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4" r:id="rId2"/>
  </p:sldMasterIdLst>
  <p:notesMasterIdLst>
    <p:notesMasterId r:id="rId37"/>
  </p:notesMasterIdLst>
  <p:sldIdLst>
    <p:sldId id="264" r:id="rId3"/>
    <p:sldId id="259" r:id="rId4"/>
    <p:sldId id="258" r:id="rId5"/>
    <p:sldId id="256" r:id="rId6"/>
    <p:sldId id="293" r:id="rId7"/>
    <p:sldId id="292" r:id="rId8"/>
    <p:sldId id="261" r:id="rId9"/>
    <p:sldId id="288" r:id="rId10"/>
    <p:sldId id="263" r:id="rId11"/>
    <p:sldId id="294" r:id="rId12"/>
    <p:sldId id="287" r:id="rId13"/>
    <p:sldId id="289" r:id="rId14"/>
    <p:sldId id="266" r:id="rId15"/>
    <p:sldId id="267" r:id="rId16"/>
    <p:sldId id="268" r:id="rId17"/>
    <p:sldId id="269" r:id="rId18"/>
    <p:sldId id="272" r:id="rId19"/>
    <p:sldId id="286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91" r:id="rId34"/>
    <p:sldId id="290" r:id="rId35"/>
    <p:sldId id="265" r:id="rId36"/>
  </p:sldIdLst>
  <p:sldSz cx="5400675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064" autoAdjust="0"/>
  </p:normalViewPr>
  <p:slideViewPr>
    <p:cSldViewPr snapToGrid="0">
      <p:cViewPr varScale="1">
        <p:scale>
          <a:sx n="73" d="100"/>
          <a:sy n="73" d="100"/>
        </p:scale>
        <p:origin x="21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2090F-1516-42C7-A42B-5CBC3457FF5A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FEDD7-69FA-4D77-A166-753485AF67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94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93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233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203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39097-9470-486D-ACCD-A8E3CC8431E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503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264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036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171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151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714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39097-9470-486D-ACCD-A8E3CC8431E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461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39097-9470-486D-ACCD-A8E3CC8431E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0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256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39097-9470-486D-ACCD-A8E3CC8431E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574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39097-9470-486D-ACCD-A8E3CC8431E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986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39097-9470-486D-ACCD-A8E3CC8431E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472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39097-9470-486D-ACCD-A8E3CC8431E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9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39097-9470-486D-ACCD-A8E3CC8431E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106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39097-9470-486D-ACCD-A8E3CC8431E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019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39097-9470-486D-ACCD-A8E3CC8431E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993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39097-9470-486D-ACCD-A8E3CC8431E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3299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48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98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1048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39097-9470-486D-ACCD-A8E3CC8431E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3042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39097-9470-486D-ACCD-A8E3CC8431E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8075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006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4614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07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16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87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828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12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213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EDD7-69FA-4D77-A166-753485AF67D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93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883861"/>
            <a:ext cx="4590574" cy="1880235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2836605"/>
            <a:ext cx="4050506" cy="1303913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A90-123B-4E65-AD7C-F0F74CDE8ADA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A87-972E-4BE7-81D3-FB844947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02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A90-123B-4E65-AD7C-F0F74CDE8ADA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A87-972E-4BE7-81D3-FB844947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15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287536"/>
            <a:ext cx="1164521" cy="457682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287536"/>
            <a:ext cx="3426053" cy="457682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A90-123B-4E65-AD7C-F0F74CDE8ADA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A87-972E-4BE7-81D3-FB844947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27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883861"/>
            <a:ext cx="4590574" cy="1880235"/>
          </a:xfrm>
        </p:spPr>
        <p:txBody>
          <a:bodyPr anchor="b"/>
          <a:lstStyle>
            <a:lvl1pPr algn="ctr">
              <a:defRPr sz="327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2836605"/>
            <a:ext cx="4050506" cy="1303913"/>
          </a:xfrm>
        </p:spPr>
        <p:txBody>
          <a:bodyPr/>
          <a:lstStyle>
            <a:lvl1pPr marL="0" indent="0" algn="ctr">
              <a:buNone/>
              <a:defRPr sz="1308"/>
            </a:lvl1pPr>
            <a:lvl2pPr marL="249265" indent="0" algn="ctr">
              <a:buNone/>
              <a:defRPr sz="1090"/>
            </a:lvl2pPr>
            <a:lvl3pPr marL="498531" indent="0" algn="ctr">
              <a:buNone/>
              <a:defRPr sz="981"/>
            </a:lvl3pPr>
            <a:lvl4pPr marL="747796" indent="0" algn="ctr">
              <a:buNone/>
              <a:defRPr sz="872"/>
            </a:lvl4pPr>
            <a:lvl5pPr marL="997062" indent="0" algn="ctr">
              <a:buNone/>
              <a:defRPr sz="872"/>
            </a:lvl5pPr>
            <a:lvl6pPr marL="1246327" indent="0" algn="ctr">
              <a:buNone/>
              <a:defRPr sz="872"/>
            </a:lvl6pPr>
            <a:lvl7pPr marL="1495593" indent="0" algn="ctr">
              <a:buNone/>
              <a:defRPr sz="872"/>
            </a:lvl7pPr>
            <a:lvl8pPr marL="1744858" indent="0" algn="ctr">
              <a:buNone/>
              <a:defRPr sz="872"/>
            </a:lvl8pPr>
            <a:lvl9pPr marL="1994124" indent="0" algn="ctr">
              <a:buNone/>
              <a:defRPr sz="872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C135-2CCF-48A6-AE3E-41D799FBBF31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C38-FB43-49AF-ADAD-F64E70A68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819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C135-2CCF-48A6-AE3E-41D799FBBF31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C38-FB43-49AF-ADAD-F64E70A68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385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346421"/>
            <a:ext cx="4658082" cy="2246530"/>
          </a:xfrm>
        </p:spPr>
        <p:txBody>
          <a:bodyPr anchor="b"/>
          <a:lstStyle>
            <a:lvl1pPr>
              <a:defRPr sz="327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3614204"/>
            <a:ext cx="4658082" cy="1181397"/>
          </a:xfrm>
        </p:spPr>
        <p:txBody>
          <a:bodyPr/>
          <a:lstStyle>
            <a:lvl1pPr marL="0" indent="0">
              <a:buNone/>
              <a:defRPr sz="1308">
                <a:solidFill>
                  <a:schemeClr val="tx1"/>
                </a:solidFill>
              </a:defRPr>
            </a:lvl1pPr>
            <a:lvl2pPr marL="249265" indent="0">
              <a:buNone/>
              <a:defRPr sz="1090">
                <a:solidFill>
                  <a:schemeClr val="tx1">
                    <a:tint val="75000"/>
                  </a:schemeClr>
                </a:solidFill>
              </a:defRPr>
            </a:lvl2pPr>
            <a:lvl3pPr marL="498531" indent="0">
              <a:buNone/>
              <a:defRPr sz="981">
                <a:solidFill>
                  <a:schemeClr val="tx1">
                    <a:tint val="75000"/>
                  </a:schemeClr>
                </a:solidFill>
              </a:defRPr>
            </a:lvl3pPr>
            <a:lvl4pPr marL="747796" indent="0">
              <a:buNone/>
              <a:defRPr sz="872">
                <a:solidFill>
                  <a:schemeClr val="tx1">
                    <a:tint val="75000"/>
                  </a:schemeClr>
                </a:solidFill>
              </a:defRPr>
            </a:lvl4pPr>
            <a:lvl5pPr marL="997062" indent="0">
              <a:buNone/>
              <a:defRPr sz="872">
                <a:solidFill>
                  <a:schemeClr val="tx1">
                    <a:tint val="75000"/>
                  </a:schemeClr>
                </a:solidFill>
              </a:defRPr>
            </a:lvl5pPr>
            <a:lvl6pPr marL="1246327" indent="0">
              <a:buNone/>
              <a:defRPr sz="872">
                <a:solidFill>
                  <a:schemeClr val="tx1">
                    <a:tint val="75000"/>
                  </a:schemeClr>
                </a:solidFill>
              </a:defRPr>
            </a:lvl6pPr>
            <a:lvl7pPr marL="1495593" indent="0">
              <a:buNone/>
              <a:defRPr sz="872">
                <a:solidFill>
                  <a:schemeClr val="tx1">
                    <a:tint val="75000"/>
                  </a:schemeClr>
                </a:solidFill>
              </a:defRPr>
            </a:lvl7pPr>
            <a:lvl8pPr marL="1744858" indent="0">
              <a:buNone/>
              <a:defRPr sz="872">
                <a:solidFill>
                  <a:schemeClr val="tx1">
                    <a:tint val="75000"/>
                  </a:schemeClr>
                </a:solidFill>
              </a:defRPr>
            </a:lvl8pPr>
            <a:lvl9pPr marL="1994124" indent="0">
              <a:buNone/>
              <a:defRPr sz="8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C135-2CCF-48A6-AE3E-41D799FBBF31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C38-FB43-49AF-ADAD-F64E70A68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428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7" y="1437680"/>
            <a:ext cx="2295287" cy="342667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437680"/>
            <a:ext cx="2295287" cy="342667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C135-2CCF-48A6-AE3E-41D799FBBF31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C38-FB43-49AF-ADAD-F64E70A68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913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87538"/>
            <a:ext cx="4658082" cy="104388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323916"/>
            <a:ext cx="2284738" cy="648831"/>
          </a:xfrm>
        </p:spPr>
        <p:txBody>
          <a:bodyPr anchor="b"/>
          <a:lstStyle>
            <a:lvl1pPr marL="0" indent="0">
              <a:buNone/>
              <a:defRPr sz="1308" b="1"/>
            </a:lvl1pPr>
            <a:lvl2pPr marL="249265" indent="0">
              <a:buNone/>
              <a:defRPr sz="1090" b="1"/>
            </a:lvl2pPr>
            <a:lvl3pPr marL="498531" indent="0">
              <a:buNone/>
              <a:defRPr sz="981" b="1"/>
            </a:lvl3pPr>
            <a:lvl4pPr marL="747796" indent="0">
              <a:buNone/>
              <a:defRPr sz="872" b="1"/>
            </a:lvl4pPr>
            <a:lvl5pPr marL="997062" indent="0">
              <a:buNone/>
              <a:defRPr sz="872" b="1"/>
            </a:lvl5pPr>
            <a:lvl6pPr marL="1246327" indent="0">
              <a:buNone/>
              <a:defRPr sz="872" b="1"/>
            </a:lvl6pPr>
            <a:lvl7pPr marL="1495593" indent="0">
              <a:buNone/>
              <a:defRPr sz="872" b="1"/>
            </a:lvl7pPr>
            <a:lvl8pPr marL="1744858" indent="0">
              <a:buNone/>
              <a:defRPr sz="872" b="1"/>
            </a:lvl8pPr>
            <a:lvl9pPr marL="1994124" indent="0">
              <a:buNone/>
              <a:defRPr sz="87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972747"/>
            <a:ext cx="2284738" cy="290161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323916"/>
            <a:ext cx="2295990" cy="648831"/>
          </a:xfrm>
        </p:spPr>
        <p:txBody>
          <a:bodyPr anchor="b"/>
          <a:lstStyle>
            <a:lvl1pPr marL="0" indent="0">
              <a:buNone/>
              <a:defRPr sz="1308" b="1"/>
            </a:lvl1pPr>
            <a:lvl2pPr marL="249265" indent="0">
              <a:buNone/>
              <a:defRPr sz="1090" b="1"/>
            </a:lvl2pPr>
            <a:lvl3pPr marL="498531" indent="0">
              <a:buNone/>
              <a:defRPr sz="981" b="1"/>
            </a:lvl3pPr>
            <a:lvl4pPr marL="747796" indent="0">
              <a:buNone/>
              <a:defRPr sz="872" b="1"/>
            </a:lvl4pPr>
            <a:lvl5pPr marL="997062" indent="0">
              <a:buNone/>
              <a:defRPr sz="872" b="1"/>
            </a:lvl5pPr>
            <a:lvl6pPr marL="1246327" indent="0">
              <a:buNone/>
              <a:defRPr sz="872" b="1"/>
            </a:lvl6pPr>
            <a:lvl7pPr marL="1495593" indent="0">
              <a:buNone/>
              <a:defRPr sz="872" b="1"/>
            </a:lvl7pPr>
            <a:lvl8pPr marL="1744858" indent="0">
              <a:buNone/>
              <a:defRPr sz="872" b="1"/>
            </a:lvl8pPr>
            <a:lvl9pPr marL="1994124" indent="0">
              <a:buNone/>
              <a:defRPr sz="87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972747"/>
            <a:ext cx="2295990" cy="290161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C135-2CCF-48A6-AE3E-41D799FBBF31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C38-FB43-49AF-ADAD-F64E70A68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420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C135-2CCF-48A6-AE3E-41D799FBBF31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C38-FB43-49AF-ADAD-F64E70A68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02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C135-2CCF-48A6-AE3E-41D799FBBF31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C38-FB43-49AF-ADAD-F64E70A68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679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7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777599"/>
            <a:ext cx="2734092" cy="3837980"/>
          </a:xfrm>
        </p:spPr>
        <p:txBody>
          <a:bodyPr/>
          <a:lstStyle>
            <a:lvl1pPr>
              <a:defRPr sz="1745"/>
            </a:lvl1pPr>
            <a:lvl2pPr>
              <a:defRPr sz="1527"/>
            </a:lvl2pPr>
            <a:lvl3pPr>
              <a:defRPr sz="1308"/>
            </a:lvl3pPr>
            <a:lvl4pPr>
              <a:defRPr sz="1090"/>
            </a:lvl4pPr>
            <a:lvl5pPr>
              <a:defRPr sz="1090"/>
            </a:lvl5pPr>
            <a:lvl6pPr>
              <a:defRPr sz="1090"/>
            </a:lvl6pPr>
            <a:lvl7pPr>
              <a:defRPr sz="1090"/>
            </a:lvl7pPr>
            <a:lvl8pPr>
              <a:defRPr sz="1090"/>
            </a:lvl8pPr>
            <a:lvl9pPr>
              <a:defRPr sz="109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872"/>
            </a:lvl1pPr>
            <a:lvl2pPr marL="249265" indent="0">
              <a:buNone/>
              <a:defRPr sz="763"/>
            </a:lvl2pPr>
            <a:lvl3pPr marL="498531" indent="0">
              <a:buNone/>
              <a:defRPr sz="654"/>
            </a:lvl3pPr>
            <a:lvl4pPr marL="747796" indent="0">
              <a:buNone/>
              <a:defRPr sz="545"/>
            </a:lvl4pPr>
            <a:lvl5pPr marL="997062" indent="0">
              <a:buNone/>
              <a:defRPr sz="545"/>
            </a:lvl5pPr>
            <a:lvl6pPr marL="1246327" indent="0">
              <a:buNone/>
              <a:defRPr sz="545"/>
            </a:lvl6pPr>
            <a:lvl7pPr marL="1495593" indent="0">
              <a:buNone/>
              <a:defRPr sz="545"/>
            </a:lvl7pPr>
            <a:lvl8pPr marL="1744858" indent="0">
              <a:buNone/>
              <a:defRPr sz="545"/>
            </a:lvl8pPr>
            <a:lvl9pPr marL="1994124" indent="0">
              <a:buNone/>
              <a:defRPr sz="54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C135-2CCF-48A6-AE3E-41D799FBBF31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C38-FB43-49AF-ADAD-F64E70A68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51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A90-123B-4E65-AD7C-F0F74CDE8ADA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A87-972E-4BE7-81D3-FB844947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35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7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777599"/>
            <a:ext cx="2734092" cy="3837980"/>
          </a:xfrm>
        </p:spPr>
        <p:txBody>
          <a:bodyPr anchor="t"/>
          <a:lstStyle>
            <a:lvl1pPr marL="0" indent="0">
              <a:buNone/>
              <a:defRPr sz="1745"/>
            </a:lvl1pPr>
            <a:lvl2pPr marL="249265" indent="0">
              <a:buNone/>
              <a:defRPr sz="1527"/>
            </a:lvl2pPr>
            <a:lvl3pPr marL="498531" indent="0">
              <a:buNone/>
              <a:defRPr sz="1308"/>
            </a:lvl3pPr>
            <a:lvl4pPr marL="747796" indent="0">
              <a:buNone/>
              <a:defRPr sz="1090"/>
            </a:lvl4pPr>
            <a:lvl5pPr marL="997062" indent="0">
              <a:buNone/>
              <a:defRPr sz="1090"/>
            </a:lvl5pPr>
            <a:lvl6pPr marL="1246327" indent="0">
              <a:buNone/>
              <a:defRPr sz="1090"/>
            </a:lvl6pPr>
            <a:lvl7pPr marL="1495593" indent="0">
              <a:buNone/>
              <a:defRPr sz="1090"/>
            </a:lvl7pPr>
            <a:lvl8pPr marL="1744858" indent="0">
              <a:buNone/>
              <a:defRPr sz="1090"/>
            </a:lvl8pPr>
            <a:lvl9pPr marL="1994124" indent="0">
              <a:buNone/>
              <a:defRPr sz="109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872"/>
            </a:lvl1pPr>
            <a:lvl2pPr marL="249265" indent="0">
              <a:buNone/>
              <a:defRPr sz="763"/>
            </a:lvl2pPr>
            <a:lvl3pPr marL="498531" indent="0">
              <a:buNone/>
              <a:defRPr sz="654"/>
            </a:lvl3pPr>
            <a:lvl4pPr marL="747796" indent="0">
              <a:buNone/>
              <a:defRPr sz="545"/>
            </a:lvl4pPr>
            <a:lvl5pPr marL="997062" indent="0">
              <a:buNone/>
              <a:defRPr sz="545"/>
            </a:lvl5pPr>
            <a:lvl6pPr marL="1246327" indent="0">
              <a:buNone/>
              <a:defRPr sz="545"/>
            </a:lvl6pPr>
            <a:lvl7pPr marL="1495593" indent="0">
              <a:buNone/>
              <a:defRPr sz="545"/>
            </a:lvl7pPr>
            <a:lvl8pPr marL="1744858" indent="0">
              <a:buNone/>
              <a:defRPr sz="545"/>
            </a:lvl8pPr>
            <a:lvl9pPr marL="1994124" indent="0">
              <a:buNone/>
              <a:defRPr sz="54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C135-2CCF-48A6-AE3E-41D799FBBF31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C38-FB43-49AF-ADAD-F64E70A68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684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C135-2CCF-48A6-AE3E-41D799FBBF31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C38-FB43-49AF-ADAD-F64E70A68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796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9" y="287536"/>
            <a:ext cx="1164520" cy="457682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287536"/>
            <a:ext cx="3426053" cy="457682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C135-2CCF-48A6-AE3E-41D799FBBF31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0DC38-FB43-49AF-ADAD-F64E70A68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7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346420"/>
            <a:ext cx="4658082" cy="2246530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3614203"/>
            <a:ext cx="4658082" cy="1181397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A90-123B-4E65-AD7C-F0F74CDE8ADA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A87-972E-4BE7-81D3-FB844947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96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437680"/>
            <a:ext cx="2295287" cy="342667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437680"/>
            <a:ext cx="2295287" cy="342667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A90-123B-4E65-AD7C-F0F74CDE8ADA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A87-972E-4BE7-81D3-FB844947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49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87537"/>
            <a:ext cx="4658082" cy="104388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323916"/>
            <a:ext cx="2284738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972747"/>
            <a:ext cx="2284738" cy="290161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323916"/>
            <a:ext cx="2295990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972747"/>
            <a:ext cx="2295990" cy="290161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A90-123B-4E65-AD7C-F0F74CDE8ADA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A87-972E-4BE7-81D3-FB844947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2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A90-123B-4E65-AD7C-F0F74CDE8ADA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A87-972E-4BE7-81D3-FB844947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78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A90-123B-4E65-AD7C-F0F74CDE8ADA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A87-972E-4BE7-81D3-FB844947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37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777598"/>
            <a:ext cx="2734092" cy="3837980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A90-123B-4E65-AD7C-F0F74CDE8ADA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A87-972E-4BE7-81D3-FB844947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0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777598"/>
            <a:ext cx="2734092" cy="3837980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A90-123B-4E65-AD7C-F0F74CDE8ADA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2A87-972E-4BE7-81D3-FB844947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287537"/>
            <a:ext cx="4658082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437680"/>
            <a:ext cx="4658082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6A90-123B-4E65-AD7C-F0F74CDE8ADA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5005627"/>
            <a:ext cx="182272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A2A87-972E-4BE7-81D3-FB8449473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33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kumimoji="1"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287538"/>
            <a:ext cx="4658082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437680"/>
            <a:ext cx="4658082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7" y="5005628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AC135-2CCF-48A6-AE3E-41D799FBBF31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5005628"/>
            <a:ext cx="182272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5005628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0DC38-FB43-49AF-ADAD-F64E70A68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98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98531" rtl="0" eaLnBrk="1" latinLnBrk="0" hangingPunct="1">
        <a:lnSpc>
          <a:spcPct val="90000"/>
        </a:lnSpc>
        <a:spcBef>
          <a:spcPct val="0"/>
        </a:spcBef>
        <a:buNone/>
        <a:defRPr kumimoji="1" sz="2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4633" indent="-124633" algn="l" defTabSz="498531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kumimoji="1" sz="1527" kern="1200">
          <a:solidFill>
            <a:schemeClr val="tx1"/>
          </a:solidFill>
          <a:latin typeface="+mn-lt"/>
          <a:ea typeface="+mn-ea"/>
          <a:cs typeface="+mn-cs"/>
        </a:defRPr>
      </a:lvl1pPr>
      <a:lvl2pPr marL="373898" indent="-124633" algn="l" defTabSz="498531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kumimoji="1" sz="1308" kern="1200">
          <a:solidFill>
            <a:schemeClr val="tx1"/>
          </a:solidFill>
          <a:latin typeface="+mn-lt"/>
          <a:ea typeface="+mn-ea"/>
          <a:cs typeface="+mn-cs"/>
        </a:defRPr>
      </a:lvl2pPr>
      <a:lvl3pPr marL="623164" indent="-124633" algn="l" defTabSz="498531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kumimoji="1" sz="1090" kern="1200">
          <a:solidFill>
            <a:schemeClr val="tx1"/>
          </a:solidFill>
          <a:latin typeface="+mn-lt"/>
          <a:ea typeface="+mn-ea"/>
          <a:cs typeface="+mn-cs"/>
        </a:defRPr>
      </a:lvl3pPr>
      <a:lvl4pPr marL="872429" indent="-124633" algn="l" defTabSz="498531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kumimoji="1" sz="981" kern="1200">
          <a:solidFill>
            <a:schemeClr val="tx1"/>
          </a:solidFill>
          <a:latin typeface="+mn-lt"/>
          <a:ea typeface="+mn-ea"/>
          <a:cs typeface="+mn-cs"/>
        </a:defRPr>
      </a:lvl4pPr>
      <a:lvl5pPr marL="1121694" indent="-124633" algn="l" defTabSz="498531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kumimoji="1" sz="981" kern="1200">
          <a:solidFill>
            <a:schemeClr val="tx1"/>
          </a:solidFill>
          <a:latin typeface="+mn-lt"/>
          <a:ea typeface="+mn-ea"/>
          <a:cs typeface="+mn-cs"/>
        </a:defRPr>
      </a:lvl5pPr>
      <a:lvl6pPr marL="1370960" indent="-124633" algn="l" defTabSz="498531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kumimoji="1" sz="981" kern="1200">
          <a:solidFill>
            <a:schemeClr val="tx1"/>
          </a:solidFill>
          <a:latin typeface="+mn-lt"/>
          <a:ea typeface="+mn-ea"/>
          <a:cs typeface="+mn-cs"/>
        </a:defRPr>
      </a:lvl6pPr>
      <a:lvl7pPr marL="1620225" indent="-124633" algn="l" defTabSz="498531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kumimoji="1" sz="981" kern="1200">
          <a:solidFill>
            <a:schemeClr val="tx1"/>
          </a:solidFill>
          <a:latin typeface="+mn-lt"/>
          <a:ea typeface="+mn-ea"/>
          <a:cs typeface="+mn-cs"/>
        </a:defRPr>
      </a:lvl7pPr>
      <a:lvl8pPr marL="1869491" indent="-124633" algn="l" defTabSz="498531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kumimoji="1" sz="981" kern="1200">
          <a:solidFill>
            <a:schemeClr val="tx1"/>
          </a:solidFill>
          <a:latin typeface="+mn-lt"/>
          <a:ea typeface="+mn-ea"/>
          <a:cs typeface="+mn-cs"/>
        </a:defRPr>
      </a:lvl8pPr>
      <a:lvl9pPr marL="2118756" indent="-124633" algn="l" defTabSz="498531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kumimoji="1" sz="9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8531" rtl="0" eaLnBrk="1" latinLnBrk="0" hangingPunct="1">
        <a:defRPr kumimoji="1" sz="981" kern="1200">
          <a:solidFill>
            <a:schemeClr val="tx1"/>
          </a:solidFill>
          <a:latin typeface="+mn-lt"/>
          <a:ea typeface="+mn-ea"/>
          <a:cs typeface="+mn-cs"/>
        </a:defRPr>
      </a:lvl1pPr>
      <a:lvl2pPr marL="249265" algn="l" defTabSz="498531" rtl="0" eaLnBrk="1" latinLnBrk="0" hangingPunct="1">
        <a:defRPr kumimoji="1" sz="981" kern="1200">
          <a:solidFill>
            <a:schemeClr val="tx1"/>
          </a:solidFill>
          <a:latin typeface="+mn-lt"/>
          <a:ea typeface="+mn-ea"/>
          <a:cs typeface="+mn-cs"/>
        </a:defRPr>
      </a:lvl2pPr>
      <a:lvl3pPr marL="498531" algn="l" defTabSz="498531" rtl="0" eaLnBrk="1" latinLnBrk="0" hangingPunct="1">
        <a:defRPr kumimoji="1" sz="981" kern="1200">
          <a:solidFill>
            <a:schemeClr val="tx1"/>
          </a:solidFill>
          <a:latin typeface="+mn-lt"/>
          <a:ea typeface="+mn-ea"/>
          <a:cs typeface="+mn-cs"/>
        </a:defRPr>
      </a:lvl3pPr>
      <a:lvl4pPr marL="747796" algn="l" defTabSz="498531" rtl="0" eaLnBrk="1" latinLnBrk="0" hangingPunct="1">
        <a:defRPr kumimoji="1" sz="981" kern="1200">
          <a:solidFill>
            <a:schemeClr val="tx1"/>
          </a:solidFill>
          <a:latin typeface="+mn-lt"/>
          <a:ea typeface="+mn-ea"/>
          <a:cs typeface="+mn-cs"/>
        </a:defRPr>
      </a:lvl4pPr>
      <a:lvl5pPr marL="997062" algn="l" defTabSz="498531" rtl="0" eaLnBrk="1" latinLnBrk="0" hangingPunct="1">
        <a:defRPr kumimoji="1" sz="981" kern="1200">
          <a:solidFill>
            <a:schemeClr val="tx1"/>
          </a:solidFill>
          <a:latin typeface="+mn-lt"/>
          <a:ea typeface="+mn-ea"/>
          <a:cs typeface="+mn-cs"/>
        </a:defRPr>
      </a:lvl5pPr>
      <a:lvl6pPr marL="1246327" algn="l" defTabSz="498531" rtl="0" eaLnBrk="1" latinLnBrk="0" hangingPunct="1">
        <a:defRPr kumimoji="1" sz="981" kern="1200">
          <a:solidFill>
            <a:schemeClr val="tx1"/>
          </a:solidFill>
          <a:latin typeface="+mn-lt"/>
          <a:ea typeface="+mn-ea"/>
          <a:cs typeface="+mn-cs"/>
        </a:defRPr>
      </a:lvl6pPr>
      <a:lvl7pPr marL="1495593" algn="l" defTabSz="498531" rtl="0" eaLnBrk="1" latinLnBrk="0" hangingPunct="1">
        <a:defRPr kumimoji="1" sz="981" kern="1200">
          <a:solidFill>
            <a:schemeClr val="tx1"/>
          </a:solidFill>
          <a:latin typeface="+mn-lt"/>
          <a:ea typeface="+mn-ea"/>
          <a:cs typeface="+mn-cs"/>
        </a:defRPr>
      </a:lvl7pPr>
      <a:lvl8pPr marL="1744858" algn="l" defTabSz="498531" rtl="0" eaLnBrk="1" latinLnBrk="0" hangingPunct="1">
        <a:defRPr kumimoji="1" sz="981" kern="1200">
          <a:solidFill>
            <a:schemeClr val="tx1"/>
          </a:solidFill>
          <a:latin typeface="+mn-lt"/>
          <a:ea typeface="+mn-ea"/>
          <a:cs typeface="+mn-cs"/>
        </a:defRPr>
      </a:lvl8pPr>
      <a:lvl9pPr marL="1994124" algn="l" defTabSz="498531" rtl="0" eaLnBrk="1" latinLnBrk="0" hangingPunct="1">
        <a:defRPr kumimoji="1" sz="9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/>
        </p:nvGrpSpPr>
        <p:grpSpPr>
          <a:xfrm>
            <a:off x="1508786" y="1770451"/>
            <a:ext cx="2331900" cy="2502302"/>
            <a:chOff x="1508786" y="1770451"/>
            <a:chExt cx="2331900" cy="2502302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508786" y="1770451"/>
              <a:ext cx="2331900" cy="2346543"/>
              <a:chOff x="760640" y="1552242"/>
              <a:chExt cx="2331900" cy="2346543"/>
            </a:xfrm>
          </p:grpSpPr>
          <p:sp>
            <p:nvSpPr>
              <p:cNvPr id="3" name="フリーフォーム 2"/>
              <p:cNvSpPr/>
              <p:nvPr/>
            </p:nvSpPr>
            <p:spPr>
              <a:xfrm>
                <a:off x="760640" y="2454842"/>
                <a:ext cx="760095" cy="410308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4714"/>
                  <a:gd name="connsiteY0" fmla="*/ 299183 h 410308"/>
                  <a:gd name="connsiteX1" fmla="*/ 281524 w 754714"/>
                  <a:gd name="connsiteY1" fmla="*/ 81378 h 410308"/>
                  <a:gd name="connsiteX2" fmla="*/ 219929 w 754714"/>
                  <a:gd name="connsiteY2" fmla="*/ 59153 h 410308"/>
                  <a:gd name="connsiteX3" fmla="*/ 185004 w 754714"/>
                  <a:gd name="connsiteY3" fmla="*/ 167738 h 410308"/>
                  <a:gd name="connsiteX4" fmla="*/ 706339 w 754714"/>
                  <a:gd name="connsiteY4" fmla="*/ 410308 h 410308"/>
                  <a:gd name="connsiteX5" fmla="*/ 746979 w 754714"/>
                  <a:gd name="connsiteY5" fmla="*/ 299183 h 410308"/>
                  <a:gd name="connsiteX0" fmla="*/ 746979 w 767844"/>
                  <a:gd name="connsiteY0" fmla="*/ 299183 h 410308"/>
                  <a:gd name="connsiteX1" fmla="*/ 281524 w 767844"/>
                  <a:gd name="connsiteY1" fmla="*/ 81378 h 410308"/>
                  <a:gd name="connsiteX2" fmla="*/ 219929 w 767844"/>
                  <a:gd name="connsiteY2" fmla="*/ 59153 h 410308"/>
                  <a:gd name="connsiteX3" fmla="*/ 185004 w 767844"/>
                  <a:gd name="connsiteY3" fmla="*/ 167738 h 410308"/>
                  <a:gd name="connsiteX4" fmla="*/ 706339 w 767844"/>
                  <a:gd name="connsiteY4" fmla="*/ 410308 h 410308"/>
                  <a:gd name="connsiteX5" fmla="*/ 746979 w 767844"/>
                  <a:gd name="connsiteY5" fmla="*/ 299183 h 410308"/>
                  <a:gd name="connsiteX0" fmla="*/ 746979 w 760095"/>
                  <a:gd name="connsiteY0" fmla="*/ 299183 h 410308"/>
                  <a:gd name="connsiteX1" fmla="*/ 281524 w 760095"/>
                  <a:gd name="connsiteY1" fmla="*/ 81378 h 410308"/>
                  <a:gd name="connsiteX2" fmla="*/ 219929 w 760095"/>
                  <a:gd name="connsiteY2" fmla="*/ 59153 h 410308"/>
                  <a:gd name="connsiteX3" fmla="*/ 185004 w 760095"/>
                  <a:gd name="connsiteY3" fmla="*/ 167738 h 410308"/>
                  <a:gd name="connsiteX4" fmla="*/ 706339 w 760095"/>
                  <a:gd name="connsiteY4" fmla="*/ 410308 h 410308"/>
                  <a:gd name="connsiteX5" fmla="*/ 746979 w 760095"/>
                  <a:gd name="connsiteY5" fmla="*/ 299183 h 410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0095" h="410308">
                    <a:moveTo>
                      <a:pt x="746979" y="299183"/>
                    </a:moveTo>
                    <a:cubicBezTo>
                      <a:pt x="630562" y="269126"/>
                      <a:pt x="431596" y="179380"/>
                      <a:pt x="281524" y="81378"/>
                    </a:cubicBezTo>
                    <a:cubicBezTo>
                      <a:pt x="290837" y="-67000"/>
                      <a:pt x="229666" y="26556"/>
                      <a:pt x="219929" y="59153"/>
                    </a:cubicBezTo>
                    <a:cubicBezTo>
                      <a:pt x="41282" y="-26572"/>
                      <a:pt x="-152604" y="209648"/>
                      <a:pt x="185004" y="167738"/>
                    </a:cubicBezTo>
                    <a:cubicBezTo>
                      <a:pt x="346082" y="261930"/>
                      <a:pt x="525576" y="354851"/>
                      <a:pt x="706339" y="410308"/>
                    </a:cubicBezTo>
                    <a:cubicBezTo>
                      <a:pt x="768146" y="406286"/>
                      <a:pt x="768992" y="343845"/>
                      <a:pt x="746979" y="299183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 3"/>
              <p:cNvSpPr/>
              <p:nvPr/>
            </p:nvSpPr>
            <p:spPr>
              <a:xfrm>
                <a:off x="1244950" y="2449112"/>
                <a:ext cx="1432124" cy="1449673"/>
              </a:xfrm>
              <a:custGeom>
                <a:avLst/>
                <a:gdLst>
                  <a:gd name="connsiteX0" fmla="*/ 194310 w 535305"/>
                  <a:gd name="connsiteY0" fmla="*/ 0 h 723900"/>
                  <a:gd name="connsiteX1" fmla="*/ 0 w 535305"/>
                  <a:gd name="connsiteY1" fmla="*/ 697230 h 723900"/>
                  <a:gd name="connsiteX2" fmla="*/ 535305 w 535305"/>
                  <a:gd name="connsiteY2" fmla="*/ 723900 h 723900"/>
                  <a:gd name="connsiteX3" fmla="*/ 411480 w 535305"/>
                  <a:gd name="connsiteY3" fmla="*/ 9525 h 723900"/>
                  <a:gd name="connsiteX4" fmla="*/ 194310 w 535305"/>
                  <a:gd name="connsiteY4" fmla="*/ 0 h 723900"/>
                  <a:gd name="connsiteX0" fmla="*/ 194310 w 535305"/>
                  <a:gd name="connsiteY0" fmla="*/ 0 h 723900"/>
                  <a:gd name="connsiteX1" fmla="*/ 0 w 535305"/>
                  <a:gd name="connsiteY1" fmla="*/ 697230 h 723900"/>
                  <a:gd name="connsiteX2" fmla="*/ 535305 w 535305"/>
                  <a:gd name="connsiteY2" fmla="*/ 723900 h 723900"/>
                  <a:gd name="connsiteX3" fmla="*/ 411480 w 535305"/>
                  <a:gd name="connsiteY3" fmla="*/ 9525 h 723900"/>
                  <a:gd name="connsiteX4" fmla="*/ 194310 w 535305"/>
                  <a:gd name="connsiteY4" fmla="*/ 0 h 723900"/>
                  <a:gd name="connsiteX0" fmla="*/ 194310 w 535305"/>
                  <a:gd name="connsiteY0" fmla="*/ 0 h 723900"/>
                  <a:gd name="connsiteX1" fmla="*/ 0 w 535305"/>
                  <a:gd name="connsiteY1" fmla="*/ 697230 h 723900"/>
                  <a:gd name="connsiteX2" fmla="*/ 535305 w 535305"/>
                  <a:gd name="connsiteY2" fmla="*/ 723900 h 723900"/>
                  <a:gd name="connsiteX3" fmla="*/ 409575 w 535305"/>
                  <a:gd name="connsiteY3" fmla="*/ 0 h 723900"/>
                  <a:gd name="connsiteX4" fmla="*/ 194310 w 535305"/>
                  <a:gd name="connsiteY4" fmla="*/ 0 h 723900"/>
                  <a:gd name="connsiteX0" fmla="*/ 194310 w 535305"/>
                  <a:gd name="connsiteY0" fmla="*/ 0 h 771730"/>
                  <a:gd name="connsiteX1" fmla="*/ 0 w 535305"/>
                  <a:gd name="connsiteY1" fmla="*/ 697230 h 771730"/>
                  <a:gd name="connsiteX2" fmla="*/ 535305 w 535305"/>
                  <a:gd name="connsiteY2" fmla="*/ 723900 h 771730"/>
                  <a:gd name="connsiteX3" fmla="*/ 409575 w 535305"/>
                  <a:gd name="connsiteY3" fmla="*/ 0 h 771730"/>
                  <a:gd name="connsiteX4" fmla="*/ 194310 w 535305"/>
                  <a:gd name="connsiteY4" fmla="*/ 0 h 771730"/>
                  <a:gd name="connsiteX0" fmla="*/ 194310 w 535305"/>
                  <a:gd name="connsiteY0" fmla="*/ 0 h 790776"/>
                  <a:gd name="connsiteX1" fmla="*/ 0 w 535305"/>
                  <a:gd name="connsiteY1" fmla="*/ 697230 h 790776"/>
                  <a:gd name="connsiteX2" fmla="*/ 535305 w 535305"/>
                  <a:gd name="connsiteY2" fmla="*/ 723900 h 790776"/>
                  <a:gd name="connsiteX3" fmla="*/ 409575 w 535305"/>
                  <a:gd name="connsiteY3" fmla="*/ 0 h 790776"/>
                  <a:gd name="connsiteX4" fmla="*/ 194310 w 535305"/>
                  <a:gd name="connsiteY4" fmla="*/ 0 h 790776"/>
                  <a:gd name="connsiteX0" fmla="*/ 194310 w 535305"/>
                  <a:gd name="connsiteY0" fmla="*/ 0 h 767814"/>
                  <a:gd name="connsiteX1" fmla="*/ 0 w 535305"/>
                  <a:gd name="connsiteY1" fmla="*/ 697230 h 767814"/>
                  <a:gd name="connsiteX2" fmla="*/ 535305 w 535305"/>
                  <a:gd name="connsiteY2" fmla="*/ 723900 h 767814"/>
                  <a:gd name="connsiteX3" fmla="*/ 409575 w 535305"/>
                  <a:gd name="connsiteY3" fmla="*/ 0 h 767814"/>
                  <a:gd name="connsiteX4" fmla="*/ 194310 w 535305"/>
                  <a:gd name="connsiteY4" fmla="*/ 0 h 767814"/>
                  <a:gd name="connsiteX0" fmla="*/ 194310 w 535305"/>
                  <a:gd name="connsiteY0" fmla="*/ 0 h 780884"/>
                  <a:gd name="connsiteX1" fmla="*/ 0 w 535305"/>
                  <a:gd name="connsiteY1" fmla="*/ 697230 h 780884"/>
                  <a:gd name="connsiteX2" fmla="*/ 535305 w 535305"/>
                  <a:gd name="connsiteY2" fmla="*/ 723900 h 780884"/>
                  <a:gd name="connsiteX3" fmla="*/ 409575 w 535305"/>
                  <a:gd name="connsiteY3" fmla="*/ 0 h 780884"/>
                  <a:gd name="connsiteX4" fmla="*/ 194310 w 535305"/>
                  <a:gd name="connsiteY4" fmla="*/ 0 h 780884"/>
                  <a:gd name="connsiteX0" fmla="*/ 194310 w 547448"/>
                  <a:gd name="connsiteY0" fmla="*/ 0 h 780884"/>
                  <a:gd name="connsiteX1" fmla="*/ 0 w 547448"/>
                  <a:gd name="connsiteY1" fmla="*/ 697230 h 780884"/>
                  <a:gd name="connsiteX2" fmla="*/ 535305 w 547448"/>
                  <a:gd name="connsiteY2" fmla="*/ 723900 h 780884"/>
                  <a:gd name="connsiteX3" fmla="*/ 409575 w 547448"/>
                  <a:gd name="connsiteY3" fmla="*/ 0 h 780884"/>
                  <a:gd name="connsiteX4" fmla="*/ 194310 w 547448"/>
                  <a:gd name="connsiteY4" fmla="*/ 0 h 780884"/>
                  <a:gd name="connsiteX0" fmla="*/ 199876 w 553014"/>
                  <a:gd name="connsiteY0" fmla="*/ 0 h 780884"/>
                  <a:gd name="connsiteX1" fmla="*/ 5566 w 553014"/>
                  <a:gd name="connsiteY1" fmla="*/ 697230 h 780884"/>
                  <a:gd name="connsiteX2" fmla="*/ 540871 w 553014"/>
                  <a:gd name="connsiteY2" fmla="*/ 723900 h 780884"/>
                  <a:gd name="connsiteX3" fmla="*/ 415141 w 553014"/>
                  <a:gd name="connsiteY3" fmla="*/ 0 h 780884"/>
                  <a:gd name="connsiteX4" fmla="*/ 199876 w 553014"/>
                  <a:gd name="connsiteY4" fmla="*/ 0 h 780884"/>
                  <a:gd name="connsiteX0" fmla="*/ 199876 w 555382"/>
                  <a:gd name="connsiteY0" fmla="*/ 4959 h 785843"/>
                  <a:gd name="connsiteX1" fmla="*/ 5566 w 555382"/>
                  <a:gd name="connsiteY1" fmla="*/ 702189 h 785843"/>
                  <a:gd name="connsiteX2" fmla="*/ 540871 w 555382"/>
                  <a:gd name="connsiteY2" fmla="*/ 728859 h 785843"/>
                  <a:gd name="connsiteX3" fmla="*/ 444516 w 555382"/>
                  <a:gd name="connsiteY3" fmla="*/ 0 h 785843"/>
                  <a:gd name="connsiteX4" fmla="*/ 199876 w 555382"/>
                  <a:gd name="connsiteY4" fmla="*/ 4959 h 785843"/>
                  <a:gd name="connsiteX0" fmla="*/ 169294 w 556434"/>
                  <a:gd name="connsiteY0" fmla="*/ 2479 h 785843"/>
                  <a:gd name="connsiteX1" fmla="*/ 6618 w 556434"/>
                  <a:gd name="connsiteY1" fmla="*/ 702189 h 785843"/>
                  <a:gd name="connsiteX2" fmla="*/ 541923 w 556434"/>
                  <a:gd name="connsiteY2" fmla="*/ 728859 h 785843"/>
                  <a:gd name="connsiteX3" fmla="*/ 445568 w 556434"/>
                  <a:gd name="connsiteY3" fmla="*/ 0 h 785843"/>
                  <a:gd name="connsiteX4" fmla="*/ 169294 w 556434"/>
                  <a:gd name="connsiteY4" fmla="*/ 2479 h 785843"/>
                  <a:gd name="connsiteX0" fmla="*/ 151297 w 557267"/>
                  <a:gd name="connsiteY0" fmla="*/ 111999 h 785843"/>
                  <a:gd name="connsiteX1" fmla="*/ 7451 w 557267"/>
                  <a:gd name="connsiteY1" fmla="*/ 702189 h 785843"/>
                  <a:gd name="connsiteX2" fmla="*/ 542756 w 557267"/>
                  <a:gd name="connsiteY2" fmla="*/ 728859 h 785843"/>
                  <a:gd name="connsiteX3" fmla="*/ 446401 w 557267"/>
                  <a:gd name="connsiteY3" fmla="*/ 0 h 785843"/>
                  <a:gd name="connsiteX4" fmla="*/ 151297 w 557267"/>
                  <a:gd name="connsiteY4" fmla="*/ 111999 h 785843"/>
                  <a:gd name="connsiteX0" fmla="*/ 151297 w 558862"/>
                  <a:gd name="connsiteY0" fmla="*/ 8678 h 682522"/>
                  <a:gd name="connsiteX1" fmla="*/ 7451 w 558862"/>
                  <a:gd name="connsiteY1" fmla="*/ 598868 h 682522"/>
                  <a:gd name="connsiteX2" fmla="*/ 542756 w 558862"/>
                  <a:gd name="connsiteY2" fmla="*/ 625538 h 682522"/>
                  <a:gd name="connsiteX3" fmla="*/ 461465 w 558862"/>
                  <a:gd name="connsiteY3" fmla="*/ 0 h 682522"/>
                  <a:gd name="connsiteX4" fmla="*/ 151297 w 558862"/>
                  <a:gd name="connsiteY4" fmla="*/ 8678 h 682522"/>
                  <a:gd name="connsiteX0" fmla="*/ 151297 w 558862"/>
                  <a:gd name="connsiteY0" fmla="*/ 8678 h 682522"/>
                  <a:gd name="connsiteX1" fmla="*/ 7451 w 558862"/>
                  <a:gd name="connsiteY1" fmla="*/ 598868 h 682522"/>
                  <a:gd name="connsiteX2" fmla="*/ 542756 w 558862"/>
                  <a:gd name="connsiteY2" fmla="*/ 625538 h 682522"/>
                  <a:gd name="connsiteX3" fmla="*/ 461465 w 558862"/>
                  <a:gd name="connsiteY3" fmla="*/ 0 h 682522"/>
                  <a:gd name="connsiteX4" fmla="*/ 151297 w 558862"/>
                  <a:gd name="connsiteY4" fmla="*/ 8678 h 682522"/>
                  <a:gd name="connsiteX0" fmla="*/ 151297 w 558862"/>
                  <a:gd name="connsiteY0" fmla="*/ 8678 h 682522"/>
                  <a:gd name="connsiteX1" fmla="*/ 7451 w 558862"/>
                  <a:gd name="connsiteY1" fmla="*/ 598868 h 682522"/>
                  <a:gd name="connsiteX2" fmla="*/ 542756 w 558862"/>
                  <a:gd name="connsiteY2" fmla="*/ 625538 h 682522"/>
                  <a:gd name="connsiteX3" fmla="*/ 461465 w 558862"/>
                  <a:gd name="connsiteY3" fmla="*/ 0 h 682522"/>
                  <a:gd name="connsiteX4" fmla="*/ 151297 w 558862"/>
                  <a:gd name="connsiteY4" fmla="*/ 8678 h 682522"/>
                  <a:gd name="connsiteX0" fmla="*/ 90174 w 564585"/>
                  <a:gd name="connsiteY0" fmla="*/ 209121 h 682522"/>
                  <a:gd name="connsiteX1" fmla="*/ 13174 w 564585"/>
                  <a:gd name="connsiteY1" fmla="*/ 598868 h 682522"/>
                  <a:gd name="connsiteX2" fmla="*/ 548479 w 564585"/>
                  <a:gd name="connsiteY2" fmla="*/ 625538 h 682522"/>
                  <a:gd name="connsiteX3" fmla="*/ 467188 w 564585"/>
                  <a:gd name="connsiteY3" fmla="*/ 0 h 682522"/>
                  <a:gd name="connsiteX4" fmla="*/ 90174 w 564585"/>
                  <a:gd name="connsiteY4" fmla="*/ 209121 h 682522"/>
                  <a:gd name="connsiteX0" fmla="*/ 90174 w 569927"/>
                  <a:gd name="connsiteY0" fmla="*/ 11777 h 485178"/>
                  <a:gd name="connsiteX1" fmla="*/ 13174 w 569927"/>
                  <a:gd name="connsiteY1" fmla="*/ 401524 h 485178"/>
                  <a:gd name="connsiteX2" fmla="*/ 548479 w 569927"/>
                  <a:gd name="connsiteY2" fmla="*/ 428194 h 485178"/>
                  <a:gd name="connsiteX3" fmla="*/ 502023 w 569927"/>
                  <a:gd name="connsiteY3" fmla="*/ 0 h 485178"/>
                  <a:gd name="connsiteX4" fmla="*/ 90174 w 569927"/>
                  <a:gd name="connsiteY4" fmla="*/ 11777 h 485178"/>
                  <a:gd name="connsiteX0" fmla="*/ 90174 w 569927"/>
                  <a:gd name="connsiteY0" fmla="*/ 11777 h 485178"/>
                  <a:gd name="connsiteX1" fmla="*/ 13174 w 569927"/>
                  <a:gd name="connsiteY1" fmla="*/ 401524 h 485178"/>
                  <a:gd name="connsiteX2" fmla="*/ 548479 w 569927"/>
                  <a:gd name="connsiteY2" fmla="*/ 428194 h 485178"/>
                  <a:gd name="connsiteX3" fmla="*/ 502023 w 569927"/>
                  <a:gd name="connsiteY3" fmla="*/ 0 h 485178"/>
                  <a:gd name="connsiteX4" fmla="*/ 90174 w 569927"/>
                  <a:gd name="connsiteY4" fmla="*/ 11777 h 485178"/>
                  <a:gd name="connsiteX0" fmla="*/ 90174 w 569927"/>
                  <a:gd name="connsiteY0" fmla="*/ 0 h 486833"/>
                  <a:gd name="connsiteX1" fmla="*/ 13174 w 569927"/>
                  <a:gd name="connsiteY1" fmla="*/ 403179 h 486833"/>
                  <a:gd name="connsiteX2" fmla="*/ 548479 w 569927"/>
                  <a:gd name="connsiteY2" fmla="*/ 429849 h 486833"/>
                  <a:gd name="connsiteX3" fmla="*/ 502023 w 569927"/>
                  <a:gd name="connsiteY3" fmla="*/ 1655 h 486833"/>
                  <a:gd name="connsiteX4" fmla="*/ 90174 w 569927"/>
                  <a:gd name="connsiteY4" fmla="*/ 0 h 486833"/>
                  <a:gd name="connsiteX0" fmla="*/ 90174 w 569927"/>
                  <a:gd name="connsiteY0" fmla="*/ 0 h 486833"/>
                  <a:gd name="connsiteX1" fmla="*/ 13174 w 569927"/>
                  <a:gd name="connsiteY1" fmla="*/ 403179 h 486833"/>
                  <a:gd name="connsiteX2" fmla="*/ 548479 w 569927"/>
                  <a:gd name="connsiteY2" fmla="*/ 429849 h 486833"/>
                  <a:gd name="connsiteX3" fmla="*/ 502023 w 569927"/>
                  <a:gd name="connsiteY3" fmla="*/ 1655 h 486833"/>
                  <a:gd name="connsiteX4" fmla="*/ 90174 w 569927"/>
                  <a:gd name="connsiteY4" fmla="*/ 0 h 486833"/>
                  <a:gd name="connsiteX0" fmla="*/ 90174 w 556114"/>
                  <a:gd name="connsiteY0" fmla="*/ 0 h 486833"/>
                  <a:gd name="connsiteX1" fmla="*/ 13174 w 556114"/>
                  <a:gd name="connsiteY1" fmla="*/ 403179 h 486833"/>
                  <a:gd name="connsiteX2" fmla="*/ 548479 w 556114"/>
                  <a:gd name="connsiteY2" fmla="*/ 429849 h 486833"/>
                  <a:gd name="connsiteX3" fmla="*/ 502023 w 556114"/>
                  <a:gd name="connsiteY3" fmla="*/ 1655 h 486833"/>
                  <a:gd name="connsiteX4" fmla="*/ 90174 w 556114"/>
                  <a:gd name="connsiteY4" fmla="*/ 0 h 486833"/>
                  <a:gd name="connsiteX0" fmla="*/ 90174 w 556114"/>
                  <a:gd name="connsiteY0" fmla="*/ 0 h 486833"/>
                  <a:gd name="connsiteX1" fmla="*/ 13174 w 556114"/>
                  <a:gd name="connsiteY1" fmla="*/ 403179 h 486833"/>
                  <a:gd name="connsiteX2" fmla="*/ 548479 w 556114"/>
                  <a:gd name="connsiteY2" fmla="*/ 429849 h 486833"/>
                  <a:gd name="connsiteX3" fmla="*/ 502023 w 556114"/>
                  <a:gd name="connsiteY3" fmla="*/ 1655 h 486833"/>
                  <a:gd name="connsiteX4" fmla="*/ 90174 w 556114"/>
                  <a:gd name="connsiteY4" fmla="*/ 0 h 486833"/>
                  <a:gd name="connsiteX0" fmla="*/ 90174 w 556114"/>
                  <a:gd name="connsiteY0" fmla="*/ 0 h 486833"/>
                  <a:gd name="connsiteX1" fmla="*/ 13174 w 556114"/>
                  <a:gd name="connsiteY1" fmla="*/ 403179 h 486833"/>
                  <a:gd name="connsiteX2" fmla="*/ 548479 w 556114"/>
                  <a:gd name="connsiteY2" fmla="*/ 429849 h 486833"/>
                  <a:gd name="connsiteX3" fmla="*/ 502023 w 556114"/>
                  <a:gd name="connsiteY3" fmla="*/ 1655 h 486833"/>
                  <a:gd name="connsiteX4" fmla="*/ 90174 w 556114"/>
                  <a:gd name="connsiteY4" fmla="*/ 0 h 486833"/>
                  <a:gd name="connsiteX0" fmla="*/ 80707 w 546647"/>
                  <a:gd name="connsiteY0" fmla="*/ 0 h 483478"/>
                  <a:gd name="connsiteX1" fmla="*/ 15005 w 546647"/>
                  <a:gd name="connsiteY1" fmla="*/ 394655 h 483478"/>
                  <a:gd name="connsiteX2" fmla="*/ 539012 w 546647"/>
                  <a:gd name="connsiteY2" fmla="*/ 429849 h 483478"/>
                  <a:gd name="connsiteX3" fmla="*/ 492556 w 546647"/>
                  <a:gd name="connsiteY3" fmla="*/ 1655 h 483478"/>
                  <a:gd name="connsiteX4" fmla="*/ 80707 w 546647"/>
                  <a:gd name="connsiteY4" fmla="*/ 0 h 483478"/>
                  <a:gd name="connsiteX0" fmla="*/ 80707 w 532717"/>
                  <a:gd name="connsiteY0" fmla="*/ 0 h 472990"/>
                  <a:gd name="connsiteX1" fmla="*/ 15005 w 532717"/>
                  <a:gd name="connsiteY1" fmla="*/ 394655 h 472990"/>
                  <a:gd name="connsiteX2" fmla="*/ 521359 w 532717"/>
                  <a:gd name="connsiteY2" fmla="*/ 412026 h 472990"/>
                  <a:gd name="connsiteX3" fmla="*/ 492556 w 532717"/>
                  <a:gd name="connsiteY3" fmla="*/ 1655 h 472990"/>
                  <a:gd name="connsiteX4" fmla="*/ 80707 w 532717"/>
                  <a:gd name="connsiteY4" fmla="*/ 0 h 472990"/>
                  <a:gd name="connsiteX0" fmla="*/ 80707 w 534777"/>
                  <a:gd name="connsiteY0" fmla="*/ 0 h 465661"/>
                  <a:gd name="connsiteX1" fmla="*/ 15005 w 534777"/>
                  <a:gd name="connsiteY1" fmla="*/ 394655 h 465661"/>
                  <a:gd name="connsiteX2" fmla="*/ 524184 w 534777"/>
                  <a:gd name="connsiteY2" fmla="*/ 398078 h 465661"/>
                  <a:gd name="connsiteX3" fmla="*/ 492556 w 534777"/>
                  <a:gd name="connsiteY3" fmla="*/ 1655 h 465661"/>
                  <a:gd name="connsiteX4" fmla="*/ 80707 w 534777"/>
                  <a:gd name="connsiteY4" fmla="*/ 0 h 465661"/>
                  <a:gd name="connsiteX0" fmla="*/ 80707 w 534777"/>
                  <a:gd name="connsiteY0" fmla="*/ 0 h 458097"/>
                  <a:gd name="connsiteX1" fmla="*/ 15005 w 534777"/>
                  <a:gd name="connsiteY1" fmla="*/ 394655 h 458097"/>
                  <a:gd name="connsiteX2" fmla="*/ 524184 w 534777"/>
                  <a:gd name="connsiteY2" fmla="*/ 398078 h 458097"/>
                  <a:gd name="connsiteX3" fmla="*/ 492556 w 534777"/>
                  <a:gd name="connsiteY3" fmla="*/ 1655 h 458097"/>
                  <a:gd name="connsiteX4" fmla="*/ 80707 w 534777"/>
                  <a:gd name="connsiteY4" fmla="*/ 0 h 458097"/>
                  <a:gd name="connsiteX0" fmla="*/ 80707 w 535834"/>
                  <a:gd name="connsiteY0" fmla="*/ 0 h 456053"/>
                  <a:gd name="connsiteX1" fmla="*/ 15005 w 535834"/>
                  <a:gd name="connsiteY1" fmla="*/ 394655 h 456053"/>
                  <a:gd name="connsiteX2" fmla="*/ 525596 w 535834"/>
                  <a:gd name="connsiteY2" fmla="*/ 393429 h 456053"/>
                  <a:gd name="connsiteX3" fmla="*/ 492556 w 535834"/>
                  <a:gd name="connsiteY3" fmla="*/ 1655 h 456053"/>
                  <a:gd name="connsiteX4" fmla="*/ 80707 w 535834"/>
                  <a:gd name="connsiteY4" fmla="*/ 0 h 456053"/>
                  <a:gd name="connsiteX0" fmla="*/ 80707 w 537453"/>
                  <a:gd name="connsiteY0" fmla="*/ 0 h 455392"/>
                  <a:gd name="connsiteX1" fmla="*/ 15005 w 537453"/>
                  <a:gd name="connsiteY1" fmla="*/ 394655 h 455392"/>
                  <a:gd name="connsiteX2" fmla="*/ 527714 w 537453"/>
                  <a:gd name="connsiteY2" fmla="*/ 391879 h 455392"/>
                  <a:gd name="connsiteX3" fmla="*/ 492556 w 537453"/>
                  <a:gd name="connsiteY3" fmla="*/ 1655 h 455392"/>
                  <a:gd name="connsiteX4" fmla="*/ 80707 w 537453"/>
                  <a:gd name="connsiteY4" fmla="*/ 0 h 455392"/>
                  <a:gd name="connsiteX0" fmla="*/ 80707 w 533398"/>
                  <a:gd name="connsiteY0" fmla="*/ 0 h 455392"/>
                  <a:gd name="connsiteX1" fmla="*/ 15005 w 533398"/>
                  <a:gd name="connsiteY1" fmla="*/ 394655 h 455392"/>
                  <a:gd name="connsiteX2" fmla="*/ 527714 w 533398"/>
                  <a:gd name="connsiteY2" fmla="*/ 391879 h 455392"/>
                  <a:gd name="connsiteX3" fmla="*/ 492556 w 533398"/>
                  <a:gd name="connsiteY3" fmla="*/ 1655 h 455392"/>
                  <a:gd name="connsiteX4" fmla="*/ 80707 w 533398"/>
                  <a:gd name="connsiteY4" fmla="*/ 0 h 455392"/>
                  <a:gd name="connsiteX0" fmla="*/ 80707 w 533398"/>
                  <a:gd name="connsiteY0" fmla="*/ 48614 h 504006"/>
                  <a:gd name="connsiteX1" fmla="*/ 15005 w 533398"/>
                  <a:gd name="connsiteY1" fmla="*/ 443269 h 504006"/>
                  <a:gd name="connsiteX2" fmla="*/ 527714 w 533398"/>
                  <a:gd name="connsiteY2" fmla="*/ 440493 h 504006"/>
                  <a:gd name="connsiteX3" fmla="*/ 492556 w 533398"/>
                  <a:gd name="connsiteY3" fmla="*/ 50269 h 504006"/>
                  <a:gd name="connsiteX4" fmla="*/ 80707 w 533398"/>
                  <a:gd name="connsiteY4" fmla="*/ 48614 h 504006"/>
                  <a:gd name="connsiteX0" fmla="*/ 80707 w 533398"/>
                  <a:gd name="connsiteY0" fmla="*/ 75288 h 530680"/>
                  <a:gd name="connsiteX1" fmla="*/ 15005 w 533398"/>
                  <a:gd name="connsiteY1" fmla="*/ 469943 h 530680"/>
                  <a:gd name="connsiteX2" fmla="*/ 527714 w 533398"/>
                  <a:gd name="connsiteY2" fmla="*/ 467167 h 530680"/>
                  <a:gd name="connsiteX3" fmla="*/ 492556 w 533398"/>
                  <a:gd name="connsiteY3" fmla="*/ 76943 h 530680"/>
                  <a:gd name="connsiteX4" fmla="*/ 80707 w 533398"/>
                  <a:gd name="connsiteY4" fmla="*/ 75288 h 530680"/>
                  <a:gd name="connsiteX0" fmla="*/ 80707 w 533398"/>
                  <a:gd name="connsiteY0" fmla="*/ 64600 h 519992"/>
                  <a:gd name="connsiteX1" fmla="*/ 15005 w 533398"/>
                  <a:gd name="connsiteY1" fmla="*/ 459255 h 519992"/>
                  <a:gd name="connsiteX2" fmla="*/ 527714 w 533398"/>
                  <a:gd name="connsiteY2" fmla="*/ 456479 h 519992"/>
                  <a:gd name="connsiteX3" fmla="*/ 492556 w 533398"/>
                  <a:gd name="connsiteY3" fmla="*/ 66255 h 519992"/>
                  <a:gd name="connsiteX4" fmla="*/ 80707 w 533398"/>
                  <a:gd name="connsiteY4" fmla="*/ 64600 h 519992"/>
                  <a:gd name="connsiteX0" fmla="*/ 80707 w 533398"/>
                  <a:gd name="connsiteY0" fmla="*/ 66593 h 521985"/>
                  <a:gd name="connsiteX1" fmla="*/ 15005 w 533398"/>
                  <a:gd name="connsiteY1" fmla="*/ 461248 h 521985"/>
                  <a:gd name="connsiteX2" fmla="*/ 527714 w 533398"/>
                  <a:gd name="connsiteY2" fmla="*/ 458472 h 521985"/>
                  <a:gd name="connsiteX3" fmla="*/ 492556 w 533398"/>
                  <a:gd name="connsiteY3" fmla="*/ 68248 h 521985"/>
                  <a:gd name="connsiteX4" fmla="*/ 80707 w 533398"/>
                  <a:gd name="connsiteY4" fmla="*/ 66593 h 521985"/>
                  <a:gd name="connsiteX0" fmla="*/ 80707 w 533398"/>
                  <a:gd name="connsiteY0" fmla="*/ 69869 h 525261"/>
                  <a:gd name="connsiteX1" fmla="*/ 15005 w 533398"/>
                  <a:gd name="connsiteY1" fmla="*/ 464524 h 525261"/>
                  <a:gd name="connsiteX2" fmla="*/ 527714 w 533398"/>
                  <a:gd name="connsiteY2" fmla="*/ 461748 h 525261"/>
                  <a:gd name="connsiteX3" fmla="*/ 492556 w 533398"/>
                  <a:gd name="connsiteY3" fmla="*/ 71524 h 525261"/>
                  <a:gd name="connsiteX4" fmla="*/ 80707 w 533398"/>
                  <a:gd name="connsiteY4" fmla="*/ 69869 h 525261"/>
                  <a:gd name="connsiteX0" fmla="*/ 80707 w 529954"/>
                  <a:gd name="connsiteY0" fmla="*/ 239653 h 695045"/>
                  <a:gd name="connsiteX1" fmla="*/ 15005 w 529954"/>
                  <a:gd name="connsiteY1" fmla="*/ 634308 h 695045"/>
                  <a:gd name="connsiteX2" fmla="*/ 527714 w 529954"/>
                  <a:gd name="connsiteY2" fmla="*/ 631532 h 695045"/>
                  <a:gd name="connsiteX3" fmla="*/ 458662 w 529954"/>
                  <a:gd name="connsiteY3" fmla="*/ 32082 h 695045"/>
                  <a:gd name="connsiteX4" fmla="*/ 80707 w 529954"/>
                  <a:gd name="connsiteY4" fmla="*/ 239653 h 695045"/>
                  <a:gd name="connsiteX0" fmla="*/ 128261 w 523843"/>
                  <a:gd name="connsiteY0" fmla="*/ 78763 h 729432"/>
                  <a:gd name="connsiteX1" fmla="*/ 8894 w 523843"/>
                  <a:gd name="connsiteY1" fmla="*/ 668695 h 729432"/>
                  <a:gd name="connsiteX2" fmla="*/ 521603 w 523843"/>
                  <a:gd name="connsiteY2" fmla="*/ 665919 h 729432"/>
                  <a:gd name="connsiteX3" fmla="*/ 452551 w 523843"/>
                  <a:gd name="connsiteY3" fmla="*/ 66469 h 729432"/>
                  <a:gd name="connsiteX4" fmla="*/ 128261 w 523843"/>
                  <a:gd name="connsiteY4" fmla="*/ 78763 h 729432"/>
                  <a:gd name="connsiteX0" fmla="*/ 128261 w 523843"/>
                  <a:gd name="connsiteY0" fmla="*/ 66122 h 716791"/>
                  <a:gd name="connsiteX1" fmla="*/ 8894 w 523843"/>
                  <a:gd name="connsiteY1" fmla="*/ 656054 h 716791"/>
                  <a:gd name="connsiteX2" fmla="*/ 521603 w 523843"/>
                  <a:gd name="connsiteY2" fmla="*/ 653278 h 716791"/>
                  <a:gd name="connsiteX3" fmla="*/ 452551 w 523843"/>
                  <a:gd name="connsiteY3" fmla="*/ 73976 h 716791"/>
                  <a:gd name="connsiteX4" fmla="*/ 128261 w 523843"/>
                  <a:gd name="connsiteY4" fmla="*/ 66122 h 716791"/>
                  <a:gd name="connsiteX0" fmla="*/ 128261 w 523843"/>
                  <a:gd name="connsiteY0" fmla="*/ 66122 h 716791"/>
                  <a:gd name="connsiteX1" fmla="*/ 8894 w 523843"/>
                  <a:gd name="connsiteY1" fmla="*/ 656054 h 716791"/>
                  <a:gd name="connsiteX2" fmla="*/ 521603 w 523843"/>
                  <a:gd name="connsiteY2" fmla="*/ 653278 h 716791"/>
                  <a:gd name="connsiteX3" fmla="*/ 452551 w 523843"/>
                  <a:gd name="connsiteY3" fmla="*/ 73976 h 716791"/>
                  <a:gd name="connsiteX4" fmla="*/ 128261 w 523843"/>
                  <a:gd name="connsiteY4" fmla="*/ 66122 h 716791"/>
                  <a:gd name="connsiteX0" fmla="*/ 98758 w 526821"/>
                  <a:gd name="connsiteY0" fmla="*/ 136788 h 689819"/>
                  <a:gd name="connsiteX1" fmla="*/ 11872 w 526821"/>
                  <a:gd name="connsiteY1" fmla="*/ 629082 h 689819"/>
                  <a:gd name="connsiteX2" fmla="*/ 524581 w 526821"/>
                  <a:gd name="connsiteY2" fmla="*/ 626306 h 689819"/>
                  <a:gd name="connsiteX3" fmla="*/ 455529 w 526821"/>
                  <a:gd name="connsiteY3" fmla="*/ 47004 h 689819"/>
                  <a:gd name="connsiteX4" fmla="*/ 98758 w 526821"/>
                  <a:gd name="connsiteY4" fmla="*/ 136788 h 689819"/>
                  <a:gd name="connsiteX0" fmla="*/ 98758 w 527876"/>
                  <a:gd name="connsiteY0" fmla="*/ 70827 h 623858"/>
                  <a:gd name="connsiteX1" fmla="*/ 11872 w 527876"/>
                  <a:gd name="connsiteY1" fmla="*/ 563121 h 623858"/>
                  <a:gd name="connsiteX2" fmla="*/ 524581 w 527876"/>
                  <a:gd name="connsiteY2" fmla="*/ 560345 h 623858"/>
                  <a:gd name="connsiteX3" fmla="*/ 472476 w 527876"/>
                  <a:gd name="connsiteY3" fmla="*/ 70932 h 623858"/>
                  <a:gd name="connsiteX4" fmla="*/ 98758 w 527876"/>
                  <a:gd name="connsiteY4" fmla="*/ 70827 h 623858"/>
                  <a:gd name="connsiteX0" fmla="*/ 96899 w 528135"/>
                  <a:gd name="connsiteY0" fmla="*/ 74735 h 621567"/>
                  <a:gd name="connsiteX1" fmla="*/ 12131 w 528135"/>
                  <a:gd name="connsiteY1" fmla="*/ 560830 h 621567"/>
                  <a:gd name="connsiteX2" fmla="*/ 524840 w 528135"/>
                  <a:gd name="connsiteY2" fmla="*/ 558054 h 621567"/>
                  <a:gd name="connsiteX3" fmla="*/ 472735 w 528135"/>
                  <a:gd name="connsiteY3" fmla="*/ 68641 h 621567"/>
                  <a:gd name="connsiteX4" fmla="*/ 96899 w 528135"/>
                  <a:gd name="connsiteY4" fmla="*/ 74735 h 621567"/>
                  <a:gd name="connsiteX0" fmla="*/ 96899 w 528135"/>
                  <a:gd name="connsiteY0" fmla="*/ 74508 h 621340"/>
                  <a:gd name="connsiteX1" fmla="*/ 12131 w 528135"/>
                  <a:gd name="connsiteY1" fmla="*/ 560603 h 621340"/>
                  <a:gd name="connsiteX2" fmla="*/ 524840 w 528135"/>
                  <a:gd name="connsiteY2" fmla="*/ 557827 h 621340"/>
                  <a:gd name="connsiteX3" fmla="*/ 472735 w 528135"/>
                  <a:gd name="connsiteY3" fmla="*/ 68414 h 621340"/>
                  <a:gd name="connsiteX4" fmla="*/ 96899 w 528135"/>
                  <a:gd name="connsiteY4" fmla="*/ 74508 h 621340"/>
                  <a:gd name="connsiteX0" fmla="*/ 96899 w 528135"/>
                  <a:gd name="connsiteY0" fmla="*/ 68528 h 615360"/>
                  <a:gd name="connsiteX1" fmla="*/ 12131 w 528135"/>
                  <a:gd name="connsiteY1" fmla="*/ 554623 h 615360"/>
                  <a:gd name="connsiteX2" fmla="*/ 524840 w 528135"/>
                  <a:gd name="connsiteY2" fmla="*/ 551847 h 615360"/>
                  <a:gd name="connsiteX3" fmla="*/ 472735 w 528135"/>
                  <a:gd name="connsiteY3" fmla="*/ 62434 h 615360"/>
                  <a:gd name="connsiteX4" fmla="*/ 96899 w 528135"/>
                  <a:gd name="connsiteY4" fmla="*/ 68528 h 615360"/>
                  <a:gd name="connsiteX0" fmla="*/ 96899 w 528014"/>
                  <a:gd name="connsiteY0" fmla="*/ 71990 h 618822"/>
                  <a:gd name="connsiteX1" fmla="*/ 12131 w 528014"/>
                  <a:gd name="connsiteY1" fmla="*/ 558085 h 618822"/>
                  <a:gd name="connsiteX2" fmla="*/ 524840 w 528014"/>
                  <a:gd name="connsiteY2" fmla="*/ 555309 h 618822"/>
                  <a:gd name="connsiteX3" fmla="*/ 471323 w 528014"/>
                  <a:gd name="connsiteY3" fmla="*/ 60472 h 618822"/>
                  <a:gd name="connsiteX4" fmla="*/ 96899 w 528014"/>
                  <a:gd name="connsiteY4" fmla="*/ 71990 h 618822"/>
                  <a:gd name="connsiteX0" fmla="*/ 96899 w 528014"/>
                  <a:gd name="connsiteY0" fmla="*/ 64994 h 611826"/>
                  <a:gd name="connsiteX1" fmla="*/ 12131 w 528014"/>
                  <a:gd name="connsiteY1" fmla="*/ 551089 h 611826"/>
                  <a:gd name="connsiteX2" fmla="*/ 524840 w 528014"/>
                  <a:gd name="connsiteY2" fmla="*/ 548313 h 611826"/>
                  <a:gd name="connsiteX3" fmla="*/ 471323 w 528014"/>
                  <a:gd name="connsiteY3" fmla="*/ 53476 h 611826"/>
                  <a:gd name="connsiteX4" fmla="*/ 96899 w 528014"/>
                  <a:gd name="connsiteY4" fmla="*/ 64994 h 611826"/>
                  <a:gd name="connsiteX0" fmla="*/ 96899 w 528014"/>
                  <a:gd name="connsiteY0" fmla="*/ 67650 h 614482"/>
                  <a:gd name="connsiteX1" fmla="*/ 12131 w 528014"/>
                  <a:gd name="connsiteY1" fmla="*/ 553745 h 614482"/>
                  <a:gd name="connsiteX2" fmla="*/ 524840 w 528014"/>
                  <a:gd name="connsiteY2" fmla="*/ 550969 h 614482"/>
                  <a:gd name="connsiteX3" fmla="*/ 471323 w 528014"/>
                  <a:gd name="connsiteY3" fmla="*/ 56132 h 614482"/>
                  <a:gd name="connsiteX4" fmla="*/ 96899 w 528014"/>
                  <a:gd name="connsiteY4" fmla="*/ 67650 h 614482"/>
                  <a:gd name="connsiteX0" fmla="*/ 96899 w 528014"/>
                  <a:gd name="connsiteY0" fmla="*/ 73645 h 620477"/>
                  <a:gd name="connsiteX1" fmla="*/ 12131 w 528014"/>
                  <a:gd name="connsiteY1" fmla="*/ 559740 h 620477"/>
                  <a:gd name="connsiteX2" fmla="*/ 524840 w 528014"/>
                  <a:gd name="connsiteY2" fmla="*/ 556964 h 620477"/>
                  <a:gd name="connsiteX3" fmla="*/ 471323 w 528014"/>
                  <a:gd name="connsiteY3" fmla="*/ 62127 h 620477"/>
                  <a:gd name="connsiteX4" fmla="*/ 96899 w 528014"/>
                  <a:gd name="connsiteY4" fmla="*/ 73645 h 620477"/>
                  <a:gd name="connsiteX0" fmla="*/ 96899 w 528014"/>
                  <a:gd name="connsiteY0" fmla="*/ 72401 h 619233"/>
                  <a:gd name="connsiteX1" fmla="*/ 12131 w 528014"/>
                  <a:gd name="connsiteY1" fmla="*/ 558496 h 619233"/>
                  <a:gd name="connsiteX2" fmla="*/ 524840 w 528014"/>
                  <a:gd name="connsiteY2" fmla="*/ 555720 h 619233"/>
                  <a:gd name="connsiteX3" fmla="*/ 471323 w 528014"/>
                  <a:gd name="connsiteY3" fmla="*/ 60883 h 619233"/>
                  <a:gd name="connsiteX4" fmla="*/ 96899 w 528014"/>
                  <a:gd name="connsiteY4" fmla="*/ 72401 h 619233"/>
                  <a:gd name="connsiteX0" fmla="*/ 96899 w 528014"/>
                  <a:gd name="connsiteY0" fmla="*/ 69177 h 616009"/>
                  <a:gd name="connsiteX1" fmla="*/ 12131 w 528014"/>
                  <a:gd name="connsiteY1" fmla="*/ 555272 h 616009"/>
                  <a:gd name="connsiteX2" fmla="*/ 524840 w 528014"/>
                  <a:gd name="connsiteY2" fmla="*/ 552496 h 616009"/>
                  <a:gd name="connsiteX3" fmla="*/ 471323 w 528014"/>
                  <a:gd name="connsiteY3" fmla="*/ 57659 h 616009"/>
                  <a:gd name="connsiteX4" fmla="*/ 96899 w 528014"/>
                  <a:gd name="connsiteY4" fmla="*/ 69177 h 616009"/>
                  <a:gd name="connsiteX0" fmla="*/ 96899 w 528014"/>
                  <a:gd name="connsiteY0" fmla="*/ 70704 h 617536"/>
                  <a:gd name="connsiteX1" fmla="*/ 12131 w 528014"/>
                  <a:gd name="connsiteY1" fmla="*/ 556799 h 617536"/>
                  <a:gd name="connsiteX2" fmla="*/ 524840 w 528014"/>
                  <a:gd name="connsiteY2" fmla="*/ 554023 h 617536"/>
                  <a:gd name="connsiteX3" fmla="*/ 471323 w 528014"/>
                  <a:gd name="connsiteY3" fmla="*/ 59186 h 617536"/>
                  <a:gd name="connsiteX4" fmla="*/ 96899 w 528014"/>
                  <a:gd name="connsiteY4" fmla="*/ 70704 h 617536"/>
                  <a:gd name="connsiteX0" fmla="*/ 96899 w 528014"/>
                  <a:gd name="connsiteY0" fmla="*/ 72262 h 619094"/>
                  <a:gd name="connsiteX1" fmla="*/ 12131 w 528014"/>
                  <a:gd name="connsiteY1" fmla="*/ 558357 h 619094"/>
                  <a:gd name="connsiteX2" fmla="*/ 524840 w 528014"/>
                  <a:gd name="connsiteY2" fmla="*/ 555581 h 619094"/>
                  <a:gd name="connsiteX3" fmla="*/ 471323 w 528014"/>
                  <a:gd name="connsiteY3" fmla="*/ 60744 h 619094"/>
                  <a:gd name="connsiteX4" fmla="*/ 96899 w 528014"/>
                  <a:gd name="connsiteY4" fmla="*/ 72262 h 619094"/>
                  <a:gd name="connsiteX0" fmla="*/ 96899 w 528014"/>
                  <a:gd name="connsiteY0" fmla="*/ 73852 h 620684"/>
                  <a:gd name="connsiteX1" fmla="*/ 12131 w 528014"/>
                  <a:gd name="connsiteY1" fmla="*/ 559947 h 620684"/>
                  <a:gd name="connsiteX2" fmla="*/ 524840 w 528014"/>
                  <a:gd name="connsiteY2" fmla="*/ 557171 h 620684"/>
                  <a:gd name="connsiteX3" fmla="*/ 471323 w 528014"/>
                  <a:gd name="connsiteY3" fmla="*/ 62334 h 620684"/>
                  <a:gd name="connsiteX4" fmla="*/ 96899 w 528014"/>
                  <a:gd name="connsiteY4" fmla="*/ 73852 h 620684"/>
                  <a:gd name="connsiteX0" fmla="*/ 96899 w 529268"/>
                  <a:gd name="connsiteY0" fmla="*/ 52417 h 599249"/>
                  <a:gd name="connsiteX1" fmla="*/ 12131 w 529268"/>
                  <a:gd name="connsiteY1" fmla="*/ 538512 h 599249"/>
                  <a:gd name="connsiteX2" fmla="*/ 524840 w 529268"/>
                  <a:gd name="connsiteY2" fmla="*/ 535736 h 599249"/>
                  <a:gd name="connsiteX3" fmla="*/ 482621 w 529268"/>
                  <a:gd name="connsiteY3" fmla="*/ 87394 h 599249"/>
                  <a:gd name="connsiteX4" fmla="*/ 96899 w 529268"/>
                  <a:gd name="connsiteY4" fmla="*/ 52417 h 599249"/>
                  <a:gd name="connsiteX0" fmla="*/ 87172 w 530839"/>
                  <a:gd name="connsiteY0" fmla="*/ 68059 h 579245"/>
                  <a:gd name="connsiteX1" fmla="*/ 13702 w 530839"/>
                  <a:gd name="connsiteY1" fmla="*/ 518508 h 579245"/>
                  <a:gd name="connsiteX2" fmla="*/ 526411 w 530839"/>
                  <a:gd name="connsiteY2" fmla="*/ 515732 h 579245"/>
                  <a:gd name="connsiteX3" fmla="*/ 484192 w 530839"/>
                  <a:gd name="connsiteY3" fmla="*/ 67390 h 579245"/>
                  <a:gd name="connsiteX4" fmla="*/ 87172 w 530839"/>
                  <a:gd name="connsiteY4" fmla="*/ 68059 h 579245"/>
                  <a:gd name="connsiteX0" fmla="*/ 87172 w 530839"/>
                  <a:gd name="connsiteY0" fmla="*/ 73900 h 585086"/>
                  <a:gd name="connsiteX1" fmla="*/ 13702 w 530839"/>
                  <a:gd name="connsiteY1" fmla="*/ 524349 h 585086"/>
                  <a:gd name="connsiteX2" fmla="*/ 526411 w 530839"/>
                  <a:gd name="connsiteY2" fmla="*/ 521573 h 585086"/>
                  <a:gd name="connsiteX3" fmla="*/ 484192 w 530839"/>
                  <a:gd name="connsiteY3" fmla="*/ 73231 h 585086"/>
                  <a:gd name="connsiteX4" fmla="*/ 87172 w 530839"/>
                  <a:gd name="connsiteY4" fmla="*/ 73900 h 585086"/>
                  <a:gd name="connsiteX0" fmla="*/ 87172 w 530839"/>
                  <a:gd name="connsiteY0" fmla="*/ 80861 h 592047"/>
                  <a:gd name="connsiteX1" fmla="*/ 13702 w 530839"/>
                  <a:gd name="connsiteY1" fmla="*/ 531310 h 592047"/>
                  <a:gd name="connsiteX2" fmla="*/ 526411 w 530839"/>
                  <a:gd name="connsiteY2" fmla="*/ 528534 h 592047"/>
                  <a:gd name="connsiteX3" fmla="*/ 484192 w 530839"/>
                  <a:gd name="connsiteY3" fmla="*/ 80192 h 592047"/>
                  <a:gd name="connsiteX4" fmla="*/ 87172 w 530839"/>
                  <a:gd name="connsiteY4" fmla="*/ 80861 h 592047"/>
                  <a:gd name="connsiteX0" fmla="*/ 87172 w 530839"/>
                  <a:gd name="connsiteY0" fmla="*/ 78507 h 589693"/>
                  <a:gd name="connsiteX1" fmla="*/ 13702 w 530839"/>
                  <a:gd name="connsiteY1" fmla="*/ 528956 h 589693"/>
                  <a:gd name="connsiteX2" fmla="*/ 526411 w 530839"/>
                  <a:gd name="connsiteY2" fmla="*/ 526180 h 589693"/>
                  <a:gd name="connsiteX3" fmla="*/ 484192 w 530839"/>
                  <a:gd name="connsiteY3" fmla="*/ 77838 h 589693"/>
                  <a:gd name="connsiteX4" fmla="*/ 87172 w 530839"/>
                  <a:gd name="connsiteY4" fmla="*/ 78507 h 589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839" h="589693">
                    <a:moveTo>
                      <a:pt x="87172" y="78507"/>
                    </a:moveTo>
                    <a:cubicBezTo>
                      <a:pt x="22402" y="310917"/>
                      <a:pt x="-24398" y="496571"/>
                      <a:pt x="13702" y="528956"/>
                    </a:cubicBezTo>
                    <a:cubicBezTo>
                      <a:pt x="108317" y="625476"/>
                      <a:pt x="461357" y="593523"/>
                      <a:pt x="526411" y="526180"/>
                    </a:cubicBezTo>
                    <a:cubicBezTo>
                      <a:pt x="538560" y="475284"/>
                      <a:pt x="526102" y="319138"/>
                      <a:pt x="484192" y="77838"/>
                    </a:cubicBezTo>
                    <a:cubicBezTo>
                      <a:pt x="433527" y="-26982"/>
                      <a:pt x="141132" y="-25123"/>
                      <a:pt x="87172" y="7850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54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" name="グループ化 4"/>
              <p:cNvGrpSpPr/>
              <p:nvPr/>
            </p:nvGrpSpPr>
            <p:grpSpPr>
              <a:xfrm>
                <a:off x="1240728" y="1552242"/>
                <a:ext cx="1440440" cy="2337841"/>
                <a:chOff x="5396141" y="1752024"/>
                <a:chExt cx="1440440" cy="2337841"/>
              </a:xfrm>
            </p:grpSpPr>
            <p:grpSp>
              <p:nvGrpSpPr>
                <p:cNvPr id="21" name="グループ化 20"/>
                <p:cNvGrpSpPr/>
                <p:nvPr/>
              </p:nvGrpSpPr>
              <p:grpSpPr>
                <a:xfrm>
                  <a:off x="5396141" y="1752024"/>
                  <a:ext cx="1440440" cy="2337841"/>
                  <a:chOff x="1899387" y="1745932"/>
                  <a:chExt cx="533922" cy="950979"/>
                </a:xfrm>
              </p:grpSpPr>
              <p:sp>
                <p:nvSpPr>
                  <p:cNvPr id="23" name="フリーフォーム 22"/>
                  <p:cNvSpPr/>
                  <p:nvPr/>
                </p:nvSpPr>
                <p:spPr>
                  <a:xfrm>
                    <a:off x="1899387" y="1906330"/>
                    <a:ext cx="533922" cy="790581"/>
                  </a:xfrm>
                  <a:custGeom>
                    <a:avLst/>
                    <a:gdLst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09575 w 535305"/>
                      <a:gd name="connsiteY3" fmla="*/ 0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71730"/>
                      <a:gd name="connsiteX1" fmla="*/ 0 w 535305"/>
                      <a:gd name="connsiteY1" fmla="*/ 697230 h 771730"/>
                      <a:gd name="connsiteX2" fmla="*/ 535305 w 535305"/>
                      <a:gd name="connsiteY2" fmla="*/ 723900 h 771730"/>
                      <a:gd name="connsiteX3" fmla="*/ 409575 w 535305"/>
                      <a:gd name="connsiteY3" fmla="*/ 0 h 771730"/>
                      <a:gd name="connsiteX4" fmla="*/ 194310 w 535305"/>
                      <a:gd name="connsiteY4" fmla="*/ 0 h 771730"/>
                      <a:gd name="connsiteX0" fmla="*/ 194310 w 535305"/>
                      <a:gd name="connsiteY0" fmla="*/ 0 h 790776"/>
                      <a:gd name="connsiteX1" fmla="*/ 0 w 535305"/>
                      <a:gd name="connsiteY1" fmla="*/ 697230 h 790776"/>
                      <a:gd name="connsiteX2" fmla="*/ 535305 w 535305"/>
                      <a:gd name="connsiteY2" fmla="*/ 723900 h 790776"/>
                      <a:gd name="connsiteX3" fmla="*/ 409575 w 535305"/>
                      <a:gd name="connsiteY3" fmla="*/ 0 h 790776"/>
                      <a:gd name="connsiteX4" fmla="*/ 194310 w 535305"/>
                      <a:gd name="connsiteY4" fmla="*/ 0 h 790776"/>
                      <a:gd name="connsiteX0" fmla="*/ 194310 w 535305"/>
                      <a:gd name="connsiteY0" fmla="*/ 0 h 767814"/>
                      <a:gd name="connsiteX1" fmla="*/ 0 w 535305"/>
                      <a:gd name="connsiteY1" fmla="*/ 697230 h 767814"/>
                      <a:gd name="connsiteX2" fmla="*/ 535305 w 535305"/>
                      <a:gd name="connsiteY2" fmla="*/ 723900 h 767814"/>
                      <a:gd name="connsiteX3" fmla="*/ 409575 w 535305"/>
                      <a:gd name="connsiteY3" fmla="*/ 0 h 767814"/>
                      <a:gd name="connsiteX4" fmla="*/ 194310 w 535305"/>
                      <a:gd name="connsiteY4" fmla="*/ 0 h 767814"/>
                      <a:gd name="connsiteX0" fmla="*/ 194310 w 535305"/>
                      <a:gd name="connsiteY0" fmla="*/ 0 h 780884"/>
                      <a:gd name="connsiteX1" fmla="*/ 0 w 535305"/>
                      <a:gd name="connsiteY1" fmla="*/ 697230 h 780884"/>
                      <a:gd name="connsiteX2" fmla="*/ 535305 w 535305"/>
                      <a:gd name="connsiteY2" fmla="*/ 723900 h 780884"/>
                      <a:gd name="connsiteX3" fmla="*/ 409575 w 535305"/>
                      <a:gd name="connsiteY3" fmla="*/ 0 h 780884"/>
                      <a:gd name="connsiteX4" fmla="*/ 194310 w 535305"/>
                      <a:gd name="connsiteY4" fmla="*/ 0 h 780884"/>
                      <a:gd name="connsiteX0" fmla="*/ 194310 w 547448"/>
                      <a:gd name="connsiteY0" fmla="*/ 0 h 780884"/>
                      <a:gd name="connsiteX1" fmla="*/ 0 w 547448"/>
                      <a:gd name="connsiteY1" fmla="*/ 697230 h 780884"/>
                      <a:gd name="connsiteX2" fmla="*/ 535305 w 547448"/>
                      <a:gd name="connsiteY2" fmla="*/ 723900 h 780884"/>
                      <a:gd name="connsiteX3" fmla="*/ 409575 w 547448"/>
                      <a:gd name="connsiteY3" fmla="*/ 0 h 780884"/>
                      <a:gd name="connsiteX4" fmla="*/ 194310 w 547448"/>
                      <a:gd name="connsiteY4" fmla="*/ 0 h 780884"/>
                      <a:gd name="connsiteX0" fmla="*/ 199876 w 553014"/>
                      <a:gd name="connsiteY0" fmla="*/ 0 h 780884"/>
                      <a:gd name="connsiteX1" fmla="*/ 5566 w 553014"/>
                      <a:gd name="connsiteY1" fmla="*/ 697230 h 780884"/>
                      <a:gd name="connsiteX2" fmla="*/ 540871 w 553014"/>
                      <a:gd name="connsiteY2" fmla="*/ 723900 h 780884"/>
                      <a:gd name="connsiteX3" fmla="*/ 415141 w 553014"/>
                      <a:gd name="connsiteY3" fmla="*/ 0 h 780884"/>
                      <a:gd name="connsiteX4" fmla="*/ 199876 w 553014"/>
                      <a:gd name="connsiteY4" fmla="*/ 0 h 780884"/>
                      <a:gd name="connsiteX0" fmla="*/ 199876 w 555382"/>
                      <a:gd name="connsiteY0" fmla="*/ 0 h 780884"/>
                      <a:gd name="connsiteX1" fmla="*/ 5566 w 555382"/>
                      <a:gd name="connsiteY1" fmla="*/ 697230 h 780884"/>
                      <a:gd name="connsiteX2" fmla="*/ 540871 w 555382"/>
                      <a:gd name="connsiteY2" fmla="*/ 723900 h 780884"/>
                      <a:gd name="connsiteX3" fmla="*/ 444516 w 555382"/>
                      <a:gd name="connsiteY3" fmla="*/ 0 h 780884"/>
                      <a:gd name="connsiteX4" fmla="*/ 199876 w 555382"/>
                      <a:gd name="connsiteY4" fmla="*/ 0 h 780884"/>
                      <a:gd name="connsiteX0" fmla="*/ 177994 w 556096"/>
                      <a:gd name="connsiteY0" fmla="*/ 0 h 783364"/>
                      <a:gd name="connsiteX1" fmla="*/ 6280 w 556096"/>
                      <a:gd name="connsiteY1" fmla="*/ 699710 h 783364"/>
                      <a:gd name="connsiteX2" fmla="*/ 541585 w 556096"/>
                      <a:gd name="connsiteY2" fmla="*/ 726380 h 783364"/>
                      <a:gd name="connsiteX3" fmla="*/ 445230 w 556096"/>
                      <a:gd name="connsiteY3" fmla="*/ 2480 h 783364"/>
                      <a:gd name="connsiteX4" fmla="*/ 177994 w 556096"/>
                      <a:gd name="connsiteY4" fmla="*/ 0 h 783364"/>
                      <a:gd name="connsiteX0" fmla="*/ 177994 w 556735"/>
                      <a:gd name="connsiteY0" fmla="*/ 0 h 784746"/>
                      <a:gd name="connsiteX1" fmla="*/ 6280 w 556735"/>
                      <a:gd name="connsiteY1" fmla="*/ 699710 h 784746"/>
                      <a:gd name="connsiteX2" fmla="*/ 542291 w 556735"/>
                      <a:gd name="connsiteY2" fmla="*/ 728705 h 784746"/>
                      <a:gd name="connsiteX3" fmla="*/ 445230 w 556735"/>
                      <a:gd name="connsiteY3" fmla="*/ 2480 h 784746"/>
                      <a:gd name="connsiteX4" fmla="*/ 177994 w 556735"/>
                      <a:gd name="connsiteY4" fmla="*/ 0 h 784746"/>
                      <a:gd name="connsiteX0" fmla="*/ 177994 w 551629"/>
                      <a:gd name="connsiteY0" fmla="*/ 0 h 784746"/>
                      <a:gd name="connsiteX1" fmla="*/ 6280 w 551629"/>
                      <a:gd name="connsiteY1" fmla="*/ 699710 h 784746"/>
                      <a:gd name="connsiteX2" fmla="*/ 542291 w 551629"/>
                      <a:gd name="connsiteY2" fmla="*/ 728705 h 784746"/>
                      <a:gd name="connsiteX3" fmla="*/ 445230 w 551629"/>
                      <a:gd name="connsiteY3" fmla="*/ 2480 h 784746"/>
                      <a:gd name="connsiteX4" fmla="*/ 177994 w 551629"/>
                      <a:gd name="connsiteY4" fmla="*/ 0 h 784746"/>
                      <a:gd name="connsiteX0" fmla="*/ 177994 w 550661"/>
                      <a:gd name="connsiteY0" fmla="*/ 0 h 784746"/>
                      <a:gd name="connsiteX1" fmla="*/ 6280 w 550661"/>
                      <a:gd name="connsiteY1" fmla="*/ 699710 h 784746"/>
                      <a:gd name="connsiteX2" fmla="*/ 542291 w 550661"/>
                      <a:gd name="connsiteY2" fmla="*/ 728705 h 784746"/>
                      <a:gd name="connsiteX3" fmla="*/ 445230 w 550661"/>
                      <a:gd name="connsiteY3" fmla="*/ 2480 h 784746"/>
                      <a:gd name="connsiteX4" fmla="*/ 177994 w 550661"/>
                      <a:gd name="connsiteY4" fmla="*/ 0 h 784746"/>
                      <a:gd name="connsiteX0" fmla="*/ 177994 w 544113"/>
                      <a:gd name="connsiteY0" fmla="*/ 0 h 782003"/>
                      <a:gd name="connsiteX1" fmla="*/ 6280 w 544113"/>
                      <a:gd name="connsiteY1" fmla="*/ 699710 h 782003"/>
                      <a:gd name="connsiteX2" fmla="*/ 535230 w 544113"/>
                      <a:gd name="connsiteY2" fmla="*/ 724056 h 782003"/>
                      <a:gd name="connsiteX3" fmla="*/ 445230 w 544113"/>
                      <a:gd name="connsiteY3" fmla="*/ 2480 h 782003"/>
                      <a:gd name="connsiteX4" fmla="*/ 177994 w 544113"/>
                      <a:gd name="connsiteY4" fmla="*/ 0 h 782003"/>
                      <a:gd name="connsiteX0" fmla="*/ 171874 w 537993"/>
                      <a:gd name="connsiteY0" fmla="*/ 0 h 792423"/>
                      <a:gd name="connsiteX1" fmla="*/ 6515 w 537993"/>
                      <a:gd name="connsiteY1" fmla="*/ 722182 h 792423"/>
                      <a:gd name="connsiteX2" fmla="*/ 529110 w 537993"/>
                      <a:gd name="connsiteY2" fmla="*/ 724056 h 792423"/>
                      <a:gd name="connsiteX3" fmla="*/ 439110 w 537993"/>
                      <a:gd name="connsiteY3" fmla="*/ 2480 h 792423"/>
                      <a:gd name="connsiteX4" fmla="*/ 171874 w 537993"/>
                      <a:gd name="connsiteY4" fmla="*/ 0 h 792423"/>
                      <a:gd name="connsiteX0" fmla="*/ 171874 w 537993"/>
                      <a:gd name="connsiteY0" fmla="*/ 0 h 795992"/>
                      <a:gd name="connsiteX1" fmla="*/ 6515 w 537993"/>
                      <a:gd name="connsiteY1" fmla="*/ 722182 h 795992"/>
                      <a:gd name="connsiteX2" fmla="*/ 529110 w 537993"/>
                      <a:gd name="connsiteY2" fmla="*/ 724056 h 795992"/>
                      <a:gd name="connsiteX3" fmla="*/ 439110 w 537993"/>
                      <a:gd name="connsiteY3" fmla="*/ 2480 h 795992"/>
                      <a:gd name="connsiteX4" fmla="*/ 171874 w 537993"/>
                      <a:gd name="connsiteY4" fmla="*/ 0 h 795992"/>
                      <a:gd name="connsiteX0" fmla="*/ 171874 w 537993"/>
                      <a:gd name="connsiteY0" fmla="*/ 0 h 793604"/>
                      <a:gd name="connsiteX1" fmla="*/ 6515 w 537993"/>
                      <a:gd name="connsiteY1" fmla="*/ 722182 h 793604"/>
                      <a:gd name="connsiteX2" fmla="*/ 529110 w 537993"/>
                      <a:gd name="connsiteY2" fmla="*/ 724056 h 793604"/>
                      <a:gd name="connsiteX3" fmla="*/ 439110 w 537993"/>
                      <a:gd name="connsiteY3" fmla="*/ 2480 h 793604"/>
                      <a:gd name="connsiteX4" fmla="*/ 171874 w 537993"/>
                      <a:gd name="connsiteY4" fmla="*/ 0 h 793604"/>
                      <a:gd name="connsiteX0" fmla="*/ 171874 w 537993"/>
                      <a:gd name="connsiteY0" fmla="*/ 0 h 791544"/>
                      <a:gd name="connsiteX1" fmla="*/ 6515 w 537993"/>
                      <a:gd name="connsiteY1" fmla="*/ 722182 h 791544"/>
                      <a:gd name="connsiteX2" fmla="*/ 529110 w 537993"/>
                      <a:gd name="connsiteY2" fmla="*/ 724056 h 791544"/>
                      <a:gd name="connsiteX3" fmla="*/ 439110 w 537993"/>
                      <a:gd name="connsiteY3" fmla="*/ 2480 h 791544"/>
                      <a:gd name="connsiteX4" fmla="*/ 171874 w 537993"/>
                      <a:gd name="connsiteY4" fmla="*/ 0 h 791544"/>
                      <a:gd name="connsiteX0" fmla="*/ 172552 w 538671"/>
                      <a:gd name="connsiteY0" fmla="*/ 0 h 797684"/>
                      <a:gd name="connsiteX1" fmla="*/ 6487 w 538671"/>
                      <a:gd name="connsiteY1" fmla="*/ 733806 h 797684"/>
                      <a:gd name="connsiteX2" fmla="*/ 529788 w 538671"/>
                      <a:gd name="connsiteY2" fmla="*/ 724056 h 797684"/>
                      <a:gd name="connsiteX3" fmla="*/ 439788 w 538671"/>
                      <a:gd name="connsiteY3" fmla="*/ 2480 h 797684"/>
                      <a:gd name="connsiteX4" fmla="*/ 172552 w 538671"/>
                      <a:gd name="connsiteY4" fmla="*/ 0 h 797684"/>
                      <a:gd name="connsiteX0" fmla="*/ 169838 w 535957"/>
                      <a:gd name="connsiteY0" fmla="*/ 0 h 795162"/>
                      <a:gd name="connsiteX1" fmla="*/ 6597 w 535957"/>
                      <a:gd name="connsiteY1" fmla="*/ 729156 h 795162"/>
                      <a:gd name="connsiteX2" fmla="*/ 527074 w 535957"/>
                      <a:gd name="connsiteY2" fmla="*/ 724056 h 795162"/>
                      <a:gd name="connsiteX3" fmla="*/ 437074 w 535957"/>
                      <a:gd name="connsiteY3" fmla="*/ 2480 h 795162"/>
                      <a:gd name="connsiteX4" fmla="*/ 169838 w 535957"/>
                      <a:gd name="connsiteY4" fmla="*/ 0 h 795162"/>
                      <a:gd name="connsiteX0" fmla="*/ 171194 w 537313"/>
                      <a:gd name="connsiteY0" fmla="*/ 0 h 792728"/>
                      <a:gd name="connsiteX1" fmla="*/ 6541 w 537313"/>
                      <a:gd name="connsiteY1" fmla="*/ 724507 h 792728"/>
                      <a:gd name="connsiteX2" fmla="*/ 528430 w 537313"/>
                      <a:gd name="connsiteY2" fmla="*/ 724056 h 792728"/>
                      <a:gd name="connsiteX3" fmla="*/ 438430 w 537313"/>
                      <a:gd name="connsiteY3" fmla="*/ 2480 h 792728"/>
                      <a:gd name="connsiteX4" fmla="*/ 171194 w 537313"/>
                      <a:gd name="connsiteY4" fmla="*/ 0 h 792728"/>
                      <a:gd name="connsiteX0" fmla="*/ 171873 w 537992"/>
                      <a:gd name="connsiteY0" fmla="*/ 0 h 793934"/>
                      <a:gd name="connsiteX1" fmla="*/ 6514 w 537992"/>
                      <a:gd name="connsiteY1" fmla="*/ 726832 h 793934"/>
                      <a:gd name="connsiteX2" fmla="*/ 529109 w 537992"/>
                      <a:gd name="connsiteY2" fmla="*/ 724056 h 793934"/>
                      <a:gd name="connsiteX3" fmla="*/ 439109 w 537992"/>
                      <a:gd name="connsiteY3" fmla="*/ 2480 h 793934"/>
                      <a:gd name="connsiteX4" fmla="*/ 171873 w 537992"/>
                      <a:gd name="connsiteY4" fmla="*/ 0 h 793934"/>
                      <a:gd name="connsiteX0" fmla="*/ 167803 w 533922"/>
                      <a:gd name="connsiteY0" fmla="*/ 0 h 794750"/>
                      <a:gd name="connsiteX1" fmla="*/ 6681 w 533922"/>
                      <a:gd name="connsiteY1" fmla="*/ 728382 h 794750"/>
                      <a:gd name="connsiteX2" fmla="*/ 525039 w 533922"/>
                      <a:gd name="connsiteY2" fmla="*/ 724056 h 794750"/>
                      <a:gd name="connsiteX3" fmla="*/ 435039 w 533922"/>
                      <a:gd name="connsiteY3" fmla="*/ 2480 h 794750"/>
                      <a:gd name="connsiteX4" fmla="*/ 167803 w 533922"/>
                      <a:gd name="connsiteY4" fmla="*/ 0 h 794750"/>
                      <a:gd name="connsiteX0" fmla="*/ 167803 w 533922"/>
                      <a:gd name="connsiteY0" fmla="*/ 0 h 790581"/>
                      <a:gd name="connsiteX1" fmla="*/ 6681 w 533922"/>
                      <a:gd name="connsiteY1" fmla="*/ 728382 h 790581"/>
                      <a:gd name="connsiteX2" fmla="*/ 525039 w 533922"/>
                      <a:gd name="connsiteY2" fmla="*/ 724056 h 790581"/>
                      <a:gd name="connsiteX3" fmla="*/ 435039 w 533922"/>
                      <a:gd name="connsiteY3" fmla="*/ 2480 h 790581"/>
                      <a:gd name="connsiteX4" fmla="*/ 167803 w 533922"/>
                      <a:gd name="connsiteY4" fmla="*/ 0 h 790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3922" h="790581">
                        <a:moveTo>
                          <a:pt x="167803" y="0"/>
                        </a:moveTo>
                        <a:cubicBezTo>
                          <a:pt x="103033" y="232410"/>
                          <a:pt x="-31419" y="695997"/>
                          <a:pt x="6681" y="728382"/>
                        </a:cubicBezTo>
                        <a:cubicBezTo>
                          <a:pt x="98471" y="811729"/>
                          <a:pt x="462809" y="812321"/>
                          <a:pt x="525039" y="724056"/>
                        </a:cubicBezTo>
                        <a:cubicBezTo>
                          <a:pt x="561433" y="683233"/>
                          <a:pt x="476949" y="243780"/>
                          <a:pt x="435039" y="2480"/>
                        </a:cubicBezTo>
                        <a:lnTo>
                          <a:pt x="167803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フリーフォーム 23"/>
                  <p:cNvSpPr/>
                  <p:nvPr/>
                </p:nvSpPr>
                <p:spPr>
                  <a:xfrm>
                    <a:off x="1949898" y="1789746"/>
                    <a:ext cx="404681" cy="168135"/>
                  </a:xfrm>
                  <a:custGeom>
                    <a:avLst/>
                    <a:gdLst>
                      <a:gd name="connsiteX0" fmla="*/ 55245 w 344805"/>
                      <a:gd name="connsiteY0" fmla="*/ 137160 h 142875"/>
                      <a:gd name="connsiteX1" fmla="*/ 310515 w 344805"/>
                      <a:gd name="connsiteY1" fmla="*/ 142875 h 142875"/>
                      <a:gd name="connsiteX2" fmla="*/ 344805 w 344805"/>
                      <a:gd name="connsiteY2" fmla="*/ 5715 h 142875"/>
                      <a:gd name="connsiteX3" fmla="*/ 49530 w 344805"/>
                      <a:gd name="connsiteY3" fmla="*/ 0 h 142875"/>
                      <a:gd name="connsiteX4" fmla="*/ 64770 w 344805"/>
                      <a:gd name="connsiteY4" fmla="*/ 62865 h 142875"/>
                      <a:gd name="connsiteX5" fmla="*/ 0 w 344805"/>
                      <a:gd name="connsiteY5" fmla="*/ 59055 h 142875"/>
                      <a:gd name="connsiteX6" fmla="*/ 1905 w 344805"/>
                      <a:gd name="connsiteY6" fmla="*/ 97155 h 142875"/>
                      <a:gd name="connsiteX7" fmla="*/ 55245 w 344805"/>
                      <a:gd name="connsiteY7" fmla="*/ 137160 h 142875"/>
                      <a:gd name="connsiteX0" fmla="*/ 55245 w 344805"/>
                      <a:gd name="connsiteY0" fmla="*/ 146685 h 152400"/>
                      <a:gd name="connsiteX1" fmla="*/ 310515 w 344805"/>
                      <a:gd name="connsiteY1" fmla="*/ 152400 h 152400"/>
                      <a:gd name="connsiteX2" fmla="*/ 344805 w 344805"/>
                      <a:gd name="connsiteY2" fmla="*/ 15240 h 152400"/>
                      <a:gd name="connsiteX3" fmla="*/ 17145 w 344805"/>
                      <a:gd name="connsiteY3" fmla="*/ 0 h 152400"/>
                      <a:gd name="connsiteX4" fmla="*/ 64770 w 344805"/>
                      <a:gd name="connsiteY4" fmla="*/ 72390 h 152400"/>
                      <a:gd name="connsiteX5" fmla="*/ 0 w 344805"/>
                      <a:gd name="connsiteY5" fmla="*/ 68580 h 152400"/>
                      <a:gd name="connsiteX6" fmla="*/ 1905 w 344805"/>
                      <a:gd name="connsiteY6" fmla="*/ 106680 h 152400"/>
                      <a:gd name="connsiteX7" fmla="*/ 55245 w 344805"/>
                      <a:gd name="connsiteY7" fmla="*/ 146685 h 152400"/>
                      <a:gd name="connsiteX0" fmla="*/ 55245 w 344805"/>
                      <a:gd name="connsiteY0" fmla="*/ 135255 h 140970"/>
                      <a:gd name="connsiteX1" fmla="*/ 310515 w 344805"/>
                      <a:gd name="connsiteY1" fmla="*/ 140970 h 140970"/>
                      <a:gd name="connsiteX2" fmla="*/ 344805 w 344805"/>
                      <a:gd name="connsiteY2" fmla="*/ 3810 h 140970"/>
                      <a:gd name="connsiteX3" fmla="*/ 20955 w 344805"/>
                      <a:gd name="connsiteY3" fmla="*/ 0 h 140970"/>
                      <a:gd name="connsiteX4" fmla="*/ 64770 w 344805"/>
                      <a:gd name="connsiteY4" fmla="*/ 60960 h 140970"/>
                      <a:gd name="connsiteX5" fmla="*/ 0 w 344805"/>
                      <a:gd name="connsiteY5" fmla="*/ 57150 h 140970"/>
                      <a:gd name="connsiteX6" fmla="*/ 1905 w 344805"/>
                      <a:gd name="connsiteY6" fmla="*/ 95250 h 140970"/>
                      <a:gd name="connsiteX7" fmla="*/ 55245 w 344805"/>
                      <a:gd name="connsiteY7" fmla="*/ 135255 h 140970"/>
                      <a:gd name="connsiteX0" fmla="*/ 55245 w 344805"/>
                      <a:gd name="connsiteY0" fmla="*/ 135255 h 140970"/>
                      <a:gd name="connsiteX1" fmla="*/ 310515 w 344805"/>
                      <a:gd name="connsiteY1" fmla="*/ 140970 h 140970"/>
                      <a:gd name="connsiteX2" fmla="*/ 344805 w 344805"/>
                      <a:gd name="connsiteY2" fmla="*/ 3810 h 140970"/>
                      <a:gd name="connsiteX3" fmla="*/ 20955 w 344805"/>
                      <a:gd name="connsiteY3" fmla="*/ 0 h 140970"/>
                      <a:gd name="connsiteX4" fmla="*/ 36195 w 344805"/>
                      <a:gd name="connsiteY4" fmla="*/ 53340 h 140970"/>
                      <a:gd name="connsiteX5" fmla="*/ 0 w 344805"/>
                      <a:gd name="connsiteY5" fmla="*/ 57150 h 140970"/>
                      <a:gd name="connsiteX6" fmla="*/ 1905 w 344805"/>
                      <a:gd name="connsiteY6" fmla="*/ 95250 h 140970"/>
                      <a:gd name="connsiteX7" fmla="*/ 55245 w 344805"/>
                      <a:gd name="connsiteY7" fmla="*/ 135255 h 140970"/>
                      <a:gd name="connsiteX0" fmla="*/ 110490 w 400050"/>
                      <a:gd name="connsiteY0" fmla="*/ 135255 h 140970"/>
                      <a:gd name="connsiteX1" fmla="*/ 365760 w 400050"/>
                      <a:gd name="connsiteY1" fmla="*/ 140970 h 140970"/>
                      <a:gd name="connsiteX2" fmla="*/ 400050 w 400050"/>
                      <a:gd name="connsiteY2" fmla="*/ 3810 h 140970"/>
                      <a:gd name="connsiteX3" fmla="*/ 76200 w 400050"/>
                      <a:gd name="connsiteY3" fmla="*/ 0 h 140970"/>
                      <a:gd name="connsiteX4" fmla="*/ 91440 w 400050"/>
                      <a:gd name="connsiteY4" fmla="*/ 53340 h 140970"/>
                      <a:gd name="connsiteX5" fmla="*/ 0 w 400050"/>
                      <a:gd name="connsiteY5" fmla="*/ 68580 h 140970"/>
                      <a:gd name="connsiteX6" fmla="*/ 57150 w 400050"/>
                      <a:gd name="connsiteY6" fmla="*/ 95250 h 140970"/>
                      <a:gd name="connsiteX7" fmla="*/ 110490 w 400050"/>
                      <a:gd name="connsiteY7" fmla="*/ 135255 h 140970"/>
                      <a:gd name="connsiteX0" fmla="*/ 110490 w 400050"/>
                      <a:gd name="connsiteY0" fmla="*/ 135255 h 140970"/>
                      <a:gd name="connsiteX1" fmla="*/ 365760 w 400050"/>
                      <a:gd name="connsiteY1" fmla="*/ 140970 h 140970"/>
                      <a:gd name="connsiteX2" fmla="*/ 400050 w 400050"/>
                      <a:gd name="connsiteY2" fmla="*/ 3810 h 140970"/>
                      <a:gd name="connsiteX3" fmla="*/ 76200 w 400050"/>
                      <a:gd name="connsiteY3" fmla="*/ 0 h 140970"/>
                      <a:gd name="connsiteX4" fmla="*/ 91440 w 400050"/>
                      <a:gd name="connsiteY4" fmla="*/ 53340 h 140970"/>
                      <a:gd name="connsiteX5" fmla="*/ 0 w 400050"/>
                      <a:gd name="connsiteY5" fmla="*/ 68580 h 140970"/>
                      <a:gd name="connsiteX6" fmla="*/ 3810 w 400050"/>
                      <a:gd name="connsiteY6" fmla="*/ 97155 h 140970"/>
                      <a:gd name="connsiteX7" fmla="*/ 110490 w 400050"/>
                      <a:gd name="connsiteY7" fmla="*/ 135255 h 140970"/>
                      <a:gd name="connsiteX0" fmla="*/ 106680 w 396240"/>
                      <a:gd name="connsiteY0" fmla="*/ 135255 h 140970"/>
                      <a:gd name="connsiteX1" fmla="*/ 361950 w 396240"/>
                      <a:gd name="connsiteY1" fmla="*/ 140970 h 140970"/>
                      <a:gd name="connsiteX2" fmla="*/ 396240 w 396240"/>
                      <a:gd name="connsiteY2" fmla="*/ 3810 h 140970"/>
                      <a:gd name="connsiteX3" fmla="*/ 72390 w 396240"/>
                      <a:gd name="connsiteY3" fmla="*/ 0 h 140970"/>
                      <a:gd name="connsiteX4" fmla="*/ 87630 w 396240"/>
                      <a:gd name="connsiteY4" fmla="*/ 53340 h 140970"/>
                      <a:gd name="connsiteX5" fmla="*/ 0 w 396240"/>
                      <a:gd name="connsiteY5" fmla="*/ 53340 h 140970"/>
                      <a:gd name="connsiteX6" fmla="*/ 0 w 396240"/>
                      <a:gd name="connsiteY6" fmla="*/ 97155 h 140970"/>
                      <a:gd name="connsiteX7" fmla="*/ 106680 w 396240"/>
                      <a:gd name="connsiteY7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108585 w 398145"/>
                      <a:gd name="connsiteY7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70486 w 398145"/>
                      <a:gd name="connsiteY7" fmla="*/ 114300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3821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76200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3821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14300 w 403860"/>
                      <a:gd name="connsiteY0" fmla="*/ 135255 h 140970"/>
                      <a:gd name="connsiteX1" fmla="*/ 361950 w 403860"/>
                      <a:gd name="connsiteY1" fmla="*/ 140970 h 140970"/>
                      <a:gd name="connsiteX2" fmla="*/ 403860 w 403860"/>
                      <a:gd name="connsiteY2" fmla="*/ 3810 h 140970"/>
                      <a:gd name="connsiteX3" fmla="*/ 80010 w 403860"/>
                      <a:gd name="connsiteY3" fmla="*/ 0 h 140970"/>
                      <a:gd name="connsiteX4" fmla="*/ 81915 w 403860"/>
                      <a:gd name="connsiteY4" fmla="*/ 53340 h 140970"/>
                      <a:gd name="connsiteX5" fmla="*/ 0 w 403860"/>
                      <a:gd name="connsiteY5" fmla="*/ 53340 h 140970"/>
                      <a:gd name="connsiteX6" fmla="*/ 5715 w 403860"/>
                      <a:gd name="connsiteY6" fmla="*/ 85725 h 140970"/>
                      <a:gd name="connsiteX7" fmla="*/ 89536 w 403860"/>
                      <a:gd name="connsiteY7" fmla="*/ 89535 h 140970"/>
                      <a:gd name="connsiteX8" fmla="*/ 114300 w 403860"/>
                      <a:gd name="connsiteY8" fmla="*/ 135255 h 140970"/>
                      <a:gd name="connsiteX0" fmla="*/ 114300 w 398145"/>
                      <a:gd name="connsiteY0" fmla="*/ 135255 h 140970"/>
                      <a:gd name="connsiteX1" fmla="*/ 361950 w 398145"/>
                      <a:gd name="connsiteY1" fmla="*/ 140970 h 140970"/>
                      <a:gd name="connsiteX2" fmla="*/ 398145 w 398145"/>
                      <a:gd name="connsiteY2" fmla="*/ 7620 h 140970"/>
                      <a:gd name="connsiteX3" fmla="*/ 80010 w 398145"/>
                      <a:gd name="connsiteY3" fmla="*/ 0 h 140970"/>
                      <a:gd name="connsiteX4" fmla="*/ 81915 w 398145"/>
                      <a:gd name="connsiteY4" fmla="*/ 53340 h 140970"/>
                      <a:gd name="connsiteX5" fmla="*/ 0 w 398145"/>
                      <a:gd name="connsiteY5" fmla="*/ 53340 h 140970"/>
                      <a:gd name="connsiteX6" fmla="*/ 5715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14300 w 398145"/>
                      <a:gd name="connsiteY8" fmla="*/ 135255 h 140970"/>
                      <a:gd name="connsiteX0" fmla="*/ 114300 w 401159"/>
                      <a:gd name="connsiteY0" fmla="*/ 135255 h 140970"/>
                      <a:gd name="connsiteX1" fmla="*/ 361950 w 401159"/>
                      <a:gd name="connsiteY1" fmla="*/ 140970 h 140970"/>
                      <a:gd name="connsiteX2" fmla="*/ 398145 w 401159"/>
                      <a:gd name="connsiteY2" fmla="*/ 7620 h 140970"/>
                      <a:gd name="connsiteX3" fmla="*/ 80010 w 401159"/>
                      <a:gd name="connsiteY3" fmla="*/ 0 h 140970"/>
                      <a:gd name="connsiteX4" fmla="*/ 81915 w 401159"/>
                      <a:gd name="connsiteY4" fmla="*/ 53340 h 140970"/>
                      <a:gd name="connsiteX5" fmla="*/ 0 w 401159"/>
                      <a:gd name="connsiteY5" fmla="*/ 53340 h 140970"/>
                      <a:gd name="connsiteX6" fmla="*/ 5715 w 401159"/>
                      <a:gd name="connsiteY6" fmla="*/ 85725 h 140970"/>
                      <a:gd name="connsiteX7" fmla="*/ 89536 w 401159"/>
                      <a:gd name="connsiteY7" fmla="*/ 89535 h 140970"/>
                      <a:gd name="connsiteX8" fmla="*/ 114300 w 401159"/>
                      <a:gd name="connsiteY8" fmla="*/ 135255 h 140970"/>
                      <a:gd name="connsiteX0" fmla="*/ 114300 w 406086"/>
                      <a:gd name="connsiteY0" fmla="*/ 135255 h 140970"/>
                      <a:gd name="connsiteX1" fmla="*/ 361950 w 406086"/>
                      <a:gd name="connsiteY1" fmla="*/ 140970 h 140970"/>
                      <a:gd name="connsiteX2" fmla="*/ 403860 w 406086"/>
                      <a:gd name="connsiteY2" fmla="*/ 3810 h 140970"/>
                      <a:gd name="connsiteX3" fmla="*/ 80010 w 406086"/>
                      <a:gd name="connsiteY3" fmla="*/ 0 h 140970"/>
                      <a:gd name="connsiteX4" fmla="*/ 81915 w 406086"/>
                      <a:gd name="connsiteY4" fmla="*/ 53340 h 140970"/>
                      <a:gd name="connsiteX5" fmla="*/ 0 w 406086"/>
                      <a:gd name="connsiteY5" fmla="*/ 53340 h 140970"/>
                      <a:gd name="connsiteX6" fmla="*/ 5715 w 406086"/>
                      <a:gd name="connsiteY6" fmla="*/ 85725 h 140970"/>
                      <a:gd name="connsiteX7" fmla="*/ 89536 w 406086"/>
                      <a:gd name="connsiteY7" fmla="*/ 89535 h 140970"/>
                      <a:gd name="connsiteX8" fmla="*/ 114300 w 406086"/>
                      <a:gd name="connsiteY8" fmla="*/ 135255 h 140970"/>
                      <a:gd name="connsiteX0" fmla="*/ 114300 w 404681"/>
                      <a:gd name="connsiteY0" fmla="*/ 135255 h 140970"/>
                      <a:gd name="connsiteX1" fmla="*/ 361950 w 404681"/>
                      <a:gd name="connsiteY1" fmla="*/ 140970 h 140970"/>
                      <a:gd name="connsiteX2" fmla="*/ 403860 w 404681"/>
                      <a:gd name="connsiteY2" fmla="*/ 3810 h 140970"/>
                      <a:gd name="connsiteX3" fmla="*/ 80010 w 404681"/>
                      <a:gd name="connsiteY3" fmla="*/ 0 h 140970"/>
                      <a:gd name="connsiteX4" fmla="*/ 81915 w 404681"/>
                      <a:gd name="connsiteY4" fmla="*/ 53340 h 140970"/>
                      <a:gd name="connsiteX5" fmla="*/ 0 w 404681"/>
                      <a:gd name="connsiteY5" fmla="*/ 53340 h 140970"/>
                      <a:gd name="connsiteX6" fmla="*/ 5715 w 404681"/>
                      <a:gd name="connsiteY6" fmla="*/ 85725 h 140970"/>
                      <a:gd name="connsiteX7" fmla="*/ 89536 w 404681"/>
                      <a:gd name="connsiteY7" fmla="*/ 89535 h 140970"/>
                      <a:gd name="connsiteX8" fmla="*/ 114300 w 404681"/>
                      <a:gd name="connsiteY8" fmla="*/ 135255 h 140970"/>
                      <a:gd name="connsiteX0" fmla="*/ 114300 w 404681"/>
                      <a:gd name="connsiteY0" fmla="*/ 135255 h 161976"/>
                      <a:gd name="connsiteX1" fmla="*/ 361950 w 404681"/>
                      <a:gd name="connsiteY1" fmla="*/ 140970 h 161976"/>
                      <a:gd name="connsiteX2" fmla="*/ 403860 w 404681"/>
                      <a:gd name="connsiteY2" fmla="*/ 3810 h 161976"/>
                      <a:gd name="connsiteX3" fmla="*/ 80010 w 404681"/>
                      <a:gd name="connsiteY3" fmla="*/ 0 h 161976"/>
                      <a:gd name="connsiteX4" fmla="*/ 81915 w 404681"/>
                      <a:gd name="connsiteY4" fmla="*/ 53340 h 161976"/>
                      <a:gd name="connsiteX5" fmla="*/ 0 w 404681"/>
                      <a:gd name="connsiteY5" fmla="*/ 53340 h 161976"/>
                      <a:gd name="connsiteX6" fmla="*/ 5715 w 404681"/>
                      <a:gd name="connsiteY6" fmla="*/ 85725 h 161976"/>
                      <a:gd name="connsiteX7" fmla="*/ 89536 w 404681"/>
                      <a:gd name="connsiteY7" fmla="*/ 89535 h 161976"/>
                      <a:gd name="connsiteX8" fmla="*/ 114300 w 404681"/>
                      <a:gd name="connsiteY8" fmla="*/ 135255 h 161976"/>
                      <a:gd name="connsiteX0" fmla="*/ 125730 w 404681"/>
                      <a:gd name="connsiteY0" fmla="*/ 140970 h 163412"/>
                      <a:gd name="connsiteX1" fmla="*/ 361950 w 404681"/>
                      <a:gd name="connsiteY1" fmla="*/ 140970 h 163412"/>
                      <a:gd name="connsiteX2" fmla="*/ 403860 w 404681"/>
                      <a:gd name="connsiteY2" fmla="*/ 3810 h 163412"/>
                      <a:gd name="connsiteX3" fmla="*/ 80010 w 404681"/>
                      <a:gd name="connsiteY3" fmla="*/ 0 h 163412"/>
                      <a:gd name="connsiteX4" fmla="*/ 81915 w 404681"/>
                      <a:gd name="connsiteY4" fmla="*/ 53340 h 163412"/>
                      <a:gd name="connsiteX5" fmla="*/ 0 w 404681"/>
                      <a:gd name="connsiteY5" fmla="*/ 53340 h 163412"/>
                      <a:gd name="connsiteX6" fmla="*/ 5715 w 404681"/>
                      <a:gd name="connsiteY6" fmla="*/ 85725 h 163412"/>
                      <a:gd name="connsiteX7" fmla="*/ 89536 w 404681"/>
                      <a:gd name="connsiteY7" fmla="*/ 89535 h 163412"/>
                      <a:gd name="connsiteX8" fmla="*/ 125730 w 404681"/>
                      <a:gd name="connsiteY8" fmla="*/ 140970 h 163412"/>
                      <a:gd name="connsiteX0" fmla="*/ 125730 w 404681"/>
                      <a:gd name="connsiteY0" fmla="*/ 140970 h 172658"/>
                      <a:gd name="connsiteX1" fmla="*/ 361950 w 404681"/>
                      <a:gd name="connsiteY1" fmla="*/ 140970 h 172658"/>
                      <a:gd name="connsiteX2" fmla="*/ 403860 w 404681"/>
                      <a:gd name="connsiteY2" fmla="*/ 3810 h 172658"/>
                      <a:gd name="connsiteX3" fmla="*/ 80010 w 404681"/>
                      <a:gd name="connsiteY3" fmla="*/ 0 h 172658"/>
                      <a:gd name="connsiteX4" fmla="*/ 81915 w 404681"/>
                      <a:gd name="connsiteY4" fmla="*/ 53340 h 172658"/>
                      <a:gd name="connsiteX5" fmla="*/ 0 w 404681"/>
                      <a:gd name="connsiteY5" fmla="*/ 53340 h 172658"/>
                      <a:gd name="connsiteX6" fmla="*/ 5715 w 404681"/>
                      <a:gd name="connsiteY6" fmla="*/ 85725 h 172658"/>
                      <a:gd name="connsiteX7" fmla="*/ 89536 w 404681"/>
                      <a:gd name="connsiteY7" fmla="*/ 89535 h 172658"/>
                      <a:gd name="connsiteX8" fmla="*/ 125730 w 404681"/>
                      <a:gd name="connsiteY8" fmla="*/ 140970 h 172658"/>
                      <a:gd name="connsiteX0" fmla="*/ 125730 w 404681"/>
                      <a:gd name="connsiteY0" fmla="*/ 140970 h 172658"/>
                      <a:gd name="connsiteX1" fmla="*/ 361950 w 404681"/>
                      <a:gd name="connsiteY1" fmla="*/ 140970 h 172658"/>
                      <a:gd name="connsiteX2" fmla="*/ 403860 w 404681"/>
                      <a:gd name="connsiteY2" fmla="*/ 3810 h 172658"/>
                      <a:gd name="connsiteX3" fmla="*/ 80010 w 404681"/>
                      <a:gd name="connsiteY3" fmla="*/ 0 h 172658"/>
                      <a:gd name="connsiteX4" fmla="*/ 81915 w 404681"/>
                      <a:gd name="connsiteY4" fmla="*/ 53340 h 172658"/>
                      <a:gd name="connsiteX5" fmla="*/ 0 w 404681"/>
                      <a:gd name="connsiteY5" fmla="*/ 53340 h 172658"/>
                      <a:gd name="connsiteX6" fmla="*/ 5715 w 404681"/>
                      <a:gd name="connsiteY6" fmla="*/ 85725 h 172658"/>
                      <a:gd name="connsiteX7" fmla="*/ 89536 w 404681"/>
                      <a:gd name="connsiteY7" fmla="*/ 89535 h 172658"/>
                      <a:gd name="connsiteX8" fmla="*/ 125730 w 404681"/>
                      <a:gd name="connsiteY8" fmla="*/ 140970 h 172658"/>
                      <a:gd name="connsiteX0" fmla="*/ 125730 w 404681"/>
                      <a:gd name="connsiteY0" fmla="*/ 140970 h 168135"/>
                      <a:gd name="connsiteX1" fmla="*/ 361950 w 404681"/>
                      <a:gd name="connsiteY1" fmla="*/ 140970 h 168135"/>
                      <a:gd name="connsiteX2" fmla="*/ 403860 w 404681"/>
                      <a:gd name="connsiteY2" fmla="*/ 3810 h 168135"/>
                      <a:gd name="connsiteX3" fmla="*/ 80010 w 404681"/>
                      <a:gd name="connsiteY3" fmla="*/ 0 h 168135"/>
                      <a:gd name="connsiteX4" fmla="*/ 81915 w 404681"/>
                      <a:gd name="connsiteY4" fmla="*/ 53340 h 168135"/>
                      <a:gd name="connsiteX5" fmla="*/ 0 w 404681"/>
                      <a:gd name="connsiteY5" fmla="*/ 53340 h 168135"/>
                      <a:gd name="connsiteX6" fmla="*/ 5715 w 404681"/>
                      <a:gd name="connsiteY6" fmla="*/ 85725 h 168135"/>
                      <a:gd name="connsiteX7" fmla="*/ 89536 w 404681"/>
                      <a:gd name="connsiteY7" fmla="*/ 89535 h 168135"/>
                      <a:gd name="connsiteX8" fmla="*/ 125730 w 404681"/>
                      <a:gd name="connsiteY8" fmla="*/ 140970 h 168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4681" h="168135">
                        <a:moveTo>
                          <a:pt x="125730" y="140970"/>
                        </a:moveTo>
                        <a:cubicBezTo>
                          <a:pt x="179705" y="175260"/>
                          <a:pt x="311785" y="179070"/>
                          <a:pt x="361950" y="140970"/>
                        </a:cubicBezTo>
                        <a:cubicBezTo>
                          <a:pt x="402590" y="116205"/>
                          <a:pt x="407035" y="51435"/>
                          <a:pt x="403860" y="3810"/>
                        </a:cubicBezTo>
                        <a:lnTo>
                          <a:pt x="80010" y="0"/>
                        </a:lnTo>
                        <a:lnTo>
                          <a:pt x="81915" y="53340"/>
                        </a:lnTo>
                        <a:lnTo>
                          <a:pt x="0" y="53340"/>
                        </a:lnTo>
                        <a:lnTo>
                          <a:pt x="5715" y="85725"/>
                        </a:lnTo>
                        <a:lnTo>
                          <a:pt x="89536" y="89535"/>
                        </a:lnTo>
                        <a:cubicBezTo>
                          <a:pt x="95886" y="104775"/>
                          <a:pt x="92710" y="121920"/>
                          <a:pt x="125730" y="14097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" name="楕円 24"/>
                  <p:cNvSpPr/>
                  <p:nvPr/>
                </p:nvSpPr>
                <p:spPr>
                  <a:xfrm>
                    <a:off x="2028825" y="1745932"/>
                    <a:ext cx="325754" cy="10096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2" name="楕円 21"/>
                <p:cNvSpPr/>
                <p:nvPr/>
              </p:nvSpPr>
              <p:spPr>
                <a:xfrm>
                  <a:off x="5493642" y="1988739"/>
                  <a:ext cx="79248" cy="81546"/>
                </a:xfrm>
                <a:prstGeom prst="ellipse">
                  <a:avLst/>
                </a:prstGeom>
                <a:solidFill>
                  <a:srgbClr val="FF0000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6" name="フリーフォーム 5"/>
              <p:cNvSpPr/>
              <p:nvPr/>
            </p:nvSpPr>
            <p:spPr>
              <a:xfrm rot="20750848" flipH="1">
                <a:off x="2423490" y="2401034"/>
                <a:ext cx="669050" cy="402933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1589"/>
                  <a:gd name="connsiteY0" fmla="*/ 299183 h 410308"/>
                  <a:gd name="connsiteX1" fmla="*/ 281524 w 751589"/>
                  <a:gd name="connsiteY1" fmla="*/ 81378 h 410308"/>
                  <a:gd name="connsiteX2" fmla="*/ 219929 w 751589"/>
                  <a:gd name="connsiteY2" fmla="*/ 59153 h 410308"/>
                  <a:gd name="connsiteX3" fmla="*/ 185004 w 751589"/>
                  <a:gd name="connsiteY3" fmla="*/ 167738 h 410308"/>
                  <a:gd name="connsiteX4" fmla="*/ 706339 w 751589"/>
                  <a:gd name="connsiteY4" fmla="*/ 410308 h 410308"/>
                  <a:gd name="connsiteX5" fmla="*/ 746979 w 751589"/>
                  <a:gd name="connsiteY5" fmla="*/ 299183 h 410308"/>
                  <a:gd name="connsiteX0" fmla="*/ 746979 w 766980"/>
                  <a:gd name="connsiteY0" fmla="*/ 299183 h 410308"/>
                  <a:gd name="connsiteX1" fmla="*/ 281524 w 766980"/>
                  <a:gd name="connsiteY1" fmla="*/ 81378 h 410308"/>
                  <a:gd name="connsiteX2" fmla="*/ 219929 w 766980"/>
                  <a:gd name="connsiteY2" fmla="*/ 59153 h 410308"/>
                  <a:gd name="connsiteX3" fmla="*/ 185004 w 766980"/>
                  <a:gd name="connsiteY3" fmla="*/ 167738 h 410308"/>
                  <a:gd name="connsiteX4" fmla="*/ 706339 w 766980"/>
                  <a:gd name="connsiteY4" fmla="*/ 410308 h 410308"/>
                  <a:gd name="connsiteX5" fmla="*/ 746979 w 766980"/>
                  <a:gd name="connsiteY5" fmla="*/ 299183 h 410308"/>
                  <a:gd name="connsiteX0" fmla="*/ 746979 w 763268"/>
                  <a:gd name="connsiteY0" fmla="*/ 299183 h 410308"/>
                  <a:gd name="connsiteX1" fmla="*/ 281524 w 763268"/>
                  <a:gd name="connsiteY1" fmla="*/ 81378 h 410308"/>
                  <a:gd name="connsiteX2" fmla="*/ 219929 w 763268"/>
                  <a:gd name="connsiteY2" fmla="*/ 59153 h 410308"/>
                  <a:gd name="connsiteX3" fmla="*/ 185004 w 763268"/>
                  <a:gd name="connsiteY3" fmla="*/ 167738 h 410308"/>
                  <a:gd name="connsiteX4" fmla="*/ 706339 w 763268"/>
                  <a:gd name="connsiteY4" fmla="*/ 410308 h 410308"/>
                  <a:gd name="connsiteX5" fmla="*/ 746979 w 763268"/>
                  <a:gd name="connsiteY5" fmla="*/ 299183 h 410308"/>
                  <a:gd name="connsiteX0" fmla="*/ 746979 w 760002"/>
                  <a:gd name="connsiteY0" fmla="*/ 299183 h 403934"/>
                  <a:gd name="connsiteX1" fmla="*/ 281524 w 760002"/>
                  <a:gd name="connsiteY1" fmla="*/ 81378 h 403934"/>
                  <a:gd name="connsiteX2" fmla="*/ 219929 w 760002"/>
                  <a:gd name="connsiteY2" fmla="*/ 59153 h 403934"/>
                  <a:gd name="connsiteX3" fmla="*/ 185004 w 760002"/>
                  <a:gd name="connsiteY3" fmla="*/ 167738 h 403934"/>
                  <a:gd name="connsiteX4" fmla="*/ 697878 w 760002"/>
                  <a:gd name="connsiteY4" fmla="*/ 403934 h 403934"/>
                  <a:gd name="connsiteX5" fmla="*/ 746979 w 760002"/>
                  <a:gd name="connsiteY5" fmla="*/ 299183 h 403934"/>
                  <a:gd name="connsiteX0" fmla="*/ 746979 w 761578"/>
                  <a:gd name="connsiteY0" fmla="*/ 299183 h 403934"/>
                  <a:gd name="connsiteX1" fmla="*/ 281524 w 761578"/>
                  <a:gd name="connsiteY1" fmla="*/ 81378 h 403934"/>
                  <a:gd name="connsiteX2" fmla="*/ 219929 w 761578"/>
                  <a:gd name="connsiteY2" fmla="*/ 59153 h 403934"/>
                  <a:gd name="connsiteX3" fmla="*/ 185004 w 761578"/>
                  <a:gd name="connsiteY3" fmla="*/ 167738 h 403934"/>
                  <a:gd name="connsiteX4" fmla="*/ 697878 w 761578"/>
                  <a:gd name="connsiteY4" fmla="*/ 403934 h 403934"/>
                  <a:gd name="connsiteX5" fmla="*/ 746979 w 761578"/>
                  <a:gd name="connsiteY5" fmla="*/ 299183 h 403934"/>
                  <a:gd name="connsiteX0" fmla="*/ 746979 w 768357"/>
                  <a:gd name="connsiteY0" fmla="*/ 299183 h 403934"/>
                  <a:gd name="connsiteX1" fmla="*/ 281524 w 768357"/>
                  <a:gd name="connsiteY1" fmla="*/ 81378 h 403934"/>
                  <a:gd name="connsiteX2" fmla="*/ 219929 w 768357"/>
                  <a:gd name="connsiteY2" fmla="*/ 59153 h 403934"/>
                  <a:gd name="connsiteX3" fmla="*/ 185004 w 768357"/>
                  <a:gd name="connsiteY3" fmla="*/ 167738 h 403934"/>
                  <a:gd name="connsiteX4" fmla="*/ 697878 w 768357"/>
                  <a:gd name="connsiteY4" fmla="*/ 403934 h 403934"/>
                  <a:gd name="connsiteX5" fmla="*/ 746979 w 768357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624" h="403934">
                    <a:moveTo>
                      <a:pt x="746979" y="299183"/>
                    </a:moveTo>
                    <a:cubicBezTo>
                      <a:pt x="600955" y="249306"/>
                      <a:pt x="423335" y="171045"/>
                      <a:pt x="281524" y="81378"/>
                    </a:cubicBezTo>
                    <a:cubicBezTo>
                      <a:pt x="290837" y="-67000"/>
                      <a:pt x="229666" y="26556"/>
                      <a:pt x="219929" y="59153"/>
                    </a:cubicBezTo>
                    <a:cubicBezTo>
                      <a:pt x="41282" y="-26572"/>
                      <a:pt x="-152604" y="209648"/>
                      <a:pt x="185004" y="167738"/>
                    </a:cubicBezTo>
                    <a:cubicBezTo>
                      <a:pt x="332619" y="257527"/>
                      <a:pt x="495191" y="342781"/>
                      <a:pt x="697878" y="403934"/>
                    </a:cubicBezTo>
                    <a:cubicBezTo>
                      <a:pt x="768532" y="403649"/>
                      <a:pt x="779895" y="333679"/>
                      <a:pt x="746979" y="299183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/>
              <p:cNvSpPr/>
              <p:nvPr/>
            </p:nvSpPr>
            <p:spPr>
              <a:xfrm rot="20799504">
                <a:off x="1677951" y="2154130"/>
                <a:ext cx="134112" cy="25202"/>
              </a:xfrm>
              <a:custGeom>
                <a:avLst/>
                <a:gdLst>
                  <a:gd name="connsiteX0" fmla="*/ 0 w 134112"/>
                  <a:gd name="connsiteY0" fmla="*/ 0 h 6096"/>
                  <a:gd name="connsiteX1" fmla="*/ 134112 w 134112"/>
                  <a:gd name="connsiteY1" fmla="*/ 6096 h 6096"/>
                  <a:gd name="connsiteX2" fmla="*/ 128016 w 134112"/>
                  <a:gd name="connsiteY2" fmla="*/ 0 h 6096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17106 h 27106"/>
                  <a:gd name="connsiteX1" fmla="*/ 10000 w 10000"/>
                  <a:gd name="connsiteY1" fmla="*/ 27106 h 27106"/>
                  <a:gd name="connsiteX0" fmla="*/ 0 w 10000"/>
                  <a:gd name="connsiteY0" fmla="*/ 31341 h 41341"/>
                  <a:gd name="connsiteX1" fmla="*/ 10000 w 10000"/>
                  <a:gd name="connsiteY1" fmla="*/ 41341 h 4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41341">
                    <a:moveTo>
                      <a:pt x="0" y="31341"/>
                    </a:moveTo>
                    <a:cubicBezTo>
                      <a:pt x="3049" y="-9075"/>
                      <a:pt x="7519" y="-15117"/>
                      <a:pt x="10000" y="41341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/>
              <p:cNvSpPr/>
              <p:nvPr/>
            </p:nvSpPr>
            <p:spPr>
              <a:xfrm rot="290572">
                <a:off x="2059650" y="2160577"/>
                <a:ext cx="134112" cy="25202"/>
              </a:xfrm>
              <a:custGeom>
                <a:avLst/>
                <a:gdLst>
                  <a:gd name="connsiteX0" fmla="*/ 0 w 134112"/>
                  <a:gd name="connsiteY0" fmla="*/ 0 h 6096"/>
                  <a:gd name="connsiteX1" fmla="*/ 134112 w 134112"/>
                  <a:gd name="connsiteY1" fmla="*/ 6096 h 6096"/>
                  <a:gd name="connsiteX2" fmla="*/ 128016 w 134112"/>
                  <a:gd name="connsiteY2" fmla="*/ 0 h 6096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17106 h 27106"/>
                  <a:gd name="connsiteX1" fmla="*/ 10000 w 10000"/>
                  <a:gd name="connsiteY1" fmla="*/ 27106 h 27106"/>
                  <a:gd name="connsiteX0" fmla="*/ 0 w 10000"/>
                  <a:gd name="connsiteY0" fmla="*/ 31341 h 41341"/>
                  <a:gd name="connsiteX1" fmla="*/ 10000 w 10000"/>
                  <a:gd name="connsiteY1" fmla="*/ 41341 h 4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41341">
                    <a:moveTo>
                      <a:pt x="0" y="31341"/>
                    </a:moveTo>
                    <a:cubicBezTo>
                      <a:pt x="3049" y="-9075"/>
                      <a:pt x="7519" y="-15117"/>
                      <a:pt x="10000" y="41341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1152002" y="1895402"/>
                <a:ext cx="137076" cy="243594"/>
              </a:xfrm>
              <a:custGeom>
                <a:avLst/>
                <a:gdLst>
                  <a:gd name="connsiteX0" fmla="*/ 125730 w 125730"/>
                  <a:gd name="connsiteY0" fmla="*/ 0 h 144780"/>
                  <a:gd name="connsiteX1" fmla="*/ 0 w 125730"/>
                  <a:gd name="connsiteY1" fmla="*/ 144780 h 144780"/>
                  <a:gd name="connsiteX2" fmla="*/ 125730 w 125730"/>
                  <a:gd name="connsiteY2" fmla="*/ 91440 h 144780"/>
                  <a:gd name="connsiteX3" fmla="*/ 125730 w 125730"/>
                  <a:gd name="connsiteY3" fmla="*/ 0 h 144780"/>
                  <a:gd name="connsiteX0" fmla="*/ 125730 w 144780"/>
                  <a:gd name="connsiteY0" fmla="*/ 0 h 171450"/>
                  <a:gd name="connsiteX1" fmla="*/ 0 w 144780"/>
                  <a:gd name="connsiteY1" fmla="*/ 144780 h 171450"/>
                  <a:gd name="connsiteX2" fmla="*/ 144780 w 144780"/>
                  <a:gd name="connsiteY2" fmla="*/ 171450 h 171450"/>
                  <a:gd name="connsiteX3" fmla="*/ 125730 w 144780"/>
                  <a:gd name="connsiteY3" fmla="*/ 0 h 171450"/>
                  <a:gd name="connsiteX0" fmla="*/ 125730 w 144780"/>
                  <a:gd name="connsiteY0" fmla="*/ 0 h 188928"/>
                  <a:gd name="connsiteX1" fmla="*/ 0 w 144780"/>
                  <a:gd name="connsiteY1" fmla="*/ 144780 h 188928"/>
                  <a:gd name="connsiteX2" fmla="*/ 144780 w 144780"/>
                  <a:gd name="connsiteY2" fmla="*/ 171450 h 188928"/>
                  <a:gd name="connsiteX3" fmla="*/ 125730 w 144780"/>
                  <a:gd name="connsiteY3" fmla="*/ 0 h 18892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6896"/>
                  <a:gd name="connsiteY0" fmla="*/ 0 h 215268"/>
                  <a:gd name="connsiteX1" fmla="*/ 0 w 146896"/>
                  <a:gd name="connsiteY1" fmla="*/ 144780 h 215268"/>
                  <a:gd name="connsiteX2" fmla="*/ 144780 w 146896"/>
                  <a:gd name="connsiteY2" fmla="*/ 171450 h 215268"/>
                  <a:gd name="connsiteX3" fmla="*/ 125730 w 146896"/>
                  <a:gd name="connsiteY3" fmla="*/ 0 h 215268"/>
                  <a:gd name="connsiteX0" fmla="*/ 167640 w 168848"/>
                  <a:gd name="connsiteY0" fmla="*/ 0 h 241938"/>
                  <a:gd name="connsiteX1" fmla="*/ 0 w 168848"/>
                  <a:gd name="connsiteY1" fmla="*/ 171450 h 241938"/>
                  <a:gd name="connsiteX2" fmla="*/ 144780 w 168848"/>
                  <a:gd name="connsiteY2" fmla="*/ 198120 h 241938"/>
                  <a:gd name="connsiteX3" fmla="*/ 167640 w 168848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0020 w 160020"/>
                  <a:gd name="connsiteY0" fmla="*/ 0 h 241938"/>
                  <a:gd name="connsiteX1" fmla="*/ 0 w 160020"/>
                  <a:gd name="connsiteY1" fmla="*/ 171450 h 241938"/>
                  <a:gd name="connsiteX2" fmla="*/ 137160 w 160020"/>
                  <a:gd name="connsiteY2" fmla="*/ 198120 h 241938"/>
                  <a:gd name="connsiteX3" fmla="*/ 160020 w 160020"/>
                  <a:gd name="connsiteY3" fmla="*/ 0 h 241938"/>
                  <a:gd name="connsiteX0" fmla="*/ 22860 w 22860"/>
                  <a:gd name="connsiteY0" fmla="*/ 0 h 198120"/>
                  <a:gd name="connsiteX1" fmla="*/ 0 w 22860"/>
                  <a:gd name="connsiteY1" fmla="*/ 198120 h 198120"/>
                  <a:gd name="connsiteX2" fmla="*/ 22860 w 22860"/>
                  <a:gd name="connsiteY2" fmla="*/ 0 h 198120"/>
                  <a:gd name="connsiteX0" fmla="*/ 89535 w 89535"/>
                  <a:gd name="connsiteY0" fmla="*/ 0 h 241935"/>
                  <a:gd name="connsiteX1" fmla="*/ 0 w 89535"/>
                  <a:gd name="connsiteY1" fmla="*/ 241935 h 241935"/>
                  <a:gd name="connsiteX2" fmla="*/ 89535 w 89535"/>
                  <a:gd name="connsiteY2" fmla="*/ 0 h 241935"/>
                  <a:gd name="connsiteX0" fmla="*/ 89535 w 90776"/>
                  <a:gd name="connsiteY0" fmla="*/ 0 h 241935"/>
                  <a:gd name="connsiteX1" fmla="*/ 0 w 90776"/>
                  <a:gd name="connsiteY1" fmla="*/ 241935 h 241935"/>
                  <a:gd name="connsiteX2" fmla="*/ 89535 w 90776"/>
                  <a:gd name="connsiteY2" fmla="*/ 0 h 241935"/>
                  <a:gd name="connsiteX0" fmla="*/ 137076 w 138317"/>
                  <a:gd name="connsiteY0" fmla="*/ 0 h 241935"/>
                  <a:gd name="connsiteX1" fmla="*/ 47541 w 138317"/>
                  <a:gd name="connsiteY1" fmla="*/ 241935 h 241935"/>
                  <a:gd name="connsiteX2" fmla="*/ 137076 w 138317"/>
                  <a:gd name="connsiteY2" fmla="*/ 0 h 241935"/>
                  <a:gd name="connsiteX0" fmla="*/ 137076 w 137076"/>
                  <a:gd name="connsiteY0" fmla="*/ 0 h 247550"/>
                  <a:gd name="connsiteX1" fmla="*/ 47541 w 137076"/>
                  <a:gd name="connsiteY1" fmla="*/ 241935 h 247550"/>
                  <a:gd name="connsiteX2" fmla="*/ 137076 w 137076"/>
                  <a:gd name="connsiteY2" fmla="*/ 0 h 247550"/>
                  <a:gd name="connsiteX0" fmla="*/ 137076 w 137076"/>
                  <a:gd name="connsiteY0" fmla="*/ 0 h 243594"/>
                  <a:gd name="connsiteX1" fmla="*/ 47541 w 137076"/>
                  <a:gd name="connsiteY1" fmla="*/ 241935 h 243594"/>
                  <a:gd name="connsiteX2" fmla="*/ 137076 w 137076"/>
                  <a:gd name="connsiteY2" fmla="*/ 0 h 24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076" h="243594">
                    <a:moveTo>
                      <a:pt x="137076" y="0"/>
                    </a:moveTo>
                    <a:cubicBezTo>
                      <a:pt x="107231" y="80645"/>
                      <a:pt x="-88349" y="214630"/>
                      <a:pt x="47541" y="241935"/>
                    </a:cubicBezTo>
                    <a:cubicBezTo>
                      <a:pt x="161206" y="262890"/>
                      <a:pt x="124376" y="80010"/>
                      <a:pt x="137076" y="0"/>
                    </a:cubicBezTo>
                    <a:close/>
                  </a:path>
                </a:pathLst>
              </a:custGeom>
              <a:solidFill>
                <a:srgbClr val="843C0C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楕円 9"/>
              <p:cNvSpPr/>
              <p:nvPr/>
            </p:nvSpPr>
            <p:spPr>
              <a:xfrm>
                <a:off x="1289078" y="3518388"/>
                <a:ext cx="1391920" cy="358543"/>
              </a:xfrm>
              <a:prstGeom prst="ellipse">
                <a:avLst/>
              </a:prstGeom>
              <a:solidFill>
                <a:schemeClr val="tx1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楕円 10"/>
              <p:cNvSpPr/>
              <p:nvPr/>
            </p:nvSpPr>
            <p:spPr>
              <a:xfrm>
                <a:off x="1516331" y="2475105"/>
                <a:ext cx="1005889" cy="35854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" name="グループ化 11"/>
              <p:cNvGrpSpPr/>
              <p:nvPr/>
            </p:nvGrpSpPr>
            <p:grpSpPr>
              <a:xfrm>
                <a:off x="1342418" y="2930134"/>
                <a:ext cx="1299210" cy="658563"/>
                <a:chOff x="3888079" y="2900768"/>
                <a:chExt cx="1299210" cy="658563"/>
              </a:xfrm>
            </p:grpSpPr>
            <p:sp>
              <p:nvSpPr>
                <p:cNvPr id="19" name="フリーフォーム 18"/>
                <p:cNvSpPr/>
                <p:nvPr/>
              </p:nvSpPr>
              <p:spPr>
                <a:xfrm>
                  <a:off x="3888079" y="2900768"/>
                  <a:ext cx="1299210" cy="658563"/>
                </a:xfrm>
                <a:custGeom>
                  <a:avLst/>
                  <a:gdLst>
                    <a:gd name="connsiteX0" fmla="*/ 36195 w 1304925"/>
                    <a:gd name="connsiteY0" fmla="*/ 0 h 455295"/>
                    <a:gd name="connsiteX1" fmla="*/ 1287780 w 1304925"/>
                    <a:gd name="connsiteY1" fmla="*/ 20955 h 455295"/>
                    <a:gd name="connsiteX2" fmla="*/ 1304925 w 1304925"/>
                    <a:gd name="connsiteY2" fmla="*/ 133350 h 455295"/>
                    <a:gd name="connsiteX3" fmla="*/ 1118235 w 1304925"/>
                    <a:gd name="connsiteY3" fmla="*/ 131445 h 455295"/>
                    <a:gd name="connsiteX4" fmla="*/ 1152525 w 1304925"/>
                    <a:gd name="connsiteY4" fmla="*/ 455295 h 455295"/>
                    <a:gd name="connsiteX5" fmla="*/ 243840 w 1304925"/>
                    <a:gd name="connsiteY5" fmla="*/ 443865 h 455295"/>
                    <a:gd name="connsiteX6" fmla="*/ 249555 w 1304925"/>
                    <a:gd name="connsiteY6" fmla="*/ 137160 h 455295"/>
                    <a:gd name="connsiteX7" fmla="*/ 0 w 1304925"/>
                    <a:gd name="connsiteY7" fmla="*/ 120015 h 455295"/>
                    <a:gd name="connsiteX8" fmla="*/ 36195 w 1304925"/>
                    <a:gd name="connsiteY8" fmla="*/ 0 h 455295"/>
                    <a:gd name="connsiteX0" fmla="*/ 45720 w 1304925"/>
                    <a:gd name="connsiteY0" fmla="*/ 0 h 453390"/>
                    <a:gd name="connsiteX1" fmla="*/ 1287780 w 1304925"/>
                    <a:gd name="connsiteY1" fmla="*/ 19050 h 453390"/>
                    <a:gd name="connsiteX2" fmla="*/ 1304925 w 1304925"/>
                    <a:gd name="connsiteY2" fmla="*/ 131445 h 453390"/>
                    <a:gd name="connsiteX3" fmla="*/ 1118235 w 1304925"/>
                    <a:gd name="connsiteY3" fmla="*/ 129540 h 453390"/>
                    <a:gd name="connsiteX4" fmla="*/ 1152525 w 1304925"/>
                    <a:gd name="connsiteY4" fmla="*/ 453390 h 453390"/>
                    <a:gd name="connsiteX5" fmla="*/ 243840 w 1304925"/>
                    <a:gd name="connsiteY5" fmla="*/ 441960 h 453390"/>
                    <a:gd name="connsiteX6" fmla="*/ 249555 w 1304925"/>
                    <a:gd name="connsiteY6" fmla="*/ 135255 h 453390"/>
                    <a:gd name="connsiteX7" fmla="*/ 0 w 1304925"/>
                    <a:gd name="connsiteY7" fmla="*/ 118110 h 453390"/>
                    <a:gd name="connsiteX8" fmla="*/ 45720 w 1304925"/>
                    <a:gd name="connsiteY8" fmla="*/ 0 h 453390"/>
                    <a:gd name="connsiteX0" fmla="*/ 38100 w 1304925"/>
                    <a:gd name="connsiteY0" fmla="*/ 0 h 453390"/>
                    <a:gd name="connsiteX1" fmla="*/ 1287780 w 1304925"/>
                    <a:gd name="connsiteY1" fmla="*/ 19050 h 453390"/>
                    <a:gd name="connsiteX2" fmla="*/ 1304925 w 1304925"/>
                    <a:gd name="connsiteY2" fmla="*/ 131445 h 453390"/>
                    <a:gd name="connsiteX3" fmla="*/ 1118235 w 1304925"/>
                    <a:gd name="connsiteY3" fmla="*/ 129540 h 453390"/>
                    <a:gd name="connsiteX4" fmla="*/ 1152525 w 1304925"/>
                    <a:gd name="connsiteY4" fmla="*/ 453390 h 453390"/>
                    <a:gd name="connsiteX5" fmla="*/ 243840 w 1304925"/>
                    <a:gd name="connsiteY5" fmla="*/ 441960 h 453390"/>
                    <a:gd name="connsiteX6" fmla="*/ 249555 w 1304925"/>
                    <a:gd name="connsiteY6" fmla="*/ 135255 h 453390"/>
                    <a:gd name="connsiteX7" fmla="*/ 0 w 1304925"/>
                    <a:gd name="connsiteY7" fmla="*/ 118110 h 453390"/>
                    <a:gd name="connsiteX8" fmla="*/ 38100 w 1304925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35255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35255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35255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90500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90500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90500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0 w 1299210"/>
                    <a:gd name="connsiteY6" fmla="*/ 118110 h 453390"/>
                    <a:gd name="connsiteX7" fmla="*/ 32385 w 1299210"/>
                    <a:gd name="connsiteY7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0 w 1299210"/>
                    <a:gd name="connsiteY6" fmla="*/ 118110 h 453390"/>
                    <a:gd name="connsiteX7" fmla="*/ 32385 w 1299210"/>
                    <a:gd name="connsiteY7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0 w 1299210"/>
                    <a:gd name="connsiteY5" fmla="*/ 118110 h 453390"/>
                    <a:gd name="connsiteX6" fmla="*/ 32385 w 1299210"/>
                    <a:gd name="connsiteY6" fmla="*/ 0 h 453390"/>
                    <a:gd name="connsiteX0" fmla="*/ 32385 w 1299210"/>
                    <a:gd name="connsiteY0" fmla="*/ 0 h 166226"/>
                    <a:gd name="connsiteX1" fmla="*/ 1282065 w 1299210"/>
                    <a:gd name="connsiteY1" fmla="*/ 19050 h 166226"/>
                    <a:gd name="connsiteX2" fmla="*/ 1299210 w 1299210"/>
                    <a:gd name="connsiteY2" fmla="*/ 131445 h 166226"/>
                    <a:gd name="connsiteX3" fmla="*/ 1112520 w 1299210"/>
                    <a:gd name="connsiteY3" fmla="*/ 129540 h 166226"/>
                    <a:gd name="connsiteX4" fmla="*/ 0 w 1299210"/>
                    <a:gd name="connsiteY4" fmla="*/ 118110 h 166226"/>
                    <a:gd name="connsiteX5" fmla="*/ 32385 w 1299210"/>
                    <a:gd name="connsiteY5" fmla="*/ 0 h 166226"/>
                    <a:gd name="connsiteX0" fmla="*/ 32385 w 1299210"/>
                    <a:gd name="connsiteY0" fmla="*/ 0 h 166226"/>
                    <a:gd name="connsiteX1" fmla="*/ 1282065 w 1299210"/>
                    <a:gd name="connsiteY1" fmla="*/ 19050 h 166226"/>
                    <a:gd name="connsiteX2" fmla="*/ 1299210 w 1299210"/>
                    <a:gd name="connsiteY2" fmla="*/ 131445 h 166226"/>
                    <a:gd name="connsiteX3" fmla="*/ 0 w 1299210"/>
                    <a:gd name="connsiteY3" fmla="*/ 118110 h 166226"/>
                    <a:gd name="connsiteX4" fmla="*/ 32385 w 1299210"/>
                    <a:gd name="connsiteY4" fmla="*/ 0 h 166226"/>
                    <a:gd name="connsiteX0" fmla="*/ 32385 w 1299210"/>
                    <a:gd name="connsiteY0" fmla="*/ 0 h 275210"/>
                    <a:gd name="connsiteX1" fmla="*/ 1282065 w 1299210"/>
                    <a:gd name="connsiteY1" fmla="*/ 19050 h 275210"/>
                    <a:gd name="connsiteX2" fmla="*/ 1299210 w 1299210"/>
                    <a:gd name="connsiteY2" fmla="*/ 131445 h 275210"/>
                    <a:gd name="connsiteX3" fmla="*/ 0 w 1299210"/>
                    <a:gd name="connsiteY3" fmla="*/ 118110 h 275210"/>
                    <a:gd name="connsiteX4" fmla="*/ 32385 w 1299210"/>
                    <a:gd name="connsiteY4" fmla="*/ 0 h 275210"/>
                    <a:gd name="connsiteX0" fmla="*/ 32385 w 1299210"/>
                    <a:gd name="connsiteY0" fmla="*/ 0 h 300097"/>
                    <a:gd name="connsiteX1" fmla="*/ 1282065 w 1299210"/>
                    <a:gd name="connsiteY1" fmla="*/ 19050 h 300097"/>
                    <a:gd name="connsiteX2" fmla="*/ 1299210 w 1299210"/>
                    <a:gd name="connsiteY2" fmla="*/ 131445 h 300097"/>
                    <a:gd name="connsiteX3" fmla="*/ 0 w 1299210"/>
                    <a:gd name="connsiteY3" fmla="*/ 118110 h 300097"/>
                    <a:gd name="connsiteX4" fmla="*/ 32385 w 1299210"/>
                    <a:gd name="connsiteY4" fmla="*/ 0 h 300097"/>
                    <a:gd name="connsiteX0" fmla="*/ 32385 w 1299210"/>
                    <a:gd name="connsiteY0" fmla="*/ 0 h 261078"/>
                    <a:gd name="connsiteX1" fmla="*/ 1282065 w 1299210"/>
                    <a:gd name="connsiteY1" fmla="*/ 19050 h 261078"/>
                    <a:gd name="connsiteX2" fmla="*/ 1299210 w 1299210"/>
                    <a:gd name="connsiteY2" fmla="*/ 131445 h 261078"/>
                    <a:gd name="connsiteX3" fmla="*/ 0 w 1299210"/>
                    <a:gd name="connsiteY3" fmla="*/ 118110 h 261078"/>
                    <a:gd name="connsiteX4" fmla="*/ 32385 w 1299210"/>
                    <a:gd name="connsiteY4" fmla="*/ 0 h 261078"/>
                    <a:gd name="connsiteX0" fmla="*/ 32385 w 1299210"/>
                    <a:gd name="connsiteY0" fmla="*/ 0 h 272491"/>
                    <a:gd name="connsiteX1" fmla="*/ 1282065 w 1299210"/>
                    <a:gd name="connsiteY1" fmla="*/ 19050 h 272491"/>
                    <a:gd name="connsiteX2" fmla="*/ 1299210 w 1299210"/>
                    <a:gd name="connsiteY2" fmla="*/ 131445 h 272491"/>
                    <a:gd name="connsiteX3" fmla="*/ 0 w 1299210"/>
                    <a:gd name="connsiteY3" fmla="*/ 118110 h 272491"/>
                    <a:gd name="connsiteX4" fmla="*/ 32385 w 1299210"/>
                    <a:gd name="connsiteY4" fmla="*/ 0 h 272491"/>
                    <a:gd name="connsiteX0" fmla="*/ 32385 w 1299210"/>
                    <a:gd name="connsiteY0" fmla="*/ 0 h 224847"/>
                    <a:gd name="connsiteX1" fmla="*/ 1282065 w 1299210"/>
                    <a:gd name="connsiteY1" fmla="*/ 19050 h 224847"/>
                    <a:gd name="connsiteX2" fmla="*/ 1299210 w 1299210"/>
                    <a:gd name="connsiteY2" fmla="*/ 131445 h 224847"/>
                    <a:gd name="connsiteX3" fmla="*/ 318134 w 1299210"/>
                    <a:gd name="connsiteY3" fmla="*/ 224789 h 224847"/>
                    <a:gd name="connsiteX4" fmla="*/ 0 w 1299210"/>
                    <a:gd name="connsiteY4" fmla="*/ 118110 h 224847"/>
                    <a:gd name="connsiteX5" fmla="*/ 32385 w 1299210"/>
                    <a:gd name="connsiteY5" fmla="*/ 0 h 224847"/>
                    <a:gd name="connsiteX0" fmla="*/ 32385 w 1299210"/>
                    <a:gd name="connsiteY0" fmla="*/ 0 h 224847"/>
                    <a:gd name="connsiteX1" fmla="*/ 1282065 w 1299210"/>
                    <a:gd name="connsiteY1" fmla="*/ 19050 h 224847"/>
                    <a:gd name="connsiteX2" fmla="*/ 1299210 w 1299210"/>
                    <a:gd name="connsiteY2" fmla="*/ 131445 h 224847"/>
                    <a:gd name="connsiteX3" fmla="*/ 318134 w 1299210"/>
                    <a:gd name="connsiteY3" fmla="*/ 224789 h 224847"/>
                    <a:gd name="connsiteX4" fmla="*/ 0 w 1299210"/>
                    <a:gd name="connsiteY4" fmla="*/ 118110 h 224847"/>
                    <a:gd name="connsiteX5" fmla="*/ 32385 w 1299210"/>
                    <a:gd name="connsiteY5" fmla="*/ 0 h 224847"/>
                    <a:gd name="connsiteX0" fmla="*/ 32385 w 1299210"/>
                    <a:gd name="connsiteY0" fmla="*/ 0 h 233737"/>
                    <a:gd name="connsiteX1" fmla="*/ 1282065 w 1299210"/>
                    <a:gd name="connsiteY1" fmla="*/ 19050 h 233737"/>
                    <a:gd name="connsiteX2" fmla="*/ 1299210 w 1299210"/>
                    <a:gd name="connsiteY2" fmla="*/ 131445 h 233737"/>
                    <a:gd name="connsiteX3" fmla="*/ 516254 w 1299210"/>
                    <a:gd name="connsiteY3" fmla="*/ 217169 h 233737"/>
                    <a:gd name="connsiteX4" fmla="*/ 318134 w 1299210"/>
                    <a:gd name="connsiteY4" fmla="*/ 224789 h 233737"/>
                    <a:gd name="connsiteX5" fmla="*/ 0 w 1299210"/>
                    <a:gd name="connsiteY5" fmla="*/ 118110 h 233737"/>
                    <a:gd name="connsiteX6" fmla="*/ 32385 w 1299210"/>
                    <a:gd name="connsiteY6" fmla="*/ 0 h 233737"/>
                    <a:gd name="connsiteX0" fmla="*/ 32385 w 1299210"/>
                    <a:gd name="connsiteY0" fmla="*/ 0 h 490245"/>
                    <a:gd name="connsiteX1" fmla="*/ 1282065 w 1299210"/>
                    <a:gd name="connsiteY1" fmla="*/ 19050 h 490245"/>
                    <a:gd name="connsiteX2" fmla="*/ 1299210 w 1299210"/>
                    <a:gd name="connsiteY2" fmla="*/ 131445 h 490245"/>
                    <a:gd name="connsiteX3" fmla="*/ 249554 w 1299210"/>
                    <a:gd name="connsiteY3" fmla="*/ 489584 h 490245"/>
                    <a:gd name="connsiteX4" fmla="*/ 318134 w 1299210"/>
                    <a:gd name="connsiteY4" fmla="*/ 224789 h 490245"/>
                    <a:gd name="connsiteX5" fmla="*/ 0 w 1299210"/>
                    <a:gd name="connsiteY5" fmla="*/ 118110 h 490245"/>
                    <a:gd name="connsiteX6" fmla="*/ 32385 w 1299210"/>
                    <a:gd name="connsiteY6" fmla="*/ 0 h 490245"/>
                    <a:gd name="connsiteX0" fmla="*/ 32385 w 1299210"/>
                    <a:gd name="connsiteY0" fmla="*/ 0 h 489584"/>
                    <a:gd name="connsiteX1" fmla="*/ 1282065 w 1299210"/>
                    <a:gd name="connsiteY1" fmla="*/ 19050 h 489584"/>
                    <a:gd name="connsiteX2" fmla="*/ 1299210 w 1299210"/>
                    <a:gd name="connsiteY2" fmla="*/ 131445 h 489584"/>
                    <a:gd name="connsiteX3" fmla="*/ 249554 w 1299210"/>
                    <a:gd name="connsiteY3" fmla="*/ 489584 h 489584"/>
                    <a:gd name="connsiteX4" fmla="*/ 318134 w 1299210"/>
                    <a:gd name="connsiteY4" fmla="*/ 224789 h 489584"/>
                    <a:gd name="connsiteX5" fmla="*/ 0 w 1299210"/>
                    <a:gd name="connsiteY5" fmla="*/ 118110 h 489584"/>
                    <a:gd name="connsiteX6" fmla="*/ 32385 w 1299210"/>
                    <a:gd name="connsiteY6" fmla="*/ 0 h 489584"/>
                    <a:gd name="connsiteX0" fmla="*/ 32385 w 1299210"/>
                    <a:gd name="connsiteY0" fmla="*/ 0 h 487679"/>
                    <a:gd name="connsiteX1" fmla="*/ 1282065 w 1299210"/>
                    <a:gd name="connsiteY1" fmla="*/ 19050 h 487679"/>
                    <a:gd name="connsiteX2" fmla="*/ 1299210 w 1299210"/>
                    <a:gd name="connsiteY2" fmla="*/ 131445 h 487679"/>
                    <a:gd name="connsiteX3" fmla="*/ 186689 w 1299210"/>
                    <a:gd name="connsiteY3" fmla="*/ 487679 h 487679"/>
                    <a:gd name="connsiteX4" fmla="*/ 318134 w 1299210"/>
                    <a:gd name="connsiteY4" fmla="*/ 224789 h 487679"/>
                    <a:gd name="connsiteX5" fmla="*/ 0 w 1299210"/>
                    <a:gd name="connsiteY5" fmla="*/ 118110 h 487679"/>
                    <a:gd name="connsiteX6" fmla="*/ 32385 w 1299210"/>
                    <a:gd name="connsiteY6" fmla="*/ 0 h 487679"/>
                    <a:gd name="connsiteX0" fmla="*/ 32385 w 1299210"/>
                    <a:gd name="connsiteY0" fmla="*/ 0 h 487679"/>
                    <a:gd name="connsiteX1" fmla="*/ 1282065 w 1299210"/>
                    <a:gd name="connsiteY1" fmla="*/ 19050 h 487679"/>
                    <a:gd name="connsiteX2" fmla="*/ 1299210 w 1299210"/>
                    <a:gd name="connsiteY2" fmla="*/ 131445 h 487679"/>
                    <a:gd name="connsiteX3" fmla="*/ 186689 w 1299210"/>
                    <a:gd name="connsiteY3" fmla="*/ 487679 h 487679"/>
                    <a:gd name="connsiteX4" fmla="*/ 318134 w 1299210"/>
                    <a:gd name="connsiteY4" fmla="*/ 224789 h 487679"/>
                    <a:gd name="connsiteX5" fmla="*/ 0 w 1299210"/>
                    <a:gd name="connsiteY5" fmla="*/ 118110 h 487679"/>
                    <a:gd name="connsiteX6" fmla="*/ 32385 w 1299210"/>
                    <a:gd name="connsiteY6" fmla="*/ 0 h 487679"/>
                    <a:gd name="connsiteX0" fmla="*/ 32385 w 1299210"/>
                    <a:gd name="connsiteY0" fmla="*/ 0 h 487679"/>
                    <a:gd name="connsiteX1" fmla="*/ 1282065 w 1299210"/>
                    <a:gd name="connsiteY1" fmla="*/ 19050 h 487679"/>
                    <a:gd name="connsiteX2" fmla="*/ 1299210 w 1299210"/>
                    <a:gd name="connsiteY2" fmla="*/ 131445 h 487679"/>
                    <a:gd name="connsiteX3" fmla="*/ 186689 w 1299210"/>
                    <a:gd name="connsiteY3" fmla="*/ 487679 h 487679"/>
                    <a:gd name="connsiteX4" fmla="*/ 318134 w 1299210"/>
                    <a:gd name="connsiteY4" fmla="*/ 224789 h 487679"/>
                    <a:gd name="connsiteX5" fmla="*/ 0 w 1299210"/>
                    <a:gd name="connsiteY5" fmla="*/ 118110 h 487679"/>
                    <a:gd name="connsiteX6" fmla="*/ 32385 w 1299210"/>
                    <a:gd name="connsiteY6" fmla="*/ 0 h 487679"/>
                    <a:gd name="connsiteX0" fmla="*/ 32385 w 1299210"/>
                    <a:gd name="connsiteY0" fmla="*/ 0 h 488871"/>
                    <a:gd name="connsiteX1" fmla="*/ 1282065 w 1299210"/>
                    <a:gd name="connsiteY1" fmla="*/ 19050 h 488871"/>
                    <a:gd name="connsiteX2" fmla="*/ 1299210 w 1299210"/>
                    <a:gd name="connsiteY2" fmla="*/ 131445 h 488871"/>
                    <a:gd name="connsiteX3" fmla="*/ 765809 w 1299210"/>
                    <a:gd name="connsiteY3" fmla="*/ 314325 h 488871"/>
                    <a:gd name="connsiteX4" fmla="*/ 186689 w 1299210"/>
                    <a:gd name="connsiteY4" fmla="*/ 487679 h 488871"/>
                    <a:gd name="connsiteX5" fmla="*/ 318134 w 1299210"/>
                    <a:gd name="connsiteY5" fmla="*/ 224789 h 488871"/>
                    <a:gd name="connsiteX6" fmla="*/ 0 w 1299210"/>
                    <a:gd name="connsiteY6" fmla="*/ 118110 h 488871"/>
                    <a:gd name="connsiteX7" fmla="*/ 32385 w 1299210"/>
                    <a:gd name="connsiteY7" fmla="*/ 0 h 488871"/>
                    <a:gd name="connsiteX0" fmla="*/ 32385 w 1299210"/>
                    <a:gd name="connsiteY0" fmla="*/ 0 h 566621"/>
                    <a:gd name="connsiteX1" fmla="*/ 1282065 w 1299210"/>
                    <a:gd name="connsiteY1" fmla="*/ 19050 h 566621"/>
                    <a:gd name="connsiteX2" fmla="*/ 1299210 w 1299210"/>
                    <a:gd name="connsiteY2" fmla="*/ 131445 h 566621"/>
                    <a:gd name="connsiteX3" fmla="*/ 925829 w 1299210"/>
                    <a:gd name="connsiteY3" fmla="*/ 548640 h 566621"/>
                    <a:gd name="connsiteX4" fmla="*/ 186689 w 1299210"/>
                    <a:gd name="connsiteY4" fmla="*/ 487679 h 566621"/>
                    <a:gd name="connsiteX5" fmla="*/ 318134 w 1299210"/>
                    <a:gd name="connsiteY5" fmla="*/ 224789 h 566621"/>
                    <a:gd name="connsiteX6" fmla="*/ 0 w 1299210"/>
                    <a:gd name="connsiteY6" fmla="*/ 118110 h 566621"/>
                    <a:gd name="connsiteX7" fmla="*/ 32385 w 1299210"/>
                    <a:gd name="connsiteY7" fmla="*/ 0 h 5666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925829 w 1299210"/>
                    <a:gd name="connsiteY3" fmla="*/ 548640 h 576521"/>
                    <a:gd name="connsiteX4" fmla="*/ 186689 w 1299210"/>
                    <a:gd name="connsiteY4" fmla="*/ 487679 h 576521"/>
                    <a:gd name="connsiteX5" fmla="*/ 318134 w 1299210"/>
                    <a:gd name="connsiteY5" fmla="*/ 224789 h 576521"/>
                    <a:gd name="connsiteX6" fmla="*/ 0 w 1299210"/>
                    <a:gd name="connsiteY6" fmla="*/ 118110 h 576521"/>
                    <a:gd name="connsiteX7" fmla="*/ 32385 w 1299210"/>
                    <a:gd name="connsiteY7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986789 w 1299210"/>
                    <a:gd name="connsiteY3" fmla="*/ 548640 h 576521"/>
                    <a:gd name="connsiteX4" fmla="*/ 186689 w 1299210"/>
                    <a:gd name="connsiteY4" fmla="*/ 487679 h 576521"/>
                    <a:gd name="connsiteX5" fmla="*/ 318134 w 1299210"/>
                    <a:gd name="connsiteY5" fmla="*/ 224789 h 576521"/>
                    <a:gd name="connsiteX6" fmla="*/ 0 w 1299210"/>
                    <a:gd name="connsiteY6" fmla="*/ 118110 h 576521"/>
                    <a:gd name="connsiteX7" fmla="*/ 32385 w 1299210"/>
                    <a:gd name="connsiteY7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986789 w 1299210"/>
                    <a:gd name="connsiteY3" fmla="*/ 548640 h 576521"/>
                    <a:gd name="connsiteX4" fmla="*/ 186689 w 1299210"/>
                    <a:gd name="connsiteY4" fmla="*/ 487679 h 576521"/>
                    <a:gd name="connsiteX5" fmla="*/ 318134 w 1299210"/>
                    <a:gd name="connsiteY5" fmla="*/ 224789 h 576521"/>
                    <a:gd name="connsiteX6" fmla="*/ 0 w 1299210"/>
                    <a:gd name="connsiteY6" fmla="*/ 118110 h 576521"/>
                    <a:gd name="connsiteX7" fmla="*/ 32385 w 1299210"/>
                    <a:gd name="connsiteY7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371475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232410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232410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232410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7957"/>
                    <a:gd name="connsiteX1" fmla="*/ 1282065 w 1299210"/>
                    <a:gd name="connsiteY1" fmla="*/ 19050 h 577957"/>
                    <a:gd name="connsiteX2" fmla="*/ 1299210 w 1299210"/>
                    <a:gd name="connsiteY2" fmla="*/ 131445 h 577957"/>
                    <a:gd name="connsiteX3" fmla="*/ 1064894 w 1299210"/>
                    <a:gd name="connsiteY3" fmla="*/ 232410 h 577957"/>
                    <a:gd name="connsiteX4" fmla="*/ 1068704 w 1299210"/>
                    <a:gd name="connsiteY4" fmla="*/ 550545 h 577957"/>
                    <a:gd name="connsiteX5" fmla="*/ 186689 w 1299210"/>
                    <a:gd name="connsiteY5" fmla="*/ 487679 h 577957"/>
                    <a:gd name="connsiteX6" fmla="*/ 318134 w 1299210"/>
                    <a:gd name="connsiteY6" fmla="*/ 224789 h 577957"/>
                    <a:gd name="connsiteX7" fmla="*/ 0 w 1299210"/>
                    <a:gd name="connsiteY7" fmla="*/ 118110 h 577957"/>
                    <a:gd name="connsiteX8" fmla="*/ 32385 w 1299210"/>
                    <a:gd name="connsiteY8" fmla="*/ 0 h 577957"/>
                    <a:gd name="connsiteX0" fmla="*/ 32385 w 1299210"/>
                    <a:gd name="connsiteY0" fmla="*/ 0 h 577957"/>
                    <a:gd name="connsiteX1" fmla="*/ 1282065 w 1299210"/>
                    <a:gd name="connsiteY1" fmla="*/ 19050 h 577957"/>
                    <a:gd name="connsiteX2" fmla="*/ 1299210 w 1299210"/>
                    <a:gd name="connsiteY2" fmla="*/ 131445 h 577957"/>
                    <a:gd name="connsiteX3" fmla="*/ 1064894 w 1299210"/>
                    <a:gd name="connsiteY3" fmla="*/ 232410 h 577957"/>
                    <a:gd name="connsiteX4" fmla="*/ 1068704 w 1299210"/>
                    <a:gd name="connsiteY4" fmla="*/ 550545 h 577957"/>
                    <a:gd name="connsiteX5" fmla="*/ 186689 w 1299210"/>
                    <a:gd name="connsiteY5" fmla="*/ 487679 h 577957"/>
                    <a:gd name="connsiteX6" fmla="*/ 318134 w 1299210"/>
                    <a:gd name="connsiteY6" fmla="*/ 224789 h 577957"/>
                    <a:gd name="connsiteX7" fmla="*/ 0 w 1299210"/>
                    <a:gd name="connsiteY7" fmla="*/ 118110 h 577957"/>
                    <a:gd name="connsiteX8" fmla="*/ 32385 w 1299210"/>
                    <a:gd name="connsiteY8" fmla="*/ 0 h 577957"/>
                    <a:gd name="connsiteX0" fmla="*/ 32385 w 1299210"/>
                    <a:gd name="connsiteY0" fmla="*/ 0 h 577957"/>
                    <a:gd name="connsiteX1" fmla="*/ 1282065 w 1299210"/>
                    <a:gd name="connsiteY1" fmla="*/ 19050 h 577957"/>
                    <a:gd name="connsiteX2" fmla="*/ 1299210 w 1299210"/>
                    <a:gd name="connsiteY2" fmla="*/ 131445 h 577957"/>
                    <a:gd name="connsiteX3" fmla="*/ 1038224 w 1299210"/>
                    <a:gd name="connsiteY3" fmla="*/ 232410 h 577957"/>
                    <a:gd name="connsiteX4" fmla="*/ 1068704 w 1299210"/>
                    <a:gd name="connsiteY4" fmla="*/ 550545 h 577957"/>
                    <a:gd name="connsiteX5" fmla="*/ 186689 w 1299210"/>
                    <a:gd name="connsiteY5" fmla="*/ 487679 h 577957"/>
                    <a:gd name="connsiteX6" fmla="*/ 318134 w 1299210"/>
                    <a:gd name="connsiteY6" fmla="*/ 224789 h 577957"/>
                    <a:gd name="connsiteX7" fmla="*/ 0 w 1299210"/>
                    <a:gd name="connsiteY7" fmla="*/ 118110 h 577957"/>
                    <a:gd name="connsiteX8" fmla="*/ 32385 w 1299210"/>
                    <a:gd name="connsiteY8" fmla="*/ 0 h 577957"/>
                    <a:gd name="connsiteX0" fmla="*/ 32385 w 1299210"/>
                    <a:gd name="connsiteY0" fmla="*/ 0 h 555589"/>
                    <a:gd name="connsiteX1" fmla="*/ 1282065 w 1299210"/>
                    <a:gd name="connsiteY1" fmla="*/ 19050 h 555589"/>
                    <a:gd name="connsiteX2" fmla="*/ 1299210 w 1299210"/>
                    <a:gd name="connsiteY2" fmla="*/ 131445 h 555589"/>
                    <a:gd name="connsiteX3" fmla="*/ 1038224 w 1299210"/>
                    <a:gd name="connsiteY3" fmla="*/ 232410 h 555589"/>
                    <a:gd name="connsiteX4" fmla="*/ 1078229 w 1299210"/>
                    <a:gd name="connsiteY4" fmla="*/ 518160 h 555589"/>
                    <a:gd name="connsiteX5" fmla="*/ 186689 w 1299210"/>
                    <a:gd name="connsiteY5" fmla="*/ 487679 h 555589"/>
                    <a:gd name="connsiteX6" fmla="*/ 318134 w 1299210"/>
                    <a:gd name="connsiteY6" fmla="*/ 224789 h 555589"/>
                    <a:gd name="connsiteX7" fmla="*/ 0 w 1299210"/>
                    <a:gd name="connsiteY7" fmla="*/ 118110 h 555589"/>
                    <a:gd name="connsiteX8" fmla="*/ 32385 w 1299210"/>
                    <a:gd name="connsiteY8" fmla="*/ 0 h 555589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3822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318134 w 1299210"/>
                    <a:gd name="connsiteY6" fmla="*/ 2247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3822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318134 w 1299210"/>
                    <a:gd name="connsiteY6" fmla="*/ 2247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318134 w 1299210"/>
                    <a:gd name="connsiteY6" fmla="*/ 2247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169544 w 1299210"/>
                    <a:gd name="connsiteY6" fmla="*/ 23240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139064 w 1299210"/>
                    <a:gd name="connsiteY6" fmla="*/ 1866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139064 w 1299210"/>
                    <a:gd name="connsiteY6" fmla="*/ 1866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96324"/>
                    <a:gd name="connsiteX1" fmla="*/ 1282065 w 1299210"/>
                    <a:gd name="connsiteY1" fmla="*/ 19050 h 596324"/>
                    <a:gd name="connsiteX2" fmla="*/ 1299210 w 1299210"/>
                    <a:gd name="connsiteY2" fmla="*/ 131445 h 596324"/>
                    <a:gd name="connsiteX3" fmla="*/ 1022984 w 1299210"/>
                    <a:gd name="connsiteY3" fmla="*/ 232410 h 596324"/>
                    <a:gd name="connsiteX4" fmla="*/ 1078229 w 1299210"/>
                    <a:gd name="connsiteY4" fmla="*/ 518160 h 596324"/>
                    <a:gd name="connsiteX5" fmla="*/ 72389 w 1299210"/>
                    <a:gd name="connsiteY5" fmla="*/ 537209 h 596324"/>
                    <a:gd name="connsiteX6" fmla="*/ 139064 w 1299210"/>
                    <a:gd name="connsiteY6" fmla="*/ 186689 h 596324"/>
                    <a:gd name="connsiteX7" fmla="*/ 0 w 1299210"/>
                    <a:gd name="connsiteY7" fmla="*/ 118110 h 596324"/>
                    <a:gd name="connsiteX8" fmla="*/ 32385 w 1299210"/>
                    <a:gd name="connsiteY8" fmla="*/ 0 h 596324"/>
                    <a:gd name="connsiteX0" fmla="*/ 32385 w 1299210"/>
                    <a:gd name="connsiteY0" fmla="*/ 0 h 596324"/>
                    <a:gd name="connsiteX1" fmla="*/ 1282065 w 1299210"/>
                    <a:gd name="connsiteY1" fmla="*/ 19050 h 596324"/>
                    <a:gd name="connsiteX2" fmla="*/ 1299210 w 1299210"/>
                    <a:gd name="connsiteY2" fmla="*/ 131445 h 596324"/>
                    <a:gd name="connsiteX3" fmla="*/ 1022984 w 1299210"/>
                    <a:gd name="connsiteY3" fmla="*/ 232410 h 596324"/>
                    <a:gd name="connsiteX4" fmla="*/ 1078229 w 1299210"/>
                    <a:gd name="connsiteY4" fmla="*/ 518160 h 596324"/>
                    <a:gd name="connsiteX5" fmla="*/ 72389 w 1299210"/>
                    <a:gd name="connsiteY5" fmla="*/ 537209 h 596324"/>
                    <a:gd name="connsiteX6" fmla="*/ 139064 w 1299210"/>
                    <a:gd name="connsiteY6" fmla="*/ 186689 h 596324"/>
                    <a:gd name="connsiteX7" fmla="*/ 0 w 1299210"/>
                    <a:gd name="connsiteY7" fmla="*/ 118110 h 596324"/>
                    <a:gd name="connsiteX8" fmla="*/ 32385 w 1299210"/>
                    <a:gd name="connsiteY8" fmla="*/ 0 h 596324"/>
                    <a:gd name="connsiteX0" fmla="*/ 32385 w 1299210"/>
                    <a:gd name="connsiteY0" fmla="*/ 0 h 640744"/>
                    <a:gd name="connsiteX1" fmla="*/ 1282065 w 1299210"/>
                    <a:gd name="connsiteY1" fmla="*/ 19050 h 640744"/>
                    <a:gd name="connsiteX2" fmla="*/ 1299210 w 1299210"/>
                    <a:gd name="connsiteY2" fmla="*/ 131445 h 640744"/>
                    <a:gd name="connsiteX3" fmla="*/ 1022984 w 1299210"/>
                    <a:gd name="connsiteY3" fmla="*/ 232410 h 640744"/>
                    <a:gd name="connsiteX4" fmla="*/ 1078229 w 1299210"/>
                    <a:gd name="connsiteY4" fmla="*/ 590550 h 640744"/>
                    <a:gd name="connsiteX5" fmla="*/ 72389 w 1299210"/>
                    <a:gd name="connsiteY5" fmla="*/ 537209 h 640744"/>
                    <a:gd name="connsiteX6" fmla="*/ 139064 w 1299210"/>
                    <a:gd name="connsiteY6" fmla="*/ 186689 h 640744"/>
                    <a:gd name="connsiteX7" fmla="*/ 0 w 1299210"/>
                    <a:gd name="connsiteY7" fmla="*/ 118110 h 640744"/>
                    <a:gd name="connsiteX8" fmla="*/ 32385 w 1299210"/>
                    <a:gd name="connsiteY8" fmla="*/ 0 h 640744"/>
                    <a:gd name="connsiteX0" fmla="*/ 32385 w 1299210"/>
                    <a:gd name="connsiteY0" fmla="*/ 0 h 658563"/>
                    <a:gd name="connsiteX1" fmla="*/ 1282065 w 1299210"/>
                    <a:gd name="connsiteY1" fmla="*/ 19050 h 658563"/>
                    <a:gd name="connsiteX2" fmla="*/ 1299210 w 1299210"/>
                    <a:gd name="connsiteY2" fmla="*/ 131445 h 658563"/>
                    <a:gd name="connsiteX3" fmla="*/ 1022984 w 1299210"/>
                    <a:gd name="connsiteY3" fmla="*/ 232410 h 658563"/>
                    <a:gd name="connsiteX4" fmla="*/ 1078229 w 1299210"/>
                    <a:gd name="connsiteY4" fmla="*/ 590550 h 658563"/>
                    <a:gd name="connsiteX5" fmla="*/ 72389 w 1299210"/>
                    <a:gd name="connsiteY5" fmla="*/ 537209 h 658563"/>
                    <a:gd name="connsiteX6" fmla="*/ 139064 w 1299210"/>
                    <a:gd name="connsiteY6" fmla="*/ 186689 h 658563"/>
                    <a:gd name="connsiteX7" fmla="*/ 0 w 1299210"/>
                    <a:gd name="connsiteY7" fmla="*/ 118110 h 658563"/>
                    <a:gd name="connsiteX8" fmla="*/ 32385 w 1299210"/>
                    <a:gd name="connsiteY8" fmla="*/ 0 h 658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99210" h="658563">
                      <a:moveTo>
                        <a:pt x="32385" y="0"/>
                      </a:moveTo>
                      <a:cubicBezTo>
                        <a:pt x="513715" y="244475"/>
                        <a:pt x="972185" y="191770"/>
                        <a:pt x="1282065" y="19050"/>
                      </a:cubicBezTo>
                      <a:lnTo>
                        <a:pt x="1299210" y="131445"/>
                      </a:lnTo>
                      <a:cubicBezTo>
                        <a:pt x="1263015" y="190182"/>
                        <a:pt x="1122679" y="210503"/>
                        <a:pt x="1022984" y="232410"/>
                      </a:cubicBezTo>
                      <a:cubicBezTo>
                        <a:pt x="1037589" y="385762"/>
                        <a:pt x="995997" y="498793"/>
                        <a:pt x="1078229" y="590550"/>
                      </a:cubicBezTo>
                      <a:cubicBezTo>
                        <a:pt x="957579" y="695642"/>
                        <a:pt x="251776" y="679767"/>
                        <a:pt x="72389" y="537209"/>
                      </a:cubicBezTo>
                      <a:cubicBezTo>
                        <a:pt x="74611" y="455611"/>
                        <a:pt x="61276" y="353694"/>
                        <a:pt x="139064" y="186689"/>
                      </a:cubicBezTo>
                      <a:cubicBezTo>
                        <a:pt x="38734" y="169227"/>
                        <a:pt x="47625" y="155575"/>
                        <a:pt x="0" y="118110"/>
                      </a:cubicBezTo>
                      <a:lnTo>
                        <a:pt x="3238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正方形/長方形 19"/>
                <p:cNvSpPr/>
                <p:nvPr/>
              </p:nvSpPr>
              <p:spPr>
                <a:xfrm rot="259512">
                  <a:off x="3985880" y="3176400"/>
                  <a:ext cx="938583" cy="2764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ja-JP" altLang="en-US" b="1" cap="none" spc="0" dirty="0" smtClean="0">
                      <a:ln w="0">
                        <a:noFill/>
                      </a:ln>
                      <a:effectLst/>
                      <a:latin typeface="HG正楷書体-PRO" panose="03000600000000000000" pitchFamily="66" charset="-128"/>
                      <a:ea typeface="HG正楷書体-PRO" panose="03000600000000000000" pitchFamily="66" charset="-128"/>
                    </a:rPr>
                    <a:t>しょうゆ</a:t>
                  </a:r>
                  <a:endParaRPr lang="ja-JP" altLang="en-US" sz="1000" b="1" cap="none" spc="0" dirty="0">
                    <a:ln w="0">
                      <a:noFill/>
                    </a:ln>
                    <a:effectLst/>
                    <a:latin typeface="HG正楷書体-PRO" panose="03000600000000000000" pitchFamily="66" charset="-128"/>
                    <a:ea typeface="HG正楷書体-PRO" panose="03000600000000000000" pitchFamily="66" charset="-128"/>
                  </a:endParaRPr>
                </a:p>
              </p:txBody>
            </p:sp>
          </p:grpSp>
          <p:grpSp>
            <p:nvGrpSpPr>
              <p:cNvPr id="13" name="グループ化 12"/>
              <p:cNvGrpSpPr/>
              <p:nvPr/>
            </p:nvGrpSpPr>
            <p:grpSpPr>
              <a:xfrm>
                <a:off x="1666345" y="2251688"/>
                <a:ext cx="549832" cy="532555"/>
                <a:chOff x="5842078" y="2451470"/>
                <a:chExt cx="549832" cy="532555"/>
              </a:xfrm>
            </p:grpSpPr>
            <p:sp>
              <p:nvSpPr>
                <p:cNvPr id="14" name="楕円 13"/>
                <p:cNvSpPr/>
                <p:nvPr/>
              </p:nvSpPr>
              <p:spPr>
                <a:xfrm>
                  <a:off x="5842078" y="2451470"/>
                  <a:ext cx="226195" cy="330200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楕円 14"/>
                <p:cNvSpPr/>
                <p:nvPr/>
              </p:nvSpPr>
              <p:spPr>
                <a:xfrm>
                  <a:off x="6149204" y="2451470"/>
                  <a:ext cx="226195" cy="330200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楕円 15"/>
                <p:cNvSpPr/>
                <p:nvPr/>
              </p:nvSpPr>
              <p:spPr>
                <a:xfrm>
                  <a:off x="5933750" y="2560165"/>
                  <a:ext cx="128154" cy="186949"/>
                </a:xfrm>
                <a:prstGeom prst="ellipse">
                  <a:avLst/>
                </a:pr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楕円 16"/>
                <p:cNvSpPr/>
                <p:nvPr/>
              </p:nvSpPr>
              <p:spPr>
                <a:xfrm>
                  <a:off x="6242165" y="2560165"/>
                  <a:ext cx="128154" cy="186949"/>
                </a:xfrm>
                <a:prstGeom prst="ellipse">
                  <a:avLst/>
                </a:pr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 17"/>
                <p:cNvSpPr/>
                <p:nvPr/>
              </p:nvSpPr>
              <p:spPr>
                <a:xfrm>
                  <a:off x="5920740" y="2849245"/>
                  <a:ext cx="471170" cy="134780"/>
                </a:xfrm>
                <a:custGeom>
                  <a:avLst/>
                  <a:gdLst>
                    <a:gd name="connsiteX0" fmla="*/ 0 w 513080"/>
                    <a:gd name="connsiteY0" fmla="*/ 0 h 71120"/>
                    <a:gd name="connsiteX1" fmla="*/ 467360 w 513080"/>
                    <a:gd name="connsiteY1" fmla="*/ 0 h 71120"/>
                    <a:gd name="connsiteX2" fmla="*/ 513080 w 513080"/>
                    <a:gd name="connsiteY2" fmla="*/ 71120 h 71120"/>
                    <a:gd name="connsiteX3" fmla="*/ 513080 w 513080"/>
                    <a:gd name="connsiteY3" fmla="*/ 71120 h 71120"/>
                    <a:gd name="connsiteX0" fmla="*/ 0 w 490220"/>
                    <a:gd name="connsiteY0" fmla="*/ 0 h 107315"/>
                    <a:gd name="connsiteX1" fmla="*/ 444500 w 490220"/>
                    <a:gd name="connsiteY1" fmla="*/ 36195 h 107315"/>
                    <a:gd name="connsiteX2" fmla="*/ 490220 w 490220"/>
                    <a:gd name="connsiteY2" fmla="*/ 107315 h 107315"/>
                    <a:gd name="connsiteX3" fmla="*/ 490220 w 490220"/>
                    <a:gd name="connsiteY3" fmla="*/ 107315 h 107315"/>
                    <a:gd name="connsiteX0" fmla="*/ 0 w 490220"/>
                    <a:gd name="connsiteY0" fmla="*/ 0 h 107315"/>
                    <a:gd name="connsiteX1" fmla="*/ 444500 w 490220"/>
                    <a:gd name="connsiteY1" fmla="*/ 36195 h 107315"/>
                    <a:gd name="connsiteX2" fmla="*/ 490220 w 490220"/>
                    <a:gd name="connsiteY2" fmla="*/ 107315 h 107315"/>
                    <a:gd name="connsiteX3" fmla="*/ 490220 w 490220"/>
                    <a:gd name="connsiteY3" fmla="*/ 107315 h 107315"/>
                    <a:gd name="connsiteX0" fmla="*/ 0 w 490220"/>
                    <a:gd name="connsiteY0" fmla="*/ 0 h 107315"/>
                    <a:gd name="connsiteX1" fmla="*/ 429260 w 490220"/>
                    <a:gd name="connsiteY1" fmla="*/ 1905 h 107315"/>
                    <a:gd name="connsiteX2" fmla="*/ 490220 w 490220"/>
                    <a:gd name="connsiteY2" fmla="*/ 107315 h 107315"/>
                    <a:gd name="connsiteX3" fmla="*/ 490220 w 490220"/>
                    <a:gd name="connsiteY3" fmla="*/ 107315 h 107315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3" fmla="*/ 490220 w 490220"/>
                    <a:gd name="connsiteY3" fmla="*/ 107315 h 129069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3" fmla="*/ 490220 w 490220"/>
                    <a:gd name="connsiteY3" fmla="*/ 107315 h 129069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3" fmla="*/ 490220 w 490220"/>
                    <a:gd name="connsiteY3" fmla="*/ 107315 h 129069"/>
                    <a:gd name="connsiteX0" fmla="*/ 0 w 537845"/>
                    <a:gd name="connsiteY0" fmla="*/ 0 h 129069"/>
                    <a:gd name="connsiteX1" fmla="*/ 429260 w 537845"/>
                    <a:gd name="connsiteY1" fmla="*/ 1905 h 129069"/>
                    <a:gd name="connsiteX2" fmla="*/ 490220 w 537845"/>
                    <a:gd name="connsiteY2" fmla="*/ 107315 h 129069"/>
                    <a:gd name="connsiteX3" fmla="*/ 537845 w 537845"/>
                    <a:gd name="connsiteY3" fmla="*/ 105410 h 129069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0" fmla="*/ 0 w 465455"/>
                    <a:gd name="connsiteY0" fmla="*/ 0 h 129069"/>
                    <a:gd name="connsiteX1" fmla="*/ 429260 w 465455"/>
                    <a:gd name="connsiteY1" fmla="*/ 1905 h 129069"/>
                    <a:gd name="connsiteX2" fmla="*/ 465455 w 465455"/>
                    <a:gd name="connsiteY2" fmla="*/ 55880 h 129069"/>
                    <a:gd name="connsiteX0" fmla="*/ 0 w 465455"/>
                    <a:gd name="connsiteY0" fmla="*/ 0 h 129069"/>
                    <a:gd name="connsiteX1" fmla="*/ 429260 w 465455"/>
                    <a:gd name="connsiteY1" fmla="*/ 1905 h 129069"/>
                    <a:gd name="connsiteX2" fmla="*/ 465455 w 465455"/>
                    <a:gd name="connsiteY2" fmla="*/ 55880 h 129069"/>
                    <a:gd name="connsiteX0" fmla="*/ 0 w 471170"/>
                    <a:gd name="connsiteY0" fmla="*/ 0 h 129069"/>
                    <a:gd name="connsiteX1" fmla="*/ 429260 w 471170"/>
                    <a:gd name="connsiteY1" fmla="*/ 1905 h 129069"/>
                    <a:gd name="connsiteX2" fmla="*/ 471170 w 471170"/>
                    <a:gd name="connsiteY2" fmla="*/ 52070 h 129069"/>
                    <a:gd name="connsiteX0" fmla="*/ 0 w 471170"/>
                    <a:gd name="connsiteY0" fmla="*/ 0 h 141314"/>
                    <a:gd name="connsiteX1" fmla="*/ 421640 w 471170"/>
                    <a:gd name="connsiteY1" fmla="*/ 26670 h 141314"/>
                    <a:gd name="connsiteX2" fmla="*/ 471170 w 471170"/>
                    <a:gd name="connsiteY2" fmla="*/ 52070 h 141314"/>
                    <a:gd name="connsiteX0" fmla="*/ 0 w 471170"/>
                    <a:gd name="connsiteY0" fmla="*/ 0 h 141314"/>
                    <a:gd name="connsiteX1" fmla="*/ 421640 w 471170"/>
                    <a:gd name="connsiteY1" fmla="*/ 26670 h 141314"/>
                    <a:gd name="connsiteX2" fmla="*/ 471170 w 471170"/>
                    <a:gd name="connsiteY2" fmla="*/ 52070 h 141314"/>
                    <a:gd name="connsiteX0" fmla="*/ 0 w 471170"/>
                    <a:gd name="connsiteY0" fmla="*/ 0 h 134780"/>
                    <a:gd name="connsiteX1" fmla="*/ 421640 w 471170"/>
                    <a:gd name="connsiteY1" fmla="*/ 26670 h 134780"/>
                    <a:gd name="connsiteX2" fmla="*/ 471170 w 471170"/>
                    <a:gd name="connsiteY2" fmla="*/ 52070 h 13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170" h="134780">
                      <a:moveTo>
                        <a:pt x="0" y="0"/>
                      </a:moveTo>
                      <a:cubicBezTo>
                        <a:pt x="71967" y="187325"/>
                        <a:pt x="336338" y="163195"/>
                        <a:pt x="421640" y="26670"/>
                      </a:cubicBezTo>
                      <a:cubicBezTo>
                        <a:pt x="413385" y="71332"/>
                        <a:pt x="449263" y="67204"/>
                        <a:pt x="471170" y="52070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6" name="テキスト ボックス 5"/>
            <p:cNvSpPr txBox="1"/>
            <p:nvPr/>
          </p:nvSpPr>
          <p:spPr>
            <a:xfrm>
              <a:off x="2635598" y="4177855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©2022.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4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141468" y="1534437"/>
            <a:ext cx="3291713" cy="2916545"/>
            <a:chOff x="1141468" y="1534437"/>
            <a:chExt cx="3291713" cy="2916545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141468" y="1534437"/>
              <a:ext cx="3291713" cy="2750889"/>
              <a:chOff x="1141468" y="1534437"/>
              <a:chExt cx="3291713" cy="2750889"/>
            </a:xfrm>
          </p:grpSpPr>
          <p:grpSp>
            <p:nvGrpSpPr>
              <p:cNvPr id="34" name="グループ化 33"/>
              <p:cNvGrpSpPr/>
              <p:nvPr/>
            </p:nvGrpSpPr>
            <p:grpSpPr>
              <a:xfrm>
                <a:off x="1141468" y="1534437"/>
                <a:ext cx="3088247" cy="2750889"/>
                <a:chOff x="2772841" y="2760565"/>
                <a:chExt cx="3088247" cy="2750889"/>
              </a:xfrm>
            </p:grpSpPr>
            <p:grpSp>
              <p:nvGrpSpPr>
                <p:cNvPr id="35" name="グループ化 34"/>
                <p:cNvGrpSpPr/>
                <p:nvPr/>
              </p:nvGrpSpPr>
              <p:grpSpPr>
                <a:xfrm>
                  <a:off x="3314891" y="3164911"/>
                  <a:ext cx="2180027" cy="2346543"/>
                  <a:chOff x="912513" y="1552242"/>
                  <a:chExt cx="2180027" cy="2346543"/>
                </a:xfrm>
              </p:grpSpPr>
              <p:sp>
                <p:nvSpPr>
                  <p:cNvPr id="52" name="フリーフォーム 51"/>
                  <p:cNvSpPr/>
                  <p:nvPr/>
                </p:nvSpPr>
                <p:spPr>
                  <a:xfrm rot="18174810">
                    <a:off x="773358" y="2676762"/>
                    <a:ext cx="793493" cy="515184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4714"/>
                      <a:gd name="connsiteY0" fmla="*/ 299183 h 410308"/>
                      <a:gd name="connsiteX1" fmla="*/ 281524 w 754714"/>
                      <a:gd name="connsiteY1" fmla="*/ 81378 h 410308"/>
                      <a:gd name="connsiteX2" fmla="*/ 219929 w 754714"/>
                      <a:gd name="connsiteY2" fmla="*/ 59153 h 410308"/>
                      <a:gd name="connsiteX3" fmla="*/ 185004 w 754714"/>
                      <a:gd name="connsiteY3" fmla="*/ 167738 h 410308"/>
                      <a:gd name="connsiteX4" fmla="*/ 706339 w 754714"/>
                      <a:gd name="connsiteY4" fmla="*/ 410308 h 410308"/>
                      <a:gd name="connsiteX5" fmla="*/ 746979 w 754714"/>
                      <a:gd name="connsiteY5" fmla="*/ 299183 h 410308"/>
                      <a:gd name="connsiteX0" fmla="*/ 746979 w 767844"/>
                      <a:gd name="connsiteY0" fmla="*/ 299183 h 410308"/>
                      <a:gd name="connsiteX1" fmla="*/ 281524 w 767844"/>
                      <a:gd name="connsiteY1" fmla="*/ 81378 h 410308"/>
                      <a:gd name="connsiteX2" fmla="*/ 219929 w 767844"/>
                      <a:gd name="connsiteY2" fmla="*/ 59153 h 410308"/>
                      <a:gd name="connsiteX3" fmla="*/ 185004 w 767844"/>
                      <a:gd name="connsiteY3" fmla="*/ 167738 h 410308"/>
                      <a:gd name="connsiteX4" fmla="*/ 706339 w 767844"/>
                      <a:gd name="connsiteY4" fmla="*/ 410308 h 410308"/>
                      <a:gd name="connsiteX5" fmla="*/ 746979 w 767844"/>
                      <a:gd name="connsiteY5" fmla="*/ 299183 h 410308"/>
                      <a:gd name="connsiteX0" fmla="*/ 746979 w 760095"/>
                      <a:gd name="connsiteY0" fmla="*/ 299183 h 410308"/>
                      <a:gd name="connsiteX1" fmla="*/ 281524 w 760095"/>
                      <a:gd name="connsiteY1" fmla="*/ 81378 h 410308"/>
                      <a:gd name="connsiteX2" fmla="*/ 219929 w 760095"/>
                      <a:gd name="connsiteY2" fmla="*/ 59153 h 410308"/>
                      <a:gd name="connsiteX3" fmla="*/ 185004 w 760095"/>
                      <a:gd name="connsiteY3" fmla="*/ 167738 h 410308"/>
                      <a:gd name="connsiteX4" fmla="*/ 706339 w 760095"/>
                      <a:gd name="connsiteY4" fmla="*/ 410308 h 410308"/>
                      <a:gd name="connsiteX5" fmla="*/ 746979 w 760095"/>
                      <a:gd name="connsiteY5" fmla="*/ 299183 h 410308"/>
                      <a:gd name="connsiteX0" fmla="*/ 745858 w 758974"/>
                      <a:gd name="connsiteY0" fmla="*/ 299183 h 410308"/>
                      <a:gd name="connsiteX1" fmla="*/ 280403 w 758974"/>
                      <a:gd name="connsiteY1" fmla="*/ 81378 h 410308"/>
                      <a:gd name="connsiteX2" fmla="*/ 218808 w 758974"/>
                      <a:gd name="connsiteY2" fmla="*/ 59153 h 410308"/>
                      <a:gd name="connsiteX3" fmla="*/ 183883 w 758974"/>
                      <a:gd name="connsiteY3" fmla="*/ 167738 h 410308"/>
                      <a:gd name="connsiteX4" fmla="*/ 705218 w 758974"/>
                      <a:gd name="connsiteY4" fmla="*/ 410308 h 410308"/>
                      <a:gd name="connsiteX5" fmla="*/ 745858 w 758974"/>
                      <a:gd name="connsiteY5" fmla="*/ 299183 h 410308"/>
                      <a:gd name="connsiteX0" fmla="*/ 761044 w 774160"/>
                      <a:gd name="connsiteY0" fmla="*/ 346605 h 457730"/>
                      <a:gd name="connsiteX1" fmla="*/ 295589 w 774160"/>
                      <a:gd name="connsiteY1" fmla="*/ 128800 h 457730"/>
                      <a:gd name="connsiteX2" fmla="*/ 233994 w 774160"/>
                      <a:gd name="connsiteY2" fmla="*/ 106575 h 457730"/>
                      <a:gd name="connsiteX3" fmla="*/ 199069 w 774160"/>
                      <a:gd name="connsiteY3" fmla="*/ 215160 h 457730"/>
                      <a:gd name="connsiteX4" fmla="*/ 720404 w 774160"/>
                      <a:gd name="connsiteY4" fmla="*/ 457730 h 457730"/>
                      <a:gd name="connsiteX5" fmla="*/ 761044 w 774160"/>
                      <a:gd name="connsiteY5" fmla="*/ 346605 h 457730"/>
                      <a:gd name="connsiteX0" fmla="*/ 701302 w 714418"/>
                      <a:gd name="connsiteY0" fmla="*/ 345296 h 456421"/>
                      <a:gd name="connsiteX1" fmla="*/ 235847 w 714418"/>
                      <a:gd name="connsiteY1" fmla="*/ 127491 h 456421"/>
                      <a:gd name="connsiteX2" fmla="*/ 174252 w 714418"/>
                      <a:gd name="connsiteY2" fmla="*/ 105266 h 456421"/>
                      <a:gd name="connsiteX3" fmla="*/ 139327 w 714418"/>
                      <a:gd name="connsiteY3" fmla="*/ 213851 h 456421"/>
                      <a:gd name="connsiteX4" fmla="*/ 660662 w 714418"/>
                      <a:gd name="connsiteY4" fmla="*/ 456421 h 456421"/>
                      <a:gd name="connsiteX5" fmla="*/ 701302 w 714418"/>
                      <a:gd name="connsiteY5" fmla="*/ 345296 h 456421"/>
                      <a:gd name="connsiteX0" fmla="*/ 740727 w 753843"/>
                      <a:gd name="connsiteY0" fmla="*/ 371823 h 482948"/>
                      <a:gd name="connsiteX1" fmla="*/ 275272 w 753843"/>
                      <a:gd name="connsiteY1" fmla="*/ 154018 h 482948"/>
                      <a:gd name="connsiteX2" fmla="*/ 213677 w 753843"/>
                      <a:gd name="connsiteY2" fmla="*/ 131793 h 482948"/>
                      <a:gd name="connsiteX3" fmla="*/ 178752 w 753843"/>
                      <a:gd name="connsiteY3" fmla="*/ 240378 h 482948"/>
                      <a:gd name="connsiteX4" fmla="*/ 700087 w 753843"/>
                      <a:gd name="connsiteY4" fmla="*/ 482948 h 482948"/>
                      <a:gd name="connsiteX5" fmla="*/ 740727 w 753843"/>
                      <a:gd name="connsiteY5" fmla="*/ 371823 h 482948"/>
                      <a:gd name="connsiteX0" fmla="*/ 704352 w 717468"/>
                      <a:gd name="connsiteY0" fmla="*/ 361213 h 472338"/>
                      <a:gd name="connsiteX1" fmla="*/ 238897 w 717468"/>
                      <a:gd name="connsiteY1" fmla="*/ 143408 h 472338"/>
                      <a:gd name="connsiteX2" fmla="*/ 177302 w 717468"/>
                      <a:gd name="connsiteY2" fmla="*/ 121183 h 472338"/>
                      <a:gd name="connsiteX3" fmla="*/ 142377 w 717468"/>
                      <a:gd name="connsiteY3" fmla="*/ 229768 h 472338"/>
                      <a:gd name="connsiteX4" fmla="*/ 663712 w 717468"/>
                      <a:gd name="connsiteY4" fmla="*/ 472338 h 472338"/>
                      <a:gd name="connsiteX5" fmla="*/ 704352 w 717468"/>
                      <a:gd name="connsiteY5" fmla="*/ 361213 h 472338"/>
                      <a:gd name="connsiteX0" fmla="*/ 686437 w 699553"/>
                      <a:gd name="connsiteY0" fmla="*/ 374866 h 485991"/>
                      <a:gd name="connsiteX1" fmla="*/ 220982 w 699553"/>
                      <a:gd name="connsiteY1" fmla="*/ 157061 h 485991"/>
                      <a:gd name="connsiteX2" fmla="*/ 159387 w 699553"/>
                      <a:gd name="connsiteY2" fmla="*/ 134836 h 485991"/>
                      <a:gd name="connsiteX3" fmla="*/ 124462 w 699553"/>
                      <a:gd name="connsiteY3" fmla="*/ 243421 h 485991"/>
                      <a:gd name="connsiteX4" fmla="*/ 645797 w 699553"/>
                      <a:gd name="connsiteY4" fmla="*/ 485991 h 485991"/>
                      <a:gd name="connsiteX5" fmla="*/ 686437 w 699553"/>
                      <a:gd name="connsiteY5" fmla="*/ 374866 h 485991"/>
                      <a:gd name="connsiteX0" fmla="*/ 724175 w 737291"/>
                      <a:gd name="connsiteY0" fmla="*/ 367173 h 478298"/>
                      <a:gd name="connsiteX1" fmla="*/ 258720 w 737291"/>
                      <a:gd name="connsiteY1" fmla="*/ 149368 h 478298"/>
                      <a:gd name="connsiteX2" fmla="*/ 197125 w 737291"/>
                      <a:gd name="connsiteY2" fmla="*/ 127143 h 478298"/>
                      <a:gd name="connsiteX3" fmla="*/ 162200 w 737291"/>
                      <a:gd name="connsiteY3" fmla="*/ 235728 h 478298"/>
                      <a:gd name="connsiteX4" fmla="*/ 683535 w 737291"/>
                      <a:gd name="connsiteY4" fmla="*/ 478298 h 478298"/>
                      <a:gd name="connsiteX5" fmla="*/ 724175 w 737291"/>
                      <a:gd name="connsiteY5" fmla="*/ 367173 h 478298"/>
                      <a:gd name="connsiteX0" fmla="*/ 762900 w 776016"/>
                      <a:gd name="connsiteY0" fmla="*/ 357432 h 468557"/>
                      <a:gd name="connsiteX1" fmla="*/ 297445 w 776016"/>
                      <a:gd name="connsiteY1" fmla="*/ 139627 h 468557"/>
                      <a:gd name="connsiteX2" fmla="*/ 235850 w 776016"/>
                      <a:gd name="connsiteY2" fmla="*/ 117402 h 468557"/>
                      <a:gd name="connsiteX3" fmla="*/ 200925 w 776016"/>
                      <a:gd name="connsiteY3" fmla="*/ 225987 h 468557"/>
                      <a:gd name="connsiteX4" fmla="*/ 722260 w 776016"/>
                      <a:gd name="connsiteY4" fmla="*/ 468557 h 468557"/>
                      <a:gd name="connsiteX5" fmla="*/ 762900 w 776016"/>
                      <a:gd name="connsiteY5" fmla="*/ 357432 h 468557"/>
                      <a:gd name="connsiteX0" fmla="*/ 747926 w 761042"/>
                      <a:gd name="connsiteY0" fmla="*/ 365825 h 476950"/>
                      <a:gd name="connsiteX1" fmla="*/ 282471 w 761042"/>
                      <a:gd name="connsiteY1" fmla="*/ 148020 h 476950"/>
                      <a:gd name="connsiteX2" fmla="*/ 220876 w 761042"/>
                      <a:gd name="connsiteY2" fmla="*/ 125795 h 476950"/>
                      <a:gd name="connsiteX3" fmla="*/ 185951 w 761042"/>
                      <a:gd name="connsiteY3" fmla="*/ 234380 h 476950"/>
                      <a:gd name="connsiteX4" fmla="*/ 707286 w 761042"/>
                      <a:gd name="connsiteY4" fmla="*/ 476950 h 476950"/>
                      <a:gd name="connsiteX5" fmla="*/ 747926 w 761042"/>
                      <a:gd name="connsiteY5" fmla="*/ 365825 h 476950"/>
                      <a:gd name="connsiteX0" fmla="*/ 753671 w 766787"/>
                      <a:gd name="connsiteY0" fmla="*/ 336544 h 447669"/>
                      <a:gd name="connsiteX1" fmla="*/ 288216 w 766787"/>
                      <a:gd name="connsiteY1" fmla="*/ 118739 h 447669"/>
                      <a:gd name="connsiteX2" fmla="*/ 226621 w 766787"/>
                      <a:gd name="connsiteY2" fmla="*/ 96514 h 447669"/>
                      <a:gd name="connsiteX3" fmla="*/ 191696 w 766787"/>
                      <a:gd name="connsiteY3" fmla="*/ 205099 h 447669"/>
                      <a:gd name="connsiteX4" fmla="*/ 713031 w 766787"/>
                      <a:gd name="connsiteY4" fmla="*/ 447669 h 447669"/>
                      <a:gd name="connsiteX5" fmla="*/ 753671 w 766787"/>
                      <a:gd name="connsiteY5" fmla="*/ 336544 h 447669"/>
                      <a:gd name="connsiteX0" fmla="*/ 780377 w 793493"/>
                      <a:gd name="connsiteY0" fmla="*/ 404059 h 515184"/>
                      <a:gd name="connsiteX1" fmla="*/ 314922 w 793493"/>
                      <a:gd name="connsiteY1" fmla="*/ 186254 h 515184"/>
                      <a:gd name="connsiteX2" fmla="*/ 253327 w 793493"/>
                      <a:gd name="connsiteY2" fmla="*/ 164029 h 515184"/>
                      <a:gd name="connsiteX3" fmla="*/ 218402 w 793493"/>
                      <a:gd name="connsiteY3" fmla="*/ 272614 h 515184"/>
                      <a:gd name="connsiteX4" fmla="*/ 739737 w 793493"/>
                      <a:gd name="connsiteY4" fmla="*/ 515184 h 515184"/>
                      <a:gd name="connsiteX5" fmla="*/ 780377 w 793493"/>
                      <a:gd name="connsiteY5" fmla="*/ 404059 h 515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3493" h="515184">
                        <a:moveTo>
                          <a:pt x="780377" y="404059"/>
                        </a:moveTo>
                        <a:cubicBezTo>
                          <a:pt x="663960" y="374002"/>
                          <a:pt x="464994" y="284256"/>
                          <a:pt x="314922" y="186254"/>
                        </a:cubicBezTo>
                        <a:cubicBezTo>
                          <a:pt x="324235" y="37876"/>
                          <a:pt x="263064" y="131432"/>
                          <a:pt x="253327" y="164029"/>
                        </a:cubicBezTo>
                        <a:cubicBezTo>
                          <a:pt x="42339" y="-199545"/>
                          <a:pt x="-174897" y="134994"/>
                          <a:pt x="218402" y="272614"/>
                        </a:cubicBezTo>
                        <a:cubicBezTo>
                          <a:pt x="379480" y="366806"/>
                          <a:pt x="558974" y="459727"/>
                          <a:pt x="739737" y="515184"/>
                        </a:cubicBezTo>
                        <a:cubicBezTo>
                          <a:pt x="801544" y="511162"/>
                          <a:pt x="802390" y="448721"/>
                          <a:pt x="780377" y="404059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3" name="フリーフォーム 52"/>
                  <p:cNvSpPr/>
                  <p:nvPr/>
                </p:nvSpPr>
                <p:spPr>
                  <a:xfrm>
                    <a:off x="1244950" y="2449112"/>
                    <a:ext cx="1432124" cy="1449673"/>
                  </a:xfrm>
                  <a:custGeom>
                    <a:avLst/>
                    <a:gdLst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09575 w 535305"/>
                      <a:gd name="connsiteY3" fmla="*/ 0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71730"/>
                      <a:gd name="connsiteX1" fmla="*/ 0 w 535305"/>
                      <a:gd name="connsiteY1" fmla="*/ 697230 h 771730"/>
                      <a:gd name="connsiteX2" fmla="*/ 535305 w 535305"/>
                      <a:gd name="connsiteY2" fmla="*/ 723900 h 771730"/>
                      <a:gd name="connsiteX3" fmla="*/ 409575 w 535305"/>
                      <a:gd name="connsiteY3" fmla="*/ 0 h 771730"/>
                      <a:gd name="connsiteX4" fmla="*/ 194310 w 535305"/>
                      <a:gd name="connsiteY4" fmla="*/ 0 h 771730"/>
                      <a:gd name="connsiteX0" fmla="*/ 194310 w 535305"/>
                      <a:gd name="connsiteY0" fmla="*/ 0 h 790776"/>
                      <a:gd name="connsiteX1" fmla="*/ 0 w 535305"/>
                      <a:gd name="connsiteY1" fmla="*/ 697230 h 790776"/>
                      <a:gd name="connsiteX2" fmla="*/ 535305 w 535305"/>
                      <a:gd name="connsiteY2" fmla="*/ 723900 h 790776"/>
                      <a:gd name="connsiteX3" fmla="*/ 409575 w 535305"/>
                      <a:gd name="connsiteY3" fmla="*/ 0 h 790776"/>
                      <a:gd name="connsiteX4" fmla="*/ 194310 w 535305"/>
                      <a:gd name="connsiteY4" fmla="*/ 0 h 790776"/>
                      <a:gd name="connsiteX0" fmla="*/ 194310 w 535305"/>
                      <a:gd name="connsiteY0" fmla="*/ 0 h 767814"/>
                      <a:gd name="connsiteX1" fmla="*/ 0 w 535305"/>
                      <a:gd name="connsiteY1" fmla="*/ 697230 h 767814"/>
                      <a:gd name="connsiteX2" fmla="*/ 535305 w 535305"/>
                      <a:gd name="connsiteY2" fmla="*/ 723900 h 767814"/>
                      <a:gd name="connsiteX3" fmla="*/ 409575 w 535305"/>
                      <a:gd name="connsiteY3" fmla="*/ 0 h 767814"/>
                      <a:gd name="connsiteX4" fmla="*/ 194310 w 535305"/>
                      <a:gd name="connsiteY4" fmla="*/ 0 h 767814"/>
                      <a:gd name="connsiteX0" fmla="*/ 194310 w 535305"/>
                      <a:gd name="connsiteY0" fmla="*/ 0 h 780884"/>
                      <a:gd name="connsiteX1" fmla="*/ 0 w 535305"/>
                      <a:gd name="connsiteY1" fmla="*/ 697230 h 780884"/>
                      <a:gd name="connsiteX2" fmla="*/ 535305 w 535305"/>
                      <a:gd name="connsiteY2" fmla="*/ 723900 h 780884"/>
                      <a:gd name="connsiteX3" fmla="*/ 409575 w 535305"/>
                      <a:gd name="connsiteY3" fmla="*/ 0 h 780884"/>
                      <a:gd name="connsiteX4" fmla="*/ 194310 w 535305"/>
                      <a:gd name="connsiteY4" fmla="*/ 0 h 780884"/>
                      <a:gd name="connsiteX0" fmla="*/ 194310 w 547448"/>
                      <a:gd name="connsiteY0" fmla="*/ 0 h 780884"/>
                      <a:gd name="connsiteX1" fmla="*/ 0 w 547448"/>
                      <a:gd name="connsiteY1" fmla="*/ 697230 h 780884"/>
                      <a:gd name="connsiteX2" fmla="*/ 535305 w 547448"/>
                      <a:gd name="connsiteY2" fmla="*/ 723900 h 780884"/>
                      <a:gd name="connsiteX3" fmla="*/ 409575 w 547448"/>
                      <a:gd name="connsiteY3" fmla="*/ 0 h 780884"/>
                      <a:gd name="connsiteX4" fmla="*/ 194310 w 547448"/>
                      <a:gd name="connsiteY4" fmla="*/ 0 h 780884"/>
                      <a:gd name="connsiteX0" fmla="*/ 199876 w 553014"/>
                      <a:gd name="connsiteY0" fmla="*/ 0 h 780884"/>
                      <a:gd name="connsiteX1" fmla="*/ 5566 w 553014"/>
                      <a:gd name="connsiteY1" fmla="*/ 697230 h 780884"/>
                      <a:gd name="connsiteX2" fmla="*/ 540871 w 553014"/>
                      <a:gd name="connsiteY2" fmla="*/ 723900 h 780884"/>
                      <a:gd name="connsiteX3" fmla="*/ 415141 w 553014"/>
                      <a:gd name="connsiteY3" fmla="*/ 0 h 780884"/>
                      <a:gd name="connsiteX4" fmla="*/ 199876 w 553014"/>
                      <a:gd name="connsiteY4" fmla="*/ 0 h 780884"/>
                      <a:gd name="connsiteX0" fmla="*/ 199876 w 555382"/>
                      <a:gd name="connsiteY0" fmla="*/ 4959 h 785843"/>
                      <a:gd name="connsiteX1" fmla="*/ 5566 w 555382"/>
                      <a:gd name="connsiteY1" fmla="*/ 702189 h 785843"/>
                      <a:gd name="connsiteX2" fmla="*/ 540871 w 555382"/>
                      <a:gd name="connsiteY2" fmla="*/ 728859 h 785843"/>
                      <a:gd name="connsiteX3" fmla="*/ 444516 w 555382"/>
                      <a:gd name="connsiteY3" fmla="*/ 0 h 785843"/>
                      <a:gd name="connsiteX4" fmla="*/ 199876 w 555382"/>
                      <a:gd name="connsiteY4" fmla="*/ 4959 h 785843"/>
                      <a:gd name="connsiteX0" fmla="*/ 169294 w 556434"/>
                      <a:gd name="connsiteY0" fmla="*/ 2479 h 785843"/>
                      <a:gd name="connsiteX1" fmla="*/ 6618 w 556434"/>
                      <a:gd name="connsiteY1" fmla="*/ 702189 h 785843"/>
                      <a:gd name="connsiteX2" fmla="*/ 541923 w 556434"/>
                      <a:gd name="connsiteY2" fmla="*/ 728859 h 785843"/>
                      <a:gd name="connsiteX3" fmla="*/ 445568 w 556434"/>
                      <a:gd name="connsiteY3" fmla="*/ 0 h 785843"/>
                      <a:gd name="connsiteX4" fmla="*/ 169294 w 556434"/>
                      <a:gd name="connsiteY4" fmla="*/ 2479 h 785843"/>
                      <a:gd name="connsiteX0" fmla="*/ 151297 w 557267"/>
                      <a:gd name="connsiteY0" fmla="*/ 111999 h 785843"/>
                      <a:gd name="connsiteX1" fmla="*/ 7451 w 557267"/>
                      <a:gd name="connsiteY1" fmla="*/ 702189 h 785843"/>
                      <a:gd name="connsiteX2" fmla="*/ 542756 w 557267"/>
                      <a:gd name="connsiteY2" fmla="*/ 728859 h 785843"/>
                      <a:gd name="connsiteX3" fmla="*/ 446401 w 557267"/>
                      <a:gd name="connsiteY3" fmla="*/ 0 h 785843"/>
                      <a:gd name="connsiteX4" fmla="*/ 151297 w 557267"/>
                      <a:gd name="connsiteY4" fmla="*/ 111999 h 785843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90174 w 564585"/>
                      <a:gd name="connsiteY0" fmla="*/ 209121 h 682522"/>
                      <a:gd name="connsiteX1" fmla="*/ 13174 w 564585"/>
                      <a:gd name="connsiteY1" fmla="*/ 598868 h 682522"/>
                      <a:gd name="connsiteX2" fmla="*/ 548479 w 564585"/>
                      <a:gd name="connsiteY2" fmla="*/ 625538 h 682522"/>
                      <a:gd name="connsiteX3" fmla="*/ 467188 w 564585"/>
                      <a:gd name="connsiteY3" fmla="*/ 0 h 682522"/>
                      <a:gd name="connsiteX4" fmla="*/ 90174 w 564585"/>
                      <a:gd name="connsiteY4" fmla="*/ 209121 h 682522"/>
                      <a:gd name="connsiteX0" fmla="*/ 90174 w 569927"/>
                      <a:gd name="connsiteY0" fmla="*/ 11777 h 485178"/>
                      <a:gd name="connsiteX1" fmla="*/ 13174 w 569927"/>
                      <a:gd name="connsiteY1" fmla="*/ 401524 h 485178"/>
                      <a:gd name="connsiteX2" fmla="*/ 548479 w 569927"/>
                      <a:gd name="connsiteY2" fmla="*/ 428194 h 485178"/>
                      <a:gd name="connsiteX3" fmla="*/ 502023 w 569927"/>
                      <a:gd name="connsiteY3" fmla="*/ 0 h 485178"/>
                      <a:gd name="connsiteX4" fmla="*/ 90174 w 569927"/>
                      <a:gd name="connsiteY4" fmla="*/ 11777 h 485178"/>
                      <a:gd name="connsiteX0" fmla="*/ 90174 w 569927"/>
                      <a:gd name="connsiteY0" fmla="*/ 11777 h 485178"/>
                      <a:gd name="connsiteX1" fmla="*/ 13174 w 569927"/>
                      <a:gd name="connsiteY1" fmla="*/ 401524 h 485178"/>
                      <a:gd name="connsiteX2" fmla="*/ 548479 w 569927"/>
                      <a:gd name="connsiteY2" fmla="*/ 428194 h 485178"/>
                      <a:gd name="connsiteX3" fmla="*/ 502023 w 569927"/>
                      <a:gd name="connsiteY3" fmla="*/ 0 h 485178"/>
                      <a:gd name="connsiteX4" fmla="*/ 90174 w 569927"/>
                      <a:gd name="connsiteY4" fmla="*/ 11777 h 485178"/>
                      <a:gd name="connsiteX0" fmla="*/ 90174 w 569927"/>
                      <a:gd name="connsiteY0" fmla="*/ 0 h 486833"/>
                      <a:gd name="connsiteX1" fmla="*/ 13174 w 569927"/>
                      <a:gd name="connsiteY1" fmla="*/ 403179 h 486833"/>
                      <a:gd name="connsiteX2" fmla="*/ 548479 w 569927"/>
                      <a:gd name="connsiteY2" fmla="*/ 429849 h 486833"/>
                      <a:gd name="connsiteX3" fmla="*/ 502023 w 569927"/>
                      <a:gd name="connsiteY3" fmla="*/ 1655 h 486833"/>
                      <a:gd name="connsiteX4" fmla="*/ 90174 w 569927"/>
                      <a:gd name="connsiteY4" fmla="*/ 0 h 486833"/>
                      <a:gd name="connsiteX0" fmla="*/ 90174 w 569927"/>
                      <a:gd name="connsiteY0" fmla="*/ 0 h 486833"/>
                      <a:gd name="connsiteX1" fmla="*/ 13174 w 569927"/>
                      <a:gd name="connsiteY1" fmla="*/ 403179 h 486833"/>
                      <a:gd name="connsiteX2" fmla="*/ 548479 w 569927"/>
                      <a:gd name="connsiteY2" fmla="*/ 429849 h 486833"/>
                      <a:gd name="connsiteX3" fmla="*/ 502023 w 569927"/>
                      <a:gd name="connsiteY3" fmla="*/ 1655 h 486833"/>
                      <a:gd name="connsiteX4" fmla="*/ 90174 w 569927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80707 w 546647"/>
                      <a:gd name="connsiteY0" fmla="*/ 0 h 483478"/>
                      <a:gd name="connsiteX1" fmla="*/ 15005 w 546647"/>
                      <a:gd name="connsiteY1" fmla="*/ 394655 h 483478"/>
                      <a:gd name="connsiteX2" fmla="*/ 539012 w 546647"/>
                      <a:gd name="connsiteY2" fmla="*/ 429849 h 483478"/>
                      <a:gd name="connsiteX3" fmla="*/ 492556 w 546647"/>
                      <a:gd name="connsiteY3" fmla="*/ 1655 h 483478"/>
                      <a:gd name="connsiteX4" fmla="*/ 80707 w 546647"/>
                      <a:gd name="connsiteY4" fmla="*/ 0 h 483478"/>
                      <a:gd name="connsiteX0" fmla="*/ 80707 w 532717"/>
                      <a:gd name="connsiteY0" fmla="*/ 0 h 472990"/>
                      <a:gd name="connsiteX1" fmla="*/ 15005 w 532717"/>
                      <a:gd name="connsiteY1" fmla="*/ 394655 h 472990"/>
                      <a:gd name="connsiteX2" fmla="*/ 521359 w 532717"/>
                      <a:gd name="connsiteY2" fmla="*/ 412026 h 472990"/>
                      <a:gd name="connsiteX3" fmla="*/ 492556 w 532717"/>
                      <a:gd name="connsiteY3" fmla="*/ 1655 h 472990"/>
                      <a:gd name="connsiteX4" fmla="*/ 80707 w 532717"/>
                      <a:gd name="connsiteY4" fmla="*/ 0 h 472990"/>
                      <a:gd name="connsiteX0" fmla="*/ 80707 w 534777"/>
                      <a:gd name="connsiteY0" fmla="*/ 0 h 465661"/>
                      <a:gd name="connsiteX1" fmla="*/ 15005 w 534777"/>
                      <a:gd name="connsiteY1" fmla="*/ 394655 h 465661"/>
                      <a:gd name="connsiteX2" fmla="*/ 524184 w 534777"/>
                      <a:gd name="connsiteY2" fmla="*/ 398078 h 465661"/>
                      <a:gd name="connsiteX3" fmla="*/ 492556 w 534777"/>
                      <a:gd name="connsiteY3" fmla="*/ 1655 h 465661"/>
                      <a:gd name="connsiteX4" fmla="*/ 80707 w 534777"/>
                      <a:gd name="connsiteY4" fmla="*/ 0 h 465661"/>
                      <a:gd name="connsiteX0" fmla="*/ 80707 w 534777"/>
                      <a:gd name="connsiteY0" fmla="*/ 0 h 458097"/>
                      <a:gd name="connsiteX1" fmla="*/ 15005 w 534777"/>
                      <a:gd name="connsiteY1" fmla="*/ 394655 h 458097"/>
                      <a:gd name="connsiteX2" fmla="*/ 524184 w 534777"/>
                      <a:gd name="connsiteY2" fmla="*/ 398078 h 458097"/>
                      <a:gd name="connsiteX3" fmla="*/ 492556 w 534777"/>
                      <a:gd name="connsiteY3" fmla="*/ 1655 h 458097"/>
                      <a:gd name="connsiteX4" fmla="*/ 80707 w 534777"/>
                      <a:gd name="connsiteY4" fmla="*/ 0 h 458097"/>
                      <a:gd name="connsiteX0" fmla="*/ 80707 w 535834"/>
                      <a:gd name="connsiteY0" fmla="*/ 0 h 456053"/>
                      <a:gd name="connsiteX1" fmla="*/ 15005 w 535834"/>
                      <a:gd name="connsiteY1" fmla="*/ 394655 h 456053"/>
                      <a:gd name="connsiteX2" fmla="*/ 525596 w 535834"/>
                      <a:gd name="connsiteY2" fmla="*/ 393429 h 456053"/>
                      <a:gd name="connsiteX3" fmla="*/ 492556 w 535834"/>
                      <a:gd name="connsiteY3" fmla="*/ 1655 h 456053"/>
                      <a:gd name="connsiteX4" fmla="*/ 80707 w 535834"/>
                      <a:gd name="connsiteY4" fmla="*/ 0 h 456053"/>
                      <a:gd name="connsiteX0" fmla="*/ 80707 w 537453"/>
                      <a:gd name="connsiteY0" fmla="*/ 0 h 455392"/>
                      <a:gd name="connsiteX1" fmla="*/ 15005 w 537453"/>
                      <a:gd name="connsiteY1" fmla="*/ 394655 h 455392"/>
                      <a:gd name="connsiteX2" fmla="*/ 527714 w 537453"/>
                      <a:gd name="connsiteY2" fmla="*/ 391879 h 455392"/>
                      <a:gd name="connsiteX3" fmla="*/ 492556 w 537453"/>
                      <a:gd name="connsiteY3" fmla="*/ 1655 h 455392"/>
                      <a:gd name="connsiteX4" fmla="*/ 80707 w 537453"/>
                      <a:gd name="connsiteY4" fmla="*/ 0 h 455392"/>
                      <a:gd name="connsiteX0" fmla="*/ 80707 w 533398"/>
                      <a:gd name="connsiteY0" fmla="*/ 0 h 455392"/>
                      <a:gd name="connsiteX1" fmla="*/ 15005 w 533398"/>
                      <a:gd name="connsiteY1" fmla="*/ 394655 h 455392"/>
                      <a:gd name="connsiteX2" fmla="*/ 527714 w 533398"/>
                      <a:gd name="connsiteY2" fmla="*/ 391879 h 455392"/>
                      <a:gd name="connsiteX3" fmla="*/ 492556 w 533398"/>
                      <a:gd name="connsiteY3" fmla="*/ 1655 h 455392"/>
                      <a:gd name="connsiteX4" fmla="*/ 80707 w 533398"/>
                      <a:gd name="connsiteY4" fmla="*/ 0 h 455392"/>
                      <a:gd name="connsiteX0" fmla="*/ 80707 w 533398"/>
                      <a:gd name="connsiteY0" fmla="*/ 48614 h 504006"/>
                      <a:gd name="connsiteX1" fmla="*/ 15005 w 533398"/>
                      <a:gd name="connsiteY1" fmla="*/ 443269 h 504006"/>
                      <a:gd name="connsiteX2" fmla="*/ 527714 w 533398"/>
                      <a:gd name="connsiteY2" fmla="*/ 440493 h 504006"/>
                      <a:gd name="connsiteX3" fmla="*/ 492556 w 533398"/>
                      <a:gd name="connsiteY3" fmla="*/ 50269 h 504006"/>
                      <a:gd name="connsiteX4" fmla="*/ 80707 w 533398"/>
                      <a:gd name="connsiteY4" fmla="*/ 48614 h 504006"/>
                      <a:gd name="connsiteX0" fmla="*/ 80707 w 533398"/>
                      <a:gd name="connsiteY0" fmla="*/ 75288 h 530680"/>
                      <a:gd name="connsiteX1" fmla="*/ 15005 w 533398"/>
                      <a:gd name="connsiteY1" fmla="*/ 469943 h 530680"/>
                      <a:gd name="connsiteX2" fmla="*/ 527714 w 533398"/>
                      <a:gd name="connsiteY2" fmla="*/ 467167 h 530680"/>
                      <a:gd name="connsiteX3" fmla="*/ 492556 w 533398"/>
                      <a:gd name="connsiteY3" fmla="*/ 76943 h 530680"/>
                      <a:gd name="connsiteX4" fmla="*/ 80707 w 533398"/>
                      <a:gd name="connsiteY4" fmla="*/ 75288 h 530680"/>
                      <a:gd name="connsiteX0" fmla="*/ 80707 w 533398"/>
                      <a:gd name="connsiteY0" fmla="*/ 64600 h 519992"/>
                      <a:gd name="connsiteX1" fmla="*/ 15005 w 533398"/>
                      <a:gd name="connsiteY1" fmla="*/ 459255 h 519992"/>
                      <a:gd name="connsiteX2" fmla="*/ 527714 w 533398"/>
                      <a:gd name="connsiteY2" fmla="*/ 456479 h 519992"/>
                      <a:gd name="connsiteX3" fmla="*/ 492556 w 533398"/>
                      <a:gd name="connsiteY3" fmla="*/ 66255 h 519992"/>
                      <a:gd name="connsiteX4" fmla="*/ 80707 w 533398"/>
                      <a:gd name="connsiteY4" fmla="*/ 64600 h 519992"/>
                      <a:gd name="connsiteX0" fmla="*/ 80707 w 533398"/>
                      <a:gd name="connsiteY0" fmla="*/ 66593 h 521985"/>
                      <a:gd name="connsiteX1" fmla="*/ 15005 w 533398"/>
                      <a:gd name="connsiteY1" fmla="*/ 461248 h 521985"/>
                      <a:gd name="connsiteX2" fmla="*/ 527714 w 533398"/>
                      <a:gd name="connsiteY2" fmla="*/ 458472 h 521985"/>
                      <a:gd name="connsiteX3" fmla="*/ 492556 w 533398"/>
                      <a:gd name="connsiteY3" fmla="*/ 68248 h 521985"/>
                      <a:gd name="connsiteX4" fmla="*/ 80707 w 533398"/>
                      <a:gd name="connsiteY4" fmla="*/ 66593 h 521985"/>
                      <a:gd name="connsiteX0" fmla="*/ 80707 w 533398"/>
                      <a:gd name="connsiteY0" fmla="*/ 69869 h 525261"/>
                      <a:gd name="connsiteX1" fmla="*/ 15005 w 533398"/>
                      <a:gd name="connsiteY1" fmla="*/ 464524 h 525261"/>
                      <a:gd name="connsiteX2" fmla="*/ 527714 w 533398"/>
                      <a:gd name="connsiteY2" fmla="*/ 461748 h 525261"/>
                      <a:gd name="connsiteX3" fmla="*/ 492556 w 533398"/>
                      <a:gd name="connsiteY3" fmla="*/ 71524 h 525261"/>
                      <a:gd name="connsiteX4" fmla="*/ 80707 w 533398"/>
                      <a:gd name="connsiteY4" fmla="*/ 69869 h 525261"/>
                      <a:gd name="connsiteX0" fmla="*/ 80707 w 529954"/>
                      <a:gd name="connsiteY0" fmla="*/ 239653 h 695045"/>
                      <a:gd name="connsiteX1" fmla="*/ 15005 w 529954"/>
                      <a:gd name="connsiteY1" fmla="*/ 634308 h 695045"/>
                      <a:gd name="connsiteX2" fmla="*/ 527714 w 529954"/>
                      <a:gd name="connsiteY2" fmla="*/ 631532 h 695045"/>
                      <a:gd name="connsiteX3" fmla="*/ 458662 w 529954"/>
                      <a:gd name="connsiteY3" fmla="*/ 32082 h 695045"/>
                      <a:gd name="connsiteX4" fmla="*/ 80707 w 529954"/>
                      <a:gd name="connsiteY4" fmla="*/ 239653 h 695045"/>
                      <a:gd name="connsiteX0" fmla="*/ 128261 w 523843"/>
                      <a:gd name="connsiteY0" fmla="*/ 78763 h 729432"/>
                      <a:gd name="connsiteX1" fmla="*/ 8894 w 523843"/>
                      <a:gd name="connsiteY1" fmla="*/ 668695 h 729432"/>
                      <a:gd name="connsiteX2" fmla="*/ 521603 w 523843"/>
                      <a:gd name="connsiteY2" fmla="*/ 665919 h 729432"/>
                      <a:gd name="connsiteX3" fmla="*/ 452551 w 523843"/>
                      <a:gd name="connsiteY3" fmla="*/ 66469 h 729432"/>
                      <a:gd name="connsiteX4" fmla="*/ 128261 w 523843"/>
                      <a:gd name="connsiteY4" fmla="*/ 78763 h 729432"/>
                      <a:gd name="connsiteX0" fmla="*/ 128261 w 523843"/>
                      <a:gd name="connsiteY0" fmla="*/ 66122 h 716791"/>
                      <a:gd name="connsiteX1" fmla="*/ 8894 w 523843"/>
                      <a:gd name="connsiteY1" fmla="*/ 656054 h 716791"/>
                      <a:gd name="connsiteX2" fmla="*/ 521603 w 523843"/>
                      <a:gd name="connsiteY2" fmla="*/ 653278 h 716791"/>
                      <a:gd name="connsiteX3" fmla="*/ 452551 w 523843"/>
                      <a:gd name="connsiteY3" fmla="*/ 73976 h 716791"/>
                      <a:gd name="connsiteX4" fmla="*/ 128261 w 523843"/>
                      <a:gd name="connsiteY4" fmla="*/ 66122 h 716791"/>
                      <a:gd name="connsiteX0" fmla="*/ 128261 w 523843"/>
                      <a:gd name="connsiteY0" fmla="*/ 66122 h 716791"/>
                      <a:gd name="connsiteX1" fmla="*/ 8894 w 523843"/>
                      <a:gd name="connsiteY1" fmla="*/ 656054 h 716791"/>
                      <a:gd name="connsiteX2" fmla="*/ 521603 w 523843"/>
                      <a:gd name="connsiteY2" fmla="*/ 653278 h 716791"/>
                      <a:gd name="connsiteX3" fmla="*/ 452551 w 523843"/>
                      <a:gd name="connsiteY3" fmla="*/ 73976 h 716791"/>
                      <a:gd name="connsiteX4" fmla="*/ 128261 w 523843"/>
                      <a:gd name="connsiteY4" fmla="*/ 66122 h 716791"/>
                      <a:gd name="connsiteX0" fmla="*/ 98758 w 526821"/>
                      <a:gd name="connsiteY0" fmla="*/ 136788 h 689819"/>
                      <a:gd name="connsiteX1" fmla="*/ 11872 w 526821"/>
                      <a:gd name="connsiteY1" fmla="*/ 629082 h 689819"/>
                      <a:gd name="connsiteX2" fmla="*/ 524581 w 526821"/>
                      <a:gd name="connsiteY2" fmla="*/ 626306 h 689819"/>
                      <a:gd name="connsiteX3" fmla="*/ 455529 w 526821"/>
                      <a:gd name="connsiteY3" fmla="*/ 47004 h 689819"/>
                      <a:gd name="connsiteX4" fmla="*/ 98758 w 526821"/>
                      <a:gd name="connsiteY4" fmla="*/ 136788 h 689819"/>
                      <a:gd name="connsiteX0" fmla="*/ 98758 w 527876"/>
                      <a:gd name="connsiteY0" fmla="*/ 70827 h 623858"/>
                      <a:gd name="connsiteX1" fmla="*/ 11872 w 527876"/>
                      <a:gd name="connsiteY1" fmla="*/ 563121 h 623858"/>
                      <a:gd name="connsiteX2" fmla="*/ 524581 w 527876"/>
                      <a:gd name="connsiteY2" fmla="*/ 560345 h 623858"/>
                      <a:gd name="connsiteX3" fmla="*/ 472476 w 527876"/>
                      <a:gd name="connsiteY3" fmla="*/ 70932 h 623858"/>
                      <a:gd name="connsiteX4" fmla="*/ 98758 w 527876"/>
                      <a:gd name="connsiteY4" fmla="*/ 70827 h 623858"/>
                      <a:gd name="connsiteX0" fmla="*/ 96899 w 528135"/>
                      <a:gd name="connsiteY0" fmla="*/ 74735 h 621567"/>
                      <a:gd name="connsiteX1" fmla="*/ 12131 w 528135"/>
                      <a:gd name="connsiteY1" fmla="*/ 560830 h 621567"/>
                      <a:gd name="connsiteX2" fmla="*/ 524840 w 528135"/>
                      <a:gd name="connsiteY2" fmla="*/ 558054 h 621567"/>
                      <a:gd name="connsiteX3" fmla="*/ 472735 w 528135"/>
                      <a:gd name="connsiteY3" fmla="*/ 68641 h 621567"/>
                      <a:gd name="connsiteX4" fmla="*/ 96899 w 528135"/>
                      <a:gd name="connsiteY4" fmla="*/ 74735 h 621567"/>
                      <a:gd name="connsiteX0" fmla="*/ 96899 w 528135"/>
                      <a:gd name="connsiteY0" fmla="*/ 74508 h 621340"/>
                      <a:gd name="connsiteX1" fmla="*/ 12131 w 528135"/>
                      <a:gd name="connsiteY1" fmla="*/ 560603 h 621340"/>
                      <a:gd name="connsiteX2" fmla="*/ 524840 w 528135"/>
                      <a:gd name="connsiteY2" fmla="*/ 557827 h 621340"/>
                      <a:gd name="connsiteX3" fmla="*/ 472735 w 528135"/>
                      <a:gd name="connsiteY3" fmla="*/ 68414 h 621340"/>
                      <a:gd name="connsiteX4" fmla="*/ 96899 w 528135"/>
                      <a:gd name="connsiteY4" fmla="*/ 74508 h 621340"/>
                      <a:gd name="connsiteX0" fmla="*/ 96899 w 528135"/>
                      <a:gd name="connsiteY0" fmla="*/ 68528 h 615360"/>
                      <a:gd name="connsiteX1" fmla="*/ 12131 w 528135"/>
                      <a:gd name="connsiteY1" fmla="*/ 554623 h 615360"/>
                      <a:gd name="connsiteX2" fmla="*/ 524840 w 528135"/>
                      <a:gd name="connsiteY2" fmla="*/ 551847 h 615360"/>
                      <a:gd name="connsiteX3" fmla="*/ 472735 w 528135"/>
                      <a:gd name="connsiteY3" fmla="*/ 62434 h 615360"/>
                      <a:gd name="connsiteX4" fmla="*/ 96899 w 528135"/>
                      <a:gd name="connsiteY4" fmla="*/ 68528 h 615360"/>
                      <a:gd name="connsiteX0" fmla="*/ 96899 w 528014"/>
                      <a:gd name="connsiteY0" fmla="*/ 71990 h 618822"/>
                      <a:gd name="connsiteX1" fmla="*/ 12131 w 528014"/>
                      <a:gd name="connsiteY1" fmla="*/ 558085 h 618822"/>
                      <a:gd name="connsiteX2" fmla="*/ 524840 w 528014"/>
                      <a:gd name="connsiteY2" fmla="*/ 555309 h 618822"/>
                      <a:gd name="connsiteX3" fmla="*/ 471323 w 528014"/>
                      <a:gd name="connsiteY3" fmla="*/ 60472 h 618822"/>
                      <a:gd name="connsiteX4" fmla="*/ 96899 w 528014"/>
                      <a:gd name="connsiteY4" fmla="*/ 71990 h 618822"/>
                      <a:gd name="connsiteX0" fmla="*/ 96899 w 528014"/>
                      <a:gd name="connsiteY0" fmla="*/ 64994 h 611826"/>
                      <a:gd name="connsiteX1" fmla="*/ 12131 w 528014"/>
                      <a:gd name="connsiteY1" fmla="*/ 551089 h 611826"/>
                      <a:gd name="connsiteX2" fmla="*/ 524840 w 528014"/>
                      <a:gd name="connsiteY2" fmla="*/ 548313 h 611826"/>
                      <a:gd name="connsiteX3" fmla="*/ 471323 w 528014"/>
                      <a:gd name="connsiteY3" fmla="*/ 53476 h 611826"/>
                      <a:gd name="connsiteX4" fmla="*/ 96899 w 528014"/>
                      <a:gd name="connsiteY4" fmla="*/ 64994 h 611826"/>
                      <a:gd name="connsiteX0" fmla="*/ 96899 w 528014"/>
                      <a:gd name="connsiteY0" fmla="*/ 67650 h 614482"/>
                      <a:gd name="connsiteX1" fmla="*/ 12131 w 528014"/>
                      <a:gd name="connsiteY1" fmla="*/ 553745 h 614482"/>
                      <a:gd name="connsiteX2" fmla="*/ 524840 w 528014"/>
                      <a:gd name="connsiteY2" fmla="*/ 550969 h 614482"/>
                      <a:gd name="connsiteX3" fmla="*/ 471323 w 528014"/>
                      <a:gd name="connsiteY3" fmla="*/ 56132 h 614482"/>
                      <a:gd name="connsiteX4" fmla="*/ 96899 w 528014"/>
                      <a:gd name="connsiteY4" fmla="*/ 67650 h 614482"/>
                      <a:gd name="connsiteX0" fmla="*/ 96899 w 528014"/>
                      <a:gd name="connsiteY0" fmla="*/ 73645 h 620477"/>
                      <a:gd name="connsiteX1" fmla="*/ 12131 w 528014"/>
                      <a:gd name="connsiteY1" fmla="*/ 559740 h 620477"/>
                      <a:gd name="connsiteX2" fmla="*/ 524840 w 528014"/>
                      <a:gd name="connsiteY2" fmla="*/ 556964 h 620477"/>
                      <a:gd name="connsiteX3" fmla="*/ 471323 w 528014"/>
                      <a:gd name="connsiteY3" fmla="*/ 62127 h 620477"/>
                      <a:gd name="connsiteX4" fmla="*/ 96899 w 528014"/>
                      <a:gd name="connsiteY4" fmla="*/ 73645 h 620477"/>
                      <a:gd name="connsiteX0" fmla="*/ 96899 w 528014"/>
                      <a:gd name="connsiteY0" fmla="*/ 72401 h 619233"/>
                      <a:gd name="connsiteX1" fmla="*/ 12131 w 528014"/>
                      <a:gd name="connsiteY1" fmla="*/ 558496 h 619233"/>
                      <a:gd name="connsiteX2" fmla="*/ 524840 w 528014"/>
                      <a:gd name="connsiteY2" fmla="*/ 555720 h 619233"/>
                      <a:gd name="connsiteX3" fmla="*/ 471323 w 528014"/>
                      <a:gd name="connsiteY3" fmla="*/ 60883 h 619233"/>
                      <a:gd name="connsiteX4" fmla="*/ 96899 w 528014"/>
                      <a:gd name="connsiteY4" fmla="*/ 72401 h 619233"/>
                      <a:gd name="connsiteX0" fmla="*/ 96899 w 528014"/>
                      <a:gd name="connsiteY0" fmla="*/ 69177 h 616009"/>
                      <a:gd name="connsiteX1" fmla="*/ 12131 w 528014"/>
                      <a:gd name="connsiteY1" fmla="*/ 555272 h 616009"/>
                      <a:gd name="connsiteX2" fmla="*/ 524840 w 528014"/>
                      <a:gd name="connsiteY2" fmla="*/ 552496 h 616009"/>
                      <a:gd name="connsiteX3" fmla="*/ 471323 w 528014"/>
                      <a:gd name="connsiteY3" fmla="*/ 57659 h 616009"/>
                      <a:gd name="connsiteX4" fmla="*/ 96899 w 528014"/>
                      <a:gd name="connsiteY4" fmla="*/ 69177 h 616009"/>
                      <a:gd name="connsiteX0" fmla="*/ 96899 w 528014"/>
                      <a:gd name="connsiteY0" fmla="*/ 70704 h 617536"/>
                      <a:gd name="connsiteX1" fmla="*/ 12131 w 528014"/>
                      <a:gd name="connsiteY1" fmla="*/ 556799 h 617536"/>
                      <a:gd name="connsiteX2" fmla="*/ 524840 w 528014"/>
                      <a:gd name="connsiteY2" fmla="*/ 554023 h 617536"/>
                      <a:gd name="connsiteX3" fmla="*/ 471323 w 528014"/>
                      <a:gd name="connsiteY3" fmla="*/ 59186 h 617536"/>
                      <a:gd name="connsiteX4" fmla="*/ 96899 w 528014"/>
                      <a:gd name="connsiteY4" fmla="*/ 70704 h 617536"/>
                      <a:gd name="connsiteX0" fmla="*/ 96899 w 528014"/>
                      <a:gd name="connsiteY0" fmla="*/ 72262 h 619094"/>
                      <a:gd name="connsiteX1" fmla="*/ 12131 w 528014"/>
                      <a:gd name="connsiteY1" fmla="*/ 558357 h 619094"/>
                      <a:gd name="connsiteX2" fmla="*/ 524840 w 528014"/>
                      <a:gd name="connsiteY2" fmla="*/ 555581 h 619094"/>
                      <a:gd name="connsiteX3" fmla="*/ 471323 w 528014"/>
                      <a:gd name="connsiteY3" fmla="*/ 60744 h 619094"/>
                      <a:gd name="connsiteX4" fmla="*/ 96899 w 528014"/>
                      <a:gd name="connsiteY4" fmla="*/ 72262 h 619094"/>
                      <a:gd name="connsiteX0" fmla="*/ 96899 w 528014"/>
                      <a:gd name="connsiteY0" fmla="*/ 73852 h 620684"/>
                      <a:gd name="connsiteX1" fmla="*/ 12131 w 528014"/>
                      <a:gd name="connsiteY1" fmla="*/ 559947 h 620684"/>
                      <a:gd name="connsiteX2" fmla="*/ 524840 w 528014"/>
                      <a:gd name="connsiteY2" fmla="*/ 557171 h 620684"/>
                      <a:gd name="connsiteX3" fmla="*/ 471323 w 528014"/>
                      <a:gd name="connsiteY3" fmla="*/ 62334 h 620684"/>
                      <a:gd name="connsiteX4" fmla="*/ 96899 w 528014"/>
                      <a:gd name="connsiteY4" fmla="*/ 73852 h 620684"/>
                      <a:gd name="connsiteX0" fmla="*/ 96899 w 529268"/>
                      <a:gd name="connsiteY0" fmla="*/ 52417 h 599249"/>
                      <a:gd name="connsiteX1" fmla="*/ 12131 w 529268"/>
                      <a:gd name="connsiteY1" fmla="*/ 538512 h 599249"/>
                      <a:gd name="connsiteX2" fmla="*/ 524840 w 529268"/>
                      <a:gd name="connsiteY2" fmla="*/ 535736 h 599249"/>
                      <a:gd name="connsiteX3" fmla="*/ 482621 w 529268"/>
                      <a:gd name="connsiteY3" fmla="*/ 87394 h 599249"/>
                      <a:gd name="connsiteX4" fmla="*/ 96899 w 529268"/>
                      <a:gd name="connsiteY4" fmla="*/ 52417 h 599249"/>
                      <a:gd name="connsiteX0" fmla="*/ 87172 w 530839"/>
                      <a:gd name="connsiteY0" fmla="*/ 68059 h 579245"/>
                      <a:gd name="connsiteX1" fmla="*/ 13702 w 530839"/>
                      <a:gd name="connsiteY1" fmla="*/ 518508 h 579245"/>
                      <a:gd name="connsiteX2" fmla="*/ 526411 w 530839"/>
                      <a:gd name="connsiteY2" fmla="*/ 515732 h 579245"/>
                      <a:gd name="connsiteX3" fmla="*/ 484192 w 530839"/>
                      <a:gd name="connsiteY3" fmla="*/ 67390 h 579245"/>
                      <a:gd name="connsiteX4" fmla="*/ 87172 w 530839"/>
                      <a:gd name="connsiteY4" fmla="*/ 68059 h 579245"/>
                      <a:gd name="connsiteX0" fmla="*/ 87172 w 530839"/>
                      <a:gd name="connsiteY0" fmla="*/ 73900 h 585086"/>
                      <a:gd name="connsiteX1" fmla="*/ 13702 w 530839"/>
                      <a:gd name="connsiteY1" fmla="*/ 524349 h 585086"/>
                      <a:gd name="connsiteX2" fmla="*/ 526411 w 530839"/>
                      <a:gd name="connsiteY2" fmla="*/ 521573 h 585086"/>
                      <a:gd name="connsiteX3" fmla="*/ 484192 w 530839"/>
                      <a:gd name="connsiteY3" fmla="*/ 73231 h 585086"/>
                      <a:gd name="connsiteX4" fmla="*/ 87172 w 530839"/>
                      <a:gd name="connsiteY4" fmla="*/ 73900 h 585086"/>
                      <a:gd name="connsiteX0" fmla="*/ 87172 w 530839"/>
                      <a:gd name="connsiteY0" fmla="*/ 80861 h 592047"/>
                      <a:gd name="connsiteX1" fmla="*/ 13702 w 530839"/>
                      <a:gd name="connsiteY1" fmla="*/ 531310 h 592047"/>
                      <a:gd name="connsiteX2" fmla="*/ 526411 w 530839"/>
                      <a:gd name="connsiteY2" fmla="*/ 528534 h 592047"/>
                      <a:gd name="connsiteX3" fmla="*/ 484192 w 530839"/>
                      <a:gd name="connsiteY3" fmla="*/ 80192 h 592047"/>
                      <a:gd name="connsiteX4" fmla="*/ 87172 w 530839"/>
                      <a:gd name="connsiteY4" fmla="*/ 80861 h 592047"/>
                      <a:gd name="connsiteX0" fmla="*/ 87172 w 530839"/>
                      <a:gd name="connsiteY0" fmla="*/ 78507 h 589693"/>
                      <a:gd name="connsiteX1" fmla="*/ 13702 w 530839"/>
                      <a:gd name="connsiteY1" fmla="*/ 528956 h 589693"/>
                      <a:gd name="connsiteX2" fmla="*/ 526411 w 530839"/>
                      <a:gd name="connsiteY2" fmla="*/ 526180 h 589693"/>
                      <a:gd name="connsiteX3" fmla="*/ 484192 w 530839"/>
                      <a:gd name="connsiteY3" fmla="*/ 77838 h 589693"/>
                      <a:gd name="connsiteX4" fmla="*/ 87172 w 530839"/>
                      <a:gd name="connsiteY4" fmla="*/ 78507 h 589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839" h="589693">
                        <a:moveTo>
                          <a:pt x="87172" y="78507"/>
                        </a:moveTo>
                        <a:cubicBezTo>
                          <a:pt x="22402" y="310917"/>
                          <a:pt x="-24398" y="496571"/>
                          <a:pt x="13702" y="528956"/>
                        </a:cubicBezTo>
                        <a:cubicBezTo>
                          <a:pt x="108317" y="625476"/>
                          <a:pt x="461357" y="593523"/>
                          <a:pt x="526411" y="526180"/>
                        </a:cubicBezTo>
                        <a:cubicBezTo>
                          <a:pt x="538560" y="475284"/>
                          <a:pt x="526102" y="319138"/>
                          <a:pt x="484192" y="77838"/>
                        </a:cubicBezTo>
                        <a:cubicBezTo>
                          <a:pt x="433527" y="-26982"/>
                          <a:pt x="141132" y="-25123"/>
                          <a:pt x="87172" y="7850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25400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4" name="グループ化 53"/>
                  <p:cNvGrpSpPr/>
                  <p:nvPr/>
                </p:nvGrpSpPr>
                <p:grpSpPr>
                  <a:xfrm>
                    <a:off x="1240728" y="1552242"/>
                    <a:ext cx="1440440" cy="2337841"/>
                    <a:chOff x="5396141" y="1752024"/>
                    <a:chExt cx="1440440" cy="2337841"/>
                  </a:xfrm>
                </p:grpSpPr>
                <p:grpSp>
                  <p:nvGrpSpPr>
                    <p:cNvPr id="70" name="グループ化 69"/>
                    <p:cNvGrpSpPr/>
                    <p:nvPr/>
                  </p:nvGrpSpPr>
                  <p:grpSpPr>
                    <a:xfrm>
                      <a:off x="5396141" y="1752024"/>
                      <a:ext cx="1440440" cy="2337841"/>
                      <a:chOff x="1899387" y="1745932"/>
                      <a:chExt cx="533922" cy="950979"/>
                    </a:xfrm>
                  </p:grpSpPr>
                  <p:sp>
                    <p:nvSpPr>
                      <p:cNvPr id="72" name="フリーフォーム 71"/>
                      <p:cNvSpPr/>
                      <p:nvPr/>
                    </p:nvSpPr>
                    <p:spPr>
                      <a:xfrm>
                        <a:off x="1899387" y="1906330"/>
                        <a:ext cx="533922" cy="790581"/>
                      </a:xfrm>
                      <a:custGeom>
                        <a:avLst/>
                        <a:gdLst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11480 w 535305"/>
                          <a:gd name="connsiteY3" fmla="*/ 9525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11480 w 535305"/>
                          <a:gd name="connsiteY3" fmla="*/ 9525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09575 w 535305"/>
                          <a:gd name="connsiteY3" fmla="*/ 0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71730"/>
                          <a:gd name="connsiteX1" fmla="*/ 0 w 535305"/>
                          <a:gd name="connsiteY1" fmla="*/ 697230 h 771730"/>
                          <a:gd name="connsiteX2" fmla="*/ 535305 w 535305"/>
                          <a:gd name="connsiteY2" fmla="*/ 723900 h 771730"/>
                          <a:gd name="connsiteX3" fmla="*/ 409575 w 535305"/>
                          <a:gd name="connsiteY3" fmla="*/ 0 h 771730"/>
                          <a:gd name="connsiteX4" fmla="*/ 194310 w 535305"/>
                          <a:gd name="connsiteY4" fmla="*/ 0 h 771730"/>
                          <a:gd name="connsiteX0" fmla="*/ 194310 w 535305"/>
                          <a:gd name="connsiteY0" fmla="*/ 0 h 790776"/>
                          <a:gd name="connsiteX1" fmla="*/ 0 w 535305"/>
                          <a:gd name="connsiteY1" fmla="*/ 697230 h 790776"/>
                          <a:gd name="connsiteX2" fmla="*/ 535305 w 535305"/>
                          <a:gd name="connsiteY2" fmla="*/ 723900 h 790776"/>
                          <a:gd name="connsiteX3" fmla="*/ 409575 w 535305"/>
                          <a:gd name="connsiteY3" fmla="*/ 0 h 790776"/>
                          <a:gd name="connsiteX4" fmla="*/ 194310 w 535305"/>
                          <a:gd name="connsiteY4" fmla="*/ 0 h 790776"/>
                          <a:gd name="connsiteX0" fmla="*/ 194310 w 535305"/>
                          <a:gd name="connsiteY0" fmla="*/ 0 h 767814"/>
                          <a:gd name="connsiteX1" fmla="*/ 0 w 535305"/>
                          <a:gd name="connsiteY1" fmla="*/ 697230 h 767814"/>
                          <a:gd name="connsiteX2" fmla="*/ 535305 w 535305"/>
                          <a:gd name="connsiteY2" fmla="*/ 723900 h 767814"/>
                          <a:gd name="connsiteX3" fmla="*/ 409575 w 535305"/>
                          <a:gd name="connsiteY3" fmla="*/ 0 h 767814"/>
                          <a:gd name="connsiteX4" fmla="*/ 194310 w 535305"/>
                          <a:gd name="connsiteY4" fmla="*/ 0 h 767814"/>
                          <a:gd name="connsiteX0" fmla="*/ 194310 w 535305"/>
                          <a:gd name="connsiteY0" fmla="*/ 0 h 780884"/>
                          <a:gd name="connsiteX1" fmla="*/ 0 w 535305"/>
                          <a:gd name="connsiteY1" fmla="*/ 697230 h 780884"/>
                          <a:gd name="connsiteX2" fmla="*/ 535305 w 535305"/>
                          <a:gd name="connsiteY2" fmla="*/ 723900 h 780884"/>
                          <a:gd name="connsiteX3" fmla="*/ 409575 w 535305"/>
                          <a:gd name="connsiteY3" fmla="*/ 0 h 780884"/>
                          <a:gd name="connsiteX4" fmla="*/ 194310 w 535305"/>
                          <a:gd name="connsiteY4" fmla="*/ 0 h 780884"/>
                          <a:gd name="connsiteX0" fmla="*/ 194310 w 547448"/>
                          <a:gd name="connsiteY0" fmla="*/ 0 h 780884"/>
                          <a:gd name="connsiteX1" fmla="*/ 0 w 547448"/>
                          <a:gd name="connsiteY1" fmla="*/ 697230 h 780884"/>
                          <a:gd name="connsiteX2" fmla="*/ 535305 w 547448"/>
                          <a:gd name="connsiteY2" fmla="*/ 723900 h 780884"/>
                          <a:gd name="connsiteX3" fmla="*/ 409575 w 547448"/>
                          <a:gd name="connsiteY3" fmla="*/ 0 h 780884"/>
                          <a:gd name="connsiteX4" fmla="*/ 194310 w 547448"/>
                          <a:gd name="connsiteY4" fmla="*/ 0 h 780884"/>
                          <a:gd name="connsiteX0" fmla="*/ 199876 w 553014"/>
                          <a:gd name="connsiteY0" fmla="*/ 0 h 780884"/>
                          <a:gd name="connsiteX1" fmla="*/ 5566 w 553014"/>
                          <a:gd name="connsiteY1" fmla="*/ 697230 h 780884"/>
                          <a:gd name="connsiteX2" fmla="*/ 540871 w 553014"/>
                          <a:gd name="connsiteY2" fmla="*/ 723900 h 780884"/>
                          <a:gd name="connsiteX3" fmla="*/ 415141 w 553014"/>
                          <a:gd name="connsiteY3" fmla="*/ 0 h 780884"/>
                          <a:gd name="connsiteX4" fmla="*/ 199876 w 553014"/>
                          <a:gd name="connsiteY4" fmla="*/ 0 h 780884"/>
                          <a:gd name="connsiteX0" fmla="*/ 199876 w 555382"/>
                          <a:gd name="connsiteY0" fmla="*/ 0 h 780884"/>
                          <a:gd name="connsiteX1" fmla="*/ 5566 w 555382"/>
                          <a:gd name="connsiteY1" fmla="*/ 697230 h 780884"/>
                          <a:gd name="connsiteX2" fmla="*/ 540871 w 555382"/>
                          <a:gd name="connsiteY2" fmla="*/ 723900 h 780884"/>
                          <a:gd name="connsiteX3" fmla="*/ 444516 w 555382"/>
                          <a:gd name="connsiteY3" fmla="*/ 0 h 780884"/>
                          <a:gd name="connsiteX4" fmla="*/ 199876 w 555382"/>
                          <a:gd name="connsiteY4" fmla="*/ 0 h 780884"/>
                          <a:gd name="connsiteX0" fmla="*/ 177994 w 556096"/>
                          <a:gd name="connsiteY0" fmla="*/ 0 h 783364"/>
                          <a:gd name="connsiteX1" fmla="*/ 6280 w 556096"/>
                          <a:gd name="connsiteY1" fmla="*/ 699710 h 783364"/>
                          <a:gd name="connsiteX2" fmla="*/ 541585 w 556096"/>
                          <a:gd name="connsiteY2" fmla="*/ 726380 h 783364"/>
                          <a:gd name="connsiteX3" fmla="*/ 445230 w 556096"/>
                          <a:gd name="connsiteY3" fmla="*/ 2480 h 783364"/>
                          <a:gd name="connsiteX4" fmla="*/ 177994 w 556096"/>
                          <a:gd name="connsiteY4" fmla="*/ 0 h 783364"/>
                          <a:gd name="connsiteX0" fmla="*/ 177994 w 556735"/>
                          <a:gd name="connsiteY0" fmla="*/ 0 h 784746"/>
                          <a:gd name="connsiteX1" fmla="*/ 6280 w 556735"/>
                          <a:gd name="connsiteY1" fmla="*/ 699710 h 784746"/>
                          <a:gd name="connsiteX2" fmla="*/ 542291 w 556735"/>
                          <a:gd name="connsiteY2" fmla="*/ 728705 h 784746"/>
                          <a:gd name="connsiteX3" fmla="*/ 445230 w 556735"/>
                          <a:gd name="connsiteY3" fmla="*/ 2480 h 784746"/>
                          <a:gd name="connsiteX4" fmla="*/ 177994 w 556735"/>
                          <a:gd name="connsiteY4" fmla="*/ 0 h 784746"/>
                          <a:gd name="connsiteX0" fmla="*/ 177994 w 551629"/>
                          <a:gd name="connsiteY0" fmla="*/ 0 h 784746"/>
                          <a:gd name="connsiteX1" fmla="*/ 6280 w 551629"/>
                          <a:gd name="connsiteY1" fmla="*/ 699710 h 784746"/>
                          <a:gd name="connsiteX2" fmla="*/ 542291 w 551629"/>
                          <a:gd name="connsiteY2" fmla="*/ 728705 h 784746"/>
                          <a:gd name="connsiteX3" fmla="*/ 445230 w 551629"/>
                          <a:gd name="connsiteY3" fmla="*/ 2480 h 784746"/>
                          <a:gd name="connsiteX4" fmla="*/ 177994 w 551629"/>
                          <a:gd name="connsiteY4" fmla="*/ 0 h 784746"/>
                          <a:gd name="connsiteX0" fmla="*/ 177994 w 550661"/>
                          <a:gd name="connsiteY0" fmla="*/ 0 h 784746"/>
                          <a:gd name="connsiteX1" fmla="*/ 6280 w 550661"/>
                          <a:gd name="connsiteY1" fmla="*/ 699710 h 784746"/>
                          <a:gd name="connsiteX2" fmla="*/ 542291 w 550661"/>
                          <a:gd name="connsiteY2" fmla="*/ 728705 h 784746"/>
                          <a:gd name="connsiteX3" fmla="*/ 445230 w 550661"/>
                          <a:gd name="connsiteY3" fmla="*/ 2480 h 784746"/>
                          <a:gd name="connsiteX4" fmla="*/ 177994 w 550661"/>
                          <a:gd name="connsiteY4" fmla="*/ 0 h 784746"/>
                          <a:gd name="connsiteX0" fmla="*/ 177994 w 544113"/>
                          <a:gd name="connsiteY0" fmla="*/ 0 h 782003"/>
                          <a:gd name="connsiteX1" fmla="*/ 6280 w 544113"/>
                          <a:gd name="connsiteY1" fmla="*/ 699710 h 782003"/>
                          <a:gd name="connsiteX2" fmla="*/ 535230 w 544113"/>
                          <a:gd name="connsiteY2" fmla="*/ 724056 h 782003"/>
                          <a:gd name="connsiteX3" fmla="*/ 445230 w 544113"/>
                          <a:gd name="connsiteY3" fmla="*/ 2480 h 782003"/>
                          <a:gd name="connsiteX4" fmla="*/ 177994 w 544113"/>
                          <a:gd name="connsiteY4" fmla="*/ 0 h 782003"/>
                          <a:gd name="connsiteX0" fmla="*/ 171874 w 537993"/>
                          <a:gd name="connsiteY0" fmla="*/ 0 h 792423"/>
                          <a:gd name="connsiteX1" fmla="*/ 6515 w 537993"/>
                          <a:gd name="connsiteY1" fmla="*/ 722182 h 792423"/>
                          <a:gd name="connsiteX2" fmla="*/ 529110 w 537993"/>
                          <a:gd name="connsiteY2" fmla="*/ 724056 h 792423"/>
                          <a:gd name="connsiteX3" fmla="*/ 439110 w 537993"/>
                          <a:gd name="connsiteY3" fmla="*/ 2480 h 792423"/>
                          <a:gd name="connsiteX4" fmla="*/ 171874 w 537993"/>
                          <a:gd name="connsiteY4" fmla="*/ 0 h 792423"/>
                          <a:gd name="connsiteX0" fmla="*/ 171874 w 537993"/>
                          <a:gd name="connsiteY0" fmla="*/ 0 h 795992"/>
                          <a:gd name="connsiteX1" fmla="*/ 6515 w 537993"/>
                          <a:gd name="connsiteY1" fmla="*/ 722182 h 795992"/>
                          <a:gd name="connsiteX2" fmla="*/ 529110 w 537993"/>
                          <a:gd name="connsiteY2" fmla="*/ 724056 h 795992"/>
                          <a:gd name="connsiteX3" fmla="*/ 439110 w 537993"/>
                          <a:gd name="connsiteY3" fmla="*/ 2480 h 795992"/>
                          <a:gd name="connsiteX4" fmla="*/ 171874 w 537993"/>
                          <a:gd name="connsiteY4" fmla="*/ 0 h 795992"/>
                          <a:gd name="connsiteX0" fmla="*/ 171874 w 537993"/>
                          <a:gd name="connsiteY0" fmla="*/ 0 h 793604"/>
                          <a:gd name="connsiteX1" fmla="*/ 6515 w 537993"/>
                          <a:gd name="connsiteY1" fmla="*/ 722182 h 793604"/>
                          <a:gd name="connsiteX2" fmla="*/ 529110 w 537993"/>
                          <a:gd name="connsiteY2" fmla="*/ 724056 h 793604"/>
                          <a:gd name="connsiteX3" fmla="*/ 439110 w 537993"/>
                          <a:gd name="connsiteY3" fmla="*/ 2480 h 793604"/>
                          <a:gd name="connsiteX4" fmla="*/ 171874 w 537993"/>
                          <a:gd name="connsiteY4" fmla="*/ 0 h 793604"/>
                          <a:gd name="connsiteX0" fmla="*/ 171874 w 537993"/>
                          <a:gd name="connsiteY0" fmla="*/ 0 h 791544"/>
                          <a:gd name="connsiteX1" fmla="*/ 6515 w 537993"/>
                          <a:gd name="connsiteY1" fmla="*/ 722182 h 791544"/>
                          <a:gd name="connsiteX2" fmla="*/ 529110 w 537993"/>
                          <a:gd name="connsiteY2" fmla="*/ 724056 h 791544"/>
                          <a:gd name="connsiteX3" fmla="*/ 439110 w 537993"/>
                          <a:gd name="connsiteY3" fmla="*/ 2480 h 791544"/>
                          <a:gd name="connsiteX4" fmla="*/ 171874 w 537993"/>
                          <a:gd name="connsiteY4" fmla="*/ 0 h 791544"/>
                          <a:gd name="connsiteX0" fmla="*/ 172552 w 538671"/>
                          <a:gd name="connsiteY0" fmla="*/ 0 h 797684"/>
                          <a:gd name="connsiteX1" fmla="*/ 6487 w 538671"/>
                          <a:gd name="connsiteY1" fmla="*/ 733806 h 797684"/>
                          <a:gd name="connsiteX2" fmla="*/ 529788 w 538671"/>
                          <a:gd name="connsiteY2" fmla="*/ 724056 h 797684"/>
                          <a:gd name="connsiteX3" fmla="*/ 439788 w 538671"/>
                          <a:gd name="connsiteY3" fmla="*/ 2480 h 797684"/>
                          <a:gd name="connsiteX4" fmla="*/ 172552 w 538671"/>
                          <a:gd name="connsiteY4" fmla="*/ 0 h 797684"/>
                          <a:gd name="connsiteX0" fmla="*/ 169838 w 535957"/>
                          <a:gd name="connsiteY0" fmla="*/ 0 h 795162"/>
                          <a:gd name="connsiteX1" fmla="*/ 6597 w 535957"/>
                          <a:gd name="connsiteY1" fmla="*/ 729156 h 795162"/>
                          <a:gd name="connsiteX2" fmla="*/ 527074 w 535957"/>
                          <a:gd name="connsiteY2" fmla="*/ 724056 h 795162"/>
                          <a:gd name="connsiteX3" fmla="*/ 437074 w 535957"/>
                          <a:gd name="connsiteY3" fmla="*/ 2480 h 795162"/>
                          <a:gd name="connsiteX4" fmla="*/ 169838 w 535957"/>
                          <a:gd name="connsiteY4" fmla="*/ 0 h 795162"/>
                          <a:gd name="connsiteX0" fmla="*/ 171194 w 537313"/>
                          <a:gd name="connsiteY0" fmla="*/ 0 h 792728"/>
                          <a:gd name="connsiteX1" fmla="*/ 6541 w 537313"/>
                          <a:gd name="connsiteY1" fmla="*/ 724507 h 792728"/>
                          <a:gd name="connsiteX2" fmla="*/ 528430 w 537313"/>
                          <a:gd name="connsiteY2" fmla="*/ 724056 h 792728"/>
                          <a:gd name="connsiteX3" fmla="*/ 438430 w 537313"/>
                          <a:gd name="connsiteY3" fmla="*/ 2480 h 792728"/>
                          <a:gd name="connsiteX4" fmla="*/ 171194 w 537313"/>
                          <a:gd name="connsiteY4" fmla="*/ 0 h 792728"/>
                          <a:gd name="connsiteX0" fmla="*/ 171873 w 537992"/>
                          <a:gd name="connsiteY0" fmla="*/ 0 h 793934"/>
                          <a:gd name="connsiteX1" fmla="*/ 6514 w 537992"/>
                          <a:gd name="connsiteY1" fmla="*/ 726832 h 793934"/>
                          <a:gd name="connsiteX2" fmla="*/ 529109 w 537992"/>
                          <a:gd name="connsiteY2" fmla="*/ 724056 h 793934"/>
                          <a:gd name="connsiteX3" fmla="*/ 439109 w 537992"/>
                          <a:gd name="connsiteY3" fmla="*/ 2480 h 793934"/>
                          <a:gd name="connsiteX4" fmla="*/ 171873 w 537992"/>
                          <a:gd name="connsiteY4" fmla="*/ 0 h 793934"/>
                          <a:gd name="connsiteX0" fmla="*/ 167803 w 533922"/>
                          <a:gd name="connsiteY0" fmla="*/ 0 h 794750"/>
                          <a:gd name="connsiteX1" fmla="*/ 6681 w 533922"/>
                          <a:gd name="connsiteY1" fmla="*/ 728382 h 794750"/>
                          <a:gd name="connsiteX2" fmla="*/ 525039 w 533922"/>
                          <a:gd name="connsiteY2" fmla="*/ 724056 h 794750"/>
                          <a:gd name="connsiteX3" fmla="*/ 435039 w 533922"/>
                          <a:gd name="connsiteY3" fmla="*/ 2480 h 794750"/>
                          <a:gd name="connsiteX4" fmla="*/ 167803 w 533922"/>
                          <a:gd name="connsiteY4" fmla="*/ 0 h 794750"/>
                          <a:gd name="connsiteX0" fmla="*/ 167803 w 533922"/>
                          <a:gd name="connsiteY0" fmla="*/ 0 h 790581"/>
                          <a:gd name="connsiteX1" fmla="*/ 6681 w 533922"/>
                          <a:gd name="connsiteY1" fmla="*/ 728382 h 790581"/>
                          <a:gd name="connsiteX2" fmla="*/ 525039 w 533922"/>
                          <a:gd name="connsiteY2" fmla="*/ 724056 h 790581"/>
                          <a:gd name="connsiteX3" fmla="*/ 435039 w 533922"/>
                          <a:gd name="connsiteY3" fmla="*/ 2480 h 790581"/>
                          <a:gd name="connsiteX4" fmla="*/ 167803 w 533922"/>
                          <a:gd name="connsiteY4" fmla="*/ 0 h 7905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3922" h="790581">
                            <a:moveTo>
                              <a:pt x="167803" y="0"/>
                            </a:moveTo>
                            <a:cubicBezTo>
                              <a:pt x="103033" y="232410"/>
                              <a:pt x="-31419" y="695997"/>
                              <a:pt x="6681" y="728382"/>
                            </a:cubicBezTo>
                            <a:cubicBezTo>
                              <a:pt x="98471" y="811729"/>
                              <a:pt x="462809" y="812321"/>
                              <a:pt x="525039" y="724056"/>
                            </a:cubicBezTo>
                            <a:cubicBezTo>
                              <a:pt x="561433" y="683233"/>
                              <a:pt x="476949" y="243780"/>
                              <a:pt x="435039" y="2480"/>
                            </a:cubicBezTo>
                            <a:lnTo>
                              <a:pt x="167803" y="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3" name="フリーフォーム 72"/>
                      <p:cNvSpPr/>
                      <p:nvPr/>
                    </p:nvSpPr>
                    <p:spPr>
                      <a:xfrm>
                        <a:off x="1949898" y="1789746"/>
                        <a:ext cx="404681" cy="168135"/>
                      </a:xfrm>
                      <a:custGeom>
                        <a:avLst/>
                        <a:gdLst>
                          <a:gd name="connsiteX0" fmla="*/ 55245 w 344805"/>
                          <a:gd name="connsiteY0" fmla="*/ 137160 h 142875"/>
                          <a:gd name="connsiteX1" fmla="*/ 310515 w 344805"/>
                          <a:gd name="connsiteY1" fmla="*/ 142875 h 142875"/>
                          <a:gd name="connsiteX2" fmla="*/ 344805 w 344805"/>
                          <a:gd name="connsiteY2" fmla="*/ 5715 h 142875"/>
                          <a:gd name="connsiteX3" fmla="*/ 49530 w 344805"/>
                          <a:gd name="connsiteY3" fmla="*/ 0 h 142875"/>
                          <a:gd name="connsiteX4" fmla="*/ 64770 w 344805"/>
                          <a:gd name="connsiteY4" fmla="*/ 62865 h 142875"/>
                          <a:gd name="connsiteX5" fmla="*/ 0 w 344805"/>
                          <a:gd name="connsiteY5" fmla="*/ 59055 h 142875"/>
                          <a:gd name="connsiteX6" fmla="*/ 1905 w 344805"/>
                          <a:gd name="connsiteY6" fmla="*/ 97155 h 142875"/>
                          <a:gd name="connsiteX7" fmla="*/ 55245 w 344805"/>
                          <a:gd name="connsiteY7" fmla="*/ 137160 h 142875"/>
                          <a:gd name="connsiteX0" fmla="*/ 55245 w 344805"/>
                          <a:gd name="connsiteY0" fmla="*/ 146685 h 152400"/>
                          <a:gd name="connsiteX1" fmla="*/ 310515 w 344805"/>
                          <a:gd name="connsiteY1" fmla="*/ 152400 h 152400"/>
                          <a:gd name="connsiteX2" fmla="*/ 344805 w 344805"/>
                          <a:gd name="connsiteY2" fmla="*/ 15240 h 152400"/>
                          <a:gd name="connsiteX3" fmla="*/ 17145 w 344805"/>
                          <a:gd name="connsiteY3" fmla="*/ 0 h 152400"/>
                          <a:gd name="connsiteX4" fmla="*/ 64770 w 344805"/>
                          <a:gd name="connsiteY4" fmla="*/ 72390 h 152400"/>
                          <a:gd name="connsiteX5" fmla="*/ 0 w 344805"/>
                          <a:gd name="connsiteY5" fmla="*/ 68580 h 152400"/>
                          <a:gd name="connsiteX6" fmla="*/ 1905 w 344805"/>
                          <a:gd name="connsiteY6" fmla="*/ 106680 h 152400"/>
                          <a:gd name="connsiteX7" fmla="*/ 55245 w 344805"/>
                          <a:gd name="connsiteY7" fmla="*/ 146685 h 152400"/>
                          <a:gd name="connsiteX0" fmla="*/ 55245 w 344805"/>
                          <a:gd name="connsiteY0" fmla="*/ 135255 h 140970"/>
                          <a:gd name="connsiteX1" fmla="*/ 310515 w 344805"/>
                          <a:gd name="connsiteY1" fmla="*/ 140970 h 140970"/>
                          <a:gd name="connsiteX2" fmla="*/ 344805 w 344805"/>
                          <a:gd name="connsiteY2" fmla="*/ 3810 h 140970"/>
                          <a:gd name="connsiteX3" fmla="*/ 20955 w 344805"/>
                          <a:gd name="connsiteY3" fmla="*/ 0 h 140970"/>
                          <a:gd name="connsiteX4" fmla="*/ 64770 w 344805"/>
                          <a:gd name="connsiteY4" fmla="*/ 60960 h 140970"/>
                          <a:gd name="connsiteX5" fmla="*/ 0 w 344805"/>
                          <a:gd name="connsiteY5" fmla="*/ 57150 h 140970"/>
                          <a:gd name="connsiteX6" fmla="*/ 1905 w 344805"/>
                          <a:gd name="connsiteY6" fmla="*/ 95250 h 140970"/>
                          <a:gd name="connsiteX7" fmla="*/ 55245 w 344805"/>
                          <a:gd name="connsiteY7" fmla="*/ 135255 h 140970"/>
                          <a:gd name="connsiteX0" fmla="*/ 55245 w 344805"/>
                          <a:gd name="connsiteY0" fmla="*/ 135255 h 140970"/>
                          <a:gd name="connsiteX1" fmla="*/ 310515 w 344805"/>
                          <a:gd name="connsiteY1" fmla="*/ 140970 h 140970"/>
                          <a:gd name="connsiteX2" fmla="*/ 344805 w 344805"/>
                          <a:gd name="connsiteY2" fmla="*/ 3810 h 140970"/>
                          <a:gd name="connsiteX3" fmla="*/ 20955 w 344805"/>
                          <a:gd name="connsiteY3" fmla="*/ 0 h 140970"/>
                          <a:gd name="connsiteX4" fmla="*/ 36195 w 344805"/>
                          <a:gd name="connsiteY4" fmla="*/ 53340 h 140970"/>
                          <a:gd name="connsiteX5" fmla="*/ 0 w 344805"/>
                          <a:gd name="connsiteY5" fmla="*/ 57150 h 140970"/>
                          <a:gd name="connsiteX6" fmla="*/ 1905 w 344805"/>
                          <a:gd name="connsiteY6" fmla="*/ 95250 h 140970"/>
                          <a:gd name="connsiteX7" fmla="*/ 55245 w 344805"/>
                          <a:gd name="connsiteY7" fmla="*/ 135255 h 140970"/>
                          <a:gd name="connsiteX0" fmla="*/ 110490 w 400050"/>
                          <a:gd name="connsiteY0" fmla="*/ 135255 h 140970"/>
                          <a:gd name="connsiteX1" fmla="*/ 365760 w 400050"/>
                          <a:gd name="connsiteY1" fmla="*/ 140970 h 140970"/>
                          <a:gd name="connsiteX2" fmla="*/ 400050 w 400050"/>
                          <a:gd name="connsiteY2" fmla="*/ 3810 h 140970"/>
                          <a:gd name="connsiteX3" fmla="*/ 76200 w 400050"/>
                          <a:gd name="connsiteY3" fmla="*/ 0 h 140970"/>
                          <a:gd name="connsiteX4" fmla="*/ 91440 w 400050"/>
                          <a:gd name="connsiteY4" fmla="*/ 53340 h 140970"/>
                          <a:gd name="connsiteX5" fmla="*/ 0 w 400050"/>
                          <a:gd name="connsiteY5" fmla="*/ 68580 h 140970"/>
                          <a:gd name="connsiteX6" fmla="*/ 57150 w 400050"/>
                          <a:gd name="connsiteY6" fmla="*/ 95250 h 140970"/>
                          <a:gd name="connsiteX7" fmla="*/ 110490 w 400050"/>
                          <a:gd name="connsiteY7" fmla="*/ 135255 h 140970"/>
                          <a:gd name="connsiteX0" fmla="*/ 110490 w 400050"/>
                          <a:gd name="connsiteY0" fmla="*/ 135255 h 140970"/>
                          <a:gd name="connsiteX1" fmla="*/ 365760 w 400050"/>
                          <a:gd name="connsiteY1" fmla="*/ 140970 h 140970"/>
                          <a:gd name="connsiteX2" fmla="*/ 400050 w 400050"/>
                          <a:gd name="connsiteY2" fmla="*/ 3810 h 140970"/>
                          <a:gd name="connsiteX3" fmla="*/ 76200 w 400050"/>
                          <a:gd name="connsiteY3" fmla="*/ 0 h 140970"/>
                          <a:gd name="connsiteX4" fmla="*/ 91440 w 400050"/>
                          <a:gd name="connsiteY4" fmla="*/ 53340 h 140970"/>
                          <a:gd name="connsiteX5" fmla="*/ 0 w 400050"/>
                          <a:gd name="connsiteY5" fmla="*/ 68580 h 140970"/>
                          <a:gd name="connsiteX6" fmla="*/ 3810 w 400050"/>
                          <a:gd name="connsiteY6" fmla="*/ 97155 h 140970"/>
                          <a:gd name="connsiteX7" fmla="*/ 110490 w 400050"/>
                          <a:gd name="connsiteY7" fmla="*/ 135255 h 140970"/>
                          <a:gd name="connsiteX0" fmla="*/ 106680 w 396240"/>
                          <a:gd name="connsiteY0" fmla="*/ 135255 h 140970"/>
                          <a:gd name="connsiteX1" fmla="*/ 361950 w 396240"/>
                          <a:gd name="connsiteY1" fmla="*/ 140970 h 140970"/>
                          <a:gd name="connsiteX2" fmla="*/ 396240 w 396240"/>
                          <a:gd name="connsiteY2" fmla="*/ 3810 h 140970"/>
                          <a:gd name="connsiteX3" fmla="*/ 72390 w 396240"/>
                          <a:gd name="connsiteY3" fmla="*/ 0 h 140970"/>
                          <a:gd name="connsiteX4" fmla="*/ 87630 w 396240"/>
                          <a:gd name="connsiteY4" fmla="*/ 53340 h 140970"/>
                          <a:gd name="connsiteX5" fmla="*/ 0 w 396240"/>
                          <a:gd name="connsiteY5" fmla="*/ 53340 h 140970"/>
                          <a:gd name="connsiteX6" fmla="*/ 0 w 396240"/>
                          <a:gd name="connsiteY6" fmla="*/ 97155 h 140970"/>
                          <a:gd name="connsiteX7" fmla="*/ 106680 w 396240"/>
                          <a:gd name="connsiteY7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108585 w 398145"/>
                          <a:gd name="connsiteY7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70486 w 398145"/>
                          <a:gd name="connsiteY7" fmla="*/ 114300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3821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76200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3821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14300 w 403860"/>
                          <a:gd name="connsiteY0" fmla="*/ 135255 h 140970"/>
                          <a:gd name="connsiteX1" fmla="*/ 361950 w 403860"/>
                          <a:gd name="connsiteY1" fmla="*/ 140970 h 140970"/>
                          <a:gd name="connsiteX2" fmla="*/ 403860 w 403860"/>
                          <a:gd name="connsiteY2" fmla="*/ 3810 h 140970"/>
                          <a:gd name="connsiteX3" fmla="*/ 80010 w 403860"/>
                          <a:gd name="connsiteY3" fmla="*/ 0 h 140970"/>
                          <a:gd name="connsiteX4" fmla="*/ 81915 w 403860"/>
                          <a:gd name="connsiteY4" fmla="*/ 53340 h 140970"/>
                          <a:gd name="connsiteX5" fmla="*/ 0 w 403860"/>
                          <a:gd name="connsiteY5" fmla="*/ 53340 h 140970"/>
                          <a:gd name="connsiteX6" fmla="*/ 5715 w 403860"/>
                          <a:gd name="connsiteY6" fmla="*/ 85725 h 140970"/>
                          <a:gd name="connsiteX7" fmla="*/ 89536 w 403860"/>
                          <a:gd name="connsiteY7" fmla="*/ 89535 h 140970"/>
                          <a:gd name="connsiteX8" fmla="*/ 114300 w 403860"/>
                          <a:gd name="connsiteY8" fmla="*/ 135255 h 140970"/>
                          <a:gd name="connsiteX0" fmla="*/ 114300 w 398145"/>
                          <a:gd name="connsiteY0" fmla="*/ 135255 h 140970"/>
                          <a:gd name="connsiteX1" fmla="*/ 361950 w 398145"/>
                          <a:gd name="connsiteY1" fmla="*/ 140970 h 140970"/>
                          <a:gd name="connsiteX2" fmla="*/ 398145 w 398145"/>
                          <a:gd name="connsiteY2" fmla="*/ 7620 h 140970"/>
                          <a:gd name="connsiteX3" fmla="*/ 80010 w 398145"/>
                          <a:gd name="connsiteY3" fmla="*/ 0 h 140970"/>
                          <a:gd name="connsiteX4" fmla="*/ 81915 w 398145"/>
                          <a:gd name="connsiteY4" fmla="*/ 53340 h 140970"/>
                          <a:gd name="connsiteX5" fmla="*/ 0 w 398145"/>
                          <a:gd name="connsiteY5" fmla="*/ 53340 h 140970"/>
                          <a:gd name="connsiteX6" fmla="*/ 5715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14300 w 398145"/>
                          <a:gd name="connsiteY8" fmla="*/ 135255 h 140970"/>
                          <a:gd name="connsiteX0" fmla="*/ 114300 w 401159"/>
                          <a:gd name="connsiteY0" fmla="*/ 135255 h 140970"/>
                          <a:gd name="connsiteX1" fmla="*/ 361950 w 401159"/>
                          <a:gd name="connsiteY1" fmla="*/ 140970 h 140970"/>
                          <a:gd name="connsiteX2" fmla="*/ 398145 w 401159"/>
                          <a:gd name="connsiteY2" fmla="*/ 7620 h 140970"/>
                          <a:gd name="connsiteX3" fmla="*/ 80010 w 401159"/>
                          <a:gd name="connsiteY3" fmla="*/ 0 h 140970"/>
                          <a:gd name="connsiteX4" fmla="*/ 81915 w 401159"/>
                          <a:gd name="connsiteY4" fmla="*/ 53340 h 140970"/>
                          <a:gd name="connsiteX5" fmla="*/ 0 w 401159"/>
                          <a:gd name="connsiteY5" fmla="*/ 53340 h 140970"/>
                          <a:gd name="connsiteX6" fmla="*/ 5715 w 401159"/>
                          <a:gd name="connsiteY6" fmla="*/ 85725 h 140970"/>
                          <a:gd name="connsiteX7" fmla="*/ 89536 w 401159"/>
                          <a:gd name="connsiteY7" fmla="*/ 89535 h 140970"/>
                          <a:gd name="connsiteX8" fmla="*/ 114300 w 401159"/>
                          <a:gd name="connsiteY8" fmla="*/ 135255 h 140970"/>
                          <a:gd name="connsiteX0" fmla="*/ 114300 w 406086"/>
                          <a:gd name="connsiteY0" fmla="*/ 135255 h 140970"/>
                          <a:gd name="connsiteX1" fmla="*/ 361950 w 406086"/>
                          <a:gd name="connsiteY1" fmla="*/ 140970 h 140970"/>
                          <a:gd name="connsiteX2" fmla="*/ 403860 w 406086"/>
                          <a:gd name="connsiteY2" fmla="*/ 3810 h 140970"/>
                          <a:gd name="connsiteX3" fmla="*/ 80010 w 406086"/>
                          <a:gd name="connsiteY3" fmla="*/ 0 h 140970"/>
                          <a:gd name="connsiteX4" fmla="*/ 81915 w 406086"/>
                          <a:gd name="connsiteY4" fmla="*/ 53340 h 140970"/>
                          <a:gd name="connsiteX5" fmla="*/ 0 w 406086"/>
                          <a:gd name="connsiteY5" fmla="*/ 53340 h 140970"/>
                          <a:gd name="connsiteX6" fmla="*/ 5715 w 406086"/>
                          <a:gd name="connsiteY6" fmla="*/ 85725 h 140970"/>
                          <a:gd name="connsiteX7" fmla="*/ 89536 w 406086"/>
                          <a:gd name="connsiteY7" fmla="*/ 89535 h 140970"/>
                          <a:gd name="connsiteX8" fmla="*/ 114300 w 406086"/>
                          <a:gd name="connsiteY8" fmla="*/ 135255 h 140970"/>
                          <a:gd name="connsiteX0" fmla="*/ 114300 w 404681"/>
                          <a:gd name="connsiteY0" fmla="*/ 135255 h 140970"/>
                          <a:gd name="connsiteX1" fmla="*/ 361950 w 404681"/>
                          <a:gd name="connsiteY1" fmla="*/ 140970 h 140970"/>
                          <a:gd name="connsiteX2" fmla="*/ 403860 w 404681"/>
                          <a:gd name="connsiteY2" fmla="*/ 3810 h 140970"/>
                          <a:gd name="connsiteX3" fmla="*/ 80010 w 404681"/>
                          <a:gd name="connsiteY3" fmla="*/ 0 h 140970"/>
                          <a:gd name="connsiteX4" fmla="*/ 81915 w 404681"/>
                          <a:gd name="connsiteY4" fmla="*/ 53340 h 140970"/>
                          <a:gd name="connsiteX5" fmla="*/ 0 w 404681"/>
                          <a:gd name="connsiteY5" fmla="*/ 53340 h 140970"/>
                          <a:gd name="connsiteX6" fmla="*/ 5715 w 404681"/>
                          <a:gd name="connsiteY6" fmla="*/ 85725 h 140970"/>
                          <a:gd name="connsiteX7" fmla="*/ 89536 w 404681"/>
                          <a:gd name="connsiteY7" fmla="*/ 89535 h 140970"/>
                          <a:gd name="connsiteX8" fmla="*/ 114300 w 404681"/>
                          <a:gd name="connsiteY8" fmla="*/ 135255 h 140970"/>
                          <a:gd name="connsiteX0" fmla="*/ 114300 w 404681"/>
                          <a:gd name="connsiteY0" fmla="*/ 135255 h 161976"/>
                          <a:gd name="connsiteX1" fmla="*/ 361950 w 404681"/>
                          <a:gd name="connsiteY1" fmla="*/ 140970 h 161976"/>
                          <a:gd name="connsiteX2" fmla="*/ 403860 w 404681"/>
                          <a:gd name="connsiteY2" fmla="*/ 3810 h 161976"/>
                          <a:gd name="connsiteX3" fmla="*/ 80010 w 404681"/>
                          <a:gd name="connsiteY3" fmla="*/ 0 h 161976"/>
                          <a:gd name="connsiteX4" fmla="*/ 81915 w 404681"/>
                          <a:gd name="connsiteY4" fmla="*/ 53340 h 161976"/>
                          <a:gd name="connsiteX5" fmla="*/ 0 w 404681"/>
                          <a:gd name="connsiteY5" fmla="*/ 53340 h 161976"/>
                          <a:gd name="connsiteX6" fmla="*/ 5715 w 404681"/>
                          <a:gd name="connsiteY6" fmla="*/ 85725 h 161976"/>
                          <a:gd name="connsiteX7" fmla="*/ 89536 w 404681"/>
                          <a:gd name="connsiteY7" fmla="*/ 89535 h 161976"/>
                          <a:gd name="connsiteX8" fmla="*/ 114300 w 404681"/>
                          <a:gd name="connsiteY8" fmla="*/ 135255 h 161976"/>
                          <a:gd name="connsiteX0" fmla="*/ 125730 w 404681"/>
                          <a:gd name="connsiteY0" fmla="*/ 140970 h 163412"/>
                          <a:gd name="connsiteX1" fmla="*/ 361950 w 404681"/>
                          <a:gd name="connsiteY1" fmla="*/ 140970 h 163412"/>
                          <a:gd name="connsiteX2" fmla="*/ 403860 w 404681"/>
                          <a:gd name="connsiteY2" fmla="*/ 3810 h 163412"/>
                          <a:gd name="connsiteX3" fmla="*/ 80010 w 404681"/>
                          <a:gd name="connsiteY3" fmla="*/ 0 h 163412"/>
                          <a:gd name="connsiteX4" fmla="*/ 81915 w 404681"/>
                          <a:gd name="connsiteY4" fmla="*/ 53340 h 163412"/>
                          <a:gd name="connsiteX5" fmla="*/ 0 w 404681"/>
                          <a:gd name="connsiteY5" fmla="*/ 53340 h 163412"/>
                          <a:gd name="connsiteX6" fmla="*/ 5715 w 404681"/>
                          <a:gd name="connsiteY6" fmla="*/ 85725 h 163412"/>
                          <a:gd name="connsiteX7" fmla="*/ 89536 w 404681"/>
                          <a:gd name="connsiteY7" fmla="*/ 89535 h 163412"/>
                          <a:gd name="connsiteX8" fmla="*/ 125730 w 404681"/>
                          <a:gd name="connsiteY8" fmla="*/ 140970 h 163412"/>
                          <a:gd name="connsiteX0" fmla="*/ 125730 w 404681"/>
                          <a:gd name="connsiteY0" fmla="*/ 140970 h 172658"/>
                          <a:gd name="connsiteX1" fmla="*/ 361950 w 404681"/>
                          <a:gd name="connsiteY1" fmla="*/ 140970 h 172658"/>
                          <a:gd name="connsiteX2" fmla="*/ 403860 w 404681"/>
                          <a:gd name="connsiteY2" fmla="*/ 3810 h 172658"/>
                          <a:gd name="connsiteX3" fmla="*/ 80010 w 404681"/>
                          <a:gd name="connsiteY3" fmla="*/ 0 h 172658"/>
                          <a:gd name="connsiteX4" fmla="*/ 81915 w 404681"/>
                          <a:gd name="connsiteY4" fmla="*/ 53340 h 172658"/>
                          <a:gd name="connsiteX5" fmla="*/ 0 w 404681"/>
                          <a:gd name="connsiteY5" fmla="*/ 53340 h 172658"/>
                          <a:gd name="connsiteX6" fmla="*/ 5715 w 404681"/>
                          <a:gd name="connsiteY6" fmla="*/ 85725 h 172658"/>
                          <a:gd name="connsiteX7" fmla="*/ 89536 w 404681"/>
                          <a:gd name="connsiteY7" fmla="*/ 89535 h 172658"/>
                          <a:gd name="connsiteX8" fmla="*/ 125730 w 404681"/>
                          <a:gd name="connsiteY8" fmla="*/ 140970 h 172658"/>
                          <a:gd name="connsiteX0" fmla="*/ 125730 w 404681"/>
                          <a:gd name="connsiteY0" fmla="*/ 140970 h 172658"/>
                          <a:gd name="connsiteX1" fmla="*/ 361950 w 404681"/>
                          <a:gd name="connsiteY1" fmla="*/ 140970 h 172658"/>
                          <a:gd name="connsiteX2" fmla="*/ 403860 w 404681"/>
                          <a:gd name="connsiteY2" fmla="*/ 3810 h 172658"/>
                          <a:gd name="connsiteX3" fmla="*/ 80010 w 404681"/>
                          <a:gd name="connsiteY3" fmla="*/ 0 h 172658"/>
                          <a:gd name="connsiteX4" fmla="*/ 81915 w 404681"/>
                          <a:gd name="connsiteY4" fmla="*/ 53340 h 172658"/>
                          <a:gd name="connsiteX5" fmla="*/ 0 w 404681"/>
                          <a:gd name="connsiteY5" fmla="*/ 53340 h 172658"/>
                          <a:gd name="connsiteX6" fmla="*/ 5715 w 404681"/>
                          <a:gd name="connsiteY6" fmla="*/ 85725 h 172658"/>
                          <a:gd name="connsiteX7" fmla="*/ 89536 w 404681"/>
                          <a:gd name="connsiteY7" fmla="*/ 89535 h 172658"/>
                          <a:gd name="connsiteX8" fmla="*/ 125730 w 404681"/>
                          <a:gd name="connsiteY8" fmla="*/ 140970 h 172658"/>
                          <a:gd name="connsiteX0" fmla="*/ 125730 w 404681"/>
                          <a:gd name="connsiteY0" fmla="*/ 140970 h 168135"/>
                          <a:gd name="connsiteX1" fmla="*/ 361950 w 404681"/>
                          <a:gd name="connsiteY1" fmla="*/ 140970 h 168135"/>
                          <a:gd name="connsiteX2" fmla="*/ 403860 w 404681"/>
                          <a:gd name="connsiteY2" fmla="*/ 3810 h 168135"/>
                          <a:gd name="connsiteX3" fmla="*/ 80010 w 404681"/>
                          <a:gd name="connsiteY3" fmla="*/ 0 h 168135"/>
                          <a:gd name="connsiteX4" fmla="*/ 81915 w 404681"/>
                          <a:gd name="connsiteY4" fmla="*/ 53340 h 168135"/>
                          <a:gd name="connsiteX5" fmla="*/ 0 w 404681"/>
                          <a:gd name="connsiteY5" fmla="*/ 53340 h 168135"/>
                          <a:gd name="connsiteX6" fmla="*/ 5715 w 404681"/>
                          <a:gd name="connsiteY6" fmla="*/ 85725 h 168135"/>
                          <a:gd name="connsiteX7" fmla="*/ 89536 w 404681"/>
                          <a:gd name="connsiteY7" fmla="*/ 89535 h 168135"/>
                          <a:gd name="connsiteX8" fmla="*/ 125730 w 404681"/>
                          <a:gd name="connsiteY8" fmla="*/ 140970 h 1681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04681" h="168135">
                            <a:moveTo>
                              <a:pt x="125730" y="140970"/>
                            </a:moveTo>
                            <a:cubicBezTo>
                              <a:pt x="179705" y="175260"/>
                              <a:pt x="311785" y="179070"/>
                              <a:pt x="361950" y="140970"/>
                            </a:cubicBezTo>
                            <a:cubicBezTo>
                              <a:pt x="402590" y="116205"/>
                              <a:pt x="407035" y="51435"/>
                              <a:pt x="403860" y="3810"/>
                            </a:cubicBezTo>
                            <a:lnTo>
                              <a:pt x="80010" y="0"/>
                            </a:lnTo>
                            <a:lnTo>
                              <a:pt x="81915" y="53340"/>
                            </a:lnTo>
                            <a:lnTo>
                              <a:pt x="0" y="53340"/>
                            </a:lnTo>
                            <a:lnTo>
                              <a:pt x="5715" y="85725"/>
                            </a:lnTo>
                            <a:lnTo>
                              <a:pt x="89536" y="89535"/>
                            </a:lnTo>
                            <a:cubicBezTo>
                              <a:pt x="95886" y="104775"/>
                              <a:pt x="92710" y="121920"/>
                              <a:pt x="125730" y="140970"/>
                            </a:cubicBez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4" name="楕円 73"/>
                      <p:cNvSpPr/>
                      <p:nvPr/>
                    </p:nvSpPr>
                    <p:spPr>
                      <a:xfrm>
                        <a:off x="2028825" y="1745932"/>
                        <a:ext cx="325754" cy="10096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71" name="楕円 70"/>
                    <p:cNvSpPr/>
                    <p:nvPr/>
                  </p:nvSpPr>
                  <p:spPr>
                    <a:xfrm>
                      <a:off x="5493642" y="1988739"/>
                      <a:ext cx="79248" cy="8154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55" name="フリーフォーム 54"/>
                  <p:cNvSpPr/>
                  <p:nvPr/>
                </p:nvSpPr>
                <p:spPr>
                  <a:xfrm rot="20750848" flipH="1">
                    <a:off x="2423490" y="2401034"/>
                    <a:ext cx="669050" cy="402933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1589"/>
                      <a:gd name="connsiteY0" fmla="*/ 299183 h 410308"/>
                      <a:gd name="connsiteX1" fmla="*/ 281524 w 751589"/>
                      <a:gd name="connsiteY1" fmla="*/ 81378 h 410308"/>
                      <a:gd name="connsiteX2" fmla="*/ 219929 w 751589"/>
                      <a:gd name="connsiteY2" fmla="*/ 59153 h 410308"/>
                      <a:gd name="connsiteX3" fmla="*/ 185004 w 751589"/>
                      <a:gd name="connsiteY3" fmla="*/ 167738 h 410308"/>
                      <a:gd name="connsiteX4" fmla="*/ 706339 w 751589"/>
                      <a:gd name="connsiteY4" fmla="*/ 410308 h 410308"/>
                      <a:gd name="connsiteX5" fmla="*/ 746979 w 751589"/>
                      <a:gd name="connsiteY5" fmla="*/ 299183 h 410308"/>
                      <a:gd name="connsiteX0" fmla="*/ 746979 w 766980"/>
                      <a:gd name="connsiteY0" fmla="*/ 299183 h 410308"/>
                      <a:gd name="connsiteX1" fmla="*/ 281524 w 766980"/>
                      <a:gd name="connsiteY1" fmla="*/ 81378 h 410308"/>
                      <a:gd name="connsiteX2" fmla="*/ 219929 w 766980"/>
                      <a:gd name="connsiteY2" fmla="*/ 59153 h 410308"/>
                      <a:gd name="connsiteX3" fmla="*/ 185004 w 766980"/>
                      <a:gd name="connsiteY3" fmla="*/ 167738 h 410308"/>
                      <a:gd name="connsiteX4" fmla="*/ 706339 w 766980"/>
                      <a:gd name="connsiteY4" fmla="*/ 410308 h 410308"/>
                      <a:gd name="connsiteX5" fmla="*/ 746979 w 766980"/>
                      <a:gd name="connsiteY5" fmla="*/ 299183 h 410308"/>
                      <a:gd name="connsiteX0" fmla="*/ 746979 w 763268"/>
                      <a:gd name="connsiteY0" fmla="*/ 299183 h 410308"/>
                      <a:gd name="connsiteX1" fmla="*/ 281524 w 763268"/>
                      <a:gd name="connsiteY1" fmla="*/ 81378 h 410308"/>
                      <a:gd name="connsiteX2" fmla="*/ 219929 w 763268"/>
                      <a:gd name="connsiteY2" fmla="*/ 59153 h 410308"/>
                      <a:gd name="connsiteX3" fmla="*/ 185004 w 763268"/>
                      <a:gd name="connsiteY3" fmla="*/ 167738 h 410308"/>
                      <a:gd name="connsiteX4" fmla="*/ 706339 w 763268"/>
                      <a:gd name="connsiteY4" fmla="*/ 410308 h 410308"/>
                      <a:gd name="connsiteX5" fmla="*/ 746979 w 763268"/>
                      <a:gd name="connsiteY5" fmla="*/ 299183 h 410308"/>
                      <a:gd name="connsiteX0" fmla="*/ 746979 w 760002"/>
                      <a:gd name="connsiteY0" fmla="*/ 299183 h 403934"/>
                      <a:gd name="connsiteX1" fmla="*/ 281524 w 760002"/>
                      <a:gd name="connsiteY1" fmla="*/ 81378 h 403934"/>
                      <a:gd name="connsiteX2" fmla="*/ 219929 w 760002"/>
                      <a:gd name="connsiteY2" fmla="*/ 59153 h 403934"/>
                      <a:gd name="connsiteX3" fmla="*/ 185004 w 760002"/>
                      <a:gd name="connsiteY3" fmla="*/ 167738 h 403934"/>
                      <a:gd name="connsiteX4" fmla="*/ 697878 w 760002"/>
                      <a:gd name="connsiteY4" fmla="*/ 403934 h 403934"/>
                      <a:gd name="connsiteX5" fmla="*/ 746979 w 760002"/>
                      <a:gd name="connsiteY5" fmla="*/ 299183 h 403934"/>
                      <a:gd name="connsiteX0" fmla="*/ 746979 w 761578"/>
                      <a:gd name="connsiteY0" fmla="*/ 299183 h 403934"/>
                      <a:gd name="connsiteX1" fmla="*/ 281524 w 761578"/>
                      <a:gd name="connsiteY1" fmla="*/ 81378 h 403934"/>
                      <a:gd name="connsiteX2" fmla="*/ 219929 w 761578"/>
                      <a:gd name="connsiteY2" fmla="*/ 59153 h 403934"/>
                      <a:gd name="connsiteX3" fmla="*/ 185004 w 761578"/>
                      <a:gd name="connsiteY3" fmla="*/ 167738 h 403934"/>
                      <a:gd name="connsiteX4" fmla="*/ 697878 w 761578"/>
                      <a:gd name="connsiteY4" fmla="*/ 403934 h 403934"/>
                      <a:gd name="connsiteX5" fmla="*/ 746979 w 761578"/>
                      <a:gd name="connsiteY5" fmla="*/ 299183 h 403934"/>
                      <a:gd name="connsiteX0" fmla="*/ 746979 w 768357"/>
                      <a:gd name="connsiteY0" fmla="*/ 299183 h 403934"/>
                      <a:gd name="connsiteX1" fmla="*/ 281524 w 768357"/>
                      <a:gd name="connsiteY1" fmla="*/ 81378 h 403934"/>
                      <a:gd name="connsiteX2" fmla="*/ 219929 w 768357"/>
                      <a:gd name="connsiteY2" fmla="*/ 59153 h 403934"/>
                      <a:gd name="connsiteX3" fmla="*/ 185004 w 768357"/>
                      <a:gd name="connsiteY3" fmla="*/ 167738 h 403934"/>
                      <a:gd name="connsiteX4" fmla="*/ 697878 w 768357"/>
                      <a:gd name="connsiteY4" fmla="*/ 403934 h 403934"/>
                      <a:gd name="connsiteX5" fmla="*/ 746979 w 768357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4624" h="403934">
                        <a:moveTo>
                          <a:pt x="746979" y="299183"/>
                        </a:moveTo>
                        <a:cubicBezTo>
                          <a:pt x="600955" y="249306"/>
                          <a:pt x="423335" y="171045"/>
                          <a:pt x="281524" y="81378"/>
                        </a:cubicBezTo>
                        <a:cubicBezTo>
                          <a:pt x="290837" y="-67000"/>
                          <a:pt x="229666" y="26556"/>
                          <a:pt x="219929" y="59153"/>
                        </a:cubicBezTo>
                        <a:cubicBezTo>
                          <a:pt x="41282" y="-26572"/>
                          <a:pt x="-152604" y="209648"/>
                          <a:pt x="185004" y="167738"/>
                        </a:cubicBezTo>
                        <a:cubicBezTo>
                          <a:pt x="332619" y="257527"/>
                          <a:pt x="495191" y="342781"/>
                          <a:pt x="697878" y="403934"/>
                        </a:cubicBezTo>
                        <a:cubicBezTo>
                          <a:pt x="768532" y="403649"/>
                          <a:pt x="779895" y="333679"/>
                          <a:pt x="746979" y="299183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6" name="フリーフォーム 55"/>
                  <p:cNvSpPr/>
                  <p:nvPr/>
                </p:nvSpPr>
                <p:spPr>
                  <a:xfrm rot="20799504">
                    <a:off x="1677951" y="2154130"/>
                    <a:ext cx="134112" cy="252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" name="フリーフォーム 56"/>
                  <p:cNvSpPr/>
                  <p:nvPr/>
                </p:nvSpPr>
                <p:spPr>
                  <a:xfrm rot="290572">
                    <a:off x="2059650" y="2160577"/>
                    <a:ext cx="134112" cy="252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8" name="フリーフォーム 57"/>
                  <p:cNvSpPr/>
                  <p:nvPr/>
                </p:nvSpPr>
                <p:spPr>
                  <a:xfrm>
                    <a:off x="1152002" y="1895402"/>
                    <a:ext cx="137076" cy="243594"/>
                  </a:xfrm>
                  <a:custGeom>
                    <a:avLst/>
                    <a:gdLst>
                      <a:gd name="connsiteX0" fmla="*/ 125730 w 125730"/>
                      <a:gd name="connsiteY0" fmla="*/ 0 h 144780"/>
                      <a:gd name="connsiteX1" fmla="*/ 0 w 125730"/>
                      <a:gd name="connsiteY1" fmla="*/ 144780 h 144780"/>
                      <a:gd name="connsiteX2" fmla="*/ 125730 w 125730"/>
                      <a:gd name="connsiteY2" fmla="*/ 91440 h 144780"/>
                      <a:gd name="connsiteX3" fmla="*/ 125730 w 125730"/>
                      <a:gd name="connsiteY3" fmla="*/ 0 h 144780"/>
                      <a:gd name="connsiteX0" fmla="*/ 125730 w 144780"/>
                      <a:gd name="connsiteY0" fmla="*/ 0 h 171450"/>
                      <a:gd name="connsiteX1" fmla="*/ 0 w 144780"/>
                      <a:gd name="connsiteY1" fmla="*/ 144780 h 171450"/>
                      <a:gd name="connsiteX2" fmla="*/ 144780 w 144780"/>
                      <a:gd name="connsiteY2" fmla="*/ 171450 h 171450"/>
                      <a:gd name="connsiteX3" fmla="*/ 125730 w 144780"/>
                      <a:gd name="connsiteY3" fmla="*/ 0 h 171450"/>
                      <a:gd name="connsiteX0" fmla="*/ 125730 w 144780"/>
                      <a:gd name="connsiteY0" fmla="*/ 0 h 188928"/>
                      <a:gd name="connsiteX1" fmla="*/ 0 w 144780"/>
                      <a:gd name="connsiteY1" fmla="*/ 144780 h 188928"/>
                      <a:gd name="connsiteX2" fmla="*/ 144780 w 144780"/>
                      <a:gd name="connsiteY2" fmla="*/ 171450 h 188928"/>
                      <a:gd name="connsiteX3" fmla="*/ 125730 w 144780"/>
                      <a:gd name="connsiteY3" fmla="*/ 0 h 188928"/>
                      <a:gd name="connsiteX0" fmla="*/ 125730 w 144780"/>
                      <a:gd name="connsiteY0" fmla="*/ 0 h 215268"/>
                      <a:gd name="connsiteX1" fmla="*/ 0 w 144780"/>
                      <a:gd name="connsiteY1" fmla="*/ 144780 h 215268"/>
                      <a:gd name="connsiteX2" fmla="*/ 144780 w 144780"/>
                      <a:gd name="connsiteY2" fmla="*/ 171450 h 215268"/>
                      <a:gd name="connsiteX3" fmla="*/ 125730 w 144780"/>
                      <a:gd name="connsiteY3" fmla="*/ 0 h 215268"/>
                      <a:gd name="connsiteX0" fmla="*/ 125730 w 144780"/>
                      <a:gd name="connsiteY0" fmla="*/ 0 h 215268"/>
                      <a:gd name="connsiteX1" fmla="*/ 0 w 144780"/>
                      <a:gd name="connsiteY1" fmla="*/ 144780 h 215268"/>
                      <a:gd name="connsiteX2" fmla="*/ 144780 w 144780"/>
                      <a:gd name="connsiteY2" fmla="*/ 171450 h 215268"/>
                      <a:gd name="connsiteX3" fmla="*/ 125730 w 144780"/>
                      <a:gd name="connsiteY3" fmla="*/ 0 h 215268"/>
                      <a:gd name="connsiteX0" fmla="*/ 125730 w 146896"/>
                      <a:gd name="connsiteY0" fmla="*/ 0 h 215268"/>
                      <a:gd name="connsiteX1" fmla="*/ 0 w 146896"/>
                      <a:gd name="connsiteY1" fmla="*/ 144780 h 215268"/>
                      <a:gd name="connsiteX2" fmla="*/ 144780 w 146896"/>
                      <a:gd name="connsiteY2" fmla="*/ 171450 h 215268"/>
                      <a:gd name="connsiteX3" fmla="*/ 125730 w 146896"/>
                      <a:gd name="connsiteY3" fmla="*/ 0 h 215268"/>
                      <a:gd name="connsiteX0" fmla="*/ 167640 w 168848"/>
                      <a:gd name="connsiteY0" fmla="*/ 0 h 241938"/>
                      <a:gd name="connsiteX1" fmla="*/ 0 w 168848"/>
                      <a:gd name="connsiteY1" fmla="*/ 171450 h 241938"/>
                      <a:gd name="connsiteX2" fmla="*/ 144780 w 168848"/>
                      <a:gd name="connsiteY2" fmla="*/ 198120 h 241938"/>
                      <a:gd name="connsiteX3" fmla="*/ 167640 w 168848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0020 w 160020"/>
                      <a:gd name="connsiteY0" fmla="*/ 0 h 241938"/>
                      <a:gd name="connsiteX1" fmla="*/ 0 w 160020"/>
                      <a:gd name="connsiteY1" fmla="*/ 171450 h 241938"/>
                      <a:gd name="connsiteX2" fmla="*/ 137160 w 160020"/>
                      <a:gd name="connsiteY2" fmla="*/ 198120 h 241938"/>
                      <a:gd name="connsiteX3" fmla="*/ 160020 w 160020"/>
                      <a:gd name="connsiteY3" fmla="*/ 0 h 241938"/>
                      <a:gd name="connsiteX0" fmla="*/ 22860 w 22860"/>
                      <a:gd name="connsiteY0" fmla="*/ 0 h 198120"/>
                      <a:gd name="connsiteX1" fmla="*/ 0 w 22860"/>
                      <a:gd name="connsiteY1" fmla="*/ 198120 h 198120"/>
                      <a:gd name="connsiteX2" fmla="*/ 22860 w 22860"/>
                      <a:gd name="connsiteY2" fmla="*/ 0 h 198120"/>
                      <a:gd name="connsiteX0" fmla="*/ 89535 w 89535"/>
                      <a:gd name="connsiteY0" fmla="*/ 0 h 241935"/>
                      <a:gd name="connsiteX1" fmla="*/ 0 w 89535"/>
                      <a:gd name="connsiteY1" fmla="*/ 241935 h 241935"/>
                      <a:gd name="connsiteX2" fmla="*/ 89535 w 89535"/>
                      <a:gd name="connsiteY2" fmla="*/ 0 h 241935"/>
                      <a:gd name="connsiteX0" fmla="*/ 89535 w 90776"/>
                      <a:gd name="connsiteY0" fmla="*/ 0 h 241935"/>
                      <a:gd name="connsiteX1" fmla="*/ 0 w 90776"/>
                      <a:gd name="connsiteY1" fmla="*/ 241935 h 241935"/>
                      <a:gd name="connsiteX2" fmla="*/ 89535 w 90776"/>
                      <a:gd name="connsiteY2" fmla="*/ 0 h 241935"/>
                      <a:gd name="connsiteX0" fmla="*/ 137076 w 138317"/>
                      <a:gd name="connsiteY0" fmla="*/ 0 h 241935"/>
                      <a:gd name="connsiteX1" fmla="*/ 47541 w 138317"/>
                      <a:gd name="connsiteY1" fmla="*/ 241935 h 241935"/>
                      <a:gd name="connsiteX2" fmla="*/ 137076 w 138317"/>
                      <a:gd name="connsiteY2" fmla="*/ 0 h 241935"/>
                      <a:gd name="connsiteX0" fmla="*/ 137076 w 137076"/>
                      <a:gd name="connsiteY0" fmla="*/ 0 h 247550"/>
                      <a:gd name="connsiteX1" fmla="*/ 47541 w 137076"/>
                      <a:gd name="connsiteY1" fmla="*/ 241935 h 247550"/>
                      <a:gd name="connsiteX2" fmla="*/ 137076 w 137076"/>
                      <a:gd name="connsiteY2" fmla="*/ 0 h 247550"/>
                      <a:gd name="connsiteX0" fmla="*/ 137076 w 137076"/>
                      <a:gd name="connsiteY0" fmla="*/ 0 h 243594"/>
                      <a:gd name="connsiteX1" fmla="*/ 47541 w 137076"/>
                      <a:gd name="connsiteY1" fmla="*/ 241935 h 243594"/>
                      <a:gd name="connsiteX2" fmla="*/ 137076 w 137076"/>
                      <a:gd name="connsiteY2" fmla="*/ 0 h 243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7076" h="243594">
                        <a:moveTo>
                          <a:pt x="137076" y="0"/>
                        </a:moveTo>
                        <a:cubicBezTo>
                          <a:pt x="107231" y="80645"/>
                          <a:pt x="-88349" y="214630"/>
                          <a:pt x="47541" y="241935"/>
                        </a:cubicBezTo>
                        <a:cubicBezTo>
                          <a:pt x="161206" y="262890"/>
                          <a:pt x="124376" y="80010"/>
                          <a:pt x="137076" y="0"/>
                        </a:cubicBezTo>
                        <a:close/>
                      </a:path>
                    </a:pathLst>
                  </a:custGeom>
                  <a:solidFill>
                    <a:srgbClr val="843C0C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楕円 58"/>
                  <p:cNvSpPr/>
                  <p:nvPr/>
                </p:nvSpPr>
                <p:spPr>
                  <a:xfrm>
                    <a:off x="1289078" y="3518388"/>
                    <a:ext cx="1391920" cy="358543"/>
                  </a:xfrm>
                  <a:prstGeom prst="ellipse">
                    <a:avLst/>
                  </a:prstGeom>
                  <a:solidFill>
                    <a:schemeClr val="tx1">
                      <a:alpha val="1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0" name="楕円 59"/>
                  <p:cNvSpPr/>
                  <p:nvPr/>
                </p:nvSpPr>
                <p:spPr>
                  <a:xfrm>
                    <a:off x="1516331" y="2475105"/>
                    <a:ext cx="1005889" cy="35854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  <a:alpha val="1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1" name="グループ化 60"/>
                  <p:cNvGrpSpPr/>
                  <p:nvPr/>
                </p:nvGrpSpPr>
                <p:grpSpPr>
                  <a:xfrm>
                    <a:off x="1342418" y="2930134"/>
                    <a:ext cx="1299210" cy="658563"/>
                    <a:chOff x="3888079" y="2900768"/>
                    <a:chExt cx="1299210" cy="658563"/>
                  </a:xfrm>
                </p:grpSpPr>
                <p:sp>
                  <p:nvSpPr>
                    <p:cNvPr id="68" name="フリーフォーム 67"/>
                    <p:cNvSpPr/>
                    <p:nvPr/>
                  </p:nvSpPr>
                  <p:spPr>
                    <a:xfrm>
                      <a:off x="3888079" y="2900768"/>
                      <a:ext cx="1299210" cy="658563"/>
                    </a:xfrm>
                    <a:custGeom>
                      <a:avLst/>
                      <a:gdLst>
                        <a:gd name="connsiteX0" fmla="*/ 36195 w 1304925"/>
                        <a:gd name="connsiteY0" fmla="*/ 0 h 455295"/>
                        <a:gd name="connsiteX1" fmla="*/ 1287780 w 1304925"/>
                        <a:gd name="connsiteY1" fmla="*/ 20955 h 455295"/>
                        <a:gd name="connsiteX2" fmla="*/ 1304925 w 1304925"/>
                        <a:gd name="connsiteY2" fmla="*/ 133350 h 455295"/>
                        <a:gd name="connsiteX3" fmla="*/ 1118235 w 1304925"/>
                        <a:gd name="connsiteY3" fmla="*/ 131445 h 455295"/>
                        <a:gd name="connsiteX4" fmla="*/ 1152525 w 1304925"/>
                        <a:gd name="connsiteY4" fmla="*/ 455295 h 455295"/>
                        <a:gd name="connsiteX5" fmla="*/ 243840 w 1304925"/>
                        <a:gd name="connsiteY5" fmla="*/ 443865 h 455295"/>
                        <a:gd name="connsiteX6" fmla="*/ 249555 w 1304925"/>
                        <a:gd name="connsiteY6" fmla="*/ 137160 h 455295"/>
                        <a:gd name="connsiteX7" fmla="*/ 0 w 1304925"/>
                        <a:gd name="connsiteY7" fmla="*/ 120015 h 455295"/>
                        <a:gd name="connsiteX8" fmla="*/ 36195 w 1304925"/>
                        <a:gd name="connsiteY8" fmla="*/ 0 h 455295"/>
                        <a:gd name="connsiteX0" fmla="*/ 45720 w 1304925"/>
                        <a:gd name="connsiteY0" fmla="*/ 0 h 453390"/>
                        <a:gd name="connsiteX1" fmla="*/ 1287780 w 1304925"/>
                        <a:gd name="connsiteY1" fmla="*/ 19050 h 453390"/>
                        <a:gd name="connsiteX2" fmla="*/ 1304925 w 1304925"/>
                        <a:gd name="connsiteY2" fmla="*/ 131445 h 453390"/>
                        <a:gd name="connsiteX3" fmla="*/ 1118235 w 1304925"/>
                        <a:gd name="connsiteY3" fmla="*/ 129540 h 453390"/>
                        <a:gd name="connsiteX4" fmla="*/ 1152525 w 1304925"/>
                        <a:gd name="connsiteY4" fmla="*/ 453390 h 453390"/>
                        <a:gd name="connsiteX5" fmla="*/ 243840 w 1304925"/>
                        <a:gd name="connsiteY5" fmla="*/ 441960 h 453390"/>
                        <a:gd name="connsiteX6" fmla="*/ 249555 w 1304925"/>
                        <a:gd name="connsiteY6" fmla="*/ 135255 h 453390"/>
                        <a:gd name="connsiteX7" fmla="*/ 0 w 1304925"/>
                        <a:gd name="connsiteY7" fmla="*/ 118110 h 453390"/>
                        <a:gd name="connsiteX8" fmla="*/ 45720 w 1304925"/>
                        <a:gd name="connsiteY8" fmla="*/ 0 h 453390"/>
                        <a:gd name="connsiteX0" fmla="*/ 38100 w 1304925"/>
                        <a:gd name="connsiteY0" fmla="*/ 0 h 453390"/>
                        <a:gd name="connsiteX1" fmla="*/ 1287780 w 1304925"/>
                        <a:gd name="connsiteY1" fmla="*/ 19050 h 453390"/>
                        <a:gd name="connsiteX2" fmla="*/ 1304925 w 1304925"/>
                        <a:gd name="connsiteY2" fmla="*/ 131445 h 453390"/>
                        <a:gd name="connsiteX3" fmla="*/ 1118235 w 1304925"/>
                        <a:gd name="connsiteY3" fmla="*/ 129540 h 453390"/>
                        <a:gd name="connsiteX4" fmla="*/ 1152525 w 1304925"/>
                        <a:gd name="connsiteY4" fmla="*/ 453390 h 453390"/>
                        <a:gd name="connsiteX5" fmla="*/ 243840 w 1304925"/>
                        <a:gd name="connsiteY5" fmla="*/ 441960 h 453390"/>
                        <a:gd name="connsiteX6" fmla="*/ 249555 w 1304925"/>
                        <a:gd name="connsiteY6" fmla="*/ 135255 h 453390"/>
                        <a:gd name="connsiteX7" fmla="*/ 0 w 1304925"/>
                        <a:gd name="connsiteY7" fmla="*/ 118110 h 453390"/>
                        <a:gd name="connsiteX8" fmla="*/ 38100 w 1304925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0 w 1299210"/>
                        <a:gd name="connsiteY6" fmla="*/ 118110 h 453390"/>
                        <a:gd name="connsiteX7" fmla="*/ 32385 w 1299210"/>
                        <a:gd name="connsiteY7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0 w 1299210"/>
                        <a:gd name="connsiteY6" fmla="*/ 118110 h 453390"/>
                        <a:gd name="connsiteX7" fmla="*/ 32385 w 1299210"/>
                        <a:gd name="connsiteY7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0 w 1299210"/>
                        <a:gd name="connsiteY5" fmla="*/ 118110 h 453390"/>
                        <a:gd name="connsiteX6" fmla="*/ 32385 w 1299210"/>
                        <a:gd name="connsiteY6" fmla="*/ 0 h 453390"/>
                        <a:gd name="connsiteX0" fmla="*/ 32385 w 1299210"/>
                        <a:gd name="connsiteY0" fmla="*/ 0 h 166226"/>
                        <a:gd name="connsiteX1" fmla="*/ 1282065 w 1299210"/>
                        <a:gd name="connsiteY1" fmla="*/ 19050 h 166226"/>
                        <a:gd name="connsiteX2" fmla="*/ 1299210 w 1299210"/>
                        <a:gd name="connsiteY2" fmla="*/ 131445 h 166226"/>
                        <a:gd name="connsiteX3" fmla="*/ 1112520 w 1299210"/>
                        <a:gd name="connsiteY3" fmla="*/ 129540 h 166226"/>
                        <a:gd name="connsiteX4" fmla="*/ 0 w 1299210"/>
                        <a:gd name="connsiteY4" fmla="*/ 118110 h 166226"/>
                        <a:gd name="connsiteX5" fmla="*/ 32385 w 1299210"/>
                        <a:gd name="connsiteY5" fmla="*/ 0 h 166226"/>
                        <a:gd name="connsiteX0" fmla="*/ 32385 w 1299210"/>
                        <a:gd name="connsiteY0" fmla="*/ 0 h 166226"/>
                        <a:gd name="connsiteX1" fmla="*/ 1282065 w 1299210"/>
                        <a:gd name="connsiteY1" fmla="*/ 19050 h 166226"/>
                        <a:gd name="connsiteX2" fmla="*/ 1299210 w 1299210"/>
                        <a:gd name="connsiteY2" fmla="*/ 131445 h 166226"/>
                        <a:gd name="connsiteX3" fmla="*/ 0 w 1299210"/>
                        <a:gd name="connsiteY3" fmla="*/ 118110 h 166226"/>
                        <a:gd name="connsiteX4" fmla="*/ 32385 w 1299210"/>
                        <a:gd name="connsiteY4" fmla="*/ 0 h 166226"/>
                        <a:gd name="connsiteX0" fmla="*/ 32385 w 1299210"/>
                        <a:gd name="connsiteY0" fmla="*/ 0 h 275210"/>
                        <a:gd name="connsiteX1" fmla="*/ 1282065 w 1299210"/>
                        <a:gd name="connsiteY1" fmla="*/ 19050 h 275210"/>
                        <a:gd name="connsiteX2" fmla="*/ 1299210 w 1299210"/>
                        <a:gd name="connsiteY2" fmla="*/ 131445 h 275210"/>
                        <a:gd name="connsiteX3" fmla="*/ 0 w 1299210"/>
                        <a:gd name="connsiteY3" fmla="*/ 118110 h 275210"/>
                        <a:gd name="connsiteX4" fmla="*/ 32385 w 1299210"/>
                        <a:gd name="connsiteY4" fmla="*/ 0 h 275210"/>
                        <a:gd name="connsiteX0" fmla="*/ 32385 w 1299210"/>
                        <a:gd name="connsiteY0" fmla="*/ 0 h 300097"/>
                        <a:gd name="connsiteX1" fmla="*/ 1282065 w 1299210"/>
                        <a:gd name="connsiteY1" fmla="*/ 19050 h 300097"/>
                        <a:gd name="connsiteX2" fmla="*/ 1299210 w 1299210"/>
                        <a:gd name="connsiteY2" fmla="*/ 131445 h 300097"/>
                        <a:gd name="connsiteX3" fmla="*/ 0 w 1299210"/>
                        <a:gd name="connsiteY3" fmla="*/ 118110 h 300097"/>
                        <a:gd name="connsiteX4" fmla="*/ 32385 w 1299210"/>
                        <a:gd name="connsiteY4" fmla="*/ 0 h 300097"/>
                        <a:gd name="connsiteX0" fmla="*/ 32385 w 1299210"/>
                        <a:gd name="connsiteY0" fmla="*/ 0 h 261078"/>
                        <a:gd name="connsiteX1" fmla="*/ 1282065 w 1299210"/>
                        <a:gd name="connsiteY1" fmla="*/ 19050 h 261078"/>
                        <a:gd name="connsiteX2" fmla="*/ 1299210 w 1299210"/>
                        <a:gd name="connsiteY2" fmla="*/ 131445 h 261078"/>
                        <a:gd name="connsiteX3" fmla="*/ 0 w 1299210"/>
                        <a:gd name="connsiteY3" fmla="*/ 118110 h 261078"/>
                        <a:gd name="connsiteX4" fmla="*/ 32385 w 1299210"/>
                        <a:gd name="connsiteY4" fmla="*/ 0 h 261078"/>
                        <a:gd name="connsiteX0" fmla="*/ 32385 w 1299210"/>
                        <a:gd name="connsiteY0" fmla="*/ 0 h 272491"/>
                        <a:gd name="connsiteX1" fmla="*/ 1282065 w 1299210"/>
                        <a:gd name="connsiteY1" fmla="*/ 19050 h 272491"/>
                        <a:gd name="connsiteX2" fmla="*/ 1299210 w 1299210"/>
                        <a:gd name="connsiteY2" fmla="*/ 131445 h 272491"/>
                        <a:gd name="connsiteX3" fmla="*/ 0 w 1299210"/>
                        <a:gd name="connsiteY3" fmla="*/ 118110 h 272491"/>
                        <a:gd name="connsiteX4" fmla="*/ 32385 w 1299210"/>
                        <a:gd name="connsiteY4" fmla="*/ 0 h 272491"/>
                        <a:gd name="connsiteX0" fmla="*/ 32385 w 1299210"/>
                        <a:gd name="connsiteY0" fmla="*/ 0 h 224847"/>
                        <a:gd name="connsiteX1" fmla="*/ 1282065 w 1299210"/>
                        <a:gd name="connsiteY1" fmla="*/ 19050 h 224847"/>
                        <a:gd name="connsiteX2" fmla="*/ 1299210 w 1299210"/>
                        <a:gd name="connsiteY2" fmla="*/ 131445 h 224847"/>
                        <a:gd name="connsiteX3" fmla="*/ 318134 w 1299210"/>
                        <a:gd name="connsiteY3" fmla="*/ 224789 h 224847"/>
                        <a:gd name="connsiteX4" fmla="*/ 0 w 1299210"/>
                        <a:gd name="connsiteY4" fmla="*/ 118110 h 224847"/>
                        <a:gd name="connsiteX5" fmla="*/ 32385 w 1299210"/>
                        <a:gd name="connsiteY5" fmla="*/ 0 h 224847"/>
                        <a:gd name="connsiteX0" fmla="*/ 32385 w 1299210"/>
                        <a:gd name="connsiteY0" fmla="*/ 0 h 224847"/>
                        <a:gd name="connsiteX1" fmla="*/ 1282065 w 1299210"/>
                        <a:gd name="connsiteY1" fmla="*/ 19050 h 224847"/>
                        <a:gd name="connsiteX2" fmla="*/ 1299210 w 1299210"/>
                        <a:gd name="connsiteY2" fmla="*/ 131445 h 224847"/>
                        <a:gd name="connsiteX3" fmla="*/ 318134 w 1299210"/>
                        <a:gd name="connsiteY3" fmla="*/ 224789 h 224847"/>
                        <a:gd name="connsiteX4" fmla="*/ 0 w 1299210"/>
                        <a:gd name="connsiteY4" fmla="*/ 118110 h 224847"/>
                        <a:gd name="connsiteX5" fmla="*/ 32385 w 1299210"/>
                        <a:gd name="connsiteY5" fmla="*/ 0 h 224847"/>
                        <a:gd name="connsiteX0" fmla="*/ 32385 w 1299210"/>
                        <a:gd name="connsiteY0" fmla="*/ 0 h 233737"/>
                        <a:gd name="connsiteX1" fmla="*/ 1282065 w 1299210"/>
                        <a:gd name="connsiteY1" fmla="*/ 19050 h 233737"/>
                        <a:gd name="connsiteX2" fmla="*/ 1299210 w 1299210"/>
                        <a:gd name="connsiteY2" fmla="*/ 131445 h 233737"/>
                        <a:gd name="connsiteX3" fmla="*/ 516254 w 1299210"/>
                        <a:gd name="connsiteY3" fmla="*/ 217169 h 233737"/>
                        <a:gd name="connsiteX4" fmla="*/ 318134 w 1299210"/>
                        <a:gd name="connsiteY4" fmla="*/ 224789 h 233737"/>
                        <a:gd name="connsiteX5" fmla="*/ 0 w 1299210"/>
                        <a:gd name="connsiteY5" fmla="*/ 118110 h 233737"/>
                        <a:gd name="connsiteX6" fmla="*/ 32385 w 1299210"/>
                        <a:gd name="connsiteY6" fmla="*/ 0 h 233737"/>
                        <a:gd name="connsiteX0" fmla="*/ 32385 w 1299210"/>
                        <a:gd name="connsiteY0" fmla="*/ 0 h 490245"/>
                        <a:gd name="connsiteX1" fmla="*/ 1282065 w 1299210"/>
                        <a:gd name="connsiteY1" fmla="*/ 19050 h 490245"/>
                        <a:gd name="connsiteX2" fmla="*/ 1299210 w 1299210"/>
                        <a:gd name="connsiteY2" fmla="*/ 131445 h 490245"/>
                        <a:gd name="connsiteX3" fmla="*/ 249554 w 1299210"/>
                        <a:gd name="connsiteY3" fmla="*/ 489584 h 490245"/>
                        <a:gd name="connsiteX4" fmla="*/ 318134 w 1299210"/>
                        <a:gd name="connsiteY4" fmla="*/ 224789 h 490245"/>
                        <a:gd name="connsiteX5" fmla="*/ 0 w 1299210"/>
                        <a:gd name="connsiteY5" fmla="*/ 118110 h 490245"/>
                        <a:gd name="connsiteX6" fmla="*/ 32385 w 1299210"/>
                        <a:gd name="connsiteY6" fmla="*/ 0 h 490245"/>
                        <a:gd name="connsiteX0" fmla="*/ 32385 w 1299210"/>
                        <a:gd name="connsiteY0" fmla="*/ 0 h 489584"/>
                        <a:gd name="connsiteX1" fmla="*/ 1282065 w 1299210"/>
                        <a:gd name="connsiteY1" fmla="*/ 19050 h 489584"/>
                        <a:gd name="connsiteX2" fmla="*/ 1299210 w 1299210"/>
                        <a:gd name="connsiteY2" fmla="*/ 131445 h 489584"/>
                        <a:gd name="connsiteX3" fmla="*/ 249554 w 1299210"/>
                        <a:gd name="connsiteY3" fmla="*/ 489584 h 489584"/>
                        <a:gd name="connsiteX4" fmla="*/ 318134 w 1299210"/>
                        <a:gd name="connsiteY4" fmla="*/ 224789 h 489584"/>
                        <a:gd name="connsiteX5" fmla="*/ 0 w 1299210"/>
                        <a:gd name="connsiteY5" fmla="*/ 118110 h 489584"/>
                        <a:gd name="connsiteX6" fmla="*/ 32385 w 1299210"/>
                        <a:gd name="connsiteY6" fmla="*/ 0 h 489584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8871"/>
                        <a:gd name="connsiteX1" fmla="*/ 1282065 w 1299210"/>
                        <a:gd name="connsiteY1" fmla="*/ 19050 h 488871"/>
                        <a:gd name="connsiteX2" fmla="*/ 1299210 w 1299210"/>
                        <a:gd name="connsiteY2" fmla="*/ 131445 h 488871"/>
                        <a:gd name="connsiteX3" fmla="*/ 765809 w 1299210"/>
                        <a:gd name="connsiteY3" fmla="*/ 314325 h 488871"/>
                        <a:gd name="connsiteX4" fmla="*/ 186689 w 1299210"/>
                        <a:gd name="connsiteY4" fmla="*/ 487679 h 488871"/>
                        <a:gd name="connsiteX5" fmla="*/ 318134 w 1299210"/>
                        <a:gd name="connsiteY5" fmla="*/ 224789 h 488871"/>
                        <a:gd name="connsiteX6" fmla="*/ 0 w 1299210"/>
                        <a:gd name="connsiteY6" fmla="*/ 118110 h 488871"/>
                        <a:gd name="connsiteX7" fmla="*/ 32385 w 1299210"/>
                        <a:gd name="connsiteY7" fmla="*/ 0 h 488871"/>
                        <a:gd name="connsiteX0" fmla="*/ 32385 w 1299210"/>
                        <a:gd name="connsiteY0" fmla="*/ 0 h 566621"/>
                        <a:gd name="connsiteX1" fmla="*/ 1282065 w 1299210"/>
                        <a:gd name="connsiteY1" fmla="*/ 19050 h 566621"/>
                        <a:gd name="connsiteX2" fmla="*/ 1299210 w 1299210"/>
                        <a:gd name="connsiteY2" fmla="*/ 131445 h 566621"/>
                        <a:gd name="connsiteX3" fmla="*/ 925829 w 1299210"/>
                        <a:gd name="connsiteY3" fmla="*/ 548640 h 566621"/>
                        <a:gd name="connsiteX4" fmla="*/ 186689 w 1299210"/>
                        <a:gd name="connsiteY4" fmla="*/ 487679 h 566621"/>
                        <a:gd name="connsiteX5" fmla="*/ 318134 w 1299210"/>
                        <a:gd name="connsiteY5" fmla="*/ 224789 h 566621"/>
                        <a:gd name="connsiteX6" fmla="*/ 0 w 1299210"/>
                        <a:gd name="connsiteY6" fmla="*/ 118110 h 566621"/>
                        <a:gd name="connsiteX7" fmla="*/ 32385 w 1299210"/>
                        <a:gd name="connsiteY7" fmla="*/ 0 h 5666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2582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8678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8678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371475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6489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6489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3822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55589"/>
                        <a:gd name="connsiteX1" fmla="*/ 1282065 w 1299210"/>
                        <a:gd name="connsiteY1" fmla="*/ 19050 h 555589"/>
                        <a:gd name="connsiteX2" fmla="*/ 1299210 w 1299210"/>
                        <a:gd name="connsiteY2" fmla="*/ 131445 h 555589"/>
                        <a:gd name="connsiteX3" fmla="*/ 1038224 w 1299210"/>
                        <a:gd name="connsiteY3" fmla="*/ 232410 h 555589"/>
                        <a:gd name="connsiteX4" fmla="*/ 1078229 w 1299210"/>
                        <a:gd name="connsiteY4" fmla="*/ 518160 h 555589"/>
                        <a:gd name="connsiteX5" fmla="*/ 186689 w 1299210"/>
                        <a:gd name="connsiteY5" fmla="*/ 487679 h 555589"/>
                        <a:gd name="connsiteX6" fmla="*/ 318134 w 1299210"/>
                        <a:gd name="connsiteY6" fmla="*/ 224789 h 555589"/>
                        <a:gd name="connsiteX7" fmla="*/ 0 w 1299210"/>
                        <a:gd name="connsiteY7" fmla="*/ 118110 h 555589"/>
                        <a:gd name="connsiteX8" fmla="*/ 32385 w 1299210"/>
                        <a:gd name="connsiteY8" fmla="*/ 0 h 555589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3822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3822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69544 w 1299210"/>
                        <a:gd name="connsiteY6" fmla="*/ 23240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39064 w 1299210"/>
                        <a:gd name="connsiteY6" fmla="*/ 1866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39064 w 1299210"/>
                        <a:gd name="connsiteY6" fmla="*/ 1866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96324"/>
                        <a:gd name="connsiteX1" fmla="*/ 1282065 w 1299210"/>
                        <a:gd name="connsiteY1" fmla="*/ 19050 h 596324"/>
                        <a:gd name="connsiteX2" fmla="*/ 1299210 w 1299210"/>
                        <a:gd name="connsiteY2" fmla="*/ 131445 h 596324"/>
                        <a:gd name="connsiteX3" fmla="*/ 1022984 w 1299210"/>
                        <a:gd name="connsiteY3" fmla="*/ 232410 h 596324"/>
                        <a:gd name="connsiteX4" fmla="*/ 1078229 w 1299210"/>
                        <a:gd name="connsiteY4" fmla="*/ 518160 h 596324"/>
                        <a:gd name="connsiteX5" fmla="*/ 72389 w 1299210"/>
                        <a:gd name="connsiteY5" fmla="*/ 537209 h 596324"/>
                        <a:gd name="connsiteX6" fmla="*/ 139064 w 1299210"/>
                        <a:gd name="connsiteY6" fmla="*/ 186689 h 596324"/>
                        <a:gd name="connsiteX7" fmla="*/ 0 w 1299210"/>
                        <a:gd name="connsiteY7" fmla="*/ 118110 h 596324"/>
                        <a:gd name="connsiteX8" fmla="*/ 32385 w 1299210"/>
                        <a:gd name="connsiteY8" fmla="*/ 0 h 596324"/>
                        <a:gd name="connsiteX0" fmla="*/ 32385 w 1299210"/>
                        <a:gd name="connsiteY0" fmla="*/ 0 h 596324"/>
                        <a:gd name="connsiteX1" fmla="*/ 1282065 w 1299210"/>
                        <a:gd name="connsiteY1" fmla="*/ 19050 h 596324"/>
                        <a:gd name="connsiteX2" fmla="*/ 1299210 w 1299210"/>
                        <a:gd name="connsiteY2" fmla="*/ 131445 h 596324"/>
                        <a:gd name="connsiteX3" fmla="*/ 1022984 w 1299210"/>
                        <a:gd name="connsiteY3" fmla="*/ 232410 h 596324"/>
                        <a:gd name="connsiteX4" fmla="*/ 1078229 w 1299210"/>
                        <a:gd name="connsiteY4" fmla="*/ 518160 h 596324"/>
                        <a:gd name="connsiteX5" fmla="*/ 72389 w 1299210"/>
                        <a:gd name="connsiteY5" fmla="*/ 537209 h 596324"/>
                        <a:gd name="connsiteX6" fmla="*/ 139064 w 1299210"/>
                        <a:gd name="connsiteY6" fmla="*/ 186689 h 596324"/>
                        <a:gd name="connsiteX7" fmla="*/ 0 w 1299210"/>
                        <a:gd name="connsiteY7" fmla="*/ 118110 h 596324"/>
                        <a:gd name="connsiteX8" fmla="*/ 32385 w 1299210"/>
                        <a:gd name="connsiteY8" fmla="*/ 0 h 596324"/>
                        <a:gd name="connsiteX0" fmla="*/ 32385 w 1299210"/>
                        <a:gd name="connsiteY0" fmla="*/ 0 h 640744"/>
                        <a:gd name="connsiteX1" fmla="*/ 1282065 w 1299210"/>
                        <a:gd name="connsiteY1" fmla="*/ 19050 h 640744"/>
                        <a:gd name="connsiteX2" fmla="*/ 1299210 w 1299210"/>
                        <a:gd name="connsiteY2" fmla="*/ 131445 h 640744"/>
                        <a:gd name="connsiteX3" fmla="*/ 1022984 w 1299210"/>
                        <a:gd name="connsiteY3" fmla="*/ 232410 h 640744"/>
                        <a:gd name="connsiteX4" fmla="*/ 1078229 w 1299210"/>
                        <a:gd name="connsiteY4" fmla="*/ 590550 h 640744"/>
                        <a:gd name="connsiteX5" fmla="*/ 72389 w 1299210"/>
                        <a:gd name="connsiteY5" fmla="*/ 537209 h 640744"/>
                        <a:gd name="connsiteX6" fmla="*/ 139064 w 1299210"/>
                        <a:gd name="connsiteY6" fmla="*/ 186689 h 640744"/>
                        <a:gd name="connsiteX7" fmla="*/ 0 w 1299210"/>
                        <a:gd name="connsiteY7" fmla="*/ 118110 h 640744"/>
                        <a:gd name="connsiteX8" fmla="*/ 32385 w 1299210"/>
                        <a:gd name="connsiteY8" fmla="*/ 0 h 640744"/>
                        <a:gd name="connsiteX0" fmla="*/ 32385 w 1299210"/>
                        <a:gd name="connsiteY0" fmla="*/ 0 h 658563"/>
                        <a:gd name="connsiteX1" fmla="*/ 1282065 w 1299210"/>
                        <a:gd name="connsiteY1" fmla="*/ 19050 h 658563"/>
                        <a:gd name="connsiteX2" fmla="*/ 1299210 w 1299210"/>
                        <a:gd name="connsiteY2" fmla="*/ 131445 h 658563"/>
                        <a:gd name="connsiteX3" fmla="*/ 1022984 w 1299210"/>
                        <a:gd name="connsiteY3" fmla="*/ 232410 h 658563"/>
                        <a:gd name="connsiteX4" fmla="*/ 1078229 w 1299210"/>
                        <a:gd name="connsiteY4" fmla="*/ 590550 h 658563"/>
                        <a:gd name="connsiteX5" fmla="*/ 72389 w 1299210"/>
                        <a:gd name="connsiteY5" fmla="*/ 537209 h 658563"/>
                        <a:gd name="connsiteX6" fmla="*/ 139064 w 1299210"/>
                        <a:gd name="connsiteY6" fmla="*/ 186689 h 658563"/>
                        <a:gd name="connsiteX7" fmla="*/ 0 w 1299210"/>
                        <a:gd name="connsiteY7" fmla="*/ 118110 h 658563"/>
                        <a:gd name="connsiteX8" fmla="*/ 32385 w 1299210"/>
                        <a:gd name="connsiteY8" fmla="*/ 0 h 6585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9210" h="658563">
                          <a:moveTo>
                            <a:pt x="32385" y="0"/>
                          </a:moveTo>
                          <a:cubicBezTo>
                            <a:pt x="513715" y="244475"/>
                            <a:pt x="972185" y="191770"/>
                            <a:pt x="1282065" y="19050"/>
                          </a:cubicBezTo>
                          <a:lnTo>
                            <a:pt x="1299210" y="131445"/>
                          </a:lnTo>
                          <a:cubicBezTo>
                            <a:pt x="1263015" y="190182"/>
                            <a:pt x="1122679" y="210503"/>
                            <a:pt x="1022984" y="232410"/>
                          </a:cubicBezTo>
                          <a:cubicBezTo>
                            <a:pt x="1037589" y="385762"/>
                            <a:pt x="995997" y="498793"/>
                            <a:pt x="1078229" y="590550"/>
                          </a:cubicBezTo>
                          <a:cubicBezTo>
                            <a:pt x="957579" y="695642"/>
                            <a:pt x="251776" y="679767"/>
                            <a:pt x="72389" y="537209"/>
                          </a:cubicBezTo>
                          <a:cubicBezTo>
                            <a:pt x="74611" y="455611"/>
                            <a:pt x="61276" y="353694"/>
                            <a:pt x="139064" y="186689"/>
                          </a:cubicBezTo>
                          <a:cubicBezTo>
                            <a:pt x="38734" y="169227"/>
                            <a:pt x="47625" y="155575"/>
                            <a:pt x="0" y="118110"/>
                          </a:cubicBezTo>
                          <a:lnTo>
                            <a:pt x="32385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9" name="正方形/長方形 68"/>
                    <p:cNvSpPr/>
                    <p:nvPr/>
                  </p:nvSpPr>
                  <p:spPr>
                    <a:xfrm rot="259512">
                      <a:off x="3985880" y="3176400"/>
                      <a:ext cx="938583" cy="2764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prstTxWarp prst="textArchDown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ja-JP" altLang="en-US" b="1" cap="none" spc="0" dirty="0" smtClean="0">
                          <a:ln w="0">
                            <a:noFill/>
                          </a:ln>
                          <a:effectLst/>
                          <a:latin typeface="HG正楷書体-PRO" panose="03000600000000000000" pitchFamily="66" charset="-128"/>
                          <a:ea typeface="HG正楷書体-PRO" panose="03000600000000000000" pitchFamily="66" charset="-128"/>
                        </a:rPr>
                        <a:t>しょうゆ</a:t>
                      </a:r>
                      <a:endParaRPr lang="ja-JP" altLang="en-US" sz="1000" b="1" cap="none" spc="0" dirty="0">
                        <a:ln w="0">
                          <a:noFill/>
                        </a:ln>
                        <a:effectLst/>
                        <a:latin typeface="HG正楷書体-PRO" panose="03000600000000000000" pitchFamily="66" charset="-128"/>
                        <a:ea typeface="HG正楷書体-PRO" panose="03000600000000000000" pitchFamily="66" charset="-128"/>
                      </a:endParaRPr>
                    </a:p>
                  </p:txBody>
                </p:sp>
              </p:grpSp>
              <p:grpSp>
                <p:nvGrpSpPr>
                  <p:cNvPr id="62" name="グループ化 61"/>
                  <p:cNvGrpSpPr/>
                  <p:nvPr/>
                </p:nvGrpSpPr>
                <p:grpSpPr>
                  <a:xfrm>
                    <a:off x="1666345" y="2251688"/>
                    <a:ext cx="549832" cy="532555"/>
                    <a:chOff x="5842078" y="2451470"/>
                    <a:chExt cx="549832" cy="532555"/>
                  </a:xfrm>
                </p:grpSpPr>
                <p:sp>
                  <p:nvSpPr>
                    <p:cNvPr id="63" name="楕円 62"/>
                    <p:cNvSpPr/>
                    <p:nvPr/>
                  </p:nvSpPr>
                  <p:spPr>
                    <a:xfrm>
                      <a:off x="5842078" y="2451470"/>
                      <a:ext cx="226195" cy="330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4" name="楕円 63"/>
                    <p:cNvSpPr/>
                    <p:nvPr/>
                  </p:nvSpPr>
                  <p:spPr>
                    <a:xfrm>
                      <a:off x="6149204" y="2451470"/>
                      <a:ext cx="226195" cy="330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5" name="楕円 64"/>
                    <p:cNvSpPr/>
                    <p:nvPr/>
                  </p:nvSpPr>
                  <p:spPr>
                    <a:xfrm>
                      <a:off x="5933750" y="2501974"/>
                      <a:ext cx="128154" cy="18694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" name="楕円 65"/>
                    <p:cNvSpPr/>
                    <p:nvPr/>
                  </p:nvSpPr>
                  <p:spPr>
                    <a:xfrm>
                      <a:off x="6242165" y="2501974"/>
                      <a:ext cx="128154" cy="18694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7" name="フリーフォーム 66"/>
                    <p:cNvSpPr/>
                    <p:nvPr/>
                  </p:nvSpPr>
                  <p:spPr>
                    <a:xfrm>
                      <a:off x="5920740" y="2849245"/>
                      <a:ext cx="471170" cy="134780"/>
                    </a:xfrm>
                    <a:custGeom>
                      <a:avLst/>
                      <a:gdLst>
                        <a:gd name="connsiteX0" fmla="*/ 0 w 513080"/>
                        <a:gd name="connsiteY0" fmla="*/ 0 h 71120"/>
                        <a:gd name="connsiteX1" fmla="*/ 467360 w 513080"/>
                        <a:gd name="connsiteY1" fmla="*/ 0 h 71120"/>
                        <a:gd name="connsiteX2" fmla="*/ 513080 w 513080"/>
                        <a:gd name="connsiteY2" fmla="*/ 71120 h 71120"/>
                        <a:gd name="connsiteX3" fmla="*/ 513080 w 513080"/>
                        <a:gd name="connsiteY3" fmla="*/ 71120 h 71120"/>
                        <a:gd name="connsiteX0" fmla="*/ 0 w 490220"/>
                        <a:gd name="connsiteY0" fmla="*/ 0 h 107315"/>
                        <a:gd name="connsiteX1" fmla="*/ 444500 w 490220"/>
                        <a:gd name="connsiteY1" fmla="*/ 36195 h 107315"/>
                        <a:gd name="connsiteX2" fmla="*/ 490220 w 490220"/>
                        <a:gd name="connsiteY2" fmla="*/ 107315 h 107315"/>
                        <a:gd name="connsiteX3" fmla="*/ 490220 w 490220"/>
                        <a:gd name="connsiteY3" fmla="*/ 107315 h 107315"/>
                        <a:gd name="connsiteX0" fmla="*/ 0 w 490220"/>
                        <a:gd name="connsiteY0" fmla="*/ 0 h 107315"/>
                        <a:gd name="connsiteX1" fmla="*/ 444500 w 490220"/>
                        <a:gd name="connsiteY1" fmla="*/ 36195 h 107315"/>
                        <a:gd name="connsiteX2" fmla="*/ 490220 w 490220"/>
                        <a:gd name="connsiteY2" fmla="*/ 107315 h 107315"/>
                        <a:gd name="connsiteX3" fmla="*/ 490220 w 490220"/>
                        <a:gd name="connsiteY3" fmla="*/ 107315 h 107315"/>
                        <a:gd name="connsiteX0" fmla="*/ 0 w 490220"/>
                        <a:gd name="connsiteY0" fmla="*/ 0 h 107315"/>
                        <a:gd name="connsiteX1" fmla="*/ 429260 w 490220"/>
                        <a:gd name="connsiteY1" fmla="*/ 1905 h 107315"/>
                        <a:gd name="connsiteX2" fmla="*/ 490220 w 490220"/>
                        <a:gd name="connsiteY2" fmla="*/ 107315 h 107315"/>
                        <a:gd name="connsiteX3" fmla="*/ 490220 w 490220"/>
                        <a:gd name="connsiteY3" fmla="*/ 107315 h 107315"/>
                        <a:gd name="connsiteX0" fmla="*/ 0 w 490220"/>
                        <a:gd name="connsiteY0" fmla="*/ 0 h 129069"/>
                        <a:gd name="connsiteX1" fmla="*/ 429260 w 490220"/>
                        <a:gd name="connsiteY1" fmla="*/ 1905 h 129069"/>
                        <a:gd name="connsiteX2" fmla="*/ 490220 w 490220"/>
                        <a:gd name="connsiteY2" fmla="*/ 107315 h 129069"/>
                        <a:gd name="connsiteX3" fmla="*/ 490220 w 490220"/>
                        <a:gd name="connsiteY3" fmla="*/ 107315 h 129069"/>
                        <a:gd name="connsiteX0" fmla="*/ 0 w 490220"/>
                        <a:gd name="connsiteY0" fmla="*/ 0 h 129069"/>
                        <a:gd name="connsiteX1" fmla="*/ 429260 w 490220"/>
                        <a:gd name="connsiteY1" fmla="*/ 1905 h 129069"/>
                        <a:gd name="connsiteX2" fmla="*/ 490220 w 490220"/>
                        <a:gd name="connsiteY2" fmla="*/ 107315 h 129069"/>
                        <a:gd name="connsiteX3" fmla="*/ 490220 w 490220"/>
                        <a:gd name="connsiteY3" fmla="*/ 107315 h 129069"/>
                        <a:gd name="connsiteX0" fmla="*/ 0 w 490220"/>
                        <a:gd name="connsiteY0" fmla="*/ 0 h 129069"/>
                        <a:gd name="connsiteX1" fmla="*/ 429260 w 490220"/>
                        <a:gd name="connsiteY1" fmla="*/ 1905 h 129069"/>
                        <a:gd name="connsiteX2" fmla="*/ 490220 w 490220"/>
                        <a:gd name="connsiteY2" fmla="*/ 107315 h 129069"/>
                        <a:gd name="connsiteX3" fmla="*/ 490220 w 490220"/>
                        <a:gd name="connsiteY3" fmla="*/ 107315 h 129069"/>
                        <a:gd name="connsiteX0" fmla="*/ 0 w 537845"/>
                        <a:gd name="connsiteY0" fmla="*/ 0 h 129069"/>
                        <a:gd name="connsiteX1" fmla="*/ 429260 w 537845"/>
                        <a:gd name="connsiteY1" fmla="*/ 1905 h 129069"/>
                        <a:gd name="connsiteX2" fmla="*/ 490220 w 537845"/>
                        <a:gd name="connsiteY2" fmla="*/ 107315 h 129069"/>
                        <a:gd name="connsiteX3" fmla="*/ 537845 w 537845"/>
                        <a:gd name="connsiteY3" fmla="*/ 105410 h 129069"/>
                        <a:gd name="connsiteX0" fmla="*/ 0 w 490220"/>
                        <a:gd name="connsiteY0" fmla="*/ 0 h 129069"/>
                        <a:gd name="connsiteX1" fmla="*/ 429260 w 490220"/>
                        <a:gd name="connsiteY1" fmla="*/ 1905 h 129069"/>
                        <a:gd name="connsiteX2" fmla="*/ 490220 w 490220"/>
                        <a:gd name="connsiteY2" fmla="*/ 107315 h 129069"/>
                        <a:gd name="connsiteX0" fmla="*/ 0 w 465455"/>
                        <a:gd name="connsiteY0" fmla="*/ 0 h 129069"/>
                        <a:gd name="connsiteX1" fmla="*/ 429260 w 465455"/>
                        <a:gd name="connsiteY1" fmla="*/ 1905 h 129069"/>
                        <a:gd name="connsiteX2" fmla="*/ 465455 w 465455"/>
                        <a:gd name="connsiteY2" fmla="*/ 55880 h 129069"/>
                        <a:gd name="connsiteX0" fmla="*/ 0 w 465455"/>
                        <a:gd name="connsiteY0" fmla="*/ 0 h 129069"/>
                        <a:gd name="connsiteX1" fmla="*/ 429260 w 465455"/>
                        <a:gd name="connsiteY1" fmla="*/ 1905 h 129069"/>
                        <a:gd name="connsiteX2" fmla="*/ 465455 w 465455"/>
                        <a:gd name="connsiteY2" fmla="*/ 55880 h 129069"/>
                        <a:gd name="connsiteX0" fmla="*/ 0 w 471170"/>
                        <a:gd name="connsiteY0" fmla="*/ 0 h 129069"/>
                        <a:gd name="connsiteX1" fmla="*/ 429260 w 471170"/>
                        <a:gd name="connsiteY1" fmla="*/ 1905 h 129069"/>
                        <a:gd name="connsiteX2" fmla="*/ 471170 w 471170"/>
                        <a:gd name="connsiteY2" fmla="*/ 52070 h 129069"/>
                        <a:gd name="connsiteX0" fmla="*/ 0 w 471170"/>
                        <a:gd name="connsiteY0" fmla="*/ 0 h 141314"/>
                        <a:gd name="connsiteX1" fmla="*/ 421640 w 471170"/>
                        <a:gd name="connsiteY1" fmla="*/ 26670 h 141314"/>
                        <a:gd name="connsiteX2" fmla="*/ 471170 w 471170"/>
                        <a:gd name="connsiteY2" fmla="*/ 52070 h 141314"/>
                        <a:gd name="connsiteX0" fmla="*/ 0 w 471170"/>
                        <a:gd name="connsiteY0" fmla="*/ 0 h 141314"/>
                        <a:gd name="connsiteX1" fmla="*/ 421640 w 471170"/>
                        <a:gd name="connsiteY1" fmla="*/ 26670 h 141314"/>
                        <a:gd name="connsiteX2" fmla="*/ 471170 w 471170"/>
                        <a:gd name="connsiteY2" fmla="*/ 52070 h 141314"/>
                        <a:gd name="connsiteX0" fmla="*/ 0 w 471170"/>
                        <a:gd name="connsiteY0" fmla="*/ 0 h 134780"/>
                        <a:gd name="connsiteX1" fmla="*/ 421640 w 471170"/>
                        <a:gd name="connsiteY1" fmla="*/ 26670 h 134780"/>
                        <a:gd name="connsiteX2" fmla="*/ 471170 w 471170"/>
                        <a:gd name="connsiteY2" fmla="*/ 52070 h 1347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71170" h="134780">
                          <a:moveTo>
                            <a:pt x="0" y="0"/>
                          </a:moveTo>
                          <a:cubicBezTo>
                            <a:pt x="71967" y="187325"/>
                            <a:pt x="336338" y="163195"/>
                            <a:pt x="421640" y="26670"/>
                          </a:cubicBezTo>
                          <a:cubicBezTo>
                            <a:pt x="413385" y="71332"/>
                            <a:pt x="449263" y="67204"/>
                            <a:pt x="471170" y="52070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36" name="グループ化 35"/>
                <p:cNvGrpSpPr>
                  <a:grpSpLocks noChangeAspect="1"/>
                </p:cNvGrpSpPr>
                <p:nvPr/>
              </p:nvGrpSpPr>
              <p:grpSpPr>
                <a:xfrm>
                  <a:off x="2772841" y="3779400"/>
                  <a:ext cx="849123" cy="931475"/>
                  <a:chOff x="228907" y="3314515"/>
                  <a:chExt cx="2381482" cy="2612447"/>
                </a:xfrm>
              </p:grpSpPr>
              <p:grpSp>
                <p:nvGrpSpPr>
                  <p:cNvPr id="47" name="グループ化 46"/>
                  <p:cNvGrpSpPr/>
                  <p:nvPr/>
                </p:nvGrpSpPr>
                <p:grpSpPr>
                  <a:xfrm>
                    <a:off x="228907" y="3767628"/>
                    <a:ext cx="2369408" cy="2159334"/>
                    <a:chOff x="237222" y="946851"/>
                    <a:chExt cx="2369408" cy="2159333"/>
                  </a:xfrm>
                </p:grpSpPr>
                <p:sp>
                  <p:nvSpPr>
                    <p:cNvPr id="49" name="フリーフォーム 48"/>
                    <p:cNvSpPr/>
                    <p:nvPr/>
                  </p:nvSpPr>
                  <p:spPr>
                    <a:xfrm>
                      <a:off x="871538" y="2807496"/>
                      <a:ext cx="1112043" cy="298688"/>
                    </a:xfrm>
                    <a:custGeom>
                      <a:avLst/>
                      <a:gdLst>
                        <a:gd name="connsiteX0" fmla="*/ 0 w 1112043"/>
                        <a:gd name="connsiteY0" fmla="*/ 9525 h 223837"/>
                        <a:gd name="connsiteX1" fmla="*/ 161925 w 1112043"/>
                        <a:gd name="connsiteY1" fmla="*/ 223837 h 223837"/>
                        <a:gd name="connsiteX2" fmla="*/ 952500 w 1112043"/>
                        <a:gd name="connsiteY2" fmla="*/ 211931 h 223837"/>
                        <a:gd name="connsiteX3" fmla="*/ 1112043 w 1112043"/>
                        <a:gd name="connsiteY3" fmla="*/ 0 h 223837"/>
                        <a:gd name="connsiteX4" fmla="*/ 0 w 1112043"/>
                        <a:gd name="connsiteY4" fmla="*/ 9525 h 223837"/>
                        <a:gd name="connsiteX0" fmla="*/ 0 w 1112043"/>
                        <a:gd name="connsiteY0" fmla="*/ 9525 h 223837"/>
                        <a:gd name="connsiteX1" fmla="*/ 161925 w 1112043"/>
                        <a:gd name="connsiteY1" fmla="*/ 223837 h 223837"/>
                        <a:gd name="connsiteX2" fmla="*/ 952500 w 1112043"/>
                        <a:gd name="connsiteY2" fmla="*/ 211931 h 223837"/>
                        <a:gd name="connsiteX3" fmla="*/ 1112043 w 1112043"/>
                        <a:gd name="connsiteY3" fmla="*/ 0 h 223837"/>
                        <a:gd name="connsiteX4" fmla="*/ 0 w 1112043"/>
                        <a:gd name="connsiteY4" fmla="*/ 9525 h 223837"/>
                        <a:gd name="connsiteX0" fmla="*/ 0 w 1112043"/>
                        <a:gd name="connsiteY0" fmla="*/ 9525 h 240506"/>
                        <a:gd name="connsiteX1" fmla="*/ 197644 w 1112043"/>
                        <a:gd name="connsiteY1" fmla="*/ 240506 h 240506"/>
                        <a:gd name="connsiteX2" fmla="*/ 952500 w 1112043"/>
                        <a:gd name="connsiteY2" fmla="*/ 211931 h 240506"/>
                        <a:gd name="connsiteX3" fmla="*/ 1112043 w 1112043"/>
                        <a:gd name="connsiteY3" fmla="*/ 0 h 240506"/>
                        <a:gd name="connsiteX4" fmla="*/ 0 w 1112043"/>
                        <a:gd name="connsiteY4" fmla="*/ 9525 h 240506"/>
                        <a:gd name="connsiteX0" fmla="*/ 0 w 1112043"/>
                        <a:gd name="connsiteY0" fmla="*/ 9525 h 240506"/>
                        <a:gd name="connsiteX1" fmla="*/ 197644 w 1112043"/>
                        <a:gd name="connsiteY1" fmla="*/ 240506 h 240506"/>
                        <a:gd name="connsiteX2" fmla="*/ 952500 w 1112043"/>
                        <a:gd name="connsiteY2" fmla="*/ 211931 h 240506"/>
                        <a:gd name="connsiteX3" fmla="*/ 1112043 w 1112043"/>
                        <a:gd name="connsiteY3" fmla="*/ 0 h 240506"/>
                        <a:gd name="connsiteX4" fmla="*/ 0 w 1112043"/>
                        <a:gd name="connsiteY4" fmla="*/ 9525 h 240506"/>
                        <a:gd name="connsiteX0" fmla="*/ 0 w 1112043"/>
                        <a:gd name="connsiteY0" fmla="*/ 9525 h 281307"/>
                        <a:gd name="connsiteX1" fmla="*/ 197644 w 1112043"/>
                        <a:gd name="connsiteY1" fmla="*/ 240506 h 281307"/>
                        <a:gd name="connsiteX2" fmla="*/ 952500 w 1112043"/>
                        <a:gd name="connsiteY2" fmla="*/ 211931 h 281307"/>
                        <a:gd name="connsiteX3" fmla="*/ 1112043 w 1112043"/>
                        <a:gd name="connsiteY3" fmla="*/ 0 h 281307"/>
                        <a:gd name="connsiteX4" fmla="*/ 0 w 1112043"/>
                        <a:gd name="connsiteY4" fmla="*/ 9525 h 281307"/>
                        <a:gd name="connsiteX0" fmla="*/ 0 w 1112043"/>
                        <a:gd name="connsiteY0" fmla="*/ 9525 h 300090"/>
                        <a:gd name="connsiteX1" fmla="*/ 197644 w 1112043"/>
                        <a:gd name="connsiteY1" fmla="*/ 240506 h 300090"/>
                        <a:gd name="connsiteX2" fmla="*/ 952500 w 1112043"/>
                        <a:gd name="connsiteY2" fmla="*/ 211931 h 300090"/>
                        <a:gd name="connsiteX3" fmla="*/ 1112043 w 1112043"/>
                        <a:gd name="connsiteY3" fmla="*/ 0 h 300090"/>
                        <a:gd name="connsiteX4" fmla="*/ 0 w 1112043"/>
                        <a:gd name="connsiteY4" fmla="*/ 9525 h 300090"/>
                        <a:gd name="connsiteX0" fmla="*/ 0 w 1112043"/>
                        <a:gd name="connsiteY0" fmla="*/ 9525 h 300090"/>
                        <a:gd name="connsiteX1" fmla="*/ 197644 w 1112043"/>
                        <a:gd name="connsiteY1" fmla="*/ 240506 h 300090"/>
                        <a:gd name="connsiteX2" fmla="*/ 952500 w 1112043"/>
                        <a:gd name="connsiteY2" fmla="*/ 211931 h 300090"/>
                        <a:gd name="connsiteX3" fmla="*/ 1112043 w 1112043"/>
                        <a:gd name="connsiteY3" fmla="*/ 0 h 300090"/>
                        <a:gd name="connsiteX4" fmla="*/ 0 w 1112043"/>
                        <a:gd name="connsiteY4" fmla="*/ 9525 h 300090"/>
                        <a:gd name="connsiteX0" fmla="*/ 0 w 1112043"/>
                        <a:gd name="connsiteY0" fmla="*/ 9525 h 300090"/>
                        <a:gd name="connsiteX1" fmla="*/ 197644 w 1112043"/>
                        <a:gd name="connsiteY1" fmla="*/ 240506 h 300090"/>
                        <a:gd name="connsiteX2" fmla="*/ 952500 w 1112043"/>
                        <a:gd name="connsiteY2" fmla="*/ 211931 h 300090"/>
                        <a:gd name="connsiteX3" fmla="*/ 1112043 w 1112043"/>
                        <a:gd name="connsiteY3" fmla="*/ 0 h 300090"/>
                        <a:gd name="connsiteX4" fmla="*/ 0 w 1112043"/>
                        <a:gd name="connsiteY4" fmla="*/ 9525 h 300090"/>
                        <a:gd name="connsiteX0" fmla="*/ 0 w 1112043"/>
                        <a:gd name="connsiteY0" fmla="*/ 9525 h 300090"/>
                        <a:gd name="connsiteX1" fmla="*/ 197644 w 1112043"/>
                        <a:gd name="connsiteY1" fmla="*/ 240506 h 300090"/>
                        <a:gd name="connsiteX2" fmla="*/ 952500 w 1112043"/>
                        <a:gd name="connsiteY2" fmla="*/ 211931 h 300090"/>
                        <a:gd name="connsiteX3" fmla="*/ 1112043 w 1112043"/>
                        <a:gd name="connsiteY3" fmla="*/ 0 h 300090"/>
                        <a:gd name="connsiteX4" fmla="*/ 0 w 1112043"/>
                        <a:gd name="connsiteY4" fmla="*/ 9525 h 300090"/>
                        <a:gd name="connsiteX0" fmla="*/ 0 w 1112043"/>
                        <a:gd name="connsiteY0" fmla="*/ 9525 h 300090"/>
                        <a:gd name="connsiteX1" fmla="*/ 197644 w 1112043"/>
                        <a:gd name="connsiteY1" fmla="*/ 240506 h 300090"/>
                        <a:gd name="connsiteX2" fmla="*/ 952500 w 1112043"/>
                        <a:gd name="connsiteY2" fmla="*/ 211931 h 300090"/>
                        <a:gd name="connsiteX3" fmla="*/ 1112043 w 1112043"/>
                        <a:gd name="connsiteY3" fmla="*/ 0 h 300090"/>
                        <a:gd name="connsiteX4" fmla="*/ 0 w 1112043"/>
                        <a:gd name="connsiteY4" fmla="*/ 9525 h 300090"/>
                        <a:gd name="connsiteX0" fmla="*/ 0 w 1112043"/>
                        <a:gd name="connsiteY0" fmla="*/ 9525 h 298688"/>
                        <a:gd name="connsiteX1" fmla="*/ 197644 w 1112043"/>
                        <a:gd name="connsiteY1" fmla="*/ 240506 h 298688"/>
                        <a:gd name="connsiteX2" fmla="*/ 952500 w 1112043"/>
                        <a:gd name="connsiteY2" fmla="*/ 211931 h 298688"/>
                        <a:gd name="connsiteX3" fmla="*/ 1112043 w 1112043"/>
                        <a:gd name="connsiteY3" fmla="*/ 0 h 298688"/>
                        <a:gd name="connsiteX4" fmla="*/ 0 w 1112043"/>
                        <a:gd name="connsiteY4" fmla="*/ 9525 h 298688"/>
                        <a:gd name="connsiteX0" fmla="*/ 0 w 1112043"/>
                        <a:gd name="connsiteY0" fmla="*/ 9525 h 298688"/>
                        <a:gd name="connsiteX1" fmla="*/ 197644 w 1112043"/>
                        <a:gd name="connsiteY1" fmla="*/ 240506 h 298688"/>
                        <a:gd name="connsiteX2" fmla="*/ 952500 w 1112043"/>
                        <a:gd name="connsiteY2" fmla="*/ 211931 h 298688"/>
                        <a:gd name="connsiteX3" fmla="*/ 1112043 w 1112043"/>
                        <a:gd name="connsiteY3" fmla="*/ 0 h 298688"/>
                        <a:gd name="connsiteX4" fmla="*/ 0 w 1112043"/>
                        <a:gd name="connsiteY4" fmla="*/ 9525 h 298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12043" h="298688">
                          <a:moveTo>
                            <a:pt x="0" y="9525"/>
                          </a:moveTo>
                          <a:cubicBezTo>
                            <a:pt x="6350" y="130968"/>
                            <a:pt x="112713" y="202407"/>
                            <a:pt x="197644" y="240506"/>
                          </a:cubicBezTo>
                          <a:cubicBezTo>
                            <a:pt x="451644" y="342900"/>
                            <a:pt x="834231" y="295275"/>
                            <a:pt x="952500" y="211931"/>
                          </a:cubicBezTo>
                          <a:cubicBezTo>
                            <a:pt x="1093787" y="134143"/>
                            <a:pt x="1089818" y="70644"/>
                            <a:pt x="1112043" y="0"/>
                          </a:cubicBezTo>
                          <a:lnTo>
                            <a:pt x="0" y="9525"/>
                          </a:lnTo>
                          <a:close/>
                        </a:path>
                      </a:pathLst>
                    </a:custGeom>
                    <a:solidFill>
                      <a:srgbClr val="9C8979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0" name="フリーフォーム 49"/>
                    <p:cNvSpPr/>
                    <p:nvPr/>
                  </p:nvSpPr>
                  <p:spPr>
                    <a:xfrm>
                      <a:off x="238125" y="946851"/>
                      <a:ext cx="2368505" cy="2001718"/>
                    </a:xfrm>
                    <a:custGeom>
                      <a:avLst/>
                      <a:gdLst>
                        <a:gd name="connsiteX0" fmla="*/ 0 w 2362200"/>
                        <a:gd name="connsiteY0" fmla="*/ 661987 h 1866900"/>
                        <a:gd name="connsiteX1" fmla="*/ 633412 w 2362200"/>
                        <a:gd name="connsiteY1" fmla="*/ 1866900 h 1866900"/>
                        <a:gd name="connsiteX2" fmla="*/ 1738312 w 2362200"/>
                        <a:gd name="connsiteY2" fmla="*/ 1866900 h 1866900"/>
                        <a:gd name="connsiteX3" fmla="*/ 2362200 w 2362200"/>
                        <a:gd name="connsiteY3" fmla="*/ 704850 h 1866900"/>
                        <a:gd name="connsiteX4" fmla="*/ 1147762 w 2362200"/>
                        <a:gd name="connsiteY4" fmla="*/ 0 h 1866900"/>
                        <a:gd name="connsiteX5" fmla="*/ 0 w 2362200"/>
                        <a:gd name="connsiteY5" fmla="*/ 661987 h 1866900"/>
                        <a:gd name="connsiteX0" fmla="*/ 0 w 2362200"/>
                        <a:gd name="connsiteY0" fmla="*/ 661987 h 1866900"/>
                        <a:gd name="connsiteX1" fmla="*/ 633412 w 2362200"/>
                        <a:gd name="connsiteY1" fmla="*/ 1866900 h 1866900"/>
                        <a:gd name="connsiteX2" fmla="*/ 1738312 w 2362200"/>
                        <a:gd name="connsiteY2" fmla="*/ 1866900 h 1866900"/>
                        <a:gd name="connsiteX3" fmla="*/ 2362200 w 2362200"/>
                        <a:gd name="connsiteY3" fmla="*/ 704850 h 1866900"/>
                        <a:gd name="connsiteX4" fmla="*/ 1147762 w 2362200"/>
                        <a:gd name="connsiteY4" fmla="*/ 0 h 1866900"/>
                        <a:gd name="connsiteX5" fmla="*/ 0 w 2362200"/>
                        <a:gd name="connsiteY5" fmla="*/ 661987 h 1866900"/>
                        <a:gd name="connsiteX0" fmla="*/ 0 w 2362200"/>
                        <a:gd name="connsiteY0" fmla="*/ 662027 h 1866940"/>
                        <a:gd name="connsiteX1" fmla="*/ 633412 w 2362200"/>
                        <a:gd name="connsiteY1" fmla="*/ 1866940 h 1866940"/>
                        <a:gd name="connsiteX2" fmla="*/ 1738312 w 2362200"/>
                        <a:gd name="connsiteY2" fmla="*/ 1866940 h 1866940"/>
                        <a:gd name="connsiteX3" fmla="*/ 2362200 w 2362200"/>
                        <a:gd name="connsiteY3" fmla="*/ 704890 h 1866940"/>
                        <a:gd name="connsiteX4" fmla="*/ 1147762 w 2362200"/>
                        <a:gd name="connsiteY4" fmla="*/ 40 h 1866940"/>
                        <a:gd name="connsiteX5" fmla="*/ 0 w 2362200"/>
                        <a:gd name="connsiteY5" fmla="*/ 662027 h 1866940"/>
                        <a:gd name="connsiteX0" fmla="*/ 0 w 2362200"/>
                        <a:gd name="connsiteY0" fmla="*/ 662471 h 1867384"/>
                        <a:gd name="connsiteX1" fmla="*/ 633412 w 2362200"/>
                        <a:gd name="connsiteY1" fmla="*/ 1867384 h 1867384"/>
                        <a:gd name="connsiteX2" fmla="*/ 1738312 w 2362200"/>
                        <a:gd name="connsiteY2" fmla="*/ 1867384 h 1867384"/>
                        <a:gd name="connsiteX3" fmla="*/ 2362200 w 2362200"/>
                        <a:gd name="connsiteY3" fmla="*/ 705334 h 1867384"/>
                        <a:gd name="connsiteX4" fmla="*/ 1147762 w 2362200"/>
                        <a:gd name="connsiteY4" fmla="*/ 484 h 1867384"/>
                        <a:gd name="connsiteX5" fmla="*/ 0 w 2362200"/>
                        <a:gd name="connsiteY5" fmla="*/ 662471 h 1867384"/>
                        <a:gd name="connsiteX0" fmla="*/ 0 w 2362200"/>
                        <a:gd name="connsiteY0" fmla="*/ 662878 h 1867791"/>
                        <a:gd name="connsiteX1" fmla="*/ 633412 w 2362200"/>
                        <a:gd name="connsiteY1" fmla="*/ 1867791 h 1867791"/>
                        <a:gd name="connsiteX2" fmla="*/ 1738312 w 2362200"/>
                        <a:gd name="connsiteY2" fmla="*/ 1867791 h 1867791"/>
                        <a:gd name="connsiteX3" fmla="*/ 2362200 w 2362200"/>
                        <a:gd name="connsiteY3" fmla="*/ 705741 h 1867791"/>
                        <a:gd name="connsiteX4" fmla="*/ 1147762 w 2362200"/>
                        <a:gd name="connsiteY4" fmla="*/ 891 h 1867791"/>
                        <a:gd name="connsiteX5" fmla="*/ 0 w 2362200"/>
                        <a:gd name="connsiteY5" fmla="*/ 662878 h 1867791"/>
                        <a:gd name="connsiteX0" fmla="*/ 0 w 2362200"/>
                        <a:gd name="connsiteY0" fmla="*/ 662028 h 1866941"/>
                        <a:gd name="connsiteX1" fmla="*/ 633412 w 2362200"/>
                        <a:gd name="connsiteY1" fmla="*/ 1866941 h 1866941"/>
                        <a:gd name="connsiteX2" fmla="*/ 1738312 w 2362200"/>
                        <a:gd name="connsiteY2" fmla="*/ 1866941 h 1866941"/>
                        <a:gd name="connsiteX3" fmla="*/ 2362200 w 2362200"/>
                        <a:gd name="connsiteY3" fmla="*/ 704891 h 1866941"/>
                        <a:gd name="connsiteX4" fmla="*/ 1147762 w 2362200"/>
                        <a:gd name="connsiteY4" fmla="*/ 41 h 1866941"/>
                        <a:gd name="connsiteX5" fmla="*/ 0 w 2362200"/>
                        <a:gd name="connsiteY5" fmla="*/ 662028 h 1866941"/>
                        <a:gd name="connsiteX0" fmla="*/ 0 w 2362200"/>
                        <a:gd name="connsiteY0" fmla="*/ 662028 h 1866941"/>
                        <a:gd name="connsiteX1" fmla="*/ 633412 w 2362200"/>
                        <a:gd name="connsiteY1" fmla="*/ 1866941 h 1866941"/>
                        <a:gd name="connsiteX2" fmla="*/ 1738312 w 2362200"/>
                        <a:gd name="connsiteY2" fmla="*/ 1866941 h 1866941"/>
                        <a:gd name="connsiteX3" fmla="*/ 2362200 w 2362200"/>
                        <a:gd name="connsiteY3" fmla="*/ 704891 h 1866941"/>
                        <a:gd name="connsiteX4" fmla="*/ 1147762 w 2362200"/>
                        <a:gd name="connsiteY4" fmla="*/ 41 h 1866941"/>
                        <a:gd name="connsiteX5" fmla="*/ 0 w 2362200"/>
                        <a:gd name="connsiteY5" fmla="*/ 662028 h 1866941"/>
                        <a:gd name="connsiteX0" fmla="*/ 0 w 2362200"/>
                        <a:gd name="connsiteY0" fmla="*/ 662028 h 1866941"/>
                        <a:gd name="connsiteX1" fmla="*/ 633412 w 2362200"/>
                        <a:gd name="connsiteY1" fmla="*/ 1866941 h 1866941"/>
                        <a:gd name="connsiteX2" fmla="*/ 1738312 w 2362200"/>
                        <a:gd name="connsiteY2" fmla="*/ 1866941 h 1866941"/>
                        <a:gd name="connsiteX3" fmla="*/ 2362200 w 2362200"/>
                        <a:gd name="connsiteY3" fmla="*/ 704891 h 1866941"/>
                        <a:gd name="connsiteX4" fmla="*/ 1147762 w 2362200"/>
                        <a:gd name="connsiteY4" fmla="*/ 41 h 1866941"/>
                        <a:gd name="connsiteX5" fmla="*/ 0 w 2362200"/>
                        <a:gd name="connsiteY5" fmla="*/ 662028 h 1866941"/>
                        <a:gd name="connsiteX0" fmla="*/ 0 w 2362200"/>
                        <a:gd name="connsiteY0" fmla="*/ 662028 h 1866941"/>
                        <a:gd name="connsiteX1" fmla="*/ 633412 w 2362200"/>
                        <a:gd name="connsiteY1" fmla="*/ 1866941 h 1866941"/>
                        <a:gd name="connsiteX2" fmla="*/ 1738312 w 2362200"/>
                        <a:gd name="connsiteY2" fmla="*/ 1866941 h 1866941"/>
                        <a:gd name="connsiteX3" fmla="*/ 2362200 w 2362200"/>
                        <a:gd name="connsiteY3" fmla="*/ 704891 h 1866941"/>
                        <a:gd name="connsiteX4" fmla="*/ 1147762 w 2362200"/>
                        <a:gd name="connsiteY4" fmla="*/ 41 h 1866941"/>
                        <a:gd name="connsiteX5" fmla="*/ 0 w 2362200"/>
                        <a:gd name="connsiteY5" fmla="*/ 662028 h 1866941"/>
                        <a:gd name="connsiteX0" fmla="*/ 0 w 2362200"/>
                        <a:gd name="connsiteY0" fmla="*/ 662028 h 2089191"/>
                        <a:gd name="connsiteX1" fmla="*/ 633412 w 2362200"/>
                        <a:gd name="connsiteY1" fmla="*/ 1866941 h 2089191"/>
                        <a:gd name="connsiteX2" fmla="*/ 1738312 w 2362200"/>
                        <a:gd name="connsiteY2" fmla="*/ 1866941 h 2089191"/>
                        <a:gd name="connsiteX3" fmla="*/ 2362200 w 2362200"/>
                        <a:gd name="connsiteY3" fmla="*/ 704891 h 2089191"/>
                        <a:gd name="connsiteX4" fmla="*/ 1147762 w 2362200"/>
                        <a:gd name="connsiteY4" fmla="*/ 41 h 2089191"/>
                        <a:gd name="connsiteX5" fmla="*/ 0 w 2362200"/>
                        <a:gd name="connsiteY5" fmla="*/ 662028 h 2089191"/>
                        <a:gd name="connsiteX0" fmla="*/ 0 w 2362200"/>
                        <a:gd name="connsiteY0" fmla="*/ 662028 h 2095678"/>
                        <a:gd name="connsiteX1" fmla="*/ 633412 w 2362200"/>
                        <a:gd name="connsiteY1" fmla="*/ 1866941 h 2095678"/>
                        <a:gd name="connsiteX2" fmla="*/ 1738312 w 2362200"/>
                        <a:gd name="connsiteY2" fmla="*/ 1866941 h 2095678"/>
                        <a:gd name="connsiteX3" fmla="*/ 2362200 w 2362200"/>
                        <a:gd name="connsiteY3" fmla="*/ 704891 h 2095678"/>
                        <a:gd name="connsiteX4" fmla="*/ 1147762 w 2362200"/>
                        <a:gd name="connsiteY4" fmla="*/ 41 h 2095678"/>
                        <a:gd name="connsiteX5" fmla="*/ 0 w 2362200"/>
                        <a:gd name="connsiteY5" fmla="*/ 662028 h 2095678"/>
                        <a:gd name="connsiteX0" fmla="*/ 0 w 2362200"/>
                        <a:gd name="connsiteY0" fmla="*/ 662028 h 1985748"/>
                        <a:gd name="connsiteX1" fmla="*/ 633412 w 2362200"/>
                        <a:gd name="connsiteY1" fmla="*/ 1866941 h 1985748"/>
                        <a:gd name="connsiteX2" fmla="*/ 1738312 w 2362200"/>
                        <a:gd name="connsiteY2" fmla="*/ 1866941 h 1985748"/>
                        <a:gd name="connsiteX3" fmla="*/ 2362200 w 2362200"/>
                        <a:gd name="connsiteY3" fmla="*/ 704891 h 1985748"/>
                        <a:gd name="connsiteX4" fmla="*/ 1147762 w 2362200"/>
                        <a:gd name="connsiteY4" fmla="*/ 41 h 1985748"/>
                        <a:gd name="connsiteX5" fmla="*/ 0 w 2362200"/>
                        <a:gd name="connsiteY5" fmla="*/ 662028 h 1985748"/>
                        <a:gd name="connsiteX0" fmla="*/ 0 w 2362200"/>
                        <a:gd name="connsiteY0" fmla="*/ 662028 h 1985748"/>
                        <a:gd name="connsiteX1" fmla="*/ 633412 w 2362200"/>
                        <a:gd name="connsiteY1" fmla="*/ 1866941 h 1985748"/>
                        <a:gd name="connsiteX2" fmla="*/ 1738312 w 2362200"/>
                        <a:gd name="connsiteY2" fmla="*/ 1866941 h 1985748"/>
                        <a:gd name="connsiteX3" fmla="*/ 2362200 w 2362200"/>
                        <a:gd name="connsiteY3" fmla="*/ 704891 h 1985748"/>
                        <a:gd name="connsiteX4" fmla="*/ 1147762 w 2362200"/>
                        <a:gd name="connsiteY4" fmla="*/ 41 h 1985748"/>
                        <a:gd name="connsiteX5" fmla="*/ 0 w 2362200"/>
                        <a:gd name="connsiteY5" fmla="*/ 662028 h 1985748"/>
                        <a:gd name="connsiteX0" fmla="*/ 0 w 2362200"/>
                        <a:gd name="connsiteY0" fmla="*/ 662028 h 1985748"/>
                        <a:gd name="connsiteX1" fmla="*/ 633412 w 2362200"/>
                        <a:gd name="connsiteY1" fmla="*/ 1866941 h 1985748"/>
                        <a:gd name="connsiteX2" fmla="*/ 1738312 w 2362200"/>
                        <a:gd name="connsiteY2" fmla="*/ 1866941 h 1985748"/>
                        <a:gd name="connsiteX3" fmla="*/ 2362200 w 2362200"/>
                        <a:gd name="connsiteY3" fmla="*/ 704891 h 1985748"/>
                        <a:gd name="connsiteX4" fmla="*/ 1147762 w 2362200"/>
                        <a:gd name="connsiteY4" fmla="*/ 41 h 1985748"/>
                        <a:gd name="connsiteX5" fmla="*/ 0 w 2362200"/>
                        <a:gd name="connsiteY5" fmla="*/ 662028 h 1985748"/>
                        <a:gd name="connsiteX0" fmla="*/ 0 w 2362200"/>
                        <a:gd name="connsiteY0" fmla="*/ 662028 h 1866985"/>
                        <a:gd name="connsiteX1" fmla="*/ 633412 w 2362200"/>
                        <a:gd name="connsiteY1" fmla="*/ 1866941 h 1866985"/>
                        <a:gd name="connsiteX2" fmla="*/ 2362200 w 2362200"/>
                        <a:gd name="connsiteY2" fmla="*/ 704891 h 1866985"/>
                        <a:gd name="connsiteX3" fmla="*/ 1147762 w 2362200"/>
                        <a:gd name="connsiteY3" fmla="*/ 41 h 1866985"/>
                        <a:gd name="connsiteX4" fmla="*/ 0 w 2362200"/>
                        <a:gd name="connsiteY4" fmla="*/ 662028 h 1866985"/>
                        <a:gd name="connsiteX0" fmla="*/ 0 w 2362200"/>
                        <a:gd name="connsiteY0" fmla="*/ 662028 h 1878654"/>
                        <a:gd name="connsiteX1" fmla="*/ 633412 w 2362200"/>
                        <a:gd name="connsiteY1" fmla="*/ 1866941 h 1878654"/>
                        <a:gd name="connsiteX2" fmla="*/ 2362200 w 2362200"/>
                        <a:gd name="connsiteY2" fmla="*/ 704891 h 1878654"/>
                        <a:gd name="connsiteX3" fmla="*/ 1147762 w 2362200"/>
                        <a:gd name="connsiteY3" fmla="*/ 41 h 1878654"/>
                        <a:gd name="connsiteX4" fmla="*/ 0 w 2362200"/>
                        <a:gd name="connsiteY4" fmla="*/ 662028 h 1878654"/>
                        <a:gd name="connsiteX0" fmla="*/ 0 w 2362200"/>
                        <a:gd name="connsiteY0" fmla="*/ 662028 h 771388"/>
                        <a:gd name="connsiteX1" fmla="*/ 2362200 w 2362200"/>
                        <a:gd name="connsiteY1" fmla="*/ 704891 h 771388"/>
                        <a:gd name="connsiteX2" fmla="*/ 1147762 w 2362200"/>
                        <a:gd name="connsiteY2" fmla="*/ 41 h 771388"/>
                        <a:gd name="connsiteX3" fmla="*/ 0 w 2362200"/>
                        <a:gd name="connsiteY3" fmla="*/ 662028 h 771388"/>
                        <a:gd name="connsiteX0" fmla="*/ 0 w 2362200"/>
                        <a:gd name="connsiteY0" fmla="*/ 662028 h 1675936"/>
                        <a:gd name="connsiteX1" fmla="*/ 2362200 w 2362200"/>
                        <a:gd name="connsiteY1" fmla="*/ 704891 h 1675936"/>
                        <a:gd name="connsiteX2" fmla="*/ 1147762 w 2362200"/>
                        <a:gd name="connsiteY2" fmla="*/ 41 h 1675936"/>
                        <a:gd name="connsiteX3" fmla="*/ 0 w 2362200"/>
                        <a:gd name="connsiteY3" fmla="*/ 662028 h 1675936"/>
                        <a:gd name="connsiteX0" fmla="*/ 0 w 2366411"/>
                        <a:gd name="connsiteY0" fmla="*/ 662028 h 2035105"/>
                        <a:gd name="connsiteX1" fmla="*/ 2362200 w 2366411"/>
                        <a:gd name="connsiteY1" fmla="*/ 704891 h 2035105"/>
                        <a:gd name="connsiteX2" fmla="*/ 1147762 w 2366411"/>
                        <a:gd name="connsiteY2" fmla="*/ 41 h 2035105"/>
                        <a:gd name="connsiteX3" fmla="*/ 0 w 2366411"/>
                        <a:gd name="connsiteY3" fmla="*/ 662028 h 2035105"/>
                        <a:gd name="connsiteX0" fmla="*/ 0 w 2366387"/>
                        <a:gd name="connsiteY0" fmla="*/ 662028 h 1950155"/>
                        <a:gd name="connsiteX1" fmla="*/ 2362200 w 2366387"/>
                        <a:gd name="connsiteY1" fmla="*/ 704891 h 1950155"/>
                        <a:gd name="connsiteX2" fmla="*/ 1147762 w 2366387"/>
                        <a:gd name="connsiteY2" fmla="*/ 41 h 1950155"/>
                        <a:gd name="connsiteX3" fmla="*/ 0 w 2366387"/>
                        <a:gd name="connsiteY3" fmla="*/ 662028 h 1950155"/>
                        <a:gd name="connsiteX0" fmla="*/ 10 w 2366397"/>
                        <a:gd name="connsiteY0" fmla="*/ 662028 h 1950155"/>
                        <a:gd name="connsiteX1" fmla="*/ 2362210 w 2366397"/>
                        <a:gd name="connsiteY1" fmla="*/ 704891 h 1950155"/>
                        <a:gd name="connsiteX2" fmla="*/ 1147772 w 2366397"/>
                        <a:gd name="connsiteY2" fmla="*/ 41 h 1950155"/>
                        <a:gd name="connsiteX3" fmla="*/ 10 w 2366397"/>
                        <a:gd name="connsiteY3" fmla="*/ 662028 h 1950155"/>
                        <a:gd name="connsiteX0" fmla="*/ 0 w 2366387"/>
                        <a:gd name="connsiteY0" fmla="*/ 662028 h 1950155"/>
                        <a:gd name="connsiteX1" fmla="*/ 2362200 w 2366387"/>
                        <a:gd name="connsiteY1" fmla="*/ 704891 h 1950155"/>
                        <a:gd name="connsiteX2" fmla="*/ 1147762 w 2366387"/>
                        <a:gd name="connsiteY2" fmla="*/ 41 h 1950155"/>
                        <a:gd name="connsiteX3" fmla="*/ 0 w 2366387"/>
                        <a:gd name="connsiteY3" fmla="*/ 662028 h 1950155"/>
                        <a:gd name="connsiteX0" fmla="*/ 0 w 2364914"/>
                        <a:gd name="connsiteY0" fmla="*/ 662028 h 2010046"/>
                        <a:gd name="connsiteX1" fmla="*/ 2362200 w 2364914"/>
                        <a:gd name="connsiteY1" fmla="*/ 704891 h 2010046"/>
                        <a:gd name="connsiteX2" fmla="*/ 1147762 w 2364914"/>
                        <a:gd name="connsiteY2" fmla="*/ 41 h 2010046"/>
                        <a:gd name="connsiteX3" fmla="*/ 0 w 2364914"/>
                        <a:gd name="connsiteY3" fmla="*/ 662028 h 2010046"/>
                        <a:gd name="connsiteX0" fmla="*/ 0 w 2364919"/>
                        <a:gd name="connsiteY0" fmla="*/ 662028 h 1987646"/>
                        <a:gd name="connsiteX1" fmla="*/ 2362200 w 2364919"/>
                        <a:gd name="connsiteY1" fmla="*/ 704891 h 1987646"/>
                        <a:gd name="connsiteX2" fmla="*/ 1147762 w 2364919"/>
                        <a:gd name="connsiteY2" fmla="*/ 41 h 1987646"/>
                        <a:gd name="connsiteX3" fmla="*/ 0 w 2364919"/>
                        <a:gd name="connsiteY3" fmla="*/ 662028 h 1987646"/>
                        <a:gd name="connsiteX0" fmla="*/ 0 w 2363746"/>
                        <a:gd name="connsiteY0" fmla="*/ 662028 h 1999610"/>
                        <a:gd name="connsiteX1" fmla="*/ 2362200 w 2363746"/>
                        <a:gd name="connsiteY1" fmla="*/ 704891 h 1999610"/>
                        <a:gd name="connsiteX2" fmla="*/ 1147762 w 2363746"/>
                        <a:gd name="connsiteY2" fmla="*/ 41 h 1999610"/>
                        <a:gd name="connsiteX3" fmla="*/ 0 w 2363746"/>
                        <a:gd name="connsiteY3" fmla="*/ 662028 h 1999610"/>
                        <a:gd name="connsiteX0" fmla="*/ 0 w 2368505"/>
                        <a:gd name="connsiteY0" fmla="*/ 664410 h 2000871"/>
                        <a:gd name="connsiteX1" fmla="*/ 2366962 w 2368505"/>
                        <a:gd name="connsiteY1" fmla="*/ 704891 h 2000871"/>
                        <a:gd name="connsiteX2" fmla="*/ 1152524 w 2368505"/>
                        <a:gd name="connsiteY2" fmla="*/ 41 h 2000871"/>
                        <a:gd name="connsiteX3" fmla="*/ 0 w 2368505"/>
                        <a:gd name="connsiteY3" fmla="*/ 664410 h 2000871"/>
                        <a:gd name="connsiteX0" fmla="*/ 0 w 2368505"/>
                        <a:gd name="connsiteY0" fmla="*/ 664410 h 2000871"/>
                        <a:gd name="connsiteX1" fmla="*/ 2366962 w 2368505"/>
                        <a:gd name="connsiteY1" fmla="*/ 704891 h 2000871"/>
                        <a:gd name="connsiteX2" fmla="*/ 1152524 w 2368505"/>
                        <a:gd name="connsiteY2" fmla="*/ 41 h 2000871"/>
                        <a:gd name="connsiteX3" fmla="*/ 0 w 2368505"/>
                        <a:gd name="connsiteY3" fmla="*/ 664410 h 2000871"/>
                        <a:gd name="connsiteX0" fmla="*/ 0 w 2368505"/>
                        <a:gd name="connsiteY0" fmla="*/ 664410 h 2000871"/>
                        <a:gd name="connsiteX1" fmla="*/ 2366962 w 2368505"/>
                        <a:gd name="connsiteY1" fmla="*/ 704891 h 2000871"/>
                        <a:gd name="connsiteX2" fmla="*/ 1152524 w 2368505"/>
                        <a:gd name="connsiteY2" fmla="*/ 41 h 2000871"/>
                        <a:gd name="connsiteX3" fmla="*/ 0 w 2368505"/>
                        <a:gd name="connsiteY3" fmla="*/ 664410 h 2000871"/>
                        <a:gd name="connsiteX0" fmla="*/ 0 w 2368505"/>
                        <a:gd name="connsiteY0" fmla="*/ 664410 h 2000871"/>
                        <a:gd name="connsiteX1" fmla="*/ 2366962 w 2368505"/>
                        <a:gd name="connsiteY1" fmla="*/ 704891 h 2000871"/>
                        <a:gd name="connsiteX2" fmla="*/ 1152524 w 2368505"/>
                        <a:gd name="connsiteY2" fmla="*/ 41 h 2000871"/>
                        <a:gd name="connsiteX3" fmla="*/ 0 w 2368505"/>
                        <a:gd name="connsiteY3" fmla="*/ 664410 h 2000871"/>
                        <a:gd name="connsiteX0" fmla="*/ 0 w 2368505"/>
                        <a:gd name="connsiteY0" fmla="*/ 664410 h 2000871"/>
                        <a:gd name="connsiteX1" fmla="*/ 2366962 w 2368505"/>
                        <a:gd name="connsiteY1" fmla="*/ 704891 h 2000871"/>
                        <a:gd name="connsiteX2" fmla="*/ 1152524 w 2368505"/>
                        <a:gd name="connsiteY2" fmla="*/ 41 h 2000871"/>
                        <a:gd name="connsiteX3" fmla="*/ 0 w 2368505"/>
                        <a:gd name="connsiteY3" fmla="*/ 664410 h 2000871"/>
                        <a:gd name="connsiteX0" fmla="*/ 0 w 2368505"/>
                        <a:gd name="connsiteY0" fmla="*/ 664410 h 2000871"/>
                        <a:gd name="connsiteX1" fmla="*/ 2366962 w 2368505"/>
                        <a:gd name="connsiteY1" fmla="*/ 704891 h 2000871"/>
                        <a:gd name="connsiteX2" fmla="*/ 1152524 w 2368505"/>
                        <a:gd name="connsiteY2" fmla="*/ 41 h 2000871"/>
                        <a:gd name="connsiteX3" fmla="*/ 0 w 2368505"/>
                        <a:gd name="connsiteY3" fmla="*/ 664410 h 2000871"/>
                        <a:gd name="connsiteX0" fmla="*/ 0 w 2368505"/>
                        <a:gd name="connsiteY0" fmla="*/ 665257 h 2001718"/>
                        <a:gd name="connsiteX1" fmla="*/ 2366962 w 2368505"/>
                        <a:gd name="connsiteY1" fmla="*/ 705738 h 2001718"/>
                        <a:gd name="connsiteX2" fmla="*/ 1152524 w 2368505"/>
                        <a:gd name="connsiteY2" fmla="*/ 888 h 2001718"/>
                        <a:gd name="connsiteX3" fmla="*/ 0 w 2368505"/>
                        <a:gd name="connsiteY3" fmla="*/ 665257 h 2001718"/>
                        <a:gd name="connsiteX0" fmla="*/ 0 w 2368505"/>
                        <a:gd name="connsiteY0" fmla="*/ 665257 h 2001718"/>
                        <a:gd name="connsiteX1" fmla="*/ 2366962 w 2368505"/>
                        <a:gd name="connsiteY1" fmla="*/ 705738 h 2001718"/>
                        <a:gd name="connsiteX2" fmla="*/ 1152524 w 2368505"/>
                        <a:gd name="connsiteY2" fmla="*/ 888 h 2001718"/>
                        <a:gd name="connsiteX3" fmla="*/ 0 w 2368505"/>
                        <a:gd name="connsiteY3" fmla="*/ 665257 h 2001718"/>
                        <a:gd name="connsiteX0" fmla="*/ 0 w 2368505"/>
                        <a:gd name="connsiteY0" fmla="*/ 665257 h 2001718"/>
                        <a:gd name="connsiteX1" fmla="*/ 2366962 w 2368505"/>
                        <a:gd name="connsiteY1" fmla="*/ 705738 h 2001718"/>
                        <a:gd name="connsiteX2" fmla="*/ 1152524 w 2368505"/>
                        <a:gd name="connsiteY2" fmla="*/ 888 h 2001718"/>
                        <a:gd name="connsiteX3" fmla="*/ 0 w 2368505"/>
                        <a:gd name="connsiteY3" fmla="*/ 665257 h 2001718"/>
                        <a:gd name="connsiteX0" fmla="*/ 0 w 2368505"/>
                        <a:gd name="connsiteY0" fmla="*/ 665257 h 2001718"/>
                        <a:gd name="connsiteX1" fmla="*/ 2366962 w 2368505"/>
                        <a:gd name="connsiteY1" fmla="*/ 705738 h 2001718"/>
                        <a:gd name="connsiteX2" fmla="*/ 1152524 w 2368505"/>
                        <a:gd name="connsiteY2" fmla="*/ 888 h 2001718"/>
                        <a:gd name="connsiteX3" fmla="*/ 0 w 2368505"/>
                        <a:gd name="connsiteY3" fmla="*/ 665257 h 2001718"/>
                        <a:gd name="connsiteX0" fmla="*/ 0 w 2368505"/>
                        <a:gd name="connsiteY0" fmla="*/ 665257 h 2001718"/>
                        <a:gd name="connsiteX1" fmla="*/ 2366962 w 2368505"/>
                        <a:gd name="connsiteY1" fmla="*/ 705738 h 2001718"/>
                        <a:gd name="connsiteX2" fmla="*/ 1152524 w 2368505"/>
                        <a:gd name="connsiteY2" fmla="*/ 888 h 2001718"/>
                        <a:gd name="connsiteX3" fmla="*/ 0 w 2368505"/>
                        <a:gd name="connsiteY3" fmla="*/ 665257 h 20017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68505" h="2001718">
                          <a:moveTo>
                            <a:pt x="0" y="665257"/>
                          </a:moveTo>
                          <a:cubicBezTo>
                            <a:pt x="59532" y="2597244"/>
                            <a:pt x="2437607" y="2278156"/>
                            <a:pt x="2366962" y="705738"/>
                          </a:cubicBezTo>
                          <a:cubicBezTo>
                            <a:pt x="2314574" y="180275"/>
                            <a:pt x="1638299" y="-14987"/>
                            <a:pt x="1152524" y="888"/>
                          </a:cubicBezTo>
                          <a:cubicBezTo>
                            <a:pt x="638175" y="2475"/>
                            <a:pt x="22225" y="276320"/>
                            <a:pt x="0" y="665257"/>
                          </a:cubicBezTo>
                          <a:close/>
                        </a:path>
                      </a:pathLst>
                    </a:custGeom>
                    <a:solidFill>
                      <a:srgbClr val="B09D8B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1" name="フリーフォーム 50"/>
                    <p:cNvSpPr/>
                    <p:nvPr/>
                  </p:nvSpPr>
                  <p:spPr>
                    <a:xfrm>
                      <a:off x="237222" y="1625601"/>
                      <a:ext cx="2364692" cy="763389"/>
                    </a:xfrm>
                    <a:custGeom>
                      <a:avLst/>
                      <a:gdLst>
                        <a:gd name="connsiteX0" fmla="*/ 0 w 2366963"/>
                        <a:gd name="connsiteY0" fmla="*/ 0 h 33338"/>
                        <a:gd name="connsiteX1" fmla="*/ 2366963 w 2366963"/>
                        <a:gd name="connsiteY1" fmla="*/ 33338 h 33338"/>
                        <a:gd name="connsiteX0" fmla="*/ 0 w 2366963"/>
                        <a:gd name="connsiteY0" fmla="*/ 0 h 511258"/>
                        <a:gd name="connsiteX1" fmla="*/ 2366963 w 2366963"/>
                        <a:gd name="connsiteY1" fmla="*/ 33338 h 511258"/>
                        <a:gd name="connsiteX0" fmla="*/ 926 w 2367889"/>
                        <a:gd name="connsiteY0" fmla="*/ 0 h 783001"/>
                        <a:gd name="connsiteX1" fmla="*/ 2367889 w 2367889"/>
                        <a:gd name="connsiteY1" fmla="*/ 33338 h 783001"/>
                        <a:gd name="connsiteX0" fmla="*/ 912 w 2367875"/>
                        <a:gd name="connsiteY0" fmla="*/ 0 h 760670"/>
                        <a:gd name="connsiteX1" fmla="*/ 2367875 w 2367875"/>
                        <a:gd name="connsiteY1" fmla="*/ 33338 h 760670"/>
                        <a:gd name="connsiteX0" fmla="*/ 905 w 2367868"/>
                        <a:gd name="connsiteY0" fmla="*/ 0 h 771804"/>
                        <a:gd name="connsiteX1" fmla="*/ 2367868 w 2367868"/>
                        <a:gd name="connsiteY1" fmla="*/ 33338 h 771804"/>
                        <a:gd name="connsiteX0" fmla="*/ 910 w 2355173"/>
                        <a:gd name="connsiteY0" fmla="*/ 0 h 758385"/>
                        <a:gd name="connsiteX1" fmla="*/ 2355173 w 2355173"/>
                        <a:gd name="connsiteY1" fmla="*/ 7938 h 758385"/>
                        <a:gd name="connsiteX0" fmla="*/ 908 w 2357552"/>
                        <a:gd name="connsiteY0" fmla="*/ 0 h 757139"/>
                        <a:gd name="connsiteX1" fmla="*/ 2357552 w 2357552"/>
                        <a:gd name="connsiteY1" fmla="*/ 5557 h 757139"/>
                        <a:gd name="connsiteX0" fmla="*/ 908 w 2357552"/>
                        <a:gd name="connsiteY0" fmla="*/ 0 h 757139"/>
                        <a:gd name="connsiteX1" fmla="*/ 2357552 w 2357552"/>
                        <a:gd name="connsiteY1" fmla="*/ 5557 h 757139"/>
                        <a:gd name="connsiteX0" fmla="*/ 905 w 2364692"/>
                        <a:gd name="connsiteY0" fmla="*/ 0 h 755896"/>
                        <a:gd name="connsiteX1" fmla="*/ 2364692 w 2364692"/>
                        <a:gd name="connsiteY1" fmla="*/ 3176 h 755896"/>
                        <a:gd name="connsiteX0" fmla="*/ 905 w 2364692"/>
                        <a:gd name="connsiteY0" fmla="*/ 0 h 755896"/>
                        <a:gd name="connsiteX1" fmla="*/ 2364692 w 2364692"/>
                        <a:gd name="connsiteY1" fmla="*/ 3176 h 755896"/>
                        <a:gd name="connsiteX0" fmla="*/ 905 w 2364692"/>
                        <a:gd name="connsiteY0" fmla="*/ 0 h 763389"/>
                        <a:gd name="connsiteX1" fmla="*/ 2364692 w 2364692"/>
                        <a:gd name="connsiteY1" fmla="*/ 17463 h 7633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64692" h="763389">
                          <a:moveTo>
                            <a:pt x="905" y="0"/>
                          </a:moveTo>
                          <a:cubicBezTo>
                            <a:pt x="-53070" y="949326"/>
                            <a:pt x="2323416" y="1077912"/>
                            <a:pt x="2364692" y="17463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48" name="フリーフォーム 47"/>
                  <p:cNvSpPr/>
                  <p:nvPr/>
                </p:nvSpPr>
                <p:spPr>
                  <a:xfrm>
                    <a:off x="240342" y="3314515"/>
                    <a:ext cx="2370047" cy="1836519"/>
                  </a:xfrm>
                  <a:custGeom>
                    <a:avLst/>
                    <a:gdLst>
                      <a:gd name="connsiteX0" fmla="*/ 0 w 2193925"/>
                      <a:gd name="connsiteY0" fmla="*/ 641350 h 673100"/>
                      <a:gd name="connsiteX1" fmla="*/ 2193925 w 2193925"/>
                      <a:gd name="connsiteY1" fmla="*/ 673100 h 673100"/>
                      <a:gd name="connsiteX2" fmla="*/ 2111375 w 2193925"/>
                      <a:gd name="connsiteY2" fmla="*/ 549275 h 673100"/>
                      <a:gd name="connsiteX3" fmla="*/ 2054225 w 2193925"/>
                      <a:gd name="connsiteY3" fmla="*/ 396875 h 673100"/>
                      <a:gd name="connsiteX4" fmla="*/ 1955800 w 2193925"/>
                      <a:gd name="connsiteY4" fmla="*/ 266700 h 673100"/>
                      <a:gd name="connsiteX5" fmla="*/ 1758950 w 2193925"/>
                      <a:gd name="connsiteY5" fmla="*/ 146050 h 673100"/>
                      <a:gd name="connsiteX6" fmla="*/ 1533525 w 2193925"/>
                      <a:gd name="connsiteY6" fmla="*/ 44450 h 673100"/>
                      <a:gd name="connsiteX7" fmla="*/ 1298575 w 2193925"/>
                      <a:gd name="connsiteY7" fmla="*/ 19050 h 673100"/>
                      <a:gd name="connsiteX8" fmla="*/ 1038225 w 2193925"/>
                      <a:gd name="connsiteY8" fmla="*/ 0 h 673100"/>
                      <a:gd name="connsiteX9" fmla="*/ 749300 w 2193925"/>
                      <a:gd name="connsiteY9" fmla="*/ 34925 h 673100"/>
                      <a:gd name="connsiteX10" fmla="*/ 520700 w 2193925"/>
                      <a:gd name="connsiteY10" fmla="*/ 95250 h 673100"/>
                      <a:gd name="connsiteX11" fmla="*/ 314325 w 2193925"/>
                      <a:gd name="connsiteY11" fmla="*/ 193675 h 673100"/>
                      <a:gd name="connsiteX12" fmla="*/ 228600 w 2193925"/>
                      <a:gd name="connsiteY12" fmla="*/ 304800 h 673100"/>
                      <a:gd name="connsiteX13" fmla="*/ 120650 w 2193925"/>
                      <a:gd name="connsiteY13" fmla="*/ 457200 h 673100"/>
                      <a:gd name="connsiteX14" fmla="*/ 82550 w 2193925"/>
                      <a:gd name="connsiteY14" fmla="*/ 590550 h 673100"/>
                      <a:gd name="connsiteX15" fmla="*/ 0 w 2193925"/>
                      <a:gd name="connsiteY15" fmla="*/ 641350 h 673100"/>
                      <a:gd name="connsiteX0" fmla="*/ 0 w 2193925"/>
                      <a:gd name="connsiteY0" fmla="*/ 641350 h 1042203"/>
                      <a:gd name="connsiteX1" fmla="*/ 2193925 w 2193925"/>
                      <a:gd name="connsiteY1" fmla="*/ 673100 h 1042203"/>
                      <a:gd name="connsiteX2" fmla="*/ 2111375 w 2193925"/>
                      <a:gd name="connsiteY2" fmla="*/ 549275 h 1042203"/>
                      <a:gd name="connsiteX3" fmla="*/ 2054225 w 2193925"/>
                      <a:gd name="connsiteY3" fmla="*/ 396875 h 1042203"/>
                      <a:gd name="connsiteX4" fmla="*/ 1955800 w 2193925"/>
                      <a:gd name="connsiteY4" fmla="*/ 266700 h 1042203"/>
                      <a:gd name="connsiteX5" fmla="*/ 1758950 w 2193925"/>
                      <a:gd name="connsiteY5" fmla="*/ 146050 h 1042203"/>
                      <a:gd name="connsiteX6" fmla="*/ 1533525 w 2193925"/>
                      <a:gd name="connsiteY6" fmla="*/ 44450 h 1042203"/>
                      <a:gd name="connsiteX7" fmla="*/ 1298575 w 2193925"/>
                      <a:gd name="connsiteY7" fmla="*/ 19050 h 1042203"/>
                      <a:gd name="connsiteX8" fmla="*/ 1038225 w 2193925"/>
                      <a:gd name="connsiteY8" fmla="*/ 0 h 1042203"/>
                      <a:gd name="connsiteX9" fmla="*/ 749300 w 2193925"/>
                      <a:gd name="connsiteY9" fmla="*/ 34925 h 1042203"/>
                      <a:gd name="connsiteX10" fmla="*/ 520700 w 2193925"/>
                      <a:gd name="connsiteY10" fmla="*/ 95250 h 1042203"/>
                      <a:gd name="connsiteX11" fmla="*/ 314325 w 2193925"/>
                      <a:gd name="connsiteY11" fmla="*/ 193675 h 1042203"/>
                      <a:gd name="connsiteX12" fmla="*/ 228600 w 2193925"/>
                      <a:gd name="connsiteY12" fmla="*/ 304800 h 1042203"/>
                      <a:gd name="connsiteX13" fmla="*/ 120650 w 2193925"/>
                      <a:gd name="connsiteY13" fmla="*/ 457200 h 1042203"/>
                      <a:gd name="connsiteX14" fmla="*/ 82550 w 2193925"/>
                      <a:gd name="connsiteY14" fmla="*/ 590550 h 1042203"/>
                      <a:gd name="connsiteX15" fmla="*/ 0 w 2193925"/>
                      <a:gd name="connsiteY15" fmla="*/ 641350 h 1042203"/>
                      <a:gd name="connsiteX0" fmla="*/ 0 w 2193925"/>
                      <a:gd name="connsiteY0" fmla="*/ 641350 h 1178038"/>
                      <a:gd name="connsiteX1" fmla="*/ 2193925 w 2193925"/>
                      <a:gd name="connsiteY1" fmla="*/ 673100 h 1178038"/>
                      <a:gd name="connsiteX2" fmla="*/ 2111375 w 2193925"/>
                      <a:gd name="connsiteY2" fmla="*/ 549275 h 1178038"/>
                      <a:gd name="connsiteX3" fmla="*/ 2054225 w 2193925"/>
                      <a:gd name="connsiteY3" fmla="*/ 396875 h 1178038"/>
                      <a:gd name="connsiteX4" fmla="*/ 1955800 w 2193925"/>
                      <a:gd name="connsiteY4" fmla="*/ 266700 h 1178038"/>
                      <a:gd name="connsiteX5" fmla="*/ 1758950 w 2193925"/>
                      <a:gd name="connsiteY5" fmla="*/ 146050 h 1178038"/>
                      <a:gd name="connsiteX6" fmla="*/ 1533525 w 2193925"/>
                      <a:gd name="connsiteY6" fmla="*/ 44450 h 1178038"/>
                      <a:gd name="connsiteX7" fmla="*/ 1298575 w 2193925"/>
                      <a:gd name="connsiteY7" fmla="*/ 19050 h 1178038"/>
                      <a:gd name="connsiteX8" fmla="*/ 1038225 w 2193925"/>
                      <a:gd name="connsiteY8" fmla="*/ 0 h 1178038"/>
                      <a:gd name="connsiteX9" fmla="*/ 749300 w 2193925"/>
                      <a:gd name="connsiteY9" fmla="*/ 34925 h 1178038"/>
                      <a:gd name="connsiteX10" fmla="*/ 520700 w 2193925"/>
                      <a:gd name="connsiteY10" fmla="*/ 95250 h 1178038"/>
                      <a:gd name="connsiteX11" fmla="*/ 314325 w 2193925"/>
                      <a:gd name="connsiteY11" fmla="*/ 193675 h 1178038"/>
                      <a:gd name="connsiteX12" fmla="*/ 228600 w 2193925"/>
                      <a:gd name="connsiteY12" fmla="*/ 304800 h 1178038"/>
                      <a:gd name="connsiteX13" fmla="*/ 120650 w 2193925"/>
                      <a:gd name="connsiteY13" fmla="*/ 457200 h 1178038"/>
                      <a:gd name="connsiteX14" fmla="*/ 82550 w 2193925"/>
                      <a:gd name="connsiteY14" fmla="*/ 590550 h 1178038"/>
                      <a:gd name="connsiteX15" fmla="*/ 0 w 2193925"/>
                      <a:gd name="connsiteY15" fmla="*/ 641350 h 1178038"/>
                      <a:gd name="connsiteX0" fmla="*/ 0 w 2193925"/>
                      <a:gd name="connsiteY0" fmla="*/ 641350 h 1159516"/>
                      <a:gd name="connsiteX1" fmla="*/ 2193925 w 2193925"/>
                      <a:gd name="connsiteY1" fmla="*/ 673100 h 1159516"/>
                      <a:gd name="connsiteX2" fmla="*/ 2111375 w 2193925"/>
                      <a:gd name="connsiteY2" fmla="*/ 549275 h 1159516"/>
                      <a:gd name="connsiteX3" fmla="*/ 2054225 w 2193925"/>
                      <a:gd name="connsiteY3" fmla="*/ 396875 h 1159516"/>
                      <a:gd name="connsiteX4" fmla="*/ 1955800 w 2193925"/>
                      <a:gd name="connsiteY4" fmla="*/ 266700 h 1159516"/>
                      <a:gd name="connsiteX5" fmla="*/ 1758950 w 2193925"/>
                      <a:gd name="connsiteY5" fmla="*/ 146050 h 1159516"/>
                      <a:gd name="connsiteX6" fmla="*/ 1533525 w 2193925"/>
                      <a:gd name="connsiteY6" fmla="*/ 44450 h 1159516"/>
                      <a:gd name="connsiteX7" fmla="*/ 1298575 w 2193925"/>
                      <a:gd name="connsiteY7" fmla="*/ 19050 h 1159516"/>
                      <a:gd name="connsiteX8" fmla="*/ 1038225 w 2193925"/>
                      <a:gd name="connsiteY8" fmla="*/ 0 h 1159516"/>
                      <a:gd name="connsiteX9" fmla="*/ 749300 w 2193925"/>
                      <a:gd name="connsiteY9" fmla="*/ 34925 h 1159516"/>
                      <a:gd name="connsiteX10" fmla="*/ 520700 w 2193925"/>
                      <a:gd name="connsiteY10" fmla="*/ 95250 h 1159516"/>
                      <a:gd name="connsiteX11" fmla="*/ 314325 w 2193925"/>
                      <a:gd name="connsiteY11" fmla="*/ 193675 h 1159516"/>
                      <a:gd name="connsiteX12" fmla="*/ 228600 w 2193925"/>
                      <a:gd name="connsiteY12" fmla="*/ 304800 h 1159516"/>
                      <a:gd name="connsiteX13" fmla="*/ 120650 w 2193925"/>
                      <a:gd name="connsiteY13" fmla="*/ 457200 h 1159516"/>
                      <a:gd name="connsiteX14" fmla="*/ 82550 w 2193925"/>
                      <a:gd name="connsiteY14" fmla="*/ 590550 h 1159516"/>
                      <a:gd name="connsiteX15" fmla="*/ 0 w 2193925"/>
                      <a:gd name="connsiteY15" fmla="*/ 641350 h 1159516"/>
                      <a:gd name="connsiteX0" fmla="*/ 0 w 2193925"/>
                      <a:gd name="connsiteY0" fmla="*/ 641350 h 1176161"/>
                      <a:gd name="connsiteX1" fmla="*/ 2193925 w 2193925"/>
                      <a:gd name="connsiteY1" fmla="*/ 673100 h 1176161"/>
                      <a:gd name="connsiteX2" fmla="*/ 2111375 w 2193925"/>
                      <a:gd name="connsiteY2" fmla="*/ 549275 h 1176161"/>
                      <a:gd name="connsiteX3" fmla="*/ 2054225 w 2193925"/>
                      <a:gd name="connsiteY3" fmla="*/ 396875 h 1176161"/>
                      <a:gd name="connsiteX4" fmla="*/ 1955800 w 2193925"/>
                      <a:gd name="connsiteY4" fmla="*/ 266700 h 1176161"/>
                      <a:gd name="connsiteX5" fmla="*/ 1758950 w 2193925"/>
                      <a:gd name="connsiteY5" fmla="*/ 146050 h 1176161"/>
                      <a:gd name="connsiteX6" fmla="*/ 1533525 w 2193925"/>
                      <a:gd name="connsiteY6" fmla="*/ 44450 h 1176161"/>
                      <a:gd name="connsiteX7" fmla="*/ 1298575 w 2193925"/>
                      <a:gd name="connsiteY7" fmla="*/ 19050 h 1176161"/>
                      <a:gd name="connsiteX8" fmla="*/ 1038225 w 2193925"/>
                      <a:gd name="connsiteY8" fmla="*/ 0 h 1176161"/>
                      <a:gd name="connsiteX9" fmla="*/ 749300 w 2193925"/>
                      <a:gd name="connsiteY9" fmla="*/ 34925 h 1176161"/>
                      <a:gd name="connsiteX10" fmla="*/ 520700 w 2193925"/>
                      <a:gd name="connsiteY10" fmla="*/ 95250 h 1176161"/>
                      <a:gd name="connsiteX11" fmla="*/ 314325 w 2193925"/>
                      <a:gd name="connsiteY11" fmla="*/ 193675 h 1176161"/>
                      <a:gd name="connsiteX12" fmla="*/ 228600 w 2193925"/>
                      <a:gd name="connsiteY12" fmla="*/ 304800 h 1176161"/>
                      <a:gd name="connsiteX13" fmla="*/ 120650 w 2193925"/>
                      <a:gd name="connsiteY13" fmla="*/ 457200 h 1176161"/>
                      <a:gd name="connsiteX14" fmla="*/ 82550 w 2193925"/>
                      <a:gd name="connsiteY14" fmla="*/ 590550 h 1176161"/>
                      <a:gd name="connsiteX15" fmla="*/ 0 w 2193925"/>
                      <a:gd name="connsiteY15" fmla="*/ 641350 h 1176161"/>
                      <a:gd name="connsiteX0" fmla="*/ 0 w 2193925"/>
                      <a:gd name="connsiteY0" fmla="*/ 641350 h 1164666"/>
                      <a:gd name="connsiteX1" fmla="*/ 2193925 w 2193925"/>
                      <a:gd name="connsiteY1" fmla="*/ 673100 h 1164666"/>
                      <a:gd name="connsiteX2" fmla="*/ 2111375 w 2193925"/>
                      <a:gd name="connsiteY2" fmla="*/ 549275 h 1164666"/>
                      <a:gd name="connsiteX3" fmla="*/ 2054225 w 2193925"/>
                      <a:gd name="connsiteY3" fmla="*/ 396875 h 1164666"/>
                      <a:gd name="connsiteX4" fmla="*/ 1955800 w 2193925"/>
                      <a:gd name="connsiteY4" fmla="*/ 266700 h 1164666"/>
                      <a:gd name="connsiteX5" fmla="*/ 1758950 w 2193925"/>
                      <a:gd name="connsiteY5" fmla="*/ 146050 h 1164666"/>
                      <a:gd name="connsiteX6" fmla="*/ 1533525 w 2193925"/>
                      <a:gd name="connsiteY6" fmla="*/ 44450 h 1164666"/>
                      <a:gd name="connsiteX7" fmla="*/ 1298575 w 2193925"/>
                      <a:gd name="connsiteY7" fmla="*/ 19050 h 1164666"/>
                      <a:gd name="connsiteX8" fmla="*/ 1038225 w 2193925"/>
                      <a:gd name="connsiteY8" fmla="*/ 0 h 1164666"/>
                      <a:gd name="connsiteX9" fmla="*/ 749300 w 2193925"/>
                      <a:gd name="connsiteY9" fmla="*/ 34925 h 1164666"/>
                      <a:gd name="connsiteX10" fmla="*/ 520700 w 2193925"/>
                      <a:gd name="connsiteY10" fmla="*/ 95250 h 1164666"/>
                      <a:gd name="connsiteX11" fmla="*/ 314325 w 2193925"/>
                      <a:gd name="connsiteY11" fmla="*/ 193675 h 1164666"/>
                      <a:gd name="connsiteX12" fmla="*/ 228600 w 2193925"/>
                      <a:gd name="connsiteY12" fmla="*/ 304800 h 1164666"/>
                      <a:gd name="connsiteX13" fmla="*/ 120650 w 2193925"/>
                      <a:gd name="connsiteY13" fmla="*/ 457200 h 1164666"/>
                      <a:gd name="connsiteX14" fmla="*/ 82550 w 2193925"/>
                      <a:gd name="connsiteY14" fmla="*/ 590550 h 1164666"/>
                      <a:gd name="connsiteX15" fmla="*/ 0 w 2193925"/>
                      <a:gd name="connsiteY15" fmla="*/ 641350 h 1164666"/>
                      <a:gd name="connsiteX0" fmla="*/ 0 w 2193925"/>
                      <a:gd name="connsiteY0" fmla="*/ 641350 h 1168820"/>
                      <a:gd name="connsiteX1" fmla="*/ 2193925 w 2193925"/>
                      <a:gd name="connsiteY1" fmla="*/ 673100 h 1168820"/>
                      <a:gd name="connsiteX2" fmla="*/ 2111375 w 2193925"/>
                      <a:gd name="connsiteY2" fmla="*/ 549275 h 1168820"/>
                      <a:gd name="connsiteX3" fmla="*/ 2054225 w 2193925"/>
                      <a:gd name="connsiteY3" fmla="*/ 396875 h 1168820"/>
                      <a:gd name="connsiteX4" fmla="*/ 1955800 w 2193925"/>
                      <a:gd name="connsiteY4" fmla="*/ 266700 h 1168820"/>
                      <a:gd name="connsiteX5" fmla="*/ 1758950 w 2193925"/>
                      <a:gd name="connsiteY5" fmla="*/ 146050 h 1168820"/>
                      <a:gd name="connsiteX6" fmla="*/ 1533525 w 2193925"/>
                      <a:gd name="connsiteY6" fmla="*/ 44450 h 1168820"/>
                      <a:gd name="connsiteX7" fmla="*/ 1298575 w 2193925"/>
                      <a:gd name="connsiteY7" fmla="*/ 19050 h 1168820"/>
                      <a:gd name="connsiteX8" fmla="*/ 1038225 w 2193925"/>
                      <a:gd name="connsiteY8" fmla="*/ 0 h 1168820"/>
                      <a:gd name="connsiteX9" fmla="*/ 749300 w 2193925"/>
                      <a:gd name="connsiteY9" fmla="*/ 34925 h 1168820"/>
                      <a:gd name="connsiteX10" fmla="*/ 520700 w 2193925"/>
                      <a:gd name="connsiteY10" fmla="*/ 95250 h 1168820"/>
                      <a:gd name="connsiteX11" fmla="*/ 314325 w 2193925"/>
                      <a:gd name="connsiteY11" fmla="*/ 193675 h 1168820"/>
                      <a:gd name="connsiteX12" fmla="*/ 228600 w 2193925"/>
                      <a:gd name="connsiteY12" fmla="*/ 304800 h 1168820"/>
                      <a:gd name="connsiteX13" fmla="*/ 120650 w 2193925"/>
                      <a:gd name="connsiteY13" fmla="*/ 457200 h 1168820"/>
                      <a:gd name="connsiteX14" fmla="*/ 82550 w 2193925"/>
                      <a:gd name="connsiteY14" fmla="*/ 590550 h 1168820"/>
                      <a:gd name="connsiteX15" fmla="*/ 0 w 2193925"/>
                      <a:gd name="connsiteY15" fmla="*/ 641350 h 1168820"/>
                      <a:gd name="connsiteX0" fmla="*/ 0 w 2193925"/>
                      <a:gd name="connsiteY0" fmla="*/ 641350 h 1173004"/>
                      <a:gd name="connsiteX1" fmla="*/ 2193925 w 2193925"/>
                      <a:gd name="connsiteY1" fmla="*/ 673100 h 1173004"/>
                      <a:gd name="connsiteX2" fmla="*/ 2111375 w 2193925"/>
                      <a:gd name="connsiteY2" fmla="*/ 549275 h 1173004"/>
                      <a:gd name="connsiteX3" fmla="*/ 2054225 w 2193925"/>
                      <a:gd name="connsiteY3" fmla="*/ 396875 h 1173004"/>
                      <a:gd name="connsiteX4" fmla="*/ 1955800 w 2193925"/>
                      <a:gd name="connsiteY4" fmla="*/ 266700 h 1173004"/>
                      <a:gd name="connsiteX5" fmla="*/ 1758950 w 2193925"/>
                      <a:gd name="connsiteY5" fmla="*/ 146050 h 1173004"/>
                      <a:gd name="connsiteX6" fmla="*/ 1533525 w 2193925"/>
                      <a:gd name="connsiteY6" fmla="*/ 44450 h 1173004"/>
                      <a:gd name="connsiteX7" fmla="*/ 1298575 w 2193925"/>
                      <a:gd name="connsiteY7" fmla="*/ 19050 h 1173004"/>
                      <a:gd name="connsiteX8" fmla="*/ 1038225 w 2193925"/>
                      <a:gd name="connsiteY8" fmla="*/ 0 h 1173004"/>
                      <a:gd name="connsiteX9" fmla="*/ 749300 w 2193925"/>
                      <a:gd name="connsiteY9" fmla="*/ 34925 h 1173004"/>
                      <a:gd name="connsiteX10" fmla="*/ 520700 w 2193925"/>
                      <a:gd name="connsiteY10" fmla="*/ 95250 h 1173004"/>
                      <a:gd name="connsiteX11" fmla="*/ 314325 w 2193925"/>
                      <a:gd name="connsiteY11" fmla="*/ 193675 h 1173004"/>
                      <a:gd name="connsiteX12" fmla="*/ 228600 w 2193925"/>
                      <a:gd name="connsiteY12" fmla="*/ 304800 h 1173004"/>
                      <a:gd name="connsiteX13" fmla="*/ 120650 w 2193925"/>
                      <a:gd name="connsiteY13" fmla="*/ 457200 h 1173004"/>
                      <a:gd name="connsiteX14" fmla="*/ 82550 w 2193925"/>
                      <a:gd name="connsiteY14" fmla="*/ 590550 h 1173004"/>
                      <a:gd name="connsiteX15" fmla="*/ 0 w 2193925"/>
                      <a:gd name="connsiteY15" fmla="*/ 641350 h 1173004"/>
                      <a:gd name="connsiteX0" fmla="*/ 0 w 2193925"/>
                      <a:gd name="connsiteY0" fmla="*/ 641350 h 1173004"/>
                      <a:gd name="connsiteX1" fmla="*/ 2193925 w 2193925"/>
                      <a:gd name="connsiteY1" fmla="*/ 673100 h 1173004"/>
                      <a:gd name="connsiteX2" fmla="*/ 2111375 w 2193925"/>
                      <a:gd name="connsiteY2" fmla="*/ 549275 h 1173004"/>
                      <a:gd name="connsiteX3" fmla="*/ 2054225 w 2193925"/>
                      <a:gd name="connsiteY3" fmla="*/ 396875 h 1173004"/>
                      <a:gd name="connsiteX4" fmla="*/ 1955800 w 2193925"/>
                      <a:gd name="connsiteY4" fmla="*/ 266700 h 1173004"/>
                      <a:gd name="connsiteX5" fmla="*/ 1758950 w 2193925"/>
                      <a:gd name="connsiteY5" fmla="*/ 146050 h 1173004"/>
                      <a:gd name="connsiteX6" fmla="*/ 1533525 w 2193925"/>
                      <a:gd name="connsiteY6" fmla="*/ 44450 h 1173004"/>
                      <a:gd name="connsiteX7" fmla="*/ 1298575 w 2193925"/>
                      <a:gd name="connsiteY7" fmla="*/ 19050 h 1173004"/>
                      <a:gd name="connsiteX8" fmla="*/ 1038225 w 2193925"/>
                      <a:gd name="connsiteY8" fmla="*/ 0 h 1173004"/>
                      <a:gd name="connsiteX9" fmla="*/ 749300 w 2193925"/>
                      <a:gd name="connsiteY9" fmla="*/ 34925 h 1173004"/>
                      <a:gd name="connsiteX10" fmla="*/ 520700 w 2193925"/>
                      <a:gd name="connsiteY10" fmla="*/ 95250 h 1173004"/>
                      <a:gd name="connsiteX11" fmla="*/ 314325 w 2193925"/>
                      <a:gd name="connsiteY11" fmla="*/ 193675 h 1173004"/>
                      <a:gd name="connsiteX12" fmla="*/ 228600 w 2193925"/>
                      <a:gd name="connsiteY12" fmla="*/ 304800 h 1173004"/>
                      <a:gd name="connsiteX13" fmla="*/ 120650 w 2193925"/>
                      <a:gd name="connsiteY13" fmla="*/ 457200 h 1173004"/>
                      <a:gd name="connsiteX14" fmla="*/ 82550 w 2193925"/>
                      <a:gd name="connsiteY14" fmla="*/ 590550 h 1173004"/>
                      <a:gd name="connsiteX15" fmla="*/ 0 w 2193925"/>
                      <a:gd name="connsiteY15" fmla="*/ 641350 h 1173004"/>
                      <a:gd name="connsiteX0" fmla="*/ 0 w 2193925"/>
                      <a:gd name="connsiteY0" fmla="*/ 641350 h 1173004"/>
                      <a:gd name="connsiteX1" fmla="*/ 2193925 w 2193925"/>
                      <a:gd name="connsiteY1" fmla="*/ 673100 h 1173004"/>
                      <a:gd name="connsiteX2" fmla="*/ 2111375 w 2193925"/>
                      <a:gd name="connsiteY2" fmla="*/ 549275 h 1173004"/>
                      <a:gd name="connsiteX3" fmla="*/ 2054225 w 2193925"/>
                      <a:gd name="connsiteY3" fmla="*/ 396875 h 1173004"/>
                      <a:gd name="connsiteX4" fmla="*/ 1955800 w 2193925"/>
                      <a:gd name="connsiteY4" fmla="*/ 266700 h 1173004"/>
                      <a:gd name="connsiteX5" fmla="*/ 1758950 w 2193925"/>
                      <a:gd name="connsiteY5" fmla="*/ 146050 h 1173004"/>
                      <a:gd name="connsiteX6" fmla="*/ 1533525 w 2193925"/>
                      <a:gd name="connsiteY6" fmla="*/ 44450 h 1173004"/>
                      <a:gd name="connsiteX7" fmla="*/ 1298575 w 2193925"/>
                      <a:gd name="connsiteY7" fmla="*/ 19050 h 1173004"/>
                      <a:gd name="connsiteX8" fmla="*/ 1038225 w 2193925"/>
                      <a:gd name="connsiteY8" fmla="*/ 0 h 1173004"/>
                      <a:gd name="connsiteX9" fmla="*/ 749300 w 2193925"/>
                      <a:gd name="connsiteY9" fmla="*/ 34925 h 1173004"/>
                      <a:gd name="connsiteX10" fmla="*/ 520700 w 2193925"/>
                      <a:gd name="connsiteY10" fmla="*/ 95250 h 1173004"/>
                      <a:gd name="connsiteX11" fmla="*/ 314325 w 2193925"/>
                      <a:gd name="connsiteY11" fmla="*/ 193675 h 1173004"/>
                      <a:gd name="connsiteX12" fmla="*/ 228600 w 2193925"/>
                      <a:gd name="connsiteY12" fmla="*/ 304800 h 1173004"/>
                      <a:gd name="connsiteX13" fmla="*/ 120650 w 2193925"/>
                      <a:gd name="connsiteY13" fmla="*/ 457200 h 1173004"/>
                      <a:gd name="connsiteX14" fmla="*/ 82550 w 2193925"/>
                      <a:gd name="connsiteY14" fmla="*/ 590550 h 1173004"/>
                      <a:gd name="connsiteX15" fmla="*/ 0 w 2193925"/>
                      <a:gd name="connsiteY15" fmla="*/ 641350 h 1173004"/>
                      <a:gd name="connsiteX0" fmla="*/ 0 w 2193925"/>
                      <a:gd name="connsiteY0" fmla="*/ 641350 h 1173004"/>
                      <a:gd name="connsiteX1" fmla="*/ 2193925 w 2193925"/>
                      <a:gd name="connsiteY1" fmla="*/ 673100 h 1173004"/>
                      <a:gd name="connsiteX2" fmla="*/ 2111375 w 2193925"/>
                      <a:gd name="connsiteY2" fmla="*/ 549275 h 1173004"/>
                      <a:gd name="connsiteX3" fmla="*/ 2054225 w 2193925"/>
                      <a:gd name="connsiteY3" fmla="*/ 396875 h 1173004"/>
                      <a:gd name="connsiteX4" fmla="*/ 1955800 w 2193925"/>
                      <a:gd name="connsiteY4" fmla="*/ 266700 h 1173004"/>
                      <a:gd name="connsiteX5" fmla="*/ 1758950 w 2193925"/>
                      <a:gd name="connsiteY5" fmla="*/ 146050 h 1173004"/>
                      <a:gd name="connsiteX6" fmla="*/ 1533525 w 2193925"/>
                      <a:gd name="connsiteY6" fmla="*/ 44450 h 1173004"/>
                      <a:gd name="connsiteX7" fmla="*/ 1298575 w 2193925"/>
                      <a:gd name="connsiteY7" fmla="*/ 19050 h 1173004"/>
                      <a:gd name="connsiteX8" fmla="*/ 1038225 w 2193925"/>
                      <a:gd name="connsiteY8" fmla="*/ 0 h 1173004"/>
                      <a:gd name="connsiteX9" fmla="*/ 749300 w 2193925"/>
                      <a:gd name="connsiteY9" fmla="*/ 34925 h 1173004"/>
                      <a:gd name="connsiteX10" fmla="*/ 520700 w 2193925"/>
                      <a:gd name="connsiteY10" fmla="*/ 95250 h 1173004"/>
                      <a:gd name="connsiteX11" fmla="*/ 314325 w 2193925"/>
                      <a:gd name="connsiteY11" fmla="*/ 193675 h 1173004"/>
                      <a:gd name="connsiteX12" fmla="*/ 228600 w 2193925"/>
                      <a:gd name="connsiteY12" fmla="*/ 304800 h 1173004"/>
                      <a:gd name="connsiteX13" fmla="*/ 120650 w 2193925"/>
                      <a:gd name="connsiteY13" fmla="*/ 457200 h 1173004"/>
                      <a:gd name="connsiteX14" fmla="*/ 82550 w 2193925"/>
                      <a:gd name="connsiteY14" fmla="*/ 590550 h 1173004"/>
                      <a:gd name="connsiteX15" fmla="*/ 0 w 2193925"/>
                      <a:gd name="connsiteY15" fmla="*/ 641350 h 1173004"/>
                      <a:gd name="connsiteX0" fmla="*/ 0 w 2193925"/>
                      <a:gd name="connsiteY0" fmla="*/ 641350 h 1173004"/>
                      <a:gd name="connsiteX1" fmla="*/ 2193925 w 2193925"/>
                      <a:gd name="connsiteY1" fmla="*/ 673100 h 1173004"/>
                      <a:gd name="connsiteX2" fmla="*/ 2111375 w 2193925"/>
                      <a:gd name="connsiteY2" fmla="*/ 549275 h 1173004"/>
                      <a:gd name="connsiteX3" fmla="*/ 2054225 w 2193925"/>
                      <a:gd name="connsiteY3" fmla="*/ 396875 h 1173004"/>
                      <a:gd name="connsiteX4" fmla="*/ 1955800 w 2193925"/>
                      <a:gd name="connsiteY4" fmla="*/ 266700 h 1173004"/>
                      <a:gd name="connsiteX5" fmla="*/ 1758950 w 2193925"/>
                      <a:gd name="connsiteY5" fmla="*/ 146050 h 1173004"/>
                      <a:gd name="connsiteX6" fmla="*/ 1533525 w 2193925"/>
                      <a:gd name="connsiteY6" fmla="*/ 44450 h 1173004"/>
                      <a:gd name="connsiteX7" fmla="*/ 1298575 w 2193925"/>
                      <a:gd name="connsiteY7" fmla="*/ 19050 h 1173004"/>
                      <a:gd name="connsiteX8" fmla="*/ 1038225 w 2193925"/>
                      <a:gd name="connsiteY8" fmla="*/ 0 h 1173004"/>
                      <a:gd name="connsiteX9" fmla="*/ 749300 w 2193925"/>
                      <a:gd name="connsiteY9" fmla="*/ 34925 h 1173004"/>
                      <a:gd name="connsiteX10" fmla="*/ 520700 w 2193925"/>
                      <a:gd name="connsiteY10" fmla="*/ 95250 h 1173004"/>
                      <a:gd name="connsiteX11" fmla="*/ 314325 w 2193925"/>
                      <a:gd name="connsiteY11" fmla="*/ 193675 h 1173004"/>
                      <a:gd name="connsiteX12" fmla="*/ 228600 w 2193925"/>
                      <a:gd name="connsiteY12" fmla="*/ 304800 h 1173004"/>
                      <a:gd name="connsiteX13" fmla="*/ 120650 w 2193925"/>
                      <a:gd name="connsiteY13" fmla="*/ 457200 h 1173004"/>
                      <a:gd name="connsiteX14" fmla="*/ 82550 w 2193925"/>
                      <a:gd name="connsiteY14" fmla="*/ 590550 h 1173004"/>
                      <a:gd name="connsiteX15" fmla="*/ 0 w 2193925"/>
                      <a:gd name="connsiteY15" fmla="*/ 641350 h 1173004"/>
                      <a:gd name="connsiteX0" fmla="*/ 0 w 2193925"/>
                      <a:gd name="connsiteY0" fmla="*/ 641350 h 1173004"/>
                      <a:gd name="connsiteX1" fmla="*/ 2193925 w 2193925"/>
                      <a:gd name="connsiteY1" fmla="*/ 673100 h 1173004"/>
                      <a:gd name="connsiteX2" fmla="*/ 2111375 w 2193925"/>
                      <a:gd name="connsiteY2" fmla="*/ 549275 h 1173004"/>
                      <a:gd name="connsiteX3" fmla="*/ 2054225 w 2193925"/>
                      <a:gd name="connsiteY3" fmla="*/ 396875 h 1173004"/>
                      <a:gd name="connsiteX4" fmla="*/ 1955800 w 2193925"/>
                      <a:gd name="connsiteY4" fmla="*/ 266700 h 1173004"/>
                      <a:gd name="connsiteX5" fmla="*/ 1758950 w 2193925"/>
                      <a:gd name="connsiteY5" fmla="*/ 146050 h 1173004"/>
                      <a:gd name="connsiteX6" fmla="*/ 1533525 w 2193925"/>
                      <a:gd name="connsiteY6" fmla="*/ 44450 h 1173004"/>
                      <a:gd name="connsiteX7" fmla="*/ 1298575 w 2193925"/>
                      <a:gd name="connsiteY7" fmla="*/ 19050 h 1173004"/>
                      <a:gd name="connsiteX8" fmla="*/ 1038225 w 2193925"/>
                      <a:gd name="connsiteY8" fmla="*/ 0 h 1173004"/>
                      <a:gd name="connsiteX9" fmla="*/ 749300 w 2193925"/>
                      <a:gd name="connsiteY9" fmla="*/ 34925 h 1173004"/>
                      <a:gd name="connsiteX10" fmla="*/ 520700 w 2193925"/>
                      <a:gd name="connsiteY10" fmla="*/ 95250 h 1173004"/>
                      <a:gd name="connsiteX11" fmla="*/ 314325 w 2193925"/>
                      <a:gd name="connsiteY11" fmla="*/ 193675 h 1173004"/>
                      <a:gd name="connsiteX12" fmla="*/ 228600 w 2193925"/>
                      <a:gd name="connsiteY12" fmla="*/ 304800 h 1173004"/>
                      <a:gd name="connsiteX13" fmla="*/ 120650 w 2193925"/>
                      <a:gd name="connsiteY13" fmla="*/ 457200 h 1173004"/>
                      <a:gd name="connsiteX14" fmla="*/ 82550 w 2193925"/>
                      <a:gd name="connsiteY14" fmla="*/ 590550 h 1173004"/>
                      <a:gd name="connsiteX15" fmla="*/ 0 w 2193925"/>
                      <a:gd name="connsiteY15" fmla="*/ 641350 h 1173004"/>
                      <a:gd name="connsiteX0" fmla="*/ 0 w 2193925"/>
                      <a:gd name="connsiteY0" fmla="*/ 641350 h 1173004"/>
                      <a:gd name="connsiteX1" fmla="*/ 2193925 w 2193925"/>
                      <a:gd name="connsiteY1" fmla="*/ 673100 h 1173004"/>
                      <a:gd name="connsiteX2" fmla="*/ 2111375 w 2193925"/>
                      <a:gd name="connsiteY2" fmla="*/ 549275 h 1173004"/>
                      <a:gd name="connsiteX3" fmla="*/ 2054225 w 2193925"/>
                      <a:gd name="connsiteY3" fmla="*/ 396875 h 1173004"/>
                      <a:gd name="connsiteX4" fmla="*/ 1955800 w 2193925"/>
                      <a:gd name="connsiteY4" fmla="*/ 266700 h 1173004"/>
                      <a:gd name="connsiteX5" fmla="*/ 1758950 w 2193925"/>
                      <a:gd name="connsiteY5" fmla="*/ 146050 h 1173004"/>
                      <a:gd name="connsiteX6" fmla="*/ 1533525 w 2193925"/>
                      <a:gd name="connsiteY6" fmla="*/ 44450 h 1173004"/>
                      <a:gd name="connsiteX7" fmla="*/ 1298575 w 2193925"/>
                      <a:gd name="connsiteY7" fmla="*/ 19050 h 1173004"/>
                      <a:gd name="connsiteX8" fmla="*/ 1038225 w 2193925"/>
                      <a:gd name="connsiteY8" fmla="*/ 0 h 1173004"/>
                      <a:gd name="connsiteX9" fmla="*/ 749300 w 2193925"/>
                      <a:gd name="connsiteY9" fmla="*/ 34925 h 1173004"/>
                      <a:gd name="connsiteX10" fmla="*/ 520700 w 2193925"/>
                      <a:gd name="connsiteY10" fmla="*/ 95250 h 1173004"/>
                      <a:gd name="connsiteX11" fmla="*/ 314325 w 2193925"/>
                      <a:gd name="connsiteY11" fmla="*/ 193675 h 1173004"/>
                      <a:gd name="connsiteX12" fmla="*/ 228600 w 2193925"/>
                      <a:gd name="connsiteY12" fmla="*/ 304800 h 1173004"/>
                      <a:gd name="connsiteX13" fmla="*/ 120650 w 2193925"/>
                      <a:gd name="connsiteY13" fmla="*/ 457200 h 1173004"/>
                      <a:gd name="connsiteX14" fmla="*/ 82550 w 2193925"/>
                      <a:gd name="connsiteY14" fmla="*/ 590550 h 1173004"/>
                      <a:gd name="connsiteX15" fmla="*/ 0 w 2193925"/>
                      <a:gd name="connsiteY15" fmla="*/ 641350 h 1173004"/>
                      <a:gd name="connsiteX0" fmla="*/ 0 w 2193925"/>
                      <a:gd name="connsiteY0" fmla="*/ 641350 h 1173004"/>
                      <a:gd name="connsiteX1" fmla="*/ 2193925 w 2193925"/>
                      <a:gd name="connsiteY1" fmla="*/ 673100 h 1173004"/>
                      <a:gd name="connsiteX2" fmla="*/ 2111375 w 2193925"/>
                      <a:gd name="connsiteY2" fmla="*/ 549275 h 1173004"/>
                      <a:gd name="connsiteX3" fmla="*/ 2054225 w 2193925"/>
                      <a:gd name="connsiteY3" fmla="*/ 396875 h 1173004"/>
                      <a:gd name="connsiteX4" fmla="*/ 1955800 w 2193925"/>
                      <a:gd name="connsiteY4" fmla="*/ 266700 h 1173004"/>
                      <a:gd name="connsiteX5" fmla="*/ 1758950 w 2193925"/>
                      <a:gd name="connsiteY5" fmla="*/ 146050 h 1173004"/>
                      <a:gd name="connsiteX6" fmla="*/ 1533525 w 2193925"/>
                      <a:gd name="connsiteY6" fmla="*/ 44450 h 1173004"/>
                      <a:gd name="connsiteX7" fmla="*/ 1298575 w 2193925"/>
                      <a:gd name="connsiteY7" fmla="*/ 19050 h 1173004"/>
                      <a:gd name="connsiteX8" fmla="*/ 1038225 w 2193925"/>
                      <a:gd name="connsiteY8" fmla="*/ 0 h 1173004"/>
                      <a:gd name="connsiteX9" fmla="*/ 749300 w 2193925"/>
                      <a:gd name="connsiteY9" fmla="*/ 34925 h 1173004"/>
                      <a:gd name="connsiteX10" fmla="*/ 520700 w 2193925"/>
                      <a:gd name="connsiteY10" fmla="*/ 95250 h 1173004"/>
                      <a:gd name="connsiteX11" fmla="*/ 314325 w 2193925"/>
                      <a:gd name="connsiteY11" fmla="*/ 193675 h 1173004"/>
                      <a:gd name="connsiteX12" fmla="*/ 228600 w 2193925"/>
                      <a:gd name="connsiteY12" fmla="*/ 304800 h 1173004"/>
                      <a:gd name="connsiteX13" fmla="*/ 120650 w 2193925"/>
                      <a:gd name="connsiteY13" fmla="*/ 457200 h 1173004"/>
                      <a:gd name="connsiteX14" fmla="*/ 82550 w 2193925"/>
                      <a:gd name="connsiteY14" fmla="*/ 590550 h 1173004"/>
                      <a:gd name="connsiteX15" fmla="*/ 0 w 2193925"/>
                      <a:gd name="connsiteY15" fmla="*/ 641350 h 1173004"/>
                      <a:gd name="connsiteX0" fmla="*/ 0 w 2193925"/>
                      <a:gd name="connsiteY0" fmla="*/ 641350 h 1173004"/>
                      <a:gd name="connsiteX1" fmla="*/ 2193925 w 2193925"/>
                      <a:gd name="connsiteY1" fmla="*/ 673100 h 1173004"/>
                      <a:gd name="connsiteX2" fmla="*/ 2111375 w 2193925"/>
                      <a:gd name="connsiteY2" fmla="*/ 549275 h 1173004"/>
                      <a:gd name="connsiteX3" fmla="*/ 2054225 w 2193925"/>
                      <a:gd name="connsiteY3" fmla="*/ 396875 h 1173004"/>
                      <a:gd name="connsiteX4" fmla="*/ 1955800 w 2193925"/>
                      <a:gd name="connsiteY4" fmla="*/ 266700 h 1173004"/>
                      <a:gd name="connsiteX5" fmla="*/ 1758950 w 2193925"/>
                      <a:gd name="connsiteY5" fmla="*/ 146050 h 1173004"/>
                      <a:gd name="connsiteX6" fmla="*/ 1533525 w 2193925"/>
                      <a:gd name="connsiteY6" fmla="*/ 44450 h 1173004"/>
                      <a:gd name="connsiteX7" fmla="*/ 1298575 w 2193925"/>
                      <a:gd name="connsiteY7" fmla="*/ 19050 h 1173004"/>
                      <a:gd name="connsiteX8" fmla="*/ 1038225 w 2193925"/>
                      <a:gd name="connsiteY8" fmla="*/ 0 h 1173004"/>
                      <a:gd name="connsiteX9" fmla="*/ 749300 w 2193925"/>
                      <a:gd name="connsiteY9" fmla="*/ 34925 h 1173004"/>
                      <a:gd name="connsiteX10" fmla="*/ 520700 w 2193925"/>
                      <a:gd name="connsiteY10" fmla="*/ 95250 h 1173004"/>
                      <a:gd name="connsiteX11" fmla="*/ 314325 w 2193925"/>
                      <a:gd name="connsiteY11" fmla="*/ 193675 h 1173004"/>
                      <a:gd name="connsiteX12" fmla="*/ 228600 w 2193925"/>
                      <a:gd name="connsiteY12" fmla="*/ 304800 h 1173004"/>
                      <a:gd name="connsiteX13" fmla="*/ 120650 w 2193925"/>
                      <a:gd name="connsiteY13" fmla="*/ 457200 h 1173004"/>
                      <a:gd name="connsiteX14" fmla="*/ 82550 w 2193925"/>
                      <a:gd name="connsiteY14" fmla="*/ 590550 h 1173004"/>
                      <a:gd name="connsiteX15" fmla="*/ 0 w 2193925"/>
                      <a:gd name="connsiteY15" fmla="*/ 641350 h 1173004"/>
                      <a:gd name="connsiteX0" fmla="*/ 0 w 2193925"/>
                      <a:gd name="connsiteY0" fmla="*/ 641350 h 1173004"/>
                      <a:gd name="connsiteX1" fmla="*/ 2193925 w 2193925"/>
                      <a:gd name="connsiteY1" fmla="*/ 673100 h 1173004"/>
                      <a:gd name="connsiteX2" fmla="*/ 2111375 w 2193925"/>
                      <a:gd name="connsiteY2" fmla="*/ 549275 h 1173004"/>
                      <a:gd name="connsiteX3" fmla="*/ 2054225 w 2193925"/>
                      <a:gd name="connsiteY3" fmla="*/ 396875 h 1173004"/>
                      <a:gd name="connsiteX4" fmla="*/ 1955800 w 2193925"/>
                      <a:gd name="connsiteY4" fmla="*/ 266700 h 1173004"/>
                      <a:gd name="connsiteX5" fmla="*/ 1758950 w 2193925"/>
                      <a:gd name="connsiteY5" fmla="*/ 146050 h 1173004"/>
                      <a:gd name="connsiteX6" fmla="*/ 1533525 w 2193925"/>
                      <a:gd name="connsiteY6" fmla="*/ 44450 h 1173004"/>
                      <a:gd name="connsiteX7" fmla="*/ 1298575 w 2193925"/>
                      <a:gd name="connsiteY7" fmla="*/ 19050 h 1173004"/>
                      <a:gd name="connsiteX8" fmla="*/ 1038225 w 2193925"/>
                      <a:gd name="connsiteY8" fmla="*/ 0 h 1173004"/>
                      <a:gd name="connsiteX9" fmla="*/ 749300 w 2193925"/>
                      <a:gd name="connsiteY9" fmla="*/ 34925 h 1173004"/>
                      <a:gd name="connsiteX10" fmla="*/ 520700 w 2193925"/>
                      <a:gd name="connsiteY10" fmla="*/ 95250 h 1173004"/>
                      <a:gd name="connsiteX11" fmla="*/ 314325 w 2193925"/>
                      <a:gd name="connsiteY11" fmla="*/ 193675 h 1173004"/>
                      <a:gd name="connsiteX12" fmla="*/ 228600 w 2193925"/>
                      <a:gd name="connsiteY12" fmla="*/ 304800 h 1173004"/>
                      <a:gd name="connsiteX13" fmla="*/ 120650 w 2193925"/>
                      <a:gd name="connsiteY13" fmla="*/ 457200 h 1173004"/>
                      <a:gd name="connsiteX14" fmla="*/ 82550 w 2193925"/>
                      <a:gd name="connsiteY14" fmla="*/ 590550 h 1173004"/>
                      <a:gd name="connsiteX15" fmla="*/ 0 w 2193925"/>
                      <a:gd name="connsiteY15" fmla="*/ 641350 h 1173004"/>
                      <a:gd name="connsiteX0" fmla="*/ 0 w 2193925"/>
                      <a:gd name="connsiteY0" fmla="*/ 641350 h 1173004"/>
                      <a:gd name="connsiteX1" fmla="*/ 2193925 w 2193925"/>
                      <a:gd name="connsiteY1" fmla="*/ 673100 h 1173004"/>
                      <a:gd name="connsiteX2" fmla="*/ 2111375 w 2193925"/>
                      <a:gd name="connsiteY2" fmla="*/ 549275 h 1173004"/>
                      <a:gd name="connsiteX3" fmla="*/ 2054225 w 2193925"/>
                      <a:gd name="connsiteY3" fmla="*/ 396875 h 1173004"/>
                      <a:gd name="connsiteX4" fmla="*/ 1955800 w 2193925"/>
                      <a:gd name="connsiteY4" fmla="*/ 266700 h 1173004"/>
                      <a:gd name="connsiteX5" fmla="*/ 1758950 w 2193925"/>
                      <a:gd name="connsiteY5" fmla="*/ 146050 h 1173004"/>
                      <a:gd name="connsiteX6" fmla="*/ 1533525 w 2193925"/>
                      <a:gd name="connsiteY6" fmla="*/ 44450 h 1173004"/>
                      <a:gd name="connsiteX7" fmla="*/ 1298575 w 2193925"/>
                      <a:gd name="connsiteY7" fmla="*/ 19050 h 1173004"/>
                      <a:gd name="connsiteX8" fmla="*/ 1038225 w 2193925"/>
                      <a:gd name="connsiteY8" fmla="*/ 0 h 1173004"/>
                      <a:gd name="connsiteX9" fmla="*/ 749300 w 2193925"/>
                      <a:gd name="connsiteY9" fmla="*/ 34925 h 1173004"/>
                      <a:gd name="connsiteX10" fmla="*/ 520700 w 2193925"/>
                      <a:gd name="connsiteY10" fmla="*/ 95250 h 1173004"/>
                      <a:gd name="connsiteX11" fmla="*/ 314325 w 2193925"/>
                      <a:gd name="connsiteY11" fmla="*/ 193675 h 1173004"/>
                      <a:gd name="connsiteX12" fmla="*/ 228600 w 2193925"/>
                      <a:gd name="connsiteY12" fmla="*/ 304800 h 1173004"/>
                      <a:gd name="connsiteX13" fmla="*/ 120650 w 2193925"/>
                      <a:gd name="connsiteY13" fmla="*/ 457200 h 1173004"/>
                      <a:gd name="connsiteX14" fmla="*/ 82550 w 2193925"/>
                      <a:gd name="connsiteY14" fmla="*/ 590550 h 1173004"/>
                      <a:gd name="connsiteX15" fmla="*/ 0 w 2193925"/>
                      <a:gd name="connsiteY15" fmla="*/ 641350 h 1173004"/>
                      <a:gd name="connsiteX0" fmla="*/ 0 w 2193925"/>
                      <a:gd name="connsiteY0" fmla="*/ 641350 h 1173004"/>
                      <a:gd name="connsiteX1" fmla="*/ 2193925 w 2193925"/>
                      <a:gd name="connsiteY1" fmla="*/ 673100 h 1173004"/>
                      <a:gd name="connsiteX2" fmla="*/ 2111375 w 2193925"/>
                      <a:gd name="connsiteY2" fmla="*/ 549275 h 1173004"/>
                      <a:gd name="connsiteX3" fmla="*/ 2054225 w 2193925"/>
                      <a:gd name="connsiteY3" fmla="*/ 396875 h 1173004"/>
                      <a:gd name="connsiteX4" fmla="*/ 1955800 w 2193925"/>
                      <a:gd name="connsiteY4" fmla="*/ 266700 h 1173004"/>
                      <a:gd name="connsiteX5" fmla="*/ 1758950 w 2193925"/>
                      <a:gd name="connsiteY5" fmla="*/ 146050 h 1173004"/>
                      <a:gd name="connsiteX6" fmla="*/ 1533525 w 2193925"/>
                      <a:gd name="connsiteY6" fmla="*/ 44450 h 1173004"/>
                      <a:gd name="connsiteX7" fmla="*/ 1298575 w 2193925"/>
                      <a:gd name="connsiteY7" fmla="*/ 19050 h 1173004"/>
                      <a:gd name="connsiteX8" fmla="*/ 1038225 w 2193925"/>
                      <a:gd name="connsiteY8" fmla="*/ 0 h 1173004"/>
                      <a:gd name="connsiteX9" fmla="*/ 749300 w 2193925"/>
                      <a:gd name="connsiteY9" fmla="*/ 34925 h 1173004"/>
                      <a:gd name="connsiteX10" fmla="*/ 520700 w 2193925"/>
                      <a:gd name="connsiteY10" fmla="*/ 95250 h 1173004"/>
                      <a:gd name="connsiteX11" fmla="*/ 314325 w 2193925"/>
                      <a:gd name="connsiteY11" fmla="*/ 193675 h 1173004"/>
                      <a:gd name="connsiteX12" fmla="*/ 228600 w 2193925"/>
                      <a:gd name="connsiteY12" fmla="*/ 304800 h 1173004"/>
                      <a:gd name="connsiteX13" fmla="*/ 120650 w 2193925"/>
                      <a:gd name="connsiteY13" fmla="*/ 457200 h 1173004"/>
                      <a:gd name="connsiteX14" fmla="*/ 82550 w 2193925"/>
                      <a:gd name="connsiteY14" fmla="*/ 590550 h 1173004"/>
                      <a:gd name="connsiteX15" fmla="*/ 0 w 2193925"/>
                      <a:gd name="connsiteY15" fmla="*/ 641350 h 1173004"/>
                      <a:gd name="connsiteX0" fmla="*/ 0 w 2193925"/>
                      <a:gd name="connsiteY0" fmla="*/ 641358 h 1173012"/>
                      <a:gd name="connsiteX1" fmla="*/ 2193925 w 2193925"/>
                      <a:gd name="connsiteY1" fmla="*/ 673108 h 1173012"/>
                      <a:gd name="connsiteX2" fmla="*/ 2111375 w 2193925"/>
                      <a:gd name="connsiteY2" fmla="*/ 549283 h 1173012"/>
                      <a:gd name="connsiteX3" fmla="*/ 2054225 w 2193925"/>
                      <a:gd name="connsiteY3" fmla="*/ 396883 h 1173012"/>
                      <a:gd name="connsiteX4" fmla="*/ 1955800 w 2193925"/>
                      <a:gd name="connsiteY4" fmla="*/ 266708 h 1173012"/>
                      <a:gd name="connsiteX5" fmla="*/ 1758950 w 2193925"/>
                      <a:gd name="connsiteY5" fmla="*/ 146058 h 1173012"/>
                      <a:gd name="connsiteX6" fmla="*/ 1533525 w 2193925"/>
                      <a:gd name="connsiteY6" fmla="*/ 44458 h 1173012"/>
                      <a:gd name="connsiteX7" fmla="*/ 1298575 w 2193925"/>
                      <a:gd name="connsiteY7" fmla="*/ 19058 h 1173012"/>
                      <a:gd name="connsiteX8" fmla="*/ 1038225 w 2193925"/>
                      <a:gd name="connsiteY8" fmla="*/ 8 h 1173012"/>
                      <a:gd name="connsiteX9" fmla="*/ 749300 w 2193925"/>
                      <a:gd name="connsiteY9" fmla="*/ 34933 h 1173012"/>
                      <a:gd name="connsiteX10" fmla="*/ 520700 w 2193925"/>
                      <a:gd name="connsiteY10" fmla="*/ 95258 h 1173012"/>
                      <a:gd name="connsiteX11" fmla="*/ 314325 w 2193925"/>
                      <a:gd name="connsiteY11" fmla="*/ 193683 h 1173012"/>
                      <a:gd name="connsiteX12" fmla="*/ 228600 w 2193925"/>
                      <a:gd name="connsiteY12" fmla="*/ 304808 h 1173012"/>
                      <a:gd name="connsiteX13" fmla="*/ 120650 w 2193925"/>
                      <a:gd name="connsiteY13" fmla="*/ 457208 h 1173012"/>
                      <a:gd name="connsiteX14" fmla="*/ 82550 w 2193925"/>
                      <a:gd name="connsiteY14" fmla="*/ 590558 h 1173012"/>
                      <a:gd name="connsiteX15" fmla="*/ 0 w 2193925"/>
                      <a:gd name="connsiteY15" fmla="*/ 641358 h 1173012"/>
                      <a:gd name="connsiteX0" fmla="*/ 0 w 2193925"/>
                      <a:gd name="connsiteY0" fmla="*/ 662914 h 1194568"/>
                      <a:gd name="connsiteX1" fmla="*/ 2193925 w 2193925"/>
                      <a:gd name="connsiteY1" fmla="*/ 694664 h 1194568"/>
                      <a:gd name="connsiteX2" fmla="*/ 2111375 w 2193925"/>
                      <a:gd name="connsiteY2" fmla="*/ 570839 h 1194568"/>
                      <a:gd name="connsiteX3" fmla="*/ 2054225 w 2193925"/>
                      <a:gd name="connsiteY3" fmla="*/ 418439 h 1194568"/>
                      <a:gd name="connsiteX4" fmla="*/ 1955800 w 2193925"/>
                      <a:gd name="connsiteY4" fmla="*/ 288264 h 1194568"/>
                      <a:gd name="connsiteX5" fmla="*/ 1758950 w 2193925"/>
                      <a:gd name="connsiteY5" fmla="*/ 167614 h 1194568"/>
                      <a:gd name="connsiteX6" fmla="*/ 1533525 w 2193925"/>
                      <a:gd name="connsiteY6" fmla="*/ 66014 h 1194568"/>
                      <a:gd name="connsiteX7" fmla="*/ 1298575 w 2193925"/>
                      <a:gd name="connsiteY7" fmla="*/ 40614 h 1194568"/>
                      <a:gd name="connsiteX8" fmla="*/ 1038225 w 2193925"/>
                      <a:gd name="connsiteY8" fmla="*/ 21564 h 1194568"/>
                      <a:gd name="connsiteX9" fmla="*/ 749300 w 2193925"/>
                      <a:gd name="connsiteY9" fmla="*/ 56489 h 1194568"/>
                      <a:gd name="connsiteX10" fmla="*/ 520700 w 2193925"/>
                      <a:gd name="connsiteY10" fmla="*/ 116814 h 1194568"/>
                      <a:gd name="connsiteX11" fmla="*/ 314325 w 2193925"/>
                      <a:gd name="connsiteY11" fmla="*/ 215239 h 1194568"/>
                      <a:gd name="connsiteX12" fmla="*/ 228600 w 2193925"/>
                      <a:gd name="connsiteY12" fmla="*/ 326364 h 1194568"/>
                      <a:gd name="connsiteX13" fmla="*/ 120650 w 2193925"/>
                      <a:gd name="connsiteY13" fmla="*/ 478764 h 1194568"/>
                      <a:gd name="connsiteX14" fmla="*/ 82550 w 2193925"/>
                      <a:gd name="connsiteY14" fmla="*/ 612114 h 1194568"/>
                      <a:gd name="connsiteX15" fmla="*/ 0 w 2193925"/>
                      <a:gd name="connsiteY15" fmla="*/ 662914 h 1194568"/>
                      <a:gd name="connsiteX0" fmla="*/ 0 w 2193925"/>
                      <a:gd name="connsiteY0" fmla="*/ 679847 h 1211501"/>
                      <a:gd name="connsiteX1" fmla="*/ 2193925 w 2193925"/>
                      <a:gd name="connsiteY1" fmla="*/ 711597 h 1211501"/>
                      <a:gd name="connsiteX2" fmla="*/ 2111375 w 2193925"/>
                      <a:gd name="connsiteY2" fmla="*/ 587772 h 1211501"/>
                      <a:gd name="connsiteX3" fmla="*/ 2054225 w 2193925"/>
                      <a:gd name="connsiteY3" fmla="*/ 435372 h 1211501"/>
                      <a:gd name="connsiteX4" fmla="*/ 1955800 w 2193925"/>
                      <a:gd name="connsiteY4" fmla="*/ 305197 h 1211501"/>
                      <a:gd name="connsiteX5" fmla="*/ 1758950 w 2193925"/>
                      <a:gd name="connsiteY5" fmla="*/ 184547 h 1211501"/>
                      <a:gd name="connsiteX6" fmla="*/ 1533525 w 2193925"/>
                      <a:gd name="connsiteY6" fmla="*/ 82947 h 1211501"/>
                      <a:gd name="connsiteX7" fmla="*/ 1298575 w 2193925"/>
                      <a:gd name="connsiteY7" fmla="*/ 57547 h 1211501"/>
                      <a:gd name="connsiteX8" fmla="*/ 1038225 w 2193925"/>
                      <a:gd name="connsiteY8" fmla="*/ 38497 h 1211501"/>
                      <a:gd name="connsiteX9" fmla="*/ 749300 w 2193925"/>
                      <a:gd name="connsiteY9" fmla="*/ 73422 h 1211501"/>
                      <a:gd name="connsiteX10" fmla="*/ 520700 w 2193925"/>
                      <a:gd name="connsiteY10" fmla="*/ 133747 h 1211501"/>
                      <a:gd name="connsiteX11" fmla="*/ 314325 w 2193925"/>
                      <a:gd name="connsiteY11" fmla="*/ 232172 h 1211501"/>
                      <a:gd name="connsiteX12" fmla="*/ 228600 w 2193925"/>
                      <a:gd name="connsiteY12" fmla="*/ 343297 h 1211501"/>
                      <a:gd name="connsiteX13" fmla="*/ 120650 w 2193925"/>
                      <a:gd name="connsiteY13" fmla="*/ 495697 h 1211501"/>
                      <a:gd name="connsiteX14" fmla="*/ 82550 w 2193925"/>
                      <a:gd name="connsiteY14" fmla="*/ 629047 h 1211501"/>
                      <a:gd name="connsiteX15" fmla="*/ 0 w 2193925"/>
                      <a:gd name="connsiteY15" fmla="*/ 679847 h 1211501"/>
                      <a:gd name="connsiteX0" fmla="*/ 0 w 2193925"/>
                      <a:gd name="connsiteY0" fmla="*/ 695894 h 1227548"/>
                      <a:gd name="connsiteX1" fmla="*/ 2193925 w 2193925"/>
                      <a:gd name="connsiteY1" fmla="*/ 727644 h 1227548"/>
                      <a:gd name="connsiteX2" fmla="*/ 2111375 w 2193925"/>
                      <a:gd name="connsiteY2" fmla="*/ 603819 h 1227548"/>
                      <a:gd name="connsiteX3" fmla="*/ 2054225 w 2193925"/>
                      <a:gd name="connsiteY3" fmla="*/ 451419 h 1227548"/>
                      <a:gd name="connsiteX4" fmla="*/ 1955800 w 2193925"/>
                      <a:gd name="connsiteY4" fmla="*/ 321244 h 1227548"/>
                      <a:gd name="connsiteX5" fmla="*/ 1758950 w 2193925"/>
                      <a:gd name="connsiteY5" fmla="*/ 200594 h 1227548"/>
                      <a:gd name="connsiteX6" fmla="*/ 1533525 w 2193925"/>
                      <a:gd name="connsiteY6" fmla="*/ 98994 h 1227548"/>
                      <a:gd name="connsiteX7" fmla="*/ 1298575 w 2193925"/>
                      <a:gd name="connsiteY7" fmla="*/ 73594 h 1227548"/>
                      <a:gd name="connsiteX8" fmla="*/ 1038225 w 2193925"/>
                      <a:gd name="connsiteY8" fmla="*/ 54544 h 1227548"/>
                      <a:gd name="connsiteX9" fmla="*/ 749300 w 2193925"/>
                      <a:gd name="connsiteY9" fmla="*/ 89469 h 1227548"/>
                      <a:gd name="connsiteX10" fmla="*/ 520700 w 2193925"/>
                      <a:gd name="connsiteY10" fmla="*/ 149794 h 1227548"/>
                      <a:gd name="connsiteX11" fmla="*/ 314325 w 2193925"/>
                      <a:gd name="connsiteY11" fmla="*/ 248219 h 1227548"/>
                      <a:gd name="connsiteX12" fmla="*/ 228600 w 2193925"/>
                      <a:gd name="connsiteY12" fmla="*/ 359344 h 1227548"/>
                      <a:gd name="connsiteX13" fmla="*/ 120650 w 2193925"/>
                      <a:gd name="connsiteY13" fmla="*/ 511744 h 1227548"/>
                      <a:gd name="connsiteX14" fmla="*/ 82550 w 2193925"/>
                      <a:gd name="connsiteY14" fmla="*/ 645094 h 1227548"/>
                      <a:gd name="connsiteX15" fmla="*/ 0 w 2193925"/>
                      <a:gd name="connsiteY15" fmla="*/ 695894 h 1227548"/>
                      <a:gd name="connsiteX0" fmla="*/ 0 w 2193925"/>
                      <a:gd name="connsiteY0" fmla="*/ 687462 h 1219116"/>
                      <a:gd name="connsiteX1" fmla="*/ 2193925 w 2193925"/>
                      <a:gd name="connsiteY1" fmla="*/ 719212 h 1219116"/>
                      <a:gd name="connsiteX2" fmla="*/ 2111375 w 2193925"/>
                      <a:gd name="connsiteY2" fmla="*/ 595387 h 1219116"/>
                      <a:gd name="connsiteX3" fmla="*/ 2054225 w 2193925"/>
                      <a:gd name="connsiteY3" fmla="*/ 442987 h 1219116"/>
                      <a:gd name="connsiteX4" fmla="*/ 1955800 w 2193925"/>
                      <a:gd name="connsiteY4" fmla="*/ 312812 h 1219116"/>
                      <a:gd name="connsiteX5" fmla="*/ 1758950 w 2193925"/>
                      <a:gd name="connsiteY5" fmla="*/ 192162 h 1219116"/>
                      <a:gd name="connsiteX6" fmla="*/ 1533525 w 2193925"/>
                      <a:gd name="connsiteY6" fmla="*/ 90562 h 1219116"/>
                      <a:gd name="connsiteX7" fmla="*/ 1298575 w 2193925"/>
                      <a:gd name="connsiteY7" fmla="*/ 65162 h 1219116"/>
                      <a:gd name="connsiteX8" fmla="*/ 1038225 w 2193925"/>
                      <a:gd name="connsiteY8" fmla="*/ 46112 h 1219116"/>
                      <a:gd name="connsiteX9" fmla="*/ 749300 w 2193925"/>
                      <a:gd name="connsiteY9" fmla="*/ 81037 h 1219116"/>
                      <a:gd name="connsiteX10" fmla="*/ 520700 w 2193925"/>
                      <a:gd name="connsiteY10" fmla="*/ 141362 h 1219116"/>
                      <a:gd name="connsiteX11" fmla="*/ 314325 w 2193925"/>
                      <a:gd name="connsiteY11" fmla="*/ 239787 h 1219116"/>
                      <a:gd name="connsiteX12" fmla="*/ 228600 w 2193925"/>
                      <a:gd name="connsiteY12" fmla="*/ 350912 h 1219116"/>
                      <a:gd name="connsiteX13" fmla="*/ 120650 w 2193925"/>
                      <a:gd name="connsiteY13" fmla="*/ 503312 h 1219116"/>
                      <a:gd name="connsiteX14" fmla="*/ 82550 w 2193925"/>
                      <a:gd name="connsiteY14" fmla="*/ 636662 h 1219116"/>
                      <a:gd name="connsiteX15" fmla="*/ 0 w 2193925"/>
                      <a:gd name="connsiteY15" fmla="*/ 687462 h 1219116"/>
                      <a:gd name="connsiteX0" fmla="*/ 0 w 2193925"/>
                      <a:gd name="connsiteY0" fmla="*/ 700971 h 1232625"/>
                      <a:gd name="connsiteX1" fmla="*/ 2193925 w 2193925"/>
                      <a:gd name="connsiteY1" fmla="*/ 732721 h 1232625"/>
                      <a:gd name="connsiteX2" fmla="*/ 2111375 w 2193925"/>
                      <a:gd name="connsiteY2" fmla="*/ 608896 h 1232625"/>
                      <a:gd name="connsiteX3" fmla="*/ 2054225 w 2193925"/>
                      <a:gd name="connsiteY3" fmla="*/ 456496 h 1232625"/>
                      <a:gd name="connsiteX4" fmla="*/ 1955800 w 2193925"/>
                      <a:gd name="connsiteY4" fmla="*/ 326321 h 1232625"/>
                      <a:gd name="connsiteX5" fmla="*/ 1758950 w 2193925"/>
                      <a:gd name="connsiteY5" fmla="*/ 205671 h 1232625"/>
                      <a:gd name="connsiteX6" fmla="*/ 1533525 w 2193925"/>
                      <a:gd name="connsiteY6" fmla="*/ 104071 h 1232625"/>
                      <a:gd name="connsiteX7" fmla="*/ 1298575 w 2193925"/>
                      <a:gd name="connsiteY7" fmla="*/ 78671 h 1232625"/>
                      <a:gd name="connsiteX8" fmla="*/ 1038225 w 2193925"/>
                      <a:gd name="connsiteY8" fmla="*/ 59621 h 1232625"/>
                      <a:gd name="connsiteX9" fmla="*/ 749300 w 2193925"/>
                      <a:gd name="connsiteY9" fmla="*/ 94546 h 1232625"/>
                      <a:gd name="connsiteX10" fmla="*/ 520700 w 2193925"/>
                      <a:gd name="connsiteY10" fmla="*/ 154871 h 1232625"/>
                      <a:gd name="connsiteX11" fmla="*/ 314325 w 2193925"/>
                      <a:gd name="connsiteY11" fmla="*/ 253296 h 1232625"/>
                      <a:gd name="connsiteX12" fmla="*/ 228600 w 2193925"/>
                      <a:gd name="connsiteY12" fmla="*/ 364421 h 1232625"/>
                      <a:gd name="connsiteX13" fmla="*/ 120650 w 2193925"/>
                      <a:gd name="connsiteY13" fmla="*/ 516821 h 1232625"/>
                      <a:gd name="connsiteX14" fmla="*/ 82550 w 2193925"/>
                      <a:gd name="connsiteY14" fmla="*/ 650171 h 1232625"/>
                      <a:gd name="connsiteX15" fmla="*/ 0 w 2193925"/>
                      <a:gd name="connsiteY15" fmla="*/ 700971 h 1232625"/>
                      <a:gd name="connsiteX0" fmla="*/ 0 w 2193925"/>
                      <a:gd name="connsiteY0" fmla="*/ 700971 h 1232625"/>
                      <a:gd name="connsiteX1" fmla="*/ 2193925 w 2193925"/>
                      <a:gd name="connsiteY1" fmla="*/ 732721 h 1232625"/>
                      <a:gd name="connsiteX2" fmla="*/ 2111375 w 2193925"/>
                      <a:gd name="connsiteY2" fmla="*/ 608896 h 1232625"/>
                      <a:gd name="connsiteX3" fmla="*/ 2054225 w 2193925"/>
                      <a:gd name="connsiteY3" fmla="*/ 456496 h 1232625"/>
                      <a:gd name="connsiteX4" fmla="*/ 1955800 w 2193925"/>
                      <a:gd name="connsiteY4" fmla="*/ 326321 h 1232625"/>
                      <a:gd name="connsiteX5" fmla="*/ 1758950 w 2193925"/>
                      <a:gd name="connsiteY5" fmla="*/ 205671 h 1232625"/>
                      <a:gd name="connsiteX6" fmla="*/ 1533525 w 2193925"/>
                      <a:gd name="connsiteY6" fmla="*/ 104071 h 1232625"/>
                      <a:gd name="connsiteX7" fmla="*/ 1298575 w 2193925"/>
                      <a:gd name="connsiteY7" fmla="*/ 78671 h 1232625"/>
                      <a:gd name="connsiteX8" fmla="*/ 1038225 w 2193925"/>
                      <a:gd name="connsiteY8" fmla="*/ 59621 h 1232625"/>
                      <a:gd name="connsiteX9" fmla="*/ 749300 w 2193925"/>
                      <a:gd name="connsiteY9" fmla="*/ 94546 h 1232625"/>
                      <a:gd name="connsiteX10" fmla="*/ 520700 w 2193925"/>
                      <a:gd name="connsiteY10" fmla="*/ 154871 h 1232625"/>
                      <a:gd name="connsiteX11" fmla="*/ 314325 w 2193925"/>
                      <a:gd name="connsiteY11" fmla="*/ 253296 h 1232625"/>
                      <a:gd name="connsiteX12" fmla="*/ 228600 w 2193925"/>
                      <a:gd name="connsiteY12" fmla="*/ 364421 h 1232625"/>
                      <a:gd name="connsiteX13" fmla="*/ 120650 w 2193925"/>
                      <a:gd name="connsiteY13" fmla="*/ 516821 h 1232625"/>
                      <a:gd name="connsiteX14" fmla="*/ 82550 w 2193925"/>
                      <a:gd name="connsiteY14" fmla="*/ 650171 h 1232625"/>
                      <a:gd name="connsiteX15" fmla="*/ 0 w 2193925"/>
                      <a:gd name="connsiteY15" fmla="*/ 700971 h 1232625"/>
                      <a:gd name="connsiteX0" fmla="*/ 0 w 2193925"/>
                      <a:gd name="connsiteY0" fmla="*/ 700971 h 1232625"/>
                      <a:gd name="connsiteX1" fmla="*/ 2193925 w 2193925"/>
                      <a:gd name="connsiteY1" fmla="*/ 732721 h 1232625"/>
                      <a:gd name="connsiteX2" fmla="*/ 2111375 w 2193925"/>
                      <a:gd name="connsiteY2" fmla="*/ 608896 h 1232625"/>
                      <a:gd name="connsiteX3" fmla="*/ 2054225 w 2193925"/>
                      <a:gd name="connsiteY3" fmla="*/ 456496 h 1232625"/>
                      <a:gd name="connsiteX4" fmla="*/ 1955800 w 2193925"/>
                      <a:gd name="connsiteY4" fmla="*/ 326321 h 1232625"/>
                      <a:gd name="connsiteX5" fmla="*/ 1758950 w 2193925"/>
                      <a:gd name="connsiteY5" fmla="*/ 205671 h 1232625"/>
                      <a:gd name="connsiteX6" fmla="*/ 1533525 w 2193925"/>
                      <a:gd name="connsiteY6" fmla="*/ 104071 h 1232625"/>
                      <a:gd name="connsiteX7" fmla="*/ 1298575 w 2193925"/>
                      <a:gd name="connsiteY7" fmla="*/ 78671 h 1232625"/>
                      <a:gd name="connsiteX8" fmla="*/ 1038225 w 2193925"/>
                      <a:gd name="connsiteY8" fmla="*/ 59621 h 1232625"/>
                      <a:gd name="connsiteX9" fmla="*/ 749300 w 2193925"/>
                      <a:gd name="connsiteY9" fmla="*/ 94546 h 1232625"/>
                      <a:gd name="connsiteX10" fmla="*/ 520700 w 2193925"/>
                      <a:gd name="connsiteY10" fmla="*/ 154871 h 1232625"/>
                      <a:gd name="connsiteX11" fmla="*/ 314325 w 2193925"/>
                      <a:gd name="connsiteY11" fmla="*/ 253296 h 1232625"/>
                      <a:gd name="connsiteX12" fmla="*/ 228600 w 2193925"/>
                      <a:gd name="connsiteY12" fmla="*/ 364421 h 1232625"/>
                      <a:gd name="connsiteX13" fmla="*/ 120650 w 2193925"/>
                      <a:gd name="connsiteY13" fmla="*/ 516821 h 1232625"/>
                      <a:gd name="connsiteX14" fmla="*/ 82550 w 2193925"/>
                      <a:gd name="connsiteY14" fmla="*/ 650171 h 1232625"/>
                      <a:gd name="connsiteX15" fmla="*/ 0 w 2193925"/>
                      <a:gd name="connsiteY15" fmla="*/ 700971 h 1232625"/>
                      <a:gd name="connsiteX0" fmla="*/ 0 w 2193925"/>
                      <a:gd name="connsiteY0" fmla="*/ 700971 h 1232625"/>
                      <a:gd name="connsiteX1" fmla="*/ 2193925 w 2193925"/>
                      <a:gd name="connsiteY1" fmla="*/ 732721 h 1232625"/>
                      <a:gd name="connsiteX2" fmla="*/ 2111375 w 2193925"/>
                      <a:gd name="connsiteY2" fmla="*/ 608896 h 1232625"/>
                      <a:gd name="connsiteX3" fmla="*/ 2054225 w 2193925"/>
                      <a:gd name="connsiteY3" fmla="*/ 456496 h 1232625"/>
                      <a:gd name="connsiteX4" fmla="*/ 1955800 w 2193925"/>
                      <a:gd name="connsiteY4" fmla="*/ 326321 h 1232625"/>
                      <a:gd name="connsiteX5" fmla="*/ 1758950 w 2193925"/>
                      <a:gd name="connsiteY5" fmla="*/ 205671 h 1232625"/>
                      <a:gd name="connsiteX6" fmla="*/ 1533525 w 2193925"/>
                      <a:gd name="connsiteY6" fmla="*/ 104071 h 1232625"/>
                      <a:gd name="connsiteX7" fmla="*/ 1298575 w 2193925"/>
                      <a:gd name="connsiteY7" fmla="*/ 78671 h 1232625"/>
                      <a:gd name="connsiteX8" fmla="*/ 1038225 w 2193925"/>
                      <a:gd name="connsiteY8" fmla="*/ 59621 h 1232625"/>
                      <a:gd name="connsiteX9" fmla="*/ 749300 w 2193925"/>
                      <a:gd name="connsiteY9" fmla="*/ 94546 h 1232625"/>
                      <a:gd name="connsiteX10" fmla="*/ 520700 w 2193925"/>
                      <a:gd name="connsiteY10" fmla="*/ 154871 h 1232625"/>
                      <a:gd name="connsiteX11" fmla="*/ 314325 w 2193925"/>
                      <a:gd name="connsiteY11" fmla="*/ 253296 h 1232625"/>
                      <a:gd name="connsiteX12" fmla="*/ 228600 w 2193925"/>
                      <a:gd name="connsiteY12" fmla="*/ 364421 h 1232625"/>
                      <a:gd name="connsiteX13" fmla="*/ 120650 w 2193925"/>
                      <a:gd name="connsiteY13" fmla="*/ 516821 h 1232625"/>
                      <a:gd name="connsiteX14" fmla="*/ 82550 w 2193925"/>
                      <a:gd name="connsiteY14" fmla="*/ 650171 h 1232625"/>
                      <a:gd name="connsiteX15" fmla="*/ 0 w 2193925"/>
                      <a:gd name="connsiteY15" fmla="*/ 700971 h 1232625"/>
                      <a:gd name="connsiteX0" fmla="*/ 0 w 2193925"/>
                      <a:gd name="connsiteY0" fmla="*/ 700971 h 1232625"/>
                      <a:gd name="connsiteX1" fmla="*/ 2193925 w 2193925"/>
                      <a:gd name="connsiteY1" fmla="*/ 732721 h 1232625"/>
                      <a:gd name="connsiteX2" fmla="*/ 2111375 w 2193925"/>
                      <a:gd name="connsiteY2" fmla="*/ 608896 h 1232625"/>
                      <a:gd name="connsiteX3" fmla="*/ 2054225 w 2193925"/>
                      <a:gd name="connsiteY3" fmla="*/ 456496 h 1232625"/>
                      <a:gd name="connsiteX4" fmla="*/ 1955800 w 2193925"/>
                      <a:gd name="connsiteY4" fmla="*/ 326321 h 1232625"/>
                      <a:gd name="connsiteX5" fmla="*/ 1758950 w 2193925"/>
                      <a:gd name="connsiteY5" fmla="*/ 205671 h 1232625"/>
                      <a:gd name="connsiteX6" fmla="*/ 1533525 w 2193925"/>
                      <a:gd name="connsiteY6" fmla="*/ 104071 h 1232625"/>
                      <a:gd name="connsiteX7" fmla="*/ 1298575 w 2193925"/>
                      <a:gd name="connsiteY7" fmla="*/ 78671 h 1232625"/>
                      <a:gd name="connsiteX8" fmla="*/ 1038225 w 2193925"/>
                      <a:gd name="connsiteY8" fmla="*/ 59621 h 1232625"/>
                      <a:gd name="connsiteX9" fmla="*/ 749300 w 2193925"/>
                      <a:gd name="connsiteY9" fmla="*/ 94546 h 1232625"/>
                      <a:gd name="connsiteX10" fmla="*/ 520700 w 2193925"/>
                      <a:gd name="connsiteY10" fmla="*/ 154871 h 1232625"/>
                      <a:gd name="connsiteX11" fmla="*/ 314325 w 2193925"/>
                      <a:gd name="connsiteY11" fmla="*/ 253296 h 1232625"/>
                      <a:gd name="connsiteX12" fmla="*/ 228600 w 2193925"/>
                      <a:gd name="connsiteY12" fmla="*/ 364421 h 1232625"/>
                      <a:gd name="connsiteX13" fmla="*/ 120650 w 2193925"/>
                      <a:gd name="connsiteY13" fmla="*/ 516821 h 1232625"/>
                      <a:gd name="connsiteX14" fmla="*/ 82550 w 2193925"/>
                      <a:gd name="connsiteY14" fmla="*/ 650171 h 1232625"/>
                      <a:gd name="connsiteX15" fmla="*/ 0 w 2193925"/>
                      <a:gd name="connsiteY15" fmla="*/ 700971 h 1232625"/>
                      <a:gd name="connsiteX0" fmla="*/ 0 w 2193925"/>
                      <a:gd name="connsiteY0" fmla="*/ 700971 h 1232625"/>
                      <a:gd name="connsiteX1" fmla="*/ 2193925 w 2193925"/>
                      <a:gd name="connsiteY1" fmla="*/ 732721 h 1232625"/>
                      <a:gd name="connsiteX2" fmla="*/ 2111375 w 2193925"/>
                      <a:gd name="connsiteY2" fmla="*/ 608896 h 1232625"/>
                      <a:gd name="connsiteX3" fmla="*/ 2054225 w 2193925"/>
                      <a:gd name="connsiteY3" fmla="*/ 456496 h 1232625"/>
                      <a:gd name="connsiteX4" fmla="*/ 1955800 w 2193925"/>
                      <a:gd name="connsiteY4" fmla="*/ 326321 h 1232625"/>
                      <a:gd name="connsiteX5" fmla="*/ 1758950 w 2193925"/>
                      <a:gd name="connsiteY5" fmla="*/ 205671 h 1232625"/>
                      <a:gd name="connsiteX6" fmla="*/ 1533525 w 2193925"/>
                      <a:gd name="connsiteY6" fmla="*/ 104071 h 1232625"/>
                      <a:gd name="connsiteX7" fmla="*/ 1298575 w 2193925"/>
                      <a:gd name="connsiteY7" fmla="*/ 78671 h 1232625"/>
                      <a:gd name="connsiteX8" fmla="*/ 1038225 w 2193925"/>
                      <a:gd name="connsiteY8" fmla="*/ 59621 h 1232625"/>
                      <a:gd name="connsiteX9" fmla="*/ 749300 w 2193925"/>
                      <a:gd name="connsiteY9" fmla="*/ 94546 h 1232625"/>
                      <a:gd name="connsiteX10" fmla="*/ 520700 w 2193925"/>
                      <a:gd name="connsiteY10" fmla="*/ 154871 h 1232625"/>
                      <a:gd name="connsiteX11" fmla="*/ 314325 w 2193925"/>
                      <a:gd name="connsiteY11" fmla="*/ 253296 h 1232625"/>
                      <a:gd name="connsiteX12" fmla="*/ 228600 w 2193925"/>
                      <a:gd name="connsiteY12" fmla="*/ 364421 h 1232625"/>
                      <a:gd name="connsiteX13" fmla="*/ 120650 w 2193925"/>
                      <a:gd name="connsiteY13" fmla="*/ 516821 h 1232625"/>
                      <a:gd name="connsiteX14" fmla="*/ 82550 w 2193925"/>
                      <a:gd name="connsiteY14" fmla="*/ 650171 h 1232625"/>
                      <a:gd name="connsiteX15" fmla="*/ 0 w 2193925"/>
                      <a:gd name="connsiteY15" fmla="*/ 700971 h 1232625"/>
                      <a:gd name="connsiteX0" fmla="*/ 0 w 2193925"/>
                      <a:gd name="connsiteY0" fmla="*/ 700971 h 1232625"/>
                      <a:gd name="connsiteX1" fmla="*/ 2193925 w 2193925"/>
                      <a:gd name="connsiteY1" fmla="*/ 732721 h 1232625"/>
                      <a:gd name="connsiteX2" fmla="*/ 2111375 w 2193925"/>
                      <a:gd name="connsiteY2" fmla="*/ 608896 h 1232625"/>
                      <a:gd name="connsiteX3" fmla="*/ 2054225 w 2193925"/>
                      <a:gd name="connsiteY3" fmla="*/ 456496 h 1232625"/>
                      <a:gd name="connsiteX4" fmla="*/ 1955800 w 2193925"/>
                      <a:gd name="connsiteY4" fmla="*/ 326321 h 1232625"/>
                      <a:gd name="connsiteX5" fmla="*/ 1758950 w 2193925"/>
                      <a:gd name="connsiteY5" fmla="*/ 205671 h 1232625"/>
                      <a:gd name="connsiteX6" fmla="*/ 1533525 w 2193925"/>
                      <a:gd name="connsiteY6" fmla="*/ 104071 h 1232625"/>
                      <a:gd name="connsiteX7" fmla="*/ 1298575 w 2193925"/>
                      <a:gd name="connsiteY7" fmla="*/ 78671 h 1232625"/>
                      <a:gd name="connsiteX8" fmla="*/ 1038225 w 2193925"/>
                      <a:gd name="connsiteY8" fmla="*/ 59621 h 1232625"/>
                      <a:gd name="connsiteX9" fmla="*/ 749300 w 2193925"/>
                      <a:gd name="connsiteY9" fmla="*/ 94546 h 1232625"/>
                      <a:gd name="connsiteX10" fmla="*/ 520700 w 2193925"/>
                      <a:gd name="connsiteY10" fmla="*/ 154871 h 1232625"/>
                      <a:gd name="connsiteX11" fmla="*/ 314325 w 2193925"/>
                      <a:gd name="connsiteY11" fmla="*/ 253296 h 1232625"/>
                      <a:gd name="connsiteX12" fmla="*/ 228600 w 2193925"/>
                      <a:gd name="connsiteY12" fmla="*/ 364421 h 1232625"/>
                      <a:gd name="connsiteX13" fmla="*/ 120650 w 2193925"/>
                      <a:gd name="connsiteY13" fmla="*/ 516821 h 1232625"/>
                      <a:gd name="connsiteX14" fmla="*/ 82550 w 2193925"/>
                      <a:gd name="connsiteY14" fmla="*/ 650171 h 1232625"/>
                      <a:gd name="connsiteX15" fmla="*/ 0 w 2193925"/>
                      <a:gd name="connsiteY15" fmla="*/ 700971 h 1232625"/>
                      <a:gd name="connsiteX0" fmla="*/ 0 w 2193925"/>
                      <a:gd name="connsiteY0" fmla="*/ 700971 h 1232625"/>
                      <a:gd name="connsiteX1" fmla="*/ 2193925 w 2193925"/>
                      <a:gd name="connsiteY1" fmla="*/ 732721 h 1232625"/>
                      <a:gd name="connsiteX2" fmla="*/ 2111375 w 2193925"/>
                      <a:gd name="connsiteY2" fmla="*/ 608896 h 1232625"/>
                      <a:gd name="connsiteX3" fmla="*/ 2054225 w 2193925"/>
                      <a:gd name="connsiteY3" fmla="*/ 456496 h 1232625"/>
                      <a:gd name="connsiteX4" fmla="*/ 1955800 w 2193925"/>
                      <a:gd name="connsiteY4" fmla="*/ 326321 h 1232625"/>
                      <a:gd name="connsiteX5" fmla="*/ 1758950 w 2193925"/>
                      <a:gd name="connsiteY5" fmla="*/ 205671 h 1232625"/>
                      <a:gd name="connsiteX6" fmla="*/ 1533525 w 2193925"/>
                      <a:gd name="connsiteY6" fmla="*/ 104071 h 1232625"/>
                      <a:gd name="connsiteX7" fmla="*/ 1298575 w 2193925"/>
                      <a:gd name="connsiteY7" fmla="*/ 78671 h 1232625"/>
                      <a:gd name="connsiteX8" fmla="*/ 1038225 w 2193925"/>
                      <a:gd name="connsiteY8" fmla="*/ 59621 h 1232625"/>
                      <a:gd name="connsiteX9" fmla="*/ 749300 w 2193925"/>
                      <a:gd name="connsiteY9" fmla="*/ 94546 h 1232625"/>
                      <a:gd name="connsiteX10" fmla="*/ 520700 w 2193925"/>
                      <a:gd name="connsiteY10" fmla="*/ 154871 h 1232625"/>
                      <a:gd name="connsiteX11" fmla="*/ 314325 w 2193925"/>
                      <a:gd name="connsiteY11" fmla="*/ 253296 h 1232625"/>
                      <a:gd name="connsiteX12" fmla="*/ 228600 w 2193925"/>
                      <a:gd name="connsiteY12" fmla="*/ 364421 h 1232625"/>
                      <a:gd name="connsiteX13" fmla="*/ 120650 w 2193925"/>
                      <a:gd name="connsiteY13" fmla="*/ 516821 h 1232625"/>
                      <a:gd name="connsiteX14" fmla="*/ 82550 w 2193925"/>
                      <a:gd name="connsiteY14" fmla="*/ 650171 h 1232625"/>
                      <a:gd name="connsiteX15" fmla="*/ 0 w 2193925"/>
                      <a:gd name="connsiteY15" fmla="*/ 700971 h 1232625"/>
                      <a:gd name="connsiteX0" fmla="*/ 0 w 2193925"/>
                      <a:gd name="connsiteY0" fmla="*/ 700971 h 1232625"/>
                      <a:gd name="connsiteX1" fmla="*/ 2193925 w 2193925"/>
                      <a:gd name="connsiteY1" fmla="*/ 732721 h 1232625"/>
                      <a:gd name="connsiteX2" fmla="*/ 2111375 w 2193925"/>
                      <a:gd name="connsiteY2" fmla="*/ 608896 h 1232625"/>
                      <a:gd name="connsiteX3" fmla="*/ 2054225 w 2193925"/>
                      <a:gd name="connsiteY3" fmla="*/ 456496 h 1232625"/>
                      <a:gd name="connsiteX4" fmla="*/ 1955800 w 2193925"/>
                      <a:gd name="connsiteY4" fmla="*/ 326321 h 1232625"/>
                      <a:gd name="connsiteX5" fmla="*/ 1758950 w 2193925"/>
                      <a:gd name="connsiteY5" fmla="*/ 205671 h 1232625"/>
                      <a:gd name="connsiteX6" fmla="*/ 1533525 w 2193925"/>
                      <a:gd name="connsiteY6" fmla="*/ 104071 h 1232625"/>
                      <a:gd name="connsiteX7" fmla="*/ 1298575 w 2193925"/>
                      <a:gd name="connsiteY7" fmla="*/ 78671 h 1232625"/>
                      <a:gd name="connsiteX8" fmla="*/ 1038225 w 2193925"/>
                      <a:gd name="connsiteY8" fmla="*/ 59621 h 1232625"/>
                      <a:gd name="connsiteX9" fmla="*/ 749300 w 2193925"/>
                      <a:gd name="connsiteY9" fmla="*/ 94546 h 1232625"/>
                      <a:gd name="connsiteX10" fmla="*/ 520700 w 2193925"/>
                      <a:gd name="connsiteY10" fmla="*/ 154871 h 1232625"/>
                      <a:gd name="connsiteX11" fmla="*/ 314325 w 2193925"/>
                      <a:gd name="connsiteY11" fmla="*/ 253296 h 1232625"/>
                      <a:gd name="connsiteX12" fmla="*/ 228600 w 2193925"/>
                      <a:gd name="connsiteY12" fmla="*/ 364421 h 1232625"/>
                      <a:gd name="connsiteX13" fmla="*/ 120650 w 2193925"/>
                      <a:gd name="connsiteY13" fmla="*/ 516821 h 1232625"/>
                      <a:gd name="connsiteX14" fmla="*/ 82550 w 2193925"/>
                      <a:gd name="connsiteY14" fmla="*/ 650171 h 1232625"/>
                      <a:gd name="connsiteX15" fmla="*/ 0 w 2193925"/>
                      <a:gd name="connsiteY15" fmla="*/ 700971 h 1232625"/>
                      <a:gd name="connsiteX0" fmla="*/ 0 w 2193925"/>
                      <a:gd name="connsiteY0" fmla="*/ 700971 h 1232625"/>
                      <a:gd name="connsiteX1" fmla="*/ 2193925 w 2193925"/>
                      <a:gd name="connsiteY1" fmla="*/ 732721 h 1232625"/>
                      <a:gd name="connsiteX2" fmla="*/ 2111375 w 2193925"/>
                      <a:gd name="connsiteY2" fmla="*/ 608896 h 1232625"/>
                      <a:gd name="connsiteX3" fmla="*/ 2054225 w 2193925"/>
                      <a:gd name="connsiteY3" fmla="*/ 456496 h 1232625"/>
                      <a:gd name="connsiteX4" fmla="*/ 1955800 w 2193925"/>
                      <a:gd name="connsiteY4" fmla="*/ 326321 h 1232625"/>
                      <a:gd name="connsiteX5" fmla="*/ 1758950 w 2193925"/>
                      <a:gd name="connsiteY5" fmla="*/ 205671 h 1232625"/>
                      <a:gd name="connsiteX6" fmla="*/ 1533525 w 2193925"/>
                      <a:gd name="connsiteY6" fmla="*/ 104071 h 1232625"/>
                      <a:gd name="connsiteX7" fmla="*/ 1298575 w 2193925"/>
                      <a:gd name="connsiteY7" fmla="*/ 78671 h 1232625"/>
                      <a:gd name="connsiteX8" fmla="*/ 1038225 w 2193925"/>
                      <a:gd name="connsiteY8" fmla="*/ 59621 h 1232625"/>
                      <a:gd name="connsiteX9" fmla="*/ 749300 w 2193925"/>
                      <a:gd name="connsiteY9" fmla="*/ 94546 h 1232625"/>
                      <a:gd name="connsiteX10" fmla="*/ 520700 w 2193925"/>
                      <a:gd name="connsiteY10" fmla="*/ 154871 h 1232625"/>
                      <a:gd name="connsiteX11" fmla="*/ 314325 w 2193925"/>
                      <a:gd name="connsiteY11" fmla="*/ 253296 h 1232625"/>
                      <a:gd name="connsiteX12" fmla="*/ 228600 w 2193925"/>
                      <a:gd name="connsiteY12" fmla="*/ 364421 h 1232625"/>
                      <a:gd name="connsiteX13" fmla="*/ 120650 w 2193925"/>
                      <a:gd name="connsiteY13" fmla="*/ 516821 h 1232625"/>
                      <a:gd name="connsiteX14" fmla="*/ 82550 w 2193925"/>
                      <a:gd name="connsiteY14" fmla="*/ 650171 h 1232625"/>
                      <a:gd name="connsiteX15" fmla="*/ 0 w 2193925"/>
                      <a:gd name="connsiteY15" fmla="*/ 700971 h 1232625"/>
                      <a:gd name="connsiteX0" fmla="*/ 0 w 2193925"/>
                      <a:gd name="connsiteY0" fmla="*/ 700971 h 1232625"/>
                      <a:gd name="connsiteX1" fmla="*/ 2193925 w 2193925"/>
                      <a:gd name="connsiteY1" fmla="*/ 732721 h 1232625"/>
                      <a:gd name="connsiteX2" fmla="*/ 2111375 w 2193925"/>
                      <a:gd name="connsiteY2" fmla="*/ 608896 h 1232625"/>
                      <a:gd name="connsiteX3" fmla="*/ 2054225 w 2193925"/>
                      <a:gd name="connsiteY3" fmla="*/ 456496 h 1232625"/>
                      <a:gd name="connsiteX4" fmla="*/ 1955800 w 2193925"/>
                      <a:gd name="connsiteY4" fmla="*/ 326321 h 1232625"/>
                      <a:gd name="connsiteX5" fmla="*/ 1758950 w 2193925"/>
                      <a:gd name="connsiteY5" fmla="*/ 205671 h 1232625"/>
                      <a:gd name="connsiteX6" fmla="*/ 1533525 w 2193925"/>
                      <a:gd name="connsiteY6" fmla="*/ 104071 h 1232625"/>
                      <a:gd name="connsiteX7" fmla="*/ 1298575 w 2193925"/>
                      <a:gd name="connsiteY7" fmla="*/ 78671 h 1232625"/>
                      <a:gd name="connsiteX8" fmla="*/ 1038225 w 2193925"/>
                      <a:gd name="connsiteY8" fmla="*/ 59621 h 1232625"/>
                      <a:gd name="connsiteX9" fmla="*/ 749300 w 2193925"/>
                      <a:gd name="connsiteY9" fmla="*/ 94546 h 1232625"/>
                      <a:gd name="connsiteX10" fmla="*/ 520700 w 2193925"/>
                      <a:gd name="connsiteY10" fmla="*/ 154871 h 1232625"/>
                      <a:gd name="connsiteX11" fmla="*/ 314325 w 2193925"/>
                      <a:gd name="connsiteY11" fmla="*/ 253296 h 1232625"/>
                      <a:gd name="connsiteX12" fmla="*/ 228600 w 2193925"/>
                      <a:gd name="connsiteY12" fmla="*/ 364421 h 1232625"/>
                      <a:gd name="connsiteX13" fmla="*/ 120650 w 2193925"/>
                      <a:gd name="connsiteY13" fmla="*/ 516821 h 1232625"/>
                      <a:gd name="connsiteX14" fmla="*/ 82550 w 2193925"/>
                      <a:gd name="connsiteY14" fmla="*/ 650171 h 1232625"/>
                      <a:gd name="connsiteX15" fmla="*/ 0 w 2193925"/>
                      <a:gd name="connsiteY15" fmla="*/ 700971 h 1232625"/>
                      <a:gd name="connsiteX0" fmla="*/ 0 w 2193968"/>
                      <a:gd name="connsiteY0" fmla="*/ 700971 h 1232625"/>
                      <a:gd name="connsiteX1" fmla="*/ 2193925 w 2193968"/>
                      <a:gd name="connsiteY1" fmla="*/ 732721 h 1232625"/>
                      <a:gd name="connsiteX2" fmla="*/ 2111375 w 2193968"/>
                      <a:gd name="connsiteY2" fmla="*/ 608896 h 1232625"/>
                      <a:gd name="connsiteX3" fmla="*/ 2054225 w 2193968"/>
                      <a:gd name="connsiteY3" fmla="*/ 456496 h 1232625"/>
                      <a:gd name="connsiteX4" fmla="*/ 1955800 w 2193968"/>
                      <a:gd name="connsiteY4" fmla="*/ 326321 h 1232625"/>
                      <a:gd name="connsiteX5" fmla="*/ 1758950 w 2193968"/>
                      <a:gd name="connsiteY5" fmla="*/ 205671 h 1232625"/>
                      <a:gd name="connsiteX6" fmla="*/ 1533525 w 2193968"/>
                      <a:gd name="connsiteY6" fmla="*/ 104071 h 1232625"/>
                      <a:gd name="connsiteX7" fmla="*/ 1298575 w 2193968"/>
                      <a:gd name="connsiteY7" fmla="*/ 78671 h 1232625"/>
                      <a:gd name="connsiteX8" fmla="*/ 1038225 w 2193968"/>
                      <a:gd name="connsiteY8" fmla="*/ 59621 h 1232625"/>
                      <a:gd name="connsiteX9" fmla="*/ 749300 w 2193968"/>
                      <a:gd name="connsiteY9" fmla="*/ 94546 h 1232625"/>
                      <a:gd name="connsiteX10" fmla="*/ 520700 w 2193968"/>
                      <a:gd name="connsiteY10" fmla="*/ 154871 h 1232625"/>
                      <a:gd name="connsiteX11" fmla="*/ 314325 w 2193968"/>
                      <a:gd name="connsiteY11" fmla="*/ 253296 h 1232625"/>
                      <a:gd name="connsiteX12" fmla="*/ 228600 w 2193968"/>
                      <a:gd name="connsiteY12" fmla="*/ 364421 h 1232625"/>
                      <a:gd name="connsiteX13" fmla="*/ 120650 w 2193968"/>
                      <a:gd name="connsiteY13" fmla="*/ 516821 h 1232625"/>
                      <a:gd name="connsiteX14" fmla="*/ 82550 w 2193968"/>
                      <a:gd name="connsiteY14" fmla="*/ 650171 h 1232625"/>
                      <a:gd name="connsiteX15" fmla="*/ 0 w 2193968"/>
                      <a:gd name="connsiteY15" fmla="*/ 700971 h 1232625"/>
                      <a:gd name="connsiteX0" fmla="*/ 0 w 2205874"/>
                      <a:gd name="connsiteY0" fmla="*/ 708115 h 1235633"/>
                      <a:gd name="connsiteX1" fmla="*/ 2205831 w 2205874"/>
                      <a:gd name="connsiteY1" fmla="*/ 732721 h 1235633"/>
                      <a:gd name="connsiteX2" fmla="*/ 2123281 w 2205874"/>
                      <a:gd name="connsiteY2" fmla="*/ 608896 h 1235633"/>
                      <a:gd name="connsiteX3" fmla="*/ 2066131 w 2205874"/>
                      <a:gd name="connsiteY3" fmla="*/ 456496 h 1235633"/>
                      <a:gd name="connsiteX4" fmla="*/ 1967706 w 2205874"/>
                      <a:gd name="connsiteY4" fmla="*/ 326321 h 1235633"/>
                      <a:gd name="connsiteX5" fmla="*/ 1770856 w 2205874"/>
                      <a:gd name="connsiteY5" fmla="*/ 205671 h 1235633"/>
                      <a:gd name="connsiteX6" fmla="*/ 1545431 w 2205874"/>
                      <a:gd name="connsiteY6" fmla="*/ 104071 h 1235633"/>
                      <a:gd name="connsiteX7" fmla="*/ 1310481 w 2205874"/>
                      <a:gd name="connsiteY7" fmla="*/ 78671 h 1235633"/>
                      <a:gd name="connsiteX8" fmla="*/ 1050131 w 2205874"/>
                      <a:gd name="connsiteY8" fmla="*/ 59621 h 1235633"/>
                      <a:gd name="connsiteX9" fmla="*/ 761206 w 2205874"/>
                      <a:gd name="connsiteY9" fmla="*/ 94546 h 1235633"/>
                      <a:gd name="connsiteX10" fmla="*/ 532606 w 2205874"/>
                      <a:gd name="connsiteY10" fmla="*/ 154871 h 1235633"/>
                      <a:gd name="connsiteX11" fmla="*/ 326231 w 2205874"/>
                      <a:gd name="connsiteY11" fmla="*/ 253296 h 1235633"/>
                      <a:gd name="connsiteX12" fmla="*/ 240506 w 2205874"/>
                      <a:gd name="connsiteY12" fmla="*/ 364421 h 1235633"/>
                      <a:gd name="connsiteX13" fmla="*/ 132556 w 2205874"/>
                      <a:gd name="connsiteY13" fmla="*/ 516821 h 1235633"/>
                      <a:gd name="connsiteX14" fmla="*/ 94456 w 2205874"/>
                      <a:gd name="connsiteY14" fmla="*/ 650171 h 1235633"/>
                      <a:gd name="connsiteX15" fmla="*/ 0 w 2205874"/>
                      <a:gd name="connsiteY15" fmla="*/ 708115 h 1235633"/>
                      <a:gd name="connsiteX0" fmla="*/ 0 w 2193968"/>
                      <a:gd name="connsiteY0" fmla="*/ 703353 h 1233625"/>
                      <a:gd name="connsiteX1" fmla="*/ 2193925 w 2193968"/>
                      <a:gd name="connsiteY1" fmla="*/ 732721 h 1233625"/>
                      <a:gd name="connsiteX2" fmla="*/ 2111375 w 2193968"/>
                      <a:gd name="connsiteY2" fmla="*/ 608896 h 1233625"/>
                      <a:gd name="connsiteX3" fmla="*/ 2054225 w 2193968"/>
                      <a:gd name="connsiteY3" fmla="*/ 456496 h 1233625"/>
                      <a:gd name="connsiteX4" fmla="*/ 1955800 w 2193968"/>
                      <a:gd name="connsiteY4" fmla="*/ 326321 h 1233625"/>
                      <a:gd name="connsiteX5" fmla="*/ 1758950 w 2193968"/>
                      <a:gd name="connsiteY5" fmla="*/ 205671 h 1233625"/>
                      <a:gd name="connsiteX6" fmla="*/ 1533525 w 2193968"/>
                      <a:gd name="connsiteY6" fmla="*/ 104071 h 1233625"/>
                      <a:gd name="connsiteX7" fmla="*/ 1298575 w 2193968"/>
                      <a:gd name="connsiteY7" fmla="*/ 78671 h 1233625"/>
                      <a:gd name="connsiteX8" fmla="*/ 1038225 w 2193968"/>
                      <a:gd name="connsiteY8" fmla="*/ 59621 h 1233625"/>
                      <a:gd name="connsiteX9" fmla="*/ 749300 w 2193968"/>
                      <a:gd name="connsiteY9" fmla="*/ 94546 h 1233625"/>
                      <a:gd name="connsiteX10" fmla="*/ 520700 w 2193968"/>
                      <a:gd name="connsiteY10" fmla="*/ 154871 h 1233625"/>
                      <a:gd name="connsiteX11" fmla="*/ 314325 w 2193968"/>
                      <a:gd name="connsiteY11" fmla="*/ 253296 h 1233625"/>
                      <a:gd name="connsiteX12" fmla="*/ 228600 w 2193968"/>
                      <a:gd name="connsiteY12" fmla="*/ 364421 h 1233625"/>
                      <a:gd name="connsiteX13" fmla="*/ 120650 w 2193968"/>
                      <a:gd name="connsiteY13" fmla="*/ 516821 h 1233625"/>
                      <a:gd name="connsiteX14" fmla="*/ 82550 w 2193968"/>
                      <a:gd name="connsiteY14" fmla="*/ 650171 h 1233625"/>
                      <a:gd name="connsiteX15" fmla="*/ 0 w 2193968"/>
                      <a:gd name="connsiteY15" fmla="*/ 703353 h 1233625"/>
                      <a:gd name="connsiteX0" fmla="*/ 0 w 2201111"/>
                      <a:gd name="connsiteY0" fmla="*/ 705735 h 1234628"/>
                      <a:gd name="connsiteX1" fmla="*/ 2201068 w 2201111"/>
                      <a:gd name="connsiteY1" fmla="*/ 732721 h 1234628"/>
                      <a:gd name="connsiteX2" fmla="*/ 2118518 w 2201111"/>
                      <a:gd name="connsiteY2" fmla="*/ 608896 h 1234628"/>
                      <a:gd name="connsiteX3" fmla="*/ 2061368 w 2201111"/>
                      <a:gd name="connsiteY3" fmla="*/ 456496 h 1234628"/>
                      <a:gd name="connsiteX4" fmla="*/ 1962943 w 2201111"/>
                      <a:gd name="connsiteY4" fmla="*/ 326321 h 1234628"/>
                      <a:gd name="connsiteX5" fmla="*/ 1766093 w 2201111"/>
                      <a:gd name="connsiteY5" fmla="*/ 205671 h 1234628"/>
                      <a:gd name="connsiteX6" fmla="*/ 1540668 w 2201111"/>
                      <a:gd name="connsiteY6" fmla="*/ 104071 h 1234628"/>
                      <a:gd name="connsiteX7" fmla="*/ 1305718 w 2201111"/>
                      <a:gd name="connsiteY7" fmla="*/ 78671 h 1234628"/>
                      <a:gd name="connsiteX8" fmla="*/ 1045368 w 2201111"/>
                      <a:gd name="connsiteY8" fmla="*/ 59621 h 1234628"/>
                      <a:gd name="connsiteX9" fmla="*/ 756443 w 2201111"/>
                      <a:gd name="connsiteY9" fmla="*/ 94546 h 1234628"/>
                      <a:gd name="connsiteX10" fmla="*/ 527843 w 2201111"/>
                      <a:gd name="connsiteY10" fmla="*/ 154871 h 1234628"/>
                      <a:gd name="connsiteX11" fmla="*/ 321468 w 2201111"/>
                      <a:gd name="connsiteY11" fmla="*/ 253296 h 1234628"/>
                      <a:gd name="connsiteX12" fmla="*/ 235743 w 2201111"/>
                      <a:gd name="connsiteY12" fmla="*/ 364421 h 1234628"/>
                      <a:gd name="connsiteX13" fmla="*/ 127793 w 2201111"/>
                      <a:gd name="connsiteY13" fmla="*/ 516821 h 1234628"/>
                      <a:gd name="connsiteX14" fmla="*/ 89693 w 2201111"/>
                      <a:gd name="connsiteY14" fmla="*/ 650171 h 1234628"/>
                      <a:gd name="connsiteX15" fmla="*/ 0 w 2201111"/>
                      <a:gd name="connsiteY15" fmla="*/ 705735 h 1234628"/>
                      <a:gd name="connsiteX0" fmla="*/ 0 w 2201111"/>
                      <a:gd name="connsiteY0" fmla="*/ 705735 h 1234628"/>
                      <a:gd name="connsiteX1" fmla="*/ 2201068 w 2201111"/>
                      <a:gd name="connsiteY1" fmla="*/ 732721 h 1234628"/>
                      <a:gd name="connsiteX2" fmla="*/ 2118518 w 2201111"/>
                      <a:gd name="connsiteY2" fmla="*/ 608896 h 1234628"/>
                      <a:gd name="connsiteX3" fmla="*/ 2061368 w 2201111"/>
                      <a:gd name="connsiteY3" fmla="*/ 456496 h 1234628"/>
                      <a:gd name="connsiteX4" fmla="*/ 1962943 w 2201111"/>
                      <a:gd name="connsiteY4" fmla="*/ 326321 h 1234628"/>
                      <a:gd name="connsiteX5" fmla="*/ 1766093 w 2201111"/>
                      <a:gd name="connsiteY5" fmla="*/ 205671 h 1234628"/>
                      <a:gd name="connsiteX6" fmla="*/ 1540668 w 2201111"/>
                      <a:gd name="connsiteY6" fmla="*/ 104071 h 1234628"/>
                      <a:gd name="connsiteX7" fmla="*/ 1305718 w 2201111"/>
                      <a:gd name="connsiteY7" fmla="*/ 78671 h 1234628"/>
                      <a:gd name="connsiteX8" fmla="*/ 1045368 w 2201111"/>
                      <a:gd name="connsiteY8" fmla="*/ 59621 h 1234628"/>
                      <a:gd name="connsiteX9" fmla="*/ 756443 w 2201111"/>
                      <a:gd name="connsiteY9" fmla="*/ 94546 h 1234628"/>
                      <a:gd name="connsiteX10" fmla="*/ 527843 w 2201111"/>
                      <a:gd name="connsiteY10" fmla="*/ 154871 h 1234628"/>
                      <a:gd name="connsiteX11" fmla="*/ 321468 w 2201111"/>
                      <a:gd name="connsiteY11" fmla="*/ 253296 h 1234628"/>
                      <a:gd name="connsiteX12" fmla="*/ 235743 w 2201111"/>
                      <a:gd name="connsiteY12" fmla="*/ 364421 h 1234628"/>
                      <a:gd name="connsiteX13" fmla="*/ 127793 w 2201111"/>
                      <a:gd name="connsiteY13" fmla="*/ 516821 h 1234628"/>
                      <a:gd name="connsiteX14" fmla="*/ 89693 w 2201111"/>
                      <a:gd name="connsiteY14" fmla="*/ 650171 h 1234628"/>
                      <a:gd name="connsiteX15" fmla="*/ 0 w 2201111"/>
                      <a:gd name="connsiteY15" fmla="*/ 705735 h 1234628"/>
                      <a:gd name="connsiteX0" fmla="*/ 0 w 2274136"/>
                      <a:gd name="connsiteY0" fmla="*/ 1108960 h 1448575"/>
                      <a:gd name="connsiteX1" fmla="*/ 2274093 w 2274136"/>
                      <a:gd name="connsiteY1" fmla="*/ 732721 h 1448575"/>
                      <a:gd name="connsiteX2" fmla="*/ 2191543 w 2274136"/>
                      <a:gd name="connsiteY2" fmla="*/ 608896 h 1448575"/>
                      <a:gd name="connsiteX3" fmla="*/ 2134393 w 2274136"/>
                      <a:gd name="connsiteY3" fmla="*/ 456496 h 1448575"/>
                      <a:gd name="connsiteX4" fmla="*/ 2035968 w 2274136"/>
                      <a:gd name="connsiteY4" fmla="*/ 326321 h 1448575"/>
                      <a:gd name="connsiteX5" fmla="*/ 1839118 w 2274136"/>
                      <a:gd name="connsiteY5" fmla="*/ 205671 h 1448575"/>
                      <a:gd name="connsiteX6" fmla="*/ 1613693 w 2274136"/>
                      <a:gd name="connsiteY6" fmla="*/ 104071 h 1448575"/>
                      <a:gd name="connsiteX7" fmla="*/ 1378743 w 2274136"/>
                      <a:gd name="connsiteY7" fmla="*/ 78671 h 1448575"/>
                      <a:gd name="connsiteX8" fmla="*/ 1118393 w 2274136"/>
                      <a:gd name="connsiteY8" fmla="*/ 59621 h 1448575"/>
                      <a:gd name="connsiteX9" fmla="*/ 829468 w 2274136"/>
                      <a:gd name="connsiteY9" fmla="*/ 94546 h 1448575"/>
                      <a:gd name="connsiteX10" fmla="*/ 600868 w 2274136"/>
                      <a:gd name="connsiteY10" fmla="*/ 154871 h 1448575"/>
                      <a:gd name="connsiteX11" fmla="*/ 394493 w 2274136"/>
                      <a:gd name="connsiteY11" fmla="*/ 253296 h 1448575"/>
                      <a:gd name="connsiteX12" fmla="*/ 308768 w 2274136"/>
                      <a:gd name="connsiteY12" fmla="*/ 364421 h 1448575"/>
                      <a:gd name="connsiteX13" fmla="*/ 200818 w 2274136"/>
                      <a:gd name="connsiteY13" fmla="*/ 516821 h 1448575"/>
                      <a:gd name="connsiteX14" fmla="*/ 162718 w 2274136"/>
                      <a:gd name="connsiteY14" fmla="*/ 650171 h 1448575"/>
                      <a:gd name="connsiteX15" fmla="*/ 0 w 2274136"/>
                      <a:gd name="connsiteY15" fmla="*/ 1108960 h 1448575"/>
                      <a:gd name="connsiteX0" fmla="*/ 0 w 2274136"/>
                      <a:gd name="connsiteY0" fmla="*/ 1112135 h 1450608"/>
                      <a:gd name="connsiteX1" fmla="*/ 2274093 w 2274136"/>
                      <a:gd name="connsiteY1" fmla="*/ 732721 h 1450608"/>
                      <a:gd name="connsiteX2" fmla="*/ 2191543 w 2274136"/>
                      <a:gd name="connsiteY2" fmla="*/ 608896 h 1450608"/>
                      <a:gd name="connsiteX3" fmla="*/ 2134393 w 2274136"/>
                      <a:gd name="connsiteY3" fmla="*/ 456496 h 1450608"/>
                      <a:gd name="connsiteX4" fmla="*/ 2035968 w 2274136"/>
                      <a:gd name="connsiteY4" fmla="*/ 326321 h 1450608"/>
                      <a:gd name="connsiteX5" fmla="*/ 1839118 w 2274136"/>
                      <a:gd name="connsiteY5" fmla="*/ 205671 h 1450608"/>
                      <a:gd name="connsiteX6" fmla="*/ 1613693 w 2274136"/>
                      <a:gd name="connsiteY6" fmla="*/ 104071 h 1450608"/>
                      <a:gd name="connsiteX7" fmla="*/ 1378743 w 2274136"/>
                      <a:gd name="connsiteY7" fmla="*/ 78671 h 1450608"/>
                      <a:gd name="connsiteX8" fmla="*/ 1118393 w 2274136"/>
                      <a:gd name="connsiteY8" fmla="*/ 59621 h 1450608"/>
                      <a:gd name="connsiteX9" fmla="*/ 829468 w 2274136"/>
                      <a:gd name="connsiteY9" fmla="*/ 94546 h 1450608"/>
                      <a:gd name="connsiteX10" fmla="*/ 600868 w 2274136"/>
                      <a:gd name="connsiteY10" fmla="*/ 154871 h 1450608"/>
                      <a:gd name="connsiteX11" fmla="*/ 394493 w 2274136"/>
                      <a:gd name="connsiteY11" fmla="*/ 253296 h 1450608"/>
                      <a:gd name="connsiteX12" fmla="*/ 308768 w 2274136"/>
                      <a:gd name="connsiteY12" fmla="*/ 364421 h 1450608"/>
                      <a:gd name="connsiteX13" fmla="*/ 200818 w 2274136"/>
                      <a:gd name="connsiteY13" fmla="*/ 516821 h 1450608"/>
                      <a:gd name="connsiteX14" fmla="*/ 162718 w 2274136"/>
                      <a:gd name="connsiteY14" fmla="*/ 650171 h 1450608"/>
                      <a:gd name="connsiteX15" fmla="*/ 0 w 2274136"/>
                      <a:gd name="connsiteY15" fmla="*/ 1112135 h 1450608"/>
                      <a:gd name="connsiteX0" fmla="*/ 0 w 2261436"/>
                      <a:gd name="connsiteY0" fmla="*/ 1143885 h 1471223"/>
                      <a:gd name="connsiteX1" fmla="*/ 2261393 w 2261436"/>
                      <a:gd name="connsiteY1" fmla="*/ 732721 h 1471223"/>
                      <a:gd name="connsiteX2" fmla="*/ 2178843 w 2261436"/>
                      <a:gd name="connsiteY2" fmla="*/ 608896 h 1471223"/>
                      <a:gd name="connsiteX3" fmla="*/ 2121693 w 2261436"/>
                      <a:gd name="connsiteY3" fmla="*/ 456496 h 1471223"/>
                      <a:gd name="connsiteX4" fmla="*/ 2023268 w 2261436"/>
                      <a:gd name="connsiteY4" fmla="*/ 326321 h 1471223"/>
                      <a:gd name="connsiteX5" fmla="*/ 1826418 w 2261436"/>
                      <a:gd name="connsiteY5" fmla="*/ 205671 h 1471223"/>
                      <a:gd name="connsiteX6" fmla="*/ 1600993 w 2261436"/>
                      <a:gd name="connsiteY6" fmla="*/ 104071 h 1471223"/>
                      <a:gd name="connsiteX7" fmla="*/ 1366043 w 2261436"/>
                      <a:gd name="connsiteY7" fmla="*/ 78671 h 1471223"/>
                      <a:gd name="connsiteX8" fmla="*/ 1105693 w 2261436"/>
                      <a:gd name="connsiteY8" fmla="*/ 59621 h 1471223"/>
                      <a:gd name="connsiteX9" fmla="*/ 816768 w 2261436"/>
                      <a:gd name="connsiteY9" fmla="*/ 94546 h 1471223"/>
                      <a:gd name="connsiteX10" fmla="*/ 588168 w 2261436"/>
                      <a:gd name="connsiteY10" fmla="*/ 154871 h 1471223"/>
                      <a:gd name="connsiteX11" fmla="*/ 381793 w 2261436"/>
                      <a:gd name="connsiteY11" fmla="*/ 253296 h 1471223"/>
                      <a:gd name="connsiteX12" fmla="*/ 296068 w 2261436"/>
                      <a:gd name="connsiteY12" fmla="*/ 364421 h 1471223"/>
                      <a:gd name="connsiteX13" fmla="*/ 188118 w 2261436"/>
                      <a:gd name="connsiteY13" fmla="*/ 516821 h 1471223"/>
                      <a:gd name="connsiteX14" fmla="*/ 150018 w 2261436"/>
                      <a:gd name="connsiteY14" fmla="*/ 650171 h 1471223"/>
                      <a:gd name="connsiteX15" fmla="*/ 0 w 2261436"/>
                      <a:gd name="connsiteY15" fmla="*/ 1143885 h 1471223"/>
                      <a:gd name="connsiteX0" fmla="*/ 0 w 2283638"/>
                      <a:gd name="connsiteY0" fmla="*/ 1143885 h 1633651"/>
                      <a:gd name="connsiteX1" fmla="*/ 2283618 w 2283638"/>
                      <a:gd name="connsiteY1" fmla="*/ 1101021 h 1633651"/>
                      <a:gd name="connsiteX2" fmla="*/ 2178843 w 2283638"/>
                      <a:gd name="connsiteY2" fmla="*/ 608896 h 1633651"/>
                      <a:gd name="connsiteX3" fmla="*/ 2121693 w 2283638"/>
                      <a:gd name="connsiteY3" fmla="*/ 456496 h 1633651"/>
                      <a:gd name="connsiteX4" fmla="*/ 2023268 w 2283638"/>
                      <a:gd name="connsiteY4" fmla="*/ 326321 h 1633651"/>
                      <a:gd name="connsiteX5" fmla="*/ 1826418 w 2283638"/>
                      <a:gd name="connsiteY5" fmla="*/ 205671 h 1633651"/>
                      <a:gd name="connsiteX6" fmla="*/ 1600993 w 2283638"/>
                      <a:gd name="connsiteY6" fmla="*/ 104071 h 1633651"/>
                      <a:gd name="connsiteX7" fmla="*/ 1366043 w 2283638"/>
                      <a:gd name="connsiteY7" fmla="*/ 78671 h 1633651"/>
                      <a:gd name="connsiteX8" fmla="*/ 1105693 w 2283638"/>
                      <a:gd name="connsiteY8" fmla="*/ 59621 h 1633651"/>
                      <a:gd name="connsiteX9" fmla="*/ 816768 w 2283638"/>
                      <a:gd name="connsiteY9" fmla="*/ 94546 h 1633651"/>
                      <a:gd name="connsiteX10" fmla="*/ 588168 w 2283638"/>
                      <a:gd name="connsiteY10" fmla="*/ 154871 h 1633651"/>
                      <a:gd name="connsiteX11" fmla="*/ 381793 w 2283638"/>
                      <a:gd name="connsiteY11" fmla="*/ 253296 h 1633651"/>
                      <a:gd name="connsiteX12" fmla="*/ 296068 w 2283638"/>
                      <a:gd name="connsiteY12" fmla="*/ 364421 h 1633651"/>
                      <a:gd name="connsiteX13" fmla="*/ 188118 w 2283638"/>
                      <a:gd name="connsiteY13" fmla="*/ 516821 h 1633651"/>
                      <a:gd name="connsiteX14" fmla="*/ 150018 w 2283638"/>
                      <a:gd name="connsiteY14" fmla="*/ 650171 h 1633651"/>
                      <a:gd name="connsiteX15" fmla="*/ 0 w 2283638"/>
                      <a:gd name="connsiteY15" fmla="*/ 1143885 h 1633651"/>
                      <a:gd name="connsiteX0" fmla="*/ 0 w 2267775"/>
                      <a:gd name="connsiteY0" fmla="*/ 1143885 h 1644068"/>
                      <a:gd name="connsiteX1" fmla="*/ 2267743 w 2267775"/>
                      <a:gd name="connsiteY1" fmla="*/ 1120071 h 1644068"/>
                      <a:gd name="connsiteX2" fmla="*/ 2178843 w 2267775"/>
                      <a:gd name="connsiteY2" fmla="*/ 608896 h 1644068"/>
                      <a:gd name="connsiteX3" fmla="*/ 2121693 w 2267775"/>
                      <a:gd name="connsiteY3" fmla="*/ 456496 h 1644068"/>
                      <a:gd name="connsiteX4" fmla="*/ 2023268 w 2267775"/>
                      <a:gd name="connsiteY4" fmla="*/ 326321 h 1644068"/>
                      <a:gd name="connsiteX5" fmla="*/ 1826418 w 2267775"/>
                      <a:gd name="connsiteY5" fmla="*/ 205671 h 1644068"/>
                      <a:gd name="connsiteX6" fmla="*/ 1600993 w 2267775"/>
                      <a:gd name="connsiteY6" fmla="*/ 104071 h 1644068"/>
                      <a:gd name="connsiteX7" fmla="*/ 1366043 w 2267775"/>
                      <a:gd name="connsiteY7" fmla="*/ 78671 h 1644068"/>
                      <a:gd name="connsiteX8" fmla="*/ 1105693 w 2267775"/>
                      <a:gd name="connsiteY8" fmla="*/ 59621 h 1644068"/>
                      <a:gd name="connsiteX9" fmla="*/ 816768 w 2267775"/>
                      <a:gd name="connsiteY9" fmla="*/ 94546 h 1644068"/>
                      <a:gd name="connsiteX10" fmla="*/ 588168 w 2267775"/>
                      <a:gd name="connsiteY10" fmla="*/ 154871 h 1644068"/>
                      <a:gd name="connsiteX11" fmla="*/ 381793 w 2267775"/>
                      <a:gd name="connsiteY11" fmla="*/ 253296 h 1644068"/>
                      <a:gd name="connsiteX12" fmla="*/ 296068 w 2267775"/>
                      <a:gd name="connsiteY12" fmla="*/ 364421 h 1644068"/>
                      <a:gd name="connsiteX13" fmla="*/ 188118 w 2267775"/>
                      <a:gd name="connsiteY13" fmla="*/ 516821 h 1644068"/>
                      <a:gd name="connsiteX14" fmla="*/ 150018 w 2267775"/>
                      <a:gd name="connsiteY14" fmla="*/ 650171 h 1644068"/>
                      <a:gd name="connsiteX15" fmla="*/ 0 w 2267775"/>
                      <a:gd name="connsiteY15" fmla="*/ 1143885 h 1644068"/>
                      <a:gd name="connsiteX0" fmla="*/ 0 w 2280465"/>
                      <a:gd name="connsiteY0" fmla="*/ 1143885 h 1645823"/>
                      <a:gd name="connsiteX1" fmla="*/ 2280443 w 2280465"/>
                      <a:gd name="connsiteY1" fmla="*/ 1123246 h 1645823"/>
                      <a:gd name="connsiteX2" fmla="*/ 2178843 w 2280465"/>
                      <a:gd name="connsiteY2" fmla="*/ 608896 h 1645823"/>
                      <a:gd name="connsiteX3" fmla="*/ 2121693 w 2280465"/>
                      <a:gd name="connsiteY3" fmla="*/ 456496 h 1645823"/>
                      <a:gd name="connsiteX4" fmla="*/ 2023268 w 2280465"/>
                      <a:gd name="connsiteY4" fmla="*/ 326321 h 1645823"/>
                      <a:gd name="connsiteX5" fmla="*/ 1826418 w 2280465"/>
                      <a:gd name="connsiteY5" fmla="*/ 205671 h 1645823"/>
                      <a:gd name="connsiteX6" fmla="*/ 1600993 w 2280465"/>
                      <a:gd name="connsiteY6" fmla="*/ 104071 h 1645823"/>
                      <a:gd name="connsiteX7" fmla="*/ 1366043 w 2280465"/>
                      <a:gd name="connsiteY7" fmla="*/ 78671 h 1645823"/>
                      <a:gd name="connsiteX8" fmla="*/ 1105693 w 2280465"/>
                      <a:gd name="connsiteY8" fmla="*/ 59621 h 1645823"/>
                      <a:gd name="connsiteX9" fmla="*/ 816768 w 2280465"/>
                      <a:gd name="connsiteY9" fmla="*/ 94546 h 1645823"/>
                      <a:gd name="connsiteX10" fmla="*/ 588168 w 2280465"/>
                      <a:gd name="connsiteY10" fmla="*/ 154871 h 1645823"/>
                      <a:gd name="connsiteX11" fmla="*/ 381793 w 2280465"/>
                      <a:gd name="connsiteY11" fmla="*/ 253296 h 1645823"/>
                      <a:gd name="connsiteX12" fmla="*/ 296068 w 2280465"/>
                      <a:gd name="connsiteY12" fmla="*/ 364421 h 1645823"/>
                      <a:gd name="connsiteX13" fmla="*/ 188118 w 2280465"/>
                      <a:gd name="connsiteY13" fmla="*/ 516821 h 1645823"/>
                      <a:gd name="connsiteX14" fmla="*/ 150018 w 2280465"/>
                      <a:gd name="connsiteY14" fmla="*/ 650171 h 1645823"/>
                      <a:gd name="connsiteX15" fmla="*/ 0 w 2280465"/>
                      <a:gd name="connsiteY15" fmla="*/ 1143885 h 1645823"/>
                      <a:gd name="connsiteX0" fmla="*/ 0 w 2280465"/>
                      <a:gd name="connsiteY0" fmla="*/ 1143885 h 1712939"/>
                      <a:gd name="connsiteX1" fmla="*/ 2280443 w 2280465"/>
                      <a:gd name="connsiteY1" fmla="*/ 1123246 h 1712939"/>
                      <a:gd name="connsiteX2" fmla="*/ 2178843 w 2280465"/>
                      <a:gd name="connsiteY2" fmla="*/ 608896 h 1712939"/>
                      <a:gd name="connsiteX3" fmla="*/ 2121693 w 2280465"/>
                      <a:gd name="connsiteY3" fmla="*/ 456496 h 1712939"/>
                      <a:gd name="connsiteX4" fmla="*/ 2023268 w 2280465"/>
                      <a:gd name="connsiteY4" fmla="*/ 326321 h 1712939"/>
                      <a:gd name="connsiteX5" fmla="*/ 1826418 w 2280465"/>
                      <a:gd name="connsiteY5" fmla="*/ 205671 h 1712939"/>
                      <a:gd name="connsiteX6" fmla="*/ 1600993 w 2280465"/>
                      <a:gd name="connsiteY6" fmla="*/ 104071 h 1712939"/>
                      <a:gd name="connsiteX7" fmla="*/ 1366043 w 2280465"/>
                      <a:gd name="connsiteY7" fmla="*/ 78671 h 1712939"/>
                      <a:gd name="connsiteX8" fmla="*/ 1105693 w 2280465"/>
                      <a:gd name="connsiteY8" fmla="*/ 59621 h 1712939"/>
                      <a:gd name="connsiteX9" fmla="*/ 816768 w 2280465"/>
                      <a:gd name="connsiteY9" fmla="*/ 94546 h 1712939"/>
                      <a:gd name="connsiteX10" fmla="*/ 588168 w 2280465"/>
                      <a:gd name="connsiteY10" fmla="*/ 154871 h 1712939"/>
                      <a:gd name="connsiteX11" fmla="*/ 381793 w 2280465"/>
                      <a:gd name="connsiteY11" fmla="*/ 253296 h 1712939"/>
                      <a:gd name="connsiteX12" fmla="*/ 296068 w 2280465"/>
                      <a:gd name="connsiteY12" fmla="*/ 364421 h 1712939"/>
                      <a:gd name="connsiteX13" fmla="*/ 188118 w 2280465"/>
                      <a:gd name="connsiteY13" fmla="*/ 516821 h 1712939"/>
                      <a:gd name="connsiteX14" fmla="*/ 150018 w 2280465"/>
                      <a:gd name="connsiteY14" fmla="*/ 650171 h 1712939"/>
                      <a:gd name="connsiteX15" fmla="*/ 0 w 2280465"/>
                      <a:gd name="connsiteY15" fmla="*/ 1143885 h 1712939"/>
                      <a:gd name="connsiteX0" fmla="*/ 0 w 2280465"/>
                      <a:gd name="connsiteY0" fmla="*/ 1143885 h 1776992"/>
                      <a:gd name="connsiteX1" fmla="*/ 2280443 w 2280465"/>
                      <a:gd name="connsiteY1" fmla="*/ 1123246 h 1776992"/>
                      <a:gd name="connsiteX2" fmla="*/ 2178843 w 2280465"/>
                      <a:gd name="connsiteY2" fmla="*/ 608896 h 1776992"/>
                      <a:gd name="connsiteX3" fmla="*/ 2121693 w 2280465"/>
                      <a:gd name="connsiteY3" fmla="*/ 456496 h 1776992"/>
                      <a:gd name="connsiteX4" fmla="*/ 2023268 w 2280465"/>
                      <a:gd name="connsiteY4" fmla="*/ 326321 h 1776992"/>
                      <a:gd name="connsiteX5" fmla="*/ 1826418 w 2280465"/>
                      <a:gd name="connsiteY5" fmla="*/ 205671 h 1776992"/>
                      <a:gd name="connsiteX6" fmla="*/ 1600993 w 2280465"/>
                      <a:gd name="connsiteY6" fmla="*/ 104071 h 1776992"/>
                      <a:gd name="connsiteX7" fmla="*/ 1366043 w 2280465"/>
                      <a:gd name="connsiteY7" fmla="*/ 78671 h 1776992"/>
                      <a:gd name="connsiteX8" fmla="*/ 1105693 w 2280465"/>
                      <a:gd name="connsiteY8" fmla="*/ 59621 h 1776992"/>
                      <a:gd name="connsiteX9" fmla="*/ 816768 w 2280465"/>
                      <a:gd name="connsiteY9" fmla="*/ 94546 h 1776992"/>
                      <a:gd name="connsiteX10" fmla="*/ 588168 w 2280465"/>
                      <a:gd name="connsiteY10" fmla="*/ 154871 h 1776992"/>
                      <a:gd name="connsiteX11" fmla="*/ 381793 w 2280465"/>
                      <a:gd name="connsiteY11" fmla="*/ 253296 h 1776992"/>
                      <a:gd name="connsiteX12" fmla="*/ 296068 w 2280465"/>
                      <a:gd name="connsiteY12" fmla="*/ 364421 h 1776992"/>
                      <a:gd name="connsiteX13" fmla="*/ 188118 w 2280465"/>
                      <a:gd name="connsiteY13" fmla="*/ 516821 h 1776992"/>
                      <a:gd name="connsiteX14" fmla="*/ 150018 w 2280465"/>
                      <a:gd name="connsiteY14" fmla="*/ 650171 h 1776992"/>
                      <a:gd name="connsiteX15" fmla="*/ 0 w 2280465"/>
                      <a:gd name="connsiteY15" fmla="*/ 1143885 h 1776992"/>
                      <a:gd name="connsiteX0" fmla="*/ 0 w 2280465"/>
                      <a:gd name="connsiteY0" fmla="*/ 1143885 h 1759608"/>
                      <a:gd name="connsiteX1" fmla="*/ 2280443 w 2280465"/>
                      <a:gd name="connsiteY1" fmla="*/ 1123246 h 1759608"/>
                      <a:gd name="connsiteX2" fmla="*/ 2178843 w 2280465"/>
                      <a:gd name="connsiteY2" fmla="*/ 608896 h 1759608"/>
                      <a:gd name="connsiteX3" fmla="*/ 2121693 w 2280465"/>
                      <a:gd name="connsiteY3" fmla="*/ 456496 h 1759608"/>
                      <a:gd name="connsiteX4" fmla="*/ 2023268 w 2280465"/>
                      <a:gd name="connsiteY4" fmla="*/ 326321 h 1759608"/>
                      <a:gd name="connsiteX5" fmla="*/ 1826418 w 2280465"/>
                      <a:gd name="connsiteY5" fmla="*/ 205671 h 1759608"/>
                      <a:gd name="connsiteX6" fmla="*/ 1600993 w 2280465"/>
                      <a:gd name="connsiteY6" fmla="*/ 104071 h 1759608"/>
                      <a:gd name="connsiteX7" fmla="*/ 1366043 w 2280465"/>
                      <a:gd name="connsiteY7" fmla="*/ 78671 h 1759608"/>
                      <a:gd name="connsiteX8" fmla="*/ 1105693 w 2280465"/>
                      <a:gd name="connsiteY8" fmla="*/ 59621 h 1759608"/>
                      <a:gd name="connsiteX9" fmla="*/ 816768 w 2280465"/>
                      <a:gd name="connsiteY9" fmla="*/ 94546 h 1759608"/>
                      <a:gd name="connsiteX10" fmla="*/ 588168 w 2280465"/>
                      <a:gd name="connsiteY10" fmla="*/ 154871 h 1759608"/>
                      <a:gd name="connsiteX11" fmla="*/ 381793 w 2280465"/>
                      <a:gd name="connsiteY11" fmla="*/ 253296 h 1759608"/>
                      <a:gd name="connsiteX12" fmla="*/ 296068 w 2280465"/>
                      <a:gd name="connsiteY12" fmla="*/ 364421 h 1759608"/>
                      <a:gd name="connsiteX13" fmla="*/ 188118 w 2280465"/>
                      <a:gd name="connsiteY13" fmla="*/ 516821 h 1759608"/>
                      <a:gd name="connsiteX14" fmla="*/ 150018 w 2280465"/>
                      <a:gd name="connsiteY14" fmla="*/ 650171 h 1759608"/>
                      <a:gd name="connsiteX15" fmla="*/ 0 w 2280465"/>
                      <a:gd name="connsiteY15" fmla="*/ 1143885 h 1759608"/>
                      <a:gd name="connsiteX0" fmla="*/ 0 w 2280465"/>
                      <a:gd name="connsiteY0" fmla="*/ 1143885 h 1759608"/>
                      <a:gd name="connsiteX1" fmla="*/ 2280443 w 2280465"/>
                      <a:gd name="connsiteY1" fmla="*/ 1123246 h 1759608"/>
                      <a:gd name="connsiteX2" fmla="*/ 2178843 w 2280465"/>
                      <a:gd name="connsiteY2" fmla="*/ 608896 h 1759608"/>
                      <a:gd name="connsiteX3" fmla="*/ 2121693 w 2280465"/>
                      <a:gd name="connsiteY3" fmla="*/ 456496 h 1759608"/>
                      <a:gd name="connsiteX4" fmla="*/ 2023268 w 2280465"/>
                      <a:gd name="connsiteY4" fmla="*/ 326321 h 1759608"/>
                      <a:gd name="connsiteX5" fmla="*/ 1826418 w 2280465"/>
                      <a:gd name="connsiteY5" fmla="*/ 205671 h 1759608"/>
                      <a:gd name="connsiteX6" fmla="*/ 1600993 w 2280465"/>
                      <a:gd name="connsiteY6" fmla="*/ 104071 h 1759608"/>
                      <a:gd name="connsiteX7" fmla="*/ 1366043 w 2280465"/>
                      <a:gd name="connsiteY7" fmla="*/ 78671 h 1759608"/>
                      <a:gd name="connsiteX8" fmla="*/ 1105693 w 2280465"/>
                      <a:gd name="connsiteY8" fmla="*/ 59621 h 1759608"/>
                      <a:gd name="connsiteX9" fmla="*/ 816768 w 2280465"/>
                      <a:gd name="connsiteY9" fmla="*/ 94546 h 1759608"/>
                      <a:gd name="connsiteX10" fmla="*/ 588168 w 2280465"/>
                      <a:gd name="connsiteY10" fmla="*/ 154871 h 1759608"/>
                      <a:gd name="connsiteX11" fmla="*/ 381793 w 2280465"/>
                      <a:gd name="connsiteY11" fmla="*/ 253296 h 1759608"/>
                      <a:gd name="connsiteX12" fmla="*/ 296068 w 2280465"/>
                      <a:gd name="connsiteY12" fmla="*/ 364421 h 1759608"/>
                      <a:gd name="connsiteX13" fmla="*/ 188118 w 2280465"/>
                      <a:gd name="connsiteY13" fmla="*/ 516821 h 1759608"/>
                      <a:gd name="connsiteX14" fmla="*/ 150018 w 2280465"/>
                      <a:gd name="connsiteY14" fmla="*/ 650171 h 1759608"/>
                      <a:gd name="connsiteX15" fmla="*/ 0 w 2280465"/>
                      <a:gd name="connsiteY15" fmla="*/ 1143885 h 1759608"/>
                      <a:gd name="connsiteX0" fmla="*/ 0 w 2280465"/>
                      <a:gd name="connsiteY0" fmla="*/ 1143885 h 1752213"/>
                      <a:gd name="connsiteX1" fmla="*/ 2280443 w 2280465"/>
                      <a:gd name="connsiteY1" fmla="*/ 1123246 h 1752213"/>
                      <a:gd name="connsiteX2" fmla="*/ 2178843 w 2280465"/>
                      <a:gd name="connsiteY2" fmla="*/ 608896 h 1752213"/>
                      <a:gd name="connsiteX3" fmla="*/ 2121693 w 2280465"/>
                      <a:gd name="connsiteY3" fmla="*/ 456496 h 1752213"/>
                      <a:gd name="connsiteX4" fmla="*/ 2023268 w 2280465"/>
                      <a:gd name="connsiteY4" fmla="*/ 326321 h 1752213"/>
                      <a:gd name="connsiteX5" fmla="*/ 1826418 w 2280465"/>
                      <a:gd name="connsiteY5" fmla="*/ 205671 h 1752213"/>
                      <a:gd name="connsiteX6" fmla="*/ 1600993 w 2280465"/>
                      <a:gd name="connsiteY6" fmla="*/ 104071 h 1752213"/>
                      <a:gd name="connsiteX7" fmla="*/ 1366043 w 2280465"/>
                      <a:gd name="connsiteY7" fmla="*/ 78671 h 1752213"/>
                      <a:gd name="connsiteX8" fmla="*/ 1105693 w 2280465"/>
                      <a:gd name="connsiteY8" fmla="*/ 59621 h 1752213"/>
                      <a:gd name="connsiteX9" fmla="*/ 816768 w 2280465"/>
                      <a:gd name="connsiteY9" fmla="*/ 94546 h 1752213"/>
                      <a:gd name="connsiteX10" fmla="*/ 588168 w 2280465"/>
                      <a:gd name="connsiteY10" fmla="*/ 154871 h 1752213"/>
                      <a:gd name="connsiteX11" fmla="*/ 381793 w 2280465"/>
                      <a:gd name="connsiteY11" fmla="*/ 253296 h 1752213"/>
                      <a:gd name="connsiteX12" fmla="*/ 296068 w 2280465"/>
                      <a:gd name="connsiteY12" fmla="*/ 364421 h 1752213"/>
                      <a:gd name="connsiteX13" fmla="*/ 188118 w 2280465"/>
                      <a:gd name="connsiteY13" fmla="*/ 516821 h 1752213"/>
                      <a:gd name="connsiteX14" fmla="*/ 150018 w 2280465"/>
                      <a:gd name="connsiteY14" fmla="*/ 650171 h 1752213"/>
                      <a:gd name="connsiteX15" fmla="*/ 0 w 2280465"/>
                      <a:gd name="connsiteY15" fmla="*/ 1143885 h 1752213"/>
                      <a:gd name="connsiteX0" fmla="*/ 0 w 2280465"/>
                      <a:gd name="connsiteY0" fmla="*/ 1143885 h 1755906"/>
                      <a:gd name="connsiteX1" fmla="*/ 2280443 w 2280465"/>
                      <a:gd name="connsiteY1" fmla="*/ 1123246 h 1755906"/>
                      <a:gd name="connsiteX2" fmla="*/ 2178843 w 2280465"/>
                      <a:gd name="connsiteY2" fmla="*/ 608896 h 1755906"/>
                      <a:gd name="connsiteX3" fmla="*/ 2121693 w 2280465"/>
                      <a:gd name="connsiteY3" fmla="*/ 456496 h 1755906"/>
                      <a:gd name="connsiteX4" fmla="*/ 2023268 w 2280465"/>
                      <a:gd name="connsiteY4" fmla="*/ 326321 h 1755906"/>
                      <a:gd name="connsiteX5" fmla="*/ 1826418 w 2280465"/>
                      <a:gd name="connsiteY5" fmla="*/ 205671 h 1755906"/>
                      <a:gd name="connsiteX6" fmla="*/ 1600993 w 2280465"/>
                      <a:gd name="connsiteY6" fmla="*/ 104071 h 1755906"/>
                      <a:gd name="connsiteX7" fmla="*/ 1366043 w 2280465"/>
                      <a:gd name="connsiteY7" fmla="*/ 78671 h 1755906"/>
                      <a:gd name="connsiteX8" fmla="*/ 1105693 w 2280465"/>
                      <a:gd name="connsiteY8" fmla="*/ 59621 h 1755906"/>
                      <a:gd name="connsiteX9" fmla="*/ 816768 w 2280465"/>
                      <a:gd name="connsiteY9" fmla="*/ 94546 h 1755906"/>
                      <a:gd name="connsiteX10" fmla="*/ 588168 w 2280465"/>
                      <a:gd name="connsiteY10" fmla="*/ 154871 h 1755906"/>
                      <a:gd name="connsiteX11" fmla="*/ 381793 w 2280465"/>
                      <a:gd name="connsiteY11" fmla="*/ 253296 h 1755906"/>
                      <a:gd name="connsiteX12" fmla="*/ 296068 w 2280465"/>
                      <a:gd name="connsiteY12" fmla="*/ 364421 h 1755906"/>
                      <a:gd name="connsiteX13" fmla="*/ 188118 w 2280465"/>
                      <a:gd name="connsiteY13" fmla="*/ 516821 h 1755906"/>
                      <a:gd name="connsiteX14" fmla="*/ 150018 w 2280465"/>
                      <a:gd name="connsiteY14" fmla="*/ 650171 h 1755906"/>
                      <a:gd name="connsiteX15" fmla="*/ 0 w 2280465"/>
                      <a:gd name="connsiteY15" fmla="*/ 1143885 h 1755906"/>
                      <a:gd name="connsiteX0" fmla="*/ 0 w 2270947"/>
                      <a:gd name="connsiteY0" fmla="*/ 1143885 h 1757583"/>
                      <a:gd name="connsiteX1" fmla="*/ 2270918 w 2270947"/>
                      <a:gd name="connsiteY1" fmla="*/ 1126421 h 1757583"/>
                      <a:gd name="connsiteX2" fmla="*/ 2178843 w 2270947"/>
                      <a:gd name="connsiteY2" fmla="*/ 608896 h 1757583"/>
                      <a:gd name="connsiteX3" fmla="*/ 2121693 w 2270947"/>
                      <a:gd name="connsiteY3" fmla="*/ 456496 h 1757583"/>
                      <a:gd name="connsiteX4" fmla="*/ 2023268 w 2270947"/>
                      <a:gd name="connsiteY4" fmla="*/ 326321 h 1757583"/>
                      <a:gd name="connsiteX5" fmla="*/ 1826418 w 2270947"/>
                      <a:gd name="connsiteY5" fmla="*/ 205671 h 1757583"/>
                      <a:gd name="connsiteX6" fmla="*/ 1600993 w 2270947"/>
                      <a:gd name="connsiteY6" fmla="*/ 104071 h 1757583"/>
                      <a:gd name="connsiteX7" fmla="*/ 1366043 w 2270947"/>
                      <a:gd name="connsiteY7" fmla="*/ 78671 h 1757583"/>
                      <a:gd name="connsiteX8" fmla="*/ 1105693 w 2270947"/>
                      <a:gd name="connsiteY8" fmla="*/ 59621 h 1757583"/>
                      <a:gd name="connsiteX9" fmla="*/ 816768 w 2270947"/>
                      <a:gd name="connsiteY9" fmla="*/ 94546 h 1757583"/>
                      <a:gd name="connsiteX10" fmla="*/ 588168 w 2270947"/>
                      <a:gd name="connsiteY10" fmla="*/ 154871 h 1757583"/>
                      <a:gd name="connsiteX11" fmla="*/ 381793 w 2270947"/>
                      <a:gd name="connsiteY11" fmla="*/ 253296 h 1757583"/>
                      <a:gd name="connsiteX12" fmla="*/ 296068 w 2270947"/>
                      <a:gd name="connsiteY12" fmla="*/ 364421 h 1757583"/>
                      <a:gd name="connsiteX13" fmla="*/ 188118 w 2270947"/>
                      <a:gd name="connsiteY13" fmla="*/ 516821 h 1757583"/>
                      <a:gd name="connsiteX14" fmla="*/ 150018 w 2270947"/>
                      <a:gd name="connsiteY14" fmla="*/ 650171 h 1757583"/>
                      <a:gd name="connsiteX15" fmla="*/ 0 w 2270947"/>
                      <a:gd name="connsiteY15" fmla="*/ 1143885 h 1757583"/>
                      <a:gd name="connsiteX0" fmla="*/ 0 w 2264597"/>
                      <a:gd name="connsiteY0" fmla="*/ 1140710 h 1756089"/>
                      <a:gd name="connsiteX1" fmla="*/ 2264568 w 2264597"/>
                      <a:gd name="connsiteY1" fmla="*/ 1126421 h 1756089"/>
                      <a:gd name="connsiteX2" fmla="*/ 2172493 w 2264597"/>
                      <a:gd name="connsiteY2" fmla="*/ 608896 h 1756089"/>
                      <a:gd name="connsiteX3" fmla="*/ 2115343 w 2264597"/>
                      <a:gd name="connsiteY3" fmla="*/ 456496 h 1756089"/>
                      <a:gd name="connsiteX4" fmla="*/ 2016918 w 2264597"/>
                      <a:gd name="connsiteY4" fmla="*/ 326321 h 1756089"/>
                      <a:gd name="connsiteX5" fmla="*/ 1820068 w 2264597"/>
                      <a:gd name="connsiteY5" fmla="*/ 205671 h 1756089"/>
                      <a:gd name="connsiteX6" fmla="*/ 1594643 w 2264597"/>
                      <a:gd name="connsiteY6" fmla="*/ 104071 h 1756089"/>
                      <a:gd name="connsiteX7" fmla="*/ 1359693 w 2264597"/>
                      <a:gd name="connsiteY7" fmla="*/ 78671 h 1756089"/>
                      <a:gd name="connsiteX8" fmla="*/ 1099343 w 2264597"/>
                      <a:gd name="connsiteY8" fmla="*/ 59621 h 1756089"/>
                      <a:gd name="connsiteX9" fmla="*/ 810418 w 2264597"/>
                      <a:gd name="connsiteY9" fmla="*/ 94546 h 1756089"/>
                      <a:gd name="connsiteX10" fmla="*/ 581818 w 2264597"/>
                      <a:gd name="connsiteY10" fmla="*/ 154871 h 1756089"/>
                      <a:gd name="connsiteX11" fmla="*/ 375443 w 2264597"/>
                      <a:gd name="connsiteY11" fmla="*/ 253296 h 1756089"/>
                      <a:gd name="connsiteX12" fmla="*/ 289718 w 2264597"/>
                      <a:gd name="connsiteY12" fmla="*/ 364421 h 1756089"/>
                      <a:gd name="connsiteX13" fmla="*/ 181768 w 2264597"/>
                      <a:gd name="connsiteY13" fmla="*/ 516821 h 1756089"/>
                      <a:gd name="connsiteX14" fmla="*/ 143668 w 2264597"/>
                      <a:gd name="connsiteY14" fmla="*/ 650171 h 1756089"/>
                      <a:gd name="connsiteX15" fmla="*/ 0 w 2264597"/>
                      <a:gd name="connsiteY15" fmla="*/ 1140710 h 1756089"/>
                      <a:gd name="connsiteX0" fmla="*/ 155286 w 2419883"/>
                      <a:gd name="connsiteY0" fmla="*/ 1140710 h 1756089"/>
                      <a:gd name="connsiteX1" fmla="*/ 2419854 w 2419883"/>
                      <a:gd name="connsiteY1" fmla="*/ 1126421 h 1756089"/>
                      <a:gd name="connsiteX2" fmla="*/ 2327779 w 2419883"/>
                      <a:gd name="connsiteY2" fmla="*/ 608896 h 1756089"/>
                      <a:gd name="connsiteX3" fmla="*/ 2270629 w 2419883"/>
                      <a:gd name="connsiteY3" fmla="*/ 456496 h 1756089"/>
                      <a:gd name="connsiteX4" fmla="*/ 2172204 w 2419883"/>
                      <a:gd name="connsiteY4" fmla="*/ 326321 h 1756089"/>
                      <a:gd name="connsiteX5" fmla="*/ 1975354 w 2419883"/>
                      <a:gd name="connsiteY5" fmla="*/ 205671 h 1756089"/>
                      <a:gd name="connsiteX6" fmla="*/ 1749929 w 2419883"/>
                      <a:gd name="connsiteY6" fmla="*/ 104071 h 1756089"/>
                      <a:gd name="connsiteX7" fmla="*/ 1514979 w 2419883"/>
                      <a:gd name="connsiteY7" fmla="*/ 78671 h 1756089"/>
                      <a:gd name="connsiteX8" fmla="*/ 1254629 w 2419883"/>
                      <a:gd name="connsiteY8" fmla="*/ 59621 h 1756089"/>
                      <a:gd name="connsiteX9" fmla="*/ 965704 w 2419883"/>
                      <a:gd name="connsiteY9" fmla="*/ 94546 h 1756089"/>
                      <a:gd name="connsiteX10" fmla="*/ 737104 w 2419883"/>
                      <a:gd name="connsiteY10" fmla="*/ 154871 h 1756089"/>
                      <a:gd name="connsiteX11" fmla="*/ 530729 w 2419883"/>
                      <a:gd name="connsiteY11" fmla="*/ 253296 h 1756089"/>
                      <a:gd name="connsiteX12" fmla="*/ 445004 w 2419883"/>
                      <a:gd name="connsiteY12" fmla="*/ 364421 h 1756089"/>
                      <a:gd name="connsiteX13" fmla="*/ 337054 w 2419883"/>
                      <a:gd name="connsiteY13" fmla="*/ 516821 h 1756089"/>
                      <a:gd name="connsiteX14" fmla="*/ 298954 w 2419883"/>
                      <a:gd name="connsiteY14" fmla="*/ 650171 h 1756089"/>
                      <a:gd name="connsiteX15" fmla="*/ 210163 w 2419883"/>
                      <a:gd name="connsiteY15" fmla="*/ 916371 h 1756089"/>
                      <a:gd name="connsiteX16" fmla="*/ 155286 w 2419883"/>
                      <a:gd name="connsiteY16" fmla="*/ 1140710 h 1756089"/>
                      <a:gd name="connsiteX0" fmla="*/ 155286 w 2419883"/>
                      <a:gd name="connsiteY0" fmla="*/ 1140710 h 1756089"/>
                      <a:gd name="connsiteX1" fmla="*/ 2419854 w 2419883"/>
                      <a:gd name="connsiteY1" fmla="*/ 1126421 h 1756089"/>
                      <a:gd name="connsiteX2" fmla="*/ 2327779 w 2419883"/>
                      <a:gd name="connsiteY2" fmla="*/ 608896 h 1756089"/>
                      <a:gd name="connsiteX3" fmla="*/ 2270629 w 2419883"/>
                      <a:gd name="connsiteY3" fmla="*/ 456496 h 1756089"/>
                      <a:gd name="connsiteX4" fmla="*/ 2172204 w 2419883"/>
                      <a:gd name="connsiteY4" fmla="*/ 326321 h 1756089"/>
                      <a:gd name="connsiteX5" fmla="*/ 1975354 w 2419883"/>
                      <a:gd name="connsiteY5" fmla="*/ 205671 h 1756089"/>
                      <a:gd name="connsiteX6" fmla="*/ 1749929 w 2419883"/>
                      <a:gd name="connsiteY6" fmla="*/ 104071 h 1756089"/>
                      <a:gd name="connsiteX7" fmla="*/ 1514979 w 2419883"/>
                      <a:gd name="connsiteY7" fmla="*/ 78671 h 1756089"/>
                      <a:gd name="connsiteX8" fmla="*/ 1254629 w 2419883"/>
                      <a:gd name="connsiteY8" fmla="*/ 59621 h 1756089"/>
                      <a:gd name="connsiteX9" fmla="*/ 965704 w 2419883"/>
                      <a:gd name="connsiteY9" fmla="*/ 94546 h 1756089"/>
                      <a:gd name="connsiteX10" fmla="*/ 737104 w 2419883"/>
                      <a:gd name="connsiteY10" fmla="*/ 154871 h 1756089"/>
                      <a:gd name="connsiteX11" fmla="*/ 530729 w 2419883"/>
                      <a:gd name="connsiteY11" fmla="*/ 253296 h 1756089"/>
                      <a:gd name="connsiteX12" fmla="*/ 445004 w 2419883"/>
                      <a:gd name="connsiteY12" fmla="*/ 364421 h 1756089"/>
                      <a:gd name="connsiteX13" fmla="*/ 337054 w 2419883"/>
                      <a:gd name="connsiteY13" fmla="*/ 516821 h 1756089"/>
                      <a:gd name="connsiteX14" fmla="*/ 298954 w 2419883"/>
                      <a:gd name="connsiteY14" fmla="*/ 650171 h 1756089"/>
                      <a:gd name="connsiteX15" fmla="*/ 245088 w 2419883"/>
                      <a:gd name="connsiteY15" fmla="*/ 783021 h 1756089"/>
                      <a:gd name="connsiteX16" fmla="*/ 210163 w 2419883"/>
                      <a:gd name="connsiteY16" fmla="*/ 916371 h 1756089"/>
                      <a:gd name="connsiteX17" fmla="*/ 155286 w 2419883"/>
                      <a:gd name="connsiteY17" fmla="*/ 1140710 h 1756089"/>
                      <a:gd name="connsiteX0" fmla="*/ 155286 w 2419883"/>
                      <a:gd name="connsiteY0" fmla="*/ 1140710 h 1756089"/>
                      <a:gd name="connsiteX1" fmla="*/ 2419854 w 2419883"/>
                      <a:gd name="connsiteY1" fmla="*/ 1126421 h 1756089"/>
                      <a:gd name="connsiteX2" fmla="*/ 2327779 w 2419883"/>
                      <a:gd name="connsiteY2" fmla="*/ 608896 h 1756089"/>
                      <a:gd name="connsiteX3" fmla="*/ 2270629 w 2419883"/>
                      <a:gd name="connsiteY3" fmla="*/ 456496 h 1756089"/>
                      <a:gd name="connsiteX4" fmla="*/ 2172204 w 2419883"/>
                      <a:gd name="connsiteY4" fmla="*/ 326321 h 1756089"/>
                      <a:gd name="connsiteX5" fmla="*/ 1975354 w 2419883"/>
                      <a:gd name="connsiteY5" fmla="*/ 205671 h 1756089"/>
                      <a:gd name="connsiteX6" fmla="*/ 1749929 w 2419883"/>
                      <a:gd name="connsiteY6" fmla="*/ 104071 h 1756089"/>
                      <a:gd name="connsiteX7" fmla="*/ 1514979 w 2419883"/>
                      <a:gd name="connsiteY7" fmla="*/ 78671 h 1756089"/>
                      <a:gd name="connsiteX8" fmla="*/ 1254629 w 2419883"/>
                      <a:gd name="connsiteY8" fmla="*/ 59621 h 1756089"/>
                      <a:gd name="connsiteX9" fmla="*/ 965704 w 2419883"/>
                      <a:gd name="connsiteY9" fmla="*/ 94546 h 1756089"/>
                      <a:gd name="connsiteX10" fmla="*/ 737104 w 2419883"/>
                      <a:gd name="connsiteY10" fmla="*/ 154871 h 1756089"/>
                      <a:gd name="connsiteX11" fmla="*/ 530729 w 2419883"/>
                      <a:gd name="connsiteY11" fmla="*/ 253296 h 1756089"/>
                      <a:gd name="connsiteX12" fmla="*/ 445004 w 2419883"/>
                      <a:gd name="connsiteY12" fmla="*/ 364421 h 1756089"/>
                      <a:gd name="connsiteX13" fmla="*/ 337054 w 2419883"/>
                      <a:gd name="connsiteY13" fmla="*/ 516821 h 1756089"/>
                      <a:gd name="connsiteX14" fmla="*/ 298954 w 2419883"/>
                      <a:gd name="connsiteY14" fmla="*/ 650171 h 1756089"/>
                      <a:gd name="connsiteX15" fmla="*/ 245088 w 2419883"/>
                      <a:gd name="connsiteY15" fmla="*/ 783021 h 1756089"/>
                      <a:gd name="connsiteX16" fmla="*/ 210163 w 2419883"/>
                      <a:gd name="connsiteY16" fmla="*/ 916371 h 1756089"/>
                      <a:gd name="connsiteX17" fmla="*/ 155286 w 2419883"/>
                      <a:gd name="connsiteY17" fmla="*/ 1140710 h 1756089"/>
                      <a:gd name="connsiteX0" fmla="*/ 155286 w 2419883"/>
                      <a:gd name="connsiteY0" fmla="*/ 1140710 h 1756089"/>
                      <a:gd name="connsiteX1" fmla="*/ 2419854 w 2419883"/>
                      <a:gd name="connsiteY1" fmla="*/ 1126421 h 1756089"/>
                      <a:gd name="connsiteX2" fmla="*/ 2327779 w 2419883"/>
                      <a:gd name="connsiteY2" fmla="*/ 608896 h 1756089"/>
                      <a:gd name="connsiteX3" fmla="*/ 2270629 w 2419883"/>
                      <a:gd name="connsiteY3" fmla="*/ 456496 h 1756089"/>
                      <a:gd name="connsiteX4" fmla="*/ 2172204 w 2419883"/>
                      <a:gd name="connsiteY4" fmla="*/ 326321 h 1756089"/>
                      <a:gd name="connsiteX5" fmla="*/ 1975354 w 2419883"/>
                      <a:gd name="connsiteY5" fmla="*/ 205671 h 1756089"/>
                      <a:gd name="connsiteX6" fmla="*/ 1749929 w 2419883"/>
                      <a:gd name="connsiteY6" fmla="*/ 104071 h 1756089"/>
                      <a:gd name="connsiteX7" fmla="*/ 1514979 w 2419883"/>
                      <a:gd name="connsiteY7" fmla="*/ 78671 h 1756089"/>
                      <a:gd name="connsiteX8" fmla="*/ 1254629 w 2419883"/>
                      <a:gd name="connsiteY8" fmla="*/ 59621 h 1756089"/>
                      <a:gd name="connsiteX9" fmla="*/ 965704 w 2419883"/>
                      <a:gd name="connsiteY9" fmla="*/ 94546 h 1756089"/>
                      <a:gd name="connsiteX10" fmla="*/ 737104 w 2419883"/>
                      <a:gd name="connsiteY10" fmla="*/ 154871 h 1756089"/>
                      <a:gd name="connsiteX11" fmla="*/ 530729 w 2419883"/>
                      <a:gd name="connsiteY11" fmla="*/ 253296 h 1756089"/>
                      <a:gd name="connsiteX12" fmla="*/ 445004 w 2419883"/>
                      <a:gd name="connsiteY12" fmla="*/ 364421 h 1756089"/>
                      <a:gd name="connsiteX13" fmla="*/ 337054 w 2419883"/>
                      <a:gd name="connsiteY13" fmla="*/ 516821 h 1756089"/>
                      <a:gd name="connsiteX14" fmla="*/ 298954 w 2419883"/>
                      <a:gd name="connsiteY14" fmla="*/ 650171 h 1756089"/>
                      <a:gd name="connsiteX15" fmla="*/ 245088 w 2419883"/>
                      <a:gd name="connsiteY15" fmla="*/ 783021 h 1756089"/>
                      <a:gd name="connsiteX16" fmla="*/ 210163 w 2419883"/>
                      <a:gd name="connsiteY16" fmla="*/ 916371 h 1756089"/>
                      <a:gd name="connsiteX17" fmla="*/ 155286 w 2419883"/>
                      <a:gd name="connsiteY17" fmla="*/ 1140710 h 1756089"/>
                      <a:gd name="connsiteX0" fmla="*/ 155286 w 2419883"/>
                      <a:gd name="connsiteY0" fmla="*/ 1140710 h 1756089"/>
                      <a:gd name="connsiteX1" fmla="*/ 2419854 w 2419883"/>
                      <a:gd name="connsiteY1" fmla="*/ 1126421 h 1756089"/>
                      <a:gd name="connsiteX2" fmla="*/ 2327779 w 2419883"/>
                      <a:gd name="connsiteY2" fmla="*/ 608896 h 1756089"/>
                      <a:gd name="connsiteX3" fmla="*/ 2270629 w 2419883"/>
                      <a:gd name="connsiteY3" fmla="*/ 456496 h 1756089"/>
                      <a:gd name="connsiteX4" fmla="*/ 2172204 w 2419883"/>
                      <a:gd name="connsiteY4" fmla="*/ 326321 h 1756089"/>
                      <a:gd name="connsiteX5" fmla="*/ 1975354 w 2419883"/>
                      <a:gd name="connsiteY5" fmla="*/ 205671 h 1756089"/>
                      <a:gd name="connsiteX6" fmla="*/ 1749929 w 2419883"/>
                      <a:gd name="connsiteY6" fmla="*/ 104071 h 1756089"/>
                      <a:gd name="connsiteX7" fmla="*/ 1514979 w 2419883"/>
                      <a:gd name="connsiteY7" fmla="*/ 78671 h 1756089"/>
                      <a:gd name="connsiteX8" fmla="*/ 1254629 w 2419883"/>
                      <a:gd name="connsiteY8" fmla="*/ 59621 h 1756089"/>
                      <a:gd name="connsiteX9" fmla="*/ 965704 w 2419883"/>
                      <a:gd name="connsiteY9" fmla="*/ 94546 h 1756089"/>
                      <a:gd name="connsiteX10" fmla="*/ 737104 w 2419883"/>
                      <a:gd name="connsiteY10" fmla="*/ 154871 h 1756089"/>
                      <a:gd name="connsiteX11" fmla="*/ 530729 w 2419883"/>
                      <a:gd name="connsiteY11" fmla="*/ 253296 h 1756089"/>
                      <a:gd name="connsiteX12" fmla="*/ 445004 w 2419883"/>
                      <a:gd name="connsiteY12" fmla="*/ 364421 h 1756089"/>
                      <a:gd name="connsiteX13" fmla="*/ 337054 w 2419883"/>
                      <a:gd name="connsiteY13" fmla="*/ 516821 h 1756089"/>
                      <a:gd name="connsiteX14" fmla="*/ 298954 w 2419883"/>
                      <a:gd name="connsiteY14" fmla="*/ 650171 h 1756089"/>
                      <a:gd name="connsiteX15" fmla="*/ 245088 w 2419883"/>
                      <a:gd name="connsiteY15" fmla="*/ 783021 h 1756089"/>
                      <a:gd name="connsiteX16" fmla="*/ 210163 w 2419883"/>
                      <a:gd name="connsiteY16" fmla="*/ 916371 h 1756089"/>
                      <a:gd name="connsiteX17" fmla="*/ 155286 w 2419883"/>
                      <a:gd name="connsiteY17" fmla="*/ 1140710 h 1756089"/>
                      <a:gd name="connsiteX0" fmla="*/ 155286 w 2419883"/>
                      <a:gd name="connsiteY0" fmla="*/ 1140710 h 1756089"/>
                      <a:gd name="connsiteX1" fmla="*/ 2419854 w 2419883"/>
                      <a:gd name="connsiteY1" fmla="*/ 1126421 h 1756089"/>
                      <a:gd name="connsiteX2" fmla="*/ 2327779 w 2419883"/>
                      <a:gd name="connsiteY2" fmla="*/ 608896 h 1756089"/>
                      <a:gd name="connsiteX3" fmla="*/ 2270629 w 2419883"/>
                      <a:gd name="connsiteY3" fmla="*/ 456496 h 1756089"/>
                      <a:gd name="connsiteX4" fmla="*/ 2172204 w 2419883"/>
                      <a:gd name="connsiteY4" fmla="*/ 326321 h 1756089"/>
                      <a:gd name="connsiteX5" fmla="*/ 1975354 w 2419883"/>
                      <a:gd name="connsiteY5" fmla="*/ 205671 h 1756089"/>
                      <a:gd name="connsiteX6" fmla="*/ 1749929 w 2419883"/>
                      <a:gd name="connsiteY6" fmla="*/ 104071 h 1756089"/>
                      <a:gd name="connsiteX7" fmla="*/ 1514979 w 2419883"/>
                      <a:gd name="connsiteY7" fmla="*/ 78671 h 1756089"/>
                      <a:gd name="connsiteX8" fmla="*/ 1254629 w 2419883"/>
                      <a:gd name="connsiteY8" fmla="*/ 59621 h 1756089"/>
                      <a:gd name="connsiteX9" fmla="*/ 965704 w 2419883"/>
                      <a:gd name="connsiteY9" fmla="*/ 94546 h 1756089"/>
                      <a:gd name="connsiteX10" fmla="*/ 737104 w 2419883"/>
                      <a:gd name="connsiteY10" fmla="*/ 154871 h 1756089"/>
                      <a:gd name="connsiteX11" fmla="*/ 530729 w 2419883"/>
                      <a:gd name="connsiteY11" fmla="*/ 253296 h 1756089"/>
                      <a:gd name="connsiteX12" fmla="*/ 445004 w 2419883"/>
                      <a:gd name="connsiteY12" fmla="*/ 364421 h 1756089"/>
                      <a:gd name="connsiteX13" fmla="*/ 337054 w 2419883"/>
                      <a:gd name="connsiteY13" fmla="*/ 516821 h 1756089"/>
                      <a:gd name="connsiteX14" fmla="*/ 298954 w 2419883"/>
                      <a:gd name="connsiteY14" fmla="*/ 650171 h 1756089"/>
                      <a:gd name="connsiteX15" fmla="*/ 245088 w 2419883"/>
                      <a:gd name="connsiteY15" fmla="*/ 783021 h 1756089"/>
                      <a:gd name="connsiteX16" fmla="*/ 210163 w 2419883"/>
                      <a:gd name="connsiteY16" fmla="*/ 916371 h 1756089"/>
                      <a:gd name="connsiteX17" fmla="*/ 155286 w 2419883"/>
                      <a:gd name="connsiteY17" fmla="*/ 1140710 h 1756089"/>
                      <a:gd name="connsiteX0" fmla="*/ 155286 w 2419883"/>
                      <a:gd name="connsiteY0" fmla="*/ 1140710 h 1756089"/>
                      <a:gd name="connsiteX1" fmla="*/ 2419854 w 2419883"/>
                      <a:gd name="connsiteY1" fmla="*/ 1126421 h 1756089"/>
                      <a:gd name="connsiteX2" fmla="*/ 2327779 w 2419883"/>
                      <a:gd name="connsiteY2" fmla="*/ 608896 h 1756089"/>
                      <a:gd name="connsiteX3" fmla="*/ 2270629 w 2419883"/>
                      <a:gd name="connsiteY3" fmla="*/ 456496 h 1756089"/>
                      <a:gd name="connsiteX4" fmla="*/ 2172204 w 2419883"/>
                      <a:gd name="connsiteY4" fmla="*/ 326321 h 1756089"/>
                      <a:gd name="connsiteX5" fmla="*/ 1975354 w 2419883"/>
                      <a:gd name="connsiteY5" fmla="*/ 205671 h 1756089"/>
                      <a:gd name="connsiteX6" fmla="*/ 1749929 w 2419883"/>
                      <a:gd name="connsiteY6" fmla="*/ 104071 h 1756089"/>
                      <a:gd name="connsiteX7" fmla="*/ 1514979 w 2419883"/>
                      <a:gd name="connsiteY7" fmla="*/ 78671 h 1756089"/>
                      <a:gd name="connsiteX8" fmla="*/ 1254629 w 2419883"/>
                      <a:gd name="connsiteY8" fmla="*/ 59621 h 1756089"/>
                      <a:gd name="connsiteX9" fmla="*/ 965704 w 2419883"/>
                      <a:gd name="connsiteY9" fmla="*/ 94546 h 1756089"/>
                      <a:gd name="connsiteX10" fmla="*/ 737104 w 2419883"/>
                      <a:gd name="connsiteY10" fmla="*/ 154871 h 1756089"/>
                      <a:gd name="connsiteX11" fmla="*/ 530729 w 2419883"/>
                      <a:gd name="connsiteY11" fmla="*/ 253296 h 1756089"/>
                      <a:gd name="connsiteX12" fmla="*/ 445004 w 2419883"/>
                      <a:gd name="connsiteY12" fmla="*/ 364421 h 1756089"/>
                      <a:gd name="connsiteX13" fmla="*/ 337054 w 2419883"/>
                      <a:gd name="connsiteY13" fmla="*/ 516821 h 1756089"/>
                      <a:gd name="connsiteX14" fmla="*/ 298954 w 2419883"/>
                      <a:gd name="connsiteY14" fmla="*/ 650171 h 1756089"/>
                      <a:gd name="connsiteX15" fmla="*/ 245088 w 2419883"/>
                      <a:gd name="connsiteY15" fmla="*/ 783021 h 1756089"/>
                      <a:gd name="connsiteX16" fmla="*/ 210163 w 2419883"/>
                      <a:gd name="connsiteY16" fmla="*/ 916371 h 1756089"/>
                      <a:gd name="connsiteX17" fmla="*/ 155286 w 2419883"/>
                      <a:gd name="connsiteY17" fmla="*/ 1140710 h 1756089"/>
                      <a:gd name="connsiteX0" fmla="*/ 166773 w 2431370"/>
                      <a:gd name="connsiteY0" fmla="*/ 1140710 h 1756089"/>
                      <a:gd name="connsiteX1" fmla="*/ 2431341 w 2431370"/>
                      <a:gd name="connsiteY1" fmla="*/ 1126421 h 1756089"/>
                      <a:gd name="connsiteX2" fmla="*/ 2339266 w 2431370"/>
                      <a:gd name="connsiteY2" fmla="*/ 608896 h 1756089"/>
                      <a:gd name="connsiteX3" fmla="*/ 2282116 w 2431370"/>
                      <a:gd name="connsiteY3" fmla="*/ 456496 h 1756089"/>
                      <a:gd name="connsiteX4" fmla="*/ 2183691 w 2431370"/>
                      <a:gd name="connsiteY4" fmla="*/ 326321 h 1756089"/>
                      <a:gd name="connsiteX5" fmla="*/ 1986841 w 2431370"/>
                      <a:gd name="connsiteY5" fmla="*/ 205671 h 1756089"/>
                      <a:gd name="connsiteX6" fmla="*/ 1761416 w 2431370"/>
                      <a:gd name="connsiteY6" fmla="*/ 104071 h 1756089"/>
                      <a:gd name="connsiteX7" fmla="*/ 1526466 w 2431370"/>
                      <a:gd name="connsiteY7" fmla="*/ 78671 h 1756089"/>
                      <a:gd name="connsiteX8" fmla="*/ 1266116 w 2431370"/>
                      <a:gd name="connsiteY8" fmla="*/ 59621 h 1756089"/>
                      <a:gd name="connsiteX9" fmla="*/ 977191 w 2431370"/>
                      <a:gd name="connsiteY9" fmla="*/ 94546 h 1756089"/>
                      <a:gd name="connsiteX10" fmla="*/ 748591 w 2431370"/>
                      <a:gd name="connsiteY10" fmla="*/ 154871 h 1756089"/>
                      <a:gd name="connsiteX11" fmla="*/ 542216 w 2431370"/>
                      <a:gd name="connsiteY11" fmla="*/ 253296 h 1756089"/>
                      <a:gd name="connsiteX12" fmla="*/ 456491 w 2431370"/>
                      <a:gd name="connsiteY12" fmla="*/ 364421 h 1756089"/>
                      <a:gd name="connsiteX13" fmla="*/ 348541 w 2431370"/>
                      <a:gd name="connsiteY13" fmla="*/ 516821 h 1756089"/>
                      <a:gd name="connsiteX14" fmla="*/ 310441 w 2431370"/>
                      <a:gd name="connsiteY14" fmla="*/ 650171 h 1756089"/>
                      <a:gd name="connsiteX15" fmla="*/ 256575 w 2431370"/>
                      <a:gd name="connsiteY15" fmla="*/ 783021 h 1756089"/>
                      <a:gd name="connsiteX16" fmla="*/ 221650 w 2431370"/>
                      <a:gd name="connsiteY16" fmla="*/ 916371 h 1756089"/>
                      <a:gd name="connsiteX17" fmla="*/ 166773 w 2431370"/>
                      <a:gd name="connsiteY17" fmla="*/ 1140710 h 1756089"/>
                      <a:gd name="connsiteX0" fmla="*/ 51073 w 2315670"/>
                      <a:gd name="connsiteY0" fmla="*/ 1140710 h 1756089"/>
                      <a:gd name="connsiteX1" fmla="*/ 2315641 w 2315670"/>
                      <a:gd name="connsiteY1" fmla="*/ 1126421 h 1756089"/>
                      <a:gd name="connsiteX2" fmla="*/ 2223566 w 2315670"/>
                      <a:gd name="connsiteY2" fmla="*/ 608896 h 1756089"/>
                      <a:gd name="connsiteX3" fmla="*/ 2166416 w 2315670"/>
                      <a:gd name="connsiteY3" fmla="*/ 456496 h 1756089"/>
                      <a:gd name="connsiteX4" fmla="*/ 2067991 w 2315670"/>
                      <a:gd name="connsiteY4" fmla="*/ 326321 h 1756089"/>
                      <a:gd name="connsiteX5" fmla="*/ 1871141 w 2315670"/>
                      <a:gd name="connsiteY5" fmla="*/ 205671 h 1756089"/>
                      <a:gd name="connsiteX6" fmla="*/ 1645716 w 2315670"/>
                      <a:gd name="connsiteY6" fmla="*/ 104071 h 1756089"/>
                      <a:gd name="connsiteX7" fmla="*/ 1410766 w 2315670"/>
                      <a:gd name="connsiteY7" fmla="*/ 78671 h 1756089"/>
                      <a:gd name="connsiteX8" fmla="*/ 1150416 w 2315670"/>
                      <a:gd name="connsiteY8" fmla="*/ 59621 h 1756089"/>
                      <a:gd name="connsiteX9" fmla="*/ 861491 w 2315670"/>
                      <a:gd name="connsiteY9" fmla="*/ 94546 h 1756089"/>
                      <a:gd name="connsiteX10" fmla="*/ 632891 w 2315670"/>
                      <a:gd name="connsiteY10" fmla="*/ 154871 h 1756089"/>
                      <a:gd name="connsiteX11" fmla="*/ 426516 w 2315670"/>
                      <a:gd name="connsiteY11" fmla="*/ 253296 h 1756089"/>
                      <a:gd name="connsiteX12" fmla="*/ 340791 w 2315670"/>
                      <a:gd name="connsiteY12" fmla="*/ 364421 h 1756089"/>
                      <a:gd name="connsiteX13" fmla="*/ 232841 w 2315670"/>
                      <a:gd name="connsiteY13" fmla="*/ 516821 h 1756089"/>
                      <a:gd name="connsiteX14" fmla="*/ 194741 w 2315670"/>
                      <a:gd name="connsiteY14" fmla="*/ 650171 h 1756089"/>
                      <a:gd name="connsiteX15" fmla="*/ 140875 w 2315670"/>
                      <a:gd name="connsiteY15" fmla="*/ 783021 h 1756089"/>
                      <a:gd name="connsiteX16" fmla="*/ 105950 w 2315670"/>
                      <a:gd name="connsiteY16" fmla="*/ 916371 h 1756089"/>
                      <a:gd name="connsiteX17" fmla="*/ 51073 w 2315670"/>
                      <a:gd name="connsiteY17" fmla="*/ 1140710 h 1756089"/>
                      <a:gd name="connsiteX0" fmla="*/ 51073 w 2315670"/>
                      <a:gd name="connsiteY0" fmla="*/ 1140710 h 1756089"/>
                      <a:gd name="connsiteX1" fmla="*/ 2315641 w 2315670"/>
                      <a:gd name="connsiteY1" fmla="*/ 1126421 h 1756089"/>
                      <a:gd name="connsiteX2" fmla="*/ 2223566 w 2315670"/>
                      <a:gd name="connsiteY2" fmla="*/ 608896 h 1756089"/>
                      <a:gd name="connsiteX3" fmla="*/ 2166416 w 2315670"/>
                      <a:gd name="connsiteY3" fmla="*/ 456496 h 1756089"/>
                      <a:gd name="connsiteX4" fmla="*/ 2067991 w 2315670"/>
                      <a:gd name="connsiteY4" fmla="*/ 326321 h 1756089"/>
                      <a:gd name="connsiteX5" fmla="*/ 1871141 w 2315670"/>
                      <a:gd name="connsiteY5" fmla="*/ 205671 h 1756089"/>
                      <a:gd name="connsiteX6" fmla="*/ 1645716 w 2315670"/>
                      <a:gd name="connsiteY6" fmla="*/ 104071 h 1756089"/>
                      <a:gd name="connsiteX7" fmla="*/ 1410766 w 2315670"/>
                      <a:gd name="connsiteY7" fmla="*/ 78671 h 1756089"/>
                      <a:gd name="connsiteX8" fmla="*/ 1150416 w 2315670"/>
                      <a:gd name="connsiteY8" fmla="*/ 59621 h 1756089"/>
                      <a:gd name="connsiteX9" fmla="*/ 861491 w 2315670"/>
                      <a:gd name="connsiteY9" fmla="*/ 94546 h 1756089"/>
                      <a:gd name="connsiteX10" fmla="*/ 632891 w 2315670"/>
                      <a:gd name="connsiteY10" fmla="*/ 154871 h 1756089"/>
                      <a:gd name="connsiteX11" fmla="*/ 426516 w 2315670"/>
                      <a:gd name="connsiteY11" fmla="*/ 253296 h 1756089"/>
                      <a:gd name="connsiteX12" fmla="*/ 340791 w 2315670"/>
                      <a:gd name="connsiteY12" fmla="*/ 364421 h 1756089"/>
                      <a:gd name="connsiteX13" fmla="*/ 232841 w 2315670"/>
                      <a:gd name="connsiteY13" fmla="*/ 516821 h 1756089"/>
                      <a:gd name="connsiteX14" fmla="*/ 194741 w 2315670"/>
                      <a:gd name="connsiteY14" fmla="*/ 650171 h 1756089"/>
                      <a:gd name="connsiteX15" fmla="*/ 140875 w 2315670"/>
                      <a:gd name="connsiteY15" fmla="*/ 783021 h 1756089"/>
                      <a:gd name="connsiteX16" fmla="*/ 105950 w 2315670"/>
                      <a:gd name="connsiteY16" fmla="*/ 916371 h 1756089"/>
                      <a:gd name="connsiteX17" fmla="*/ 51073 w 2315670"/>
                      <a:gd name="connsiteY17" fmla="*/ 1140710 h 1756089"/>
                      <a:gd name="connsiteX0" fmla="*/ 68378 w 2332975"/>
                      <a:gd name="connsiteY0" fmla="*/ 1140710 h 1756089"/>
                      <a:gd name="connsiteX1" fmla="*/ 2332946 w 2332975"/>
                      <a:gd name="connsiteY1" fmla="*/ 1126421 h 1756089"/>
                      <a:gd name="connsiteX2" fmla="*/ 2240871 w 2332975"/>
                      <a:gd name="connsiteY2" fmla="*/ 608896 h 1756089"/>
                      <a:gd name="connsiteX3" fmla="*/ 2183721 w 2332975"/>
                      <a:gd name="connsiteY3" fmla="*/ 456496 h 1756089"/>
                      <a:gd name="connsiteX4" fmla="*/ 2085296 w 2332975"/>
                      <a:gd name="connsiteY4" fmla="*/ 326321 h 1756089"/>
                      <a:gd name="connsiteX5" fmla="*/ 1888446 w 2332975"/>
                      <a:gd name="connsiteY5" fmla="*/ 205671 h 1756089"/>
                      <a:gd name="connsiteX6" fmla="*/ 1663021 w 2332975"/>
                      <a:gd name="connsiteY6" fmla="*/ 104071 h 1756089"/>
                      <a:gd name="connsiteX7" fmla="*/ 1428071 w 2332975"/>
                      <a:gd name="connsiteY7" fmla="*/ 78671 h 1756089"/>
                      <a:gd name="connsiteX8" fmla="*/ 1167721 w 2332975"/>
                      <a:gd name="connsiteY8" fmla="*/ 59621 h 1756089"/>
                      <a:gd name="connsiteX9" fmla="*/ 878796 w 2332975"/>
                      <a:gd name="connsiteY9" fmla="*/ 94546 h 1756089"/>
                      <a:gd name="connsiteX10" fmla="*/ 650196 w 2332975"/>
                      <a:gd name="connsiteY10" fmla="*/ 154871 h 1756089"/>
                      <a:gd name="connsiteX11" fmla="*/ 443821 w 2332975"/>
                      <a:gd name="connsiteY11" fmla="*/ 253296 h 1756089"/>
                      <a:gd name="connsiteX12" fmla="*/ 358096 w 2332975"/>
                      <a:gd name="connsiteY12" fmla="*/ 364421 h 1756089"/>
                      <a:gd name="connsiteX13" fmla="*/ 250146 w 2332975"/>
                      <a:gd name="connsiteY13" fmla="*/ 516821 h 1756089"/>
                      <a:gd name="connsiteX14" fmla="*/ 212046 w 2332975"/>
                      <a:gd name="connsiteY14" fmla="*/ 650171 h 1756089"/>
                      <a:gd name="connsiteX15" fmla="*/ 158180 w 2332975"/>
                      <a:gd name="connsiteY15" fmla="*/ 783021 h 1756089"/>
                      <a:gd name="connsiteX16" fmla="*/ 72455 w 2332975"/>
                      <a:gd name="connsiteY16" fmla="*/ 941771 h 1756089"/>
                      <a:gd name="connsiteX17" fmla="*/ 68378 w 2332975"/>
                      <a:gd name="connsiteY17" fmla="*/ 1140710 h 1756089"/>
                      <a:gd name="connsiteX0" fmla="*/ 49438 w 2314035"/>
                      <a:gd name="connsiteY0" fmla="*/ 1140710 h 1756089"/>
                      <a:gd name="connsiteX1" fmla="*/ 2314006 w 2314035"/>
                      <a:gd name="connsiteY1" fmla="*/ 1126421 h 1756089"/>
                      <a:gd name="connsiteX2" fmla="*/ 2221931 w 2314035"/>
                      <a:gd name="connsiteY2" fmla="*/ 608896 h 1756089"/>
                      <a:gd name="connsiteX3" fmla="*/ 2164781 w 2314035"/>
                      <a:gd name="connsiteY3" fmla="*/ 456496 h 1756089"/>
                      <a:gd name="connsiteX4" fmla="*/ 2066356 w 2314035"/>
                      <a:gd name="connsiteY4" fmla="*/ 326321 h 1756089"/>
                      <a:gd name="connsiteX5" fmla="*/ 1869506 w 2314035"/>
                      <a:gd name="connsiteY5" fmla="*/ 205671 h 1756089"/>
                      <a:gd name="connsiteX6" fmla="*/ 1644081 w 2314035"/>
                      <a:gd name="connsiteY6" fmla="*/ 104071 h 1756089"/>
                      <a:gd name="connsiteX7" fmla="*/ 1409131 w 2314035"/>
                      <a:gd name="connsiteY7" fmla="*/ 78671 h 1756089"/>
                      <a:gd name="connsiteX8" fmla="*/ 1148781 w 2314035"/>
                      <a:gd name="connsiteY8" fmla="*/ 59621 h 1756089"/>
                      <a:gd name="connsiteX9" fmla="*/ 859856 w 2314035"/>
                      <a:gd name="connsiteY9" fmla="*/ 94546 h 1756089"/>
                      <a:gd name="connsiteX10" fmla="*/ 631256 w 2314035"/>
                      <a:gd name="connsiteY10" fmla="*/ 154871 h 1756089"/>
                      <a:gd name="connsiteX11" fmla="*/ 424881 w 2314035"/>
                      <a:gd name="connsiteY11" fmla="*/ 253296 h 1756089"/>
                      <a:gd name="connsiteX12" fmla="*/ 339156 w 2314035"/>
                      <a:gd name="connsiteY12" fmla="*/ 364421 h 1756089"/>
                      <a:gd name="connsiteX13" fmla="*/ 231206 w 2314035"/>
                      <a:gd name="connsiteY13" fmla="*/ 516821 h 1756089"/>
                      <a:gd name="connsiteX14" fmla="*/ 193106 w 2314035"/>
                      <a:gd name="connsiteY14" fmla="*/ 650171 h 1756089"/>
                      <a:gd name="connsiteX15" fmla="*/ 139240 w 2314035"/>
                      <a:gd name="connsiteY15" fmla="*/ 783021 h 1756089"/>
                      <a:gd name="connsiteX16" fmla="*/ 53515 w 2314035"/>
                      <a:gd name="connsiteY16" fmla="*/ 941771 h 1756089"/>
                      <a:gd name="connsiteX17" fmla="*/ 49438 w 2314035"/>
                      <a:gd name="connsiteY17" fmla="*/ 1140710 h 1756089"/>
                      <a:gd name="connsiteX0" fmla="*/ 38157 w 2302754"/>
                      <a:gd name="connsiteY0" fmla="*/ 1140710 h 1756089"/>
                      <a:gd name="connsiteX1" fmla="*/ 2302725 w 2302754"/>
                      <a:gd name="connsiteY1" fmla="*/ 1126421 h 1756089"/>
                      <a:gd name="connsiteX2" fmla="*/ 2210650 w 2302754"/>
                      <a:gd name="connsiteY2" fmla="*/ 608896 h 1756089"/>
                      <a:gd name="connsiteX3" fmla="*/ 2153500 w 2302754"/>
                      <a:gd name="connsiteY3" fmla="*/ 456496 h 1756089"/>
                      <a:gd name="connsiteX4" fmla="*/ 2055075 w 2302754"/>
                      <a:gd name="connsiteY4" fmla="*/ 326321 h 1756089"/>
                      <a:gd name="connsiteX5" fmla="*/ 1858225 w 2302754"/>
                      <a:gd name="connsiteY5" fmla="*/ 205671 h 1756089"/>
                      <a:gd name="connsiteX6" fmla="*/ 1632800 w 2302754"/>
                      <a:gd name="connsiteY6" fmla="*/ 104071 h 1756089"/>
                      <a:gd name="connsiteX7" fmla="*/ 1397850 w 2302754"/>
                      <a:gd name="connsiteY7" fmla="*/ 78671 h 1756089"/>
                      <a:gd name="connsiteX8" fmla="*/ 1137500 w 2302754"/>
                      <a:gd name="connsiteY8" fmla="*/ 59621 h 1756089"/>
                      <a:gd name="connsiteX9" fmla="*/ 848575 w 2302754"/>
                      <a:gd name="connsiteY9" fmla="*/ 94546 h 1756089"/>
                      <a:gd name="connsiteX10" fmla="*/ 619975 w 2302754"/>
                      <a:gd name="connsiteY10" fmla="*/ 154871 h 1756089"/>
                      <a:gd name="connsiteX11" fmla="*/ 413600 w 2302754"/>
                      <a:gd name="connsiteY11" fmla="*/ 253296 h 1756089"/>
                      <a:gd name="connsiteX12" fmla="*/ 327875 w 2302754"/>
                      <a:gd name="connsiteY12" fmla="*/ 364421 h 1756089"/>
                      <a:gd name="connsiteX13" fmla="*/ 219925 w 2302754"/>
                      <a:gd name="connsiteY13" fmla="*/ 516821 h 1756089"/>
                      <a:gd name="connsiteX14" fmla="*/ 181825 w 2302754"/>
                      <a:gd name="connsiteY14" fmla="*/ 650171 h 1756089"/>
                      <a:gd name="connsiteX15" fmla="*/ 127959 w 2302754"/>
                      <a:gd name="connsiteY15" fmla="*/ 783021 h 1756089"/>
                      <a:gd name="connsiteX16" fmla="*/ 42234 w 2302754"/>
                      <a:gd name="connsiteY16" fmla="*/ 941771 h 1756089"/>
                      <a:gd name="connsiteX17" fmla="*/ 38157 w 2302754"/>
                      <a:gd name="connsiteY17" fmla="*/ 1140710 h 1756089"/>
                      <a:gd name="connsiteX0" fmla="*/ 38157 w 2302754"/>
                      <a:gd name="connsiteY0" fmla="*/ 1140710 h 1756089"/>
                      <a:gd name="connsiteX1" fmla="*/ 2302725 w 2302754"/>
                      <a:gd name="connsiteY1" fmla="*/ 1126421 h 1756089"/>
                      <a:gd name="connsiteX2" fmla="*/ 2210650 w 2302754"/>
                      <a:gd name="connsiteY2" fmla="*/ 608896 h 1756089"/>
                      <a:gd name="connsiteX3" fmla="*/ 2153500 w 2302754"/>
                      <a:gd name="connsiteY3" fmla="*/ 456496 h 1756089"/>
                      <a:gd name="connsiteX4" fmla="*/ 2055075 w 2302754"/>
                      <a:gd name="connsiteY4" fmla="*/ 326321 h 1756089"/>
                      <a:gd name="connsiteX5" fmla="*/ 1858225 w 2302754"/>
                      <a:gd name="connsiteY5" fmla="*/ 205671 h 1756089"/>
                      <a:gd name="connsiteX6" fmla="*/ 1632800 w 2302754"/>
                      <a:gd name="connsiteY6" fmla="*/ 104071 h 1756089"/>
                      <a:gd name="connsiteX7" fmla="*/ 1397850 w 2302754"/>
                      <a:gd name="connsiteY7" fmla="*/ 78671 h 1756089"/>
                      <a:gd name="connsiteX8" fmla="*/ 1137500 w 2302754"/>
                      <a:gd name="connsiteY8" fmla="*/ 59621 h 1756089"/>
                      <a:gd name="connsiteX9" fmla="*/ 848575 w 2302754"/>
                      <a:gd name="connsiteY9" fmla="*/ 94546 h 1756089"/>
                      <a:gd name="connsiteX10" fmla="*/ 619975 w 2302754"/>
                      <a:gd name="connsiteY10" fmla="*/ 154871 h 1756089"/>
                      <a:gd name="connsiteX11" fmla="*/ 413600 w 2302754"/>
                      <a:gd name="connsiteY11" fmla="*/ 253296 h 1756089"/>
                      <a:gd name="connsiteX12" fmla="*/ 327875 w 2302754"/>
                      <a:gd name="connsiteY12" fmla="*/ 364421 h 1756089"/>
                      <a:gd name="connsiteX13" fmla="*/ 219925 w 2302754"/>
                      <a:gd name="connsiteY13" fmla="*/ 516821 h 1756089"/>
                      <a:gd name="connsiteX14" fmla="*/ 181825 w 2302754"/>
                      <a:gd name="connsiteY14" fmla="*/ 650171 h 1756089"/>
                      <a:gd name="connsiteX15" fmla="*/ 127959 w 2302754"/>
                      <a:gd name="connsiteY15" fmla="*/ 783021 h 1756089"/>
                      <a:gd name="connsiteX16" fmla="*/ 42234 w 2302754"/>
                      <a:gd name="connsiteY16" fmla="*/ 941771 h 1756089"/>
                      <a:gd name="connsiteX17" fmla="*/ 38157 w 2302754"/>
                      <a:gd name="connsiteY17" fmla="*/ 1140710 h 1756089"/>
                      <a:gd name="connsiteX0" fmla="*/ 38157 w 2302754"/>
                      <a:gd name="connsiteY0" fmla="*/ 1140710 h 1756089"/>
                      <a:gd name="connsiteX1" fmla="*/ 2302725 w 2302754"/>
                      <a:gd name="connsiteY1" fmla="*/ 1126421 h 1756089"/>
                      <a:gd name="connsiteX2" fmla="*/ 2210650 w 2302754"/>
                      <a:gd name="connsiteY2" fmla="*/ 608896 h 1756089"/>
                      <a:gd name="connsiteX3" fmla="*/ 2153500 w 2302754"/>
                      <a:gd name="connsiteY3" fmla="*/ 456496 h 1756089"/>
                      <a:gd name="connsiteX4" fmla="*/ 2055075 w 2302754"/>
                      <a:gd name="connsiteY4" fmla="*/ 326321 h 1756089"/>
                      <a:gd name="connsiteX5" fmla="*/ 1858225 w 2302754"/>
                      <a:gd name="connsiteY5" fmla="*/ 205671 h 1756089"/>
                      <a:gd name="connsiteX6" fmla="*/ 1632800 w 2302754"/>
                      <a:gd name="connsiteY6" fmla="*/ 104071 h 1756089"/>
                      <a:gd name="connsiteX7" fmla="*/ 1397850 w 2302754"/>
                      <a:gd name="connsiteY7" fmla="*/ 78671 h 1756089"/>
                      <a:gd name="connsiteX8" fmla="*/ 1137500 w 2302754"/>
                      <a:gd name="connsiteY8" fmla="*/ 59621 h 1756089"/>
                      <a:gd name="connsiteX9" fmla="*/ 848575 w 2302754"/>
                      <a:gd name="connsiteY9" fmla="*/ 94546 h 1756089"/>
                      <a:gd name="connsiteX10" fmla="*/ 619975 w 2302754"/>
                      <a:gd name="connsiteY10" fmla="*/ 154871 h 1756089"/>
                      <a:gd name="connsiteX11" fmla="*/ 413600 w 2302754"/>
                      <a:gd name="connsiteY11" fmla="*/ 253296 h 1756089"/>
                      <a:gd name="connsiteX12" fmla="*/ 327875 w 2302754"/>
                      <a:gd name="connsiteY12" fmla="*/ 364421 h 1756089"/>
                      <a:gd name="connsiteX13" fmla="*/ 219925 w 2302754"/>
                      <a:gd name="connsiteY13" fmla="*/ 516821 h 1756089"/>
                      <a:gd name="connsiteX14" fmla="*/ 181825 w 2302754"/>
                      <a:gd name="connsiteY14" fmla="*/ 650171 h 1756089"/>
                      <a:gd name="connsiteX15" fmla="*/ 127959 w 2302754"/>
                      <a:gd name="connsiteY15" fmla="*/ 783021 h 1756089"/>
                      <a:gd name="connsiteX16" fmla="*/ 42234 w 2302754"/>
                      <a:gd name="connsiteY16" fmla="*/ 941771 h 1756089"/>
                      <a:gd name="connsiteX17" fmla="*/ 38157 w 2302754"/>
                      <a:gd name="connsiteY17" fmla="*/ 1140710 h 1756089"/>
                      <a:gd name="connsiteX0" fmla="*/ 38157 w 2302754"/>
                      <a:gd name="connsiteY0" fmla="*/ 1140710 h 1756089"/>
                      <a:gd name="connsiteX1" fmla="*/ 2302725 w 2302754"/>
                      <a:gd name="connsiteY1" fmla="*/ 1126421 h 1756089"/>
                      <a:gd name="connsiteX2" fmla="*/ 2210650 w 2302754"/>
                      <a:gd name="connsiteY2" fmla="*/ 608896 h 1756089"/>
                      <a:gd name="connsiteX3" fmla="*/ 2153500 w 2302754"/>
                      <a:gd name="connsiteY3" fmla="*/ 456496 h 1756089"/>
                      <a:gd name="connsiteX4" fmla="*/ 2055075 w 2302754"/>
                      <a:gd name="connsiteY4" fmla="*/ 326321 h 1756089"/>
                      <a:gd name="connsiteX5" fmla="*/ 1858225 w 2302754"/>
                      <a:gd name="connsiteY5" fmla="*/ 205671 h 1756089"/>
                      <a:gd name="connsiteX6" fmla="*/ 1632800 w 2302754"/>
                      <a:gd name="connsiteY6" fmla="*/ 104071 h 1756089"/>
                      <a:gd name="connsiteX7" fmla="*/ 1397850 w 2302754"/>
                      <a:gd name="connsiteY7" fmla="*/ 78671 h 1756089"/>
                      <a:gd name="connsiteX8" fmla="*/ 1137500 w 2302754"/>
                      <a:gd name="connsiteY8" fmla="*/ 59621 h 1756089"/>
                      <a:gd name="connsiteX9" fmla="*/ 848575 w 2302754"/>
                      <a:gd name="connsiteY9" fmla="*/ 94546 h 1756089"/>
                      <a:gd name="connsiteX10" fmla="*/ 619975 w 2302754"/>
                      <a:gd name="connsiteY10" fmla="*/ 154871 h 1756089"/>
                      <a:gd name="connsiteX11" fmla="*/ 413600 w 2302754"/>
                      <a:gd name="connsiteY11" fmla="*/ 253296 h 1756089"/>
                      <a:gd name="connsiteX12" fmla="*/ 327875 w 2302754"/>
                      <a:gd name="connsiteY12" fmla="*/ 364421 h 1756089"/>
                      <a:gd name="connsiteX13" fmla="*/ 219925 w 2302754"/>
                      <a:gd name="connsiteY13" fmla="*/ 516821 h 1756089"/>
                      <a:gd name="connsiteX14" fmla="*/ 181825 w 2302754"/>
                      <a:gd name="connsiteY14" fmla="*/ 650171 h 1756089"/>
                      <a:gd name="connsiteX15" fmla="*/ 102559 w 2302754"/>
                      <a:gd name="connsiteY15" fmla="*/ 776671 h 1756089"/>
                      <a:gd name="connsiteX16" fmla="*/ 42234 w 2302754"/>
                      <a:gd name="connsiteY16" fmla="*/ 941771 h 1756089"/>
                      <a:gd name="connsiteX17" fmla="*/ 38157 w 2302754"/>
                      <a:gd name="connsiteY17" fmla="*/ 1140710 h 1756089"/>
                      <a:gd name="connsiteX0" fmla="*/ 38157 w 2302754"/>
                      <a:gd name="connsiteY0" fmla="*/ 1140710 h 1756089"/>
                      <a:gd name="connsiteX1" fmla="*/ 2302725 w 2302754"/>
                      <a:gd name="connsiteY1" fmla="*/ 1126421 h 1756089"/>
                      <a:gd name="connsiteX2" fmla="*/ 2210650 w 2302754"/>
                      <a:gd name="connsiteY2" fmla="*/ 608896 h 1756089"/>
                      <a:gd name="connsiteX3" fmla="*/ 2153500 w 2302754"/>
                      <a:gd name="connsiteY3" fmla="*/ 456496 h 1756089"/>
                      <a:gd name="connsiteX4" fmla="*/ 2055075 w 2302754"/>
                      <a:gd name="connsiteY4" fmla="*/ 326321 h 1756089"/>
                      <a:gd name="connsiteX5" fmla="*/ 1858225 w 2302754"/>
                      <a:gd name="connsiteY5" fmla="*/ 205671 h 1756089"/>
                      <a:gd name="connsiteX6" fmla="*/ 1632800 w 2302754"/>
                      <a:gd name="connsiteY6" fmla="*/ 104071 h 1756089"/>
                      <a:gd name="connsiteX7" fmla="*/ 1397850 w 2302754"/>
                      <a:gd name="connsiteY7" fmla="*/ 78671 h 1756089"/>
                      <a:gd name="connsiteX8" fmla="*/ 1137500 w 2302754"/>
                      <a:gd name="connsiteY8" fmla="*/ 59621 h 1756089"/>
                      <a:gd name="connsiteX9" fmla="*/ 848575 w 2302754"/>
                      <a:gd name="connsiteY9" fmla="*/ 94546 h 1756089"/>
                      <a:gd name="connsiteX10" fmla="*/ 619975 w 2302754"/>
                      <a:gd name="connsiteY10" fmla="*/ 154871 h 1756089"/>
                      <a:gd name="connsiteX11" fmla="*/ 413600 w 2302754"/>
                      <a:gd name="connsiteY11" fmla="*/ 253296 h 1756089"/>
                      <a:gd name="connsiteX12" fmla="*/ 327875 w 2302754"/>
                      <a:gd name="connsiteY12" fmla="*/ 364421 h 1756089"/>
                      <a:gd name="connsiteX13" fmla="*/ 219925 w 2302754"/>
                      <a:gd name="connsiteY13" fmla="*/ 516821 h 1756089"/>
                      <a:gd name="connsiteX14" fmla="*/ 172300 w 2302754"/>
                      <a:gd name="connsiteY14" fmla="*/ 650171 h 1756089"/>
                      <a:gd name="connsiteX15" fmla="*/ 102559 w 2302754"/>
                      <a:gd name="connsiteY15" fmla="*/ 776671 h 1756089"/>
                      <a:gd name="connsiteX16" fmla="*/ 42234 w 2302754"/>
                      <a:gd name="connsiteY16" fmla="*/ 941771 h 1756089"/>
                      <a:gd name="connsiteX17" fmla="*/ 38157 w 2302754"/>
                      <a:gd name="connsiteY17" fmla="*/ 1140710 h 1756089"/>
                      <a:gd name="connsiteX0" fmla="*/ 38157 w 2463489"/>
                      <a:gd name="connsiteY0" fmla="*/ 1140710 h 1756089"/>
                      <a:gd name="connsiteX1" fmla="*/ 2302725 w 2463489"/>
                      <a:gd name="connsiteY1" fmla="*/ 1126421 h 1756089"/>
                      <a:gd name="connsiteX2" fmla="*/ 2271084 w 2463489"/>
                      <a:gd name="connsiteY2" fmla="*/ 738571 h 1756089"/>
                      <a:gd name="connsiteX3" fmla="*/ 2210650 w 2463489"/>
                      <a:gd name="connsiteY3" fmla="*/ 608896 h 1756089"/>
                      <a:gd name="connsiteX4" fmla="*/ 2153500 w 2463489"/>
                      <a:gd name="connsiteY4" fmla="*/ 456496 h 1756089"/>
                      <a:gd name="connsiteX5" fmla="*/ 2055075 w 2463489"/>
                      <a:gd name="connsiteY5" fmla="*/ 326321 h 1756089"/>
                      <a:gd name="connsiteX6" fmla="*/ 1858225 w 2463489"/>
                      <a:gd name="connsiteY6" fmla="*/ 205671 h 1756089"/>
                      <a:gd name="connsiteX7" fmla="*/ 1632800 w 2463489"/>
                      <a:gd name="connsiteY7" fmla="*/ 104071 h 1756089"/>
                      <a:gd name="connsiteX8" fmla="*/ 1397850 w 2463489"/>
                      <a:gd name="connsiteY8" fmla="*/ 78671 h 1756089"/>
                      <a:gd name="connsiteX9" fmla="*/ 1137500 w 2463489"/>
                      <a:gd name="connsiteY9" fmla="*/ 59621 h 1756089"/>
                      <a:gd name="connsiteX10" fmla="*/ 848575 w 2463489"/>
                      <a:gd name="connsiteY10" fmla="*/ 94546 h 1756089"/>
                      <a:gd name="connsiteX11" fmla="*/ 619975 w 2463489"/>
                      <a:gd name="connsiteY11" fmla="*/ 154871 h 1756089"/>
                      <a:gd name="connsiteX12" fmla="*/ 413600 w 2463489"/>
                      <a:gd name="connsiteY12" fmla="*/ 253296 h 1756089"/>
                      <a:gd name="connsiteX13" fmla="*/ 327875 w 2463489"/>
                      <a:gd name="connsiteY13" fmla="*/ 364421 h 1756089"/>
                      <a:gd name="connsiteX14" fmla="*/ 219925 w 2463489"/>
                      <a:gd name="connsiteY14" fmla="*/ 516821 h 1756089"/>
                      <a:gd name="connsiteX15" fmla="*/ 172300 w 2463489"/>
                      <a:gd name="connsiteY15" fmla="*/ 650171 h 1756089"/>
                      <a:gd name="connsiteX16" fmla="*/ 102559 w 2463489"/>
                      <a:gd name="connsiteY16" fmla="*/ 776671 h 1756089"/>
                      <a:gd name="connsiteX17" fmla="*/ 42234 w 2463489"/>
                      <a:gd name="connsiteY17" fmla="*/ 941771 h 1756089"/>
                      <a:gd name="connsiteX18" fmla="*/ 38157 w 2463489"/>
                      <a:gd name="connsiteY18" fmla="*/ 1140710 h 1756089"/>
                      <a:gd name="connsiteX0" fmla="*/ 38157 w 2463489"/>
                      <a:gd name="connsiteY0" fmla="*/ 1140710 h 1756089"/>
                      <a:gd name="connsiteX1" fmla="*/ 2302725 w 2463489"/>
                      <a:gd name="connsiteY1" fmla="*/ 1126421 h 1756089"/>
                      <a:gd name="connsiteX2" fmla="*/ 2271084 w 2463489"/>
                      <a:gd name="connsiteY2" fmla="*/ 738571 h 1756089"/>
                      <a:gd name="connsiteX3" fmla="*/ 2210650 w 2463489"/>
                      <a:gd name="connsiteY3" fmla="*/ 608896 h 1756089"/>
                      <a:gd name="connsiteX4" fmla="*/ 2153500 w 2463489"/>
                      <a:gd name="connsiteY4" fmla="*/ 456496 h 1756089"/>
                      <a:gd name="connsiteX5" fmla="*/ 2055075 w 2463489"/>
                      <a:gd name="connsiteY5" fmla="*/ 326321 h 1756089"/>
                      <a:gd name="connsiteX6" fmla="*/ 1858225 w 2463489"/>
                      <a:gd name="connsiteY6" fmla="*/ 205671 h 1756089"/>
                      <a:gd name="connsiteX7" fmla="*/ 1632800 w 2463489"/>
                      <a:gd name="connsiteY7" fmla="*/ 104071 h 1756089"/>
                      <a:gd name="connsiteX8" fmla="*/ 1397850 w 2463489"/>
                      <a:gd name="connsiteY8" fmla="*/ 78671 h 1756089"/>
                      <a:gd name="connsiteX9" fmla="*/ 1137500 w 2463489"/>
                      <a:gd name="connsiteY9" fmla="*/ 59621 h 1756089"/>
                      <a:gd name="connsiteX10" fmla="*/ 848575 w 2463489"/>
                      <a:gd name="connsiteY10" fmla="*/ 94546 h 1756089"/>
                      <a:gd name="connsiteX11" fmla="*/ 619975 w 2463489"/>
                      <a:gd name="connsiteY11" fmla="*/ 154871 h 1756089"/>
                      <a:gd name="connsiteX12" fmla="*/ 413600 w 2463489"/>
                      <a:gd name="connsiteY12" fmla="*/ 253296 h 1756089"/>
                      <a:gd name="connsiteX13" fmla="*/ 327875 w 2463489"/>
                      <a:gd name="connsiteY13" fmla="*/ 364421 h 1756089"/>
                      <a:gd name="connsiteX14" fmla="*/ 219925 w 2463489"/>
                      <a:gd name="connsiteY14" fmla="*/ 516821 h 1756089"/>
                      <a:gd name="connsiteX15" fmla="*/ 172300 w 2463489"/>
                      <a:gd name="connsiteY15" fmla="*/ 650171 h 1756089"/>
                      <a:gd name="connsiteX16" fmla="*/ 102559 w 2463489"/>
                      <a:gd name="connsiteY16" fmla="*/ 776671 h 1756089"/>
                      <a:gd name="connsiteX17" fmla="*/ 42234 w 2463489"/>
                      <a:gd name="connsiteY17" fmla="*/ 941771 h 1756089"/>
                      <a:gd name="connsiteX18" fmla="*/ 38157 w 2463489"/>
                      <a:gd name="connsiteY18" fmla="*/ 1140710 h 1756089"/>
                      <a:gd name="connsiteX0" fmla="*/ 38157 w 2463489"/>
                      <a:gd name="connsiteY0" fmla="*/ 1140710 h 1756089"/>
                      <a:gd name="connsiteX1" fmla="*/ 2302725 w 2463489"/>
                      <a:gd name="connsiteY1" fmla="*/ 1126421 h 1756089"/>
                      <a:gd name="connsiteX2" fmla="*/ 2271084 w 2463489"/>
                      <a:gd name="connsiteY2" fmla="*/ 738571 h 1756089"/>
                      <a:gd name="connsiteX3" fmla="*/ 2210650 w 2463489"/>
                      <a:gd name="connsiteY3" fmla="*/ 608896 h 1756089"/>
                      <a:gd name="connsiteX4" fmla="*/ 2153500 w 2463489"/>
                      <a:gd name="connsiteY4" fmla="*/ 456496 h 1756089"/>
                      <a:gd name="connsiteX5" fmla="*/ 2055075 w 2463489"/>
                      <a:gd name="connsiteY5" fmla="*/ 326321 h 1756089"/>
                      <a:gd name="connsiteX6" fmla="*/ 1858225 w 2463489"/>
                      <a:gd name="connsiteY6" fmla="*/ 205671 h 1756089"/>
                      <a:gd name="connsiteX7" fmla="*/ 1632800 w 2463489"/>
                      <a:gd name="connsiteY7" fmla="*/ 104071 h 1756089"/>
                      <a:gd name="connsiteX8" fmla="*/ 1397850 w 2463489"/>
                      <a:gd name="connsiteY8" fmla="*/ 78671 h 1756089"/>
                      <a:gd name="connsiteX9" fmla="*/ 1137500 w 2463489"/>
                      <a:gd name="connsiteY9" fmla="*/ 59621 h 1756089"/>
                      <a:gd name="connsiteX10" fmla="*/ 848575 w 2463489"/>
                      <a:gd name="connsiteY10" fmla="*/ 94546 h 1756089"/>
                      <a:gd name="connsiteX11" fmla="*/ 619975 w 2463489"/>
                      <a:gd name="connsiteY11" fmla="*/ 154871 h 1756089"/>
                      <a:gd name="connsiteX12" fmla="*/ 413600 w 2463489"/>
                      <a:gd name="connsiteY12" fmla="*/ 253296 h 1756089"/>
                      <a:gd name="connsiteX13" fmla="*/ 327875 w 2463489"/>
                      <a:gd name="connsiteY13" fmla="*/ 364421 h 1756089"/>
                      <a:gd name="connsiteX14" fmla="*/ 219925 w 2463489"/>
                      <a:gd name="connsiteY14" fmla="*/ 516821 h 1756089"/>
                      <a:gd name="connsiteX15" fmla="*/ 172300 w 2463489"/>
                      <a:gd name="connsiteY15" fmla="*/ 650171 h 1756089"/>
                      <a:gd name="connsiteX16" fmla="*/ 102559 w 2463489"/>
                      <a:gd name="connsiteY16" fmla="*/ 776671 h 1756089"/>
                      <a:gd name="connsiteX17" fmla="*/ 42234 w 2463489"/>
                      <a:gd name="connsiteY17" fmla="*/ 941771 h 1756089"/>
                      <a:gd name="connsiteX18" fmla="*/ 38157 w 2463489"/>
                      <a:gd name="connsiteY18" fmla="*/ 1140710 h 1756089"/>
                      <a:gd name="connsiteX0" fmla="*/ 38157 w 2506382"/>
                      <a:gd name="connsiteY0" fmla="*/ 1140710 h 1756089"/>
                      <a:gd name="connsiteX1" fmla="*/ 2302725 w 2506382"/>
                      <a:gd name="connsiteY1" fmla="*/ 1126421 h 1756089"/>
                      <a:gd name="connsiteX2" fmla="*/ 2394909 w 2506382"/>
                      <a:gd name="connsiteY2" fmla="*/ 890971 h 1756089"/>
                      <a:gd name="connsiteX3" fmla="*/ 2271084 w 2506382"/>
                      <a:gd name="connsiteY3" fmla="*/ 738571 h 1756089"/>
                      <a:gd name="connsiteX4" fmla="*/ 2210650 w 2506382"/>
                      <a:gd name="connsiteY4" fmla="*/ 608896 h 1756089"/>
                      <a:gd name="connsiteX5" fmla="*/ 2153500 w 2506382"/>
                      <a:gd name="connsiteY5" fmla="*/ 456496 h 1756089"/>
                      <a:gd name="connsiteX6" fmla="*/ 2055075 w 2506382"/>
                      <a:gd name="connsiteY6" fmla="*/ 326321 h 1756089"/>
                      <a:gd name="connsiteX7" fmla="*/ 1858225 w 2506382"/>
                      <a:gd name="connsiteY7" fmla="*/ 205671 h 1756089"/>
                      <a:gd name="connsiteX8" fmla="*/ 1632800 w 2506382"/>
                      <a:gd name="connsiteY8" fmla="*/ 104071 h 1756089"/>
                      <a:gd name="connsiteX9" fmla="*/ 1397850 w 2506382"/>
                      <a:gd name="connsiteY9" fmla="*/ 78671 h 1756089"/>
                      <a:gd name="connsiteX10" fmla="*/ 1137500 w 2506382"/>
                      <a:gd name="connsiteY10" fmla="*/ 59621 h 1756089"/>
                      <a:gd name="connsiteX11" fmla="*/ 848575 w 2506382"/>
                      <a:gd name="connsiteY11" fmla="*/ 94546 h 1756089"/>
                      <a:gd name="connsiteX12" fmla="*/ 619975 w 2506382"/>
                      <a:gd name="connsiteY12" fmla="*/ 154871 h 1756089"/>
                      <a:gd name="connsiteX13" fmla="*/ 413600 w 2506382"/>
                      <a:gd name="connsiteY13" fmla="*/ 253296 h 1756089"/>
                      <a:gd name="connsiteX14" fmla="*/ 327875 w 2506382"/>
                      <a:gd name="connsiteY14" fmla="*/ 364421 h 1756089"/>
                      <a:gd name="connsiteX15" fmla="*/ 219925 w 2506382"/>
                      <a:gd name="connsiteY15" fmla="*/ 516821 h 1756089"/>
                      <a:gd name="connsiteX16" fmla="*/ 172300 w 2506382"/>
                      <a:gd name="connsiteY16" fmla="*/ 650171 h 1756089"/>
                      <a:gd name="connsiteX17" fmla="*/ 102559 w 2506382"/>
                      <a:gd name="connsiteY17" fmla="*/ 776671 h 1756089"/>
                      <a:gd name="connsiteX18" fmla="*/ 42234 w 2506382"/>
                      <a:gd name="connsiteY18" fmla="*/ 941771 h 1756089"/>
                      <a:gd name="connsiteX19" fmla="*/ 38157 w 2506382"/>
                      <a:gd name="connsiteY19" fmla="*/ 1140710 h 1756089"/>
                      <a:gd name="connsiteX0" fmla="*/ 38157 w 2485425"/>
                      <a:gd name="connsiteY0" fmla="*/ 1140710 h 1756089"/>
                      <a:gd name="connsiteX1" fmla="*/ 2302725 w 2485425"/>
                      <a:gd name="connsiteY1" fmla="*/ 1126421 h 1756089"/>
                      <a:gd name="connsiteX2" fmla="*/ 2328234 w 2485425"/>
                      <a:gd name="connsiteY2" fmla="*/ 925896 h 1756089"/>
                      <a:gd name="connsiteX3" fmla="*/ 2271084 w 2485425"/>
                      <a:gd name="connsiteY3" fmla="*/ 738571 h 1756089"/>
                      <a:gd name="connsiteX4" fmla="*/ 2210650 w 2485425"/>
                      <a:gd name="connsiteY4" fmla="*/ 608896 h 1756089"/>
                      <a:gd name="connsiteX5" fmla="*/ 2153500 w 2485425"/>
                      <a:gd name="connsiteY5" fmla="*/ 456496 h 1756089"/>
                      <a:gd name="connsiteX6" fmla="*/ 2055075 w 2485425"/>
                      <a:gd name="connsiteY6" fmla="*/ 326321 h 1756089"/>
                      <a:gd name="connsiteX7" fmla="*/ 1858225 w 2485425"/>
                      <a:gd name="connsiteY7" fmla="*/ 205671 h 1756089"/>
                      <a:gd name="connsiteX8" fmla="*/ 1632800 w 2485425"/>
                      <a:gd name="connsiteY8" fmla="*/ 104071 h 1756089"/>
                      <a:gd name="connsiteX9" fmla="*/ 1397850 w 2485425"/>
                      <a:gd name="connsiteY9" fmla="*/ 78671 h 1756089"/>
                      <a:gd name="connsiteX10" fmla="*/ 1137500 w 2485425"/>
                      <a:gd name="connsiteY10" fmla="*/ 59621 h 1756089"/>
                      <a:gd name="connsiteX11" fmla="*/ 848575 w 2485425"/>
                      <a:gd name="connsiteY11" fmla="*/ 94546 h 1756089"/>
                      <a:gd name="connsiteX12" fmla="*/ 619975 w 2485425"/>
                      <a:gd name="connsiteY12" fmla="*/ 154871 h 1756089"/>
                      <a:gd name="connsiteX13" fmla="*/ 413600 w 2485425"/>
                      <a:gd name="connsiteY13" fmla="*/ 253296 h 1756089"/>
                      <a:gd name="connsiteX14" fmla="*/ 327875 w 2485425"/>
                      <a:gd name="connsiteY14" fmla="*/ 364421 h 1756089"/>
                      <a:gd name="connsiteX15" fmla="*/ 219925 w 2485425"/>
                      <a:gd name="connsiteY15" fmla="*/ 516821 h 1756089"/>
                      <a:gd name="connsiteX16" fmla="*/ 172300 w 2485425"/>
                      <a:gd name="connsiteY16" fmla="*/ 650171 h 1756089"/>
                      <a:gd name="connsiteX17" fmla="*/ 102559 w 2485425"/>
                      <a:gd name="connsiteY17" fmla="*/ 776671 h 1756089"/>
                      <a:gd name="connsiteX18" fmla="*/ 42234 w 2485425"/>
                      <a:gd name="connsiteY18" fmla="*/ 941771 h 1756089"/>
                      <a:gd name="connsiteX19" fmla="*/ 38157 w 2485425"/>
                      <a:gd name="connsiteY19" fmla="*/ 1140710 h 1756089"/>
                      <a:gd name="connsiteX0" fmla="*/ 38157 w 2485425"/>
                      <a:gd name="connsiteY0" fmla="*/ 1140710 h 1756089"/>
                      <a:gd name="connsiteX1" fmla="*/ 2302725 w 2485425"/>
                      <a:gd name="connsiteY1" fmla="*/ 1126421 h 1756089"/>
                      <a:gd name="connsiteX2" fmla="*/ 2328234 w 2485425"/>
                      <a:gd name="connsiteY2" fmla="*/ 878271 h 1756089"/>
                      <a:gd name="connsiteX3" fmla="*/ 2271084 w 2485425"/>
                      <a:gd name="connsiteY3" fmla="*/ 738571 h 1756089"/>
                      <a:gd name="connsiteX4" fmla="*/ 2210650 w 2485425"/>
                      <a:gd name="connsiteY4" fmla="*/ 608896 h 1756089"/>
                      <a:gd name="connsiteX5" fmla="*/ 2153500 w 2485425"/>
                      <a:gd name="connsiteY5" fmla="*/ 456496 h 1756089"/>
                      <a:gd name="connsiteX6" fmla="*/ 2055075 w 2485425"/>
                      <a:gd name="connsiteY6" fmla="*/ 326321 h 1756089"/>
                      <a:gd name="connsiteX7" fmla="*/ 1858225 w 2485425"/>
                      <a:gd name="connsiteY7" fmla="*/ 205671 h 1756089"/>
                      <a:gd name="connsiteX8" fmla="*/ 1632800 w 2485425"/>
                      <a:gd name="connsiteY8" fmla="*/ 104071 h 1756089"/>
                      <a:gd name="connsiteX9" fmla="*/ 1397850 w 2485425"/>
                      <a:gd name="connsiteY9" fmla="*/ 78671 h 1756089"/>
                      <a:gd name="connsiteX10" fmla="*/ 1137500 w 2485425"/>
                      <a:gd name="connsiteY10" fmla="*/ 59621 h 1756089"/>
                      <a:gd name="connsiteX11" fmla="*/ 848575 w 2485425"/>
                      <a:gd name="connsiteY11" fmla="*/ 94546 h 1756089"/>
                      <a:gd name="connsiteX12" fmla="*/ 619975 w 2485425"/>
                      <a:gd name="connsiteY12" fmla="*/ 154871 h 1756089"/>
                      <a:gd name="connsiteX13" fmla="*/ 413600 w 2485425"/>
                      <a:gd name="connsiteY13" fmla="*/ 253296 h 1756089"/>
                      <a:gd name="connsiteX14" fmla="*/ 327875 w 2485425"/>
                      <a:gd name="connsiteY14" fmla="*/ 364421 h 1756089"/>
                      <a:gd name="connsiteX15" fmla="*/ 219925 w 2485425"/>
                      <a:gd name="connsiteY15" fmla="*/ 516821 h 1756089"/>
                      <a:gd name="connsiteX16" fmla="*/ 172300 w 2485425"/>
                      <a:gd name="connsiteY16" fmla="*/ 650171 h 1756089"/>
                      <a:gd name="connsiteX17" fmla="*/ 102559 w 2485425"/>
                      <a:gd name="connsiteY17" fmla="*/ 776671 h 1756089"/>
                      <a:gd name="connsiteX18" fmla="*/ 42234 w 2485425"/>
                      <a:gd name="connsiteY18" fmla="*/ 941771 h 1756089"/>
                      <a:gd name="connsiteX19" fmla="*/ 38157 w 2485425"/>
                      <a:gd name="connsiteY19" fmla="*/ 1140710 h 1756089"/>
                      <a:gd name="connsiteX0" fmla="*/ 38157 w 2485425"/>
                      <a:gd name="connsiteY0" fmla="*/ 1140710 h 1756089"/>
                      <a:gd name="connsiteX1" fmla="*/ 2302725 w 2485425"/>
                      <a:gd name="connsiteY1" fmla="*/ 1126421 h 1756089"/>
                      <a:gd name="connsiteX2" fmla="*/ 2328234 w 2485425"/>
                      <a:gd name="connsiteY2" fmla="*/ 878271 h 1756089"/>
                      <a:gd name="connsiteX3" fmla="*/ 2271084 w 2485425"/>
                      <a:gd name="connsiteY3" fmla="*/ 738571 h 1756089"/>
                      <a:gd name="connsiteX4" fmla="*/ 2210650 w 2485425"/>
                      <a:gd name="connsiteY4" fmla="*/ 608896 h 1756089"/>
                      <a:gd name="connsiteX5" fmla="*/ 2153500 w 2485425"/>
                      <a:gd name="connsiteY5" fmla="*/ 456496 h 1756089"/>
                      <a:gd name="connsiteX6" fmla="*/ 2055075 w 2485425"/>
                      <a:gd name="connsiteY6" fmla="*/ 326321 h 1756089"/>
                      <a:gd name="connsiteX7" fmla="*/ 1858225 w 2485425"/>
                      <a:gd name="connsiteY7" fmla="*/ 205671 h 1756089"/>
                      <a:gd name="connsiteX8" fmla="*/ 1632800 w 2485425"/>
                      <a:gd name="connsiteY8" fmla="*/ 104071 h 1756089"/>
                      <a:gd name="connsiteX9" fmla="*/ 1397850 w 2485425"/>
                      <a:gd name="connsiteY9" fmla="*/ 78671 h 1756089"/>
                      <a:gd name="connsiteX10" fmla="*/ 1137500 w 2485425"/>
                      <a:gd name="connsiteY10" fmla="*/ 59621 h 1756089"/>
                      <a:gd name="connsiteX11" fmla="*/ 848575 w 2485425"/>
                      <a:gd name="connsiteY11" fmla="*/ 94546 h 1756089"/>
                      <a:gd name="connsiteX12" fmla="*/ 619975 w 2485425"/>
                      <a:gd name="connsiteY12" fmla="*/ 154871 h 1756089"/>
                      <a:gd name="connsiteX13" fmla="*/ 413600 w 2485425"/>
                      <a:gd name="connsiteY13" fmla="*/ 253296 h 1756089"/>
                      <a:gd name="connsiteX14" fmla="*/ 327875 w 2485425"/>
                      <a:gd name="connsiteY14" fmla="*/ 364421 h 1756089"/>
                      <a:gd name="connsiteX15" fmla="*/ 219925 w 2485425"/>
                      <a:gd name="connsiteY15" fmla="*/ 516821 h 1756089"/>
                      <a:gd name="connsiteX16" fmla="*/ 172300 w 2485425"/>
                      <a:gd name="connsiteY16" fmla="*/ 650171 h 1756089"/>
                      <a:gd name="connsiteX17" fmla="*/ 102559 w 2485425"/>
                      <a:gd name="connsiteY17" fmla="*/ 776671 h 1756089"/>
                      <a:gd name="connsiteX18" fmla="*/ 42234 w 2485425"/>
                      <a:gd name="connsiteY18" fmla="*/ 941771 h 1756089"/>
                      <a:gd name="connsiteX19" fmla="*/ 38157 w 2485425"/>
                      <a:gd name="connsiteY19" fmla="*/ 1140710 h 1756089"/>
                      <a:gd name="connsiteX0" fmla="*/ 38157 w 2485425"/>
                      <a:gd name="connsiteY0" fmla="*/ 1140710 h 1756089"/>
                      <a:gd name="connsiteX1" fmla="*/ 2302725 w 2485425"/>
                      <a:gd name="connsiteY1" fmla="*/ 1126421 h 1756089"/>
                      <a:gd name="connsiteX2" fmla="*/ 2328234 w 2485425"/>
                      <a:gd name="connsiteY2" fmla="*/ 878271 h 1756089"/>
                      <a:gd name="connsiteX3" fmla="*/ 2271084 w 2485425"/>
                      <a:gd name="connsiteY3" fmla="*/ 738571 h 1756089"/>
                      <a:gd name="connsiteX4" fmla="*/ 2210650 w 2485425"/>
                      <a:gd name="connsiteY4" fmla="*/ 608896 h 1756089"/>
                      <a:gd name="connsiteX5" fmla="*/ 2153500 w 2485425"/>
                      <a:gd name="connsiteY5" fmla="*/ 456496 h 1756089"/>
                      <a:gd name="connsiteX6" fmla="*/ 2055075 w 2485425"/>
                      <a:gd name="connsiteY6" fmla="*/ 326321 h 1756089"/>
                      <a:gd name="connsiteX7" fmla="*/ 1858225 w 2485425"/>
                      <a:gd name="connsiteY7" fmla="*/ 205671 h 1756089"/>
                      <a:gd name="connsiteX8" fmla="*/ 1632800 w 2485425"/>
                      <a:gd name="connsiteY8" fmla="*/ 104071 h 1756089"/>
                      <a:gd name="connsiteX9" fmla="*/ 1397850 w 2485425"/>
                      <a:gd name="connsiteY9" fmla="*/ 78671 h 1756089"/>
                      <a:gd name="connsiteX10" fmla="*/ 1137500 w 2485425"/>
                      <a:gd name="connsiteY10" fmla="*/ 59621 h 1756089"/>
                      <a:gd name="connsiteX11" fmla="*/ 848575 w 2485425"/>
                      <a:gd name="connsiteY11" fmla="*/ 94546 h 1756089"/>
                      <a:gd name="connsiteX12" fmla="*/ 619975 w 2485425"/>
                      <a:gd name="connsiteY12" fmla="*/ 154871 h 1756089"/>
                      <a:gd name="connsiteX13" fmla="*/ 413600 w 2485425"/>
                      <a:gd name="connsiteY13" fmla="*/ 253296 h 1756089"/>
                      <a:gd name="connsiteX14" fmla="*/ 327875 w 2485425"/>
                      <a:gd name="connsiteY14" fmla="*/ 364421 h 1756089"/>
                      <a:gd name="connsiteX15" fmla="*/ 219925 w 2485425"/>
                      <a:gd name="connsiteY15" fmla="*/ 516821 h 1756089"/>
                      <a:gd name="connsiteX16" fmla="*/ 172300 w 2485425"/>
                      <a:gd name="connsiteY16" fmla="*/ 650171 h 1756089"/>
                      <a:gd name="connsiteX17" fmla="*/ 102559 w 2485425"/>
                      <a:gd name="connsiteY17" fmla="*/ 776671 h 1756089"/>
                      <a:gd name="connsiteX18" fmla="*/ 42234 w 2485425"/>
                      <a:gd name="connsiteY18" fmla="*/ 941771 h 1756089"/>
                      <a:gd name="connsiteX19" fmla="*/ 38157 w 2485425"/>
                      <a:gd name="connsiteY19" fmla="*/ 1140710 h 1756089"/>
                      <a:gd name="connsiteX0" fmla="*/ 38157 w 2362209"/>
                      <a:gd name="connsiteY0" fmla="*/ 1140710 h 1756089"/>
                      <a:gd name="connsiteX1" fmla="*/ 2302725 w 2362209"/>
                      <a:gd name="connsiteY1" fmla="*/ 1126421 h 1756089"/>
                      <a:gd name="connsiteX2" fmla="*/ 2328234 w 2362209"/>
                      <a:gd name="connsiteY2" fmla="*/ 878271 h 1756089"/>
                      <a:gd name="connsiteX3" fmla="*/ 2271084 w 2362209"/>
                      <a:gd name="connsiteY3" fmla="*/ 738571 h 1756089"/>
                      <a:gd name="connsiteX4" fmla="*/ 2210650 w 2362209"/>
                      <a:gd name="connsiteY4" fmla="*/ 608896 h 1756089"/>
                      <a:gd name="connsiteX5" fmla="*/ 2153500 w 2362209"/>
                      <a:gd name="connsiteY5" fmla="*/ 456496 h 1756089"/>
                      <a:gd name="connsiteX6" fmla="*/ 2055075 w 2362209"/>
                      <a:gd name="connsiteY6" fmla="*/ 326321 h 1756089"/>
                      <a:gd name="connsiteX7" fmla="*/ 1858225 w 2362209"/>
                      <a:gd name="connsiteY7" fmla="*/ 205671 h 1756089"/>
                      <a:gd name="connsiteX8" fmla="*/ 1632800 w 2362209"/>
                      <a:gd name="connsiteY8" fmla="*/ 104071 h 1756089"/>
                      <a:gd name="connsiteX9" fmla="*/ 1397850 w 2362209"/>
                      <a:gd name="connsiteY9" fmla="*/ 78671 h 1756089"/>
                      <a:gd name="connsiteX10" fmla="*/ 1137500 w 2362209"/>
                      <a:gd name="connsiteY10" fmla="*/ 59621 h 1756089"/>
                      <a:gd name="connsiteX11" fmla="*/ 848575 w 2362209"/>
                      <a:gd name="connsiteY11" fmla="*/ 94546 h 1756089"/>
                      <a:gd name="connsiteX12" fmla="*/ 619975 w 2362209"/>
                      <a:gd name="connsiteY12" fmla="*/ 154871 h 1756089"/>
                      <a:gd name="connsiteX13" fmla="*/ 413600 w 2362209"/>
                      <a:gd name="connsiteY13" fmla="*/ 253296 h 1756089"/>
                      <a:gd name="connsiteX14" fmla="*/ 327875 w 2362209"/>
                      <a:gd name="connsiteY14" fmla="*/ 364421 h 1756089"/>
                      <a:gd name="connsiteX15" fmla="*/ 219925 w 2362209"/>
                      <a:gd name="connsiteY15" fmla="*/ 516821 h 1756089"/>
                      <a:gd name="connsiteX16" fmla="*/ 172300 w 2362209"/>
                      <a:gd name="connsiteY16" fmla="*/ 650171 h 1756089"/>
                      <a:gd name="connsiteX17" fmla="*/ 102559 w 2362209"/>
                      <a:gd name="connsiteY17" fmla="*/ 776671 h 1756089"/>
                      <a:gd name="connsiteX18" fmla="*/ 42234 w 2362209"/>
                      <a:gd name="connsiteY18" fmla="*/ 941771 h 1756089"/>
                      <a:gd name="connsiteX19" fmla="*/ 38157 w 2362209"/>
                      <a:gd name="connsiteY19" fmla="*/ 1140710 h 1756089"/>
                      <a:gd name="connsiteX0" fmla="*/ 38157 w 2486255"/>
                      <a:gd name="connsiteY0" fmla="*/ 1140710 h 1756089"/>
                      <a:gd name="connsiteX1" fmla="*/ 2302725 w 2486255"/>
                      <a:gd name="connsiteY1" fmla="*/ 1126421 h 1756089"/>
                      <a:gd name="connsiteX2" fmla="*/ 2350459 w 2486255"/>
                      <a:gd name="connsiteY2" fmla="*/ 948121 h 1756089"/>
                      <a:gd name="connsiteX3" fmla="*/ 2328234 w 2486255"/>
                      <a:gd name="connsiteY3" fmla="*/ 878271 h 1756089"/>
                      <a:gd name="connsiteX4" fmla="*/ 2271084 w 2486255"/>
                      <a:gd name="connsiteY4" fmla="*/ 738571 h 1756089"/>
                      <a:gd name="connsiteX5" fmla="*/ 2210650 w 2486255"/>
                      <a:gd name="connsiteY5" fmla="*/ 608896 h 1756089"/>
                      <a:gd name="connsiteX6" fmla="*/ 2153500 w 2486255"/>
                      <a:gd name="connsiteY6" fmla="*/ 456496 h 1756089"/>
                      <a:gd name="connsiteX7" fmla="*/ 2055075 w 2486255"/>
                      <a:gd name="connsiteY7" fmla="*/ 326321 h 1756089"/>
                      <a:gd name="connsiteX8" fmla="*/ 1858225 w 2486255"/>
                      <a:gd name="connsiteY8" fmla="*/ 205671 h 1756089"/>
                      <a:gd name="connsiteX9" fmla="*/ 1632800 w 2486255"/>
                      <a:gd name="connsiteY9" fmla="*/ 104071 h 1756089"/>
                      <a:gd name="connsiteX10" fmla="*/ 1397850 w 2486255"/>
                      <a:gd name="connsiteY10" fmla="*/ 78671 h 1756089"/>
                      <a:gd name="connsiteX11" fmla="*/ 1137500 w 2486255"/>
                      <a:gd name="connsiteY11" fmla="*/ 59621 h 1756089"/>
                      <a:gd name="connsiteX12" fmla="*/ 848575 w 2486255"/>
                      <a:gd name="connsiteY12" fmla="*/ 94546 h 1756089"/>
                      <a:gd name="connsiteX13" fmla="*/ 619975 w 2486255"/>
                      <a:gd name="connsiteY13" fmla="*/ 154871 h 1756089"/>
                      <a:gd name="connsiteX14" fmla="*/ 413600 w 2486255"/>
                      <a:gd name="connsiteY14" fmla="*/ 253296 h 1756089"/>
                      <a:gd name="connsiteX15" fmla="*/ 327875 w 2486255"/>
                      <a:gd name="connsiteY15" fmla="*/ 364421 h 1756089"/>
                      <a:gd name="connsiteX16" fmla="*/ 219925 w 2486255"/>
                      <a:gd name="connsiteY16" fmla="*/ 516821 h 1756089"/>
                      <a:gd name="connsiteX17" fmla="*/ 172300 w 2486255"/>
                      <a:gd name="connsiteY17" fmla="*/ 650171 h 1756089"/>
                      <a:gd name="connsiteX18" fmla="*/ 102559 w 2486255"/>
                      <a:gd name="connsiteY18" fmla="*/ 776671 h 1756089"/>
                      <a:gd name="connsiteX19" fmla="*/ 42234 w 2486255"/>
                      <a:gd name="connsiteY19" fmla="*/ 941771 h 1756089"/>
                      <a:gd name="connsiteX20" fmla="*/ 38157 w 2486255"/>
                      <a:gd name="connsiteY20" fmla="*/ 1140710 h 1756089"/>
                      <a:gd name="connsiteX0" fmla="*/ 38157 w 2486255"/>
                      <a:gd name="connsiteY0" fmla="*/ 1140710 h 1756089"/>
                      <a:gd name="connsiteX1" fmla="*/ 2302725 w 2486255"/>
                      <a:gd name="connsiteY1" fmla="*/ 1126421 h 1756089"/>
                      <a:gd name="connsiteX2" fmla="*/ 2350459 w 2486255"/>
                      <a:gd name="connsiteY2" fmla="*/ 979871 h 1756089"/>
                      <a:gd name="connsiteX3" fmla="*/ 2328234 w 2486255"/>
                      <a:gd name="connsiteY3" fmla="*/ 878271 h 1756089"/>
                      <a:gd name="connsiteX4" fmla="*/ 2271084 w 2486255"/>
                      <a:gd name="connsiteY4" fmla="*/ 738571 h 1756089"/>
                      <a:gd name="connsiteX5" fmla="*/ 2210650 w 2486255"/>
                      <a:gd name="connsiteY5" fmla="*/ 608896 h 1756089"/>
                      <a:gd name="connsiteX6" fmla="*/ 2153500 w 2486255"/>
                      <a:gd name="connsiteY6" fmla="*/ 456496 h 1756089"/>
                      <a:gd name="connsiteX7" fmla="*/ 2055075 w 2486255"/>
                      <a:gd name="connsiteY7" fmla="*/ 326321 h 1756089"/>
                      <a:gd name="connsiteX8" fmla="*/ 1858225 w 2486255"/>
                      <a:gd name="connsiteY8" fmla="*/ 205671 h 1756089"/>
                      <a:gd name="connsiteX9" fmla="*/ 1632800 w 2486255"/>
                      <a:gd name="connsiteY9" fmla="*/ 104071 h 1756089"/>
                      <a:gd name="connsiteX10" fmla="*/ 1397850 w 2486255"/>
                      <a:gd name="connsiteY10" fmla="*/ 78671 h 1756089"/>
                      <a:gd name="connsiteX11" fmla="*/ 1137500 w 2486255"/>
                      <a:gd name="connsiteY11" fmla="*/ 59621 h 1756089"/>
                      <a:gd name="connsiteX12" fmla="*/ 848575 w 2486255"/>
                      <a:gd name="connsiteY12" fmla="*/ 94546 h 1756089"/>
                      <a:gd name="connsiteX13" fmla="*/ 619975 w 2486255"/>
                      <a:gd name="connsiteY13" fmla="*/ 154871 h 1756089"/>
                      <a:gd name="connsiteX14" fmla="*/ 413600 w 2486255"/>
                      <a:gd name="connsiteY14" fmla="*/ 253296 h 1756089"/>
                      <a:gd name="connsiteX15" fmla="*/ 327875 w 2486255"/>
                      <a:gd name="connsiteY15" fmla="*/ 364421 h 1756089"/>
                      <a:gd name="connsiteX16" fmla="*/ 219925 w 2486255"/>
                      <a:gd name="connsiteY16" fmla="*/ 516821 h 1756089"/>
                      <a:gd name="connsiteX17" fmla="*/ 172300 w 2486255"/>
                      <a:gd name="connsiteY17" fmla="*/ 650171 h 1756089"/>
                      <a:gd name="connsiteX18" fmla="*/ 102559 w 2486255"/>
                      <a:gd name="connsiteY18" fmla="*/ 776671 h 1756089"/>
                      <a:gd name="connsiteX19" fmla="*/ 42234 w 2486255"/>
                      <a:gd name="connsiteY19" fmla="*/ 941771 h 1756089"/>
                      <a:gd name="connsiteX20" fmla="*/ 38157 w 2486255"/>
                      <a:gd name="connsiteY20" fmla="*/ 1140710 h 1756089"/>
                      <a:gd name="connsiteX0" fmla="*/ 38157 w 2486255"/>
                      <a:gd name="connsiteY0" fmla="*/ 1140710 h 1756089"/>
                      <a:gd name="connsiteX1" fmla="*/ 2302725 w 2486255"/>
                      <a:gd name="connsiteY1" fmla="*/ 1126421 h 1756089"/>
                      <a:gd name="connsiteX2" fmla="*/ 2350459 w 2486255"/>
                      <a:gd name="connsiteY2" fmla="*/ 979871 h 1756089"/>
                      <a:gd name="connsiteX3" fmla="*/ 2328234 w 2486255"/>
                      <a:gd name="connsiteY3" fmla="*/ 878271 h 1756089"/>
                      <a:gd name="connsiteX4" fmla="*/ 2271084 w 2486255"/>
                      <a:gd name="connsiteY4" fmla="*/ 738571 h 1756089"/>
                      <a:gd name="connsiteX5" fmla="*/ 2210650 w 2486255"/>
                      <a:gd name="connsiteY5" fmla="*/ 608896 h 1756089"/>
                      <a:gd name="connsiteX6" fmla="*/ 2153500 w 2486255"/>
                      <a:gd name="connsiteY6" fmla="*/ 456496 h 1756089"/>
                      <a:gd name="connsiteX7" fmla="*/ 2055075 w 2486255"/>
                      <a:gd name="connsiteY7" fmla="*/ 326321 h 1756089"/>
                      <a:gd name="connsiteX8" fmla="*/ 1858225 w 2486255"/>
                      <a:gd name="connsiteY8" fmla="*/ 205671 h 1756089"/>
                      <a:gd name="connsiteX9" fmla="*/ 1632800 w 2486255"/>
                      <a:gd name="connsiteY9" fmla="*/ 104071 h 1756089"/>
                      <a:gd name="connsiteX10" fmla="*/ 1397850 w 2486255"/>
                      <a:gd name="connsiteY10" fmla="*/ 78671 h 1756089"/>
                      <a:gd name="connsiteX11" fmla="*/ 1137500 w 2486255"/>
                      <a:gd name="connsiteY11" fmla="*/ 59621 h 1756089"/>
                      <a:gd name="connsiteX12" fmla="*/ 848575 w 2486255"/>
                      <a:gd name="connsiteY12" fmla="*/ 94546 h 1756089"/>
                      <a:gd name="connsiteX13" fmla="*/ 619975 w 2486255"/>
                      <a:gd name="connsiteY13" fmla="*/ 154871 h 1756089"/>
                      <a:gd name="connsiteX14" fmla="*/ 413600 w 2486255"/>
                      <a:gd name="connsiteY14" fmla="*/ 253296 h 1756089"/>
                      <a:gd name="connsiteX15" fmla="*/ 327875 w 2486255"/>
                      <a:gd name="connsiteY15" fmla="*/ 364421 h 1756089"/>
                      <a:gd name="connsiteX16" fmla="*/ 219925 w 2486255"/>
                      <a:gd name="connsiteY16" fmla="*/ 516821 h 1756089"/>
                      <a:gd name="connsiteX17" fmla="*/ 172300 w 2486255"/>
                      <a:gd name="connsiteY17" fmla="*/ 650171 h 1756089"/>
                      <a:gd name="connsiteX18" fmla="*/ 102559 w 2486255"/>
                      <a:gd name="connsiteY18" fmla="*/ 776671 h 1756089"/>
                      <a:gd name="connsiteX19" fmla="*/ 42234 w 2486255"/>
                      <a:gd name="connsiteY19" fmla="*/ 941771 h 1756089"/>
                      <a:gd name="connsiteX20" fmla="*/ 38157 w 2486255"/>
                      <a:gd name="connsiteY20" fmla="*/ 1140710 h 1756089"/>
                      <a:gd name="connsiteX0" fmla="*/ 38157 w 2486255"/>
                      <a:gd name="connsiteY0" fmla="*/ 1140710 h 1756089"/>
                      <a:gd name="connsiteX1" fmla="*/ 2302725 w 2486255"/>
                      <a:gd name="connsiteY1" fmla="*/ 1126421 h 1756089"/>
                      <a:gd name="connsiteX2" fmla="*/ 2350459 w 2486255"/>
                      <a:gd name="connsiteY2" fmla="*/ 979871 h 1756089"/>
                      <a:gd name="connsiteX3" fmla="*/ 2328234 w 2486255"/>
                      <a:gd name="connsiteY3" fmla="*/ 856046 h 1756089"/>
                      <a:gd name="connsiteX4" fmla="*/ 2271084 w 2486255"/>
                      <a:gd name="connsiteY4" fmla="*/ 738571 h 1756089"/>
                      <a:gd name="connsiteX5" fmla="*/ 2210650 w 2486255"/>
                      <a:gd name="connsiteY5" fmla="*/ 608896 h 1756089"/>
                      <a:gd name="connsiteX6" fmla="*/ 2153500 w 2486255"/>
                      <a:gd name="connsiteY6" fmla="*/ 456496 h 1756089"/>
                      <a:gd name="connsiteX7" fmla="*/ 2055075 w 2486255"/>
                      <a:gd name="connsiteY7" fmla="*/ 326321 h 1756089"/>
                      <a:gd name="connsiteX8" fmla="*/ 1858225 w 2486255"/>
                      <a:gd name="connsiteY8" fmla="*/ 205671 h 1756089"/>
                      <a:gd name="connsiteX9" fmla="*/ 1632800 w 2486255"/>
                      <a:gd name="connsiteY9" fmla="*/ 104071 h 1756089"/>
                      <a:gd name="connsiteX10" fmla="*/ 1397850 w 2486255"/>
                      <a:gd name="connsiteY10" fmla="*/ 78671 h 1756089"/>
                      <a:gd name="connsiteX11" fmla="*/ 1137500 w 2486255"/>
                      <a:gd name="connsiteY11" fmla="*/ 59621 h 1756089"/>
                      <a:gd name="connsiteX12" fmla="*/ 848575 w 2486255"/>
                      <a:gd name="connsiteY12" fmla="*/ 94546 h 1756089"/>
                      <a:gd name="connsiteX13" fmla="*/ 619975 w 2486255"/>
                      <a:gd name="connsiteY13" fmla="*/ 154871 h 1756089"/>
                      <a:gd name="connsiteX14" fmla="*/ 413600 w 2486255"/>
                      <a:gd name="connsiteY14" fmla="*/ 253296 h 1756089"/>
                      <a:gd name="connsiteX15" fmla="*/ 327875 w 2486255"/>
                      <a:gd name="connsiteY15" fmla="*/ 364421 h 1756089"/>
                      <a:gd name="connsiteX16" fmla="*/ 219925 w 2486255"/>
                      <a:gd name="connsiteY16" fmla="*/ 516821 h 1756089"/>
                      <a:gd name="connsiteX17" fmla="*/ 172300 w 2486255"/>
                      <a:gd name="connsiteY17" fmla="*/ 650171 h 1756089"/>
                      <a:gd name="connsiteX18" fmla="*/ 102559 w 2486255"/>
                      <a:gd name="connsiteY18" fmla="*/ 776671 h 1756089"/>
                      <a:gd name="connsiteX19" fmla="*/ 42234 w 2486255"/>
                      <a:gd name="connsiteY19" fmla="*/ 941771 h 1756089"/>
                      <a:gd name="connsiteX20" fmla="*/ 38157 w 2486255"/>
                      <a:gd name="connsiteY20" fmla="*/ 1140710 h 1756089"/>
                      <a:gd name="connsiteX0" fmla="*/ 38157 w 2486255"/>
                      <a:gd name="connsiteY0" fmla="*/ 1140710 h 1756089"/>
                      <a:gd name="connsiteX1" fmla="*/ 2302725 w 2486255"/>
                      <a:gd name="connsiteY1" fmla="*/ 1126421 h 1756089"/>
                      <a:gd name="connsiteX2" fmla="*/ 2350459 w 2486255"/>
                      <a:gd name="connsiteY2" fmla="*/ 979871 h 1756089"/>
                      <a:gd name="connsiteX3" fmla="*/ 2328234 w 2486255"/>
                      <a:gd name="connsiteY3" fmla="*/ 856046 h 1756089"/>
                      <a:gd name="connsiteX4" fmla="*/ 2271084 w 2486255"/>
                      <a:gd name="connsiteY4" fmla="*/ 738571 h 1756089"/>
                      <a:gd name="connsiteX5" fmla="*/ 2210650 w 2486255"/>
                      <a:gd name="connsiteY5" fmla="*/ 608896 h 1756089"/>
                      <a:gd name="connsiteX6" fmla="*/ 2153500 w 2486255"/>
                      <a:gd name="connsiteY6" fmla="*/ 456496 h 1756089"/>
                      <a:gd name="connsiteX7" fmla="*/ 2055075 w 2486255"/>
                      <a:gd name="connsiteY7" fmla="*/ 326321 h 1756089"/>
                      <a:gd name="connsiteX8" fmla="*/ 1858225 w 2486255"/>
                      <a:gd name="connsiteY8" fmla="*/ 205671 h 1756089"/>
                      <a:gd name="connsiteX9" fmla="*/ 1632800 w 2486255"/>
                      <a:gd name="connsiteY9" fmla="*/ 104071 h 1756089"/>
                      <a:gd name="connsiteX10" fmla="*/ 1397850 w 2486255"/>
                      <a:gd name="connsiteY10" fmla="*/ 78671 h 1756089"/>
                      <a:gd name="connsiteX11" fmla="*/ 1137500 w 2486255"/>
                      <a:gd name="connsiteY11" fmla="*/ 59621 h 1756089"/>
                      <a:gd name="connsiteX12" fmla="*/ 848575 w 2486255"/>
                      <a:gd name="connsiteY12" fmla="*/ 94546 h 1756089"/>
                      <a:gd name="connsiteX13" fmla="*/ 619975 w 2486255"/>
                      <a:gd name="connsiteY13" fmla="*/ 154871 h 1756089"/>
                      <a:gd name="connsiteX14" fmla="*/ 413600 w 2486255"/>
                      <a:gd name="connsiteY14" fmla="*/ 253296 h 1756089"/>
                      <a:gd name="connsiteX15" fmla="*/ 327875 w 2486255"/>
                      <a:gd name="connsiteY15" fmla="*/ 364421 h 1756089"/>
                      <a:gd name="connsiteX16" fmla="*/ 219925 w 2486255"/>
                      <a:gd name="connsiteY16" fmla="*/ 516821 h 1756089"/>
                      <a:gd name="connsiteX17" fmla="*/ 172300 w 2486255"/>
                      <a:gd name="connsiteY17" fmla="*/ 650171 h 1756089"/>
                      <a:gd name="connsiteX18" fmla="*/ 102559 w 2486255"/>
                      <a:gd name="connsiteY18" fmla="*/ 776671 h 1756089"/>
                      <a:gd name="connsiteX19" fmla="*/ 42234 w 2486255"/>
                      <a:gd name="connsiteY19" fmla="*/ 941771 h 1756089"/>
                      <a:gd name="connsiteX20" fmla="*/ 38157 w 2486255"/>
                      <a:gd name="connsiteY20" fmla="*/ 1140710 h 1756089"/>
                      <a:gd name="connsiteX0" fmla="*/ 38157 w 2486255"/>
                      <a:gd name="connsiteY0" fmla="*/ 1140710 h 1756089"/>
                      <a:gd name="connsiteX1" fmla="*/ 2302725 w 2486255"/>
                      <a:gd name="connsiteY1" fmla="*/ 1126421 h 1756089"/>
                      <a:gd name="connsiteX2" fmla="*/ 2350459 w 2486255"/>
                      <a:gd name="connsiteY2" fmla="*/ 979871 h 1756089"/>
                      <a:gd name="connsiteX3" fmla="*/ 2328234 w 2486255"/>
                      <a:gd name="connsiteY3" fmla="*/ 856046 h 1756089"/>
                      <a:gd name="connsiteX4" fmla="*/ 2271084 w 2486255"/>
                      <a:gd name="connsiteY4" fmla="*/ 738571 h 1756089"/>
                      <a:gd name="connsiteX5" fmla="*/ 2210650 w 2486255"/>
                      <a:gd name="connsiteY5" fmla="*/ 608896 h 1756089"/>
                      <a:gd name="connsiteX6" fmla="*/ 2153500 w 2486255"/>
                      <a:gd name="connsiteY6" fmla="*/ 456496 h 1756089"/>
                      <a:gd name="connsiteX7" fmla="*/ 2055075 w 2486255"/>
                      <a:gd name="connsiteY7" fmla="*/ 326321 h 1756089"/>
                      <a:gd name="connsiteX8" fmla="*/ 1858225 w 2486255"/>
                      <a:gd name="connsiteY8" fmla="*/ 205671 h 1756089"/>
                      <a:gd name="connsiteX9" fmla="*/ 1632800 w 2486255"/>
                      <a:gd name="connsiteY9" fmla="*/ 104071 h 1756089"/>
                      <a:gd name="connsiteX10" fmla="*/ 1397850 w 2486255"/>
                      <a:gd name="connsiteY10" fmla="*/ 78671 h 1756089"/>
                      <a:gd name="connsiteX11" fmla="*/ 1137500 w 2486255"/>
                      <a:gd name="connsiteY11" fmla="*/ 59621 h 1756089"/>
                      <a:gd name="connsiteX12" fmla="*/ 848575 w 2486255"/>
                      <a:gd name="connsiteY12" fmla="*/ 94546 h 1756089"/>
                      <a:gd name="connsiteX13" fmla="*/ 619975 w 2486255"/>
                      <a:gd name="connsiteY13" fmla="*/ 154871 h 1756089"/>
                      <a:gd name="connsiteX14" fmla="*/ 413600 w 2486255"/>
                      <a:gd name="connsiteY14" fmla="*/ 253296 h 1756089"/>
                      <a:gd name="connsiteX15" fmla="*/ 327875 w 2486255"/>
                      <a:gd name="connsiteY15" fmla="*/ 364421 h 1756089"/>
                      <a:gd name="connsiteX16" fmla="*/ 219925 w 2486255"/>
                      <a:gd name="connsiteY16" fmla="*/ 516821 h 1756089"/>
                      <a:gd name="connsiteX17" fmla="*/ 172300 w 2486255"/>
                      <a:gd name="connsiteY17" fmla="*/ 650171 h 1756089"/>
                      <a:gd name="connsiteX18" fmla="*/ 102559 w 2486255"/>
                      <a:gd name="connsiteY18" fmla="*/ 776671 h 1756089"/>
                      <a:gd name="connsiteX19" fmla="*/ 42234 w 2486255"/>
                      <a:gd name="connsiteY19" fmla="*/ 941771 h 1756089"/>
                      <a:gd name="connsiteX20" fmla="*/ 38157 w 2486255"/>
                      <a:gd name="connsiteY20" fmla="*/ 1140710 h 1756089"/>
                      <a:gd name="connsiteX0" fmla="*/ 38157 w 2370048"/>
                      <a:gd name="connsiteY0" fmla="*/ 1140710 h 1756089"/>
                      <a:gd name="connsiteX1" fmla="*/ 2302725 w 2370048"/>
                      <a:gd name="connsiteY1" fmla="*/ 1126421 h 1756089"/>
                      <a:gd name="connsiteX2" fmla="*/ 2350459 w 2370048"/>
                      <a:gd name="connsiteY2" fmla="*/ 979871 h 1756089"/>
                      <a:gd name="connsiteX3" fmla="*/ 2328234 w 2370048"/>
                      <a:gd name="connsiteY3" fmla="*/ 856046 h 1756089"/>
                      <a:gd name="connsiteX4" fmla="*/ 2271084 w 2370048"/>
                      <a:gd name="connsiteY4" fmla="*/ 738571 h 1756089"/>
                      <a:gd name="connsiteX5" fmla="*/ 2210650 w 2370048"/>
                      <a:gd name="connsiteY5" fmla="*/ 608896 h 1756089"/>
                      <a:gd name="connsiteX6" fmla="*/ 2153500 w 2370048"/>
                      <a:gd name="connsiteY6" fmla="*/ 456496 h 1756089"/>
                      <a:gd name="connsiteX7" fmla="*/ 2055075 w 2370048"/>
                      <a:gd name="connsiteY7" fmla="*/ 326321 h 1756089"/>
                      <a:gd name="connsiteX8" fmla="*/ 1858225 w 2370048"/>
                      <a:gd name="connsiteY8" fmla="*/ 205671 h 1756089"/>
                      <a:gd name="connsiteX9" fmla="*/ 1632800 w 2370048"/>
                      <a:gd name="connsiteY9" fmla="*/ 104071 h 1756089"/>
                      <a:gd name="connsiteX10" fmla="*/ 1397850 w 2370048"/>
                      <a:gd name="connsiteY10" fmla="*/ 78671 h 1756089"/>
                      <a:gd name="connsiteX11" fmla="*/ 1137500 w 2370048"/>
                      <a:gd name="connsiteY11" fmla="*/ 59621 h 1756089"/>
                      <a:gd name="connsiteX12" fmla="*/ 848575 w 2370048"/>
                      <a:gd name="connsiteY12" fmla="*/ 94546 h 1756089"/>
                      <a:gd name="connsiteX13" fmla="*/ 619975 w 2370048"/>
                      <a:gd name="connsiteY13" fmla="*/ 154871 h 1756089"/>
                      <a:gd name="connsiteX14" fmla="*/ 413600 w 2370048"/>
                      <a:gd name="connsiteY14" fmla="*/ 253296 h 1756089"/>
                      <a:gd name="connsiteX15" fmla="*/ 327875 w 2370048"/>
                      <a:gd name="connsiteY15" fmla="*/ 364421 h 1756089"/>
                      <a:gd name="connsiteX16" fmla="*/ 219925 w 2370048"/>
                      <a:gd name="connsiteY16" fmla="*/ 516821 h 1756089"/>
                      <a:gd name="connsiteX17" fmla="*/ 172300 w 2370048"/>
                      <a:gd name="connsiteY17" fmla="*/ 650171 h 1756089"/>
                      <a:gd name="connsiteX18" fmla="*/ 102559 w 2370048"/>
                      <a:gd name="connsiteY18" fmla="*/ 776671 h 1756089"/>
                      <a:gd name="connsiteX19" fmla="*/ 42234 w 2370048"/>
                      <a:gd name="connsiteY19" fmla="*/ 941771 h 1756089"/>
                      <a:gd name="connsiteX20" fmla="*/ 38157 w 2370048"/>
                      <a:gd name="connsiteY20" fmla="*/ 1140710 h 1756089"/>
                      <a:gd name="connsiteX0" fmla="*/ 38157 w 2370048"/>
                      <a:gd name="connsiteY0" fmla="*/ 1140710 h 1756089"/>
                      <a:gd name="connsiteX1" fmla="*/ 2302725 w 2370048"/>
                      <a:gd name="connsiteY1" fmla="*/ 1126421 h 1756089"/>
                      <a:gd name="connsiteX2" fmla="*/ 2350459 w 2370048"/>
                      <a:gd name="connsiteY2" fmla="*/ 979871 h 1756089"/>
                      <a:gd name="connsiteX3" fmla="*/ 2328234 w 2370048"/>
                      <a:gd name="connsiteY3" fmla="*/ 856046 h 1756089"/>
                      <a:gd name="connsiteX4" fmla="*/ 2271084 w 2370048"/>
                      <a:gd name="connsiteY4" fmla="*/ 738571 h 1756089"/>
                      <a:gd name="connsiteX5" fmla="*/ 2210650 w 2370048"/>
                      <a:gd name="connsiteY5" fmla="*/ 608896 h 1756089"/>
                      <a:gd name="connsiteX6" fmla="*/ 2153500 w 2370048"/>
                      <a:gd name="connsiteY6" fmla="*/ 456496 h 1756089"/>
                      <a:gd name="connsiteX7" fmla="*/ 2055075 w 2370048"/>
                      <a:gd name="connsiteY7" fmla="*/ 326321 h 1756089"/>
                      <a:gd name="connsiteX8" fmla="*/ 1858225 w 2370048"/>
                      <a:gd name="connsiteY8" fmla="*/ 205671 h 1756089"/>
                      <a:gd name="connsiteX9" fmla="*/ 1632800 w 2370048"/>
                      <a:gd name="connsiteY9" fmla="*/ 104071 h 1756089"/>
                      <a:gd name="connsiteX10" fmla="*/ 1397850 w 2370048"/>
                      <a:gd name="connsiteY10" fmla="*/ 78671 h 1756089"/>
                      <a:gd name="connsiteX11" fmla="*/ 1137500 w 2370048"/>
                      <a:gd name="connsiteY11" fmla="*/ 59621 h 1756089"/>
                      <a:gd name="connsiteX12" fmla="*/ 848575 w 2370048"/>
                      <a:gd name="connsiteY12" fmla="*/ 94546 h 1756089"/>
                      <a:gd name="connsiteX13" fmla="*/ 619975 w 2370048"/>
                      <a:gd name="connsiteY13" fmla="*/ 154871 h 1756089"/>
                      <a:gd name="connsiteX14" fmla="*/ 413600 w 2370048"/>
                      <a:gd name="connsiteY14" fmla="*/ 253296 h 1756089"/>
                      <a:gd name="connsiteX15" fmla="*/ 327875 w 2370048"/>
                      <a:gd name="connsiteY15" fmla="*/ 364421 h 1756089"/>
                      <a:gd name="connsiteX16" fmla="*/ 219925 w 2370048"/>
                      <a:gd name="connsiteY16" fmla="*/ 516821 h 1756089"/>
                      <a:gd name="connsiteX17" fmla="*/ 172300 w 2370048"/>
                      <a:gd name="connsiteY17" fmla="*/ 650171 h 1756089"/>
                      <a:gd name="connsiteX18" fmla="*/ 102559 w 2370048"/>
                      <a:gd name="connsiteY18" fmla="*/ 776671 h 1756089"/>
                      <a:gd name="connsiteX19" fmla="*/ 42234 w 2370048"/>
                      <a:gd name="connsiteY19" fmla="*/ 941771 h 1756089"/>
                      <a:gd name="connsiteX20" fmla="*/ 38157 w 2370048"/>
                      <a:gd name="connsiteY20" fmla="*/ 1140710 h 1756089"/>
                      <a:gd name="connsiteX0" fmla="*/ 38157 w 2370048"/>
                      <a:gd name="connsiteY0" fmla="*/ 1140710 h 1756089"/>
                      <a:gd name="connsiteX1" fmla="*/ 2302725 w 2370048"/>
                      <a:gd name="connsiteY1" fmla="*/ 1126421 h 1756089"/>
                      <a:gd name="connsiteX2" fmla="*/ 2350459 w 2370048"/>
                      <a:gd name="connsiteY2" fmla="*/ 979871 h 1756089"/>
                      <a:gd name="connsiteX3" fmla="*/ 2328234 w 2370048"/>
                      <a:gd name="connsiteY3" fmla="*/ 856046 h 1756089"/>
                      <a:gd name="connsiteX4" fmla="*/ 2271084 w 2370048"/>
                      <a:gd name="connsiteY4" fmla="*/ 738571 h 1756089"/>
                      <a:gd name="connsiteX5" fmla="*/ 2210650 w 2370048"/>
                      <a:gd name="connsiteY5" fmla="*/ 608896 h 1756089"/>
                      <a:gd name="connsiteX6" fmla="*/ 2153500 w 2370048"/>
                      <a:gd name="connsiteY6" fmla="*/ 456496 h 1756089"/>
                      <a:gd name="connsiteX7" fmla="*/ 2055075 w 2370048"/>
                      <a:gd name="connsiteY7" fmla="*/ 326321 h 1756089"/>
                      <a:gd name="connsiteX8" fmla="*/ 1858225 w 2370048"/>
                      <a:gd name="connsiteY8" fmla="*/ 205671 h 1756089"/>
                      <a:gd name="connsiteX9" fmla="*/ 1632800 w 2370048"/>
                      <a:gd name="connsiteY9" fmla="*/ 104071 h 1756089"/>
                      <a:gd name="connsiteX10" fmla="*/ 1397850 w 2370048"/>
                      <a:gd name="connsiteY10" fmla="*/ 78671 h 1756089"/>
                      <a:gd name="connsiteX11" fmla="*/ 1137500 w 2370048"/>
                      <a:gd name="connsiteY11" fmla="*/ 59621 h 1756089"/>
                      <a:gd name="connsiteX12" fmla="*/ 848575 w 2370048"/>
                      <a:gd name="connsiteY12" fmla="*/ 94546 h 1756089"/>
                      <a:gd name="connsiteX13" fmla="*/ 619975 w 2370048"/>
                      <a:gd name="connsiteY13" fmla="*/ 154871 h 1756089"/>
                      <a:gd name="connsiteX14" fmla="*/ 413600 w 2370048"/>
                      <a:gd name="connsiteY14" fmla="*/ 253296 h 1756089"/>
                      <a:gd name="connsiteX15" fmla="*/ 327875 w 2370048"/>
                      <a:gd name="connsiteY15" fmla="*/ 364421 h 1756089"/>
                      <a:gd name="connsiteX16" fmla="*/ 219925 w 2370048"/>
                      <a:gd name="connsiteY16" fmla="*/ 516821 h 1756089"/>
                      <a:gd name="connsiteX17" fmla="*/ 172300 w 2370048"/>
                      <a:gd name="connsiteY17" fmla="*/ 650171 h 1756089"/>
                      <a:gd name="connsiteX18" fmla="*/ 102559 w 2370048"/>
                      <a:gd name="connsiteY18" fmla="*/ 776671 h 1756089"/>
                      <a:gd name="connsiteX19" fmla="*/ 42234 w 2370048"/>
                      <a:gd name="connsiteY19" fmla="*/ 941771 h 1756089"/>
                      <a:gd name="connsiteX20" fmla="*/ 38157 w 2370048"/>
                      <a:gd name="connsiteY20" fmla="*/ 1140710 h 1756089"/>
                      <a:gd name="connsiteX0" fmla="*/ 38157 w 2370048"/>
                      <a:gd name="connsiteY0" fmla="*/ 1177810 h 1793189"/>
                      <a:gd name="connsiteX1" fmla="*/ 2302725 w 2370048"/>
                      <a:gd name="connsiteY1" fmla="*/ 1163521 h 1793189"/>
                      <a:gd name="connsiteX2" fmla="*/ 2350459 w 2370048"/>
                      <a:gd name="connsiteY2" fmla="*/ 1016971 h 1793189"/>
                      <a:gd name="connsiteX3" fmla="*/ 2328234 w 2370048"/>
                      <a:gd name="connsiteY3" fmla="*/ 893146 h 1793189"/>
                      <a:gd name="connsiteX4" fmla="*/ 2271084 w 2370048"/>
                      <a:gd name="connsiteY4" fmla="*/ 775671 h 1793189"/>
                      <a:gd name="connsiteX5" fmla="*/ 2210650 w 2370048"/>
                      <a:gd name="connsiteY5" fmla="*/ 645996 h 1793189"/>
                      <a:gd name="connsiteX6" fmla="*/ 2153500 w 2370048"/>
                      <a:gd name="connsiteY6" fmla="*/ 493596 h 1793189"/>
                      <a:gd name="connsiteX7" fmla="*/ 2055075 w 2370048"/>
                      <a:gd name="connsiteY7" fmla="*/ 363421 h 1793189"/>
                      <a:gd name="connsiteX8" fmla="*/ 1858225 w 2370048"/>
                      <a:gd name="connsiteY8" fmla="*/ 242771 h 1793189"/>
                      <a:gd name="connsiteX9" fmla="*/ 1632800 w 2370048"/>
                      <a:gd name="connsiteY9" fmla="*/ 141171 h 1793189"/>
                      <a:gd name="connsiteX10" fmla="*/ 1397850 w 2370048"/>
                      <a:gd name="connsiteY10" fmla="*/ 115771 h 1793189"/>
                      <a:gd name="connsiteX11" fmla="*/ 1137500 w 2370048"/>
                      <a:gd name="connsiteY11" fmla="*/ 45921 h 1793189"/>
                      <a:gd name="connsiteX12" fmla="*/ 848575 w 2370048"/>
                      <a:gd name="connsiteY12" fmla="*/ 131646 h 1793189"/>
                      <a:gd name="connsiteX13" fmla="*/ 619975 w 2370048"/>
                      <a:gd name="connsiteY13" fmla="*/ 191971 h 1793189"/>
                      <a:gd name="connsiteX14" fmla="*/ 413600 w 2370048"/>
                      <a:gd name="connsiteY14" fmla="*/ 290396 h 1793189"/>
                      <a:gd name="connsiteX15" fmla="*/ 327875 w 2370048"/>
                      <a:gd name="connsiteY15" fmla="*/ 401521 h 1793189"/>
                      <a:gd name="connsiteX16" fmla="*/ 219925 w 2370048"/>
                      <a:gd name="connsiteY16" fmla="*/ 553921 h 1793189"/>
                      <a:gd name="connsiteX17" fmla="*/ 172300 w 2370048"/>
                      <a:gd name="connsiteY17" fmla="*/ 687271 h 1793189"/>
                      <a:gd name="connsiteX18" fmla="*/ 102559 w 2370048"/>
                      <a:gd name="connsiteY18" fmla="*/ 813771 h 1793189"/>
                      <a:gd name="connsiteX19" fmla="*/ 42234 w 2370048"/>
                      <a:gd name="connsiteY19" fmla="*/ 978871 h 1793189"/>
                      <a:gd name="connsiteX20" fmla="*/ 38157 w 2370048"/>
                      <a:gd name="connsiteY20" fmla="*/ 1177810 h 1793189"/>
                      <a:gd name="connsiteX0" fmla="*/ 38157 w 2370048"/>
                      <a:gd name="connsiteY0" fmla="*/ 1194872 h 1810251"/>
                      <a:gd name="connsiteX1" fmla="*/ 2302725 w 2370048"/>
                      <a:gd name="connsiteY1" fmla="*/ 1180583 h 1810251"/>
                      <a:gd name="connsiteX2" fmla="*/ 2350459 w 2370048"/>
                      <a:gd name="connsiteY2" fmla="*/ 1034033 h 1810251"/>
                      <a:gd name="connsiteX3" fmla="*/ 2328234 w 2370048"/>
                      <a:gd name="connsiteY3" fmla="*/ 910208 h 1810251"/>
                      <a:gd name="connsiteX4" fmla="*/ 2271084 w 2370048"/>
                      <a:gd name="connsiteY4" fmla="*/ 792733 h 1810251"/>
                      <a:gd name="connsiteX5" fmla="*/ 2210650 w 2370048"/>
                      <a:gd name="connsiteY5" fmla="*/ 663058 h 1810251"/>
                      <a:gd name="connsiteX6" fmla="*/ 2153500 w 2370048"/>
                      <a:gd name="connsiteY6" fmla="*/ 510658 h 1810251"/>
                      <a:gd name="connsiteX7" fmla="*/ 2055075 w 2370048"/>
                      <a:gd name="connsiteY7" fmla="*/ 380483 h 1810251"/>
                      <a:gd name="connsiteX8" fmla="*/ 1858225 w 2370048"/>
                      <a:gd name="connsiteY8" fmla="*/ 259833 h 1810251"/>
                      <a:gd name="connsiteX9" fmla="*/ 1632800 w 2370048"/>
                      <a:gd name="connsiteY9" fmla="*/ 158233 h 1810251"/>
                      <a:gd name="connsiteX10" fmla="*/ 1407375 w 2370048"/>
                      <a:gd name="connsiteY10" fmla="*/ 72508 h 1810251"/>
                      <a:gd name="connsiteX11" fmla="*/ 1137500 w 2370048"/>
                      <a:gd name="connsiteY11" fmla="*/ 62983 h 1810251"/>
                      <a:gd name="connsiteX12" fmla="*/ 848575 w 2370048"/>
                      <a:gd name="connsiteY12" fmla="*/ 148708 h 1810251"/>
                      <a:gd name="connsiteX13" fmla="*/ 619975 w 2370048"/>
                      <a:gd name="connsiteY13" fmla="*/ 209033 h 1810251"/>
                      <a:gd name="connsiteX14" fmla="*/ 413600 w 2370048"/>
                      <a:gd name="connsiteY14" fmla="*/ 307458 h 1810251"/>
                      <a:gd name="connsiteX15" fmla="*/ 327875 w 2370048"/>
                      <a:gd name="connsiteY15" fmla="*/ 418583 h 1810251"/>
                      <a:gd name="connsiteX16" fmla="*/ 219925 w 2370048"/>
                      <a:gd name="connsiteY16" fmla="*/ 570983 h 1810251"/>
                      <a:gd name="connsiteX17" fmla="*/ 172300 w 2370048"/>
                      <a:gd name="connsiteY17" fmla="*/ 704333 h 1810251"/>
                      <a:gd name="connsiteX18" fmla="*/ 102559 w 2370048"/>
                      <a:gd name="connsiteY18" fmla="*/ 830833 h 1810251"/>
                      <a:gd name="connsiteX19" fmla="*/ 42234 w 2370048"/>
                      <a:gd name="connsiteY19" fmla="*/ 995933 h 1810251"/>
                      <a:gd name="connsiteX20" fmla="*/ 38157 w 2370048"/>
                      <a:gd name="connsiteY20" fmla="*/ 1194872 h 1810251"/>
                      <a:gd name="connsiteX0" fmla="*/ 38157 w 2370048"/>
                      <a:gd name="connsiteY0" fmla="*/ 1194872 h 1810251"/>
                      <a:gd name="connsiteX1" fmla="*/ 2302725 w 2370048"/>
                      <a:gd name="connsiteY1" fmla="*/ 1180583 h 1810251"/>
                      <a:gd name="connsiteX2" fmla="*/ 2350459 w 2370048"/>
                      <a:gd name="connsiteY2" fmla="*/ 1034033 h 1810251"/>
                      <a:gd name="connsiteX3" fmla="*/ 2328234 w 2370048"/>
                      <a:gd name="connsiteY3" fmla="*/ 910208 h 1810251"/>
                      <a:gd name="connsiteX4" fmla="*/ 2271084 w 2370048"/>
                      <a:gd name="connsiteY4" fmla="*/ 792733 h 1810251"/>
                      <a:gd name="connsiteX5" fmla="*/ 2210650 w 2370048"/>
                      <a:gd name="connsiteY5" fmla="*/ 663058 h 1810251"/>
                      <a:gd name="connsiteX6" fmla="*/ 2153500 w 2370048"/>
                      <a:gd name="connsiteY6" fmla="*/ 510658 h 1810251"/>
                      <a:gd name="connsiteX7" fmla="*/ 2055075 w 2370048"/>
                      <a:gd name="connsiteY7" fmla="*/ 380483 h 1810251"/>
                      <a:gd name="connsiteX8" fmla="*/ 1858225 w 2370048"/>
                      <a:gd name="connsiteY8" fmla="*/ 259833 h 1810251"/>
                      <a:gd name="connsiteX9" fmla="*/ 1632800 w 2370048"/>
                      <a:gd name="connsiteY9" fmla="*/ 158233 h 1810251"/>
                      <a:gd name="connsiteX10" fmla="*/ 1407375 w 2370048"/>
                      <a:gd name="connsiteY10" fmla="*/ 72508 h 1810251"/>
                      <a:gd name="connsiteX11" fmla="*/ 1137500 w 2370048"/>
                      <a:gd name="connsiteY11" fmla="*/ 62983 h 1810251"/>
                      <a:gd name="connsiteX12" fmla="*/ 848575 w 2370048"/>
                      <a:gd name="connsiteY12" fmla="*/ 148708 h 1810251"/>
                      <a:gd name="connsiteX13" fmla="*/ 619975 w 2370048"/>
                      <a:gd name="connsiteY13" fmla="*/ 209033 h 1810251"/>
                      <a:gd name="connsiteX14" fmla="*/ 413600 w 2370048"/>
                      <a:gd name="connsiteY14" fmla="*/ 307458 h 1810251"/>
                      <a:gd name="connsiteX15" fmla="*/ 327875 w 2370048"/>
                      <a:gd name="connsiteY15" fmla="*/ 418583 h 1810251"/>
                      <a:gd name="connsiteX16" fmla="*/ 219925 w 2370048"/>
                      <a:gd name="connsiteY16" fmla="*/ 570983 h 1810251"/>
                      <a:gd name="connsiteX17" fmla="*/ 172300 w 2370048"/>
                      <a:gd name="connsiteY17" fmla="*/ 704333 h 1810251"/>
                      <a:gd name="connsiteX18" fmla="*/ 102559 w 2370048"/>
                      <a:gd name="connsiteY18" fmla="*/ 830833 h 1810251"/>
                      <a:gd name="connsiteX19" fmla="*/ 42234 w 2370048"/>
                      <a:gd name="connsiteY19" fmla="*/ 995933 h 1810251"/>
                      <a:gd name="connsiteX20" fmla="*/ 38157 w 2370048"/>
                      <a:gd name="connsiteY20" fmla="*/ 1194872 h 1810251"/>
                      <a:gd name="connsiteX0" fmla="*/ 38157 w 2370048"/>
                      <a:gd name="connsiteY0" fmla="*/ 1194872 h 1810251"/>
                      <a:gd name="connsiteX1" fmla="*/ 2302725 w 2370048"/>
                      <a:gd name="connsiteY1" fmla="*/ 1180583 h 1810251"/>
                      <a:gd name="connsiteX2" fmla="*/ 2350459 w 2370048"/>
                      <a:gd name="connsiteY2" fmla="*/ 1034033 h 1810251"/>
                      <a:gd name="connsiteX3" fmla="*/ 2328234 w 2370048"/>
                      <a:gd name="connsiteY3" fmla="*/ 910208 h 1810251"/>
                      <a:gd name="connsiteX4" fmla="*/ 2271084 w 2370048"/>
                      <a:gd name="connsiteY4" fmla="*/ 792733 h 1810251"/>
                      <a:gd name="connsiteX5" fmla="*/ 2210650 w 2370048"/>
                      <a:gd name="connsiteY5" fmla="*/ 663058 h 1810251"/>
                      <a:gd name="connsiteX6" fmla="*/ 2153500 w 2370048"/>
                      <a:gd name="connsiteY6" fmla="*/ 510658 h 1810251"/>
                      <a:gd name="connsiteX7" fmla="*/ 2055075 w 2370048"/>
                      <a:gd name="connsiteY7" fmla="*/ 380483 h 1810251"/>
                      <a:gd name="connsiteX8" fmla="*/ 1858225 w 2370048"/>
                      <a:gd name="connsiteY8" fmla="*/ 259833 h 1810251"/>
                      <a:gd name="connsiteX9" fmla="*/ 1639150 w 2370048"/>
                      <a:gd name="connsiteY9" fmla="*/ 123308 h 1810251"/>
                      <a:gd name="connsiteX10" fmla="*/ 1407375 w 2370048"/>
                      <a:gd name="connsiteY10" fmla="*/ 72508 h 1810251"/>
                      <a:gd name="connsiteX11" fmla="*/ 1137500 w 2370048"/>
                      <a:gd name="connsiteY11" fmla="*/ 62983 h 1810251"/>
                      <a:gd name="connsiteX12" fmla="*/ 848575 w 2370048"/>
                      <a:gd name="connsiteY12" fmla="*/ 148708 h 1810251"/>
                      <a:gd name="connsiteX13" fmla="*/ 619975 w 2370048"/>
                      <a:gd name="connsiteY13" fmla="*/ 209033 h 1810251"/>
                      <a:gd name="connsiteX14" fmla="*/ 413600 w 2370048"/>
                      <a:gd name="connsiteY14" fmla="*/ 307458 h 1810251"/>
                      <a:gd name="connsiteX15" fmla="*/ 327875 w 2370048"/>
                      <a:gd name="connsiteY15" fmla="*/ 418583 h 1810251"/>
                      <a:gd name="connsiteX16" fmla="*/ 219925 w 2370048"/>
                      <a:gd name="connsiteY16" fmla="*/ 570983 h 1810251"/>
                      <a:gd name="connsiteX17" fmla="*/ 172300 w 2370048"/>
                      <a:gd name="connsiteY17" fmla="*/ 704333 h 1810251"/>
                      <a:gd name="connsiteX18" fmla="*/ 102559 w 2370048"/>
                      <a:gd name="connsiteY18" fmla="*/ 830833 h 1810251"/>
                      <a:gd name="connsiteX19" fmla="*/ 42234 w 2370048"/>
                      <a:gd name="connsiteY19" fmla="*/ 995933 h 1810251"/>
                      <a:gd name="connsiteX20" fmla="*/ 38157 w 2370048"/>
                      <a:gd name="connsiteY20" fmla="*/ 1194872 h 1810251"/>
                      <a:gd name="connsiteX0" fmla="*/ 38157 w 2370048"/>
                      <a:gd name="connsiteY0" fmla="*/ 1194872 h 1810251"/>
                      <a:gd name="connsiteX1" fmla="*/ 2302725 w 2370048"/>
                      <a:gd name="connsiteY1" fmla="*/ 1180583 h 1810251"/>
                      <a:gd name="connsiteX2" fmla="*/ 2350459 w 2370048"/>
                      <a:gd name="connsiteY2" fmla="*/ 1034033 h 1810251"/>
                      <a:gd name="connsiteX3" fmla="*/ 2328234 w 2370048"/>
                      <a:gd name="connsiteY3" fmla="*/ 910208 h 1810251"/>
                      <a:gd name="connsiteX4" fmla="*/ 2271084 w 2370048"/>
                      <a:gd name="connsiteY4" fmla="*/ 792733 h 1810251"/>
                      <a:gd name="connsiteX5" fmla="*/ 2210650 w 2370048"/>
                      <a:gd name="connsiteY5" fmla="*/ 663058 h 1810251"/>
                      <a:gd name="connsiteX6" fmla="*/ 2153500 w 2370048"/>
                      <a:gd name="connsiteY6" fmla="*/ 510658 h 1810251"/>
                      <a:gd name="connsiteX7" fmla="*/ 2055075 w 2370048"/>
                      <a:gd name="connsiteY7" fmla="*/ 380483 h 1810251"/>
                      <a:gd name="connsiteX8" fmla="*/ 1858225 w 2370048"/>
                      <a:gd name="connsiteY8" fmla="*/ 259833 h 1810251"/>
                      <a:gd name="connsiteX9" fmla="*/ 1639150 w 2370048"/>
                      <a:gd name="connsiteY9" fmla="*/ 123308 h 1810251"/>
                      <a:gd name="connsiteX10" fmla="*/ 1407375 w 2370048"/>
                      <a:gd name="connsiteY10" fmla="*/ 72508 h 1810251"/>
                      <a:gd name="connsiteX11" fmla="*/ 1137500 w 2370048"/>
                      <a:gd name="connsiteY11" fmla="*/ 62983 h 1810251"/>
                      <a:gd name="connsiteX12" fmla="*/ 848575 w 2370048"/>
                      <a:gd name="connsiteY12" fmla="*/ 107433 h 1810251"/>
                      <a:gd name="connsiteX13" fmla="*/ 619975 w 2370048"/>
                      <a:gd name="connsiteY13" fmla="*/ 209033 h 1810251"/>
                      <a:gd name="connsiteX14" fmla="*/ 413600 w 2370048"/>
                      <a:gd name="connsiteY14" fmla="*/ 307458 h 1810251"/>
                      <a:gd name="connsiteX15" fmla="*/ 327875 w 2370048"/>
                      <a:gd name="connsiteY15" fmla="*/ 418583 h 1810251"/>
                      <a:gd name="connsiteX16" fmla="*/ 219925 w 2370048"/>
                      <a:gd name="connsiteY16" fmla="*/ 570983 h 1810251"/>
                      <a:gd name="connsiteX17" fmla="*/ 172300 w 2370048"/>
                      <a:gd name="connsiteY17" fmla="*/ 704333 h 1810251"/>
                      <a:gd name="connsiteX18" fmla="*/ 102559 w 2370048"/>
                      <a:gd name="connsiteY18" fmla="*/ 830833 h 1810251"/>
                      <a:gd name="connsiteX19" fmla="*/ 42234 w 2370048"/>
                      <a:gd name="connsiteY19" fmla="*/ 995933 h 1810251"/>
                      <a:gd name="connsiteX20" fmla="*/ 38157 w 2370048"/>
                      <a:gd name="connsiteY20" fmla="*/ 1194872 h 1810251"/>
                      <a:gd name="connsiteX0" fmla="*/ 38157 w 2370048"/>
                      <a:gd name="connsiteY0" fmla="*/ 1223505 h 1838884"/>
                      <a:gd name="connsiteX1" fmla="*/ 2302725 w 2370048"/>
                      <a:gd name="connsiteY1" fmla="*/ 1209216 h 1838884"/>
                      <a:gd name="connsiteX2" fmla="*/ 2350459 w 2370048"/>
                      <a:gd name="connsiteY2" fmla="*/ 1062666 h 1838884"/>
                      <a:gd name="connsiteX3" fmla="*/ 2328234 w 2370048"/>
                      <a:gd name="connsiteY3" fmla="*/ 938841 h 1838884"/>
                      <a:gd name="connsiteX4" fmla="*/ 2271084 w 2370048"/>
                      <a:gd name="connsiteY4" fmla="*/ 821366 h 1838884"/>
                      <a:gd name="connsiteX5" fmla="*/ 2210650 w 2370048"/>
                      <a:gd name="connsiteY5" fmla="*/ 691691 h 1838884"/>
                      <a:gd name="connsiteX6" fmla="*/ 2153500 w 2370048"/>
                      <a:gd name="connsiteY6" fmla="*/ 539291 h 1838884"/>
                      <a:gd name="connsiteX7" fmla="*/ 2055075 w 2370048"/>
                      <a:gd name="connsiteY7" fmla="*/ 409116 h 1838884"/>
                      <a:gd name="connsiteX8" fmla="*/ 1858225 w 2370048"/>
                      <a:gd name="connsiteY8" fmla="*/ 288466 h 1838884"/>
                      <a:gd name="connsiteX9" fmla="*/ 1639150 w 2370048"/>
                      <a:gd name="connsiteY9" fmla="*/ 151941 h 1838884"/>
                      <a:gd name="connsiteX10" fmla="*/ 1407375 w 2370048"/>
                      <a:gd name="connsiteY10" fmla="*/ 101141 h 1838884"/>
                      <a:gd name="connsiteX11" fmla="*/ 1134325 w 2370048"/>
                      <a:gd name="connsiteY11" fmla="*/ 50341 h 1838884"/>
                      <a:gd name="connsiteX12" fmla="*/ 848575 w 2370048"/>
                      <a:gd name="connsiteY12" fmla="*/ 136066 h 1838884"/>
                      <a:gd name="connsiteX13" fmla="*/ 619975 w 2370048"/>
                      <a:gd name="connsiteY13" fmla="*/ 237666 h 1838884"/>
                      <a:gd name="connsiteX14" fmla="*/ 413600 w 2370048"/>
                      <a:gd name="connsiteY14" fmla="*/ 336091 h 1838884"/>
                      <a:gd name="connsiteX15" fmla="*/ 327875 w 2370048"/>
                      <a:gd name="connsiteY15" fmla="*/ 447216 h 1838884"/>
                      <a:gd name="connsiteX16" fmla="*/ 219925 w 2370048"/>
                      <a:gd name="connsiteY16" fmla="*/ 599616 h 1838884"/>
                      <a:gd name="connsiteX17" fmla="*/ 172300 w 2370048"/>
                      <a:gd name="connsiteY17" fmla="*/ 732966 h 1838884"/>
                      <a:gd name="connsiteX18" fmla="*/ 102559 w 2370048"/>
                      <a:gd name="connsiteY18" fmla="*/ 859466 h 1838884"/>
                      <a:gd name="connsiteX19" fmla="*/ 42234 w 2370048"/>
                      <a:gd name="connsiteY19" fmla="*/ 1024566 h 1838884"/>
                      <a:gd name="connsiteX20" fmla="*/ 38157 w 2370048"/>
                      <a:gd name="connsiteY20" fmla="*/ 1223505 h 1838884"/>
                      <a:gd name="connsiteX0" fmla="*/ 38157 w 2370048"/>
                      <a:gd name="connsiteY0" fmla="*/ 1223505 h 1838884"/>
                      <a:gd name="connsiteX1" fmla="*/ 2302725 w 2370048"/>
                      <a:gd name="connsiteY1" fmla="*/ 1209216 h 1838884"/>
                      <a:gd name="connsiteX2" fmla="*/ 2350459 w 2370048"/>
                      <a:gd name="connsiteY2" fmla="*/ 1062666 h 1838884"/>
                      <a:gd name="connsiteX3" fmla="*/ 2328234 w 2370048"/>
                      <a:gd name="connsiteY3" fmla="*/ 938841 h 1838884"/>
                      <a:gd name="connsiteX4" fmla="*/ 2271084 w 2370048"/>
                      <a:gd name="connsiteY4" fmla="*/ 821366 h 1838884"/>
                      <a:gd name="connsiteX5" fmla="*/ 2210650 w 2370048"/>
                      <a:gd name="connsiteY5" fmla="*/ 691691 h 1838884"/>
                      <a:gd name="connsiteX6" fmla="*/ 2153500 w 2370048"/>
                      <a:gd name="connsiteY6" fmla="*/ 539291 h 1838884"/>
                      <a:gd name="connsiteX7" fmla="*/ 2055075 w 2370048"/>
                      <a:gd name="connsiteY7" fmla="*/ 409116 h 1838884"/>
                      <a:gd name="connsiteX8" fmla="*/ 1858225 w 2370048"/>
                      <a:gd name="connsiteY8" fmla="*/ 288466 h 1838884"/>
                      <a:gd name="connsiteX9" fmla="*/ 1639150 w 2370048"/>
                      <a:gd name="connsiteY9" fmla="*/ 151941 h 1838884"/>
                      <a:gd name="connsiteX10" fmla="*/ 1407375 w 2370048"/>
                      <a:gd name="connsiteY10" fmla="*/ 101141 h 1838884"/>
                      <a:gd name="connsiteX11" fmla="*/ 1134325 w 2370048"/>
                      <a:gd name="connsiteY11" fmla="*/ 50341 h 1838884"/>
                      <a:gd name="connsiteX12" fmla="*/ 848575 w 2370048"/>
                      <a:gd name="connsiteY12" fmla="*/ 123366 h 1838884"/>
                      <a:gd name="connsiteX13" fmla="*/ 619975 w 2370048"/>
                      <a:gd name="connsiteY13" fmla="*/ 237666 h 1838884"/>
                      <a:gd name="connsiteX14" fmla="*/ 413600 w 2370048"/>
                      <a:gd name="connsiteY14" fmla="*/ 336091 h 1838884"/>
                      <a:gd name="connsiteX15" fmla="*/ 327875 w 2370048"/>
                      <a:gd name="connsiteY15" fmla="*/ 447216 h 1838884"/>
                      <a:gd name="connsiteX16" fmla="*/ 219925 w 2370048"/>
                      <a:gd name="connsiteY16" fmla="*/ 599616 h 1838884"/>
                      <a:gd name="connsiteX17" fmla="*/ 172300 w 2370048"/>
                      <a:gd name="connsiteY17" fmla="*/ 732966 h 1838884"/>
                      <a:gd name="connsiteX18" fmla="*/ 102559 w 2370048"/>
                      <a:gd name="connsiteY18" fmla="*/ 859466 h 1838884"/>
                      <a:gd name="connsiteX19" fmla="*/ 42234 w 2370048"/>
                      <a:gd name="connsiteY19" fmla="*/ 1024566 h 1838884"/>
                      <a:gd name="connsiteX20" fmla="*/ 38157 w 2370048"/>
                      <a:gd name="connsiteY20" fmla="*/ 1223505 h 1838884"/>
                      <a:gd name="connsiteX0" fmla="*/ 38157 w 2370048"/>
                      <a:gd name="connsiteY0" fmla="*/ 1221142 h 1836521"/>
                      <a:gd name="connsiteX1" fmla="*/ 2302725 w 2370048"/>
                      <a:gd name="connsiteY1" fmla="*/ 1206853 h 1836521"/>
                      <a:gd name="connsiteX2" fmla="*/ 2350459 w 2370048"/>
                      <a:gd name="connsiteY2" fmla="*/ 1060303 h 1836521"/>
                      <a:gd name="connsiteX3" fmla="*/ 2328234 w 2370048"/>
                      <a:gd name="connsiteY3" fmla="*/ 936478 h 1836521"/>
                      <a:gd name="connsiteX4" fmla="*/ 2271084 w 2370048"/>
                      <a:gd name="connsiteY4" fmla="*/ 819003 h 1836521"/>
                      <a:gd name="connsiteX5" fmla="*/ 2210650 w 2370048"/>
                      <a:gd name="connsiteY5" fmla="*/ 689328 h 1836521"/>
                      <a:gd name="connsiteX6" fmla="*/ 2153500 w 2370048"/>
                      <a:gd name="connsiteY6" fmla="*/ 536928 h 1836521"/>
                      <a:gd name="connsiteX7" fmla="*/ 2055075 w 2370048"/>
                      <a:gd name="connsiteY7" fmla="*/ 406753 h 1836521"/>
                      <a:gd name="connsiteX8" fmla="*/ 1858225 w 2370048"/>
                      <a:gd name="connsiteY8" fmla="*/ 286103 h 1836521"/>
                      <a:gd name="connsiteX9" fmla="*/ 1639150 w 2370048"/>
                      <a:gd name="connsiteY9" fmla="*/ 149578 h 1836521"/>
                      <a:gd name="connsiteX10" fmla="*/ 1407375 w 2370048"/>
                      <a:gd name="connsiteY10" fmla="*/ 98778 h 1836521"/>
                      <a:gd name="connsiteX11" fmla="*/ 1108925 w 2370048"/>
                      <a:gd name="connsiteY11" fmla="*/ 51153 h 1836521"/>
                      <a:gd name="connsiteX12" fmla="*/ 848575 w 2370048"/>
                      <a:gd name="connsiteY12" fmla="*/ 121003 h 1836521"/>
                      <a:gd name="connsiteX13" fmla="*/ 619975 w 2370048"/>
                      <a:gd name="connsiteY13" fmla="*/ 235303 h 1836521"/>
                      <a:gd name="connsiteX14" fmla="*/ 413600 w 2370048"/>
                      <a:gd name="connsiteY14" fmla="*/ 333728 h 1836521"/>
                      <a:gd name="connsiteX15" fmla="*/ 327875 w 2370048"/>
                      <a:gd name="connsiteY15" fmla="*/ 444853 h 1836521"/>
                      <a:gd name="connsiteX16" fmla="*/ 219925 w 2370048"/>
                      <a:gd name="connsiteY16" fmla="*/ 597253 h 1836521"/>
                      <a:gd name="connsiteX17" fmla="*/ 172300 w 2370048"/>
                      <a:gd name="connsiteY17" fmla="*/ 730603 h 1836521"/>
                      <a:gd name="connsiteX18" fmla="*/ 102559 w 2370048"/>
                      <a:gd name="connsiteY18" fmla="*/ 857103 h 1836521"/>
                      <a:gd name="connsiteX19" fmla="*/ 42234 w 2370048"/>
                      <a:gd name="connsiteY19" fmla="*/ 1022203 h 1836521"/>
                      <a:gd name="connsiteX20" fmla="*/ 38157 w 2370048"/>
                      <a:gd name="connsiteY20" fmla="*/ 1221142 h 1836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370048" h="1836521">
                        <a:moveTo>
                          <a:pt x="38157" y="1221142"/>
                        </a:moveTo>
                        <a:cubicBezTo>
                          <a:pt x="147165" y="1968325"/>
                          <a:pt x="2130217" y="2117020"/>
                          <a:pt x="2302725" y="1206853"/>
                        </a:cubicBezTo>
                        <a:cubicBezTo>
                          <a:pt x="2380134" y="1108080"/>
                          <a:pt x="2346208" y="1101661"/>
                          <a:pt x="2350459" y="1060303"/>
                        </a:cubicBezTo>
                        <a:cubicBezTo>
                          <a:pt x="2389635" y="996720"/>
                          <a:pt x="2363688" y="961878"/>
                          <a:pt x="2328234" y="936478"/>
                        </a:cubicBezTo>
                        <a:cubicBezTo>
                          <a:pt x="2348361" y="881361"/>
                          <a:pt x="2343069" y="812040"/>
                          <a:pt x="2271084" y="819003"/>
                        </a:cubicBezTo>
                        <a:cubicBezTo>
                          <a:pt x="2303363" y="723224"/>
                          <a:pt x="2261997" y="720465"/>
                          <a:pt x="2210650" y="689328"/>
                        </a:cubicBezTo>
                        <a:cubicBezTo>
                          <a:pt x="2251925" y="654403"/>
                          <a:pt x="2270975" y="517878"/>
                          <a:pt x="2153500" y="536928"/>
                        </a:cubicBezTo>
                        <a:cubicBezTo>
                          <a:pt x="2154029" y="479248"/>
                          <a:pt x="2132333" y="389820"/>
                          <a:pt x="2055075" y="406753"/>
                        </a:cubicBezTo>
                        <a:cubicBezTo>
                          <a:pt x="2040258" y="306211"/>
                          <a:pt x="1949242" y="227895"/>
                          <a:pt x="1858225" y="286103"/>
                        </a:cubicBezTo>
                        <a:cubicBezTo>
                          <a:pt x="1849758" y="201436"/>
                          <a:pt x="1755567" y="100895"/>
                          <a:pt x="1639150" y="149578"/>
                        </a:cubicBezTo>
                        <a:cubicBezTo>
                          <a:pt x="1602108" y="87136"/>
                          <a:pt x="1495217" y="34220"/>
                          <a:pt x="1407375" y="98778"/>
                        </a:cubicBezTo>
                        <a:cubicBezTo>
                          <a:pt x="1365042" y="35278"/>
                          <a:pt x="1186183" y="-59972"/>
                          <a:pt x="1108925" y="51153"/>
                        </a:cubicBezTo>
                        <a:cubicBezTo>
                          <a:pt x="1047542" y="11995"/>
                          <a:pt x="916308" y="10936"/>
                          <a:pt x="848575" y="121003"/>
                        </a:cubicBezTo>
                        <a:cubicBezTo>
                          <a:pt x="743800" y="45861"/>
                          <a:pt x="648550" y="158045"/>
                          <a:pt x="619975" y="235303"/>
                        </a:cubicBezTo>
                        <a:cubicBezTo>
                          <a:pt x="541658" y="179211"/>
                          <a:pt x="422067" y="265995"/>
                          <a:pt x="413600" y="333728"/>
                        </a:cubicBezTo>
                        <a:cubicBezTo>
                          <a:pt x="375500" y="310445"/>
                          <a:pt x="283425" y="369711"/>
                          <a:pt x="327875" y="444853"/>
                        </a:cubicBezTo>
                        <a:cubicBezTo>
                          <a:pt x="237917" y="451203"/>
                          <a:pt x="195583" y="489303"/>
                          <a:pt x="219925" y="597253"/>
                        </a:cubicBezTo>
                        <a:cubicBezTo>
                          <a:pt x="181825" y="600428"/>
                          <a:pt x="165950" y="654403"/>
                          <a:pt x="172300" y="730603"/>
                        </a:cubicBezTo>
                        <a:cubicBezTo>
                          <a:pt x="125222" y="740045"/>
                          <a:pt x="63383" y="774636"/>
                          <a:pt x="102559" y="857103"/>
                        </a:cubicBezTo>
                        <a:cubicBezTo>
                          <a:pt x="14735" y="860195"/>
                          <a:pt x="15926" y="934013"/>
                          <a:pt x="42234" y="1022203"/>
                        </a:cubicBezTo>
                        <a:cubicBezTo>
                          <a:pt x="30989" y="1065859"/>
                          <a:pt x="-44375" y="1122634"/>
                          <a:pt x="38157" y="12211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7" name="グループ化 36"/>
                <p:cNvGrpSpPr>
                  <a:grpSpLocks noChangeAspect="1"/>
                </p:cNvGrpSpPr>
                <p:nvPr/>
              </p:nvGrpSpPr>
              <p:grpSpPr>
                <a:xfrm>
                  <a:off x="5016270" y="3347155"/>
                  <a:ext cx="844818" cy="769916"/>
                  <a:chOff x="237222" y="946851"/>
                  <a:chExt cx="2369408" cy="2159333"/>
                </a:xfrm>
              </p:grpSpPr>
              <p:grpSp>
                <p:nvGrpSpPr>
                  <p:cNvPr id="40" name="グループ化 39"/>
                  <p:cNvGrpSpPr/>
                  <p:nvPr/>
                </p:nvGrpSpPr>
                <p:grpSpPr>
                  <a:xfrm>
                    <a:off x="237222" y="946851"/>
                    <a:ext cx="2369408" cy="2159333"/>
                    <a:chOff x="237222" y="946851"/>
                    <a:chExt cx="2369408" cy="2159333"/>
                  </a:xfrm>
                </p:grpSpPr>
                <p:sp>
                  <p:nvSpPr>
                    <p:cNvPr id="44" name="フリーフォーム 43"/>
                    <p:cNvSpPr/>
                    <p:nvPr/>
                  </p:nvSpPr>
                  <p:spPr>
                    <a:xfrm>
                      <a:off x="871538" y="2807496"/>
                      <a:ext cx="1112043" cy="298688"/>
                    </a:xfrm>
                    <a:custGeom>
                      <a:avLst/>
                      <a:gdLst>
                        <a:gd name="connsiteX0" fmla="*/ 0 w 1112043"/>
                        <a:gd name="connsiteY0" fmla="*/ 9525 h 223837"/>
                        <a:gd name="connsiteX1" fmla="*/ 161925 w 1112043"/>
                        <a:gd name="connsiteY1" fmla="*/ 223837 h 223837"/>
                        <a:gd name="connsiteX2" fmla="*/ 952500 w 1112043"/>
                        <a:gd name="connsiteY2" fmla="*/ 211931 h 223837"/>
                        <a:gd name="connsiteX3" fmla="*/ 1112043 w 1112043"/>
                        <a:gd name="connsiteY3" fmla="*/ 0 h 223837"/>
                        <a:gd name="connsiteX4" fmla="*/ 0 w 1112043"/>
                        <a:gd name="connsiteY4" fmla="*/ 9525 h 223837"/>
                        <a:gd name="connsiteX0" fmla="*/ 0 w 1112043"/>
                        <a:gd name="connsiteY0" fmla="*/ 9525 h 223837"/>
                        <a:gd name="connsiteX1" fmla="*/ 161925 w 1112043"/>
                        <a:gd name="connsiteY1" fmla="*/ 223837 h 223837"/>
                        <a:gd name="connsiteX2" fmla="*/ 952500 w 1112043"/>
                        <a:gd name="connsiteY2" fmla="*/ 211931 h 223837"/>
                        <a:gd name="connsiteX3" fmla="*/ 1112043 w 1112043"/>
                        <a:gd name="connsiteY3" fmla="*/ 0 h 223837"/>
                        <a:gd name="connsiteX4" fmla="*/ 0 w 1112043"/>
                        <a:gd name="connsiteY4" fmla="*/ 9525 h 223837"/>
                        <a:gd name="connsiteX0" fmla="*/ 0 w 1112043"/>
                        <a:gd name="connsiteY0" fmla="*/ 9525 h 240506"/>
                        <a:gd name="connsiteX1" fmla="*/ 197644 w 1112043"/>
                        <a:gd name="connsiteY1" fmla="*/ 240506 h 240506"/>
                        <a:gd name="connsiteX2" fmla="*/ 952500 w 1112043"/>
                        <a:gd name="connsiteY2" fmla="*/ 211931 h 240506"/>
                        <a:gd name="connsiteX3" fmla="*/ 1112043 w 1112043"/>
                        <a:gd name="connsiteY3" fmla="*/ 0 h 240506"/>
                        <a:gd name="connsiteX4" fmla="*/ 0 w 1112043"/>
                        <a:gd name="connsiteY4" fmla="*/ 9525 h 240506"/>
                        <a:gd name="connsiteX0" fmla="*/ 0 w 1112043"/>
                        <a:gd name="connsiteY0" fmla="*/ 9525 h 240506"/>
                        <a:gd name="connsiteX1" fmla="*/ 197644 w 1112043"/>
                        <a:gd name="connsiteY1" fmla="*/ 240506 h 240506"/>
                        <a:gd name="connsiteX2" fmla="*/ 952500 w 1112043"/>
                        <a:gd name="connsiteY2" fmla="*/ 211931 h 240506"/>
                        <a:gd name="connsiteX3" fmla="*/ 1112043 w 1112043"/>
                        <a:gd name="connsiteY3" fmla="*/ 0 h 240506"/>
                        <a:gd name="connsiteX4" fmla="*/ 0 w 1112043"/>
                        <a:gd name="connsiteY4" fmla="*/ 9525 h 240506"/>
                        <a:gd name="connsiteX0" fmla="*/ 0 w 1112043"/>
                        <a:gd name="connsiteY0" fmla="*/ 9525 h 281307"/>
                        <a:gd name="connsiteX1" fmla="*/ 197644 w 1112043"/>
                        <a:gd name="connsiteY1" fmla="*/ 240506 h 281307"/>
                        <a:gd name="connsiteX2" fmla="*/ 952500 w 1112043"/>
                        <a:gd name="connsiteY2" fmla="*/ 211931 h 281307"/>
                        <a:gd name="connsiteX3" fmla="*/ 1112043 w 1112043"/>
                        <a:gd name="connsiteY3" fmla="*/ 0 h 281307"/>
                        <a:gd name="connsiteX4" fmla="*/ 0 w 1112043"/>
                        <a:gd name="connsiteY4" fmla="*/ 9525 h 281307"/>
                        <a:gd name="connsiteX0" fmla="*/ 0 w 1112043"/>
                        <a:gd name="connsiteY0" fmla="*/ 9525 h 300090"/>
                        <a:gd name="connsiteX1" fmla="*/ 197644 w 1112043"/>
                        <a:gd name="connsiteY1" fmla="*/ 240506 h 300090"/>
                        <a:gd name="connsiteX2" fmla="*/ 952500 w 1112043"/>
                        <a:gd name="connsiteY2" fmla="*/ 211931 h 300090"/>
                        <a:gd name="connsiteX3" fmla="*/ 1112043 w 1112043"/>
                        <a:gd name="connsiteY3" fmla="*/ 0 h 300090"/>
                        <a:gd name="connsiteX4" fmla="*/ 0 w 1112043"/>
                        <a:gd name="connsiteY4" fmla="*/ 9525 h 300090"/>
                        <a:gd name="connsiteX0" fmla="*/ 0 w 1112043"/>
                        <a:gd name="connsiteY0" fmla="*/ 9525 h 300090"/>
                        <a:gd name="connsiteX1" fmla="*/ 197644 w 1112043"/>
                        <a:gd name="connsiteY1" fmla="*/ 240506 h 300090"/>
                        <a:gd name="connsiteX2" fmla="*/ 952500 w 1112043"/>
                        <a:gd name="connsiteY2" fmla="*/ 211931 h 300090"/>
                        <a:gd name="connsiteX3" fmla="*/ 1112043 w 1112043"/>
                        <a:gd name="connsiteY3" fmla="*/ 0 h 300090"/>
                        <a:gd name="connsiteX4" fmla="*/ 0 w 1112043"/>
                        <a:gd name="connsiteY4" fmla="*/ 9525 h 300090"/>
                        <a:gd name="connsiteX0" fmla="*/ 0 w 1112043"/>
                        <a:gd name="connsiteY0" fmla="*/ 9525 h 300090"/>
                        <a:gd name="connsiteX1" fmla="*/ 197644 w 1112043"/>
                        <a:gd name="connsiteY1" fmla="*/ 240506 h 300090"/>
                        <a:gd name="connsiteX2" fmla="*/ 952500 w 1112043"/>
                        <a:gd name="connsiteY2" fmla="*/ 211931 h 300090"/>
                        <a:gd name="connsiteX3" fmla="*/ 1112043 w 1112043"/>
                        <a:gd name="connsiteY3" fmla="*/ 0 h 300090"/>
                        <a:gd name="connsiteX4" fmla="*/ 0 w 1112043"/>
                        <a:gd name="connsiteY4" fmla="*/ 9525 h 300090"/>
                        <a:gd name="connsiteX0" fmla="*/ 0 w 1112043"/>
                        <a:gd name="connsiteY0" fmla="*/ 9525 h 300090"/>
                        <a:gd name="connsiteX1" fmla="*/ 197644 w 1112043"/>
                        <a:gd name="connsiteY1" fmla="*/ 240506 h 300090"/>
                        <a:gd name="connsiteX2" fmla="*/ 952500 w 1112043"/>
                        <a:gd name="connsiteY2" fmla="*/ 211931 h 300090"/>
                        <a:gd name="connsiteX3" fmla="*/ 1112043 w 1112043"/>
                        <a:gd name="connsiteY3" fmla="*/ 0 h 300090"/>
                        <a:gd name="connsiteX4" fmla="*/ 0 w 1112043"/>
                        <a:gd name="connsiteY4" fmla="*/ 9525 h 300090"/>
                        <a:gd name="connsiteX0" fmla="*/ 0 w 1112043"/>
                        <a:gd name="connsiteY0" fmla="*/ 9525 h 300090"/>
                        <a:gd name="connsiteX1" fmla="*/ 197644 w 1112043"/>
                        <a:gd name="connsiteY1" fmla="*/ 240506 h 300090"/>
                        <a:gd name="connsiteX2" fmla="*/ 952500 w 1112043"/>
                        <a:gd name="connsiteY2" fmla="*/ 211931 h 300090"/>
                        <a:gd name="connsiteX3" fmla="*/ 1112043 w 1112043"/>
                        <a:gd name="connsiteY3" fmla="*/ 0 h 300090"/>
                        <a:gd name="connsiteX4" fmla="*/ 0 w 1112043"/>
                        <a:gd name="connsiteY4" fmla="*/ 9525 h 300090"/>
                        <a:gd name="connsiteX0" fmla="*/ 0 w 1112043"/>
                        <a:gd name="connsiteY0" fmla="*/ 9525 h 298688"/>
                        <a:gd name="connsiteX1" fmla="*/ 197644 w 1112043"/>
                        <a:gd name="connsiteY1" fmla="*/ 240506 h 298688"/>
                        <a:gd name="connsiteX2" fmla="*/ 952500 w 1112043"/>
                        <a:gd name="connsiteY2" fmla="*/ 211931 h 298688"/>
                        <a:gd name="connsiteX3" fmla="*/ 1112043 w 1112043"/>
                        <a:gd name="connsiteY3" fmla="*/ 0 h 298688"/>
                        <a:gd name="connsiteX4" fmla="*/ 0 w 1112043"/>
                        <a:gd name="connsiteY4" fmla="*/ 9525 h 298688"/>
                        <a:gd name="connsiteX0" fmla="*/ 0 w 1112043"/>
                        <a:gd name="connsiteY0" fmla="*/ 9525 h 298688"/>
                        <a:gd name="connsiteX1" fmla="*/ 197644 w 1112043"/>
                        <a:gd name="connsiteY1" fmla="*/ 240506 h 298688"/>
                        <a:gd name="connsiteX2" fmla="*/ 952500 w 1112043"/>
                        <a:gd name="connsiteY2" fmla="*/ 211931 h 298688"/>
                        <a:gd name="connsiteX3" fmla="*/ 1112043 w 1112043"/>
                        <a:gd name="connsiteY3" fmla="*/ 0 h 298688"/>
                        <a:gd name="connsiteX4" fmla="*/ 0 w 1112043"/>
                        <a:gd name="connsiteY4" fmla="*/ 9525 h 298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12043" h="298688">
                          <a:moveTo>
                            <a:pt x="0" y="9525"/>
                          </a:moveTo>
                          <a:cubicBezTo>
                            <a:pt x="6350" y="130968"/>
                            <a:pt x="112713" y="202407"/>
                            <a:pt x="197644" y="240506"/>
                          </a:cubicBezTo>
                          <a:cubicBezTo>
                            <a:pt x="451644" y="342900"/>
                            <a:pt x="834231" y="295275"/>
                            <a:pt x="952500" y="211931"/>
                          </a:cubicBezTo>
                          <a:cubicBezTo>
                            <a:pt x="1093787" y="134143"/>
                            <a:pt x="1089818" y="70644"/>
                            <a:pt x="1112043" y="0"/>
                          </a:cubicBezTo>
                          <a:lnTo>
                            <a:pt x="0" y="9525"/>
                          </a:lnTo>
                          <a:close/>
                        </a:path>
                      </a:pathLst>
                    </a:custGeom>
                    <a:solidFill>
                      <a:srgbClr val="9C8979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5" name="フリーフォーム 44"/>
                    <p:cNvSpPr/>
                    <p:nvPr/>
                  </p:nvSpPr>
                  <p:spPr>
                    <a:xfrm>
                      <a:off x="238125" y="946851"/>
                      <a:ext cx="2368505" cy="2001718"/>
                    </a:xfrm>
                    <a:custGeom>
                      <a:avLst/>
                      <a:gdLst>
                        <a:gd name="connsiteX0" fmla="*/ 0 w 2362200"/>
                        <a:gd name="connsiteY0" fmla="*/ 661987 h 1866900"/>
                        <a:gd name="connsiteX1" fmla="*/ 633412 w 2362200"/>
                        <a:gd name="connsiteY1" fmla="*/ 1866900 h 1866900"/>
                        <a:gd name="connsiteX2" fmla="*/ 1738312 w 2362200"/>
                        <a:gd name="connsiteY2" fmla="*/ 1866900 h 1866900"/>
                        <a:gd name="connsiteX3" fmla="*/ 2362200 w 2362200"/>
                        <a:gd name="connsiteY3" fmla="*/ 704850 h 1866900"/>
                        <a:gd name="connsiteX4" fmla="*/ 1147762 w 2362200"/>
                        <a:gd name="connsiteY4" fmla="*/ 0 h 1866900"/>
                        <a:gd name="connsiteX5" fmla="*/ 0 w 2362200"/>
                        <a:gd name="connsiteY5" fmla="*/ 661987 h 1866900"/>
                        <a:gd name="connsiteX0" fmla="*/ 0 w 2362200"/>
                        <a:gd name="connsiteY0" fmla="*/ 661987 h 1866900"/>
                        <a:gd name="connsiteX1" fmla="*/ 633412 w 2362200"/>
                        <a:gd name="connsiteY1" fmla="*/ 1866900 h 1866900"/>
                        <a:gd name="connsiteX2" fmla="*/ 1738312 w 2362200"/>
                        <a:gd name="connsiteY2" fmla="*/ 1866900 h 1866900"/>
                        <a:gd name="connsiteX3" fmla="*/ 2362200 w 2362200"/>
                        <a:gd name="connsiteY3" fmla="*/ 704850 h 1866900"/>
                        <a:gd name="connsiteX4" fmla="*/ 1147762 w 2362200"/>
                        <a:gd name="connsiteY4" fmla="*/ 0 h 1866900"/>
                        <a:gd name="connsiteX5" fmla="*/ 0 w 2362200"/>
                        <a:gd name="connsiteY5" fmla="*/ 661987 h 1866900"/>
                        <a:gd name="connsiteX0" fmla="*/ 0 w 2362200"/>
                        <a:gd name="connsiteY0" fmla="*/ 662027 h 1866940"/>
                        <a:gd name="connsiteX1" fmla="*/ 633412 w 2362200"/>
                        <a:gd name="connsiteY1" fmla="*/ 1866940 h 1866940"/>
                        <a:gd name="connsiteX2" fmla="*/ 1738312 w 2362200"/>
                        <a:gd name="connsiteY2" fmla="*/ 1866940 h 1866940"/>
                        <a:gd name="connsiteX3" fmla="*/ 2362200 w 2362200"/>
                        <a:gd name="connsiteY3" fmla="*/ 704890 h 1866940"/>
                        <a:gd name="connsiteX4" fmla="*/ 1147762 w 2362200"/>
                        <a:gd name="connsiteY4" fmla="*/ 40 h 1866940"/>
                        <a:gd name="connsiteX5" fmla="*/ 0 w 2362200"/>
                        <a:gd name="connsiteY5" fmla="*/ 662027 h 1866940"/>
                        <a:gd name="connsiteX0" fmla="*/ 0 w 2362200"/>
                        <a:gd name="connsiteY0" fmla="*/ 662471 h 1867384"/>
                        <a:gd name="connsiteX1" fmla="*/ 633412 w 2362200"/>
                        <a:gd name="connsiteY1" fmla="*/ 1867384 h 1867384"/>
                        <a:gd name="connsiteX2" fmla="*/ 1738312 w 2362200"/>
                        <a:gd name="connsiteY2" fmla="*/ 1867384 h 1867384"/>
                        <a:gd name="connsiteX3" fmla="*/ 2362200 w 2362200"/>
                        <a:gd name="connsiteY3" fmla="*/ 705334 h 1867384"/>
                        <a:gd name="connsiteX4" fmla="*/ 1147762 w 2362200"/>
                        <a:gd name="connsiteY4" fmla="*/ 484 h 1867384"/>
                        <a:gd name="connsiteX5" fmla="*/ 0 w 2362200"/>
                        <a:gd name="connsiteY5" fmla="*/ 662471 h 1867384"/>
                        <a:gd name="connsiteX0" fmla="*/ 0 w 2362200"/>
                        <a:gd name="connsiteY0" fmla="*/ 662878 h 1867791"/>
                        <a:gd name="connsiteX1" fmla="*/ 633412 w 2362200"/>
                        <a:gd name="connsiteY1" fmla="*/ 1867791 h 1867791"/>
                        <a:gd name="connsiteX2" fmla="*/ 1738312 w 2362200"/>
                        <a:gd name="connsiteY2" fmla="*/ 1867791 h 1867791"/>
                        <a:gd name="connsiteX3" fmla="*/ 2362200 w 2362200"/>
                        <a:gd name="connsiteY3" fmla="*/ 705741 h 1867791"/>
                        <a:gd name="connsiteX4" fmla="*/ 1147762 w 2362200"/>
                        <a:gd name="connsiteY4" fmla="*/ 891 h 1867791"/>
                        <a:gd name="connsiteX5" fmla="*/ 0 w 2362200"/>
                        <a:gd name="connsiteY5" fmla="*/ 662878 h 1867791"/>
                        <a:gd name="connsiteX0" fmla="*/ 0 w 2362200"/>
                        <a:gd name="connsiteY0" fmla="*/ 662028 h 1866941"/>
                        <a:gd name="connsiteX1" fmla="*/ 633412 w 2362200"/>
                        <a:gd name="connsiteY1" fmla="*/ 1866941 h 1866941"/>
                        <a:gd name="connsiteX2" fmla="*/ 1738312 w 2362200"/>
                        <a:gd name="connsiteY2" fmla="*/ 1866941 h 1866941"/>
                        <a:gd name="connsiteX3" fmla="*/ 2362200 w 2362200"/>
                        <a:gd name="connsiteY3" fmla="*/ 704891 h 1866941"/>
                        <a:gd name="connsiteX4" fmla="*/ 1147762 w 2362200"/>
                        <a:gd name="connsiteY4" fmla="*/ 41 h 1866941"/>
                        <a:gd name="connsiteX5" fmla="*/ 0 w 2362200"/>
                        <a:gd name="connsiteY5" fmla="*/ 662028 h 1866941"/>
                        <a:gd name="connsiteX0" fmla="*/ 0 w 2362200"/>
                        <a:gd name="connsiteY0" fmla="*/ 662028 h 1866941"/>
                        <a:gd name="connsiteX1" fmla="*/ 633412 w 2362200"/>
                        <a:gd name="connsiteY1" fmla="*/ 1866941 h 1866941"/>
                        <a:gd name="connsiteX2" fmla="*/ 1738312 w 2362200"/>
                        <a:gd name="connsiteY2" fmla="*/ 1866941 h 1866941"/>
                        <a:gd name="connsiteX3" fmla="*/ 2362200 w 2362200"/>
                        <a:gd name="connsiteY3" fmla="*/ 704891 h 1866941"/>
                        <a:gd name="connsiteX4" fmla="*/ 1147762 w 2362200"/>
                        <a:gd name="connsiteY4" fmla="*/ 41 h 1866941"/>
                        <a:gd name="connsiteX5" fmla="*/ 0 w 2362200"/>
                        <a:gd name="connsiteY5" fmla="*/ 662028 h 1866941"/>
                        <a:gd name="connsiteX0" fmla="*/ 0 w 2362200"/>
                        <a:gd name="connsiteY0" fmla="*/ 662028 h 1866941"/>
                        <a:gd name="connsiteX1" fmla="*/ 633412 w 2362200"/>
                        <a:gd name="connsiteY1" fmla="*/ 1866941 h 1866941"/>
                        <a:gd name="connsiteX2" fmla="*/ 1738312 w 2362200"/>
                        <a:gd name="connsiteY2" fmla="*/ 1866941 h 1866941"/>
                        <a:gd name="connsiteX3" fmla="*/ 2362200 w 2362200"/>
                        <a:gd name="connsiteY3" fmla="*/ 704891 h 1866941"/>
                        <a:gd name="connsiteX4" fmla="*/ 1147762 w 2362200"/>
                        <a:gd name="connsiteY4" fmla="*/ 41 h 1866941"/>
                        <a:gd name="connsiteX5" fmla="*/ 0 w 2362200"/>
                        <a:gd name="connsiteY5" fmla="*/ 662028 h 1866941"/>
                        <a:gd name="connsiteX0" fmla="*/ 0 w 2362200"/>
                        <a:gd name="connsiteY0" fmla="*/ 662028 h 1866941"/>
                        <a:gd name="connsiteX1" fmla="*/ 633412 w 2362200"/>
                        <a:gd name="connsiteY1" fmla="*/ 1866941 h 1866941"/>
                        <a:gd name="connsiteX2" fmla="*/ 1738312 w 2362200"/>
                        <a:gd name="connsiteY2" fmla="*/ 1866941 h 1866941"/>
                        <a:gd name="connsiteX3" fmla="*/ 2362200 w 2362200"/>
                        <a:gd name="connsiteY3" fmla="*/ 704891 h 1866941"/>
                        <a:gd name="connsiteX4" fmla="*/ 1147762 w 2362200"/>
                        <a:gd name="connsiteY4" fmla="*/ 41 h 1866941"/>
                        <a:gd name="connsiteX5" fmla="*/ 0 w 2362200"/>
                        <a:gd name="connsiteY5" fmla="*/ 662028 h 1866941"/>
                        <a:gd name="connsiteX0" fmla="*/ 0 w 2362200"/>
                        <a:gd name="connsiteY0" fmla="*/ 662028 h 2089191"/>
                        <a:gd name="connsiteX1" fmla="*/ 633412 w 2362200"/>
                        <a:gd name="connsiteY1" fmla="*/ 1866941 h 2089191"/>
                        <a:gd name="connsiteX2" fmla="*/ 1738312 w 2362200"/>
                        <a:gd name="connsiteY2" fmla="*/ 1866941 h 2089191"/>
                        <a:gd name="connsiteX3" fmla="*/ 2362200 w 2362200"/>
                        <a:gd name="connsiteY3" fmla="*/ 704891 h 2089191"/>
                        <a:gd name="connsiteX4" fmla="*/ 1147762 w 2362200"/>
                        <a:gd name="connsiteY4" fmla="*/ 41 h 2089191"/>
                        <a:gd name="connsiteX5" fmla="*/ 0 w 2362200"/>
                        <a:gd name="connsiteY5" fmla="*/ 662028 h 2089191"/>
                        <a:gd name="connsiteX0" fmla="*/ 0 w 2362200"/>
                        <a:gd name="connsiteY0" fmla="*/ 662028 h 2095678"/>
                        <a:gd name="connsiteX1" fmla="*/ 633412 w 2362200"/>
                        <a:gd name="connsiteY1" fmla="*/ 1866941 h 2095678"/>
                        <a:gd name="connsiteX2" fmla="*/ 1738312 w 2362200"/>
                        <a:gd name="connsiteY2" fmla="*/ 1866941 h 2095678"/>
                        <a:gd name="connsiteX3" fmla="*/ 2362200 w 2362200"/>
                        <a:gd name="connsiteY3" fmla="*/ 704891 h 2095678"/>
                        <a:gd name="connsiteX4" fmla="*/ 1147762 w 2362200"/>
                        <a:gd name="connsiteY4" fmla="*/ 41 h 2095678"/>
                        <a:gd name="connsiteX5" fmla="*/ 0 w 2362200"/>
                        <a:gd name="connsiteY5" fmla="*/ 662028 h 2095678"/>
                        <a:gd name="connsiteX0" fmla="*/ 0 w 2362200"/>
                        <a:gd name="connsiteY0" fmla="*/ 662028 h 1985748"/>
                        <a:gd name="connsiteX1" fmla="*/ 633412 w 2362200"/>
                        <a:gd name="connsiteY1" fmla="*/ 1866941 h 1985748"/>
                        <a:gd name="connsiteX2" fmla="*/ 1738312 w 2362200"/>
                        <a:gd name="connsiteY2" fmla="*/ 1866941 h 1985748"/>
                        <a:gd name="connsiteX3" fmla="*/ 2362200 w 2362200"/>
                        <a:gd name="connsiteY3" fmla="*/ 704891 h 1985748"/>
                        <a:gd name="connsiteX4" fmla="*/ 1147762 w 2362200"/>
                        <a:gd name="connsiteY4" fmla="*/ 41 h 1985748"/>
                        <a:gd name="connsiteX5" fmla="*/ 0 w 2362200"/>
                        <a:gd name="connsiteY5" fmla="*/ 662028 h 1985748"/>
                        <a:gd name="connsiteX0" fmla="*/ 0 w 2362200"/>
                        <a:gd name="connsiteY0" fmla="*/ 662028 h 1985748"/>
                        <a:gd name="connsiteX1" fmla="*/ 633412 w 2362200"/>
                        <a:gd name="connsiteY1" fmla="*/ 1866941 h 1985748"/>
                        <a:gd name="connsiteX2" fmla="*/ 1738312 w 2362200"/>
                        <a:gd name="connsiteY2" fmla="*/ 1866941 h 1985748"/>
                        <a:gd name="connsiteX3" fmla="*/ 2362200 w 2362200"/>
                        <a:gd name="connsiteY3" fmla="*/ 704891 h 1985748"/>
                        <a:gd name="connsiteX4" fmla="*/ 1147762 w 2362200"/>
                        <a:gd name="connsiteY4" fmla="*/ 41 h 1985748"/>
                        <a:gd name="connsiteX5" fmla="*/ 0 w 2362200"/>
                        <a:gd name="connsiteY5" fmla="*/ 662028 h 1985748"/>
                        <a:gd name="connsiteX0" fmla="*/ 0 w 2362200"/>
                        <a:gd name="connsiteY0" fmla="*/ 662028 h 1985748"/>
                        <a:gd name="connsiteX1" fmla="*/ 633412 w 2362200"/>
                        <a:gd name="connsiteY1" fmla="*/ 1866941 h 1985748"/>
                        <a:gd name="connsiteX2" fmla="*/ 1738312 w 2362200"/>
                        <a:gd name="connsiteY2" fmla="*/ 1866941 h 1985748"/>
                        <a:gd name="connsiteX3" fmla="*/ 2362200 w 2362200"/>
                        <a:gd name="connsiteY3" fmla="*/ 704891 h 1985748"/>
                        <a:gd name="connsiteX4" fmla="*/ 1147762 w 2362200"/>
                        <a:gd name="connsiteY4" fmla="*/ 41 h 1985748"/>
                        <a:gd name="connsiteX5" fmla="*/ 0 w 2362200"/>
                        <a:gd name="connsiteY5" fmla="*/ 662028 h 1985748"/>
                        <a:gd name="connsiteX0" fmla="*/ 0 w 2362200"/>
                        <a:gd name="connsiteY0" fmla="*/ 662028 h 1866985"/>
                        <a:gd name="connsiteX1" fmla="*/ 633412 w 2362200"/>
                        <a:gd name="connsiteY1" fmla="*/ 1866941 h 1866985"/>
                        <a:gd name="connsiteX2" fmla="*/ 2362200 w 2362200"/>
                        <a:gd name="connsiteY2" fmla="*/ 704891 h 1866985"/>
                        <a:gd name="connsiteX3" fmla="*/ 1147762 w 2362200"/>
                        <a:gd name="connsiteY3" fmla="*/ 41 h 1866985"/>
                        <a:gd name="connsiteX4" fmla="*/ 0 w 2362200"/>
                        <a:gd name="connsiteY4" fmla="*/ 662028 h 1866985"/>
                        <a:gd name="connsiteX0" fmla="*/ 0 w 2362200"/>
                        <a:gd name="connsiteY0" fmla="*/ 662028 h 1878654"/>
                        <a:gd name="connsiteX1" fmla="*/ 633412 w 2362200"/>
                        <a:gd name="connsiteY1" fmla="*/ 1866941 h 1878654"/>
                        <a:gd name="connsiteX2" fmla="*/ 2362200 w 2362200"/>
                        <a:gd name="connsiteY2" fmla="*/ 704891 h 1878654"/>
                        <a:gd name="connsiteX3" fmla="*/ 1147762 w 2362200"/>
                        <a:gd name="connsiteY3" fmla="*/ 41 h 1878654"/>
                        <a:gd name="connsiteX4" fmla="*/ 0 w 2362200"/>
                        <a:gd name="connsiteY4" fmla="*/ 662028 h 1878654"/>
                        <a:gd name="connsiteX0" fmla="*/ 0 w 2362200"/>
                        <a:gd name="connsiteY0" fmla="*/ 662028 h 771388"/>
                        <a:gd name="connsiteX1" fmla="*/ 2362200 w 2362200"/>
                        <a:gd name="connsiteY1" fmla="*/ 704891 h 771388"/>
                        <a:gd name="connsiteX2" fmla="*/ 1147762 w 2362200"/>
                        <a:gd name="connsiteY2" fmla="*/ 41 h 771388"/>
                        <a:gd name="connsiteX3" fmla="*/ 0 w 2362200"/>
                        <a:gd name="connsiteY3" fmla="*/ 662028 h 771388"/>
                        <a:gd name="connsiteX0" fmla="*/ 0 w 2362200"/>
                        <a:gd name="connsiteY0" fmla="*/ 662028 h 1675936"/>
                        <a:gd name="connsiteX1" fmla="*/ 2362200 w 2362200"/>
                        <a:gd name="connsiteY1" fmla="*/ 704891 h 1675936"/>
                        <a:gd name="connsiteX2" fmla="*/ 1147762 w 2362200"/>
                        <a:gd name="connsiteY2" fmla="*/ 41 h 1675936"/>
                        <a:gd name="connsiteX3" fmla="*/ 0 w 2362200"/>
                        <a:gd name="connsiteY3" fmla="*/ 662028 h 1675936"/>
                        <a:gd name="connsiteX0" fmla="*/ 0 w 2366411"/>
                        <a:gd name="connsiteY0" fmla="*/ 662028 h 2035105"/>
                        <a:gd name="connsiteX1" fmla="*/ 2362200 w 2366411"/>
                        <a:gd name="connsiteY1" fmla="*/ 704891 h 2035105"/>
                        <a:gd name="connsiteX2" fmla="*/ 1147762 w 2366411"/>
                        <a:gd name="connsiteY2" fmla="*/ 41 h 2035105"/>
                        <a:gd name="connsiteX3" fmla="*/ 0 w 2366411"/>
                        <a:gd name="connsiteY3" fmla="*/ 662028 h 2035105"/>
                        <a:gd name="connsiteX0" fmla="*/ 0 w 2366387"/>
                        <a:gd name="connsiteY0" fmla="*/ 662028 h 1950155"/>
                        <a:gd name="connsiteX1" fmla="*/ 2362200 w 2366387"/>
                        <a:gd name="connsiteY1" fmla="*/ 704891 h 1950155"/>
                        <a:gd name="connsiteX2" fmla="*/ 1147762 w 2366387"/>
                        <a:gd name="connsiteY2" fmla="*/ 41 h 1950155"/>
                        <a:gd name="connsiteX3" fmla="*/ 0 w 2366387"/>
                        <a:gd name="connsiteY3" fmla="*/ 662028 h 1950155"/>
                        <a:gd name="connsiteX0" fmla="*/ 10 w 2366397"/>
                        <a:gd name="connsiteY0" fmla="*/ 662028 h 1950155"/>
                        <a:gd name="connsiteX1" fmla="*/ 2362210 w 2366397"/>
                        <a:gd name="connsiteY1" fmla="*/ 704891 h 1950155"/>
                        <a:gd name="connsiteX2" fmla="*/ 1147772 w 2366397"/>
                        <a:gd name="connsiteY2" fmla="*/ 41 h 1950155"/>
                        <a:gd name="connsiteX3" fmla="*/ 10 w 2366397"/>
                        <a:gd name="connsiteY3" fmla="*/ 662028 h 1950155"/>
                        <a:gd name="connsiteX0" fmla="*/ 0 w 2366387"/>
                        <a:gd name="connsiteY0" fmla="*/ 662028 h 1950155"/>
                        <a:gd name="connsiteX1" fmla="*/ 2362200 w 2366387"/>
                        <a:gd name="connsiteY1" fmla="*/ 704891 h 1950155"/>
                        <a:gd name="connsiteX2" fmla="*/ 1147762 w 2366387"/>
                        <a:gd name="connsiteY2" fmla="*/ 41 h 1950155"/>
                        <a:gd name="connsiteX3" fmla="*/ 0 w 2366387"/>
                        <a:gd name="connsiteY3" fmla="*/ 662028 h 1950155"/>
                        <a:gd name="connsiteX0" fmla="*/ 0 w 2364914"/>
                        <a:gd name="connsiteY0" fmla="*/ 662028 h 2010046"/>
                        <a:gd name="connsiteX1" fmla="*/ 2362200 w 2364914"/>
                        <a:gd name="connsiteY1" fmla="*/ 704891 h 2010046"/>
                        <a:gd name="connsiteX2" fmla="*/ 1147762 w 2364914"/>
                        <a:gd name="connsiteY2" fmla="*/ 41 h 2010046"/>
                        <a:gd name="connsiteX3" fmla="*/ 0 w 2364914"/>
                        <a:gd name="connsiteY3" fmla="*/ 662028 h 2010046"/>
                        <a:gd name="connsiteX0" fmla="*/ 0 w 2364919"/>
                        <a:gd name="connsiteY0" fmla="*/ 662028 h 1987646"/>
                        <a:gd name="connsiteX1" fmla="*/ 2362200 w 2364919"/>
                        <a:gd name="connsiteY1" fmla="*/ 704891 h 1987646"/>
                        <a:gd name="connsiteX2" fmla="*/ 1147762 w 2364919"/>
                        <a:gd name="connsiteY2" fmla="*/ 41 h 1987646"/>
                        <a:gd name="connsiteX3" fmla="*/ 0 w 2364919"/>
                        <a:gd name="connsiteY3" fmla="*/ 662028 h 1987646"/>
                        <a:gd name="connsiteX0" fmla="*/ 0 w 2363746"/>
                        <a:gd name="connsiteY0" fmla="*/ 662028 h 1999610"/>
                        <a:gd name="connsiteX1" fmla="*/ 2362200 w 2363746"/>
                        <a:gd name="connsiteY1" fmla="*/ 704891 h 1999610"/>
                        <a:gd name="connsiteX2" fmla="*/ 1147762 w 2363746"/>
                        <a:gd name="connsiteY2" fmla="*/ 41 h 1999610"/>
                        <a:gd name="connsiteX3" fmla="*/ 0 w 2363746"/>
                        <a:gd name="connsiteY3" fmla="*/ 662028 h 1999610"/>
                        <a:gd name="connsiteX0" fmla="*/ 0 w 2368505"/>
                        <a:gd name="connsiteY0" fmla="*/ 664410 h 2000871"/>
                        <a:gd name="connsiteX1" fmla="*/ 2366962 w 2368505"/>
                        <a:gd name="connsiteY1" fmla="*/ 704891 h 2000871"/>
                        <a:gd name="connsiteX2" fmla="*/ 1152524 w 2368505"/>
                        <a:gd name="connsiteY2" fmla="*/ 41 h 2000871"/>
                        <a:gd name="connsiteX3" fmla="*/ 0 w 2368505"/>
                        <a:gd name="connsiteY3" fmla="*/ 664410 h 2000871"/>
                        <a:gd name="connsiteX0" fmla="*/ 0 w 2368505"/>
                        <a:gd name="connsiteY0" fmla="*/ 664410 h 2000871"/>
                        <a:gd name="connsiteX1" fmla="*/ 2366962 w 2368505"/>
                        <a:gd name="connsiteY1" fmla="*/ 704891 h 2000871"/>
                        <a:gd name="connsiteX2" fmla="*/ 1152524 w 2368505"/>
                        <a:gd name="connsiteY2" fmla="*/ 41 h 2000871"/>
                        <a:gd name="connsiteX3" fmla="*/ 0 w 2368505"/>
                        <a:gd name="connsiteY3" fmla="*/ 664410 h 2000871"/>
                        <a:gd name="connsiteX0" fmla="*/ 0 w 2368505"/>
                        <a:gd name="connsiteY0" fmla="*/ 664410 h 2000871"/>
                        <a:gd name="connsiteX1" fmla="*/ 2366962 w 2368505"/>
                        <a:gd name="connsiteY1" fmla="*/ 704891 h 2000871"/>
                        <a:gd name="connsiteX2" fmla="*/ 1152524 w 2368505"/>
                        <a:gd name="connsiteY2" fmla="*/ 41 h 2000871"/>
                        <a:gd name="connsiteX3" fmla="*/ 0 w 2368505"/>
                        <a:gd name="connsiteY3" fmla="*/ 664410 h 2000871"/>
                        <a:gd name="connsiteX0" fmla="*/ 0 w 2368505"/>
                        <a:gd name="connsiteY0" fmla="*/ 664410 h 2000871"/>
                        <a:gd name="connsiteX1" fmla="*/ 2366962 w 2368505"/>
                        <a:gd name="connsiteY1" fmla="*/ 704891 h 2000871"/>
                        <a:gd name="connsiteX2" fmla="*/ 1152524 w 2368505"/>
                        <a:gd name="connsiteY2" fmla="*/ 41 h 2000871"/>
                        <a:gd name="connsiteX3" fmla="*/ 0 w 2368505"/>
                        <a:gd name="connsiteY3" fmla="*/ 664410 h 2000871"/>
                        <a:gd name="connsiteX0" fmla="*/ 0 w 2368505"/>
                        <a:gd name="connsiteY0" fmla="*/ 664410 h 2000871"/>
                        <a:gd name="connsiteX1" fmla="*/ 2366962 w 2368505"/>
                        <a:gd name="connsiteY1" fmla="*/ 704891 h 2000871"/>
                        <a:gd name="connsiteX2" fmla="*/ 1152524 w 2368505"/>
                        <a:gd name="connsiteY2" fmla="*/ 41 h 2000871"/>
                        <a:gd name="connsiteX3" fmla="*/ 0 w 2368505"/>
                        <a:gd name="connsiteY3" fmla="*/ 664410 h 2000871"/>
                        <a:gd name="connsiteX0" fmla="*/ 0 w 2368505"/>
                        <a:gd name="connsiteY0" fmla="*/ 664410 h 2000871"/>
                        <a:gd name="connsiteX1" fmla="*/ 2366962 w 2368505"/>
                        <a:gd name="connsiteY1" fmla="*/ 704891 h 2000871"/>
                        <a:gd name="connsiteX2" fmla="*/ 1152524 w 2368505"/>
                        <a:gd name="connsiteY2" fmla="*/ 41 h 2000871"/>
                        <a:gd name="connsiteX3" fmla="*/ 0 w 2368505"/>
                        <a:gd name="connsiteY3" fmla="*/ 664410 h 2000871"/>
                        <a:gd name="connsiteX0" fmla="*/ 0 w 2368505"/>
                        <a:gd name="connsiteY0" fmla="*/ 665257 h 2001718"/>
                        <a:gd name="connsiteX1" fmla="*/ 2366962 w 2368505"/>
                        <a:gd name="connsiteY1" fmla="*/ 705738 h 2001718"/>
                        <a:gd name="connsiteX2" fmla="*/ 1152524 w 2368505"/>
                        <a:gd name="connsiteY2" fmla="*/ 888 h 2001718"/>
                        <a:gd name="connsiteX3" fmla="*/ 0 w 2368505"/>
                        <a:gd name="connsiteY3" fmla="*/ 665257 h 2001718"/>
                        <a:gd name="connsiteX0" fmla="*/ 0 w 2368505"/>
                        <a:gd name="connsiteY0" fmla="*/ 665257 h 2001718"/>
                        <a:gd name="connsiteX1" fmla="*/ 2366962 w 2368505"/>
                        <a:gd name="connsiteY1" fmla="*/ 705738 h 2001718"/>
                        <a:gd name="connsiteX2" fmla="*/ 1152524 w 2368505"/>
                        <a:gd name="connsiteY2" fmla="*/ 888 h 2001718"/>
                        <a:gd name="connsiteX3" fmla="*/ 0 w 2368505"/>
                        <a:gd name="connsiteY3" fmla="*/ 665257 h 2001718"/>
                        <a:gd name="connsiteX0" fmla="*/ 0 w 2368505"/>
                        <a:gd name="connsiteY0" fmla="*/ 665257 h 2001718"/>
                        <a:gd name="connsiteX1" fmla="*/ 2366962 w 2368505"/>
                        <a:gd name="connsiteY1" fmla="*/ 705738 h 2001718"/>
                        <a:gd name="connsiteX2" fmla="*/ 1152524 w 2368505"/>
                        <a:gd name="connsiteY2" fmla="*/ 888 h 2001718"/>
                        <a:gd name="connsiteX3" fmla="*/ 0 w 2368505"/>
                        <a:gd name="connsiteY3" fmla="*/ 665257 h 2001718"/>
                        <a:gd name="connsiteX0" fmla="*/ 0 w 2368505"/>
                        <a:gd name="connsiteY0" fmla="*/ 665257 h 2001718"/>
                        <a:gd name="connsiteX1" fmla="*/ 2366962 w 2368505"/>
                        <a:gd name="connsiteY1" fmla="*/ 705738 h 2001718"/>
                        <a:gd name="connsiteX2" fmla="*/ 1152524 w 2368505"/>
                        <a:gd name="connsiteY2" fmla="*/ 888 h 2001718"/>
                        <a:gd name="connsiteX3" fmla="*/ 0 w 2368505"/>
                        <a:gd name="connsiteY3" fmla="*/ 665257 h 2001718"/>
                        <a:gd name="connsiteX0" fmla="*/ 0 w 2368505"/>
                        <a:gd name="connsiteY0" fmla="*/ 665257 h 2001718"/>
                        <a:gd name="connsiteX1" fmla="*/ 2366962 w 2368505"/>
                        <a:gd name="connsiteY1" fmla="*/ 705738 h 2001718"/>
                        <a:gd name="connsiteX2" fmla="*/ 1152524 w 2368505"/>
                        <a:gd name="connsiteY2" fmla="*/ 888 h 2001718"/>
                        <a:gd name="connsiteX3" fmla="*/ 0 w 2368505"/>
                        <a:gd name="connsiteY3" fmla="*/ 665257 h 20017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368505" h="2001718">
                          <a:moveTo>
                            <a:pt x="0" y="665257"/>
                          </a:moveTo>
                          <a:cubicBezTo>
                            <a:pt x="59532" y="2597244"/>
                            <a:pt x="2437607" y="2278156"/>
                            <a:pt x="2366962" y="705738"/>
                          </a:cubicBezTo>
                          <a:cubicBezTo>
                            <a:pt x="2314574" y="180275"/>
                            <a:pt x="1638299" y="-14987"/>
                            <a:pt x="1152524" y="888"/>
                          </a:cubicBezTo>
                          <a:cubicBezTo>
                            <a:pt x="638175" y="2475"/>
                            <a:pt x="22225" y="276320"/>
                            <a:pt x="0" y="665257"/>
                          </a:cubicBezTo>
                          <a:close/>
                        </a:path>
                      </a:pathLst>
                    </a:custGeom>
                    <a:solidFill>
                      <a:srgbClr val="B09D8B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" name="フリーフォーム 45"/>
                    <p:cNvSpPr/>
                    <p:nvPr/>
                  </p:nvSpPr>
                  <p:spPr>
                    <a:xfrm>
                      <a:off x="237222" y="1625601"/>
                      <a:ext cx="2364692" cy="763389"/>
                    </a:xfrm>
                    <a:custGeom>
                      <a:avLst/>
                      <a:gdLst>
                        <a:gd name="connsiteX0" fmla="*/ 0 w 2366963"/>
                        <a:gd name="connsiteY0" fmla="*/ 0 h 33338"/>
                        <a:gd name="connsiteX1" fmla="*/ 2366963 w 2366963"/>
                        <a:gd name="connsiteY1" fmla="*/ 33338 h 33338"/>
                        <a:gd name="connsiteX0" fmla="*/ 0 w 2366963"/>
                        <a:gd name="connsiteY0" fmla="*/ 0 h 511258"/>
                        <a:gd name="connsiteX1" fmla="*/ 2366963 w 2366963"/>
                        <a:gd name="connsiteY1" fmla="*/ 33338 h 511258"/>
                        <a:gd name="connsiteX0" fmla="*/ 926 w 2367889"/>
                        <a:gd name="connsiteY0" fmla="*/ 0 h 783001"/>
                        <a:gd name="connsiteX1" fmla="*/ 2367889 w 2367889"/>
                        <a:gd name="connsiteY1" fmla="*/ 33338 h 783001"/>
                        <a:gd name="connsiteX0" fmla="*/ 912 w 2367875"/>
                        <a:gd name="connsiteY0" fmla="*/ 0 h 760670"/>
                        <a:gd name="connsiteX1" fmla="*/ 2367875 w 2367875"/>
                        <a:gd name="connsiteY1" fmla="*/ 33338 h 760670"/>
                        <a:gd name="connsiteX0" fmla="*/ 905 w 2367868"/>
                        <a:gd name="connsiteY0" fmla="*/ 0 h 771804"/>
                        <a:gd name="connsiteX1" fmla="*/ 2367868 w 2367868"/>
                        <a:gd name="connsiteY1" fmla="*/ 33338 h 771804"/>
                        <a:gd name="connsiteX0" fmla="*/ 910 w 2355173"/>
                        <a:gd name="connsiteY0" fmla="*/ 0 h 758385"/>
                        <a:gd name="connsiteX1" fmla="*/ 2355173 w 2355173"/>
                        <a:gd name="connsiteY1" fmla="*/ 7938 h 758385"/>
                        <a:gd name="connsiteX0" fmla="*/ 908 w 2357552"/>
                        <a:gd name="connsiteY0" fmla="*/ 0 h 757139"/>
                        <a:gd name="connsiteX1" fmla="*/ 2357552 w 2357552"/>
                        <a:gd name="connsiteY1" fmla="*/ 5557 h 757139"/>
                        <a:gd name="connsiteX0" fmla="*/ 908 w 2357552"/>
                        <a:gd name="connsiteY0" fmla="*/ 0 h 757139"/>
                        <a:gd name="connsiteX1" fmla="*/ 2357552 w 2357552"/>
                        <a:gd name="connsiteY1" fmla="*/ 5557 h 757139"/>
                        <a:gd name="connsiteX0" fmla="*/ 905 w 2364692"/>
                        <a:gd name="connsiteY0" fmla="*/ 0 h 755896"/>
                        <a:gd name="connsiteX1" fmla="*/ 2364692 w 2364692"/>
                        <a:gd name="connsiteY1" fmla="*/ 3176 h 755896"/>
                        <a:gd name="connsiteX0" fmla="*/ 905 w 2364692"/>
                        <a:gd name="connsiteY0" fmla="*/ 0 h 755896"/>
                        <a:gd name="connsiteX1" fmla="*/ 2364692 w 2364692"/>
                        <a:gd name="connsiteY1" fmla="*/ 3176 h 755896"/>
                        <a:gd name="connsiteX0" fmla="*/ 905 w 2364692"/>
                        <a:gd name="connsiteY0" fmla="*/ 0 h 763389"/>
                        <a:gd name="connsiteX1" fmla="*/ 2364692 w 2364692"/>
                        <a:gd name="connsiteY1" fmla="*/ 17463 h 7633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64692" h="763389">
                          <a:moveTo>
                            <a:pt x="905" y="0"/>
                          </a:moveTo>
                          <a:cubicBezTo>
                            <a:pt x="-53070" y="949326"/>
                            <a:pt x="2323416" y="1077912"/>
                            <a:pt x="2364692" y="17463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1" name="グループ化 40"/>
                  <p:cNvGrpSpPr/>
                  <p:nvPr/>
                </p:nvGrpSpPr>
                <p:grpSpPr>
                  <a:xfrm>
                    <a:off x="298517" y="1000013"/>
                    <a:ext cx="2248209" cy="1339425"/>
                    <a:chOff x="298517" y="1000013"/>
                    <a:chExt cx="2248209" cy="1339425"/>
                  </a:xfrm>
                </p:grpSpPr>
                <p:sp>
                  <p:nvSpPr>
                    <p:cNvPr id="42" name="フリーフォーム 41"/>
                    <p:cNvSpPr/>
                    <p:nvPr/>
                  </p:nvSpPr>
                  <p:spPr>
                    <a:xfrm rot="10800000">
                      <a:off x="298517" y="1000013"/>
                      <a:ext cx="2248209" cy="836184"/>
                    </a:xfrm>
                    <a:custGeom>
                      <a:avLst/>
                      <a:gdLst>
                        <a:gd name="connsiteX0" fmla="*/ 0 w 2366963"/>
                        <a:gd name="connsiteY0" fmla="*/ 0 h 33338"/>
                        <a:gd name="connsiteX1" fmla="*/ 2366963 w 2366963"/>
                        <a:gd name="connsiteY1" fmla="*/ 33338 h 33338"/>
                        <a:gd name="connsiteX0" fmla="*/ 0 w 2366963"/>
                        <a:gd name="connsiteY0" fmla="*/ 0 h 511258"/>
                        <a:gd name="connsiteX1" fmla="*/ 2366963 w 2366963"/>
                        <a:gd name="connsiteY1" fmla="*/ 33338 h 511258"/>
                        <a:gd name="connsiteX0" fmla="*/ 926 w 2367889"/>
                        <a:gd name="connsiteY0" fmla="*/ 0 h 783001"/>
                        <a:gd name="connsiteX1" fmla="*/ 2367889 w 2367889"/>
                        <a:gd name="connsiteY1" fmla="*/ 33338 h 783001"/>
                        <a:gd name="connsiteX0" fmla="*/ 912 w 2367875"/>
                        <a:gd name="connsiteY0" fmla="*/ 0 h 760670"/>
                        <a:gd name="connsiteX1" fmla="*/ 2367875 w 2367875"/>
                        <a:gd name="connsiteY1" fmla="*/ 33338 h 760670"/>
                        <a:gd name="connsiteX0" fmla="*/ 905 w 2367868"/>
                        <a:gd name="connsiteY0" fmla="*/ 0 h 771804"/>
                        <a:gd name="connsiteX1" fmla="*/ 2367868 w 2367868"/>
                        <a:gd name="connsiteY1" fmla="*/ 33338 h 771804"/>
                        <a:gd name="connsiteX0" fmla="*/ 936 w 2286937"/>
                        <a:gd name="connsiteY0" fmla="*/ 0 h 835109"/>
                        <a:gd name="connsiteX1" fmla="*/ 2286937 w 2286937"/>
                        <a:gd name="connsiteY1" fmla="*/ 147638 h 835109"/>
                        <a:gd name="connsiteX0" fmla="*/ 943 w 2271069"/>
                        <a:gd name="connsiteY0" fmla="*/ 0 h 820634"/>
                        <a:gd name="connsiteX1" fmla="*/ 2271069 w 2271069"/>
                        <a:gd name="connsiteY1" fmla="*/ 122238 h 820634"/>
                        <a:gd name="connsiteX0" fmla="*/ 972 w 2198073"/>
                        <a:gd name="connsiteY0" fmla="*/ 0 h 766744"/>
                        <a:gd name="connsiteX1" fmla="*/ 2198073 w 2198073"/>
                        <a:gd name="connsiteY1" fmla="*/ 23813 h 766744"/>
                        <a:gd name="connsiteX0" fmla="*/ 856 w 2217748"/>
                        <a:gd name="connsiteY0" fmla="*/ 0 h 772932"/>
                        <a:gd name="connsiteX1" fmla="*/ 2197957 w 2217748"/>
                        <a:gd name="connsiteY1" fmla="*/ 23813 h 772932"/>
                        <a:gd name="connsiteX0" fmla="*/ 34659 w 2249457"/>
                        <a:gd name="connsiteY0" fmla="*/ 0 h 802858"/>
                        <a:gd name="connsiteX1" fmla="*/ 2231760 w 2249457"/>
                        <a:gd name="connsiteY1" fmla="*/ 23813 h 802858"/>
                        <a:gd name="connsiteX0" fmla="*/ 34659 w 2249457"/>
                        <a:gd name="connsiteY0" fmla="*/ 0 h 802858"/>
                        <a:gd name="connsiteX1" fmla="*/ 2231760 w 2249457"/>
                        <a:gd name="connsiteY1" fmla="*/ 23813 h 802858"/>
                        <a:gd name="connsiteX0" fmla="*/ 34694 w 2249104"/>
                        <a:gd name="connsiteY0" fmla="*/ 0 h 824875"/>
                        <a:gd name="connsiteX1" fmla="*/ 2231795 w 2249104"/>
                        <a:gd name="connsiteY1" fmla="*/ 23813 h 824875"/>
                        <a:gd name="connsiteX0" fmla="*/ 0 w 2214516"/>
                        <a:gd name="connsiteY0" fmla="*/ 0 h 962261"/>
                        <a:gd name="connsiteX1" fmla="*/ 1191805 w 2214516"/>
                        <a:gd name="connsiteY1" fmla="*/ 826546 h 962261"/>
                        <a:gd name="connsiteX2" fmla="*/ 2197101 w 2214516"/>
                        <a:gd name="connsiteY2" fmla="*/ 23813 h 962261"/>
                        <a:gd name="connsiteX0" fmla="*/ 0 w 2237336"/>
                        <a:gd name="connsiteY0" fmla="*/ 0 h 869603"/>
                        <a:gd name="connsiteX1" fmla="*/ 1191805 w 2237336"/>
                        <a:gd name="connsiteY1" fmla="*/ 826546 h 869603"/>
                        <a:gd name="connsiteX2" fmla="*/ 2197101 w 2237336"/>
                        <a:gd name="connsiteY2" fmla="*/ 23813 h 869603"/>
                        <a:gd name="connsiteX0" fmla="*/ 0 w 2237336"/>
                        <a:gd name="connsiteY0" fmla="*/ 0 h 869603"/>
                        <a:gd name="connsiteX1" fmla="*/ 1191805 w 2237336"/>
                        <a:gd name="connsiteY1" fmla="*/ 826546 h 869603"/>
                        <a:gd name="connsiteX2" fmla="*/ 2197101 w 2237336"/>
                        <a:gd name="connsiteY2" fmla="*/ 23813 h 869603"/>
                        <a:gd name="connsiteX0" fmla="*/ 0 w 2244585"/>
                        <a:gd name="connsiteY0" fmla="*/ 0 h 873213"/>
                        <a:gd name="connsiteX1" fmla="*/ 1191805 w 2244585"/>
                        <a:gd name="connsiteY1" fmla="*/ 826546 h 873213"/>
                        <a:gd name="connsiteX2" fmla="*/ 2197101 w 2244585"/>
                        <a:gd name="connsiteY2" fmla="*/ 23813 h 873213"/>
                        <a:gd name="connsiteX0" fmla="*/ 39773 w 2284358"/>
                        <a:gd name="connsiteY0" fmla="*/ 0 h 873213"/>
                        <a:gd name="connsiteX1" fmla="*/ 1231578 w 2284358"/>
                        <a:gd name="connsiteY1" fmla="*/ 826546 h 873213"/>
                        <a:gd name="connsiteX2" fmla="*/ 2236874 w 2284358"/>
                        <a:gd name="connsiteY2" fmla="*/ 23813 h 873213"/>
                        <a:gd name="connsiteX0" fmla="*/ 39773 w 2278125"/>
                        <a:gd name="connsiteY0" fmla="*/ 0 h 826632"/>
                        <a:gd name="connsiteX1" fmla="*/ 1231578 w 2278125"/>
                        <a:gd name="connsiteY1" fmla="*/ 826546 h 826632"/>
                        <a:gd name="connsiteX2" fmla="*/ 2236874 w 2278125"/>
                        <a:gd name="connsiteY2" fmla="*/ 23813 h 826632"/>
                        <a:gd name="connsiteX0" fmla="*/ 40345 w 2279407"/>
                        <a:gd name="connsiteY0" fmla="*/ 0 h 826859"/>
                        <a:gd name="connsiteX1" fmla="*/ 1232150 w 2279407"/>
                        <a:gd name="connsiteY1" fmla="*/ 826546 h 826859"/>
                        <a:gd name="connsiteX2" fmla="*/ 2237446 w 2279407"/>
                        <a:gd name="connsiteY2" fmla="*/ 23813 h 826859"/>
                        <a:gd name="connsiteX0" fmla="*/ 42459 w 2279149"/>
                        <a:gd name="connsiteY0" fmla="*/ 0 h 836376"/>
                        <a:gd name="connsiteX1" fmla="*/ 1170764 w 2279149"/>
                        <a:gd name="connsiteY1" fmla="*/ 836071 h 836376"/>
                        <a:gd name="connsiteX2" fmla="*/ 2239560 w 2279149"/>
                        <a:gd name="connsiteY2" fmla="*/ 23813 h 836376"/>
                        <a:gd name="connsiteX0" fmla="*/ 48493 w 2291326"/>
                        <a:gd name="connsiteY0" fmla="*/ 0 h 836320"/>
                        <a:gd name="connsiteX1" fmla="*/ 1176798 w 2291326"/>
                        <a:gd name="connsiteY1" fmla="*/ 836071 h 836320"/>
                        <a:gd name="connsiteX2" fmla="*/ 2245594 w 2291326"/>
                        <a:gd name="connsiteY2" fmla="*/ 23813 h 836320"/>
                        <a:gd name="connsiteX0" fmla="*/ 27772 w 2270605"/>
                        <a:gd name="connsiteY0" fmla="*/ 0 h 836320"/>
                        <a:gd name="connsiteX1" fmla="*/ 1156077 w 2270605"/>
                        <a:gd name="connsiteY1" fmla="*/ 836071 h 836320"/>
                        <a:gd name="connsiteX2" fmla="*/ 2224873 w 2270605"/>
                        <a:gd name="connsiteY2" fmla="*/ 23813 h 836320"/>
                        <a:gd name="connsiteX0" fmla="*/ 9478 w 2252311"/>
                        <a:gd name="connsiteY0" fmla="*/ 0 h 836320"/>
                        <a:gd name="connsiteX1" fmla="*/ 1137783 w 2252311"/>
                        <a:gd name="connsiteY1" fmla="*/ 836071 h 836320"/>
                        <a:gd name="connsiteX2" fmla="*/ 2206579 w 2252311"/>
                        <a:gd name="connsiteY2" fmla="*/ 23813 h 836320"/>
                        <a:gd name="connsiteX0" fmla="*/ 17459 w 2260292"/>
                        <a:gd name="connsiteY0" fmla="*/ 0 h 836320"/>
                        <a:gd name="connsiteX1" fmla="*/ 1145764 w 2260292"/>
                        <a:gd name="connsiteY1" fmla="*/ 836071 h 836320"/>
                        <a:gd name="connsiteX2" fmla="*/ 2214560 w 2260292"/>
                        <a:gd name="connsiteY2" fmla="*/ 23813 h 836320"/>
                        <a:gd name="connsiteX0" fmla="*/ 14185 w 2257018"/>
                        <a:gd name="connsiteY0" fmla="*/ 0 h 836320"/>
                        <a:gd name="connsiteX1" fmla="*/ 1142490 w 2257018"/>
                        <a:gd name="connsiteY1" fmla="*/ 836071 h 836320"/>
                        <a:gd name="connsiteX2" fmla="*/ 2211286 w 2257018"/>
                        <a:gd name="connsiteY2" fmla="*/ 23813 h 836320"/>
                        <a:gd name="connsiteX0" fmla="*/ 18142 w 2260975"/>
                        <a:gd name="connsiteY0" fmla="*/ 0 h 836320"/>
                        <a:gd name="connsiteX1" fmla="*/ 1146447 w 2260975"/>
                        <a:gd name="connsiteY1" fmla="*/ 836071 h 836320"/>
                        <a:gd name="connsiteX2" fmla="*/ 2215243 w 2260975"/>
                        <a:gd name="connsiteY2" fmla="*/ 23813 h 836320"/>
                        <a:gd name="connsiteX0" fmla="*/ 18142 w 2227384"/>
                        <a:gd name="connsiteY0" fmla="*/ 0 h 836207"/>
                        <a:gd name="connsiteX1" fmla="*/ 1146447 w 2227384"/>
                        <a:gd name="connsiteY1" fmla="*/ 836071 h 836207"/>
                        <a:gd name="connsiteX2" fmla="*/ 2215243 w 2227384"/>
                        <a:gd name="connsiteY2" fmla="*/ 23813 h 836207"/>
                        <a:gd name="connsiteX0" fmla="*/ 18142 w 2234099"/>
                        <a:gd name="connsiteY0" fmla="*/ 0 h 836198"/>
                        <a:gd name="connsiteX1" fmla="*/ 1146447 w 2234099"/>
                        <a:gd name="connsiteY1" fmla="*/ 836071 h 836198"/>
                        <a:gd name="connsiteX2" fmla="*/ 2215243 w 2234099"/>
                        <a:gd name="connsiteY2" fmla="*/ 23813 h 836198"/>
                        <a:gd name="connsiteX0" fmla="*/ 18142 w 2238580"/>
                        <a:gd name="connsiteY0" fmla="*/ 0 h 836200"/>
                        <a:gd name="connsiteX1" fmla="*/ 1146447 w 2238580"/>
                        <a:gd name="connsiteY1" fmla="*/ 836071 h 836200"/>
                        <a:gd name="connsiteX2" fmla="*/ 2215243 w 2238580"/>
                        <a:gd name="connsiteY2" fmla="*/ 23813 h 836200"/>
                        <a:gd name="connsiteX0" fmla="*/ 18142 w 2238580"/>
                        <a:gd name="connsiteY0" fmla="*/ 0 h 836187"/>
                        <a:gd name="connsiteX1" fmla="*/ 1146447 w 2238580"/>
                        <a:gd name="connsiteY1" fmla="*/ 836071 h 836187"/>
                        <a:gd name="connsiteX2" fmla="*/ 2215243 w 2238580"/>
                        <a:gd name="connsiteY2" fmla="*/ 23813 h 836187"/>
                        <a:gd name="connsiteX0" fmla="*/ 18142 w 2240931"/>
                        <a:gd name="connsiteY0" fmla="*/ 0 h 836179"/>
                        <a:gd name="connsiteX1" fmla="*/ 1146447 w 2240931"/>
                        <a:gd name="connsiteY1" fmla="*/ 836071 h 836179"/>
                        <a:gd name="connsiteX2" fmla="*/ 2215243 w 2240931"/>
                        <a:gd name="connsiteY2" fmla="*/ 23813 h 836179"/>
                        <a:gd name="connsiteX0" fmla="*/ 18142 w 2231980"/>
                        <a:gd name="connsiteY0" fmla="*/ 0 h 836181"/>
                        <a:gd name="connsiteX1" fmla="*/ 1146447 w 2231980"/>
                        <a:gd name="connsiteY1" fmla="*/ 836071 h 836181"/>
                        <a:gd name="connsiteX2" fmla="*/ 2215243 w 2231980"/>
                        <a:gd name="connsiteY2" fmla="*/ 23813 h 836181"/>
                        <a:gd name="connsiteX0" fmla="*/ 18142 w 2238580"/>
                        <a:gd name="connsiteY0" fmla="*/ 0 h 836184"/>
                        <a:gd name="connsiteX1" fmla="*/ 1146447 w 2238580"/>
                        <a:gd name="connsiteY1" fmla="*/ 836071 h 836184"/>
                        <a:gd name="connsiteX2" fmla="*/ 2215243 w 2238580"/>
                        <a:gd name="connsiteY2" fmla="*/ 23813 h 836184"/>
                        <a:gd name="connsiteX0" fmla="*/ 27771 w 2248209"/>
                        <a:gd name="connsiteY0" fmla="*/ 0 h 836184"/>
                        <a:gd name="connsiteX1" fmla="*/ 1156076 w 2248209"/>
                        <a:gd name="connsiteY1" fmla="*/ 836071 h 836184"/>
                        <a:gd name="connsiteX2" fmla="*/ 2224872 w 2248209"/>
                        <a:gd name="connsiteY2" fmla="*/ 23813 h 836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248209" h="836184">
                          <a:moveTo>
                            <a:pt x="27771" y="0"/>
                          </a:moveTo>
                          <a:cubicBezTo>
                            <a:pt x="-155986" y="583490"/>
                            <a:pt x="612093" y="828927"/>
                            <a:pt x="1156076" y="836071"/>
                          </a:cubicBezTo>
                          <a:cubicBezTo>
                            <a:pt x="1700059" y="843215"/>
                            <a:pt x="2383621" y="512762"/>
                            <a:pt x="2224872" y="23813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3" name="フリーフォーム 42"/>
                    <p:cNvSpPr/>
                    <p:nvPr/>
                  </p:nvSpPr>
                  <p:spPr>
                    <a:xfrm>
                      <a:off x="317502" y="1104811"/>
                      <a:ext cx="2201111" cy="1234627"/>
                    </a:xfrm>
                    <a:custGeom>
                      <a:avLst/>
                      <a:gdLst>
                        <a:gd name="connsiteX0" fmla="*/ 0 w 2193925"/>
                        <a:gd name="connsiteY0" fmla="*/ 641350 h 673100"/>
                        <a:gd name="connsiteX1" fmla="*/ 2193925 w 2193925"/>
                        <a:gd name="connsiteY1" fmla="*/ 673100 h 673100"/>
                        <a:gd name="connsiteX2" fmla="*/ 2111375 w 2193925"/>
                        <a:gd name="connsiteY2" fmla="*/ 549275 h 673100"/>
                        <a:gd name="connsiteX3" fmla="*/ 2054225 w 2193925"/>
                        <a:gd name="connsiteY3" fmla="*/ 396875 h 673100"/>
                        <a:gd name="connsiteX4" fmla="*/ 1955800 w 2193925"/>
                        <a:gd name="connsiteY4" fmla="*/ 266700 h 673100"/>
                        <a:gd name="connsiteX5" fmla="*/ 1758950 w 2193925"/>
                        <a:gd name="connsiteY5" fmla="*/ 146050 h 673100"/>
                        <a:gd name="connsiteX6" fmla="*/ 1533525 w 2193925"/>
                        <a:gd name="connsiteY6" fmla="*/ 44450 h 673100"/>
                        <a:gd name="connsiteX7" fmla="*/ 1298575 w 2193925"/>
                        <a:gd name="connsiteY7" fmla="*/ 19050 h 673100"/>
                        <a:gd name="connsiteX8" fmla="*/ 1038225 w 2193925"/>
                        <a:gd name="connsiteY8" fmla="*/ 0 h 673100"/>
                        <a:gd name="connsiteX9" fmla="*/ 749300 w 2193925"/>
                        <a:gd name="connsiteY9" fmla="*/ 34925 h 673100"/>
                        <a:gd name="connsiteX10" fmla="*/ 520700 w 2193925"/>
                        <a:gd name="connsiteY10" fmla="*/ 95250 h 673100"/>
                        <a:gd name="connsiteX11" fmla="*/ 314325 w 2193925"/>
                        <a:gd name="connsiteY11" fmla="*/ 193675 h 673100"/>
                        <a:gd name="connsiteX12" fmla="*/ 228600 w 2193925"/>
                        <a:gd name="connsiteY12" fmla="*/ 304800 h 673100"/>
                        <a:gd name="connsiteX13" fmla="*/ 120650 w 2193925"/>
                        <a:gd name="connsiteY13" fmla="*/ 457200 h 673100"/>
                        <a:gd name="connsiteX14" fmla="*/ 82550 w 2193925"/>
                        <a:gd name="connsiteY14" fmla="*/ 590550 h 673100"/>
                        <a:gd name="connsiteX15" fmla="*/ 0 w 2193925"/>
                        <a:gd name="connsiteY15" fmla="*/ 641350 h 673100"/>
                        <a:gd name="connsiteX0" fmla="*/ 0 w 2193925"/>
                        <a:gd name="connsiteY0" fmla="*/ 641350 h 1042203"/>
                        <a:gd name="connsiteX1" fmla="*/ 2193925 w 2193925"/>
                        <a:gd name="connsiteY1" fmla="*/ 673100 h 1042203"/>
                        <a:gd name="connsiteX2" fmla="*/ 2111375 w 2193925"/>
                        <a:gd name="connsiteY2" fmla="*/ 549275 h 1042203"/>
                        <a:gd name="connsiteX3" fmla="*/ 2054225 w 2193925"/>
                        <a:gd name="connsiteY3" fmla="*/ 396875 h 1042203"/>
                        <a:gd name="connsiteX4" fmla="*/ 1955800 w 2193925"/>
                        <a:gd name="connsiteY4" fmla="*/ 266700 h 1042203"/>
                        <a:gd name="connsiteX5" fmla="*/ 1758950 w 2193925"/>
                        <a:gd name="connsiteY5" fmla="*/ 146050 h 1042203"/>
                        <a:gd name="connsiteX6" fmla="*/ 1533525 w 2193925"/>
                        <a:gd name="connsiteY6" fmla="*/ 44450 h 1042203"/>
                        <a:gd name="connsiteX7" fmla="*/ 1298575 w 2193925"/>
                        <a:gd name="connsiteY7" fmla="*/ 19050 h 1042203"/>
                        <a:gd name="connsiteX8" fmla="*/ 1038225 w 2193925"/>
                        <a:gd name="connsiteY8" fmla="*/ 0 h 1042203"/>
                        <a:gd name="connsiteX9" fmla="*/ 749300 w 2193925"/>
                        <a:gd name="connsiteY9" fmla="*/ 34925 h 1042203"/>
                        <a:gd name="connsiteX10" fmla="*/ 520700 w 2193925"/>
                        <a:gd name="connsiteY10" fmla="*/ 95250 h 1042203"/>
                        <a:gd name="connsiteX11" fmla="*/ 314325 w 2193925"/>
                        <a:gd name="connsiteY11" fmla="*/ 193675 h 1042203"/>
                        <a:gd name="connsiteX12" fmla="*/ 228600 w 2193925"/>
                        <a:gd name="connsiteY12" fmla="*/ 304800 h 1042203"/>
                        <a:gd name="connsiteX13" fmla="*/ 120650 w 2193925"/>
                        <a:gd name="connsiteY13" fmla="*/ 457200 h 1042203"/>
                        <a:gd name="connsiteX14" fmla="*/ 82550 w 2193925"/>
                        <a:gd name="connsiteY14" fmla="*/ 590550 h 1042203"/>
                        <a:gd name="connsiteX15" fmla="*/ 0 w 2193925"/>
                        <a:gd name="connsiteY15" fmla="*/ 641350 h 1042203"/>
                        <a:gd name="connsiteX0" fmla="*/ 0 w 2193925"/>
                        <a:gd name="connsiteY0" fmla="*/ 641350 h 1178038"/>
                        <a:gd name="connsiteX1" fmla="*/ 2193925 w 2193925"/>
                        <a:gd name="connsiteY1" fmla="*/ 673100 h 1178038"/>
                        <a:gd name="connsiteX2" fmla="*/ 2111375 w 2193925"/>
                        <a:gd name="connsiteY2" fmla="*/ 549275 h 1178038"/>
                        <a:gd name="connsiteX3" fmla="*/ 2054225 w 2193925"/>
                        <a:gd name="connsiteY3" fmla="*/ 396875 h 1178038"/>
                        <a:gd name="connsiteX4" fmla="*/ 1955800 w 2193925"/>
                        <a:gd name="connsiteY4" fmla="*/ 266700 h 1178038"/>
                        <a:gd name="connsiteX5" fmla="*/ 1758950 w 2193925"/>
                        <a:gd name="connsiteY5" fmla="*/ 146050 h 1178038"/>
                        <a:gd name="connsiteX6" fmla="*/ 1533525 w 2193925"/>
                        <a:gd name="connsiteY6" fmla="*/ 44450 h 1178038"/>
                        <a:gd name="connsiteX7" fmla="*/ 1298575 w 2193925"/>
                        <a:gd name="connsiteY7" fmla="*/ 19050 h 1178038"/>
                        <a:gd name="connsiteX8" fmla="*/ 1038225 w 2193925"/>
                        <a:gd name="connsiteY8" fmla="*/ 0 h 1178038"/>
                        <a:gd name="connsiteX9" fmla="*/ 749300 w 2193925"/>
                        <a:gd name="connsiteY9" fmla="*/ 34925 h 1178038"/>
                        <a:gd name="connsiteX10" fmla="*/ 520700 w 2193925"/>
                        <a:gd name="connsiteY10" fmla="*/ 95250 h 1178038"/>
                        <a:gd name="connsiteX11" fmla="*/ 314325 w 2193925"/>
                        <a:gd name="connsiteY11" fmla="*/ 193675 h 1178038"/>
                        <a:gd name="connsiteX12" fmla="*/ 228600 w 2193925"/>
                        <a:gd name="connsiteY12" fmla="*/ 304800 h 1178038"/>
                        <a:gd name="connsiteX13" fmla="*/ 120650 w 2193925"/>
                        <a:gd name="connsiteY13" fmla="*/ 457200 h 1178038"/>
                        <a:gd name="connsiteX14" fmla="*/ 82550 w 2193925"/>
                        <a:gd name="connsiteY14" fmla="*/ 590550 h 1178038"/>
                        <a:gd name="connsiteX15" fmla="*/ 0 w 2193925"/>
                        <a:gd name="connsiteY15" fmla="*/ 641350 h 1178038"/>
                        <a:gd name="connsiteX0" fmla="*/ 0 w 2193925"/>
                        <a:gd name="connsiteY0" fmla="*/ 641350 h 1159516"/>
                        <a:gd name="connsiteX1" fmla="*/ 2193925 w 2193925"/>
                        <a:gd name="connsiteY1" fmla="*/ 673100 h 1159516"/>
                        <a:gd name="connsiteX2" fmla="*/ 2111375 w 2193925"/>
                        <a:gd name="connsiteY2" fmla="*/ 549275 h 1159516"/>
                        <a:gd name="connsiteX3" fmla="*/ 2054225 w 2193925"/>
                        <a:gd name="connsiteY3" fmla="*/ 396875 h 1159516"/>
                        <a:gd name="connsiteX4" fmla="*/ 1955800 w 2193925"/>
                        <a:gd name="connsiteY4" fmla="*/ 266700 h 1159516"/>
                        <a:gd name="connsiteX5" fmla="*/ 1758950 w 2193925"/>
                        <a:gd name="connsiteY5" fmla="*/ 146050 h 1159516"/>
                        <a:gd name="connsiteX6" fmla="*/ 1533525 w 2193925"/>
                        <a:gd name="connsiteY6" fmla="*/ 44450 h 1159516"/>
                        <a:gd name="connsiteX7" fmla="*/ 1298575 w 2193925"/>
                        <a:gd name="connsiteY7" fmla="*/ 19050 h 1159516"/>
                        <a:gd name="connsiteX8" fmla="*/ 1038225 w 2193925"/>
                        <a:gd name="connsiteY8" fmla="*/ 0 h 1159516"/>
                        <a:gd name="connsiteX9" fmla="*/ 749300 w 2193925"/>
                        <a:gd name="connsiteY9" fmla="*/ 34925 h 1159516"/>
                        <a:gd name="connsiteX10" fmla="*/ 520700 w 2193925"/>
                        <a:gd name="connsiteY10" fmla="*/ 95250 h 1159516"/>
                        <a:gd name="connsiteX11" fmla="*/ 314325 w 2193925"/>
                        <a:gd name="connsiteY11" fmla="*/ 193675 h 1159516"/>
                        <a:gd name="connsiteX12" fmla="*/ 228600 w 2193925"/>
                        <a:gd name="connsiteY12" fmla="*/ 304800 h 1159516"/>
                        <a:gd name="connsiteX13" fmla="*/ 120650 w 2193925"/>
                        <a:gd name="connsiteY13" fmla="*/ 457200 h 1159516"/>
                        <a:gd name="connsiteX14" fmla="*/ 82550 w 2193925"/>
                        <a:gd name="connsiteY14" fmla="*/ 590550 h 1159516"/>
                        <a:gd name="connsiteX15" fmla="*/ 0 w 2193925"/>
                        <a:gd name="connsiteY15" fmla="*/ 641350 h 1159516"/>
                        <a:gd name="connsiteX0" fmla="*/ 0 w 2193925"/>
                        <a:gd name="connsiteY0" fmla="*/ 641350 h 1176161"/>
                        <a:gd name="connsiteX1" fmla="*/ 2193925 w 2193925"/>
                        <a:gd name="connsiteY1" fmla="*/ 673100 h 1176161"/>
                        <a:gd name="connsiteX2" fmla="*/ 2111375 w 2193925"/>
                        <a:gd name="connsiteY2" fmla="*/ 549275 h 1176161"/>
                        <a:gd name="connsiteX3" fmla="*/ 2054225 w 2193925"/>
                        <a:gd name="connsiteY3" fmla="*/ 396875 h 1176161"/>
                        <a:gd name="connsiteX4" fmla="*/ 1955800 w 2193925"/>
                        <a:gd name="connsiteY4" fmla="*/ 266700 h 1176161"/>
                        <a:gd name="connsiteX5" fmla="*/ 1758950 w 2193925"/>
                        <a:gd name="connsiteY5" fmla="*/ 146050 h 1176161"/>
                        <a:gd name="connsiteX6" fmla="*/ 1533525 w 2193925"/>
                        <a:gd name="connsiteY6" fmla="*/ 44450 h 1176161"/>
                        <a:gd name="connsiteX7" fmla="*/ 1298575 w 2193925"/>
                        <a:gd name="connsiteY7" fmla="*/ 19050 h 1176161"/>
                        <a:gd name="connsiteX8" fmla="*/ 1038225 w 2193925"/>
                        <a:gd name="connsiteY8" fmla="*/ 0 h 1176161"/>
                        <a:gd name="connsiteX9" fmla="*/ 749300 w 2193925"/>
                        <a:gd name="connsiteY9" fmla="*/ 34925 h 1176161"/>
                        <a:gd name="connsiteX10" fmla="*/ 520700 w 2193925"/>
                        <a:gd name="connsiteY10" fmla="*/ 95250 h 1176161"/>
                        <a:gd name="connsiteX11" fmla="*/ 314325 w 2193925"/>
                        <a:gd name="connsiteY11" fmla="*/ 193675 h 1176161"/>
                        <a:gd name="connsiteX12" fmla="*/ 228600 w 2193925"/>
                        <a:gd name="connsiteY12" fmla="*/ 304800 h 1176161"/>
                        <a:gd name="connsiteX13" fmla="*/ 120650 w 2193925"/>
                        <a:gd name="connsiteY13" fmla="*/ 457200 h 1176161"/>
                        <a:gd name="connsiteX14" fmla="*/ 82550 w 2193925"/>
                        <a:gd name="connsiteY14" fmla="*/ 590550 h 1176161"/>
                        <a:gd name="connsiteX15" fmla="*/ 0 w 2193925"/>
                        <a:gd name="connsiteY15" fmla="*/ 641350 h 1176161"/>
                        <a:gd name="connsiteX0" fmla="*/ 0 w 2193925"/>
                        <a:gd name="connsiteY0" fmla="*/ 641350 h 1164666"/>
                        <a:gd name="connsiteX1" fmla="*/ 2193925 w 2193925"/>
                        <a:gd name="connsiteY1" fmla="*/ 673100 h 1164666"/>
                        <a:gd name="connsiteX2" fmla="*/ 2111375 w 2193925"/>
                        <a:gd name="connsiteY2" fmla="*/ 549275 h 1164666"/>
                        <a:gd name="connsiteX3" fmla="*/ 2054225 w 2193925"/>
                        <a:gd name="connsiteY3" fmla="*/ 396875 h 1164666"/>
                        <a:gd name="connsiteX4" fmla="*/ 1955800 w 2193925"/>
                        <a:gd name="connsiteY4" fmla="*/ 266700 h 1164666"/>
                        <a:gd name="connsiteX5" fmla="*/ 1758950 w 2193925"/>
                        <a:gd name="connsiteY5" fmla="*/ 146050 h 1164666"/>
                        <a:gd name="connsiteX6" fmla="*/ 1533525 w 2193925"/>
                        <a:gd name="connsiteY6" fmla="*/ 44450 h 1164666"/>
                        <a:gd name="connsiteX7" fmla="*/ 1298575 w 2193925"/>
                        <a:gd name="connsiteY7" fmla="*/ 19050 h 1164666"/>
                        <a:gd name="connsiteX8" fmla="*/ 1038225 w 2193925"/>
                        <a:gd name="connsiteY8" fmla="*/ 0 h 1164666"/>
                        <a:gd name="connsiteX9" fmla="*/ 749300 w 2193925"/>
                        <a:gd name="connsiteY9" fmla="*/ 34925 h 1164666"/>
                        <a:gd name="connsiteX10" fmla="*/ 520700 w 2193925"/>
                        <a:gd name="connsiteY10" fmla="*/ 95250 h 1164666"/>
                        <a:gd name="connsiteX11" fmla="*/ 314325 w 2193925"/>
                        <a:gd name="connsiteY11" fmla="*/ 193675 h 1164666"/>
                        <a:gd name="connsiteX12" fmla="*/ 228600 w 2193925"/>
                        <a:gd name="connsiteY12" fmla="*/ 304800 h 1164666"/>
                        <a:gd name="connsiteX13" fmla="*/ 120650 w 2193925"/>
                        <a:gd name="connsiteY13" fmla="*/ 457200 h 1164666"/>
                        <a:gd name="connsiteX14" fmla="*/ 82550 w 2193925"/>
                        <a:gd name="connsiteY14" fmla="*/ 590550 h 1164666"/>
                        <a:gd name="connsiteX15" fmla="*/ 0 w 2193925"/>
                        <a:gd name="connsiteY15" fmla="*/ 641350 h 1164666"/>
                        <a:gd name="connsiteX0" fmla="*/ 0 w 2193925"/>
                        <a:gd name="connsiteY0" fmla="*/ 641350 h 1168820"/>
                        <a:gd name="connsiteX1" fmla="*/ 2193925 w 2193925"/>
                        <a:gd name="connsiteY1" fmla="*/ 673100 h 1168820"/>
                        <a:gd name="connsiteX2" fmla="*/ 2111375 w 2193925"/>
                        <a:gd name="connsiteY2" fmla="*/ 549275 h 1168820"/>
                        <a:gd name="connsiteX3" fmla="*/ 2054225 w 2193925"/>
                        <a:gd name="connsiteY3" fmla="*/ 396875 h 1168820"/>
                        <a:gd name="connsiteX4" fmla="*/ 1955800 w 2193925"/>
                        <a:gd name="connsiteY4" fmla="*/ 266700 h 1168820"/>
                        <a:gd name="connsiteX5" fmla="*/ 1758950 w 2193925"/>
                        <a:gd name="connsiteY5" fmla="*/ 146050 h 1168820"/>
                        <a:gd name="connsiteX6" fmla="*/ 1533525 w 2193925"/>
                        <a:gd name="connsiteY6" fmla="*/ 44450 h 1168820"/>
                        <a:gd name="connsiteX7" fmla="*/ 1298575 w 2193925"/>
                        <a:gd name="connsiteY7" fmla="*/ 19050 h 1168820"/>
                        <a:gd name="connsiteX8" fmla="*/ 1038225 w 2193925"/>
                        <a:gd name="connsiteY8" fmla="*/ 0 h 1168820"/>
                        <a:gd name="connsiteX9" fmla="*/ 749300 w 2193925"/>
                        <a:gd name="connsiteY9" fmla="*/ 34925 h 1168820"/>
                        <a:gd name="connsiteX10" fmla="*/ 520700 w 2193925"/>
                        <a:gd name="connsiteY10" fmla="*/ 95250 h 1168820"/>
                        <a:gd name="connsiteX11" fmla="*/ 314325 w 2193925"/>
                        <a:gd name="connsiteY11" fmla="*/ 193675 h 1168820"/>
                        <a:gd name="connsiteX12" fmla="*/ 228600 w 2193925"/>
                        <a:gd name="connsiteY12" fmla="*/ 304800 h 1168820"/>
                        <a:gd name="connsiteX13" fmla="*/ 120650 w 2193925"/>
                        <a:gd name="connsiteY13" fmla="*/ 457200 h 1168820"/>
                        <a:gd name="connsiteX14" fmla="*/ 82550 w 2193925"/>
                        <a:gd name="connsiteY14" fmla="*/ 590550 h 1168820"/>
                        <a:gd name="connsiteX15" fmla="*/ 0 w 2193925"/>
                        <a:gd name="connsiteY15" fmla="*/ 641350 h 1168820"/>
                        <a:gd name="connsiteX0" fmla="*/ 0 w 2193925"/>
                        <a:gd name="connsiteY0" fmla="*/ 641350 h 1173004"/>
                        <a:gd name="connsiteX1" fmla="*/ 2193925 w 2193925"/>
                        <a:gd name="connsiteY1" fmla="*/ 673100 h 1173004"/>
                        <a:gd name="connsiteX2" fmla="*/ 2111375 w 2193925"/>
                        <a:gd name="connsiteY2" fmla="*/ 549275 h 1173004"/>
                        <a:gd name="connsiteX3" fmla="*/ 2054225 w 2193925"/>
                        <a:gd name="connsiteY3" fmla="*/ 396875 h 1173004"/>
                        <a:gd name="connsiteX4" fmla="*/ 1955800 w 2193925"/>
                        <a:gd name="connsiteY4" fmla="*/ 266700 h 1173004"/>
                        <a:gd name="connsiteX5" fmla="*/ 1758950 w 2193925"/>
                        <a:gd name="connsiteY5" fmla="*/ 146050 h 1173004"/>
                        <a:gd name="connsiteX6" fmla="*/ 1533525 w 2193925"/>
                        <a:gd name="connsiteY6" fmla="*/ 44450 h 1173004"/>
                        <a:gd name="connsiteX7" fmla="*/ 1298575 w 2193925"/>
                        <a:gd name="connsiteY7" fmla="*/ 19050 h 1173004"/>
                        <a:gd name="connsiteX8" fmla="*/ 1038225 w 2193925"/>
                        <a:gd name="connsiteY8" fmla="*/ 0 h 1173004"/>
                        <a:gd name="connsiteX9" fmla="*/ 749300 w 2193925"/>
                        <a:gd name="connsiteY9" fmla="*/ 34925 h 1173004"/>
                        <a:gd name="connsiteX10" fmla="*/ 520700 w 2193925"/>
                        <a:gd name="connsiteY10" fmla="*/ 95250 h 1173004"/>
                        <a:gd name="connsiteX11" fmla="*/ 314325 w 2193925"/>
                        <a:gd name="connsiteY11" fmla="*/ 193675 h 1173004"/>
                        <a:gd name="connsiteX12" fmla="*/ 228600 w 2193925"/>
                        <a:gd name="connsiteY12" fmla="*/ 304800 h 1173004"/>
                        <a:gd name="connsiteX13" fmla="*/ 120650 w 2193925"/>
                        <a:gd name="connsiteY13" fmla="*/ 457200 h 1173004"/>
                        <a:gd name="connsiteX14" fmla="*/ 82550 w 2193925"/>
                        <a:gd name="connsiteY14" fmla="*/ 590550 h 1173004"/>
                        <a:gd name="connsiteX15" fmla="*/ 0 w 2193925"/>
                        <a:gd name="connsiteY15" fmla="*/ 641350 h 1173004"/>
                        <a:gd name="connsiteX0" fmla="*/ 0 w 2193925"/>
                        <a:gd name="connsiteY0" fmla="*/ 641350 h 1173004"/>
                        <a:gd name="connsiteX1" fmla="*/ 2193925 w 2193925"/>
                        <a:gd name="connsiteY1" fmla="*/ 673100 h 1173004"/>
                        <a:gd name="connsiteX2" fmla="*/ 2111375 w 2193925"/>
                        <a:gd name="connsiteY2" fmla="*/ 549275 h 1173004"/>
                        <a:gd name="connsiteX3" fmla="*/ 2054225 w 2193925"/>
                        <a:gd name="connsiteY3" fmla="*/ 396875 h 1173004"/>
                        <a:gd name="connsiteX4" fmla="*/ 1955800 w 2193925"/>
                        <a:gd name="connsiteY4" fmla="*/ 266700 h 1173004"/>
                        <a:gd name="connsiteX5" fmla="*/ 1758950 w 2193925"/>
                        <a:gd name="connsiteY5" fmla="*/ 146050 h 1173004"/>
                        <a:gd name="connsiteX6" fmla="*/ 1533525 w 2193925"/>
                        <a:gd name="connsiteY6" fmla="*/ 44450 h 1173004"/>
                        <a:gd name="connsiteX7" fmla="*/ 1298575 w 2193925"/>
                        <a:gd name="connsiteY7" fmla="*/ 19050 h 1173004"/>
                        <a:gd name="connsiteX8" fmla="*/ 1038225 w 2193925"/>
                        <a:gd name="connsiteY8" fmla="*/ 0 h 1173004"/>
                        <a:gd name="connsiteX9" fmla="*/ 749300 w 2193925"/>
                        <a:gd name="connsiteY9" fmla="*/ 34925 h 1173004"/>
                        <a:gd name="connsiteX10" fmla="*/ 520700 w 2193925"/>
                        <a:gd name="connsiteY10" fmla="*/ 95250 h 1173004"/>
                        <a:gd name="connsiteX11" fmla="*/ 314325 w 2193925"/>
                        <a:gd name="connsiteY11" fmla="*/ 193675 h 1173004"/>
                        <a:gd name="connsiteX12" fmla="*/ 228600 w 2193925"/>
                        <a:gd name="connsiteY12" fmla="*/ 304800 h 1173004"/>
                        <a:gd name="connsiteX13" fmla="*/ 120650 w 2193925"/>
                        <a:gd name="connsiteY13" fmla="*/ 457200 h 1173004"/>
                        <a:gd name="connsiteX14" fmla="*/ 82550 w 2193925"/>
                        <a:gd name="connsiteY14" fmla="*/ 590550 h 1173004"/>
                        <a:gd name="connsiteX15" fmla="*/ 0 w 2193925"/>
                        <a:gd name="connsiteY15" fmla="*/ 641350 h 1173004"/>
                        <a:gd name="connsiteX0" fmla="*/ 0 w 2193925"/>
                        <a:gd name="connsiteY0" fmla="*/ 641350 h 1173004"/>
                        <a:gd name="connsiteX1" fmla="*/ 2193925 w 2193925"/>
                        <a:gd name="connsiteY1" fmla="*/ 673100 h 1173004"/>
                        <a:gd name="connsiteX2" fmla="*/ 2111375 w 2193925"/>
                        <a:gd name="connsiteY2" fmla="*/ 549275 h 1173004"/>
                        <a:gd name="connsiteX3" fmla="*/ 2054225 w 2193925"/>
                        <a:gd name="connsiteY3" fmla="*/ 396875 h 1173004"/>
                        <a:gd name="connsiteX4" fmla="*/ 1955800 w 2193925"/>
                        <a:gd name="connsiteY4" fmla="*/ 266700 h 1173004"/>
                        <a:gd name="connsiteX5" fmla="*/ 1758950 w 2193925"/>
                        <a:gd name="connsiteY5" fmla="*/ 146050 h 1173004"/>
                        <a:gd name="connsiteX6" fmla="*/ 1533525 w 2193925"/>
                        <a:gd name="connsiteY6" fmla="*/ 44450 h 1173004"/>
                        <a:gd name="connsiteX7" fmla="*/ 1298575 w 2193925"/>
                        <a:gd name="connsiteY7" fmla="*/ 19050 h 1173004"/>
                        <a:gd name="connsiteX8" fmla="*/ 1038225 w 2193925"/>
                        <a:gd name="connsiteY8" fmla="*/ 0 h 1173004"/>
                        <a:gd name="connsiteX9" fmla="*/ 749300 w 2193925"/>
                        <a:gd name="connsiteY9" fmla="*/ 34925 h 1173004"/>
                        <a:gd name="connsiteX10" fmla="*/ 520700 w 2193925"/>
                        <a:gd name="connsiteY10" fmla="*/ 95250 h 1173004"/>
                        <a:gd name="connsiteX11" fmla="*/ 314325 w 2193925"/>
                        <a:gd name="connsiteY11" fmla="*/ 193675 h 1173004"/>
                        <a:gd name="connsiteX12" fmla="*/ 228600 w 2193925"/>
                        <a:gd name="connsiteY12" fmla="*/ 304800 h 1173004"/>
                        <a:gd name="connsiteX13" fmla="*/ 120650 w 2193925"/>
                        <a:gd name="connsiteY13" fmla="*/ 457200 h 1173004"/>
                        <a:gd name="connsiteX14" fmla="*/ 82550 w 2193925"/>
                        <a:gd name="connsiteY14" fmla="*/ 590550 h 1173004"/>
                        <a:gd name="connsiteX15" fmla="*/ 0 w 2193925"/>
                        <a:gd name="connsiteY15" fmla="*/ 641350 h 1173004"/>
                        <a:gd name="connsiteX0" fmla="*/ 0 w 2193925"/>
                        <a:gd name="connsiteY0" fmla="*/ 641350 h 1173004"/>
                        <a:gd name="connsiteX1" fmla="*/ 2193925 w 2193925"/>
                        <a:gd name="connsiteY1" fmla="*/ 673100 h 1173004"/>
                        <a:gd name="connsiteX2" fmla="*/ 2111375 w 2193925"/>
                        <a:gd name="connsiteY2" fmla="*/ 549275 h 1173004"/>
                        <a:gd name="connsiteX3" fmla="*/ 2054225 w 2193925"/>
                        <a:gd name="connsiteY3" fmla="*/ 396875 h 1173004"/>
                        <a:gd name="connsiteX4" fmla="*/ 1955800 w 2193925"/>
                        <a:gd name="connsiteY4" fmla="*/ 266700 h 1173004"/>
                        <a:gd name="connsiteX5" fmla="*/ 1758950 w 2193925"/>
                        <a:gd name="connsiteY5" fmla="*/ 146050 h 1173004"/>
                        <a:gd name="connsiteX6" fmla="*/ 1533525 w 2193925"/>
                        <a:gd name="connsiteY6" fmla="*/ 44450 h 1173004"/>
                        <a:gd name="connsiteX7" fmla="*/ 1298575 w 2193925"/>
                        <a:gd name="connsiteY7" fmla="*/ 19050 h 1173004"/>
                        <a:gd name="connsiteX8" fmla="*/ 1038225 w 2193925"/>
                        <a:gd name="connsiteY8" fmla="*/ 0 h 1173004"/>
                        <a:gd name="connsiteX9" fmla="*/ 749300 w 2193925"/>
                        <a:gd name="connsiteY9" fmla="*/ 34925 h 1173004"/>
                        <a:gd name="connsiteX10" fmla="*/ 520700 w 2193925"/>
                        <a:gd name="connsiteY10" fmla="*/ 95250 h 1173004"/>
                        <a:gd name="connsiteX11" fmla="*/ 314325 w 2193925"/>
                        <a:gd name="connsiteY11" fmla="*/ 193675 h 1173004"/>
                        <a:gd name="connsiteX12" fmla="*/ 228600 w 2193925"/>
                        <a:gd name="connsiteY12" fmla="*/ 304800 h 1173004"/>
                        <a:gd name="connsiteX13" fmla="*/ 120650 w 2193925"/>
                        <a:gd name="connsiteY13" fmla="*/ 457200 h 1173004"/>
                        <a:gd name="connsiteX14" fmla="*/ 82550 w 2193925"/>
                        <a:gd name="connsiteY14" fmla="*/ 590550 h 1173004"/>
                        <a:gd name="connsiteX15" fmla="*/ 0 w 2193925"/>
                        <a:gd name="connsiteY15" fmla="*/ 641350 h 1173004"/>
                        <a:gd name="connsiteX0" fmla="*/ 0 w 2193925"/>
                        <a:gd name="connsiteY0" fmla="*/ 641350 h 1173004"/>
                        <a:gd name="connsiteX1" fmla="*/ 2193925 w 2193925"/>
                        <a:gd name="connsiteY1" fmla="*/ 673100 h 1173004"/>
                        <a:gd name="connsiteX2" fmla="*/ 2111375 w 2193925"/>
                        <a:gd name="connsiteY2" fmla="*/ 549275 h 1173004"/>
                        <a:gd name="connsiteX3" fmla="*/ 2054225 w 2193925"/>
                        <a:gd name="connsiteY3" fmla="*/ 396875 h 1173004"/>
                        <a:gd name="connsiteX4" fmla="*/ 1955800 w 2193925"/>
                        <a:gd name="connsiteY4" fmla="*/ 266700 h 1173004"/>
                        <a:gd name="connsiteX5" fmla="*/ 1758950 w 2193925"/>
                        <a:gd name="connsiteY5" fmla="*/ 146050 h 1173004"/>
                        <a:gd name="connsiteX6" fmla="*/ 1533525 w 2193925"/>
                        <a:gd name="connsiteY6" fmla="*/ 44450 h 1173004"/>
                        <a:gd name="connsiteX7" fmla="*/ 1298575 w 2193925"/>
                        <a:gd name="connsiteY7" fmla="*/ 19050 h 1173004"/>
                        <a:gd name="connsiteX8" fmla="*/ 1038225 w 2193925"/>
                        <a:gd name="connsiteY8" fmla="*/ 0 h 1173004"/>
                        <a:gd name="connsiteX9" fmla="*/ 749300 w 2193925"/>
                        <a:gd name="connsiteY9" fmla="*/ 34925 h 1173004"/>
                        <a:gd name="connsiteX10" fmla="*/ 520700 w 2193925"/>
                        <a:gd name="connsiteY10" fmla="*/ 95250 h 1173004"/>
                        <a:gd name="connsiteX11" fmla="*/ 314325 w 2193925"/>
                        <a:gd name="connsiteY11" fmla="*/ 193675 h 1173004"/>
                        <a:gd name="connsiteX12" fmla="*/ 228600 w 2193925"/>
                        <a:gd name="connsiteY12" fmla="*/ 304800 h 1173004"/>
                        <a:gd name="connsiteX13" fmla="*/ 120650 w 2193925"/>
                        <a:gd name="connsiteY13" fmla="*/ 457200 h 1173004"/>
                        <a:gd name="connsiteX14" fmla="*/ 82550 w 2193925"/>
                        <a:gd name="connsiteY14" fmla="*/ 590550 h 1173004"/>
                        <a:gd name="connsiteX15" fmla="*/ 0 w 2193925"/>
                        <a:gd name="connsiteY15" fmla="*/ 641350 h 1173004"/>
                        <a:gd name="connsiteX0" fmla="*/ 0 w 2193925"/>
                        <a:gd name="connsiteY0" fmla="*/ 641350 h 1173004"/>
                        <a:gd name="connsiteX1" fmla="*/ 2193925 w 2193925"/>
                        <a:gd name="connsiteY1" fmla="*/ 673100 h 1173004"/>
                        <a:gd name="connsiteX2" fmla="*/ 2111375 w 2193925"/>
                        <a:gd name="connsiteY2" fmla="*/ 549275 h 1173004"/>
                        <a:gd name="connsiteX3" fmla="*/ 2054225 w 2193925"/>
                        <a:gd name="connsiteY3" fmla="*/ 396875 h 1173004"/>
                        <a:gd name="connsiteX4" fmla="*/ 1955800 w 2193925"/>
                        <a:gd name="connsiteY4" fmla="*/ 266700 h 1173004"/>
                        <a:gd name="connsiteX5" fmla="*/ 1758950 w 2193925"/>
                        <a:gd name="connsiteY5" fmla="*/ 146050 h 1173004"/>
                        <a:gd name="connsiteX6" fmla="*/ 1533525 w 2193925"/>
                        <a:gd name="connsiteY6" fmla="*/ 44450 h 1173004"/>
                        <a:gd name="connsiteX7" fmla="*/ 1298575 w 2193925"/>
                        <a:gd name="connsiteY7" fmla="*/ 19050 h 1173004"/>
                        <a:gd name="connsiteX8" fmla="*/ 1038225 w 2193925"/>
                        <a:gd name="connsiteY8" fmla="*/ 0 h 1173004"/>
                        <a:gd name="connsiteX9" fmla="*/ 749300 w 2193925"/>
                        <a:gd name="connsiteY9" fmla="*/ 34925 h 1173004"/>
                        <a:gd name="connsiteX10" fmla="*/ 520700 w 2193925"/>
                        <a:gd name="connsiteY10" fmla="*/ 95250 h 1173004"/>
                        <a:gd name="connsiteX11" fmla="*/ 314325 w 2193925"/>
                        <a:gd name="connsiteY11" fmla="*/ 193675 h 1173004"/>
                        <a:gd name="connsiteX12" fmla="*/ 228600 w 2193925"/>
                        <a:gd name="connsiteY12" fmla="*/ 304800 h 1173004"/>
                        <a:gd name="connsiteX13" fmla="*/ 120650 w 2193925"/>
                        <a:gd name="connsiteY13" fmla="*/ 457200 h 1173004"/>
                        <a:gd name="connsiteX14" fmla="*/ 82550 w 2193925"/>
                        <a:gd name="connsiteY14" fmla="*/ 590550 h 1173004"/>
                        <a:gd name="connsiteX15" fmla="*/ 0 w 2193925"/>
                        <a:gd name="connsiteY15" fmla="*/ 641350 h 1173004"/>
                        <a:gd name="connsiteX0" fmla="*/ 0 w 2193925"/>
                        <a:gd name="connsiteY0" fmla="*/ 641350 h 1173004"/>
                        <a:gd name="connsiteX1" fmla="*/ 2193925 w 2193925"/>
                        <a:gd name="connsiteY1" fmla="*/ 673100 h 1173004"/>
                        <a:gd name="connsiteX2" fmla="*/ 2111375 w 2193925"/>
                        <a:gd name="connsiteY2" fmla="*/ 549275 h 1173004"/>
                        <a:gd name="connsiteX3" fmla="*/ 2054225 w 2193925"/>
                        <a:gd name="connsiteY3" fmla="*/ 396875 h 1173004"/>
                        <a:gd name="connsiteX4" fmla="*/ 1955800 w 2193925"/>
                        <a:gd name="connsiteY4" fmla="*/ 266700 h 1173004"/>
                        <a:gd name="connsiteX5" fmla="*/ 1758950 w 2193925"/>
                        <a:gd name="connsiteY5" fmla="*/ 146050 h 1173004"/>
                        <a:gd name="connsiteX6" fmla="*/ 1533525 w 2193925"/>
                        <a:gd name="connsiteY6" fmla="*/ 44450 h 1173004"/>
                        <a:gd name="connsiteX7" fmla="*/ 1298575 w 2193925"/>
                        <a:gd name="connsiteY7" fmla="*/ 19050 h 1173004"/>
                        <a:gd name="connsiteX8" fmla="*/ 1038225 w 2193925"/>
                        <a:gd name="connsiteY8" fmla="*/ 0 h 1173004"/>
                        <a:gd name="connsiteX9" fmla="*/ 749300 w 2193925"/>
                        <a:gd name="connsiteY9" fmla="*/ 34925 h 1173004"/>
                        <a:gd name="connsiteX10" fmla="*/ 520700 w 2193925"/>
                        <a:gd name="connsiteY10" fmla="*/ 95250 h 1173004"/>
                        <a:gd name="connsiteX11" fmla="*/ 314325 w 2193925"/>
                        <a:gd name="connsiteY11" fmla="*/ 193675 h 1173004"/>
                        <a:gd name="connsiteX12" fmla="*/ 228600 w 2193925"/>
                        <a:gd name="connsiteY12" fmla="*/ 304800 h 1173004"/>
                        <a:gd name="connsiteX13" fmla="*/ 120650 w 2193925"/>
                        <a:gd name="connsiteY13" fmla="*/ 457200 h 1173004"/>
                        <a:gd name="connsiteX14" fmla="*/ 82550 w 2193925"/>
                        <a:gd name="connsiteY14" fmla="*/ 590550 h 1173004"/>
                        <a:gd name="connsiteX15" fmla="*/ 0 w 2193925"/>
                        <a:gd name="connsiteY15" fmla="*/ 641350 h 1173004"/>
                        <a:gd name="connsiteX0" fmla="*/ 0 w 2193925"/>
                        <a:gd name="connsiteY0" fmla="*/ 641350 h 1173004"/>
                        <a:gd name="connsiteX1" fmla="*/ 2193925 w 2193925"/>
                        <a:gd name="connsiteY1" fmla="*/ 673100 h 1173004"/>
                        <a:gd name="connsiteX2" fmla="*/ 2111375 w 2193925"/>
                        <a:gd name="connsiteY2" fmla="*/ 549275 h 1173004"/>
                        <a:gd name="connsiteX3" fmla="*/ 2054225 w 2193925"/>
                        <a:gd name="connsiteY3" fmla="*/ 396875 h 1173004"/>
                        <a:gd name="connsiteX4" fmla="*/ 1955800 w 2193925"/>
                        <a:gd name="connsiteY4" fmla="*/ 266700 h 1173004"/>
                        <a:gd name="connsiteX5" fmla="*/ 1758950 w 2193925"/>
                        <a:gd name="connsiteY5" fmla="*/ 146050 h 1173004"/>
                        <a:gd name="connsiteX6" fmla="*/ 1533525 w 2193925"/>
                        <a:gd name="connsiteY6" fmla="*/ 44450 h 1173004"/>
                        <a:gd name="connsiteX7" fmla="*/ 1298575 w 2193925"/>
                        <a:gd name="connsiteY7" fmla="*/ 19050 h 1173004"/>
                        <a:gd name="connsiteX8" fmla="*/ 1038225 w 2193925"/>
                        <a:gd name="connsiteY8" fmla="*/ 0 h 1173004"/>
                        <a:gd name="connsiteX9" fmla="*/ 749300 w 2193925"/>
                        <a:gd name="connsiteY9" fmla="*/ 34925 h 1173004"/>
                        <a:gd name="connsiteX10" fmla="*/ 520700 w 2193925"/>
                        <a:gd name="connsiteY10" fmla="*/ 95250 h 1173004"/>
                        <a:gd name="connsiteX11" fmla="*/ 314325 w 2193925"/>
                        <a:gd name="connsiteY11" fmla="*/ 193675 h 1173004"/>
                        <a:gd name="connsiteX12" fmla="*/ 228600 w 2193925"/>
                        <a:gd name="connsiteY12" fmla="*/ 304800 h 1173004"/>
                        <a:gd name="connsiteX13" fmla="*/ 120650 w 2193925"/>
                        <a:gd name="connsiteY13" fmla="*/ 457200 h 1173004"/>
                        <a:gd name="connsiteX14" fmla="*/ 82550 w 2193925"/>
                        <a:gd name="connsiteY14" fmla="*/ 590550 h 1173004"/>
                        <a:gd name="connsiteX15" fmla="*/ 0 w 2193925"/>
                        <a:gd name="connsiteY15" fmla="*/ 641350 h 1173004"/>
                        <a:gd name="connsiteX0" fmla="*/ 0 w 2193925"/>
                        <a:gd name="connsiteY0" fmla="*/ 641350 h 1173004"/>
                        <a:gd name="connsiteX1" fmla="*/ 2193925 w 2193925"/>
                        <a:gd name="connsiteY1" fmla="*/ 673100 h 1173004"/>
                        <a:gd name="connsiteX2" fmla="*/ 2111375 w 2193925"/>
                        <a:gd name="connsiteY2" fmla="*/ 549275 h 1173004"/>
                        <a:gd name="connsiteX3" fmla="*/ 2054225 w 2193925"/>
                        <a:gd name="connsiteY3" fmla="*/ 396875 h 1173004"/>
                        <a:gd name="connsiteX4" fmla="*/ 1955800 w 2193925"/>
                        <a:gd name="connsiteY4" fmla="*/ 266700 h 1173004"/>
                        <a:gd name="connsiteX5" fmla="*/ 1758950 w 2193925"/>
                        <a:gd name="connsiteY5" fmla="*/ 146050 h 1173004"/>
                        <a:gd name="connsiteX6" fmla="*/ 1533525 w 2193925"/>
                        <a:gd name="connsiteY6" fmla="*/ 44450 h 1173004"/>
                        <a:gd name="connsiteX7" fmla="*/ 1298575 w 2193925"/>
                        <a:gd name="connsiteY7" fmla="*/ 19050 h 1173004"/>
                        <a:gd name="connsiteX8" fmla="*/ 1038225 w 2193925"/>
                        <a:gd name="connsiteY8" fmla="*/ 0 h 1173004"/>
                        <a:gd name="connsiteX9" fmla="*/ 749300 w 2193925"/>
                        <a:gd name="connsiteY9" fmla="*/ 34925 h 1173004"/>
                        <a:gd name="connsiteX10" fmla="*/ 520700 w 2193925"/>
                        <a:gd name="connsiteY10" fmla="*/ 95250 h 1173004"/>
                        <a:gd name="connsiteX11" fmla="*/ 314325 w 2193925"/>
                        <a:gd name="connsiteY11" fmla="*/ 193675 h 1173004"/>
                        <a:gd name="connsiteX12" fmla="*/ 228600 w 2193925"/>
                        <a:gd name="connsiteY12" fmla="*/ 304800 h 1173004"/>
                        <a:gd name="connsiteX13" fmla="*/ 120650 w 2193925"/>
                        <a:gd name="connsiteY13" fmla="*/ 457200 h 1173004"/>
                        <a:gd name="connsiteX14" fmla="*/ 82550 w 2193925"/>
                        <a:gd name="connsiteY14" fmla="*/ 590550 h 1173004"/>
                        <a:gd name="connsiteX15" fmla="*/ 0 w 2193925"/>
                        <a:gd name="connsiteY15" fmla="*/ 641350 h 1173004"/>
                        <a:gd name="connsiteX0" fmla="*/ 0 w 2193925"/>
                        <a:gd name="connsiteY0" fmla="*/ 641350 h 1173004"/>
                        <a:gd name="connsiteX1" fmla="*/ 2193925 w 2193925"/>
                        <a:gd name="connsiteY1" fmla="*/ 673100 h 1173004"/>
                        <a:gd name="connsiteX2" fmla="*/ 2111375 w 2193925"/>
                        <a:gd name="connsiteY2" fmla="*/ 549275 h 1173004"/>
                        <a:gd name="connsiteX3" fmla="*/ 2054225 w 2193925"/>
                        <a:gd name="connsiteY3" fmla="*/ 396875 h 1173004"/>
                        <a:gd name="connsiteX4" fmla="*/ 1955800 w 2193925"/>
                        <a:gd name="connsiteY4" fmla="*/ 266700 h 1173004"/>
                        <a:gd name="connsiteX5" fmla="*/ 1758950 w 2193925"/>
                        <a:gd name="connsiteY5" fmla="*/ 146050 h 1173004"/>
                        <a:gd name="connsiteX6" fmla="*/ 1533525 w 2193925"/>
                        <a:gd name="connsiteY6" fmla="*/ 44450 h 1173004"/>
                        <a:gd name="connsiteX7" fmla="*/ 1298575 w 2193925"/>
                        <a:gd name="connsiteY7" fmla="*/ 19050 h 1173004"/>
                        <a:gd name="connsiteX8" fmla="*/ 1038225 w 2193925"/>
                        <a:gd name="connsiteY8" fmla="*/ 0 h 1173004"/>
                        <a:gd name="connsiteX9" fmla="*/ 749300 w 2193925"/>
                        <a:gd name="connsiteY9" fmla="*/ 34925 h 1173004"/>
                        <a:gd name="connsiteX10" fmla="*/ 520700 w 2193925"/>
                        <a:gd name="connsiteY10" fmla="*/ 95250 h 1173004"/>
                        <a:gd name="connsiteX11" fmla="*/ 314325 w 2193925"/>
                        <a:gd name="connsiteY11" fmla="*/ 193675 h 1173004"/>
                        <a:gd name="connsiteX12" fmla="*/ 228600 w 2193925"/>
                        <a:gd name="connsiteY12" fmla="*/ 304800 h 1173004"/>
                        <a:gd name="connsiteX13" fmla="*/ 120650 w 2193925"/>
                        <a:gd name="connsiteY13" fmla="*/ 457200 h 1173004"/>
                        <a:gd name="connsiteX14" fmla="*/ 82550 w 2193925"/>
                        <a:gd name="connsiteY14" fmla="*/ 590550 h 1173004"/>
                        <a:gd name="connsiteX15" fmla="*/ 0 w 2193925"/>
                        <a:gd name="connsiteY15" fmla="*/ 641350 h 1173004"/>
                        <a:gd name="connsiteX0" fmla="*/ 0 w 2193925"/>
                        <a:gd name="connsiteY0" fmla="*/ 641350 h 1173004"/>
                        <a:gd name="connsiteX1" fmla="*/ 2193925 w 2193925"/>
                        <a:gd name="connsiteY1" fmla="*/ 673100 h 1173004"/>
                        <a:gd name="connsiteX2" fmla="*/ 2111375 w 2193925"/>
                        <a:gd name="connsiteY2" fmla="*/ 549275 h 1173004"/>
                        <a:gd name="connsiteX3" fmla="*/ 2054225 w 2193925"/>
                        <a:gd name="connsiteY3" fmla="*/ 396875 h 1173004"/>
                        <a:gd name="connsiteX4" fmla="*/ 1955800 w 2193925"/>
                        <a:gd name="connsiteY4" fmla="*/ 266700 h 1173004"/>
                        <a:gd name="connsiteX5" fmla="*/ 1758950 w 2193925"/>
                        <a:gd name="connsiteY5" fmla="*/ 146050 h 1173004"/>
                        <a:gd name="connsiteX6" fmla="*/ 1533525 w 2193925"/>
                        <a:gd name="connsiteY6" fmla="*/ 44450 h 1173004"/>
                        <a:gd name="connsiteX7" fmla="*/ 1298575 w 2193925"/>
                        <a:gd name="connsiteY7" fmla="*/ 19050 h 1173004"/>
                        <a:gd name="connsiteX8" fmla="*/ 1038225 w 2193925"/>
                        <a:gd name="connsiteY8" fmla="*/ 0 h 1173004"/>
                        <a:gd name="connsiteX9" fmla="*/ 749300 w 2193925"/>
                        <a:gd name="connsiteY9" fmla="*/ 34925 h 1173004"/>
                        <a:gd name="connsiteX10" fmla="*/ 520700 w 2193925"/>
                        <a:gd name="connsiteY10" fmla="*/ 95250 h 1173004"/>
                        <a:gd name="connsiteX11" fmla="*/ 314325 w 2193925"/>
                        <a:gd name="connsiteY11" fmla="*/ 193675 h 1173004"/>
                        <a:gd name="connsiteX12" fmla="*/ 228600 w 2193925"/>
                        <a:gd name="connsiteY12" fmla="*/ 304800 h 1173004"/>
                        <a:gd name="connsiteX13" fmla="*/ 120650 w 2193925"/>
                        <a:gd name="connsiteY13" fmla="*/ 457200 h 1173004"/>
                        <a:gd name="connsiteX14" fmla="*/ 82550 w 2193925"/>
                        <a:gd name="connsiteY14" fmla="*/ 590550 h 1173004"/>
                        <a:gd name="connsiteX15" fmla="*/ 0 w 2193925"/>
                        <a:gd name="connsiteY15" fmla="*/ 641350 h 1173004"/>
                        <a:gd name="connsiteX0" fmla="*/ 0 w 2193925"/>
                        <a:gd name="connsiteY0" fmla="*/ 641350 h 1173004"/>
                        <a:gd name="connsiteX1" fmla="*/ 2193925 w 2193925"/>
                        <a:gd name="connsiteY1" fmla="*/ 673100 h 1173004"/>
                        <a:gd name="connsiteX2" fmla="*/ 2111375 w 2193925"/>
                        <a:gd name="connsiteY2" fmla="*/ 549275 h 1173004"/>
                        <a:gd name="connsiteX3" fmla="*/ 2054225 w 2193925"/>
                        <a:gd name="connsiteY3" fmla="*/ 396875 h 1173004"/>
                        <a:gd name="connsiteX4" fmla="*/ 1955800 w 2193925"/>
                        <a:gd name="connsiteY4" fmla="*/ 266700 h 1173004"/>
                        <a:gd name="connsiteX5" fmla="*/ 1758950 w 2193925"/>
                        <a:gd name="connsiteY5" fmla="*/ 146050 h 1173004"/>
                        <a:gd name="connsiteX6" fmla="*/ 1533525 w 2193925"/>
                        <a:gd name="connsiteY6" fmla="*/ 44450 h 1173004"/>
                        <a:gd name="connsiteX7" fmla="*/ 1298575 w 2193925"/>
                        <a:gd name="connsiteY7" fmla="*/ 19050 h 1173004"/>
                        <a:gd name="connsiteX8" fmla="*/ 1038225 w 2193925"/>
                        <a:gd name="connsiteY8" fmla="*/ 0 h 1173004"/>
                        <a:gd name="connsiteX9" fmla="*/ 749300 w 2193925"/>
                        <a:gd name="connsiteY9" fmla="*/ 34925 h 1173004"/>
                        <a:gd name="connsiteX10" fmla="*/ 520700 w 2193925"/>
                        <a:gd name="connsiteY10" fmla="*/ 95250 h 1173004"/>
                        <a:gd name="connsiteX11" fmla="*/ 314325 w 2193925"/>
                        <a:gd name="connsiteY11" fmla="*/ 193675 h 1173004"/>
                        <a:gd name="connsiteX12" fmla="*/ 228600 w 2193925"/>
                        <a:gd name="connsiteY12" fmla="*/ 304800 h 1173004"/>
                        <a:gd name="connsiteX13" fmla="*/ 120650 w 2193925"/>
                        <a:gd name="connsiteY13" fmla="*/ 457200 h 1173004"/>
                        <a:gd name="connsiteX14" fmla="*/ 82550 w 2193925"/>
                        <a:gd name="connsiteY14" fmla="*/ 590550 h 1173004"/>
                        <a:gd name="connsiteX15" fmla="*/ 0 w 2193925"/>
                        <a:gd name="connsiteY15" fmla="*/ 641350 h 1173004"/>
                        <a:gd name="connsiteX0" fmla="*/ 0 w 2193925"/>
                        <a:gd name="connsiteY0" fmla="*/ 641358 h 1173012"/>
                        <a:gd name="connsiteX1" fmla="*/ 2193925 w 2193925"/>
                        <a:gd name="connsiteY1" fmla="*/ 673108 h 1173012"/>
                        <a:gd name="connsiteX2" fmla="*/ 2111375 w 2193925"/>
                        <a:gd name="connsiteY2" fmla="*/ 549283 h 1173012"/>
                        <a:gd name="connsiteX3" fmla="*/ 2054225 w 2193925"/>
                        <a:gd name="connsiteY3" fmla="*/ 396883 h 1173012"/>
                        <a:gd name="connsiteX4" fmla="*/ 1955800 w 2193925"/>
                        <a:gd name="connsiteY4" fmla="*/ 266708 h 1173012"/>
                        <a:gd name="connsiteX5" fmla="*/ 1758950 w 2193925"/>
                        <a:gd name="connsiteY5" fmla="*/ 146058 h 1173012"/>
                        <a:gd name="connsiteX6" fmla="*/ 1533525 w 2193925"/>
                        <a:gd name="connsiteY6" fmla="*/ 44458 h 1173012"/>
                        <a:gd name="connsiteX7" fmla="*/ 1298575 w 2193925"/>
                        <a:gd name="connsiteY7" fmla="*/ 19058 h 1173012"/>
                        <a:gd name="connsiteX8" fmla="*/ 1038225 w 2193925"/>
                        <a:gd name="connsiteY8" fmla="*/ 8 h 1173012"/>
                        <a:gd name="connsiteX9" fmla="*/ 749300 w 2193925"/>
                        <a:gd name="connsiteY9" fmla="*/ 34933 h 1173012"/>
                        <a:gd name="connsiteX10" fmla="*/ 520700 w 2193925"/>
                        <a:gd name="connsiteY10" fmla="*/ 95258 h 1173012"/>
                        <a:gd name="connsiteX11" fmla="*/ 314325 w 2193925"/>
                        <a:gd name="connsiteY11" fmla="*/ 193683 h 1173012"/>
                        <a:gd name="connsiteX12" fmla="*/ 228600 w 2193925"/>
                        <a:gd name="connsiteY12" fmla="*/ 304808 h 1173012"/>
                        <a:gd name="connsiteX13" fmla="*/ 120650 w 2193925"/>
                        <a:gd name="connsiteY13" fmla="*/ 457208 h 1173012"/>
                        <a:gd name="connsiteX14" fmla="*/ 82550 w 2193925"/>
                        <a:gd name="connsiteY14" fmla="*/ 590558 h 1173012"/>
                        <a:gd name="connsiteX15" fmla="*/ 0 w 2193925"/>
                        <a:gd name="connsiteY15" fmla="*/ 641358 h 1173012"/>
                        <a:gd name="connsiteX0" fmla="*/ 0 w 2193925"/>
                        <a:gd name="connsiteY0" fmla="*/ 662914 h 1194568"/>
                        <a:gd name="connsiteX1" fmla="*/ 2193925 w 2193925"/>
                        <a:gd name="connsiteY1" fmla="*/ 694664 h 1194568"/>
                        <a:gd name="connsiteX2" fmla="*/ 2111375 w 2193925"/>
                        <a:gd name="connsiteY2" fmla="*/ 570839 h 1194568"/>
                        <a:gd name="connsiteX3" fmla="*/ 2054225 w 2193925"/>
                        <a:gd name="connsiteY3" fmla="*/ 418439 h 1194568"/>
                        <a:gd name="connsiteX4" fmla="*/ 1955800 w 2193925"/>
                        <a:gd name="connsiteY4" fmla="*/ 288264 h 1194568"/>
                        <a:gd name="connsiteX5" fmla="*/ 1758950 w 2193925"/>
                        <a:gd name="connsiteY5" fmla="*/ 167614 h 1194568"/>
                        <a:gd name="connsiteX6" fmla="*/ 1533525 w 2193925"/>
                        <a:gd name="connsiteY6" fmla="*/ 66014 h 1194568"/>
                        <a:gd name="connsiteX7" fmla="*/ 1298575 w 2193925"/>
                        <a:gd name="connsiteY7" fmla="*/ 40614 h 1194568"/>
                        <a:gd name="connsiteX8" fmla="*/ 1038225 w 2193925"/>
                        <a:gd name="connsiteY8" fmla="*/ 21564 h 1194568"/>
                        <a:gd name="connsiteX9" fmla="*/ 749300 w 2193925"/>
                        <a:gd name="connsiteY9" fmla="*/ 56489 h 1194568"/>
                        <a:gd name="connsiteX10" fmla="*/ 520700 w 2193925"/>
                        <a:gd name="connsiteY10" fmla="*/ 116814 h 1194568"/>
                        <a:gd name="connsiteX11" fmla="*/ 314325 w 2193925"/>
                        <a:gd name="connsiteY11" fmla="*/ 215239 h 1194568"/>
                        <a:gd name="connsiteX12" fmla="*/ 228600 w 2193925"/>
                        <a:gd name="connsiteY12" fmla="*/ 326364 h 1194568"/>
                        <a:gd name="connsiteX13" fmla="*/ 120650 w 2193925"/>
                        <a:gd name="connsiteY13" fmla="*/ 478764 h 1194568"/>
                        <a:gd name="connsiteX14" fmla="*/ 82550 w 2193925"/>
                        <a:gd name="connsiteY14" fmla="*/ 612114 h 1194568"/>
                        <a:gd name="connsiteX15" fmla="*/ 0 w 2193925"/>
                        <a:gd name="connsiteY15" fmla="*/ 662914 h 1194568"/>
                        <a:gd name="connsiteX0" fmla="*/ 0 w 2193925"/>
                        <a:gd name="connsiteY0" fmla="*/ 679847 h 1211501"/>
                        <a:gd name="connsiteX1" fmla="*/ 2193925 w 2193925"/>
                        <a:gd name="connsiteY1" fmla="*/ 711597 h 1211501"/>
                        <a:gd name="connsiteX2" fmla="*/ 2111375 w 2193925"/>
                        <a:gd name="connsiteY2" fmla="*/ 587772 h 1211501"/>
                        <a:gd name="connsiteX3" fmla="*/ 2054225 w 2193925"/>
                        <a:gd name="connsiteY3" fmla="*/ 435372 h 1211501"/>
                        <a:gd name="connsiteX4" fmla="*/ 1955800 w 2193925"/>
                        <a:gd name="connsiteY4" fmla="*/ 305197 h 1211501"/>
                        <a:gd name="connsiteX5" fmla="*/ 1758950 w 2193925"/>
                        <a:gd name="connsiteY5" fmla="*/ 184547 h 1211501"/>
                        <a:gd name="connsiteX6" fmla="*/ 1533525 w 2193925"/>
                        <a:gd name="connsiteY6" fmla="*/ 82947 h 1211501"/>
                        <a:gd name="connsiteX7" fmla="*/ 1298575 w 2193925"/>
                        <a:gd name="connsiteY7" fmla="*/ 57547 h 1211501"/>
                        <a:gd name="connsiteX8" fmla="*/ 1038225 w 2193925"/>
                        <a:gd name="connsiteY8" fmla="*/ 38497 h 1211501"/>
                        <a:gd name="connsiteX9" fmla="*/ 749300 w 2193925"/>
                        <a:gd name="connsiteY9" fmla="*/ 73422 h 1211501"/>
                        <a:gd name="connsiteX10" fmla="*/ 520700 w 2193925"/>
                        <a:gd name="connsiteY10" fmla="*/ 133747 h 1211501"/>
                        <a:gd name="connsiteX11" fmla="*/ 314325 w 2193925"/>
                        <a:gd name="connsiteY11" fmla="*/ 232172 h 1211501"/>
                        <a:gd name="connsiteX12" fmla="*/ 228600 w 2193925"/>
                        <a:gd name="connsiteY12" fmla="*/ 343297 h 1211501"/>
                        <a:gd name="connsiteX13" fmla="*/ 120650 w 2193925"/>
                        <a:gd name="connsiteY13" fmla="*/ 495697 h 1211501"/>
                        <a:gd name="connsiteX14" fmla="*/ 82550 w 2193925"/>
                        <a:gd name="connsiteY14" fmla="*/ 629047 h 1211501"/>
                        <a:gd name="connsiteX15" fmla="*/ 0 w 2193925"/>
                        <a:gd name="connsiteY15" fmla="*/ 679847 h 1211501"/>
                        <a:gd name="connsiteX0" fmla="*/ 0 w 2193925"/>
                        <a:gd name="connsiteY0" fmla="*/ 695894 h 1227548"/>
                        <a:gd name="connsiteX1" fmla="*/ 2193925 w 2193925"/>
                        <a:gd name="connsiteY1" fmla="*/ 727644 h 1227548"/>
                        <a:gd name="connsiteX2" fmla="*/ 2111375 w 2193925"/>
                        <a:gd name="connsiteY2" fmla="*/ 603819 h 1227548"/>
                        <a:gd name="connsiteX3" fmla="*/ 2054225 w 2193925"/>
                        <a:gd name="connsiteY3" fmla="*/ 451419 h 1227548"/>
                        <a:gd name="connsiteX4" fmla="*/ 1955800 w 2193925"/>
                        <a:gd name="connsiteY4" fmla="*/ 321244 h 1227548"/>
                        <a:gd name="connsiteX5" fmla="*/ 1758950 w 2193925"/>
                        <a:gd name="connsiteY5" fmla="*/ 200594 h 1227548"/>
                        <a:gd name="connsiteX6" fmla="*/ 1533525 w 2193925"/>
                        <a:gd name="connsiteY6" fmla="*/ 98994 h 1227548"/>
                        <a:gd name="connsiteX7" fmla="*/ 1298575 w 2193925"/>
                        <a:gd name="connsiteY7" fmla="*/ 73594 h 1227548"/>
                        <a:gd name="connsiteX8" fmla="*/ 1038225 w 2193925"/>
                        <a:gd name="connsiteY8" fmla="*/ 54544 h 1227548"/>
                        <a:gd name="connsiteX9" fmla="*/ 749300 w 2193925"/>
                        <a:gd name="connsiteY9" fmla="*/ 89469 h 1227548"/>
                        <a:gd name="connsiteX10" fmla="*/ 520700 w 2193925"/>
                        <a:gd name="connsiteY10" fmla="*/ 149794 h 1227548"/>
                        <a:gd name="connsiteX11" fmla="*/ 314325 w 2193925"/>
                        <a:gd name="connsiteY11" fmla="*/ 248219 h 1227548"/>
                        <a:gd name="connsiteX12" fmla="*/ 228600 w 2193925"/>
                        <a:gd name="connsiteY12" fmla="*/ 359344 h 1227548"/>
                        <a:gd name="connsiteX13" fmla="*/ 120650 w 2193925"/>
                        <a:gd name="connsiteY13" fmla="*/ 511744 h 1227548"/>
                        <a:gd name="connsiteX14" fmla="*/ 82550 w 2193925"/>
                        <a:gd name="connsiteY14" fmla="*/ 645094 h 1227548"/>
                        <a:gd name="connsiteX15" fmla="*/ 0 w 2193925"/>
                        <a:gd name="connsiteY15" fmla="*/ 695894 h 1227548"/>
                        <a:gd name="connsiteX0" fmla="*/ 0 w 2193925"/>
                        <a:gd name="connsiteY0" fmla="*/ 687462 h 1219116"/>
                        <a:gd name="connsiteX1" fmla="*/ 2193925 w 2193925"/>
                        <a:gd name="connsiteY1" fmla="*/ 719212 h 1219116"/>
                        <a:gd name="connsiteX2" fmla="*/ 2111375 w 2193925"/>
                        <a:gd name="connsiteY2" fmla="*/ 595387 h 1219116"/>
                        <a:gd name="connsiteX3" fmla="*/ 2054225 w 2193925"/>
                        <a:gd name="connsiteY3" fmla="*/ 442987 h 1219116"/>
                        <a:gd name="connsiteX4" fmla="*/ 1955800 w 2193925"/>
                        <a:gd name="connsiteY4" fmla="*/ 312812 h 1219116"/>
                        <a:gd name="connsiteX5" fmla="*/ 1758950 w 2193925"/>
                        <a:gd name="connsiteY5" fmla="*/ 192162 h 1219116"/>
                        <a:gd name="connsiteX6" fmla="*/ 1533525 w 2193925"/>
                        <a:gd name="connsiteY6" fmla="*/ 90562 h 1219116"/>
                        <a:gd name="connsiteX7" fmla="*/ 1298575 w 2193925"/>
                        <a:gd name="connsiteY7" fmla="*/ 65162 h 1219116"/>
                        <a:gd name="connsiteX8" fmla="*/ 1038225 w 2193925"/>
                        <a:gd name="connsiteY8" fmla="*/ 46112 h 1219116"/>
                        <a:gd name="connsiteX9" fmla="*/ 749300 w 2193925"/>
                        <a:gd name="connsiteY9" fmla="*/ 81037 h 1219116"/>
                        <a:gd name="connsiteX10" fmla="*/ 520700 w 2193925"/>
                        <a:gd name="connsiteY10" fmla="*/ 141362 h 1219116"/>
                        <a:gd name="connsiteX11" fmla="*/ 314325 w 2193925"/>
                        <a:gd name="connsiteY11" fmla="*/ 239787 h 1219116"/>
                        <a:gd name="connsiteX12" fmla="*/ 228600 w 2193925"/>
                        <a:gd name="connsiteY12" fmla="*/ 350912 h 1219116"/>
                        <a:gd name="connsiteX13" fmla="*/ 120650 w 2193925"/>
                        <a:gd name="connsiteY13" fmla="*/ 503312 h 1219116"/>
                        <a:gd name="connsiteX14" fmla="*/ 82550 w 2193925"/>
                        <a:gd name="connsiteY14" fmla="*/ 636662 h 1219116"/>
                        <a:gd name="connsiteX15" fmla="*/ 0 w 2193925"/>
                        <a:gd name="connsiteY15" fmla="*/ 687462 h 1219116"/>
                        <a:gd name="connsiteX0" fmla="*/ 0 w 2193925"/>
                        <a:gd name="connsiteY0" fmla="*/ 700971 h 1232625"/>
                        <a:gd name="connsiteX1" fmla="*/ 2193925 w 2193925"/>
                        <a:gd name="connsiteY1" fmla="*/ 732721 h 1232625"/>
                        <a:gd name="connsiteX2" fmla="*/ 2111375 w 2193925"/>
                        <a:gd name="connsiteY2" fmla="*/ 608896 h 1232625"/>
                        <a:gd name="connsiteX3" fmla="*/ 2054225 w 2193925"/>
                        <a:gd name="connsiteY3" fmla="*/ 456496 h 1232625"/>
                        <a:gd name="connsiteX4" fmla="*/ 1955800 w 2193925"/>
                        <a:gd name="connsiteY4" fmla="*/ 326321 h 1232625"/>
                        <a:gd name="connsiteX5" fmla="*/ 1758950 w 2193925"/>
                        <a:gd name="connsiteY5" fmla="*/ 205671 h 1232625"/>
                        <a:gd name="connsiteX6" fmla="*/ 1533525 w 2193925"/>
                        <a:gd name="connsiteY6" fmla="*/ 104071 h 1232625"/>
                        <a:gd name="connsiteX7" fmla="*/ 1298575 w 2193925"/>
                        <a:gd name="connsiteY7" fmla="*/ 78671 h 1232625"/>
                        <a:gd name="connsiteX8" fmla="*/ 1038225 w 2193925"/>
                        <a:gd name="connsiteY8" fmla="*/ 59621 h 1232625"/>
                        <a:gd name="connsiteX9" fmla="*/ 749300 w 2193925"/>
                        <a:gd name="connsiteY9" fmla="*/ 94546 h 1232625"/>
                        <a:gd name="connsiteX10" fmla="*/ 520700 w 2193925"/>
                        <a:gd name="connsiteY10" fmla="*/ 154871 h 1232625"/>
                        <a:gd name="connsiteX11" fmla="*/ 314325 w 2193925"/>
                        <a:gd name="connsiteY11" fmla="*/ 253296 h 1232625"/>
                        <a:gd name="connsiteX12" fmla="*/ 228600 w 2193925"/>
                        <a:gd name="connsiteY12" fmla="*/ 364421 h 1232625"/>
                        <a:gd name="connsiteX13" fmla="*/ 120650 w 2193925"/>
                        <a:gd name="connsiteY13" fmla="*/ 516821 h 1232625"/>
                        <a:gd name="connsiteX14" fmla="*/ 82550 w 2193925"/>
                        <a:gd name="connsiteY14" fmla="*/ 650171 h 1232625"/>
                        <a:gd name="connsiteX15" fmla="*/ 0 w 2193925"/>
                        <a:gd name="connsiteY15" fmla="*/ 700971 h 1232625"/>
                        <a:gd name="connsiteX0" fmla="*/ 0 w 2193925"/>
                        <a:gd name="connsiteY0" fmla="*/ 700971 h 1232625"/>
                        <a:gd name="connsiteX1" fmla="*/ 2193925 w 2193925"/>
                        <a:gd name="connsiteY1" fmla="*/ 732721 h 1232625"/>
                        <a:gd name="connsiteX2" fmla="*/ 2111375 w 2193925"/>
                        <a:gd name="connsiteY2" fmla="*/ 608896 h 1232625"/>
                        <a:gd name="connsiteX3" fmla="*/ 2054225 w 2193925"/>
                        <a:gd name="connsiteY3" fmla="*/ 456496 h 1232625"/>
                        <a:gd name="connsiteX4" fmla="*/ 1955800 w 2193925"/>
                        <a:gd name="connsiteY4" fmla="*/ 326321 h 1232625"/>
                        <a:gd name="connsiteX5" fmla="*/ 1758950 w 2193925"/>
                        <a:gd name="connsiteY5" fmla="*/ 205671 h 1232625"/>
                        <a:gd name="connsiteX6" fmla="*/ 1533525 w 2193925"/>
                        <a:gd name="connsiteY6" fmla="*/ 104071 h 1232625"/>
                        <a:gd name="connsiteX7" fmla="*/ 1298575 w 2193925"/>
                        <a:gd name="connsiteY7" fmla="*/ 78671 h 1232625"/>
                        <a:gd name="connsiteX8" fmla="*/ 1038225 w 2193925"/>
                        <a:gd name="connsiteY8" fmla="*/ 59621 h 1232625"/>
                        <a:gd name="connsiteX9" fmla="*/ 749300 w 2193925"/>
                        <a:gd name="connsiteY9" fmla="*/ 94546 h 1232625"/>
                        <a:gd name="connsiteX10" fmla="*/ 520700 w 2193925"/>
                        <a:gd name="connsiteY10" fmla="*/ 154871 h 1232625"/>
                        <a:gd name="connsiteX11" fmla="*/ 314325 w 2193925"/>
                        <a:gd name="connsiteY11" fmla="*/ 253296 h 1232625"/>
                        <a:gd name="connsiteX12" fmla="*/ 228600 w 2193925"/>
                        <a:gd name="connsiteY12" fmla="*/ 364421 h 1232625"/>
                        <a:gd name="connsiteX13" fmla="*/ 120650 w 2193925"/>
                        <a:gd name="connsiteY13" fmla="*/ 516821 h 1232625"/>
                        <a:gd name="connsiteX14" fmla="*/ 82550 w 2193925"/>
                        <a:gd name="connsiteY14" fmla="*/ 650171 h 1232625"/>
                        <a:gd name="connsiteX15" fmla="*/ 0 w 2193925"/>
                        <a:gd name="connsiteY15" fmla="*/ 700971 h 1232625"/>
                        <a:gd name="connsiteX0" fmla="*/ 0 w 2193925"/>
                        <a:gd name="connsiteY0" fmla="*/ 700971 h 1232625"/>
                        <a:gd name="connsiteX1" fmla="*/ 2193925 w 2193925"/>
                        <a:gd name="connsiteY1" fmla="*/ 732721 h 1232625"/>
                        <a:gd name="connsiteX2" fmla="*/ 2111375 w 2193925"/>
                        <a:gd name="connsiteY2" fmla="*/ 608896 h 1232625"/>
                        <a:gd name="connsiteX3" fmla="*/ 2054225 w 2193925"/>
                        <a:gd name="connsiteY3" fmla="*/ 456496 h 1232625"/>
                        <a:gd name="connsiteX4" fmla="*/ 1955800 w 2193925"/>
                        <a:gd name="connsiteY4" fmla="*/ 326321 h 1232625"/>
                        <a:gd name="connsiteX5" fmla="*/ 1758950 w 2193925"/>
                        <a:gd name="connsiteY5" fmla="*/ 205671 h 1232625"/>
                        <a:gd name="connsiteX6" fmla="*/ 1533525 w 2193925"/>
                        <a:gd name="connsiteY6" fmla="*/ 104071 h 1232625"/>
                        <a:gd name="connsiteX7" fmla="*/ 1298575 w 2193925"/>
                        <a:gd name="connsiteY7" fmla="*/ 78671 h 1232625"/>
                        <a:gd name="connsiteX8" fmla="*/ 1038225 w 2193925"/>
                        <a:gd name="connsiteY8" fmla="*/ 59621 h 1232625"/>
                        <a:gd name="connsiteX9" fmla="*/ 749300 w 2193925"/>
                        <a:gd name="connsiteY9" fmla="*/ 94546 h 1232625"/>
                        <a:gd name="connsiteX10" fmla="*/ 520700 w 2193925"/>
                        <a:gd name="connsiteY10" fmla="*/ 154871 h 1232625"/>
                        <a:gd name="connsiteX11" fmla="*/ 314325 w 2193925"/>
                        <a:gd name="connsiteY11" fmla="*/ 253296 h 1232625"/>
                        <a:gd name="connsiteX12" fmla="*/ 228600 w 2193925"/>
                        <a:gd name="connsiteY12" fmla="*/ 364421 h 1232625"/>
                        <a:gd name="connsiteX13" fmla="*/ 120650 w 2193925"/>
                        <a:gd name="connsiteY13" fmla="*/ 516821 h 1232625"/>
                        <a:gd name="connsiteX14" fmla="*/ 82550 w 2193925"/>
                        <a:gd name="connsiteY14" fmla="*/ 650171 h 1232625"/>
                        <a:gd name="connsiteX15" fmla="*/ 0 w 2193925"/>
                        <a:gd name="connsiteY15" fmla="*/ 700971 h 1232625"/>
                        <a:gd name="connsiteX0" fmla="*/ 0 w 2193925"/>
                        <a:gd name="connsiteY0" fmla="*/ 700971 h 1232625"/>
                        <a:gd name="connsiteX1" fmla="*/ 2193925 w 2193925"/>
                        <a:gd name="connsiteY1" fmla="*/ 732721 h 1232625"/>
                        <a:gd name="connsiteX2" fmla="*/ 2111375 w 2193925"/>
                        <a:gd name="connsiteY2" fmla="*/ 608896 h 1232625"/>
                        <a:gd name="connsiteX3" fmla="*/ 2054225 w 2193925"/>
                        <a:gd name="connsiteY3" fmla="*/ 456496 h 1232625"/>
                        <a:gd name="connsiteX4" fmla="*/ 1955800 w 2193925"/>
                        <a:gd name="connsiteY4" fmla="*/ 326321 h 1232625"/>
                        <a:gd name="connsiteX5" fmla="*/ 1758950 w 2193925"/>
                        <a:gd name="connsiteY5" fmla="*/ 205671 h 1232625"/>
                        <a:gd name="connsiteX6" fmla="*/ 1533525 w 2193925"/>
                        <a:gd name="connsiteY6" fmla="*/ 104071 h 1232625"/>
                        <a:gd name="connsiteX7" fmla="*/ 1298575 w 2193925"/>
                        <a:gd name="connsiteY7" fmla="*/ 78671 h 1232625"/>
                        <a:gd name="connsiteX8" fmla="*/ 1038225 w 2193925"/>
                        <a:gd name="connsiteY8" fmla="*/ 59621 h 1232625"/>
                        <a:gd name="connsiteX9" fmla="*/ 749300 w 2193925"/>
                        <a:gd name="connsiteY9" fmla="*/ 94546 h 1232625"/>
                        <a:gd name="connsiteX10" fmla="*/ 520700 w 2193925"/>
                        <a:gd name="connsiteY10" fmla="*/ 154871 h 1232625"/>
                        <a:gd name="connsiteX11" fmla="*/ 314325 w 2193925"/>
                        <a:gd name="connsiteY11" fmla="*/ 253296 h 1232625"/>
                        <a:gd name="connsiteX12" fmla="*/ 228600 w 2193925"/>
                        <a:gd name="connsiteY12" fmla="*/ 364421 h 1232625"/>
                        <a:gd name="connsiteX13" fmla="*/ 120650 w 2193925"/>
                        <a:gd name="connsiteY13" fmla="*/ 516821 h 1232625"/>
                        <a:gd name="connsiteX14" fmla="*/ 82550 w 2193925"/>
                        <a:gd name="connsiteY14" fmla="*/ 650171 h 1232625"/>
                        <a:gd name="connsiteX15" fmla="*/ 0 w 2193925"/>
                        <a:gd name="connsiteY15" fmla="*/ 700971 h 1232625"/>
                        <a:gd name="connsiteX0" fmla="*/ 0 w 2193925"/>
                        <a:gd name="connsiteY0" fmla="*/ 700971 h 1232625"/>
                        <a:gd name="connsiteX1" fmla="*/ 2193925 w 2193925"/>
                        <a:gd name="connsiteY1" fmla="*/ 732721 h 1232625"/>
                        <a:gd name="connsiteX2" fmla="*/ 2111375 w 2193925"/>
                        <a:gd name="connsiteY2" fmla="*/ 608896 h 1232625"/>
                        <a:gd name="connsiteX3" fmla="*/ 2054225 w 2193925"/>
                        <a:gd name="connsiteY3" fmla="*/ 456496 h 1232625"/>
                        <a:gd name="connsiteX4" fmla="*/ 1955800 w 2193925"/>
                        <a:gd name="connsiteY4" fmla="*/ 326321 h 1232625"/>
                        <a:gd name="connsiteX5" fmla="*/ 1758950 w 2193925"/>
                        <a:gd name="connsiteY5" fmla="*/ 205671 h 1232625"/>
                        <a:gd name="connsiteX6" fmla="*/ 1533525 w 2193925"/>
                        <a:gd name="connsiteY6" fmla="*/ 104071 h 1232625"/>
                        <a:gd name="connsiteX7" fmla="*/ 1298575 w 2193925"/>
                        <a:gd name="connsiteY7" fmla="*/ 78671 h 1232625"/>
                        <a:gd name="connsiteX8" fmla="*/ 1038225 w 2193925"/>
                        <a:gd name="connsiteY8" fmla="*/ 59621 h 1232625"/>
                        <a:gd name="connsiteX9" fmla="*/ 749300 w 2193925"/>
                        <a:gd name="connsiteY9" fmla="*/ 94546 h 1232625"/>
                        <a:gd name="connsiteX10" fmla="*/ 520700 w 2193925"/>
                        <a:gd name="connsiteY10" fmla="*/ 154871 h 1232625"/>
                        <a:gd name="connsiteX11" fmla="*/ 314325 w 2193925"/>
                        <a:gd name="connsiteY11" fmla="*/ 253296 h 1232625"/>
                        <a:gd name="connsiteX12" fmla="*/ 228600 w 2193925"/>
                        <a:gd name="connsiteY12" fmla="*/ 364421 h 1232625"/>
                        <a:gd name="connsiteX13" fmla="*/ 120650 w 2193925"/>
                        <a:gd name="connsiteY13" fmla="*/ 516821 h 1232625"/>
                        <a:gd name="connsiteX14" fmla="*/ 82550 w 2193925"/>
                        <a:gd name="connsiteY14" fmla="*/ 650171 h 1232625"/>
                        <a:gd name="connsiteX15" fmla="*/ 0 w 2193925"/>
                        <a:gd name="connsiteY15" fmla="*/ 700971 h 1232625"/>
                        <a:gd name="connsiteX0" fmla="*/ 0 w 2193925"/>
                        <a:gd name="connsiteY0" fmla="*/ 700971 h 1232625"/>
                        <a:gd name="connsiteX1" fmla="*/ 2193925 w 2193925"/>
                        <a:gd name="connsiteY1" fmla="*/ 732721 h 1232625"/>
                        <a:gd name="connsiteX2" fmla="*/ 2111375 w 2193925"/>
                        <a:gd name="connsiteY2" fmla="*/ 608896 h 1232625"/>
                        <a:gd name="connsiteX3" fmla="*/ 2054225 w 2193925"/>
                        <a:gd name="connsiteY3" fmla="*/ 456496 h 1232625"/>
                        <a:gd name="connsiteX4" fmla="*/ 1955800 w 2193925"/>
                        <a:gd name="connsiteY4" fmla="*/ 326321 h 1232625"/>
                        <a:gd name="connsiteX5" fmla="*/ 1758950 w 2193925"/>
                        <a:gd name="connsiteY5" fmla="*/ 205671 h 1232625"/>
                        <a:gd name="connsiteX6" fmla="*/ 1533525 w 2193925"/>
                        <a:gd name="connsiteY6" fmla="*/ 104071 h 1232625"/>
                        <a:gd name="connsiteX7" fmla="*/ 1298575 w 2193925"/>
                        <a:gd name="connsiteY7" fmla="*/ 78671 h 1232625"/>
                        <a:gd name="connsiteX8" fmla="*/ 1038225 w 2193925"/>
                        <a:gd name="connsiteY8" fmla="*/ 59621 h 1232625"/>
                        <a:gd name="connsiteX9" fmla="*/ 749300 w 2193925"/>
                        <a:gd name="connsiteY9" fmla="*/ 94546 h 1232625"/>
                        <a:gd name="connsiteX10" fmla="*/ 520700 w 2193925"/>
                        <a:gd name="connsiteY10" fmla="*/ 154871 h 1232625"/>
                        <a:gd name="connsiteX11" fmla="*/ 314325 w 2193925"/>
                        <a:gd name="connsiteY11" fmla="*/ 253296 h 1232625"/>
                        <a:gd name="connsiteX12" fmla="*/ 228600 w 2193925"/>
                        <a:gd name="connsiteY12" fmla="*/ 364421 h 1232625"/>
                        <a:gd name="connsiteX13" fmla="*/ 120650 w 2193925"/>
                        <a:gd name="connsiteY13" fmla="*/ 516821 h 1232625"/>
                        <a:gd name="connsiteX14" fmla="*/ 82550 w 2193925"/>
                        <a:gd name="connsiteY14" fmla="*/ 650171 h 1232625"/>
                        <a:gd name="connsiteX15" fmla="*/ 0 w 2193925"/>
                        <a:gd name="connsiteY15" fmla="*/ 700971 h 1232625"/>
                        <a:gd name="connsiteX0" fmla="*/ 0 w 2193925"/>
                        <a:gd name="connsiteY0" fmla="*/ 700971 h 1232625"/>
                        <a:gd name="connsiteX1" fmla="*/ 2193925 w 2193925"/>
                        <a:gd name="connsiteY1" fmla="*/ 732721 h 1232625"/>
                        <a:gd name="connsiteX2" fmla="*/ 2111375 w 2193925"/>
                        <a:gd name="connsiteY2" fmla="*/ 608896 h 1232625"/>
                        <a:gd name="connsiteX3" fmla="*/ 2054225 w 2193925"/>
                        <a:gd name="connsiteY3" fmla="*/ 456496 h 1232625"/>
                        <a:gd name="connsiteX4" fmla="*/ 1955800 w 2193925"/>
                        <a:gd name="connsiteY4" fmla="*/ 326321 h 1232625"/>
                        <a:gd name="connsiteX5" fmla="*/ 1758950 w 2193925"/>
                        <a:gd name="connsiteY5" fmla="*/ 205671 h 1232625"/>
                        <a:gd name="connsiteX6" fmla="*/ 1533525 w 2193925"/>
                        <a:gd name="connsiteY6" fmla="*/ 104071 h 1232625"/>
                        <a:gd name="connsiteX7" fmla="*/ 1298575 w 2193925"/>
                        <a:gd name="connsiteY7" fmla="*/ 78671 h 1232625"/>
                        <a:gd name="connsiteX8" fmla="*/ 1038225 w 2193925"/>
                        <a:gd name="connsiteY8" fmla="*/ 59621 h 1232625"/>
                        <a:gd name="connsiteX9" fmla="*/ 749300 w 2193925"/>
                        <a:gd name="connsiteY9" fmla="*/ 94546 h 1232625"/>
                        <a:gd name="connsiteX10" fmla="*/ 520700 w 2193925"/>
                        <a:gd name="connsiteY10" fmla="*/ 154871 h 1232625"/>
                        <a:gd name="connsiteX11" fmla="*/ 314325 w 2193925"/>
                        <a:gd name="connsiteY11" fmla="*/ 253296 h 1232625"/>
                        <a:gd name="connsiteX12" fmla="*/ 228600 w 2193925"/>
                        <a:gd name="connsiteY12" fmla="*/ 364421 h 1232625"/>
                        <a:gd name="connsiteX13" fmla="*/ 120650 w 2193925"/>
                        <a:gd name="connsiteY13" fmla="*/ 516821 h 1232625"/>
                        <a:gd name="connsiteX14" fmla="*/ 82550 w 2193925"/>
                        <a:gd name="connsiteY14" fmla="*/ 650171 h 1232625"/>
                        <a:gd name="connsiteX15" fmla="*/ 0 w 2193925"/>
                        <a:gd name="connsiteY15" fmla="*/ 700971 h 1232625"/>
                        <a:gd name="connsiteX0" fmla="*/ 0 w 2193925"/>
                        <a:gd name="connsiteY0" fmla="*/ 700971 h 1232625"/>
                        <a:gd name="connsiteX1" fmla="*/ 2193925 w 2193925"/>
                        <a:gd name="connsiteY1" fmla="*/ 732721 h 1232625"/>
                        <a:gd name="connsiteX2" fmla="*/ 2111375 w 2193925"/>
                        <a:gd name="connsiteY2" fmla="*/ 608896 h 1232625"/>
                        <a:gd name="connsiteX3" fmla="*/ 2054225 w 2193925"/>
                        <a:gd name="connsiteY3" fmla="*/ 456496 h 1232625"/>
                        <a:gd name="connsiteX4" fmla="*/ 1955800 w 2193925"/>
                        <a:gd name="connsiteY4" fmla="*/ 326321 h 1232625"/>
                        <a:gd name="connsiteX5" fmla="*/ 1758950 w 2193925"/>
                        <a:gd name="connsiteY5" fmla="*/ 205671 h 1232625"/>
                        <a:gd name="connsiteX6" fmla="*/ 1533525 w 2193925"/>
                        <a:gd name="connsiteY6" fmla="*/ 104071 h 1232625"/>
                        <a:gd name="connsiteX7" fmla="*/ 1298575 w 2193925"/>
                        <a:gd name="connsiteY7" fmla="*/ 78671 h 1232625"/>
                        <a:gd name="connsiteX8" fmla="*/ 1038225 w 2193925"/>
                        <a:gd name="connsiteY8" fmla="*/ 59621 h 1232625"/>
                        <a:gd name="connsiteX9" fmla="*/ 749300 w 2193925"/>
                        <a:gd name="connsiteY9" fmla="*/ 94546 h 1232625"/>
                        <a:gd name="connsiteX10" fmla="*/ 520700 w 2193925"/>
                        <a:gd name="connsiteY10" fmla="*/ 154871 h 1232625"/>
                        <a:gd name="connsiteX11" fmla="*/ 314325 w 2193925"/>
                        <a:gd name="connsiteY11" fmla="*/ 253296 h 1232625"/>
                        <a:gd name="connsiteX12" fmla="*/ 228600 w 2193925"/>
                        <a:gd name="connsiteY12" fmla="*/ 364421 h 1232625"/>
                        <a:gd name="connsiteX13" fmla="*/ 120650 w 2193925"/>
                        <a:gd name="connsiteY13" fmla="*/ 516821 h 1232625"/>
                        <a:gd name="connsiteX14" fmla="*/ 82550 w 2193925"/>
                        <a:gd name="connsiteY14" fmla="*/ 650171 h 1232625"/>
                        <a:gd name="connsiteX15" fmla="*/ 0 w 2193925"/>
                        <a:gd name="connsiteY15" fmla="*/ 700971 h 1232625"/>
                        <a:gd name="connsiteX0" fmla="*/ 0 w 2193925"/>
                        <a:gd name="connsiteY0" fmla="*/ 700971 h 1232625"/>
                        <a:gd name="connsiteX1" fmla="*/ 2193925 w 2193925"/>
                        <a:gd name="connsiteY1" fmla="*/ 732721 h 1232625"/>
                        <a:gd name="connsiteX2" fmla="*/ 2111375 w 2193925"/>
                        <a:gd name="connsiteY2" fmla="*/ 608896 h 1232625"/>
                        <a:gd name="connsiteX3" fmla="*/ 2054225 w 2193925"/>
                        <a:gd name="connsiteY3" fmla="*/ 456496 h 1232625"/>
                        <a:gd name="connsiteX4" fmla="*/ 1955800 w 2193925"/>
                        <a:gd name="connsiteY4" fmla="*/ 326321 h 1232625"/>
                        <a:gd name="connsiteX5" fmla="*/ 1758950 w 2193925"/>
                        <a:gd name="connsiteY5" fmla="*/ 205671 h 1232625"/>
                        <a:gd name="connsiteX6" fmla="*/ 1533525 w 2193925"/>
                        <a:gd name="connsiteY6" fmla="*/ 104071 h 1232625"/>
                        <a:gd name="connsiteX7" fmla="*/ 1298575 w 2193925"/>
                        <a:gd name="connsiteY7" fmla="*/ 78671 h 1232625"/>
                        <a:gd name="connsiteX8" fmla="*/ 1038225 w 2193925"/>
                        <a:gd name="connsiteY8" fmla="*/ 59621 h 1232625"/>
                        <a:gd name="connsiteX9" fmla="*/ 749300 w 2193925"/>
                        <a:gd name="connsiteY9" fmla="*/ 94546 h 1232625"/>
                        <a:gd name="connsiteX10" fmla="*/ 520700 w 2193925"/>
                        <a:gd name="connsiteY10" fmla="*/ 154871 h 1232625"/>
                        <a:gd name="connsiteX11" fmla="*/ 314325 w 2193925"/>
                        <a:gd name="connsiteY11" fmla="*/ 253296 h 1232625"/>
                        <a:gd name="connsiteX12" fmla="*/ 228600 w 2193925"/>
                        <a:gd name="connsiteY12" fmla="*/ 364421 h 1232625"/>
                        <a:gd name="connsiteX13" fmla="*/ 120650 w 2193925"/>
                        <a:gd name="connsiteY13" fmla="*/ 516821 h 1232625"/>
                        <a:gd name="connsiteX14" fmla="*/ 82550 w 2193925"/>
                        <a:gd name="connsiteY14" fmla="*/ 650171 h 1232625"/>
                        <a:gd name="connsiteX15" fmla="*/ 0 w 2193925"/>
                        <a:gd name="connsiteY15" fmla="*/ 700971 h 1232625"/>
                        <a:gd name="connsiteX0" fmla="*/ 0 w 2193925"/>
                        <a:gd name="connsiteY0" fmla="*/ 700971 h 1232625"/>
                        <a:gd name="connsiteX1" fmla="*/ 2193925 w 2193925"/>
                        <a:gd name="connsiteY1" fmla="*/ 732721 h 1232625"/>
                        <a:gd name="connsiteX2" fmla="*/ 2111375 w 2193925"/>
                        <a:gd name="connsiteY2" fmla="*/ 608896 h 1232625"/>
                        <a:gd name="connsiteX3" fmla="*/ 2054225 w 2193925"/>
                        <a:gd name="connsiteY3" fmla="*/ 456496 h 1232625"/>
                        <a:gd name="connsiteX4" fmla="*/ 1955800 w 2193925"/>
                        <a:gd name="connsiteY4" fmla="*/ 326321 h 1232625"/>
                        <a:gd name="connsiteX5" fmla="*/ 1758950 w 2193925"/>
                        <a:gd name="connsiteY5" fmla="*/ 205671 h 1232625"/>
                        <a:gd name="connsiteX6" fmla="*/ 1533525 w 2193925"/>
                        <a:gd name="connsiteY6" fmla="*/ 104071 h 1232625"/>
                        <a:gd name="connsiteX7" fmla="*/ 1298575 w 2193925"/>
                        <a:gd name="connsiteY7" fmla="*/ 78671 h 1232625"/>
                        <a:gd name="connsiteX8" fmla="*/ 1038225 w 2193925"/>
                        <a:gd name="connsiteY8" fmla="*/ 59621 h 1232625"/>
                        <a:gd name="connsiteX9" fmla="*/ 749300 w 2193925"/>
                        <a:gd name="connsiteY9" fmla="*/ 94546 h 1232625"/>
                        <a:gd name="connsiteX10" fmla="*/ 520700 w 2193925"/>
                        <a:gd name="connsiteY10" fmla="*/ 154871 h 1232625"/>
                        <a:gd name="connsiteX11" fmla="*/ 314325 w 2193925"/>
                        <a:gd name="connsiteY11" fmla="*/ 253296 h 1232625"/>
                        <a:gd name="connsiteX12" fmla="*/ 228600 w 2193925"/>
                        <a:gd name="connsiteY12" fmla="*/ 364421 h 1232625"/>
                        <a:gd name="connsiteX13" fmla="*/ 120650 w 2193925"/>
                        <a:gd name="connsiteY13" fmla="*/ 516821 h 1232625"/>
                        <a:gd name="connsiteX14" fmla="*/ 82550 w 2193925"/>
                        <a:gd name="connsiteY14" fmla="*/ 650171 h 1232625"/>
                        <a:gd name="connsiteX15" fmla="*/ 0 w 2193925"/>
                        <a:gd name="connsiteY15" fmla="*/ 700971 h 1232625"/>
                        <a:gd name="connsiteX0" fmla="*/ 0 w 2193925"/>
                        <a:gd name="connsiteY0" fmla="*/ 700971 h 1232625"/>
                        <a:gd name="connsiteX1" fmla="*/ 2193925 w 2193925"/>
                        <a:gd name="connsiteY1" fmla="*/ 732721 h 1232625"/>
                        <a:gd name="connsiteX2" fmla="*/ 2111375 w 2193925"/>
                        <a:gd name="connsiteY2" fmla="*/ 608896 h 1232625"/>
                        <a:gd name="connsiteX3" fmla="*/ 2054225 w 2193925"/>
                        <a:gd name="connsiteY3" fmla="*/ 456496 h 1232625"/>
                        <a:gd name="connsiteX4" fmla="*/ 1955800 w 2193925"/>
                        <a:gd name="connsiteY4" fmla="*/ 326321 h 1232625"/>
                        <a:gd name="connsiteX5" fmla="*/ 1758950 w 2193925"/>
                        <a:gd name="connsiteY5" fmla="*/ 205671 h 1232625"/>
                        <a:gd name="connsiteX6" fmla="*/ 1533525 w 2193925"/>
                        <a:gd name="connsiteY6" fmla="*/ 104071 h 1232625"/>
                        <a:gd name="connsiteX7" fmla="*/ 1298575 w 2193925"/>
                        <a:gd name="connsiteY7" fmla="*/ 78671 h 1232625"/>
                        <a:gd name="connsiteX8" fmla="*/ 1038225 w 2193925"/>
                        <a:gd name="connsiteY8" fmla="*/ 59621 h 1232625"/>
                        <a:gd name="connsiteX9" fmla="*/ 749300 w 2193925"/>
                        <a:gd name="connsiteY9" fmla="*/ 94546 h 1232625"/>
                        <a:gd name="connsiteX10" fmla="*/ 520700 w 2193925"/>
                        <a:gd name="connsiteY10" fmla="*/ 154871 h 1232625"/>
                        <a:gd name="connsiteX11" fmla="*/ 314325 w 2193925"/>
                        <a:gd name="connsiteY11" fmla="*/ 253296 h 1232625"/>
                        <a:gd name="connsiteX12" fmla="*/ 228600 w 2193925"/>
                        <a:gd name="connsiteY12" fmla="*/ 364421 h 1232625"/>
                        <a:gd name="connsiteX13" fmla="*/ 120650 w 2193925"/>
                        <a:gd name="connsiteY13" fmla="*/ 516821 h 1232625"/>
                        <a:gd name="connsiteX14" fmla="*/ 82550 w 2193925"/>
                        <a:gd name="connsiteY14" fmla="*/ 650171 h 1232625"/>
                        <a:gd name="connsiteX15" fmla="*/ 0 w 2193925"/>
                        <a:gd name="connsiteY15" fmla="*/ 700971 h 1232625"/>
                        <a:gd name="connsiteX0" fmla="*/ 0 w 2193968"/>
                        <a:gd name="connsiteY0" fmla="*/ 700971 h 1232625"/>
                        <a:gd name="connsiteX1" fmla="*/ 2193925 w 2193968"/>
                        <a:gd name="connsiteY1" fmla="*/ 732721 h 1232625"/>
                        <a:gd name="connsiteX2" fmla="*/ 2111375 w 2193968"/>
                        <a:gd name="connsiteY2" fmla="*/ 608896 h 1232625"/>
                        <a:gd name="connsiteX3" fmla="*/ 2054225 w 2193968"/>
                        <a:gd name="connsiteY3" fmla="*/ 456496 h 1232625"/>
                        <a:gd name="connsiteX4" fmla="*/ 1955800 w 2193968"/>
                        <a:gd name="connsiteY4" fmla="*/ 326321 h 1232625"/>
                        <a:gd name="connsiteX5" fmla="*/ 1758950 w 2193968"/>
                        <a:gd name="connsiteY5" fmla="*/ 205671 h 1232625"/>
                        <a:gd name="connsiteX6" fmla="*/ 1533525 w 2193968"/>
                        <a:gd name="connsiteY6" fmla="*/ 104071 h 1232625"/>
                        <a:gd name="connsiteX7" fmla="*/ 1298575 w 2193968"/>
                        <a:gd name="connsiteY7" fmla="*/ 78671 h 1232625"/>
                        <a:gd name="connsiteX8" fmla="*/ 1038225 w 2193968"/>
                        <a:gd name="connsiteY8" fmla="*/ 59621 h 1232625"/>
                        <a:gd name="connsiteX9" fmla="*/ 749300 w 2193968"/>
                        <a:gd name="connsiteY9" fmla="*/ 94546 h 1232625"/>
                        <a:gd name="connsiteX10" fmla="*/ 520700 w 2193968"/>
                        <a:gd name="connsiteY10" fmla="*/ 154871 h 1232625"/>
                        <a:gd name="connsiteX11" fmla="*/ 314325 w 2193968"/>
                        <a:gd name="connsiteY11" fmla="*/ 253296 h 1232625"/>
                        <a:gd name="connsiteX12" fmla="*/ 228600 w 2193968"/>
                        <a:gd name="connsiteY12" fmla="*/ 364421 h 1232625"/>
                        <a:gd name="connsiteX13" fmla="*/ 120650 w 2193968"/>
                        <a:gd name="connsiteY13" fmla="*/ 516821 h 1232625"/>
                        <a:gd name="connsiteX14" fmla="*/ 82550 w 2193968"/>
                        <a:gd name="connsiteY14" fmla="*/ 650171 h 1232625"/>
                        <a:gd name="connsiteX15" fmla="*/ 0 w 2193968"/>
                        <a:gd name="connsiteY15" fmla="*/ 700971 h 1232625"/>
                        <a:gd name="connsiteX0" fmla="*/ 0 w 2205874"/>
                        <a:gd name="connsiteY0" fmla="*/ 708115 h 1235633"/>
                        <a:gd name="connsiteX1" fmla="*/ 2205831 w 2205874"/>
                        <a:gd name="connsiteY1" fmla="*/ 732721 h 1235633"/>
                        <a:gd name="connsiteX2" fmla="*/ 2123281 w 2205874"/>
                        <a:gd name="connsiteY2" fmla="*/ 608896 h 1235633"/>
                        <a:gd name="connsiteX3" fmla="*/ 2066131 w 2205874"/>
                        <a:gd name="connsiteY3" fmla="*/ 456496 h 1235633"/>
                        <a:gd name="connsiteX4" fmla="*/ 1967706 w 2205874"/>
                        <a:gd name="connsiteY4" fmla="*/ 326321 h 1235633"/>
                        <a:gd name="connsiteX5" fmla="*/ 1770856 w 2205874"/>
                        <a:gd name="connsiteY5" fmla="*/ 205671 h 1235633"/>
                        <a:gd name="connsiteX6" fmla="*/ 1545431 w 2205874"/>
                        <a:gd name="connsiteY6" fmla="*/ 104071 h 1235633"/>
                        <a:gd name="connsiteX7" fmla="*/ 1310481 w 2205874"/>
                        <a:gd name="connsiteY7" fmla="*/ 78671 h 1235633"/>
                        <a:gd name="connsiteX8" fmla="*/ 1050131 w 2205874"/>
                        <a:gd name="connsiteY8" fmla="*/ 59621 h 1235633"/>
                        <a:gd name="connsiteX9" fmla="*/ 761206 w 2205874"/>
                        <a:gd name="connsiteY9" fmla="*/ 94546 h 1235633"/>
                        <a:gd name="connsiteX10" fmla="*/ 532606 w 2205874"/>
                        <a:gd name="connsiteY10" fmla="*/ 154871 h 1235633"/>
                        <a:gd name="connsiteX11" fmla="*/ 326231 w 2205874"/>
                        <a:gd name="connsiteY11" fmla="*/ 253296 h 1235633"/>
                        <a:gd name="connsiteX12" fmla="*/ 240506 w 2205874"/>
                        <a:gd name="connsiteY12" fmla="*/ 364421 h 1235633"/>
                        <a:gd name="connsiteX13" fmla="*/ 132556 w 2205874"/>
                        <a:gd name="connsiteY13" fmla="*/ 516821 h 1235633"/>
                        <a:gd name="connsiteX14" fmla="*/ 94456 w 2205874"/>
                        <a:gd name="connsiteY14" fmla="*/ 650171 h 1235633"/>
                        <a:gd name="connsiteX15" fmla="*/ 0 w 2205874"/>
                        <a:gd name="connsiteY15" fmla="*/ 708115 h 1235633"/>
                        <a:gd name="connsiteX0" fmla="*/ 0 w 2193968"/>
                        <a:gd name="connsiteY0" fmla="*/ 703353 h 1233625"/>
                        <a:gd name="connsiteX1" fmla="*/ 2193925 w 2193968"/>
                        <a:gd name="connsiteY1" fmla="*/ 732721 h 1233625"/>
                        <a:gd name="connsiteX2" fmla="*/ 2111375 w 2193968"/>
                        <a:gd name="connsiteY2" fmla="*/ 608896 h 1233625"/>
                        <a:gd name="connsiteX3" fmla="*/ 2054225 w 2193968"/>
                        <a:gd name="connsiteY3" fmla="*/ 456496 h 1233625"/>
                        <a:gd name="connsiteX4" fmla="*/ 1955800 w 2193968"/>
                        <a:gd name="connsiteY4" fmla="*/ 326321 h 1233625"/>
                        <a:gd name="connsiteX5" fmla="*/ 1758950 w 2193968"/>
                        <a:gd name="connsiteY5" fmla="*/ 205671 h 1233625"/>
                        <a:gd name="connsiteX6" fmla="*/ 1533525 w 2193968"/>
                        <a:gd name="connsiteY6" fmla="*/ 104071 h 1233625"/>
                        <a:gd name="connsiteX7" fmla="*/ 1298575 w 2193968"/>
                        <a:gd name="connsiteY7" fmla="*/ 78671 h 1233625"/>
                        <a:gd name="connsiteX8" fmla="*/ 1038225 w 2193968"/>
                        <a:gd name="connsiteY8" fmla="*/ 59621 h 1233625"/>
                        <a:gd name="connsiteX9" fmla="*/ 749300 w 2193968"/>
                        <a:gd name="connsiteY9" fmla="*/ 94546 h 1233625"/>
                        <a:gd name="connsiteX10" fmla="*/ 520700 w 2193968"/>
                        <a:gd name="connsiteY10" fmla="*/ 154871 h 1233625"/>
                        <a:gd name="connsiteX11" fmla="*/ 314325 w 2193968"/>
                        <a:gd name="connsiteY11" fmla="*/ 253296 h 1233625"/>
                        <a:gd name="connsiteX12" fmla="*/ 228600 w 2193968"/>
                        <a:gd name="connsiteY12" fmla="*/ 364421 h 1233625"/>
                        <a:gd name="connsiteX13" fmla="*/ 120650 w 2193968"/>
                        <a:gd name="connsiteY13" fmla="*/ 516821 h 1233625"/>
                        <a:gd name="connsiteX14" fmla="*/ 82550 w 2193968"/>
                        <a:gd name="connsiteY14" fmla="*/ 650171 h 1233625"/>
                        <a:gd name="connsiteX15" fmla="*/ 0 w 2193968"/>
                        <a:gd name="connsiteY15" fmla="*/ 703353 h 1233625"/>
                        <a:gd name="connsiteX0" fmla="*/ 0 w 2201111"/>
                        <a:gd name="connsiteY0" fmla="*/ 705735 h 1234628"/>
                        <a:gd name="connsiteX1" fmla="*/ 2201068 w 2201111"/>
                        <a:gd name="connsiteY1" fmla="*/ 732721 h 1234628"/>
                        <a:gd name="connsiteX2" fmla="*/ 2118518 w 2201111"/>
                        <a:gd name="connsiteY2" fmla="*/ 608896 h 1234628"/>
                        <a:gd name="connsiteX3" fmla="*/ 2061368 w 2201111"/>
                        <a:gd name="connsiteY3" fmla="*/ 456496 h 1234628"/>
                        <a:gd name="connsiteX4" fmla="*/ 1962943 w 2201111"/>
                        <a:gd name="connsiteY4" fmla="*/ 326321 h 1234628"/>
                        <a:gd name="connsiteX5" fmla="*/ 1766093 w 2201111"/>
                        <a:gd name="connsiteY5" fmla="*/ 205671 h 1234628"/>
                        <a:gd name="connsiteX6" fmla="*/ 1540668 w 2201111"/>
                        <a:gd name="connsiteY6" fmla="*/ 104071 h 1234628"/>
                        <a:gd name="connsiteX7" fmla="*/ 1305718 w 2201111"/>
                        <a:gd name="connsiteY7" fmla="*/ 78671 h 1234628"/>
                        <a:gd name="connsiteX8" fmla="*/ 1045368 w 2201111"/>
                        <a:gd name="connsiteY8" fmla="*/ 59621 h 1234628"/>
                        <a:gd name="connsiteX9" fmla="*/ 756443 w 2201111"/>
                        <a:gd name="connsiteY9" fmla="*/ 94546 h 1234628"/>
                        <a:gd name="connsiteX10" fmla="*/ 527843 w 2201111"/>
                        <a:gd name="connsiteY10" fmla="*/ 154871 h 1234628"/>
                        <a:gd name="connsiteX11" fmla="*/ 321468 w 2201111"/>
                        <a:gd name="connsiteY11" fmla="*/ 253296 h 1234628"/>
                        <a:gd name="connsiteX12" fmla="*/ 235743 w 2201111"/>
                        <a:gd name="connsiteY12" fmla="*/ 364421 h 1234628"/>
                        <a:gd name="connsiteX13" fmla="*/ 127793 w 2201111"/>
                        <a:gd name="connsiteY13" fmla="*/ 516821 h 1234628"/>
                        <a:gd name="connsiteX14" fmla="*/ 89693 w 2201111"/>
                        <a:gd name="connsiteY14" fmla="*/ 650171 h 1234628"/>
                        <a:gd name="connsiteX15" fmla="*/ 0 w 2201111"/>
                        <a:gd name="connsiteY15" fmla="*/ 705735 h 1234628"/>
                        <a:gd name="connsiteX0" fmla="*/ 0 w 2201111"/>
                        <a:gd name="connsiteY0" fmla="*/ 705735 h 1234628"/>
                        <a:gd name="connsiteX1" fmla="*/ 2201068 w 2201111"/>
                        <a:gd name="connsiteY1" fmla="*/ 732721 h 1234628"/>
                        <a:gd name="connsiteX2" fmla="*/ 2118518 w 2201111"/>
                        <a:gd name="connsiteY2" fmla="*/ 608896 h 1234628"/>
                        <a:gd name="connsiteX3" fmla="*/ 2061368 w 2201111"/>
                        <a:gd name="connsiteY3" fmla="*/ 456496 h 1234628"/>
                        <a:gd name="connsiteX4" fmla="*/ 1962943 w 2201111"/>
                        <a:gd name="connsiteY4" fmla="*/ 326321 h 1234628"/>
                        <a:gd name="connsiteX5" fmla="*/ 1766093 w 2201111"/>
                        <a:gd name="connsiteY5" fmla="*/ 205671 h 1234628"/>
                        <a:gd name="connsiteX6" fmla="*/ 1540668 w 2201111"/>
                        <a:gd name="connsiteY6" fmla="*/ 104071 h 1234628"/>
                        <a:gd name="connsiteX7" fmla="*/ 1305718 w 2201111"/>
                        <a:gd name="connsiteY7" fmla="*/ 78671 h 1234628"/>
                        <a:gd name="connsiteX8" fmla="*/ 1045368 w 2201111"/>
                        <a:gd name="connsiteY8" fmla="*/ 59621 h 1234628"/>
                        <a:gd name="connsiteX9" fmla="*/ 756443 w 2201111"/>
                        <a:gd name="connsiteY9" fmla="*/ 94546 h 1234628"/>
                        <a:gd name="connsiteX10" fmla="*/ 527843 w 2201111"/>
                        <a:gd name="connsiteY10" fmla="*/ 154871 h 1234628"/>
                        <a:gd name="connsiteX11" fmla="*/ 321468 w 2201111"/>
                        <a:gd name="connsiteY11" fmla="*/ 253296 h 1234628"/>
                        <a:gd name="connsiteX12" fmla="*/ 235743 w 2201111"/>
                        <a:gd name="connsiteY12" fmla="*/ 364421 h 1234628"/>
                        <a:gd name="connsiteX13" fmla="*/ 127793 w 2201111"/>
                        <a:gd name="connsiteY13" fmla="*/ 516821 h 1234628"/>
                        <a:gd name="connsiteX14" fmla="*/ 89693 w 2201111"/>
                        <a:gd name="connsiteY14" fmla="*/ 650171 h 1234628"/>
                        <a:gd name="connsiteX15" fmla="*/ 0 w 2201111"/>
                        <a:gd name="connsiteY15" fmla="*/ 705735 h 12346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201111" h="1234628">
                          <a:moveTo>
                            <a:pt x="0" y="705735"/>
                          </a:moveTo>
                          <a:cubicBezTo>
                            <a:pt x="153458" y="1265593"/>
                            <a:pt x="1749160" y="1531763"/>
                            <a:pt x="2201068" y="732721"/>
                          </a:cubicBezTo>
                          <a:cubicBezTo>
                            <a:pt x="2202126" y="640646"/>
                            <a:pt x="2184135" y="599371"/>
                            <a:pt x="2118518" y="608896"/>
                          </a:cubicBezTo>
                          <a:cubicBezTo>
                            <a:pt x="2159793" y="573971"/>
                            <a:pt x="2178843" y="437446"/>
                            <a:pt x="2061368" y="456496"/>
                          </a:cubicBezTo>
                          <a:cubicBezTo>
                            <a:pt x="2061897" y="398816"/>
                            <a:pt x="2040201" y="309388"/>
                            <a:pt x="1962943" y="326321"/>
                          </a:cubicBezTo>
                          <a:cubicBezTo>
                            <a:pt x="1948126" y="225779"/>
                            <a:pt x="1857110" y="147463"/>
                            <a:pt x="1766093" y="205671"/>
                          </a:cubicBezTo>
                          <a:cubicBezTo>
                            <a:pt x="1757626" y="121004"/>
                            <a:pt x="1657085" y="55388"/>
                            <a:pt x="1540668" y="104071"/>
                          </a:cubicBezTo>
                          <a:cubicBezTo>
                            <a:pt x="1503626" y="41629"/>
                            <a:pt x="1393560" y="14113"/>
                            <a:pt x="1305718" y="78671"/>
                          </a:cubicBezTo>
                          <a:cubicBezTo>
                            <a:pt x="1263385" y="15171"/>
                            <a:pt x="1122626" y="-51504"/>
                            <a:pt x="1045368" y="59621"/>
                          </a:cubicBezTo>
                          <a:cubicBezTo>
                            <a:pt x="983985" y="20463"/>
                            <a:pt x="824176" y="-15521"/>
                            <a:pt x="756443" y="94546"/>
                          </a:cubicBezTo>
                          <a:cubicBezTo>
                            <a:pt x="651668" y="19404"/>
                            <a:pt x="556418" y="77613"/>
                            <a:pt x="527843" y="154871"/>
                          </a:cubicBezTo>
                          <a:cubicBezTo>
                            <a:pt x="449526" y="98779"/>
                            <a:pt x="329935" y="185563"/>
                            <a:pt x="321468" y="253296"/>
                          </a:cubicBezTo>
                          <a:cubicBezTo>
                            <a:pt x="283368" y="230013"/>
                            <a:pt x="191293" y="289279"/>
                            <a:pt x="235743" y="364421"/>
                          </a:cubicBezTo>
                          <a:cubicBezTo>
                            <a:pt x="145785" y="370771"/>
                            <a:pt x="103451" y="408871"/>
                            <a:pt x="127793" y="516821"/>
                          </a:cubicBezTo>
                          <a:cubicBezTo>
                            <a:pt x="89693" y="519996"/>
                            <a:pt x="83343" y="573971"/>
                            <a:pt x="89693" y="650171"/>
                          </a:cubicBezTo>
                          <a:cubicBezTo>
                            <a:pt x="39951" y="606779"/>
                            <a:pt x="21167" y="650702"/>
                            <a:pt x="0" y="70573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079230" y="2760565"/>
                  <a:ext cx="172355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1200" b="1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適量、</a:t>
                  </a:r>
                  <a:r>
                    <a:rPr kumimoji="1" lang="ja-JP" altLang="en-US" sz="1200" b="1" dirty="0" err="1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てき</a:t>
                  </a:r>
                  <a:r>
                    <a:rPr kumimoji="1" lang="ja-JP" altLang="en-US" sz="1200" b="1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りょう～♪</a:t>
                  </a:r>
                  <a:endParaRPr kumimoji="1" lang="ja-JP" altLang="en-US" sz="1200" b="1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sp>
            <p:nvSpPr>
              <p:cNvPr id="2" name="フリーフォーム 1"/>
              <p:cNvSpPr/>
              <p:nvPr/>
            </p:nvSpPr>
            <p:spPr>
              <a:xfrm>
                <a:off x="4082618" y="1730408"/>
                <a:ext cx="218440" cy="208280"/>
              </a:xfrm>
              <a:custGeom>
                <a:avLst/>
                <a:gdLst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040" h="441960">
                    <a:moveTo>
                      <a:pt x="213360" y="0"/>
                    </a:moveTo>
                    <a:cubicBezTo>
                      <a:pt x="172720" y="265853"/>
                      <a:pt x="91440" y="216747"/>
                      <a:pt x="0" y="264160"/>
                    </a:cubicBezTo>
                    <a:cubicBezTo>
                      <a:pt x="193040" y="262467"/>
                      <a:pt x="198120" y="316653"/>
                      <a:pt x="228600" y="441960"/>
                    </a:cubicBezTo>
                    <a:cubicBezTo>
                      <a:pt x="250613" y="298027"/>
                      <a:pt x="318347" y="240453"/>
                      <a:pt x="447040" y="238760"/>
                    </a:cubicBezTo>
                    <a:cubicBezTo>
                      <a:pt x="303107" y="209973"/>
                      <a:pt x="260773" y="206587"/>
                      <a:pt x="213360" y="0"/>
                    </a:cubicBezTo>
                    <a:close/>
                  </a:path>
                </a:pathLst>
              </a:custGeom>
              <a:solidFill>
                <a:srgbClr val="FF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 74"/>
              <p:cNvSpPr/>
              <p:nvPr/>
            </p:nvSpPr>
            <p:spPr>
              <a:xfrm rot="1295824">
                <a:off x="4178650" y="1928174"/>
                <a:ext cx="254531" cy="236638"/>
              </a:xfrm>
              <a:custGeom>
                <a:avLst/>
                <a:gdLst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040" h="441960">
                    <a:moveTo>
                      <a:pt x="213360" y="0"/>
                    </a:moveTo>
                    <a:cubicBezTo>
                      <a:pt x="172720" y="265853"/>
                      <a:pt x="91440" y="216747"/>
                      <a:pt x="0" y="264160"/>
                    </a:cubicBezTo>
                    <a:cubicBezTo>
                      <a:pt x="193040" y="262467"/>
                      <a:pt x="198120" y="316653"/>
                      <a:pt x="228600" y="441960"/>
                    </a:cubicBezTo>
                    <a:cubicBezTo>
                      <a:pt x="250613" y="298027"/>
                      <a:pt x="318347" y="240453"/>
                      <a:pt x="447040" y="238760"/>
                    </a:cubicBezTo>
                    <a:cubicBezTo>
                      <a:pt x="303107" y="209973"/>
                      <a:pt x="260773" y="206587"/>
                      <a:pt x="213360" y="0"/>
                    </a:cubicBezTo>
                    <a:close/>
                  </a:path>
                </a:pathLst>
              </a:custGeom>
              <a:solidFill>
                <a:srgbClr val="FF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 75"/>
              <p:cNvSpPr/>
              <p:nvPr/>
            </p:nvSpPr>
            <p:spPr>
              <a:xfrm rot="19305520">
                <a:off x="3969198" y="1931524"/>
                <a:ext cx="157533" cy="151352"/>
              </a:xfrm>
              <a:custGeom>
                <a:avLst/>
                <a:gdLst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  <a:gd name="connsiteX0" fmla="*/ 213360 w 447040"/>
                  <a:gd name="connsiteY0" fmla="*/ 0 h 441960"/>
                  <a:gd name="connsiteX1" fmla="*/ 0 w 447040"/>
                  <a:gd name="connsiteY1" fmla="*/ 264160 h 441960"/>
                  <a:gd name="connsiteX2" fmla="*/ 228600 w 447040"/>
                  <a:gd name="connsiteY2" fmla="*/ 441960 h 441960"/>
                  <a:gd name="connsiteX3" fmla="*/ 447040 w 447040"/>
                  <a:gd name="connsiteY3" fmla="*/ 238760 h 441960"/>
                  <a:gd name="connsiteX4" fmla="*/ 213360 w 447040"/>
                  <a:gd name="connsiteY4" fmla="*/ 0 h 44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040" h="441960">
                    <a:moveTo>
                      <a:pt x="213360" y="0"/>
                    </a:moveTo>
                    <a:cubicBezTo>
                      <a:pt x="172720" y="265853"/>
                      <a:pt x="91440" y="216747"/>
                      <a:pt x="0" y="264160"/>
                    </a:cubicBezTo>
                    <a:cubicBezTo>
                      <a:pt x="193040" y="262467"/>
                      <a:pt x="198120" y="316653"/>
                      <a:pt x="228600" y="441960"/>
                    </a:cubicBezTo>
                    <a:cubicBezTo>
                      <a:pt x="250613" y="298027"/>
                      <a:pt x="318347" y="240453"/>
                      <a:pt x="447040" y="238760"/>
                    </a:cubicBezTo>
                    <a:cubicBezTo>
                      <a:pt x="303107" y="209973"/>
                      <a:pt x="260773" y="206587"/>
                      <a:pt x="213360" y="0"/>
                    </a:cubicBezTo>
                    <a:close/>
                  </a:path>
                </a:pathLst>
              </a:custGeom>
              <a:solidFill>
                <a:srgbClr val="FF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7" name="テキスト ボックス 5"/>
            <p:cNvSpPr txBox="1"/>
            <p:nvPr/>
          </p:nvSpPr>
          <p:spPr>
            <a:xfrm>
              <a:off x="2940607" y="4356084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©2022.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9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007213" y="2200447"/>
            <a:ext cx="3563599" cy="1908031"/>
            <a:chOff x="1007213" y="2200447"/>
            <a:chExt cx="3563599" cy="1908031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1007213" y="2200447"/>
              <a:ext cx="3403408" cy="1740945"/>
              <a:chOff x="1007213" y="2200447"/>
              <a:chExt cx="3403408" cy="1740945"/>
            </a:xfrm>
          </p:grpSpPr>
          <p:grpSp>
            <p:nvGrpSpPr>
              <p:cNvPr id="3" name="グループ化 2"/>
              <p:cNvGrpSpPr>
                <a:grpSpLocks noChangeAspect="1"/>
              </p:cNvGrpSpPr>
              <p:nvPr/>
            </p:nvGrpSpPr>
            <p:grpSpPr>
              <a:xfrm>
                <a:off x="2872292" y="2320971"/>
                <a:ext cx="1538329" cy="1620421"/>
                <a:chOff x="864874" y="1552242"/>
                <a:chExt cx="2227666" cy="2346543"/>
              </a:xfrm>
            </p:grpSpPr>
            <p:sp>
              <p:nvSpPr>
                <p:cNvPr id="7" name="フリーフォーム 6"/>
                <p:cNvSpPr/>
                <p:nvPr/>
              </p:nvSpPr>
              <p:spPr>
                <a:xfrm rot="19956134">
                  <a:off x="864874" y="2594656"/>
                  <a:ext cx="703292" cy="432309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4714"/>
                    <a:gd name="connsiteY0" fmla="*/ 299183 h 410308"/>
                    <a:gd name="connsiteX1" fmla="*/ 281524 w 754714"/>
                    <a:gd name="connsiteY1" fmla="*/ 81378 h 410308"/>
                    <a:gd name="connsiteX2" fmla="*/ 219929 w 754714"/>
                    <a:gd name="connsiteY2" fmla="*/ 59153 h 410308"/>
                    <a:gd name="connsiteX3" fmla="*/ 185004 w 754714"/>
                    <a:gd name="connsiteY3" fmla="*/ 167738 h 410308"/>
                    <a:gd name="connsiteX4" fmla="*/ 706339 w 754714"/>
                    <a:gd name="connsiteY4" fmla="*/ 410308 h 410308"/>
                    <a:gd name="connsiteX5" fmla="*/ 746979 w 754714"/>
                    <a:gd name="connsiteY5" fmla="*/ 299183 h 410308"/>
                    <a:gd name="connsiteX0" fmla="*/ 746979 w 767844"/>
                    <a:gd name="connsiteY0" fmla="*/ 299183 h 410308"/>
                    <a:gd name="connsiteX1" fmla="*/ 281524 w 767844"/>
                    <a:gd name="connsiteY1" fmla="*/ 81378 h 410308"/>
                    <a:gd name="connsiteX2" fmla="*/ 219929 w 767844"/>
                    <a:gd name="connsiteY2" fmla="*/ 59153 h 410308"/>
                    <a:gd name="connsiteX3" fmla="*/ 185004 w 767844"/>
                    <a:gd name="connsiteY3" fmla="*/ 167738 h 410308"/>
                    <a:gd name="connsiteX4" fmla="*/ 706339 w 767844"/>
                    <a:gd name="connsiteY4" fmla="*/ 410308 h 410308"/>
                    <a:gd name="connsiteX5" fmla="*/ 746979 w 767844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  <a:gd name="connsiteX0" fmla="*/ 744488 w 757604"/>
                    <a:gd name="connsiteY0" fmla="*/ 299183 h 410308"/>
                    <a:gd name="connsiteX1" fmla="*/ 279033 w 757604"/>
                    <a:gd name="connsiteY1" fmla="*/ 81378 h 410308"/>
                    <a:gd name="connsiteX2" fmla="*/ 217438 w 757604"/>
                    <a:gd name="connsiteY2" fmla="*/ 59153 h 410308"/>
                    <a:gd name="connsiteX3" fmla="*/ 182513 w 757604"/>
                    <a:gd name="connsiteY3" fmla="*/ 167738 h 410308"/>
                    <a:gd name="connsiteX4" fmla="*/ 703848 w 757604"/>
                    <a:gd name="connsiteY4" fmla="*/ 410308 h 410308"/>
                    <a:gd name="connsiteX5" fmla="*/ 744488 w 757604"/>
                    <a:gd name="connsiteY5" fmla="*/ 299183 h 410308"/>
                    <a:gd name="connsiteX0" fmla="*/ 714579 w 727695"/>
                    <a:gd name="connsiteY0" fmla="*/ 299183 h 410308"/>
                    <a:gd name="connsiteX1" fmla="*/ 249124 w 727695"/>
                    <a:gd name="connsiteY1" fmla="*/ 81378 h 410308"/>
                    <a:gd name="connsiteX2" fmla="*/ 187529 w 727695"/>
                    <a:gd name="connsiteY2" fmla="*/ 59153 h 410308"/>
                    <a:gd name="connsiteX3" fmla="*/ 152604 w 727695"/>
                    <a:gd name="connsiteY3" fmla="*/ 167738 h 410308"/>
                    <a:gd name="connsiteX4" fmla="*/ 673939 w 727695"/>
                    <a:gd name="connsiteY4" fmla="*/ 410308 h 410308"/>
                    <a:gd name="connsiteX5" fmla="*/ 714579 w 727695"/>
                    <a:gd name="connsiteY5" fmla="*/ 299183 h 410308"/>
                    <a:gd name="connsiteX0" fmla="*/ 714579 w 727695"/>
                    <a:gd name="connsiteY0" fmla="*/ 314545 h 425670"/>
                    <a:gd name="connsiteX1" fmla="*/ 249124 w 727695"/>
                    <a:gd name="connsiteY1" fmla="*/ 96740 h 425670"/>
                    <a:gd name="connsiteX2" fmla="*/ 187529 w 727695"/>
                    <a:gd name="connsiteY2" fmla="*/ 74515 h 425670"/>
                    <a:gd name="connsiteX3" fmla="*/ 152604 w 727695"/>
                    <a:gd name="connsiteY3" fmla="*/ 183100 h 425670"/>
                    <a:gd name="connsiteX4" fmla="*/ 673939 w 727695"/>
                    <a:gd name="connsiteY4" fmla="*/ 425670 h 425670"/>
                    <a:gd name="connsiteX5" fmla="*/ 714579 w 727695"/>
                    <a:gd name="connsiteY5" fmla="*/ 314545 h 425670"/>
                    <a:gd name="connsiteX0" fmla="*/ 698686 w 711802"/>
                    <a:gd name="connsiteY0" fmla="*/ 314545 h 425670"/>
                    <a:gd name="connsiteX1" fmla="*/ 233231 w 711802"/>
                    <a:gd name="connsiteY1" fmla="*/ 96740 h 425670"/>
                    <a:gd name="connsiteX2" fmla="*/ 171636 w 711802"/>
                    <a:gd name="connsiteY2" fmla="*/ 74515 h 425670"/>
                    <a:gd name="connsiteX3" fmla="*/ 136711 w 711802"/>
                    <a:gd name="connsiteY3" fmla="*/ 183100 h 425670"/>
                    <a:gd name="connsiteX4" fmla="*/ 658046 w 711802"/>
                    <a:gd name="connsiteY4" fmla="*/ 425670 h 425670"/>
                    <a:gd name="connsiteX5" fmla="*/ 698686 w 711802"/>
                    <a:gd name="connsiteY5" fmla="*/ 314545 h 425670"/>
                    <a:gd name="connsiteX0" fmla="*/ 698686 w 711802"/>
                    <a:gd name="connsiteY0" fmla="*/ 314545 h 425670"/>
                    <a:gd name="connsiteX1" fmla="*/ 233231 w 711802"/>
                    <a:gd name="connsiteY1" fmla="*/ 96740 h 425670"/>
                    <a:gd name="connsiteX2" fmla="*/ 171636 w 711802"/>
                    <a:gd name="connsiteY2" fmla="*/ 74515 h 425670"/>
                    <a:gd name="connsiteX3" fmla="*/ 136711 w 711802"/>
                    <a:gd name="connsiteY3" fmla="*/ 183100 h 425670"/>
                    <a:gd name="connsiteX4" fmla="*/ 658046 w 711802"/>
                    <a:gd name="connsiteY4" fmla="*/ 425670 h 425670"/>
                    <a:gd name="connsiteX5" fmla="*/ 698686 w 711802"/>
                    <a:gd name="connsiteY5" fmla="*/ 314545 h 425670"/>
                    <a:gd name="connsiteX0" fmla="*/ 690175 w 703291"/>
                    <a:gd name="connsiteY0" fmla="*/ 321185 h 432310"/>
                    <a:gd name="connsiteX1" fmla="*/ 224720 w 703291"/>
                    <a:gd name="connsiteY1" fmla="*/ 103380 h 432310"/>
                    <a:gd name="connsiteX2" fmla="*/ 163125 w 703291"/>
                    <a:gd name="connsiteY2" fmla="*/ 81155 h 432310"/>
                    <a:gd name="connsiteX3" fmla="*/ 128200 w 703291"/>
                    <a:gd name="connsiteY3" fmla="*/ 189740 h 432310"/>
                    <a:gd name="connsiteX4" fmla="*/ 649535 w 703291"/>
                    <a:gd name="connsiteY4" fmla="*/ 432310 h 432310"/>
                    <a:gd name="connsiteX5" fmla="*/ 690175 w 703291"/>
                    <a:gd name="connsiteY5" fmla="*/ 321185 h 432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3291" h="432310">
                      <a:moveTo>
                        <a:pt x="690175" y="321185"/>
                      </a:moveTo>
                      <a:cubicBezTo>
                        <a:pt x="573758" y="291128"/>
                        <a:pt x="374792" y="201382"/>
                        <a:pt x="224720" y="103380"/>
                      </a:cubicBezTo>
                      <a:cubicBezTo>
                        <a:pt x="234033" y="-44998"/>
                        <a:pt x="142696" y="1852"/>
                        <a:pt x="163125" y="81155"/>
                      </a:cubicBezTo>
                      <a:cubicBezTo>
                        <a:pt x="49760" y="-145511"/>
                        <a:pt x="-120641" y="172793"/>
                        <a:pt x="128200" y="189740"/>
                      </a:cubicBezTo>
                      <a:cubicBezTo>
                        <a:pt x="289278" y="283932"/>
                        <a:pt x="468772" y="376853"/>
                        <a:pt x="649535" y="432310"/>
                      </a:cubicBezTo>
                      <a:cubicBezTo>
                        <a:pt x="711342" y="428288"/>
                        <a:pt x="712188" y="365847"/>
                        <a:pt x="690175" y="321185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 7"/>
                <p:cNvSpPr/>
                <p:nvPr/>
              </p:nvSpPr>
              <p:spPr>
                <a:xfrm>
                  <a:off x="1244950" y="2449112"/>
                  <a:ext cx="1432124" cy="1449673"/>
                </a:xfrm>
                <a:custGeom>
                  <a:avLst/>
                  <a:gdLst>
                    <a:gd name="connsiteX0" fmla="*/ 194310 w 535305"/>
                    <a:gd name="connsiteY0" fmla="*/ 0 h 723900"/>
                    <a:gd name="connsiteX1" fmla="*/ 0 w 535305"/>
                    <a:gd name="connsiteY1" fmla="*/ 697230 h 723900"/>
                    <a:gd name="connsiteX2" fmla="*/ 535305 w 535305"/>
                    <a:gd name="connsiteY2" fmla="*/ 723900 h 723900"/>
                    <a:gd name="connsiteX3" fmla="*/ 411480 w 535305"/>
                    <a:gd name="connsiteY3" fmla="*/ 9525 h 723900"/>
                    <a:gd name="connsiteX4" fmla="*/ 194310 w 535305"/>
                    <a:gd name="connsiteY4" fmla="*/ 0 h 723900"/>
                    <a:gd name="connsiteX0" fmla="*/ 194310 w 535305"/>
                    <a:gd name="connsiteY0" fmla="*/ 0 h 723900"/>
                    <a:gd name="connsiteX1" fmla="*/ 0 w 535305"/>
                    <a:gd name="connsiteY1" fmla="*/ 697230 h 723900"/>
                    <a:gd name="connsiteX2" fmla="*/ 535305 w 535305"/>
                    <a:gd name="connsiteY2" fmla="*/ 723900 h 723900"/>
                    <a:gd name="connsiteX3" fmla="*/ 411480 w 535305"/>
                    <a:gd name="connsiteY3" fmla="*/ 9525 h 723900"/>
                    <a:gd name="connsiteX4" fmla="*/ 194310 w 535305"/>
                    <a:gd name="connsiteY4" fmla="*/ 0 h 723900"/>
                    <a:gd name="connsiteX0" fmla="*/ 194310 w 535305"/>
                    <a:gd name="connsiteY0" fmla="*/ 0 h 723900"/>
                    <a:gd name="connsiteX1" fmla="*/ 0 w 535305"/>
                    <a:gd name="connsiteY1" fmla="*/ 697230 h 723900"/>
                    <a:gd name="connsiteX2" fmla="*/ 535305 w 535305"/>
                    <a:gd name="connsiteY2" fmla="*/ 723900 h 723900"/>
                    <a:gd name="connsiteX3" fmla="*/ 409575 w 535305"/>
                    <a:gd name="connsiteY3" fmla="*/ 0 h 723900"/>
                    <a:gd name="connsiteX4" fmla="*/ 194310 w 535305"/>
                    <a:gd name="connsiteY4" fmla="*/ 0 h 723900"/>
                    <a:gd name="connsiteX0" fmla="*/ 194310 w 535305"/>
                    <a:gd name="connsiteY0" fmla="*/ 0 h 771730"/>
                    <a:gd name="connsiteX1" fmla="*/ 0 w 535305"/>
                    <a:gd name="connsiteY1" fmla="*/ 697230 h 771730"/>
                    <a:gd name="connsiteX2" fmla="*/ 535305 w 535305"/>
                    <a:gd name="connsiteY2" fmla="*/ 723900 h 771730"/>
                    <a:gd name="connsiteX3" fmla="*/ 409575 w 535305"/>
                    <a:gd name="connsiteY3" fmla="*/ 0 h 771730"/>
                    <a:gd name="connsiteX4" fmla="*/ 194310 w 535305"/>
                    <a:gd name="connsiteY4" fmla="*/ 0 h 771730"/>
                    <a:gd name="connsiteX0" fmla="*/ 194310 w 535305"/>
                    <a:gd name="connsiteY0" fmla="*/ 0 h 790776"/>
                    <a:gd name="connsiteX1" fmla="*/ 0 w 535305"/>
                    <a:gd name="connsiteY1" fmla="*/ 697230 h 790776"/>
                    <a:gd name="connsiteX2" fmla="*/ 535305 w 535305"/>
                    <a:gd name="connsiteY2" fmla="*/ 723900 h 790776"/>
                    <a:gd name="connsiteX3" fmla="*/ 409575 w 535305"/>
                    <a:gd name="connsiteY3" fmla="*/ 0 h 790776"/>
                    <a:gd name="connsiteX4" fmla="*/ 194310 w 535305"/>
                    <a:gd name="connsiteY4" fmla="*/ 0 h 790776"/>
                    <a:gd name="connsiteX0" fmla="*/ 194310 w 535305"/>
                    <a:gd name="connsiteY0" fmla="*/ 0 h 767814"/>
                    <a:gd name="connsiteX1" fmla="*/ 0 w 535305"/>
                    <a:gd name="connsiteY1" fmla="*/ 697230 h 767814"/>
                    <a:gd name="connsiteX2" fmla="*/ 535305 w 535305"/>
                    <a:gd name="connsiteY2" fmla="*/ 723900 h 767814"/>
                    <a:gd name="connsiteX3" fmla="*/ 409575 w 535305"/>
                    <a:gd name="connsiteY3" fmla="*/ 0 h 767814"/>
                    <a:gd name="connsiteX4" fmla="*/ 194310 w 535305"/>
                    <a:gd name="connsiteY4" fmla="*/ 0 h 767814"/>
                    <a:gd name="connsiteX0" fmla="*/ 194310 w 535305"/>
                    <a:gd name="connsiteY0" fmla="*/ 0 h 780884"/>
                    <a:gd name="connsiteX1" fmla="*/ 0 w 535305"/>
                    <a:gd name="connsiteY1" fmla="*/ 697230 h 780884"/>
                    <a:gd name="connsiteX2" fmla="*/ 535305 w 535305"/>
                    <a:gd name="connsiteY2" fmla="*/ 723900 h 780884"/>
                    <a:gd name="connsiteX3" fmla="*/ 409575 w 535305"/>
                    <a:gd name="connsiteY3" fmla="*/ 0 h 780884"/>
                    <a:gd name="connsiteX4" fmla="*/ 194310 w 535305"/>
                    <a:gd name="connsiteY4" fmla="*/ 0 h 780884"/>
                    <a:gd name="connsiteX0" fmla="*/ 194310 w 547448"/>
                    <a:gd name="connsiteY0" fmla="*/ 0 h 780884"/>
                    <a:gd name="connsiteX1" fmla="*/ 0 w 547448"/>
                    <a:gd name="connsiteY1" fmla="*/ 697230 h 780884"/>
                    <a:gd name="connsiteX2" fmla="*/ 535305 w 547448"/>
                    <a:gd name="connsiteY2" fmla="*/ 723900 h 780884"/>
                    <a:gd name="connsiteX3" fmla="*/ 409575 w 547448"/>
                    <a:gd name="connsiteY3" fmla="*/ 0 h 780884"/>
                    <a:gd name="connsiteX4" fmla="*/ 194310 w 547448"/>
                    <a:gd name="connsiteY4" fmla="*/ 0 h 780884"/>
                    <a:gd name="connsiteX0" fmla="*/ 199876 w 553014"/>
                    <a:gd name="connsiteY0" fmla="*/ 0 h 780884"/>
                    <a:gd name="connsiteX1" fmla="*/ 5566 w 553014"/>
                    <a:gd name="connsiteY1" fmla="*/ 697230 h 780884"/>
                    <a:gd name="connsiteX2" fmla="*/ 540871 w 553014"/>
                    <a:gd name="connsiteY2" fmla="*/ 723900 h 780884"/>
                    <a:gd name="connsiteX3" fmla="*/ 415141 w 553014"/>
                    <a:gd name="connsiteY3" fmla="*/ 0 h 780884"/>
                    <a:gd name="connsiteX4" fmla="*/ 199876 w 553014"/>
                    <a:gd name="connsiteY4" fmla="*/ 0 h 780884"/>
                    <a:gd name="connsiteX0" fmla="*/ 199876 w 555382"/>
                    <a:gd name="connsiteY0" fmla="*/ 4959 h 785843"/>
                    <a:gd name="connsiteX1" fmla="*/ 5566 w 555382"/>
                    <a:gd name="connsiteY1" fmla="*/ 702189 h 785843"/>
                    <a:gd name="connsiteX2" fmla="*/ 540871 w 555382"/>
                    <a:gd name="connsiteY2" fmla="*/ 728859 h 785843"/>
                    <a:gd name="connsiteX3" fmla="*/ 444516 w 555382"/>
                    <a:gd name="connsiteY3" fmla="*/ 0 h 785843"/>
                    <a:gd name="connsiteX4" fmla="*/ 199876 w 555382"/>
                    <a:gd name="connsiteY4" fmla="*/ 4959 h 785843"/>
                    <a:gd name="connsiteX0" fmla="*/ 169294 w 556434"/>
                    <a:gd name="connsiteY0" fmla="*/ 2479 h 785843"/>
                    <a:gd name="connsiteX1" fmla="*/ 6618 w 556434"/>
                    <a:gd name="connsiteY1" fmla="*/ 702189 h 785843"/>
                    <a:gd name="connsiteX2" fmla="*/ 541923 w 556434"/>
                    <a:gd name="connsiteY2" fmla="*/ 728859 h 785843"/>
                    <a:gd name="connsiteX3" fmla="*/ 445568 w 556434"/>
                    <a:gd name="connsiteY3" fmla="*/ 0 h 785843"/>
                    <a:gd name="connsiteX4" fmla="*/ 169294 w 556434"/>
                    <a:gd name="connsiteY4" fmla="*/ 2479 h 785843"/>
                    <a:gd name="connsiteX0" fmla="*/ 151297 w 557267"/>
                    <a:gd name="connsiteY0" fmla="*/ 111999 h 785843"/>
                    <a:gd name="connsiteX1" fmla="*/ 7451 w 557267"/>
                    <a:gd name="connsiteY1" fmla="*/ 702189 h 785843"/>
                    <a:gd name="connsiteX2" fmla="*/ 542756 w 557267"/>
                    <a:gd name="connsiteY2" fmla="*/ 728859 h 785843"/>
                    <a:gd name="connsiteX3" fmla="*/ 446401 w 557267"/>
                    <a:gd name="connsiteY3" fmla="*/ 0 h 785843"/>
                    <a:gd name="connsiteX4" fmla="*/ 151297 w 557267"/>
                    <a:gd name="connsiteY4" fmla="*/ 111999 h 785843"/>
                    <a:gd name="connsiteX0" fmla="*/ 151297 w 558862"/>
                    <a:gd name="connsiteY0" fmla="*/ 8678 h 682522"/>
                    <a:gd name="connsiteX1" fmla="*/ 7451 w 558862"/>
                    <a:gd name="connsiteY1" fmla="*/ 598868 h 682522"/>
                    <a:gd name="connsiteX2" fmla="*/ 542756 w 558862"/>
                    <a:gd name="connsiteY2" fmla="*/ 625538 h 682522"/>
                    <a:gd name="connsiteX3" fmla="*/ 461465 w 558862"/>
                    <a:gd name="connsiteY3" fmla="*/ 0 h 682522"/>
                    <a:gd name="connsiteX4" fmla="*/ 151297 w 558862"/>
                    <a:gd name="connsiteY4" fmla="*/ 8678 h 682522"/>
                    <a:gd name="connsiteX0" fmla="*/ 151297 w 558862"/>
                    <a:gd name="connsiteY0" fmla="*/ 8678 h 682522"/>
                    <a:gd name="connsiteX1" fmla="*/ 7451 w 558862"/>
                    <a:gd name="connsiteY1" fmla="*/ 598868 h 682522"/>
                    <a:gd name="connsiteX2" fmla="*/ 542756 w 558862"/>
                    <a:gd name="connsiteY2" fmla="*/ 625538 h 682522"/>
                    <a:gd name="connsiteX3" fmla="*/ 461465 w 558862"/>
                    <a:gd name="connsiteY3" fmla="*/ 0 h 682522"/>
                    <a:gd name="connsiteX4" fmla="*/ 151297 w 558862"/>
                    <a:gd name="connsiteY4" fmla="*/ 8678 h 682522"/>
                    <a:gd name="connsiteX0" fmla="*/ 151297 w 558862"/>
                    <a:gd name="connsiteY0" fmla="*/ 8678 h 682522"/>
                    <a:gd name="connsiteX1" fmla="*/ 7451 w 558862"/>
                    <a:gd name="connsiteY1" fmla="*/ 598868 h 682522"/>
                    <a:gd name="connsiteX2" fmla="*/ 542756 w 558862"/>
                    <a:gd name="connsiteY2" fmla="*/ 625538 h 682522"/>
                    <a:gd name="connsiteX3" fmla="*/ 461465 w 558862"/>
                    <a:gd name="connsiteY3" fmla="*/ 0 h 682522"/>
                    <a:gd name="connsiteX4" fmla="*/ 151297 w 558862"/>
                    <a:gd name="connsiteY4" fmla="*/ 8678 h 682522"/>
                    <a:gd name="connsiteX0" fmla="*/ 90174 w 564585"/>
                    <a:gd name="connsiteY0" fmla="*/ 209121 h 682522"/>
                    <a:gd name="connsiteX1" fmla="*/ 13174 w 564585"/>
                    <a:gd name="connsiteY1" fmla="*/ 598868 h 682522"/>
                    <a:gd name="connsiteX2" fmla="*/ 548479 w 564585"/>
                    <a:gd name="connsiteY2" fmla="*/ 625538 h 682522"/>
                    <a:gd name="connsiteX3" fmla="*/ 467188 w 564585"/>
                    <a:gd name="connsiteY3" fmla="*/ 0 h 682522"/>
                    <a:gd name="connsiteX4" fmla="*/ 90174 w 564585"/>
                    <a:gd name="connsiteY4" fmla="*/ 209121 h 682522"/>
                    <a:gd name="connsiteX0" fmla="*/ 90174 w 569927"/>
                    <a:gd name="connsiteY0" fmla="*/ 11777 h 485178"/>
                    <a:gd name="connsiteX1" fmla="*/ 13174 w 569927"/>
                    <a:gd name="connsiteY1" fmla="*/ 401524 h 485178"/>
                    <a:gd name="connsiteX2" fmla="*/ 548479 w 569927"/>
                    <a:gd name="connsiteY2" fmla="*/ 428194 h 485178"/>
                    <a:gd name="connsiteX3" fmla="*/ 502023 w 569927"/>
                    <a:gd name="connsiteY3" fmla="*/ 0 h 485178"/>
                    <a:gd name="connsiteX4" fmla="*/ 90174 w 569927"/>
                    <a:gd name="connsiteY4" fmla="*/ 11777 h 485178"/>
                    <a:gd name="connsiteX0" fmla="*/ 90174 w 569927"/>
                    <a:gd name="connsiteY0" fmla="*/ 11777 h 485178"/>
                    <a:gd name="connsiteX1" fmla="*/ 13174 w 569927"/>
                    <a:gd name="connsiteY1" fmla="*/ 401524 h 485178"/>
                    <a:gd name="connsiteX2" fmla="*/ 548479 w 569927"/>
                    <a:gd name="connsiteY2" fmla="*/ 428194 h 485178"/>
                    <a:gd name="connsiteX3" fmla="*/ 502023 w 569927"/>
                    <a:gd name="connsiteY3" fmla="*/ 0 h 485178"/>
                    <a:gd name="connsiteX4" fmla="*/ 90174 w 569927"/>
                    <a:gd name="connsiteY4" fmla="*/ 11777 h 485178"/>
                    <a:gd name="connsiteX0" fmla="*/ 90174 w 569927"/>
                    <a:gd name="connsiteY0" fmla="*/ 0 h 486833"/>
                    <a:gd name="connsiteX1" fmla="*/ 13174 w 569927"/>
                    <a:gd name="connsiteY1" fmla="*/ 403179 h 486833"/>
                    <a:gd name="connsiteX2" fmla="*/ 548479 w 569927"/>
                    <a:gd name="connsiteY2" fmla="*/ 429849 h 486833"/>
                    <a:gd name="connsiteX3" fmla="*/ 502023 w 569927"/>
                    <a:gd name="connsiteY3" fmla="*/ 1655 h 486833"/>
                    <a:gd name="connsiteX4" fmla="*/ 90174 w 569927"/>
                    <a:gd name="connsiteY4" fmla="*/ 0 h 486833"/>
                    <a:gd name="connsiteX0" fmla="*/ 90174 w 569927"/>
                    <a:gd name="connsiteY0" fmla="*/ 0 h 486833"/>
                    <a:gd name="connsiteX1" fmla="*/ 13174 w 569927"/>
                    <a:gd name="connsiteY1" fmla="*/ 403179 h 486833"/>
                    <a:gd name="connsiteX2" fmla="*/ 548479 w 569927"/>
                    <a:gd name="connsiteY2" fmla="*/ 429849 h 486833"/>
                    <a:gd name="connsiteX3" fmla="*/ 502023 w 569927"/>
                    <a:gd name="connsiteY3" fmla="*/ 1655 h 486833"/>
                    <a:gd name="connsiteX4" fmla="*/ 90174 w 569927"/>
                    <a:gd name="connsiteY4" fmla="*/ 0 h 486833"/>
                    <a:gd name="connsiteX0" fmla="*/ 90174 w 556114"/>
                    <a:gd name="connsiteY0" fmla="*/ 0 h 486833"/>
                    <a:gd name="connsiteX1" fmla="*/ 13174 w 556114"/>
                    <a:gd name="connsiteY1" fmla="*/ 403179 h 486833"/>
                    <a:gd name="connsiteX2" fmla="*/ 548479 w 556114"/>
                    <a:gd name="connsiteY2" fmla="*/ 429849 h 486833"/>
                    <a:gd name="connsiteX3" fmla="*/ 502023 w 556114"/>
                    <a:gd name="connsiteY3" fmla="*/ 1655 h 486833"/>
                    <a:gd name="connsiteX4" fmla="*/ 90174 w 556114"/>
                    <a:gd name="connsiteY4" fmla="*/ 0 h 486833"/>
                    <a:gd name="connsiteX0" fmla="*/ 90174 w 556114"/>
                    <a:gd name="connsiteY0" fmla="*/ 0 h 486833"/>
                    <a:gd name="connsiteX1" fmla="*/ 13174 w 556114"/>
                    <a:gd name="connsiteY1" fmla="*/ 403179 h 486833"/>
                    <a:gd name="connsiteX2" fmla="*/ 548479 w 556114"/>
                    <a:gd name="connsiteY2" fmla="*/ 429849 h 486833"/>
                    <a:gd name="connsiteX3" fmla="*/ 502023 w 556114"/>
                    <a:gd name="connsiteY3" fmla="*/ 1655 h 486833"/>
                    <a:gd name="connsiteX4" fmla="*/ 90174 w 556114"/>
                    <a:gd name="connsiteY4" fmla="*/ 0 h 486833"/>
                    <a:gd name="connsiteX0" fmla="*/ 90174 w 556114"/>
                    <a:gd name="connsiteY0" fmla="*/ 0 h 486833"/>
                    <a:gd name="connsiteX1" fmla="*/ 13174 w 556114"/>
                    <a:gd name="connsiteY1" fmla="*/ 403179 h 486833"/>
                    <a:gd name="connsiteX2" fmla="*/ 548479 w 556114"/>
                    <a:gd name="connsiteY2" fmla="*/ 429849 h 486833"/>
                    <a:gd name="connsiteX3" fmla="*/ 502023 w 556114"/>
                    <a:gd name="connsiteY3" fmla="*/ 1655 h 486833"/>
                    <a:gd name="connsiteX4" fmla="*/ 90174 w 556114"/>
                    <a:gd name="connsiteY4" fmla="*/ 0 h 486833"/>
                    <a:gd name="connsiteX0" fmla="*/ 80707 w 546647"/>
                    <a:gd name="connsiteY0" fmla="*/ 0 h 483478"/>
                    <a:gd name="connsiteX1" fmla="*/ 15005 w 546647"/>
                    <a:gd name="connsiteY1" fmla="*/ 394655 h 483478"/>
                    <a:gd name="connsiteX2" fmla="*/ 539012 w 546647"/>
                    <a:gd name="connsiteY2" fmla="*/ 429849 h 483478"/>
                    <a:gd name="connsiteX3" fmla="*/ 492556 w 546647"/>
                    <a:gd name="connsiteY3" fmla="*/ 1655 h 483478"/>
                    <a:gd name="connsiteX4" fmla="*/ 80707 w 546647"/>
                    <a:gd name="connsiteY4" fmla="*/ 0 h 483478"/>
                    <a:gd name="connsiteX0" fmla="*/ 80707 w 532717"/>
                    <a:gd name="connsiteY0" fmla="*/ 0 h 472990"/>
                    <a:gd name="connsiteX1" fmla="*/ 15005 w 532717"/>
                    <a:gd name="connsiteY1" fmla="*/ 394655 h 472990"/>
                    <a:gd name="connsiteX2" fmla="*/ 521359 w 532717"/>
                    <a:gd name="connsiteY2" fmla="*/ 412026 h 472990"/>
                    <a:gd name="connsiteX3" fmla="*/ 492556 w 532717"/>
                    <a:gd name="connsiteY3" fmla="*/ 1655 h 472990"/>
                    <a:gd name="connsiteX4" fmla="*/ 80707 w 532717"/>
                    <a:gd name="connsiteY4" fmla="*/ 0 h 472990"/>
                    <a:gd name="connsiteX0" fmla="*/ 80707 w 534777"/>
                    <a:gd name="connsiteY0" fmla="*/ 0 h 465661"/>
                    <a:gd name="connsiteX1" fmla="*/ 15005 w 534777"/>
                    <a:gd name="connsiteY1" fmla="*/ 394655 h 465661"/>
                    <a:gd name="connsiteX2" fmla="*/ 524184 w 534777"/>
                    <a:gd name="connsiteY2" fmla="*/ 398078 h 465661"/>
                    <a:gd name="connsiteX3" fmla="*/ 492556 w 534777"/>
                    <a:gd name="connsiteY3" fmla="*/ 1655 h 465661"/>
                    <a:gd name="connsiteX4" fmla="*/ 80707 w 534777"/>
                    <a:gd name="connsiteY4" fmla="*/ 0 h 465661"/>
                    <a:gd name="connsiteX0" fmla="*/ 80707 w 534777"/>
                    <a:gd name="connsiteY0" fmla="*/ 0 h 458097"/>
                    <a:gd name="connsiteX1" fmla="*/ 15005 w 534777"/>
                    <a:gd name="connsiteY1" fmla="*/ 394655 h 458097"/>
                    <a:gd name="connsiteX2" fmla="*/ 524184 w 534777"/>
                    <a:gd name="connsiteY2" fmla="*/ 398078 h 458097"/>
                    <a:gd name="connsiteX3" fmla="*/ 492556 w 534777"/>
                    <a:gd name="connsiteY3" fmla="*/ 1655 h 458097"/>
                    <a:gd name="connsiteX4" fmla="*/ 80707 w 534777"/>
                    <a:gd name="connsiteY4" fmla="*/ 0 h 458097"/>
                    <a:gd name="connsiteX0" fmla="*/ 80707 w 535834"/>
                    <a:gd name="connsiteY0" fmla="*/ 0 h 456053"/>
                    <a:gd name="connsiteX1" fmla="*/ 15005 w 535834"/>
                    <a:gd name="connsiteY1" fmla="*/ 394655 h 456053"/>
                    <a:gd name="connsiteX2" fmla="*/ 525596 w 535834"/>
                    <a:gd name="connsiteY2" fmla="*/ 393429 h 456053"/>
                    <a:gd name="connsiteX3" fmla="*/ 492556 w 535834"/>
                    <a:gd name="connsiteY3" fmla="*/ 1655 h 456053"/>
                    <a:gd name="connsiteX4" fmla="*/ 80707 w 535834"/>
                    <a:gd name="connsiteY4" fmla="*/ 0 h 456053"/>
                    <a:gd name="connsiteX0" fmla="*/ 80707 w 537453"/>
                    <a:gd name="connsiteY0" fmla="*/ 0 h 455392"/>
                    <a:gd name="connsiteX1" fmla="*/ 15005 w 537453"/>
                    <a:gd name="connsiteY1" fmla="*/ 394655 h 455392"/>
                    <a:gd name="connsiteX2" fmla="*/ 527714 w 537453"/>
                    <a:gd name="connsiteY2" fmla="*/ 391879 h 455392"/>
                    <a:gd name="connsiteX3" fmla="*/ 492556 w 537453"/>
                    <a:gd name="connsiteY3" fmla="*/ 1655 h 455392"/>
                    <a:gd name="connsiteX4" fmla="*/ 80707 w 537453"/>
                    <a:gd name="connsiteY4" fmla="*/ 0 h 455392"/>
                    <a:gd name="connsiteX0" fmla="*/ 80707 w 533398"/>
                    <a:gd name="connsiteY0" fmla="*/ 0 h 455392"/>
                    <a:gd name="connsiteX1" fmla="*/ 15005 w 533398"/>
                    <a:gd name="connsiteY1" fmla="*/ 394655 h 455392"/>
                    <a:gd name="connsiteX2" fmla="*/ 527714 w 533398"/>
                    <a:gd name="connsiteY2" fmla="*/ 391879 h 455392"/>
                    <a:gd name="connsiteX3" fmla="*/ 492556 w 533398"/>
                    <a:gd name="connsiteY3" fmla="*/ 1655 h 455392"/>
                    <a:gd name="connsiteX4" fmla="*/ 80707 w 533398"/>
                    <a:gd name="connsiteY4" fmla="*/ 0 h 455392"/>
                    <a:gd name="connsiteX0" fmla="*/ 80707 w 533398"/>
                    <a:gd name="connsiteY0" fmla="*/ 48614 h 504006"/>
                    <a:gd name="connsiteX1" fmla="*/ 15005 w 533398"/>
                    <a:gd name="connsiteY1" fmla="*/ 443269 h 504006"/>
                    <a:gd name="connsiteX2" fmla="*/ 527714 w 533398"/>
                    <a:gd name="connsiteY2" fmla="*/ 440493 h 504006"/>
                    <a:gd name="connsiteX3" fmla="*/ 492556 w 533398"/>
                    <a:gd name="connsiteY3" fmla="*/ 50269 h 504006"/>
                    <a:gd name="connsiteX4" fmla="*/ 80707 w 533398"/>
                    <a:gd name="connsiteY4" fmla="*/ 48614 h 504006"/>
                    <a:gd name="connsiteX0" fmla="*/ 80707 w 533398"/>
                    <a:gd name="connsiteY0" fmla="*/ 75288 h 530680"/>
                    <a:gd name="connsiteX1" fmla="*/ 15005 w 533398"/>
                    <a:gd name="connsiteY1" fmla="*/ 469943 h 530680"/>
                    <a:gd name="connsiteX2" fmla="*/ 527714 w 533398"/>
                    <a:gd name="connsiteY2" fmla="*/ 467167 h 530680"/>
                    <a:gd name="connsiteX3" fmla="*/ 492556 w 533398"/>
                    <a:gd name="connsiteY3" fmla="*/ 76943 h 530680"/>
                    <a:gd name="connsiteX4" fmla="*/ 80707 w 533398"/>
                    <a:gd name="connsiteY4" fmla="*/ 75288 h 530680"/>
                    <a:gd name="connsiteX0" fmla="*/ 80707 w 533398"/>
                    <a:gd name="connsiteY0" fmla="*/ 64600 h 519992"/>
                    <a:gd name="connsiteX1" fmla="*/ 15005 w 533398"/>
                    <a:gd name="connsiteY1" fmla="*/ 459255 h 519992"/>
                    <a:gd name="connsiteX2" fmla="*/ 527714 w 533398"/>
                    <a:gd name="connsiteY2" fmla="*/ 456479 h 519992"/>
                    <a:gd name="connsiteX3" fmla="*/ 492556 w 533398"/>
                    <a:gd name="connsiteY3" fmla="*/ 66255 h 519992"/>
                    <a:gd name="connsiteX4" fmla="*/ 80707 w 533398"/>
                    <a:gd name="connsiteY4" fmla="*/ 64600 h 519992"/>
                    <a:gd name="connsiteX0" fmla="*/ 80707 w 533398"/>
                    <a:gd name="connsiteY0" fmla="*/ 66593 h 521985"/>
                    <a:gd name="connsiteX1" fmla="*/ 15005 w 533398"/>
                    <a:gd name="connsiteY1" fmla="*/ 461248 h 521985"/>
                    <a:gd name="connsiteX2" fmla="*/ 527714 w 533398"/>
                    <a:gd name="connsiteY2" fmla="*/ 458472 h 521985"/>
                    <a:gd name="connsiteX3" fmla="*/ 492556 w 533398"/>
                    <a:gd name="connsiteY3" fmla="*/ 68248 h 521985"/>
                    <a:gd name="connsiteX4" fmla="*/ 80707 w 533398"/>
                    <a:gd name="connsiteY4" fmla="*/ 66593 h 521985"/>
                    <a:gd name="connsiteX0" fmla="*/ 80707 w 533398"/>
                    <a:gd name="connsiteY0" fmla="*/ 69869 h 525261"/>
                    <a:gd name="connsiteX1" fmla="*/ 15005 w 533398"/>
                    <a:gd name="connsiteY1" fmla="*/ 464524 h 525261"/>
                    <a:gd name="connsiteX2" fmla="*/ 527714 w 533398"/>
                    <a:gd name="connsiteY2" fmla="*/ 461748 h 525261"/>
                    <a:gd name="connsiteX3" fmla="*/ 492556 w 533398"/>
                    <a:gd name="connsiteY3" fmla="*/ 71524 h 525261"/>
                    <a:gd name="connsiteX4" fmla="*/ 80707 w 533398"/>
                    <a:gd name="connsiteY4" fmla="*/ 69869 h 525261"/>
                    <a:gd name="connsiteX0" fmla="*/ 80707 w 529954"/>
                    <a:gd name="connsiteY0" fmla="*/ 239653 h 695045"/>
                    <a:gd name="connsiteX1" fmla="*/ 15005 w 529954"/>
                    <a:gd name="connsiteY1" fmla="*/ 634308 h 695045"/>
                    <a:gd name="connsiteX2" fmla="*/ 527714 w 529954"/>
                    <a:gd name="connsiteY2" fmla="*/ 631532 h 695045"/>
                    <a:gd name="connsiteX3" fmla="*/ 458662 w 529954"/>
                    <a:gd name="connsiteY3" fmla="*/ 32082 h 695045"/>
                    <a:gd name="connsiteX4" fmla="*/ 80707 w 529954"/>
                    <a:gd name="connsiteY4" fmla="*/ 239653 h 695045"/>
                    <a:gd name="connsiteX0" fmla="*/ 128261 w 523843"/>
                    <a:gd name="connsiteY0" fmla="*/ 78763 h 729432"/>
                    <a:gd name="connsiteX1" fmla="*/ 8894 w 523843"/>
                    <a:gd name="connsiteY1" fmla="*/ 668695 h 729432"/>
                    <a:gd name="connsiteX2" fmla="*/ 521603 w 523843"/>
                    <a:gd name="connsiteY2" fmla="*/ 665919 h 729432"/>
                    <a:gd name="connsiteX3" fmla="*/ 452551 w 523843"/>
                    <a:gd name="connsiteY3" fmla="*/ 66469 h 729432"/>
                    <a:gd name="connsiteX4" fmla="*/ 128261 w 523843"/>
                    <a:gd name="connsiteY4" fmla="*/ 78763 h 729432"/>
                    <a:gd name="connsiteX0" fmla="*/ 128261 w 523843"/>
                    <a:gd name="connsiteY0" fmla="*/ 66122 h 716791"/>
                    <a:gd name="connsiteX1" fmla="*/ 8894 w 523843"/>
                    <a:gd name="connsiteY1" fmla="*/ 656054 h 716791"/>
                    <a:gd name="connsiteX2" fmla="*/ 521603 w 523843"/>
                    <a:gd name="connsiteY2" fmla="*/ 653278 h 716791"/>
                    <a:gd name="connsiteX3" fmla="*/ 452551 w 523843"/>
                    <a:gd name="connsiteY3" fmla="*/ 73976 h 716791"/>
                    <a:gd name="connsiteX4" fmla="*/ 128261 w 523843"/>
                    <a:gd name="connsiteY4" fmla="*/ 66122 h 716791"/>
                    <a:gd name="connsiteX0" fmla="*/ 128261 w 523843"/>
                    <a:gd name="connsiteY0" fmla="*/ 66122 h 716791"/>
                    <a:gd name="connsiteX1" fmla="*/ 8894 w 523843"/>
                    <a:gd name="connsiteY1" fmla="*/ 656054 h 716791"/>
                    <a:gd name="connsiteX2" fmla="*/ 521603 w 523843"/>
                    <a:gd name="connsiteY2" fmla="*/ 653278 h 716791"/>
                    <a:gd name="connsiteX3" fmla="*/ 452551 w 523843"/>
                    <a:gd name="connsiteY3" fmla="*/ 73976 h 716791"/>
                    <a:gd name="connsiteX4" fmla="*/ 128261 w 523843"/>
                    <a:gd name="connsiteY4" fmla="*/ 66122 h 716791"/>
                    <a:gd name="connsiteX0" fmla="*/ 98758 w 526821"/>
                    <a:gd name="connsiteY0" fmla="*/ 136788 h 689819"/>
                    <a:gd name="connsiteX1" fmla="*/ 11872 w 526821"/>
                    <a:gd name="connsiteY1" fmla="*/ 629082 h 689819"/>
                    <a:gd name="connsiteX2" fmla="*/ 524581 w 526821"/>
                    <a:gd name="connsiteY2" fmla="*/ 626306 h 689819"/>
                    <a:gd name="connsiteX3" fmla="*/ 455529 w 526821"/>
                    <a:gd name="connsiteY3" fmla="*/ 47004 h 689819"/>
                    <a:gd name="connsiteX4" fmla="*/ 98758 w 526821"/>
                    <a:gd name="connsiteY4" fmla="*/ 136788 h 689819"/>
                    <a:gd name="connsiteX0" fmla="*/ 98758 w 527876"/>
                    <a:gd name="connsiteY0" fmla="*/ 70827 h 623858"/>
                    <a:gd name="connsiteX1" fmla="*/ 11872 w 527876"/>
                    <a:gd name="connsiteY1" fmla="*/ 563121 h 623858"/>
                    <a:gd name="connsiteX2" fmla="*/ 524581 w 527876"/>
                    <a:gd name="connsiteY2" fmla="*/ 560345 h 623858"/>
                    <a:gd name="connsiteX3" fmla="*/ 472476 w 527876"/>
                    <a:gd name="connsiteY3" fmla="*/ 70932 h 623858"/>
                    <a:gd name="connsiteX4" fmla="*/ 98758 w 527876"/>
                    <a:gd name="connsiteY4" fmla="*/ 70827 h 623858"/>
                    <a:gd name="connsiteX0" fmla="*/ 96899 w 528135"/>
                    <a:gd name="connsiteY0" fmla="*/ 74735 h 621567"/>
                    <a:gd name="connsiteX1" fmla="*/ 12131 w 528135"/>
                    <a:gd name="connsiteY1" fmla="*/ 560830 h 621567"/>
                    <a:gd name="connsiteX2" fmla="*/ 524840 w 528135"/>
                    <a:gd name="connsiteY2" fmla="*/ 558054 h 621567"/>
                    <a:gd name="connsiteX3" fmla="*/ 472735 w 528135"/>
                    <a:gd name="connsiteY3" fmla="*/ 68641 h 621567"/>
                    <a:gd name="connsiteX4" fmla="*/ 96899 w 528135"/>
                    <a:gd name="connsiteY4" fmla="*/ 74735 h 621567"/>
                    <a:gd name="connsiteX0" fmla="*/ 96899 w 528135"/>
                    <a:gd name="connsiteY0" fmla="*/ 74508 h 621340"/>
                    <a:gd name="connsiteX1" fmla="*/ 12131 w 528135"/>
                    <a:gd name="connsiteY1" fmla="*/ 560603 h 621340"/>
                    <a:gd name="connsiteX2" fmla="*/ 524840 w 528135"/>
                    <a:gd name="connsiteY2" fmla="*/ 557827 h 621340"/>
                    <a:gd name="connsiteX3" fmla="*/ 472735 w 528135"/>
                    <a:gd name="connsiteY3" fmla="*/ 68414 h 621340"/>
                    <a:gd name="connsiteX4" fmla="*/ 96899 w 528135"/>
                    <a:gd name="connsiteY4" fmla="*/ 74508 h 621340"/>
                    <a:gd name="connsiteX0" fmla="*/ 96899 w 528135"/>
                    <a:gd name="connsiteY0" fmla="*/ 68528 h 615360"/>
                    <a:gd name="connsiteX1" fmla="*/ 12131 w 528135"/>
                    <a:gd name="connsiteY1" fmla="*/ 554623 h 615360"/>
                    <a:gd name="connsiteX2" fmla="*/ 524840 w 528135"/>
                    <a:gd name="connsiteY2" fmla="*/ 551847 h 615360"/>
                    <a:gd name="connsiteX3" fmla="*/ 472735 w 528135"/>
                    <a:gd name="connsiteY3" fmla="*/ 62434 h 615360"/>
                    <a:gd name="connsiteX4" fmla="*/ 96899 w 528135"/>
                    <a:gd name="connsiteY4" fmla="*/ 68528 h 615360"/>
                    <a:gd name="connsiteX0" fmla="*/ 96899 w 528014"/>
                    <a:gd name="connsiteY0" fmla="*/ 71990 h 618822"/>
                    <a:gd name="connsiteX1" fmla="*/ 12131 w 528014"/>
                    <a:gd name="connsiteY1" fmla="*/ 558085 h 618822"/>
                    <a:gd name="connsiteX2" fmla="*/ 524840 w 528014"/>
                    <a:gd name="connsiteY2" fmla="*/ 555309 h 618822"/>
                    <a:gd name="connsiteX3" fmla="*/ 471323 w 528014"/>
                    <a:gd name="connsiteY3" fmla="*/ 60472 h 618822"/>
                    <a:gd name="connsiteX4" fmla="*/ 96899 w 528014"/>
                    <a:gd name="connsiteY4" fmla="*/ 71990 h 618822"/>
                    <a:gd name="connsiteX0" fmla="*/ 96899 w 528014"/>
                    <a:gd name="connsiteY0" fmla="*/ 64994 h 611826"/>
                    <a:gd name="connsiteX1" fmla="*/ 12131 w 528014"/>
                    <a:gd name="connsiteY1" fmla="*/ 551089 h 611826"/>
                    <a:gd name="connsiteX2" fmla="*/ 524840 w 528014"/>
                    <a:gd name="connsiteY2" fmla="*/ 548313 h 611826"/>
                    <a:gd name="connsiteX3" fmla="*/ 471323 w 528014"/>
                    <a:gd name="connsiteY3" fmla="*/ 53476 h 611826"/>
                    <a:gd name="connsiteX4" fmla="*/ 96899 w 528014"/>
                    <a:gd name="connsiteY4" fmla="*/ 64994 h 611826"/>
                    <a:gd name="connsiteX0" fmla="*/ 96899 w 528014"/>
                    <a:gd name="connsiteY0" fmla="*/ 67650 h 614482"/>
                    <a:gd name="connsiteX1" fmla="*/ 12131 w 528014"/>
                    <a:gd name="connsiteY1" fmla="*/ 553745 h 614482"/>
                    <a:gd name="connsiteX2" fmla="*/ 524840 w 528014"/>
                    <a:gd name="connsiteY2" fmla="*/ 550969 h 614482"/>
                    <a:gd name="connsiteX3" fmla="*/ 471323 w 528014"/>
                    <a:gd name="connsiteY3" fmla="*/ 56132 h 614482"/>
                    <a:gd name="connsiteX4" fmla="*/ 96899 w 528014"/>
                    <a:gd name="connsiteY4" fmla="*/ 67650 h 614482"/>
                    <a:gd name="connsiteX0" fmla="*/ 96899 w 528014"/>
                    <a:gd name="connsiteY0" fmla="*/ 73645 h 620477"/>
                    <a:gd name="connsiteX1" fmla="*/ 12131 w 528014"/>
                    <a:gd name="connsiteY1" fmla="*/ 559740 h 620477"/>
                    <a:gd name="connsiteX2" fmla="*/ 524840 w 528014"/>
                    <a:gd name="connsiteY2" fmla="*/ 556964 h 620477"/>
                    <a:gd name="connsiteX3" fmla="*/ 471323 w 528014"/>
                    <a:gd name="connsiteY3" fmla="*/ 62127 h 620477"/>
                    <a:gd name="connsiteX4" fmla="*/ 96899 w 528014"/>
                    <a:gd name="connsiteY4" fmla="*/ 73645 h 620477"/>
                    <a:gd name="connsiteX0" fmla="*/ 96899 w 528014"/>
                    <a:gd name="connsiteY0" fmla="*/ 72401 h 619233"/>
                    <a:gd name="connsiteX1" fmla="*/ 12131 w 528014"/>
                    <a:gd name="connsiteY1" fmla="*/ 558496 h 619233"/>
                    <a:gd name="connsiteX2" fmla="*/ 524840 w 528014"/>
                    <a:gd name="connsiteY2" fmla="*/ 555720 h 619233"/>
                    <a:gd name="connsiteX3" fmla="*/ 471323 w 528014"/>
                    <a:gd name="connsiteY3" fmla="*/ 60883 h 619233"/>
                    <a:gd name="connsiteX4" fmla="*/ 96899 w 528014"/>
                    <a:gd name="connsiteY4" fmla="*/ 72401 h 619233"/>
                    <a:gd name="connsiteX0" fmla="*/ 96899 w 528014"/>
                    <a:gd name="connsiteY0" fmla="*/ 69177 h 616009"/>
                    <a:gd name="connsiteX1" fmla="*/ 12131 w 528014"/>
                    <a:gd name="connsiteY1" fmla="*/ 555272 h 616009"/>
                    <a:gd name="connsiteX2" fmla="*/ 524840 w 528014"/>
                    <a:gd name="connsiteY2" fmla="*/ 552496 h 616009"/>
                    <a:gd name="connsiteX3" fmla="*/ 471323 w 528014"/>
                    <a:gd name="connsiteY3" fmla="*/ 57659 h 616009"/>
                    <a:gd name="connsiteX4" fmla="*/ 96899 w 528014"/>
                    <a:gd name="connsiteY4" fmla="*/ 69177 h 616009"/>
                    <a:gd name="connsiteX0" fmla="*/ 96899 w 528014"/>
                    <a:gd name="connsiteY0" fmla="*/ 70704 h 617536"/>
                    <a:gd name="connsiteX1" fmla="*/ 12131 w 528014"/>
                    <a:gd name="connsiteY1" fmla="*/ 556799 h 617536"/>
                    <a:gd name="connsiteX2" fmla="*/ 524840 w 528014"/>
                    <a:gd name="connsiteY2" fmla="*/ 554023 h 617536"/>
                    <a:gd name="connsiteX3" fmla="*/ 471323 w 528014"/>
                    <a:gd name="connsiteY3" fmla="*/ 59186 h 617536"/>
                    <a:gd name="connsiteX4" fmla="*/ 96899 w 528014"/>
                    <a:gd name="connsiteY4" fmla="*/ 70704 h 617536"/>
                    <a:gd name="connsiteX0" fmla="*/ 96899 w 528014"/>
                    <a:gd name="connsiteY0" fmla="*/ 72262 h 619094"/>
                    <a:gd name="connsiteX1" fmla="*/ 12131 w 528014"/>
                    <a:gd name="connsiteY1" fmla="*/ 558357 h 619094"/>
                    <a:gd name="connsiteX2" fmla="*/ 524840 w 528014"/>
                    <a:gd name="connsiteY2" fmla="*/ 555581 h 619094"/>
                    <a:gd name="connsiteX3" fmla="*/ 471323 w 528014"/>
                    <a:gd name="connsiteY3" fmla="*/ 60744 h 619094"/>
                    <a:gd name="connsiteX4" fmla="*/ 96899 w 528014"/>
                    <a:gd name="connsiteY4" fmla="*/ 72262 h 619094"/>
                    <a:gd name="connsiteX0" fmla="*/ 96899 w 528014"/>
                    <a:gd name="connsiteY0" fmla="*/ 73852 h 620684"/>
                    <a:gd name="connsiteX1" fmla="*/ 12131 w 528014"/>
                    <a:gd name="connsiteY1" fmla="*/ 559947 h 620684"/>
                    <a:gd name="connsiteX2" fmla="*/ 524840 w 528014"/>
                    <a:gd name="connsiteY2" fmla="*/ 557171 h 620684"/>
                    <a:gd name="connsiteX3" fmla="*/ 471323 w 528014"/>
                    <a:gd name="connsiteY3" fmla="*/ 62334 h 620684"/>
                    <a:gd name="connsiteX4" fmla="*/ 96899 w 528014"/>
                    <a:gd name="connsiteY4" fmla="*/ 73852 h 620684"/>
                    <a:gd name="connsiteX0" fmla="*/ 96899 w 529268"/>
                    <a:gd name="connsiteY0" fmla="*/ 52417 h 599249"/>
                    <a:gd name="connsiteX1" fmla="*/ 12131 w 529268"/>
                    <a:gd name="connsiteY1" fmla="*/ 538512 h 599249"/>
                    <a:gd name="connsiteX2" fmla="*/ 524840 w 529268"/>
                    <a:gd name="connsiteY2" fmla="*/ 535736 h 599249"/>
                    <a:gd name="connsiteX3" fmla="*/ 482621 w 529268"/>
                    <a:gd name="connsiteY3" fmla="*/ 87394 h 599249"/>
                    <a:gd name="connsiteX4" fmla="*/ 96899 w 529268"/>
                    <a:gd name="connsiteY4" fmla="*/ 52417 h 599249"/>
                    <a:gd name="connsiteX0" fmla="*/ 87172 w 530839"/>
                    <a:gd name="connsiteY0" fmla="*/ 68059 h 579245"/>
                    <a:gd name="connsiteX1" fmla="*/ 13702 w 530839"/>
                    <a:gd name="connsiteY1" fmla="*/ 518508 h 579245"/>
                    <a:gd name="connsiteX2" fmla="*/ 526411 w 530839"/>
                    <a:gd name="connsiteY2" fmla="*/ 515732 h 579245"/>
                    <a:gd name="connsiteX3" fmla="*/ 484192 w 530839"/>
                    <a:gd name="connsiteY3" fmla="*/ 67390 h 579245"/>
                    <a:gd name="connsiteX4" fmla="*/ 87172 w 530839"/>
                    <a:gd name="connsiteY4" fmla="*/ 68059 h 579245"/>
                    <a:gd name="connsiteX0" fmla="*/ 87172 w 530839"/>
                    <a:gd name="connsiteY0" fmla="*/ 73900 h 585086"/>
                    <a:gd name="connsiteX1" fmla="*/ 13702 w 530839"/>
                    <a:gd name="connsiteY1" fmla="*/ 524349 h 585086"/>
                    <a:gd name="connsiteX2" fmla="*/ 526411 w 530839"/>
                    <a:gd name="connsiteY2" fmla="*/ 521573 h 585086"/>
                    <a:gd name="connsiteX3" fmla="*/ 484192 w 530839"/>
                    <a:gd name="connsiteY3" fmla="*/ 73231 h 585086"/>
                    <a:gd name="connsiteX4" fmla="*/ 87172 w 530839"/>
                    <a:gd name="connsiteY4" fmla="*/ 73900 h 585086"/>
                    <a:gd name="connsiteX0" fmla="*/ 87172 w 530839"/>
                    <a:gd name="connsiteY0" fmla="*/ 80861 h 592047"/>
                    <a:gd name="connsiteX1" fmla="*/ 13702 w 530839"/>
                    <a:gd name="connsiteY1" fmla="*/ 531310 h 592047"/>
                    <a:gd name="connsiteX2" fmla="*/ 526411 w 530839"/>
                    <a:gd name="connsiteY2" fmla="*/ 528534 h 592047"/>
                    <a:gd name="connsiteX3" fmla="*/ 484192 w 530839"/>
                    <a:gd name="connsiteY3" fmla="*/ 80192 h 592047"/>
                    <a:gd name="connsiteX4" fmla="*/ 87172 w 530839"/>
                    <a:gd name="connsiteY4" fmla="*/ 80861 h 592047"/>
                    <a:gd name="connsiteX0" fmla="*/ 87172 w 530839"/>
                    <a:gd name="connsiteY0" fmla="*/ 78507 h 589693"/>
                    <a:gd name="connsiteX1" fmla="*/ 13702 w 530839"/>
                    <a:gd name="connsiteY1" fmla="*/ 528956 h 589693"/>
                    <a:gd name="connsiteX2" fmla="*/ 526411 w 530839"/>
                    <a:gd name="connsiteY2" fmla="*/ 526180 h 589693"/>
                    <a:gd name="connsiteX3" fmla="*/ 484192 w 530839"/>
                    <a:gd name="connsiteY3" fmla="*/ 77838 h 589693"/>
                    <a:gd name="connsiteX4" fmla="*/ 87172 w 530839"/>
                    <a:gd name="connsiteY4" fmla="*/ 78507 h 589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839" h="589693">
                      <a:moveTo>
                        <a:pt x="87172" y="78507"/>
                      </a:moveTo>
                      <a:cubicBezTo>
                        <a:pt x="22402" y="310917"/>
                        <a:pt x="-24398" y="496571"/>
                        <a:pt x="13702" y="528956"/>
                      </a:cubicBezTo>
                      <a:cubicBezTo>
                        <a:pt x="108317" y="625476"/>
                        <a:pt x="461357" y="593523"/>
                        <a:pt x="526411" y="526180"/>
                      </a:cubicBezTo>
                      <a:cubicBezTo>
                        <a:pt x="538560" y="475284"/>
                        <a:pt x="526102" y="319138"/>
                        <a:pt x="484192" y="77838"/>
                      </a:cubicBezTo>
                      <a:cubicBezTo>
                        <a:pt x="433527" y="-26982"/>
                        <a:pt x="141132" y="-25123"/>
                        <a:pt x="87172" y="78507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254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9" name="グループ化 8"/>
                <p:cNvGrpSpPr/>
                <p:nvPr/>
              </p:nvGrpSpPr>
              <p:grpSpPr>
                <a:xfrm>
                  <a:off x="1240728" y="1552242"/>
                  <a:ext cx="1440440" cy="2337841"/>
                  <a:chOff x="5396141" y="1752024"/>
                  <a:chExt cx="1440440" cy="2337841"/>
                </a:xfrm>
              </p:grpSpPr>
              <p:grpSp>
                <p:nvGrpSpPr>
                  <p:cNvPr id="25" name="グループ化 24"/>
                  <p:cNvGrpSpPr/>
                  <p:nvPr/>
                </p:nvGrpSpPr>
                <p:grpSpPr>
                  <a:xfrm>
                    <a:off x="5396141" y="1752024"/>
                    <a:ext cx="1440440" cy="2337841"/>
                    <a:chOff x="1899387" y="1745932"/>
                    <a:chExt cx="533922" cy="950979"/>
                  </a:xfrm>
                </p:grpSpPr>
                <p:sp>
                  <p:nvSpPr>
                    <p:cNvPr id="27" name="フリーフォーム 26"/>
                    <p:cNvSpPr/>
                    <p:nvPr/>
                  </p:nvSpPr>
                  <p:spPr>
                    <a:xfrm>
                      <a:off x="1899387" y="1906330"/>
                      <a:ext cx="533922" cy="790581"/>
                    </a:xfrm>
                    <a:custGeom>
                      <a:avLst/>
                      <a:gdLst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11480 w 535305"/>
                        <a:gd name="connsiteY3" fmla="*/ 9525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11480 w 535305"/>
                        <a:gd name="connsiteY3" fmla="*/ 9525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09575 w 535305"/>
                        <a:gd name="connsiteY3" fmla="*/ 0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71730"/>
                        <a:gd name="connsiteX1" fmla="*/ 0 w 535305"/>
                        <a:gd name="connsiteY1" fmla="*/ 697230 h 771730"/>
                        <a:gd name="connsiteX2" fmla="*/ 535305 w 535305"/>
                        <a:gd name="connsiteY2" fmla="*/ 723900 h 771730"/>
                        <a:gd name="connsiteX3" fmla="*/ 409575 w 535305"/>
                        <a:gd name="connsiteY3" fmla="*/ 0 h 771730"/>
                        <a:gd name="connsiteX4" fmla="*/ 194310 w 535305"/>
                        <a:gd name="connsiteY4" fmla="*/ 0 h 771730"/>
                        <a:gd name="connsiteX0" fmla="*/ 194310 w 535305"/>
                        <a:gd name="connsiteY0" fmla="*/ 0 h 790776"/>
                        <a:gd name="connsiteX1" fmla="*/ 0 w 535305"/>
                        <a:gd name="connsiteY1" fmla="*/ 697230 h 790776"/>
                        <a:gd name="connsiteX2" fmla="*/ 535305 w 535305"/>
                        <a:gd name="connsiteY2" fmla="*/ 723900 h 790776"/>
                        <a:gd name="connsiteX3" fmla="*/ 409575 w 535305"/>
                        <a:gd name="connsiteY3" fmla="*/ 0 h 790776"/>
                        <a:gd name="connsiteX4" fmla="*/ 194310 w 535305"/>
                        <a:gd name="connsiteY4" fmla="*/ 0 h 790776"/>
                        <a:gd name="connsiteX0" fmla="*/ 194310 w 535305"/>
                        <a:gd name="connsiteY0" fmla="*/ 0 h 767814"/>
                        <a:gd name="connsiteX1" fmla="*/ 0 w 535305"/>
                        <a:gd name="connsiteY1" fmla="*/ 697230 h 767814"/>
                        <a:gd name="connsiteX2" fmla="*/ 535305 w 535305"/>
                        <a:gd name="connsiteY2" fmla="*/ 723900 h 767814"/>
                        <a:gd name="connsiteX3" fmla="*/ 409575 w 535305"/>
                        <a:gd name="connsiteY3" fmla="*/ 0 h 767814"/>
                        <a:gd name="connsiteX4" fmla="*/ 194310 w 535305"/>
                        <a:gd name="connsiteY4" fmla="*/ 0 h 767814"/>
                        <a:gd name="connsiteX0" fmla="*/ 194310 w 535305"/>
                        <a:gd name="connsiteY0" fmla="*/ 0 h 780884"/>
                        <a:gd name="connsiteX1" fmla="*/ 0 w 535305"/>
                        <a:gd name="connsiteY1" fmla="*/ 697230 h 780884"/>
                        <a:gd name="connsiteX2" fmla="*/ 535305 w 535305"/>
                        <a:gd name="connsiteY2" fmla="*/ 723900 h 780884"/>
                        <a:gd name="connsiteX3" fmla="*/ 409575 w 535305"/>
                        <a:gd name="connsiteY3" fmla="*/ 0 h 780884"/>
                        <a:gd name="connsiteX4" fmla="*/ 194310 w 535305"/>
                        <a:gd name="connsiteY4" fmla="*/ 0 h 780884"/>
                        <a:gd name="connsiteX0" fmla="*/ 194310 w 547448"/>
                        <a:gd name="connsiteY0" fmla="*/ 0 h 780884"/>
                        <a:gd name="connsiteX1" fmla="*/ 0 w 547448"/>
                        <a:gd name="connsiteY1" fmla="*/ 697230 h 780884"/>
                        <a:gd name="connsiteX2" fmla="*/ 535305 w 547448"/>
                        <a:gd name="connsiteY2" fmla="*/ 723900 h 780884"/>
                        <a:gd name="connsiteX3" fmla="*/ 409575 w 547448"/>
                        <a:gd name="connsiteY3" fmla="*/ 0 h 780884"/>
                        <a:gd name="connsiteX4" fmla="*/ 194310 w 547448"/>
                        <a:gd name="connsiteY4" fmla="*/ 0 h 780884"/>
                        <a:gd name="connsiteX0" fmla="*/ 199876 w 553014"/>
                        <a:gd name="connsiteY0" fmla="*/ 0 h 780884"/>
                        <a:gd name="connsiteX1" fmla="*/ 5566 w 553014"/>
                        <a:gd name="connsiteY1" fmla="*/ 697230 h 780884"/>
                        <a:gd name="connsiteX2" fmla="*/ 540871 w 553014"/>
                        <a:gd name="connsiteY2" fmla="*/ 723900 h 780884"/>
                        <a:gd name="connsiteX3" fmla="*/ 415141 w 553014"/>
                        <a:gd name="connsiteY3" fmla="*/ 0 h 780884"/>
                        <a:gd name="connsiteX4" fmla="*/ 199876 w 553014"/>
                        <a:gd name="connsiteY4" fmla="*/ 0 h 780884"/>
                        <a:gd name="connsiteX0" fmla="*/ 199876 w 555382"/>
                        <a:gd name="connsiteY0" fmla="*/ 0 h 780884"/>
                        <a:gd name="connsiteX1" fmla="*/ 5566 w 555382"/>
                        <a:gd name="connsiteY1" fmla="*/ 697230 h 780884"/>
                        <a:gd name="connsiteX2" fmla="*/ 540871 w 555382"/>
                        <a:gd name="connsiteY2" fmla="*/ 723900 h 780884"/>
                        <a:gd name="connsiteX3" fmla="*/ 444516 w 555382"/>
                        <a:gd name="connsiteY3" fmla="*/ 0 h 780884"/>
                        <a:gd name="connsiteX4" fmla="*/ 199876 w 555382"/>
                        <a:gd name="connsiteY4" fmla="*/ 0 h 780884"/>
                        <a:gd name="connsiteX0" fmla="*/ 177994 w 556096"/>
                        <a:gd name="connsiteY0" fmla="*/ 0 h 783364"/>
                        <a:gd name="connsiteX1" fmla="*/ 6280 w 556096"/>
                        <a:gd name="connsiteY1" fmla="*/ 699710 h 783364"/>
                        <a:gd name="connsiteX2" fmla="*/ 541585 w 556096"/>
                        <a:gd name="connsiteY2" fmla="*/ 726380 h 783364"/>
                        <a:gd name="connsiteX3" fmla="*/ 445230 w 556096"/>
                        <a:gd name="connsiteY3" fmla="*/ 2480 h 783364"/>
                        <a:gd name="connsiteX4" fmla="*/ 177994 w 556096"/>
                        <a:gd name="connsiteY4" fmla="*/ 0 h 783364"/>
                        <a:gd name="connsiteX0" fmla="*/ 177994 w 556735"/>
                        <a:gd name="connsiteY0" fmla="*/ 0 h 784746"/>
                        <a:gd name="connsiteX1" fmla="*/ 6280 w 556735"/>
                        <a:gd name="connsiteY1" fmla="*/ 699710 h 784746"/>
                        <a:gd name="connsiteX2" fmla="*/ 542291 w 556735"/>
                        <a:gd name="connsiteY2" fmla="*/ 728705 h 784746"/>
                        <a:gd name="connsiteX3" fmla="*/ 445230 w 556735"/>
                        <a:gd name="connsiteY3" fmla="*/ 2480 h 784746"/>
                        <a:gd name="connsiteX4" fmla="*/ 177994 w 556735"/>
                        <a:gd name="connsiteY4" fmla="*/ 0 h 784746"/>
                        <a:gd name="connsiteX0" fmla="*/ 177994 w 551629"/>
                        <a:gd name="connsiteY0" fmla="*/ 0 h 784746"/>
                        <a:gd name="connsiteX1" fmla="*/ 6280 w 551629"/>
                        <a:gd name="connsiteY1" fmla="*/ 699710 h 784746"/>
                        <a:gd name="connsiteX2" fmla="*/ 542291 w 551629"/>
                        <a:gd name="connsiteY2" fmla="*/ 728705 h 784746"/>
                        <a:gd name="connsiteX3" fmla="*/ 445230 w 551629"/>
                        <a:gd name="connsiteY3" fmla="*/ 2480 h 784746"/>
                        <a:gd name="connsiteX4" fmla="*/ 177994 w 551629"/>
                        <a:gd name="connsiteY4" fmla="*/ 0 h 784746"/>
                        <a:gd name="connsiteX0" fmla="*/ 177994 w 550661"/>
                        <a:gd name="connsiteY0" fmla="*/ 0 h 784746"/>
                        <a:gd name="connsiteX1" fmla="*/ 6280 w 550661"/>
                        <a:gd name="connsiteY1" fmla="*/ 699710 h 784746"/>
                        <a:gd name="connsiteX2" fmla="*/ 542291 w 550661"/>
                        <a:gd name="connsiteY2" fmla="*/ 728705 h 784746"/>
                        <a:gd name="connsiteX3" fmla="*/ 445230 w 550661"/>
                        <a:gd name="connsiteY3" fmla="*/ 2480 h 784746"/>
                        <a:gd name="connsiteX4" fmla="*/ 177994 w 550661"/>
                        <a:gd name="connsiteY4" fmla="*/ 0 h 784746"/>
                        <a:gd name="connsiteX0" fmla="*/ 177994 w 544113"/>
                        <a:gd name="connsiteY0" fmla="*/ 0 h 782003"/>
                        <a:gd name="connsiteX1" fmla="*/ 6280 w 544113"/>
                        <a:gd name="connsiteY1" fmla="*/ 699710 h 782003"/>
                        <a:gd name="connsiteX2" fmla="*/ 535230 w 544113"/>
                        <a:gd name="connsiteY2" fmla="*/ 724056 h 782003"/>
                        <a:gd name="connsiteX3" fmla="*/ 445230 w 544113"/>
                        <a:gd name="connsiteY3" fmla="*/ 2480 h 782003"/>
                        <a:gd name="connsiteX4" fmla="*/ 177994 w 544113"/>
                        <a:gd name="connsiteY4" fmla="*/ 0 h 782003"/>
                        <a:gd name="connsiteX0" fmla="*/ 171874 w 537993"/>
                        <a:gd name="connsiteY0" fmla="*/ 0 h 792423"/>
                        <a:gd name="connsiteX1" fmla="*/ 6515 w 537993"/>
                        <a:gd name="connsiteY1" fmla="*/ 722182 h 792423"/>
                        <a:gd name="connsiteX2" fmla="*/ 529110 w 537993"/>
                        <a:gd name="connsiteY2" fmla="*/ 724056 h 792423"/>
                        <a:gd name="connsiteX3" fmla="*/ 439110 w 537993"/>
                        <a:gd name="connsiteY3" fmla="*/ 2480 h 792423"/>
                        <a:gd name="connsiteX4" fmla="*/ 171874 w 537993"/>
                        <a:gd name="connsiteY4" fmla="*/ 0 h 792423"/>
                        <a:gd name="connsiteX0" fmla="*/ 171874 w 537993"/>
                        <a:gd name="connsiteY0" fmla="*/ 0 h 795992"/>
                        <a:gd name="connsiteX1" fmla="*/ 6515 w 537993"/>
                        <a:gd name="connsiteY1" fmla="*/ 722182 h 795992"/>
                        <a:gd name="connsiteX2" fmla="*/ 529110 w 537993"/>
                        <a:gd name="connsiteY2" fmla="*/ 724056 h 795992"/>
                        <a:gd name="connsiteX3" fmla="*/ 439110 w 537993"/>
                        <a:gd name="connsiteY3" fmla="*/ 2480 h 795992"/>
                        <a:gd name="connsiteX4" fmla="*/ 171874 w 537993"/>
                        <a:gd name="connsiteY4" fmla="*/ 0 h 795992"/>
                        <a:gd name="connsiteX0" fmla="*/ 171874 w 537993"/>
                        <a:gd name="connsiteY0" fmla="*/ 0 h 793604"/>
                        <a:gd name="connsiteX1" fmla="*/ 6515 w 537993"/>
                        <a:gd name="connsiteY1" fmla="*/ 722182 h 793604"/>
                        <a:gd name="connsiteX2" fmla="*/ 529110 w 537993"/>
                        <a:gd name="connsiteY2" fmla="*/ 724056 h 793604"/>
                        <a:gd name="connsiteX3" fmla="*/ 439110 w 537993"/>
                        <a:gd name="connsiteY3" fmla="*/ 2480 h 793604"/>
                        <a:gd name="connsiteX4" fmla="*/ 171874 w 537993"/>
                        <a:gd name="connsiteY4" fmla="*/ 0 h 793604"/>
                        <a:gd name="connsiteX0" fmla="*/ 171874 w 537993"/>
                        <a:gd name="connsiteY0" fmla="*/ 0 h 791544"/>
                        <a:gd name="connsiteX1" fmla="*/ 6515 w 537993"/>
                        <a:gd name="connsiteY1" fmla="*/ 722182 h 791544"/>
                        <a:gd name="connsiteX2" fmla="*/ 529110 w 537993"/>
                        <a:gd name="connsiteY2" fmla="*/ 724056 h 791544"/>
                        <a:gd name="connsiteX3" fmla="*/ 439110 w 537993"/>
                        <a:gd name="connsiteY3" fmla="*/ 2480 h 791544"/>
                        <a:gd name="connsiteX4" fmla="*/ 171874 w 537993"/>
                        <a:gd name="connsiteY4" fmla="*/ 0 h 791544"/>
                        <a:gd name="connsiteX0" fmla="*/ 172552 w 538671"/>
                        <a:gd name="connsiteY0" fmla="*/ 0 h 797684"/>
                        <a:gd name="connsiteX1" fmla="*/ 6487 w 538671"/>
                        <a:gd name="connsiteY1" fmla="*/ 733806 h 797684"/>
                        <a:gd name="connsiteX2" fmla="*/ 529788 w 538671"/>
                        <a:gd name="connsiteY2" fmla="*/ 724056 h 797684"/>
                        <a:gd name="connsiteX3" fmla="*/ 439788 w 538671"/>
                        <a:gd name="connsiteY3" fmla="*/ 2480 h 797684"/>
                        <a:gd name="connsiteX4" fmla="*/ 172552 w 538671"/>
                        <a:gd name="connsiteY4" fmla="*/ 0 h 797684"/>
                        <a:gd name="connsiteX0" fmla="*/ 169838 w 535957"/>
                        <a:gd name="connsiteY0" fmla="*/ 0 h 795162"/>
                        <a:gd name="connsiteX1" fmla="*/ 6597 w 535957"/>
                        <a:gd name="connsiteY1" fmla="*/ 729156 h 795162"/>
                        <a:gd name="connsiteX2" fmla="*/ 527074 w 535957"/>
                        <a:gd name="connsiteY2" fmla="*/ 724056 h 795162"/>
                        <a:gd name="connsiteX3" fmla="*/ 437074 w 535957"/>
                        <a:gd name="connsiteY3" fmla="*/ 2480 h 795162"/>
                        <a:gd name="connsiteX4" fmla="*/ 169838 w 535957"/>
                        <a:gd name="connsiteY4" fmla="*/ 0 h 795162"/>
                        <a:gd name="connsiteX0" fmla="*/ 171194 w 537313"/>
                        <a:gd name="connsiteY0" fmla="*/ 0 h 792728"/>
                        <a:gd name="connsiteX1" fmla="*/ 6541 w 537313"/>
                        <a:gd name="connsiteY1" fmla="*/ 724507 h 792728"/>
                        <a:gd name="connsiteX2" fmla="*/ 528430 w 537313"/>
                        <a:gd name="connsiteY2" fmla="*/ 724056 h 792728"/>
                        <a:gd name="connsiteX3" fmla="*/ 438430 w 537313"/>
                        <a:gd name="connsiteY3" fmla="*/ 2480 h 792728"/>
                        <a:gd name="connsiteX4" fmla="*/ 171194 w 537313"/>
                        <a:gd name="connsiteY4" fmla="*/ 0 h 792728"/>
                        <a:gd name="connsiteX0" fmla="*/ 171873 w 537992"/>
                        <a:gd name="connsiteY0" fmla="*/ 0 h 793934"/>
                        <a:gd name="connsiteX1" fmla="*/ 6514 w 537992"/>
                        <a:gd name="connsiteY1" fmla="*/ 726832 h 793934"/>
                        <a:gd name="connsiteX2" fmla="*/ 529109 w 537992"/>
                        <a:gd name="connsiteY2" fmla="*/ 724056 h 793934"/>
                        <a:gd name="connsiteX3" fmla="*/ 439109 w 537992"/>
                        <a:gd name="connsiteY3" fmla="*/ 2480 h 793934"/>
                        <a:gd name="connsiteX4" fmla="*/ 171873 w 537992"/>
                        <a:gd name="connsiteY4" fmla="*/ 0 h 793934"/>
                        <a:gd name="connsiteX0" fmla="*/ 167803 w 533922"/>
                        <a:gd name="connsiteY0" fmla="*/ 0 h 794750"/>
                        <a:gd name="connsiteX1" fmla="*/ 6681 w 533922"/>
                        <a:gd name="connsiteY1" fmla="*/ 728382 h 794750"/>
                        <a:gd name="connsiteX2" fmla="*/ 525039 w 533922"/>
                        <a:gd name="connsiteY2" fmla="*/ 724056 h 794750"/>
                        <a:gd name="connsiteX3" fmla="*/ 435039 w 533922"/>
                        <a:gd name="connsiteY3" fmla="*/ 2480 h 794750"/>
                        <a:gd name="connsiteX4" fmla="*/ 167803 w 533922"/>
                        <a:gd name="connsiteY4" fmla="*/ 0 h 794750"/>
                        <a:gd name="connsiteX0" fmla="*/ 167803 w 533922"/>
                        <a:gd name="connsiteY0" fmla="*/ 0 h 790581"/>
                        <a:gd name="connsiteX1" fmla="*/ 6681 w 533922"/>
                        <a:gd name="connsiteY1" fmla="*/ 728382 h 790581"/>
                        <a:gd name="connsiteX2" fmla="*/ 525039 w 533922"/>
                        <a:gd name="connsiteY2" fmla="*/ 724056 h 790581"/>
                        <a:gd name="connsiteX3" fmla="*/ 435039 w 533922"/>
                        <a:gd name="connsiteY3" fmla="*/ 2480 h 790581"/>
                        <a:gd name="connsiteX4" fmla="*/ 167803 w 533922"/>
                        <a:gd name="connsiteY4" fmla="*/ 0 h 7905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33922" h="790581">
                          <a:moveTo>
                            <a:pt x="167803" y="0"/>
                          </a:moveTo>
                          <a:cubicBezTo>
                            <a:pt x="103033" y="232410"/>
                            <a:pt x="-31419" y="695997"/>
                            <a:pt x="6681" y="728382"/>
                          </a:cubicBezTo>
                          <a:cubicBezTo>
                            <a:pt x="98471" y="811729"/>
                            <a:pt x="462809" y="812321"/>
                            <a:pt x="525039" y="724056"/>
                          </a:cubicBezTo>
                          <a:cubicBezTo>
                            <a:pt x="561433" y="683233"/>
                            <a:pt x="476949" y="243780"/>
                            <a:pt x="435039" y="2480"/>
                          </a:cubicBezTo>
                          <a:lnTo>
                            <a:pt x="167803" y="0"/>
                          </a:lnTo>
                          <a:close/>
                        </a:path>
                      </a:pathLst>
                    </a:custGeom>
                    <a:noFill/>
                    <a:ln w="15875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" name="フリーフォーム 27"/>
                    <p:cNvSpPr/>
                    <p:nvPr/>
                  </p:nvSpPr>
                  <p:spPr>
                    <a:xfrm>
                      <a:off x="1949898" y="1789746"/>
                      <a:ext cx="404681" cy="168135"/>
                    </a:xfrm>
                    <a:custGeom>
                      <a:avLst/>
                      <a:gdLst>
                        <a:gd name="connsiteX0" fmla="*/ 55245 w 344805"/>
                        <a:gd name="connsiteY0" fmla="*/ 137160 h 142875"/>
                        <a:gd name="connsiteX1" fmla="*/ 310515 w 344805"/>
                        <a:gd name="connsiteY1" fmla="*/ 142875 h 142875"/>
                        <a:gd name="connsiteX2" fmla="*/ 344805 w 344805"/>
                        <a:gd name="connsiteY2" fmla="*/ 5715 h 142875"/>
                        <a:gd name="connsiteX3" fmla="*/ 49530 w 344805"/>
                        <a:gd name="connsiteY3" fmla="*/ 0 h 142875"/>
                        <a:gd name="connsiteX4" fmla="*/ 64770 w 344805"/>
                        <a:gd name="connsiteY4" fmla="*/ 62865 h 142875"/>
                        <a:gd name="connsiteX5" fmla="*/ 0 w 344805"/>
                        <a:gd name="connsiteY5" fmla="*/ 59055 h 142875"/>
                        <a:gd name="connsiteX6" fmla="*/ 1905 w 344805"/>
                        <a:gd name="connsiteY6" fmla="*/ 97155 h 142875"/>
                        <a:gd name="connsiteX7" fmla="*/ 55245 w 344805"/>
                        <a:gd name="connsiteY7" fmla="*/ 137160 h 142875"/>
                        <a:gd name="connsiteX0" fmla="*/ 55245 w 344805"/>
                        <a:gd name="connsiteY0" fmla="*/ 146685 h 152400"/>
                        <a:gd name="connsiteX1" fmla="*/ 310515 w 344805"/>
                        <a:gd name="connsiteY1" fmla="*/ 152400 h 152400"/>
                        <a:gd name="connsiteX2" fmla="*/ 344805 w 344805"/>
                        <a:gd name="connsiteY2" fmla="*/ 15240 h 152400"/>
                        <a:gd name="connsiteX3" fmla="*/ 17145 w 344805"/>
                        <a:gd name="connsiteY3" fmla="*/ 0 h 152400"/>
                        <a:gd name="connsiteX4" fmla="*/ 64770 w 344805"/>
                        <a:gd name="connsiteY4" fmla="*/ 72390 h 152400"/>
                        <a:gd name="connsiteX5" fmla="*/ 0 w 344805"/>
                        <a:gd name="connsiteY5" fmla="*/ 68580 h 152400"/>
                        <a:gd name="connsiteX6" fmla="*/ 1905 w 344805"/>
                        <a:gd name="connsiteY6" fmla="*/ 106680 h 152400"/>
                        <a:gd name="connsiteX7" fmla="*/ 55245 w 344805"/>
                        <a:gd name="connsiteY7" fmla="*/ 146685 h 152400"/>
                        <a:gd name="connsiteX0" fmla="*/ 55245 w 344805"/>
                        <a:gd name="connsiteY0" fmla="*/ 135255 h 140970"/>
                        <a:gd name="connsiteX1" fmla="*/ 310515 w 344805"/>
                        <a:gd name="connsiteY1" fmla="*/ 140970 h 140970"/>
                        <a:gd name="connsiteX2" fmla="*/ 344805 w 344805"/>
                        <a:gd name="connsiteY2" fmla="*/ 3810 h 140970"/>
                        <a:gd name="connsiteX3" fmla="*/ 20955 w 344805"/>
                        <a:gd name="connsiteY3" fmla="*/ 0 h 140970"/>
                        <a:gd name="connsiteX4" fmla="*/ 64770 w 344805"/>
                        <a:gd name="connsiteY4" fmla="*/ 60960 h 140970"/>
                        <a:gd name="connsiteX5" fmla="*/ 0 w 344805"/>
                        <a:gd name="connsiteY5" fmla="*/ 57150 h 140970"/>
                        <a:gd name="connsiteX6" fmla="*/ 1905 w 344805"/>
                        <a:gd name="connsiteY6" fmla="*/ 95250 h 140970"/>
                        <a:gd name="connsiteX7" fmla="*/ 55245 w 344805"/>
                        <a:gd name="connsiteY7" fmla="*/ 135255 h 140970"/>
                        <a:gd name="connsiteX0" fmla="*/ 55245 w 344805"/>
                        <a:gd name="connsiteY0" fmla="*/ 135255 h 140970"/>
                        <a:gd name="connsiteX1" fmla="*/ 310515 w 344805"/>
                        <a:gd name="connsiteY1" fmla="*/ 140970 h 140970"/>
                        <a:gd name="connsiteX2" fmla="*/ 344805 w 344805"/>
                        <a:gd name="connsiteY2" fmla="*/ 3810 h 140970"/>
                        <a:gd name="connsiteX3" fmla="*/ 20955 w 344805"/>
                        <a:gd name="connsiteY3" fmla="*/ 0 h 140970"/>
                        <a:gd name="connsiteX4" fmla="*/ 36195 w 344805"/>
                        <a:gd name="connsiteY4" fmla="*/ 53340 h 140970"/>
                        <a:gd name="connsiteX5" fmla="*/ 0 w 344805"/>
                        <a:gd name="connsiteY5" fmla="*/ 57150 h 140970"/>
                        <a:gd name="connsiteX6" fmla="*/ 1905 w 344805"/>
                        <a:gd name="connsiteY6" fmla="*/ 95250 h 140970"/>
                        <a:gd name="connsiteX7" fmla="*/ 55245 w 344805"/>
                        <a:gd name="connsiteY7" fmla="*/ 135255 h 140970"/>
                        <a:gd name="connsiteX0" fmla="*/ 110490 w 400050"/>
                        <a:gd name="connsiteY0" fmla="*/ 135255 h 140970"/>
                        <a:gd name="connsiteX1" fmla="*/ 365760 w 400050"/>
                        <a:gd name="connsiteY1" fmla="*/ 140970 h 140970"/>
                        <a:gd name="connsiteX2" fmla="*/ 400050 w 400050"/>
                        <a:gd name="connsiteY2" fmla="*/ 3810 h 140970"/>
                        <a:gd name="connsiteX3" fmla="*/ 76200 w 400050"/>
                        <a:gd name="connsiteY3" fmla="*/ 0 h 140970"/>
                        <a:gd name="connsiteX4" fmla="*/ 91440 w 400050"/>
                        <a:gd name="connsiteY4" fmla="*/ 53340 h 140970"/>
                        <a:gd name="connsiteX5" fmla="*/ 0 w 400050"/>
                        <a:gd name="connsiteY5" fmla="*/ 68580 h 140970"/>
                        <a:gd name="connsiteX6" fmla="*/ 57150 w 400050"/>
                        <a:gd name="connsiteY6" fmla="*/ 95250 h 140970"/>
                        <a:gd name="connsiteX7" fmla="*/ 110490 w 400050"/>
                        <a:gd name="connsiteY7" fmla="*/ 135255 h 140970"/>
                        <a:gd name="connsiteX0" fmla="*/ 110490 w 400050"/>
                        <a:gd name="connsiteY0" fmla="*/ 135255 h 140970"/>
                        <a:gd name="connsiteX1" fmla="*/ 365760 w 400050"/>
                        <a:gd name="connsiteY1" fmla="*/ 140970 h 140970"/>
                        <a:gd name="connsiteX2" fmla="*/ 400050 w 400050"/>
                        <a:gd name="connsiteY2" fmla="*/ 3810 h 140970"/>
                        <a:gd name="connsiteX3" fmla="*/ 76200 w 400050"/>
                        <a:gd name="connsiteY3" fmla="*/ 0 h 140970"/>
                        <a:gd name="connsiteX4" fmla="*/ 91440 w 400050"/>
                        <a:gd name="connsiteY4" fmla="*/ 53340 h 140970"/>
                        <a:gd name="connsiteX5" fmla="*/ 0 w 400050"/>
                        <a:gd name="connsiteY5" fmla="*/ 68580 h 140970"/>
                        <a:gd name="connsiteX6" fmla="*/ 3810 w 400050"/>
                        <a:gd name="connsiteY6" fmla="*/ 97155 h 140970"/>
                        <a:gd name="connsiteX7" fmla="*/ 110490 w 400050"/>
                        <a:gd name="connsiteY7" fmla="*/ 135255 h 140970"/>
                        <a:gd name="connsiteX0" fmla="*/ 106680 w 396240"/>
                        <a:gd name="connsiteY0" fmla="*/ 135255 h 140970"/>
                        <a:gd name="connsiteX1" fmla="*/ 361950 w 396240"/>
                        <a:gd name="connsiteY1" fmla="*/ 140970 h 140970"/>
                        <a:gd name="connsiteX2" fmla="*/ 396240 w 396240"/>
                        <a:gd name="connsiteY2" fmla="*/ 3810 h 140970"/>
                        <a:gd name="connsiteX3" fmla="*/ 72390 w 396240"/>
                        <a:gd name="connsiteY3" fmla="*/ 0 h 140970"/>
                        <a:gd name="connsiteX4" fmla="*/ 87630 w 396240"/>
                        <a:gd name="connsiteY4" fmla="*/ 53340 h 140970"/>
                        <a:gd name="connsiteX5" fmla="*/ 0 w 396240"/>
                        <a:gd name="connsiteY5" fmla="*/ 53340 h 140970"/>
                        <a:gd name="connsiteX6" fmla="*/ 0 w 396240"/>
                        <a:gd name="connsiteY6" fmla="*/ 97155 h 140970"/>
                        <a:gd name="connsiteX7" fmla="*/ 106680 w 396240"/>
                        <a:gd name="connsiteY7" fmla="*/ 135255 h 140970"/>
                        <a:gd name="connsiteX0" fmla="*/ 108585 w 398145"/>
                        <a:gd name="connsiteY0" fmla="*/ 135255 h 140970"/>
                        <a:gd name="connsiteX1" fmla="*/ 36385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108585 w 398145"/>
                        <a:gd name="connsiteY7" fmla="*/ 135255 h 140970"/>
                        <a:gd name="connsiteX0" fmla="*/ 108585 w 398145"/>
                        <a:gd name="connsiteY0" fmla="*/ 135255 h 140970"/>
                        <a:gd name="connsiteX1" fmla="*/ 36385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70486 w 398145"/>
                        <a:gd name="connsiteY7" fmla="*/ 114300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6385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3821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76200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3821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14300 w 403860"/>
                        <a:gd name="connsiteY0" fmla="*/ 135255 h 140970"/>
                        <a:gd name="connsiteX1" fmla="*/ 361950 w 403860"/>
                        <a:gd name="connsiteY1" fmla="*/ 140970 h 140970"/>
                        <a:gd name="connsiteX2" fmla="*/ 403860 w 403860"/>
                        <a:gd name="connsiteY2" fmla="*/ 3810 h 140970"/>
                        <a:gd name="connsiteX3" fmla="*/ 80010 w 403860"/>
                        <a:gd name="connsiteY3" fmla="*/ 0 h 140970"/>
                        <a:gd name="connsiteX4" fmla="*/ 81915 w 403860"/>
                        <a:gd name="connsiteY4" fmla="*/ 53340 h 140970"/>
                        <a:gd name="connsiteX5" fmla="*/ 0 w 403860"/>
                        <a:gd name="connsiteY5" fmla="*/ 53340 h 140970"/>
                        <a:gd name="connsiteX6" fmla="*/ 5715 w 403860"/>
                        <a:gd name="connsiteY6" fmla="*/ 85725 h 140970"/>
                        <a:gd name="connsiteX7" fmla="*/ 89536 w 403860"/>
                        <a:gd name="connsiteY7" fmla="*/ 89535 h 140970"/>
                        <a:gd name="connsiteX8" fmla="*/ 114300 w 403860"/>
                        <a:gd name="connsiteY8" fmla="*/ 135255 h 140970"/>
                        <a:gd name="connsiteX0" fmla="*/ 114300 w 398145"/>
                        <a:gd name="connsiteY0" fmla="*/ 135255 h 140970"/>
                        <a:gd name="connsiteX1" fmla="*/ 361950 w 398145"/>
                        <a:gd name="connsiteY1" fmla="*/ 140970 h 140970"/>
                        <a:gd name="connsiteX2" fmla="*/ 398145 w 398145"/>
                        <a:gd name="connsiteY2" fmla="*/ 7620 h 140970"/>
                        <a:gd name="connsiteX3" fmla="*/ 80010 w 398145"/>
                        <a:gd name="connsiteY3" fmla="*/ 0 h 140970"/>
                        <a:gd name="connsiteX4" fmla="*/ 81915 w 398145"/>
                        <a:gd name="connsiteY4" fmla="*/ 53340 h 140970"/>
                        <a:gd name="connsiteX5" fmla="*/ 0 w 398145"/>
                        <a:gd name="connsiteY5" fmla="*/ 53340 h 140970"/>
                        <a:gd name="connsiteX6" fmla="*/ 5715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14300 w 398145"/>
                        <a:gd name="connsiteY8" fmla="*/ 135255 h 140970"/>
                        <a:gd name="connsiteX0" fmla="*/ 114300 w 401159"/>
                        <a:gd name="connsiteY0" fmla="*/ 135255 h 140970"/>
                        <a:gd name="connsiteX1" fmla="*/ 361950 w 401159"/>
                        <a:gd name="connsiteY1" fmla="*/ 140970 h 140970"/>
                        <a:gd name="connsiteX2" fmla="*/ 398145 w 401159"/>
                        <a:gd name="connsiteY2" fmla="*/ 7620 h 140970"/>
                        <a:gd name="connsiteX3" fmla="*/ 80010 w 401159"/>
                        <a:gd name="connsiteY3" fmla="*/ 0 h 140970"/>
                        <a:gd name="connsiteX4" fmla="*/ 81915 w 401159"/>
                        <a:gd name="connsiteY4" fmla="*/ 53340 h 140970"/>
                        <a:gd name="connsiteX5" fmla="*/ 0 w 401159"/>
                        <a:gd name="connsiteY5" fmla="*/ 53340 h 140970"/>
                        <a:gd name="connsiteX6" fmla="*/ 5715 w 401159"/>
                        <a:gd name="connsiteY6" fmla="*/ 85725 h 140970"/>
                        <a:gd name="connsiteX7" fmla="*/ 89536 w 401159"/>
                        <a:gd name="connsiteY7" fmla="*/ 89535 h 140970"/>
                        <a:gd name="connsiteX8" fmla="*/ 114300 w 401159"/>
                        <a:gd name="connsiteY8" fmla="*/ 135255 h 140970"/>
                        <a:gd name="connsiteX0" fmla="*/ 114300 w 406086"/>
                        <a:gd name="connsiteY0" fmla="*/ 135255 h 140970"/>
                        <a:gd name="connsiteX1" fmla="*/ 361950 w 406086"/>
                        <a:gd name="connsiteY1" fmla="*/ 140970 h 140970"/>
                        <a:gd name="connsiteX2" fmla="*/ 403860 w 406086"/>
                        <a:gd name="connsiteY2" fmla="*/ 3810 h 140970"/>
                        <a:gd name="connsiteX3" fmla="*/ 80010 w 406086"/>
                        <a:gd name="connsiteY3" fmla="*/ 0 h 140970"/>
                        <a:gd name="connsiteX4" fmla="*/ 81915 w 406086"/>
                        <a:gd name="connsiteY4" fmla="*/ 53340 h 140970"/>
                        <a:gd name="connsiteX5" fmla="*/ 0 w 406086"/>
                        <a:gd name="connsiteY5" fmla="*/ 53340 h 140970"/>
                        <a:gd name="connsiteX6" fmla="*/ 5715 w 406086"/>
                        <a:gd name="connsiteY6" fmla="*/ 85725 h 140970"/>
                        <a:gd name="connsiteX7" fmla="*/ 89536 w 406086"/>
                        <a:gd name="connsiteY7" fmla="*/ 89535 h 140970"/>
                        <a:gd name="connsiteX8" fmla="*/ 114300 w 406086"/>
                        <a:gd name="connsiteY8" fmla="*/ 135255 h 140970"/>
                        <a:gd name="connsiteX0" fmla="*/ 114300 w 404681"/>
                        <a:gd name="connsiteY0" fmla="*/ 135255 h 140970"/>
                        <a:gd name="connsiteX1" fmla="*/ 361950 w 404681"/>
                        <a:gd name="connsiteY1" fmla="*/ 140970 h 140970"/>
                        <a:gd name="connsiteX2" fmla="*/ 403860 w 404681"/>
                        <a:gd name="connsiteY2" fmla="*/ 3810 h 140970"/>
                        <a:gd name="connsiteX3" fmla="*/ 80010 w 404681"/>
                        <a:gd name="connsiteY3" fmla="*/ 0 h 140970"/>
                        <a:gd name="connsiteX4" fmla="*/ 81915 w 404681"/>
                        <a:gd name="connsiteY4" fmla="*/ 53340 h 140970"/>
                        <a:gd name="connsiteX5" fmla="*/ 0 w 404681"/>
                        <a:gd name="connsiteY5" fmla="*/ 53340 h 140970"/>
                        <a:gd name="connsiteX6" fmla="*/ 5715 w 404681"/>
                        <a:gd name="connsiteY6" fmla="*/ 85725 h 140970"/>
                        <a:gd name="connsiteX7" fmla="*/ 89536 w 404681"/>
                        <a:gd name="connsiteY7" fmla="*/ 89535 h 140970"/>
                        <a:gd name="connsiteX8" fmla="*/ 114300 w 404681"/>
                        <a:gd name="connsiteY8" fmla="*/ 135255 h 140970"/>
                        <a:gd name="connsiteX0" fmla="*/ 114300 w 404681"/>
                        <a:gd name="connsiteY0" fmla="*/ 135255 h 161976"/>
                        <a:gd name="connsiteX1" fmla="*/ 361950 w 404681"/>
                        <a:gd name="connsiteY1" fmla="*/ 140970 h 161976"/>
                        <a:gd name="connsiteX2" fmla="*/ 403860 w 404681"/>
                        <a:gd name="connsiteY2" fmla="*/ 3810 h 161976"/>
                        <a:gd name="connsiteX3" fmla="*/ 80010 w 404681"/>
                        <a:gd name="connsiteY3" fmla="*/ 0 h 161976"/>
                        <a:gd name="connsiteX4" fmla="*/ 81915 w 404681"/>
                        <a:gd name="connsiteY4" fmla="*/ 53340 h 161976"/>
                        <a:gd name="connsiteX5" fmla="*/ 0 w 404681"/>
                        <a:gd name="connsiteY5" fmla="*/ 53340 h 161976"/>
                        <a:gd name="connsiteX6" fmla="*/ 5715 w 404681"/>
                        <a:gd name="connsiteY6" fmla="*/ 85725 h 161976"/>
                        <a:gd name="connsiteX7" fmla="*/ 89536 w 404681"/>
                        <a:gd name="connsiteY7" fmla="*/ 89535 h 161976"/>
                        <a:gd name="connsiteX8" fmla="*/ 114300 w 404681"/>
                        <a:gd name="connsiteY8" fmla="*/ 135255 h 161976"/>
                        <a:gd name="connsiteX0" fmla="*/ 125730 w 404681"/>
                        <a:gd name="connsiteY0" fmla="*/ 140970 h 163412"/>
                        <a:gd name="connsiteX1" fmla="*/ 361950 w 404681"/>
                        <a:gd name="connsiteY1" fmla="*/ 140970 h 163412"/>
                        <a:gd name="connsiteX2" fmla="*/ 403860 w 404681"/>
                        <a:gd name="connsiteY2" fmla="*/ 3810 h 163412"/>
                        <a:gd name="connsiteX3" fmla="*/ 80010 w 404681"/>
                        <a:gd name="connsiteY3" fmla="*/ 0 h 163412"/>
                        <a:gd name="connsiteX4" fmla="*/ 81915 w 404681"/>
                        <a:gd name="connsiteY4" fmla="*/ 53340 h 163412"/>
                        <a:gd name="connsiteX5" fmla="*/ 0 w 404681"/>
                        <a:gd name="connsiteY5" fmla="*/ 53340 h 163412"/>
                        <a:gd name="connsiteX6" fmla="*/ 5715 w 404681"/>
                        <a:gd name="connsiteY6" fmla="*/ 85725 h 163412"/>
                        <a:gd name="connsiteX7" fmla="*/ 89536 w 404681"/>
                        <a:gd name="connsiteY7" fmla="*/ 89535 h 163412"/>
                        <a:gd name="connsiteX8" fmla="*/ 125730 w 404681"/>
                        <a:gd name="connsiteY8" fmla="*/ 140970 h 163412"/>
                        <a:gd name="connsiteX0" fmla="*/ 125730 w 404681"/>
                        <a:gd name="connsiteY0" fmla="*/ 140970 h 172658"/>
                        <a:gd name="connsiteX1" fmla="*/ 361950 w 404681"/>
                        <a:gd name="connsiteY1" fmla="*/ 140970 h 172658"/>
                        <a:gd name="connsiteX2" fmla="*/ 403860 w 404681"/>
                        <a:gd name="connsiteY2" fmla="*/ 3810 h 172658"/>
                        <a:gd name="connsiteX3" fmla="*/ 80010 w 404681"/>
                        <a:gd name="connsiteY3" fmla="*/ 0 h 172658"/>
                        <a:gd name="connsiteX4" fmla="*/ 81915 w 404681"/>
                        <a:gd name="connsiteY4" fmla="*/ 53340 h 172658"/>
                        <a:gd name="connsiteX5" fmla="*/ 0 w 404681"/>
                        <a:gd name="connsiteY5" fmla="*/ 53340 h 172658"/>
                        <a:gd name="connsiteX6" fmla="*/ 5715 w 404681"/>
                        <a:gd name="connsiteY6" fmla="*/ 85725 h 172658"/>
                        <a:gd name="connsiteX7" fmla="*/ 89536 w 404681"/>
                        <a:gd name="connsiteY7" fmla="*/ 89535 h 172658"/>
                        <a:gd name="connsiteX8" fmla="*/ 125730 w 404681"/>
                        <a:gd name="connsiteY8" fmla="*/ 140970 h 172658"/>
                        <a:gd name="connsiteX0" fmla="*/ 125730 w 404681"/>
                        <a:gd name="connsiteY0" fmla="*/ 140970 h 172658"/>
                        <a:gd name="connsiteX1" fmla="*/ 361950 w 404681"/>
                        <a:gd name="connsiteY1" fmla="*/ 140970 h 172658"/>
                        <a:gd name="connsiteX2" fmla="*/ 403860 w 404681"/>
                        <a:gd name="connsiteY2" fmla="*/ 3810 h 172658"/>
                        <a:gd name="connsiteX3" fmla="*/ 80010 w 404681"/>
                        <a:gd name="connsiteY3" fmla="*/ 0 h 172658"/>
                        <a:gd name="connsiteX4" fmla="*/ 81915 w 404681"/>
                        <a:gd name="connsiteY4" fmla="*/ 53340 h 172658"/>
                        <a:gd name="connsiteX5" fmla="*/ 0 w 404681"/>
                        <a:gd name="connsiteY5" fmla="*/ 53340 h 172658"/>
                        <a:gd name="connsiteX6" fmla="*/ 5715 w 404681"/>
                        <a:gd name="connsiteY6" fmla="*/ 85725 h 172658"/>
                        <a:gd name="connsiteX7" fmla="*/ 89536 w 404681"/>
                        <a:gd name="connsiteY7" fmla="*/ 89535 h 172658"/>
                        <a:gd name="connsiteX8" fmla="*/ 125730 w 404681"/>
                        <a:gd name="connsiteY8" fmla="*/ 140970 h 172658"/>
                        <a:gd name="connsiteX0" fmla="*/ 125730 w 404681"/>
                        <a:gd name="connsiteY0" fmla="*/ 140970 h 168135"/>
                        <a:gd name="connsiteX1" fmla="*/ 361950 w 404681"/>
                        <a:gd name="connsiteY1" fmla="*/ 140970 h 168135"/>
                        <a:gd name="connsiteX2" fmla="*/ 403860 w 404681"/>
                        <a:gd name="connsiteY2" fmla="*/ 3810 h 168135"/>
                        <a:gd name="connsiteX3" fmla="*/ 80010 w 404681"/>
                        <a:gd name="connsiteY3" fmla="*/ 0 h 168135"/>
                        <a:gd name="connsiteX4" fmla="*/ 81915 w 404681"/>
                        <a:gd name="connsiteY4" fmla="*/ 53340 h 168135"/>
                        <a:gd name="connsiteX5" fmla="*/ 0 w 404681"/>
                        <a:gd name="connsiteY5" fmla="*/ 53340 h 168135"/>
                        <a:gd name="connsiteX6" fmla="*/ 5715 w 404681"/>
                        <a:gd name="connsiteY6" fmla="*/ 85725 h 168135"/>
                        <a:gd name="connsiteX7" fmla="*/ 89536 w 404681"/>
                        <a:gd name="connsiteY7" fmla="*/ 89535 h 168135"/>
                        <a:gd name="connsiteX8" fmla="*/ 125730 w 404681"/>
                        <a:gd name="connsiteY8" fmla="*/ 140970 h 1681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04681" h="168135">
                          <a:moveTo>
                            <a:pt x="125730" y="140970"/>
                          </a:moveTo>
                          <a:cubicBezTo>
                            <a:pt x="179705" y="175260"/>
                            <a:pt x="311785" y="179070"/>
                            <a:pt x="361950" y="140970"/>
                          </a:cubicBezTo>
                          <a:cubicBezTo>
                            <a:pt x="402590" y="116205"/>
                            <a:pt x="407035" y="51435"/>
                            <a:pt x="403860" y="3810"/>
                          </a:cubicBezTo>
                          <a:lnTo>
                            <a:pt x="80010" y="0"/>
                          </a:lnTo>
                          <a:lnTo>
                            <a:pt x="81915" y="53340"/>
                          </a:lnTo>
                          <a:lnTo>
                            <a:pt x="0" y="53340"/>
                          </a:lnTo>
                          <a:lnTo>
                            <a:pt x="5715" y="85725"/>
                          </a:lnTo>
                          <a:lnTo>
                            <a:pt x="89536" y="89535"/>
                          </a:lnTo>
                          <a:cubicBezTo>
                            <a:pt x="95886" y="104775"/>
                            <a:pt x="92710" y="121920"/>
                            <a:pt x="125730" y="14097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75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" name="楕円 28"/>
                    <p:cNvSpPr/>
                    <p:nvPr/>
                  </p:nvSpPr>
                  <p:spPr>
                    <a:xfrm>
                      <a:off x="2028825" y="1745932"/>
                      <a:ext cx="325754" cy="10096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5875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6" name="楕円 25"/>
                  <p:cNvSpPr/>
                  <p:nvPr/>
                </p:nvSpPr>
                <p:spPr>
                  <a:xfrm>
                    <a:off x="5493642" y="1988739"/>
                    <a:ext cx="79248" cy="8154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587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0" name="フリーフォーム 9"/>
                <p:cNvSpPr/>
                <p:nvPr/>
              </p:nvSpPr>
              <p:spPr>
                <a:xfrm rot="20750848" flipH="1">
                  <a:off x="2423490" y="2401034"/>
                  <a:ext cx="669050" cy="402933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1589"/>
                    <a:gd name="connsiteY0" fmla="*/ 299183 h 410308"/>
                    <a:gd name="connsiteX1" fmla="*/ 281524 w 751589"/>
                    <a:gd name="connsiteY1" fmla="*/ 81378 h 410308"/>
                    <a:gd name="connsiteX2" fmla="*/ 219929 w 751589"/>
                    <a:gd name="connsiteY2" fmla="*/ 59153 h 410308"/>
                    <a:gd name="connsiteX3" fmla="*/ 185004 w 751589"/>
                    <a:gd name="connsiteY3" fmla="*/ 167738 h 410308"/>
                    <a:gd name="connsiteX4" fmla="*/ 706339 w 751589"/>
                    <a:gd name="connsiteY4" fmla="*/ 410308 h 410308"/>
                    <a:gd name="connsiteX5" fmla="*/ 746979 w 751589"/>
                    <a:gd name="connsiteY5" fmla="*/ 299183 h 410308"/>
                    <a:gd name="connsiteX0" fmla="*/ 746979 w 766980"/>
                    <a:gd name="connsiteY0" fmla="*/ 299183 h 410308"/>
                    <a:gd name="connsiteX1" fmla="*/ 281524 w 766980"/>
                    <a:gd name="connsiteY1" fmla="*/ 81378 h 410308"/>
                    <a:gd name="connsiteX2" fmla="*/ 219929 w 766980"/>
                    <a:gd name="connsiteY2" fmla="*/ 59153 h 410308"/>
                    <a:gd name="connsiteX3" fmla="*/ 185004 w 766980"/>
                    <a:gd name="connsiteY3" fmla="*/ 167738 h 410308"/>
                    <a:gd name="connsiteX4" fmla="*/ 706339 w 766980"/>
                    <a:gd name="connsiteY4" fmla="*/ 410308 h 410308"/>
                    <a:gd name="connsiteX5" fmla="*/ 746979 w 766980"/>
                    <a:gd name="connsiteY5" fmla="*/ 299183 h 410308"/>
                    <a:gd name="connsiteX0" fmla="*/ 746979 w 763268"/>
                    <a:gd name="connsiteY0" fmla="*/ 299183 h 410308"/>
                    <a:gd name="connsiteX1" fmla="*/ 281524 w 763268"/>
                    <a:gd name="connsiteY1" fmla="*/ 81378 h 410308"/>
                    <a:gd name="connsiteX2" fmla="*/ 219929 w 763268"/>
                    <a:gd name="connsiteY2" fmla="*/ 59153 h 410308"/>
                    <a:gd name="connsiteX3" fmla="*/ 185004 w 763268"/>
                    <a:gd name="connsiteY3" fmla="*/ 167738 h 410308"/>
                    <a:gd name="connsiteX4" fmla="*/ 706339 w 763268"/>
                    <a:gd name="connsiteY4" fmla="*/ 410308 h 410308"/>
                    <a:gd name="connsiteX5" fmla="*/ 746979 w 763268"/>
                    <a:gd name="connsiteY5" fmla="*/ 299183 h 410308"/>
                    <a:gd name="connsiteX0" fmla="*/ 746979 w 760002"/>
                    <a:gd name="connsiteY0" fmla="*/ 299183 h 403934"/>
                    <a:gd name="connsiteX1" fmla="*/ 281524 w 760002"/>
                    <a:gd name="connsiteY1" fmla="*/ 81378 h 403934"/>
                    <a:gd name="connsiteX2" fmla="*/ 219929 w 760002"/>
                    <a:gd name="connsiteY2" fmla="*/ 59153 h 403934"/>
                    <a:gd name="connsiteX3" fmla="*/ 185004 w 760002"/>
                    <a:gd name="connsiteY3" fmla="*/ 167738 h 403934"/>
                    <a:gd name="connsiteX4" fmla="*/ 697878 w 760002"/>
                    <a:gd name="connsiteY4" fmla="*/ 403934 h 403934"/>
                    <a:gd name="connsiteX5" fmla="*/ 746979 w 760002"/>
                    <a:gd name="connsiteY5" fmla="*/ 299183 h 403934"/>
                    <a:gd name="connsiteX0" fmla="*/ 746979 w 761578"/>
                    <a:gd name="connsiteY0" fmla="*/ 299183 h 403934"/>
                    <a:gd name="connsiteX1" fmla="*/ 281524 w 761578"/>
                    <a:gd name="connsiteY1" fmla="*/ 81378 h 403934"/>
                    <a:gd name="connsiteX2" fmla="*/ 219929 w 761578"/>
                    <a:gd name="connsiteY2" fmla="*/ 59153 h 403934"/>
                    <a:gd name="connsiteX3" fmla="*/ 185004 w 761578"/>
                    <a:gd name="connsiteY3" fmla="*/ 167738 h 403934"/>
                    <a:gd name="connsiteX4" fmla="*/ 697878 w 761578"/>
                    <a:gd name="connsiteY4" fmla="*/ 403934 h 403934"/>
                    <a:gd name="connsiteX5" fmla="*/ 746979 w 761578"/>
                    <a:gd name="connsiteY5" fmla="*/ 299183 h 403934"/>
                    <a:gd name="connsiteX0" fmla="*/ 746979 w 768357"/>
                    <a:gd name="connsiteY0" fmla="*/ 299183 h 403934"/>
                    <a:gd name="connsiteX1" fmla="*/ 281524 w 768357"/>
                    <a:gd name="connsiteY1" fmla="*/ 81378 h 403934"/>
                    <a:gd name="connsiteX2" fmla="*/ 219929 w 768357"/>
                    <a:gd name="connsiteY2" fmla="*/ 59153 h 403934"/>
                    <a:gd name="connsiteX3" fmla="*/ 185004 w 768357"/>
                    <a:gd name="connsiteY3" fmla="*/ 167738 h 403934"/>
                    <a:gd name="connsiteX4" fmla="*/ 697878 w 768357"/>
                    <a:gd name="connsiteY4" fmla="*/ 403934 h 403934"/>
                    <a:gd name="connsiteX5" fmla="*/ 746979 w 768357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4624" h="403934">
                      <a:moveTo>
                        <a:pt x="746979" y="299183"/>
                      </a:moveTo>
                      <a:cubicBezTo>
                        <a:pt x="600955" y="249306"/>
                        <a:pt x="423335" y="171045"/>
                        <a:pt x="281524" y="81378"/>
                      </a:cubicBezTo>
                      <a:cubicBezTo>
                        <a:pt x="290837" y="-67000"/>
                        <a:pt x="229666" y="26556"/>
                        <a:pt x="219929" y="59153"/>
                      </a:cubicBezTo>
                      <a:cubicBezTo>
                        <a:pt x="41282" y="-26572"/>
                        <a:pt x="-152604" y="209648"/>
                        <a:pt x="185004" y="167738"/>
                      </a:cubicBezTo>
                      <a:cubicBezTo>
                        <a:pt x="332619" y="257527"/>
                        <a:pt x="495191" y="342781"/>
                        <a:pt x="697878" y="403934"/>
                      </a:cubicBezTo>
                      <a:cubicBezTo>
                        <a:pt x="768532" y="403649"/>
                        <a:pt x="779895" y="333679"/>
                        <a:pt x="746979" y="299183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 10"/>
                <p:cNvSpPr/>
                <p:nvPr/>
              </p:nvSpPr>
              <p:spPr>
                <a:xfrm rot="20799504">
                  <a:off x="1677951" y="2154130"/>
                  <a:ext cx="134112" cy="25202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41341">
                      <a:moveTo>
                        <a:pt x="0" y="31341"/>
                      </a:moveTo>
                      <a:cubicBezTo>
                        <a:pt x="3049" y="-9075"/>
                        <a:pt x="7519" y="-15117"/>
                        <a:pt x="10000" y="41341"/>
                      </a:cubicBezTo>
                    </a:path>
                  </a:pathLst>
                </a:custGeom>
                <a:noFill/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 11"/>
                <p:cNvSpPr/>
                <p:nvPr/>
              </p:nvSpPr>
              <p:spPr>
                <a:xfrm rot="290572">
                  <a:off x="2059650" y="2160577"/>
                  <a:ext cx="134112" cy="25202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41341">
                      <a:moveTo>
                        <a:pt x="0" y="31341"/>
                      </a:moveTo>
                      <a:cubicBezTo>
                        <a:pt x="3049" y="-9075"/>
                        <a:pt x="7519" y="-15117"/>
                        <a:pt x="10000" y="41341"/>
                      </a:cubicBezTo>
                    </a:path>
                  </a:pathLst>
                </a:custGeom>
                <a:noFill/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 12"/>
                <p:cNvSpPr/>
                <p:nvPr/>
              </p:nvSpPr>
              <p:spPr>
                <a:xfrm>
                  <a:off x="1152002" y="1895402"/>
                  <a:ext cx="137076" cy="243594"/>
                </a:xfrm>
                <a:custGeom>
                  <a:avLst/>
                  <a:gdLst>
                    <a:gd name="connsiteX0" fmla="*/ 125730 w 125730"/>
                    <a:gd name="connsiteY0" fmla="*/ 0 h 144780"/>
                    <a:gd name="connsiteX1" fmla="*/ 0 w 125730"/>
                    <a:gd name="connsiteY1" fmla="*/ 144780 h 144780"/>
                    <a:gd name="connsiteX2" fmla="*/ 125730 w 125730"/>
                    <a:gd name="connsiteY2" fmla="*/ 91440 h 144780"/>
                    <a:gd name="connsiteX3" fmla="*/ 125730 w 125730"/>
                    <a:gd name="connsiteY3" fmla="*/ 0 h 144780"/>
                    <a:gd name="connsiteX0" fmla="*/ 125730 w 144780"/>
                    <a:gd name="connsiteY0" fmla="*/ 0 h 171450"/>
                    <a:gd name="connsiteX1" fmla="*/ 0 w 144780"/>
                    <a:gd name="connsiteY1" fmla="*/ 144780 h 171450"/>
                    <a:gd name="connsiteX2" fmla="*/ 144780 w 144780"/>
                    <a:gd name="connsiteY2" fmla="*/ 171450 h 171450"/>
                    <a:gd name="connsiteX3" fmla="*/ 125730 w 144780"/>
                    <a:gd name="connsiteY3" fmla="*/ 0 h 171450"/>
                    <a:gd name="connsiteX0" fmla="*/ 125730 w 144780"/>
                    <a:gd name="connsiteY0" fmla="*/ 0 h 188928"/>
                    <a:gd name="connsiteX1" fmla="*/ 0 w 144780"/>
                    <a:gd name="connsiteY1" fmla="*/ 144780 h 188928"/>
                    <a:gd name="connsiteX2" fmla="*/ 144780 w 144780"/>
                    <a:gd name="connsiteY2" fmla="*/ 171450 h 188928"/>
                    <a:gd name="connsiteX3" fmla="*/ 125730 w 144780"/>
                    <a:gd name="connsiteY3" fmla="*/ 0 h 188928"/>
                    <a:gd name="connsiteX0" fmla="*/ 125730 w 144780"/>
                    <a:gd name="connsiteY0" fmla="*/ 0 h 215268"/>
                    <a:gd name="connsiteX1" fmla="*/ 0 w 144780"/>
                    <a:gd name="connsiteY1" fmla="*/ 144780 h 215268"/>
                    <a:gd name="connsiteX2" fmla="*/ 144780 w 144780"/>
                    <a:gd name="connsiteY2" fmla="*/ 171450 h 215268"/>
                    <a:gd name="connsiteX3" fmla="*/ 125730 w 144780"/>
                    <a:gd name="connsiteY3" fmla="*/ 0 h 215268"/>
                    <a:gd name="connsiteX0" fmla="*/ 125730 w 144780"/>
                    <a:gd name="connsiteY0" fmla="*/ 0 h 215268"/>
                    <a:gd name="connsiteX1" fmla="*/ 0 w 144780"/>
                    <a:gd name="connsiteY1" fmla="*/ 144780 h 215268"/>
                    <a:gd name="connsiteX2" fmla="*/ 144780 w 144780"/>
                    <a:gd name="connsiteY2" fmla="*/ 171450 h 215268"/>
                    <a:gd name="connsiteX3" fmla="*/ 125730 w 144780"/>
                    <a:gd name="connsiteY3" fmla="*/ 0 h 215268"/>
                    <a:gd name="connsiteX0" fmla="*/ 125730 w 146896"/>
                    <a:gd name="connsiteY0" fmla="*/ 0 h 215268"/>
                    <a:gd name="connsiteX1" fmla="*/ 0 w 146896"/>
                    <a:gd name="connsiteY1" fmla="*/ 144780 h 215268"/>
                    <a:gd name="connsiteX2" fmla="*/ 144780 w 146896"/>
                    <a:gd name="connsiteY2" fmla="*/ 171450 h 215268"/>
                    <a:gd name="connsiteX3" fmla="*/ 125730 w 146896"/>
                    <a:gd name="connsiteY3" fmla="*/ 0 h 215268"/>
                    <a:gd name="connsiteX0" fmla="*/ 167640 w 168848"/>
                    <a:gd name="connsiteY0" fmla="*/ 0 h 241938"/>
                    <a:gd name="connsiteX1" fmla="*/ 0 w 168848"/>
                    <a:gd name="connsiteY1" fmla="*/ 171450 h 241938"/>
                    <a:gd name="connsiteX2" fmla="*/ 144780 w 168848"/>
                    <a:gd name="connsiteY2" fmla="*/ 198120 h 241938"/>
                    <a:gd name="connsiteX3" fmla="*/ 167640 w 168848"/>
                    <a:gd name="connsiteY3" fmla="*/ 0 h 241938"/>
                    <a:gd name="connsiteX0" fmla="*/ 167640 w 167640"/>
                    <a:gd name="connsiteY0" fmla="*/ 0 h 241938"/>
                    <a:gd name="connsiteX1" fmla="*/ 0 w 167640"/>
                    <a:gd name="connsiteY1" fmla="*/ 171450 h 241938"/>
                    <a:gd name="connsiteX2" fmla="*/ 144780 w 167640"/>
                    <a:gd name="connsiteY2" fmla="*/ 198120 h 241938"/>
                    <a:gd name="connsiteX3" fmla="*/ 167640 w 167640"/>
                    <a:gd name="connsiteY3" fmla="*/ 0 h 241938"/>
                    <a:gd name="connsiteX0" fmla="*/ 167640 w 167640"/>
                    <a:gd name="connsiteY0" fmla="*/ 0 h 241938"/>
                    <a:gd name="connsiteX1" fmla="*/ 0 w 167640"/>
                    <a:gd name="connsiteY1" fmla="*/ 171450 h 241938"/>
                    <a:gd name="connsiteX2" fmla="*/ 144780 w 167640"/>
                    <a:gd name="connsiteY2" fmla="*/ 198120 h 241938"/>
                    <a:gd name="connsiteX3" fmla="*/ 167640 w 167640"/>
                    <a:gd name="connsiteY3" fmla="*/ 0 h 241938"/>
                    <a:gd name="connsiteX0" fmla="*/ 167640 w 167640"/>
                    <a:gd name="connsiteY0" fmla="*/ 0 h 241938"/>
                    <a:gd name="connsiteX1" fmla="*/ 0 w 167640"/>
                    <a:gd name="connsiteY1" fmla="*/ 171450 h 241938"/>
                    <a:gd name="connsiteX2" fmla="*/ 144780 w 167640"/>
                    <a:gd name="connsiteY2" fmla="*/ 198120 h 241938"/>
                    <a:gd name="connsiteX3" fmla="*/ 167640 w 167640"/>
                    <a:gd name="connsiteY3" fmla="*/ 0 h 241938"/>
                    <a:gd name="connsiteX0" fmla="*/ 160020 w 160020"/>
                    <a:gd name="connsiteY0" fmla="*/ 0 h 241938"/>
                    <a:gd name="connsiteX1" fmla="*/ 0 w 160020"/>
                    <a:gd name="connsiteY1" fmla="*/ 171450 h 241938"/>
                    <a:gd name="connsiteX2" fmla="*/ 137160 w 160020"/>
                    <a:gd name="connsiteY2" fmla="*/ 198120 h 241938"/>
                    <a:gd name="connsiteX3" fmla="*/ 160020 w 160020"/>
                    <a:gd name="connsiteY3" fmla="*/ 0 h 241938"/>
                    <a:gd name="connsiteX0" fmla="*/ 22860 w 22860"/>
                    <a:gd name="connsiteY0" fmla="*/ 0 h 198120"/>
                    <a:gd name="connsiteX1" fmla="*/ 0 w 22860"/>
                    <a:gd name="connsiteY1" fmla="*/ 198120 h 198120"/>
                    <a:gd name="connsiteX2" fmla="*/ 22860 w 22860"/>
                    <a:gd name="connsiteY2" fmla="*/ 0 h 198120"/>
                    <a:gd name="connsiteX0" fmla="*/ 89535 w 89535"/>
                    <a:gd name="connsiteY0" fmla="*/ 0 h 241935"/>
                    <a:gd name="connsiteX1" fmla="*/ 0 w 89535"/>
                    <a:gd name="connsiteY1" fmla="*/ 241935 h 241935"/>
                    <a:gd name="connsiteX2" fmla="*/ 89535 w 89535"/>
                    <a:gd name="connsiteY2" fmla="*/ 0 h 241935"/>
                    <a:gd name="connsiteX0" fmla="*/ 89535 w 90776"/>
                    <a:gd name="connsiteY0" fmla="*/ 0 h 241935"/>
                    <a:gd name="connsiteX1" fmla="*/ 0 w 90776"/>
                    <a:gd name="connsiteY1" fmla="*/ 241935 h 241935"/>
                    <a:gd name="connsiteX2" fmla="*/ 89535 w 90776"/>
                    <a:gd name="connsiteY2" fmla="*/ 0 h 241935"/>
                    <a:gd name="connsiteX0" fmla="*/ 137076 w 138317"/>
                    <a:gd name="connsiteY0" fmla="*/ 0 h 241935"/>
                    <a:gd name="connsiteX1" fmla="*/ 47541 w 138317"/>
                    <a:gd name="connsiteY1" fmla="*/ 241935 h 241935"/>
                    <a:gd name="connsiteX2" fmla="*/ 137076 w 138317"/>
                    <a:gd name="connsiteY2" fmla="*/ 0 h 241935"/>
                    <a:gd name="connsiteX0" fmla="*/ 137076 w 137076"/>
                    <a:gd name="connsiteY0" fmla="*/ 0 h 247550"/>
                    <a:gd name="connsiteX1" fmla="*/ 47541 w 137076"/>
                    <a:gd name="connsiteY1" fmla="*/ 241935 h 247550"/>
                    <a:gd name="connsiteX2" fmla="*/ 137076 w 137076"/>
                    <a:gd name="connsiteY2" fmla="*/ 0 h 247550"/>
                    <a:gd name="connsiteX0" fmla="*/ 137076 w 137076"/>
                    <a:gd name="connsiteY0" fmla="*/ 0 h 243594"/>
                    <a:gd name="connsiteX1" fmla="*/ 47541 w 137076"/>
                    <a:gd name="connsiteY1" fmla="*/ 241935 h 243594"/>
                    <a:gd name="connsiteX2" fmla="*/ 137076 w 137076"/>
                    <a:gd name="connsiteY2" fmla="*/ 0 h 243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7076" h="243594">
                      <a:moveTo>
                        <a:pt x="137076" y="0"/>
                      </a:moveTo>
                      <a:cubicBezTo>
                        <a:pt x="107231" y="80645"/>
                        <a:pt x="-88349" y="214630"/>
                        <a:pt x="47541" y="241935"/>
                      </a:cubicBezTo>
                      <a:cubicBezTo>
                        <a:pt x="161206" y="262890"/>
                        <a:pt x="124376" y="80010"/>
                        <a:pt x="137076" y="0"/>
                      </a:cubicBezTo>
                      <a:close/>
                    </a:path>
                  </a:pathLst>
                </a:custGeom>
                <a:solidFill>
                  <a:srgbClr val="843C0C"/>
                </a:solidFill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楕円 13"/>
                <p:cNvSpPr/>
                <p:nvPr/>
              </p:nvSpPr>
              <p:spPr>
                <a:xfrm>
                  <a:off x="1289078" y="3518388"/>
                  <a:ext cx="1391920" cy="358543"/>
                </a:xfrm>
                <a:prstGeom prst="ellipse">
                  <a:avLst/>
                </a:prstGeom>
                <a:solidFill>
                  <a:schemeClr val="tx1">
                    <a:alpha val="1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楕円 14"/>
                <p:cNvSpPr/>
                <p:nvPr/>
              </p:nvSpPr>
              <p:spPr>
                <a:xfrm>
                  <a:off x="1516331" y="2475105"/>
                  <a:ext cx="1005889" cy="35854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1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6" name="グループ化 15"/>
                <p:cNvGrpSpPr/>
                <p:nvPr/>
              </p:nvGrpSpPr>
              <p:grpSpPr>
                <a:xfrm>
                  <a:off x="1342418" y="2930134"/>
                  <a:ext cx="1299210" cy="658563"/>
                  <a:chOff x="3888079" y="2900768"/>
                  <a:chExt cx="1299210" cy="658563"/>
                </a:xfrm>
              </p:grpSpPr>
              <p:sp>
                <p:nvSpPr>
                  <p:cNvPr id="23" name="フリーフォーム 22"/>
                  <p:cNvSpPr/>
                  <p:nvPr/>
                </p:nvSpPr>
                <p:spPr>
                  <a:xfrm>
                    <a:off x="3888079" y="2900768"/>
                    <a:ext cx="1299210" cy="658563"/>
                  </a:xfrm>
                  <a:custGeom>
                    <a:avLst/>
                    <a:gdLst>
                      <a:gd name="connsiteX0" fmla="*/ 36195 w 1304925"/>
                      <a:gd name="connsiteY0" fmla="*/ 0 h 455295"/>
                      <a:gd name="connsiteX1" fmla="*/ 1287780 w 1304925"/>
                      <a:gd name="connsiteY1" fmla="*/ 20955 h 455295"/>
                      <a:gd name="connsiteX2" fmla="*/ 1304925 w 1304925"/>
                      <a:gd name="connsiteY2" fmla="*/ 133350 h 455295"/>
                      <a:gd name="connsiteX3" fmla="*/ 1118235 w 1304925"/>
                      <a:gd name="connsiteY3" fmla="*/ 131445 h 455295"/>
                      <a:gd name="connsiteX4" fmla="*/ 1152525 w 1304925"/>
                      <a:gd name="connsiteY4" fmla="*/ 455295 h 455295"/>
                      <a:gd name="connsiteX5" fmla="*/ 243840 w 1304925"/>
                      <a:gd name="connsiteY5" fmla="*/ 443865 h 455295"/>
                      <a:gd name="connsiteX6" fmla="*/ 249555 w 1304925"/>
                      <a:gd name="connsiteY6" fmla="*/ 137160 h 455295"/>
                      <a:gd name="connsiteX7" fmla="*/ 0 w 1304925"/>
                      <a:gd name="connsiteY7" fmla="*/ 120015 h 455295"/>
                      <a:gd name="connsiteX8" fmla="*/ 36195 w 1304925"/>
                      <a:gd name="connsiteY8" fmla="*/ 0 h 455295"/>
                      <a:gd name="connsiteX0" fmla="*/ 45720 w 1304925"/>
                      <a:gd name="connsiteY0" fmla="*/ 0 h 453390"/>
                      <a:gd name="connsiteX1" fmla="*/ 1287780 w 1304925"/>
                      <a:gd name="connsiteY1" fmla="*/ 19050 h 453390"/>
                      <a:gd name="connsiteX2" fmla="*/ 1304925 w 1304925"/>
                      <a:gd name="connsiteY2" fmla="*/ 131445 h 453390"/>
                      <a:gd name="connsiteX3" fmla="*/ 1118235 w 1304925"/>
                      <a:gd name="connsiteY3" fmla="*/ 129540 h 453390"/>
                      <a:gd name="connsiteX4" fmla="*/ 1152525 w 1304925"/>
                      <a:gd name="connsiteY4" fmla="*/ 453390 h 453390"/>
                      <a:gd name="connsiteX5" fmla="*/ 243840 w 1304925"/>
                      <a:gd name="connsiteY5" fmla="*/ 441960 h 453390"/>
                      <a:gd name="connsiteX6" fmla="*/ 249555 w 1304925"/>
                      <a:gd name="connsiteY6" fmla="*/ 135255 h 453390"/>
                      <a:gd name="connsiteX7" fmla="*/ 0 w 1304925"/>
                      <a:gd name="connsiteY7" fmla="*/ 118110 h 453390"/>
                      <a:gd name="connsiteX8" fmla="*/ 45720 w 1304925"/>
                      <a:gd name="connsiteY8" fmla="*/ 0 h 453390"/>
                      <a:gd name="connsiteX0" fmla="*/ 38100 w 1304925"/>
                      <a:gd name="connsiteY0" fmla="*/ 0 h 453390"/>
                      <a:gd name="connsiteX1" fmla="*/ 1287780 w 1304925"/>
                      <a:gd name="connsiteY1" fmla="*/ 19050 h 453390"/>
                      <a:gd name="connsiteX2" fmla="*/ 1304925 w 1304925"/>
                      <a:gd name="connsiteY2" fmla="*/ 131445 h 453390"/>
                      <a:gd name="connsiteX3" fmla="*/ 1118235 w 1304925"/>
                      <a:gd name="connsiteY3" fmla="*/ 129540 h 453390"/>
                      <a:gd name="connsiteX4" fmla="*/ 1152525 w 1304925"/>
                      <a:gd name="connsiteY4" fmla="*/ 453390 h 453390"/>
                      <a:gd name="connsiteX5" fmla="*/ 243840 w 1304925"/>
                      <a:gd name="connsiteY5" fmla="*/ 441960 h 453390"/>
                      <a:gd name="connsiteX6" fmla="*/ 249555 w 1304925"/>
                      <a:gd name="connsiteY6" fmla="*/ 135255 h 453390"/>
                      <a:gd name="connsiteX7" fmla="*/ 0 w 1304925"/>
                      <a:gd name="connsiteY7" fmla="*/ 118110 h 453390"/>
                      <a:gd name="connsiteX8" fmla="*/ 38100 w 1304925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35255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35255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35255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90500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90500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90500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0 w 1299210"/>
                      <a:gd name="connsiteY6" fmla="*/ 118110 h 453390"/>
                      <a:gd name="connsiteX7" fmla="*/ 32385 w 1299210"/>
                      <a:gd name="connsiteY7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0 w 1299210"/>
                      <a:gd name="connsiteY6" fmla="*/ 118110 h 453390"/>
                      <a:gd name="connsiteX7" fmla="*/ 32385 w 1299210"/>
                      <a:gd name="connsiteY7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0 w 1299210"/>
                      <a:gd name="connsiteY5" fmla="*/ 118110 h 453390"/>
                      <a:gd name="connsiteX6" fmla="*/ 32385 w 1299210"/>
                      <a:gd name="connsiteY6" fmla="*/ 0 h 453390"/>
                      <a:gd name="connsiteX0" fmla="*/ 32385 w 1299210"/>
                      <a:gd name="connsiteY0" fmla="*/ 0 h 166226"/>
                      <a:gd name="connsiteX1" fmla="*/ 1282065 w 1299210"/>
                      <a:gd name="connsiteY1" fmla="*/ 19050 h 166226"/>
                      <a:gd name="connsiteX2" fmla="*/ 1299210 w 1299210"/>
                      <a:gd name="connsiteY2" fmla="*/ 131445 h 166226"/>
                      <a:gd name="connsiteX3" fmla="*/ 1112520 w 1299210"/>
                      <a:gd name="connsiteY3" fmla="*/ 129540 h 166226"/>
                      <a:gd name="connsiteX4" fmla="*/ 0 w 1299210"/>
                      <a:gd name="connsiteY4" fmla="*/ 118110 h 166226"/>
                      <a:gd name="connsiteX5" fmla="*/ 32385 w 1299210"/>
                      <a:gd name="connsiteY5" fmla="*/ 0 h 166226"/>
                      <a:gd name="connsiteX0" fmla="*/ 32385 w 1299210"/>
                      <a:gd name="connsiteY0" fmla="*/ 0 h 166226"/>
                      <a:gd name="connsiteX1" fmla="*/ 1282065 w 1299210"/>
                      <a:gd name="connsiteY1" fmla="*/ 19050 h 166226"/>
                      <a:gd name="connsiteX2" fmla="*/ 1299210 w 1299210"/>
                      <a:gd name="connsiteY2" fmla="*/ 131445 h 166226"/>
                      <a:gd name="connsiteX3" fmla="*/ 0 w 1299210"/>
                      <a:gd name="connsiteY3" fmla="*/ 118110 h 166226"/>
                      <a:gd name="connsiteX4" fmla="*/ 32385 w 1299210"/>
                      <a:gd name="connsiteY4" fmla="*/ 0 h 166226"/>
                      <a:gd name="connsiteX0" fmla="*/ 32385 w 1299210"/>
                      <a:gd name="connsiteY0" fmla="*/ 0 h 275210"/>
                      <a:gd name="connsiteX1" fmla="*/ 1282065 w 1299210"/>
                      <a:gd name="connsiteY1" fmla="*/ 19050 h 275210"/>
                      <a:gd name="connsiteX2" fmla="*/ 1299210 w 1299210"/>
                      <a:gd name="connsiteY2" fmla="*/ 131445 h 275210"/>
                      <a:gd name="connsiteX3" fmla="*/ 0 w 1299210"/>
                      <a:gd name="connsiteY3" fmla="*/ 118110 h 275210"/>
                      <a:gd name="connsiteX4" fmla="*/ 32385 w 1299210"/>
                      <a:gd name="connsiteY4" fmla="*/ 0 h 275210"/>
                      <a:gd name="connsiteX0" fmla="*/ 32385 w 1299210"/>
                      <a:gd name="connsiteY0" fmla="*/ 0 h 300097"/>
                      <a:gd name="connsiteX1" fmla="*/ 1282065 w 1299210"/>
                      <a:gd name="connsiteY1" fmla="*/ 19050 h 300097"/>
                      <a:gd name="connsiteX2" fmla="*/ 1299210 w 1299210"/>
                      <a:gd name="connsiteY2" fmla="*/ 131445 h 300097"/>
                      <a:gd name="connsiteX3" fmla="*/ 0 w 1299210"/>
                      <a:gd name="connsiteY3" fmla="*/ 118110 h 300097"/>
                      <a:gd name="connsiteX4" fmla="*/ 32385 w 1299210"/>
                      <a:gd name="connsiteY4" fmla="*/ 0 h 300097"/>
                      <a:gd name="connsiteX0" fmla="*/ 32385 w 1299210"/>
                      <a:gd name="connsiteY0" fmla="*/ 0 h 261078"/>
                      <a:gd name="connsiteX1" fmla="*/ 1282065 w 1299210"/>
                      <a:gd name="connsiteY1" fmla="*/ 19050 h 261078"/>
                      <a:gd name="connsiteX2" fmla="*/ 1299210 w 1299210"/>
                      <a:gd name="connsiteY2" fmla="*/ 131445 h 261078"/>
                      <a:gd name="connsiteX3" fmla="*/ 0 w 1299210"/>
                      <a:gd name="connsiteY3" fmla="*/ 118110 h 261078"/>
                      <a:gd name="connsiteX4" fmla="*/ 32385 w 1299210"/>
                      <a:gd name="connsiteY4" fmla="*/ 0 h 261078"/>
                      <a:gd name="connsiteX0" fmla="*/ 32385 w 1299210"/>
                      <a:gd name="connsiteY0" fmla="*/ 0 h 272491"/>
                      <a:gd name="connsiteX1" fmla="*/ 1282065 w 1299210"/>
                      <a:gd name="connsiteY1" fmla="*/ 19050 h 272491"/>
                      <a:gd name="connsiteX2" fmla="*/ 1299210 w 1299210"/>
                      <a:gd name="connsiteY2" fmla="*/ 131445 h 272491"/>
                      <a:gd name="connsiteX3" fmla="*/ 0 w 1299210"/>
                      <a:gd name="connsiteY3" fmla="*/ 118110 h 272491"/>
                      <a:gd name="connsiteX4" fmla="*/ 32385 w 1299210"/>
                      <a:gd name="connsiteY4" fmla="*/ 0 h 272491"/>
                      <a:gd name="connsiteX0" fmla="*/ 32385 w 1299210"/>
                      <a:gd name="connsiteY0" fmla="*/ 0 h 224847"/>
                      <a:gd name="connsiteX1" fmla="*/ 1282065 w 1299210"/>
                      <a:gd name="connsiteY1" fmla="*/ 19050 h 224847"/>
                      <a:gd name="connsiteX2" fmla="*/ 1299210 w 1299210"/>
                      <a:gd name="connsiteY2" fmla="*/ 131445 h 224847"/>
                      <a:gd name="connsiteX3" fmla="*/ 318134 w 1299210"/>
                      <a:gd name="connsiteY3" fmla="*/ 224789 h 224847"/>
                      <a:gd name="connsiteX4" fmla="*/ 0 w 1299210"/>
                      <a:gd name="connsiteY4" fmla="*/ 118110 h 224847"/>
                      <a:gd name="connsiteX5" fmla="*/ 32385 w 1299210"/>
                      <a:gd name="connsiteY5" fmla="*/ 0 h 224847"/>
                      <a:gd name="connsiteX0" fmla="*/ 32385 w 1299210"/>
                      <a:gd name="connsiteY0" fmla="*/ 0 h 224847"/>
                      <a:gd name="connsiteX1" fmla="*/ 1282065 w 1299210"/>
                      <a:gd name="connsiteY1" fmla="*/ 19050 h 224847"/>
                      <a:gd name="connsiteX2" fmla="*/ 1299210 w 1299210"/>
                      <a:gd name="connsiteY2" fmla="*/ 131445 h 224847"/>
                      <a:gd name="connsiteX3" fmla="*/ 318134 w 1299210"/>
                      <a:gd name="connsiteY3" fmla="*/ 224789 h 224847"/>
                      <a:gd name="connsiteX4" fmla="*/ 0 w 1299210"/>
                      <a:gd name="connsiteY4" fmla="*/ 118110 h 224847"/>
                      <a:gd name="connsiteX5" fmla="*/ 32385 w 1299210"/>
                      <a:gd name="connsiteY5" fmla="*/ 0 h 224847"/>
                      <a:gd name="connsiteX0" fmla="*/ 32385 w 1299210"/>
                      <a:gd name="connsiteY0" fmla="*/ 0 h 233737"/>
                      <a:gd name="connsiteX1" fmla="*/ 1282065 w 1299210"/>
                      <a:gd name="connsiteY1" fmla="*/ 19050 h 233737"/>
                      <a:gd name="connsiteX2" fmla="*/ 1299210 w 1299210"/>
                      <a:gd name="connsiteY2" fmla="*/ 131445 h 233737"/>
                      <a:gd name="connsiteX3" fmla="*/ 516254 w 1299210"/>
                      <a:gd name="connsiteY3" fmla="*/ 217169 h 233737"/>
                      <a:gd name="connsiteX4" fmla="*/ 318134 w 1299210"/>
                      <a:gd name="connsiteY4" fmla="*/ 224789 h 233737"/>
                      <a:gd name="connsiteX5" fmla="*/ 0 w 1299210"/>
                      <a:gd name="connsiteY5" fmla="*/ 118110 h 233737"/>
                      <a:gd name="connsiteX6" fmla="*/ 32385 w 1299210"/>
                      <a:gd name="connsiteY6" fmla="*/ 0 h 233737"/>
                      <a:gd name="connsiteX0" fmla="*/ 32385 w 1299210"/>
                      <a:gd name="connsiteY0" fmla="*/ 0 h 490245"/>
                      <a:gd name="connsiteX1" fmla="*/ 1282065 w 1299210"/>
                      <a:gd name="connsiteY1" fmla="*/ 19050 h 490245"/>
                      <a:gd name="connsiteX2" fmla="*/ 1299210 w 1299210"/>
                      <a:gd name="connsiteY2" fmla="*/ 131445 h 490245"/>
                      <a:gd name="connsiteX3" fmla="*/ 249554 w 1299210"/>
                      <a:gd name="connsiteY3" fmla="*/ 489584 h 490245"/>
                      <a:gd name="connsiteX4" fmla="*/ 318134 w 1299210"/>
                      <a:gd name="connsiteY4" fmla="*/ 224789 h 490245"/>
                      <a:gd name="connsiteX5" fmla="*/ 0 w 1299210"/>
                      <a:gd name="connsiteY5" fmla="*/ 118110 h 490245"/>
                      <a:gd name="connsiteX6" fmla="*/ 32385 w 1299210"/>
                      <a:gd name="connsiteY6" fmla="*/ 0 h 490245"/>
                      <a:gd name="connsiteX0" fmla="*/ 32385 w 1299210"/>
                      <a:gd name="connsiteY0" fmla="*/ 0 h 489584"/>
                      <a:gd name="connsiteX1" fmla="*/ 1282065 w 1299210"/>
                      <a:gd name="connsiteY1" fmla="*/ 19050 h 489584"/>
                      <a:gd name="connsiteX2" fmla="*/ 1299210 w 1299210"/>
                      <a:gd name="connsiteY2" fmla="*/ 131445 h 489584"/>
                      <a:gd name="connsiteX3" fmla="*/ 249554 w 1299210"/>
                      <a:gd name="connsiteY3" fmla="*/ 489584 h 489584"/>
                      <a:gd name="connsiteX4" fmla="*/ 318134 w 1299210"/>
                      <a:gd name="connsiteY4" fmla="*/ 224789 h 489584"/>
                      <a:gd name="connsiteX5" fmla="*/ 0 w 1299210"/>
                      <a:gd name="connsiteY5" fmla="*/ 118110 h 489584"/>
                      <a:gd name="connsiteX6" fmla="*/ 32385 w 1299210"/>
                      <a:gd name="connsiteY6" fmla="*/ 0 h 489584"/>
                      <a:gd name="connsiteX0" fmla="*/ 32385 w 1299210"/>
                      <a:gd name="connsiteY0" fmla="*/ 0 h 487679"/>
                      <a:gd name="connsiteX1" fmla="*/ 1282065 w 1299210"/>
                      <a:gd name="connsiteY1" fmla="*/ 19050 h 487679"/>
                      <a:gd name="connsiteX2" fmla="*/ 1299210 w 1299210"/>
                      <a:gd name="connsiteY2" fmla="*/ 131445 h 487679"/>
                      <a:gd name="connsiteX3" fmla="*/ 186689 w 1299210"/>
                      <a:gd name="connsiteY3" fmla="*/ 487679 h 487679"/>
                      <a:gd name="connsiteX4" fmla="*/ 318134 w 1299210"/>
                      <a:gd name="connsiteY4" fmla="*/ 224789 h 487679"/>
                      <a:gd name="connsiteX5" fmla="*/ 0 w 1299210"/>
                      <a:gd name="connsiteY5" fmla="*/ 118110 h 487679"/>
                      <a:gd name="connsiteX6" fmla="*/ 32385 w 1299210"/>
                      <a:gd name="connsiteY6" fmla="*/ 0 h 487679"/>
                      <a:gd name="connsiteX0" fmla="*/ 32385 w 1299210"/>
                      <a:gd name="connsiteY0" fmla="*/ 0 h 487679"/>
                      <a:gd name="connsiteX1" fmla="*/ 1282065 w 1299210"/>
                      <a:gd name="connsiteY1" fmla="*/ 19050 h 487679"/>
                      <a:gd name="connsiteX2" fmla="*/ 1299210 w 1299210"/>
                      <a:gd name="connsiteY2" fmla="*/ 131445 h 487679"/>
                      <a:gd name="connsiteX3" fmla="*/ 186689 w 1299210"/>
                      <a:gd name="connsiteY3" fmla="*/ 487679 h 487679"/>
                      <a:gd name="connsiteX4" fmla="*/ 318134 w 1299210"/>
                      <a:gd name="connsiteY4" fmla="*/ 224789 h 487679"/>
                      <a:gd name="connsiteX5" fmla="*/ 0 w 1299210"/>
                      <a:gd name="connsiteY5" fmla="*/ 118110 h 487679"/>
                      <a:gd name="connsiteX6" fmla="*/ 32385 w 1299210"/>
                      <a:gd name="connsiteY6" fmla="*/ 0 h 487679"/>
                      <a:gd name="connsiteX0" fmla="*/ 32385 w 1299210"/>
                      <a:gd name="connsiteY0" fmla="*/ 0 h 487679"/>
                      <a:gd name="connsiteX1" fmla="*/ 1282065 w 1299210"/>
                      <a:gd name="connsiteY1" fmla="*/ 19050 h 487679"/>
                      <a:gd name="connsiteX2" fmla="*/ 1299210 w 1299210"/>
                      <a:gd name="connsiteY2" fmla="*/ 131445 h 487679"/>
                      <a:gd name="connsiteX3" fmla="*/ 186689 w 1299210"/>
                      <a:gd name="connsiteY3" fmla="*/ 487679 h 487679"/>
                      <a:gd name="connsiteX4" fmla="*/ 318134 w 1299210"/>
                      <a:gd name="connsiteY4" fmla="*/ 224789 h 487679"/>
                      <a:gd name="connsiteX5" fmla="*/ 0 w 1299210"/>
                      <a:gd name="connsiteY5" fmla="*/ 118110 h 487679"/>
                      <a:gd name="connsiteX6" fmla="*/ 32385 w 1299210"/>
                      <a:gd name="connsiteY6" fmla="*/ 0 h 487679"/>
                      <a:gd name="connsiteX0" fmla="*/ 32385 w 1299210"/>
                      <a:gd name="connsiteY0" fmla="*/ 0 h 488871"/>
                      <a:gd name="connsiteX1" fmla="*/ 1282065 w 1299210"/>
                      <a:gd name="connsiteY1" fmla="*/ 19050 h 488871"/>
                      <a:gd name="connsiteX2" fmla="*/ 1299210 w 1299210"/>
                      <a:gd name="connsiteY2" fmla="*/ 131445 h 488871"/>
                      <a:gd name="connsiteX3" fmla="*/ 765809 w 1299210"/>
                      <a:gd name="connsiteY3" fmla="*/ 314325 h 488871"/>
                      <a:gd name="connsiteX4" fmla="*/ 186689 w 1299210"/>
                      <a:gd name="connsiteY4" fmla="*/ 487679 h 488871"/>
                      <a:gd name="connsiteX5" fmla="*/ 318134 w 1299210"/>
                      <a:gd name="connsiteY5" fmla="*/ 224789 h 488871"/>
                      <a:gd name="connsiteX6" fmla="*/ 0 w 1299210"/>
                      <a:gd name="connsiteY6" fmla="*/ 118110 h 488871"/>
                      <a:gd name="connsiteX7" fmla="*/ 32385 w 1299210"/>
                      <a:gd name="connsiteY7" fmla="*/ 0 h 488871"/>
                      <a:gd name="connsiteX0" fmla="*/ 32385 w 1299210"/>
                      <a:gd name="connsiteY0" fmla="*/ 0 h 566621"/>
                      <a:gd name="connsiteX1" fmla="*/ 1282065 w 1299210"/>
                      <a:gd name="connsiteY1" fmla="*/ 19050 h 566621"/>
                      <a:gd name="connsiteX2" fmla="*/ 1299210 w 1299210"/>
                      <a:gd name="connsiteY2" fmla="*/ 131445 h 566621"/>
                      <a:gd name="connsiteX3" fmla="*/ 925829 w 1299210"/>
                      <a:gd name="connsiteY3" fmla="*/ 548640 h 566621"/>
                      <a:gd name="connsiteX4" fmla="*/ 186689 w 1299210"/>
                      <a:gd name="connsiteY4" fmla="*/ 487679 h 566621"/>
                      <a:gd name="connsiteX5" fmla="*/ 318134 w 1299210"/>
                      <a:gd name="connsiteY5" fmla="*/ 224789 h 566621"/>
                      <a:gd name="connsiteX6" fmla="*/ 0 w 1299210"/>
                      <a:gd name="connsiteY6" fmla="*/ 118110 h 566621"/>
                      <a:gd name="connsiteX7" fmla="*/ 32385 w 1299210"/>
                      <a:gd name="connsiteY7" fmla="*/ 0 h 5666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925829 w 1299210"/>
                      <a:gd name="connsiteY3" fmla="*/ 548640 h 576521"/>
                      <a:gd name="connsiteX4" fmla="*/ 186689 w 1299210"/>
                      <a:gd name="connsiteY4" fmla="*/ 487679 h 576521"/>
                      <a:gd name="connsiteX5" fmla="*/ 318134 w 1299210"/>
                      <a:gd name="connsiteY5" fmla="*/ 224789 h 576521"/>
                      <a:gd name="connsiteX6" fmla="*/ 0 w 1299210"/>
                      <a:gd name="connsiteY6" fmla="*/ 118110 h 576521"/>
                      <a:gd name="connsiteX7" fmla="*/ 32385 w 1299210"/>
                      <a:gd name="connsiteY7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986789 w 1299210"/>
                      <a:gd name="connsiteY3" fmla="*/ 548640 h 576521"/>
                      <a:gd name="connsiteX4" fmla="*/ 186689 w 1299210"/>
                      <a:gd name="connsiteY4" fmla="*/ 487679 h 576521"/>
                      <a:gd name="connsiteX5" fmla="*/ 318134 w 1299210"/>
                      <a:gd name="connsiteY5" fmla="*/ 224789 h 576521"/>
                      <a:gd name="connsiteX6" fmla="*/ 0 w 1299210"/>
                      <a:gd name="connsiteY6" fmla="*/ 118110 h 576521"/>
                      <a:gd name="connsiteX7" fmla="*/ 32385 w 1299210"/>
                      <a:gd name="connsiteY7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986789 w 1299210"/>
                      <a:gd name="connsiteY3" fmla="*/ 548640 h 576521"/>
                      <a:gd name="connsiteX4" fmla="*/ 186689 w 1299210"/>
                      <a:gd name="connsiteY4" fmla="*/ 487679 h 576521"/>
                      <a:gd name="connsiteX5" fmla="*/ 318134 w 1299210"/>
                      <a:gd name="connsiteY5" fmla="*/ 224789 h 576521"/>
                      <a:gd name="connsiteX6" fmla="*/ 0 w 1299210"/>
                      <a:gd name="connsiteY6" fmla="*/ 118110 h 576521"/>
                      <a:gd name="connsiteX7" fmla="*/ 32385 w 1299210"/>
                      <a:gd name="connsiteY7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371475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232410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232410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232410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7957"/>
                      <a:gd name="connsiteX1" fmla="*/ 1282065 w 1299210"/>
                      <a:gd name="connsiteY1" fmla="*/ 19050 h 577957"/>
                      <a:gd name="connsiteX2" fmla="*/ 1299210 w 1299210"/>
                      <a:gd name="connsiteY2" fmla="*/ 131445 h 577957"/>
                      <a:gd name="connsiteX3" fmla="*/ 1064894 w 1299210"/>
                      <a:gd name="connsiteY3" fmla="*/ 232410 h 577957"/>
                      <a:gd name="connsiteX4" fmla="*/ 1068704 w 1299210"/>
                      <a:gd name="connsiteY4" fmla="*/ 550545 h 577957"/>
                      <a:gd name="connsiteX5" fmla="*/ 186689 w 1299210"/>
                      <a:gd name="connsiteY5" fmla="*/ 487679 h 577957"/>
                      <a:gd name="connsiteX6" fmla="*/ 318134 w 1299210"/>
                      <a:gd name="connsiteY6" fmla="*/ 224789 h 577957"/>
                      <a:gd name="connsiteX7" fmla="*/ 0 w 1299210"/>
                      <a:gd name="connsiteY7" fmla="*/ 118110 h 577957"/>
                      <a:gd name="connsiteX8" fmla="*/ 32385 w 1299210"/>
                      <a:gd name="connsiteY8" fmla="*/ 0 h 577957"/>
                      <a:gd name="connsiteX0" fmla="*/ 32385 w 1299210"/>
                      <a:gd name="connsiteY0" fmla="*/ 0 h 577957"/>
                      <a:gd name="connsiteX1" fmla="*/ 1282065 w 1299210"/>
                      <a:gd name="connsiteY1" fmla="*/ 19050 h 577957"/>
                      <a:gd name="connsiteX2" fmla="*/ 1299210 w 1299210"/>
                      <a:gd name="connsiteY2" fmla="*/ 131445 h 577957"/>
                      <a:gd name="connsiteX3" fmla="*/ 1064894 w 1299210"/>
                      <a:gd name="connsiteY3" fmla="*/ 232410 h 577957"/>
                      <a:gd name="connsiteX4" fmla="*/ 1068704 w 1299210"/>
                      <a:gd name="connsiteY4" fmla="*/ 550545 h 577957"/>
                      <a:gd name="connsiteX5" fmla="*/ 186689 w 1299210"/>
                      <a:gd name="connsiteY5" fmla="*/ 487679 h 577957"/>
                      <a:gd name="connsiteX6" fmla="*/ 318134 w 1299210"/>
                      <a:gd name="connsiteY6" fmla="*/ 224789 h 577957"/>
                      <a:gd name="connsiteX7" fmla="*/ 0 w 1299210"/>
                      <a:gd name="connsiteY7" fmla="*/ 118110 h 577957"/>
                      <a:gd name="connsiteX8" fmla="*/ 32385 w 1299210"/>
                      <a:gd name="connsiteY8" fmla="*/ 0 h 577957"/>
                      <a:gd name="connsiteX0" fmla="*/ 32385 w 1299210"/>
                      <a:gd name="connsiteY0" fmla="*/ 0 h 577957"/>
                      <a:gd name="connsiteX1" fmla="*/ 1282065 w 1299210"/>
                      <a:gd name="connsiteY1" fmla="*/ 19050 h 577957"/>
                      <a:gd name="connsiteX2" fmla="*/ 1299210 w 1299210"/>
                      <a:gd name="connsiteY2" fmla="*/ 131445 h 577957"/>
                      <a:gd name="connsiteX3" fmla="*/ 1038224 w 1299210"/>
                      <a:gd name="connsiteY3" fmla="*/ 232410 h 577957"/>
                      <a:gd name="connsiteX4" fmla="*/ 1068704 w 1299210"/>
                      <a:gd name="connsiteY4" fmla="*/ 550545 h 577957"/>
                      <a:gd name="connsiteX5" fmla="*/ 186689 w 1299210"/>
                      <a:gd name="connsiteY5" fmla="*/ 487679 h 577957"/>
                      <a:gd name="connsiteX6" fmla="*/ 318134 w 1299210"/>
                      <a:gd name="connsiteY6" fmla="*/ 224789 h 577957"/>
                      <a:gd name="connsiteX7" fmla="*/ 0 w 1299210"/>
                      <a:gd name="connsiteY7" fmla="*/ 118110 h 577957"/>
                      <a:gd name="connsiteX8" fmla="*/ 32385 w 1299210"/>
                      <a:gd name="connsiteY8" fmla="*/ 0 h 577957"/>
                      <a:gd name="connsiteX0" fmla="*/ 32385 w 1299210"/>
                      <a:gd name="connsiteY0" fmla="*/ 0 h 555589"/>
                      <a:gd name="connsiteX1" fmla="*/ 1282065 w 1299210"/>
                      <a:gd name="connsiteY1" fmla="*/ 19050 h 555589"/>
                      <a:gd name="connsiteX2" fmla="*/ 1299210 w 1299210"/>
                      <a:gd name="connsiteY2" fmla="*/ 131445 h 555589"/>
                      <a:gd name="connsiteX3" fmla="*/ 1038224 w 1299210"/>
                      <a:gd name="connsiteY3" fmla="*/ 232410 h 555589"/>
                      <a:gd name="connsiteX4" fmla="*/ 1078229 w 1299210"/>
                      <a:gd name="connsiteY4" fmla="*/ 518160 h 555589"/>
                      <a:gd name="connsiteX5" fmla="*/ 186689 w 1299210"/>
                      <a:gd name="connsiteY5" fmla="*/ 487679 h 555589"/>
                      <a:gd name="connsiteX6" fmla="*/ 318134 w 1299210"/>
                      <a:gd name="connsiteY6" fmla="*/ 224789 h 555589"/>
                      <a:gd name="connsiteX7" fmla="*/ 0 w 1299210"/>
                      <a:gd name="connsiteY7" fmla="*/ 118110 h 555589"/>
                      <a:gd name="connsiteX8" fmla="*/ 32385 w 1299210"/>
                      <a:gd name="connsiteY8" fmla="*/ 0 h 555589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3822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318134 w 1299210"/>
                      <a:gd name="connsiteY6" fmla="*/ 2247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3822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318134 w 1299210"/>
                      <a:gd name="connsiteY6" fmla="*/ 2247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318134 w 1299210"/>
                      <a:gd name="connsiteY6" fmla="*/ 2247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169544 w 1299210"/>
                      <a:gd name="connsiteY6" fmla="*/ 23240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139064 w 1299210"/>
                      <a:gd name="connsiteY6" fmla="*/ 1866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139064 w 1299210"/>
                      <a:gd name="connsiteY6" fmla="*/ 1866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96324"/>
                      <a:gd name="connsiteX1" fmla="*/ 1282065 w 1299210"/>
                      <a:gd name="connsiteY1" fmla="*/ 19050 h 596324"/>
                      <a:gd name="connsiteX2" fmla="*/ 1299210 w 1299210"/>
                      <a:gd name="connsiteY2" fmla="*/ 131445 h 596324"/>
                      <a:gd name="connsiteX3" fmla="*/ 1022984 w 1299210"/>
                      <a:gd name="connsiteY3" fmla="*/ 232410 h 596324"/>
                      <a:gd name="connsiteX4" fmla="*/ 1078229 w 1299210"/>
                      <a:gd name="connsiteY4" fmla="*/ 518160 h 596324"/>
                      <a:gd name="connsiteX5" fmla="*/ 72389 w 1299210"/>
                      <a:gd name="connsiteY5" fmla="*/ 537209 h 596324"/>
                      <a:gd name="connsiteX6" fmla="*/ 139064 w 1299210"/>
                      <a:gd name="connsiteY6" fmla="*/ 186689 h 596324"/>
                      <a:gd name="connsiteX7" fmla="*/ 0 w 1299210"/>
                      <a:gd name="connsiteY7" fmla="*/ 118110 h 596324"/>
                      <a:gd name="connsiteX8" fmla="*/ 32385 w 1299210"/>
                      <a:gd name="connsiteY8" fmla="*/ 0 h 596324"/>
                      <a:gd name="connsiteX0" fmla="*/ 32385 w 1299210"/>
                      <a:gd name="connsiteY0" fmla="*/ 0 h 596324"/>
                      <a:gd name="connsiteX1" fmla="*/ 1282065 w 1299210"/>
                      <a:gd name="connsiteY1" fmla="*/ 19050 h 596324"/>
                      <a:gd name="connsiteX2" fmla="*/ 1299210 w 1299210"/>
                      <a:gd name="connsiteY2" fmla="*/ 131445 h 596324"/>
                      <a:gd name="connsiteX3" fmla="*/ 1022984 w 1299210"/>
                      <a:gd name="connsiteY3" fmla="*/ 232410 h 596324"/>
                      <a:gd name="connsiteX4" fmla="*/ 1078229 w 1299210"/>
                      <a:gd name="connsiteY4" fmla="*/ 518160 h 596324"/>
                      <a:gd name="connsiteX5" fmla="*/ 72389 w 1299210"/>
                      <a:gd name="connsiteY5" fmla="*/ 537209 h 596324"/>
                      <a:gd name="connsiteX6" fmla="*/ 139064 w 1299210"/>
                      <a:gd name="connsiteY6" fmla="*/ 186689 h 596324"/>
                      <a:gd name="connsiteX7" fmla="*/ 0 w 1299210"/>
                      <a:gd name="connsiteY7" fmla="*/ 118110 h 596324"/>
                      <a:gd name="connsiteX8" fmla="*/ 32385 w 1299210"/>
                      <a:gd name="connsiteY8" fmla="*/ 0 h 596324"/>
                      <a:gd name="connsiteX0" fmla="*/ 32385 w 1299210"/>
                      <a:gd name="connsiteY0" fmla="*/ 0 h 640744"/>
                      <a:gd name="connsiteX1" fmla="*/ 1282065 w 1299210"/>
                      <a:gd name="connsiteY1" fmla="*/ 19050 h 640744"/>
                      <a:gd name="connsiteX2" fmla="*/ 1299210 w 1299210"/>
                      <a:gd name="connsiteY2" fmla="*/ 131445 h 640744"/>
                      <a:gd name="connsiteX3" fmla="*/ 1022984 w 1299210"/>
                      <a:gd name="connsiteY3" fmla="*/ 232410 h 640744"/>
                      <a:gd name="connsiteX4" fmla="*/ 1078229 w 1299210"/>
                      <a:gd name="connsiteY4" fmla="*/ 590550 h 640744"/>
                      <a:gd name="connsiteX5" fmla="*/ 72389 w 1299210"/>
                      <a:gd name="connsiteY5" fmla="*/ 537209 h 640744"/>
                      <a:gd name="connsiteX6" fmla="*/ 139064 w 1299210"/>
                      <a:gd name="connsiteY6" fmla="*/ 186689 h 640744"/>
                      <a:gd name="connsiteX7" fmla="*/ 0 w 1299210"/>
                      <a:gd name="connsiteY7" fmla="*/ 118110 h 640744"/>
                      <a:gd name="connsiteX8" fmla="*/ 32385 w 1299210"/>
                      <a:gd name="connsiteY8" fmla="*/ 0 h 640744"/>
                      <a:gd name="connsiteX0" fmla="*/ 32385 w 1299210"/>
                      <a:gd name="connsiteY0" fmla="*/ 0 h 658563"/>
                      <a:gd name="connsiteX1" fmla="*/ 1282065 w 1299210"/>
                      <a:gd name="connsiteY1" fmla="*/ 19050 h 658563"/>
                      <a:gd name="connsiteX2" fmla="*/ 1299210 w 1299210"/>
                      <a:gd name="connsiteY2" fmla="*/ 131445 h 658563"/>
                      <a:gd name="connsiteX3" fmla="*/ 1022984 w 1299210"/>
                      <a:gd name="connsiteY3" fmla="*/ 232410 h 658563"/>
                      <a:gd name="connsiteX4" fmla="*/ 1078229 w 1299210"/>
                      <a:gd name="connsiteY4" fmla="*/ 590550 h 658563"/>
                      <a:gd name="connsiteX5" fmla="*/ 72389 w 1299210"/>
                      <a:gd name="connsiteY5" fmla="*/ 537209 h 658563"/>
                      <a:gd name="connsiteX6" fmla="*/ 139064 w 1299210"/>
                      <a:gd name="connsiteY6" fmla="*/ 186689 h 658563"/>
                      <a:gd name="connsiteX7" fmla="*/ 0 w 1299210"/>
                      <a:gd name="connsiteY7" fmla="*/ 118110 h 658563"/>
                      <a:gd name="connsiteX8" fmla="*/ 32385 w 1299210"/>
                      <a:gd name="connsiteY8" fmla="*/ 0 h 658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99210" h="658563">
                        <a:moveTo>
                          <a:pt x="32385" y="0"/>
                        </a:moveTo>
                        <a:cubicBezTo>
                          <a:pt x="513715" y="244475"/>
                          <a:pt x="972185" y="191770"/>
                          <a:pt x="1282065" y="19050"/>
                        </a:cubicBezTo>
                        <a:lnTo>
                          <a:pt x="1299210" y="131445"/>
                        </a:lnTo>
                        <a:cubicBezTo>
                          <a:pt x="1263015" y="190182"/>
                          <a:pt x="1122679" y="210503"/>
                          <a:pt x="1022984" y="232410"/>
                        </a:cubicBezTo>
                        <a:cubicBezTo>
                          <a:pt x="1037589" y="385762"/>
                          <a:pt x="995997" y="498793"/>
                          <a:pt x="1078229" y="590550"/>
                        </a:cubicBezTo>
                        <a:cubicBezTo>
                          <a:pt x="957579" y="695642"/>
                          <a:pt x="251776" y="679767"/>
                          <a:pt x="72389" y="537209"/>
                        </a:cubicBezTo>
                        <a:cubicBezTo>
                          <a:pt x="74611" y="455611"/>
                          <a:pt x="61276" y="353694"/>
                          <a:pt x="139064" y="186689"/>
                        </a:cubicBezTo>
                        <a:cubicBezTo>
                          <a:pt x="38734" y="169227"/>
                          <a:pt x="47625" y="155575"/>
                          <a:pt x="0" y="118110"/>
                        </a:cubicBezTo>
                        <a:lnTo>
                          <a:pt x="32385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587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正方形/長方形 23"/>
                  <p:cNvSpPr/>
                  <p:nvPr/>
                </p:nvSpPr>
                <p:spPr>
                  <a:xfrm rot="259512">
                    <a:off x="3985880" y="3176400"/>
                    <a:ext cx="938583" cy="276433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prstTxWarp prst="textArchDown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ja-JP" altLang="en-US" sz="1200" b="1" cap="none" spc="0" dirty="0" smtClean="0">
                        <a:ln w="0">
                          <a:noFill/>
                        </a:ln>
                        <a:effectLst/>
                        <a:latin typeface="HG正楷書体-PRO" panose="03000600000000000000" pitchFamily="66" charset="-128"/>
                        <a:ea typeface="HG正楷書体-PRO" panose="03000600000000000000" pitchFamily="66" charset="-128"/>
                      </a:rPr>
                      <a:t>しょうゆ</a:t>
                    </a:r>
                    <a:endParaRPr lang="ja-JP" altLang="en-US" sz="700" b="1" cap="none" spc="0" dirty="0">
                      <a:ln w="0">
                        <a:noFill/>
                      </a:ln>
                      <a:effectLst/>
                      <a:latin typeface="HG正楷書体-PRO" panose="03000600000000000000" pitchFamily="66" charset="-128"/>
                      <a:ea typeface="HG正楷書体-PRO" panose="03000600000000000000" pitchFamily="66" charset="-128"/>
                    </a:endParaRPr>
                  </a:p>
                </p:txBody>
              </p:sp>
            </p:grpSp>
            <p:grpSp>
              <p:nvGrpSpPr>
                <p:cNvPr id="17" name="グループ化 16"/>
                <p:cNvGrpSpPr/>
                <p:nvPr/>
              </p:nvGrpSpPr>
              <p:grpSpPr>
                <a:xfrm>
                  <a:off x="1666345" y="2251688"/>
                  <a:ext cx="549832" cy="532555"/>
                  <a:chOff x="5842078" y="2451470"/>
                  <a:chExt cx="549832" cy="532555"/>
                </a:xfrm>
              </p:grpSpPr>
              <p:sp>
                <p:nvSpPr>
                  <p:cNvPr id="18" name="楕円 17"/>
                  <p:cNvSpPr/>
                  <p:nvPr/>
                </p:nvSpPr>
                <p:spPr>
                  <a:xfrm>
                    <a:off x="5842078" y="2451470"/>
                    <a:ext cx="226195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" name="楕円 18"/>
                  <p:cNvSpPr/>
                  <p:nvPr/>
                </p:nvSpPr>
                <p:spPr>
                  <a:xfrm>
                    <a:off x="6149204" y="2451470"/>
                    <a:ext cx="226195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" name="楕円 19"/>
                  <p:cNvSpPr/>
                  <p:nvPr/>
                </p:nvSpPr>
                <p:spPr>
                  <a:xfrm>
                    <a:off x="5850982" y="2525678"/>
                    <a:ext cx="128155" cy="18694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587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" name="楕円 20"/>
                  <p:cNvSpPr/>
                  <p:nvPr/>
                </p:nvSpPr>
                <p:spPr>
                  <a:xfrm>
                    <a:off x="6159397" y="2525678"/>
                    <a:ext cx="128155" cy="18694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587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フリーフォーム 21"/>
                  <p:cNvSpPr/>
                  <p:nvPr/>
                </p:nvSpPr>
                <p:spPr>
                  <a:xfrm>
                    <a:off x="5920740" y="2849245"/>
                    <a:ext cx="471170" cy="134780"/>
                  </a:xfrm>
                  <a:custGeom>
                    <a:avLst/>
                    <a:gdLst>
                      <a:gd name="connsiteX0" fmla="*/ 0 w 513080"/>
                      <a:gd name="connsiteY0" fmla="*/ 0 h 71120"/>
                      <a:gd name="connsiteX1" fmla="*/ 467360 w 513080"/>
                      <a:gd name="connsiteY1" fmla="*/ 0 h 71120"/>
                      <a:gd name="connsiteX2" fmla="*/ 513080 w 513080"/>
                      <a:gd name="connsiteY2" fmla="*/ 71120 h 71120"/>
                      <a:gd name="connsiteX3" fmla="*/ 513080 w 513080"/>
                      <a:gd name="connsiteY3" fmla="*/ 71120 h 71120"/>
                      <a:gd name="connsiteX0" fmla="*/ 0 w 490220"/>
                      <a:gd name="connsiteY0" fmla="*/ 0 h 107315"/>
                      <a:gd name="connsiteX1" fmla="*/ 444500 w 490220"/>
                      <a:gd name="connsiteY1" fmla="*/ 36195 h 107315"/>
                      <a:gd name="connsiteX2" fmla="*/ 490220 w 490220"/>
                      <a:gd name="connsiteY2" fmla="*/ 107315 h 107315"/>
                      <a:gd name="connsiteX3" fmla="*/ 490220 w 490220"/>
                      <a:gd name="connsiteY3" fmla="*/ 107315 h 107315"/>
                      <a:gd name="connsiteX0" fmla="*/ 0 w 490220"/>
                      <a:gd name="connsiteY0" fmla="*/ 0 h 107315"/>
                      <a:gd name="connsiteX1" fmla="*/ 444500 w 490220"/>
                      <a:gd name="connsiteY1" fmla="*/ 36195 h 107315"/>
                      <a:gd name="connsiteX2" fmla="*/ 490220 w 490220"/>
                      <a:gd name="connsiteY2" fmla="*/ 107315 h 107315"/>
                      <a:gd name="connsiteX3" fmla="*/ 490220 w 490220"/>
                      <a:gd name="connsiteY3" fmla="*/ 107315 h 107315"/>
                      <a:gd name="connsiteX0" fmla="*/ 0 w 490220"/>
                      <a:gd name="connsiteY0" fmla="*/ 0 h 107315"/>
                      <a:gd name="connsiteX1" fmla="*/ 429260 w 490220"/>
                      <a:gd name="connsiteY1" fmla="*/ 1905 h 107315"/>
                      <a:gd name="connsiteX2" fmla="*/ 490220 w 490220"/>
                      <a:gd name="connsiteY2" fmla="*/ 107315 h 107315"/>
                      <a:gd name="connsiteX3" fmla="*/ 490220 w 490220"/>
                      <a:gd name="connsiteY3" fmla="*/ 107315 h 107315"/>
                      <a:gd name="connsiteX0" fmla="*/ 0 w 490220"/>
                      <a:gd name="connsiteY0" fmla="*/ 0 h 129069"/>
                      <a:gd name="connsiteX1" fmla="*/ 429260 w 490220"/>
                      <a:gd name="connsiteY1" fmla="*/ 1905 h 129069"/>
                      <a:gd name="connsiteX2" fmla="*/ 490220 w 490220"/>
                      <a:gd name="connsiteY2" fmla="*/ 107315 h 129069"/>
                      <a:gd name="connsiteX3" fmla="*/ 490220 w 490220"/>
                      <a:gd name="connsiteY3" fmla="*/ 107315 h 129069"/>
                      <a:gd name="connsiteX0" fmla="*/ 0 w 490220"/>
                      <a:gd name="connsiteY0" fmla="*/ 0 h 129069"/>
                      <a:gd name="connsiteX1" fmla="*/ 429260 w 490220"/>
                      <a:gd name="connsiteY1" fmla="*/ 1905 h 129069"/>
                      <a:gd name="connsiteX2" fmla="*/ 490220 w 490220"/>
                      <a:gd name="connsiteY2" fmla="*/ 107315 h 129069"/>
                      <a:gd name="connsiteX3" fmla="*/ 490220 w 490220"/>
                      <a:gd name="connsiteY3" fmla="*/ 107315 h 129069"/>
                      <a:gd name="connsiteX0" fmla="*/ 0 w 490220"/>
                      <a:gd name="connsiteY0" fmla="*/ 0 h 129069"/>
                      <a:gd name="connsiteX1" fmla="*/ 429260 w 490220"/>
                      <a:gd name="connsiteY1" fmla="*/ 1905 h 129069"/>
                      <a:gd name="connsiteX2" fmla="*/ 490220 w 490220"/>
                      <a:gd name="connsiteY2" fmla="*/ 107315 h 129069"/>
                      <a:gd name="connsiteX3" fmla="*/ 490220 w 490220"/>
                      <a:gd name="connsiteY3" fmla="*/ 107315 h 129069"/>
                      <a:gd name="connsiteX0" fmla="*/ 0 w 537845"/>
                      <a:gd name="connsiteY0" fmla="*/ 0 h 129069"/>
                      <a:gd name="connsiteX1" fmla="*/ 429260 w 537845"/>
                      <a:gd name="connsiteY1" fmla="*/ 1905 h 129069"/>
                      <a:gd name="connsiteX2" fmla="*/ 490220 w 537845"/>
                      <a:gd name="connsiteY2" fmla="*/ 107315 h 129069"/>
                      <a:gd name="connsiteX3" fmla="*/ 537845 w 537845"/>
                      <a:gd name="connsiteY3" fmla="*/ 105410 h 129069"/>
                      <a:gd name="connsiteX0" fmla="*/ 0 w 490220"/>
                      <a:gd name="connsiteY0" fmla="*/ 0 h 129069"/>
                      <a:gd name="connsiteX1" fmla="*/ 429260 w 490220"/>
                      <a:gd name="connsiteY1" fmla="*/ 1905 h 129069"/>
                      <a:gd name="connsiteX2" fmla="*/ 490220 w 490220"/>
                      <a:gd name="connsiteY2" fmla="*/ 107315 h 129069"/>
                      <a:gd name="connsiteX0" fmla="*/ 0 w 465455"/>
                      <a:gd name="connsiteY0" fmla="*/ 0 h 129069"/>
                      <a:gd name="connsiteX1" fmla="*/ 429260 w 465455"/>
                      <a:gd name="connsiteY1" fmla="*/ 1905 h 129069"/>
                      <a:gd name="connsiteX2" fmla="*/ 465455 w 465455"/>
                      <a:gd name="connsiteY2" fmla="*/ 55880 h 129069"/>
                      <a:gd name="connsiteX0" fmla="*/ 0 w 465455"/>
                      <a:gd name="connsiteY0" fmla="*/ 0 h 129069"/>
                      <a:gd name="connsiteX1" fmla="*/ 429260 w 465455"/>
                      <a:gd name="connsiteY1" fmla="*/ 1905 h 129069"/>
                      <a:gd name="connsiteX2" fmla="*/ 465455 w 465455"/>
                      <a:gd name="connsiteY2" fmla="*/ 55880 h 129069"/>
                      <a:gd name="connsiteX0" fmla="*/ 0 w 471170"/>
                      <a:gd name="connsiteY0" fmla="*/ 0 h 129069"/>
                      <a:gd name="connsiteX1" fmla="*/ 429260 w 471170"/>
                      <a:gd name="connsiteY1" fmla="*/ 1905 h 129069"/>
                      <a:gd name="connsiteX2" fmla="*/ 471170 w 471170"/>
                      <a:gd name="connsiteY2" fmla="*/ 52070 h 129069"/>
                      <a:gd name="connsiteX0" fmla="*/ 0 w 471170"/>
                      <a:gd name="connsiteY0" fmla="*/ 0 h 141314"/>
                      <a:gd name="connsiteX1" fmla="*/ 421640 w 471170"/>
                      <a:gd name="connsiteY1" fmla="*/ 26670 h 141314"/>
                      <a:gd name="connsiteX2" fmla="*/ 471170 w 471170"/>
                      <a:gd name="connsiteY2" fmla="*/ 52070 h 141314"/>
                      <a:gd name="connsiteX0" fmla="*/ 0 w 471170"/>
                      <a:gd name="connsiteY0" fmla="*/ 0 h 141314"/>
                      <a:gd name="connsiteX1" fmla="*/ 421640 w 471170"/>
                      <a:gd name="connsiteY1" fmla="*/ 26670 h 141314"/>
                      <a:gd name="connsiteX2" fmla="*/ 471170 w 471170"/>
                      <a:gd name="connsiteY2" fmla="*/ 52070 h 141314"/>
                      <a:gd name="connsiteX0" fmla="*/ 0 w 471170"/>
                      <a:gd name="connsiteY0" fmla="*/ 0 h 134780"/>
                      <a:gd name="connsiteX1" fmla="*/ 421640 w 471170"/>
                      <a:gd name="connsiteY1" fmla="*/ 26670 h 134780"/>
                      <a:gd name="connsiteX2" fmla="*/ 471170 w 471170"/>
                      <a:gd name="connsiteY2" fmla="*/ 52070 h 134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1170" h="134780">
                        <a:moveTo>
                          <a:pt x="0" y="0"/>
                        </a:moveTo>
                        <a:cubicBezTo>
                          <a:pt x="71967" y="187325"/>
                          <a:pt x="336338" y="163195"/>
                          <a:pt x="421640" y="26670"/>
                        </a:cubicBezTo>
                        <a:cubicBezTo>
                          <a:pt x="413385" y="71332"/>
                          <a:pt x="449263" y="67204"/>
                          <a:pt x="471170" y="52070"/>
                        </a:cubicBezTo>
                      </a:path>
                    </a:pathLst>
                  </a:custGeom>
                  <a:noFill/>
                  <a:ln w="1587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31" name="グループ化 30"/>
              <p:cNvGrpSpPr/>
              <p:nvPr/>
            </p:nvGrpSpPr>
            <p:grpSpPr>
              <a:xfrm>
                <a:off x="1007213" y="2200447"/>
                <a:ext cx="1944267" cy="1435083"/>
                <a:chOff x="473719" y="3180454"/>
                <a:chExt cx="1944267" cy="1435083"/>
              </a:xfrm>
            </p:grpSpPr>
            <p:sp>
              <p:nvSpPr>
                <p:cNvPr id="30" name="フリーフォーム 29"/>
                <p:cNvSpPr/>
                <p:nvPr/>
              </p:nvSpPr>
              <p:spPr>
                <a:xfrm>
                  <a:off x="473719" y="3188640"/>
                  <a:ext cx="1907529" cy="824419"/>
                </a:xfrm>
                <a:custGeom>
                  <a:avLst/>
                  <a:gdLst>
                    <a:gd name="connsiteX0" fmla="*/ 10160 w 1899920"/>
                    <a:gd name="connsiteY0" fmla="*/ 0 h 772160"/>
                    <a:gd name="connsiteX1" fmla="*/ 1899920 w 1899920"/>
                    <a:gd name="connsiteY1" fmla="*/ 10160 h 772160"/>
                    <a:gd name="connsiteX2" fmla="*/ 1889760 w 1899920"/>
                    <a:gd name="connsiteY2" fmla="*/ 772160 h 772160"/>
                    <a:gd name="connsiteX3" fmla="*/ 0 w 1899920"/>
                    <a:gd name="connsiteY3" fmla="*/ 751840 h 772160"/>
                    <a:gd name="connsiteX4" fmla="*/ 10160 w 1899920"/>
                    <a:gd name="connsiteY4" fmla="*/ 0 h 772160"/>
                    <a:gd name="connsiteX0" fmla="*/ 10160 w 1899920"/>
                    <a:gd name="connsiteY0" fmla="*/ 0 h 772160"/>
                    <a:gd name="connsiteX1" fmla="*/ 1899920 w 1899920"/>
                    <a:gd name="connsiteY1" fmla="*/ 10160 h 772160"/>
                    <a:gd name="connsiteX2" fmla="*/ 1889760 w 1899920"/>
                    <a:gd name="connsiteY2" fmla="*/ 772160 h 772160"/>
                    <a:gd name="connsiteX3" fmla="*/ 0 w 1899920"/>
                    <a:gd name="connsiteY3" fmla="*/ 751840 h 772160"/>
                    <a:gd name="connsiteX4" fmla="*/ 10160 w 1899920"/>
                    <a:gd name="connsiteY4" fmla="*/ 0 h 772160"/>
                    <a:gd name="connsiteX0" fmla="*/ 10160 w 1899920"/>
                    <a:gd name="connsiteY0" fmla="*/ 0 h 772160"/>
                    <a:gd name="connsiteX1" fmla="*/ 1899920 w 1899920"/>
                    <a:gd name="connsiteY1" fmla="*/ 10160 h 772160"/>
                    <a:gd name="connsiteX2" fmla="*/ 1889760 w 1899920"/>
                    <a:gd name="connsiteY2" fmla="*/ 772160 h 772160"/>
                    <a:gd name="connsiteX3" fmla="*/ 0 w 1899920"/>
                    <a:gd name="connsiteY3" fmla="*/ 751840 h 772160"/>
                    <a:gd name="connsiteX4" fmla="*/ 10160 w 1899920"/>
                    <a:gd name="connsiteY4" fmla="*/ 0 h 772160"/>
                    <a:gd name="connsiteX0" fmla="*/ 10160 w 1899920"/>
                    <a:gd name="connsiteY0" fmla="*/ 0 h 772160"/>
                    <a:gd name="connsiteX1" fmla="*/ 1899920 w 1899920"/>
                    <a:gd name="connsiteY1" fmla="*/ 10160 h 772160"/>
                    <a:gd name="connsiteX2" fmla="*/ 1869440 w 1899920"/>
                    <a:gd name="connsiteY2" fmla="*/ 772160 h 772160"/>
                    <a:gd name="connsiteX3" fmla="*/ 0 w 1899920"/>
                    <a:gd name="connsiteY3" fmla="*/ 751840 h 772160"/>
                    <a:gd name="connsiteX4" fmla="*/ 10160 w 1899920"/>
                    <a:gd name="connsiteY4" fmla="*/ 0 h 772160"/>
                    <a:gd name="connsiteX0" fmla="*/ 10160 w 1899920"/>
                    <a:gd name="connsiteY0" fmla="*/ 0 h 777240"/>
                    <a:gd name="connsiteX1" fmla="*/ 1899920 w 1899920"/>
                    <a:gd name="connsiteY1" fmla="*/ 10160 h 777240"/>
                    <a:gd name="connsiteX2" fmla="*/ 1884680 w 1899920"/>
                    <a:gd name="connsiteY2" fmla="*/ 777240 h 777240"/>
                    <a:gd name="connsiteX3" fmla="*/ 0 w 1899920"/>
                    <a:gd name="connsiteY3" fmla="*/ 751840 h 777240"/>
                    <a:gd name="connsiteX4" fmla="*/ 10160 w 1899920"/>
                    <a:gd name="connsiteY4" fmla="*/ 0 h 777240"/>
                    <a:gd name="connsiteX0" fmla="*/ 10160 w 1899920"/>
                    <a:gd name="connsiteY0" fmla="*/ 0 h 777240"/>
                    <a:gd name="connsiteX1" fmla="*/ 1899920 w 1899920"/>
                    <a:gd name="connsiteY1" fmla="*/ 10160 h 777240"/>
                    <a:gd name="connsiteX2" fmla="*/ 1884680 w 1899920"/>
                    <a:gd name="connsiteY2" fmla="*/ 777240 h 777240"/>
                    <a:gd name="connsiteX3" fmla="*/ 0 w 1899920"/>
                    <a:gd name="connsiteY3" fmla="*/ 751840 h 777240"/>
                    <a:gd name="connsiteX4" fmla="*/ 10160 w 1899920"/>
                    <a:gd name="connsiteY4" fmla="*/ 0 h 777240"/>
                    <a:gd name="connsiteX0" fmla="*/ 10160 w 1899920"/>
                    <a:gd name="connsiteY0" fmla="*/ 0 h 826001"/>
                    <a:gd name="connsiteX1" fmla="*/ 1899920 w 1899920"/>
                    <a:gd name="connsiteY1" fmla="*/ 10160 h 826001"/>
                    <a:gd name="connsiteX2" fmla="*/ 1884680 w 1899920"/>
                    <a:gd name="connsiteY2" fmla="*/ 777240 h 826001"/>
                    <a:gd name="connsiteX3" fmla="*/ 829311 w 1899920"/>
                    <a:gd name="connsiteY3" fmla="*/ 748072 h 826001"/>
                    <a:gd name="connsiteX4" fmla="*/ 0 w 1899920"/>
                    <a:gd name="connsiteY4" fmla="*/ 751840 h 826001"/>
                    <a:gd name="connsiteX5" fmla="*/ 10160 w 1899920"/>
                    <a:gd name="connsiteY5" fmla="*/ 0 h 826001"/>
                    <a:gd name="connsiteX0" fmla="*/ 10160 w 1899920"/>
                    <a:gd name="connsiteY0" fmla="*/ 0 h 824212"/>
                    <a:gd name="connsiteX1" fmla="*/ 1899920 w 1899920"/>
                    <a:gd name="connsiteY1" fmla="*/ 10160 h 824212"/>
                    <a:gd name="connsiteX2" fmla="*/ 1884680 w 1899920"/>
                    <a:gd name="connsiteY2" fmla="*/ 777240 h 824212"/>
                    <a:gd name="connsiteX3" fmla="*/ 829311 w 1899920"/>
                    <a:gd name="connsiteY3" fmla="*/ 748072 h 824212"/>
                    <a:gd name="connsiteX4" fmla="*/ 0 w 1899920"/>
                    <a:gd name="connsiteY4" fmla="*/ 751840 h 824212"/>
                    <a:gd name="connsiteX5" fmla="*/ 10160 w 1899920"/>
                    <a:gd name="connsiteY5" fmla="*/ 0 h 824212"/>
                    <a:gd name="connsiteX0" fmla="*/ 10160 w 1899920"/>
                    <a:gd name="connsiteY0" fmla="*/ 0 h 828491"/>
                    <a:gd name="connsiteX1" fmla="*/ 1899920 w 1899920"/>
                    <a:gd name="connsiteY1" fmla="*/ 10160 h 828491"/>
                    <a:gd name="connsiteX2" fmla="*/ 1884680 w 1899920"/>
                    <a:gd name="connsiteY2" fmla="*/ 777240 h 828491"/>
                    <a:gd name="connsiteX3" fmla="*/ 864871 w 1899920"/>
                    <a:gd name="connsiteY3" fmla="*/ 768392 h 828491"/>
                    <a:gd name="connsiteX4" fmla="*/ 0 w 1899920"/>
                    <a:gd name="connsiteY4" fmla="*/ 751840 h 828491"/>
                    <a:gd name="connsiteX5" fmla="*/ 10160 w 1899920"/>
                    <a:gd name="connsiteY5" fmla="*/ 0 h 828491"/>
                    <a:gd name="connsiteX0" fmla="*/ 10160 w 1899920"/>
                    <a:gd name="connsiteY0" fmla="*/ 0 h 828491"/>
                    <a:gd name="connsiteX1" fmla="*/ 1899920 w 1899920"/>
                    <a:gd name="connsiteY1" fmla="*/ 10160 h 828491"/>
                    <a:gd name="connsiteX2" fmla="*/ 1884680 w 1899920"/>
                    <a:gd name="connsiteY2" fmla="*/ 777240 h 828491"/>
                    <a:gd name="connsiteX3" fmla="*/ 864871 w 1899920"/>
                    <a:gd name="connsiteY3" fmla="*/ 768392 h 828491"/>
                    <a:gd name="connsiteX4" fmla="*/ 0 w 1899920"/>
                    <a:gd name="connsiteY4" fmla="*/ 751840 h 828491"/>
                    <a:gd name="connsiteX5" fmla="*/ 10160 w 1899920"/>
                    <a:gd name="connsiteY5" fmla="*/ 0 h 828491"/>
                    <a:gd name="connsiteX0" fmla="*/ 10160 w 1899920"/>
                    <a:gd name="connsiteY0" fmla="*/ 0 h 828491"/>
                    <a:gd name="connsiteX1" fmla="*/ 1899920 w 1899920"/>
                    <a:gd name="connsiteY1" fmla="*/ 10160 h 828491"/>
                    <a:gd name="connsiteX2" fmla="*/ 1884680 w 1899920"/>
                    <a:gd name="connsiteY2" fmla="*/ 777240 h 828491"/>
                    <a:gd name="connsiteX3" fmla="*/ 864871 w 1899920"/>
                    <a:gd name="connsiteY3" fmla="*/ 768392 h 828491"/>
                    <a:gd name="connsiteX4" fmla="*/ 0 w 1899920"/>
                    <a:gd name="connsiteY4" fmla="*/ 751840 h 828491"/>
                    <a:gd name="connsiteX5" fmla="*/ 10160 w 1899920"/>
                    <a:gd name="connsiteY5" fmla="*/ 0 h 828491"/>
                    <a:gd name="connsiteX0" fmla="*/ 10160 w 1899920"/>
                    <a:gd name="connsiteY0" fmla="*/ 0 h 803811"/>
                    <a:gd name="connsiteX1" fmla="*/ 1899920 w 1899920"/>
                    <a:gd name="connsiteY1" fmla="*/ 10160 h 803811"/>
                    <a:gd name="connsiteX2" fmla="*/ 1884680 w 1899920"/>
                    <a:gd name="connsiteY2" fmla="*/ 777240 h 803811"/>
                    <a:gd name="connsiteX3" fmla="*/ 864871 w 1899920"/>
                    <a:gd name="connsiteY3" fmla="*/ 768392 h 803811"/>
                    <a:gd name="connsiteX4" fmla="*/ 0 w 1899920"/>
                    <a:gd name="connsiteY4" fmla="*/ 751840 h 803811"/>
                    <a:gd name="connsiteX5" fmla="*/ 10160 w 1899920"/>
                    <a:gd name="connsiteY5" fmla="*/ 0 h 803811"/>
                    <a:gd name="connsiteX0" fmla="*/ 10160 w 1899920"/>
                    <a:gd name="connsiteY0" fmla="*/ 0 h 803811"/>
                    <a:gd name="connsiteX1" fmla="*/ 1899920 w 1899920"/>
                    <a:gd name="connsiteY1" fmla="*/ 10160 h 803811"/>
                    <a:gd name="connsiteX2" fmla="*/ 1884680 w 1899920"/>
                    <a:gd name="connsiteY2" fmla="*/ 777240 h 803811"/>
                    <a:gd name="connsiteX3" fmla="*/ 864871 w 1899920"/>
                    <a:gd name="connsiteY3" fmla="*/ 768392 h 803811"/>
                    <a:gd name="connsiteX4" fmla="*/ 0 w 1899920"/>
                    <a:gd name="connsiteY4" fmla="*/ 751840 h 803811"/>
                    <a:gd name="connsiteX5" fmla="*/ 10160 w 1899920"/>
                    <a:gd name="connsiteY5" fmla="*/ 0 h 803811"/>
                    <a:gd name="connsiteX0" fmla="*/ 17769 w 1907529"/>
                    <a:gd name="connsiteY0" fmla="*/ 0 h 803811"/>
                    <a:gd name="connsiteX1" fmla="*/ 1907529 w 1907529"/>
                    <a:gd name="connsiteY1" fmla="*/ 10160 h 803811"/>
                    <a:gd name="connsiteX2" fmla="*/ 1892289 w 1907529"/>
                    <a:gd name="connsiteY2" fmla="*/ 777240 h 803811"/>
                    <a:gd name="connsiteX3" fmla="*/ 872480 w 1907529"/>
                    <a:gd name="connsiteY3" fmla="*/ 768392 h 803811"/>
                    <a:gd name="connsiteX4" fmla="*/ 7609 w 1907529"/>
                    <a:gd name="connsiteY4" fmla="*/ 751840 h 803811"/>
                    <a:gd name="connsiteX5" fmla="*/ 17769 w 1907529"/>
                    <a:gd name="connsiteY5" fmla="*/ 0 h 803811"/>
                    <a:gd name="connsiteX0" fmla="*/ 17769 w 1907529"/>
                    <a:gd name="connsiteY0" fmla="*/ 0 h 803811"/>
                    <a:gd name="connsiteX1" fmla="*/ 491481 w 1907529"/>
                    <a:gd name="connsiteY1" fmla="*/ 1312 h 803811"/>
                    <a:gd name="connsiteX2" fmla="*/ 1907529 w 1907529"/>
                    <a:gd name="connsiteY2" fmla="*/ 10160 h 803811"/>
                    <a:gd name="connsiteX3" fmla="*/ 1892289 w 1907529"/>
                    <a:gd name="connsiteY3" fmla="*/ 777240 h 803811"/>
                    <a:gd name="connsiteX4" fmla="*/ 872480 w 1907529"/>
                    <a:gd name="connsiteY4" fmla="*/ 768392 h 803811"/>
                    <a:gd name="connsiteX5" fmla="*/ 7609 w 1907529"/>
                    <a:gd name="connsiteY5" fmla="*/ 751840 h 803811"/>
                    <a:gd name="connsiteX6" fmla="*/ 17769 w 1907529"/>
                    <a:gd name="connsiteY6" fmla="*/ 0 h 803811"/>
                    <a:gd name="connsiteX0" fmla="*/ 17769 w 1907529"/>
                    <a:gd name="connsiteY0" fmla="*/ 0 h 803811"/>
                    <a:gd name="connsiteX1" fmla="*/ 491481 w 1907529"/>
                    <a:gd name="connsiteY1" fmla="*/ 31792 h 803811"/>
                    <a:gd name="connsiteX2" fmla="*/ 1907529 w 1907529"/>
                    <a:gd name="connsiteY2" fmla="*/ 10160 h 803811"/>
                    <a:gd name="connsiteX3" fmla="*/ 1892289 w 1907529"/>
                    <a:gd name="connsiteY3" fmla="*/ 777240 h 803811"/>
                    <a:gd name="connsiteX4" fmla="*/ 872480 w 1907529"/>
                    <a:gd name="connsiteY4" fmla="*/ 768392 h 803811"/>
                    <a:gd name="connsiteX5" fmla="*/ 7609 w 1907529"/>
                    <a:gd name="connsiteY5" fmla="*/ 751840 h 803811"/>
                    <a:gd name="connsiteX6" fmla="*/ 17769 w 1907529"/>
                    <a:gd name="connsiteY6" fmla="*/ 0 h 803811"/>
                    <a:gd name="connsiteX0" fmla="*/ 17769 w 1907529"/>
                    <a:gd name="connsiteY0" fmla="*/ 3520 h 807331"/>
                    <a:gd name="connsiteX1" fmla="*/ 491481 w 1907529"/>
                    <a:gd name="connsiteY1" fmla="*/ 35312 h 807331"/>
                    <a:gd name="connsiteX2" fmla="*/ 1907529 w 1907529"/>
                    <a:gd name="connsiteY2" fmla="*/ 13680 h 807331"/>
                    <a:gd name="connsiteX3" fmla="*/ 1892289 w 1907529"/>
                    <a:gd name="connsiteY3" fmla="*/ 780760 h 807331"/>
                    <a:gd name="connsiteX4" fmla="*/ 872480 w 1907529"/>
                    <a:gd name="connsiteY4" fmla="*/ 771912 h 807331"/>
                    <a:gd name="connsiteX5" fmla="*/ 7609 w 1907529"/>
                    <a:gd name="connsiteY5" fmla="*/ 755360 h 807331"/>
                    <a:gd name="connsiteX6" fmla="*/ 17769 w 1907529"/>
                    <a:gd name="connsiteY6" fmla="*/ 3520 h 807331"/>
                    <a:gd name="connsiteX0" fmla="*/ 17769 w 1907529"/>
                    <a:gd name="connsiteY0" fmla="*/ 2291 h 806102"/>
                    <a:gd name="connsiteX1" fmla="*/ 547361 w 1907529"/>
                    <a:gd name="connsiteY1" fmla="*/ 59483 h 806102"/>
                    <a:gd name="connsiteX2" fmla="*/ 1907529 w 1907529"/>
                    <a:gd name="connsiteY2" fmla="*/ 12451 h 806102"/>
                    <a:gd name="connsiteX3" fmla="*/ 1892289 w 1907529"/>
                    <a:gd name="connsiteY3" fmla="*/ 779531 h 806102"/>
                    <a:gd name="connsiteX4" fmla="*/ 872480 w 1907529"/>
                    <a:gd name="connsiteY4" fmla="*/ 770683 h 806102"/>
                    <a:gd name="connsiteX5" fmla="*/ 7609 w 1907529"/>
                    <a:gd name="connsiteY5" fmla="*/ 754131 h 806102"/>
                    <a:gd name="connsiteX6" fmla="*/ 17769 w 1907529"/>
                    <a:gd name="connsiteY6" fmla="*/ 2291 h 806102"/>
                    <a:gd name="connsiteX0" fmla="*/ 17769 w 1907529"/>
                    <a:gd name="connsiteY0" fmla="*/ 3412 h 807223"/>
                    <a:gd name="connsiteX1" fmla="*/ 547361 w 1907529"/>
                    <a:gd name="connsiteY1" fmla="*/ 60604 h 807223"/>
                    <a:gd name="connsiteX2" fmla="*/ 1907529 w 1907529"/>
                    <a:gd name="connsiteY2" fmla="*/ 13572 h 807223"/>
                    <a:gd name="connsiteX3" fmla="*/ 1892289 w 1907529"/>
                    <a:gd name="connsiteY3" fmla="*/ 780652 h 807223"/>
                    <a:gd name="connsiteX4" fmla="*/ 872480 w 1907529"/>
                    <a:gd name="connsiteY4" fmla="*/ 771804 h 807223"/>
                    <a:gd name="connsiteX5" fmla="*/ 7609 w 1907529"/>
                    <a:gd name="connsiteY5" fmla="*/ 755252 h 807223"/>
                    <a:gd name="connsiteX6" fmla="*/ 17769 w 1907529"/>
                    <a:gd name="connsiteY6" fmla="*/ 3412 h 807223"/>
                    <a:gd name="connsiteX0" fmla="*/ 17769 w 1907529"/>
                    <a:gd name="connsiteY0" fmla="*/ 4823 h 808634"/>
                    <a:gd name="connsiteX1" fmla="*/ 709921 w 1907529"/>
                    <a:gd name="connsiteY1" fmla="*/ 46775 h 808634"/>
                    <a:gd name="connsiteX2" fmla="*/ 1907529 w 1907529"/>
                    <a:gd name="connsiteY2" fmla="*/ 14983 h 808634"/>
                    <a:gd name="connsiteX3" fmla="*/ 1892289 w 1907529"/>
                    <a:gd name="connsiteY3" fmla="*/ 782063 h 808634"/>
                    <a:gd name="connsiteX4" fmla="*/ 872480 w 1907529"/>
                    <a:gd name="connsiteY4" fmla="*/ 773215 h 808634"/>
                    <a:gd name="connsiteX5" fmla="*/ 7609 w 1907529"/>
                    <a:gd name="connsiteY5" fmla="*/ 756663 h 808634"/>
                    <a:gd name="connsiteX6" fmla="*/ 17769 w 1907529"/>
                    <a:gd name="connsiteY6" fmla="*/ 4823 h 808634"/>
                    <a:gd name="connsiteX0" fmla="*/ 17769 w 1907529"/>
                    <a:gd name="connsiteY0" fmla="*/ 4823 h 808634"/>
                    <a:gd name="connsiteX1" fmla="*/ 709921 w 1907529"/>
                    <a:gd name="connsiteY1" fmla="*/ 46775 h 808634"/>
                    <a:gd name="connsiteX2" fmla="*/ 1907529 w 1907529"/>
                    <a:gd name="connsiteY2" fmla="*/ 14983 h 808634"/>
                    <a:gd name="connsiteX3" fmla="*/ 1892289 w 1907529"/>
                    <a:gd name="connsiteY3" fmla="*/ 782063 h 808634"/>
                    <a:gd name="connsiteX4" fmla="*/ 872480 w 1907529"/>
                    <a:gd name="connsiteY4" fmla="*/ 773215 h 808634"/>
                    <a:gd name="connsiteX5" fmla="*/ 7609 w 1907529"/>
                    <a:gd name="connsiteY5" fmla="*/ 756663 h 808634"/>
                    <a:gd name="connsiteX6" fmla="*/ 17769 w 1907529"/>
                    <a:gd name="connsiteY6" fmla="*/ 4823 h 808634"/>
                    <a:gd name="connsiteX0" fmla="*/ 17769 w 1907529"/>
                    <a:gd name="connsiteY0" fmla="*/ 3846 h 807657"/>
                    <a:gd name="connsiteX1" fmla="*/ 709921 w 1907529"/>
                    <a:gd name="connsiteY1" fmla="*/ 45798 h 807657"/>
                    <a:gd name="connsiteX2" fmla="*/ 1907529 w 1907529"/>
                    <a:gd name="connsiteY2" fmla="*/ 14006 h 807657"/>
                    <a:gd name="connsiteX3" fmla="*/ 1892289 w 1907529"/>
                    <a:gd name="connsiteY3" fmla="*/ 781086 h 807657"/>
                    <a:gd name="connsiteX4" fmla="*/ 872480 w 1907529"/>
                    <a:gd name="connsiteY4" fmla="*/ 772238 h 807657"/>
                    <a:gd name="connsiteX5" fmla="*/ 7609 w 1907529"/>
                    <a:gd name="connsiteY5" fmla="*/ 755686 h 807657"/>
                    <a:gd name="connsiteX6" fmla="*/ 17769 w 1907529"/>
                    <a:gd name="connsiteY6" fmla="*/ 3846 h 807657"/>
                    <a:gd name="connsiteX0" fmla="*/ 17769 w 1907529"/>
                    <a:gd name="connsiteY0" fmla="*/ 3846 h 807657"/>
                    <a:gd name="connsiteX1" fmla="*/ 709921 w 1907529"/>
                    <a:gd name="connsiteY1" fmla="*/ 45798 h 807657"/>
                    <a:gd name="connsiteX2" fmla="*/ 1907529 w 1907529"/>
                    <a:gd name="connsiteY2" fmla="*/ 14006 h 807657"/>
                    <a:gd name="connsiteX3" fmla="*/ 1892289 w 1907529"/>
                    <a:gd name="connsiteY3" fmla="*/ 781086 h 807657"/>
                    <a:gd name="connsiteX4" fmla="*/ 872480 w 1907529"/>
                    <a:gd name="connsiteY4" fmla="*/ 772238 h 807657"/>
                    <a:gd name="connsiteX5" fmla="*/ 7609 w 1907529"/>
                    <a:gd name="connsiteY5" fmla="*/ 755686 h 807657"/>
                    <a:gd name="connsiteX6" fmla="*/ 17769 w 1907529"/>
                    <a:gd name="connsiteY6" fmla="*/ 3846 h 807657"/>
                    <a:gd name="connsiteX0" fmla="*/ 17769 w 1907529"/>
                    <a:gd name="connsiteY0" fmla="*/ 3846 h 807657"/>
                    <a:gd name="connsiteX1" fmla="*/ 709921 w 1907529"/>
                    <a:gd name="connsiteY1" fmla="*/ 45798 h 807657"/>
                    <a:gd name="connsiteX2" fmla="*/ 1907529 w 1907529"/>
                    <a:gd name="connsiteY2" fmla="*/ 14006 h 807657"/>
                    <a:gd name="connsiteX3" fmla="*/ 1892289 w 1907529"/>
                    <a:gd name="connsiteY3" fmla="*/ 781086 h 807657"/>
                    <a:gd name="connsiteX4" fmla="*/ 872480 w 1907529"/>
                    <a:gd name="connsiteY4" fmla="*/ 772238 h 807657"/>
                    <a:gd name="connsiteX5" fmla="*/ 7609 w 1907529"/>
                    <a:gd name="connsiteY5" fmla="*/ 755686 h 807657"/>
                    <a:gd name="connsiteX6" fmla="*/ 17769 w 1907529"/>
                    <a:gd name="connsiteY6" fmla="*/ 3846 h 807657"/>
                    <a:gd name="connsiteX0" fmla="*/ 17769 w 1907529"/>
                    <a:gd name="connsiteY0" fmla="*/ 3846 h 807657"/>
                    <a:gd name="connsiteX1" fmla="*/ 709921 w 1907529"/>
                    <a:gd name="connsiteY1" fmla="*/ 45798 h 807657"/>
                    <a:gd name="connsiteX2" fmla="*/ 1907529 w 1907529"/>
                    <a:gd name="connsiteY2" fmla="*/ 14006 h 807657"/>
                    <a:gd name="connsiteX3" fmla="*/ 1892289 w 1907529"/>
                    <a:gd name="connsiteY3" fmla="*/ 781086 h 807657"/>
                    <a:gd name="connsiteX4" fmla="*/ 872480 w 1907529"/>
                    <a:gd name="connsiteY4" fmla="*/ 772238 h 807657"/>
                    <a:gd name="connsiteX5" fmla="*/ 7609 w 1907529"/>
                    <a:gd name="connsiteY5" fmla="*/ 755686 h 807657"/>
                    <a:gd name="connsiteX6" fmla="*/ 17769 w 1907529"/>
                    <a:gd name="connsiteY6" fmla="*/ 3846 h 807657"/>
                    <a:gd name="connsiteX0" fmla="*/ 17769 w 1907529"/>
                    <a:gd name="connsiteY0" fmla="*/ 3846 h 807657"/>
                    <a:gd name="connsiteX1" fmla="*/ 709921 w 1907529"/>
                    <a:gd name="connsiteY1" fmla="*/ 45798 h 807657"/>
                    <a:gd name="connsiteX2" fmla="*/ 1907529 w 1907529"/>
                    <a:gd name="connsiteY2" fmla="*/ 14006 h 807657"/>
                    <a:gd name="connsiteX3" fmla="*/ 1892289 w 1907529"/>
                    <a:gd name="connsiteY3" fmla="*/ 781086 h 807657"/>
                    <a:gd name="connsiteX4" fmla="*/ 872480 w 1907529"/>
                    <a:gd name="connsiteY4" fmla="*/ 772238 h 807657"/>
                    <a:gd name="connsiteX5" fmla="*/ 7609 w 1907529"/>
                    <a:gd name="connsiteY5" fmla="*/ 755686 h 807657"/>
                    <a:gd name="connsiteX6" fmla="*/ 17769 w 1907529"/>
                    <a:gd name="connsiteY6" fmla="*/ 3846 h 807657"/>
                    <a:gd name="connsiteX0" fmla="*/ 17769 w 1907529"/>
                    <a:gd name="connsiteY0" fmla="*/ 3846 h 807657"/>
                    <a:gd name="connsiteX1" fmla="*/ 709921 w 1907529"/>
                    <a:gd name="connsiteY1" fmla="*/ 45798 h 807657"/>
                    <a:gd name="connsiteX2" fmla="*/ 1907529 w 1907529"/>
                    <a:gd name="connsiteY2" fmla="*/ 14006 h 807657"/>
                    <a:gd name="connsiteX3" fmla="*/ 1892289 w 1907529"/>
                    <a:gd name="connsiteY3" fmla="*/ 781086 h 807657"/>
                    <a:gd name="connsiteX4" fmla="*/ 872480 w 1907529"/>
                    <a:gd name="connsiteY4" fmla="*/ 772238 h 807657"/>
                    <a:gd name="connsiteX5" fmla="*/ 7609 w 1907529"/>
                    <a:gd name="connsiteY5" fmla="*/ 755686 h 807657"/>
                    <a:gd name="connsiteX6" fmla="*/ 17769 w 1907529"/>
                    <a:gd name="connsiteY6" fmla="*/ 3846 h 807657"/>
                    <a:gd name="connsiteX0" fmla="*/ 17769 w 1907529"/>
                    <a:gd name="connsiteY0" fmla="*/ 6746 h 810557"/>
                    <a:gd name="connsiteX1" fmla="*/ 669281 w 1907529"/>
                    <a:gd name="connsiteY1" fmla="*/ 28378 h 810557"/>
                    <a:gd name="connsiteX2" fmla="*/ 1907529 w 1907529"/>
                    <a:gd name="connsiteY2" fmla="*/ 16906 h 810557"/>
                    <a:gd name="connsiteX3" fmla="*/ 1892289 w 1907529"/>
                    <a:gd name="connsiteY3" fmla="*/ 783986 h 810557"/>
                    <a:gd name="connsiteX4" fmla="*/ 872480 w 1907529"/>
                    <a:gd name="connsiteY4" fmla="*/ 775138 h 810557"/>
                    <a:gd name="connsiteX5" fmla="*/ 7609 w 1907529"/>
                    <a:gd name="connsiteY5" fmla="*/ 758586 h 810557"/>
                    <a:gd name="connsiteX6" fmla="*/ 17769 w 1907529"/>
                    <a:gd name="connsiteY6" fmla="*/ 6746 h 810557"/>
                    <a:gd name="connsiteX0" fmla="*/ 17769 w 1907529"/>
                    <a:gd name="connsiteY0" fmla="*/ 29129 h 832940"/>
                    <a:gd name="connsiteX1" fmla="*/ 669281 w 1907529"/>
                    <a:gd name="connsiteY1" fmla="*/ 10121 h 832940"/>
                    <a:gd name="connsiteX2" fmla="*/ 1907529 w 1907529"/>
                    <a:gd name="connsiteY2" fmla="*/ 39289 h 832940"/>
                    <a:gd name="connsiteX3" fmla="*/ 1892289 w 1907529"/>
                    <a:gd name="connsiteY3" fmla="*/ 806369 h 832940"/>
                    <a:gd name="connsiteX4" fmla="*/ 872480 w 1907529"/>
                    <a:gd name="connsiteY4" fmla="*/ 797521 h 832940"/>
                    <a:gd name="connsiteX5" fmla="*/ 7609 w 1907529"/>
                    <a:gd name="connsiteY5" fmla="*/ 780969 h 832940"/>
                    <a:gd name="connsiteX6" fmla="*/ 17769 w 1907529"/>
                    <a:gd name="connsiteY6" fmla="*/ 29129 h 832940"/>
                    <a:gd name="connsiteX0" fmla="*/ 17769 w 1907529"/>
                    <a:gd name="connsiteY0" fmla="*/ 29129 h 832940"/>
                    <a:gd name="connsiteX1" fmla="*/ 669281 w 1907529"/>
                    <a:gd name="connsiteY1" fmla="*/ 10121 h 832940"/>
                    <a:gd name="connsiteX2" fmla="*/ 1907529 w 1907529"/>
                    <a:gd name="connsiteY2" fmla="*/ 39289 h 832940"/>
                    <a:gd name="connsiteX3" fmla="*/ 1892289 w 1907529"/>
                    <a:gd name="connsiteY3" fmla="*/ 806369 h 832940"/>
                    <a:gd name="connsiteX4" fmla="*/ 872480 w 1907529"/>
                    <a:gd name="connsiteY4" fmla="*/ 797521 h 832940"/>
                    <a:gd name="connsiteX5" fmla="*/ 7609 w 1907529"/>
                    <a:gd name="connsiteY5" fmla="*/ 780969 h 832940"/>
                    <a:gd name="connsiteX6" fmla="*/ 17769 w 1907529"/>
                    <a:gd name="connsiteY6" fmla="*/ 29129 h 832940"/>
                    <a:gd name="connsiteX0" fmla="*/ 17769 w 1907529"/>
                    <a:gd name="connsiteY0" fmla="*/ 20608 h 824419"/>
                    <a:gd name="connsiteX1" fmla="*/ 669281 w 1907529"/>
                    <a:gd name="connsiteY1" fmla="*/ 1600 h 824419"/>
                    <a:gd name="connsiteX2" fmla="*/ 1907529 w 1907529"/>
                    <a:gd name="connsiteY2" fmla="*/ 30768 h 824419"/>
                    <a:gd name="connsiteX3" fmla="*/ 1892289 w 1907529"/>
                    <a:gd name="connsiteY3" fmla="*/ 797848 h 824419"/>
                    <a:gd name="connsiteX4" fmla="*/ 872480 w 1907529"/>
                    <a:gd name="connsiteY4" fmla="*/ 789000 h 824419"/>
                    <a:gd name="connsiteX5" fmla="*/ 7609 w 1907529"/>
                    <a:gd name="connsiteY5" fmla="*/ 772448 h 824419"/>
                    <a:gd name="connsiteX6" fmla="*/ 17769 w 1907529"/>
                    <a:gd name="connsiteY6" fmla="*/ 20608 h 824419"/>
                    <a:gd name="connsiteX0" fmla="*/ 17769 w 1907529"/>
                    <a:gd name="connsiteY0" fmla="*/ 20608 h 824419"/>
                    <a:gd name="connsiteX1" fmla="*/ 669281 w 1907529"/>
                    <a:gd name="connsiteY1" fmla="*/ 1600 h 824419"/>
                    <a:gd name="connsiteX2" fmla="*/ 1907529 w 1907529"/>
                    <a:gd name="connsiteY2" fmla="*/ 30768 h 824419"/>
                    <a:gd name="connsiteX3" fmla="*/ 1892289 w 1907529"/>
                    <a:gd name="connsiteY3" fmla="*/ 797848 h 824419"/>
                    <a:gd name="connsiteX4" fmla="*/ 872480 w 1907529"/>
                    <a:gd name="connsiteY4" fmla="*/ 789000 h 824419"/>
                    <a:gd name="connsiteX5" fmla="*/ 7609 w 1907529"/>
                    <a:gd name="connsiteY5" fmla="*/ 772448 h 824419"/>
                    <a:gd name="connsiteX6" fmla="*/ 17769 w 1907529"/>
                    <a:gd name="connsiteY6" fmla="*/ 20608 h 8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7529" h="824419">
                      <a:moveTo>
                        <a:pt x="17769" y="20608"/>
                      </a:moveTo>
                      <a:cubicBezTo>
                        <a:pt x="216313" y="46445"/>
                        <a:pt x="491057" y="-3917"/>
                        <a:pt x="669281" y="1600"/>
                      </a:cubicBezTo>
                      <a:cubicBezTo>
                        <a:pt x="814484" y="-14077"/>
                        <a:pt x="1564206" y="92165"/>
                        <a:pt x="1907529" y="30768"/>
                      </a:cubicBezTo>
                      <a:cubicBezTo>
                        <a:pt x="1838102" y="274608"/>
                        <a:pt x="1814396" y="620048"/>
                        <a:pt x="1892289" y="797848"/>
                      </a:cubicBezTo>
                      <a:cubicBezTo>
                        <a:pt x="1683374" y="864953"/>
                        <a:pt x="1344073" y="783073"/>
                        <a:pt x="872480" y="789000"/>
                      </a:cubicBezTo>
                      <a:cubicBezTo>
                        <a:pt x="619327" y="764447"/>
                        <a:pt x="240654" y="846327"/>
                        <a:pt x="7609" y="772448"/>
                      </a:cubicBezTo>
                      <a:cubicBezTo>
                        <a:pt x="71956" y="582795"/>
                        <a:pt x="-41498" y="332181"/>
                        <a:pt x="17769" y="20608"/>
                      </a:cubicBezTo>
                      <a:close/>
                    </a:path>
                  </a:pathLst>
                </a:custGeom>
                <a:solidFill>
                  <a:srgbClr val="FFFFF7"/>
                </a:solidFill>
                <a:ln w="222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正方形/長方形 4"/>
                <p:cNvSpPr/>
                <p:nvPr/>
              </p:nvSpPr>
              <p:spPr>
                <a:xfrm>
                  <a:off x="2354860" y="3180454"/>
                  <a:ext cx="63126" cy="1435083"/>
                </a:xfrm>
                <a:custGeom>
                  <a:avLst/>
                  <a:gdLst>
                    <a:gd name="connsiteX0" fmla="*/ 0 w 63126"/>
                    <a:gd name="connsiteY0" fmla="*/ 0 h 1414272"/>
                    <a:gd name="connsiteX1" fmla="*/ 63126 w 63126"/>
                    <a:gd name="connsiteY1" fmla="*/ 0 h 1414272"/>
                    <a:gd name="connsiteX2" fmla="*/ 63126 w 63126"/>
                    <a:gd name="connsiteY2" fmla="*/ 1414272 h 1414272"/>
                    <a:gd name="connsiteX3" fmla="*/ 0 w 63126"/>
                    <a:gd name="connsiteY3" fmla="*/ 1414272 h 1414272"/>
                    <a:gd name="connsiteX4" fmla="*/ 0 w 63126"/>
                    <a:gd name="connsiteY4" fmla="*/ 0 h 1414272"/>
                    <a:gd name="connsiteX0" fmla="*/ 0 w 63126"/>
                    <a:gd name="connsiteY0" fmla="*/ 11853 h 1426125"/>
                    <a:gd name="connsiteX1" fmla="*/ 63126 w 63126"/>
                    <a:gd name="connsiteY1" fmla="*/ 11853 h 1426125"/>
                    <a:gd name="connsiteX2" fmla="*/ 63126 w 63126"/>
                    <a:gd name="connsiteY2" fmla="*/ 1426125 h 1426125"/>
                    <a:gd name="connsiteX3" fmla="*/ 0 w 63126"/>
                    <a:gd name="connsiteY3" fmla="*/ 1426125 h 1426125"/>
                    <a:gd name="connsiteX4" fmla="*/ 0 w 63126"/>
                    <a:gd name="connsiteY4" fmla="*/ 11853 h 1426125"/>
                    <a:gd name="connsiteX0" fmla="*/ 0 w 63126"/>
                    <a:gd name="connsiteY0" fmla="*/ 11379 h 1425651"/>
                    <a:gd name="connsiteX1" fmla="*/ 63126 w 63126"/>
                    <a:gd name="connsiteY1" fmla="*/ 13284 h 1425651"/>
                    <a:gd name="connsiteX2" fmla="*/ 63126 w 63126"/>
                    <a:gd name="connsiteY2" fmla="*/ 1425651 h 1425651"/>
                    <a:gd name="connsiteX3" fmla="*/ 0 w 63126"/>
                    <a:gd name="connsiteY3" fmla="*/ 1425651 h 1425651"/>
                    <a:gd name="connsiteX4" fmla="*/ 0 w 63126"/>
                    <a:gd name="connsiteY4" fmla="*/ 11379 h 1425651"/>
                    <a:gd name="connsiteX0" fmla="*/ 0 w 63126"/>
                    <a:gd name="connsiteY0" fmla="*/ 14692 h 1428964"/>
                    <a:gd name="connsiteX1" fmla="*/ 63126 w 63126"/>
                    <a:gd name="connsiteY1" fmla="*/ 16597 h 1428964"/>
                    <a:gd name="connsiteX2" fmla="*/ 63126 w 63126"/>
                    <a:gd name="connsiteY2" fmla="*/ 1428964 h 1428964"/>
                    <a:gd name="connsiteX3" fmla="*/ 0 w 63126"/>
                    <a:gd name="connsiteY3" fmla="*/ 1428964 h 1428964"/>
                    <a:gd name="connsiteX4" fmla="*/ 0 w 63126"/>
                    <a:gd name="connsiteY4" fmla="*/ 14692 h 1428964"/>
                    <a:gd name="connsiteX0" fmla="*/ 0 w 63126"/>
                    <a:gd name="connsiteY0" fmla="*/ 17082 h 1431354"/>
                    <a:gd name="connsiteX1" fmla="*/ 63126 w 63126"/>
                    <a:gd name="connsiteY1" fmla="*/ 18987 h 1431354"/>
                    <a:gd name="connsiteX2" fmla="*/ 63126 w 63126"/>
                    <a:gd name="connsiteY2" fmla="*/ 1431354 h 1431354"/>
                    <a:gd name="connsiteX3" fmla="*/ 0 w 63126"/>
                    <a:gd name="connsiteY3" fmla="*/ 1431354 h 1431354"/>
                    <a:gd name="connsiteX4" fmla="*/ 0 w 63126"/>
                    <a:gd name="connsiteY4" fmla="*/ 17082 h 1431354"/>
                    <a:gd name="connsiteX0" fmla="*/ 0 w 63126"/>
                    <a:gd name="connsiteY0" fmla="*/ 17082 h 1431354"/>
                    <a:gd name="connsiteX1" fmla="*/ 63126 w 63126"/>
                    <a:gd name="connsiteY1" fmla="*/ 18987 h 1431354"/>
                    <a:gd name="connsiteX2" fmla="*/ 63126 w 63126"/>
                    <a:gd name="connsiteY2" fmla="*/ 1431354 h 1431354"/>
                    <a:gd name="connsiteX3" fmla="*/ 0 w 63126"/>
                    <a:gd name="connsiteY3" fmla="*/ 1431354 h 1431354"/>
                    <a:gd name="connsiteX4" fmla="*/ 0 w 63126"/>
                    <a:gd name="connsiteY4" fmla="*/ 17082 h 1431354"/>
                    <a:gd name="connsiteX0" fmla="*/ 0 w 63126"/>
                    <a:gd name="connsiteY0" fmla="*/ 18820 h 1429282"/>
                    <a:gd name="connsiteX1" fmla="*/ 63126 w 63126"/>
                    <a:gd name="connsiteY1" fmla="*/ 16915 h 1429282"/>
                    <a:gd name="connsiteX2" fmla="*/ 63126 w 63126"/>
                    <a:gd name="connsiteY2" fmla="*/ 1429282 h 1429282"/>
                    <a:gd name="connsiteX3" fmla="*/ 0 w 63126"/>
                    <a:gd name="connsiteY3" fmla="*/ 1429282 h 1429282"/>
                    <a:gd name="connsiteX4" fmla="*/ 0 w 63126"/>
                    <a:gd name="connsiteY4" fmla="*/ 18820 h 1429282"/>
                    <a:gd name="connsiteX0" fmla="*/ 0 w 63126"/>
                    <a:gd name="connsiteY0" fmla="*/ 18820 h 1433515"/>
                    <a:gd name="connsiteX1" fmla="*/ 63126 w 63126"/>
                    <a:gd name="connsiteY1" fmla="*/ 16915 h 1433515"/>
                    <a:gd name="connsiteX2" fmla="*/ 63126 w 63126"/>
                    <a:gd name="connsiteY2" fmla="*/ 1429282 h 1433515"/>
                    <a:gd name="connsiteX3" fmla="*/ 0 w 63126"/>
                    <a:gd name="connsiteY3" fmla="*/ 1429282 h 1433515"/>
                    <a:gd name="connsiteX4" fmla="*/ 0 w 63126"/>
                    <a:gd name="connsiteY4" fmla="*/ 18820 h 1433515"/>
                    <a:gd name="connsiteX0" fmla="*/ 0 w 63126"/>
                    <a:gd name="connsiteY0" fmla="*/ 18820 h 1435083"/>
                    <a:gd name="connsiteX1" fmla="*/ 63126 w 63126"/>
                    <a:gd name="connsiteY1" fmla="*/ 16915 h 1435083"/>
                    <a:gd name="connsiteX2" fmla="*/ 63126 w 63126"/>
                    <a:gd name="connsiteY2" fmla="*/ 1429282 h 1435083"/>
                    <a:gd name="connsiteX3" fmla="*/ 0 w 63126"/>
                    <a:gd name="connsiteY3" fmla="*/ 1429282 h 1435083"/>
                    <a:gd name="connsiteX4" fmla="*/ 0 w 63126"/>
                    <a:gd name="connsiteY4" fmla="*/ 18820 h 1435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126" h="1435083">
                      <a:moveTo>
                        <a:pt x="0" y="18820"/>
                      </a:moveTo>
                      <a:cubicBezTo>
                        <a:pt x="17232" y="-7850"/>
                        <a:pt x="49704" y="-4040"/>
                        <a:pt x="63126" y="16915"/>
                      </a:cubicBezTo>
                      <a:lnTo>
                        <a:pt x="63126" y="1429282"/>
                      </a:lnTo>
                      <a:cubicBezTo>
                        <a:pt x="42084" y="1438807"/>
                        <a:pt x="21042" y="1434997"/>
                        <a:pt x="0" y="1429282"/>
                      </a:cubicBezTo>
                      <a:lnTo>
                        <a:pt x="0" y="18820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" name="フリーフォーム 31"/>
              <p:cNvSpPr/>
              <p:nvPr/>
            </p:nvSpPr>
            <p:spPr>
              <a:xfrm rot="19956134">
                <a:off x="2845832" y="3135691"/>
                <a:ext cx="71581" cy="105901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4714"/>
                  <a:gd name="connsiteY0" fmla="*/ 299183 h 410308"/>
                  <a:gd name="connsiteX1" fmla="*/ 281524 w 754714"/>
                  <a:gd name="connsiteY1" fmla="*/ 81378 h 410308"/>
                  <a:gd name="connsiteX2" fmla="*/ 219929 w 754714"/>
                  <a:gd name="connsiteY2" fmla="*/ 59153 h 410308"/>
                  <a:gd name="connsiteX3" fmla="*/ 185004 w 754714"/>
                  <a:gd name="connsiteY3" fmla="*/ 167738 h 410308"/>
                  <a:gd name="connsiteX4" fmla="*/ 706339 w 754714"/>
                  <a:gd name="connsiteY4" fmla="*/ 410308 h 410308"/>
                  <a:gd name="connsiteX5" fmla="*/ 746979 w 754714"/>
                  <a:gd name="connsiteY5" fmla="*/ 299183 h 410308"/>
                  <a:gd name="connsiteX0" fmla="*/ 746979 w 767844"/>
                  <a:gd name="connsiteY0" fmla="*/ 299183 h 410308"/>
                  <a:gd name="connsiteX1" fmla="*/ 281524 w 767844"/>
                  <a:gd name="connsiteY1" fmla="*/ 81378 h 410308"/>
                  <a:gd name="connsiteX2" fmla="*/ 219929 w 767844"/>
                  <a:gd name="connsiteY2" fmla="*/ 59153 h 410308"/>
                  <a:gd name="connsiteX3" fmla="*/ 185004 w 767844"/>
                  <a:gd name="connsiteY3" fmla="*/ 167738 h 410308"/>
                  <a:gd name="connsiteX4" fmla="*/ 706339 w 767844"/>
                  <a:gd name="connsiteY4" fmla="*/ 410308 h 410308"/>
                  <a:gd name="connsiteX5" fmla="*/ 746979 w 767844"/>
                  <a:gd name="connsiteY5" fmla="*/ 299183 h 410308"/>
                  <a:gd name="connsiteX0" fmla="*/ 746979 w 760095"/>
                  <a:gd name="connsiteY0" fmla="*/ 299183 h 410308"/>
                  <a:gd name="connsiteX1" fmla="*/ 281524 w 760095"/>
                  <a:gd name="connsiteY1" fmla="*/ 81378 h 410308"/>
                  <a:gd name="connsiteX2" fmla="*/ 219929 w 760095"/>
                  <a:gd name="connsiteY2" fmla="*/ 59153 h 410308"/>
                  <a:gd name="connsiteX3" fmla="*/ 185004 w 760095"/>
                  <a:gd name="connsiteY3" fmla="*/ 167738 h 410308"/>
                  <a:gd name="connsiteX4" fmla="*/ 706339 w 760095"/>
                  <a:gd name="connsiteY4" fmla="*/ 410308 h 410308"/>
                  <a:gd name="connsiteX5" fmla="*/ 746979 w 760095"/>
                  <a:gd name="connsiteY5" fmla="*/ 299183 h 410308"/>
                  <a:gd name="connsiteX0" fmla="*/ 746979 w 760095"/>
                  <a:gd name="connsiteY0" fmla="*/ 299183 h 410308"/>
                  <a:gd name="connsiteX1" fmla="*/ 281524 w 760095"/>
                  <a:gd name="connsiteY1" fmla="*/ 81378 h 410308"/>
                  <a:gd name="connsiteX2" fmla="*/ 219929 w 760095"/>
                  <a:gd name="connsiteY2" fmla="*/ 59153 h 410308"/>
                  <a:gd name="connsiteX3" fmla="*/ 185004 w 760095"/>
                  <a:gd name="connsiteY3" fmla="*/ 167738 h 410308"/>
                  <a:gd name="connsiteX4" fmla="*/ 706339 w 760095"/>
                  <a:gd name="connsiteY4" fmla="*/ 410308 h 410308"/>
                  <a:gd name="connsiteX5" fmla="*/ 746979 w 760095"/>
                  <a:gd name="connsiteY5" fmla="*/ 299183 h 410308"/>
                  <a:gd name="connsiteX0" fmla="*/ 744488 w 757604"/>
                  <a:gd name="connsiteY0" fmla="*/ 299183 h 410308"/>
                  <a:gd name="connsiteX1" fmla="*/ 279033 w 757604"/>
                  <a:gd name="connsiteY1" fmla="*/ 81378 h 410308"/>
                  <a:gd name="connsiteX2" fmla="*/ 217438 w 757604"/>
                  <a:gd name="connsiteY2" fmla="*/ 59153 h 410308"/>
                  <a:gd name="connsiteX3" fmla="*/ 182513 w 757604"/>
                  <a:gd name="connsiteY3" fmla="*/ 167738 h 410308"/>
                  <a:gd name="connsiteX4" fmla="*/ 703848 w 757604"/>
                  <a:gd name="connsiteY4" fmla="*/ 410308 h 410308"/>
                  <a:gd name="connsiteX5" fmla="*/ 744488 w 757604"/>
                  <a:gd name="connsiteY5" fmla="*/ 299183 h 410308"/>
                  <a:gd name="connsiteX0" fmla="*/ 714579 w 727695"/>
                  <a:gd name="connsiteY0" fmla="*/ 299183 h 410308"/>
                  <a:gd name="connsiteX1" fmla="*/ 249124 w 727695"/>
                  <a:gd name="connsiteY1" fmla="*/ 81378 h 410308"/>
                  <a:gd name="connsiteX2" fmla="*/ 187529 w 727695"/>
                  <a:gd name="connsiteY2" fmla="*/ 59153 h 410308"/>
                  <a:gd name="connsiteX3" fmla="*/ 152604 w 727695"/>
                  <a:gd name="connsiteY3" fmla="*/ 167738 h 410308"/>
                  <a:gd name="connsiteX4" fmla="*/ 673939 w 727695"/>
                  <a:gd name="connsiteY4" fmla="*/ 410308 h 410308"/>
                  <a:gd name="connsiteX5" fmla="*/ 714579 w 727695"/>
                  <a:gd name="connsiteY5" fmla="*/ 299183 h 410308"/>
                  <a:gd name="connsiteX0" fmla="*/ 714579 w 727695"/>
                  <a:gd name="connsiteY0" fmla="*/ 314545 h 425670"/>
                  <a:gd name="connsiteX1" fmla="*/ 249124 w 727695"/>
                  <a:gd name="connsiteY1" fmla="*/ 96740 h 425670"/>
                  <a:gd name="connsiteX2" fmla="*/ 187529 w 727695"/>
                  <a:gd name="connsiteY2" fmla="*/ 74515 h 425670"/>
                  <a:gd name="connsiteX3" fmla="*/ 152604 w 727695"/>
                  <a:gd name="connsiteY3" fmla="*/ 183100 h 425670"/>
                  <a:gd name="connsiteX4" fmla="*/ 673939 w 727695"/>
                  <a:gd name="connsiteY4" fmla="*/ 425670 h 425670"/>
                  <a:gd name="connsiteX5" fmla="*/ 714579 w 727695"/>
                  <a:gd name="connsiteY5" fmla="*/ 314545 h 425670"/>
                  <a:gd name="connsiteX0" fmla="*/ 590206 w 603322"/>
                  <a:gd name="connsiteY0" fmla="*/ 222838 h 333963"/>
                  <a:gd name="connsiteX1" fmla="*/ 124751 w 603322"/>
                  <a:gd name="connsiteY1" fmla="*/ 5033 h 333963"/>
                  <a:gd name="connsiteX2" fmla="*/ 28231 w 603322"/>
                  <a:gd name="connsiteY2" fmla="*/ 91393 h 333963"/>
                  <a:gd name="connsiteX3" fmla="*/ 549566 w 603322"/>
                  <a:gd name="connsiteY3" fmla="*/ 333963 h 333963"/>
                  <a:gd name="connsiteX4" fmla="*/ 590206 w 603322"/>
                  <a:gd name="connsiteY4" fmla="*/ 222838 h 333963"/>
                  <a:gd name="connsiteX0" fmla="*/ 465551 w 478667"/>
                  <a:gd name="connsiteY0" fmla="*/ 217804 h 328929"/>
                  <a:gd name="connsiteX1" fmla="*/ 96 w 478667"/>
                  <a:gd name="connsiteY1" fmla="*/ -1 h 328929"/>
                  <a:gd name="connsiteX2" fmla="*/ 424911 w 478667"/>
                  <a:gd name="connsiteY2" fmla="*/ 328929 h 328929"/>
                  <a:gd name="connsiteX3" fmla="*/ 465551 w 478667"/>
                  <a:gd name="connsiteY3" fmla="*/ 217804 h 328929"/>
                  <a:gd name="connsiteX0" fmla="*/ 40641 w 53757"/>
                  <a:gd name="connsiteY0" fmla="*/ 0 h 111125"/>
                  <a:gd name="connsiteX1" fmla="*/ 1 w 53757"/>
                  <a:gd name="connsiteY1" fmla="*/ 111125 h 111125"/>
                  <a:gd name="connsiteX2" fmla="*/ 40641 w 53757"/>
                  <a:gd name="connsiteY2" fmla="*/ 0 h 111125"/>
                  <a:gd name="connsiteX0" fmla="*/ 47294 w 60410"/>
                  <a:gd name="connsiteY0" fmla="*/ 0 h 111125"/>
                  <a:gd name="connsiteX1" fmla="*/ 6654 w 60410"/>
                  <a:gd name="connsiteY1" fmla="*/ 111125 h 111125"/>
                  <a:gd name="connsiteX2" fmla="*/ 47294 w 60410"/>
                  <a:gd name="connsiteY2" fmla="*/ 0 h 111125"/>
                  <a:gd name="connsiteX0" fmla="*/ 47294 w 67924"/>
                  <a:gd name="connsiteY0" fmla="*/ 0 h 111125"/>
                  <a:gd name="connsiteX1" fmla="*/ 6654 w 67924"/>
                  <a:gd name="connsiteY1" fmla="*/ 111125 h 111125"/>
                  <a:gd name="connsiteX2" fmla="*/ 47294 w 67924"/>
                  <a:gd name="connsiteY2" fmla="*/ 0 h 111125"/>
                  <a:gd name="connsiteX0" fmla="*/ 49300 w 69931"/>
                  <a:gd name="connsiteY0" fmla="*/ 0 h 111125"/>
                  <a:gd name="connsiteX1" fmla="*/ 8660 w 69931"/>
                  <a:gd name="connsiteY1" fmla="*/ 111125 h 111125"/>
                  <a:gd name="connsiteX2" fmla="*/ 49300 w 69931"/>
                  <a:gd name="connsiteY2" fmla="*/ 0 h 111125"/>
                  <a:gd name="connsiteX0" fmla="*/ 45397 w 68151"/>
                  <a:gd name="connsiteY0" fmla="*/ 0 h 109651"/>
                  <a:gd name="connsiteX1" fmla="*/ 9406 w 68151"/>
                  <a:gd name="connsiteY1" fmla="*/ 109651 h 109651"/>
                  <a:gd name="connsiteX2" fmla="*/ 45397 w 68151"/>
                  <a:gd name="connsiteY2" fmla="*/ 0 h 109651"/>
                  <a:gd name="connsiteX0" fmla="*/ 74741 w 85924"/>
                  <a:gd name="connsiteY0" fmla="*/ 1 h 150814"/>
                  <a:gd name="connsiteX1" fmla="*/ 5764 w 85924"/>
                  <a:gd name="connsiteY1" fmla="*/ 150814 h 150814"/>
                  <a:gd name="connsiteX2" fmla="*/ 74741 w 85924"/>
                  <a:gd name="connsiteY2" fmla="*/ 1 h 150814"/>
                  <a:gd name="connsiteX0" fmla="*/ 76668 w 87851"/>
                  <a:gd name="connsiteY0" fmla="*/ 0 h 150813"/>
                  <a:gd name="connsiteX1" fmla="*/ 7691 w 87851"/>
                  <a:gd name="connsiteY1" fmla="*/ 150813 h 150813"/>
                  <a:gd name="connsiteX2" fmla="*/ 76668 w 87851"/>
                  <a:gd name="connsiteY2" fmla="*/ 0 h 150813"/>
                  <a:gd name="connsiteX0" fmla="*/ 76669 w 102791"/>
                  <a:gd name="connsiteY0" fmla="*/ 0 h 150813"/>
                  <a:gd name="connsiteX1" fmla="*/ 7692 w 102791"/>
                  <a:gd name="connsiteY1" fmla="*/ 150813 h 150813"/>
                  <a:gd name="connsiteX2" fmla="*/ 76669 w 102791"/>
                  <a:gd name="connsiteY2" fmla="*/ 0 h 150813"/>
                  <a:gd name="connsiteX0" fmla="*/ 76669 w 117544"/>
                  <a:gd name="connsiteY0" fmla="*/ 0 h 150813"/>
                  <a:gd name="connsiteX1" fmla="*/ 7692 w 117544"/>
                  <a:gd name="connsiteY1" fmla="*/ 150813 h 150813"/>
                  <a:gd name="connsiteX2" fmla="*/ 76669 w 117544"/>
                  <a:gd name="connsiteY2" fmla="*/ 0 h 150813"/>
                  <a:gd name="connsiteX0" fmla="*/ 76669 w 103657"/>
                  <a:gd name="connsiteY0" fmla="*/ 0 h 153357"/>
                  <a:gd name="connsiteX1" fmla="*/ 7692 w 103657"/>
                  <a:gd name="connsiteY1" fmla="*/ 150813 h 153357"/>
                  <a:gd name="connsiteX2" fmla="*/ 76669 w 103657"/>
                  <a:gd name="connsiteY2" fmla="*/ 0 h 153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57" h="153357">
                    <a:moveTo>
                      <a:pt x="76669" y="0"/>
                    </a:moveTo>
                    <a:cubicBezTo>
                      <a:pt x="21622" y="27182"/>
                      <a:pt x="-17198" y="105498"/>
                      <a:pt x="7692" y="150813"/>
                    </a:cubicBezTo>
                    <a:cubicBezTo>
                      <a:pt x="93768" y="174906"/>
                      <a:pt x="134508" y="20506"/>
                      <a:pt x="76669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w="158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テキスト ボックス 5"/>
            <p:cNvSpPr txBox="1"/>
            <p:nvPr/>
          </p:nvSpPr>
          <p:spPr>
            <a:xfrm>
              <a:off x="3503853" y="4013580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©2022.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3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グループ化 48"/>
          <p:cNvGrpSpPr/>
          <p:nvPr/>
        </p:nvGrpSpPr>
        <p:grpSpPr>
          <a:xfrm>
            <a:off x="208438" y="1894977"/>
            <a:ext cx="5225431" cy="1462166"/>
            <a:chOff x="208438" y="1894977"/>
            <a:chExt cx="5225431" cy="1462166"/>
          </a:xfrm>
        </p:grpSpPr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3C3DDA77-43C2-4788-6E28-7763439877C1}"/>
                </a:ext>
              </a:extLst>
            </p:cNvPr>
            <p:cNvGrpSpPr/>
            <p:nvPr/>
          </p:nvGrpSpPr>
          <p:grpSpPr>
            <a:xfrm>
              <a:off x="208438" y="1894977"/>
              <a:ext cx="4951412" cy="1225361"/>
              <a:chOff x="205740" y="3187446"/>
              <a:chExt cx="4951412" cy="1225361"/>
            </a:xfrm>
          </p:grpSpPr>
          <p:grpSp>
            <p:nvGrpSpPr>
              <p:cNvPr id="67" name="グループ化 66">
                <a:extLst>
                  <a:ext uri="{FF2B5EF4-FFF2-40B4-BE49-F238E27FC236}">
                    <a16:creationId xmlns:a16="http://schemas.microsoft.com/office/drawing/2014/main" id="{AFF23D58-F5C8-3A54-57C1-24B7A2A02F29}"/>
                  </a:ext>
                </a:extLst>
              </p:cNvPr>
              <p:cNvGrpSpPr/>
              <p:nvPr/>
            </p:nvGrpSpPr>
            <p:grpSpPr>
              <a:xfrm>
                <a:off x="205740" y="3187446"/>
                <a:ext cx="4918659" cy="1225361"/>
                <a:chOff x="205740" y="3187446"/>
                <a:chExt cx="4918659" cy="1225361"/>
              </a:xfrm>
            </p:grpSpPr>
            <p:sp>
              <p:nvSpPr>
                <p:cNvPr id="54" name="正方形/長方形 53">
                  <a:extLst>
                    <a:ext uri="{FF2B5EF4-FFF2-40B4-BE49-F238E27FC236}">
                      <a16:creationId xmlns:a16="http://schemas.microsoft.com/office/drawing/2014/main" id="{3C97FD6C-86A4-D85A-B21B-FA4C60CD9934}"/>
                    </a:ext>
                  </a:extLst>
                </p:cNvPr>
                <p:cNvSpPr/>
                <p:nvPr/>
              </p:nvSpPr>
              <p:spPr>
                <a:xfrm>
                  <a:off x="205740" y="3248572"/>
                  <a:ext cx="139383" cy="114981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55" name="正方形/長方形 54">
                  <a:extLst>
                    <a:ext uri="{FF2B5EF4-FFF2-40B4-BE49-F238E27FC236}">
                      <a16:creationId xmlns:a16="http://schemas.microsoft.com/office/drawing/2014/main" id="{5727F997-6F23-FA9F-5699-A220BA2E0614}"/>
                    </a:ext>
                  </a:extLst>
                </p:cNvPr>
                <p:cNvSpPr/>
                <p:nvPr/>
              </p:nvSpPr>
              <p:spPr>
                <a:xfrm>
                  <a:off x="857092" y="3747833"/>
                  <a:ext cx="139383" cy="63534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56" name="正方形/長方形 55">
                  <a:extLst>
                    <a:ext uri="{FF2B5EF4-FFF2-40B4-BE49-F238E27FC236}">
                      <a16:creationId xmlns:a16="http://schemas.microsoft.com/office/drawing/2014/main" id="{9ABCA1F2-7838-530D-9120-D756CB317750}"/>
                    </a:ext>
                  </a:extLst>
                </p:cNvPr>
                <p:cNvSpPr/>
                <p:nvPr/>
              </p:nvSpPr>
              <p:spPr>
                <a:xfrm>
                  <a:off x="1492471" y="3579878"/>
                  <a:ext cx="139383" cy="82633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57" name="正方形/長方形 56">
                  <a:extLst>
                    <a:ext uri="{FF2B5EF4-FFF2-40B4-BE49-F238E27FC236}">
                      <a16:creationId xmlns:a16="http://schemas.microsoft.com/office/drawing/2014/main" id="{7BF0E002-D016-0536-44D9-8FB5E41538AC}"/>
                    </a:ext>
                  </a:extLst>
                </p:cNvPr>
                <p:cNvSpPr/>
                <p:nvPr/>
              </p:nvSpPr>
              <p:spPr>
                <a:xfrm>
                  <a:off x="2544762" y="3215531"/>
                  <a:ext cx="139383" cy="118285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58" name="正方形/長方形 57">
                  <a:extLst>
                    <a:ext uri="{FF2B5EF4-FFF2-40B4-BE49-F238E27FC236}">
                      <a16:creationId xmlns:a16="http://schemas.microsoft.com/office/drawing/2014/main" id="{4DAE0ACD-A73B-106F-E3DE-041338D7B880}"/>
                    </a:ext>
                  </a:extLst>
                </p:cNvPr>
                <p:cNvSpPr/>
                <p:nvPr/>
              </p:nvSpPr>
              <p:spPr>
                <a:xfrm>
                  <a:off x="1138141" y="4082815"/>
                  <a:ext cx="139383" cy="30654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59" name="正方形/長方形 58">
                  <a:extLst>
                    <a:ext uri="{FF2B5EF4-FFF2-40B4-BE49-F238E27FC236}">
                      <a16:creationId xmlns:a16="http://schemas.microsoft.com/office/drawing/2014/main" id="{56BF4682-D4AA-27E3-7D31-63D716D2E11B}"/>
                    </a:ext>
                  </a:extLst>
                </p:cNvPr>
                <p:cNvSpPr/>
                <p:nvPr/>
              </p:nvSpPr>
              <p:spPr>
                <a:xfrm>
                  <a:off x="2065771" y="3536144"/>
                  <a:ext cx="139383" cy="60798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0" name="正方形/長方形 59">
                  <a:extLst>
                    <a:ext uri="{FF2B5EF4-FFF2-40B4-BE49-F238E27FC236}">
                      <a16:creationId xmlns:a16="http://schemas.microsoft.com/office/drawing/2014/main" id="{395DB251-B99C-6459-18CD-1CEE750551E7}"/>
                    </a:ext>
                  </a:extLst>
                </p:cNvPr>
                <p:cNvSpPr/>
                <p:nvPr/>
              </p:nvSpPr>
              <p:spPr>
                <a:xfrm>
                  <a:off x="2889281" y="3536144"/>
                  <a:ext cx="139383" cy="62119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1" name="正方形/長方形 60">
                  <a:extLst>
                    <a:ext uri="{FF2B5EF4-FFF2-40B4-BE49-F238E27FC236}">
                      <a16:creationId xmlns:a16="http://schemas.microsoft.com/office/drawing/2014/main" id="{C4932261-5FAE-CF7F-46AA-8A6516A35507}"/>
                    </a:ext>
                  </a:extLst>
                </p:cNvPr>
                <p:cNvSpPr/>
                <p:nvPr/>
              </p:nvSpPr>
              <p:spPr>
                <a:xfrm>
                  <a:off x="3630135" y="3187446"/>
                  <a:ext cx="139383" cy="122536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3" name="正方形/長方形 62">
                  <a:extLst>
                    <a:ext uri="{FF2B5EF4-FFF2-40B4-BE49-F238E27FC236}">
                      <a16:creationId xmlns:a16="http://schemas.microsoft.com/office/drawing/2014/main" id="{FBFB1AAE-E523-4EF9-1628-9E987CB47F0D}"/>
                    </a:ext>
                  </a:extLst>
                </p:cNvPr>
                <p:cNvSpPr/>
                <p:nvPr/>
              </p:nvSpPr>
              <p:spPr>
                <a:xfrm rot="521309">
                  <a:off x="3239509" y="3738140"/>
                  <a:ext cx="139383" cy="52397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4" name="正方形/長方形 63">
                  <a:extLst>
                    <a:ext uri="{FF2B5EF4-FFF2-40B4-BE49-F238E27FC236}">
                      <a16:creationId xmlns:a16="http://schemas.microsoft.com/office/drawing/2014/main" id="{AD642FF0-0C84-6ED5-47E9-69449C3CA793}"/>
                    </a:ext>
                  </a:extLst>
                </p:cNvPr>
                <p:cNvSpPr/>
                <p:nvPr/>
              </p:nvSpPr>
              <p:spPr>
                <a:xfrm rot="20628512">
                  <a:off x="3996936" y="3736996"/>
                  <a:ext cx="139383" cy="54343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5" name="正方形/長方形 64">
                  <a:extLst>
                    <a:ext uri="{FF2B5EF4-FFF2-40B4-BE49-F238E27FC236}">
                      <a16:creationId xmlns:a16="http://schemas.microsoft.com/office/drawing/2014/main" id="{AC403EE0-B505-1A9C-17DD-4AF5A42B3870}"/>
                    </a:ext>
                  </a:extLst>
                </p:cNvPr>
                <p:cNvSpPr/>
                <p:nvPr/>
              </p:nvSpPr>
              <p:spPr>
                <a:xfrm rot="798438">
                  <a:off x="4387015" y="3220406"/>
                  <a:ext cx="139383" cy="82605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6" name="正方形/長方形 65">
                  <a:extLst>
                    <a:ext uri="{FF2B5EF4-FFF2-40B4-BE49-F238E27FC236}">
                      <a16:creationId xmlns:a16="http://schemas.microsoft.com/office/drawing/2014/main" id="{B2FC5475-BDCD-957C-926C-B1AACD282106}"/>
                    </a:ext>
                  </a:extLst>
                </p:cNvPr>
                <p:cNvSpPr/>
                <p:nvPr/>
              </p:nvSpPr>
              <p:spPr>
                <a:xfrm rot="692812">
                  <a:off x="4985016" y="3322940"/>
                  <a:ext cx="139383" cy="108686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2" name="グループ化 1">
                <a:extLst>
                  <a:ext uri="{FF2B5EF4-FFF2-40B4-BE49-F238E27FC236}">
                    <a16:creationId xmlns:a16="http://schemas.microsoft.com/office/drawing/2014/main" id="{5E32E9B6-0C8D-8479-A39A-E33BA3ECAC13}"/>
                  </a:ext>
                </a:extLst>
              </p:cNvPr>
              <p:cNvGrpSpPr/>
              <p:nvPr/>
            </p:nvGrpSpPr>
            <p:grpSpPr>
              <a:xfrm>
                <a:off x="238760" y="3213735"/>
                <a:ext cx="4918392" cy="1185017"/>
                <a:chOff x="169227" y="1432223"/>
                <a:chExt cx="4918392" cy="1185017"/>
              </a:xfrm>
            </p:grpSpPr>
            <p:grpSp>
              <p:nvGrpSpPr>
                <p:cNvPr id="3" name="グループ化 2">
                  <a:extLst>
                    <a:ext uri="{FF2B5EF4-FFF2-40B4-BE49-F238E27FC236}">
                      <a16:creationId xmlns:a16="http://schemas.microsoft.com/office/drawing/2014/main" id="{36A5C430-960A-9214-A74F-67B4708388B7}"/>
                    </a:ext>
                  </a:extLst>
                </p:cNvPr>
                <p:cNvGrpSpPr/>
                <p:nvPr/>
              </p:nvGrpSpPr>
              <p:grpSpPr>
                <a:xfrm>
                  <a:off x="169227" y="1481328"/>
                  <a:ext cx="681673" cy="1108119"/>
                  <a:chOff x="169227" y="1481328"/>
                  <a:chExt cx="681673" cy="1108119"/>
                </a:xfrm>
              </p:grpSpPr>
              <p:cxnSp>
                <p:nvCxnSpPr>
                  <p:cNvPr id="44" name="直線コネクタ 43">
                    <a:extLst>
                      <a:ext uri="{FF2B5EF4-FFF2-40B4-BE49-F238E27FC236}">
                        <a16:creationId xmlns:a16="http://schemas.microsoft.com/office/drawing/2014/main" id="{469C3270-AC9E-3145-C3B6-C4E3BA2C37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4470" y="1481328"/>
                    <a:ext cx="0" cy="1077639"/>
                  </a:xfrm>
                  <a:prstGeom prst="line">
                    <a:avLst/>
                  </a:prstGeom>
                  <a:ln w="190500" cap="rnd" cmpd="dbl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線コネクタ 45">
                    <a:extLst>
                      <a:ext uri="{FF2B5EF4-FFF2-40B4-BE49-F238E27FC236}">
                        <a16:creationId xmlns:a16="http://schemas.microsoft.com/office/drawing/2014/main" id="{1DA89F18-B26F-CB11-F9B5-8D48C2CB1A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0900" y="1983403"/>
                    <a:ext cx="0" cy="581660"/>
                  </a:xfrm>
                  <a:prstGeom prst="line">
                    <a:avLst/>
                  </a:prstGeom>
                  <a:ln w="190500" cap="rnd" cmpd="dbl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線コネクタ 47">
                    <a:extLst>
                      <a:ext uri="{FF2B5EF4-FFF2-40B4-BE49-F238E27FC236}">
                        <a16:creationId xmlns:a16="http://schemas.microsoft.com/office/drawing/2014/main" id="{ADE7828A-B788-50DE-C285-FE7657C133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69227" y="2589447"/>
                    <a:ext cx="681673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" name="グループ化 3">
                  <a:extLst>
                    <a:ext uri="{FF2B5EF4-FFF2-40B4-BE49-F238E27FC236}">
                      <a16:creationId xmlns:a16="http://schemas.microsoft.com/office/drawing/2014/main" id="{D14E2067-C7D1-198E-7B09-3010DC4A2D6B}"/>
                    </a:ext>
                  </a:extLst>
                </p:cNvPr>
                <p:cNvGrpSpPr/>
                <p:nvPr/>
              </p:nvGrpSpPr>
              <p:grpSpPr>
                <a:xfrm>
                  <a:off x="1141730" y="1823383"/>
                  <a:ext cx="742950" cy="793857"/>
                  <a:chOff x="1141730" y="1823383"/>
                  <a:chExt cx="742950" cy="793857"/>
                </a:xfrm>
              </p:grpSpPr>
              <p:cxnSp>
                <p:nvCxnSpPr>
                  <p:cNvPr id="30" name="直線コネクタ 29">
                    <a:extLst>
                      <a:ext uri="{FF2B5EF4-FFF2-40B4-BE49-F238E27FC236}">
                        <a16:creationId xmlns:a16="http://schemas.microsoft.com/office/drawing/2014/main" id="{BCC5E00F-BB29-B9E6-2A0C-309FC9DB81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83360" y="1823383"/>
                    <a:ext cx="0" cy="772160"/>
                  </a:xfrm>
                  <a:prstGeom prst="line">
                    <a:avLst/>
                  </a:prstGeom>
                  <a:ln w="190500" cap="rnd" cmpd="dbl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>
                    <a:extLst>
                      <a:ext uri="{FF2B5EF4-FFF2-40B4-BE49-F238E27FC236}">
                        <a16:creationId xmlns:a16="http://schemas.microsoft.com/office/drawing/2014/main" id="{2E7D539A-5835-0953-5933-4F154F917B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41730" y="2617240"/>
                    <a:ext cx="34163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コネクタ 36">
                    <a:extLst>
                      <a:ext uri="{FF2B5EF4-FFF2-40B4-BE49-F238E27FC236}">
                        <a16:creationId xmlns:a16="http://schemas.microsoft.com/office/drawing/2014/main" id="{54DA2FB4-EDFC-C3CB-5B6D-090DBCE1B6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43000" y="2308162"/>
                    <a:ext cx="0" cy="281285"/>
                  </a:xfrm>
                  <a:prstGeom prst="line">
                    <a:avLst/>
                  </a:prstGeom>
                  <a:ln w="190500" cap="rnd" cmpd="dbl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>
                    <a:extLst>
                      <a:ext uri="{FF2B5EF4-FFF2-40B4-BE49-F238E27FC236}">
                        <a16:creationId xmlns:a16="http://schemas.microsoft.com/office/drawing/2014/main" id="{32665BE7-C9AD-11E2-0089-C3609B5824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141730" y="2259414"/>
                    <a:ext cx="742950" cy="12717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線コネクタ 41">
                    <a:extLst>
                      <a:ext uri="{FF2B5EF4-FFF2-40B4-BE49-F238E27FC236}">
                        <a16:creationId xmlns:a16="http://schemas.microsoft.com/office/drawing/2014/main" id="{66EC075D-0A4F-52EC-899A-2614BE4D86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426210" y="2002175"/>
                    <a:ext cx="45593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" name="グループ化 4">
                  <a:extLst>
                    <a:ext uri="{FF2B5EF4-FFF2-40B4-BE49-F238E27FC236}">
                      <a16:creationId xmlns:a16="http://schemas.microsoft.com/office/drawing/2014/main" id="{381E3EA6-3EF8-3907-BEAC-30F4401CB965}"/>
                    </a:ext>
                  </a:extLst>
                </p:cNvPr>
                <p:cNvGrpSpPr/>
                <p:nvPr/>
              </p:nvGrpSpPr>
              <p:grpSpPr>
                <a:xfrm>
                  <a:off x="2067560" y="1432223"/>
                  <a:ext cx="887476" cy="1163320"/>
                  <a:chOff x="2067560" y="1432223"/>
                  <a:chExt cx="887476" cy="1163320"/>
                </a:xfrm>
              </p:grpSpPr>
              <p:cxnSp>
                <p:nvCxnSpPr>
                  <p:cNvPr id="23" name="直線コネクタ 22">
                    <a:extLst>
                      <a:ext uri="{FF2B5EF4-FFF2-40B4-BE49-F238E27FC236}">
                        <a16:creationId xmlns:a16="http://schemas.microsoft.com/office/drawing/2014/main" id="{9AF16985-844F-B40D-95A4-B7B2F4021B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37460" y="1432223"/>
                    <a:ext cx="0" cy="1163320"/>
                  </a:xfrm>
                  <a:prstGeom prst="line">
                    <a:avLst/>
                  </a:prstGeom>
                  <a:ln w="190500" cap="rnd" cmpd="dbl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コネクタ 24">
                    <a:extLst>
                      <a:ext uri="{FF2B5EF4-FFF2-40B4-BE49-F238E27FC236}">
                        <a16:creationId xmlns:a16="http://schemas.microsoft.com/office/drawing/2014/main" id="{802E7CDF-A0CF-01EA-A489-DD16F86A0E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67560" y="1765713"/>
                    <a:ext cx="0" cy="581660"/>
                  </a:xfrm>
                  <a:prstGeom prst="line">
                    <a:avLst/>
                  </a:prstGeom>
                  <a:ln w="190500" cap="rnd" cmpd="dbl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コネクタ 25">
                    <a:extLst>
                      <a:ext uri="{FF2B5EF4-FFF2-40B4-BE49-F238E27FC236}">
                        <a16:creationId xmlns:a16="http://schemas.microsoft.com/office/drawing/2014/main" id="{43A8CDDC-59BD-045E-3207-F0441F8AC2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88234" y="1771809"/>
                    <a:ext cx="0" cy="581660"/>
                  </a:xfrm>
                  <a:prstGeom prst="line">
                    <a:avLst/>
                  </a:prstGeom>
                  <a:ln w="190500" cap="rnd" cmpd="dbl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線コネクタ 26">
                    <a:extLst>
                      <a:ext uri="{FF2B5EF4-FFF2-40B4-BE49-F238E27FC236}">
                        <a16:creationId xmlns:a16="http://schemas.microsoft.com/office/drawing/2014/main" id="{FB9EFD7D-53B7-F0C6-CFFA-8A81517182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314574" y="2371344"/>
                    <a:ext cx="63246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フリーフォーム: 図形 27">
                    <a:extLst>
                      <a:ext uri="{FF2B5EF4-FFF2-40B4-BE49-F238E27FC236}">
                        <a16:creationId xmlns:a16="http://schemas.microsoft.com/office/drawing/2014/main" id="{D2DE3448-8839-547D-A2D1-3C8742C51166}"/>
                      </a:ext>
                    </a:extLst>
                  </p:cNvPr>
                  <p:cNvSpPr/>
                  <p:nvPr/>
                </p:nvSpPr>
                <p:spPr>
                  <a:xfrm>
                    <a:off x="2132330" y="1750060"/>
                    <a:ext cx="822706" cy="613410"/>
                  </a:xfrm>
                  <a:custGeom>
                    <a:avLst/>
                    <a:gdLst>
                      <a:gd name="connsiteX0" fmla="*/ 0 w 1011936"/>
                      <a:gd name="connsiteY0" fmla="*/ 566928 h 566928"/>
                      <a:gd name="connsiteX1" fmla="*/ 292608 w 1011936"/>
                      <a:gd name="connsiteY1" fmla="*/ 0 h 566928"/>
                      <a:gd name="connsiteX2" fmla="*/ 1011936 w 1011936"/>
                      <a:gd name="connsiteY2" fmla="*/ 12192 h 566928"/>
                      <a:gd name="connsiteX0" fmla="*/ 0 w 1019556"/>
                      <a:gd name="connsiteY0" fmla="*/ 566928 h 566928"/>
                      <a:gd name="connsiteX1" fmla="*/ 292608 w 1019556"/>
                      <a:gd name="connsiteY1" fmla="*/ 0 h 566928"/>
                      <a:gd name="connsiteX2" fmla="*/ 1019556 w 1019556"/>
                      <a:gd name="connsiteY2" fmla="*/ 2032 h 566928"/>
                      <a:gd name="connsiteX0" fmla="*/ 0 w 1029716"/>
                      <a:gd name="connsiteY0" fmla="*/ 566928 h 566928"/>
                      <a:gd name="connsiteX1" fmla="*/ 292608 w 1029716"/>
                      <a:gd name="connsiteY1" fmla="*/ 0 h 566928"/>
                      <a:gd name="connsiteX2" fmla="*/ 1029716 w 1029716"/>
                      <a:gd name="connsiteY2" fmla="*/ 2032 h 566928"/>
                      <a:gd name="connsiteX0" fmla="*/ 0 w 1029716"/>
                      <a:gd name="connsiteY0" fmla="*/ 566928 h 566928"/>
                      <a:gd name="connsiteX1" fmla="*/ 292608 w 1029716"/>
                      <a:gd name="connsiteY1" fmla="*/ 0 h 566928"/>
                      <a:gd name="connsiteX2" fmla="*/ 1029716 w 1029716"/>
                      <a:gd name="connsiteY2" fmla="*/ 4572 h 566928"/>
                      <a:gd name="connsiteX0" fmla="*/ 0 w 1034796"/>
                      <a:gd name="connsiteY0" fmla="*/ 570881 h 570881"/>
                      <a:gd name="connsiteX1" fmla="*/ 292608 w 1034796"/>
                      <a:gd name="connsiteY1" fmla="*/ 3953 h 570881"/>
                      <a:gd name="connsiteX2" fmla="*/ 1034796 w 1034796"/>
                      <a:gd name="connsiteY2" fmla="*/ 905 h 570881"/>
                      <a:gd name="connsiteX0" fmla="*/ 0 w 1034796"/>
                      <a:gd name="connsiteY0" fmla="*/ 568554 h 568554"/>
                      <a:gd name="connsiteX1" fmla="*/ 292608 w 1034796"/>
                      <a:gd name="connsiteY1" fmla="*/ 1626 h 568554"/>
                      <a:gd name="connsiteX2" fmla="*/ 1034796 w 1034796"/>
                      <a:gd name="connsiteY2" fmla="*/ 1118 h 568554"/>
                      <a:gd name="connsiteX0" fmla="*/ 0 w 1024636"/>
                      <a:gd name="connsiteY0" fmla="*/ 568554 h 568554"/>
                      <a:gd name="connsiteX1" fmla="*/ 292608 w 1024636"/>
                      <a:gd name="connsiteY1" fmla="*/ 1626 h 568554"/>
                      <a:gd name="connsiteX2" fmla="*/ 1024636 w 1024636"/>
                      <a:gd name="connsiteY2" fmla="*/ 1118 h 568554"/>
                      <a:gd name="connsiteX0" fmla="*/ 0 w 1032256"/>
                      <a:gd name="connsiteY0" fmla="*/ 566928 h 566928"/>
                      <a:gd name="connsiteX1" fmla="*/ 292608 w 1032256"/>
                      <a:gd name="connsiteY1" fmla="*/ 0 h 566928"/>
                      <a:gd name="connsiteX2" fmla="*/ 1032256 w 1032256"/>
                      <a:gd name="connsiteY2" fmla="*/ 4572 h 566928"/>
                      <a:gd name="connsiteX0" fmla="*/ 0 w 1032256"/>
                      <a:gd name="connsiteY0" fmla="*/ 570881 h 570881"/>
                      <a:gd name="connsiteX1" fmla="*/ 292608 w 1032256"/>
                      <a:gd name="connsiteY1" fmla="*/ 3953 h 570881"/>
                      <a:gd name="connsiteX2" fmla="*/ 1032256 w 1032256"/>
                      <a:gd name="connsiteY2" fmla="*/ 905 h 570881"/>
                      <a:gd name="connsiteX0" fmla="*/ 0 w 1032256"/>
                      <a:gd name="connsiteY0" fmla="*/ 566928 h 566928"/>
                      <a:gd name="connsiteX1" fmla="*/ 292608 w 1032256"/>
                      <a:gd name="connsiteY1" fmla="*/ 0 h 566928"/>
                      <a:gd name="connsiteX2" fmla="*/ 1032256 w 1032256"/>
                      <a:gd name="connsiteY2" fmla="*/ 2032 h 566928"/>
                      <a:gd name="connsiteX0" fmla="*/ 0 w 1027176"/>
                      <a:gd name="connsiteY0" fmla="*/ 566928 h 566928"/>
                      <a:gd name="connsiteX1" fmla="*/ 292608 w 1027176"/>
                      <a:gd name="connsiteY1" fmla="*/ 0 h 566928"/>
                      <a:gd name="connsiteX2" fmla="*/ 1027176 w 1027176"/>
                      <a:gd name="connsiteY2" fmla="*/ 2032 h 566928"/>
                      <a:gd name="connsiteX0" fmla="*/ 0 w 917956"/>
                      <a:gd name="connsiteY0" fmla="*/ 538988 h 538988"/>
                      <a:gd name="connsiteX1" fmla="*/ 183388 w 917956"/>
                      <a:gd name="connsiteY1" fmla="*/ 0 h 538988"/>
                      <a:gd name="connsiteX2" fmla="*/ 917956 w 917956"/>
                      <a:gd name="connsiteY2" fmla="*/ 2032 h 538988"/>
                      <a:gd name="connsiteX0" fmla="*/ 0 w 945896"/>
                      <a:gd name="connsiteY0" fmla="*/ 549148 h 549148"/>
                      <a:gd name="connsiteX1" fmla="*/ 211328 w 945896"/>
                      <a:gd name="connsiteY1" fmla="*/ 0 h 549148"/>
                      <a:gd name="connsiteX2" fmla="*/ 945896 w 945896"/>
                      <a:gd name="connsiteY2" fmla="*/ 2032 h 549148"/>
                      <a:gd name="connsiteX0" fmla="*/ 0 w 935736"/>
                      <a:gd name="connsiteY0" fmla="*/ 549148 h 549148"/>
                      <a:gd name="connsiteX1" fmla="*/ 201168 w 935736"/>
                      <a:gd name="connsiteY1" fmla="*/ 0 h 549148"/>
                      <a:gd name="connsiteX2" fmla="*/ 935736 w 935736"/>
                      <a:gd name="connsiteY2" fmla="*/ 2032 h 549148"/>
                      <a:gd name="connsiteX0" fmla="*/ 0 w 1019556"/>
                      <a:gd name="connsiteY0" fmla="*/ 546608 h 546608"/>
                      <a:gd name="connsiteX1" fmla="*/ 284988 w 1019556"/>
                      <a:gd name="connsiteY1" fmla="*/ 0 h 546608"/>
                      <a:gd name="connsiteX2" fmla="*/ 1019556 w 1019556"/>
                      <a:gd name="connsiteY2" fmla="*/ 2032 h 546608"/>
                      <a:gd name="connsiteX0" fmla="*/ 0 w 1019556"/>
                      <a:gd name="connsiteY0" fmla="*/ 546608 h 546608"/>
                      <a:gd name="connsiteX1" fmla="*/ 22860 w 1019556"/>
                      <a:gd name="connsiteY1" fmla="*/ 492252 h 546608"/>
                      <a:gd name="connsiteX2" fmla="*/ 284988 w 1019556"/>
                      <a:gd name="connsiteY2" fmla="*/ 0 h 546608"/>
                      <a:gd name="connsiteX3" fmla="*/ 1019556 w 1019556"/>
                      <a:gd name="connsiteY3" fmla="*/ 2032 h 546608"/>
                      <a:gd name="connsiteX0" fmla="*/ 0 w 1019556"/>
                      <a:gd name="connsiteY0" fmla="*/ 546608 h 546608"/>
                      <a:gd name="connsiteX1" fmla="*/ 101600 w 1019556"/>
                      <a:gd name="connsiteY1" fmla="*/ 540512 h 546608"/>
                      <a:gd name="connsiteX2" fmla="*/ 284988 w 1019556"/>
                      <a:gd name="connsiteY2" fmla="*/ 0 h 546608"/>
                      <a:gd name="connsiteX3" fmla="*/ 1019556 w 1019556"/>
                      <a:gd name="connsiteY3" fmla="*/ 2032 h 546608"/>
                      <a:gd name="connsiteX0" fmla="*/ 0 w 1019556"/>
                      <a:gd name="connsiteY0" fmla="*/ 546608 h 546608"/>
                      <a:gd name="connsiteX1" fmla="*/ 101600 w 1019556"/>
                      <a:gd name="connsiteY1" fmla="*/ 540512 h 546608"/>
                      <a:gd name="connsiteX2" fmla="*/ 284988 w 1019556"/>
                      <a:gd name="connsiteY2" fmla="*/ 0 h 546608"/>
                      <a:gd name="connsiteX3" fmla="*/ 1019556 w 1019556"/>
                      <a:gd name="connsiteY3" fmla="*/ 2032 h 546608"/>
                      <a:gd name="connsiteX0" fmla="*/ 0 w 1019556"/>
                      <a:gd name="connsiteY0" fmla="*/ 533908 h 540512"/>
                      <a:gd name="connsiteX1" fmla="*/ 101600 w 1019556"/>
                      <a:gd name="connsiteY1" fmla="*/ 540512 h 540512"/>
                      <a:gd name="connsiteX2" fmla="*/ 284988 w 1019556"/>
                      <a:gd name="connsiteY2" fmla="*/ 0 h 540512"/>
                      <a:gd name="connsiteX3" fmla="*/ 1019556 w 1019556"/>
                      <a:gd name="connsiteY3" fmla="*/ 2032 h 540512"/>
                      <a:gd name="connsiteX0" fmla="*/ 0 w 1019556"/>
                      <a:gd name="connsiteY0" fmla="*/ 533908 h 533908"/>
                      <a:gd name="connsiteX1" fmla="*/ 101600 w 1019556"/>
                      <a:gd name="connsiteY1" fmla="*/ 525272 h 533908"/>
                      <a:gd name="connsiteX2" fmla="*/ 284988 w 1019556"/>
                      <a:gd name="connsiteY2" fmla="*/ 0 h 533908"/>
                      <a:gd name="connsiteX3" fmla="*/ 1019556 w 1019556"/>
                      <a:gd name="connsiteY3" fmla="*/ 2032 h 533908"/>
                      <a:gd name="connsiteX0" fmla="*/ 0 w 1019556"/>
                      <a:gd name="connsiteY0" fmla="*/ 533908 h 535432"/>
                      <a:gd name="connsiteX1" fmla="*/ 83820 w 1019556"/>
                      <a:gd name="connsiteY1" fmla="*/ 535432 h 535432"/>
                      <a:gd name="connsiteX2" fmla="*/ 284988 w 1019556"/>
                      <a:gd name="connsiteY2" fmla="*/ 0 h 535432"/>
                      <a:gd name="connsiteX3" fmla="*/ 1019556 w 1019556"/>
                      <a:gd name="connsiteY3" fmla="*/ 2032 h 535432"/>
                      <a:gd name="connsiteX0" fmla="*/ 0 w 1019556"/>
                      <a:gd name="connsiteY0" fmla="*/ 533908 h 535432"/>
                      <a:gd name="connsiteX1" fmla="*/ 86360 w 1019556"/>
                      <a:gd name="connsiteY1" fmla="*/ 535432 h 535432"/>
                      <a:gd name="connsiteX2" fmla="*/ 284988 w 1019556"/>
                      <a:gd name="connsiteY2" fmla="*/ 0 h 535432"/>
                      <a:gd name="connsiteX3" fmla="*/ 1019556 w 1019556"/>
                      <a:gd name="connsiteY3" fmla="*/ 2032 h 535432"/>
                      <a:gd name="connsiteX0" fmla="*/ 0 w 1019556"/>
                      <a:gd name="connsiteY0" fmla="*/ 533908 h 535432"/>
                      <a:gd name="connsiteX1" fmla="*/ 86360 w 1019556"/>
                      <a:gd name="connsiteY1" fmla="*/ 535432 h 535432"/>
                      <a:gd name="connsiteX2" fmla="*/ 284988 w 1019556"/>
                      <a:gd name="connsiteY2" fmla="*/ 0 h 535432"/>
                      <a:gd name="connsiteX3" fmla="*/ 1019556 w 1019556"/>
                      <a:gd name="connsiteY3" fmla="*/ 2032 h 535432"/>
                      <a:gd name="connsiteX0" fmla="*/ 0 w 916686"/>
                      <a:gd name="connsiteY0" fmla="*/ 540257 h 541781"/>
                      <a:gd name="connsiteX1" fmla="*/ 86360 w 916686"/>
                      <a:gd name="connsiteY1" fmla="*/ 541781 h 541781"/>
                      <a:gd name="connsiteX2" fmla="*/ 284988 w 916686"/>
                      <a:gd name="connsiteY2" fmla="*/ 6349 h 541781"/>
                      <a:gd name="connsiteX3" fmla="*/ 916686 w 916686"/>
                      <a:gd name="connsiteY3" fmla="*/ 761 h 541781"/>
                      <a:gd name="connsiteX0" fmla="*/ 0 w 920496"/>
                      <a:gd name="connsiteY0" fmla="*/ 533908 h 535432"/>
                      <a:gd name="connsiteX1" fmla="*/ 86360 w 920496"/>
                      <a:gd name="connsiteY1" fmla="*/ 535432 h 535432"/>
                      <a:gd name="connsiteX2" fmla="*/ 284988 w 920496"/>
                      <a:gd name="connsiteY2" fmla="*/ 0 h 535432"/>
                      <a:gd name="connsiteX3" fmla="*/ 920496 w 920496"/>
                      <a:gd name="connsiteY3" fmla="*/ 13462 h 535432"/>
                      <a:gd name="connsiteX0" fmla="*/ 0 w 924306"/>
                      <a:gd name="connsiteY0" fmla="*/ 533908 h 535432"/>
                      <a:gd name="connsiteX1" fmla="*/ 86360 w 924306"/>
                      <a:gd name="connsiteY1" fmla="*/ 535432 h 535432"/>
                      <a:gd name="connsiteX2" fmla="*/ 284988 w 924306"/>
                      <a:gd name="connsiteY2" fmla="*/ 0 h 535432"/>
                      <a:gd name="connsiteX3" fmla="*/ 924306 w 924306"/>
                      <a:gd name="connsiteY3" fmla="*/ 9652 h 535432"/>
                      <a:gd name="connsiteX0" fmla="*/ 0 w 935736"/>
                      <a:gd name="connsiteY0" fmla="*/ 533908 h 535432"/>
                      <a:gd name="connsiteX1" fmla="*/ 86360 w 935736"/>
                      <a:gd name="connsiteY1" fmla="*/ 535432 h 535432"/>
                      <a:gd name="connsiteX2" fmla="*/ 284988 w 935736"/>
                      <a:gd name="connsiteY2" fmla="*/ 0 h 535432"/>
                      <a:gd name="connsiteX3" fmla="*/ 935736 w 935736"/>
                      <a:gd name="connsiteY3" fmla="*/ 5842 h 535432"/>
                      <a:gd name="connsiteX0" fmla="*/ 0 w 935736"/>
                      <a:gd name="connsiteY0" fmla="*/ 533908 h 535432"/>
                      <a:gd name="connsiteX1" fmla="*/ 86360 w 935736"/>
                      <a:gd name="connsiteY1" fmla="*/ 535432 h 535432"/>
                      <a:gd name="connsiteX2" fmla="*/ 284988 w 935736"/>
                      <a:gd name="connsiteY2" fmla="*/ 0 h 535432"/>
                      <a:gd name="connsiteX3" fmla="*/ 935736 w 935736"/>
                      <a:gd name="connsiteY3" fmla="*/ 2032 h 535432"/>
                      <a:gd name="connsiteX0" fmla="*/ 0 w 935736"/>
                      <a:gd name="connsiteY0" fmla="*/ 535686 h 537210"/>
                      <a:gd name="connsiteX1" fmla="*/ 86360 w 935736"/>
                      <a:gd name="connsiteY1" fmla="*/ 537210 h 537210"/>
                      <a:gd name="connsiteX2" fmla="*/ 284988 w 935736"/>
                      <a:gd name="connsiteY2" fmla="*/ 1778 h 537210"/>
                      <a:gd name="connsiteX3" fmla="*/ 935736 w 935736"/>
                      <a:gd name="connsiteY3" fmla="*/ 0 h 537210"/>
                      <a:gd name="connsiteX0" fmla="*/ 0 w 935736"/>
                      <a:gd name="connsiteY0" fmla="*/ 535686 h 643890"/>
                      <a:gd name="connsiteX1" fmla="*/ 97790 w 935736"/>
                      <a:gd name="connsiteY1" fmla="*/ 643890 h 643890"/>
                      <a:gd name="connsiteX2" fmla="*/ 284988 w 935736"/>
                      <a:gd name="connsiteY2" fmla="*/ 1778 h 643890"/>
                      <a:gd name="connsiteX3" fmla="*/ 935736 w 935736"/>
                      <a:gd name="connsiteY3" fmla="*/ 0 h 643890"/>
                      <a:gd name="connsiteX0" fmla="*/ 0 w 837946"/>
                      <a:gd name="connsiteY0" fmla="*/ 643890 h 643890"/>
                      <a:gd name="connsiteX1" fmla="*/ 187198 w 837946"/>
                      <a:gd name="connsiteY1" fmla="*/ 1778 h 643890"/>
                      <a:gd name="connsiteX2" fmla="*/ 837946 w 837946"/>
                      <a:gd name="connsiteY2" fmla="*/ 0 h 643890"/>
                      <a:gd name="connsiteX0" fmla="*/ 0 w 830326"/>
                      <a:gd name="connsiteY0" fmla="*/ 628650 h 628650"/>
                      <a:gd name="connsiteX1" fmla="*/ 179578 w 830326"/>
                      <a:gd name="connsiteY1" fmla="*/ 1778 h 628650"/>
                      <a:gd name="connsiteX2" fmla="*/ 830326 w 830326"/>
                      <a:gd name="connsiteY2" fmla="*/ 0 h 628650"/>
                      <a:gd name="connsiteX0" fmla="*/ 0 w 830326"/>
                      <a:gd name="connsiteY0" fmla="*/ 628650 h 628650"/>
                      <a:gd name="connsiteX1" fmla="*/ 179578 w 830326"/>
                      <a:gd name="connsiteY1" fmla="*/ 1778 h 628650"/>
                      <a:gd name="connsiteX2" fmla="*/ 830326 w 830326"/>
                      <a:gd name="connsiteY2" fmla="*/ 0 h 628650"/>
                      <a:gd name="connsiteX0" fmla="*/ 0 w 830326"/>
                      <a:gd name="connsiteY0" fmla="*/ 628650 h 628650"/>
                      <a:gd name="connsiteX1" fmla="*/ 179578 w 830326"/>
                      <a:gd name="connsiteY1" fmla="*/ 1778 h 628650"/>
                      <a:gd name="connsiteX2" fmla="*/ 830326 w 830326"/>
                      <a:gd name="connsiteY2" fmla="*/ 0 h 628650"/>
                      <a:gd name="connsiteX0" fmla="*/ 0 w 822706"/>
                      <a:gd name="connsiteY0" fmla="*/ 613410 h 613410"/>
                      <a:gd name="connsiteX1" fmla="*/ 171958 w 822706"/>
                      <a:gd name="connsiteY1" fmla="*/ 1778 h 613410"/>
                      <a:gd name="connsiteX2" fmla="*/ 822706 w 822706"/>
                      <a:gd name="connsiteY2" fmla="*/ 0 h 613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2706" h="613410">
                        <a:moveTo>
                          <a:pt x="0" y="613410"/>
                        </a:moveTo>
                        <a:lnTo>
                          <a:pt x="171958" y="1778"/>
                        </a:lnTo>
                        <a:lnTo>
                          <a:pt x="822706" y="0"/>
                        </a:lnTo>
                      </a:path>
                    </a:pathLst>
                  </a:custGeom>
                  <a:noFill/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6" name="グループ化 5">
                  <a:extLst>
                    <a:ext uri="{FF2B5EF4-FFF2-40B4-BE49-F238E27FC236}">
                      <a16:creationId xmlns:a16="http://schemas.microsoft.com/office/drawing/2014/main" id="{B3AEE386-7BCD-1147-D669-EE5868E09DB2}"/>
                    </a:ext>
                  </a:extLst>
                </p:cNvPr>
                <p:cNvGrpSpPr/>
                <p:nvPr/>
              </p:nvGrpSpPr>
              <p:grpSpPr>
                <a:xfrm>
                  <a:off x="3128010" y="1432223"/>
                  <a:ext cx="1010920" cy="1163320"/>
                  <a:chOff x="3128010" y="1432223"/>
                  <a:chExt cx="1010920" cy="1163320"/>
                </a:xfrm>
              </p:grpSpPr>
              <p:cxnSp>
                <p:nvCxnSpPr>
                  <p:cNvPr id="14" name="直線コネクタ 13">
                    <a:extLst>
                      <a:ext uri="{FF2B5EF4-FFF2-40B4-BE49-F238E27FC236}">
                        <a16:creationId xmlns:a16="http://schemas.microsoft.com/office/drawing/2014/main" id="{B294072E-75F2-5EF1-5DFB-0F2822425F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128010" y="1742440"/>
                    <a:ext cx="1010920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線コネクタ 15">
                    <a:extLst>
                      <a:ext uri="{FF2B5EF4-FFF2-40B4-BE49-F238E27FC236}">
                        <a16:creationId xmlns:a16="http://schemas.microsoft.com/office/drawing/2014/main" id="{0D249FB8-774D-2B96-ED29-133DED3D4F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30930" y="1432223"/>
                    <a:ext cx="0" cy="1163320"/>
                  </a:xfrm>
                  <a:prstGeom prst="line">
                    <a:avLst/>
                  </a:prstGeom>
                  <a:ln w="190500" cap="rnd" cmpd="dbl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コネクタ 16">
                    <a:extLst>
                      <a:ext uri="{FF2B5EF4-FFF2-40B4-BE49-F238E27FC236}">
                        <a16:creationId xmlns:a16="http://schemas.microsoft.com/office/drawing/2014/main" id="{0F2666C5-EE24-5210-9122-DBD0037104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202940" y="1973580"/>
                    <a:ext cx="69850" cy="478949"/>
                  </a:xfrm>
                  <a:prstGeom prst="line">
                    <a:avLst/>
                  </a:prstGeom>
                  <a:ln w="190500" cap="rnd" cmpd="dbl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線コネクタ 18">
                    <a:extLst>
                      <a:ext uri="{FF2B5EF4-FFF2-40B4-BE49-F238E27FC236}">
                        <a16:creationId xmlns:a16="http://schemas.microsoft.com/office/drawing/2014/main" id="{13EE8386-C412-98C6-37E5-82BE3ADCC2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21125" y="1973580"/>
                    <a:ext cx="141351" cy="478949"/>
                  </a:xfrm>
                  <a:prstGeom prst="line">
                    <a:avLst/>
                  </a:prstGeom>
                  <a:ln w="190500" cap="rnd" cmpd="dbl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フリーフォーム 8">
                    <a:extLst>
                      <a:ext uri="{FF2B5EF4-FFF2-40B4-BE49-F238E27FC236}">
                        <a16:creationId xmlns:a16="http://schemas.microsoft.com/office/drawing/2014/main" id="{105E14C9-741D-5CCB-EF22-995334E1F66E}"/>
                      </a:ext>
                    </a:extLst>
                  </p:cNvPr>
                  <p:cNvSpPr/>
                  <p:nvPr/>
                </p:nvSpPr>
                <p:spPr>
                  <a:xfrm rot="18624682">
                    <a:off x="3833321" y="1461986"/>
                    <a:ext cx="193680" cy="360818"/>
                  </a:xfrm>
                  <a:custGeom>
                    <a:avLst/>
                    <a:gdLst>
                      <a:gd name="connsiteX0" fmla="*/ 125730 w 125730"/>
                      <a:gd name="connsiteY0" fmla="*/ 0 h 144780"/>
                      <a:gd name="connsiteX1" fmla="*/ 0 w 125730"/>
                      <a:gd name="connsiteY1" fmla="*/ 144780 h 144780"/>
                      <a:gd name="connsiteX2" fmla="*/ 125730 w 125730"/>
                      <a:gd name="connsiteY2" fmla="*/ 91440 h 144780"/>
                      <a:gd name="connsiteX3" fmla="*/ 125730 w 125730"/>
                      <a:gd name="connsiteY3" fmla="*/ 0 h 144780"/>
                      <a:gd name="connsiteX0" fmla="*/ 125730 w 144780"/>
                      <a:gd name="connsiteY0" fmla="*/ 0 h 171450"/>
                      <a:gd name="connsiteX1" fmla="*/ 0 w 144780"/>
                      <a:gd name="connsiteY1" fmla="*/ 144780 h 171450"/>
                      <a:gd name="connsiteX2" fmla="*/ 144780 w 144780"/>
                      <a:gd name="connsiteY2" fmla="*/ 171450 h 171450"/>
                      <a:gd name="connsiteX3" fmla="*/ 125730 w 144780"/>
                      <a:gd name="connsiteY3" fmla="*/ 0 h 171450"/>
                      <a:gd name="connsiteX0" fmla="*/ 125730 w 144780"/>
                      <a:gd name="connsiteY0" fmla="*/ 0 h 188928"/>
                      <a:gd name="connsiteX1" fmla="*/ 0 w 144780"/>
                      <a:gd name="connsiteY1" fmla="*/ 144780 h 188928"/>
                      <a:gd name="connsiteX2" fmla="*/ 144780 w 144780"/>
                      <a:gd name="connsiteY2" fmla="*/ 171450 h 188928"/>
                      <a:gd name="connsiteX3" fmla="*/ 125730 w 144780"/>
                      <a:gd name="connsiteY3" fmla="*/ 0 h 188928"/>
                      <a:gd name="connsiteX0" fmla="*/ 125730 w 144780"/>
                      <a:gd name="connsiteY0" fmla="*/ 0 h 215268"/>
                      <a:gd name="connsiteX1" fmla="*/ 0 w 144780"/>
                      <a:gd name="connsiteY1" fmla="*/ 144780 h 215268"/>
                      <a:gd name="connsiteX2" fmla="*/ 144780 w 144780"/>
                      <a:gd name="connsiteY2" fmla="*/ 171450 h 215268"/>
                      <a:gd name="connsiteX3" fmla="*/ 125730 w 144780"/>
                      <a:gd name="connsiteY3" fmla="*/ 0 h 215268"/>
                      <a:gd name="connsiteX0" fmla="*/ 125730 w 144780"/>
                      <a:gd name="connsiteY0" fmla="*/ 0 h 215268"/>
                      <a:gd name="connsiteX1" fmla="*/ 0 w 144780"/>
                      <a:gd name="connsiteY1" fmla="*/ 144780 h 215268"/>
                      <a:gd name="connsiteX2" fmla="*/ 144780 w 144780"/>
                      <a:gd name="connsiteY2" fmla="*/ 171450 h 215268"/>
                      <a:gd name="connsiteX3" fmla="*/ 125730 w 144780"/>
                      <a:gd name="connsiteY3" fmla="*/ 0 h 215268"/>
                      <a:gd name="connsiteX0" fmla="*/ 125730 w 146896"/>
                      <a:gd name="connsiteY0" fmla="*/ 0 h 215268"/>
                      <a:gd name="connsiteX1" fmla="*/ 0 w 146896"/>
                      <a:gd name="connsiteY1" fmla="*/ 144780 h 215268"/>
                      <a:gd name="connsiteX2" fmla="*/ 144780 w 146896"/>
                      <a:gd name="connsiteY2" fmla="*/ 171450 h 215268"/>
                      <a:gd name="connsiteX3" fmla="*/ 125730 w 146896"/>
                      <a:gd name="connsiteY3" fmla="*/ 0 h 215268"/>
                      <a:gd name="connsiteX0" fmla="*/ 167640 w 168848"/>
                      <a:gd name="connsiteY0" fmla="*/ 0 h 241938"/>
                      <a:gd name="connsiteX1" fmla="*/ 0 w 168848"/>
                      <a:gd name="connsiteY1" fmla="*/ 171450 h 241938"/>
                      <a:gd name="connsiteX2" fmla="*/ 144780 w 168848"/>
                      <a:gd name="connsiteY2" fmla="*/ 198120 h 241938"/>
                      <a:gd name="connsiteX3" fmla="*/ 167640 w 168848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0020 w 160020"/>
                      <a:gd name="connsiteY0" fmla="*/ 0 h 241938"/>
                      <a:gd name="connsiteX1" fmla="*/ 0 w 160020"/>
                      <a:gd name="connsiteY1" fmla="*/ 171450 h 241938"/>
                      <a:gd name="connsiteX2" fmla="*/ 137160 w 160020"/>
                      <a:gd name="connsiteY2" fmla="*/ 198120 h 241938"/>
                      <a:gd name="connsiteX3" fmla="*/ 160020 w 160020"/>
                      <a:gd name="connsiteY3" fmla="*/ 0 h 241938"/>
                      <a:gd name="connsiteX0" fmla="*/ 22860 w 22860"/>
                      <a:gd name="connsiteY0" fmla="*/ 0 h 198120"/>
                      <a:gd name="connsiteX1" fmla="*/ 0 w 22860"/>
                      <a:gd name="connsiteY1" fmla="*/ 198120 h 198120"/>
                      <a:gd name="connsiteX2" fmla="*/ 22860 w 22860"/>
                      <a:gd name="connsiteY2" fmla="*/ 0 h 198120"/>
                      <a:gd name="connsiteX0" fmla="*/ 89535 w 89535"/>
                      <a:gd name="connsiteY0" fmla="*/ 0 h 241935"/>
                      <a:gd name="connsiteX1" fmla="*/ 0 w 89535"/>
                      <a:gd name="connsiteY1" fmla="*/ 241935 h 241935"/>
                      <a:gd name="connsiteX2" fmla="*/ 89535 w 89535"/>
                      <a:gd name="connsiteY2" fmla="*/ 0 h 241935"/>
                      <a:gd name="connsiteX0" fmla="*/ 89535 w 90776"/>
                      <a:gd name="connsiteY0" fmla="*/ 0 h 241935"/>
                      <a:gd name="connsiteX1" fmla="*/ 0 w 90776"/>
                      <a:gd name="connsiteY1" fmla="*/ 241935 h 241935"/>
                      <a:gd name="connsiteX2" fmla="*/ 89535 w 90776"/>
                      <a:gd name="connsiteY2" fmla="*/ 0 h 241935"/>
                      <a:gd name="connsiteX0" fmla="*/ 137076 w 138317"/>
                      <a:gd name="connsiteY0" fmla="*/ 0 h 241935"/>
                      <a:gd name="connsiteX1" fmla="*/ 47541 w 138317"/>
                      <a:gd name="connsiteY1" fmla="*/ 241935 h 241935"/>
                      <a:gd name="connsiteX2" fmla="*/ 137076 w 138317"/>
                      <a:gd name="connsiteY2" fmla="*/ 0 h 241935"/>
                      <a:gd name="connsiteX0" fmla="*/ 137076 w 137076"/>
                      <a:gd name="connsiteY0" fmla="*/ 0 h 247550"/>
                      <a:gd name="connsiteX1" fmla="*/ 47541 w 137076"/>
                      <a:gd name="connsiteY1" fmla="*/ 241935 h 247550"/>
                      <a:gd name="connsiteX2" fmla="*/ 137076 w 137076"/>
                      <a:gd name="connsiteY2" fmla="*/ 0 h 247550"/>
                      <a:gd name="connsiteX0" fmla="*/ 137076 w 137076"/>
                      <a:gd name="connsiteY0" fmla="*/ 0 h 243594"/>
                      <a:gd name="connsiteX1" fmla="*/ 47541 w 137076"/>
                      <a:gd name="connsiteY1" fmla="*/ 241935 h 243594"/>
                      <a:gd name="connsiteX2" fmla="*/ 137076 w 137076"/>
                      <a:gd name="connsiteY2" fmla="*/ 0 h 243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7076" h="243594">
                        <a:moveTo>
                          <a:pt x="137076" y="0"/>
                        </a:moveTo>
                        <a:cubicBezTo>
                          <a:pt x="107231" y="80645"/>
                          <a:pt x="-88349" y="214630"/>
                          <a:pt x="47541" y="241935"/>
                        </a:cubicBezTo>
                        <a:cubicBezTo>
                          <a:pt x="161206" y="262890"/>
                          <a:pt x="124376" y="80010"/>
                          <a:pt x="137076" y="0"/>
                        </a:cubicBezTo>
                        <a:close/>
                      </a:path>
                    </a:pathLst>
                  </a:custGeom>
                  <a:solidFill>
                    <a:srgbClr val="C45A12"/>
                  </a:solidFill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7" name="グループ化 6">
                  <a:extLst>
                    <a:ext uri="{FF2B5EF4-FFF2-40B4-BE49-F238E27FC236}">
                      <a16:creationId xmlns:a16="http://schemas.microsoft.com/office/drawing/2014/main" id="{BD1B8BD4-B70D-49AB-2235-DA1553FBAF8D}"/>
                    </a:ext>
                  </a:extLst>
                </p:cNvPr>
                <p:cNvGrpSpPr/>
                <p:nvPr/>
              </p:nvGrpSpPr>
              <p:grpSpPr>
                <a:xfrm>
                  <a:off x="4306285" y="1439628"/>
                  <a:ext cx="781334" cy="1155915"/>
                  <a:chOff x="4306285" y="1439628"/>
                  <a:chExt cx="781334" cy="1155915"/>
                </a:xfrm>
              </p:grpSpPr>
              <p:cxnSp>
                <p:nvCxnSpPr>
                  <p:cNvPr id="8" name="直線コネクタ 7">
                    <a:extLst>
                      <a:ext uri="{FF2B5EF4-FFF2-40B4-BE49-F238E27FC236}">
                        <a16:creationId xmlns:a16="http://schemas.microsoft.com/office/drawing/2014/main" id="{469180FC-AAAB-6515-3754-02C82B2FB9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306285" y="1468279"/>
                    <a:ext cx="170465" cy="741184"/>
                  </a:xfrm>
                  <a:prstGeom prst="line">
                    <a:avLst/>
                  </a:prstGeom>
                  <a:ln w="190500" cap="rnd" cmpd="dbl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線コネクタ 9">
                    <a:extLst>
                      <a:ext uri="{FF2B5EF4-FFF2-40B4-BE49-F238E27FC236}">
                        <a16:creationId xmlns:a16="http://schemas.microsoft.com/office/drawing/2014/main" id="{A11430F0-0FD7-0967-976A-09261E969D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884420" y="1555337"/>
                    <a:ext cx="199104" cy="1040206"/>
                  </a:xfrm>
                  <a:prstGeom prst="line">
                    <a:avLst/>
                  </a:prstGeom>
                  <a:ln w="190500" cap="rnd" cmpd="dbl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線コネクタ 11">
                    <a:extLst>
                      <a:ext uri="{FF2B5EF4-FFF2-40B4-BE49-F238E27FC236}">
                        <a16:creationId xmlns:a16="http://schemas.microsoft.com/office/drawing/2014/main" id="{BD8DF6BE-0A92-37D6-7B17-5DC8436223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351278" y="1838871"/>
                    <a:ext cx="698853" cy="223768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線コネクタ 12">
                    <a:extLst>
                      <a:ext uri="{FF2B5EF4-FFF2-40B4-BE49-F238E27FC236}">
                        <a16:creationId xmlns:a16="http://schemas.microsoft.com/office/drawing/2014/main" id="{9D06248F-B616-03FF-6AB5-A7A10A1A4E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439087" y="1439628"/>
                    <a:ext cx="648532" cy="87464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75" name="テキスト ボックス 5"/>
            <p:cNvSpPr txBox="1"/>
            <p:nvPr/>
          </p:nvSpPr>
          <p:spPr>
            <a:xfrm>
              <a:off x="4326835" y="3262245"/>
              <a:ext cx="1107034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09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159621" y="1993959"/>
            <a:ext cx="3003165" cy="1953950"/>
            <a:chOff x="1159621" y="1993959"/>
            <a:chExt cx="3003165" cy="1953950"/>
          </a:xfrm>
        </p:grpSpPr>
        <p:grpSp>
          <p:nvGrpSpPr>
            <p:cNvPr id="172" name="グループ化 171"/>
            <p:cNvGrpSpPr/>
            <p:nvPr/>
          </p:nvGrpSpPr>
          <p:grpSpPr>
            <a:xfrm>
              <a:off x="1159621" y="1993959"/>
              <a:ext cx="3003165" cy="1755016"/>
              <a:chOff x="1637603" y="3136959"/>
              <a:chExt cx="3003165" cy="1755016"/>
            </a:xfrm>
          </p:grpSpPr>
          <p:grpSp>
            <p:nvGrpSpPr>
              <p:cNvPr id="173" name="グループ化 172"/>
              <p:cNvGrpSpPr/>
              <p:nvPr/>
            </p:nvGrpSpPr>
            <p:grpSpPr>
              <a:xfrm>
                <a:off x="3276378" y="3136959"/>
                <a:ext cx="1011732" cy="1755015"/>
                <a:chOff x="2656081" y="3645560"/>
                <a:chExt cx="1063490" cy="1820075"/>
              </a:xfrm>
            </p:grpSpPr>
            <p:grpSp>
              <p:nvGrpSpPr>
                <p:cNvPr id="243" name="グループ化 242"/>
                <p:cNvGrpSpPr/>
                <p:nvPr/>
              </p:nvGrpSpPr>
              <p:grpSpPr>
                <a:xfrm>
                  <a:off x="2656081" y="3645560"/>
                  <a:ext cx="1063490" cy="1820075"/>
                  <a:chOff x="2656081" y="3645560"/>
                  <a:chExt cx="1063490" cy="1820075"/>
                </a:xfrm>
              </p:grpSpPr>
              <p:grpSp>
                <p:nvGrpSpPr>
                  <p:cNvPr id="274" name="グループ化 273"/>
                  <p:cNvGrpSpPr/>
                  <p:nvPr/>
                </p:nvGrpSpPr>
                <p:grpSpPr>
                  <a:xfrm>
                    <a:off x="2656081" y="3645560"/>
                    <a:ext cx="1063490" cy="1820075"/>
                    <a:chOff x="3226941" y="3324186"/>
                    <a:chExt cx="1063490" cy="1820075"/>
                  </a:xfrm>
                </p:grpSpPr>
                <p:sp>
                  <p:nvSpPr>
                    <p:cNvPr id="280" name="フリーフォーム 279"/>
                    <p:cNvSpPr/>
                    <p:nvPr/>
                  </p:nvSpPr>
                  <p:spPr>
                    <a:xfrm>
                      <a:off x="3238974" y="4267100"/>
                      <a:ext cx="1049440" cy="877161"/>
                    </a:xfrm>
                    <a:custGeom>
                      <a:avLst/>
                      <a:gdLst>
                        <a:gd name="connsiteX0" fmla="*/ 314960 w 762000"/>
                        <a:gd name="connsiteY0" fmla="*/ 0 h 1412240"/>
                        <a:gd name="connsiteX1" fmla="*/ 0 w 762000"/>
                        <a:gd name="connsiteY1" fmla="*/ 1381760 h 1412240"/>
                        <a:gd name="connsiteX2" fmla="*/ 762000 w 762000"/>
                        <a:gd name="connsiteY2" fmla="*/ 1412240 h 1412240"/>
                        <a:gd name="connsiteX3" fmla="*/ 314960 w 762000"/>
                        <a:gd name="connsiteY3" fmla="*/ 0 h 1412240"/>
                        <a:gd name="connsiteX0" fmla="*/ 314960 w 723900"/>
                        <a:gd name="connsiteY0" fmla="*/ 0 h 1390015"/>
                        <a:gd name="connsiteX1" fmla="*/ 0 w 723900"/>
                        <a:gd name="connsiteY1" fmla="*/ 1381760 h 1390015"/>
                        <a:gd name="connsiteX2" fmla="*/ 723900 w 723900"/>
                        <a:gd name="connsiteY2" fmla="*/ 1390015 h 1390015"/>
                        <a:gd name="connsiteX3" fmla="*/ 314960 w 723900"/>
                        <a:gd name="connsiteY3" fmla="*/ 0 h 1390015"/>
                        <a:gd name="connsiteX0" fmla="*/ 334010 w 742950"/>
                        <a:gd name="connsiteY0" fmla="*/ 0 h 1403985"/>
                        <a:gd name="connsiteX1" fmla="*/ 0 w 742950"/>
                        <a:gd name="connsiteY1" fmla="*/ 1403985 h 1403985"/>
                        <a:gd name="connsiteX2" fmla="*/ 742950 w 742950"/>
                        <a:gd name="connsiteY2" fmla="*/ 1390015 h 1403985"/>
                        <a:gd name="connsiteX3" fmla="*/ 334010 w 742950"/>
                        <a:gd name="connsiteY3" fmla="*/ 0 h 1403985"/>
                        <a:gd name="connsiteX0" fmla="*/ 334010 w 746125"/>
                        <a:gd name="connsiteY0" fmla="*/ 0 h 1409065"/>
                        <a:gd name="connsiteX1" fmla="*/ 0 w 746125"/>
                        <a:gd name="connsiteY1" fmla="*/ 1403985 h 1409065"/>
                        <a:gd name="connsiteX2" fmla="*/ 746125 w 746125"/>
                        <a:gd name="connsiteY2" fmla="*/ 1409065 h 1409065"/>
                        <a:gd name="connsiteX3" fmla="*/ 334010 w 746125"/>
                        <a:gd name="connsiteY3" fmla="*/ 0 h 1409065"/>
                        <a:gd name="connsiteX0" fmla="*/ 334010 w 752475"/>
                        <a:gd name="connsiteY0" fmla="*/ 0 h 1403985"/>
                        <a:gd name="connsiteX1" fmla="*/ 0 w 752475"/>
                        <a:gd name="connsiteY1" fmla="*/ 1403985 h 1403985"/>
                        <a:gd name="connsiteX2" fmla="*/ 752475 w 752475"/>
                        <a:gd name="connsiteY2" fmla="*/ 1399540 h 1403985"/>
                        <a:gd name="connsiteX3" fmla="*/ 334010 w 752475"/>
                        <a:gd name="connsiteY3" fmla="*/ 0 h 1403985"/>
                        <a:gd name="connsiteX0" fmla="*/ 334010 w 746125"/>
                        <a:gd name="connsiteY0" fmla="*/ 0 h 1405890"/>
                        <a:gd name="connsiteX1" fmla="*/ 0 w 746125"/>
                        <a:gd name="connsiteY1" fmla="*/ 1403985 h 1405890"/>
                        <a:gd name="connsiteX2" fmla="*/ 746125 w 746125"/>
                        <a:gd name="connsiteY2" fmla="*/ 1405890 h 1405890"/>
                        <a:gd name="connsiteX3" fmla="*/ 334010 w 746125"/>
                        <a:gd name="connsiteY3" fmla="*/ 0 h 1405890"/>
                        <a:gd name="connsiteX0" fmla="*/ 343535 w 755650"/>
                        <a:gd name="connsiteY0" fmla="*/ 0 h 1405890"/>
                        <a:gd name="connsiteX1" fmla="*/ 0 w 755650"/>
                        <a:gd name="connsiteY1" fmla="*/ 1403985 h 1405890"/>
                        <a:gd name="connsiteX2" fmla="*/ 755650 w 755650"/>
                        <a:gd name="connsiteY2" fmla="*/ 1405890 h 1405890"/>
                        <a:gd name="connsiteX3" fmla="*/ 343535 w 755650"/>
                        <a:gd name="connsiteY3" fmla="*/ 0 h 1405890"/>
                        <a:gd name="connsiteX0" fmla="*/ 334010 w 746125"/>
                        <a:gd name="connsiteY0" fmla="*/ 0 h 1405890"/>
                        <a:gd name="connsiteX1" fmla="*/ 0 w 746125"/>
                        <a:gd name="connsiteY1" fmla="*/ 1403985 h 1405890"/>
                        <a:gd name="connsiteX2" fmla="*/ 746125 w 746125"/>
                        <a:gd name="connsiteY2" fmla="*/ 1405890 h 1405890"/>
                        <a:gd name="connsiteX3" fmla="*/ 334010 w 746125"/>
                        <a:gd name="connsiteY3" fmla="*/ 0 h 1405890"/>
                        <a:gd name="connsiteX0" fmla="*/ 334010 w 742950"/>
                        <a:gd name="connsiteY0" fmla="*/ 0 h 1403985"/>
                        <a:gd name="connsiteX1" fmla="*/ 0 w 742950"/>
                        <a:gd name="connsiteY1" fmla="*/ 1403985 h 1403985"/>
                        <a:gd name="connsiteX2" fmla="*/ 742950 w 742950"/>
                        <a:gd name="connsiteY2" fmla="*/ 1396365 h 1403985"/>
                        <a:gd name="connsiteX3" fmla="*/ 334010 w 742950"/>
                        <a:gd name="connsiteY3" fmla="*/ 0 h 1403985"/>
                        <a:gd name="connsiteX0" fmla="*/ 334010 w 735806"/>
                        <a:gd name="connsiteY0" fmla="*/ 0 h 1405890"/>
                        <a:gd name="connsiteX1" fmla="*/ 0 w 735806"/>
                        <a:gd name="connsiteY1" fmla="*/ 1403985 h 1405890"/>
                        <a:gd name="connsiteX2" fmla="*/ 735806 w 735806"/>
                        <a:gd name="connsiteY2" fmla="*/ 1405890 h 1405890"/>
                        <a:gd name="connsiteX3" fmla="*/ 334010 w 735806"/>
                        <a:gd name="connsiteY3" fmla="*/ 0 h 1405890"/>
                        <a:gd name="connsiteX0" fmla="*/ 334010 w 740569"/>
                        <a:gd name="connsiteY0" fmla="*/ 0 h 1403985"/>
                        <a:gd name="connsiteX1" fmla="*/ 0 w 740569"/>
                        <a:gd name="connsiteY1" fmla="*/ 1403985 h 1403985"/>
                        <a:gd name="connsiteX2" fmla="*/ 740569 w 740569"/>
                        <a:gd name="connsiteY2" fmla="*/ 1401127 h 1403985"/>
                        <a:gd name="connsiteX3" fmla="*/ 334010 w 740569"/>
                        <a:gd name="connsiteY3" fmla="*/ 0 h 1403985"/>
                        <a:gd name="connsiteX0" fmla="*/ 369729 w 740569"/>
                        <a:gd name="connsiteY0" fmla="*/ 0 h 1349216"/>
                        <a:gd name="connsiteX1" fmla="*/ 0 w 740569"/>
                        <a:gd name="connsiteY1" fmla="*/ 1349216 h 1349216"/>
                        <a:gd name="connsiteX2" fmla="*/ 740569 w 740569"/>
                        <a:gd name="connsiteY2" fmla="*/ 1346358 h 1349216"/>
                        <a:gd name="connsiteX3" fmla="*/ 369729 w 740569"/>
                        <a:gd name="connsiteY3" fmla="*/ 0 h 1349216"/>
                        <a:gd name="connsiteX0" fmla="*/ 369729 w 740569"/>
                        <a:gd name="connsiteY0" fmla="*/ 0 h 1427747"/>
                        <a:gd name="connsiteX1" fmla="*/ 0 w 740569"/>
                        <a:gd name="connsiteY1" fmla="*/ 1349216 h 1427747"/>
                        <a:gd name="connsiteX2" fmla="*/ 740569 w 740569"/>
                        <a:gd name="connsiteY2" fmla="*/ 1346358 h 1427747"/>
                        <a:gd name="connsiteX3" fmla="*/ 369729 w 740569"/>
                        <a:gd name="connsiteY3" fmla="*/ 0 h 1427747"/>
                        <a:gd name="connsiteX0" fmla="*/ 369729 w 740569"/>
                        <a:gd name="connsiteY0" fmla="*/ 0 h 1453553"/>
                        <a:gd name="connsiteX1" fmla="*/ 0 w 740569"/>
                        <a:gd name="connsiteY1" fmla="*/ 1349216 h 1453553"/>
                        <a:gd name="connsiteX2" fmla="*/ 740569 w 740569"/>
                        <a:gd name="connsiteY2" fmla="*/ 1346358 h 1453553"/>
                        <a:gd name="connsiteX3" fmla="*/ 369729 w 740569"/>
                        <a:gd name="connsiteY3" fmla="*/ 0 h 1453553"/>
                        <a:gd name="connsiteX0" fmla="*/ 369729 w 740569"/>
                        <a:gd name="connsiteY0" fmla="*/ 0 h 1451561"/>
                        <a:gd name="connsiteX1" fmla="*/ 0 w 740569"/>
                        <a:gd name="connsiteY1" fmla="*/ 1349216 h 1451561"/>
                        <a:gd name="connsiteX2" fmla="*/ 740569 w 740569"/>
                        <a:gd name="connsiteY2" fmla="*/ 1346358 h 1451561"/>
                        <a:gd name="connsiteX3" fmla="*/ 369729 w 740569"/>
                        <a:gd name="connsiteY3" fmla="*/ 0 h 1451561"/>
                        <a:gd name="connsiteX0" fmla="*/ 369729 w 740569"/>
                        <a:gd name="connsiteY0" fmla="*/ 0 h 1457555"/>
                        <a:gd name="connsiteX1" fmla="*/ 0 w 740569"/>
                        <a:gd name="connsiteY1" fmla="*/ 1349216 h 1457555"/>
                        <a:gd name="connsiteX2" fmla="*/ 740569 w 740569"/>
                        <a:gd name="connsiteY2" fmla="*/ 1346358 h 1457555"/>
                        <a:gd name="connsiteX3" fmla="*/ 369729 w 740569"/>
                        <a:gd name="connsiteY3" fmla="*/ 0 h 1457555"/>
                        <a:gd name="connsiteX0" fmla="*/ 369729 w 740569"/>
                        <a:gd name="connsiteY0" fmla="*/ 0 h 1475008"/>
                        <a:gd name="connsiteX1" fmla="*/ 0 w 740569"/>
                        <a:gd name="connsiteY1" fmla="*/ 1349216 h 1475008"/>
                        <a:gd name="connsiteX2" fmla="*/ 740569 w 740569"/>
                        <a:gd name="connsiteY2" fmla="*/ 1346358 h 1475008"/>
                        <a:gd name="connsiteX3" fmla="*/ 369729 w 740569"/>
                        <a:gd name="connsiteY3" fmla="*/ 0 h 1475008"/>
                        <a:gd name="connsiteX0" fmla="*/ 369729 w 740569"/>
                        <a:gd name="connsiteY0" fmla="*/ 0 h 1466017"/>
                        <a:gd name="connsiteX1" fmla="*/ 0 w 740569"/>
                        <a:gd name="connsiteY1" fmla="*/ 1349216 h 1466017"/>
                        <a:gd name="connsiteX2" fmla="*/ 740569 w 740569"/>
                        <a:gd name="connsiteY2" fmla="*/ 1346358 h 1466017"/>
                        <a:gd name="connsiteX3" fmla="*/ 369729 w 740569"/>
                        <a:gd name="connsiteY3" fmla="*/ 0 h 1466017"/>
                        <a:gd name="connsiteX0" fmla="*/ 369729 w 740569"/>
                        <a:gd name="connsiteY0" fmla="*/ 0 h 1461175"/>
                        <a:gd name="connsiteX1" fmla="*/ 0 w 740569"/>
                        <a:gd name="connsiteY1" fmla="*/ 1349216 h 1461175"/>
                        <a:gd name="connsiteX2" fmla="*/ 740569 w 740569"/>
                        <a:gd name="connsiteY2" fmla="*/ 1346358 h 1461175"/>
                        <a:gd name="connsiteX3" fmla="*/ 369729 w 740569"/>
                        <a:gd name="connsiteY3" fmla="*/ 0 h 1461175"/>
                        <a:gd name="connsiteX0" fmla="*/ 369729 w 740569"/>
                        <a:gd name="connsiteY0" fmla="*/ 0 h 1463106"/>
                        <a:gd name="connsiteX1" fmla="*/ 0 w 740569"/>
                        <a:gd name="connsiteY1" fmla="*/ 1349216 h 1463106"/>
                        <a:gd name="connsiteX2" fmla="*/ 740569 w 740569"/>
                        <a:gd name="connsiteY2" fmla="*/ 1346358 h 1463106"/>
                        <a:gd name="connsiteX3" fmla="*/ 369729 w 740569"/>
                        <a:gd name="connsiteY3" fmla="*/ 0 h 1463106"/>
                        <a:gd name="connsiteX0" fmla="*/ 369729 w 740569"/>
                        <a:gd name="connsiteY0" fmla="*/ 0 h 1461175"/>
                        <a:gd name="connsiteX1" fmla="*/ 0 w 740569"/>
                        <a:gd name="connsiteY1" fmla="*/ 1349216 h 1461175"/>
                        <a:gd name="connsiteX2" fmla="*/ 740569 w 740569"/>
                        <a:gd name="connsiteY2" fmla="*/ 1346358 h 1461175"/>
                        <a:gd name="connsiteX3" fmla="*/ 369729 w 740569"/>
                        <a:gd name="connsiteY3" fmla="*/ 0 h 1461175"/>
                        <a:gd name="connsiteX0" fmla="*/ 369729 w 740569"/>
                        <a:gd name="connsiteY0" fmla="*/ 0 h 1465277"/>
                        <a:gd name="connsiteX1" fmla="*/ 0 w 740569"/>
                        <a:gd name="connsiteY1" fmla="*/ 1349216 h 1465277"/>
                        <a:gd name="connsiteX2" fmla="*/ 740569 w 740569"/>
                        <a:gd name="connsiteY2" fmla="*/ 1346358 h 1465277"/>
                        <a:gd name="connsiteX3" fmla="*/ 369729 w 740569"/>
                        <a:gd name="connsiteY3" fmla="*/ 0 h 1465277"/>
                        <a:gd name="connsiteX0" fmla="*/ 369729 w 740569"/>
                        <a:gd name="connsiteY0" fmla="*/ 0 h 1458709"/>
                        <a:gd name="connsiteX1" fmla="*/ 0 w 740569"/>
                        <a:gd name="connsiteY1" fmla="*/ 1349216 h 1458709"/>
                        <a:gd name="connsiteX2" fmla="*/ 740569 w 740569"/>
                        <a:gd name="connsiteY2" fmla="*/ 1346358 h 1458709"/>
                        <a:gd name="connsiteX3" fmla="*/ 369729 w 740569"/>
                        <a:gd name="connsiteY3" fmla="*/ 0 h 1458709"/>
                        <a:gd name="connsiteX0" fmla="*/ 369729 w 740569"/>
                        <a:gd name="connsiteY0" fmla="*/ 0 h 1463387"/>
                        <a:gd name="connsiteX1" fmla="*/ 0 w 740569"/>
                        <a:gd name="connsiteY1" fmla="*/ 1349216 h 1463387"/>
                        <a:gd name="connsiteX2" fmla="*/ 740569 w 740569"/>
                        <a:gd name="connsiteY2" fmla="*/ 1346358 h 1463387"/>
                        <a:gd name="connsiteX3" fmla="*/ 369729 w 740569"/>
                        <a:gd name="connsiteY3" fmla="*/ 0 h 1463387"/>
                        <a:gd name="connsiteX0" fmla="*/ 369729 w 740569"/>
                        <a:gd name="connsiteY0" fmla="*/ 0 h 1464226"/>
                        <a:gd name="connsiteX1" fmla="*/ 0 w 740569"/>
                        <a:gd name="connsiteY1" fmla="*/ 1349216 h 1464226"/>
                        <a:gd name="connsiteX2" fmla="*/ 740569 w 740569"/>
                        <a:gd name="connsiteY2" fmla="*/ 1346358 h 1464226"/>
                        <a:gd name="connsiteX3" fmla="*/ 369729 w 740569"/>
                        <a:gd name="connsiteY3" fmla="*/ 0 h 1464226"/>
                        <a:gd name="connsiteX0" fmla="*/ 369729 w 884308"/>
                        <a:gd name="connsiteY0" fmla="*/ 0 h 1464226"/>
                        <a:gd name="connsiteX1" fmla="*/ 0 w 884308"/>
                        <a:gd name="connsiteY1" fmla="*/ 1349216 h 1464226"/>
                        <a:gd name="connsiteX2" fmla="*/ 740569 w 884308"/>
                        <a:gd name="connsiteY2" fmla="*/ 1346358 h 1464226"/>
                        <a:gd name="connsiteX3" fmla="*/ 369729 w 884308"/>
                        <a:gd name="connsiteY3" fmla="*/ 0 h 1464226"/>
                        <a:gd name="connsiteX0" fmla="*/ 369729 w 880371"/>
                        <a:gd name="connsiteY0" fmla="*/ 0 h 1464226"/>
                        <a:gd name="connsiteX1" fmla="*/ 0 w 880371"/>
                        <a:gd name="connsiteY1" fmla="*/ 1349216 h 1464226"/>
                        <a:gd name="connsiteX2" fmla="*/ 740569 w 880371"/>
                        <a:gd name="connsiteY2" fmla="*/ 1346358 h 1464226"/>
                        <a:gd name="connsiteX3" fmla="*/ 369729 w 880371"/>
                        <a:gd name="connsiteY3" fmla="*/ 0 h 1464226"/>
                        <a:gd name="connsiteX0" fmla="*/ 456869 w 967511"/>
                        <a:gd name="connsiteY0" fmla="*/ 0 h 1464226"/>
                        <a:gd name="connsiteX1" fmla="*/ 87140 w 967511"/>
                        <a:gd name="connsiteY1" fmla="*/ 1349216 h 1464226"/>
                        <a:gd name="connsiteX2" fmla="*/ 827709 w 967511"/>
                        <a:gd name="connsiteY2" fmla="*/ 1346358 h 1464226"/>
                        <a:gd name="connsiteX3" fmla="*/ 456869 w 967511"/>
                        <a:gd name="connsiteY3" fmla="*/ 0 h 1464226"/>
                        <a:gd name="connsiteX0" fmla="*/ 476649 w 968249"/>
                        <a:gd name="connsiteY0" fmla="*/ 0 h 1464226"/>
                        <a:gd name="connsiteX1" fmla="*/ 84695 w 968249"/>
                        <a:gd name="connsiteY1" fmla="*/ 1349216 h 1464226"/>
                        <a:gd name="connsiteX2" fmla="*/ 825264 w 968249"/>
                        <a:gd name="connsiteY2" fmla="*/ 1346358 h 1464226"/>
                        <a:gd name="connsiteX3" fmla="*/ 476649 w 968249"/>
                        <a:gd name="connsiteY3" fmla="*/ 0 h 1464226"/>
                        <a:gd name="connsiteX0" fmla="*/ 476649 w 968249"/>
                        <a:gd name="connsiteY0" fmla="*/ 0 h 1464226"/>
                        <a:gd name="connsiteX1" fmla="*/ 84695 w 968249"/>
                        <a:gd name="connsiteY1" fmla="*/ 1349216 h 1464226"/>
                        <a:gd name="connsiteX2" fmla="*/ 825264 w 968249"/>
                        <a:gd name="connsiteY2" fmla="*/ 1346358 h 1464226"/>
                        <a:gd name="connsiteX3" fmla="*/ 476649 w 968249"/>
                        <a:gd name="connsiteY3" fmla="*/ 0 h 1464226"/>
                        <a:gd name="connsiteX0" fmla="*/ 468155 w 967899"/>
                        <a:gd name="connsiteY0" fmla="*/ 0 h 1461051"/>
                        <a:gd name="connsiteX1" fmla="*/ 85726 w 967899"/>
                        <a:gd name="connsiteY1" fmla="*/ 1346041 h 1461051"/>
                        <a:gd name="connsiteX2" fmla="*/ 826295 w 967899"/>
                        <a:gd name="connsiteY2" fmla="*/ 1343183 h 1461051"/>
                        <a:gd name="connsiteX3" fmla="*/ 468155 w 967899"/>
                        <a:gd name="connsiteY3" fmla="*/ 0 h 1461051"/>
                        <a:gd name="connsiteX0" fmla="*/ 468155 w 1044234"/>
                        <a:gd name="connsiteY0" fmla="*/ 1302 h 1462353"/>
                        <a:gd name="connsiteX1" fmla="*/ 85726 w 1044234"/>
                        <a:gd name="connsiteY1" fmla="*/ 1347343 h 1462353"/>
                        <a:gd name="connsiteX2" fmla="*/ 826295 w 1044234"/>
                        <a:gd name="connsiteY2" fmla="*/ 1344485 h 1462353"/>
                        <a:gd name="connsiteX3" fmla="*/ 468155 w 1044234"/>
                        <a:gd name="connsiteY3" fmla="*/ 1302 h 1462353"/>
                        <a:gd name="connsiteX0" fmla="*/ 468155 w 1044234"/>
                        <a:gd name="connsiteY0" fmla="*/ 1302 h 1462353"/>
                        <a:gd name="connsiteX1" fmla="*/ 85726 w 1044234"/>
                        <a:gd name="connsiteY1" fmla="*/ 1347343 h 1462353"/>
                        <a:gd name="connsiteX2" fmla="*/ 826295 w 1044234"/>
                        <a:gd name="connsiteY2" fmla="*/ 1344485 h 1462353"/>
                        <a:gd name="connsiteX3" fmla="*/ 468155 w 1044234"/>
                        <a:gd name="connsiteY3" fmla="*/ 1302 h 1462353"/>
                        <a:gd name="connsiteX0" fmla="*/ 430876 w 1006955"/>
                        <a:gd name="connsiteY0" fmla="*/ 1302 h 1462353"/>
                        <a:gd name="connsiteX1" fmla="*/ 48447 w 1006955"/>
                        <a:gd name="connsiteY1" fmla="*/ 1347343 h 1462353"/>
                        <a:gd name="connsiteX2" fmla="*/ 789016 w 1006955"/>
                        <a:gd name="connsiteY2" fmla="*/ 1344485 h 1462353"/>
                        <a:gd name="connsiteX3" fmla="*/ 430876 w 1006955"/>
                        <a:gd name="connsiteY3" fmla="*/ 1302 h 1462353"/>
                        <a:gd name="connsiteX0" fmla="*/ 432479 w 1010102"/>
                        <a:gd name="connsiteY0" fmla="*/ 115 h 1461166"/>
                        <a:gd name="connsiteX1" fmla="*/ 50050 w 1010102"/>
                        <a:gd name="connsiteY1" fmla="*/ 1346156 h 1461166"/>
                        <a:gd name="connsiteX2" fmla="*/ 790619 w 1010102"/>
                        <a:gd name="connsiteY2" fmla="*/ 1343298 h 1461166"/>
                        <a:gd name="connsiteX3" fmla="*/ 432479 w 1010102"/>
                        <a:gd name="connsiteY3" fmla="*/ 115 h 1461166"/>
                        <a:gd name="connsiteX0" fmla="*/ 478597 w 1096924"/>
                        <a:gd name="connsiteY0" fmla="*/ 61 h 1461112"/>
                        <a:gd name="connsiteX1" fmla="*/ 96168 w 1096924"/>
                        <a:gd name="connsiteY1" fmla="*/ 1346102 h 1461112"/>
                        <a:gd name="connsiteX2" fmla="*/ 836737 w 1096924"/>
                        <a:gd name="connsiteY2" fmla="*/ 1343244 h 1461112"/>
                        <a:gd name="connsiteX3" fmla="*/ 478597 w 1096924"/>
                        <a:gd name="connsiteY3" fmla="*/ 61 h 1461112"/>
                        <a:gd name="connsiteX0" fmla="*/ 478597 w 1037126"/>
                        <a:gd name="connsiteY0" fmla="*/ 48 h 1461099"/>
                        <a:gd name="connsiteX1" fmla="*/ 96168 w 1037126"/>
                        <a:gd name="connsiteY1" fmla="*/ 1346089 h 1461099"/>
                        <a:gd name="connsiteX2" fmla="*/ 836737 w 1037126"/>
                        <a:gd name="connsiteY2" fmla="*/ 1343231 h 1461099"/>
                        <a:gd name="connsiteX3" fmla="*/ 478597 w 1037126"/>
                        <a:gd name="connsiteY3" fmla="*/ 48 h 1461099"/>
                        <a:gd name="connsiteX0" fmla="*/ 573080 w 1131609"/>
                        <a:gd name="connsiteY0" fmla="*/ 48 h 1461099"/>
                        <a:gd name="connsiteX1" fmla="*/ 190651 w 1131609"/>
                        <a:gd name="connsiteY1" fmla="*/ 1346089 h 1461099"/>
                        <a:gd name="connsiteX2" fmla="*/ 931220 w 1131609"/>
                        <a:gd name="connsiteY2" fmla="*/ 1343231 h 1461099"/>
                        <a:gd name="connsiteX3" fmla="*/ 573080 w 1131609"/>
                        <a:gd name="connsiteY3" fmla="*/ 48 h 1461099"/>
                        <a:gd name="connsiteX0" fmla="*/ 573080 w 1131609"/>
                        <a:gd name="connsiteY0" fmla="*/ 48 h 1486288"/>
                        <a:gd name="connsiteX1" fmla="*/ 190651 w 1131609"/>
                        <a:gd name="connsiteY1" fmla="*/ 1346089 h 1486288"/>
                        <a:gd name="connsiteX2" fmla="*/ 931220 w 1131609"/>
                        <a:gd name="connsiteY2" fmla="*/ 1343231 h 1486288"/>
                        <a:gd name="connsiteX3" fmla="*/ 573080 w 1131609"/>
                        <a:gd name="connsiteY3" fmla="*/ 48 h 1486288"/>
                        <a:gd name="connsiteX0" fmla="*/ 573080 w 1131609"/>
                        <a:gd name="connsiteY0" fmla="*/ 48 h 1468932"/>
                        <a:gd name="connsiteX1" fmla="*/ 190651 w 1131609"/>
                        <a:gd name="connsiteY1" fmla="*/ 1346089 h 1468932"/>
                        <a:gd name="connsiteX2" fmla="*/ 931220 w 1131609"/>
                        <a:gd name="connsiteY2" fmla="*/ 1343231 h 1468932"/>
                        <a:gd name="connsiteX3" fmla="*/ 573080 w 1131609"/>
                        <a:gd name="connsiteY3" fmla="*/ 48 h 1468932"/>
                        <a:gd name="connsiteX0" fmla="*/ 573080 w 1131609"/>
                        <a:gd name="connsiteY0" fmla="*/ 48 h 1468932"/>
                        <a:gd name="connsiteX1" fmla="*/ 190651 w 1131609"/>
                        <a:gd name="connsiteY1" fmla="*/ 1346089 h 1468932"/>
                        <a:gd name="connsiteX2" fmla="*/ 931220 w 1131609"/>
                        <a:gd name="connsiteY2" fmla="*/ 1343231 h 1468932"/>
                        <a:gd name="connsiteX3" fmla="*/ 573080 w 1131609"/>
                        <a:gd name="connsiteY3" fmla="*/ 48 h 1468932"/>
                        <a:gd name="connsiteX0" fmla="*/ 573080 w 1131609"/>
                        <a:gd name="connsiteY0" fmla="*/ 48 h 1442977"/>
                        <a:gd name="connsiteX1" fmla="*/ 190651 w 1131609"/>
                        <a:gd name="connsiteY1" fmla="*/ 1346089 h 1442977"/>
                        <a:gd name="connsiteX2" fmla="*/ 931220 w 1131609"/>
                        <a:gd name="connsiteY2" fmla="*/ 1343231 h 1442977"/>
                        <a:gd name="connsiteX3" fmla="*/ 573080 w 1131609"/>
                        <a:gd name="connsiteY3" fmla="*/ 48 h 1442977"/>
                        <a:gd name="connsiteX0" fmla="*/ 570357 w 1128886"/>
                        <a:gd name="connsiteY0" fmla="*/ 48 h 1442977"/>
                        <a:gd name="connsiteX1" fmla="*/ 187928 w 1128886"/>
                        <a:gd name="connsiteY1" fmla="*/ 1346089 h 1442977"/>
                        <a:gd name="connsiteX2" fmla="*/ 928497 w 1128886"/>
                        <a:gd name="connsiteY2" fmla="*/ 1343231 h 1442977"/>
                        <a:gd name="connsiteX3" fmla="*/ 570357 w 1128886"/>
                        <a:gd name="connsiteY3" fmla="*/ 48 h 1442977"/>
                        <a:gd name="connsiteX0" fmla="*/ 564916 w 1123445"/>
                        <a:gd name="connsiteY0" fmla="*/ 48 h 1442977"/>
                        <a:gd name="connsiteX1" fmla="*/ 182487 w 1123445"/>
                        <a:gd name="connsiteY1" fmla="*/ 1346089 h 1442977"/>
                        <a:gd name="connsiteX2" fmla="*/ 923056 w 1123445"/>
                        <a:gd name="connsiteY2" fmla="*/ 1343231 h 1442977"/>
                        <a:gd name="connsiteX3" fmla="*/ 564916 w 1123445"/>
                        <a:gd name="connsiteY3" fmla="*/ 48 h 1442977"/>
                        <a:gd name="connsiteX0" fmla="*/ 564916 w 1123445"/>
                        <a:gd name="connsiteY0" fmla="*/ 48 h 1443945"/>
                        <a:gd name="connsiteX1" fmla="*/ 182487 w 1123445"/>
                        <a:gd name="connsiteY1" fmla="*/ 1346089 h 1443945"/>
                        <a:gd name="connsiteX2" fmla="*/ 923056 w 1123445"/>
                        <a:gd name="connsiteY2" fmla="*/ 1343231 h 1443945"/>
                        <a:gd name="connsiteX3" fmla="*/ 564916 w 1123445"/>
                        <a:gd name="connsiteY3" fmla="*/ 48 h 1443945"/>
                        <a:gd name="connsiteX0" fmla="*/ 564916 w 1123445"/>
                        <a:gd name="connsiteY0" fmla="*/ 48 h 1449956"/>
                        <a:gd name="connsiteX1" fmla="*/ 182487 w 1123445"/>
                        <a:gd name="connsiteY1" fmla="*/ 1346089 h 1449956"/>
                        <a:gd name="connsiteX2" fmla="*/ 923056 w 1123445"/>
                        <a:gd name="connsiteY2" fmla="*/ 1343231 h 1449956"/>
                        <a:gd name="connsiteX3" fmla="*/ 564916 w 1123445"/>
                        <a:gd name="connsiteY3" fmla="*/ 48 h 1449956"/>
                        <a:gd name="connsiteX0" fmla="*/ 564916 w 1123445"/>
                        <a:gd name="connsiteY0" fmla="*/ 48 h 1449956"/>
                        <a:gd name="connsiteX1" fmla="*/ 182487 w 1123445"/>
                        <a:gd name="connsiteY1" fmla="*/ 1346089 h 1449956"/>
                        <a:gd name="connsiteX2" fmla="*/ 923056 w 1123445"/>
                        <a:gd name="connsiteY2" fmla="*/ 1343231 h 1449956"/>
                        <a:gd name="connsiteX3" fmla="*/ 564916 w 1123445"/>
                        <a:gd name="connsiteY3" fmla="*/ 48 h 1449956"/>
                        <a:gd name="connsiteX0" fmla="*/ 564916 w 1123445"/>
                        <a:gd name="connsiteY0" fmla="*/ 48 h 1461788"/>
                        <a:gd name="connsiteX1" fmla="*/ 182487 w 1123445"/>
                        <a:gd name="connsiteY1" fmla="*/ 1346089 h 1461788"/>
                        <a:gd name="connsiteX2" fmla="*/ 923056 w 1123445"/>
                        <a:gd name="connsiteY2" fmla="*/ 1343231 h 1461788"/>
                        <a:gd name="connsiteX3" fmla="*/ 564916 w 1123445"/>
                        <a:gd name="connsiteY3" fmla="*/ 48 h 1461788"/>
                        <a:gd name="connsiteX0" fmla="*/ 564916 w 1123445"/>
                        <a:gd name="connsiteY0" fmla="*/ 48 h 1461788"/>
                        <a:gd name="connsiteX1" fmla="*/ 182487 w 1123445"/>
                        <a:gd name="connsiteY1" fmla="*/ 1346089 h 1461788"/>
                        <a:gd name="connsiteX2" fmla="*/ 923056 w 1123445"/>
                        <a:gd name="connsiteY2" fmla="*/ 1343231 h 1461788"/>
                        <a:gd name="connsiteX3" fmla="*/ 564916 w 1123445"/>
                        <a:gd name="connsiteY3" fmla="*/ 48 h 1461788"/>
                        <a:gd name="connsiteX0" fmla="*/ 564916 w 1123445"/>
                        <a:gd name="connsiteY0" fmla="*/ 48 h 1456807"/>
                        <a:gd name="connsiteX1" fmla="*/ 182487 w 1123445"/>
                        <a:gd name="connsiteY1" fmla="*/ 1346089 h 1456807"/>
                        <a:gd name="connsiteX2" fmla="*/ 923056 w 1123445"/>
                        <a:gd name="connsiteY2" fmla="*/ 1343231 h 1456807"/>
                        <a:gd name="connsiteX3" fmla="*/ 564916 w 1123445"/>
                        <a:gd name="connsiteY3" fmla="*/ 48 h 1456807"/>
                        <a:gd name="connsiteX0" fmla="*/ 566274 w 1124803"/>
                        <a:gd name="connsiteY0" fmla="*/ 48 h 1456807"/>
                        <a:gd name="connsiteX1" fmla="*/ 183845 w 1124803"/>
                        <a:gd name="connsiteY1" fmla="*/ 1346089 h 1456807"/>
                        <a:gd name="connsiteX2" fmla="*/ 924414 w 1124803"/>
                        <a:gd name="connsiteY2" fmla="*/ 1343231 h 1456807"/>
                        <a:gd name="connsiteX3" fmla="*/ 566274 w 1124803"/>
                        <a:gd name="connsiteY3" fmla="*/ 48 h 1456807"/>
                        <a:gd name="connsiteX0" fmla="*/ 552389 w 1124859"/>
                        <a:gd name="connsiteY0" fmla="*/ 48 h 1453632"/>
                        <a:gd name="connsiteX1" fmla="*/ 192185 w 1124859"/>
                        <a:gd name="connsiteY1" fmla="*/ 1342914 h 1453632"/>
                        <a:gd name="connsiteX2" fmla="*/ 932754 w 1124859"/>
                        <a:gd name="connsiteY2" fmla="*/ 1340056 h 1453632"/>
                        <a:gd name="connsiteX3" fmla="*/ 552389 w 1124859"/>
                        <a:gd name="connsiteY3" fmla="*/ 48 h 1453632"/>
                        <a:gd name="connsiteX0" fmla="*/ 559335 w 1138464"/>
                        <a:gd name="connsiteY0" fmla="*/ 37 h 1453621"/>
                        <a:gd name="connsiteX1" fmla="*/ 199131 w 1138464"/>
                        <a:gd name="connsiteY1" fmla="*/ 1342903 h 1453621"/>
                        <a:gd name="connsiteX2" fmla="*/ 939700 w 1138464"/>
                        <a:gd name="connsiteY2" fmla="*/ 1340045 h 1453621"/>
                        <a:gd name="connsiteX3" fmla="*/ 559335 w 1138464"/>
                        <a:gd name="connsiteY3" fmla="*/ 37 h 1453621"/>
                        <a:gd name="connsiteX0" fmla="*/ 561348 w 1142409"/>
                        <a:gd name="connsiteY0" fmla="*/ 3 h 1453587"/>
                        <a:gd name="connsiteX1" fmla="*/ 201144 w 1142409"/>
                        <a:gd name="connsiteY1" fmla="*/ 1342869 h 1453587"/>
                        <a:gd name="connsiteX2" fmla="*/ 941713 w 1142409"/>
                        <a:gd name="connsiteY2" fmla="*/ 1340011 h 1453587"/>
                        <a:gd name="connsiteX3" fmla="*/ 561348 w 1142409"/>
                        <a:gd name="connsiteY3" fmla="*/ 3 h 1453587"/>
                        <a:gd name="connsiteX0" fmla="*/ 550760 w 1131821"/>
                        <a:gd name="connsiteY0" fmla="*/ 3 h 1453587"/>
                        <a:gd name="connsiteX1" fmla="*/ 190556 w 1131821"/>
                        <a:gd name="connsiteY1" fmla="*/ 1342869 h 1453587"/>
                        <a:gd name="connsiteX2" fmla="*/ 931125 w 1131821"/>
                        <a:gd name="connsiteY2" fmla="*/ 1340011 h 1453587"/>
                        <a:gd name="connsiteX3" fmla="*/ 550760 w 1131821"/>
                        <a:gd name="connsiteY3" fmla="*/ 3 h 1453587"/>
                        <a:gd name="connsiteX0" fmla="*/ 558373 w 1131602"/>
                        <a:gd name="connsiteY0" fmla="*/ 3 h 1453587"/>
                        <a:gd name="connsiteX1" fmla="*/ 185469 w 1131602"/>
                        <a:gd name="connsiteY1" fmla="*/ 1342869 h 1453587"/>
                        <a:gd name="connsiteX2" fmla="*/ 926038 w 1131602"/>
                        <a:gd name="connsiteY2" fmla="*/ 1340011 h 1453587"/>
                        <a:gd name="connsiteX3" fmla="*/ 558373 w 1131602"/>
                        <a:gd name="connsiteY3" fmla="*/ 3 h 1453587"/>
                        <a:gd name="connsiteX0" fmla="*/ 548507 w 1112005"/>
                        <a:gd name="connsiteY0" fmla="*/ 1 h 1453585"/>
                        <a:gd name="connsiteX1" fmla="*/ 175603 w 1112005"/>
                        <a:gd name="connsiteY1" fmla="*/ 1342867 h 1453585"/>
                        <a:gd name="connsiteX2" fmla="*/ 916172 w 1112005"/>
                        <a:gd name="connsiteY2" fmla="*/ 1340009 h 1453585"/>
                        <a:gd name="connsiteX3" fmla="*/ 548507 w 1112005"/>
                        <a:gd name="connsiteY3" fmla="*/ 1 h 1453585"/>
                        <a:gd name="connsiteX0" fmla="*/ 542754 w 1100571"/>
                        <a:gd name="connsiteY0" fmla="*/ 36 h 1453620"/>
                        <a:gd name="connsiteX1" fmla="*/ 169850 w 1100571"/>
                        <a:gd name="connsiteY1" fmla="*/ 1342902 h 1453620"/>
                        <a:gd name="connsiteX2" fmla="*/ 910419 w 1100571"/>
                        <a:gd name="connsiteY2" fmla="*/ 1340044 h 1453620"/>
                        <a:gd name="connsiteX3" fmla="*/ 542754 w 1100571"/>
                        <a:gd name="connsiteY3" fmla="*/ 36 h 1453620"/>
                        <a:gd name="connsiteX0" fmla="*/ 536208 w 1087553"/>
                        <a:gd name="connsiteY0" fmla="*/ 123 h 1453707"/>
                        <a:gd name="connsiteX1" fmla="*/ 163304 w 1087553"/>
                        <a:gd name="connsiteY1" fmla="*/ 1342989 h 1453707"/>
                        <a:gd name="connsiteX2" fmla="*/ 903873 w 1087553"/>
                        <a:gd name="connsiteY2" fmla="*/ 1340131 h 1453707"/>
                        <a:gd name="connsiteX3" fmla="*/ 536208 w 1087553"/>
                        <a:gd name="connsiteY3" fmla="*/ 123 h 1453707"/>
                        <a:gd name="connsiteX0" fmla="*/ 530746 w 1076684"/>
                        <a:gd name="connsiteY0" fmla="*/ 13 h 1453597"/>
                        <a:gd name="connsiteX1" fmla="*/ 157842 w 1076684"/>
                        <a:gd name="connsiteY1" fmla="*/ 1342879 h 1453597"/>
                        <a:gd name="connsiteX2" fmla="*/ 898411 w 1076684"/>
                        <a:gd name="connsiteY2" fmla="*/ 1340021 h 1453597"/>
                        <a:gd name="connsiteX3" fmla="*/ 530746 w 1076684"/>
                        <a:gd name="connsiteY3" fmla="*/ 13 h 1453597"/>
                        <a:gd name="connsiteX0" fmla="*/ 541032 w 995036"/>
                        <a:gd name="connsiteY0" fmla="*/ 19873 h 1473457"/>
                        <a:gd name="connsiteX1" fmla="*/ 24617 w 995036"/>
                        <a:gd name="connsiteY1" fmla="*/ 612274 h 1473457"/>
                        <a:gd name="connsiteX2" fmla="*/ 168128 w 995036"/>
                        <a:gd name="connsiteY2" fmla="*/ 1362739 h 1473457"/>
                        <a:gd name="connsiteX3" fmla="*/ 908697 w 995036"/>
                        <a:gd name="connsiteY3" fmla="*/ 1359881 h 1473457"/>
                        <a:gd name="connsiteX4" fmla="*/ 541032 w 995036"/>
                        <a:gd name="connsiteY4" fmla="*/ 19873 h 1473457"/>
                        <a:gd name="connsiteX0" fmla="*/ 1083957 w 1168865"/>
                        <a:gd name="connsiteY0" fmla="*/ 169032 h 974916"/>
                        <a:gd name="connsiteX1" fmla="*/ 24617 w 1168865"/>
                        <a:gd name="connsiteY1" fmla="*/ 113733 h 974916"/>
                        <a:gd name="connsiteX2" fmla="*/ 168128 w 1168865"/>
                        <a:gd name="connsiteY2" fmla="*/ 864198 h 974916"/>
                        <a:gd name="connsiteX3" fmla="*/ 908697 w 1168865"/>
                        <a:gd name="connsiteY3" fmla="*/ 861340 h 974916"/>
                        <a:gd name="connsiteX4" fmla="*/ 1083957 w 1168865"/>
                        <a:gd name="connsiteY4" fmla="*/ 169032 h 974916"/>
                        <a:gd name="connsiteX0" fmla="*/ 1083957 w 1123279"/>
                        <a:gd name="connsiteY0" fmla="*/ 194730 h 1000614"/>
                        <a:gd name="connsiteX1" fmla="*/ 24617 w 1123279"/>
                        <a:gd name="connsiteY1" fmla="*/ 139431 h 1000614"/>
                        <a:gd name="connsiteX2" fmla="*/ 168128 w 1123279"/>
                        <a:gd name="connsiteY2" fmla="*/ 889896 h 1000614"/>
                        <a:gd name="connsiteX3" fmla="*/ 908697 w 1123279"/>
                        <a:gd name="connsiteY3" fmla="*/ 887038 h 1000614"/>
                        <a:gd name="connsiteX4" fmla="*/ 1083957 w 1123279"/>
                        <a:gd name="connsiteY4" fmla="*/ 194730 h 1000614"/>
                        <a:gd name="connsiteX0" fmla="*/ 1083957 w 1123279"/>
                        <a:gd name="connsiteY0" fmla="*/ 194730 h 1000614"/>
                        <a:gd name="connsiteX1" fmla="*/ 24617 w 1123279"/>
                        <a:gd name="connsiteY1" fmla="*/ 139431 h 1000614"/>
                        <a:gd name="connsiteX2" fmla="*/ 168128 w 1123279"/>
                        <a:gd name="connsiteY2" fmla="*/ 889896 h 1000614"/>
                        <a:gd name="connsiteX3" fmla="*/ 908697 w 1123279"/>
                        <a:gd name="connsiteY3" fmla="*/ 887038 h 1000614"/>
                        <a:gd name="connsiteX4" fmla="*/ 1083957 w 1123279"/>
                        <a:gd name="connsiteY4" fmla="*/ 194730 h 1000614"/>
                        <a:gd name="connsiteX0" fmla="*/ 1083957 w 1107154"/>
                        <a:gd name="connsiteY0" fmla="*/ 194730 h 1000614"/>
                        <a:gd name="connsiteX1" fmla="*/ 24617 w 1107154"/>
                        <a:gd name="connsiteY1" fmla="*/ 139431 h 1000614"/>
                        <a:gd name="connsiteX2" fmla="*/ 168128 w 1107154"/>
                        <a:gd name="connsiteY2" fmla="*/ 889896 h 1000614"/>
                        <a:gd name="connsiteX3" fmla="*/ 908697 w 1107154"/>
                        <a:gd name="connsiteY3" fmla="*/ 887038 h 1000614"/>
                        <a:gd name="connsiteX4" fmla="*/ 1083957 w 1107154"/>
                        <a:gd name="connsiteY4" fmla="*/ 194730 h 1000614"/>
                        <a:gd name="connsiteX0" fmla="*/ 1083957 w 1085392"/>
                        <a:gd name="connsiteY0" fmla="*/ 194730 h 1000614"/>
                        <a:gd name="connsiteX1" fmla="*/ 24617 w 1085392"/>
                        <a:gd name="connsiteY1" fmla="*/ 139431 h 1000614"/>
                        <a:gd name="connsiteX2" fmla="*/ 168128 w 1085392"/>
                        <a:gd name="connsiteY2" fmla="*/ 889896 h 1000614"/>
                        <a:gd name="connsiteX3" fmla="*/ 908697 w 1085392"/>
                        <a:gd name="connsiteY3" fmla="*/ 887038 h 1000614"/>
                        <a:gd name="connsiteX4" fmla="*/ 1083957 w 1085392"/>
                        <a:gd name="connsiteY4" fmla="*/ 194730 h 1000614"/>
                        <a:gd name="connsiteX0" fmla="*/ 1083957 w 1084345"/>
                        <a:gd name="connsiteY0" fmla="*/ 194730 h 1000614"/>
                        <a:gd name="connsiteX1" fmla="*/ 24617 w 1084345"/>
                        <a:gd name="connsiteY1" fmla="*/ 139431 h 1000614"/>
                        <a:gd name="connsiteX2" fmla="*/ 168128 w 1084345"/>
                        <a:gd name="connsiteY2" fmla="*/ 889896 h 1000614"/>
                        <a:gd name="connsiteX3" fmla="*/ 908697 w 1084345"/>
                        <a:gd name="connsiteY3" fmla="*/ 887038 h 1000614"/>
                        <a:gd name="connsiteX4" fmla="*/ 1083957 w 1084345"/>
                        <a:gd name="connsiteY4" fmla="*/ 194730 h 1000614"/>
                        <a:gd name="connsiteX0" fmla="*/ 1083957 w 1084627"/>
                        <a:gd name="connsiteY0" fmla="*/ 194730 h 1000614"/>
                        <a:gd name="connsiteX1" fmla="*/ 24617 w 1084627"/>
                        <a:gd name="connsiteY1" fmla="*/ 139431 h 1000614"/>
                        <a:gd name="connsiteX2" fmla="*/ 168128 w 1084627"/>
                        <a:gd name="connsiteY2" fmla="*/ 889896 h 1000614"/>
                        <a:gd name="connsiteX3" fmla="*/ 908697 w 1084627"/>
                        <a:gd name="connsiteY3" fmla="*/ 887038 h 1000614"/>
                        <a:gd name="connsiteX4" fmla="*/ 1083957 w 1084627"/>
                        <a:gd name="connsiteY4" fmla="*/ 194730 h 1000614"/>
                        <a:gd name="connsiteX0" fmla="*/ 1083957 w 1084627"/>
                        <a:gd name="connsiteY0" fmla="*/ 194730 h 1000614"/>
                        <a:gd name="connsiteX1" fmla="*/ 24617 w 1084627"/>
                        <a:gd name="connsiteY1" fmla="*/ 139431 h 1000614"/>
                        <a:gd name="connsiteX2" fmla="*/ 168128 w 1084627"/>
                        <a:gd name="connsiteY2" fmla="*/ 889896 h 1000614"/>
                        <a:gd name="connsiteX3" fmla="*/ 908697 w 1084627"/>
                        <a:gd name="connsiteY3" fmla="*/ 887038 h 1000614"/>
                        <a:gd name="connsiteX4" fmla="*/ 1083957 w 1084627"/>
                        <a:gd name="connsiteY4" fmla="*/ 194730 h 1000614"/>
                        <a:gd name="connsiteX0" fmla="*/ 1083957 w 1089595"/>
                        <a:gd name="connsiteY0" fmla="*/ 194730 h 1000614"/>
                        <a:gd name="connsiteX1" fmla="*/ 24617 w 1089595"/>
                        <a:gd name="connsiteY1" fmla="*/ 139431 h 1000614"/>
                        <a:gd name="connsiteX2" fmla="*/ 168128 w 1089595"/>
                        <a:gd name="connsiteY2" fmla="*/ 889896 h 1000614"/>
                        <a:gd name="connsiteX3" fmla="*/ 908697 w 1089595"/>
                        <a:gd name="connsiteY3" fmla="*/ 887038 h 1000614"/>
                        <a:gd name="connsiteX4" fmla="*/ 1083957 w 1089595"/>
                        <a:gd name="connsiteY4" fmla="*/ 194730 h 1000614"/>
                        <a:gd name="connsiteX0" fmla="*/ 1083957 w 1090752"/>
                        <a:gd name="connsiteY0" fmla="*/ 194730 h 1000614"/>
                        <a:gd name="connsiteX1" fmla="*/ 24617 w 1090752"/>
                        <a:gd name="connsiteY1" fmla="*/ 139431 h 1000614"/>
                        <a:gd name="connsiteX2" fmla="*/ 168128 w 1090752"/>
                        <a:gd name="connsiteY2" fmla="*/ 889896 h 1000614"/>
                        <a:gd name="connsiteX3" fmla="*/ 908697 w 1090752"/>
                        <a:gd name="connsiteY3" fmla="*/ 887038 h 1000614"/>
                        <a:gd name="connsiteX4" fmla="*/ 1083957 w 1090752"/>
                        <a:gd name="connsiteY4" fmla="*/ 194730 h 1000614"/>
                        <a:gd name="connsiteX0" fmla="*/ 1073149 w 1079944"/>
                        <a:gd name="connsiteY0" fmla="*/ 194730 h 1000614"/>
                        <a:gd name="connsiteX1" fmla="*/ 13809 w 1079944"/>
                        <a:gd name="connsiteY1" fmla="*/ 139431 h 1000614"/>
                        <a:gd name="connsiteX2" fmla="*/ 157320 w 1079944"/>
                        <a:gd name="connsiteY2" fmla="*/ 889896 h 1000614"/>
                        <a:gd name="connsiteX3" fmla="*/ 897889 w 1079944"/>
                        <a:gd name="connsiteY3" fmla="*/ 887038 h 1000614"/>
                        <a:gd name="connsiteX4" fmla="*/ 1073149 w 1079944"/>
                        <a:gd name="connsiteY4" fmla="*/ 194730 h 1000614"/>
                        <a:gd name="connsiteX0" fmla="*/ 1071566 w 1078361"/>
                        <a:gd name="connsiteY0" fmla="*/ 194730 h 1000614"/>
                        <a:gd name="connsiteX1" fmla="*/ 12226 w 1078361"/>
                        <a:gd name="connsiteY1" fmla="*/ 139431 h 1000614"/>
                        <a:gd name="connsiteX2" fmla="*/ 155737 w 1078361"/>
                        <a:gd name="connsiteY2" fmla="*/ 889896 h 1000614"/>
                        <a:gd name="connsiteX3" fmla="*/ 896306 w 1078361"/>
                        <a:gd name="connsiteY3" fmla="*/ 887038 h 1000614"/>
                        <a:gd name="connsiteX4" fmla="*/ 1071566 w 1078361"/>
                        <a:gd name="connsiteY4" fmla="*/ 194730 h 1000614"/>
                        <a:gd name="connsiteX0" fmla="*/ 1079566 w 1086361"/>
                        <a:gd name="connsiteY0" fmla="*/ 155045 h 960929"/>
                        <a:gd name="connsiteX1" fmla="*/ 118651 w 1086361"/>
                        <a:gd name="connsiteY1" fmla="*/ 14020 h 960929"/>
                        <a:gd name="connsiteX2" fmla="*/ 20226 w 1086361"/>
                        <a:gd name="connsiteY2" fmla="*/ 99746 h 960929"/>
                        <a:gd name="connsiteX3" fmla="*/ 163737 w 1086361"/>
                        <a:gd name="connsiteY3" fmla="*/ 850211 h 960929"/>
                        <a:gd name="connsiteX4" fmla="*/ 904306 w 1086361"/>
                        <a:gd name="connsiteY4" fmla="*/ 847353 h 960929"/>
                        <a:gd name="connsiteX5" fmla="*/ 1079566 w 1086361"/>
                        <a:gd name="connsiteY5" fmla="*/ 155045 h 960929"/>
                        <a:gd name="connsiteX0" fmla="*/ 1071566 w 1078361"/>
                        <a:gd name="connsiteY0" fmla="*/ 153440 h 959324"/>
                        <a:gd name="connsiteX1" fmla="*/ 396401 w 1078361"/>
                        <a:gd name="connsiteY1" fmla="*/ 15590 h 959324"/>
                        <a:gd name="connsiteX2" fmla="*/ 110651 w 1078361"/>
                        <a:gd name="connsiteY2" fmla="*/ 12415 h 959324"/>
                        <a:gd name="connsiteX3" fmla="*/ 12226 w 1078361"/>
                        <a:gd name="connsiteY3" fmla="*/ 98141 h 959324"/>
                        <a:gd name="connsiteX4" fmla="*/ 155737 w 1078361"/>
                        <a:gd name="connsiteY4" fmla="*/ 848606 h 959324"/>
                        <a:gd name="connsiteX5" fmla="*/ 896306 w 1078361"/>
                        <a:gd name="connsiteY5" fmla="*/ 845748 h 959324"/>
                        <a:gd name="connsiteX6" fmla="*/ 1071566 w 1078361"/>
                        <a:gd name="connsiteY6" fmla="*/ 153440 h 959324"/>
                        <a:gd name="connsiteX0" fmla="*/ 1071566 w 1078361"/>
                        <a:gd name="connsiteY0" fmla="*/ 147377 h 953261"/>
                        <a:gd name="connsiteX1" fmla="*/ 752001 w 1078361"/>
                        <a:gd name="connsiteY1" fmla="*/ 34926 h 953261"/>
                        <a:gd name="connsiteX2" fmla="*/ 396401 w 1078361"/>
                        <a:gd name="connsiteY2" fmla="*/ 9527 h 953261"/>
                        <a:gd name="connsiteX3" fmla="*/ 110651 w 1078361"/>
                        <a:gd name="connsiteY3" fmla="*/ 6352 h 953261"/>
                        <a:gd name="connsiteX4" fmla="*/ 12226 w 1078361"/>
                        <a:gd name="connsiteY4" fmla="*/ 92078 h 953261"/>
                        <a:gd name="connsiteX5" fmla="*/ 155737 w 1078361"/>
                        <a:gd name="connsiteY5" fmla="*/ 842543 h 953261"/>
                        <a:gd name="connsiteX6" fmla="*/ 896306 w 1078361"/>
                        <a:gd name="connsiteY6" fmla="*/ 839685 h 953261"/>
                        <a:gd name="connsiteX7" fmla="*/ 1071566 w 1078361"/>
                        <a:gd name="connsiteY7" fmla="*/ 147377 h 953261"/>
                        <a:gd name="connsiteX0" fmla="*/ 1071566 w 1078361"/>
                        <a:gd name="connsiteY0" fmla="*/ 147377 h 953261"/>
                        <a:gd name="connsiteX1" fmla="*/ 910751 w 1078361"/>
                        <a:gd name="connsiteY1" fmla="*/ 50801 h 953261"/>
                        <a:gd name="connsiteX2" fmla="*/ 752001 w 1078361"/>
                        <a:gd name="connsiteY2" fmla="*/ 34926 h 953261"/>
                        <a:gd name="connsiteX3" fmla="*/ 396401 w 1078361"/>
                        <a:gd name="connsiteY3" fmla="*/ 9527 h 953261"/>
                        <a:gd name="connsiteX4" fmla="*/ 110651 w 1078361"/>
                        <a:gd name="connsiteY4" fmla="*/ 6352 h 953261"/>
                        <a:gd name="connsiteX5" fmla="*/ 12226 w 1078361"/>
                        <a:gd name="connsiteY5" fmla="*/ 92078 h 953261"/>
                        <a:gd name="connsiteX6" fmla="*/ 155737 w 1078361"/>
                        <a:gd name="connsiteY6" fmla="*/ 842543 h 953261"/>
                        <a:gd name="connsiteX7" fmla="*/ 896306 w 1078361"/>
                        <a:gd name="connsiteY7" fmla="*/ 839685 h 953261"/>
                        <a:gd name="connsiteX8" fmla="*/ 1071566 w 1078361"/>
                        <a:gd name="connsiteY8" fmla="*/ 147377 h 953261"/>
                        <a:gd name="connsiteX0" fmla="*/ 1071566 w 1078361"/>
                        <a:gd name="connsiteY0" fmla="*/ 147377 h 953261"/>
                        <a:gd name="connsiteX1" fmla="*/ 894876 w 1078361"/>
                        <a:gd name="connsiteY1" fmla="*/ 146051 h 953261"/>
                        <a:gd name="connsiteX2" fmla="*/ 752001 w 1078361"/>
                        <a:gd name="connsiteY2" fmla="*/ 34926 h 953261"/>
                        <a:gd name="connsiteX3" fmla="*/ 396401 w 1078361"/>
                        <a:gd name="connsiteY3" fmla="*/ 9527 h 953261"/>
                        <a:gd name="connsiteX4" fmla="*/ 110651 w 1078361"/>
                        <a:gd name="connsiteY4" fmla="*/ 6352 h 953261"/>
                        <a:gd name="connsiteX5" fmla="*/ 12226 w 1078361"/>
                        <a:gd name="connsiteY5" fmla="*/ 92078 h 953261"/>
                        <a:gd name="connsiteX6" fmla="*/ 155737 w 1078361"/>
                        <a:gd name="connsiteY6" fmla="*/ 842543 h 953261"/>
                        <a:gd name="connsiteX7" fmla="*/ 896306 w 1078361"/>
                        <a:gd name="connsiteY7" fmla="*/ 839685 h 953261"/>
                        <a:gd name="connsiteX8" fmla="*/ 1071566 w 1078361"/>
                        <a:gd name="connsiteY8" fmla="*/ 147377 h 953261"/>
                        <a:gd name="connsiteX0" fmla="*/ 1071566 w 1078361"/>
                        <a:gd name="connsiteY0" fmla="*/ 147377 h 953261"/>
                        <a:gd name="connsiteX1" fmla="*/ 894876 w 1078361"/>
                        <a:gd name="connsiteY1" fmla="*/ 146051 h 953261"/>
                        <a:gd name="connsiteX2" fmla="*/ 688501 w 1078361"/>
                        <a:gd name="connsiteY2" fmla="*/ 149226 h 953261"/>
                        <a:gd name="connsiteX3" fmla="*/ 396401 w 1078361"/>
                        <a:gd name="connsiteY3" fmla="*/ 9527 h 953261"/>
                        <a:gd name="connsiteX4" fmla="*/ 110651 w 1078361"/>
                        <a:gd name="connsiteY4" fmla="*/ 6352 h 953261"/>
                        <a:gd name="connsiteX5" fmla="*/ 12226 w 1078361"/>
                        <a:gd name="connsiteY5" fmla="*/ 92078 h 953261"/>
                        <a:gd name="connsiteX6" fmla="*/ 155737 w 1078361"/>
                        <a:gd name="connsiteY6" fmla="*/ 842543 h 953261"/>
                        <a:gd name="connsiteX7" fmla="*/ 896306 w 1078361"/>
                        <a:gd name="connsiteY7" fmla="*/ 839685 h 953261"/>
                        <a:gd name="connsiteX8" fmla="*/ 1071566 w 1078361"/>
                        <a:gd name="connsiteY8" fmla="*/ 147377 h 953261"/>
                        <a:gd name="connsiteX0" fmla="*/ 1071566 w 1078361"/>
                        <a:gd name="connsiteY0" fmla="*/ 145532 h 951416"/>
                        <a:gd name="connsiteX1" fmla="*/ 894876 w 1078361"/>
                        <a:gd name="connsiteY1" fmla="*/ 144206 h 951416"/>
                        <a:gd name="connsiteX2" fmla="*/ 688501 w 1078361"/>
                        <a:gd name="connsiteY2" fmla="*/ 147381 h 951416"/>
                        <a:gd name="connsiteX3" fmla="*/ 447201 w 1078361"/>
                        <a:gd name="connsiteY3" fmla="*/ 156907 h 951416"/>
                        <a:gd name="connsiteX4" fmla="*/ 110651 w 1078361"/>
                        <a:gd name="connsiteY4" fmla="*/ 4507 h 951416"/>
                        <a:gd name="connsiteX5" fmla="*/ 12226 w 1078361"/>
                        <a:gd name="connsiteY5" fmla="*/ 90233 h 951416"/>
                        <a:gd name="connsiteX6" fmla="*/ 155737 w 1078361"/>
                        <a:gd name="connsiteY6" fmla="*/ 840698 h 951416"/>
                        <a:gd name="connsiteX7" fmla="*/ 896306 w 1078361"/>
                        <a:gd name="connsiteY7" fmla="*/ 837840 h 951416"/>
                        <a:gd name="connsiteX8" fmla="*/ 1071566 w 1078361"/>
                        <a:gd name="connsiteY8" fmla="*/ 145532 h 951416"/>
                        <a:gd name="connsiteX0" fmla="*/ 1071566 w 1078361"/>
                        <a:gd name="connsiteY0" fmla="*/ 109436 h 915320"/>
                        <a:gd name="connsiteX1" fmla="*/ 894876 w 1078361"/>
                        <a:gd name="connsiteY1" fmla="*/ 108110 h 915320"/>
                        <a:gd name="connsiteX2" fmla="*/ 688501 w 1078361"/>
                        <a:gd name="connsiteY2" fmla="*/ 111285 h 915320"/>
                        <a:gd name="connsiteX3" fmla="*/ 447201 w 1078361"/>
                        <a:gd name="connsiteY3" fmla="*/ 120811 h 915320"/>
                        <a:gd name="connsiteX4" fmla="*/ 142401 w 1078361"/>
                        <a:gd name="connsiteY4" fmla="*/ 76361 h 915320"/>
                        <a:gd name="connsiteX5" fmla="*/ 12226 w 1078361"/>
                        <a:gd name="connsiteY5" fmla="*/ 54137 h 915320"/>
                        <a:gd name="connsiteX6" fmla="*/ 155737 w 1078361"/>
                        <a:gd name="connsiteY6" fmla="*/ 804602 h 915320"/>
                        <a:gd name="connsiteX7" fmla="*/ 896306 w 1078361"/>
                        <a:gd name="connsiteY7" fmla="*/ 801744 h 915320"/>
                        <a:gd name="connsiteX8" fmla="*/ 1071566 w 1078361"/>
                        <a:gd name="connsiteY8" fmla="*/ 109436 h 915320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58866 w 1066985"/>
                        <a:gd name="connsiteY0" fmla="*/ 71277 h 877161"/>
                        <a:gd name="connsiteX1" fmla="*/ 894876 w 1066985"/>
                        <a:gd name="connsiteY1" fmla="*/ 69951 h 877161"/>
                        <a:gd name="connsiteX2" fmla="*/ 688501 w 1066985"/>
                        <a:gd name="connsiteY2" fmla="*/ 73126 h 877161"/>
                        <a:gd name="connsiteX3" fmla="*/ 447201 w 1066985"/>
                        <a:gd name="connsiteY3" fmla="*/ 82652 h 877161"/>
                        <a:gd name="connsiteX4" fmla="*/ 142401 w 1066985"/>
                        <a:gd name="connsiteY4" fmla="*/ 38202 h 877161"/>
                        <a:gd name="connsiteX5" fmla="*/ 12226 w 1066985"/>
                        <a:gd name="connsiteY5" fmla="*/ 15978 h 877161"/>
                        <a:gd name="connsiteX6" fmla="*/ 155737 w 1066985"/>
                        <a:gd name="connsiteY6" fmla="*/ 766443 h 877161"/>
                        <a:gd name="connsiteX7" fmla="*/ 896306 w 1066985"/>
                        <a:gd name="connsiteY7" fmla="*/ 763585 h 877161"/>
                        <a:gd name="connsiteX8" fmla="*/ 1058866 w 1066985"/>
                        <a:gd name="connsiteY8" fmla="*/ 71277 h 877161"/>
                        <a:gd name="connsiteX0" fmla="*/ 1052516 w 1061448"/>
                        <a:gd name="connsiteY0" fmla="*/ 71277 h 877161"/>
                        <a:gd name="connsiteX1" fmla="*/ 894876 w 1061448"/>
                        <a:gd name="connsiteY1" fmla="*/ 69951 h 877161"/>
                        <a:gd name="connsiteX2" fmla="*/ 688501 w 1061448"/>
                        <a:gd name="connsiteY2" fmla="*/ 73126 h 877161"/>
                        <a:gd name="connsiteX3" fmla="*/ 447201 w 1061448"/>
                        <a:gd name="connsiteY3" fmla="*/ 82652 h 877161"/>
                        <a:gd name="connsiteX4" fmla="*/ 142401 w 1061448"/>
                        <a:gd name="connsiteY4" fmla="*/ 38202 h 877161"/>
                        <a:gd name="connsiteX5" fmla="*/ 12226 w 1061448"/>
                        <a:gd name="connsiteY5" fmla="*/ 15978 h 877161"/>
                        <a:gd name="connsiteX6" fmla="*/ 155737 w 1061448"/>
                        <a:gd name="connsiteY6" fmla="*/ 766443 h 877161"/>
                        <a:gd name="connsiteX7" fmla="*/ 896306 w 1061448"/>
                        <a:gd name="connsiteY7" fmla="*/ 763585 h 877161"/>
                        <a:gd name="connsiteX8" fmla="*/ 1052516 w 1061448"/>
                        <a:gd name="connsiteY8" fmla="*/ 71277 h 877161"/>
                        <a:gd name="connsiteX0" fmla="*/ 1052516 w 1058228"/>
                        <a:gd name="connsiteY0" fmla="*/ 71277 h 877161"/>
                        <a:gd name="connsiteX1" fmla="*/ 894876 w 1058228"/>
                        <a:gd name="connsiteY1" fmla="*/ 69951 h 877161"/>
                        <a:gd name="connsiteX2" fmla="*/ 688501 w 1058228"/>
                        <a:gd name="connsiteY2" fmla="*/ 73126 h 877161"/>
                        <a:gd name="connsiteX3" fmla="*/ 447201 w 1058228"/>
                        <a:gd name="connsiteY3" fmla="*/ 82652 h 877161"/>
                        <a:gd name="connsiteX4" fmla="*/ 142401 w 1058228"/>
                        <a:gd name="connsiteY4" fmla="*/ 38202 h 877161"/>
                        <a:gd name="connsiteX5" fmla="*/ 12226 w 1058228"/>
                        <a:gd name="connsiteY5" fmla="*/ 15978 h 877161"/>
                        <a:gd name="connsiteX6" fmla="*/ 155737 w 1058228"/>
                        <a:gd name="connsiteY6" fmla="*/ 766443 h 877161"/>
                        <a:gd name="connsiteX7" fmla="*/ 896306 w 1058228"/>
                        <a:gd name="connsiteY7" fmla="*/ 763585 h 877161"/>
                        <a:gd name="connsiteX8" fmla="*/ 1052516 w 1058228"/>
                        <a:gd name="connsiteY8" fmla="*/ 71277 h 877161"/>
                        <a:gd name="connsiteX0" fmla="*/ 1042991 w 1049440"/>
                        <a:gd name="connsiteY0" fmla="*/ 68102 h 877161"/>
                        <a:gd name="connsiteX1" fmla="*/ 894876 w 1049440"/>
                        <a:gd name="connsiteY1" fmla="*/ 69951 h 877161"/>
                        <a:gd name="connsiteX2" fmla="*/ 688501 w 1049440"/>
                        <a:gd name="connsiteY2" fmla="*/ 73126 h 877161"/>
                        <a:gd name="connsiteX3" fmla="*/ 447201 w 1049440"/>
                        <a:gd name="connsiteY3" fmla="*/ 82652 h 877161"/>
                        <a:gd name="connsiteX4" fmla="*/ 142401 w 1049440"/>
                        <a:gd name="connsiteY4" fmla="*/ 38202 h 877161"/>
                        <a:gd name="connsiteX5" fmla="*/ 12226 w 1049440"/>
                        <a:gd name="connsiteY5" fmla="*/ 15978 h 877161"/>
                        <a:gd name="connsiteX6" fmla="*/ 155737 w 1049440"/>
                        <a:gd name="connsiteY6" fmla="*/ 766443 h 877161"/>
                        <a:gd name="connsiteX7" fmla="*/ 896306 w 1049440"/>
                        <a:gd name="connsiteY7" fmla="*/ 763585 h 877161"/>
                        <a:gd name="connsiteX8" fmla="*/ 1042991 w 1049440"/>
                        <a:gd name="connsiteY8" fmla="*/ 68102 h 877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9440" h="877161">
                          <a:moveTo>
                            <a:pt x="1042991" y="68102"/>
                          </a:moveTo>
                          <a:cubicBezTo>
                            <a:pt x="1039049" y="-9404"/>
                            <a:pt x="976712" y="126793"/>
                            <a:pt x="894876" y="69951"/>
                          </a:cubicBezTo>
                          <a:cubicBezTo>
                            <a:pt x="819390" y="9934"/>
                            <a:pt x="739301" y="19680"/>
                            <a:pt x="688501" y="73126"/>
                          </a:cubicBezTo>
                          <a:cubicBezTo>
                            <a:pt x="612301" y="155147"/>
                            <a:pt x="573143" y="-7836"/>
                            <a:pt x="447201" y="82652"/>
                          </a:cubicBezTo>
                          <a:cubicBezTo>
                            <a:pt x="330784" y="179490"/>
                            <a:pt x="231830" y="-23181"/>
                            <a:pt x="142401" y="38202"/>
                          </a:cubicBezTo>
                          <a:cubicBezTo>
                            <a:pt x="78372" y="51960"/>
                            <a:pt x="128537" y="-34487"/>
                            <a:pt x="12226" y="15978"/>
                          </a:cubicBezTo>
                          <a:cubicBezTo>
                            <a:pt x="-24525" y="236614"/>
                            <a:pt x="21090" y="635492"/>
                            <a:pt x="155737" y="766443"/>
                          </a:cubicBezTo>
                          <a:cubicBezTo>
                            <a:pt x="269244" y="901221"/>
                            <a:pt x="717500" y="927414"/>
                            <a:pt x="896306" y="763585"/>
                          </a:cubicBezTo>
                          <a:cubicBezTo>
                            <a:pt x="1027487" y="558481"/>
                            <a:pt x="1066513" y="316528"/>
                            <a:pt x="1042991" y="68102"/>
                          </a:cubicBezTo>
                          <a:close/>
                        </a:path>
                      </a:pathLst>
                    </a:custGeom>
                    <a:solidFill>
                      <a:srgbClr val="DBCD87">
                        <a:alpha val="48000"/>
                      </a:srgbClr>
                    </a:solidFill>
                    <a:ln w="25400" cap="rnd">
                      <a:noFill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1" name="楕円 280"/>
                    <p:cNvSpPr/>
                    <p:nvPr/>
                  </p:nvSpPr>
                  <p:spPr>
                    <a:xfrm>
                      <a:off x="3413129" y="4916914"/>
                      <a:ext cx="703647" cy="212630"/>
                    </a:xfrm>
                    <a:prstGeom prst="ellipse">
                      <a:avLst/>
                    </a:prstGeom>
                    <a:solidFill>
                      <a:srgbClr val="DBCD87">
                        <a:alpha val="64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282" name="グループ化 281"/>
                    <p:cNvGrpSpPr/>
                    <p:nvPr/>
                  </p:nvGrpSpPr>
                  <p:grpSpPr>
                    <a:xfrm>
                      <a:off x="3226941" y="3324186"/>
                      <a:ext cx="1063490" cy="1817639"/>
                      <a:chOff x="3226941" y="3324186"/>
                      <a:chExt cx="1063490" cy="1817639"/>
                    </a:xfrm>
                  </p:grpSpPr>
                  <p:sp>
                    <p:nvSpPr>
                      <p:cNvPr id="283" name="フリーフォーム 282"/>
                      <p:cNvSpPr/>
                      <p:nvPr/>
                    </p:nvSpPr>
                    <p:spPr>
                      <a:xfrm>
                        <a:off x="3226941" y="3688228"/>
                        <a:ext cx="1063490" cy="1453597"/>
                      </a:xfrm>
                      <a:custGeom>
                        <a:avLst/>
                        <a:gdLst>
                          <a:gd name="connsiteX0" fmla="*/ 314960 w 762000"/>
                          <a:gd name="connsiteY0" fmla="*/ 0 h 1412240"/>
                          <a:gd name="connsiteX1" fmla="*/ 0 w 762000"/>
                          <a:gd name="connsiteY1" fmla="*/ 1381760 h 1412240"/>
                          <a:gd name="connsiteX2" fmla="*/ 762000 w 762000"/>
                          <a:gd name="connsiteY2" fmla="*/ 1412240 h 1412240"/>
                          <a:gd name="connsiteX3" fmla="*/ 314960 w 762000"/>
                          <a:gd name="connsiteY3" fmla="*/ 0 h 1412240"/>
                          <a:gd name="connsiteX0" fmla="*/ 314960 w 723900"/>
                          <a:gd name="connsiteY0" fmla="*/ 0 h 1390015"/>
                          <a:gd name="connsiteX1" fmla="*/ 0 w 723900"/>
                          <a:gd name="connsiteY1" fmla="*/ 1381760 h 1390015"/>
                          <a:gd name="connsiteX2" fmla="*/ 723900 w 723900"/>
                          <a:gd name="connsiteY2" fmla="*/ 1390015 h 1390015"/>
                          <a:gd name="connsiteX3" fmla="*/ 314960 w 723900"/>
                          <a:gd name="connsiteY3" fmla="*/ 0 h 1390015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0015 h 1403985"/>
                          <a:gd name="connsiteX3" fmla="*/ 334010 w 742950"/>
                          <a:gd name="connsiteY3" fmla="*/ 0 h 1403985"/>
                          <a:gd name="connsiteX0" fmla="*/ 334010 w 746125"/>
                          <a:gd name="connsiteY0" fmla="*/ 0 h 1409065"/>
                          <a:gd name="connsiteX1" fmla="*/ 0 w 746125"/>
                          <a:gd name="connsiteY1" fmla="*/ 1403985 h 1409065"/>
                          <a:gd name="connsiteX2" fmla="*/ 746125 w 746125"/>
                          <a:gd name="connsiteY2" fmla="*/ 1409065 h 1409065"/>
                          <a:gd name="connsiteX3" fmla="*/ 334010 w 746125"/>
                          <a:gd name="connsiteY3" fmla="*/ 0 h 1409065"/>
                          <a:gd name="connsiteX0" fmla="*/ 334010 w 752475"/>
                          <a:gd name="connsiteY0" fmla="*/ 0 h 1403985"/>
                          <a:gd name="connsiteX1" fmla="*/ 0 w 752475"/>
                          <a:gd name="connsiteY1" fmla="*/ 1403985 h 1403985"/>
                          <a:gd name="connsiteX2" fmla="*/ 752475 w 752475"/>
                          <a:gd name="connsiteY2" fmla="*/ 1399540 h 1403985"/>
                          <a:gd name="connsiteX3" fmla="*/ 334010 w 752475"/>
                          <a:gd name="connsiteY3" fmla="*/ 0 h 1403985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43535 w 755650"/>
                          <a:gd name="connsiteY0" fmla="*/ 0 h 1405890"/>
                          <a:gd name="connsiteX1" fmla="*/ 0 w 755650"/>
                          <a:gd name="connsiteY1" fmla="*/ 1403985 h 1405890"/>
                          <a:gd name="connsiteX2" fmla="*/ 755650 w 755650"/>
                          <a:gd name="connsiteY2" fmla="*/ 1405890 h 1405890"/>
                          <a:gd name="connsiteX3" fmla="*/ 343535 w 755650"/>
                          <a:gd name="connsiteY3" fmla="*/ 0 h 1405890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6365 h 1403985"/>
                          <a:gd name="connsiteX3" fmla="*/ 334010 w 742950"/>
                          <a:gd name="connsiteY3" fmla="*/ 0 h 1403985"/>
                          <a:gd name="connsiteX0" fmla="*/ 334010 w 735806"/>
                          <a:gd name="connsiteY0" fmla="*/ 0 h 1405890"/>
                          <a:gd name="connsiteX1" fmla="*/ 0 w 735806"/>
                          <a:gd name="connsiteY1" fmla="*/ 1403985 h 1405890"/>
                          <a:gd name="connsiteX2" fmla="*/ 735806 w 735806"/>
                          <a:gd name="connsiteY2" fmla="*/ 1405890 h 1405890"/>
                          <a:gd name="connsiteX3" fmla="*/ 334010 w 735806"/>
                          <a:gd name="connsiteY3" fmla="*/ 0 h 1405890"/>
                          <a:gd name="connsiteX0" fmla="*/ 334010 w 740569"/>
                          <a:gd name="connsiteY0" fmla="*/ 0 h 1403985"/>
                          <a:gd name="connsiteX1" fmla="*/ 0 w 740569"/>
                          <a:gd name="connsiteY1" fmla="*/ 1403985 h 1403985"/>
                          <a:gd name="connsiteX2" fmla="*/ 740569 w 740569"/>
                          <a:gd name="connsiteY2" fmla="*/ 1401127 h 1403985"/>
                          <a:gd name="connsiteX3" fmla="*/ 334010 w 740569"/>
                          <a:gd name="connsiteY3" fmla="*/ 0 h 1403985"/>
                          <a:gd name="connsiteX0" fmla="*/ 369729 w 740569"/>
                          <a:gd name="connsiteY0" fmla="*/ 0 h 1349216"/>
                          <a:gd name="connsiteX1" fmla="*/ 0 w 740569"/>
                          <a:gd name="connsiteY1" fmla="*/ 1349216 h 1349216"/>
                          <a:gd name="connsiteX2" fmla="*/ 740569 w 740569"/>
                          <a:gd name="connsiteY2" fmla="*/ 1346358 h 1349216"/>
                          <a:gd name="connsiteX3" fmla="*/ 369729 w 740569"/>
                          <a:gd name="connsiteY3" fmla="*/ 0 h 1349216"/>
                          <a:gd name="connsiteX0" fmla="*/ 369729 w 740569"/>
                          <a:gd name="connsiteY0" fmla="*/ 0 h 1427747"/>
                          <a:gd name="connsiteX1" fmla="*/ 0 w 740569"/>
                          <a:gd name="connsiteY1" fmla="*/ 1349216 h 1427747"/>
                          <a:gd name="connsiteX2" fmla="*/ 740569 w 740569"/>
                          <a:gd name="connsiteY2" fmla="*/ 1346358 h 1427747"/>
                          <a:gd name="connsiteX3" fmla="*/ 369729 w 740569"/>
                          <a:gd name="connsiteY3" fmla="*/ 0 h 1427747"/>
                          <a:gd name="connsiteX0" fmla="*/ 369729 w 740569"/>
                          <a:gd name="connsiteY0" fmla="*/ 0 h 1453553"/>
                          <a:gd name="connsiteX1" fmla="*/ 0 w 740569"/>
                          <a:gd name="connsiteY1" fmla="*/ 1349216 h 1453553"/>
                          <a:gd name="connsiteX2" fmla="*/ 740569 w 740569"/>
                          <a:gd name="connsiteY2" fmla="*/ 1346358 h 1453553"/>
                          <a:gd name="connsiteX3" fmla="*/ 369729 w 740569"/>
                          <a:gd name="connsiteY3" fmla="*/ 0 h 1453553"/>
                          <a:gd name="connsiteX0" fmla="*/ 369729 w 740569"/>
                          <a:gd name="connsiteY0" fmla="*/ 0 h 1451561"/>
                          <a:gd name="connsiteX1" fmla="*/ 0 w 740569"/>
                          <a:gd name="connsiteY1" fmla="*/ 1349216 h 1451561"/>
                          <a:gd name="connsiteX2" fmla="*/ 740569 w 740569"/>
                          <a:gd name="connsiteY2" fmla="*/ 1346358 h 1451561"/>
                          <a:gd name="connsiteX3" fmla="*/ 369729 w 740569"/>
                          <a:gd name="connsiteY3" fmla="*/ 0 h 1451561"/>
                          <a:gd name="connsiteX0" fmla="*/ 369729 w 740569"/>
                          <a:gd name="connsiteY0" fmla="*/ 0 h 1457555"/>
                          <a:gd name="connsiteX1" fmla="*/ 0 w 740569"/>
                          <a:gd name="connsiteY1" fmla="*/ 1349216 h 1457555"/>
                          <a:gd name="connsiteX2" fmla="*/ 740569 w 740569"/>
                          <a:gd name="connsiteY2" fmla="*/ 1346358 h 1457555"/>
                          <a:gd name="connsiteX3" fmla="*/ 369729 w 740569"/>
                          <a:gd name="connsiteY3" fmla="*/ 0 h 1457555"/>
                          <a:gd name="connsiteX0" fmla="*/ 369729 w 740569"/>
                          <a:gd name="connsiteY0" fmla="*/ 0 h 1475008"/>
                          <a:gd name="connsiteX1" fmla="*/ 0 w 740569"/>
                          <a:gd name="connsiteY1" fmla="*/ 1349216 h 1475008"/>
                          <a:gd name="connsiteX2" fmla="*/ 740569 w 740569"/>
                          <a:gd name="connsiteY2" fmla="*/ 1346358 h 1475008"/>
                          <a:gd name="connsiteX3" fmla="*/ 369729 w 740569"/>
                          <a:gd name="connsiteY3" fmla="*/ 0 h 1475008"/>
                          <a:gd name="connsiteX0" fmla="*/ 369729 w 740569"/>
                          <a:gd name="connsiteY0" fmla="*/ 0 h 1466017"/>
                          <a:gd name="connsiteX1" fmla="*/ 0 w 740569"/>
                          <a:gd name="connsiteY1" fmla="*/ 1349216 h 1466017"/>
                          <a:gd name="connsiteX2" fmla="*/ 740569 w 740569"/>
                          <a:gd name="connsiteY2" fmla="*/ 1346358 h 1466017"/>
                          <a:gd name="connsiteX3" fmla="*/ 369729 w 740569"/>
                          <a:gd name="connsiteY3" fmla="*/ 0 h 1466017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3106"/>
                          <a:gd name="connsiteX1" fmla="*/ 0 w 740569"/>
                          <a:gd name="connsiteY1" fmla="*/ 1349216 h 1463106"/>
                          <a:gd name="connsiteX2" fmla="*/ 740569 w 740569"/>
                          <a:gd name="connsiteY2" fmla="*/ 1346358 h 1463106"/>
                          <a:gd name="connsiteX3" fmla="*/ 369729 w 740569"/>
                          <a:gd name="connsiteY3" fmla="*/ 0 h 1463106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5277"/>
                          <a:gd name="connsiteX1" fmla="*/ 0 w 740569"/>
                          <a:gd name="connsiteY1" fmla="*/ 1349216 h 1465277"/>
                          <a:gd name="connsiteX2" fmla="*/ 740569 w 740569"/>
                          <a:gd name="connsiteY2" fmla="*/ 1346358 h 1465277"/>
                          <a:gd name="connsiteX3" fmla="*/ 369729 w 740569"/>
                          <a:gd name="connsiteY3" fmla="*/ 0 h 1465277"/>
                          <a:gd name="connsiteX0" fmla="*/ 369729 w 740569"/>
                          <a:gd name="connsiteY0" fmla="*/ 0 h 1458709"/>
                          <a:gd name="connsiteX1" fmla="*/ 0 w 740569"/>
                          <a:gd name="connsiteY1" fmla="*/ 1349216 h 1458709"/>
                          <a:gd name="connsiteX2" fmla="*/ 740569 w 740569"/>
                          <a:gd name="connsiteY2" fmla="*/ 1346358 h 1458709"/>
                          <a:gd name="connsiteX3" fmla="*/ 369729 w 740569"/>
                          <a:gd name="connsiteY3" fmla="*/ 0 h 1458709"/>
                          <a:gd name="connsiteX0" fmla="*/ 369729 w 740569"/>
                          <a:gd name="connsiteY0" fmla="*/ 0 h 1463387"/>
                          <a:gd name="connsiteX1" fmla="*/ 0 w 740569"/>
                          <a:gd name="connsiteY1" fmla="*/ 1349216 h 1463387"/>
                          <a:gd name="connsiteX2" fmla="*/ 740569 w 740569"/>
                          <a:gd name="connsiteY2" fmla="*/ 1346358 h 1463387"/>
                          <a:gd name="connsiteX3" fmla="*/ 369729 w 740569"/>
                          <a:gd name="connsiteY3" fmla="*/ 0 h 1463387"/>
                          <a:gd name="connsiteX0" fmla="*/ 369729 w 740569"/>
                          <a:gd name="connsiteY0" fmla="*/ 0 h 1464226"/>
                          <a:gd name="connsiteX1" fmla="*/ 0 w 740569"/>
                          <a:gd name="connsiteY1" fmla="*/ 1349216 h 1464226"/>
                          <a:gd name="connsiteX2" fmla="*/ 740569 w 740569"/>
                          <a:gd name="connsiteY2" fmla="*/ 1346358 h 1464226"/>
                          <a:gd name="connsiteX3" fmla="*/ 369729 w 740569"/>
                          <a:gd name="connsiteY3" fmla="*/ 0 h 1464226"/>
                          <a:gd name="connsiteX0" fmla="*/ 369729 w 884308"/>
                          <a:gd name="connsiteY0" fmla="*/ 0 h 1464226"/>
                          <a:gd name="connsiteX1" fmla="*/ 0 w 884308"/>
                          <a:gd name="connsiteY1" fmla="*/ 1349216 h 1464226"/>
                          <a:gd name="connsiteX2" fmla="*/ 740569 w 884308"/>
                          <a:gd name="connsiteY2" fmla="*/ 1346358 h 1464226"/>
                          <a:gd name="connsiteX3" fmla="*/ 369729 w 884308"/>
                          <a:gd name="connsiteY3" fmla="*/ 0 h 1464226"/>
                          <a:gd name="connsiteX0" fmla="*/ 369729 w 880371"/>
                          <a:gd name="connsiteY0" fmla="*/ 0 h 1464226"/>
                          <a:gd name="connsiteX1" fmla="*/ 0 w 880371"/>
                          <a:gd name="connsiteY1" fmla="*/ 1349216 h 1464226"/>
                          <a:gd name="connsiteX2" fmla="*/ 740569 w 880371"/>
                          <a:gd name="connsiteY2" fmla="*/ 1346358 h 1464226"/>
                          <a:gd name="connsiteX3" fmla="*/ 369729 w 880371"/>
                          <a:gd name="connsiteY3" fmla="*/ 0 h 1464226"/>
                          <a:gd name="connsiteX0" fmla="*/ 456869 w 967511"/>
                          <a:gd name="connsiteY0" fmla="*/ 0 h 1464226"/>
                          <a:gd name="connsiteX1" fmla="*/ 87140 w 967511"/>
                          <a:gd name="connsiteY1" fmla="*/ 1349216 h 1464226"/>
                          <a:gd name="connsiteX2" fmla="*/ 827709 w 967511"/>
                          <a:gd name="connsiteY2" fmla="*/ 1346358 h 1464226"/>
                          <a:gd name="connsiteX3" fmla="*/ 456869 w 967511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68155 w 967899"/>
                          <a:gd name="connsiteY0" fmla="*/ 0 h 1461051"/>
                          <a:gd name="connsiteX1" fmla="*/ 85726 w 967899"/>
                          <a:gd name="connsiteY1" fmla="*/ 1346041 h 1461051"/>
                          <a:gd name="connsiteX2" fmla="*/ 826295 w 967899"/>
                          <a:gd name="connsiteY2" fmla="*/ 1343183 h 1461051"/>
                          <a:gd name="connsiteX3" fmla="*/ 468155 w 967899"/>
                          <a:gd name="connsiteY3" fmla="*/ 0 h 1461051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30876 w 1006955"/>
                          <a:gd name="connsiteY0" fmla="*/ 1302 h 1462353"/>
                          <a:gd name="connsiteX1" fmla="*/ 48447 w 1006955"/>
                          <a:gd name="connsiteY1" fmla="*/ 1347343 h 1462353"/>
                          <a:gd name="connsiteX2" fmla="*/ 789016 w 1006955"/>
                          <a:gd name="connsiteY2" fmla="*/ 1344485 h 1462353"/>
                          <a:gd name="connsiteX3" fmla="*/ 430876 w 1006955"/>
                          <a:gd name="connsiteY3" fmla="*/ 1302 h 1462353"/>
                          <a:gd name="connsiteX0" fmla="*/ 432479 w 1010102"/>
                          <a:gd name="connsiteY0" fmla="*/ 115 h 1461166"/>
                          <a:gd name="connsiteX1" fmla="*/ 50050 w 1010102"/>
                          <a:gd name="connsiteY1" fmla="*/ 1346156 h 1461166"/>
                          <a:gd name="connsiteX2" fmla="*/ 790619 w 1010102"/>
                          <a:gd name="connsiteY2" fmla="*/ 1343298 h 1461166"/>
                          <a:gd name="connsiteX3" fmla="*/ 432479 w 1010102"/>
                          <a:gd name="connsiteY3" fmla="*/ 115 h 1461166"/>
                          <a:gd name="connsiteX0" fmla="*/ 478597 w 1096924"/>
                          <a:gd name="connsiteY0" fmla="*/ 61 h 1461112"/>
                          <a:gd name="connsiteX1" fmla="*/ 96168 w 1096924"/>
                          <a:gd name="connsiteY1" fmla="*/ 1346102 h 1461112"/>
                          <a:gd name="connsiteX2" fmla="*/ 836737 w 1096924"/>
                          <a:gd name="connsiteY2" fmla="*/ 1343244 h 1461112"/>
                          <a:gd name="connsiteX3" fmla="*/ 478597 w 1096924"/>
                          <a:gd name="connsiteY3" fmla="*/ 61 h 1461112"/>
                          <a:gd name="connsiteX0" fmla="*/ 478597 w 1037126"/>
                          <a:gd name="connsiteY0" fmla="*/ 48 h 1461099"/>
                          <a:gd name="connsiteX1" fmla="*/ 96168 w 1037126"/>
                          <a:gd name="connsiteY1" fmla="*/ 1346089 h 1461099"/>
                          <a:gd name="connsiteX2" fmla="*/ 836737 w 1037126"/>
                          <a:gd name="connsiteY2" fmla="*/ 1343231 h 1461099"/>
                          <a:gd name="connsiteX3" fmla="*/ 478597 w 1037126"/>
                          <a:gd name="connsiteY3" fmla="*/ 48 h 1461099"/>
                          <a:gd name="connsiteX0" fmla="*/ 573080 w 1131609"/>
                          <a:gd name="connsiteY0" fmla="*/ 48 h 1461099"/>
                          <a:gd name="connsiteX1" fmla="*/ 190651 w 1131609"/>
                          <a:gd name="connsiteY1" fmla="*/ 1346089 h 1461099"/>
                          <a:gd name="connsiteX2" fmla="*/ 931220 w 1131609"/>
                          <a:gd name="connsiteY2" fmla="*/ 1343231 h 1461099"/>
                          <a:gd name="connsiteX3" fmla="*/ 573080 w 1131609"/>
                          <a:gd name="connsiteY3" fmla="*/ 48 h 1461099"/>
                          <a:gd name="connsiteX0" fmla="*/ 573080 w 1131609"/>
                          <a:gd name="connsiteY0" fmla="*/ 48 h 1486288"/>
                          <a:gd name="connsiteX1" fmla="*/ 190651 w 1131609"/>
                          <a:gd name="connsiteY1" fmla="*/ 1346089 h 1486288"/>
                          <a:gd name="connsiteX2" fmla="*/ 931220 w 1131609"/>
                          <a:gd name="connsiteY2" fmla="*/ 1343231 h 1486288"/>
                          <a:gd name="connsiteX3" fmla="*/ 573080 w 1131609"/>
                          <a:gd name="connsiteY3" fmla="*/ 48 h 1486288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42977"/>
                          <a:gd name="connsiteX1" fmla="*/ 190651 w 1131609"/>
                          <a:gd name="connsiteY1" fmla="*/ 1346089 h 1442977"/>
                          <a:gd name="connsiteX2" fmla="*/ 931220 w 1131609"/>
                          <a:gd name="connsiteY2" fmla="*/ 1343231 h 1442977"/>
                          <a:gd name="connsiteX3" fmla="*/ 573080 w 1131609"/>
                          <a:gd name="connsiteY3" fmla="*/ 48 h 1442977"/>
                          <a:gd name="connsiteX0" fmla="*/ 570357 w 1128886"/>
                          <a:gd name="connsiteY0" fmla="*/ 48 h 1442977"/>
                          <a:gd name="connsiteX1" fmla="*/ 187928 w 1128886"/>
                          <a:gd name="connsiteY1" fmla="*/ 1346089 h 1442977"/>
                          <a:gd name="connsiteX2" fmla="*/ 928497 w 1128886"/>
                          <a:gd name="connsiteY2" fmla="*/ 1343231 h 1442977"/>
                          <a:gd name="connsiteX3" fmla="*/ 570357 w 1128886"/>
                          <a:gd name="connsiteY3" fmla="*/ 48 h 1442977"/>
                          <a:gd name="connsiteX0" fmla="*/ 564916 w 1123445"/>
                          <a:gd name="connsiteY0" fmla="*/ 48 h 1442977"/>
                          <a:gd name="connsiteX1" fmla="*/ 182487 w 1123445"/>
                          <a:gd name="connsiteY1" fmla="*/ 1346089 h 1442977"/>
                          <a:gd name="connsiteX2" fmla="*/ 923056 w 1123445"/>
                          <a:gd name="connsiteY2" fmla="*/ 1343231 h 1442977"/>
                          <a:gd name="connsiteX3" fmla="*/ 564916 w 1123445"/>
                          <a:gd name="connsiteY3" fmla="*/ 48 h 1442977"/>
                          <a:gd name="connsiteX0" fmla="*/ 564916 w 1123445"/>
                          <a:gd name="connsiteY0" fmla="*/ 48 h 1443945"/>
                          <a:gd name="connsiteX1" fmla="*/ 182487 w 1123445"/>
                          <a:gd name="connsiteY1" fmla="*/ 1346089 h 1443945"/>
                          <a:gd name="connsiteX2" fmla="*/ 923056 w 1123445"/>
                          <a:gd name="connsiteY2" fmla="*/ 1343231 h 1443945"/>
                          <a:gd name="connsiteX3" fmla="*/ 564916 w 1123445"/>
                          <a:gd name="connsiteY3" fmla="*/ 48 h 1443945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56807"/>
                          <a:gd name="connsiteX1" fmla="*/ 182487 w 1123445"/>
                          <a:gd name="connsiteY1" fmla="*/ 1346089 h 1456807"/>
                          <a:gd name="connsiteX2" fmla="*/ 923056 w 1123445"/>
                          <a:gd name="connsiteY2" fmla="*/ 1343231 h 1456807"/>
                          <a:gd name="connsiteX3" fmla="*/ 564916 w 1123445"/>
                          <a:gd name="connsiteY3" fmla="*/ 48 h 1456807"/>
                          <a:gd name="connsiteX0" fmla="*/ 566274 w 1124803"/>
                          <a:gd name="connsiteY0" fmla="*/ 48 h 1456807"/>
                          <a:gd name="connsiteX1" fmla="*/ 183845 w 1124803"/>
                          <a:gd name="connsiteY1" fmla="*/ 1346089 h 1456807"/>
                          <a:gd name="connsiteX2" fmla="*/ 924414 w 1124803"/>
                          <a:gd name="connsiteY2" fmla="*/ 1343231 h 1456807"/>
                          <a:gd name="connsiteX3" fmla="*/ 566274 w 1124803"/>
                          <a:gd name="connsiteY3" fmla="*/ 48 h 1456807"/>
                          <a:gd name="connsiteX0" fmla="*/ 552389 w 1124859"/>
                          <a:gd name="connsiteY0" fmla="*/ 48 h 1453632"/>
                          <a:gd name="connsiteX1" fmla="*/ 192185 w 1124859"/>
                          <a:gd name="connsiteY1" fmla="*/ 1342914 h 1453632"/>
                          <a:gd name="connsiteX2" fmla="*/ 932754 w 1124859"/>
                          <a:gd name="connsiteY2" fmla="*/ 1340056 h 1453632"/>
                          <a:gd name="connsiteX3" fmla="*/ 552389 w 1124859"/>
                          <a:gd name="connsiteY3" fmla="*/ 48 h 1453632"/>
                          <a:gd name="connsiteX0" fmla="*/ 559335 w 1138464"/>
                          <a:gd name="connsiteY0" fmla="*/ 37 h 1453621"/>
                          <a:gd name="connsiteX1" fmla="*/ 199131 w 1138464"/>
                          <a:gd name="connsiteY1" fmla="*/ 1342903 h 1453621"/>
                          <a:gd name="connsiteX2" fmla="*/ 939700 w 1138464"/>
                          <a:gd name="connsiteY2" fmla="*/ 1340045 h 1453621"/>
                          <a:gd name="connsiteX3" fmla="*/ 559335 w 1138464"/>
                          <a:gd name="connsiteY3" fmla="*/ 37 h 1453621"/>
                          <a:gd name="connsiteX0" fmla="*/ 561348 w 1142409"/>
                          <a:gd name="connsiteY0" fmla="*/ 3 h 1453587"/>
                          <a:gd name="connsiteX1" fmla="*/ 201144 w 1142409"/>
                          <a:gd name="connsiteY1" fmla="*/ 1342869 h 1453587"/>
                          <a:gd name="connsiteX2" fmla="*/ 941713 w 1142409"/>
                          <a:gd name="connsiteY2" fmla="*/ 1340011 h 1453587"/>
                          <a:gd name="connsiteX3" fmla="*/ 561348 w 1142409"/>
                          <a:gd name="connsiteY3" fmla="*/ 3 h 1453587"/>
                          <a:gd name="connsiteX0" fmla="*/ 550760 w 1131821"/>
                          <a:gd name="connsiteY0" fmla="*/ 3 h 1453587"/>
                          <a:gd name="connsiteX1" fmla="*/ 190556 w 1131821"/>
                          <a:gd name="connsiteY1" fmla="*/ 1342869 h 1453587"/>
                          <a:gd name="connsiteX2" fmla="*/ 931125 w 1131821"/>
                          <a:gd name="connsiteY2" fmla="*/ 1340011 h 1453587"/>
                          <a:gd name="connsiteX3" fmla="*/ 550760 w 1131821"/>
                          <a:gd name="connsiteY3" fmla="*/ 3 h 1453587"/>
                          <a:gd name="connsiteX0" fmla="*/ 558373 w 1131602"/>
                          <a:gd name="connsiteY0" fmla="*/ 3 h 1453587"/>
                          <a:gd name="connsiteX1" fmla="*/ 185469 w 1131602"/>
                          <a:gd name="connsiteY1" fmla="*/ 1342869 h 1453587"/>
                          <a:gd name="connsiteX2" fmla="*/ 926038 w 1131602"/>
                          <a:gd name="connsiteY2" fmla="*/ 1340011 h 1453587"/>
                          <a:gd name="connsiteX3" fmla="*/ 558373 w 1131602"/>
                          <a:gd name="connsiteY3" fmla="*/ 3 h 1453587"/>
                          <a:gd name="connsiteX0" fmla="*/ 548507 w 1112005"/>
                          <a:gd name="connsiteY0" fmla="*/ 1 h 1453585"/>
                          <a:gd name="connsiteX1" fmla="*/ 175603 w 1112005"/>
                          <a:gd name="connsiteY1" fmla="*/ 1342867 h 1453585"/>
                          <a:gd name="connsiteX2" fmla="*/ 916172 w 1112005"/>
                          <a:gd name="connsiteY2" fmla="*/ 1340009 h 1453585"/>
                          <a:gd name="connsiteX3" fmla="*/ 548507 w 1112005"/>
                          <a:gd name="connsiteY3" fmla="*/ 1 h 1453585"/>
                          <a:gd name="connsiteX0" fmla="*/ 542754 w 1100571"/>
                          <a:gd name="connsiteY0" fmla="*/ 36 h 1453620"/>
                          <a:gd name="connsiteX1" fmla="*/ 169850 w 1100571"/>
                          <a:gd name="connsiteY1" fmla="*/ 1342902 h 1453620"/>
                          <a:gd name="connsiteX2" fmla="*/ 910419 w 1100571"/>
                          <a:gd name="connsiteY2" fmla="*/ 1340044 h 1453620"/>
                          <a:gd name="connsiteX3" fmla="*/ 542754 w 1100571"/>
                          <a:gd name="connsiteY3" fmla="*/ 36 h 1453620"/>
                          <a:gd name="connsiteX0" fmla="*/ 536208 w 1087553"/>
                          <a:gd name="connsiteY0" fmla="*/ 123 h 1453707"/>
                          <a:gd name="connsiteX1" fmla="*/ 163304 w 1087553"/>
                          <a:gd name="connsiteY1" fmla="*/ 1342989 h 1453707"/>
                          <a:gd name="connsiteX2" fmla="*/ 903873 w 1087553"/>
                          <a:gd name="connsiteY2" fmla="*/ 1340131 h 1453707"/>
                          <a:gd name="connsiteX3" fmla="*/ 536208 w 1087553"/>
                          <a:gd name="connsiteY3" fmla="*/ 123 h 1453707"/>
                          <a:gd name="connsiteX0" fmla="*/ 530746 w 1076684"/>
                          <a:gd name="connsiteY0" fmla="*/ 13 h 1453597"/>
                          <a:gd name="connsiteX1" fmla="*/ 157842 w 1076684"/>
                          <a:gd name="connsiteY1" fmla="*/ 1342879 h 1453597"/>
                          <a:gd name="connsiteX2" fmla="*/ 898411 w 1076684"/>
                          <a:gd name="connsiteY2" fmla="*/ 1340021 h 1453597"/>
                          <a:gd name="connsiteX3" fmla="*/ 530746 w 1076684"/>
                          <a:gd name="connsiteY3" fmla="*/ 13 h 1453597"/>
                          <a:gd name="connsiteX0" fmla="*/ 540674 w 1086612"/>
                          <a:gd name="connsiteY0" fmla="*/ 13 h 1453597"/>
                          <a:gd name="connsiteX1" fmla="*/ 167770 w 1086612"/>
                          <a:gd name="connsiteY1" fmla="*/ 1342879 h 1453597"/>
                          <a:gd name="connsiteX2" fmla="*/ 908339 w 1086612"/>
                          <a:gd name="connsiteY2" fmla="*/ 1340021 h 1453597"/>
                          <a:gd name="connsiteX3" fmla="*/ 540674 w 1086612"/>
                          <a:gd name="connsiteY3" fmla="*/ 13 h 1453597"/>
                          <a:gd name="connsiteX0" fmla="*/ 540674 w 1063490"/>
                          <a:gd name="connsiteY0" fmla="*/ 13 h 1453597"/>
                          <a:gd name="connsiteX1" fmla="*/ 167770 w 1063490"/>
                          <a:gd name="connsiteY1" fmla="*/ 1342879 h 1453597"/>
                          <a:gd name="connsiteX2" fmla="*/ 908339 w 1063490"/>
                          <a:gd name="connsiteY2" fmla="*/ 1340021 h 1453597"/>
                          <a:gd name="connsiteX3" fmla="*/ 540674 w 1063490"/>
                          <a:gd name="connsiteY3" fmla="*/ 13 h 14535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63490" h="1453597">
                            <a:moveTo>
                              <a:pt x="540674" y="13"/>
                            </a:moveTo>
                            <a:cubicBezTo>
                              <a:pt x="-97289" y="-4273"/>
                              <a:pt x="-98930" y="1122825"/>
                              <a:pt x="167770" y="1342879"/>
                            </a:cubicBezTo>
                            <a:cubicBezTo>
                              <a:pt x="281277" y="1477657"/>
                              <a:pt x="729533" y="1503850"/>
                              <a:pt x="908339" y="1340021"/>
                            </a:cubicBezTo>
                            <a:cubicBezTo>
                              <a:pt x="1141755" y="1057447"/>
                              <a:pt x="1178637" y="4299"/>
                              <a:pt x="540674" y="13"/>
                            </a:cubicBez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4" name="フリーフォーム 283"/>
                      <p:cNvSpPr/>
                      <p:nvPr/>
                    </p:nvSpPr>
                    <p:spPr>
                      <a:xfrm>
                        <a:off x="3407617" y="3324186"/>
                        <a:ext cx="745175" cy="570351"/>
                      </a:xfrm>
                      <a:custGeom>
                        <a:avLst/>
                        <a:gdLst>
                          <a:gd name="connsiteX0" fmla="*/ 0 w 615950"/>
                          <a:gd name="connsiteY0" fmla="*/ 466725 h 473075"/>
                          <a:gd name="connsiteX1" fmla="*/ 615950 w 615950"/>
                          <a:gd name="connsiteY1" fmla="*/ 473075 h 473075"/>
                          <a:gd name="connsiteX2" fmla="*/ 314325 w 615950"/>
                          <a:gd name="connsiteY2" fmla="*/ 0 h 473075"/>
                          <a:gd name="connsiteX3" fmla="*/ 0 w 615950"/>
                          <a:gd name="connsiteY3" fmla="*/ 466725 h 473075"/>
                          <a:gd name="connsiteX0" fmla="*/ 0 w 615950"/>
                          <a:gd name="connsiteY0" fmla="*/ 466725 h 569751"/>
                          <a:gd name="connsiteX1" fmla="*/ 615950 w 615950"/>
                          <a:gd name="connsiteY1" fmla="*/ 473075 h 569751"/>
                          <a:gd name="connsiteX2" fmla="*/ 314325 w 615950"/>
                          <a:gd name="connsiteY2" fmla="*/ 0 h 569751"/>
                          <a:gd name="connsiteX3" fmla="*/ 0 w 615950"/>
                          <a:gd name="connsiteY3" fmla="*/ 466725 h 569751"/>
                          <a:gd name="connsiteX0" fmla="*/ 538 w 616488"/>
                          <a:gd name="connsiteY0" fmla="*/ 466725 h 593989"/>
                          <a:gd name="connsiteX1" fmla="*/ 616488 w 616488"/>
                          <a:gd name="connsiteY1" fmla="*/ 473075 h 593989"/>
                          <a:gd name="connsiteX2" fmla="*/ 314863 w 616488"/>
                          <a:gd name="connsiteY2" fmla="*/ 0 h 593989"/>
                          <a:gd name="connsiteX3" fmla="*/ 538 w 616488"/>
                          <a:gd name="connsiteY3" fmla="*/ 466725 h 593989"/>
                          <a:gd name="connsiteX0" fmla="*/ 433 w 616383"/>
                          <a:gd name="connsiteY0" fmla="*/ 466725 h 584457"/>
                          <a:gd name="connsiteX1" fmla="*/ 616383 w 616383"/>
                          <a:gd name="connsiteY1" fmla="*/ 473075 h 584457"/>
                          <a:gd name="connsiteX2" fmla="*/ 314758 w 616383"/>
                          <a:gd name="connsiteY2" fmla="*/ 0 h 584457"/>
                          <a:gd name="connsiteX3" fmla="*/ 433 w 616383"/>
                          <a:gd name="connsiteY3" fmla="*/ 466725 h 584457"/>
                          <a:gd name="connsiteX0" fmla="*/ 435 w 616385"/>
                          <a:gd name="connsiteY0" fmla="*/ 466725 h 580396"/>
                          <a:gd name="connsiteX1" fmla="*/ 616385 w 616385"/>
                          <a:gd name="connsiteY1" fmla="*/ 473075 h 580396"/>
                          <a:gd name="connsiteX2" fmla="*/ 314760 w 616385"/>
                          <a:gd name="connsiteY2" fmla="*/ 0 h 580396"/>
                          <a:gd name="connsiteX3" fmla="*/ 435 w 616385"/>
                          <a:gd name="connsiteY3" fmla="*/ 466725 h 580396"/>
                          <a:gd name="connsiteX0" fmla="*/ 435 w 673118"/>
                          <a:gd name="connsiteY0" fmla="*/ 466725 h 580396"/>
                          <a:gd name="connsiteX1" fmla="*/ 616385 w 673118"/>
                          <a:gd name="connsiteY1" fmla="*/ 473075 h 580396"/>
                          <a:gd name="connsiteX2" fmla="*/ 314760 w 673118"/>
                          <a:gd name="connsiteY2" fmla="*/ 0 h 580396"/>
                          <a:gd name="connsiteX3" fmla="*/ 435 w 673118"/>
                          <a:gd name="connsiteY3" fmla="*/ 466725 h 580396"/>
                          <a:gd name="connsiteX0" fmla="*/ 22077 w 694760"/>
                          <a:gd name="connsiteY0" fmla="*/ 466725 h 580396"/>
                          <a:gd name="connsiteX1" fmla="*/ 638027 w 694760"/>
                          <a:gd name="connsiteY1" fmla="*/ 473075 h 580396"/>
                          <a:gd name="connsiteX2" fmla="*/ 336402 w 694760"/>
                          <a:gd name="connsiteY2" fmla="*/ 0 h 580396"/>
                          <a:gd name="connsiteX3" fmla="*/ 22077 w 694760"/>
                          <a:gd name="connsiteY3" fmla="*/ 466725 h 580396"/>
                          <a:gd name="connsiteX0" fmla="*/ 22077 w 694760"/>
                          <a:gd name="connsiteY0" fmla="*/ 466725 h 592568"/>
                          <a:gd name="connsiteX1" fmla="*/ 638027 w 694760"/>
                          <a:gd name="connsiteY1" fmla="*/ 473075 h 592568"/>
                          <a:gd name="connsiteX2" fmla="*/ 336402 w 694760"/>
                          <a:gd name="connsiteY2" fmla="*/ 0 h 592568"/>
                          <a:gd name="connsiteX3" fmla="*/ 22077 w 694760"/>
                          <a:gd name="connsiteY3" fmla="*/ 466725 h 592568"/>
                          <a:gd name="connsiteX0" fmla="*/ 22077 w 694760"/>
                          <a:gd name="connsiteY0" fmla="*/ 466725 h 588380"/>
                          <a:gd name="connsiteX1" fmla="*/ 638027 w 694760"/>
                          <a:gd name="connsiteY1" fmla="*/ 473075 h 588380"/>
                          <a:gd name="connsiteX2" fmla="*/ 336402 w 694760"/>
                          <a:gd name="connsiteY2" fmla="*/ 0 h 588380"/>
                          <a:gd name="connsiteX3" fmla="*/ 22077 w 694760"/>
                          <a:gd name="connsiteY3" fmla="*/ 466725 h 588380"/>
                          <a:gd name="connsiteX0" fmla="*/ 22077 w 694760"/>
                          <a:gd name="connsiteY0" fmla="*/ 466725 h 570313"/>
                          <a:gd name="connsiteX1" fmla="*/ 638027 w 694760"/>
                          <a:gd name="connsiteY1" fmla="*/ 473075 h 570313"/>
                          <a:gd name="connsiteX2" fmla="*/ 336402 w 694760"/>
                          <a:gd name="connsiteY2" fmla="*/ 0 h 570313"/>
                          <a:gd name="connsiteX3" fmla="*/ 22077 w 694760"/>
                          <a:gd name="connsiteY3" fmla="*/ 466725 h 570313"/>
                          <a:gd name="connsiteX0" fmla="*/ 22077 w 724658"/>
                          <a:gd name="connsiteY0" fmla="*/ 466725 h 570313"/>
                          <a:gd name="connsiteX1" fmla="*/ 638027 w 724658"/>
                          <a:gd name="connsiteY1" fmla="*/ 473075 h 570313"/>
                          <a:gd name="connsiteX2" fmla="*/ 336402 w 724658"/>
                          <a:gd name="connsiteY2" fmla="*/ 0 h 570313"/>
                          <a:gd name="connsiteX3" fmla="*/ 22077 w 724658"/>
                          <a:gd name="connsiteY3" fmla="*/ 466725 h 570313"/>
                          <a:gd name="connsiteX0" fmla="*/ 34704 w 737285"/>
                          <a:gd name="connsiteY0" fmla="*/ 466725 h 570313"/>
                          <a:gd name="connsiteX1" fmla="*/ 650654 w 737285"/>
                          <a:gd name="connsiteY1" fmla="*/ 473075 h 570313"/>
                          <a:gd name="connsiteX2" fmla="*/ 349029 w 737285"/>
                          <a:gd name="connsiteY2" fmla="*/ 0 h 570313"/>
                          <a:gd name="connsiteX3" fmla="*/ 34704 w 737285"/>
                          <a:gd name="connsiteY3" fmla="*/ 466725 h 570313"/>
                          <a:gd name="connsiteX0" fmla="*/ 34704 w 737285"/>
                          <a:gd name="connsiteY0" fmla="*/ 466725 h 570313"/>
                          <a:gd name="connsiteX1" fmla="*/ 650654 w 737285"/>
                          <a:gd name="connsiteY1" fmla="*/ 473075 h 570313"/>
                          <a:gd name="connsiteX2" fmla="*/ 349029 w 737285"/>
                          <a:gd name="connsiteY2" fmla="*/ 0 h 570313"/>
                          <a:gd name="connsiteX3" fmla="*/ 34704 w 737285"/>
                          <a:gd name="connsiteY3" fmla="*/ 466725 h 570313"/>
                          <a:gd name="connsiteX0" fmla="*/ 34704 w 737768"/>
                          <a:gd name="connsiteY0" fmla="*/ 505047 h 608635"/>
                          <a:gd name="connsiteX1" fmla="*/ 650654 w 737768"/>
                          <a:gd name="connsiteY1" fmla="*/ 511397 h 608635"/>
                          <a:gd name="connsiteX2" fmla="*/ 349029 w 737768"/>
                          <a:gd name="connsiteY2" fmla="*/ 38322 h 608635"/>
                          <a:gd name="connsiteX3" fmla="*/ 34704 w 737768"/>
                          <a:gd name="connsiteY3" fmla="*/ 505047 h 608635"/>
                          <a:gd name="connsiteX0" fmla="*/ 49740 w 774768"/>
                          <a:gd name="connsiteY0" fmla="*/ 466725 h 570313"/>
                          <a:gd name="connsiteX1" fmla="*/ 665690 w 774768"/>
                          <a:gd name="connsiteY1" fmla="*/ 473075 h 570313"/>
                          <a:gd name="connsiteX2" fmla="*/ 364065 w 774768"/>
                          <a:gd name="connsiteY2" fmla="*/ 0 h 570313"/>
                          <a:gd name="connsiteX3" fmla="*/ 49740 w 774768"/>
                          <a:gd name="connsiteY3" fmla="*/ 466725 h 570313"/>
                          <a:gd name="connsiteX0" fmla="*/ 48554 w 772027"/>
                          <a:gd name="connsiteY0" fmla="*/ 467044 h 570632"/>
                          <a:gd name="connsiteX1" fmla="*/ 664504 w 772027"/>
                          <a:gd name="connsiteY1" fmla="*/ 473394 h 570632"/>
                          <a:gd name="connsiteX2" fmla="*/ 362879 w 772027"/>
                          <a:gd name="connsiteY2" fmla="*/ 319 h 570632"/>
                          <a:gd name="connsiteX3" fmla="*/ 48554 w 772027"/>
                          <a:gd name="connsiteY3" fmla="*/ 467044 h 570632"/>
                          <a:gd name="connsiteX0" fmla="*/ 60463 w 798582"/>
                          <a:gd name="connsiteY0" fmla="*/ 466763 h 570351"/>
                          <a:gd name="connsiteX1" fmla="*/ 676413 w 798582"/>
                          <a:gd name="connsiteY1" fmla="*/ 473113 h 570351"/>
                          <a:gd name="connsiteX2" fmla="*/ 374788 w 798582"/>
                          <a:gd name="connsiteY2" fmla="*/ 38 h 570351"/>
                          <a:gd name="connsiteX3" fmla="*/ 60463 w 798582"/>
                          <a:gd name="connsiteY3" fmla="*/ 466763 h 570351"/>
                          <a:gd name="connsiteX0" fmla="*/ 53132 w 782474"/>
                          <a:gd name="connsiteY0" fmla="*/ 466763 h 570351"/>
                          <a:gd name="connsiteX1" fmla="*/ 669082 w 782474"/>
                          <a:gd name="connsiteY1" fmla="*/ 473113 h 570351"/>
                          <a:gd name="connsiteX2" fmla="*/ 367457 w 782474"/>
                          <a:gd name="connsiteY2" fmla="*/ 38 h 570351"/>
                          <a:gd name="connsiteX3" fmla="*/ 53132 w 782474"/>
                          <a:gd name="connsiteY3" fmla="*/ 466763 h 570351"/>
                          <a:gd name="connsiteX0" fmla="*/ 53132 w 761700"/>
                          <a:gd name="connsiteY0" fmla="*/ 466763 h 570351"/>
                          <a:gd name="connsiteX1" fmla="*/ 669082 w 761700"/>
                          <a:gd name="connsiteY1" fmla="*/ 473113 h 570351"/>
                          <a:gd name="connsiteX2" fmla="*/ 367457 w 761700"/>
                          <a:gd name="connsiteY2" fmla="*/ 38 h 570351"/>
                          <a:gd name="connsiteX3" fmla="*/ 53132 w 761700"/>
                          <a:gd name="connsiteY3" fmla="*/ 466763 h 570351"/>
                          <a:gd name="connsiteX0" fmla="*/ 53132 w 760319"/>
                          <a:gd name="connsiteY0" fmla="*/ 466763 h 570351"/>
                          <a:gd name="connsiteX1" fmla="*/ 669082 w 760319"/>
                          <a:gd name="connsiteY1" fmla="*/ 473113 h 570351"/>
                          <a:gd name="connsiteX2" fmla="*/ 367457 w 760319"/>
                          <a:gd name="connsiteY2" fmla="*/ 38 h 570351"/>
                          <a:gd name="connsiteX3" fmla="*/ 53132 w 760319"/>
                          <a:gd name="connsiteY3" fmla="*/ 466763 h 570351"/>
                          <a:gd name="connsiteX0" fmla="*/ 53132 w 760319"/>
                          <a:gd name="connsiteY0" fmla="*/ 466763 h 570351"/>
                          <a:gd name="connsiteX1" fmla="*/ 669082 w 760319"/>
                          <a:gd name="connsiteY1" fmla="*/ 473113 h 570351"/>
                          <a:gd name="connsiteX2" fmla="*/ 367457 w 760319"/>
                          <a:gd name="connsiteY2" fmla="*/ 38 h 570351"/>
                          <a:gd name="connsiteX3" fmla="*/ 53132 w 760319"/>
                          <a:gd name="connsiteY3" fmla="*/ 466763 h 570351"/>
                          <a:gd name="connsiteX0" fmla="*/ 53132 w 731501"/>
                          <a:gd name="connsiteY0" fmla="*/ 466763 h 570351"/>
                          <a:gd name="connsiteX1" fmla="*/ 669082 w 731501"/>
                          <a:gd name="connsiteY1" fmla="*/ 473113 h 570351"/>
                          <a:gd name="connsiteX2" fmla="*/ 367457 w 731501"/>
                          <a:gd name="connsiteY2" fmla="*/ 38 h 570351"/>
                          <a:gd name="connsiteX3" fmla="*/ 53132 w 731501"/>
                          <a:gd name="connsiteY3" fmla="*/ 466763 h 570351"/>
                          <a:gd name="connsiteX0" fmla="*/ 53132 w 745175"/>
                          <a:gd name="connsiteY0" fmla="*/ 466763 h 570351"/>
                          <a:gd name="connsiteX1" fmla="*/ 669082 w 745175"/>
                          <a:gd name="connsiteY1" fmla="*/ 473113 h 570351"/>
                          <a:gd name="connsiteX2" fmla="*/ 367457 w 745175"/>
                          <a:gd name="connsiteY2" fmla="*/ 38 h 570351"/>
                          <a:gd name="connsiteX3" fmla="*/ 53132 w 745175"/>
                          <a:gd name="connsiteY3" fmla="*/ 466763 h 5703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5175" h="570351">
                            <a:moveTo>
                              <a:pt x="53132" y="466763"/>
                            </a:moveTo>
                            <a:cubicBezTo>
                              <a:pt x="90174" y="589530"/>
                              <a:pt x="571715" y="617046"/>
                              <a:pt x="669082" y="473113"/>
                            </a:cubicBezTo>
                            <a:cubicBezTo>
                              <a:pt x="863815" y="185246"/>
                              <a:pt x="656382" y="3213"/>
                              <a:pt x="367457" y="38"/>
                            </a:cubicBezTo>
                            <a:cubicBezTo>
                              <a:pt x="78532" y="-3137"/>
                              <a:pt x="-92918" y="193713"/>
                              <a:pt x="53132" y="466763"/>
                            </a:cubicBezTo>
                            <a:close/>
                          </a:path>
                        </a:pathLst>
                      </a:custGeom>
                      <a:solidFill>
                        <a:schemeClr val="bg2">
                          <a:lumMod val="90000"/>
                        </a:schemeClr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75" name="グループ化 274"/>
                  <p:cNvGrpSpPr/>
                  <p:nvPr/>
                </p:nvGrpSpPr>
                <p:grpSpPr>
                  <a:xfrm>
                    <a:off x="3095265" y="3715272"/>
                    <a:ext cx="221679" cy="126156"/>
                    <a:chOff x="3095265" y="3715272"/>
                    <a:chExt cx="221679" cy="126156"/>
                  </a:xfrm>
                </p:grpSpPr>
                <p:sp>
                  <p:nvSpPr>
                    <p:cNvPr id="276" name="楕円 275"/>
                    <p:cNvSpPr/>
                    <p:nvPr/>
                  </p:nvSpPr>
                  <p:spPr>
                    <a:xfrm>
                      <a:off x="3182967" y="3715272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7" name="楕円 276"/>
                    <p:cNvSpPr/>
                    <p:nvPr/>
                  </p:nvSpPr>
                  <p:spPr>
                    <a:xfrm>
                      <a:off x="3186147" y="3795709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8" name="楕円 277"/>
                    <p:cNvSpPr/>
                    <p:nvPr/>
                  </p:nvSpPr>
                  <p:spPr>
                    <a:xfrm>
                      <a:off x="3271225" y="3761212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9" name="楕円 278"/>
                    <p:cNvSpPr/>
                    <p:nvPr/>
                  </p:nvSpPr>
                  <p:spPr>
                    <a:xfrm>
                      <a:off x="3095265" y="3757664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44" name="グループ化 243"/>
                <p:cNvGrpSpPr/>
                <p:nvPr/>
              </p:nvGrpSpPr>
              <p:grpSpPr>
                <a:xfrm>
                  <a:off x="2701944" y="4593874"/>
                  <a:ext cx="969475" cy="807213"/>
                  <a:chOff x="2701944" y="4593874"/>
                  <a:chExt cx="969475" cy="807213"/>
                </a:xfrm>
              </p:grpSpPr>
              <p:sp>
                <p:nvSpPr>
                  <p:cNvPr id="245" name="正方形/長方形 244"/>
                  <p:cNvSpPr/>
                  <p:nvPr/>
                </p:nvSpPr>
                <p:spPr>
                  <a:xfrm>
                    <a:off x="2842269" y="4772957"/>
                    <a:ext cx="45719" cy="45719"/>
                  </a:xfrm>
                  <a:prstGeom prst="rect">
                    <a:avLst/>
                  </a:prstGeom>
                  <a:solidFill>
                    <a:srgbClr val="B6A3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6" name="正方形/長方形 245"/>
                  <p:cNvSpPr/>
                  <p:nvPr/>
                </p:nvSpPr>
                <p:spPr>
                  <a:xfrm>
                    <a:off x="2994669" y="4925357"/>
                    <a:ext cx="45719" cy="45719"/>
                  </a:xfrm>
                  <a:prstGeom prst="rect">
                    <a:avLst/>
                  </a:prstGeom>
                  <a:solidFill>
                    <a:srgbClr val="B6A3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7" name="正方形/長方形 246"/>
                  <p:cNvSpPr/>
                  <p:nvPr/>
                </p:nvSpPr>
                <p:spPr>
                  <a:xfrm>
                    <a:off x="3163287" y="5118251"/>
                    <a:ext cx="45719" cy="45719"/>
                  </a:xfrm>
                  <a:prstGeom prst="rect">
                    <a:avLst/>
                  </a:prstGeom>
                  <a:solidFill>
                    <a:srgbClr val="B6A3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8" name="正方形/長方形 247"/>
                  <p:cNvSpPr/>
                  <p:nvPr/>
                </p:nvSpPr>
                <p:spPr>
                  <a:xfrm>
                    <a:off x="3316944" y="4865725"/>
                    <a:ext cx="45719" cy="45719"/>
                  </a:xfrm>
                  <a:prstGeom prst="rect">
                    <a:avLst/>
                  </a:prstGeom>
                  <a:solidFill>
                    <a:srgbClr val="B6A3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9" name="正方形/長方形 248"/>
                  <p:cNvSpPr/>
                  <p:nvPr/>
                </p:nvSpPr>
                <p:spPr>
                  <a:xfrm>
                    <a:off x="3523056" y="4987689"/>
                    <a:ext cx="45719" cy="45719"/>
                  </a:xfrm>
                  <a:prstGeom prst="rect">
                    <a:avLst/>
                  </a:prstGeom>
                  <a:solidFill>
                    <a:srgbClr val="B6A3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0" name="正方形/長方形 249"/>
                  <p:cNvSpPr/>
                  <p:nvPr/>
                </p:nvSpPr>
                <p:spPr>
                  <a:xfrm>
                    <a:off x="3299469" y="5230157"/>
                    <a:ext cx="45719" cy="45719"/>
                  </a:xfrm>
                  <a:prstGeom prst="rect">
                    <a:avLst/>
                  </a:prstGeom>
                  <a:solidFill>
                    <a:srgbClr val="B6A3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1" name="正方形/長方形 250"/>
                  <p:cNvSpPr/>
                  <p:nvPr/>
                </p:nvSpPr>
                <p:spPr>
                  <a:xfrm>
                    <a:off x="2850853" y="5236580"/>
                    <a:ext cx="45719" cy="45719"/>
                  </a:xfrm>
                  <a:prstGeom prst="rect">
                    <a:avLst/>
                  </a:prstGeom>
                  <a:solidFill>
                    <a:srgbClr val="B6A3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2" name="正方形/長方形 251"/>
                  <p:cNvSpPr/>
                  <p:nvPr/>
                </p:nvSpPr>
                <p:spPr>
                  <a:xfrm>
                    <a:off x="3072405" y="5344603"/>
                    <a:ext cx="45719" cy="45719"/>
                  </a:xfrm>
                  <a:prstGeom prst="rect">
                    <a:avLst/>
                  </a:prstGeom>
                  <a:solidFill>
                    <a:srgbClr val="B6A3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3" name="正方形/長方形 252"/>
                  <p:cNvSpPr/>
                  <p:nvPr/>
                </p:nvSpPr>
                <p:spPr>
                  <a:xfrm>
                    <a:off x="3625700" y="4761331"/>
                    <a:ext cx="45719" cy="45719"/>
                  </a:xfrm>
                  <a:prstGeom prst="rect">
                    <a:avLst/>
                  </a:prstGeom>
                  <a:solidFill>
                    <a:srgbClr val="B6A3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54" name="グループ化 253"/>
                  <p:cNvGrpSpPr/>
                  <p:nvPr/>
                </p:nvGrpSpPr>
                <p:grpSpPr>
                  <a:xfrm rot="1091352">
                    <a:off x="3116025" y="4654176"/>
                    <a:ext cx="518848" cy="746911"/>
                    <a:chOff x="2634567" y="4731160"/>
                    <a:chExt cx="834239" cy="1137198"/>
                  </a:xfrm>
                </p:grpSpPr>
                <p:sp>
                  <p:nvSpPr>
                    <p:cNvPr id="265" name="正方形/長方形 264"/>
                    <p:cNvSpPr/>
                    <p:nvPr/>
                  </p:nvSpPr>
                  <p:spPr>
                    <a:xfrm>
                      <a:off x="2994669" y="4925357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6" name="正方形/長方形 265"/>
                    <p:cNvSpPr/>
                    <p:nvPr/>
                  </p:nvSpPr>
                  <p:spPr>
                    <a:xfrm>
                      <a:off x="3147069" y="5077757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7" name="正方形/長方形 266"/>
                    <p:cNvSpPr/>
                    <p:nvPr/>
                  </p:nvSpPr>
                  <p:spPr>
                    <a:xfrm>
                      <a:off x="2696366" y="4922224"/>
                      <a:ext cx="45720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8" name="正方形/長方形 267"/>
                    <p:cNvSpPr/>
                    <p:nvPr/>
                  </p:nvSpPr>
                  <p:spPr>
                    <a:xfrm>
                      <a:off x="3423086" y="5027849"/>
                      <a:ext cx="45720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9" name="正方形/長方形 268"/>
                    <p:cNvSpPr/>
                    <p:nvPr/>
                  </p:nvSpPr>
                  <p:spPr>
                    <a:xfrm>
                      <a:off x="2634567" y="5196561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0" name="正方形/長方形 269"/>
                    <p:cNvSpPr/>
                    <p:nvPr/>
                  </p:nvSpPr>
                  <p:spPr>
                    <a:xfrm>
                      <a:off x="3046640" y="5822639"/>
                      <a:ext cx="45720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1" name="正方形/長方形 270"/>
                    <p:cNvSpPr/>
                    <p:nvPr/>
                  </p:nvSpPr>
                  <p:spPr>
                    <a:xfrm>
                      <a:off x="3060976" y="5342533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2" name="正方形/長方形 271"/>
                    <p:cNvSpPr/>
                    <p:nvPr/>
                  </p:nvSpPr>
                  <p:spPr>
                    <a:xfrm>
                      <a:off x="3391777" y="5420909"/>
                      <a:ext cx="45720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3" name="正方形/長方形 272"/>
                    <p:cNvSpPr/>
                    <p:nvPr/>
                  </p:nvSpPr>
                  <p:spPr>
                    <a:xfrm>
                      <a:off x="3214121" y="4731160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55" name="グループ化 254"/>
                  <p:cNvGrpSpPr/>
                  <p:nvPr/>
                </p:nvGrpSpPr>
                <p:grpSpPr>
                  <a:xfrm rot="14398451">
                    <a:off x="2617738" y="4678080"/>
                    <a:ext cx="677593" cy="509182"/>
                    <a:chOff x="2445755" y="4787250"/>
                    <a:chExt cx="1069308" cy="744507"/>
                  </a:xfrm>
                </p:grpSpPr>
                <p:sp>
                  <p:nvSpPr>
                    <p:cNvPr id="256" name="正方形/長方形 255"/>
                    <p:cNvSpPr/>
                    <p:nvPr/>
                  </p:nvSpPr>
                  <p:spPr>
                    <a:xfrm>
                      <a:off x="3124975" y="4884608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7" name="正方形/長方形 256"/>
                    <p:cNvSpPr/>
                    <p:nvPr/>
                  </p:nvSpPr>
                  <p:spPr>
                    <a:xfrm>
                      <a:off x="2903280" y="4997924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8" name="正方形/長方形 257"/>
                    <p:cNvSpPr/>
                    <p:nvPr/>
                  </p:nvSpPr>
                  <p:spPr>
                    <a:xfrm>
                      <a:off x="2658665" y="4959705"/>
                      <a:ext cx="45721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9" name="正方形/長方形 258"/>
                    <p:cNvSpPr/>
                    <p:nvPr/>
                  </p:nvSpPr>
                  <p:spPr>
                    <a:xfrm>
                      <a:off x="3469344" y="5018125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0" name="正方形/長方形 259"/>
                    <p:cNvSpPr/>
                    <p:nvPr/>
                  </p:nvSpPr>
                  <p:spPr>
                    <a:xfrm>
                      <a:off x="2634567" y="5196561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1" name="正方形/長方形 260"/>
                    <p:cNvSpPr/>
                    <p:nvPr/>
                  </p:nvSpPr>
                  <p:spPr>
                    <a:xfrm>
                      <a:off x="2637361" y="5486038"/>
                      <a:ext cx="45721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2" name="正方形/長方形 261"/>
                    <p:cNvSpPr/>
                    <p:nvPr/>
                  </p:nvSpPr>
                  <p:spPr>
                    <a:xfrm>
                      <a:off x="2445755" y="5031323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3" name="正方形/長方形 262"/>
                    <p:cNvSpPr/>
                    <p:nvPr/>
                  </p:nvSpPr>
                  <p:spPr>
                    <a:xfrm>
                      <a:off x="3265848" y="5284849"/>
                      <a:ext cx="45721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4" name="正方形/長方形 263"/>
                    <p:cNvSpPr/>
                    <p:nvPr/>
                  </p:nvSpPr>
                  <p:spPr>
                    <a:xfrm>
                      <a:off x="2802313" y="4787250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174" name="グループ化 173"/>
              <p:cNvGrpSpPr/>
              <p:nvPr/>
            </p:nvGrpSpPr>
            <p:grpSpPr>
              <a:xfrm>
                <a:off x="2033852" y="3136959"/>
                <a:ext cx="1011732" cy="1755016"/>
                <a:chOff x="2656081" y="3645560"/>
                <a:chExt cx="1063490" cy="1820076"/>
              </a:xfrm>
            </p:grpSpPr>
            <p:grpSp>
              <p:nvGrpSpPr>
                <p:cNvPr id="201" name="グループ化 200"/>
                <p:cNvGrpSpPr/>
                <p:nvPr/>
              </p:nvGrpSpPr>
              <p:grpSpPr>
                <a:xfrm>
                  <a:off x="2656081" y="3645560"/>
                  <a:ext cx="1063490" cy="1820076"/>
                  <a:chOff x="2656081" y="3645560"/>
                  <a:chExt cx="1063490" cy="1820076"/>
                </a:xfrm>
              </p:grpSpPr>
              <p:grpSp>
                <p:nvGrpSpPr>
                  <p:cNvPr id="232" name="グループ化 231"/>
                  <p:cNvGrpSpPr/>
                  <p:nvPr/>
                </p:nvGrpSpPr>
                <p:grpSpPr>
                  <a:xfrm>
                    <a:off x="2656081" y="3645560"/>
                    <a:ext cx="1063490" cy="1820076"/>
                    <a:chOff x="3226941" y="3324186"/>
                    <a:chExt cx="1063490" cy="1820076"/>
                  </a:xfrm>
                </p:grpSpPr>
                <p:sp>
                  <p:nvSpPr>
                    <p:cNvPr id="238" name="フリーフォーム 237"/>
                    <p:cNvSpPr/>
                    <p:nvPr/>
                  </p:nvSpPr>
                  <p:spPr>
                    <a:xfrm>
                      <a:off x="3230114" y="4325473"/>
                      <a:ext cx="1058525" cy="818789"/>
                    </a:xfrm>
                    <a:custGeom>
                      <a:avLst/>
                      <a:gdLst>
                        <a:gd name="connsiteX0" fmla="*/ 314960 w 762000"/>
                        <a:gd name="connsiteY0" fmla="*/ 0 h 1412240"/>
                        <a:gd name="connsiteX1" fmla="*/ 0 w 762000"/>
                        <a:gd name="connsiteY1" fmla="*/ 1381760 h 1412240"/>
                        <a:gd name="connsiteX2" fmla="*/ 762000 w 762000"/>
                        <a:gd name="connsiteY2" fmla="*/ 1412240 h 1412240"/>
                        <a:gd name="connsiteX3" fmla="*/ 314960 w 762000"/>
                        <a:gd name="connsiteY3" fmla="*/ 0 h 1412240"/>
                        <a:gd name="connsiteX0" fmla="*/ 314960 w 723900"/>
                        <a:gd name="connsiteY0" fmla="*/ 0 h 1390015"/>
                        <a:gd name="connsiteX1" fmla="*/ 0 w 723900"/>
                        <a:gd name="connsiteY1" fmla="*/ 1381760 h 1390015"/>
                        <a:gd name="connsiteX2" fmla="*/ 723900 w 723900"/>
                        <a:gd name="connsiteY2" fmla="*/ 1390015 h 1390015"/>
                        <a:gd name="connsiteX3" fmla="*/ 314960 w 723900"/>
                        <a:gd name="connsiteY3" fmla="*/ 0 h 1390015"/>
                        <a:gd name="connsiteX0" fmla="*/ 334010 w 742950"/>
                        <a:gd name="connsiteY0" fmla="*/ 0 h 1403985"/>
                        <a:gd name="connsiteX1" fmla="*/ 0 w 742950"/>
                        <a:gd name="connsiteY1" fmla="*/ 1403985 h 1403985"/>
                        <a:gd name="connsiteX2" fmla="*/ 742950 w 742950"/>
                        <a:gd name="connsiteY2" fmla="*/ 1390015 h 1403985"/>
                        <a:gd name="connsiteX3" fmla="*/ 334010 w 742950"/>
                        <a:gd name="connsiteY3" fmla="*/ 0 h 1403985"/>
                        <a:gd name="connsiteX0" fmla="*/ 334010 w 746125"/>
                        <a:gd name="connsiteY0" fmla="*/ 0 h 1409065"/>
                        <a:gd name="connsiteX1" fmla="*/ 0 w 746125"/>
                        <a:gd name="connsiteY1" fmla="*/ 1403985 h 1409065"/>
                        <a:gd name="connsiteX2" fmla="*/ 746125 w 746125"/>
                        <a:gd name="connsiteY2" fmla="*/ 1409065 h 1409065"/>
                        <a:gd name="connsiteX3" fmla="*/ 334010 w 746125"/>
                        <a:gd name="connsiteY3" fmla="*/ 0 h 1409065"/>
                        <a:gd name="connsiteX0" fmla="*/ 334010 w 752475"/>
                        <a:gd name="connsiteY0" fmla="*/ 0 h 1403985"/>
                        <a:gd name="connsiteX1" fmla="*/ 0 w 752475"/>
                        <a:gd name="connsiteY1" fmla="*/ 1403985 h 1403985"/>
                        <a:gd name="connsiteX2" fmla="*/ 752475 w 752475"/>
                        <a:gd name="connsiteY2" fmla="*/ 1399540 h 1403985"/>
                        <a:gd name="connsiteX3" fmla="*/ 334010 w 752475"/>
                        <a:gd name="connsiteY3" fmla="*/ 0 h 1403985"/>
                        <a:gd name="connsiteX0" fmla="*/ 334010 w 746125"/>
                        <a:gd name="connsiteY0" fmla="*/ 0 h 1405890"/>
                        <a:gd name="connsiteX1" fmla="*/ 0 w 746125"/>
                        <a:gd name="connsiteY1" fmla="*/ 1403985 h 1405890"/>
                        <a:gd name="connsiteX2" fmla="*/ 746125 w 746125"/>
                        <a:gd name="connsiteY2" fmla="*/ 1405890 h 1405890"/>
                        <a:gd name="connsiteX3" fmla="*/ 334010 w 746125"/>
                        <a:gd name="connsiteY3" fmla="*/ 0 h 1405890"/>
                        <a:gd name="connsiteX0" fmla="*/ 343535 w 755650"/>
                        <a:gd name="connsiteY0" fmla="*/ 0 h 1405890"/>
                        <a:gd name="connsiteX1" fmla="*/ 0 w 755650"/>
                        <a:gd name="connsiteY1" fmla="*/ 1403985 h 1405890"/>
                        <a:gd name="connsiteX2" fmla="*/ 755650 w 755650"/>
                        <a:gd name="connsiteY2" fmla="*/ 1405890 h 1405890"/>
                        <a:gd name="connsiteX3" fmla="*/ 343535 w 755650"/>
                        <a:gd name="connsiteY3" fmla="*/ 0 h 1405890"/>
                        <a:gd name="connsiteX0" fmla="*/ 334010 w 746125"/>
                        <a:gd name="connsiteY0" fmla="*/ 0 h 1405890"/>
                        <a:gd name="connsiteX1" fmla="*/ 0 w 746125"/>
                        <a:gd name="connsiteY1" fmla="*/ 1403985 h 1405890"/>
                        <a:gd name="connsiteX2" fmla="*/ 746125 w 746125"/>
                        <a:gd name="connsiteY2" fmla="*/ 1405890 h 1405890"/>
                        <a:gd name="connsiteX3" fmla="*/ 334010 w 746125"/>
                        <a:gd name="connsiteY3" fmla="*/ 0 h 1405890"/>
                        <a:gd name="connsiteX0" fmla="*/ 334010 w 742950"/>
                        <a:gd name="connsiteY0" fmla="*/ 0 h 1403985"/>
                        <a:gd name="connsiteX1" fmla="*/ 0 w 742950"/>
                        <a:gd name="connsiteY1" fmla="*/ 1403985 h 1403985"/>
                        <a:gd name="connsiteX2" fmla="*/ 742950 w 742950"/>
                        <a:gd name="connsiteY2" fmla="*/ 1396365 h 1403985"/>
                        <a:gd name="connsiteX3" fmla="*/ 334010 w 742950"/>
                        <a:gd name="connsiteY3" fmla="*/ 0 h 1403985"/>
                        <a:gd name="connsiteX0" fmla="*/ 334010 w 735806"/>
                        <a:gd name="connsiteY0" fmla="*/ 0 h 1405890"/>
                        <a:gd name="connsiteX1" fmla="*/ 0 w 735806"/>
                        <a:gd name="connsiteY1" fmla="*/ 1403985 h 1405890"/>
                        <a:gd name="connsiteX2" fmla="*/ 735806 w 735806"/>
                        <a:gd name="connsiteY2" fmla="*/ 1405890 h 1405890"/>
                        <a:gd name="connsiteX3" fmla="*/ 334010 w 735806"/>
                        <a:gd name="connsiteY3" fmla="*/ 0 h 1405890"/>
                        <a:gd name="connsiteX0" fmla="*/ 334010 w 740569"/>
                        <a:gd name="connsiteY0" fmla="*/ 0 h 1403985"/>
                        <a:gd name="connsiteX1" fmla="*/ 0 w 740569"/>
                        <a:gd name="connsiteY1" fmla="*/ 1403985 h 1403985"/>
                        <a:gd name="connsiteX2" fmla="*/ 740569 w 740569"/>
                        <a:gd name="connsiteY2" fmla="*/ 1401127 h 1403985"/>
                        <a:gd name="connsiteX3" fmla="*/ 334010 w 740569"/>
                        <a:gd name="connsiteY3" fmla="*/ 0 h 1403985"/>
                        <a:gd name="connsiteX0" fmla="*/ 369729 w 740569"/>
                        <a:gd name="connsiteY0" fmla="*/ 0 h 1349216"/>
                        <a:gd name="connsiteX1" fmla="*/ 0 w 740569"/>
                        <a:gd name="connsiteY1" fmla="*/ 1349216 h 1349216"/>
                        <a:gd name="connsiteX2" fmla="*/ 740569 w 740569"/>
                        <a:gd name="connsiteY2" fmla="*/ 1346358 h 1349216"/>
                        <a:gd name="connsiteX3" fmla="*/ 369729 w 740569"/>
                        <a:gd name="connsiteY3" fmla="*/ 0 h 1349216"/>
                        <a:gd name="connsiteX0" fmla="*/ 369729 w 740569"/>
                        <a:gd name="connsiteY0" fmla="*/ 0 h 1427747"/>
                        <a:gd name="connsiteX1" fmla="*/ 0 w 740569"/>
                        <a:gd name="connsiteY1" fmla="*/ 1349216 h 1427747"/>
                        <a:gd name="connsiteX2" fmla="*/ 740569 w 740569"/>
                        <a:gd name="connsiteY2" fmla="*/ 1346358 h 1427747"/>
                        <a:gd name="connsiteX3" fmla="*/ 369729 w 740569"/>
                        <a:gd name="connsiteY3" fmla="*/ 0 h 1427747"/>
                        <a:gd name="connsiteX0" fmla="*/ 369729 w 740569"/>
                        <a:gd name="connsiteY0" fmla="*/ 0 h 1453553"/>
                        <a:gd name="connsiteX1" fmla="*/ 0 w 740569"/>
                        <a:gd name="connsiteY1" fmla="*/ 1349216 h 1453553"/>
                        <a:gd name="connsiteX2" fmla="*/ 740569 w 740569"/>
                        <a:gd name="connsiteY2" fmla="*/ 1346358 h 1453553"/>
                        <a:gd name="connsiteX3" fmla="*/ 369729 w 740569"/>
                        <a:gd name="connsiteY3" fmla="*/ 0 h 1453553"/>
                        <a:gd name="connsiteX0" fmla="*/ 369729 w 740569"/>
                        <a:gd name="connsiteY0" fmla="*/ 0 h 1451561"/>
                        <a:gd name="connsiteX1" fmla="*/ 0 w 740569"/>
                        <a:gd name="connsiteY1" fmla="*/ 1349216 h 1451561"/>
                        <a:gd name="connsiteX2" fmla="*/ 740569 w 740569"/>
                        <a:gd name="connsiteY2" fmla="*/ 1346358 h 1451561"/>
                        <a:gd name="connsiteX3" fmla="*/ 369729 w 740569"/>
                        <a:gd name="connsiteY3" fmla="*/ 0 h 1451561"/>
                        <a:gd name="connsiteX0" fmla="*/ 369729 w 740569"/>
                        <a:gd name="connsiteY0" fmla="*/ 0 h 1457555"/>
                        <a:gd name="connsiteX1" fmla="*/ 0 w 740569"/>
                        <a:gd name="connsiteY1" fmla="*/ 1349216 h 1457555"/>
                        <a:gd name="connsiteX2" fmla="*/ 740569 w 740569"/>
                        <a:gd name="connsiteY2" fmla="*/ 1346358 h 1457555"/>
                        <a:gd name="connsiteX3" fmla="*/ 369729 w 740569"/>
                        <a:gd name="connsiteY3" fmla="*/ 0 h 1457555"/>
                        <a:gd name="connsiteX0" fmla="*/ 369729 w 740569"/>
                        <a:gd name="connsiteY0" fmla="*/ 0 h 1475008"/>
                        <a:gd name="connsiteX1" fmla="*/ 0 w 740569"/>
                        <a:gd name="connsiteY1" fmla="*/ 1349216 h 1475008"/>
                        <a:gd name="connsiteX2" fmla="*/ 740569 w 740569"/>
                        <a:gd name="connsiteY2" fmla="*/ 1346358 h 1475008"/>
                        <a:gd name="connsiteX3" fmla="*/ 369729 w 740569"/>
                        <a:gd name="connsiteY3" fmla="*/ 0 h 1475008"/>
                        <a:gd name="connsiteX0" fmla="*/ 369729 w 740569"/>
                        <a:gd name="connsiteY0" fmla="*/ 0 h 1466017"/>
                        <a:gd name="connsiteX1" fmla="*/ 0 w 740569"/>
                        <a:gd name="connsiteY1" fmla="*/ 1349216 h 1466017"/>
                        <a:gd name="connsiteX2" fmla="*/ 740569 w 740569"/>
                        <a:gd name="connsiteY2" fmla="*/ 1346358 h 1466017"/>
                        <a:gd name="connsiteX3" fmla="*/ 369729 w 740569"/>
                        <a:gd name="connsiteY3" fmla="*/ 0 h 1466017"/>
                        <a:gd name="connsiteX0" fmla="*/ 369729 w 740569"/>
                        <a:gd name="connsiteY0" fmla="*/ 0 h 1461175"/>
                        <a:gd name="connsiteX1" fmla="*/ 0 w 740569"/>
                        <a:gd name="connsiteY1" fmla="*/ 1349216 h 1461175"/>
                        <a:gd name="connsiteX2" fmla="*/ 740569 w 740569"/>
                        <a:gd name="connsiteY2" fmla="*/ 1346358 h 1461175"/>
                        <a:gd name="connsiteX3" fmla="*/ 369729 w 740569"/>
                        <a:gd name="connsiteY3" fmla="*/ 0 h 1461175"/>
                        <a:gd name="connsiteX0" fmla="*/ 369729 w 740569"/>
                        <a:gd name="connsiteY0" fmla="*/ 0 h 1463106"/>
                        <a:gd name="connsiteX1" fmla="*/ 0 w 740569"/>
                        <a:gd name="connsiteY1" fmla="*/ 1349216 h 1463106"/>
                        <a:gd name="connsiteX2" fmla="*/ 740569 w 740569"/>
                        <a:gd name="connsiteY2" fmla="*/ 1346358 h 1463106"/>
                        <a:gd name="connsiteX3" fmla="*/ 369729 w 740569"/>
                        <a:gd name="connsiteY3" fmla="*/ 0 h 1463106"/>
                        <a:gd name="connsiteX0" fmla="*/ 369729 w 740569"/>
                        <a:gd name="connsiteY0" fmla="*/ 0 h 1461175"/>
                        <a:gd name="connsiteX1" fmla="*/ 0 w 740569"/>
                        <a:gd name="connsiteY1" fmla="*/ 1349216 h 1461175"/>
                        <a:gd name="connsiteX2" fmla="*/ 740569 w 740569"/>
                        <a:gd name="connsiteY2" fmla="*/ 1346358 h 1461175"/>
                        <a:gd name="connsiteX3" fmla="*/ 369729 w 740569"/>
                        <a:gd name="connsiteY3" fmla="*/ 0 h 1461175"/>
                        <a:gd name="connsiteX0" fmla="*/ 369729 w 740569"/>
                        <a:gd name="connsiteY0" fmla="*/ 0 h 1465277"/>
                        <a:gd name="connsiteX1" fmla="*/ 0 w 740569"/>
                        <a:gd name="connsiteY1" fmla="*/ 1349216 h 1465277"/>
                        <a:gd name="connsiteX2" fmla="*/ 740569 w 740569"/>
                        <a:gd name="connsiteY2" fmla="*/ 1346358 h 1465277"/>
                        <a:gd name="connsiteX3" fmla="*/ 369729 w 740569"/>
                        <a:gd name="connsiteY3" fmla="*/ 0 h 1465277"/>
                        <a:gd name="connsiteX0" fmla="*/ 369729 w 740569"/>
                        <a:gd name="connsiteY0" fmla="*/ 0 h 1458709"/>
                        <a:gd name="connsiteX1" fmla="*/ 0 w 740569"/>
                        <a:gd name="connsiteY1" fmla="*/ 1349216 h 1458709"/>
                        <a:gd name="connsiteX2" fmla="*/ 740569 w 740569"/>
                        <a:gd name="connsiteY2" fmla="*/ 1346358 h 1458709"/>
                        <a:gd name="connsiteX3" fmla="*/ 369729 w 740569"/>
                        <a:gd name="connsiteY3" fmla="*/ 0 h 1458709"/>
                        <a:gd name="connsiteX0" fmla="*/ 369729 w 740569"/>
                        <a:gd name="connsiteY0" fmla="*/ 0 h 1463387"/>
                        <a:gd name="connsiteX1" fmla="*/ 0 w 740569"/>
                        <a:gd name="connsiteY1" fmla="*/ 1349216 h 1463387"/>
                        <a:gd name="connsiteX2" fmla="*/ 740569 w 740569"/>
                        <a:gd name="connsiteY2" fmla="*/ 1346358 h 1463387"/>
                        <a:gd name="connsiteX3" fmla="*/ 369729 w 740569"/>
                        <a:gd name="connsiteY3" fmla="*/ 0 h 1463387"/>
                        <a:gd name="connsiteX0" fmla="*/ 369729 w 740569"/>
                        <a:gd name="connsiteY0" fmla="*/ 0 h 1464226"/>
                        <a:gd name="connsiteX1" fmla="*/ 0 w 740569"/>
                        <a:gd name="connsiteY1" fmla="*/ 1349216 h 1464226"/>
                        <a:gd name="connsiteX2" fmla="*/ 740569 w 740569"/>
                        <a:gd name="connsiteY2" fmla="*/ 1346358 h 1464226"/>
                        <a:gd name="connsiteX3" fmla="*/ 369729 w 740569"/>
                        <a:gd name="connsiteY3" fmla="*/ 0 h 1464226"/>
                        <a:gd name="connsiteX0" fmla="*/ 369729 w 884308"/>
                        <a:gd name="connsiteY0" fmla="*/ 0 h 1464226"/>
                        <a:gd name="connsiteX1" fmla="*/ 0 w 884308"/>
                        <a:gd name="connsiteY1" fmla="*/ 1349216 h 1464226"/>
                        <a:gd name="connsiteX2" fmla="*/ 740569 w 884308"/>
                        <a:gd name="connsiteY2" fmla="*/ 1346358 h 1464226"/>
                        <a:gd name="connsiteX3" fmla="*/ 369729 w 884308"/>
                        <a:gd name="connsiteY3" fmla="*/ 0 h 1464226"/>
                        <a:gd name="connsiteX0" fmla="*/ 369729 w 880371"/>
                        <a:gd name="connsiteY0" fmla="*/ 0 h 1464226"/>
                        <a:gd name="connsiteX1" fmla="*/ 0 w 880371"/>
                        <a:gd name="connsiteY1" fmla="*/ 1349216 h 1464226"/>
                        <a:gd name="connsiteX2" fmla="*/ 740569 w 880371"/>
                        <a:gd name="connsiteY2" fmla="*/ 1346358 h 1464226"/>
                        <a:gd name="connsiteX3" fmla="*/ 369729 w 880371"/>
                        <a:gd name="connsiteY3" fmla="*/ 0 h 1464226"/>
                        <a:gd name="connsiteX0" fmla="*/ 456869 w 967511"/>
                        <a:gd name="connsiteY0" fmla="*/ 0 h 1464226"/>
                        <a:gd name="connsiteX1" fmla="*/ 87140 w 967511"/>
                        <a:gd name="connsiteY1" fmla="*/ 1349216 h 1464226"/>
                        <a:gd name="connsiteX2" fmla="*/ 827709 w 967511"/>
                        <a:gd name="connsiteY2" fmla="*/ 1346358 h 1464226"/>
                        <a:gd name="connsiteX3" fmla="*/ 456869 w 967511"/>
                        <a:gd name="connsiteY3" fmla="*/ 0 h 1464226"/>
                        <a:gd name="connsiteX0" fmla="*/ 476649 w 968249"/>
                        <a:gd name="connsiteY0" fmla="*/ 0 h 1464226"/>
                        <a:gd name="connsiteX1" fmla="*/ 84695 w 968249"/>
                        <a:gd name="connsiteY1" fmla="*/ 1349216 h 1464226"/>
                        <a:gd name="connsiteX2" fmla="*/ 825264 w 968249"/>
                        <a:gd name="connsiteY2" fmla="*/ 1346358 h 1464226"/>
                        <a:gd name="connsiteX3" fmla="*/ 476649 w 968249"/>
                        <a:gd name="connsiteY3" fmla="*/ 0 h 1464226"/>
                        <a:gd name="connsiteX0" fmla="*/ 476649 w 968249"/>
                        <a:gd name="connsiteY0" fmla="*/ 0 h 1464226"/>
                        <a:gd name="connsiteX1" fmla="*/ 84695 w 968249"/>
                        <a:gd name="connsiteY1" fmla="*/ 1349216 h 1464226"/>
                        <a:gd name="connsiteX2" fmla="*/ 825264 w 968249"/>
                        <a:gd name="connsiteY2" fmla="*/ 1346358 h 1464226"/>
                        <a:gd name="connsiteX3" fmla="*/ 476649 w 968249"/>
                        <a:gd name="connsiteY3" fmla="*/ 0 h 1464226"/>
                        <a:gd name="connsiteX0" fmla="*/ 468155 w 967899"/>
                        <a:gd name="connsiteY0" fmla="*/ 0 h 1461051"/>
                        <a:gd name="connsiteX1" fmla="*/ 85726 w 967899"/>
                        <a:gd name="connsiteY1" fmla="*/ 1346041 h 1461051"/>
                        <a:gd name="connsiteX2" fmla="*/ 826295 w 967899"/>
                        <a:gd name="connsiteY2" fmla="*/ 1343183 h 1461051"/>
                        <a:gd name="connsiteX3" fmla="*/ 468155 w 967899"/>
                        <a:gd name="connsiteY3" fmla="*/ 0 h 1461051"/>
                        <a:gd name="connsiteX0" fmla="*/ 468155 w 1044234"/>
                        <a:gd name="connsiteY0" fmla="*/ 1302 h 1462353"/>
                        <a:gd name="connsiteX1" fmla="*/ 85726 w 1044234"/>
                        <a:gd name="connsiteY1" fmla="*/ 1347343 h 1462353"/>
                        <a:gd name="connsiteX2" fmla="*/ 826295 w 1044234"/>
                        <a:gd name="connsiteY2" fmla="*/ 1344485 h 1462353"/>
                        <a:gd name="connsiteX3" fmla="*/ 468155 w 1044234"/>
                        <a:gd name="connsiteY3" fmla="*/ 1302 h 1462353"/>
                        <a:gd name="connsiteX0" fmla="*/ 468155 w 1044234"/>
                        <a:gd name="connsiteY0" fmla="*/ 1302 h 1462353"/>
                        <a:gd name="connsiteX1" fmla="*/ 85726 w 1044234"/>
                        <a:gd name="connsiteY1" fmla="*/ 1347343 h 1462353"/>
                        <a:gd name="connsiteX2" fmla="*/ 826295 w 1044234"/>
                        <a:gd name="connsiteY2" fmla="*/ 1344485 h 1462353"/>
                        <a:gd name="connsiteX3" fmla="*/ 468155 w 1044234"/>
                        <a:gd name="connsiteY3" fmla="*/ 1302 h 1462353"/>
                        <a:gd name="connsiteX0" fmla="*/ 430876 w 1006955"/>
                        <a:gd name="connsiteY0" fmla="*/ 1302 h 1462353"/>
                        <a:gd name="connsiteX1" fmla="*/ 48447 w 1006955"/>
                        <a:gd name="connsiteY1" fmla="*/ 1347343 h 1462353"/>
                        <a:gd name="connsiteX2" fmla="*/ 789016 w 1006955"/>
                        <a:gd name="connsiteY2" fmla="*/ 1344485 h 1462353"/>
                        <a:gd name="connsiteX3" fmla="*/ 430876 w 1006955"/>
                        <a:gd name="connsiteY3" fmla="*/ 1302 h 1462353"/>
                        <a:gd name="connsiteX0" fmla="*/ 432479 w 1010102"/>
                        <a:gd name="connsiteY0" fmla="*/ 115 h 1461166"/>
                        <a:gd name="connsiteX1" fmla="*/ 50050 w 1010102"/>
                        <a:gd name="connsiteY1" fmla="*/ 1346156 h 1461166"/>
                        <a:gd name="connsiteX2" fmla="*/ 790619 w 1010102"/>
                        <a:gd name="connsiteY2" fmla="*/ 1343298 h 1461166"/>
                        <a:gd name="connsiteX3" fmla="*/ 432479 w 1010102"/>
                        <a:gd name="connsiteY3" fmla="*/ 115 h 1461166"/>
                        <a:gd name="connsiteX0" fmla="*/ 478597 w 1096924"/>
                        <a:gd name="connsiteY0" fmla="*/ 61 h 1461112"/>
                        <a:gd name="connsiteX1" fmla="*/ 96168 w 1096924"/>
                        <a:gd name="connsiteY1" fmla="*/ 1346102 h 1461112"/>
                        <a:gd name="connsiteX2" fmla="*/ 836737 w 1096924"/>
                        <a:gd name="connsiteY2" fmla="*/ 1343244 h 1461112"/>
                        <a:gd name="connsiteX3" fmla="*/ 478597 w 1096924"/>
                        <a:gd name="connsiteY3" fmla="*/ 61 h 1461112"/>
                        <a:gd name="connsiteX0" fmla="*/ 478597 w 1037126"/>
                        <a:gd name="connsiteY0" fmla="*/ 48 h 1461099"/>
                        <a:gd name="connsiteX1" fmla="*/ 96168 w 1037126"/>
                        <a:gd name="connsiteY1" fmla="*/ 1346089 h 1461099"/>
                        <a:gd name="connsiteX2" fmla="*/ 836737 w 1037126"/>
                        <a:gd name="connsiteY2" fmla="*/ 1343231 h 1461099"/>
                        <a:gd name="connsiteX3" fmla="*/ 478597 w 1037126"/>
                        <a:gd name="connsiteY3" fmla="*/ 48 h 1461099"/>
                        <a:gd name="connsiteX0" fmla="*/ 573080 w 1131609"/>
                        <a:gd name="connsiteY0" fmla="*/ 48 h 1461099"/>
                        <a:gd name="connsiteX1" fmla="*/ 190651 w 1131609"/>
                        <a:gd name="connsiteY1" fmla="*/ 1346089 h 1461099"/>
                        <a:gd name="connsiteX2" fmla="*/ 931220 w 1131609"/>
                        <a:gd name="connsiteY2" fmla="*/ 1343231 h 1461099"/>
                        <a:gd name="connsiteX3" fmla="*/ 573080 w 1131609"/>
                        <a:gd name="connsiteY3" fmla="*/ 48 h 1461099"/>
                        <a:gd name="connsiteX0" fmla="*/ 573080 w 1131609"/>
                        <a:gd name="connsiteY0" fmla="*/ 48 h 1486288"/>
                        <a:gd name="connsiteX1" fmla="*/ 190651 w 1131609"/>
                        <a:gd name="connsiteY1" fmla="*/ 1346089 h 1486288"/>
                        <a:gd name="connsiteX2" fmla="*/ 931220 w 1131609"/>
                        <a:gd name="connsiteY2" fmla="*/ 1343231 h 1486288"/>
                        <a:gd name="connsiteX3" fmla="*/ 573080 w 1131609"/>
                        <a:gd name="connsiteY3" fmla="*/ 48 h 1486288"/>
                        <a:gd name="connsiteX0" fmla="*/ 573080 w 1131609"/>
                        <a:gd name="connsiteY0" fmla="*/ 48 h 1468932"/>
                        <a:gd name="connsiteX1" fmla="*/ 190651 w 1131609"/>
                        <a:gd name="connsiteY1" fmla="*/ 1346089 h 1468932"/>
                        <a:gd name="connsiteX2" fmla="*/ 931220 w 1131609"/>
                        <a:gd name="connsiteY2" fmla="*/ 1343231 h 1468932"/>
                        <a:gd name="connsiteX3" fmla="*/ 573080 w 1131609"/>
                        <a:gd name="connsiteY3" fmla="*/ 48 h 1468932"/>
                        <a:gd name="connsiteX0" fmla="*/ 573080 w 1131609"/>
                        <a:gd name="connsiteY0" fmla="*/ 48 h 1468932"/>
                        <a:gd name="connsiteX1" fmla="*/ 190651 w 1131609"/>
                        <a:gd name="connsiteY1" fmla="*/ 1346089 h 1468932"/>
                        <a:gd name="connsiteX2" fmla="*/ 931220 w 1131609"/>
                        <a:gd name="connsiteY2" fmla="*/ 1343231 h 1468932"/>
                        <a:gd name="connsiteX3" fmla="*/ 573080 w 1131609"/>
                        <a:gd name="connsiteY3" fmla="*/ 48 h 1468932"/>
                        <a:gd name="connsiteX0" fmla="*/ 573080 w 1131609"/>
                        <a:gd name="connsiteY0" fmla="*/ 48 h 1442977"/>
                        <a:gd name="connsiteX1" fmla="*/ 190651 w 1131609"/>
                        <a:gd name="connsiteY1" fmla="*/ 1346089 h 1442977"/>
                        <a:gd name="connsiteX2" fmla="*/ 931220 w 1131609"/>
                        <a:gd name="connsiteY2" fmla="*/ 1343231 h 1442977"/>
                        <a:gd name="connsiteX3" fmla="*/ 573080 w 1131609"/>
                        <a:gd name="connsiteY3" fmla="*/ 48 h 1442977"/>
                        <a:gd name="connsiteX0" fmla="*/ 570357 w 1128886"/>
                        <a:gd name="connsiteY0" fmla="*/ 48 h 1442977"/>
                        <a:gd name="connsiteX1" fmla="*/ 187928 w 1128886"/>
                        <a:gd name="connsiteY1" fmla="*/ 1346089 h 1442977"/>
                        <a:gd name="connsiteX2" fmla="*/ 928497 w 1128886"/>
                        <a:gd name="connsiteY2" fmla="*/ 1343231 h 1442977"/>
                        <a:gd name="connsiteX3" fmla="*/ 570357 w 1128886"/>
                        <a:gd name="connsiteY3" fmla="*/ 48 h 1442977"/>
                        <a:gd name="connsiteX0" fmla="*/ 564916 w 1123445"/>
                        <a:gd name="connsiteY0" fmla="*/ 48 h 1442977"/>
                        <a:gd name="connsiteX1" fmla="*/ 182487 w 1123445"/>
                        <a:gd name="connsiteY1" fmla="*/ 1346089 h 1442977"/>
                        <a:gd name="connsiteX2" fmla="*/ 923056 w 1123445"/>
                        <a:gd name="connsiteY2" fmla="*/ 1343231 h 1442977"/>
                        <a:gd name="connsiteX3" fmla="*/ 564916 w 1123445"/>
                        <a:gd name="connsiteY3" fmla="*/ 48 h 1442977"/>
                        <a:gd name="connsiteX0" fmla="*/ 564916 w 1123445"/>
                        <a:gd name="connsiteY0" fmla="*/ 48 h 1443945"/>
                        <a:gd name="connsiteX1" fmla="*/ 182487 w 1123445"/>
                        <a:gd name="connsiteY1" fmla="*/ 1346089 h 1443945"/>
                        <a:gd name="connsiteX2" fmla="*/ 923056 w 1123445"/>
                        <a:gd name="connsiteY2" fmla="*/ 1343231 h 1443945"/>
                        <a:gd name="connsiteX3" fmla="*/ 564916 w 1123445"/>
                        <a:gd name="connsiteY3" fmla="*/ 48 h 1443945"/>
                        <a:gd name="connsiteX0" fmla="*/ 564916 w 1123445"/>
                        <a:gd name="connsiteY0" fmla="*/ 48 h 1449956"/>
                        <a:gd name="connsiteX1" fmla="*/ 182487 w 1123445"/>
                        <a:gd name="connsiteY1" fmla="*/ 1346089 h 1449956"/>
                        <a:gd name="connsiteX2" fmla="*/ 923056 w 1123445"/>
                        <a:gd name="connsiteY2" fmla="*/ 1343231 h 1449956"/>
                        <a:gd name="connsiteX3" fmla="*/ 564916 w 1123445"/>
                        <a:gd name="connsiteY3" fmla="*/ 48 h 1449956"/>
                        <a:gd name="connsiteX0" fmla="*/ 564916 w 1123445"/>
                        <a:gd name="connsiteY0" fmla="*/ 48 h 1449956"/>
                        <a:gd name="connsiteX1" fmla="*/ 182487 w 1123445"/>
                        <a:gd name="connsiteY1" fmla="*/ 1346089 h 1449956"/>
                        <a:gd name="connsiteX2" fmla="*/ 923056 w 1123445"/>
                        <a:gd name="connsiteY2" fmla="*/ 1343231 h 1449956"/>
                        <a:gd name="connsiteX3" fmla="*/ 564916 w 1123445"/>
                        <a:gd name="connsiteY3" fmla="*/ 48 h 1449956"/>
                        <a:gd name="connsiteX0" fmla="*/ 564916 w 1123445"/>
                        <a:gd name="connsiteY0" fmla="*/ 48 h 1461788"/>
                        <a:gd name="connsiteX1" fmla="*/ 182487 w 1123445"/>
                        <a:gd name="connsiteY1" fmla="*/ 1346089 h 1461788"/>
                        <a:gd name="connsiteX2" fmla="*/ 923056 w 1123445"/>
                        <a:gd name="connsiteY2" fmla="*/ 1343231 h 1461788"/>
                        <a:gd name="connsiteX3" fmla="*/ 564916 w 1123445"/>
                        <a:gd name="connsiteY3" fmla="*/ 48 h 1461788"/>
                        <a:gd name="connsiteX0" fmla="*/ 564916 w 1123445"/>
                        <a:gd name="connsiteY0" fmla="*/ 48 h 1461788"/>
                        <a:gd name="connsiteX1" fmla="*/ 182487 w 1123445"/>
                        <a:gd name="connsiteY1" fmla="*/ 1346089 h 1461788"/>
                        <a:gd name="connsiteX2" fmla="*/ 923056 w 1123445"/>
                        <a:gd name="connsiteY2" fmla="*/ 1343231 h 1461788"/>
                        <a:gd name="connsiteX3" fmla="*/ 564916 w 1123445"/>
                        <a:gd name="connsiteY3" fmla="*/ 48 h 1461788"/>
                        <a:gd name="connsiteX0" fmla="*/ 564916 w 1123445"/>
                        <a:gd name="connsiteY0" fmla="*/ 48 h 1456807"/>
                        <a:gd name="connsiteX1" fmla="*/ 182487 w 1123445"/>
                        <a:gd name="connsiteY1" fmla="*/ 1346089 h 1456807"/>
                        <a:gd name="connsiteX2" fmla="*/ 923056 w 1123445"/>
                        <a:gd name="connsiteY2" fmla="*/ 1343231 h 1456807"/>
                        <a:gd name="connsiteX3" fmla="*/ 564916 w 1123445"/>
                        <a:gd name="connsiteY3" fmla="*/ 48 h 1456807"/>
                        <a:gd name="connsiteX0" fmla="*/ 566274 w 1124803"/>
                        <a:gd name="connsiteY0" fmla="*/ 48 h 1456807"/>
                        <a:gd name="connsiteX1" fmla="*/ 183845 w 1124803"/>
                        <a:gd name="connsiteY1" fmla="*/ 1346089 h 1456807"/>
                        <a:gd name="connsiteX2" fmla="*/ 924414 w 1124803"/>
                        <a:gd name="connsiteY2" fmla="*/ 1343231 h 1456807"/>
                        <a:gd name="connsiteX3" fmla="*/ 566274 w 1124803"/>
                        <a:gd name="connsiteY3" fmla="*/ 48 h 1456807"/>
                        <a:gd name="connsiteX0" fmla="*/ 552389 w 1124859"/>
                        <a:gd name="connsiteY0" fmla="*/ 48 h 1453632"/>
                        <a:gd name="connsiteX1" fmla="*/ 192185 w 1124859"/>
                        <a:gd name="connsiteY1" fmla="*/ 1342914 h 1453632"/>
                        <a:gd name="connsiteX2" fmla="*/ 932754 w 1124859"/>
                        <a:gd name="connsiteY2" fmla="*/ 1340056 h 1453632"/>
                        <a:gd name="connsiteX3" fmla="*/ 552389 w 1124859"/>
                        <a:gd name="connsiteY3" fmla="*/ 48 h 1453632"/>
                        <a:gd name="connsiteX0" fmla="*/ 559335 w 1138464"/>
                        <a:gd name="connsiteY0" fmla="*/ 37 h 1453621"/>
                        <a:gd name="connsiteX1" fmla="*/ 199131 w 1138464"/>
                        <a:gd name="connsiteY1" fmla="*/ 1342903 h 1453621"/>
                        <a:gd name="connsiteX2" fmla="*/ 939700 w 1138464"/>
                        <a:gd name="connsiteY2" fmla="*/ 1340045 h 1453621"/>
                        <a:gd name="connsiteX3" fmla="*/ 559335 w 1138464"/>
                        <a:gd name="connsiteY3" fmla="*/ 37 h 1453621"/>
                        <a:gd name="connsiteX0" fmla="*/ 561348 w 1142409"/>
                        <a:gd name="connsiteY0" fmla="*/ 3 h 1453587"/>
                        <a:gd name="connsiteX1" fmla="*/ 201144 w 1142409"/>
                        <a:gd name="connsiteY1" fmla="*/ 1342869 h 1453587"/>
                        <a:gd name="connsiteX2" fmla="*/ 941713 w 1142409"/>
                        <a:gd name="connsiteY2" fmla="*/ 1340011 h 1453587"/>
                        <a:gd name="connsiteX3" fmla="*/ 561348 w 1142409"/>
                        <a:gd name="connsiteY3" fmla="*/ 3 h 1453587"/>
                        <a:gd name="connsiteX0" fmla="*/ 550760 w 1131821"/>
                        <a:gd name="connsiteY0" fmla="*/ 3 h 1453587"/>
                        <a:gd name="connsiteX1" fmla="*/ 190556 w 1131821"/>
                        <a:gd name="connsiteY1" fmla="*/ 1342869 h 1453587"/>
                        <a:gd name="connsiteX2" fmla="*/ 931125 w 1131821"/>
                        <a:gd name="connsiteY2" fmla="*/ 1340011 h 1453587"/>
                        <a:gd name="connsiteX3" fmla="*/ 550760 w 1131821"/>
                        <a:gd name="connsiteY3" fmla="*/ 3 h 1453587"/>
                        <a:gd name="connsiteX0" fmla="*/ 558373 w 1131602"/>
                        <a:gd name="connsiteY0" fmla="*/ 3 h 1453587"/>
                        <a:gd name="connsiteX1" fmla="*/ 185469 w 1131602"/>
                        <a:gd name="connsiteY1" fmla="*/ 1342869 h 1453587"/>
                        <a:gd name="connsiteX2" fmla="*/ 926038 w 1131602"/>
                        <a:gd name="connsiteY2" fmla="*/ 1340011 h 1453587"/>
                        <a:gd name="connsiteX3" fmla="*/ 558373 w 1131602"/>
                        <a:gd name="connsiteY3" fmla="*/ 3 h 1453587"/>
                        <a:gd name="connsiteX0" fmla="*/ 548507 w 1112005"/>
                        <a:gd name="connsiteY0" fmla="*/ 1 h 1453585"/>
                        <a:gd name="connsiteX1" fmla="*/ 175603 w 1112005"/>
                        <a:gd name="connsiteY1" fmla="*/ 1342867 h 1453585"/>
                        <a:gd name="connsiteX2" fmla="*/ 916172 w 1112005"/>
                        <a:gd name="connsiteY2" fmla="*/ 1340009 h 1453585"/>
                        <a:gd name="connsiteX3" fmla="*/ 548507 w 1112005"/>
                        <a:gd name="connsiteY3" fmla="*/ 1 h 1453585"/>
                        <a:gd name="connsiteX0" fmla="*/ 542754 w 1100571"/>
                        <a:gd name="connsiteY0" fmla="*/ 36 h 1453620"/>
                        <a:gd name="connsiteX1" fmla="*/ 169850 w 1100571"/>
                        <a:gd name="connsiteY1" fmla="*/ 1342902 h 1453620"/>
                        <a:gd name="connsiteX2" fmla="*/ 910419 w 1100571"/>
                        <a:gd name="connsiteY2" fmla="*/ 1340044 h 1453620"/>
                        <a:gd name="connsiteX3" fmla="*/ 542754 w 1100571"/>
                        <a:gd name="connsiteY3" fmla="*/ 36 h 1453620"/>
                        <a:gd name="connsiteX0" fmla="*/ 536208 w 1087553"/>
                        <a:gd name="connsiteY0" fmla="*/ 123 h 1453707"/>
                        <a:gd name="connsiteX1" fmla="*/ 163304 w 1087553"/>
                        <a:gd name="connsiteY1" fmla="*/ 1342989 h 1453707"/>
                        <a:gd name="connsiteX2" fmla="*/ 903873 w 1087553"/>
                        <a:gd name="connsiteY2" fmla="*/ 1340131 h 1453707"/>
                        <a:gd name="connsiteX3" fmla="*/ 536208 w 1087553"/>
                        <a:gd name="connsiteY3" fmla="*/ 123 h 1453707"/>
                        <a:gd name="connsiteX0" fmla="*/ 530746 w 1076684"/>
                        <a:gd name="connsiteY0" fmla="*/ 13 h 1453597"/>
                        <a:gd name="connsiteX1" fmla="*/ 157842 w 1076684"/>
                        <a:gd name="connsiteY1" fmla="*/ 1342879 h 1453597"/>
                        <a:gd name="connsiteX2" fmla="*/ 898411 w 1076684"/>
                        <a:gd name="connsiteY2" fmla="*/ 1340021 h 1453597"/>
                        <a:gd name="connsiteX3" fmla="*/ 530746 w 1076684"/>
                        <a:gd name="connsiteY3" fmla="*/ 13 h 1453597"/>
                        <a:gd name="connsiteX0" fmla="*/ 541032 w 995036"/>
                        <a:gd name="connsiteY0" fmla="*/ 19873 h 1473457"/>
                        <a:gd name="connsiteX1" fmla="*/ 24617 w 995036"/>
                        <a:gd name="connsiteY1" fmla="*/ 612274 h 1473457"/>
                        <a:gd name="connsiteX2" fmla="*/ 168128 w 995036"/>
                        <a:gd name="connsiteY2" fmla="*/ 1362739 h 1473457"/>
                        <a:gd name="connsiteX3" fmla="*/ 908697 w 995036"/>
                        <a:gd name="connsiteY3" fmla="*/ 1359881 h 1473457"/>
                        <a:gd name="connsiteX4" fmla="*/ 541032 w 995036"/>
                        <a:gd name="connsiteY4" fmla="*/ 19873 h 1473457"/>
                        <a:gd name="connsiteX0" fmla="*/ 1083957 w 1168865"/>
                        <a:gd name="connsiteY0" fmla="*/ 169032 h 974916"/>
                        <a:gd name="connsiteX1" fmla="*/ 24617 w 1168865"/>
                        <a:gd name="connsiteY1" fmla="*/ 113733 h 974916"/>
                        <a:gd name="connsiteX2" fmla="*/ 168128 w 1168865"/>
                        <a:gd name="connsiteY2" fmla="*/ 864198 h 974916"/>
                        <a:gd name="connsiteX3" fmla="*/ 908697 w 1168865"/>
                        <a:gd name="connsiteY3" fmla="*/ 861340 h 974916"/>
                        <a:gd name="connsiteX4" fmla="*/ 1083957 w 1168865"/>
                        <a:gd name="connsiteY4" fmla="*/ 169032 h 974916"/>
                        <a:gd name="connsiteX0" fmla="*/ 1083957 w 1123279"/>
                        <a:gd name="connsiteY0" fmla="*/ 194730 h 1000614"/>
                        <a:gd name="connsiteX1" fmla="*/ 24617 w 1123279"/>
                        <a:gd name="connsiteY1" fmla="*/ 139431 h 1000614"/>
                        <a:gd name="connsiteX2" fmla="*/ 168128 w 1123279"/>
                        <a:gd name="connsiteY2" fmla="*/ 889896 h 1000614"/>
                        <a:gd name="connsiteX3" fmla="*/ 908697 w 1123279"/>
                        <a:gd name="connsiteY3" fmla="*/ 887038 h 1000614"/>
                        <a:gd name="connsiteX4" fmla="*/ 1083957 w 1123279"/>
                        <a:gd name="connsiteY4" fmla="*/ 194730 h 1000614"/>
                        <a:gd name="connsiteX0" fmla="*/ 1083957 w 1123279"/>
                        <a:gd name="connsiteY0" fmla="*/ 194730 h 1000614"/>
                        <a:gd name="connsiteX1" fmla="*/ 24617 w 1123279"/>
                        <a:gd name="connsiteY1" fmla="*/ 139431 h 1000614"/>
                        <a:gd name="connsiteX2" fmla="*/ 168128 w 1123279"/>
                        <a:gd name="connsiteY2" fmla="*/ 889896 h 1000614"/>
                        <a:gd name="connsiteX3" fmla="*/ 908697 w 1123279"/>
                        <a:gd name="connsiteY3" fmla="*/ 887038 h 1000614"/>
                        <a:gd name="connsiteX4" fmla="*/ 1083957 w 1123279"/>
                        <a:gd name="connsiteY4" fmla="*/ 194730 h 1000614"/>
                        <a:gd name="connsiteX0" fmla="*/ 1083957 w 1107154"/>
                        <a:gd name="connsiteY0" fmla="*/ 194730 h 1000614"/>
                        <a:gd name="connsiteX1" fmla="*/ 24617 w 1107154"/>
                        <a:gd name="connsiteY1" fmla="*/ 139431 h 1000614"/>
                        <a:gd name="connsiteX2" fmla="*/ 168128 w 1107154"/>
                        <a:gd name="connsiteY2" fmla="*/ 889896 h 1000614"/>
                        <a:gd name="connsiteX3" fmla="*/ 908697 w 1107154"/>
                        <a:gd name="connsiteY3" fmla="*/ 887038 h 1000614"/>
                        <a:gd name="connsiteX4" fmla="*/ 1083957 w 1107154"/>
                        <a:gd name="connsiteY4" fmla="*/ 194730 h 1000614"/>
                        <a:gd name="connsiteX0" fmla="*/ 1083957 w 1085392"/>
                        <a:gd name="connsiteY0" fmla="*/ 194730 h 1000614"/>
                        <a:gd name="connsiteX1" fmla="*/ 24617 w 1085392"/>
                        <a:gd name="connsiteY1" fmla="*/ 139431 h 1000614"/>
                        <a:gd name="connsiteX2" fmla="*/ 168128 w 1085392"/>
                        <a:gd name="connsiteY2" fmla="*/ 889896 h 1000614"/>
                        <a:gd name="connsiteX3" fmla="*/ 908697 w 1085392"/>
                        <a:gd name="connsiteY3" fmla="*/ 887038 h 1000614"/>
                        <a:gd name="connsiteX4" fmla="*/ 1083957 w 1085392"/>
                        <a:gd name="connsiteY4" fmla="*/ 194730 h 1000614"/>
                        <a:gd name="connsiteX0" fmla="*/ 1083957 w 1084345"/>
                        <a:gd name="connsiteY0" fmla="*/ 194730 h 1000614"/>
                        <a:gd name="connsiteX1" fmla="*/ 24617 w 1084345"/>
                        <a:gd name="connsiteY1" fmla="*/ 139431 h 1000614"/>
                        <a:gd name="connsiteX2" fmla="*/ 168128 w 1084345"/>
                        <a:gd name="connsiteY2" fmla="*/ 889896 h 1000614"/>
                        <a:gd name="connsiteX3" fmla="*/ 908697 w 1084345"/>
                        <a:gd name="connsiteY3" fmla="*/ 887038 h 1000614"/>
                        <a:gd name="connsiteX4" fmla="*/ 1083957 w 1084345"/>
                        <a:gd name="connsiteY4" fmla="*/ 194730 h 1000614"/>
                        <a:gd name="connsiteX0" fmla="*/ 1083957 w 1084627"/>
                        <a:gd name="connsiteY0" fmla="*/ 194730 h 1000614"/>
                        <a:gd name="connsiteX1" fmla="*/ 24617 w 1084627"/>
                        <a:gd name="connsiteY1" fmla="*/ 139431 h 1000614"/>
                        <a:gd name="connsiteX2" fmla="*/ 168128 w 1084627"/>
                        <a:gd name="connsiteY2" fmla="*/ 889896 h 1000614"/>
                        <a:gd name="connsiteX3" fmla="*/ 908697 w 1084627"/>
                        <a:gd name="connsiteY3" fmla="*/ 887038 h 1000614"/>
                        <a:gd name="connsiteX4" fmla="*/ 1083957 w 1084627"/>
                        <a:gd name="connsiteY4" fmla="*/ 194730 h 1000614"/>
                        <a:gd name="connsiteX0" fmla="*/ 1083957 w 1084627"/>
                        <a:gd name="connsiteY0" fmla="*/ 194730 h 1000614"/>
                        <a:gd name="connsiteX1" fmla="*/ 24617 w 1084627"/>
                        <a:gd name="connsiteY1" fmla="*/ 139431 h 1000614"/>
                        <a:gd name="connsiteX2" fmla="*/ 168128 w 1084627"/>
                        <a:gd name="connsiteY2" fmla="*/ 889896 h 1000614"/>
                        <a:gd name="connsiteX3" fmla="*/ 908697 w 1084627"/>
                        <a:gd name="connsiteY3" fmla="*/ 887038 h 1000614"/>
                        <a:gd name="connsiteX4" fmla="*/ 1083957 w 1084627"/>
                        <a:gd name="connsiteY4" fmla="*/ 194730 h 1000614"/>
                        <a:gd name="connsiteX0" fmla="*/ 1083957 w 1089595"/>
                        <a:gd name="connsiteY0" fmla="*/ 194730 h 1000614"/>
                        <a:gd name="connsiteX1" fmla="*/ 24617 w 1089595"/>
                        <a:gd name="connsiteY1" fmla="*/ 139431 h 1000614"/>
                        <a:gd name="connsiteX2" fmla="*/ 168128 w 1089595"/>
                        <a:gd name="connsiteY2" fmla="*/ 889896 h 1000614"/>
                        <a:gd name="connsiteX3" fmla="*/ 908697 w 1089595"/>
                        <a:gd name="connsiteY3" fmla="*/ 887038 h 1000614"/>
                        <a:gd name="connsiteX4" fmla="*/ 1083957 w 1089595"/>
                        <a:gd name="connsiteY4" fmla="*/ 194730 h 1000614"/>
                        <a:gd name="connsiteX0" fmla="*/ 1083957 w 1090752"/>
                        <a:gd name="connsiteY0" fmla="*/ 194730 h 1000614"/>
                        <a:gd name="connsiteX1" fmla="*/ 24617 w 1090752"/>
                        <a:gd name="connsiteY1" fmla="*/ 139431 h 1000614"/>
                        <a:gd name="connsiteX2" fmla="*/ 168128 w 1090752"/>
                        <a:gd name="connsiteY2" fmla="*/ 889896 h 1000614"/>
                        <a:gd name="connsiteX3" fmla="*/ 908697 w 1090752"/>
                        <a:gd name="connsiteY3" fmla="*/ 887038 h 1000614"/>
                        <a:gd name="connsiteX4" fmla="*/ 1083957 w 1090752"/>
                        <a:gd name="connsiteY4" fmla="*/ 194730 h 1000614"/>
                        <a:gd name="connsiteX0" fmla="*/ 1073149 w 1079944"/>
                        <a:gd name="connsiteY0" fmla="*/ 194730 h 1000614"/>
                        <a:gd name="connsiteX1" fmla="*/ 13809 w 1079944"/>
                        <a:gd name="connsiteY1" fmla="*/ 139431 h 1000614"/>
                        <a:gd name="connsiteX2" fmla="*/ 157320 w 1079944"/>
                        <a:gd name="connsiteY2" fmla="*/ 889896 h 1000614"/>
                        <a:gd name="connsiteX3" fmla="*/ 897889 w 1079944"/>
                        <a:gd name="connsiteY3" fmla="*/ 887038 h 1000614"/>
                        <a:gd name="connsiteX4" fmla="*/ 1073149 w 1079944"/>
                        <a:gd name="connsiteY4" fmla="*/ 194730 h 1000614"/>
                        <a:gd name="connsiteX0" fmla="*/ 1071566 w 1078361"/>
                        <a:gd name="connsiteY0" fmla="*/ 194730 h 1000614"/>
                        <a:gd name="connsiteX1" fmla="*/ 12226 w 1078361"/>
                        <a:gd name="connsiteY1" fmla="*/ 139431 h 1000614"/>
                        <a:gd name="connsiteX2" fmla="*/ 155737 w 1078361"/>
                        <a:gd name="connsiteY2" fmla="*/ 889896 h 1000614"/>
                        <a:gd name="connsiteX3" fmla="*/ 896306 w 1078361"/>
                        <a:gd name="connsiteY3" fmla="*/ 887038 h 1000614"/>
                        <a:gd name="connsiteX4" fmla="*/ 1071566 w 1078361"/>
                        <a:gd name="connsiteY4" fmla="*/ 194730 h 1000614"/>
                        <a:gd name="connsiteX0" fmla="*/ 1079566 w 1086361"/>
                        <a:gd name="connsiteY0" fmla="*/ 155045 h 960929"/>
                        <a:gd name="connsiteX1" fmla="*/ 118651 w 1086361"/>
                        <a:gd name="connsiteY1" fmla="*/ 14020 h 960929"/>
                        <a:gd name="connsiteX2" fmla="*/ 20226 w 1086361"/>
                        <a:gd name="connsiteY2" fmla="*/ 99746 h 960929"/>
                        <a:gd name="connsiteX3" fmla="*/ 163737 w 1086361"/>
                        <a:gd name="connsiteY3" fmla="*/ 850211 h 960929"/>
                        <a:gd name="connsiteX4" fmla="*/ 904306 w 1086361"/>
                        <a:gd name="connsiteY4" fmla="*/ 847353 h 960929"/>
                        <a:gd name="connsiteX5" fmla="*/ 1079566 w 1086361"/>
                        <a:gd name="connsiteY5" fmla="*/ 155045 h 960929"/>
                        <a:gd name="connsiteX0" fmla="*/ 1071566 w 1078361"/>
                        <a:gd name="connsiteY0" fmla="*/ 153440 h 959324"/>
                        <a:gd name="connsiteX1" fmla="*/ 396401 w 1078361"/>
                        <a:gd name="connsiteY1" fmla="*/ 15590 h 959324"/>
                        <a:gd name="connsiteX2" fmla="*/ 110651 w 1078361"/>
                        <a:gd name="connsiteY2" fmla="*/ 12415 h 959324"/>
                        <a:gd name="connsiteX3" fmla="*/ 12226 w 1078361"/>
                        <a:gd name="connsiteY3" fmla="*/ 98141 h 959324"/>
                        <a:gd name="connsiteX4" fmla="*/ 155737 w 1078361"/>
                        <a:gd name="connsiteY4" fmla="*/ 848606 h 959324"/>
                        <a:gd name="connsiteX5" fmla="*/ 896306 w 1078361"/>
                        <a:gd name="connsiteY5" fmla="*/ 845748 h 959324"/>
                        <a:gd name="connsiteX6" fmla="*/ 1071566 w 1078361"/>
                        <a:gd name="connsiteY6" fmla="*/ 153440 h 959324"/>
                        <a:gd name="connsiteX0" fmla="*/ 1071566 w 1078361"/>
                        <a:gd name="connsiteY0" fmla="*/ 147377 h 953261"/>
                        <a:gd name="connsiteX1" fmla="*/ 752001 w 1078361"/>
                        <a:gd name="connsiteY1" fmla="*/ 34926 h 953261"/>
                        <a:gd name="connsiteX2" fmla="*/ 396401 w 1078361"/>
                        <a:gd name="connsiteY2" fmla="*/ 9527 h 953261"/>
                        <a:gd name="connsiteX3" fmla="*/ 110651 w 1078361"/>
                        <a:gd name="connsiteY3" fmla="*/ 6352 h 953261"/>
                        <a:gd name="connsiteX4" fmla="*/ 12226 w 1078361"/>
                        <a:gd name="connsiteY4" fmla="*/ 92078 h 953261"/>
                        <a:gd name="connsiteX5" fmla="*/ 155737 w 1078361"/>
                        <a:gd name="connsiteY5" fmla="*/ 842543 h 953261"/>
                        <a:gd name="connsiteX6" fmla="*/ 896306 w 1078361"/>
                        <a:gd name="connsiteY6" fmla="*/ 839685 h 953261"/>
                        <a:gd name="connsiteX7" fmla="*/ 1071566 w 1078361"/>
                        <a:gd name="connsiteY7" fmla="*/ 147377 h 953261"/>
                        <a:gd name="connsiteX0" fmla="*/ 1071566 w 1078361"/>
                        <a:gd name="connsiteY0" fmla="*/ 147377 h 953261"/>
                        <a:gd name="connsiteX1" fmla="*/ 910751 w 1078361"/>
                        <a:gd name="connsiteY1" fmla="*/ 50801 h 953261"/>
                        <a:gd name="connsiteX2" fmla="*/ 752001 w 1078361"/>
                        <a:gd name="connsiteY2" fmla="*/ 34926 h 953261"/>
                        <a:gd name="connsiteX3" fmla="*/ 396401 w 1078361"/>
                        <a:gd name="connsiteY3" fmla="*/ 9527 h 953261"/>
                        <a:gd name="connsiteX4" fmla="*/ 110651 w 1078361"/>
                        <a:gd name="connsiteY4" fmla="*/ 6352 h 953261"/>
                        <a:gd name="connsiteX5" fmla="*/ 12226 w 1078361"/>
                        <a:gd name="connsiteY5" fmla="*/ 92078 h 953261"/>
                        <a:gd name="connsiteX6" fmla="*/ 155737 w 1078361"/>
                        <a:gd name="connsiteY6" fmla="*/ 842543 h 953261"/>
                        <a:gd name="connsiteX7" fmla="*/ 896306 w 1078361"/>
                        <a:gd name="connsiteY7" fmla="*/ 839685 h 953261"/>
                        <a:gd name="connsiteX8" fmla="*/ 1071566 w 1078361"/>
                        <a:gd name="connsiteY8" fmla="*/ 147377 h 953261"/>
                        <a:gd name="connsiteX0" fmla="*/ 1071566 w 1078361"/>
                        <a:gd name="connsiteY0" fmla="*/ 147377 h 953261"/>
                        <a:gd name="connsiteX1" fmla="*/ 894876 w 1078361"/>
                        <a:gd name="connsiteY1" fmla="*/ 146051 h 953261"/>
                        <a:gd name="connsiteX2" fmla="*/ 752001 w 1078361"/>
                        <a:gd name="connsiteY2" fmla="*/ 34926 h 953261"/>
                        <a:gd name="connsiteX3" fmla="*/ 396401 w 1078361"/>
                        <a:gd name="connsiteY3" fmla="*/ 9527 h 953261"/>
                        <a:gd name="connsiteX4" fmla="*/ 110651 w 1078361"/>
                        <a:gd name="connsiteY4" fmla="*/ 6352 h 953261"/>
                        <a:gd name="connsiteX5" fmla="*/ 12226 w 1078361"/>
                        <a:gd name="connsiteY5" fmla="*/ 92078 h 953261"/>
                        <a:gd name="connsiteX6" fmla="*/ 155737 w 1078361"/>
                        <a:gd name="connsiteY6" fmla="*/ 842543 h 953261"/>
                        <a:gd name="connsiteX7" fmla="*/ 896306 w 1078361"/>
                        <a:gd name="connsiteY7" fmla="*/ 839685 h 953261"/>
                        <a:gd name="connsiteX8" fmla="*/ 1071566 w 1078361"/>
                        <a:gd name="connsiteY8" fmla="*/ 147377 h 953261"/>
                        <a:gd name="connsiteX0" fmla="*/ 1071566 w 1078361"/>
                        <a:gd name="connsiteY0" fmla="*/ 147377 h 953261"/>
                        <a:gd name="connsiteX1" fmla="*/ 894876 w 1078361"/>
                        <a:gd name="connsiteY1" fmla="*/ 146051 h 953261"/>
                        <a:gd name="connsiteX2" fmla="*/ 688501 w 1078361"/>
                        <a:gd name="connsiteY2" fmla="*/ 149226 h 953261"/>
                        <a:gd name="connsiteX3" fmla="*/ 396401 w 1078361"/>
                        <a:gd name="connsiteY3" fmla="*/ 9527 h 953261"/>
                        <a:gd name="connsiteX4" fmla="*/ 110651 w 1078361"/>
                        <a:gd name="connsiteY4" fmla="*/ 6352 h 953261"/>
                        <a:gd name="connsiteX5" fmla="*/ 12226 w 1078361"/>
                        <a:gd name="connsiteY5" fmla="*/ 92078 h 953261"/>
                        <a:gd name="connsiteX6" fmla="*/ 155737 w 1078361"/>
                        <a:gd name="connsiteY6" fmla="*/ 842543 h 953261"/>
                        <a:gd name="connsiteX7" fmla="*/ 896306 w 1078361"/>
                        <a:gd name="connsiteY7" fmla="*/ 839685 h 953261"/>
                        <a:gd name="connsiteX8" fmla="*/ 1071566 w 1078361"/>
                        <a:gd name="connsiteY8" fmla="*/ 147377 h 953261"/>
                        <a:gd name="connsiteX0" fmla="*/ 1071566 w 1078361"/>
                        <a:gd name="connsiteY0" fmla="*/ 145532 h 951416"/>
                        <a:gd name="connsiteX1" fmla="*/ 894876 w 1078361"/>
                        <a:gd name="connsiteY1" fmla="*/ 144206 h 951416"/>
                        <a:gd name="connsiteX2" fmla="*/ 688501 w 1078361"/>
                        <a:gd name="connsiteY2" fmla="*/ 147381 h 951416"/>
                        <a:gd name="connsiteX3" fmla="*/ 447201 w 1078361"/>
                        <a:gd name="connsiteY3" fmla="*/ 156907 h 951416"/>
                        <a:gd name="connsiteX4" fmla="*/ 110651 w 1078361"/>
                        <a:gd name="connsiteY4" fmla="*/ 4507 h 951416"/>
                        <a:gd name="connsiteX5" fmla="*/ 12226 w 1078361"/>
                        <a:gd name="connsiteY5" fmla="*/ 90233 h 951416"/>
                        <a:gd name="connsiteX6" fmla="*/ 155737 w 1078361"/>
                        <a:gd name="connsiteY6" fmla="*/ 840698 h 951416"/>
                        <a:gd name="connsiteX7" fmla="*/ 896306 w 1078361"/>
                        <a:gd name="connsiteY7" fmla="*/ 837840 h 951416"/>
                        <a:gd name="connsiteX8" fmla="*/ 1071566 w 1078361"/>
                        <a:gd name="connsiteY8" fmla="*/ 145532 h 951416"/>
                        <a:gd name="connsiteX0" fmla="*/ 1071566 w 1078361"/>
                        <a:gd name="connsiteY0" fmla="*/ 109436 h 915320"/>
                        <a:gd name="connsiteX1" fmla="*/ 894876 w 1078361"/>
                        <a:gd name="connsiteY1" fmla="*/ 108110 h 915320"/>
                        <a:gd name="connsiteX2" fmla="*/ 688501 w 1078361"/>
                        <a:gd name="connsiteY2" fmla="*/ 111285 h 915320"/>
                        <a:gd name="connsiteX3" fmla="*/ 447201 w 1078361"/>
                        <a:gd name="connsiteY3" fmla="*/ 120811 h 915320"/>
                        <a:gd name="connsiteX4" fmla="*/ 142401 w 1078361"/>
                        <a:gd name="connsiteY4" fmla="*/ 76361 h 915320"/>
                        <a:gd name="connsiteX5" fmla="*/ 12226 w 1078361"/>
                        <a:gd name="connsiteY5" fmla="*/ 54137 h 915320"/>
                        <a:gd name="connsiteX6" fmla="*/ 155737 w 1078361"/>
                        <a:gd name="connsiteY6" fmla="*/ 804602 h 915320"/>
                        <a:gd name="connsiteX7" fmla="*/ 896306 w 1078361"/>
                        <a:gd name="connsiteY7" fmla="*/ 801744 h 915320"/>
                        <a:gd name="connsiteX8" fmla="*/ 1071566 w 1078361"/>
                        <a:gd name="connsiteY8" fmla="*/ 109436 h 915320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71566 w 1078361"/>
                        <a:gd name="connsiteY0" fmla="*/ 71277 h 877161"/>
                        <a:gd name="connsiteX1" fmla="*/ 894876 w 1078361"/>
                        <a:gd name="connsiteY1" fmla="*/ 69951 h 877161"/>
                        <a:gd name="connsiteX2" fmla="*/ 688501 w 1078361"/>
                        <a:gd name="connsiteY2" fmla="*/ 73126 h 877161"/>
                        <a:gd name="connsiteX3" fmla="*/ 447201 w 1078361"/>
                        <a:gd name="connsiteY3" fmla="*/ 82652 h 877161"/>
                        <a:gd name="connsiteX4" fmla="*/ 142401 w 1078361"/>
                        <a:gd name="connsiteY4" fmla="*/ 38202 h 877161"/>
                        <a:gd name="connsiteX5" fmla="*/ 12226 w 1078361"/>
                        <a:gd name="connsiteY5" fmla="*/ 15978 h 877161"/>
                        <a:gd name="connsiteX6" fmla="*/ 155737 w 1078361"/>
                        <a:gd name="connsiteY6" fmla="*/ 766443 h 877161"/>
                        <a:gd name="connsiteX7" fmla="*/ 896306 w 1078361"/>
                        <a:gd name="connsiteY7" fmla="*/ 763585 h 877161"/>
                        <a:gd name="connsiteX8" fmla="*/ 1071566 w 1078361"/>
                        <a:gd name="connsiteY8" fmla="*/ 71277 h 877161"/>
                        <a:gd name="connsiteX0" fmla="*/ 1058866 w 1066985"/>
                        <a:gd name="connsiteY0" fmla="*/ 71277 h 877161"/>
                        <a:gd name="connsiteX1" fmla="*/ 894876 w 1066985"/>
                        <a:gd name="connsiteY1" fmla="*/ 69951 h 877161"/>
                        <a:gd name="connsiteX2" fmla="*/ 688501 w 1066985"/>
                        <a:gd name="connsiteY2" fmla="*/ 73126 h 877161"/>
                        <a:gd name="connsiteX3" fmla="*/ 447201 w 1066985"/>
                        <a:gd name="connsiteY3" fmla="*/ 82652 h 877161"/>
                        <a:gd name="connsiteX4" fmla="*/ 142401 w 1066985"/>
                        <a:gd name="connsiteY4" fmla="*/ 38202 h 877161"/>
                        <a:gd name="connsiteX5" fmla="*/ 12226 w 1066985"/>
                        <a:gd name="connsiteY5" fmla="*/ 15978 h 877161"/>
                        <a:gd name="connsiteX6" fmla="*/ 155737 w 1066985"/>
                        <a:gd name="connsiteY6" fmla="*/ 766443 h 877161"/>
                        <a:gd name="connsiteX7" fmla="*/ 896306 w 1066985"/>
                        <a:gd name="connsiteY7" fmla="*/ 763585 h 877161"/>
                        <a:gd name="connsiteX8" fmla="*/ 1058866 w 1066985"/>
                        <a:gd name="connsiteY8" fmla="*/ 71277 h 877161"/>
                        <a:gd name="connsiteX0" fmla="*/ 1052516 w 1061448"/>
                        <a:gd name="connsiteY0" fmla="*/ 71277 h 877161"/>
                        <a:gd name="connsiteX1" fmla="*/ 894876 w 1061448"/>
                        <a:gd name="connsiteY1" fmla="*/ 69951 h 877161"/>
                        <a:gd name="connsiteX2" fmla="*/ 688501 w 1061448"/>
                        <a:gd name="connsiteY2" fmla="*/ 73126 h 877161"/>
                        <a:gd name="connsiteX3" fmla="*/ 447201 w 1061448"/>
                        <a:gd name="connsiteY3" fmla="*/ 82652 h 877161"/>
                        <a:gd name="connsiteX4" fmla="*/ 142401 w 1061448"/>
                        <a:gd name="connsiteY4" fmla="*/ 38202 h 877161"/>
                        <a:gd name="connsiteX5" fmla="*/ 12226 w 1061448"/>
                        <a:gd name="connsiteY5" fmla="*/ 15978 h 877161"/>
                        <a:gd name="connsiteX6" fmla="*/ 155737 w 1061448"/>
                        <a:gd name="connsiteY6" fmla="*/ 766443 h 877161"/>
                        <a:gd name="connsiteX7" fmla="*/ 896306 w 1061448"/>
                        <a:gd name="connsiteY7" fmla="*/ 763585 h 877161"/>
                        <a:gd name="connsiteX8" fmla="*/ 1052516 w 1061448"/>
                        <a:gd name="connsiteY8" fmla="*/ 71277 h 877161"/>
                        <a:gd name="connsiteX0" fmla="*/ 1052516 w 1058228"/>
                        <a:gd name="connsiteY0" fmla="*/ 71277 h 877161"/>
                        <a:gd name="connsiteX1" fmla="*/ 894876 w 1058228"/>
                        <a:gd name="connsiteY1" fmla="*/ 69951 h 877161"/>
                        <a:gd name="connsiteX2" fmla="*/ 688501 w 1058228"/>
                        <a:gd name="connsiteY2" fmla="*/ 73126 h 877161"/>
                        <a:gd name="connsiteX3" fmla="*/ 447201 w 1058228"/>
                        <a:gd name="connsiteY3" fmla="*/ 82652 h 877161"/>
                        <a:gd name="connsiteX4" fmla="*/ 142401 w 1058228"/>
                        <a:gd name="connsiteY4" fmla="*/ 38202 h 877161"/>
                        <a:gd name="connsiteX5" fmla="*/ 12226 w 1058228"/>
                        <a:gd name="connsiteY5" fmla="*/ 15978 h 877161"/>
                        <a:gd name="connsiteX6" fmla="*/ 155737 w 1058228"/>
                        <a:gd name="connsiteY6" fmla="*/ 766443 h 877161"/>
                        <a:gd name="connsiteX7" fmla="*/ 896306 w 1058228"/>
                        <a:gd name="connsiteY7" fmla="*/ 763585 h 877161"/>
                        <a:gd name="connsiteX8" fmla="*/ 1052516 w 1058228"/>
                        <a:gd name="connsiteY8" fmla="*/ 71277 h 877161"/>
                        <a:gd name="connsiteX0" fmla="*/ 1042991 w 1049440"/>
                        <a:gd name="connsiteY0" fmla="*/ 68102 h 877161"/>
                        <a:gd name="connsiteX1" fmla="*/ 894876 w 1049440"/>
                        <a:gd name="connsiteY1" fmla="*/ 69951 h 877161"/>
                        <a:gd name="connsiteX2" fmla="*/ 688501 w 1049440"/>
                        <a:gd name="connsiteY2" fmla="*/ 73126 h 877161"/>
                        <a:gd name="connsiteX3" fmla="*/ 447201 w 1049440"/>
                        <a:gd name="connsiteY3" fmla="*/ 82652 h 877161"/>
                        <a:gd name="connsiteX4" fmla="*/ 142401 w 1049440"/>
                        <a:gd name="connsiteY4" fmla="*/ 38202 h 877161"/>
                        <a:gd name="connsiteX5" fmla="*/ 12226 w 1049440"/>
                        <a:gd name="connsiteY5" fmla="*/ 15978 h 877161"/>
                        <a:gd name="connsiteX6" fmla="*/ 155737 w 1049440"/>
                        <a:gd name="connsiteY6" fmla="*/ 766443 h 877161"/>
                        <a:gd name="connsiteX7" fmla="*/ 896306 w 1049440"/>
                        <a:gd name="connsiteY7" fmla="*/ 763585 h 877161"/>
                        <a:gd name="connsiteX8" fmla="*/ 1042991 w 1049440"/>
                        <a:gd name="connsiteY8" fmla="*/ 68102 h 877161"/>
                        <a:gd name="connsiteX0" fmla="*/ 1051850 w 1058299"/>
                        <a:gd name="connsiteY0" fmla="*/ 41711 h 850770"/>
                        <a:gd name="connsiteX1" fmla="*/ 903735 w 1058299"/>
                        <a:gd name="connsiteY1" fmla="*/ 43560 h 850770"/>
                        <a:gd name="connsiteX2" fmla="*/ 697360 w 1058299"/>
                        <a:gd name="connsiteY2" fmla="*/ 46735 h 850770"/>
                        <a:gd name="connsiteX3" fmla="*/ 456060 w 1058299"/>
                        <a:gd name="connsiteY3" fmla="*/ 56261 h 850770"/>
                        <a:gd name="connsiteX4" fmla="*/ 151260 w 1058299"/>
                        <a:gd name="connsiteY4" fmla="*/ 11811 h 850770"/>
                        <a:gd name="connsiteX5" fmla="*/ 11073 w 1058299"/>
                        <a:gd name="connsiteY5" fmla="*/ 42270 h 850770"/>
                        <a:gd name="connsiteX6" fmla="*/ 164596 w 1058299"/>
                        <a:gd name="connsiteY6" fmla="*/ 740052 h 850770"/>
                        <a:gd name="connsiteX7" fmla="*/ 905165 w 1058299"/>
                        <a:gd name="connsiteY7" fmla="*/ 737194 h 850770"/>
                        <a:gd name="connsiteX8" fmla="*/ 1051850 w 1058299"/>
                        <a:gd name="connsiteY8" fmla="*/ 41711 h 850770"/>
                        <a:gd name="connsiteX0" fmla="*/ 1051850 w 1058299"/>
                        <a:gd name="connsiteY0" fmla="*/ 39250 h 848309"/>
                        <a:gd name="connsiteX1" fmla="*/ 903735 w 1058299"/>
                        <a:gd name="connsiteY1" fmla="*/ 41099 h 848309"/>
                        <a:gd name="connsiteX2" fmla="*/ 697360 w 1058299"/>
                        <a:gd name="connsiteY2" fmla="*/ 44274 h 848309"/>
                        <a:gd name="connsiteX3" fmla="*/ 456060 w 1058299"/>
                        <a:gd name="connsiteY3" fmla="*/ 53800 h 848309"/>
                        <a:gd name="connsiteX4" fmla="*/ 184635 w 1058299"/>
                        <a:gd name="connsiteY4" fmla="*/ 127887 h 848309"/>
                        <a:gd name="connsiteX5" fmla="*/ 11073 w 1058299"/>
                        <a:gd name="connsiteY5" fmla="*/ 39809 h 848309"/>
                        <a:gd name="connsiteX6" fmla="*/ 164596 w 1058299"/>
                        <a:gd name="connsiteY6" fmla="*/ 737591 h 848309"/>
                        <a:gd name="connsiteX7" fmla="*/ 905165 w 1058299"/>
                        <a:gd name="connsiteY7" fmla="*/ 734733 h 848309"/>
                        <a:gd name="connsiteX8" fmla="*/ 1051850 w 1058299"/>
                        <a:gd name="connsiteY8" fmla="*/ 39250 h 848309"/>
                        <a:gd name="connsiteX0" fmla="*/ 1051850 w 1058299"/>
                        <a:gd name="connsiteY0" fmla="*/ 39250 h 848309"/>
                        <a:gd name="connsiteX1" fmla="*/ 903735 w 1058299"/>
                        <a:gd name="connsiteY1" fmla="*/ 41099 h 848309"/>
                        <a:gd name="connsiteX2" fmla="*/ 697360 w 1058299"/>
                        <a:gd name="connsiteY2" fmla="*/ 44274 h 848309"/>
                        <a:gd name="connsiteX3" fmla="*/ 456060 w 1058299"/>
                        <a:gd name="connsiteY3" fmla="*/ 53800 h 848309"/>
                        <a:gd name="connsiteX4" fmla="*/ 184635 w 1058299"/>
                        <a:gd name="connsiteY4" fmla="*/ 127887 h 848309"/>
                        <a:gd name="connsiteX5" fmla="*/ 11073 w 1058299"/>
                        <a:gd name="connsiteY5" fmla="*/ 39809 h 848309"/>
                        <a:gd name="connsiteX6" fmla="*/ 164596 w 1058299"/>
                        <a:gd name="connsiteY6" fmla="*/ 737591 h 848309"/>
                        <a:gd name="connsiteX7" fmla="*/ 905165 w 1058299"/>
                        <a:gd name="connsiteY7" fmla="*/ 734733 h 848309"/>
                        <a:gd name="connsiteX8" fmla="*/ 1051850 w 1058299"/>
                        <a:gd name="connsiteY8" fmla="*/ 39250 h 848309"/>
                        <a:gd name="connsiteX0" fmla="*/ 1051850 w 1058299"/>
                        <a:gd name="connsiteY0" fmla="*/ 39250 h 848309"/>
                        <a:gd name="connsiteX1" fmla="*/ 903735 w 1058299"/>
                        <a:gd name="connsiteY1" fmla="*/ 41099 h 848309"/>
                        <a:gd name="connsiteX2" fmla="*/ 697360 w 1058299"/>
                        <a:gd name="connsiteY2" fmla="*/ 44274 h 848309"/>
                        <a:gd name="connsiteX3" fmla="*/ 432698 w 1058299"/>
                        <a:gd name="connsiteY3" fmla="*/ 139410 h 848309"/>
                        <a:gd name="connsiteX4" fmla="*/ 184635 w 1058299"/>
                        <a:gd name="connsiteY4" fmla="*/ 127887 h 848309"/>
                        <a:gd name="connsiteX5" fmla="*/ 11073 w 1058299"/>
                        <a:gd name="connsiteY5" fmla="*/ 39809 h 848309"/>
                        <a:gd name="connsiteX6" fmla="*/ 164596 w 1058299"/>
                        <a:gd name="connsiteY6" fmla="*/ 737591 h 848309"/>
                        <a:gd name="connsiteX7" fmla="*/ 905165 w 1058299"/>
                        <a:gd name="connsiteY7" fmla="*/ 734733 h 848309"/>
                        <a:gd name="connsiteX8" fmla="*/ 1051850 w 1058299"/>
                        <a:gd name="connsiteY8" fmla="*/ 39250 h 848309"/>
                        <a:gd name="connsiteX0" fmla="*/ 1051850 w 1058299"/>
                        <a:gd name="connsiteY0" fmla="*/ 39250 h 848309"/>
                        <a:gd name="connsiteX1" fmla="*/ 903735 w 1058299"/>
                        <a:gd name="connsiteY1" fmla="*/ 41099 h 848309"/>
                        <a:gd name="connsiteX2" fmla="*/ 697360 w 1058299"/>
                        <a:gd name="connsiteY2" fmla="*/ 44274 h 848309"/>
                        <a:gd name="connsiteX3" fmla="*/ 432698 w 1058299"/>
                        <a:gd name="connsiteY3" fmla="*/ 139410 h 848309"/>
                        <a:gd name="connsiteX4" fmla="*/ 184635 w 1058299"/>
                        <a:gd name="connsiteY4" fmla="*/ 127887 h 848309"/>
                        <a:gd name="connsiteX5" fmla="*/ 11073 w 1058299"/>
                        <a:gd name="connsiteY5" fmla="*/ 39809 h 848309"/>
                        <a:gd name="connsiteX6" fmla="*/ 164596 w 1058299"/>
                        <a:gd name="connsiteY6" fmla="*/ 737591 h 848309"/>
                        <a:gd name="connsiteX7" fmla="*/ 905165 w 1058299"/>
                        <a:gd name="connsiteY7" fmla="*/ 734733 h 848309"/>
                        <a:gd name="connsiteX8" fmla="*/ 1051850 w 1058299"/>
                        <a:gd name="connsiteY8" fmla="*/ 39250 h 848309"/>
                        <a:gd name="connsiteX0" fmla="*/ 1051850 w 1058299"/>
                        <a:gd name="connsiteY0" fmla="*/ 24517 h 833576"/>
                        <a:gd name="connsiteX1" fmla="*/ 903735 w 1058299"/>
                        <a:gd name="connsiteY1" fmla="*/ 26366 h 833576"/>
                        <a:gd name="connsiteX2" fmla="*/ 627274 w 1058299"/>
                        <a:gd name="connsiteY2" fmla="*/ 154663 h 833576"/>
                        <a:gd name="connsiteX3" fmla="*/ 432698 w 1058299"/>
                        <a:gd name="connsiteY3" fmla="*/ 124677 h 833576"/>
                        <a:gd name="connsiteX4" fmla="*/ 184635 w 1058299"/>
                        <a:gd name="connsiteY4" fmla="*/ 113154 h 833576"/>
                        <a:gd name="connsiteX5" fmla="*/ 11073 w 1058299"/>
                        <a:gd name="connsiteY5" fmla="*/ 25076 h 833576"/>
                        <a:gd name="connsiteX6" fmla="*/ 164596 w 1058299"/>
                        <a:gd name="connsiteY6" fmla="*/ 722858 h 833576"/>
                        <a:gd name="connsiteX7" fmla="*/ 905165 w 1058299"/>
                        <a:gd name="connsiteY7" fmla="*/ 720000 h 833576"/>
                        <a:gd name="connsiteX8" fmla="*/ 1051850 w 1058299"/>
                        <a:gd name="connsiteY8" fmla="*/ 24517 h 833576"/>
                        <a:gd name="connsiteX0" fmla="*/ 1051850 w 1058299"/>
                        <a:gd name="connsiteY0" fmla="*/ 11349 h 820408"/>
                        <a:gd name="connsiteX1" fmla="*/ 850336 w 1058299"/>
                        <a:gd name="connsiteY1" fmla="*/ 223931 h 820408"/>
                        <a:gd name="connsiteX2" fmla="*/ 627274 w 1058299"/>
                        <a:gd name="connsiteY2" fmla="*/ 141495 h 820408"/>
                        <a:gd name="connsiteX3" fmla="*/ 432698 w 1058299"/>
                        <a:gd name="connsiteY3" fmla="*/ 111509 h 820408"/>
                        <a:gd name="connsiteX4" fmla="*/ 184635 w 1058299"/>
                        <a:gd name="connsiteY4" fmla="*/ 99986 h 820408"/>
                        <a:gd name="connsiteX5" fmla="*/ 11073 w 1058299"/>
                        <a:gd name="connsiteY5" fmla="*/ 11908 h 820408"/>
                        <a:gd name="connsiteX6" fmla="*/ 164596 w 1058299"/>
                        <a:gd name="connsiteY6" fmla="*/ 709690 h 820408"/>
                        <a:gd name="connsiteX7" fmla="*/ 905165 w 1058299"/>
                        <a:gd name="connsiteY7" fmla="*/ 706832 h 820408"/>
                        <a:gd name="connsiteX8" fmla="*/ 1051850 w 1058299"/>
                        <a:gd name="connsiteY8" fmla="*/ 11349 h 820408"/>
                        <a:gd name="connsiteX0" fmla="*/ 1058525 w 1064442"/>
                        <a:gd name="connsiteY0" fmla="*/ 203999 h 818789"/>
                        <a:gd name="connsiteX1" fmla="*/ 850336 w 1064442"/>
                        <a:gd name="connsiteY1" fmla="*/ 222312 h 818789"/>
                        <a:gd name="connsiteX2" fmla="*/ 627274 w 1064442"/>
                        <a:gd name="connsiteY2" fmla="*/ 139876 h 818789"/>
                        <a:gd name="connsiteX3" fmla="*/ 432698 w 1064442"/>
                        <a:gd name="connsiteY3" fmla="*/ 109890 h 818789"/>
                        <a:gd name="connsiteX4" fmla="*/ 184635 w 1064442"/>
                        <a:gd name="connsiteY4" fmla="*/ 98367 h 818789"/>
                        <a:gd name="connsiteX5" fmla="*/ 11073 w 1064442"/>
                        <a:gd name="connsiteY5" fmla="*/ 10289 h 818789"/>
                        <a:gd name="connsiteX6" fmla="*/ 164596 w 1064442"/>
                        <a:gd name="connsiteY6" fmla="*/ 708071 h 818789"/>
                        <a:gd name="connsiteX7" fmla="*/ 905165 w 1064442"/>
                        <a:gd name="connsiteY7" fmla="*/ 705213 h 818789"/>
                        <a:gd name="connsiteX8" fmla="*/ 1058525 w 1064442"/>
                        <a:gd name="connsiteY8" fmla="*/ 203999 h 818789"/>
                        <a:gd name="connsiteX0" fmla="*/ 1058525 w 1058525"/>
                        <a:gd name="connsiteY0" fmla="*/ 203999 h 818789"/>
                        <a:gd name="connsiteX1" fmla="*/ 850336 w 1058525"/>
                        <a:gd name="connsiteY1" fmla="*/ 222312 h 818789"/>
                        <a:gd name="connsiteX2" fmla="*/ 627274 w 1058525"/>
                        <a:gd name="connsiteY2" fmla="*/ 139876 h 818789"/>
                        <a:gd name="connsiteX3" fmla="*/ 432698 w 1058525"/>
                        <a:gd name="connsiteY3" fmla="*/ 109890 h 818789"/>
                        <a:gd name="connsiteX4" fmla="*/ 184635 w 1058525"/>
                        <a:gd name="connsiteY4" fmla="*/ 98367 h 818789"/>
                        <a:gd name="connsiteX5" fmla="*/ 11073 w 1058525"/>
                        <a:gd name="connsiteY5" fmla="*/ 10289 h 818789"/>
                        <a:gd name="connsiteX6" fmla="*/ 164596 w 1058525"/>
                        <a:gd name="connsiteY6" fmla="*/ 708071 h 818789"/>
                        <a:gd name="connsiteX7" fmla="*/ 905165 w 1058525"/>
                        <a:gd name="connsiteY7" fmla="*/ 705213 h 818789"/>
                        <a:gd name="connsiteX8" fmla="*/ 1058525 w 1058525"/>
                        <a:gd name="connsiteY8" fmla="*/ 203999 h 818789"/>
                        <a:gd name="connsiteX0" fmla="*/ 1058525 w 1058525"/>
                        <a:gd name="connsiteY0" fmla="*/ 203999 h 818789"/>
                        <a:gd name="connsiteX1" fmla="*/ 850336 w 1058525"/>
                        <a:gd name="connsiteY1" fmla="*/ 222312 h 818789"/>
                        <a:gd name="connsiteX2" fmla="*/ 627274 w 1058525"/>
                        <a:gd name="connsiteY2" fmla="*/ 139876 h 818789"/>
                        <a:gd name="connsiteX3" fmla="*/ 432698 w 1058525"/>
                        <a:gd name="connsiteY3" fmla="*/ 109890 h 818789"/>
                        <a:gd name="connsiteX4" fmla="*/ 184635 w 1058525"/>
                        <a:gd name="connsiteY4" fmla="*/ 98367 h 818789"/>
                        <a:gd name="connsiteX5" fmla="*/ 11073 w 1058525"/>
                        <a:gd name="connsiteY5" fmla="*/ 10289 h 818789"/>
                        <a:gd name="connsiteX6" fmla="*/ 164596 w 1058525"/>
                        <a:gd name="connsiteY6" fmla="*/ 708071 h 818789"/>
                        <a:gd name="connsiteX7" fmla="*/ 905165 w 1058525"/>
                        <a:gd name="connsiteY7" fmla="*/ 705213 h 818789"/>
                        <a:gd name="connsiteX8" fmla="*/ 1058525 w 1058525"/>
                        <a:gd name="connsiteY8" fmla="*/ 203999 h 818789"/>
                        <a:gd name="connsiteX0" fmla="*/ 1058525 w 1058525"/>
                        <a:gd name="connsiteY0" fmla="*/ 203999 h 818789"/>
                        <a:gd name="connsiteX1" fmla="*/ 850336 w 1058525"/>
                        <a:gd name="connsiteY1" fmla="*/ 222312 h 818789"/>
                        <a:gd name="connsiteX2" fmla="*/ 627274 w 1058525"/>
                        <a:gd name="connsiteY2" fmla="*/ 139876 h 818789"/>
                        <a:gd name="connsiteX3" fmla="*/ 432698 w 1058525"/>
                        <a:gd name="connsiteY3" fmla="*/ 109890 h 818789"/>
                        <a:gd name="connsiteX4" fmla="*/ 184635 w 1058525"/>
                        <a:gd name="connsiteY4" fmla="*/ 98367 h 818789"/>
                        <a:gd name="connsiteX5" fmla="*/ 11073 w 1058525"/>
                        <a:gd name="connsiteY5" fmla="*/ 10289 h 818789"/>
                        <a:gd name="connsiteX6" fmla="*/ 164596 w 1058525"/>
                        <a:gd name="connsiteY6" fmla="*/ 708071 h 818789"/>
                        <a:gd name="connsiteX7" fmla="*/ 905165 w 1058525"/>
                        <a:gd name="connsiteY7" fmla="*/ 705213 h 818789"/>
                        <a:gd name="connsiteX8" fmla="*/ 1058525 w 1058525"/>
                        <a:gd name="connsiteY8" fmla="*/ 203999 h 8187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58525" h="818789">
                          <a:moveTo>
                            <a:pt x="1058525" y="203999"/>
                          </a:moveTo>
                          <a:cubicBezTo>
                            <a:pt x="1054583" y="126493"/>
                            <a:pt x="932172" y="279154"/>
                            <a:pt x="850336" y="222312"/>
                          </a:cubicBezTo>
                          <a:cubicBezTo>
                            <a:pt x="774850" y="162295"/>
                            <a:pt x="678074" y="86430"/>
                            <a:pt x="627274" y="139876"/>
                          </a:cubicBezTo>
                          <a:cubicBezTo>
                            <a:pt x="551074" y="221897"/>
                            <a:pt x="558640" y="19402"/>
                            <a:pt x="432698" y="109890"/>
                          </a:cubicBezTo>
                          <a:cubicBezTo>
                            <a:pt x="316281" y="206728"/>
                            <a:pt x="417573" y="53448"/>
                            <a:pt x="184635" y="98367"/>
                          </a:cubicBezTo>
                          <a:cubicBezTo>
                            <a:pt x="120606" y="112125"/>
                            <a:pt x="127384" y="-40176"/>
                            <a:pt x="11073" y="10289"/>
                          </a:cubicBezTo>
                          <a:cubicBezTo>
                            <a:pt x="-25678" y="230925"/>
                            <a:pt x="29949" y="577120"/>
                            <a:pt x="164596" y="708071"/>
                          </a:cubicBezTo>
                          <a:cubicBezTo>
                            <a:pt x="278103" y="842849"/>
                            <a:pt x="726359" y="869042"/>
                            <a:pt x="905165" y="705213"/>
                          </a:cubicBezTo>
                          <a:cubicBezTo>
                            <a:pt x="1036346" y="500109"/>
                            <a:pt x="1018636" y="426084"/>
                            <a:pt x="1058525" y="203999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  <a:alpha val="50000"/>
                      </a:schemeClr>
                    </a:solidFill>
                    <a:ln w="25400" cap="rnd">
                      <a:noFill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9" name="楕円 238"/>
                    <p:cNvSpPr/>
                    <p:nvPr/>
                  </p:nvSpPr>
                  <p:spPr>
                    <a:xfrm>
                      <a:off x="3413129" y="4916914"/>
                      <a:ext cx="703647" cy="21263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  <a:alpha val="78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240" name="グループ化 239"/>
                    <p:cNvGrpSpPr/>
                    <p:nvPr/>
                  </p:nvGrpSpPr>
                  <p:grpSpPr>
                    <a:xfrm>
                      <a:off x="3226941" y="3324186"/>
                      <a:ext cx="1063490" cy="1817639"/>
                      <a:chOff x="3226941" y="3324186"/>
                      <a:chExt cx="1063490" cy="1817639"/>
                    </a:xfrm>
                  </p:grpSpPr>
                  <p:sp>
                    <p:nvSpPr>
                      <p:cNvPr id="241" name="フリーフォーム 240"/>
                      <p:cNvSpPr/>
                      <p:nvPr/>
                    </p:nvSpPr>
                    <p:spPr>
                      <a:xfrm>
                        <a:off x="3226941" y="3688228"/>
                        <a:ext cx="1063490" cy="1453597"/>
                      </a:xfrm>
                      <a:custGeom>
                        <a:avLst/>
                        <a:gdLst>
                          <a:gd name="connsiteX0" fmla="*/ 314960 w 762000"/>
                          <a:gd name="connsiteY0" fmla="*/ 0 h 1412240"/>
                          <a:gd name="connsiteX1" fmla="*/ 0 w 762000"/>
                          <a:gd name="connsiteY1" fmla="*/ 1381760 h 1412240"/>
                          <a:gd name="connsiteX2" fmla="*/ 762000 w 762000"/>
                          <a:gd name="connsiteY2" fmla="*/ 1412240 h 1412240"/>
                          <a:gd name="connsiteX3" fmla="*/ 314960 w 762000"/>
                          <a:gd name="connsiteY3" fmla="*/ 0 h 1412240"/>
                          <a:gd name="connsiteX0" fmla="*/ 314960 w 723900"/>
                          <a:gd name="connsiteY0" fmla="*/ 0 h 1390015"/>
                          <a:gd name="connsiteX1" fmla="*/ 0 w 723900"/>
                          <a:gd name="connsiteY1" fmla="*/ 1381760 h 1390015"/>
                          <a:gd name="connsiteX2" fmla="*/ 723900 w 723900"/>
                          <a:gd name="connsiteY2" fmla="*/ 1390015 h 1390015"/>
                          <a:gd name="connsiteX3" fmla="*/ 314960 w 723900"/>
                          <a:gd name="connsiteY3" fmla="*/ 0 h 1390015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0015 h 1403985"/>
                          <a:gd name="connsiteX3" fmla="*/ 334010 w 742950"/>
                          <a:gd name="connsiteY3" fmla="*/ 0 h 1403985"/>
                          <a:gd name="connsiteX0" fmla="*/ 334010 w 746125"/>
                          <a:gd name="connsiteY0" fmla="*/ 0 h 1409065"/>
                          <a:gd name="connsiteX1" fmla="*/ 0 w 746125"/>
                          <a:gd name="connsiteY1" fmla="*/ 1403985 h 1409065"/>
                          <a:gd name="connsiteX2" fmla="*/ 746125 w 746125"/>
                          <a:gd name="connsiteY2" fmla="*/ 1409065 h 1409065"/>
                          <a:gd name="connsiteX3" fmla="*/ 334010 w 746125"/>
                          <a:gd name="connsiteY3" fmla="*/ 0 h 1409065"/>
                          <a:gd name="connsiteX0" fmla="*/ 334010 w 752475"/>
                          <a:gd name="connsiteY0" fmla="*/ 0 h 1403985"/>
                          <a:gd name="connsiteX1" fmla="*/ 0 w 752475"/>
                          <a:gd name="connsiteY1" fmla="*/ 1403985 h 1403985"/>
                          <a:gd name="connsiteX2" fmla="*/ 752475 w 752475"/>
                          <a:gd name="connsiteY2" fmla="*/ 1399540 h 1403985"/>
                          <a:gd name="connsiteX3" fmla="*/ 334010 w 752475"/>
                          <a:gd name="connsiteY3" fmla="*/ 0 h 1403985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43535 w 755650"/>
                          <a:gd name="connsiteY0" fmla="*/ 0 h 1405890"/>
                          <a:gd name="connsiteX1" fmla="*/ 0 w 755650"/>
                          <a:gd name="connsiteY1" fmla="*/ 1403985 h 1405890"/>
                          <a:gd name="connsiteX2" fmla="*/ 755650 w 755650"/>
                          <a:gd name="connsiteY2" fmla="*/ 1405890 h 1405890"/>
                          <a:gd name="connsiteX3" fmla="*/ 343535 w 755650"/>
                          <a:gd name="connsiteY3" fmla="*/ 0 h 1405890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6365 h 1403985"/>
                          <a:gd name="connsiteX3" fmla="*/ 334010 w 742950"/>
                          <a:gd name="connsiteY3" fmla="*/ 0 h 1403985"/>
                          <a:gd name="connsiteX0" fmla="*/ 334010 w 735806"/>
                          <a:gd name="connsiteY0" fmla="*/ 0 h 1405890"/>
                          <a:gd name="connsiteX1" fmla="*/ 0 w 735806"/>
                          <a:gd name="connsiteY1" fmla="*/ 1403985 h 1405890"/>
                          <a:gd name="connsiteX2" fmla="*/ 735806 w 735806"/>
                          <a:gd name="connsiteY2" fmla="*/ 1405890 h 1405890"/>
                          <a:gd name="connsiteX3" fmla="*/ 334010 w 735806"/>
                          <a:gd name="connsiteY3" fmla="*/ 0 h 1405890"/>
                          <a:gd name="connsiteX0" fmla="*/ 334010 w 740569"/>
                          <a:gd name="connsiteY0" fmla="*/ 0 h 1403985"/>
                          <a:gd name="connsiteX1" fmla="*/ 0 w 740569"/>
                          <a:gd name="connsiteY1" fmla="*/ 1403985 h 1403985"/>
                          <a:gd name="connsiteX2" fmla="*/ 740569 w 740569"/>
                          <a:gd name="connsiteY2" fmla="*/ 1401127 h 1403985"/>
                          <a:gd name="connsiteX3" fmla="*/ 334010 w 740569"/>
                          <a:gd name="connsiteY3" fmla="*/ 0 h 1403985"/>
                          <a:gd name="connsiteX0" fmla="*/ 369729 w 740569"/>
                          <a:gd name="connsiteY0" fmla="*/ 0 h 1349216"/>
                          <a:gd name="connsiteX1" fmla="*/ 0 w 740569"/>
                          <a:gd name="connsiteY1" fmla="*/ 1349216 h 1349216"/>
                          <a:gd name="connsiteX2" fmla="*/ 740569 w 740569"/>
                          <a:gd name="connsiteY2" fmla="*/ 1346358 h 1349216"/>
                          <a:gd name="connsiteX3" fmla="*/ 369729 w 740569"/>
                          <a:gd name="connsiteY3" fmla="*/ 0 h 1349216"/>
                          <a:gd name="connsiteX0" fmla="*/ 369729 w 740569"/>
                          <a:gd name="connsiteY0" fmla="*/ 0 h 1427747"/>
                          <a:gd name="connsiteX1" fmla="*/ 0 w 740569"/>
                          <a:gd name="connsiteY1" fmla="*/ 1349216 h 1427747"/>
                          <a:gd name="connsiteX2" fmla="*/ 740569 w 740569"/>
                          <a:gd name="connsiteY2" fmla="*/ 1346358 h 1427747"/>
                          <a:gd name="connsiteX3" fmla="*/ 369729 w 740569"/>
                          <a:gd name="connsiteY3" fmla="*/ 0 h 1427747"/>
                          <a:gd name="connsiteX0" fmla="*/ 369729 w 740569"/>
                          <a:gd name="connsiteY0" fmla="*/ 0 h 1453553"/>
                          <a:gd name="connsiteX1" fmla="*/ 0 w 740569"/>
                          <a:gd name="connsiteY1" fmla="*/ 1349216 h 1453553"/>
                          <a:gd name="connsiteX2" fmla="*/ 740569 w 740569"/>
                          <a:gd name="connsiteY2" fmla="*/ 1346358 h 1453553"/>
                          <a:gd name="connsiteX3" fmla="*/ 369729 w 740569"/>
                          <a:gd name="connsiteY3" fmla="*/ 0 h 1453553"/>
                          <a:gd name="connsiteX0" fmla="*/ 369729 w 740569"/>
                          <a:gd name="connsiteY0" fmla="*/ 0 h 1451561"/>
                          <a:gd name="connsiteX1" fmla="*/ 0 w 740569"/>
                          <a:gd name="connsiteY1" fmla="*/ 1349216 h 1451561"/>
                          <a:gd name="connsiteX2" fmla="*/ 740569 w 740569"/>
                          <a:gd name="connsiteY2" fmla="*/ 1346358 h 1451561"/>
                          <a:gd name="connsiteX3" fmla="*/ 369729 w 740569"/>
                          <a:gd name="connsiteY3" fmla="*/ 0 h 1451561"/>
                          <a:gd name="connsiteX0" fmla="*/ 369729 w 740569"/>
                          <a:gd name="connsiteY0" fmla="*/ 0 h 1457555"/>
                          <a:gd name="connsiteX1" fmla="*/ 0 w 740569"/>
                          <a:gd name="connsiteY1" fmla="*/ 1349216 h 1457555"/>
                          <a:gd name="connsiteX2" fmla="*/ 740569 w 740569"/>
                          <a:gd name="connsiteY2" fmla="*/ 1346358 h 1457555"/>
                          <a:gd name="connsiteX3" fmla="*/ 369729 w 740569"/>
                          <a:gd name="connsiteY3" fmla="*/ 0 h 1457555"/>
                          <a:gd name="connsiteX0" fmla="*/ 369729 w 740569"/>
                          <a:gd name="connsiteY0" fmla="*/ 0 h 1475008"/>
                          <a:gd name="connsiteX1" fmla="*/ 0 w 740569"/>
                          <a:gd name="connsiteY1" fmla="*/ 1349216 h 1475008"/>
                          <a:gd name="connsiteX2" fmla="*/ 740569 w 740569"/>
                          <a:gd name="connsiteY2" fmla="*/ 1346358 h 1475008"/>
                          <a:gd name="connsiteX3" fmla="*/ 369729 w 740569"/>
                          <a:gd name="connsiteY3" fmla="*/ 0 h 1475008"/>
                          <a:gd name="connsiteX0" fmla="*/ 369729 w 740569"/>
                          <a:gd name="connsiteY0" fmla="*/ 0 h 1466017"/>
                          <a:gd name="connsiteX1" fmla="*/ 0 w 740569"/>
                          <a:gd name="connsiteY1" fmla="*/ 1349216 h 1466017"/>
                          <a:gd name="connsiteX2" fmla="*/ 740569 w 740569"/>
                          <a:gd name="connsiteY2" fmla="*/ 1346358 h 1466017"/>
                          <a:gd name="connsiteX3" fmla="*/ 369729 w 740569"/>
                          <a:gd name="connsiteY3" fmla="*/ 0 h 1466017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3106"/>
                          <a:gd name="connsiteX1" fmla="*/ 0 w 740569"/>
                          <a:gd name="connsiteY1" fmla="*/ 1349216 h 1463106"/>
                          <a:gd name="connsiteX2" fmla="*/ 740569 w 740569"/>
                          <a:gd name="connsiteY2" fmla="*/ 1346358 h 1463106"/>
                          <a:gd name="connsiteX3" fmla="*/ 369729 w 740569"/>
                          <a:gd name="connsiteY3" fmla="*/ 0 h 1463106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5277"/>
                          <a:gd name="connsiteX1" fmla="*/ 0 w 740569"/>
                          <a:gd name="connsiteY1" fmla="*/ 1349216 h 1465277"/>
                          <a:gd name="connsiteX2" fmla="*/ 740569 w 740569"/>
                          <a:gd name="connsiteY2" fmla="*/ 1346358 h 1465277"/>
                          <a:gd name="connsiteX3" fmla="*/ 369729 w 740569"/>
                          <a:gd name="connsiteY3" fmla="*/ 0 h 1465277"/>
                          <a:gd name="connsiteX0" fmla="*/ 369729 w 740569"/>
                          <a:gd name="connsiteY0" fmla="*/ 0 h 1458709"/>
                          <a:gd name="connsiteX1" fmla="*/ 0 w 740569"/>
                          <a:gd name="connsiteY1" fmla="*/ 1349216 h 1458709"/>
                          <a:gd name="connsiteX2" fmla="*/ 740569 w 740569"/>
                          <a:gd name="connsiteY2" fmla="*/ 1346358 h 1458709"/>
                          <a:gd name="connsiteX3" fmla="*/ 369729 w 740569"/>
                          <a:gd name="connsiteY3" fmla="*/ 0 h 1458709"/>
                          <a:gd name="connsiteX0" fmla="*/ 369729 w 740569"/>
                          <a:gd name="connsiteY0" fmla="*/ 0 h 1463387"/>
                          <a:gd name="connsiteX1" fmla="*/ 0 w 740569"/>
                          <a:gd name="connsiteY1" fmla="*/ 1349216 h 1463387"/>
                          <a:gd name="connsiteX2" fmla="*/ 740569 w 740569"/>
                          <a:gd name="connsiteY2" fmla="*/ 1346358 h 1463387"/>
                          <a:gd name="connsiteX3" fmla="*/ 369729 w 740569"/>
                          <a:gd name="connsiteY3" fmla="*/ 0 h 1463387"/>
                          <a:gd name="connsiteX0" fmla="*/ 369729 w 740569"/>
                          <a:gd name="connsiteY0" fmla="*/ 0 h 1464226"/>
                          <a:gd name="connsiteX1" fmla="*/ 0 w 740569"/>
                          <a:gd name="connsiteY1" fmla="*/ 1349216 h 1464226"/>
                          <a:gd name="connsiteX2" fmla="*/ 740569 w 740569"/>
                          <a:gd name="connsiteY2" fmla="*/ 1346358 h 1464226"/>
                          <a:gd name="connsiteX3" fmla="*/ 369729 w 740569"/>
                          <a:gd name="connsiteY3" fmla="*/ 0 h 1464226"/>
                          <a:gd name="connsiteX0" fmla="*/ 369729 w 884308"/>
                          <a:gd name="connsiteY0" fmla="*/ 0 h 1464226"/>
                          <a:gd name="connsiteX1" fmla="*/ 0 w 884308"/>
                          <a:gd name="connsiteY1" fmla="*/ 1349216 h 1464226"/>
                          <a:gd name="connsiteX2" fmla="*/ 740569 w 884308"/>
                          <a:gd name="connsiteY2" fmla="*/ 1346358 h 1464226"/>
                          <a:gd name="connsiteX3" fmla="*/ 369729 w 884308"/>
                          <a:gd name="connsiteY3" fmla="*/ 0 h 1464226"/>
                          <a:gd name="connsiteX0" fmla="*/ 369729 w 880371"/>
                          <a:gd name="connsiteY0" fmla="*/ 0 h 1464226"/>
                          <a:gd name="connsiteX1" fmla="*/ 0 w 880371"/>
                          <a:gd name="connsiteY1" fmla="*/ 1349216 h 1464226"/>
                          <a:gd name="connsiteX2" fmla="*/ 740569 w 880371"/>
                          <a:gd name="connsiteY2" fmla="*/ 1346358 h 1464226"/>
                          <a:gd name="connsiteX3" fmla="*/ 369729 w 880371"/>
                          <a:gd name="connsiteY3" fmla="*/ 0 h 1464226"/>
                          <a:gd name="connsiteX0" fmla="*/ 456869 w 967511"/>
                          <a:gd name="connsiteY0" fmla="*/ 0 h 1464226"/>
                          <a:gd name="connsiteX1" fmla="*/ 87140 w 967511"/>
                          <a:gd name="connsiteY1" fmla="*/ 1349216 h 1464226"/>
                          <a:gd name="connsiteX2" fmla="*/ 827709 w 967511"/>
                          <a:gd name="connsiteY2" fmla="*/ 1346358 h 1464226"/>
                          <a:gd name="connsiteX3" fmla="*/ 456869 w 967511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68155 w 967899"/>
                          <a:gd name="connsiteY0" fmla="*/ 0 h 1461051"/>
                          <a:gd name="connsiteX1" fmla="*/ 85726 w 967899"/>
                          <a:gd name="connsiteY1" fmla="*/ 1346041 h 1461051"/>
                          <a:gd name="connsiteX2" fmla="*/ 826295 w 967899"/>
                          <a:gd name="connsiteY2" fmla="*/ 1343183 h 1461051"/>
                          <a:gd name="connsiteX3" fmla="*/ 468155 w 967899"/>
                          <a:gd name="connsiteY3" fmla="*/ 0 h 1461051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30876 w 1006955"/>
                          <a:gd name="connsiteY0" fmla="*/ 1302 h 1462353"/>
                          <a:gd name="connsiteX1" fmla="*/ 48447 w 1006955"/>
                          <a:gd name="connsiteY1" fmla="*/ 1347343 h 1462353"/>
                          <a:gd name="connsiteX2" fmla="*/ 789016 w 1006955"/>
                          <a:gd name="connsiteY2" fmla="*/ 1344485 h 1462353"/>
                          <a:gd name="connsiteX3" fmla="*/ 430876 w 1006955"/>
                          <a:gd name="connsiteY3" fmla="*/ 1302 h 1462353"/>
                          <a:gd name="connsiteX0" fmla="*/ 432479 w 1010102"/>
                          <a:gd name="connsiteY0" fmla="*/ 115 h 1461166"/>
                          <a:gd name="connsiteX1" fmla="*/ 50050 w 1010102"/>
                          <a:gd name="connsiteY1" fmla="*/ 1346156 h 1461166"/>
                          <a:gd name="connsiteX2" fmla="*/ 790619 w 1010102"/>
                          <a:gd name="connsiteY2" fmla="*/ 1343298 h 1461166"/>
                          <a:gd name="connsiteX3" fmla="*/ 432479 w 1010102"/>
                          <a:gd name="connsiteY3" fmla="*/ 115 h 1461166"/>
                          <a:gd name="connsiteX0" fmla="*/ 478597 w 1096924"/>
                          <a:gd name="connsiteY0" fmla="*/ 61 h 1461112"/>
                          <a:gd name="connsiteX1" fmla="*/ 96168 w 1096924"/>
                          <a:gd name="connsiteY1" fmla="*/ 1346102 h 1461112"/>
                          <a:gd name="connsiteX2" fmla="*/ 836737 w 1096924"/>
                          <a:gd name="connsiteY2" fmla="*/ 1343244 h 1461112"/>
                          <a:gd name="connsiteX3" fmla="*/ 478597 w 1096924"/>
                          <a:gd name="connsiteY3" fmla="*/ 61 h 1461112"/>
                          <a:gd name="connsiteX0" fmla="*/ 478597 w 1037126"/>
                          <a:gd name="connsiteY0" fmla="*/ 48 h 1461099"/>
                          <a:gd name="connsiteX1" fmla="*/ 96168 w 1037126"/>
                          <a:gd name="connsiteY1" fmla="*/ 1346089 h 1461099"/>
                          <a:gd name="connsiteX2" fmla="*/ 836737 w 1037126"/>
                          <a:gd name="connsiteY2" fmla="*/ 1343231 h 1461099"/>
                          <a:gd name="connsiteX3" fmla="*/ 478597 w 1037126"/>
                          <a:gd name="connsiteY3" fmla="*/ 48 h 1461099"/>
                          <a:gd name="connsiteX0" fmla="*/ 573080 w 1131609"/>
                          <a:gd name="connsiteY0" fmla="*/ 48 h 1461099"/>
                          <a:gd name="connsiteX1" fmla="*/ 190651 w 1131609"/>
                          <a:gd name="connsiteY1" fmla="*/ 1346089 h 1461099"/>
                          <a:gd name="connsiteX2" fmla="*/ 931220 w 1131609"/>
                          <a:gd name="connsiteY2" fmla="*/ 1343231 h 1461099"/>
                          <a:gd name="connsiteX3" fmla="*/ 573080 w 1131609"/>
                          <a:gd name="connsiteY3" fmla="*/ 48 h 1461099"/>
                          <a:gd name="connsiteX0" fmla="*/ 573080 w 1131609"/>
                          <a:gd name="connsiteY0" fmla="*/ 48 h 1486288"/>
                          <a:gd name="connsiteX1" fmla="*/ 190651 w 1131609"/>
                          <a:gd name="connsiteY1" fmla="*/ 1346089 h 1486288"/>
                          <a:gd name="connsiteX2" fmla="*/ 931220 w 1131609"/>
                          <a:gd name="connsiteY2" fmla="*/ 1343231 h 1486288"/>
                          <a:gd name="connsiteX3" fmla="*/ 573080 w 1131609"/>
                          <a:gd name="connsiteY3" fmla="*/ 48 h 1486288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42977"/>
                          <a:gd name="connsiteX1" fmla="*/ 190651 w 1131609"/>
                          <a:gd name="connsiteY1" fmla="*/ 1346089 h 1442977"/>
                          <a:gd name="connsiteX2" fmla="*/ 931220 w 1131609"/>
                          <a:gd name="connsiteY2" fmla="*/ 1343231 h 1442977"/>
                          <a:gd name="connsiteX3" fmla="*/ 573080 w 1131609"/>
                          <a:gd name="connsiteY3" fmla="*/ 48 h 1442977"/>
                          <a:gd name="connsiteX0" fmla="*/ 570357 w 1128886"/>
                          <a:gd name="connsiteY0" fmla="*/ 48 h 1442977"/>
                          <a:gd name="connsiteX1" fmla="*/ 187928 w 1128886"/>
                          <a:gd name="connsiteY1" fmla="*/ 1346089 h 1442977"/>
                          <a:gd name="connsiteX2" fmla="*/ 928497 w 1128886"/>
                          <a:gd name="connsiteY2" fmla="*/ 1343231 h 1442977"/>
                          <a:gd name="connsiteX3" fmla="*/ 570357 w 1128886"/>
                          <a:gd name="connsiteY3" fmla="*/ 48 h 1442977"/>
                          <a:gd name="connsiteX0" fmla="*/ 564916 w 1123445"/>
                          <a:gd name="connsiteY0" fmla="*/ 48 h 1442977"/>
                          <a:gd name="connsiteX1" fmla="*/ 182487 w 1123445"/>
                          <a:gd name="connsiteY1" fmla="*/ 1346089 h 1442977"/>
                          <a:gd name="connsiteX2" fmla="*/ 923056 w 1123445"/>
                          <a:gd name="connsiteY2" fmla="*/ 1343231 h 1442977"/>
                          <a:gd name="connsiteX3" fmla="*/ 564916 w 1123445"/>
                          <a:gd name="connsiteY3" fmla="*/ 48 h 1442977"/>
                          <a:gd name="connsiteX0" fmla="*/ 564916 w 1123445"/>
                          <a:gd name="connsiteY0" fmla="*/ 48 h 1443945"/>
                          <a:gd name="connsiteX1" fmla="*/ 182487 w 1123445"/>
                          <a:gd name="connsiteY1" fmla="*/ 1346089 h 1443945"/>
                          <a:gd name="connsiteX2" fmla="*/ 923056 w 1123445"/>
                          <a:gd name="connsiteY2" fmla="*/ 1343231 h 1443945"/>
                          <a:gd name="connsiteX3" fmla="*/ 564916 w 1123445"/>
                          <a:gd name="connsiteY3" fmla="*/ 48 h 1443945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56807"/>
                          <a:gd name="connsiteX1" fmla="*/ 182487 w 1123445"/>
                          <a:gd name="connsiteY1" fmla="*/ 1346089 h 1456807"/>
                          <a:gd name="connsiteX2" fmla="*/ 923056 w 1123445"/>
                          <a:gd name="connsiteY2" fmla="*/ 1343231 h 1456807"/>
                          <a:gd name="connsiteX3" fmla="*/ 564916 w 1123445"/>
                          <a:gd name="connsiteY3" fmla="*/ 48 h 1456807"/>
                          <a:gd name="connsiteX0" fmla="*/ 566274 w 1124803"/>
                          <a:gd name="connsiteY0" fmla="*/ 48 h 1456807"/>
                          <a:gd name="connsiteX1" fmla="*/ 183845 w 1124803"/>
                          <a:gd name="connsiteY1" fmla="*/ 1346089 h 1456807"/>
                          <a:gd name="connsiteX2" fmla="*/ 924414 w 1124803"/>
                          <a:gd name="connsiteY2" fmla="*/ 1343231 h 1456807"/>
                          <a:gd name="connsiteX3" fmla="*/ 566274 w 1124803"/>
                          <a:gd name="connsiteY3" fmla="*/ 48 h 1456807"/>
                          <a:gd name="connsiteX0" fmla="*/ 552389 w 1124859"/>
                          <a:gd name="connsiteY0" fmla="*/ 48 h 1453632"/>
                          <a:gd name="connsiteX1" fmla="*/ 192185 w 1124859"/>
                          <a:gd name="connsiteY1" fmla="*/ 1342914 h 1453632"/>
                          <a:gd name="connsiteX2" fmla="*/ 932754 w 1124859"/>
                          <a:gd name="connsiteY2" fmla="*/ 1340056 h 1453632"/>
                          <a:gd name="connsiteX3" fmla="*/ 552389 w 1124859"/>
                          <a:gd name="connsiteY3" fmla="*/ 48 h 1453632"/>
                          <a:gd name="connsiteX0" fmla="*/ 559335 w 1138464"/>
                          <a:gd name="connsiteY0" fmla="*/ 37 h 1453621"/>
                          <a:gd name="connsiteX1" fmla="*/ 199131 w 1138464"/>
                          <a:gd name="connsiteY1" fmla="*/ 1342903 h 1453621"/>
                          <a:gd name="connsiteX2" fmla="*/ 939700 w 1138464"/>
                          <a:gd name="connsiteY2" fmla="*/ 1340045 h 1453621"/>
                          <a:gd name="connsiteX3" fmla="*/ 559335 w 1138464"/>
                          <a:gd name="connsiteY3" fmla="*/ 37 h 1453621"/>
                          <a:gd name="connsiteX0" fmla="*/ 561348 w 1142409"/>
                          <a:gd name="connsiteY0" fmla="*/ 3 h 1453587"/>
                          <a:gd name="connsiteX1" fmla="*/ 201144 w 1142409"/>
                          <a:gd name="connsiteY1" fmla="*/ 1342869 h 1453587"/>
                          <a:gd name="connsiteX2" fmla="*/ 941713 w 1142409"/>
                          <a:gd name="connsiteY2" fmla="*/ 1340011 h 1453587"/>
                          <a:gd name="connsiteX3" fmla="*/ 561348 w 1142409"/>
                          <a:gd name="connsiteY3" fmla="*/ 3 h 1453587"/>
                          <a:gd name="connsiteX0" fmla="*/ 550760 w 1131821"/>
                          <a:gd name="connsiteY0" fmla="*/ 3 h 1453587"/>
                          <a:gd name="connsiteX1" fmla="*/ 190556 w 1131821"/>
                          <a:gd name="connsiteY1" fmla="*/ 1342869 h 1453587"/>
                          <a:gd name="connsiteX2" fmla="*/ 931125 w 1131821"/>
                          <a:gd name="connsiteY2" fmla="*/ 1340011 h 1453587"/>
                          <a:gd name="connsiteX3" fmla="*/ 550760 w 1131821"/>
                          <a:gd name="connsiteY3" fmla="*/ 3 h 1453587"/>
                          <a:gd name="connsiteX0" fmla="*/ 558373 w 1131602"/>
                          <a:gd name="connsiteY0" fmla="*/ 3 h 1453587"/>
                          <a:gd name="connsiteX1" fmla="*/ 185469 w 1131602"/>
                          <a:gd name="connsiteY1" fmla="*/ 1342869 h 1453587"/>
                          <a:gd name="connsiteX2" fmla="*/ 926038 w 1131602"/>
                          <a:gd name="connsiteY2" fmla="*/ 1340011 h 1453587"/>
                          <a:gd name="connsiteX3" fmla="*/ 558373 w 1131602"/>
                          <a:gd name="connsiteY3" fmla="*/ 3 h 1453587"/>
                          <a:gd name="connsiteX0" fmla="*/ 548507 w 1112005"/>
                          <a:gd name="connsiteY0" fmla="*/ 1 h 1453585"/>
                          <a:gd name="connsiteX1" fmla="*/ 175603 w 1112005"/>
                          <a:gd name="connsiteY1" fmla="*/ 1342867 h 1453585"/>
                          <a:gd name="connsiteX2" fmla="*/ 916172 w 1112005"/>
                          <a:gd name="connsiteY2" fmla="*/ 1340009 h 1453585"/>
                          <a:gd name="connsiteX3" fmla="*/ 548507 w 1112005"/>
                          <a:gd name="connsiteY3" fmla="*/ 1 h 1453585"/>
                          <a:gd name="connsiteX0" fmla="*/ 542754 w 1100571"/>
                          <a:gd name="connsiteY0" fmla="*/ 36 h 1453620"/>
                          <a:gd name="connsiteX1" fmla="*/ 169850 w 1100571"/>
                          <a:gd name="connsiteY1" fmla="*/ 1342902 h 1453620"/>
                          <a:gd name="connsiteX2" fmla="*/ 910419 w 1100571"/>
                          <a:gd name="connsiteY2" fmla="*/ 1340044 h 1453620"/>
                          <a:gd name="connsiteX3" fmla="*/ 542754 w 1100571"/>
                          <a:gd name="connsiteY3" fmla="*/ 36 h 1453620"/>
                          <a:gd name="connsiteX0" fmla="*/ 536208 w 1087553"/>
                          <a:gd name="connsiteY0" fmla="*/ 123 h 1453707"/>
                          <a:gd name="connsiteX1" fmla="*/ 163304 w 1087553"/>
                          <a:gd name="connsiteY1" fmla="*/ 1342989 h 1453707"/>
                          <a:gd name="connsiteX2" fmla="*/ 903873 w 1087553"/>
                          <a:gd name="connsiteY2" fmla="*/ 1340131 h 1453707"/>
                          <a:gd name="connsiteX3" fmla="*/ 536208 w 1087553"/>
                          <a:gd name="connsiteY3" fmla="*/ 123 h 1453707"/>
                          <a:gd name="connsiteX0" fmla="*/ 530746 w 1076684"/>
                          <a:gd name="connsiteY0" fmla="*/ 13 h 1453597"/>
                          <a:gd name="connsiteX1" fmla="*/ 157842 w 1076684"/>
                          <a:gd name="connsiteY1" fmla="*/ 1342879 h 1453597"/>
                          <a:gd name="connsiteX2" fmla="*/ 898411 w 1076684"/>
                          <a:gd name="connsiteY2" fmla="*/ 1340021 h 1453597"/>
                          <a:gd name="connsiteX3" fmla="*/ 530746 w 1076684"/>
                          <a:gd name="connsiteY3" fmla="*/ 13 h 1453597"/>
                          <a:gd name="connsiteX0" fmla="*/ 540674 w 1086612"/>
                          <a:gd name="connsiteY0" fmla="*/ 13 h 1453597"/>
                          <a:gd name="connsiteX1" fmla="*/ 167770 w 1086612"/>
                          <a:gd name="connsiteY1" fmla="*/ 1342879 h 1453597"/>
                          <a:gd name="connsiteX2" fmla="*/ 908339 w 1086612"/>
                          <a:gd name="connsiteY2" fmla="*/ 1340021 h 1453597"/>
                          <a:gd name="connsiteX3" fmla="*/ 540674 w 1086612"/>
                          <a:gd name="connsiteY3" fmla="*/ 13 h 1453597"/>
                          <a:gd name="connsiteX0" fmla="*/ 540674 w 1063490"/>
                          <a:gd name="connsiteY0" fmla="*/ 13 h 1453597"/>
                          <a:gd name="connsiteX1" fmla="*/ 167770 w 1063490"/>
                          <a:gd name="connsiteY1" fmla="*/ 1342879 h 1453597"/>
                          <a:gd name="connsiteX2" fmla="*/ 908339 w 1063490"/>
                          <a:gd name="connsiteY2" fmla="*/ 1340021 h 1453597"/>
                          <a:gd name="connsiteX3" fmla="*/ 540674 w 1063490"/>
                          <a:gd name="connsiteY3" fmla="*/ 13 h 14535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63490" h="1453597">
                            <a:moveTo>
                              <a:pt x="540674" y="13"/>
                            </a:moveTo>
                            <a:cubicBezTo>
                              <a:pt x="-97289" y="-4273"/>
                              <a:pt x="-98930" y="1122825"/>
                              <a:pt x="167770" y="1342879"/>
                            </a:cubicBezTo>
                            <a:cubicBezTo>
                              <a:pt x="281277" y="1477657"/>
                              <a:pt x="729533" y="1503850"/>
                              <a:pt x="908339" y="1340021"/>
                            </a:cubicBezTo>
                            <a:cubicBezTo>
                              <a:pt x="1141755" y="1057447"/>
                              <a:pt x="1178637" y="4299"/>
                              <a:pt x="540674" y="13"/>
                            </a:cubicBez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42" name="フリーフォーム 241"/>
                      <p:cNvSpPr/>
                      <p:nvPr/>
                    </p:nvSpPr>
                    <p:spPr>
                      <a:xfrm>
                        <a:off x="3407617" y="3324186"/>
                        <a:ext cx="745175" cy="570351"/>
                      </a:xfrm>
                      <a:custGeom>
                        <a:avLst/>
                        <a:gdLst>
                          <a:gd name="connsiteX0" fmla="*/ 0 w 615950"/>
                          <a:gd name="connsiteY0" fmla="*/ 466725 h 473075"/>
                          <a:gd name="connsiteX1" fmla="*/ 615950 w 615950"/>
                          <a:gd name="connsiteY1" fmla="*/ 473075 h 473075"/>
                          <a:gd name="connsiteX2" fmla="*/ 314325 w 615950"/>
                          <a:gd name="connsiteY2" fmla="*/ 0 h 473075"/>
                          <a:gd name="connsiteX3" fmla="*/ 0 w 615950"/>
                          <a:gd name="connsiteY3" fmla="*/ 466725 h 473075"/>
                          <a:gd name="connsiteX0" fmla="*/ 0 w 615950"/>
                          <a:gd name="connsiteY0" fmla="*/ 466725 h 569751"/>
                          <a:gd name="connsiteX1" fmla="*/ 615950 w 615950"/>
                          <a:gd name="connsiteY1" fmla="*/ 473075 h 569751"/>
                          <a:gd name="connsiteX2" fmla="*/ 314325 w 615950"/>
                          <a:gd name="connsiteY2" fmla="*/ 0 h 569751"/>
                          <a:gd name="connsiteX3" fmla="*/ 0 w 615950"/>
                          <a:gd name="connsiteY3" fmla="*/ 466725 h 569751"/>
                          <a:gd name="connsiteX0" fmla="*/ 538 w 616488"/>
                          <a:gd name="connsiteY0" fmla="*/ 466725 h 593989"/>
                          <a:gd name="connsiteX1" fmla="*/ 616488 w 616488"/>
                          <a:gd name="connsiteY1" fmla="*/ 473075 h 593989"/>
                          <a:gd name="connsiteX2" fmla="*/ 314863 w 616488"/>
                          <a:gd name="connsiteY2" fmla="*/ 0 h 593989"/>
                          <a:gd name="connsiteX3" fmla="*/ 538 w 616488"/>
                          <a:gd name="connsiteY3" fmla="*/ 466725 h 593989"/>
                          <a:gd name="connsiteX0" fmla="*/ 433 w 616383"/>
                          <a:gd name="connsiteY0" fmla="*/ 466725 h 584457"/>
                          <a:gd name="connsiteX1" fmla="*/ 616383 w 616383"/>
                          <a:gd name="connsiteY1" fmla="*/ 473075 h 584457"/>
                          <a:gd name="connsiteX2" fmla="*/ 314758 w 616383"/>
                          <a:gd name="connsiteY2" fmla="*/ 0 h 584457"/>
                          <a:gd name="connsiteX3" fmla="*/ 433 w 616383"/>
                          <a:gd name="connsiteY3" fmla="*/ 466725 h 584457"/>
                          <a:gd name="connsiteX0" fmla="*/ 435 w 616385"/>
                          <a:gd name="connsiteY0" fmla="*/ 466725 h 580396"/>
                          <a:gd name="connsiteX1" fmla="*/ 616385 w 616385"/>
                          <a:gd name="connsiteY1" fmla="*/ 473075 h 580396"/>
                          <a:gd name="connsiteX2" fmla="*/ 314760 w 616385"/>
                          <a:gd name="connsiteY2" fmla="*/ 0 h 580396"/>
                          <a:gd name="connsiteX3" fmla="*/ 435 w 616385"/>
                          <a:gd name="connsiteY3" fmla="*/ 466725 h 580396"/>
                          <a:gd name="connsiteX0" fmla="*/ 435 w 673118"/>
                          <a:gd name="connsiteY0" fmla="*/ 466725 h 580396"/>
                          <a:gd name="connsiteX1" fmla="*/ 616385 w 673118"/>
                          <a:gd name="connsiteY1" fmla="*/ 473075 h 580396"/>
                          <a:gd name="connsiteX2" fmla="*/ 314760 w 673118"/>
                          <a:gd name="connsiteY2" fmla="*/ 0 h 580396"/>
                          <a:gd name="connsiteX3" fmla="*/ 435 w 673118"/>
                          <a:gd name="connsiteY3" fmla="*/ 466725 h 580396"/>
                          <a:gd name="connsiteX0" fmla="*/ 22077 w 694760"/>
                          <a:gd name="connsiteY0" fmla="*/ 466725 h 580396"/>
                          <a:gd name="connsiteX1" fmla="*/ 638027 w 694760"/>
                          <a:gd name="connsiteY1" fmla="*/ 473075 h 580396"/>
                          <a:gd name="connsiteX2" fmla="*/ 336402 w 694760"/>
                          <a:gd name="connsiteY2" fmla="*/ 0 h 580396"/>
                          <a:gd name="connsiteX3" fmla="*/ 22077 w 694760"/>
                          <a:gd name="connsiteY3" fmla="*/ 466725 h 580396"/>
                          <a:gd name="connsiteX0" fmla="*/ 22077 w 694760"/>
                          <a:gd name="connsiteY0" fmla="*/ 466725 h 592568"/>
                          <a:gd name="connsiteX1" fmla="*/ 638027 w 694760"/>
                          <a:gd name="connsiteY1" fmla="*/ 473075 h 592568"/>
                          <a:gd name="connsiteX2" fmla="*/ 336402 w 694760"/>
                          <a:gd name="connsiteY2" fmla="*/ 0 h 592568"/>
                          <a:gd name="connsiteX3" fmla="*/ 22077 w 694760"/>
                          <a:gd name="connsiteY3" fmla="*/ 466725 h 592568"/>
                          <a:gd name="connsiteX0" fmla="*/ 22077 w 694760"/>
                          <a:gd name="connsiteY0" fmla="*/ 466725 h 588380"/>
                          <a:gd name="connsiteX1" fmla="*/ 638027 w 694760"/>
                          <a:gd name="connsiteY1" fmla="*/ 473075 h 588380"/>
                          <a:gd name="connsiteX2" fmla="*/ 336402 w 694760"/>
                          <a:gd name="connsiteY2" fmla="*/ 0 h 588380"/>
                          <a:gd name="connsiteX3" fmla="*/ 22077 w 694760"/>
                          <a:gd name="connsiteY3" fmla="*/ 466725 h 588380"/>
                          <a:gd name="connsiteX0" fmla="*/ 22077 w 694760"/>
                          <a:gd name="connsiteY0" fmla="*/ 466725 h 570313"/>
                          <a:gd name="connsiteX1" fmla="*/ 638027 w 694760"/>
                          <a:gd name="connsiteY1" fmla="*/ 473075 h 570313"/>
                          <a:gd name="connsiteX2" fmla="*/ 336402 w 694760"/>
                          <a:gd name="connsiteY2" fmla="*/ 0 h 570313"/>
                          <a:gd name="connsiteX3" fmla="*/ 22077 w 694760"/>
                          <a:gd name="connsiteY3" fmla="*/ 466725 h 570313"/>
                          <a:gd name="connsiteX0" fmla="*/ 22077 w 724658"/>
                          <a:gd name="connsiteY0" fmla="*/ 466725 h 570313"/>
                          <a:gd name="connsiteX1" fmla="*/ 638027 w 724658"/>
                          <a:gd name="connsiteY1" fmla="*/ 473075 h 570313"/>
                          <a:gd name="connsiteX2" fmla="*/ 336402 w 724658"/>
                          <a:gd name="connsiteY2" fmla="*/ 0 h 570313"/>
                          <a:gd name="connsiteX3" fmla="*/ 22077 w 724658"/>
                          <a:gd name="connsiteY3" fmla="*/ 466725 h 570313"/>
                          <a:gd name="connsiteX0" fmla="*/ 34704 w 737285"/>
                          <a:gd name="connsiteY0" fmla="*/ 466725 h 570313"/>
                          <a:gd name="connsiteX1" fmla="*/ 650654 w 737285"/>
                          <a:gd name="connsiteY1" fmla="*/ 473075 h 570313"/>
                          <a:gd name="connsiteX2" fmla="*/ 349029 w 737285"/>
                          <a:gd name="connsiteY2" fmla="*/ 0 h 570313"/>
                          <a:gd name="connsiteX3" fmla="*/ 34704 w 737285"/>
                          <a:gd name="connsiteY3" fmla="*/ 466725 h 570313"/>
                          <a:gd name="connsiteX0" fmla="*/ 34704 w 737285"/>
                          <a:gd name="connsiteY0" fmla="*/ 466725 h 570313"/>
                          <a:gd name="connsiteX1" fmla="*/ 650654 w 737285"/>
                          <a:gd name="connsiteY1" fmla="*/ 473075 h 570313"/>
                          <a:gd name="connsiteX2" fmla="*/ 349029 w 737285"/>
                          <a:gd name="connsiteY2" fmla="*/ 0 h 570313"/>
                          <a:gd name="connsiteX3" fmla="*/ 34704 w 737285"/>
                          <a:gd name="connsiteY3" fmla="*/ 466725 h 570313"/>
                          <a:gd name="connsiteX0" fmla="*/ 34704 w 737768"/>
                          <a:gd name="connsiteY0" fmla="*/ 505047 h 608635"/>
                          <a:gd name="connsiteX1" fmla="*/ 650654 w 737768"/>
                          <a:gd name="connsiteY1" fmla="*/ 511397 h 608635"/>
                          <a:gd name="connsiteX2" fmla="*/ 349029 w 737768"/>
                          <a:gd name="connsiteY2" fmla="*/ 38322 h 608635"/>
                          <a:gd name="connsiteX3" fmla="*/ 34704 w 737768"/>
                          <a:gd name="connsiteY3" fmla="*/ 505047 h 608635"/>
                          <a:gd name="connsiteX0" fmla="*/ 49740 w 774768"/>
                          <a:gd name="connsiteY0" fmla="*/ 466725 h 570313"/>
                          <a:gd name="connsiteX1" fmla="*/ 665690 w 774768"/>
                          <a:gd name="connsiteY1" fmla="*/ 473075 h 570313"/>
                          <a:gd name="connsiteX2" fmla="*/ 364065 w 774768"/>
                          <a:gd name="connsiteY2" fmla="*/ 0 h 570313"/>
                          <a:gd name="connsiteX3" fmla="*/ 49740 w 774768"/>
                          <a:gd name="connsiteY3" fmla="*/ 466725 h 570313"/>
                          <a:gd name="connsiteX0" fmla="*/ 48554 w 772027"/>
                          <a:gd name="connsiteY0" fmla="*/ 467044 h 570632"/>
                          <a:gd name="connsiteX1" fmla="*/ 664504 w 772027"/>
                          <a:gd name="connsiteY1" fmla="*/ 473394 h 570632"/>
                          <a:gd name="connsiteX2" fmla="*/ 362879 w 772027"/>
                          <a:gd name="connsiteY2" fmla="*/ 319 h 570632"/>
                          <a:gd name="connsiteX3" fmla="*/ 48554 w 772027"/>
                          <a:gd name="connsiteY3" fmla="*/ 467044 h 570632"/>
                          <a:gd name="connsiteX0" fmla="*/ 60463 w 798582"/>
                          <a:gd name="connsiteY0" fmla="*/ 466763 h 570351"/>
                          <a:gd name="connsiteX1" fmla="*/ 676413 w 798582"/>
                          <a:gd name="connsiteY1" fmla="*/ 473113 h 570351"/>
                          <a:gd name="connsiteX2" fmla="*/ 374788 w 798582"/>
                          <a:gd name="connsiteY2" fmla="*/ 38 h 570351"/>
                          <a:gd name="connsiteX3" fmla="*/ 60463 w 798582"/>
                          <a:gd name="connsiteY3" fmla="*/ 466763 h 570351"/>
                          <a:gd name="connsiteX0" fmla="*/ 53132 w 782474"/>
                          <a:gd name="connsiteY0" fmla="*/ 466763 h 570351"/>
                          <a:gd name="connsiteX1" fmla="*/ 669082 w 782474"/>
                          <a:gd name="connsiteY1" fmla="*/ 473113 h 570351"/>
                          <a:gd name="connsiteX2" fmla="*/ 367457 w 782474"/>
                          <a:gd name="connsiteY2" fmla="*/ 38 h 570351"/>
                          <a:gd name="connsiteX3" fmla="*/ 53132 w 782474"/>
                          <a:gd name="connsiteY3" fmla="*/ 466763 h 570351"/>
                          <a:gd name="connsiteX0" fmla="*/ 53132 w 761700"/>
                          <a:gd name="connsiteY0" fmla="*/ 466763 h 570351"/>
                          <a:gd name="connsiteX1" fmla="*/ 669082 w 761700"/>
                          <a:gd name="connsiteY1" fmla="*/ 473113 h 570351"/>
                          <a:gd name="connsiteX2" fmla="*/ 367457 w 761700"/>
                          <a:gd name="connsiteY2" fmla="*/ 38 h 570351"/>
                          <a:gd name="connsiteX3" fmla="*/ 53132 w 761700"/>
                          <a:gd name="connsiteY3" fmla="*/ 466763 h 570351"/>
                          <a:gd name="connsiteX0" fmla="*/ 53132 w 760319"/>
                          <a:gd name="connsiteY0" fmla="*/ 466763 h 570351"/>
                          <a:gd name="connsiteX1" fmla="*/ 669082 w 760319"/>
                          <a:gd name="connsiteY1" fmla="*/ 473113 h 570351"/>
                          <a:gd name="connsiteX2" fmla="*/ 367457 w 760319"/>
                          <a:gd name="connsiteY2" fmla="*/ 38 h 570351"/>
                          <a:gd name="connsiteX3" fmla="*/ 53132 w 760319"/>
                          <a:gd name="connsiteY3" fmla="*/ 466763 h 570351"/>
                          <a:gd name="connsiteX0" fmla="*/ 53132 w 760319"/>
                          <a:gd name="connsiteY0" fmla="*/ 466763 h 570351"/>
                          <a:gd name="connsiteX1" fmla="*/ 669082 w 760319"/>
                          <a:gd name="connsiteY1" fmla="*/ 473113 h 570351"/>
                          <a:gd name="connsiteX2" fmla="*/ 367457 w 760319"/>
                          <a:gd name="connsiteY2" fmla="*/ 38 h 570351"/>
                          <a:gd name="connsiteX3" fmla="*/ 53132 w 760319"/>
                          <a:gd name="connsiteY3" fmla="*/ 466763 h 570351"/>
                          <a:gd name="connsiteX0" fmla="*/ 53132 w 731501"/>
                          <a:gd name="connsiteY0" fmla="*/ 466763 h 570351"/>
                          <a:gd name="connsiteX1" fmla="*/ 669082 w 731501"/>
                          <a:gd name="connsiteY1" fmla="*/ 473113 h 570351"/>
                          <a:gd name="connsiteX2" fmla="*/ 367457 w 731501"/>
                          <a:gd name="connsiteY2" fmla="*/ 38 h 570351"/>
                          <a:gd name="connsiteX3" fmla="*/ 53132 w 731501"/>
                          <a:gd name="connsiteY3" fmla="*/ 466763 h 570351"/>
                          <a:gd name="connsiteX0" fmla="*/ 53132 w 745175"/>
                          <a:gd name="connsiteY0" fmla="*/ 466763 h 570351"/>
                          <a:gd name="connsiteX1" fmla="*/ 669082 w 745175"/>
                          <a:gd name="connsiteY1" fmla="*/ 473113 h 570351"/>
                          <a:gd name="connsiteX2" fmla="*/ 367457 w 745175"/>
                          <a:gd name="connsiteY2" fmla="*/ 38 h 570351"/>
                          <a:gd name="connsiteX3" fmla="*/ 53132 w 745175"/>
                          <a:gd name="connsiteY3" fmla="*/ 466763 h 5703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5175" h="570351">
                            <a:moveTo>
                              <a:pt x="53132" y="466763"/>
                            </a:moveTo>
                            <a:cubicBezTo>
                              <a:pt x="90174" y="589530"/>
                              <a:pt x="571715" y="617046"/>
                              <a:pt x="669082" y="473113"/>
                            </a:cubicBezTo>
                            <a:cubicBezTo>
                              <a:pt x="863815" y="185246"/>
                              <a:pt x="656382" y="3213"/>
                              <a:pt x="367457" y="38"/>
                            </a:cubicBezTo>
                            <a:cubicBezTo>
                              <a:pt x="78532" y="-3137"/>
                              <a:pt x="-92918" y="193713"/>
                              <a:pt x="53132" y="466763"/>
                            </a:cubicBezTo>
                            <a:close/>
                          </a:path>
                        </a:pathLst>
                      </a:custGeom>
                      <a:solidFill>
                        <a:schemeClr val="bg2">
                          <a:lumMod val="90000"/>
                        </a:schemeClr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grpSp>
                <p:nvGrpSpPr>
                  <p:cNvPr id="233" name="グループ化 232"/>
                  <p:cNvGrpSpPr/>
                  <p:nvPr/>
                </p:nvGrpSpPr>
                <p:grpSpPr>
                  <a:xfrm>
                    <a:off x="3095265" y="3715272"/>
                    <a:ext cx="221679" cy="126156"/>
                    <a:chOff x="3095265" y="3715272"/>
                    <a:chExt cx="221679" cy="126156"/>
                  </a:xfrm>
                </p:grpSpPr>
                <p:sp>
                  <p:nvSpPr>
                    <p:cNvPr id="234" name="楕円 233"/>
                    <p:cNvSpPr/>
                    <p:nvPr/>
                  </p:nvSpPr>
                  <p:spPr>
                    <a:xfrm>
                      <a:off x="3182967" y="3715272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5" name="楕円 234"/>
                    <p:cNvSpPr/>
                    <p:nvPr/>
                  </p:nvSpPr>
                  <p:spPr>
                    <a:xfrm>
                      <a:off x="3186147" y="3795709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6" name="楕円 235"/>
                    <p:cNvSpPr/>
                    <p:nvPr/>
                  </p:nvSpPr>
                  <p:spPr>
                    <a:xfrm>
                      <a:off x="3271225" y="3761212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7" name="楕円 236"/>
                    <p:cNvSpPr/>
                    <p:nvPr/>
                  </p:nvSpPr>
                  <p:spPr>
                    <a:xfrm>
                      <a:off x="3095265" y="3757664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202" name="グループ化 201"/>
                <p:cNvGrpSpPr/>
                <p:nvPr/>
              </p:nvGrpSpPr>
              <p:grpSpPr>
                <a:xfrm>
                  <a:off x="2701944" y="4593874"/>
                  <a:ext cx="969475" cy="817626"/>
                  <a:chOff x="2701944" y="4593874"/>
                  <a:chExt cx="969475" cy="817626"/>
                </a:xfrm>
              </p:grpSpPr>
              <p:sp>
                <p:nvSpPr>
                  <p:cNvPr id="203" name="正方形/長方形 202"/>
                  <p:cNvSpPr/>
                  <p:nvPr/>
                </p:nvSpPr>
                <p:spPr>
                  <a:xfrm>
                    <a:off x="2842269" y="4772957"/>
                    <a:ext cx="45719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4" name="正方形/長方形 203"/>
                  <p:cNvSpPr/>
                  <p:nvPr/>
                </p:nvSpPr>
                <p:spPr>
                  <a:xfrm>
                    <a:off x="2994669" y="4925357"/>
                    <a:ext cx="45719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5" name="正方形/長方形 204"/>
                  <p:cNvSpPr/>
                  <p:nvPr/>
                </p:nvSpPr>
                <p:spPr>
                  <a:xfrm>
                    <a:off x="3163287" y="5118251"/>
                    <a:ext cx="45719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6" name="正方形/長方形 205"/>
                  <p:cNvSpPr/>
                  <p:nvPr/>
                </p:nvSpPr>
                <p:spPr>
                  <a:xfrm>
                    <a:off x="3316944" y="4865725"/>
                    <a:ext cx="45719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7" name="正方形/長方形 206"/>
                  <p:cNvSpPr/>
                  <p:nvPr/>
                </p:nvSpPr>
                <p:spPr>
                  <a:xfrm>
                    <a:off x="3523056" y="4987689"/>
                    <a:ext cx="45719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8" name="正方形/長方形 207"/>
                  <p:cNvSpPr/>
                  <p:nvPr/>
                </p:nvSpPr>
                <p:spPr>
                  <a:xfrm>
                    <a:off x="3299469" y="5230157"/>
                    <a:ext cx="45719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9" name="正方形/長方形 208"/>
                  <p:cNvSpPr/>
                  <p:nvPr/>
                </p:nvSpPr>
                <p:spPr>
                  <a:xfrm>
                    <a:off x="2850853" y="5236580"/>
                    <a:ext cx="45719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0" name="正方形/長方形 209"/>
                  <p:cNvSpPr/>
                  <p:nvPr/>
                </p:nvSpPr>
                <p:spPr>
                  <a:xfrm>
                    <a:off x="3072405" y="5344603"/>
                    <a:ext cx="45719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1" name="正方形/長方形 210"/>
                  <p:cNvSpPr/>
                  <p:nvPr/>
                </p:nvSpPr>
                <p:spPr>
                  <a:xfrm>
                    <a:off x="3625700" y="4761331"/>
                    <a:ext cx="45719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12" name="グループ化 211"/>
                  <p:cNvGrpSpPr/>
                  <p:nvPr/>
                </p:nvGrpSpPr>
                <p:grpSpPr>
                  <a:xfrm rot="1091352">
                    <a:off x="3066878" y="4841169"/>
                    <a:ext cx="535134" cy="570331"/>
                    <a:chOff x="2608381" y="5027849"/>
                    <a:chExt cx="860425" cy="868350"/>
                  </a:xfrm>
                </p:grpSpPr>
                <p:sp>
                  <p:nvSpPr>
                    <p:cNvPr id="223" name="正方形/長方形 222"/>
                    <p:cNvSpPr/>
                    <p:nvPr/>
                  </p:nvSpPr>
                  <p:spPr>
                    <a:xfrm>
                      <a:off x="3384857" y="5621856"/>
                      <a:ext cx="45720" cy="4571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4" name="正方形/長方形 223"/>
                    <p:cNvSpPr/>
                    <p:nvPr/>
                  </p:nvSpPr>
                  <p:spPr>
                    <a:xfrm>
                      <a:off x="3147069" y="5077757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5" name="正方形/長方形 224"/>
                    <p:cNvSpPr/>
                    <p:nvPr/>
                  </p:nvSpPr>
                  <p:spPr>
                    <a:xfrm>
                      <a:off x="2608381" y="5850480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6" name="正方形/長方形 225"/>
                    <p:cNvSpPr/>
                    <p:nvPr/>
                  </p:nvSpPr>
                  <p:spPr>
                    <a:xfrm>
                      <a:off x="3423086" y="5027849"/>
                      <a:ext cx="45720" cy="4571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7" name="正方形/長方形 226"/>
                    <p:cNvSpPr/>
                    <p:nvPr/>
                  </p:nvSpPr>
                  <p:spPr>
                    <a:xfrm>
                      <a:off x="2634567" y="5196561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8" name="正方形/長方形 227"/>
                    <p:cNvSpPr/>
                    <p:nvPr/>
                  </p:nvSpPr>
                  <p:spPr>
                    <a:xfrm>
                      <a:off x="3046640" y="5822639"/>
                      <a:ext cx="45720" cy="45719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9" name="正方形/長方形 228"/>
                    <p:cNvSpPr/>
                    <p:nvPr/>
                  </p:nvSpPr>
                  <p:spPr>
                    <a:xfrm>
                      <a:off x="3060976" y="5342533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0" name="正方形/長方形 229"/>
                    <p:cNvSpPr/>
                    <p:nvPr/>
                  </p:nvSpPr>
                  <p:spPr>
                    <a:xfrm>
                      <a:off x="3391777" y="5420909"/>
                      <a:ext cx="45720" cy="45719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1" name="正方形/長方形 230"/>
                    <p:cNvSpPr/>
                    <p:nvPr/>
                  </p:nvSpPr>
                  <p:spPr>
                    <a:xfrm>
                      <a:off x="3338136" y="5493911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13" name="グループ化 212"/>
                  <p:cNvGrpSpPr/>
                  <p:nvPr/>
                </p:nvGrpSpPr>
                <p:grpSpPr>
                  <a:xfrm rot="14398451">
                    <a:off x="2617738" y="4678080"/>
                    <a:ext cx="677593" cy="509182"/>
                    <a:chOff x="2445755" y="4787250"/>
                    <a:chExt cx="1069308" cy="744507"/>
                  </a:xfrm>
                </p:grpSpPr>
                <p:sp>
                  <p:nvSpPr>
                    <p:cNvPr id="214" name="正方形/長方形 213"/>
                    <p:cNvSpPr/>
                    <p:nvPr/>
                  </p:nvSpPr>
                  <p:spPr>
                    <a:xfrm>
                      <a:off x="3124975" y="4884608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5" name="正方形/長方形 214"/>
                    <p:cNvSpPr/>
                    <p:nvPr/>
                  </p:nvSpPr>
                  <p:spPr>
                    <a:xfrm>
                      <a:off x="2903280" y="4997924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6" name="正方形/長方形 215"/>
                    <p:cNvSpPr/>
                    <p:nvPr/>
                  </p:nvSpPr>
                  <p:spPr>
                    <a:xfrm>
                      <a:off x="2658665" y="4959705"/>
                      <a:ext cx="45721" cy="45719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7" name="正方形/長方形 216"/>
                    <p:cNvSpPr/>
                    <p:nvPr/>
                  </p:nvSpPr>
                  <p:spPr>
                    <a:xfrm>
                      <a:off x="3469344" y="5018125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8" name="正方形/長方形 217"/>
                    <p:cNvSpPr/>
                    <p:nvPr/>
                  </p:nvSpPr>
                  <p:spPr>
                    <a:xfrm>
                      <a:off x="2634567" y="5196561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9" name="正方形/長方形 218"/>
                    <p:cNvSpPr/>
                    <p:nvPr/>
                  </p:nvSpPr>
                  <p:spPr>
                    <a:xfrm>
                      <a:off x="2637361" y="5486038"/>
                      <a:ext cx="45721" cy="45719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0" name="正方形/長方形 219"/>
                    <p:cNvSpPr/>
                    <p:nvPr/>
                  </p:nvSpPr>
                  <p:spPr>
                    <a:xfrm>
                      <a:off x="2445755" y="5031323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1" name="正方形/長方形 220"/>
                    <p:cNvSpPr/>
                    <p:nvPr/>
                  </p:nvSpPr>
                  <p:spPr>
                    <a:xfrm>
                      <a:off x="3146957" y="4992579"/>
                      <a:ext cx="45722" cy="4571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2" name="正方形/長方形 221"/>
                    <p:cNvSpPr/>
                    <p:nvPr/>
                  </p:nvSpPr>
                  <p:spPr>
                    <a:xfrm>
                      <a:off x="2802313" y="4787250"/>
                      <a:ext cx="45719" cy="45719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sp>
            <p:nvSpPr>
              <p:cNvPr id="175" name="正方形/長方形 174"/>
              <p:cNvSpPr/>
              <p:nvPr/>
            </p:nvSpPr>
            <p:spPr>
              <a:xfrm>
                <a:off x="2329429" y="4233842"/>
                <a:ext cx="402674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ja-JP" sz="3600" b="1" cap="none" spc="0" dirty="0" smtClean="0">
                    <a:ln w="22225">
                      <a:solidFill>
                        <a:schemeClr val="tx1"/>
                      </a:solidFill>
                      <a:prstDash val="solid"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</a:rPr>
                  <a:t>S</a:t>
                </a:r>
                <a:endParaRPr lang="ja-JP" altLang="en-US" sz="3600" b="1" cap="none" spc="0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endParaRPr>
              </a:p>
            </p:txBody>
          </p:sp>
          <p:sp>
            <p:nvSpPr>
              <p:cNvPr id="176" name="正方形/長方形 175"/>
              <p:cNvSpPr/>
              <p:nvPr/>
            </p:nvSpPr>
            <p:spPr>
              <a:xfrm>
                <a:off x="3603140" y="4224204"/>
                <a:ext cx="42992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ja-JP" sz="3600" b="1" cap="none" spc="0" dirty="0" smtClean="0">
                    <a:ln w="22225">
                      <a:solidFill>
                        <a:schemeClr val="tx1"/>
                      </a:solidFill>
                      <a:prstDash val="solid"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</a:rPr>
                  <a:t>P</a:t>
                </a:r>
                <a:endParaRPr lang="ja-JP" altLang="en-US" sz="3600" b="1" cap="none" spc="0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endParaRPr>
              </a:p>
            </p:txBody>
          </p:sp>
          <p:grpSp>
            <p:nvGrpSpPr>
              <p:cNvPr id="177" name="グループ化 176"/>
              <p:cNvGrpSpPr/>
              <p:nvPr/>
            </p:nvGrpSpPr>
            <p:grpSpPr>
              <a:xfrm>
                <a:off x="2284663" y="3807752"/>
                <a:ext cx="522442" cy="437652"/>
                <a:chOff x="473017" y="330180"/>
                <a:chExt cx="535725" cy="463570"/>
              </a:xfrm>
            </p:grpSpPr>
            <p:grpSp>
              <p:nvGrpSpPr>
                <p:cNvPr id="193" name="グループ化 192"/>
                <p:cNvGrpSpPr/>
                <p:nvPr/>
              </p:nvGrpSpPr>
              <p:grpSpPr>
                <a:xfrm>
                  <a:off x="475421" y="407497"/>
                  <a:ext cx="533321" cy="238358"/>
                  <a:chOff x="5842078" y="2451470"/>
                  <a:chExt cx="533321" cy="238358"/>
                </a:xfrm>
              </p:grpSpPr>
              <p:sp>
                <p:nvSpPr>
                  <p:cNvPr id="197" name="楕円 196"/>
                  <p:cNvSpPr/>
                  <p:nvPr/>
                </p:nvSpPr>
                <p:spPr>
                  <a:xfrm>
                    <a:off x="5842078" y="2451470"/>
                    <a:ext cx="226195" cy="2383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8" name="楕円 197"/>
                  <p:cNvSpPr/>
                  <p:nvPr/>
                </p:nvSpPr>
                <p:spPr>
                  <a:xfrm>
                    <a:off x="6149204" y="2451470"/>
                    <a:ext cx="226195" cy="2383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9" name="楕円 198"/>
                  <p:cNvSpPr/>
                  <p:nvPr/>
                </p:nvSpPr>
                <p:spPr>
                  <a:xfrm>
                    <a:off x="5957695" y="2534787"/>
                    <a:ext cx="104209" cy="98557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0" name="楕円 199"/>
                  <p:cNvSpPr/>
                  <p:nvPr/>
                </p:nvSpPr>
                <p:spPr>
                  <a:xfrm>
                    <a:off x="6260878" y="2537434"/>
                    <a:ext cx="104209" cy="98557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94" name="フリーフォーム 193"/>
                <p:cNvSpPr/>
                <p:nvPr/>
              </p:nvSpPr>
              <p:spPr>
                <a:xfrm rot="20799504">
                  <a:off x="473017" y="342377"/>
                  <a:ext cx="134112" cy="25202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41341">
                      <a:moveTo>
                        <a:pt x="0" y="31341"/>
                      </a:moveTo>
                      <a:cubicBezTo>
                        <a:pt x="3049" y="-9075"/>
                        <a:pt x="7519" y="-15117"/>
                        <a:pt x="10000" y="41341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5" name="フリーフォーム 194"/>
                <p:cNvSpPr/>
                <p:nvPr/>
              </p:nvSpPr>
              <p:spPr>
                <a:xfrm rot="290572">
                  <a:off x="863494" y="330180"/>
                  <a:ext cx="134112" cy="25202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41341">
                      <a:moveTo>
                        <a:pt x="0" y="31341"/>
                      </a:moveTo>
                      <a:cubicBezTo>
                        <a:pt x="3049" y="-9075"/>
                        <a:pt x="7519" y="-15117"/>
                        <a:pt x="10000" y="41341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6" name="楕円 195"/>
                <p:cNvSpPr/>
                <p:nvPr/>
              </p:nvSpPr>
              <p:spPr>
                <a:xfrm>
                  <a:off x="701616" y="702487"/>
                  <a:ext cx="99031" cy="91263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8" name="グループ化 177"/>
              <p:cNvGrpSpPr/>
              <p:nvPr/>
            </p:nvGrpSpPr>
            <p:grpSpPr>
              <a:xfrm>
                <a:off x="3548868" y="3808520"/>
                <a:ext cx="522442" cy="298026"/>
                <a:chOff x="473017" y="330180"/>
                <a:chExt cx="535725" cy="315675"/>
              </a:xfrm>
            </p:grpSpPr>
            <p:grpSp>
              <p:nvGrpSpPr>
                <p:cNvPr id="186" name="グループ化 185"/>
                <p:cNvGrpSpPr/>
                <p:nvPr/>
              </p:nvGrpSpPr>
              <p:grpSpPr>
                <a:xfrm>
                  <a:off x="475421" y="407497"/>
                  <a:ext cx="533321" cy="238358"/>
                  <a:chOff x="5842078" y="2451470"/>
                  <a:chExt cx="533321" cy="238358"/>
                </a:xfrm>
              </p:grpSpPr>
              <p:sp>
                <p:nvSpPr>
                  <p:cNvPr id="189" name="楕円 188"/>
                  <p:cNvSpPr/>
                  <p:nvPr/>
                </p:nvSpPr>
                <p:spPr>
                  <a:xfrm>
                    <a:off x="5842078" y="2451470"/>
                    <a:ext cx="226195" cy="2383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0" name="楕円 189"/>
                  <p:cNvSpPr/>
                  <p:nvPr/>
                </p:nvSpPr>
                <p:spPr>
                  <a:xfrm>
                    <a:off x="6149204" y="2451470"/>
                    <a:ext cx="226195" cy="2383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1" name="楕円 190"/>
                  <p:cNvSpPr/>
                  <p:nvPr/>
                </p:nvSpPr>
                <p:spPr>
                  <a:xfrm>
                    <a:off x="5957695" y="2534787"/>
                    <a:ext cx="104209" cy="98557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2" name="楕円 191"/>
                  <p:cNvSpPr/>
                  <p:nvPr/>
                </p:nvSpPr>
                <p:spPr>
                  <a:xfrm>
                    <a:off x="6260878" y="2537434"/>
                    <a:ext cx="104209" cy="98557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87" name="フリーフォーム 186"/>
                <p:cNvSpPr/>
                <p:nvPr/>
              </p:nvSpPr>
              <p:spPr>
                <a:xfrm rot="20799504">
                  <a:off x="473017" y="342377"/>
                  <a:ext cx="134112" cy="25202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41341">
                      <a:moveTo>
                        <a:pt x="0" y="31341"/>
                      </a:moveTo>
                      <a:cubicBezTo>
                        <a:pt x="3049" y="-9075"/>
                        <a:pt x="7519" y="-15117"/>
                        <a:pt x="10000" y="41341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8" name="フリーフォーム 187"/>
                <p:cNvSpPr/>
                <p:nvPr/>
              </p:nvSpPr>
              <p:spPr>
                <a:xfrm rot="290572">
                  <a:off x="863494" y="330180"/>
                  <a:ext cx="134112" cy="25202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41341">
                      <a:moveTo>
                        <a:pt x="0" y="31341"/>
                      </a:moveTo>
                      <a:cubicBezTo>
                        <a:pt x="3049" y="-9075"/>
                        <a:pt x="7519" y="-15117"/>
                        <a:pt x="10000" y="41341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79" name="フリーフォーム 178"/>
              <p:cNvSpPr/>
              <p:nvPr/>
            </p:nvSpPr>
            <p:spPr>
              <a:xfrm rot="21140992">
                <a:off x="3750119" y="4161633"/>
                <a:ext cx="146829" cy="87045"/>
              </a:xfrm>
              <a:custGeom>
                <a:avLst/>
                <a:gdLst>
                  <a:gd name="connsiteX0" fmla="*/ 0 w 408940"/>
                  <a:gd name="connsiteY0" fmla="*/ 0 h 142240"/>
                  <a:gd name="connsiteX1" fmla="*/ 408940 w 408940"/>
                  <a:gd name="connsiteY1" fmla="*/ 22860 h 142240"/>
                  <a:gd name="connsiteX2" fmla="*/ 208280 w 408940"/>
                  <a:gd name="connsiteY2" fmla="*/ 142240 h 142240"/>
                  <a:gd name="connsiteX3" fmla="*/ 0 w 408940"/>
                  <a:gd name="connsiteY3" fmla="*/ 0 h 142240"/>
                  <a:gd name="connsiteX0" fmla="*/ 0 w 408940"/>
                  <a:gd name="connsiteY0" fmla="*/ 0 h 142240"/>
                  <a:gd name="connsiteX1" fmla="*/ 408940 w 408940"/>
                  <a:gd name="connsiteY1" fmla="*/ 22860 h 142240"/>
                  <a:gd name="connsiteX2" fmla="*/ 208280 w 408940"/>
                  <a:gd name="connsiteY2" fmla="*/ 142240 h 142240"/>
                  <a:gd name="connsiteX3" fmla="*/ 0 w 408940"/>
                  <a:gd name="connsiteY3" fmla="*/ 0 h 142240"/>
                  <a:gd name="connsiteX0" fmla="*/ 0 w 408940"/>
                  <a:gd name="connsiteY0" fmla="*/ 0 h 142240"/>
                  <a:gd name="connsiteX1" fmla="*/ 408940 w 408940"/>
                  <a:gd name="connsiteY1" fmla="*/ 22860 h 142240"/>
                  <a:gd name="connsiteX2" fmla="*/ 208280 w 408940"/>
                  <a:gd name="connsiteY2" fmla="*/ 142240 h 142240"/>
                  <a:gd name="connsiteX3" fmla="*/ 0 w 408940"/>
                  <a:gd name="connsiteY3" fmla="*/ 0 h 142240"/>
                  <a:gd name="connsiteX0" fmla="*/ 0 w 408940"/>
                  <a:gd name="connsiteY0" fmla="*/ 0 h 22860"/>
                  <a:gd name="connsiteX1" fmla="*/ 408940 w 408940"/>
                  <a:gd name="connsiteY1" fmla="*/ 22860 h 22860"/>
                  <a:gd name="connsiteX2" fmla="*/ 0 w 408940"/>
                  <a:gd name="connsiteY2" fmla="*/ 0 h 22860"/>
                  <a:gd name="connsiteX0" fmla="*/ 0 w 408940"/>
                  <a:gd name="connsiteY0" fmla="*/ 0 h 128297"/>
                  <a:gd name="connsiteX1" fmla="*/ 408940 w 408940"/>
                  <a:gd name="connsiteY1" fmla="*/ 22860 h 128297"/>
                  <a:gd name="connsiteX2" fmla="*/ 0 w 408940"/>
                  <a:gd name="connsiteY2" fmla="*/ 0 h 128297"/>
                  <a:gd name="connsiteX0" fmla="*/ 0 w 408940"/>
                  <a:gd name="connsiteY0" fmla="*/ 24571 h 152868"/>
                  <a:gd name="connsiteX1" fmla="*/ 408940 w 408940"/>
                  <a:gd name="connsiteY1" fmla="*/ 47431 h 152868"/>
                  <a:gd name="connsiteX2" fmla="*/ 0 w 408940"/>
                  <a:gd name="connsiteY2" fmla="*/ 24571 h 152868"/>
                  <a:gd name="connsiteX0" fmla="*/ 6386 w 415326"/>
                  <a:gd name="connsiteY0" fmla="*/ 24571 h 168641"/>
                  <a:gd name="connsiteX1" fmla="*/ 415326 w 415326"/>
                  <a:gd name="connsiteY1" fmla="*/ 47431 h 168641"/>
                  <a:gd name="connsiteX2" fmla="*/ 6386 w 415326"/>
                  <a:gd name="connsiteY2" fmla="*/ 24571 h 168641"/>
                  <a:gd name="connsiteX0" fmla="*/ 7398 w 416338"/>
                  <a:gd name="connsiteY0" fmla="*/ 24571 h 147359"/>
                  <a:gd name="connsiteX1" fmla="*/ 416338 w 416338"/>
                  <a:gd name="connsiteY1" fmla="*/ 47431 h 147359"/>
                  <a:gd name="connsiteX2" fmla="*/ 7398 w 416338"/>
                  <a:gd name="connsiteY2" fmla="*/ 24571 h 147359"/>
                  <a:gd name="connsiteX0" fmla="*/ 7398 w 416338"/>
                  <a:gd name="connsiteY0" fmla="*/ 18930 h 141718"/>
                  <a:gd name="connsiteX1" fmla="*/ 416338 w 416338"/>
                  <a:gd name="connsiteY1" fmla="*/ 41790 h 141718"/>
                  <a:gd name="connsiteX2" fmla="*/ 7398 w 416338"/>
                  <a:gd name="connsiteY2" fmla="*/ 18930 h 141718"/>
                  <a:gd name="connsiteX0" fmla="*/ 7398 w 416338"/>
                  <a:gd name="connsiteY0" fmla="*/ 0 h 122788"/>
                  <a:gd name="connsiteX1" fmla="*/ 416338 w 416338"/>
                  <a:gd name="connsiteY1" fmla="*/ 22860 h 122788"/>
                  <a:gd name="connsiteX2" fmla="*/ 7398 w 416338"/>
                  <a:gd name="connsiteY2" fmla="*/ 0 h 122788"/>
                  <a:gd name="connsiteX0" fmla="*/ 7966 w 388966"/>
                  <a:gd name="connsiteY0" fmla="*/ 0 h 119316"/>
                  <a:gd name="connsiteX1" fmla="*/ 388966 w 388966"/>
                  <a:gd name="connsiteY1" fmla="*/ 17780 h 119316"/>
                  <a:gd name="connsiteX2" fmla="*/ 7966 w 388966"/>
                  <a:gd name="connsiteY2" fmla="*/ 0 h 119316"/>
                  <a:gd name="connsiteX0" fmla="*/ 6362 w 387362"/>
                  <a:gd name="connsiteY0" fmla="*/ 0 h 124891"/>
                  <a:gd name="connsiteX1" fmla="*/ 387362 w 387362"/>
                  <a:gd name="connsiteY1" fmla="*/ 17780 h 124891"/>
                  <a:gd name="connsiteX2" fmla="*/ 6362 w 387362"/>
                  <a:gd name="connsiteY2" fmla="*/ 0 h 124891"/>
                  <a:gd name="connsiteX0" fmla="*/ 6822 w 357342"/>
                  <a:gd name="connsiteY0" fmla="*/ 2540 h 113914"/>
                  <a:gd name="connsiteX1" fmla="*/ 357342 w 357342"/>
                  <a:gd name="connsiteY1" fmla="*/ 0 h 113914"/>
                  <a:gd name="connsiteX2" fmla="*/ 6822 w 357342"/>
                  <a:gd name="connsiteY2" fmla="*/ 2540 h 113914"/>
                  <a:gd name="connsiteX0" fmla="*/ 6822 w 357342"/>
                  <a:gd name="connsiteY0" fmla="*/ 2540 h 113914"/>
                  <a:gd name="connsiteX1" fmla="*/ 357342 w 357342"/>
                  <a:gd name="connsiteY1" fmla="*/ 0 h 113914"/>
                  <a:gd name="connsiteX2" fmla="*/ 6822 w 357342"/>
                  <a:gd name="connsiteY2" fmla="*/ 2540 h 113914"/>
                  <a:gd name="connsiteX0" fmla="*/ 7401 w 324901"/>
                  <a:gd name="connsiteY0" fmla="*/ 0 h 118041"/>
                  <a:gd name="connsiteX1" fmla="*/ 324901 w 324901"/>
                  <a:gd name="connsiteY1" fmla="*/ 7620 h 118041"/>
                  <a:gd name="connsiteX2" fmla="*/ 7401 w 324901"/>
                  <a:gd name="connsiteY2" fmla="*/ 0 h 118041"/>
                  <a:gd name="connsiteX0" fmla="*/ 8292 w 325792"/>
                  <a:gd name="connsiteY0" fmla="*/ 0 h 103694"/>
                  <a:gd name="connsiteX1" fmla="*/ 325792 w 325792"/>
                  <a:gd name="connsiteY1" fmla="*/ 7620 h 103694"/>
                  <a:gd name="connsiteX2" fmla="*/ 8292 w 325792"/>
                  <a:gd name="connsiteY2" fmla="*/ 0 h 103694"/>
                  <a:gd name="connsiteX0" fmla="*/ 6918 w 324418"/>
                  <a:gd name="connsiteY0" fmla="*/ 0 h 108097"/>
                  <a:gd name="connsiteX1" fmla="*/ 324418 w 324418"/>
                  <a:gd name="connsiteY1" fmla="*/ 7620 h 108097"/>
                  <a:gd name="connsiteX2" fmla="*/ 6918 w 324418"/>
                  <a:gd name="connsiteY2" fmla="*/ 0 h 108097"/>
                  <a:gd name="connsiteX0" fmla="*/ 6918 w 324418"/>
                  <a:gd name="connsiteY0" fmla="*/ 0 h 108097"/>
                  <a:gd name="connsiteX1" fmla="*/ 324418 w 324418"/>
                  <a:gd name="connsiteY1" fmla="*/ 7620 h 108097"/>
                  <a:gd name="connsiteX2" fmla="*/ 6918 w 324418"/>
                  <a:gd name="connsiteY2" fmla="*/ 0 h 108097"/>
                  <a:gd name="connsiteX0" fmla="*/ 7004 w 319424"/>
                  <a:gd name="connsiteY0" fmla="*/ 0 h 116584"/>
                  <a:gd name="connsiteX1" fmla="*/ 319424 w 319424"/>
                  <a:gd name="connsiteY1" fmla="*/ 20320 h 116584"/>
                  <a:gd name="connsiteX2" fmla="*/ 7004 w 319424"/>
                  <a:gd name="connsiteY2" fmla="*/ 0 h 116584"/>
                  <a:gd name="connsiteX0" fmla="*/ 6508 w 318928"/>
                  <a:gd name="connsiteY0" fmla="*/ 0 h 137702"/>
                  <a:gd name="connsiteX1" fmla="*/ 318928 w 318928"/>
                  <a:gd name="connsiteY1" fmla="*/ 20320 h 137702"/>
                  <a:gd name="connsiteX2" fmla="*/ 6508 w 318928"/>
                  <a:gd name="connsiteY2" fmla="*/ 0 h 137702"/>
                  <a:gd name="connsiteX0" fmla="*/ 6467 w 321427"/>
                  <a:gd name="connsiteY0" fmla="*/ 0 h 145333"/>
                  <a:gd name="connsiteX1" fmla="*/ 321427 w 321427"/>
                  <a:gd name="connsiteY1" fmla="*/ 33020 h 145333"/>
                  <a:gd name="connsiteX2" fmla="*/ 6467 w 321427"/>
                  <a:gd name="connsiteY2" fmla="*/ 0 h 145333"/>
                  <a:gd name="connsiteX0" fmla="*/ 6097 w 321699"/>
                  <a:gd name="connsiteY0" fmla="*/ 0 h 145333"/>
                  <a:gd name="connsiteX1" fmla="*/ 321057 w 321699"/>
                  <a:gd name="connsiteY1" fmla="*/ 33020 h 145333"/>
                  <a:gd name="connsiteX2" fmla="*/ 6097 w 321699"/>
                  <a:gd name="connsiteY2" fmla="*/ 0 h 145333"/>
                  <a:gd name="connsiteX0" fmla="*/ 6097 w 321699"/>
                  <a:gd name="connsiteY0" fmla="*/ 0 h 145333"/>
                  <a:gd name="connsiteX1" fmla="*/ 321057 w 321699"/>
                  <a:gd name="connsiteY1" fmla="*/ 33020 h 145333"/>
                  <a:gd name="connsiteX2" fmla="*/ 6097 w 321699"/>
                  <a:gd name="connsiteY2" fmla="*/ 0 h 14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1699" h="145333">
                    <a:moveTo>
                      <a:pt x="6097" y="0"/>
                    </a:moveTo>
                    <a:cubicBezTo>
                      <a:pt x="-53170" y="147320"/>
                      <a:pt x="339684" y="220980"/>
                      <a:pt x="321057" y="33020"/>
                    </a:cubicBezTo>
                    <a:cubicBezTo>
                      <a:pt x="199984" y="40640"/>
                      <a:pt x="139870" y="15240"/>
                      <a:pt x="609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フリーフォーム 179"/>
              <p:cNvSpPr/>
              <p:nvPr/>
            </p:nvSpPr>
            <p:spPr>
              <a:xfrm rot="443858">
                <a:off x="1637603" y="3898656"/>
                <a:ext cx="497949" cy="407595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4714"/>
                  <a:gd name="connsiteY0" fmla="*/ 299183 h 410308"/>
                  <a:gd name="connsiteX1" fmla="*/ 281524 w 754714"/>
                  <a:gd name="connsiteY1" fmla="*/ 81378 h 410308"/>
                  <a:gd name="connsiteX2" fmla="*/ 219929 w 754714"/>
                  <a:gd name="connsiteY2" fmla="*/ 59153 h 410308"/>
                  <a:gd name="connsiteX3" fmla="*/ 185004 w 754714"/>
                  <a:gd name="connsiteY3" fmla="*/ 167738 h 410308"/>
                  <a:gd name="connsiteX4" fmla="*/ 706339 w 754714"/>
                  <a:gd name="connsiteY4" fmla="*/ 410308 h 410308"/>
                  <a:gd name="connsiteX5" fmla="*/ 746979 w 754714"/>
                  <a:gd name="connsiteY5" fmla="*/ 299183 h 410308"/>
                  <a:gd name="connsiteX0" fmla="*/ 746979 w 767844"/>
                  <a:gd name="connsiteY0" fmla="*/ 299183 h 410308"/>
                  <a:gd name="connsiteX1" fmla="*/ 281524 w 767844"/>
                  <a:gd name="connsiteY1" fmla="*/ 81378 h 410308"/>
                  <a:gd name="connsiteX2" fmla="*/ 219929 w 767844"/>
                  <a:gd name="connsiteY2" fmla="*/ 59153 h 410308"/>
                  <a:gd name="connsiteX3" fmla="*/ 185004 w 767844"/>
                  <a:gd name="connsiteY3" fmla="*/ 167738 h 410308"/>
                  <a:gd name="connsiteX4" fmla="*/ 706339 w 767844"/>
                  <a:gd name="connsiteY4" fmla="*/ 410308 h 410308"/>
                  <a:gd name="connsiteX5" fmla="*/ 746979 w 767844"/>
                  <a:gd name="connsiteY5" fmla="*/ 299183 h 410308"/>
                  <a:gd name="connsiteX0" fmla="*/ 746979 w 760095"/>
                  <a:gd name="connsiteY0" fmla="*/ 299183 h 410308"/>
                  <a:gd name="connsiteX1" fmla="*/ 281524 w 760095"/>
                  <a:gd name="connsiteY1" fmla="*/ 81378 h 410308"/>
                  <a:gd name="connsiteX2" fmla="*/ 219929 w 760095"/>
                  <a:gd name="connsiteY2" fmla="*/ 59153 h 410308"/>
                  <a:gd name="connsiteX3" fmla="*/ 185004 w 760095"/>
                  <a:gd name="connsiteY3" fmla="*/ 167738 h 410308"/>
                  <a:gd name="connsiteX4" fmla="*/ 706339 w 760095"/>
                  <a:gd name="connsiteY4" fmla="*/ 410308 h 410308"/>
                  <a:gd name="connsiteX5" fmla="*/ 746979 w 760095"/>
                  <a:gd name="connsiteY5" fmla="*/ 299183 h 410308"/>
                  <a:gd name="connsiteX0" fmla="*/ 729098 w 742214"/>
                  <a:gd name="connsiteY0" fmla="*/ 299183 h 410308"/>
                  <a:gd name="connsiteX1" fmla="*/ 263643 w 742214"/>
                  <a:gd name="connsiteY1" fmla="*/ 81378 h 410308"/>
                  <a:gd name="connsiteX2" fmla="*/ 202048 w 742214"/>
                  <a:gd name="connsiteY2" fmla="*/ 59153 h 410308"/>
                  <a:gd name="connsiteX3" fmla="*/ 167123 w 742214"/>
                  <a:gd name="connsiteY3" fmla="*/ 167738 h 410308"/>
                  <a:gd name="connsiteX4" fmla="*/ 688458 w 742214"/>
                  <a:gd name="connsiteY4" fmla="*/ 410308 h 410308"/>
                  <a:gd name="connsiteX5" fmla="*/ 729098 w 742214"/>
                  <a:gd name="connsiteY5" fmla="*/ 299183 h 410308"/>
                  <a:gd name="connsiteX0" fmla="*/ 701239 w 714355"/>
                  <a:gd name="connsiteY0" fmla="*/ 299183 h 410308"/>
                  <a:gd name="connsiteX1" fmla="*/ 235784 w 714355"/>
                  <a:gd name="connsiteY1" fmla="*/ 81378 h 410308"/>
                  <a:gd name="connsiteX2" fmla="*/ 174189 w 714355"/>
                  <a:gd name="connsiteY2" fmla="*/ 59153 h 410308"/>
                  <a:gd name="connsiteX3" fmla="*/ 139264 w 714355"/>
                  <a:gd name="connsiteY3" fmla="*/ 167738 h 410308"/>
                  <a:gd name="connsiteX4" fmla="*/ 660599 w 714355"/>
                  <a:gd name="connsiteY4" fmla="*/ 410308 h 410308"/>
                  <a:gd name="connsiteX5" fmla="*/ 701239 w 714355"/>
                  <a:gd name="connsiteY5" fmla="*/ 299183 h 410308"/>
                  <a:gd name="connsiteX0" fmla="*/ 688733 w 701849"/>
                  <a:gd name="connsiteY0" fmla="*/ 299183 h 410308"/>
                  <a:gd name="connsiteX1" fmla="*/ 223278 w 701849"/>
                  <a:gd name="connsiteY1" fmla="*/ 81378 h 410308"/>
                  <a:gd name="connsiteX2" fmla="*/ 161683 w 701849"/>
                  <a:gd name="connsiteY2" fmla="*/ 59153 h 410308"/>
                  <a:gd name="connsiteX3" fmla="*/ 126758 w 701849"/>
                  <a:gd name="connsiteY3" fmla="*/ 167738 h 410308"/>
                  <a:gd name="connsiteX4" fmla="*/ 648093 w 701849"/>
                  <a:gd name="connsiteY4" fmla="*/ 410308 h 410308"/>
                  <a:gd name="connsiteX5" fmla="*/ 688733 w 701849"/>
                  <a:gd name="connsiteY5" fmla="*/ 299183 h 410308"/>
                  <a:gd name="connsiteX0" fmla="*/ 590205 w 603321"/>
                  <a:gd name="connsiteY0" fmla="*/ 222838 h 333963"/>
                  <a:gd name="connsiteX1" fmla="*/ 124750 w 603321"/>
                  <a:gd name="connsiteY1" fmla="*/ 5033 h 333963"/>
                  <a:gd name="connsiteX2" fmla="*/ 28230 w 603321"/>
                  <a:gd name="connsiteY2" fmla="*/ 91393 h 333963"/>
                  <a:gd name="connsiteX3" fmla="*/ 549565 w 603321"/>
                  <a:gd name="connsiteY3" fmla="*/ 333963 h 333963"/>
                  <a:gd name="connsiteX4" fmla="*/ 590205 w 603321"/>
                  <a:gd name="connsiteY4" fmla="*/ 222838 h 333963"/>
                  <a:gd name="connsiteX0" fmla="*/ 580393 w 593509"/>
                  <a:gd name="connsiteY0" fmla="*/ 326416 h 437541"/>
                  <a:gd name="connsiteX1" fmla="*/ 114938 w 593509"/>
                  <a:gd name="connsiteY1" fmla="*/ 108611 h 437541"/>
                  <a:gd name="connsiteX2" fmla="*/ 18418 w 593509"/>
                  <a:gd name="connsiteY2" fmla="*/ 194971 h 437541"/>
                  <a:gd name="connsiteX3" fmla="*/ 539753 w 593509"/>
                  <a:gd name="connsiteY3" fmla="*/ 437541 h 437541"/>
                  <a:gd name="connsiteX4" fmla="*/ 580393 w 593509"/>
                  <a:gd name="connsiteY4" fmla="*/ 326416 h 437541"/>
                  <a:gd name="connsiteX0" fmla="*/ 684951 w 698067"/>
                  <a:gd name="connsiteY0" fmla="*/ 312964 h 424089"/>
                  <a:gd name="connsiteX1" fmla="*/ 219496 w 698067"/>
                  <a:gd name="connsiteY1" fmla="*/ 95159 h 424089"/>
                  <a:gd name="connsiteX2" fmla="*/ 122976 w 698067"/>
                  <a:gd name="connsiteY2" fmla="*/ 181519 h 424089"/>
                  <a:gd name="connsiteX3" fmla="*/ 644311 w 698067"/>
                  <a:gd name="connsiteY3" fmla="*/ 424089 h 424089"/>
                  <a:gd name="connsiteX4" fmla="*/ 684951 w 698067"/>
                  <a:gd name="connsiteY4" fmla="*/ 312964 h 424089"/>
                  <a:gd name="connsiteX0" fmla="*/ 692496 w 705612"/>
                  <a:gd name="connsiteY0" fmla="*/ 336460 h 447585"/>
                  <a:gd name="connsiteX1" fmla="*/ 227041 w 705612"/>
                  <a:gd name="connsiteY1" fmla="*/ 118655 h 447585"/>
                  <a:gd name="connsiteX2" fmla="*/ 130521 w 705612"/>
                  <a:gd name="connsiteY2" fmla="*/ 205015 h 447585"/>
                  <a:gd name="connsiteX3" fmla="*/ 651856 w 705612"/>
                  <a:gd name="connsiteY3" fmla="*/ 447585 h 447585"/>
                  <a:gd name="connsiteX4" fmla="*/ 692496 w 705612"/>
                  <a:gd name="connsiteY4" fmla="*/ 336460 h 447585"/>
                  <a:gd name="connsiteX0" fmla="*/ 692496 w 717669"/>
                  <a:gd name="connsiteY0" fmla="*/ 336460 h 447585"/>
                  <a:gd name="connsiteX1" fmla="*/ 227041 w 717669"/>
                  <a:gd name="connsiteY1" fmla="*/ 118655 h 447585"/>
                  <a:gd name="connsiteX2" fmla="*/ 130521 w 717669"/>
                  <a:gd name="connsiteY2" fmla="*/ 205015 h 447585"/>
                  <a:gd name="connsiteX3" fmla="*/ 651856 w 717669"/>
                  <a:gd name="connsiteY3" fmla="*/ 447585 h 447585"/>
                  <a:gd name="connsiteX4" fmla="*/ 692496 w 717669"/>
                  <a:gd name="connsiteY4" fmla="*/ 336460 h 447585"/>
                  <a:gd name="connsiteX0" fmla="*/ 692496 w 717669"/>
                  <a:gd name="connsiteY0" fmla="*/ 336460 h 447585"/>
                  <a:gd name="connsiteX1" fmla="*/ 227041 w 717669"/>
                  <a:gd name="connsiteY1" fmla="*/ 118655 h 447585"/>
                  <a:gd name="connsiteX2" fmla="*/ 130521 w 717669"/>
                  <a:gd name="connsiteY2" fmla="*/ 205015 h 447585"/>
                  <a:gd name="connsiteX3" fmla="*/ 651856 w 717669"/>
                  <a:gd name="connsiteY3" fmla="*/ 447585 h 447585"/>
                  <a:gd name="connsiteX4" fmla="*/ 692496 w 717669"/>
                  <a:gd name="connsiteY4" fmla="*/ 336460 h 447585"/>
                  <a:gd name="connsiteX0" fmla="*/ 692496 w 717669"/>
                  <a:gd name="connsiteY0" fmla="*/ 336460 h 447585"/>
                  <a:gd name="connsiteX1" fmla="*/ 227041 w 717669"/>
                  <a:gd name="connsiteY1" fmla="*/ 118655 h 447585"/>
                  <a:gd name="connsiteX2" fmla="*/ 130521 w 717669"/>
                  <a:gd name="connsiteY2" fmla="*/ 205015 h 447585"/>
                  <a:gd name="connsiteX3" fmla="*/ 651856 w 717669"/>
                  <a:gd name="connsiteY3" fmla="*/ 447585 h 447585"/>
                  <a:gd name="connsiteX4" fmla="*/ 692496 w 717669"/>
                  <a:gd name="connsiteY4" fmla="*/ 336460 h 447585"/>
                  <a:gd name="connsiteX0" fmla="*/ 724589 w 749762"/>
                  <a:gd name="connsiteY0" fmla="*/ 310488 h 421613"/>
                  <a:gd name="connsiteX1" fmla="*/ 259134 w 749762"/>
                  <a:gd name="connsiteY1" fmla="*/ 92683 h 421613"/>
                  <a:gd name="connsiteX2" fmla="*/ 162614 w 749762"/>
                  <a:gd name="connsiteY2" fmla="*/ 179043 h 421613"/>
                  <a:gd name="connsiteX3" fmla="*/ 683949 w 749762"/>
                  <a:gd name="connsiteY3" fmla="*/ 421613 h 421613"/>
                  <a:gd name="connsiteX4" fmla="*/ 724589 w 749762"/>
                  <a:gd name="connsiteY4" fmla="*/ 310488 h 421613"/>
                  <a:gd name="connsiteX0" fmla="*/ 735174 w 760347"/>
                  <a:gd name="connsiteY0" fmla="*/ 307587 h 418712"/>
                  <a:gd name="connsiteX1" fmla="*/ 269719 w 760347"/>
                  <a:gd name="connsiteY1" fmla="*/ 89782 h 418712"/>
                  <a:gd name="connsiteX2" fmla="*/ 173199 w 760347"/>
                  <a:gd name="connsiteY2" fmla="*/ 176142 h 418712"/>
                  <a:gd name="connsiteX3" fmla="*/ 694534 w 760347"/>
                  <a:gd name="connsiteY3" fmla="*/ 418712 h 418712"/>
                  <a:gd name="connsiteX4" fmla="*/ 735174 w 760347"/>
                  <a:gd name="connsiteY4" fmla="*/ 307587 h 418712"/>
                  <a:gd name="connsiteX0" fmla="*/ 713879 w 739052"/>
                  <a:gd name="connsiteY0" fmla="*/ 328987 h 440112"/>
                  <a:gd name="connsiteX1" fmla="*/ 248424 w 739052"/>
                  <a:gd name="connsiteY1" fmla="*/ 111182 h 440112"/>
                  <a:gd name="connsiteX2" fmla="*/ 151904 w 739052"/>
                  <a:gd name="connsiteY2" fmla="*/ 197542 h 440112"/>
                  <a:gd name="connsiteX3" fmla="*/ 673239 w 739052"/>
                  <a:gd name="connsiteY3" fmla="*/ 440112 h 440112"/>
                  <a:gd name="connsiteX4" fmla="*/ 713879 w 739052"/>
                  <a:gd name="connsiteY4" fmla="*/ 328987 h 440112"/>
                  <a:gd name="connsiteX0" fmla="*/ 778133 w 803306"/>
                  <a:gd name="connsiteY0" fmla="*/ 329633 h 440758"/>
                  <a:gd name="connsiteX1" fmla="*/ 312678 w 803306"/>
                  <a:gd name="connsiteY1" fmla="*/ 111828 h 440758"/>
                  <a:gd name="connsiteX2" fmla="*/ 216158 w 803306"/>
                  <a:gd name="connsiteY2" fmla="*/ 198188 h 440758"/>
                  <a:gd name="connsiteX3" fmla="*/ 737493 w 803306"/>
                  <a:gd name="connsiteY3" fmla="*/ 440758 h 440758"/>
                  <a:gd name="connsiteX4" fmla="*/ 778133 w 803306"/>
                  <a:gd name="connsiteY4" fmla="*/ 329633 h 440758"/>
                  <a:gd name="connsiteX0" fmla="*/ 783603 w 808776"/>
                  <a:gd name="connsiteY0" fmla="*/ 345920 h 457045"/>
                  <a:gd name="connsiteX1" fmla="*/ 318148 w 808776"/>
                  <a:gd name="connsiteY1" fmla="*/ 128115 h 457045"/>
                  <a:gd name="connsiteX2" fmla="*/ 221628 w 808776"/>
                  <a:gd name="connsiteY2" fmla="*/ 214475 h 457045"/>
                  <a:gd name="connsiteX3" fmla="*/ 742963 w 808776"/>
                  <a:gd name="connsiteY3" fmla="*/ 457045 h 457045"/>
                  <a:gd name="connsiteX4" fmla="*/ 783603 w 808776"/>
                  <a:gd name="connsiteY4" fmla="*/ 345920 h 45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8776" h="457045">
                    <a:moveTo>
                      <a:pt x="783603" y="345920"/>
                    </a:moveTo>
                    <a:cubicBezTo>
                      <a:pt x="667186" y="315863"/>
                      <a:pt x="468220" y="226117"/>
                      <a:pt x="318148" y="128115"/>
                    </a:cubicBezTo>
                    <a:cubicBezTo>
                      <a:pt x="185718" y="-219149"/>
                      <a:pt x="-267119" y="253918"/>
                      <a:pt x="221628" y="214475"/>
                    </a:cubicBezTo>
                    <a:cubicBezTo>
                      <a:pt x="382706" y="308667"/>
                      <a:pt x="562200" y="401588"/>
                      <a:pt x="742963" y="457045"/>
                    </a:cubicBezTo>
                    <a:cubicBezTo>
                      <a:pt x="804770" y="453023"/>
                      <a:pt x="832872" y="414217"/>
                      <a:pt x="783603" y="345920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フリーフォーム 180"/>
              <p:cNvSpPr/>
              <p:nvPr/>
            </p:nvSpPr>
            <p:spPr>
              <a:xfrm rot="20330691" flipH="1">
                <a:off x="4143484" y="3867131"/>
                <a:ext cx="497284" cy="407595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4714"/>
                  <a:gd name="connsiteY0" fmla="*/ 299183 h 410308"/>
                  <a:gd name="connsiteX1" fmla="*/ 281524 w 754714"/>
                  <a:gd name="connsiteY1" fmla="*/ 81378 h 410308"/>
                  <a:gd name="connsiteX2" fmla="*/ 219929 w 754714"/>
                  <a:gd name="connsiteY2" fmla="*/ 59153 h 410308"/>
                  <a:gd name="connsiteX3" fmla="*/ 185004 w 754714"/>
                  <a:gd name="connsiteY3" fmla="*/ 167738 h 410308"/>
                  <a:gd name="connsiteX4" fmla="*/ 706339 w 754714"/>
                  <a:gd name="connsiteY4" fmla="*/ 410308 h 410308"/>
                  <a:gd name="connsiteX5" fmla="*/ 746979 w 754714"/>
                  <a:gd name="connsiteY5" fmla="*/ 299183 h 410308"/>
                  <a:gd name="connsiteX0" fmla="*/ 746979 w 767844"/>
                  <a:gd name="connsiteY0" fmla="*/ 299183 h 410308"/>
                  <a:gd name="connsiteX1" fmla="*/ 281524 w 767844"/>
                  <a:gd name="connsiteY1" fmla="*/ 81378 h 410308"/>
                  <a:gd name="connsiteX2" fmla="*/ 219929 w 767844"/>
                  <a:gd name="connsiteY2" fmla="*/ 59153 h 410308"/>
                  <a:gd name="connsiteX3" fmla="*/ 185004 w 767844"/>
                  <a:gd name="connsiteY3" fmla="*/ 167738 h 410308"/>
                  <a:gd name="connsiteX4" fmla="*/ 706339 w 767844"/>
                  <a:gd name="connsiteY4" fmla="*/ 410308 h 410308"/>
                  <a:gd name="connsiteX5" fmla="*/ 746979 w 767844"/>
                  <a:gd name="connsiteY5" fmla="*/ 299183 h 410308"/>
                  <a:gd name="connsiteX0" fmla="*/ 746979 w 760095"/>
                  <a:gd name="connsiteY0" fmla="*/ 299183 h 410308"/>
                  <a:gd name="connsiteX1" fmla="*/ 281524 w 760095"/>
                  <a:gd name="connsiteY1" fmla="*/ 81378 h 410308"/>
                  <a:gd name="connsiteX2" fmla="*/ 219929 w 760095"/>
                  <a:gd name="connsiteY2" fmla="*/ 59153 h 410308"/>
                  <a:gd name="connsiteX3" fmla="*/ 185004 w 760095"/>
                  <a:gd name="connsiteY3" fmla="*/ 167738 h 410308"/>
                  <a:gd name="connsiteX4" fmla="*/ 706339 w 760095"/>
                  <a:gd name="connsiteY4" fmla="*/ 410308 h 410308"/>
                  <a:gd name="connsiteX5" fmla="*/ 746979 w 760095"/>
                  <a:gd name="connsiteY5" fmla="*/ 299183 h 410308"/>
                  <a:gd name="connsiteX0" fmla="*/ 729098 w 742214"/>
                  <a:gd name="connsiteY0" fmla="*/ 299183 h 410308"/>
                  <a:gd name="connsiteX1" fmla="*/ 263643 w 742214"/>
                  <a:gd name="connsiteY1" fmla="*/ 81378 h 410308"/>
                  <a:gd name="connsiteX2" fmla="*/ 202048 w 742214"/>
                  <a:gd name="connsiteY2" fmla="*/ 59153 h 410308"/>
                  <a:gd name="connsiteX3" fmla="*/ 167123 w 742214"/>
                  <a:gd name="connsiteY3" fmla="*/ 167738 h 410308"/>
                  <a:gd name="connsiteX4" fmla="*/ 688458 w 742214"/>
                  <a:gd name="connsiteY4" fmla="*/ 410308 h 410308"/>
                  <a:gd name="connsiteX5" fmla="*/ 729098 w 742214"/>
                  <a:gd name="connsiteY5" fmla="*/ 299183 h 410308"/>
                  <a:gd name="connsiteX0" fmla="*/ 701239 w 714355"/>
                  <a:gd name="connsiteY0" fmla="*/ 299183 h 410308"/>
                  <a:gd name="connsiteX1" fmla="*/ 235784 w 714355"/>
                  <a:gd name="connsiteY1" fmla="*/ 81378 h 410308"/>
                  <a:gd name="connsiteX2" fmla="*/ 174189 w 714355"/>
                  <a:gd name="connsiteY2" fmla="*/ 59153 h 410308"/>
                  <a:gd name="connsiteX3" fmla="*/ 139264 w 714355"/>
                  <a:gd name="connsiteY3" fmla="*/ 167738 h 410308"/>
                  <a:gd name="connsiteX4" fmla="*/ 660599 w 714355"/>
                  <a:gd name="connsiteY4" fmla="*/ 410308 h 410308"/>
                  <a:gd name="connsiteX5" fmla="*/ 701239 w 714355"/>
                  <a:gd name="connsiteY5" fmla="*/ 299183 h 410308"/>
                  <a:gd name="connsiteX0" fmla="*/ 688733 w 701849"/>
                  <a:gd name="connsiteY0" fmla="*/ 299183 h 410308"/>
                  <a:gd name="connsiteX1" fmla="*/ 223278 w 701849"/>
                  <a:gd name="connsiteY1" fmla="*/ 81378 h 410308"/>
                  <a:gd name="connsiteX2" fmla="*/ 161683 w 701849"/>
                  <a:gd name="connsiteY2" fmla="*/ 59153 h 410308"/>
                  <a:gd name="connsiteX3" fmla="*/ 126758 w 701849"/>
                  <a:gd name="connsiteY3" fmla="*/ 167738 h 410308"/>
                  <a:gd name="connsiteX4" fmla="*/ 648093 w 701849"/>
                  <a:gd name="connsiteY4" fmla="*/ 410308 h 410308"/>
                  <a:gd name="connsiteX5" fmla="*/ 688733 w 701849"/>
                  <a:gd name="connsiteY5" fmla="*/ 299183 h 410308"/>
                  <a:gd name="connsiteX0" fmla="*/ 590205 w 603321"/>
                  <a:gd name="connsiteY0" fmla="*/ 222838 h 333963"/>
                  <a:gd name="connsiteX1" fmla="*/ 124750 w 603321"/>
                  <a:gd name="connsiteY1" fmla="*/ 5033 h 333963"/>
                  <a:gd name="connsiteX2" fmla="*/ 28230 w 603321"/>
                  <a:gd name="connsiteY2" fmla="*/ 91393 h 333963"/>
                  <a:gd name="connsiteX3" fmla="*/ 549565 w 603321"/>
                  <a:gd name="connsiteY3" fmla="*/ 333963 h 333963"/>
                  <a:gd name="connsiteX4" fmla="*/ 590205 w 603321"/>
                  <a:gd name="connsiteY4" fmla="*/ 222838 h 333963"/>
                  <a:gd name="connsiteX0" fmla="*/ 580393 w 593509"/>
                  <a:gd name="connsiteY0" fmla="*/ 326416 h 437541"/>
                  <a:gd name="connsiteX1" fmla="*/ 114938 w 593509"/>
                  <a:gd name="connsiteY1" fmla="*/ 108611 h 437541"/>
                  <a:gd name="connsiteX2" fmla="*/ 18418 w 593509"/>
                  <a:gd name="connsiteY2" fmla="*/ 194971 h 437541"/>
                  <a:gd name="connsiteX3" fmla="*/ 539753 w 593509"/>
                  <a:gd name="connsiteY3" fmla="*/ 437541 h 437541"/>
                  <a:gd name="connsiteX4" fmla="*/ 580393 w 593509"/>
                  <a:gd name="connsiteY4" fmla="*/ 326416 h 437541"/>
                  <a:gd name="connsiteX0" fmla="*/ 684951 w 698067"/>
                  <a:gd name="connsiteY0" fmla="*/ 312964 h 424089"/>
                  <a:gd name="connsiteX1" fmla="*/ 219496 w 698067"/>
                  <a:gd name="connsiteY1" fmla="*/ 95159 h 424089"/>
                  <a:gd name="connsiteX2" fmla="*/ 122976 w 698067"/>
                  <a:gd name="connsiteY2" fmla="*/ 181519 h 424089"/>
                  <a:gd name="connsiteX3" fmla="*/ 644311 w 698067"/>
                  <a:gd name="connsiteY3" fmla="*/ 424089 h 424089"/>
                  <a:gd name="connsiteX4" fmla="*/ 684951 w 698067"/>
                  <a:gd name="connsiteY4" fmla="*/ 312964 h 424089"/>
                  <a:gd name="connsiteX0" fmla="*/ 692496 w 705612"/>
                  <a:gd name="connsiteY0" fmla="*/ 336460 h 447585"/>
                  <a:gd name="connsiteX1" fmla="*/ 227041 w 705612"/>
                  <a:gd name="connsiteY1" fmla="*/ 118655 h 447585"/>
                  <a:gd name="connsiteX2" fmla="*/ 130521 w 705612"/>
                  <a:gd name="connsiteY2" fmla="*/ 205015 h 447585"/>
                  <a:gd name="connsiteX3" fmla="*/ 651856 w 705612"/>
                  <a:gd name="connsiteY3" fmla="*/ 447585 h 447585"/>
                  <a:gd name="connsiteX4" fmla="*/ 692496 w 705612"/>
                  <a:gd name="connsiteY4" fmla="*/ 336460 h 447585"/>
                  <a:gd name="connsiteX0" fmla="*/ 692496 w 717669"/>
                  <a:gd name="connsiteY0" fmla="*/ 336460 h 447585"/>
                  <a:gd name="connsiteX1" fmla="*/ 227041 w 717669"/>
                  <a:gd name="connsiteY1" fmla="*/ 118655 h 447585"/>
                  <a:gd name="connsiteX2" fmla="*/ 130521 w 717669"/>
                  <a:gd name="connsiteY2" fmla="*/ 205015 h 447585"/>
                  <a:gd name="connsiteX3" fmla="*/ 651856 w 717669"/>
                  <a:gd name="connsiteY3" fmla="*/ 447585 h 447585"/>
                  <a:gd name="connsiteX4" fmla="*/ 692496 w 717669"/>
                  <a:gd name="connsiteY4" fmla="*/ 336460 h 447585"/>
                  <a:gd name="connsiteX0" fmla="*/ 692496 w 717669"/>
                  <a:gd name="connsiteY0" fmla="*/ 336460 h 447585"/>
                  <a:gd name="connsiteX1" fmla="*/ 227041 w 717669"/>
                  <a:gd name="connsiteY1" fmla="*/ 118655 h 447585"/>
                  <a:gd name="connsiteX2" fmla="*/ 130521 w 717669"/>
                  <a:gd name="connsiteY2" fmla="*/ 205015 h 447585"/>
                  <a:gd name="connsiteX3" fmla="*/ 651856 w 717669"/>
                  <a:gd name="connsiteY3" fmla="*/ 447585 h 447585"/>
                  <a:gd name="connsiteX4" fmla="*/ 692496 w 717669"/>
                  <a:gd name="connsiteY4" fmla="*/ 336460 h 447585"/>
                  <a:gd name="connsiteX0" fmla="*/ 692496 w 717669"/>
                  <a:gd name="connsiteY0" fmla="*/ 336460 h 447585"/>
                  <a:gd name="connsiteX1" fmla="*/ 227041 w 717669"/>
                  <a:gd name="connsiteY1" fmla="*/ 118655 h 447585"/>
                  <a:gd name="connsiteX2" fmla="*/ 130521 w 717669"/>
                  <a:gd name="connsiteY2" fmla="*/ 205015 h 447585"/>
                  <a:gd name="connsiteX3" fmla="*/ 651856 w 717669"/>
                  <a:gd name="connsiteY3" fmla="*/ 447585 h 447585"/>
                  <a:gd name="connsiteX4" fmla="*/ 692496 w 717669"/>
                  <a:gd name="connsiteY4" fmla="*/ 336460 h 447585"/>
                  <a:gd name="connsiteX0" fmla="*/ 724589 w 749762"/>
                  <a:gd name="connsiteY0" fmla="*/ 310488 h 421613"/>
                  <a:gd name="connsiteX1" fmla="*/ 259134 w 749762"/>
                  <a:gd name="connsiteY1" fmla="*/ 92683 h 421613"/>
                  <a:gd name="connsiteX2" fmla="*/ 162614 w 749762"/>
                  <a:gd name="connsiteY2" fmla="*/ 179043 h 421613"/>
                  <a:gd name="connsiteX3" fmla="*/ 683949 w 749762"/>
                  <a:gd name="connsiteY3" fmla="*/ 421613 h 421613"/>
                  <a:gd name="connsiteX4" fmla="*/ 724589 w 749762"/>
                  <a:gd name="connsiteY4" fmla="*/ 310488 h 421613"/>
                  <a:gd name="connsiteX0" fmla="*/ 735174 w 760347"/>
                  <a:gd name="connsiteY0" fmla="*/ 307587 h 418712"/>
                  <a:gd name="connsiteX1" fmla="*/ 269719 w 760347"/>
                  <a:gd name="connsiteY1" fmla="*/ 89782 h 418712"/>
                  <a:gd name="connsiteX2" fmla="*/ 173199 w 760347"/>
                  <a:gd name="connsiteY2" fmla="*/ 176142 h 418712"/>
                  <a:gd name="connsiteX3" fmla="*/ 694534 w 760347"/>
                  <a:gd name="connsiteY3" fmla="*/ 418712 h 418712"/>
                  <a:gd name="connsiteX4" fmla="*/ 735174 w 760347"/>
                  <a:gd name="connsiteY4" fmla="*/ 307587 h 418712"/>
                  <a:gd name="connsiteX0" fmla="*/ 713879 w 739052"/>
                  <a:gd name="connsiteY0" fmla="*/ 328987 h 440112"/>
                  <a:gd name="connsiteX1" fmla="*/ 248424 w 739052"/>
                  <a:gd name="connsiteY1" fmla="*/ 111182 h 440112"/>
                  <a:gd name="connsiteX2" fmla="*/ 151904 w 739052"/>
                  <a:gd name="connsiteY2" fmla="*/ 197542 h 440112"/>
                  <a:gd name="connsiteX3" fmla="*/ 673239 w 739052"/>
                  <a:gd name="connsiteY3" fmla="*/ 440112 h 440112"/>
                  <a:gd name="connsiteX4" fmla="*/ 713879 w 739052"/>
                  <a:gd name="connsiteY4" fmla="*/ 328987 h 440112"/>
                  <a:gd name="connsiteX0" fmla="*/ 778133 w 803306"/>
                  <a:gd name="connsiteY0" fmla="*/ 329633 h 440758"/>
                  <a:gd name="connsiteX1" fmla="*/ 312678 w 803306"/>
                  <a:gd name="connsiteY1" fmla="*/ 111828 h 440758"/>
                  <a:gd name="connsiteX2" fmla="*/ 216158 w 803306"/>
                  <a:gd name="connsiteY2" fmla="*/ 198188 h 440758"/>
                  <a:gd name="connsiteX3" fmla="*/ 737493 w 803306"/>
                  <a:gd name="connsiteY3" fmla="*/ 440758 h 440758"/>
                  <a:gd name="connsiteX4" fmla="*/ 778133 w 803306"/>
                  <a:gd name="connsiteY4" fmla="*/ 329633 h 440758"/>
                  <a:gd name="connsiteX0" fmla="*/ 783603 w 808776"/>
                  <a:gd name="connsiteY0" fmla="*/ 345920 h 457045"/>
                  <a:gd name="connsiteX1" fmla="*/ 318148 w 808776"/>
                  <a:gd name="connsiteY1" fmla="*/ 128115 h 457045"/>
                  <a:gd name="connsiteX2" fmla="*/ 221628 w 808776"/>
                  <a:gd name="connsiteY2" fmla="*/ 214475 h 457045"/>
                  <a:gd name="connsiteX3" fmla="*/ 742963 w 808776"/>
                  <a:gd name="connsiteY3" fmla="*/ 457045 h 457045"/>
                  <a:gd name="connsiteX4" fmla="*/ 783603 w 808776"/>
                  <a:gd name="connsiteY4" fmla="*/ 345920 h 45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8776" h="457045">
                    <a:moveTo>
                      <a:pt x="783603" y="345920"/>
                    </a:moveTo>
                    <a:cubicBezTo>
                      <a:pt x="667186" y="315863"/>
                      <a:pt x="468220" y="226117"/>
                      <a:pt x="318148" y="128115"/>
                    </a:cubicBezTo>
                    <a:cubicBezTo>
                      <a:pt x="185718" y="-219149"/>
                      <a:pt x="-267119" y="253918"/>
                      <a:pt x="221628" y="214475"/>
                    </a:cubicBezTo>
                    <a:cubicBezTo>
                      <a:pt x="382706" y="308667"/>
                      <a:pt x="562200" y="401588"/>
                      <a:pt x="742963" y="457045"/>
                    </a:cubicBezTo>
                    <a:cubicBezTo>
                      <a:pt x="804770" y="453023"/>
                      <a:pt x="832872" y="414217"/>
                      <a:pt x="783603" y="345920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82" name="グループ化 181"/>
              <p:cNvGrpSpPr/>
              <p:nvPr/>
            </p:nvGrpSpPr>
            <p:grpSpPr>
              <a:xfrm>
                <a:off x="2972638" y="4243379"/>
                <a:ext cx="405993" cy="422361"/>
                <a:chOff x="2972638" y="4243379"/>
                <a:chExt cx="405993" cy="422361"/>
              </a:xfrm>
            </p:grpSpPr>
            <p:sp>
              <p:nvSpPr>
                <p:cNvPr id="183" name="フリーフォーム 182"/>
                <p:cNvSpPr/>
                <p:nvPr/>
              </p:nvSpPr>
              <p:spPr>
                <a:xfrm rot="11594728" flipV="1">
                  <a:off x="3061101" y="4243379"/>
                  <a:ext cx="317530" cy="417076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1589"/>
                    <a:gd name="connsiteY0" fmla="*/ 299183 h 410308"/>
                    <a:gd name="connsiteX1" fmla="*/ 281524 w 751589"/>
                    <a:gd name="connsiteY1" fmla="*/ 81378 h 410308"/>
                    <a:gd name="connsiteX2" fmla="*/ 219929 w 751589"/>
                    <a:gd name="connsiteY2" fmla="*/ 59153 h 410308"/>
                    <a:gd name="connsiteX3" fmla="*/ 185004 w 751589"/>
                    <a:gd name="connsiteY3" fmla="*/ 167738 h 410308"/>
                    <a:gd name="connsiteX4" fmla="*/ 706339 w 751589"/>
                    <a:gd name="connsiteY4" fmla="*/ 410308 h 410308"/>
                    <a:gd name="connsiteX5" fmla="*/ 746979 w 751589"/>
                    <a:gd name="connsiteY5" fmla="*/ 299183 h 410308"/>
                    <a:gd name="connsiteX0" fmla="*/ 746979 w 766980"/>
                    <a:gd name="connsiteY0" fmla="*/ 299183 h 410308"/>
                    <a:gd name="connsiteX1" fmla="*/ 281524 w 766980"/>
                    <a:gd name="connsiteY1" fmla="*/ 81378 h 410308"/>
                    <a:gd name="connsiteX2" fmla="*/ 219929 w 766980"/>
                    <a:gd name="connsiteY2" fmla="*/ 59153 h 410308"/>
                    <a:gd name="connsiteX3" fmla="*/ 185004 w 766980"/>
                    <a:gd name="connsiteY3" fmla="*/ 167738 h 410308"/>
                    <a:gd name="connsiteX4" fmla="*/ 706339 w 766980"/>
                    <a:gd name="connsiteY4" fmla="*/ 410308 h 410308"/>
                    <a:gd name="connsiteX5" fmla="*/ 746979 w 766980"/>
                    <a:gd name="connsiteY5" fmla="*/ 299183 h 410308"/>
                    <a:gd name="connsiteX0" fmla="*/ 746979 w 763268"/>
                    <a:gd name="connsiteY0" fmla="*/ 299183 h 410308"/>
                    <a:gd name="connsiteX1" fmla="*/ 281524 w 763268"/>
                    <a:gd name="connsiteY1" fmla="*/ 81378 h 410308"/>
                    <a:gd name="connsiteX2" fmla="*/ 219929 w 763268"/>
                    <a:gd name="connsiteY2" fmla="*/ 59153 h 410308"/>
                    <a:gd name="connsiteX3" fmla="*/ 185004 w 763268"/>
                    <a:gd name="connsiteY3" fmla="*/ 167738 h 410308"/>
                    <a:gd name="connsiteX4" fmla="*/ 706339 w 763268"/>
                    <a:gd name="connsiteY4" fmla="*/ 410308 h 410308"/>
                    <a:gd name="connsiteX5" fmla="*/ 746979 w 763268"/>
                    <a:gd name="connsiteY5" fmla="*/ 299183 h 410308"/>
                    <a:gd name="connsiteX0" fmla="*/ 746979 w 760002"/>
                    <a:gd name="connsiteY0" fmla="*/ 299183 h 403934"/>
                    <a:gd name="connsiteX1" fmla="*/ 281524 w 760002"/>
                    <a:gd name="connsiteY1" fmla="*/ 81378 h 403934"/>
                    <a:gd name="connsiteX2" fmla="*/ 219929 w 760002"/>
                    <a:gd name="connsiteY2" fmla="*/ 59153 h 403934"/>
                    <a:gd name="connsiteX3" fmla="*/ 185004 w 760002"/>
                    <a:gd name="connsiteY3" fmla="*/ 167738 h 403934"/>
                    <a:gd name="connsiteX4" fmla="*/ 697878 w 760002"/>
                    <a:gd name="connsiteY4" fmla="*/ 403934 h 403934"/>
                    <a:gd name="connsiteX5" fmla="*/ 746979 w 760002"/>
                    <a:gd name="connsiteY5" fmla="*/ 299183 h 403934"/>
                    <a:gd name="connsiteX0" fmla="*/ 746979 w 761578"/>
                    <a:gd name="connsiteY0" fmla="*/ 299183 h 403934"/>
                    <a:gd name="connsiteX1" fmla="*/ 281524 w 761578"/>
                    <a:gd name="connsiteY1" fmla="*/ 81378 h 403934"/>
                    <a:gd name="connsiteX2" fmla="*/ 219929 w 761578"/>
                    <a:gd name="connsiteY2" fmla="*/ 59153 h 403934"/>
                    <a:gd name="connsiteX3" fmla="*/ 185004 w 761578"/>
                    <a:gd name="connsiteY3" fmla="*/ 167738 h 403934"/>
                    <a:gd name="connsiteX4" fmla="*/ 697878 w 761578"/>
                    <a:gd name="connsiteY4" fmla="*/ 403934 h 403934"/>
                    <a:gd name="connsiteX5" fmla="*/ 746979 w 761578"/>
                    <a:gd name="connsiteY5" fmla="*/ 299183 h 403934"/>
                    <a:gd name="connsiteX0" fmla="*/ 746979 w 768357"/>
                    <a:gd name="connsiteY0" fmla="*/ 299183 h 403934"/>
                    <a:gd name="connsiteX1" fmla="*/ 281524 w 768357"/>
                    <a:gd name="connsiteY1" fmla="*/ 81378 h 403934"/>
                    <a:gd name="connsiteX2" fmla="*/ 219929 w 768357"/>
                    <a:gd name="connsiteY2" fmla="*/ 59153 h 403934"/>
                    <a:gd name="connsiteX3" fmla="*/ 185004 w 768357"/>
                    <a:gd name="connsiteY3" fmla="*/ 167738 h 403934"/>
                    <a:gd name="connsiteX4" fmla="*/ 697878 w 768357"/>
                    <a:gd name="connsiteY4" fmla="*/ 403934 h 403934"/>
                    <a:gd name="connsiteX5" fmla="*/ 746979 w 768357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538693 w 764624"/>
                    <a:gd name="connsiteY1" fmla="*/ 228446 h 403934"/>
                    <a:gd name="connsiteX2" fmla="*/ 281524 w 764624"/>
                    <a:gd name="connsiteY2" fmla="*/ 81378 h 403934"/>
                    <a:gd name="connsiteX3" fmla="*/ 219929 w 764624"/>
                    <a:gd name="connsiteY3" fmla="*/ 59153 h 403934"/>
                    <a:gd name="connsiteX4" fmla="*/ 185004 w 764624"/>
                    <a:gd name="connsiteY4" fmla="*/ 167738 h 403934"/>
                    <a:gd name="connsiteX5" fmla="*/ 697878 w 764624"/>
                    <a:gd name="connsiteY5" fmla="*/ 403934 h 403934"/>
                    <a:gd name="connsiteX6" fmla="*/ 746979 w 764624"/>
                    <a:gd name="connsiteY6" fmla="*/ 299183 h 403934"/>
                    <a:gd name="connsiteX0" fmla="*/ 746979 w 764624"/>
                    <a:gd name="connsiteY0" fmla="*/ 299183 h 404193"/>
                    <a:gd name="connsiteX1" fmla="*/ 538693 w 764624"/>
                    <a:gd name="connsiteY1" fmla="*/ 228446 h 404193"/>
                    <a:gd name="connsiteX2" fmla="*/ 281524 w 764624"/>
                    <a:gd name="connsiteY2" fmla="*/ 81378 h 404193"/>
                    <a:gd name="connsiteX3" fmla="*/ 219929 w 764624"/>
                    <a:gd name="connsiteY3" fmla="*/ 59153 h 404193"/>
                    <a:gd name="connsiteX4" fmla="*/ 185004 w 764624"/>
                    <a:gd name="connsiteY4" fmla="*/ 167738 h 404193"/>
                    <a:gd name="connsiteX5" fmla="*/ 505516 w 764624"/>
                    <a:gd name="connsiteY5" fmla="*/ 323703 h 404193"/>
                    <a:gd name="connsiteX6" fmla="*/ 697878 w 764624"/>
                    <a:gd name="connsiteY6" fmla="*/ 403934 h 404193"/>
                    <a:gd name="connsiteX7" fmla="*/ 746979 w 764624"/>
                    <a:gd name="connsiteY7" fmla="*/ 299183 h 404193"/>
                    <a:gd name="connsiteX0" fmla="*/ 235073 w 704701"/>
                    <a:gd name="connsiteY0" fmla="*/ 1298 h 586253"/>
                    <a:gd name="connsiteX1" fmla="*/ 538693 w 704701"/>
                    <a:gd name="connsiteY1" fmla="*/ 410506 h 586253"/>
                    <a:gd name="connsiteX2" fmla="*/ 281524 w 704701"/>
                    <a:gd name="connsiteY2" fmla="*/ 263438 h 586253"/>
                    <a:gd name="connsiteX3" fmla="*/ 219929 w 704701"/>
                    <a:gd name="connsiteY3" fmla="*/ 241213 h 586253"/>
                    <a:gd name="connsiteX4" fmla="*/ 185004 w 704701"/>
                    <a:gd name="connsiteY4" fmla="*/ 349798 h 586253"/>
                    <a:gd name="connsiteX5" fmla="*/ 505516 w 704701"/>
                    <a:gd name="connsiteY5" fmla="*/ 505763 h 586253"/>
                    <a:gd name="connsiteX6" fmla="*/ 697878 w 704701"/>
                    <a:gd name="connsiteY6" fmla="*/ 585994 h 586253"/>
                    <a:gd name="connsiteX7" fmla="*/ 235073 w 704701"/>
                    <a:gd name="connsiteY7" fmla="*/ 1298 h 586253"/>
                    <a:gd name="connsiteX0" fmla="*/ 235073 w 548526"/>
                    <a:gd name="connsiteY0" fmla="*/ 123773 h 629922"/>
                    <a:gd name="connsiteX1" fmla="*/ 538693 w 548526"/>
                    <a:gd name="connsiteY1" fmla="*/ 532981 h 629922"/>
                    <a:gd name="connsiteX2" fmla="*/ 281524 w 548526"/>
                    <a:gd name="connsiteY2" fmla="*/ 385913 h 629922"/>
                    <a:gd name="connsiteX3" fmla="*/ 219929 w 548526"/>
                    <a:gd name="connsiteY3" fmla="*/ 363688 h 629922"/>
                    <a:gd name="connsiteX4" fmla="*/ 185004 w 548526"/>
                    <a:gd name="connsiteY4" fmla="*/ 472273 h 629922"/>
                    <a:gd name="connsiteX5" fmla="*/ 505516 w 548526"/>
                    <a:gd name="connsiteY5" fmla="*/ 628238 h 629922"/>
                    <a:gd name="connsiteX6" fmla="*/ 313392 w 548526"/>
                    <a:gd name="connsiteY6" fmla="*/ 0 h 629922"/>
                    <a:gd name="connsiteX7" fmla="*/ 235073 w 548526"/>
                    <a:gd name="connsiteY7" fmla="*/ 123773 h 629922"/>
                    <a:gd name="connsiteX0" fmla="*/ 235073 w 548526"/>
                    <a:gd name="connsiteY0" fmla="*/ 126511 h 632660"/>
                    <a:gd name="connsiteX1" fmla="*/ 538693 w 548526"/>
                    <a:gd name="connsiteY1" fmla="*/ 535719 h 632660"/>
                    <a:gd name="connsiteX2" fmla="*/ 281524 w 548526"/>
                    <a:gd name="connsiteY2" fmla="*/ 388651 h 632660"/>
                    <a:gd name="connsiteX3" fmla="*/ 219929 w 548526"/>
                    <a:gd name="connsiteY3" fmla="*/ 366426 h 632660"/>
                    <a:gd name="connsiteX4" fmla="*/ 185004 w 548526"/>
                    <a:gd name="connsiteY4" fmla="*/ 475011 h 632660"/>
                    <a:gd name="connsiteX5" fmla="*/ 505516 w 548526"/>
                    <a:gd name="connsiteY5" fmla="*/ 630976 h 632660"/>
                    <a:gd name="connsiteX6" fmla="*/ 313392 w 548526"/>
                    <a:gd name="connsiteY6" fmla="*/ 2738 h 632660"/>
                    <a:gd name="connsiteX7" fmla="*/ 235073 w 548526"/>
                    <a:gd name="connsiteY7" fmla="*/ 126511 h 632660"/>
                    <a:gd name="connsiteX0" fmla="*/ 235073 w 546780"/>
                    <a:gd name="connsiteY0" fmla="*/ 126512 h 632661"/>
                    <a:gd name="connsiteX1" fmla="*/ 538693 w 546780"/>
                    <a:gd name="connsiteY1" fmla="*/ 535720 h 632661"/>
                    <a:gd name="connsiteX2" fmla="*/ 281524 w 546780"/>
                    <a:gd name="connsiteY2" fmla="*/ 388652 h 632661"/>
                    <a:gd name="connsiteX3" fmla="*/ 219929 w 546780"/>
                    <a:gd name="connsiteY3" fmla="*/ 366427 h 632661"/>
                    <a:gd name="connsiteX4" fmla="*/ 185004 w 546780"/>
                    <a:gd name="connsiteY4" fmla="*/ 475012 h 632661"/>
                    <a:gd name="connsiteX5" fmla="*/ 505516 w 546780"/>
                    <a:gd name="connsiteY5" fmla="*/ 630977 h 632661"/>
                    <a:gd name="connsiteX6" fmla="*/ 313392 w 546780"/>
                    <a:gd name="connsiteY6" fmla="*/ 2739 h 632661"/>
                    <a:gd name="connsiteX7" fmla="*/ 235073 w 546780"/>
                    <a:gd name="connsiteY7" fmla="*/ 126512 h 632661"/>
                    <a:gd name="connsiteX0" fmla="*/ 235073 w 546780"/>
                    <a:gd name="connsiteY0" fmla="*/ 130186 h 636335"/>
                    <a:gd name="connsiteX1" fmla="*/ 538693 w 546780"/>
                    <a:gd name="connsiteY1" fmla="*/ 539394 h 636335"/>
                    <a:gd name="connsiteX2" fmla="*/ 281524 w 546780"/>
                    <a:gd name="connsiteY2" fmla="*/ 392326 h 636335"/>
                    <a:gd name="connsiteX3" fmla="*/ 219929 w 546780"/>
                    <a:gd name="connsiteY3" fmla="*/ 370101 h 636335"/>
                    <a:gd name="connsiteX4" fmla="*/ 185004 w 546780"/>
                    <a:gd name="connsiteY4" fmla="*/ 478686 h 636335"/>
                    <a:gd name="connsiteX5" fmla="*/ 505516 w 546780"/>
                    <a:gd name="connsiteY5" fmla="*/ 634651 h 636335"/>
                    <a:gd name="connsiteX6" fmla="*/ 313392 w 546780"/>
                    <a:gd name="connsiteY6" fmla="*/ 6413 h 636335"/>
                    <a:gd name="connsiteX7" fmla="*/ 235073 w 546780"/>
                    <a:gd name="connsiteY7" fmla="*/ 130186 h 636335"/>
                    <a:gd name="connsiteX0" fmla="*/ 235073 w 550378"/>
                    <a:gd name="connsiteY0" fmla="*/ 130186 h 636335"/>
                    <a:gd name="connsiteX1" fmla="*/ 538693 w 550378"/>
                    <a:gd name="connsiteY1" fmla="*/ 539394 h 636335"/>
                    <a:gd name="connsiteX2" fmla="*/ 281524 w 550378"/>
                    <a:gd name="connsiteY2" fmla="*/ 392326 h 636335"/>
                    <a:gd name="connsiteX3" fmla="*/ 219929 w 550378"/>
                    <a:gd name="connsiteY3" fmla="*/ 370101 h 636335"/>
                    <a:gd name="connsiteX4" fmla="*/ 185004 w 550378"/>
                    <a:gd name="connsiteY4" fmla="*/ 478686 h 636335"/>
                    <a:gd name="connsiteX5" fmla="*/ 505516 w 550378"/>
                    <a:gd name="connsiteY5" fmla="*/ 634651 h 636335"/>
                    <a:gd name="connsiteX6" fmla="*/ 313392 w 550378"/>
                    <a:gd name="connsiteY6" fmla="*/ 6413 h 636335"/>
                    <a:gd name="connsiteX7" fmla="*/ 235073 w 550378"/>
                    <a:gd name="connsiteY7" fmla="*/ 130186 h 636335"/>
                    <a:gd name="connsiteX0" fmla="*/ 235073 w 520180"/>
                    <a:gd name="connsiteY0" fmla="*/ 130186 h 636335"/>
                    <a:gd name="connsiteX1" fmla="*/ 391213 w 520180"/>
                    <a:gd name="connsiteY1" fmla="*/ 410132 h 636335"/>
                    <a:gd name="connsiteX2" fmla="*/ 281524 w 520180"/>
                    <a:gd name="connsiteY2" fmla="*/ 392326 h 636335"/>
                    <a:gd name="connsiteX3" fmla="*/ 219929 w 520180"/>
                    <a:gd name="connsiteY3" fmla="*/ 370101 h 636335"/>
                    <a:gd name="connsiteX4" fmla="*/ 185004 w 520180"/>
                    <a:gd name="connsiteY4" fmla="*/ 478686 h 636335"/>
                    <a:gd name="connsiteX5" fmla="*/ 505516 w 520180"/>
                    <a:gd name="connsiteY5" fmla="*/ 634651 h 636335"/>
                    <a:gd name="connsiteX6" fmla="*/ 313392 w 520180"/>
                    <a:gd name="connsiteY6" fmla="*/ 6413 h 636335"/>
                    <a:gd name="connsiteX7" fmla="*/ 235073 w 520180"/>
                    <a:gd name="connsiteY7" fmla="*/ 130186 h 636335"/>
                    <a:gd name="connsiteX0" fmla="*/ 235073 w 520180"/>
                    <a:gd name="connsiteY0" fmla="*/ 130186 h 636335"/>
                    <a:gd name="connsiteX1" fmla="*/ 289675 w 520180"/>
                    <a:gd name="connsiteY1" fmla="*/ 360040 h 636335"/>
                    <a:gd name="connsiteX2" fmla="*/ 281524 w 520180"/>
                    <a:gd name="connsiteY2" fmla="*/ 392326 h 636335"/>
                    <a:gd name="connsiteX3" fmla="*/ 219929 w 520180"/>
                    <a:gd name="connsiteY3" fmla="*/ 370101 h 636335"/>
                    <a:gd name="connsiteX4" fmla="*/ 185004 w 520180"/>
                    <a:gd name="connsiteY4" fmla="*/ 478686 h 636335"/>
                    <a:gd name="connsiteX5" fmla="*/ 505516 w 520180"/>
                    <a:gd name="connsiteY5" fmla="*/ 634651 h 636335"/>
                    <a:gd name="connsiteX6" fmla="*/ 313392 w 520180"/>
                    <a:gd name="connsiteY6" fmla="*/ 6413 h 636335"/>
                    <a:gd name="connsiteX7" fmla="*/ 235073 w 520180"/>
                    <a:gd name="connsiteY7" fmla="*/ 130186 h 636335"/>
                    <a:gd name="connsiteX0" fmla="*/ 235073 w 521476"/>
                    <a:gd name="connsiteY0" fmla="*/ 130186 h 490729"/>
                    <a:gd name="connsiteX1" fmla="*/ 289675 w 521476"/>
                    <a:gd name="connsiteY1" fmla="*/ 360040 h 490729"/>
                    <a:gd name="connsiteX2" fmla="*/ 281524 w 521476"/>
                    <a:gd name="connsiteY2" fmla="*/ 392326 h 490729"/>
                    <a:gd name="connsiteX3" fmla="*/ 219929 w 521476"/>
                    <a:gd name="connsiteY3" fmla="*/ 370101 h 490729"/>
                    <a:gd name="connsiteX4" fmla="*/ 185004 w 521476"/>
                    <a:gd name="connsiteY4" fmla="*/ 478686 h 490729"/>
                    <a:gd name="connsiteX5" fmla="*/ 506865 w 521476"/>
                    <a:gd name="connsiteY5" fmla="*/ 468019 h 490729"/>
                    <a:gd name="connsiteX6" fmla="*/ 313392 w 521476"/>
                    <a:gd name="connsiteY6" fmla="*/ 6413 h 490729"/>
                    <a:gd name="connsiteX7" fmla="*/ 235073 w 521476"/>
                    <a:gd name="connsiteY7" fmla="*/ 130186 h 490729"/>
                    <a:gd name="connsiteX0" fmla="*/ 235073 w 510414"/>
                    <a:gd name="connsiteY0" fmla="*/ 130186 h 490729"/>
                    <a:gd name="connsiteX1" fmla="*/ 289675 w 510414"/>
                    <a:gd name="connsiteY1" fmla="*/ 360040 h 490729"/>
                    <a:gd name="connsiteX2" fmla="*/ 281524 w 510414"/>
                    <a:gd name="connsiteY2" fmla="*/ 392326 h 490729"/>
                    <a:gd name="connsiteX3" fmla="*/ 219929 w 510414"/>
                    <a:gd name="connsiteY3" fmla="*/ 370101 h 490729"/>
                    <a:gd name="connsiteX4" fmla="*/ 185004 w 510414"/>
                    <a:gd name="connsiteY4" fmla="*/ 478686 h 490729"/>
                    <a:gd name="connsiteX5" fmla="*/ 506865 w 510414"/>
                    <a:gd name="connsiteY5" fmla="*/ 468019 h 490729"/>
                    <a:gd name="connsiteX6" fmla="*/ 313392 w 510414"/>
                    <a:gd name="connsiteY6" fmla="*/ 6413 h 490729"/>
                    <a:gd name="connsiteX7" fmla="*/ 235073 w 510414"/>
                    <a:gd name="connsiteY7" fmla="*/ 130186 h 490729"/>
                    <a:gd name="connsiteX0" fmla="*/ 235073 w 512719"/>
                    <a:gd name="connsiteY0" fmla="*/ 130186 h 490729"/>
                    <a:gd name="connsiteX1" fmla="*/ 289675 w 512719"/>
                    <a:gd name="connsiteY1" fmla="*/ 360040 h 490729"/>
                    <a:gd name="connsiteX2" fmla="*/ 281524 w 512719"/>
                    <a:gd name="connsiteY2" fmla="*/ 392326 h 490729"/>
                    <a:gd name="connsiteX3" fmla="*/ 219929 w 512719"/>
                    <a:gd name="connsiteY3" fmla="*/ 370101 h 490729"/>
                    <a:gd name="connsiteX4" fmla="*/ 185004 w 512719"/>
                    <a:gd name="connsiteY4" fmla="*/ 478686 h 490729"/>
                    <a:gd name="connsiteX5" fmla="*/ 506865 w 512719"/>
                    <a:gd name="connsiteY5" fmla="*/ 468019 h 490729"/>
                    <a:gd name="connsiteX6" fmla="*/ 313392 w 512719"/>
                    <a:gd name="connsiteY6" fmla="*/ 6413 h 490729"/>
                    <a:gd name="connsiteX7" fmla="*/ 235073 w 512719"/>
                    <a:gd name="connsiteY7" fmla="*/ 130186 h 490729"/>
                    <a:gd name="connsiteX0" fmla="*/ 235073 w 511644"/>
                    <a:gd name="connsiteY0" fmla="*/ 130186 h 490729"/>
                    <a:gd name="connsiteX1" fmla="*/ 289675 w 511644"/>
                    <a:gd name="connsiteY1" fmla="*/ 360040 h 490729"/>
                    <a:gd name="connsiteX2" fmla="*/ 281524 w 511644"/>
                    <a:gd name="connsiteY2" fmla="*/ 392326 h 490729"/>
                    <a:gd name="connsiteX3" fmla="*/ 219929 w 511644"/>
                    <a:gd name="connsiteY3" fmla="*/ 370101 h 490729"/>
                    <a:gd name="connsiteX4" fmla="*/ 185004 w 511644"/>
                    <a:gd name="connsiteY4" fmla="*/ 478686 h 490729"/>
                    <a:gd name="connsiteX5" fmla="*/ 506865 w 511644"/>
                    <a:gd name="connsiteY5" fmla="*/ 468019 h 490729"/>
                    <a:gd name="connsiteX6" fmla="*/ 313392 w 511644"/>
                    <a:gd name="connsiteY6" fmla="*/ 6413 h 490729"/>
                    <a:gd name="connsiteX7" fmla="*/ 235073 w 511644"/>
                    <a:gd name="connsiteY7" fmla="*/ 130186 h 490729"/>
                    <a:gd name="connsiteX0" fmla="*/ 235073 w 463572"/>
                    <a:gd name="connsiteY0" fmla="*/ 130186 h 486557"/>
                    <a:gd name="connsiteX1" fmla="*/ 289675 w 463572"/>
                    <a:gd name="connsiteY1" fmla="*/ 360040 h 486557"/>
                    <a:gd name="connsiteX2" fmla="*/ 281524 w 463572"/>
                    <a:gd name="connsiteY2" fmla="*/ 392326 h 486557"/>
                    <a:gd name="connsiteX3" fmla="*/ 219929 w 463572"/>
                    <a:gd name="connsiteY3" fmla="*/ 370101 h 486557"/>
                    <a:gd name="connsiteX4" fmla="*/ 185004 w 463572"/>
                    <a:gd name="connsiteY4" fmla="*/ 478686 h 486557"/>
                    <a:gd name="connsiteX5" fmla="*/ 457417 w 463572"/>
                    <a:gd name="connsiteY5" fmla="*/ 404848 h 486557"/>
                    <a:gd name="connsiteX6" fmla="*/ 313392 w 463572"/>
                    <a:gd name="connsiteY6" fmla="*/ 6413 h 486557"/>
                    <a:gd name="connsiteX7" fmla="*/ 235073 w 463572"/>
                    <a:gd name="connsiteY7" fmla="*/ 130186 h 486557"/>
                    <a:gd name="connsiteX0" fmla="*/ 235073 w 484392"/>
                    <a:gd name="connsiteY0" fmla="*/ 130186 h 486557"/>
                    <a:gd name="connsiteX1" fmla="*/ 289675 w 484392"/>
                    <a:gd name="connsiteY1" fmla="*/ 360040 h 486557"/>
                    <a:gd name="connsiteX2" fmla="*/ 281524 w 484392"/>
                    <a:gd name="connsiteY2" fmla="*/ 392326 h 486557"/>
                    <a:gd name="connsiteX3" fmla="*/ 219929 w 484392"/>
                    <a:gd name="connsiteY3" fmla="*/ 370101 h 486557"/>
                    <a:gd name="connsiteX4" fmla="*/ 185004 w 484392"/>
                    <a:gd name="connsiteY4" fmla="*/ 478686 h 486557"/>
                    <a:gd name="connsiteX5" fmla="*/ 457417 w 484392"/>
                    <a:gd name="connsiteY5" fmla="*/ 404848 h 486557"/>
                    <a:gd name="connsiteX6" fmla="*/ 458183 w 484392"/>
                    <a:gd name="connsiteY6" fmla="*/ 393314 h 486557"/>
                    <a:gd name="connsiteX7" fmla="*/ 313392 w 484392"/>
                    <a:gd name="connsiteY7" fmla="*/ 6413 h 486557"/>
                    <a:gd name="connsiteX8" fmla="*/ 235073 w 484392"/>
                    <a:gd name="connsiteY8" fmla="*/ 130186 h 486557"/>
                    <a:gd name="connsiteX0" fmla="*/ 235073 w 459806"/>
                    <a:gd name="connsiteY0" fmla="*/ 130186 h 486557"/>
                    <a:gd name="connsiteX1" fmla="*/ 289675 w 459806"/>
                    <a:gd name="connsiteY1" fmla="*/ 360040 h 486557"/>
                    <a:gd name="connsiteX2" fmla="*/ 281524 w 459806"/>
                    <a:gd name="connsiteY2" fmla="*/ 392326 h 486557"/>
                    <a:gd name="connsiteX3" fmla="*/ 219929 w 459806"/>
                    <a:gd name="connsiteY3" fmla="*/ 370101 h 486557"/>
                    <a:gd name="connsiteX4" fmla="*/ 185004 w 459806"/>
                    <a:gd name="connsiteY4" fmla="*/ 478686 h 486557"/>
                    <a:gd name="connsiteX5" fmla="*/ 457417 w 459806"/>
                    <a:gd name="connsiteY5" fmla="*/ 404848 h 486557"/>
                    <a:gd name="connsiteX6" fmla="*/ 313392 w 459806"/>
                    <a:gd name="connsiteY6" fmla="*/ 6413 h 486557"/>
                    <a:gd name="connsiteX7" fmla="*/ 235073 w 459806"/>
                    <a:gd name="connsiteY7" fmla="*/ 130186 h 486557"/>
                    <a:gd name="connsiteX0" fmla="*/ 235073 w 321353"/>
                    <a:gd name="connsiteY0" fmla="*/ 130186 h 483717"/>
                    <a:gd name="connsiteX1" fmla="*/ 289675 w 321353"/>
                    <a:gd name="connsiteY1" fmla="*/ 360040 h 483717"/>
                    <a:gd name="connsiteX2" fmla="*/ 281524 w 321353"/>
                    <a:gd name="connsiteY2" fmla="*/ 392326 h 483717"/>
                    <a:gd name="connsiteX3" fmla="*/ 219929 w 321353"/>
                    <a:gd name="connsiteY3" fmla="*/ 370101 h 483717"/>
                    <a:gd name="connsiteX4" fmla="*/ 185004 w 321353"/>
                    <a:gd name="connsiteY4" fmla="*/ 478686 h 483717"/>
                    <a:gd name="connsiteX5" fmla="*/ 313392 w 321353"/>
                    <a:gd name="connsiteY5" fmla="*/ 6413 h 483717"/>
                    <a:gd name="connsiteX6" fmla="*/ 235073 w 321353"/>
                    <a:gd name="connsiteY6" fmla="*/ 130186 h 483717"/>
                    <a:gd name="connsiteX0" fmla="*/ 235073 w 440178"/>
                    <a:gd name="connsiteY0" fmla="*/ 130186 h 483716"/>
                    <a:gd name="connsiteX1" fmla="*/ 289675 w 440178"/>
                    <a:gd name="connsiteY1" fmla="*/ 360040 h 483716"/>
                    <a:gd name="connsiteX2" fmla="*/ 281524 w 440178"/>
                    <a:gd name="connsiteY2" fmla="*/ 392326 h 483716"/>
                    <a:gd name="connsiteX3" fmla="*/ 219929 w 440178"/>
                    <a:gd name="connsiteY3" fmla="*/ 370101 h 483716"/>
                    <a:gd name="connsiteX4" fmla="*/ 185004 w 440178"/>
                    <a:gd name="connsiteY4" fmla="*/ 478686 h 483716"/>
                    <a:gd name="connsiteX5" fmla="*/ 313392 w 440178"/>
                    <a:gd name="connsiteY5" fmla="*/ 6413 h 483716"/>
                    <a:gd name="connsiteX6" fmla="*/ 235073 w 440178"/>
                    <a:gd name="connsiteY6" fmla="*/ 130186 h 483716"/>
                    <a:gd name="connsiteX0" fmla="*/ 235073 w 465232"/>
                    <a:gd name="connsiteY0" fmla="*/ 130186 h 483716"/>
                    <a:gd name="connsiteX1" fmla="*/ 289675 w 465232"/>
                    <a:gd name="connsiteY1" fmla="*/ 360040 h 483716"/>
                    <a:gd name="connsiteX2" fmla="*/ 281524 w 465232"/>
                    <a:gd name="connsiteY2" fmla="*/ 392326 h 483716"/>
                    <a:gd name="connsiteX3" fmla="*/ 219929 w 465232"/>
                    <a:gd name="connsiteY3" fmla="*/ 370101 h 483716"/>
                    <a:gd name="connsiteX4" fmla="*/ 185004 w 465232"/>
                    <a:gd name="connsiteY4" fmla="*/ 478686 h 483716"/>
                    <a:gd name="connsiteX5" fmla="*/ 313392 w 465232"/>
                    <a:gd name="connsiteY5" fmla="*/ 6413 h 483716"/>
                    <a:gd name="connsiteX6" fmla="*/ 235073 w 465232"/>
                    <a:gd name="connsiteY6" fmla="*/ 130186 h 483716"/>
                    <a:gd name="connsiteX0" fmla="*/ 235073 w 465232"/>
                    <a:gd name="connsiteY0" fmla="*/ 130186 h 483716"/>
                    <a:gd name="connsiteX1" fmla="*/ 289675 w 465232"/>
                    <a:gd name="connsiteY1" fmla="*/ 360040 h 483716"/>
                    <a:gd name="connsiteX2" fmla="*/ 281524 w 465232"/>
                    <a:gd name="connsiteY2" fmla="*/ 392326 h 483716"/>
                    <a:gd name="connsiteX3" fmla="*/ 219929 w 465232"/>
                    <a:gd name="connsiteY3" fmla="*/ 370101 h 483716"/>
                    <a:gd name="connsiteX4" fmla="*/ 185004 w 465232"/>
                    <a:gd name="connsiteY4" fmla="*/ 478686 h 483716"/>
                    <a:gd name="connsiteX5" fmla="*/ 313392 w 465232"/>
                    <a:gd name="connsiteY5" fmla="*/ 6413 h 483716"/>
                    <a:gd name="connsiteX6" fmla="*/ 235073 w 465232"/>
                    <a:gd name="connsiteY6" fmla="*/ 130186 h 483716"/>
                    <a:gd name="connsiteX0" fmla="*/ 235073 w 465232"/>
                    <a:gd name="connsiteY0" fmla="*/ 130186 h 483716"/>
                    <a:gd name="connsiteX1" fmla="*/ 289675 w 465232"/>
                    <a:gd name="connsiteY1" fmla="*/ 360040 h 483716"/>
                    <a:gd name="connsiteX2" fmla="*/ 219929 w 465232"/>
                    <a:gd name="connsiteY2" fmla="*/ 370101 h 483716"/>
                    <a:gd name="connsiteX3" fmla="*/ 185004 w 465232"/>
                    <a:gd name="connsiteY3" fmla="*/ 478686 h 483716"/>
                    <a:gd name="connsiteX4" fmla="*/ 313392 w 465232"/>
                    <a:gd name="connsiteY4" fmla="*/ 6413 h 483716"/>
                    <a:gd name="connsiteX5" fmla="*/ 235073 w 465232"/>
                    <a:gd name="connsiteY5" fmla="*/ 130186 h 483716"/>
                    <a:gd name="connsiteX0" fmla="*/ 236526 w 466685"/>
                    <a:gd name="connsiteY0" fmla="*/ 130186 h 483851"/>
                    <a:gd name="connsiteX1" fmla="*/ 291128 w 466685"/>
                    <a:gd name="connsiteY1" fmla="*/ 360040 h 483851"/>
                    <a:gd name="connsiteX2" fmla="*/ 217278 w 466685"/>
                    <a:gd name="connsiteY2" fmla="*/ 376801 h 483851"/>
                    <a:gd name="connsiteX3" fmla="*/ 186457 w 466685"/>
                    <a:gd name="connsiteY3" fmla="*/ 478686 h 483851"/>
                    <a:gd name="connsiteX4" fmla="*/ 314845 w 466685"/>
                    <a:gd name="connsiteY4" fmla="*/ 6413 h 483851"/>
                    <a:gd name="connsiteX5" fmla="*/ 236526 w 466685"/>
                    <a:gd name="connsiteY5" fmla="*/ 130186 h 483851"/>
                    <a:gd name="connsiteX0" fmla="*/ 187481 w 417640"/>
                    <a:gd name="connsiteY0" fmla="*/ 130186 h 507069"/>
                    <a:gd name="connsiteX1" fmla="*/ 242083 w 417640"/>
                    <a:gd name="connsiteY1" fmla="*/ 360040 h 507069"/>
                    <a:gd name="connsiteX2" fmla="*/ 168233 w 417640"/>
                    <a:gd name="connsiteY2" fmla="*/ 376801 h 507069"/>
                    <a:gd name="connsiteX3" fmla="*/ 137412 w 417640"/>
                    <a:gd name="connsiteY3" fmla="*/ 478686 h 507069"/>
                    <a:gd name="connsiteX4" fmla="*/ 265800 w 417640"/>
                    <a:gd name="connsiteY4" fmla="*/ 6413 h 507069"/>
                    <a:gd name="connsiteX5" fmla="*/ 187481 w 417640"/>
                    <a:gd name="connsiteY5" fmla="*/ 130186 h 507069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37449 w 467608"/>
                    <a:gd name="connsiteY0" fmla="*/ 130186 h 514858"/>
                    <a:gd name="connsiteX1" fmla="*/ 266991 w 467608"/>
                    <a:gd name="connsiteY1" fmla="*/ 370112 h 514858"/>
                    <a:gd name="connsiteX2" fmla="*/ 182747 w 467608"/>
                    <a:gd name="connsiteY2" fmla="*/ 378144 h 514858"/>
                    <a:gd name="connsiteX3" fmla="*/ 187380 w 467608"/>
                    <a:gd name="connsiteY3" fmla="*/ 478686 h 514858"/>
                    <a:gd name="connsiteX4" fmla="*/ 315768 w 467608"/>
                    <a:gd name="connsiteY4" fmla="*/ 6413 h 514858"/>
                    <a:gd name="connsiteX5" fmla="*/ 237449 w 467608"/>
                    <a:gd name="connsiteY5" fmla="*/ 130186 h 514858"/>
                    <a:gd name="connsiteX0" fmla="*/ 222501 w 452660"/>
                    <a:gd name="connsiteY0" fmla="*/ 130186 h 517959"/>
                    <a:gd name="connsiteX1" fmla="*/ 252043 w 452660"/>
                    <a:gd name="connsiteY1" fmla="*/ 370112 h 517959"/>
                    <a:gd name="connsiteX2" fmla="*/ 167799 w 452660"/>
                    <a:gd name="connsiteY2" fmla="*/ 378144 h 517959"/>
                    <a:gd name="connsiteX3" fmla="*/ 172432 w 452660"/>
                    <a:gd name="connsiteY3" fmla="*/ 478686 h 517959"/>
                    <a:gd name="connsiteX4" fmla="*/ 300820 w 452660"/>
                    <a:gd name="connsiteY4" fmla="*/ 6413 h 517959"/>
                    <a:gd name="connsiteX5" fmla="*/ 222501 w 452660"/>
                    <a:gd name="connsiteY5" fmla="*/ 130186 h 517959"/>
                    <a:gd name="connsiteX0" fmla="*/ 222500 w 452659"/>
                    <a:gd name="connsiteY0" fmla="*/ 130186 h 517959"/>
                    <a:gd name="connsiteX1" fmla="*/ 252042 w 452659"/>
                    <a:gd name="connsiteY1" fmla="*/ 370112 h 517959"/>
                    <a:gd name="connsiteX2" fmla="*/ 167798 w 452659"/>
                    <a:gd name="connsiteY2" fmla="*/ 378144 h 517959"/>
                    <a:gd name="connsiteX3" fmla="*/ 172431 w 452659"/>
                    <a:gd name="connsiteY3" fmla="*/ 478686 h 517959"/>
                    <a:gd name="connsiteX4" fmla="*/ 300819 w 452659"/>
                    <a:gd name="connsiteY4" fmla="*/ 6413 h 517959"/>
                    <a:gd name="connsiteX5" fmla="*/ 222500 w 452659"/>
                    <a:gd name="connsiteY5" fmla="*/ 130186 h 517959"/>
                    <a:gd name="connsiteX0" fmla="*/ 178753 w 430170"/>
                    <a:gd name="connsiteY0" fmla="*/ 130186 h 507568"/>
                    <a:gd name="connsiteX1" fmla="*/ 208295 w 430170"/>
                    <a:gd name="connsiteY1" fmla="*/ 370112 h 507568"/>
                    <a:gd name="connsiteX2" fmla="*/ 124051 w 430170"/>
                    <a:gd name="connsiteY2" fmla="*/ 378144 h 507568"/>
                    <a:gd name="connsiteX3" fmla="*/ 205066 w 430170"/>
                    <a:gd name="connsiteY3" fmla="*/ 467065 h 507568"/>
                    <a:gd name="connsiteX4" fmla="*/ 257072 w 430170"/>
                    <a:gd name="connsiteY4" fmla="*/ 6413 h 507568"/>
                    <a:gd name="connsiteX5" fmla="*/ 178753 w 430170"/>
                    <a:gd name="connsiteY5" fmla="*/ 130186 h 507568"/>
                    <a:gd name="connsiteX0" fmla="*/ 178753 w 419885"/>
                    <a:gd name="connsiteY0" fmla="*/ 130186 h 507568"/>
                    <a:gd name="connsiteX1" fmla="*/ 208295 w 419885"/>
                    <a:gd name="connsiteY1" fmla="*/ 370112 h 507568"/>
                    <a:gd name="connsiteX2" fmla="*/ 124051 w 419885"/>
                    <a:gd name="connsiteY2" fmla="*/ 378144 h 507568"/>
                    <a:gd name="connsiteX3" fmla="*/ 205066 w 419885"/>
                    <a:gd name="connsiteY3" fmla="*/ 467065 h 507568"/>
                    <a:gd name="connsiteX4" fmla="*/ 257072 w 419885"/>
                    <a:gd name="connsiteY4" fmla="*/ 6413 h 507568"/>
                    <a:gd name="connsiteX5" fmla="*/ 178753 w 419885"/>
                    <a:gd name="connsiteY5" fmla="*/ 130186 h 507568"/>
                    <a:gd name="connsiteX0" fmla="*/ 178753 w 413808"/>
                    <a:gd name="connsiteY0" fmla="*/ 130186 h 507568"/>
                    <a:gd name="connsiteX1" fmla="*/ 208295 w 413808"/>
                    <a:gd name="connsiteY1" fmla="*/ 370112 h 507568"/>
                    <a:gd name="connsiteX2" fmla="*/ 124051 w 413808"/>
                    <a:gd name="connsiteY2" fmla="*/ 378144 h 507568"/>
                    <a:gd name="connsiteX3" fmla="*/ 205066 w 413808"/>
                    <a:gd name="connsiteY3" fmla="*/ 467065 h 507568"/>
                    <a:gd name="connsiteX4" fmla="*/ 257072 w 413808"/>
                    <a:gd name="connsiteY4" fmla="*/ 6413 h 507568"/>
                    <a:gd name="connsiteX5" fmla="*/ 178753 w 413808"/>
                    <a:gd name="connsiteY5" fmla="*/ 130186 h 507568"/>
                    <a:gd name="connsiteX0" fmla="*/ 199224 w 434279"/>
                    <a:gd name="connsiteY0" fmla="*/ 130186 h 514984"/>
                    <a:gd name="connsiteX1" fmla="*/ 228766 w 434279"/>
                    <a:gd name="connsiteY1" fmla="*/ 370112 h 514984"/>
                    <a:gd name="connsiteX2" fmla="*/ 144522 w 434279"/>
                    <a:gd name="connsiteY2" fmla="*/ 378144 h 514984"/>
                    <a:gd name="connsiteX3" fmla="*/ 225537 w 434279"/>
                    <a:gd name="connsiteY3" fmla="*/ 467065 h 514984"/>
                    <a:gd name="connsiteX4" fmla="*/ 277543 w 434279"/>
                    <a:gd name="connsiteY4" fmla="*/ 6413 h 514984"/>
                    <a:gd name="connsiteX5" fmla="*/ 199224 w 434279"/>
                    <a:gd name="connsiteY5" fmla="*/ 130186 h 514984"/>
                    <a:gd name="connsiteX0" fmla="*/ 179305 w 425253"/>
                    <a:gd name="connsiteY0" fmla="*/ 130186 h 509876"/>
                    <a:gd name="connsiteX1" fmla="*/ 208847 w 425253"/>
                    <a:gd name="connsiteY1" fmla="*/ 370112 h 509876"/>
                    <a:gd name="connsiteX2" fmla="*/ 124603 w 425253"/>
                    <a:gd name="connsiteY2" fmla="*/ 378144 h 509876"/>
                    <a:gd name="connsiteX3" fmla="*/ 243810 w 425253"/>
                    <a:gd name="connsiteY3" fmla="*/ 461255 h 509876"/>
                    <a:gd name="connsiteX4" fmla="*/ 257624 w 425253"/>
                    <a:gd name="connsiteY4" fmla="*/ 6413 h 509876"/>
                    <a:gd name="connsiteX5" fmla="*/ 179305 w 425253"/>
                    <a:gd name="connsiteY5" fmla="*/ 130186 h 509876"/>
                    <a:gd name="connsiteX0" fmla="*/ 179305 w 414064"/>
                    <a:gd name="connsiteY0" fmla="*/ 130186 h 509876"/>
                    <a:gd name="connsiteX1" fmla="*/ 208847 w 414064"/>
                    <a:gd name="connsiteY1" fmla="*/ 370112 h 509876"/>
                    <a:gd name="connsiteX2" fmla="*/ 124603 w 414064"/>
                    <a:gd name="connsiteY2" fmla="*/ 378144 h 509876"/>
                    <a:gd name="connsiteX3" fmla="*/ 243810 w 414064"/>
                    <a:gd name="connsiteY3" fmla="*/ 461255 h 509876"/>
                    <a:gd name="connsiteX4" fmla="*/ 257624 w 414064"/>
                    <a:gd name="connsiteY4" fmla="*/ 6413 h 509876"/>
                    <a:gd name="connsiteX5" fmla="*/ 179305 w 414064"/>
                    <a:gd name="connsiteY5" fmla="*/ 130186 h 509876"/>
                    <a:gd name="connsiteX0" fmla="*/ 179305 w 409086"/>
                    <a:gd name="connsiteY0" fmla="*/ 130186 h 509876"/>
                    <a:gd name="connsiteX1" fmla="*/ 208847 w 409086"/>
                    <a:gd name="connsiteY1" fmla="*/ 370112 h 509876"/>
                    <a:gd name="connsiteX2" fmla="*/ 124603 w 409086"/>
                    <a:gd name="connsiteY2" fmla="*/ 378144 h 509876"/>
                    <a:gd name="connsiteX3" fmla="*/ 243810 w 409086"/>
                    <a:gd name="connsiteY3" fmla="*/ 461255 h 509876"/>
                    <a:gd name="connsiteX4" fmla="*/ 257624 w 409086"/>
                    <a:gd name="connsiteY4" fmla="*/ 6413 h 509876"/>
                    <a:gd name="connsiteX5" fmla="*/ 179305 w 409086"/>
                    <a:gd name="connsiteY5" fmla="*/ 130186 h 509876"/>
                    <a:gd name="connsiteX0" fmla="*/ 179305 w 409086"/>
                    <a:gd name="connsiteY0" fmla="*/ 135278 h 514968"/>
                    <a:gd name="connsiteX1" fmla="*/ 208847 w 409086"/>
                    <a:gd name="connsiteY1" fmla="*/ 375204 h 514968"/>
                    <a:gd name="connsiteX2" fmla="*/ 124603 w 409086"/>
                    <a:gd name="connsiteY2" fmla="*/ 383236 h 514968"/>
                    <a:gd name="connsiteX3" fmla="*/ 243810 w 409086"/>
                    <a:gd name="connsiteY3" fmla="*/ 466347 h 514968"/>
                    <a:gd name="connsiteX4" fmla="*/ 257624 w 409086"/>
                    <a:gd name="connsiteY4" fmla="*/ 11505 h 514968"/>
                    <a:gd name="connsiteX5" fmla="*/ 179305 w 409086"/>
                    <a:gd name="connsiteY5" fmla="*/ 135278 h 514968"/>
                    <a:gd name="connsiteX0" fmla="*/ 171780 w 405935"/>
                    <a:gd name="connsiteY0" fmla="*/ 135278 h 501648"/>
                    <a:gd name="connsiteX1" fmla="*/ 201322 w 405935"/>
                    <a:gd name="connsiteY1" fmla="*/ 375204 h 501648"/>
                    <a:gd name="connsiteX2" fmla="*/ 117078 w 405935"/>
                    <a:gd name="connsiteY2" fmla="*/ 383236 h 501648"/>
                    <a:gd name="connsiteX3" fmla="*/ 251937 w 405935"/>
                    <a:gd name="connsiteY3" fmla="*/ 451079 h 501648"/>
                    <a:gd name="connsiteX4" fmla="*/ 250099 w 405935"/>
                    <a:gd name="connsiteY4" fmla="*/ 11505 h 501648"/>
                    <a:gd name="connsiteX5" fmla="*/ 171780 w 405935"/>
                    <a:gd name="connsiteY5" fmla="*/ 135278 h 501648"/>
                    <a:gd name="connsiteX0" fmla="*/ 171780 w 387155"/>
                    <a:gd name="connsiteY0" fmla="*/ 135278 h 501648"/>
                    <a:gd name="connsiteX1" fmla="*/ 201322 w 387155"/>
                    <a:gd name="connsiteY1" fmla="*/ 375204 h 501648"/>
                    <a:gd name="connsiteX2" fmla="*/ 117078 w 387155"/>
                    <a:gd name="connsiteY2" fmla="*/ 383236 h 501648"/>
                    <a:gd name="connsiteX3" fmla="*/ 251937 w 387155"/>
                    <a:gd name="connsiteY3" fmla="*/ 451079 h 501648"/>
                    <a:gd name="connsiteX4" fmla="*/ 250099 w 387155"/>
                    <a:gd name="connsiteY4" fmla="*/ 11505 h 501648"/>
                    <a:gd name="connsiteX5" fmla="*/ 171780 w 387155"/>
                    <a:gd name="connsiteY5" fmla="*/ 135278 h 501648"/>
                    <a:gd name="connsiteX0" fmla="*/ 171780 w 387155"/>
                    <a:gd name="connsiteY0" fmla="*/ 135278 h 501648"/>
                    <a:gd name="connsiteX1" fmla="*/ 201322 w 387155"/>
                    <a:gd name="connsiteY1" fmla="*/ 375204 h 501648"/>
                    <a:gd name="connsiteX2" fmla="*/ 117078 w 387155"/>
                    <a:gd name="connsiteY2" fmla="*/ 383236 h 501648"/>
                    <a:gd name="connsiteX3" fmla="*/ 251937 w 387155"/>
                    <a:gd name="connsiteY3" fmla="*/ 451079 h 501648"/>
                    <a:gd name="connsiteX4" fmla="*/ 250099 w 387155"/>
                    <a:gd name="connsiteY4" fmla="*/ 11505 h 501648"/>
                    <a:gd name="connsiteX5" fmla="*/ 171780 w 387155"/>
                    <a:gd name="connsiteY5" fmla="*/ 135278 h 501648"/>
                    <a:gd name="connsiteX0" fmla="*/ 171780 w 382554"/>
                    <a:gd name="connsiteY0" fmla="*/ 135278 h 501648"/>
                    <a:gd name="connsiteX1" fmla="*/ 201322 w 382554"/>
                    <a:gd name="connsiteY1" fmla="*/ 375204 h 501648"/>
                    <a:gd name="connsiteX2" fmla="*/ 117078 w 382554"/>
                    <a:gd name="connsiteY2" fmla="*/ 383236 h 501648"/>
                    <a:gd name="connsiteX3" fmla="*/ 251937 w 382554"/>
                    <a:gd name="connsiteY3" fmla="*/ 451079 h 501648"/>
                    <a:gd name="connsiteX4" fmla="*/ 250099 w 382554"/>
                    <a:gd name="connsiteY4" fmla="*/ 11505 h 501648"/>
                    <a:gd name="connsiteX5" fmla="*/ 171780 w 382554"/>
                    <a:gd name="connsiteY5" fmla="*/ 135278 h 501648"/>
                    <a:gd name="connsiteX0" fmla="*/ 171780 w 387623"/>
                    <a:gd name="connsiteY0" fmla="*/ 135278 h 501648"/>
                    <a:gd name="connsiteX1" fmla="*/ 201322 w 387623"/>
                    <a:gd name="connsiteY1" fmla="*/ 375204 h 501648"/>
                    <a:gd name="connsiteX2" fmla="*/ 117078 w 387623"/>
                    <a:gd name="connsiteY2" fmla="*/ 383236 h 501648"/>
                    <a:gd name="connsiteX3" fmla="*/ 251937 w 387623"/>
                    <a:gd name="connsiteY3" fmla="*/ 451079 h 501648"/>
                    <a:gd name="connsiteX4" fmla="*/ 250099 w 387623"/>
                    <a:gd name="connsiteY4" fmla="*/ 11505 h 501648"/>
                    <a:gd name="connsiteX5" fmla="*/ 171780 w 387623"/>
                    <a:gd name="connsiteY5" fmla="*/ 135278 h 501648"/>
                    <a:gd name="connsiteX0" fmla="*/ 110313 w 326156"/>
                    <a:gd name="connsiteY0" fmla="*/ 135278 h 536419"/>
                    <a:gd name="connsiteX1" fmla="*/ 139855 w 326156"/>
                    <a:gd name="connsiteY1" fmla="*/ 375204 h 536419"/>
                    <a:gd name="connsiteX2" fmla="*/ 55611 w 326156"/>
                    <a:gd name="connsiteY2" fmla="*/ 383236 h 536419"/>
                    <a:gd name="connsiteX3" fmla="*/ 190470 w 326156"/>
                    <a:gd name="connsiteY3" fmla="*/ 451079 h 536419"/>
                    <a:gd name="connsiteX4" fmla="*/ 188632 w 326156"/>
                    <a:gd name="connsiteY4" fmla="*/ 11505 h 536419"/>
                    <a:gd name="connsiteX5" fmla="*/ 110313 w 326156"/>
                    <a:gd name="connsiteY5" fmla="*/ 135278 h 536419"/>
                    <a:gd name="connsiteX0" fmla="*/ 109193 w 325036"/>
                    <a:gd name="connsiteY0" fmla="*/ 135278 h 543850"/>
                    <a:gd name="connsiteX1" fmla="*/ 138735 w 325036"/>
                    <a:gd name="connsiteY1" fmla="*/ 375204 h 543850"/>
                    <a:gd name="connsiteX2" fmla="*/ 54491 w 325036"/>
                    <a:gd name="connsiteY2" fmla="*/ 383236 h 543850"/>
                    <a:gd name="connsiteX3" fmla="*/ 189350 w 325036"/>
                    <a:gd name="connsiteY3" fmla="*/ 451079 h 543850"/>
                    <a:gd name="connsiteX4" fmla="*/ 187512 w 325036"/>
                    <a:gd name="connsiteY4" fmla="*/ 11505 h 543850"/>
                    <a:gd name="connsiteX5" fmla="*/ 109193 w 325036"/>
                    <a:gd name="connsiteY5" fmla="*/ 135278 h 543850"/>
                    <a:gd name="connsiteX0" fmla="*/ 104282 w 328285"/>
                    <a:gd name="connsiteY0" fmla="*/ 135278 h 557282"/>
                    <a:gd name="connsiteX1" fmla="*/ 133824 w 328285"/>
                    <a:gd name="connsiteY1" fmla="*/ 375204 h 557282"/>
                    <a:gd name="connsiteX2" fmla="*/ 49580 w 328285"/>
                    <a:gd name="connsiteY2" fmla="*/ 383236 h 557282"/>
                    <a:gd name="connsiteX3" fmla="*/ 209350 w 328285"/>
                    <a:gd name="connsiteY3" fmla="*/ 467551 h 557282"/>
                    <a:gd name="connsiteX4" fmla="*/ 182601 w 328285"/>
                    <a:gd name="connsiteY4" fmla="*/ 11505 h 557282"/>
                    <a:gd name="connsiteX5" fmla="*/ 104282 w 328285"/>
                    <a:gd name="connsiteY5" fmla="*/ 135278 h 557282"/>
                    <a:gd name="connsiteX0" fmla="*/ 106148 w 326784"/>
                    <a:gd name="connsiteY0" fmla="*/ 135278 h 551885"/>
                    <a:gd name="connsiteX1" fmla="*/ 135690 w 326784"/>
                    <a:gd name="connsiteY1" fmla="*/ 375204 h 551885"/>
                    <a:gd name="connsiteX2" fmla="*/ 51446 w 326784"/>
                    <a:gd name="connsiteY2" fmla="*/ 383236 h 551885"/>
                    <a:gd name="connsiteX3" fmla="*/ 201252 w 326784"/>
                    <a:gd name="connsiteY3" fmla="*/ 460962 h 551885"/>
                    <a:gd name="connsiteX4" fmla="*/ 184467 w 326784"/>
                    <a:gd name="connsiteY4" fmla="*/ 11505 h 551885"/>
                    <a:gd name="connsiteX5" fmla="*/ 106148 w 326784"/>
                    <a:gd name="connsiteY5" fmla="*/ 135278 h 551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6784" h="551885">
                      <a:moveTo>
                        <a:pt x="106148" y="135278"/>
                      </a:moveTo>
                      <a:cubicBezTo>
                        <a:pt x="198530" y="261363"/>
                        <a:pt x="261430" y="334516"/>
                        <a:pt x="135690" y="375204"/>
                      </a:cubicBezTo>
                      <a:cubicBezTo>
                        <a:pt x="111516" y="337480"/>
                        <a:pt x="-17812" y="273742"/>
                        <a:pt x="51446" y="383236"/>
                      </a:cubicBezTo>
                      <a:cubicBezTo>
                        <a:pt x="-77013" y="379947"/>
                        <a:pt x="58562" y="705088"/>
                        <a:pt x="201252" y="460962"/>
                      </a:cubicBezTo>
                      <a:cubicBezTo>
                        <a:pt x="258405" y="435261"/>
                        <a:pt x="461768" y="394702"/>
                        <a:pt x="184467" y="11505"/>
                      </a:cubicBezTo>
                      <a:cubicBezTo>
                        <a:pt x="110304" y="-29894"/>
                        <a:pt x="25287" y="47167"/>
                        <a:pt x="106148" y="135278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4" name="フリーフォーム 183"/>
                <p:cNvSpPr/>
                <p:nvPr/>
              </p:nvSpPr>
              <p:spPr>
                <a:xfrm rot="8988899" flipH="1" flipV="1">
                  <a:off x="2972638" y="4248664"/>
                  <a:ext cx="278598" cy="417076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1589"/>
                    <a:gd name="connsiteY0" fmla="*/ 299183 h 410308"/>
                    <a:gd name="connsiteX1" fmla="*/ 281524 w 751589"/>
                    <a:gd name="connsiteY1" fmla="*/ 81378 h 410308"/>
                    <a:gd name="connsiteX2" fmla="*/ 219929 w 751589"/>
                    <a:gd name="connsiteY2" fmla="*/ 59153 h 410308"/>
                    <a:gd name="connsiteX3" fmla="*/ 185004 w 751589"/>
                    <a:gd name="connsiteY3" fmla="*/ 167738 h 410308"/>
                    <a:gd name="connsiteX4" fmla="*/ 706339 w 751589"/>
                    <a:gd name="connsiteY4" fmla="*/ 410308 h 410308"/>
                    <a:gd name="connsiteX5" fmla="*/ 746979 w 751589"/>
                    <a:gd name="connsiteY5" fmla="*/ 299183 h 410308"/>
                    <a:gd name="connsiteX0" fmla="*/ 746979 w 766980"/>
                    <a:gd name="connsiteY0" fmla="*/ 299183 h 410308"/>
                    <a:gd name="connsiteX1" fmla="*/ 281524 w 766980"/>
                    <a:gd name="connsiteY1" fmla="*/ 81378 h 410308"/>
                    <a:gd name="connsiteX2" fmla="*/ 219929 w 766980"/>
                    <a:gd name="connsiteY2" fmla="*/ 59153 h 410308"/>
                    <a:gd name="connsiteX3" fmla="*/ 185004 w 766980"/>
                    <a:gd name="connsiteY3" fmla="*/ 167738 h 410308"/>
                    <a:gd name="connsiteX4" fmla="*/ 706339 w 766980"/>
                    <a:gd name="connsiteY4" fmla="*/ 410308 h 410308"/>
                    <a:gd name="connsiteX5" fmla="*/ 746979 w 766980"/>
                    <a:gd name="connsiteY5" fmla="*/ 299183 h 410308"/>
                    <a:gd name="connsiteX0" fmla="*/ 746979 w 763268"/>
                    <a:gd name="connsiteY0" fmla="*/ 299183 h 410308"/>
                    <a:gd name="connsiteX1" fmla="*/ 281524 w 763268"/>
                    <a:gd name="connsiteY1" fmla="*/ 81378 h 410308"/>
                    <a:gd name="connsiteX2" fmla="*/ 219929 w 763268"/>
                    <a:gd name="connsiteY2" fmla="*/ 59153 h 410308"/>
                    <a:gd name="connsiteX3" fmla="*/ 185004 w 763268"/>
                    <a:gd name="connsiteY3" fmla="*/ 167738 h 410308"/>
                    <a:gd name="connsiteX4" fmla="*/ 706339 w 763268"/>
                    <a:gd name="connsiteY4" fmla="*/ 410308 h 410308"/>
                    <a:gd name="connsiteX5" fmla="*/ 746979 w 763268"/>
                    <a:gd name="connsiteY5" fmla="*/ 299183 h 410308"/>
                    <a:gd name="connsiteX0" fmla="*/ 746979 w 760002"/>
                    <a:gd name="connsiteY0" fmla="*/ 299183 h 403934"/>
                    <a:gd name="connsiteX1" fmla="*/ 281524 w 760002"/>
                    <a:gd name="connsiteY1" fmla="*/ 81378 h 403934"/>
                    <a:gd name="connsiteX2" fmla="*/ 219929 w 760002"/>
                    <a:gd name="connsiteY2" fmla="*/ 59153 h 403934"/>
                    <a:gd name="connsiteX3" fmla="*/ 185004 w 760002"/>
                    <a:gd name="connsiteY3" fmla="*/ 167738 h 403934"/>
                    <a:gd name="connsiteX4" fmla="*/ 697878 w 760002"/>
                    <a:gd name="connsiteY4" fmla="*/ 403934 h 403934"/>
                    <a:gd name="connsiteX5" fmla="*/ 746979 w 760002"/>
                    <a:gd name="connsiteY5" fmla="*/ 299183 h 403934"/>
                    <a:gd name="connsiteX0" fmla="*/ 746979 w 761578"/>
                    <a:gd name="connsiteY0" fmla="*/ 299183 h 403934"/>
                    <a:gd name="connsiteX1" fmla="*/ 281524 w 761578"/>
                    <a:gd name="connsiteY1" fmla="*/ 81378 h 403934"/>
                    <a:gd name="connsiteX2" fmla="*/ 219929 w 761578"/>
                    <a:gd name="connsiteY2" fmla="*/ 59153 h 403934"/>
                    <a:gd name="connsiteX3" fmla="*/ 185004 w 761578"/>
                    <a:gd name="connsiteY3" fmla="*/ 167738 h 403934"/>
                    <a:gd name="connsiteX4" fmla="*/ 697878 w 761578"/>
                    <a:gd name="connsiteY4" fmla="*/ 403934 h 403934"/>
                    <a:gd name="connsiteX5" fmla="*/ 746979 w 761578"/>
                    <a:gd name="connsiteY5" fmla="*/ 299183 h 403934"/>
                    <a:gd name="connsiteX0" fmla="*/ 746979 w 768357"/>
                    <a:gd name="connsiteY0" fmla="*/ 299183 h 403934"/>
                    <a:gd name="connsiteX1" fmla="*/ 281524 w 768357"/>
                    <a:gd name="connsiteY1" fmla="*/ 81378 h 403934"/>
                    <a:gd name="connsiteX2" fmla="*/ 219929 w 768357"/>
                    <a:gd name="connsiteY2" fmla="*/ 59153 h 403934"/>
                    <a:gd name="connsiteX3" fmla="*/ 185004 w 768357"/>
                    <a:gd name="connsiteY3" fmla="*/ 167738 h 403934"/>
                    <a:gd name="connsiteX4" fmla="*/ 697878 w 768357"/>
                    <a:gd name="connsiteY4" fmla="*/ 403934 h 403934"/>
                    <a:gd name="connsiteX5" fmla="*/ 746979 w 768357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538693 w 764624"/>
                    <a:gd name="connsiteY1" fmla="*/ 228446 h 403934"/>
                    <a:gd name="connsiteX2" fmla="*/ 281524 w 764624"/>
                    <a:gd name="connsiteY2" fmla="*/ 81378 h 403934"/>
                    <a:gd name="connsiteX3" fmla="*/ 219929 w 764624"/>
                    <a:gd name="connsiteY3" fmla="*/ 59153 h 403934"/>
                    <a:gd name="connsiteX4" fmla="*/ 185004 w 764624"/>
                    <a:gd name="connsiteY4" fmla="*/ 167738 h 403934"/>
                    <a:gd name="connsiteX5" fmla="*/ 697878 w 764624"/>
                    <a:gd name="connsiteY5" fmla="*/ 403934 h 403934"/>
                    <a:gd name="connsiteX6" fmla="*/ 746979 w 764624"/>
                    <a:gd name="connsiteY6" fmla="*/ 299183 h 403934"/>
                    <a:gd name="connsiteX0" fmla="*/ 746979 w 764624"/>
                    <a:gd name="connsiteY0" fmla="*/ 299183 h 404193"/>
                    <a:gd name="connsiteX1" fmla="*/ 538693 w 764624"/>
                    <a:gd name="connsiteY1" fmla="*/ 228446 h 404193"/>
                    <a:gd name="connsiteX2" fmla="*/ 281524 w 764624"/>
                    <a:gd name="connsiteY2" fmla="*/ 81378 h 404193"/>
                    <a:gd name="connsiteX3" fmla="*/ 219929 w 764624"/>
                    <a:gd name="connsiteY3" fmla="*/ 59153 h 404193"/>
                    <a:gd name="connsiteX4" fmla="*/ 185004 w 764624"/>
                    <a:gd name="connsiteY4" fmla="*/ 167738 h 404193"/>
                    <a:gd name="connsiteX5" fmla="*/ 505516 w 764624"/>
                    <a:gd name="connsiteY5" fmla="*/ 323703 h 404193"/>
                    <a:gd name="connsiteX6" fmla="*/ 697878 w 764624"/>
                    <a:gd name="connsiteY6" fmla="*/ 403934 h 404193"/>
                    <a:gd name="connsiteX7" fmla="*/ 746979 w 764624"/>
                    <a:gd name="connsiteY7" fmla="*/ 299183 h 404193"/>
                    <a:gd name="connsiteX0" fmla="*/ 235073 w 704701"/>
                    <a:gd name="connsiteY0" fmla="*/ 1298 h 586253"/>
                    <a:gd name="connsiteX1" fmla="*/ 538693 w 704701"/>
                    <a:gd name="connsiteY1" fmla="*/ 410506 h 586253"/>
                    <a:gd name="connsiteX2" fmla="*/ 281524 w 704701"/>
                    <a:gd name="connsiteY2" fmla="*/ 263438 h 586253"/>
                    <a:gd name="connsiteX3" fmla="*/ 219929 w 704701"/>
                    <a:gd name="connsiteY3" fmla="*/ 241213 h 586253"/>
                    <a:gd name="connsiteX4" fmla="*/ 185004 w 704701"/>
                    <a:gd name="connsiteY4" fmla="*/ 349798 h 586253"/>
                    <a:gd name="connsiteX5" fmla="*/ 505516 w 704701"/>
                    <a:gd name="connsiteY5" fmla="*/ 505763 h 586253"/>
                    <a:gd name="connsiteX6" fmla="*/ 697878 w 704701"/>
                    <a:gd name="connsiteY6" fmla="*/ 585994 h 586253"/>
                    <a:gd name="connsiteX7" fmla="*/ 235073 w 704701"/>
                    <a:gd name="connsiteY7" fmla="*/ 1298 h 586253"/>
                    <a:gd name="connsiteX0" fmla="*/ 235073 w 548526"/>
                    <a:gd name="connsiteY0" fmla="*/ 123773 h 629922"/>
                    <a:gd name="connsiteX1" fmla="*/ 538693 w 548526"/>
                    <a:gd name="connsiteY1" fmla="*/ 532981 h 629922"/>
                    <a:gd name="connsiteX2" fmla="*/ 281524 w 548526"/>
                    <a:gd name="connsiteY2" fmla="*/ 385913 h 629922"/>
                    <a:gd name="connsiteX3" fmla="*/ 219929 w 548526"/>
                    <a:gd name="connsiteY3" fmla="*/ 363688 h 629922"/>
                    <a:gd name="connsiteX4" fmla="*/ 185004 w 548526"/>
                    <a:gd name="connsiteY4" fmla="*/ 472273 h 629922"/>
                    <a:gd name="connsiteX5" fmla="*/ 505516 w 548526"/>
                    <a:gd name="connsiteY5" fmla="*/ 628238 h 629922"/>
                    <a:gd name="connsiteX6" fmla="*/ 313392 w 548526"/>
                    <a:gd name="connsiteY6" fmla="*/ 0 h 629922"/>
                    <a:gd name="connsiteX7" fmla="*/ 235073 w 548526"/>
                    <a:gd name="connsiteY7" fmla="*/ 123773 h 629922"/>
                    <a:gd name="connsiteX0" fmla="*/ 235073 w 548526"/>
                    <a:gd name="connsiteY0" fmla="*/ 126511 h 632660"/>
                    <a:gd name="connsiteX1" fmla="*/ 538693 w 548526"/>
                    <a:gd name="connsiteY1" fmla="*/ 535719 h 632660"/>
                    <a:gd name="connsiteX2" fmla="*/ 281524 w 548526"/>
                    <a:gd name="connsiteY2" fmla="*/ 388651 h 632660"/>
                    <a:gd name="connsiteX3" fmla="*/ 219929 w 548526"/>
                    <a:gd name="connsiteY3" fmla="*/ 366426 h 632660"/>
                    <a:gd name="connsiteX4" fmla="*/ 185004 w 548526"/>
                    <a:gd name="connsiteY4" fmla="*/ 475011 h 632660"/>
                    <a:gd name="connsiteX5" fmla="*/ 505516 w 548526"/>
                    <a:gd name="connsiteY5" fmla="*/ 630976 h 632660"/>
                    <a:gd name="connsiteX6" fmla="*/ 313392 w 548526"/>
                    <a:gd name="connsiteY6" fmla="*/ 2738 h 632660"/>
                    <a:gd name="connsiteX7" fmla="*/ 235073 w 548526"/>
                    <a:gd name="connsiteY7" fmla="*/ 126511 h 632660"/>
                    <a:gd name="connsiteX0" fmla="*/ 235073 w 546780"/>
                    <a:gd name="connsiteY0" fmla="*/ 126512 h 632661"/>
                    <a:gd name="connsiteX1" fmla="*/ 538693 w 546780"/>
                    <a:gd name="connsiteY1" fmla="*/ 535720 h 632661"/>
                    <a:gd name="connsiteX2" fmla="*/ 281524 w 546780"/>
                    <a:gd name="connsiteY2" fmla="*/ 388652 h 632661"/>
                    <a:gd name="connsiteX3" fmla="*/ 219929 w 546780"/>
                    <a:gd name="connsiteY3" fmla="*/ 366427 h 632661"/>
                    <a:gd name="connsiteX4" fmla="*/ 185004 w 546780"/>
                    <a:gd name="connsiteY4" fmla="*/ 475012 h 632661"/>
                    <a:gd name="connsiteX5" fmla="*/ 505516 w 546780"/>
                    <a:gd name="connsiteY5" fmla="*/ 630977 h 632661"/>
                    <a:gd name="connsiteX6" fmla="*/ 313392 w 546780"/>
                    <a:gd name="connsiteY6" fmla="*/ 2739 h 632661"/>
                    <a:gd name="connsiteX7" fmla="*/ 235073 w 546780"/>
                    <a:gd name="connsiteY7" fmla="*/ 126512 h 632661"/>
                    <a:gd name="connsiteX0" fmla="*/ 235073 w 546780"/>
                    <a:gd name="connsiteY0" fmla="*/ 130186 h 636335"/>
                    <a:gd name="connsiteX1" fmla="*/ 538693 w 546780"/>
                    <a:gd name="connsiteY1" fmla="*/ 539394 h 636335"/>
                    <a:gd name="connsiteX2" fmla="*/ 281524 w 546780"/>
                    <a:gd name="connsiteY2" fmla="*/ 392326 h 636335"/>
                    <a:gd name="connsiteX3" fmla="*/ 219929 w 546780"/>
                    <a:gd name="connsiteY3" fmla="*/ 370101 h 636335"/>
                    <a:gd name="connsiteX4" fmla="*/ 185004 w 546780"/>
                    <a:gd name="connsiteY4" fmla="*/ 478686 h 636335"/>
                    <a:gd name="connsiteX5" fmla="*/ 505516 w 546780"/>
                    <a:gd name="connsiteY5" fmla="*/ 634651 h 636335"/>
                    <a:gd name="connsiteX6" fmla="*/ 313392 w 546780"/>
                    <a:gd name="connsiteY6" fmla="*/ 6413 h 636335"/>
                    <a:gd name="connsiteX7" fmla="*/ 235073 w 546780"/>
                    <a:gd name="connsiteY7" fmla="*/ 130186 h 636335"/>
                    <a:gd name="connsiteX0" fmla="*/ 235073 w 550378"/>
                    <a:gd name="connsiteY0" fmla="*/ 130186 h 636335"/>
                    <a:gd name="connsiteX1" fmla="*/ 538693 w 550378"/>
                    <a:gd name="connsiteY1" fmla="*/ 539394 h 636335"/>
                    <a:gd name="connsiteX2" fmla="*/ 281524 w 550378"/>
                    <a:gd name="connsiteY2" fmla="*/ 392326 h 636335"/>
                    <a:gd name="connsiteX3" fmla="*/ 219929 w 550378"/>
                    <a:gd name="connsiteY3" fmla="*/ 370101 h 636335"/>
                    <a:gd name="connsiteX4" fmla="*/ 185004 w 550378"/>
                    <a:gd name="connsiteY4" fmla="*/ 478686 h 636335"/>
                    <a:gd name="connsiteX5" fmla="*/ 505516 w 550378"/>
                    <a:gd name="connsiteY5" fmla="*/ 634651 h 636335"/>
                    <a:gd name="connsiteX6" fmla="*/ 313392 w 550378"/>
                    <a:gd name="connsiteY6" fmla="*/ 6413 h 636335"/>
                    <a:gd name="connsiteX7" fmla="*/ 235073 w 550378"/>
                    <a:gd name="connsiteY7" fmla="*/ 130186 h 636335"/>
                    <a:gd name="connsiteX0" fmla="*/ 235073 w 520180"/>
                    <a:gd name="connsiteY0" fmla="*/ 130186 h 636335"/>
                    <a:gd name="connsiteX1" fmla="*/ 391213 w 520180"/>
                    <a:gd name="connsiteY1" fmla="*/ 410132 h 636335"/>
                    <a:gd name="connsiteX2" fmla="*/ 281524 w 520180"/>
                    <a:gd name="connsiteY2" fmla="*/ 392326 h 636335"/>
                    <a:gd name="connsiteX3" fmla="*/ 219929 w 520180"/>
                    <a:gd name="connsiteY3" fmla="*/ 370101 h 636335"/>
                    <a:gd name="connsiteX4" fmla="*/ 185004 w 520180"/>
                    <a:gd name="connsiteY4" fmla="*/ 478686 h 636335"/>
                    <a:gd name="connsiteX5" fmla="*/ 505516 w 520180"/>
                    <a:gd name="connsiteY5" fmla="*/ 634651 h 636335"/>
                    <a:gd name="connsiteX6" fmla="*/ 313392 w 520180"/>
                    <a:gd name="connsiteY6" fmla="*/ 6413 h 636335"/>
                    <a:gd name="connsiteX7" fmla="*/ 235073 w 520180"/>
                    <a:gd name="connsiteY7" fmla="*/ 130186 h 636335"/>
                    <a:gd name="connsiteX0" fmla="*/ 235073 w 520180"/>
                    <a:gd name="connsiteY0" fmla="*/ 130186 h 636335"/>
                    <a:gd name="connsiteX1" fmla="*/ 289675 w 520180"/>
                    <a:gd name="connsiteY1" fmla="*/ 360040 h 636335"/>
                    <a:gd name="connsiteX2" fmla="*/ 281524 w 520180"/>
                    <a:gd name="connsiteY2" fmla="*/ 392326 h 636335"/>
                    <a:gd name="connsiteX3" fmla="*/ 219929 w 520180"/>
                    <a:gd name="connsiteY3" fmla="*/ 370101 h 636335"/>
                    <a:gd name="connsiteX4" fmla="*/ 185004 w 520180"/>
                    <a:gd name="connsiteY4" fmla="*/ 478686 h 636335"/>
                    <a:gd name="connsiteX5" fmla="*/ 505516 w 520180"/>
                    <a:gd name="connsiteY5" fmla="*/ 634651 h 636335"/>
                    <a:gd name="connsiteX6" fmla="*/ 313392 w 520180"/>
                    <a:gd name="connsiteY6" fmla="*/ 6413 h 636335"/>
                    <a:gd name="connsiteX7" fmla="*/ 235073 w 520180"/>
                    <a:gd name="connsiteY7" fmla="*/ 130186 h 636335"/>
                    <a:gd name="connsiteX0" fmla="*/ 235073 w 521476"/>
                    <a:gd name="connsiteY0" fmla="*/ 130186 h 490729"/>
                    <a:gd name="connsiteX1" fmla="*/ 289675 w 521476"/>
                    <a:gd name="connsiteY1" fmla="*/ 360040 h 490729"/>
                    <a:gd name="connsiteX2" fmla="*/ 281524 w 521476"/>
                    <a:gd name="connsiteY2" fmla="*/ 392326 h 490729"/>
                    <a:gd name="connsiteX3" fmla="*/ 219929 w 521476"/>
                    <a:gd name="connsiteY3" fmla="*/ 370101 h 490729"/>
                    <a:gd name="connsiteX4" fmla="*/ 185004 w 521476"/>
                    <a:gd name="connsiteY4" fmla="*/ 478686 h 490729"/>
                    <a:gd name="connsiteX5" fmla="*/ 506865 w 521476"/>
                    <a:gd name="connsiteY5" fmla="*/ 468019 h 490729"/>
                    <a:gd name="connsiteX6" fmla="*/ 313392 w 521476"/>
                    <a:gd name="connsiteY6" fmla="*/ 6413 h 490729"/>
                    <a:gd name="connsiteX7" fmla="*/ 235073 w 521476"/>
                    <a:gd name="connsiteY7" fmla="*/ 130186 h 490729"/>
                    <a:gd name="connsiteX0" fmla="*/ 235073 w 510414"/>
                    <a:gd name="connsiteY0" fmla="*/ 130186 h 490729"/>
                    <a:gd name="connsiteX1" fmla="*/ 289675 w 510414"/>
                    <a:gd name="connsiteY1" fmla="*/ 360040 h 490729"/>
                    <a:gd name="connsiteX2" fmla="*/ 281524 w 510414"/>
                    <a:gd name="connsiteY2" fmla="*/ 392326 h 490729"/>
                    <a:gd name="connsiteX3" fmla="*/ 219929 w 510414"/>
                    <a:gd name="connsiteY3" fmla="*/ 370101 h 490729"/>
                    <a:gd name="connsiteX4" fmla="*/ 185004 w 510414"/>
                    <a:gd name="connsiteY4" fmla="*/ 478686 h 490729"/>
                    <a:gd name="connsiteX5" fmla="*/ 506865 w 510414"/>
                    <a:gd name="connsiteY5" fmla="*/ 468019 h 490729"/>
                    <a:gd name="connsiteX6" fmla="*/ 313392 w 510414"/>
                    <a:gd name="connsiteY6" fmla="*/ 6413 h 490729"/>
                    <a:gd name="connsiteX7" fmla="*/ 235073 w 510414"/>
                    <a:gd name="connsiteY7" fmla="*/ 130186 h 490729"/>
                    <a:gd name="connsiteX0" fmla="*/ 235073 w 512719"/>
                    <a:gd name="connsiteY0" fmla="*/ 130186 h 490729"/>
                    <a:gd name="connsiteX1" fmla="*/ 289675 w 512719"/>
                    <a:gd name="connsiteY1" fmla="*/ 360040 h 490729"/>
                    <a:gd name="connsiteX2" fmla="*/ 281524 w 512719"/>
                    <a:gd name="connsiteY2" fmla="*/ 392326 h 490729"/>
                    <a:gd name="connsiteX3" fmla="*/ 219929 w 512719"/>
                    <a:gd name="connsiteY3" fmla="*/ 370101 h 490729"/>
                    <a:gd name="connsiteX4" fmla="*/ 185004 w 512719"/>
                    <a:gd name="connsiteY4" fmla="*/ 478686 h 490729"/>
                    <a:gd name="connsiteX5" fmla="*/ 506865 w 512719"/>
                    <a:gd name="connsiteY5" fmla="*/ 468019 h 490729"/>
                    <a:gd name="connsiteX6" fmla="*/ 313392 w 512719"/>
                    <a:gd name="connsiteY6" fmla="*/ 6413 h 490729"/>
                    <a:gd name="connsiteX7" fmla="*/ 235073 w 512719"/>
                    <a:gd name="connsiteY7" fmla="*/ 130186 h 490729"/>
                    <a:gd name="connsiteX0" fmla="*/ 235073 w 511644"/>
                    <a:gd name="connsiteY0" fmla="*/ 130186 h 490729"/>
                    <a:gd name="connsiteX1" fmla="*/ 289675 w 511644"/>
                    <a:gd name="connsiteY1" fmla="*/ 360040 h 490729"/>
                    <a:gd name="connsiteX2" fmla="*/ 281524 w 511644"/>
                    <a:gd name="connsiteY2" fmla="*/ 392326 h 490729"/>
                    <a:gd name="connsiteX3" fmla="*/ 219929 w 511644"/>
                    <a:gd name="connsiteY3" fmla="*/ 370101 h 490729"/>
                    <a:gd name="connsiteX4" fmla="*/ 185004 w 511644"/>
                    <a:gd name="connsiteY4" fmla="*/ 478686 h 490729"/>
                    <a:gd name="connsiteX5" fmla="*/ 506865 w 511644"/>
                    <a:gd name="connsiteY5" fmla="*/ 468019 h 490729"/>
                    <a:gd name="connsiteX6" fmla="*/ 313392 w 511644"/>
                    <a:gd name="connsiteY6" fmla="*/ 6413 h 490729"/>
                    <a:gd name="connsiteX7" fmla="*/ 235073 w 511644"/>
                    <a:gd name="connsiteY7" fmla="*/ 130186 h 490729"/>
                    <a:gd name="connsiteX0" fmla="*/ 235073 w 463572"/>
                    <a:gd name="connsiteY0" fmla="*/ 130186 h 486557"/>
                    <a:gd name="connsiteX1" fmla="*/ 289675 w 463572"/>
                    <a:gd name="connsiteY1" fmla="*/ 360040 h 486557"/>
                    <a:gd name="connsiteX2" fmla="*/ 281524 w 463572"/>
                    <a:gd name="connsiteY2" fmla="*/ 392326 h 486557"/>
                    <a:gd name="connsiteX3" fmla="*/ 219929 w 463572"/>
                    <a:gd name="connsiteY3" fmla="*/ 370101 h 486557"/>
                    <a:gd name="connsiteX4" fmla="*/ 185004 w 463572"/>
                    <a:gd name="connsiteY4" fmla="*/ 478686 h 486557"/>
                    <a:gd name="connsiteX5" fmla="*/ 457417 w 463572"/>
                    <a:gd name="connsiteY5" fmla="*/ 404848 h 486557"/>
                    <a:gd name="connsiteX6" fmla="*/ 313392 w 463572"/>
                    <a:gd name="connsiteY6" fmla="*/ 6413 h 486557"/>
                    <a:gd name="connsiteX7" fmla="*/ 235073 w 463572"/>
                    <a:gd name="connsiteY7" fmla="*/ 130186 h 486557"/>
                    <a:gd name="connsiteX0" fmla="*/ 235073 w 484392"/>
                    <a:gd name="connsiteY0" fmla="*/ 130186 h 486557"/>
                    <a:gd name="connsiteX1" fmla="*/ 289675 w 484392"/>
                    <a:gd name="connsiteY1" fmla="*/ 360040 h 486557"/>
                    <a:gd name="connsiteX2" fmla="*/ 281524 w 484392"/>
                    <a:gd name="connsiteY2" fmla="*/ 392326 h 486557"/>
                    <a:gd name="connsiteX3" fmla="*/ 219929 w 484392"/>
                    <a:gd name="connsiteY3" fmla="*/ 370101 h 486557"/>
                    <a:gd name="connsiteX4" fmla="*/ 185004 w 484392"/>
                    <a:gd name="connsiteY4" fmla="*/ 478686 h 486557"/>
                    <a:gd name="connsiteX5" fmla="*/ 457417 w 484392"/>
                    <a:gd name="connsiteY5" fmla="*/ 404848 h 486557"/>
                    <a:gd name="connsiteX6" fmla="*/ 458183 w 484392"/>
                    <a:gd name="connsiteY6" fmla="*/ 393314 h 486557"/>
                    <a:gd name="connsiteX7" fmla="*/ 313392 w 484392"/>
                    <a:gd name="connsiteY7" fmla="*/ 6413 h 486557"/>
                    <a:gd name="connsiteX8" fmla="*/ 235073 w 484392"/>
                    <a:gd name="connsiteY8" fmla="*/ 130186 h 486557"/>
                    <a:gd name="connsiteX0" fmla="*/ 235073 w 459806"/>
                    <a:gd name="connsiteY0" fmla="*/ 130186 h 486557"/>
                    <a:gd name="connsiteX1" fmla="*/ 289675 w 459806"/>
                    <a:gd name="connsiteY1" fmla="*/ 360040 h 486557"/>
                    <a:gd name="connsiteX2" fmla="*/ 281524 w 459806"/>
                    <a:gd name="connsiteY2" fmla="*/ 392326 h 486557"/>
                    <a:gd name="connsiteX3" fmla="*/ 219929 w 459806"/>
                    <a:gd name="connsiteY3" fmla="*/ 370101 h 486557"/>
                    <a:gd name="connsiteX4" fmla="*/ 185004 w 459806"/>
                    <a:gd name="connsiteY4" fmla="*/ 478686 h 486557"/>
                    <a:gd name="connsiteX5" fmla="*/ 457417 w 459806"/>
                    <a:gd name="connsiteY5" fmla="*/ 404848 h 486557"/>
                    <a:gd name="connsiteX6" fmla="*/ 313392 w 459806"/>
                    <a:gd name="connsiteY6" fmla="*/ 6413 h 486557"/>
                    <a:gd name="connsiteX7" fmla="*/ 235073 w 459806"/>
                    <a:gd name="connsiteY7" fmla="*/ 130186 h 486557"/>
                    <a:gd name="connsiteX0" fmla="*/ 235073 w 321353"/>
                    <a:gd name="connsiteY0" fmla="*/ 130186 h 483717"/>
                    <a:gd name="connsiteX1" fmla="*/ 289675 w 321353"/>
                    <a:gd name="connsiteY1" fmla="*/ 360040 h 483717"/>
                    <a:gd name="connsiteX2" fmla="*/ 281524 w 321353"/>
                    <a:gd name="connsiteY2" fmla="*/ 392326 h 483717"/>
                    <a:gd name="connsiteX3" fmla="*/ 219929 w 321353"/>
                    <a:gd name="connsiteY3" fmla="*/ 370101 h 483717"/>
                    <a:gd name="connsiteX4" fmla="*/ 185004 w 321353"/>
                    <a:gd name="connsiteY4" fmla="*/ 478686 h 483717"/>
                    <a:gd name="connsiteX5" fmla="*/ 313392 w 321353"/>
                    <a:gd name="connsiteY5" fmla="*/ 6413 h 483717"/>
                    <a:gd name="connsiteX6" fmla="*/ 235073 w 321353"/>
                    <a:gd name="connsiteY6" fmla="*/ 130186 h 483717"/>
                    <a:gd name="connsiteX0" fmla="*/ 235073 w 440178"/>
                    <a:gd name="connsiteY0" fmla="*/ 130186 h 483716"/>
                    <a:gd name="connsiteX1" fmla="*/ 289675 w 440178"/>
                    <a:gd name="connsiteY1" fmla="*/ 360040 h 483716"/>
                    <a:gd name="connsiteX2" fmla="*/ 281524 w 440178"/>
                    <a:gd name="connsiteY2" fmla="*/ 392326 h 483716"/>
                    <a:gd name="connsiteX3" fmla="*/ 219929 w 440178"/>
                    <a:gd name="connsiteY3" fmla="*/ 370101 h 483716"/>
                    <a:gd name="connsiteX4" fmla="*/ 185004 w 440178"/>
                    <a:gd name="connsiteY4" fmla="*/ 478686 h 483716"/>
                    <a:gd name="connsiteX5" fmla="*/ 313392 w 440178"/>
                    <a:gd name="connsiteY5" fmla="*/ 6413 h 483716"/>
                    <a:gd name="connsiteX6" fmla="*/ 235073 w 440178"/>
                    <a:gd name="connsiteY6" fmla="*/ 130186 h 483716"/>
                    <a:gd name="connsiteX0" fmla="*/ 235073 w 465232"/>
                    <a:gd name="connsiteY0" fmla="*/ 130186 h 483716"/>
                    <a:gd name="connsiteX1" fmla="*/ 289675 w 465232"/>
                    <a:gd name="connsiteY1" fmla="*/ 360040 h 483716"/>
                    <a:gd name="connsiteX2" fmla="*/ 281524 w 465232"/>
                    <a:gd name="connsiteY2" fmla="*/ 392326 h 483716"/>
                    <a:gd name="connsiteX3" fmla="*/ 219929 w 465232"/>
                    <a:gd name="connsiteY3" fmla="*/ 370101 h 483716"/>
                    <a:gd name="connsiteX4" fmla="*/ 185004 w 465232"/>
                    <a:gd name="connsiteY4" fmla="*/ 478686 h 483716"/>
                    <a:gd name="connsiteX5" fmla="*/ 313392 w 465232"/>
                    <a:gd name="connsiteY5" fmla="*/ 6413 h 483716"/>
                    <a:gd name="connsiteX6" fmla="*/ 235073 w 465232"/>
                    <a:gd name="connsiteY6" fmla="*/ 130186 h 483716"/>
                    <a:gd name="connsiteX0" fmla="*/ 235073 w 465232"/>
                    <a:gd name="connsiteY0" fmla="*/ 130186 h 483716"/>
                    <a:gd name="connsiteX1" fmla="*/ 289675 w 465232"/>
                    <a:gd name="connsiteY1" fmla="*/ 360040 h 483716"/>
                    <a:gd name="connsiteX2" fmla="*/ 281524 w 465232"/>
                    <a:gd name="connsiteY2" fmla="*/ 392326 h 483716"/>
                    <a:gd name="connsiteX3" fmla="*/ 219929 w 465232"/>
                    <a:gd name="connsiteY3" fmla="*/ 370101 h 483716"/>
                    <a:gd name="connsiteX4" fmla="*/ 185004 w 465232"/>
                    <a:gd name="connsiteY4" fmla="*/ 478686 h 483716"/>
                    <a:gd name="connsiteX5" fmla="*/ 313392 w 465232"/>
                    <a:gd name="connsiteY5" fmla="*/ 6413 h 483716"/>
                    <a:gd name="connsiteX6" fmla="*/ 235073 w 465232"/>
                    <a:gd name="connsiteY6" fmla="*/ 130186 h 483716"/>
                    <a:gd name="connsiteX0" fmla="*/ 235073 w 465232"/>
                    <a:gd name="connsiteY0" fmla="*/ 130186 h 483716"/>
                    <a:gd name="connsiteX1" fmla="*/ 289675 w 465232"/>
                    <a:gd name="connsiteY1" fmla="*/ 360040 h 483716"/>
                    <a:gd name="connsiteX2" fmla="*/ 219929 w 465232"/>
                    <a:gd name="connsiteY2" fmla="*/ 370101 h 483716"/>
                    <a:gd name="connsiteX3" fmla="*/ 185004 w 465232"/>
                    <a:gd name="connsiteY3" fmla="*/ 478686 h 483716"/>
                    <a:gd name="connsiteX4" fmla="*/ 313392 w 465232"/>
                    <a:gd name="connsiteY4" fmla="*/ 6413 h 483716"/>
                    <a:gd name="connsiteX5" fmla="*/ 235073 w 465232"/>
                    <a:gd name="connsiteY5" fmla="*/ 130186 h 483716"/>
                    <a:gd name="connsiteX0" fmla="*/ 236526 w 466685"/>
                    <a:gd name="connsiteY0" fmla="*/ 130186 h 483851"/>
                    <a:gd name="connsiteX1" fmla="*/ 291128 w 466685"/>
                    <a:gd name="connsiteY1" fmla="*/ 360040 h 483851"/>
                    <a:gd name="connsiteX2" fmla="*/ 217278 w 466685"/>
                    <a:gd name="connsiteY2" fmla="*/ 376801 h 483851"/>
                    <a:gd name="connsiteX3" fmla="*/ 186457 w 466685"/>
                    <a:gd name="connsiteY3" fmla="*/ 478686 h 483851"/>
                    <a:gd name="connsiteX4" fmla="*/ 314845 w 466685"/>
                    <a:gd name="connsiteY4" fmla="*/ 6413 h 483851"/>
                    <a:gd name="connsiteX5" fmla="*/ 236526 w 466685"/>
                    <a:gd name="connsiteY5" fmla="*/ 130186 h 483851"/>
                    <a:gd name="connsiteX0" fmla="*/ 187481 w 417640"/>
                    <a:gd name="connsiteY0" fmla="*/ 130186 h 507069"/>
                    <a:gd name="connsiteX1" fmla="*/ 242083 w 417640"/>
                    <a:gd name="connsiteY1" fmla="*/ 360040 h 507069"/>
                    <a:gd name="connsiteX2" fmla="*/ 168233 w 417640"/>
                    <a:gd name="connsiteY2" fmla="*/ 376801 h 507069"/>
                    <a:gd name="connsiteX3" fmla="*/ 137412 w 417640"/>
                    <a:gd name="connsiteY3" fmla="*/ 478686 h 507069"/>
                    <a:gd name="connsiteX4" fmla="*/ 265800 w 417640"/>
                    <a:gd name="connsiteY4" fmla="*/ 6413 h 507069"/>
                    <a:gd name="connsiteX5" fmla="*/ 187481 w 417640"/>
                    <a:gd name="connsiteY5" fmla="*/ 130186 h 507069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37449 w 467608"/>
                    <a:gd name="connsiteY0" fmla="*/ 130186 h 514858"/>
                    <a:gd name="connsiteX1" fmla="*/ 266991 w 467608"/>
                    <a:gd name="connsiteY1" fmla="*/ 370112 h 514858"/>
                    <a:gd name="connsiteX2" fmla="*/ 182747 w 467608"/>
                    <a:gd name="connsiteY2" fmla="*/ 378144 h 514858"/>
                    <a:gd name="connsiteX3" fmla="*/ 187380 w 467608"/>
                    <a:gd name="connsiteY3" fmla="*/ 478686 h 514858"/>
                    <a:gd name="connsiteX4" fmla="*/ 315768 w 467608"/>
                    <a:gd name="connsiteY4" fmla="*/ 6413 h 514858"/>
                    <a:gd name="connsiteX5" fmla="*/ 237449 w 467608"/>
                    <a:gd name="connsiteY5" fmla="*/ 130186 h 514858"/>
                    <a:gd name="connsiteX0" fmla="*/ 222501 w 452660"/>
                    <a:gd name="connsiteY0" fmla="*/ 130186 h 517959"/>
                    <a:gd name="connsiteX1" fmla="*/ 252043 w 452660"/>
                    <a:gd name="connsiteY1" fmla="*/ 370112 h 517959"/>
                    <a:gd name="connsiteX2" fmla="*/ 167799 w 452660"/>
                    <a:gd name="connsiteY2" fmla="*/ 378144 h 517959"/>
                    <a:gd name="connsiteX3" fmla="*/ 172432 w 452660"/>
                    <a:gd name="connsiteY3" fmla="*/ 478686 h 517959"/>
                    <a:gd name="connsiteX4" fmla="*/ 300820 w 452660"/>
                    <a:gd name="connsiteY4" fmla="*/ 6413 h 517959"/>
                    <a:gd name="connsiteX5" fmla="*/ 222501 w 452660"/>
                    <a:gd name="connsiteY5" fmla="*/ 130186 h 517959"/>
                    <a:gd name="connsiteX0" fmla="*/ 222500 w 452659"/>
                    <a:gd name="connsiteY0" fmla="*/ 130186 h 517959"/>
                    <a:gd name="connsiteX1" fmla="*/ 252042 w 452659"/>
                    <a:gd name="connsiteY1" fmla="*/ 370112 h 517959"/>
                    <a:gd name="connsiteX2" fmla="*/ 167798 w 452659"/>
                    <a:gd name="connsiteY2" fmla="*/ 378144 h 517959"/>
                    <a:gd name="connsiteX3" fmla="*/ 172431 w 452659"/>
                    <a:gd name="connsiteY3" fmla="*/ 478686 h 517959"/>
                    <a:gd name="connsiteX4" fmla="*/ 300819 w 452659"/>
                    <a:gd name="connsiteY4" fmla="*/ 6413 h 517959"/>
                    <a:gd name="connsiteX5" fmla="*/ 222500 w 452659"/>
                    <a:gd name="connsiteY5" fmla="*/ 130186 h 517959"/>
                    <a:gd name="connsiteX0" fmla="*/ 178753 w 430170"/>
                    <a:gd name="connsiteY0" fmla="*/ 130186 h 507568"/>
                    <a:gd name="connsiteX1" fmla="*/ 208295 w 430170"/>
                    <a:gd name="connsiteY1" fmla="*/ 370112 h 507568"/>
                    <a:gd name="connsiteX2" fmla="*/ 124051 w 430170"/>
                    <a:gd name="connsiteY2" fmla="*/ 378144 h 507568"/>
                    <a:gd name="connsiteX3" fmla="*/ 205066 w 430170"/>
                    <a:gd name="connsiteY3" fmla="*/ 467065 h 507568"/>
                    <a:gd name="connsiteX4" fmla="*/ 257072 w 430170"/>
                    <a:gd name="connsiteY4" fmla="*/ 6413 h 507568"/>
                    <a:gd name="connsiteX5" fmla="*/ 178753 w 430170"/>
                    <a:gd name="connsiteY5" fmla="*/ 130186 h 507568"/>
                    <a:gd name="connsiteX0" fmla="*/ 178753 w 419885"/>
                    <a:gd name="connsiteY0" fmla="*/ 130186 h 507568"/>
                    <a:gd name="connsiteX1" fmla="*/ 208295 w 419885"/>
                    <a:gd name="connsiteY1" fmla="*/ 370112 h 507568"/>
                    <a:gd name="connsiteX2" fmla="*/ 124051 w 419885"/>
                    <a:gd name="connsiteY2" fmla="*/ 378144 h 507568"/>
                    <a:gd name="connsiteX3" fmla="*/ 205066 w 419885"/>
                    <a:gd name="connsiteY3" fmla="*/ 467065 h 507568"/>
                    <a:gd name="connsiteX4" fmla="*/ 257072 w 419885"/>
                    <a:gd name="connsiteY4" fmla="*/ 6413 h 507568"/>
                    <a:gd name="connsiteX5" fmla="*/ 178753 w 419885"/>
                    <a:gd name="connsiteY5" fmla="*/ 130186 h 507568"/>
                    <a:gd name="connsiteX0" fmla="*/ 178753 w 413808"/>
                    <a:gd name="connsiteY0" fmla="*/ 130186 h 507568"/>
                    <a:gd name="connsiteX1" fmla="*/ 208295 w 413808"/>
                    <a:gd name="connsiteY1" fmla="*/ 370112 h 507568"/>
                    <a:gd name="connsiteX2" fmla="*/ 124051 w 413808"/>
                    <a:gd name="connsiteY2" fmla="*/ 378144 h 507568"/>
                    <a:gd name="connsiteX3" fmla="*/ 205066 w 413808"/>
                    <a:gd name="connsiteY3" fmla="*/ 467065 h 507568"/>
                    <a:gd name="connsiteX4" fmla="*/ 257072 w 413808"/>
                    <a:gd name="connsiteY4" fmla="*/ 6413 h 507568"/>
                    <a:gd name="connsiteX5" fmla="*/ 178753 w 413808"/>
                    <a:gd name="connsiteY5" fmla="*/ 130186 h 507568"/>
                    <a:gd name="connsiteX0" fmla="*/ 199224 w 434279"/>
                    <a:gd name="connsiteY0" fmla="*/ 130186 h 514984"/>
                    <a:gd name="connsiteX1" fmla="*/ 228766 w 434279"/>
                    <a:gd name="connsiteY1" fmla="*/ 370112 h 514984"/>
                    <a:gd name="connsiteX2" fmla="*/ 144522 w 434279"/>
                    <a:gd name="connsiteY2" fmla="*/ 378144 h 514984"/>
                    <a:gd name="connsiteX3" fmla="*/ 225537 w 434279"/>
                    <a:gd name="connsiteY3" fmla="*/ 467065 h 514984"/>
                    <a:gd name="connsiteX4" fmla="*/ 277543 w 434279"/>
                    <a:gd name="connsiteY4" fmla="*/ 6413 h 514984"/>
                    <a:gd name="connsiteX5" fmla="*/ 199224 w 434279"/>
                    <a:gd name="connsiteY5" fmla="*/ 130186 h 514984"/>
                    <a:gd name="connsiteX0" fmla="*/ 179305 w 425253"/>
                    <a:gd name="connsiteY0" fmla="*/ 130186 h 509876"/>
                    <a:gd name="connsiteX1" fmla="*/ 208847 w 425253"/>
                    <a:gd name="connsiteY1" fmla="*/ 370112 h 509876"/>
                    <a:gd name="connsiteX2" fmla="*/ 124603 w 425253"/>
                    <a:gd name="connsiteY2" fmla="*/ 378144 h 509876"/>
                    <a:gd name="connsiteX3" fmla="*/ 243810 w 425253"/>
                    <a:gd name="connsiteY3" fmla="*/ 461255 h 509876"/>
                    <a:gd name="connsiteX4" fmla="*/ 257624 w 425253"/>
                    <a:gd name="connsiteY4" fmla="*/ 6413 h 509876"/>
                    <a:gd name="connsiteX5" fmla="*/ 179305 w 425253"/>
                    <a:gd name="connsiteY5" fmla="*/ 130186 h 509876"/>
                    <a:gd name="connsiteX0" fmla="*/ 179305 w 414064"/>
                    <a:gd name="connsiteY0" fmla="*/ 130186 h 509876"/>
                    <a:gd name="connsiteX1" fmla="*/ 208847 w 414064"/>
                    <a:gd name="connsiteY1" fmla="*/ 370112 h 509876"/>
                    <a:gd name="connsiteX2" fmla="*/ 124603 w 414064"/>
                    <a:gd name="connsiteY2" fmla="*/ 378144 h 509876"/>
                    <a:gd name="connsiteX3" fmla="*/ 243810 w 414064"/>
                    <a:gd name="connsiteY3" fmla="*/ 461255 h 509876"/>
                    <a:gd name="connsiteX4" fmla="*/ 257624 w 414064"/>
                    <a:gd name="connsiteY4" fmla="*/ 6413 h 509876"/>
                    <a:gd name="connsiteX5" fmla="*/ 179305 w 414064"/>
                    <a:gd name="connsiteY5" fmla="*/ 130186 h 509876"/>
                    <a:gd name="connsiteX0" fmla="*/ 179305 w 409086"/>
                    <a:gd name="connsiteY0" fmla="*/ 130186 h 509876"/>
                    <a:gd name="connsiteX1" fmla="*/ 208847 w 409086"/>
                    <a:gd name="connsiteY1" fmla="*/ 370112 h 509876"/>
                    <a:gd name="connsiteX2" fmla="*/ 124603 w 409086"/>
                    <a:gd name="connsiteY2" fmla="*/ 378144 h 509876"/>
                    <a:gd name="connsiteX3" fmla="*/ 243810 w 409086"/>
                    <a:gd name="connsiteY3" fmla="*/ 461255 h 509876"/>
                    <a:gd name="connsiteX4" fmla="*/ 257624 w 409086"/>
                    <a:gd name="connsiteY4" fmla="*/ 6413 h 509876"/>
                    <a:gd name="connsiteX5" fmla="*/ 179305 w 409086"/>
                    <a:gd name="connsiteY5" fmla="*/ 130186 h 509876"/>
                    <a:gd name="connsiteX0" fmla="*/ 179305 w 409086"/>
                    <a:gd name="connsiteY0" fmla="*/ 135278 h 514968"/>
                    <a:gd name="connsiteX1" fmla="*/ 208847 w 409086"/>
                    <a:gd name="connsiteY1" fmla="*/ 375204 h 514968"/>
                    <a:gd name="connsiteX2" fmla="*/ 124603 w 409086"/>
                    <a:gd name="connsiteY2" fmla="*/ 383236 h 514968"/>
                    <a:gd name="connsiteX3" fmla="*/ 243810 w 409086"/>
                    <a:gd name="connsiteY3" fmla="*/ 466347 h 514968"/>
                    <a:gd name="connsiteX4" fmla="*/ 257624 w 409086"/>
                    <a:gd name="connsiteY4" fmla="*/ 11505 h 514968"/>
                    <a:gd name="connsiteX5" fmla="*/ 179305 w 409086"/>
                    <a:gd name="connsiteY5" fmla="*/ 135278 h 514968"/>
                    <a:gd name="connsiteX0" fmla="*/ 171780 w 405935"/>
                    <a:gd name="connsiteY0" fmla="*/ 135278 h 501648"/>
                    <a:gd name="connsiteX1" fmla="*/ 201322 w 405935"/>
                    <a:gd name="connsiteY1" fmla="*/ 375204 h 501648"/>
                    <a:gd name="connsiteX2" fmla="*/ 117078 w 405935"/>
                    <a:gd name="connsiteY2" fmla="*/ 383236 h 501648"/>
                    <a:gd name="connsiteX3" fmla="*/ 251937 w 405935"/>
                    <a:gd name="connsiteY3" fmla="*/ 451079 h 501648"/>
                    <a:gd name="connsiteX4" fmla="*/ 250099 w 405935"/>
                    <a:gd name="connsiteY4" fmla="*/ 11505 h 501648"/>
                    <a:gd name="connsiteX5" fmla="*/ 171780 w 405935"/>
                    <a:gd name="connsiteY5" fmla="*/ 135278 h 501648"/>
                    <a:gd name="connsiteX0" fmla="*/ 171780 w 387155"/>
                    <a:gd name="connsiteY0" fmla="*/ 135278 h 501648"/>
                    <a:gd name="connsiteX1" fmla="*/ 201322 w 387155"/>
                    <a:gd name="connsiteY1" fmla="*/ 375204 h 501648"/>
                    <a:gd name="connsiteX2" fmla="*/ 117078 w 387155"/>
                    <a:gd name="connsiteY2" fmla="*/ 383236 h 501648"/>
                    <a:gd name="connsiteX3" fmla="*/ 251937 w 387155"/>
                    <a:gd name="connsiteY3" fmla="*/ 451079 h 501648"/>
                    <a:gd name="connsiteX4" fmla="*/ 250099 w 387155"/>
                    <a:gd name="connsiteY4" fmla="*/ 11505 h 501648"/>
                    <a:gd name="connsiteX5" fmla="*/ 171780 w 387155"/>
                    <a:gd name="connsiteY5" fmla="*/ 135278 h 501648"/>
                    <a:gd name="connsiteX0" fmla="*/ 171780 w 387155"/>
                    <a:gd name="connsiteY0" fmla="*/ 135278 h 501648"/>
                    <a:gd name="connsiteX1" fmla="*/ 201322 w 387155"/>
                    <a:gd name="connsiteY1" fmla="*/ 375204 h 501648"/>
                    <a:gd name="connsiteX2" fmla="*/ 117078 w 387155"/>
                    <a:gd name="connsiteY2" fmla="*/ 383236 h 501648"/>
                    <a:gd name="connsiteX3" fmla="*/ 251937 w 387155"/>
                    <a:gd name="connsiteY3" fmla="*/ 451079 h 501648"/>
                    <a:gd name="connsiteX4" fmla="*/ 250099 w 387155"/>
                    <a:gd name="connsiteY4" fmla="*/ 11505 h 501648"/>
                    <a:gd name="connsiteX5" fmla="*/ 171780 w 387155"/>
                    <a:gd name="connsiteY5" fmla="*/ 135278 h 501648"/>
                    <a:gd name="connsiteX0" fmla="*/ 171780 w 382554"/>
                    <a:gd name="connsiteY0" fmla="*/ 135278 h 501648"/>
                    <a:gd name="connsiteX1" fmla="*/ 201322 w 382554"/>
                    <a:gd name="connsiteY1" fmla="*/ 375204 h 501648"/>
                    <a:gd name="connsiteX2" fmla="*/ 117078 w 382554"/>
                    <a:gd name="connsiteY2" fmla="*/ 383236 h 501648"/>
                    <a:gd name="connsiteX3" fmla="*/ 251937 w 382554"/>
                    <a:gd name="connsiteY3" fmla="*/ 451079 h 501648"/>
                    <a:gd name="connsiteX4" fmla="*/ 250099 w 382554"/>
                    <a:gd name="connsiteY4" fmla="*/ 11505 h 501648"/>
                    <a:gd name="connsiteX5" fmla="*/ 171780 w 382554"/>
                    <a:gd name="connsiteY5" fmla="*/ 135278 h 501648"/>
                    <a:gd name="connsiteX0" fmla="*/ 171780 w 387623"/>
                    <a:gd name="connsiteY0" fmla="*/ 135278 h 501648"/>
                    <a:gd name="connsiteX1" fmla="*/ 201322 w 387623"/>
                    <a:gd name="connsiteY1" fmla="*/ 375204 h 501648"/>
                    <a:gd name="connsiteX2" fmla="*/ 117078 w 387623"/>
                    <a:gd name="connsiteY2" fmla="*/ 383236 h 501648"/>
                    <a:gd name="connsiteX3" fmla="*/ 251937 w 387623"/>
                    <a:gd name="connsiteY3" fmla="*/ 451079 h 501648"/>
                    <a:gd name="connsiteX4" fmla="*/ 250099 w 387623"/>
                    <a:gd name="connsiteY4" fmla="*/ 11505 h 501648"/>
                    <a:gd name="connsiteX5" fmla="*/ 171780 w 387623"/>
                    <a:gd name="connsiteY5" fmla="*/ 135278 h 501648"/>
                    <a:gd name="connsiteX0" fmla="*/ 110313 w 326156"/>
                    <a:gd name="connsiteY0" fmla="*/ 135278 h 536419"/>
                    <a:gd name="connsiteX1" fmla="*/ 139855 w 326156"/>
                    <a:gd name="connsiteY1" fmla="*/ 375204 h 536419"/>
                    <a:gd name="connsiteX2" fmla="*/ 55611 w 326156"/>
                    <a:gd name="connsiteY2" fmla="*/ 383236 h 536419"/>
                    <a:gd name="connsiteX3" fmla="*/ 190470 w 326156"/>
                    <a:gd name="connsiteY3" fmla="*/ 451079 h 536419"/>
                    <a:gd name="connsiteX4" fmla="*/ 188632 w 326156"/>
                    <a:gd name="connsiteY4" fmla="*/ 11505 h 536419"/>
                    <a:gd name="connsiteX5" fmla="*/ 110313 w 326156"/>
                    <a:gd name="connsiteY5" fmla="*/ 135278 h 536419"/>
                    <a:gd name="connsiteX0" fmla="*/ 109193 w 325036"/>
                    <a:gd name="connsiteY0" fmla="*/ 135278 h 543850"/>
                    <a:gd name="connsiteX1" fmla="*/ 138735 w 325036"/>
                    <a:gd name="connsiteY1" fmla="*/ 375204 h 543850"/>
                    <a:gd name="connsiteX2" fmla="*/ 54491 w 325036"/>
                    <a:gd name="connsiteY2" fmla="*/ 383236 h 543850"/>
                    <a:gd name="connsiteX3" fmla="*/ 189350 w 325036"/>
                    <a:gd name="connsiteY3" fmla="*/ 451079 h 543850"/>
                    <a:gd name="connsiteX4" fmla="*/ 187512 w 325036"/>
                    <a:gd name="connsiteY4" fmla="*/ 11505 h 543850"/>
                    <a:gd name="connsiteX5" fmla="*/ 109193 w 325036"/>
                    <a:gd name="connsiteY5" fmla="*/ 135278 h 543850"/>
                    <a:gd name="connsiteX0" fmla="*/ 104282 w 328285"/>
                    <a:gd name="connsiteY0" fmla="*/ 135278 h 557282"/>
                    <a:gd name="connsiteX1" fmla="*/ 133824 w 328285"/>
                    <a:gd name="connsiteY1" fmla="*/ 375204 h 557282"/>
                    <a:gd name="connsiteX2" fmla="*/ 49580 w 328285"/>
                    <a:gd name="connsiteY2" fmla="*/ 383236 h 557282"/>
                    <a:gd name="connsiteX3" fmla="*/ 209350 w 328285"/>
                    <a:gd name="connsiteY3" fmla="*/ 467551 h 557282"/>
                    <a:gd name="connsiteX4" fmla="*/ 182601 w 328285"/>
                    <a:gd name="connsiteY4" fmla="*/ 11505 h 557282"/>
                    <a:gd name="connsiteX5" fmla="*/ 104282 w 328285"/>
                    <a:gd name="connsiteY5" fmla="*/ 135278 h 557282"/>
                    <a:gd name="connsiteX0" fmla="*/ 106148 w 326784"/>
                    <a:gd name="connsiteY0" fmla="*/ 135278 h 551885"/>
                    <a:gd name="connsiteX1" fmla="*/ 135690 w 326784"/>
                    <a:gd name="connsiteY1" fmla="*/ 375204 h 551885"/>
                    <a:gd name="connsiteX2" fmla="*/ 51446 w 326784"/>
                    <a:gd name="connsiteY2" fmla="*/ 383236 h 551885"/>
                    <a:gd name="connsiteX3" fmla="*/ 201252 w 326784"/>
                    <a:gd name="connsiteY3" fmla="*/ 460962 h 551885"/>
                    <a:gd name="connsiteX4" fmla="*/ 184467 w 326784"/>
                    <a:gd name="connsiteY4" fmla="*/ 11505 h 551885"/>
                    <a:gd name="connsiteX5" fmla="*/ 106148 w 326784"/>
                    <a:gd name="connsiteY5" fmla="*/ 135278 h 551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6784" h="551885">
                      <a:moveTo>
                        <a:pt x="106148" y="135278"/>
                      </a:moveTo>
                      <a:cubicBezTo>
                        <a:pt x="198530" y="261363"/>
                        <a:pt x="261430" y="334516"/>
                        <a:pt x="135690" y="375204"/>
                      </a:cubicBezTo>
                      <a:cubicBezTo>
                        <a:pt x="111516" y="337480"/>
                        <a:pt x="-17812" y="273742"/>
                        <a:pt x="51446" y="383236"/>
                      </a:cubicBezTo>
                      <a:cubicBezTo>
                        <a:pt x="-77013" y="379947"/>
                        <a:pt x="58562" y="705088"/>
                        <a:pt x="201252" y="460962"/>
                      </a:cubicBezTo>
                      <a:cubicBezTo>
                        <a:pt x="258405" y="435261"/>
                        <a:pt x="461768" y="394702"/>
                        <a:pt x="184467" y="11505"/>
                      </a:cubicBezTo>
                      <a:cubicBezTo>
                        <a:pt x="110304" y="-29894"/>
                        <a:pt x="25287" y="47167"/>
                        <a:pt x="106148" y="135278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5" name="フリーフォーム 184"/>
                <p:cNvSpPr/>
                <p:nvPr/>
              </p:nvSpPr>
              <p:spPr>
                <a:xfrm rot="11594728" flipV="1">
                  <a:off x="3035594" y="4443943"/>
                  <a:ext cx="319075" cy="211480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1589"/>
                    <a:gd name="connsiteY0" fmla="*/ 299183 h 410308"/>
                    <a:gd name="connsiteX1" fmla="*/ 281524 w 751589"/>
                    <a:gd name="connsiteY1" fmla="*/ 81378 h 410308"/>
                    <a:gd name="connsiteX2" fmla="*/ 219929 w 751589"/>
                    <a:gd name="connsiteY2" fmla="*/ 59153 h 410308"/>
                    <a:gd name="connsiteX3" fmla="*/ 185004 w 751589"/>
                    <a:gd name="connsiteY3" fmla="*/ 167738 h 410308"/>
                    <a:gd name="connsiteX4" fmla="*/ 706339 w 751589"/>
                    <a:gd name="connsiteY4" fmla="*/ 410308 h 410308"/>
                    <a:gd name="connsiteX5" fmla="*/ 746979 w 751589"/>
                    <a:gd name="connsiteY5" fmla="*/ 299183 h 410308"/>
                    <a:gd name="connsiteX0" fmla="*/ 746979 w 766980"/>
                    <a:gd name="connsiteY0" fmla="*/ 299183 h 410308"/>
                    <a:gd name="connsiteX1" fmla="*/ 281524 w 766980"/>
                    <a:gd name="connsiteY1" fmla="*/ 81378 h 410308"/>
                    <a:gd name="connsiteX2" fmla="*/ 219929 w 766980"/>
                    <a:gd name="connsiteY2" fmla="*/ 59153 h 410308"/>
                    <a:gd name="connsiteX3" fmla="*/ 185004 w 766980"/>
                    <a:gd name="connsiteY3" fmla="*/ 167738 h 410308"/>
                    <a:gd name="connsiteX4" fmla="*/ 706339 w 766980"/>
                    <a:gd name="connsiteY4" fmla="*/ 410308 h 410308"/>
                    <a:gd name="connsiteX5" fmla="*/ 746979 w 766980"/>
                    <a:gd name="connsiteY5" fmla="*/ 299183 h 410308"/>
                    <a:gd name="connsiteX0" fmla="*/ 746979 w 763268"/>
                    <a:gd name="connsiteY0" fmla="*/ 299183 h 410308"/>
                    <a:gd name="connsiteX1" fmla="*/ 281524 w 763268"/>
                    <a:gd name="connsiteY1" fmla="*/ 81378 h 410308"/>
                    <a:gd name="connsiteX2" fmla="*/ 219929 w 763268"/>
                    <a:gd name="connsiteY2" fmla="*/ 59153 h 410308"/>
                    <a:gd name="connsiteX3" fmla="*/ 185004 w 763268"/>
                    <a:gd name="connsiteY3" fmla="*/ 167738 h 410308"/>
                    <a:gd name="connsiteX4" fmla="*/ 706339 w 763268"/>
                    <a:gd name="connsiteY4" fmla="*/ 410308 h 410308"/>
                    <a:gd name="connsiteX5" fmla="*/ 746979 w 763268"/>
                    <a:gd name="connsiteY5" fmla="*/ 299183 h 410308"/>
                    <a:gd name="connsiteX0" fmla="*/ 746979 w 760002"/>
                    <a:gd name="connsiteY0" fmla="*/ 299183 h 403934"/>
                    <a:gd name="connsiteX1" fmla="*/ 281524 w 760002"/>
                    <a:gd name="connsiteY1" fmla="*/ 81378 h 403934"/>
                    <a:gd name="connsiteX2" fmla="*/ 219929 w 760002"/>
                    <a:gd name="connsiteY2" fmla="*/ 59153 h 403934"/>
                    <a:gd name="connsiteX3" fmla="*/ 185004 w 760002"/>
                    <a:gd name="connsiteY3" fmla="*/ 167738 h 403934"/>
                    <a:gd name="connsiteX4" fmla="*/ 697878 w 760002"/>
                    <a:gd name="connsiteY4" fmla="*/ 403934 h 403934"/>
                    <a:gd name="connsiteX5" fmla="*/ 746979 w 760002"/>
                    <a:gd name="connsiteY5" fmla="*/ 299183 h 403934"/>
                    <a:gd name="connsiteX0" fmla="*/ 746979 w 761578"/>
                    <a:gd name="connsiteY0" fmla="*/ 299183 h 403934"/>
                    <a:gd name="connsiteX1" fmla="*/ 281524 w 761578"/>
                    <a:gd name="connsiteY1" fmla="*/ 81378 h 403934"/>
                    <a:gd name="connsiteX2" fmla="*/ 219929 w 761578"/>
                    <a:gd name="connsiteY2" fmla="*/ 59153 h 403934"/>
                    <a:gd name="connsiteX3" fmla="*/ 185004 w 761578"/>
                    <a:gd name="connsiteY3" fmla="*/ 167738 h 403934"/>
                    <a:gd name="connsiteX4" fmla="*/ 697878 w 761578"/>
                    <a:gd name="connsiteY4" fmla="*/ 403934 h 403934"/>
                    <a:gd name="connsiteX5" fmla="*/ 746979 w 761578"/>
                    <a:gd name="connsiteY5" fmla="*/ 299183 h 403934"/>
                    <a:gd name="connsiteX0" fmla="*/ 746979 w 768357"/>
                    <a:gd name="connsiteY0" fmla="*/ 299183 h 403934"/>
                    <a:gd name="connsiteX1" fmla="*/ 281524 w 768357"/>
                    <a:gd name="connsiteY1" fmla="*/ 81378 h 403934"/>
                    <a:gd name="connsiteX2" fmla="*/ 219929 w 768357"/>
                    <a:gd name="connsiteY2" fmla="*/ 59153 h 403934"/>
                    <a:gd name="connsiteX3" fmla="*/ 185004 w 768357"/>
                    <a:gd name="connsiteY3" fmla="*/ 167738 h 403934"/>
                    <a:gd name="connsiteX4" fmla="*/ 697878 w 768357"/>
                    <a:gd name="connsiteY4" fmla="*/ 403934 h 403934"/>
                    <a:gd name="connsiteX5" fmla="*/ 746979 w 768357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538693 w 764624"/>
                    <a:gd name="connsiteY1" fmla="*/ 228446 h 403934"/>
                    <a:gd name="connsiteX2" fmla="*/ 281524 w 764624"/>
                    <a:gd name="connsiteY2" fmla="*/ 81378 h 403934"/>
                    <a:gd name="connsiteX3" fmla="*/ 219929 w 764624"/>
                    <a:gd name="connsiteY3" fmla="*/ 59153 h 403934"/>
                    <a:gd name="connsiteX4" fmla="*/ 185004 w 764624"/>
                    <a:gd name="connsiteY4" fmla="*/ 167738 h 403934"/>
                    <a:gd name="connsiteX5" fmla="*/ 697878 w 764624"/>
                    <a:gd name="connsiteY5" fmla="*/ 403934 h 403934"/>
                    <a:gd name="connsiteX6" fmla="*/ 746979 w 764624"/>
                    <a:gd name="connsiteY6" fmla="*/ 299183 h 403934"/>
                    <a:gd name="connsiteX0" fmla="*/ 746979 w 764624"/>
                    <a:gd name="connsiteY0" fmla="*/ 299183 h 404193"/>
                    <a:gd name="connsiteX1" fmla="*/ 538693 w 764624"/>
                    <a:gd name="connsiteY1" fmla="*/ 228446 h 404193"/>
                    <a:gd name="connsiteX2" fmla="*/ 281524 w 764624"/>
                    <a:gd name="connsiteY2" fmla="*/ 81378 h 404193"/>
                    <a:gd name="connsiteX3" fmla="*/ 219929 w 764624"/>
                    <a:gd name="connsiteY3" fmla="*/ 59153 h 404193"/>
                    <a:gd name="connsiteX4" fmla="*/ 185004 w 764624"/>
                    <a:gd name="connsiteY4" fmla="*/ 167738 h 404193"/>
                    <a:gd name="connsiteX5" fmla="*/ 505516 w 764624"/>
                    <a:gd name="connsiteY5" fmla="*/ 323703 h 404193"/>
                    <a:gd name="connsiteX6" fmla="*/ 697878 w 764624"/>
                    <a:gd name="connsiteY6" fmla="*/ 403934 h 404193"/>
                    <a:gd name="connsiteX7" fmla="*/ 746979 w 764624"/>
                    <a:gd name="connsiteY7" fmla="*/ 299183 h 404193"/>
                    <a:gd name="connsiteX0" fmla="*/ 235073 w 704701"/>
                    <a:gd name="connsiteY0" fmla="*/ 1298 h 586253"/>
                    <a:gd name="connsiteX1" fmla="*/ 538693 w 704701"/>
                    <a:gd name="connsiteY1" fmla="*/ 410506 h 586253"/>
                    <a:gd name="connsiteX2" fmla="*/ 281524 w 704701"/>
                    <a:gd name="connsiteY2" fmla="*/ 263438 h 586253"/>
                    <a:gd name="connsiteX3" fmla="*/ 219929 w 704701"/>
                    <a:gd name="connsiteY3" fmla="*/ 241213 h 586253"/>
                    <a:gd name="connsiteX4" fmla="*/ 185004 w 704701"/>
                    <a:gd name="connsiteY4" fmla="*/ 349798 h 586253"/>
                    <a:gd name="connsiteX5" fmla="*/ 505516 w 704701"/>
                    <a:gd name="connsiteY5" fmla="*/ 505763 h 586253"/>
                    <a:gd name="connsiteX6" fmla="*/ 697878 w 704701"/>
                    <a:gd name="connsiteY6" fmla="*/ 585994 h 586253"/>
                    <a:gd name="connsiteX7" fmla="*/ 235073 w 704701"/>
                    <a:gd name="connsiteY7" fmla="*/ 1298 h 586253"/>
                    <a:gd name="connsiteX0" fmla="*/ 235073 w 548526"/>
                    <a:gd name="connsiteY0" fmla="*/ 123773 h 629922"/>
                    <a:gd name="connsiteX1" fmla="*/ 538693 w 548526"/>
                    <a:gd name="connsiteY1" fmla="*/ 532981 h 629922"/>
                    <a:gd name="connsiteX2" fmla="*/ 281524 w 548526"/>
                    <a:gd name="connsiteY2" fmla="*/ 385913 h 629922"/>
                    <a:gd name="connsiteX3" fmla="*/ 219929 w 548526"/>
                    <a:gd name="connsiteY3" fmla="*/ 363688 h 629922"/>
                    <a:gd name="connsiteX4" fmla="*/ 185004 w 548526"/>
                    <a:gd name="connsiteY4" fmla="*/ 472273 h 629922"/>
                    <a:gd name="connsiteX5" fmla="*/ 505516 w 548526"/>
                    <a:gd name="connsiteY5" fmla="*/ 628238 h 629922"/>
                    <a:gd name="connsiteX6" fmla="*/ 313392 w 548526"/>
                    <a:gd name="connsiteY6" fmla="*/ 0 h 629922"/>
                    <a:gd name="connsiteX7" fmla="*/ 235073 w 548526"/>
                    <a:gd name="connsiteY7" fmla="*/ 123773 h 629922"/>
                    <a:gd name="connsiteX0" fmla="*/ 235073 w 548526"/>
                    <a:gd name="connsiteY0" fmla="*/ 126511 h 632660"/>
                    <a:gd name="connsiteX1" fmla="*/ 538693 w 548526"/>
                    <a:gd name="connsiteY1" fmla="*/ 535719 h 632660"/>
                    <a:gd name="connsiteX2" fmla="*/ 281524 w 548526"/>
                    <a:gd name="connsiteY2" fmla="*/ 388651 h 632660"/>
                    <a:gd name="connsiteX3" fmla="*/ 219929 w 548526"/>
                    <a:gd name="connsiteY3" fmla="*/ 366426 h 632660"/>
                    <a:gd name="connsiteX4" fmla="*/ 185004 w 548526"/>
                    <a:gd name="connsiteY4" fmla="*/ 475011 h 632660"/>
                    <a:gd name="connsiteX5" fmla="*/ 505516 w 548526"/>
                    <a:gd name="connsiteY5" fmla="*/ 630976 h 632660"/>
                    <a:gd name="connsiteX6" fmla="*/ 313392 w 548526"/>
                    <a:gd name="connsiteY6" fmla="*/ 2738 h 632660"/>
                    <a:gd name="connsiteX7" fmla="*/ 235073 w 548526"/>
                    <a:gd name="connsiteY7" fmla="*/ 126511 h 632660"/>
                    <a:gd name="connsiteX0" fmla="*/ 235073 w 546780"/>
                    <a:gd name="connsiteY0" fmla="*/ 126512 h 632661"/>
                    <a:gd name="connsiteX1" fmla="*/ 538693 w 546780"/>
                    <a:gd name="connsiteY1" fmla="*/ 535720 h 632661"/>
                    <a:gd name="connsiteX2" fmla="*/ 281524 w 546780"/>
                    <a:gd name="connsiteY2" fmla="*/ 388652 h 632661"/>
                    <a:gd name="connsiteX3" fmla="*/ 219929 w 546780"/>
                    <a:gd name="connsiteY3" fmla="*/ 366427 h 632661"/>
                    <a:gd name="connsiteX4" fmla="*/ 185004 w 546780"/>
                    <a:gd name="connsiteY4" fmla="*/ 475012 h 632661"/>
                    <a:gd name="connsiteX5" fmla="*/ 505516 w 546780"/>
                    <a:gd name="connsiteY5" fmla="*/ 630977 h 632661"/>
                    <a:gd name="connsiteX6" fmla="*/ 313392 w 546780"/>
                    <a:gd name="connsiteY6" fmla="*/ 2739 h 632661"/>
                    <a:gd name="connsiteX7" fmla="*/ 235073 w 546780"/>
                    <a:gd name="connsiteY7" fmla="*/ 126512 h 632661"/>
                    <a:gd name="connsiteX0" fmla="*/ 235073 w 546780"/>
                    <a:gd name="connsiteY0" fmla="*/ 130186 h 636335"/>
                    <a:gd name="connsiteX1" fmla="*/ 538693 w 546780"/>
                    <a:gd name="connsiteY1" fmla="*/ 539394 h 636335"/>
                    <a:gd name="connsiteX2" fmla="*/ 281524 w 546780"/>
                    <a:gd name="connsiteY2" fmla="*/ 392326 h 636335"/>
                    <a:gd name="connsiteX3" fmla="*/ 219929 w 546780"/>
                    <a:gd name="connsiteY3" fmla="*/ 370101 h 636335"/>
                    <a:gd name="connsiteX4" fmla="*/ 185004 w 546780"/>
                    <a:gd name="connsiteY4" fmla="*/ 478686 h 636335"/>
                    <a:gd name="connsiteX5" fmla="*/ 505516 w 546780"/>
                    <a:gd name="connsiteY5" fmla="*/ 634651 h 636335"/>
                    <a:gd name="connsiteX6" fmla="*/ 313392 w 546780"/>
                    <a:gd name="connsiteY6" fmla="*/ 6413 h 636335"/>
                    <a:gd name="connsiteX7" fmla="*/ 235073 w 546780"/>
                    <a:gd name="connsiteY7" fmla="*/ 130186 h 636335"/>
                    <a:gd name="connsiteX0" fmla="*/ 235073 w 550378"/>
                    <a:gd name="connsiteY0" fmla="*/ 130186 h 636335"/>
                    <a:gd name="connsiteX1" fmla="*/ 538693 w 550378"/>
                    <a:gd name="connsiteY1" fmla="*/ 539394 h 636335"/>
                    <a:gd name="connsiteX2" fmla="*/ 281524 w 550378"/>
                    <a:gd name="connsiteY2" fmla="*/ 392326 h 636335"/>
                    <a:gd name="connsiteX3" fmla="*/ 219929 w 550378"/>
                    <a:gd name="connsiteY3" fmla="*/ 370101 h 636335"/>
                    <a:gd name="connsiteX4" fmla="*/ 185004 w 550378"/>
                    <a:gd name="connsiteY4" fmla="*/ 478686 h 636335"/>
                    <a:gd name="connsiteX5" fmla="*/ 505516 w 550378"/>
                    <a:gd name="connsiteY5" fmla="*/ 634651 h 636335"/>
                    <a:gd name="connsiteX6" fmla="*/ 313392 w 550378"/>
                    <a:gd name="connsiteY6" fmla="*/ 6413 h 636335"/>
                    <a:gd name="connsiteX7" fmla="*/ 235073 w 550378"/>
                    <a:gd name="connsiteY7" fmla="*/ 130186 h 636335"/>
                    <a:gd name="connsiteX0" fmla="*/ 235073 w 520180"/>
                    <a:gd name="connsiteY0" fmla="*/ 130186 h 636335"/>
                    <a:gd name="connsiteX1" fmla="*/ 391213 w 520180"/>
                    <a:gd name="connsiteY1" fmla="*/ 410132 h 636335"/>
                    <a:gd name="connsiteX2" fmla="*/ 281524 w 520180"/>
                    <a:gd name="connsiteY2" fmla="*/ 392326 h 636335"/>
                    <a:gd name="connsiteX3" fmla="*/ 219929 w 520180"/>
                    <a:gd name="connsiteY3" fmla="*/ 370101 h 636335"/>
                    <a:gd name="connsiteX4" fmla="*/ 185004 w 520180"/>
                    <a:gd name="connsiteY4" fmla="*/ 478686 h 636335"/>
                    <a:gd name="connsiteX5" fmla="*/ 505516 w 520180"/>
                    <a:gd name="connsiteY5" fmla="*/ 634651 h 636335"/>
                    <a:gd name="connsiteX6" fmla="*/ 313392 w 520180"/>
                    <a:gd name="connsiteY6" fmla="*/ 6413 h 636335"/>
                    <a:gd name="connsiteX7" fmla="*/ 235073 w 520180"/>
                    <a:gd name="connsiteY7" fmla="*/ 130186 h 636335"/>
                    <a:gd name="connsiteX0" fmla="*/ 235073 w 520180"/>
                    <a:gd name="connsiteY0" fmla="*/ 130186 h 636335"/>
                    <a:gd name="connsiteX1" fmla="*/ 289675 w 520180"/>
                    <a:gd name="connsiteY1" fmla="*/ 360040 h 636335"/>
                    <a:gd name="connsiteX2" fmla="*/ 281524 w 520180"/>
                    <a:gd name="connsiteY2" fmla="*/ 392326 h 636335"/>
                    <a:gd name="connsiteX3" fmla="*/ 219929 w 520180"/>
                    <a:gd name="connsiteY3" fmla="*/ 370101 h 636335"/>
                    <a:gd name="connsiteX4" fmla="*/ 185004 w 520180"/>
                    <a:gd name="connsiteY4" fmla="*/ 478686 h 636335"/>
                    <a:gd name="connsiteX5" fmla="*/ 505516 w 520180"/>
                    <a:gd name="connsiteY5" fmla="*/ 634651 h 636335"/>
                    <a:gd name="connsiteX6" fmla="*/ 313392 w 520180"/>
                    <a:gd name="connsiteY6" fmla="*/ 6413 h 636335"/>
                    <a:gd name="connsiteX7" fmla="*/ 235073 w 520180"/>
                    <a:gd name="connsiteY7" fmla="*/ 130186 h 636335"/>
                    <a:gd name="connsiteX0" fmla="*/ 235073 w 521476"/>
                    <a:gd name="connsiteY0" fmla="*/ 130186 h 490729"/>
                    <a:gd name="connsiteX1" fmla="*/ 289675 w 521476"/>
                    <a:gd name="connsiteY1" fmla="*/ 360040 h 490729"/>
                    <a:gd name="connsiteX2" fmla="*/ 281524 w 521476"/>
                    <a:gd name="connsiteY2" fmla="*/ 392326 h 490729"/>
                    <a:gd name="connsiteX3" fmla="*/ 219929 w 521476"/>
                    <a:gd name="connsiteY3" fmla="*/ 370101 h 490729"/>
                    <a:gd name="connsiteX4" fmla="*/ 185004 w 521476"/>
                    <a:gd name="connsiteY4" fmla="*/ 478686 h 490729"/>
                    <a:gd name="connsiteX5" fmla="*/ 506865 w 521476"/>
                    <a:gd name="connsiteY5" fmla="*/ 468019 h 490729"/>
                    <a:gd name="connsiteX6" fmla="*/ 313392 w 521476"/>
                    <a:gd name="connsiteY6" fmla="*/ 6413 h 490729"/>
                    <a:gd name="connsiteX7" fmla="*/ 235073 w 521476"/>
                    <a:gd name="connsiteY7" fmla="*/ 130186 h 490729"/>
                    <a:gd name="connsiteX0" fmla="*/ 235073 w 510414"/>
                    <a:gd name="connsiteY0" fmla="*/ 130186 h 490729"/>
                    <a:gd name="connsiteX1" fmla="*/ 289675 w 510414"/>
                    <a:gd name="connsiteY1" fmla="*/ 360040 h 490729"/>
                    <a:gd name="connsiteX2" fmla="*/ 281524 w 510414"/>
                    <a:gd name="connsiteY2" fmla="*/ 392326 h 490729"/>
                    <a:gd name="connsiteX3" fmla="*/ 219929 w 510414"/>
                    <a:gd name="connsiteY3" fmla="*/ 370101 h 490729"/>
                    <a:gd name="connsiteX4" fmla="*/ 185004 w 510414"/>
                    <a:gd name="connsiteY4" fmla="*/ 478686 h 490729"/>
                    <a:gd name="connsiteX5" fmla="*/ 506865 w 510414"/>
                    <a:gd name="connsiteY5" fmla="*/ 468019 h 490729"/>
                    <a:gd name="connsiteX6" fmla="*/ 313392 w 510414"/>
                    <a:gd name="connsiteY6" fmla="*/ 6413 h 490729"/>
                    <a:gd name="connsiteX7" fmla="*/ 235073 w 510414"/>
                    <a:gd name="connsiteY7" fmla="*/ 130186 h 490729"/>
                    <a:gd name="connsiteX0" fmla="*/ 235073 w 512719"/>
                    <a:gd name="connsiteY0" fmla="*/ 130186 h 490729"/>
                    <a:gd name="connsiteX1" fmla="*/ 289675 w 512719"/>
                    <a:gd name="connsiteY1" fmla="*/ 360040 h 490729"/>
                    <a:gd name="connsiteX2" fmla="*/ 281524 w 512719"/>
                    <a:gd name="connsiteY2" fmla="*/ 392326 h 490729"/>
                    <a:gd name="connsiteX3" fmla="*/ 219929 w 512719"/>
                    <a:gd name="connsiteY3" fmla="*/ 370101 h 490729"/>
                    <a:gd name="connsiteX4" fmla="*/ 185004 w 512719"/>
                    <a:gd name="connsiteY4" fmla="*/ 478686 h 490729"/>
                    <a:gd name="connsiteX5" fmla="*/ 506865 w 512719"/>
                    <a:gd name="connsiteY5" fmla="*/ 468019 h 490729"/>
                    <a:gd name="connsiteX6" fmla="*/ 313392 w 512719"/>
                    <a:gd name="connsiteY6" fmla="*/ 6413 h 490729"/>
                    <a:gd name="connsiteX7" fmla="*/ 235073 w 512719"/>
                    <a:gd name="connsiteY7" fmla="*/ 130186 h 490729"/>
                    <a:gd name="connsiteX0" fmla="*/ 235073 w 511644"/>
                    <a:gd name="connsiteY0" fmla="*/ 130186 h 490729"/>
                    <a:gd name="connsiteX1" fmla="*/ 289675 w 511644"/>
                    <a:gd name="connsiteY1" fmla="*/ 360040 h 490729"/>
                    <a:gd name="connsiteX2" fmla="*/ 281524 w 511644"/>
                    <a:gd name="connsiteY2" fmla="*/ 392326 h 490729"/>
                    <a:gd name="connsiteX3" fmla="*/ 219929 w 511644"/>
                    <a:gd name="connsiteY3" fmla="*/ 370101 h 490729"/>
                    <a:gd name="connsiteX4" fmla="*/ 185004 w 511644"/>
                    <a:gd name="connsiteY4" fmla="*/ 478686 h 490729"/>
                    <a:gd name="connsiteX5" fmla="*/ 506865 w 511644"/>
                    <a:gd name="connsiteY5" fmla="*/ 468019 h 490729"/>
                    <a:gd name="connsiteX6" fmla="*/ 313392 w 511644"/>
                    <a:gd name="connsiteY6" fmla="*/ 6413 h 490729"/>
                    <a:gd name="connsiteX7" fmla="*/ 235073 w 511644"/>
                    <a:gd name="connsiteY7" fmla="*/ 130186 h 490729"/>
                    <a:gd name="connsiteX0" fmla="*/ 235073 w 463572"/>
                    <a:gd name="connsiteY0" fmla="*/ 130186 h 486557"/>
                    <a:gd name="connsiteX1" fmla="*/ 289675 w 463572"/>
                    <a:gd name="connsiteY1" fmla="*/ 360040 h 486557"/>
                    <a:gd name="connsiteX2" fmla="*/ 281524 w 463572"/>
                    <a:gd name="connsiteY2" fmla="*/ 392326 h 486557"/>
                    <a:gd name="connsiteX3" fmla="*/ 219929 w 463572"/>
                    <a:gd name="connsiteY3" fmla="*/ 370101 h 486557"/>
                    <a:gd name="connsiteX4" fmla="*/ 185004 w 463572"/>
                    <a:gd name="connsiteY4" fmla="*/ 478686 h 486557"/>
                    <a:gd name="connsiteX5" fmla="*/ 457417 w 463572"/>
                    <a:gd name="connsiteY5" fmla="*/ 404848 h 486557"/>
                    <a:gd name="connsiteX6" fmla="*/ 313392 w 463572"/>
                    <a:gd name="connsiteY6" fmla="*/ 6413 h 486557"/>
                    <a:gd name="connsiteX7" fmla="*/ 235073 w 463572"/>
                    <a:gd name="connsiteY7" fmla="*/ 130186 h 486557"/>
                    <a:gd name="connsiteX0" fmla="*/ 235073 w 484392"/>
                    <a:gd name="connsiteY0" fmla="*/ 130186 h 486557"/>
                    <a:gd name="connsiteX1" fmla="*/ 289675 w 484392"/>
                    <a:gd name="connsiteY1" fmla="*/ 360040 h 486557"/>
                    <a:gd name="connsiteX2" fmla="*/ 281524 w 484392"/>
                    <a:gd name="connsiteY2" fmla="*/ 392326 h 486557"/>
                    <a:gd name="connsiteX3" fmla="*/ 219929 w 484392"/>
                    <a:gd name="connsiteY3" fmla="*/ 370101 h 486557"/>
                    <a:gd name="connsiteX4" fmla="*/ 185004 w 484392"/>
                    <a:gd name="connsiteY4" fmla="*/ 478686 h 486557"/>
                    <a:gd name="connsiteX5" fmla="*/ 457417 w 484392"/>
                    <a:gd name="connsiteY5" fmla="*/ 404848 h 486557"/>
                    <a:gd name="connsiteX6" fmla="*/ 458183 w 484392"/>
                    <a:gd name="connsiteY6" fmla="*/ 393314 h 486557"/>
                    <a:gd name="connsiteX7" fmla="*/ 313392 w 484392"/>
                    <a:gd name="connsiteY7" fmla="*/ 6413 h 486557"/>
                    <a:gd name="connsiteX8" fmla="*/ 235073 w 484392"/>
                    <a:gd name="connsiteY8" fmla="*/ 130186 h 486557"/>
                    <a:gd name="connsiteX0" fmla="*/ 235073 w 459806"/>
                    <a:gd name="connsiteY0" fmla="*/ 130186 h 486557"/>
                    <a:gd name="connsiteX1" fmla="*/ 289675 w 459806"/>
                    <a:gd name="connsiteY1" fmla="*/ 360040 h 486557"/>
                    <a:gd name="connsiteX2" fmla="*/ 281524 w 459806"/>
                    <a:gd name="connsiteY2" fmla="*/ 392326 h 486557"/>
                    <a:gd name="connsiteX3" fmla="*/ 219929 w 459806"/>
                    <a:gd name="connsiteY3" fmla="*/ 370101 h 486557"/>
                    <a:gd name="connsiteX4" fmla="*/ 185004 w 459806"/>
                    <a:gd name="connsiteY4" fmla="*/ 478686 h 486557"/>
                    <a:gd name="connsiteX5" fmla="*/ 457417 w 459806"/>
                    <a:gd name="connsiteY5" fmla="*/ 404848 h 486557"/>
                    <a:gd name="connsiteX6" fmla="*/ 313392 w 459806"/>
                    <a:gd name="connsiteY6" fmla="*/ 6413 h 486557"/>
                    <a:gd name="connsiteX7" fmla="*/ 235073 w 459806"/>
                    <a:gd name="connsiteY7" fmla="*/ 130186 h 486557"/>
                    <a:gd name="connsiteX0" fmla="*/ 235073 w 321353"/>
                    <a:gd name="connsiteY0" fmla="*/ 130186 h 483717"/>
                    <a:gd name="connsiteX1" fmla="*/ 289675 w 321353"/>
                    <a:gd name="connsiteY1" fmla="*/ 360040 h 483717"/>
                    <a:gd name="connsiteX2" fmla="*/ 281524 w 321353"/>
                    <a:gd name="connsiteY2" fmla="*/ 392326 h 483717"/>
                    <a:gd name="connsiteX3" fmla="*/ 219929 w 321353"/>
                    <a:gd name="connsiteY3" fmla="*/ 370101 h 483717"/>
                    <a:gd name="connsiteX4" fmla="*/ 185004 w 321353"/>
                    <a:gd name="connsiteY4" fmla="*/ 478686 h 483717"/>
                    <a:gd name="connsiteX5" fmla="*/ 313392 w 321353"/>
                    <a:gd name="connsiteY5" fmla="*/ 6413 h 483717"/>
                    <a:gd name="connsiteX6" fmla="*/ 235073 w 321353"/>
                    <a:gd name="connsiteY6" fmla="*/ 130186 h 483717"/>
                    <a:gd name="connsiteX0" fmla="*/ 235073 w 440178"/>
                    <a:gd name="connsiteY0" fmla="*/ 130186 h 483716"/>
                    <a:gd name="connsiteX1" fmla="*/ 289675 w 440178"/>
                    <a:gd name="connsiteY1" fmla="*/ 360040 h 483716"/>
                    <a:gd name="connsiteX2" fmla="*/ 281524 w 440178"/>
                    <a:gd name="connsiteY2" fmla="*/ 392326 h 483716"/>
                    <a:gd name="connsiteX3" fmla="*/ 219929 w 440178"/>
                    <a:gd name="connsiteY3" fmla="*/ 370101 h 483716"/>
                    <a:gd name="connsiteX4" fmla="*/ 185004 w 440178"/>
                    <a:gd name="connsiteY4" fmla="*/ 478686 h 483716"/>
                    <a:gd name="connsiteX5" fmla="*/ 313392 w 440178"/>
                    <a:gd name="connsiteY5" fmla="*/ 6413 h 483716"/>
                    <a:gd name="connsiteX6" fmla="*/ 235073 w 440178"/>
                    <a:gd name="connsiteY6" fmla="*/ 130186 h 483716"/>
                    <a:gd name="connsiteX0" fmla="*/ 235073 w 465232"/>
                    <a:gd name="connsiteY0" fmla="*/ 130186 h 483716"/>
                    <a:gd name="connsiteX1" fmla="*/ 289675 w 465232"/>
                    <a:gd name="connsiteY1" fmla="*/ 360040 h 483716"/>
                    <a:gd name="connsiteX2" fmla="*/ 281524 w 465232"/>
                    <a:gd name="connsiteY2" fmla="*/ 392326 h 483716"/>
                    <a:gd name="connsiteX3" fmla="*/ 219929 w 465232"/>
                    <a:gd name="connsiteY3" fmla="*/ 370101 h 483716"/>
                    <a:gd name="connsiteX4" fmla="*/ 185004 w 465232"/>
                    <a:gd name="connsiteY4" fmla="*/ 478686 h 483716"/>
                    <a:gd name="connsiteX5" fmla="*/ 313392 w 465232"/>
                    <a:gd name="connsiteY5" fmla="*/ 6413 h 483716"/>
                    <a:gd name="connsiteX6" fmla="*/ 235073 w 465232"/>
                    <a:gd name="connsiteY6" fmla="*/ 130186 h 483716"/>
                    <a:gd name="connsiteX0" fmla="*/ 235073 w 465232"/>
                    <a:gd name="connsiteY0" fmla="*/ 130186 h 483716"/>
                    <a:gd name="connsiteX1" fmla="*/ 289675 w 465232"/>
                    <a:gd name="connsiteY1" fmla="*/ 360040 h 483716"/>
                    <a:gd name="connsiteX2" fmla="*/ 281524 w 465232"/>
                    <a:gd name="connsiteY2" fmla="*/ 392326 h 483716"/>
                    <a:gd name="connsiteX3" fmla="*/ 219929 w 465232"/>
                    <a:gd name="connsiteY3" fmla="*/ 370101 h 483716"/>
                    <a:gd name="connsiteX4" fmla="*/ 185004 w 465232"/>
                    <a:gd name="connsiteY4" fmla="*/ 478686 h 483716"/>
                    <a:gd name="connsiteX5" fmla="*/ 313392 w 465232"/>
                    <a:gd name="connsiteY5" fmla="*/ 6413 h 483716"/>
                    <a:gd name="connsiteX6" fmla="*/ 235073 w 465232"/>
                    <a:gd name="connsiteY6" fmla="*/ 130186 h 483716"/>
                    <a:gd name="connsiteX0" fmla="*/ 235073 w 465232"/>
                    <a:gd name="connsiteY0" fmla="*/ 130186 h 483716"/>
                    <a:gd name="connsiteX1" fmla="*/ 289675 w 465232"/>
                    <a:gd name="connsiteY1" fmla="*/ 360040 h 483716"/>
                    <a:gd name="connsiteX2" fmla="*/ 219929 w 465232"/>
                    <a:gd name="connsiteY2" fmla="*/ 370101 h 483716"/>
                    <a:gd name="connsiteX3" fmla="*/ 185004 w 465232"/>
                    <a:gd name="connsiteY3" fmla="*/ 478686 h 483716"/>
                    <a:gd name="connsiteX4" fmla="*/ 313392 w 465232"/>
                    <a:gd name="connsiteY4" fmla="*/ 6413 h 483716"/>
                    <a:gd name="connsiteX5" fmla="*/ 235073 w 465232"/>
                    <a:gd name="connsiteY5" fmla="*/ 130186 h 483716"/>
                    <a:gd name="connsiteX0" fmla="*/ 236526 w 466685"/>
                    <a:gd name="connsiteY0" fmla="*/ 130186 h 483851"/>
                    <a:gd name="connsiteX1" fmla="*/ 291128 w 466685"/>
                    <a:gd name="connsiteY1" fmla="*/ 360040 h 483851"/>
                    <a:gd name="connsiteX2" fmla="*/ 217278 w 466685"/>
                    <a:gd name="connsiteY2" fmla="*/ 376801 h 483851"/>
                    <a:gd name="connsiteX3" fmla="*/ 186457 w 466685"/>
                    <a:gd name="connsiteY3" fmla="*/ 478686 h 483851"/>
                    <a:gd name="connsiteX4" fmla="*/ 314845 w 466685"/>
                    <a:gd name="connsiteY4" fmla="*/ 6413 h 483851"/>
                    <a:gd name="connsiteX5" fmla="*/ 236526 w 466685"/>
                    <a:gd name="connsiteY5" fmla="*/ 130186 h 483851"/>
                    <a:gd name="connsiteX0" fmla="*/ 187481 w 417640"/>
                    <a:gd name="connsiteY0" fmla="*/ 130186 h 507069"/>
                    <a:gd name="connsiteX1" fmla="*/ 242083 w 417640"/>
                    <a:gd name="connsiteY1" fmla="*/ 360040 h 507069"/>
                    <a:gd name="connsiteX2" fmla="*/ 168233 w 417640"/>
                    <a:gd name="connsiteY2" fmla="*/ 376801 h 507069"/>
                    <a:gd name="connsiteX3" fmla="*/ 137412 w 417640"/>
                    <a:gd name="connsiteY3" fmla="*/ 478686 h 507069"/>
                    <a:gd name="connsiteX4" fmla="*/ 265800 w 417640"/>
                    <a:gd name="connsiteY4" fmla="*/ 6413 h 507069"/>
                    <a:gd name="connsiteX5" fmla="*/ 187481 w 417640"/>
                    <a:gd name="connsiteY5" fmla="*/ 130186 h 507069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37449 w 467608"/>
                    <a:gd name="connsiteY0" fmla="*/ 130186 h 514858"/>
                    <a:gd name="connsiteX1" fmla="*/ 266991 w 467608"/>
                    <a:gd name="connsiteY1" fmla="*/ 370112 h 514858"/>
                    <a:gd name="connsiteX2" fmla="*/ 182747 w 467608"/>
                    <a:gd name="connsiteY2" fmla="*/ 378144 h 514858"/>
                    <a:gd name="connsiteX3" fmla="*/ 187380 w 467608"/>
                    <a:gd name="connsiteY3" fmla="*/ 478686 h 514858"/>
                    <a:gd name="connsiteX4" fmla="*/ 315768 w 467608"/>
                    <a:gd name="connsiteY4" fmla="*/ 6413 h 514858"/>
                    <a:gd name="connsiteX5" fmla="*/ 237449 w 467608"/>
                    <a:gd name="connsiteY5" fmla="*/ 130186 h 514858"/>
                    <a:gd name="connsiteX0" fmla="*/ 222501 w 452660"/>
                    <a:gd name="connsiteY0" fmla="*/ 130186 h 517959"/>
                    <a:gd name="connsiteX1" fmla="*/ 252043 w 452660"/>
                    <a:gd name="connsiteY1" fmla="*/ 370112 h 517959"/>
                    <a:gd name="connsiteX2" fmla="*/ 167799 w 452660"/>
                    <a:gd name="connsiteY2" fmla="*/ 378144 h 517959"/>
                    <a:gd name="connsiteX3" fmla="*/ 172432 w 452660"/>
                    <a:gd name="connsiteY3" fmla="*/ 478686 h 517959"/>
                    <a:gd name="connsiteX4" fmla="*/ 300820 w 452660"/>
                    <a:gd name="connsiteY4" fmla="*/ 6413 h 517959"/>
                    <a:gd name="connsiteX5" fmla="*/ 222501 w 452660"/>
                    <a:gd name="connsiteY5" fmla="*/ 130186 h 517959"/>
                    <a:gd name="connsiteX0" fmla="*/ 222500 w 452659"/>
                    <a:gd name="connsiteY0" fmla="*/ 130186 h 517959"/>
                    <a:gd name="connsiteX1" fmla="*/ 252042 w 452659"/>
                    <a:gd name="connsiteY1" fmla="*/ 370112 h 517959"/>
                    <a:gd name="connsiteX2" fmla="*/ 167798 w 452659"/>
                    <a:gd name="connsiteY2" fmla="*/ 378144 h 517959"/>
                    <a:gd name="connsiteX3" fmla="*/ 172431 w 452659"/>
                    <a:gd name="connsiteY3" fmla="*/ 478686 h 517959"/>
                    <a:gd name="connsiteX4" fmla="*/ 300819 w 452659"/>
                    <a:gd name="connsiteY4" fmla="*/ 6413 h 517959"/>
                    <a:gd name="connsiteX5" fmla="*/ 222500 w 452659"/>
                    <a:gd name="connsiteY5" fmla="*/ 130186 h 517959"/>
                    <a:gd name="connsiteX0" fmla="*/ 178753 w 430170"/>
                    <a:gd name="connsiteY0" fmla="*/ 130186 h 507568"/>
                    <a:gd name="connsiteX1" fmla="*/ 208295 w 430170"/>
                    <a:gd name="connsiteY1" fmla="*/ 370112 h 507568"/>
                    <a:gd name="connsiteX2" fmla="*/ 124051 w 430170"/>
                    <a:gd name="connsiteY2" fmla="*/ 378144 h 507568"/>
                    <a:gd name="connsiteX3" fmla="*/ 205066 w 430170"/>
                    <a:gd name="connsiteY3" fmla="*/ 467065 h 507568"/>
                    <a:gd name="connsiteX4" fmla="*/ 257072 w 430170"/>
                    <a:gd name="connsiteY4" fmla="*/ 6413 h 507568"/>
                    <a:gd name="connsiteX5" fmla="*/ 178753 w 430170"/>
                    <a:gd name="connsiteY5" fmla="*/ 130186 h 507568"/>
                    <a:gd name="connsiteX0" fmla="*/ 178753 w 419885"/>
                    <a:gd name="connsiteY0" fmla="*/ 130186 h 507568"/>
                    <a:gd name="connsiteX1" fmla="*/ 208295 w 419885"/>
                    <a:gd name="connsiteY1" fmla="*/ 370112 h 507568"/>
                    <a:gd name="connsiteX2" fmla="*/ 124051 w 419885"/>
                    <a:gd name="connsiteY2" fmla="*/ 378144 h 507568"/>
                    <a:gd name="connsiteX3" fmla="*/ 205066 w 419885"/>
                    <a:gd name="connsiteY3" fmla="*/ 467065 h 507568"/>
                    <a:gd name="connsiteX4" fmla="*/ 257072 w 419885"/>
                    <a:gd name="connsiteY4" fmla="*/ 6413 h 507568"/>
                    <a:gd name="connsiteX5" fmla="*/ 178753 w 419885"/>
                    <a:gd name="connsiteY5" fmla="*/ 130186 h 507568"/>
                    <a:gd name="connsiteX0" fmla="*/ 178753 w 413808"/>
                    <a:gd name="connsiteY0" fmla="*/ 130186 h 507568"/>
                    <a:gd name="connsiteX1" fmla="*/ 208295 w 413808"/>
                    <a:gd name="connsiteY1" fmla="*/ 370112 h 507568"/>
                    <a:gd name="connsiteX2" fmla="*/ 124051 w 413808"/>
                    <a:gd name="connsiteY2" fmla="*/ 378144 h 507568"/>
                    <a:gd name="connsiteX3" fmla="*/ 205066 w 413808"/>
                    <a:gd name="connsiteY3" fmla="*/ 467065 h 507568"/>
                    <a:gd name="connsiteX4" fmla="*/ 257072 w 413808"/>
                    <a:gd name="connsiteY4" fmla="*/ 6413 h 507568"/>
                    <a:gd name="connsiteX5" fmla="*/ 178753 w 413808"/>
                    <a:gd name="connsiteY5" fmla="*/ 130186 h 507568"/>
                    <a:gd name="connsiteX0" fmla="*/ 199224 w 434279"/>
                    <a:gd name="connsiteY0" fmla="*/ 130186 h 514984"/>
                    <a:gd name="connsiteX1" fmla="*/ 228766 w 434279"/>
                    <a:gd name="connsiteY1" fmla="*/ 370112 h 514984"/>
                    <a:gd name="connsiteX2" fmla="*/ 144522 w 434279"/>
                    <a:gd name="connsiteY2" fmla="*/ 378144 h 514984"/>
                    <a:gd name="connsiteX3" fmla="*/ 225537 w 434279"/>
                    <a:gd name="connsiteY3" fmla="*/ 467065 h 514984"/>
                    <a:gd name="connsiteX4" fmla="*/ 277543 w 434279"/>
                    <a:gd name="connsiteY4" fmla="*/ 6413 h 514984"/>
                    <a:gd name="connsiteX5" fmla="*/ 199224 w 434279"/>
                    <a:gd name="connsiteY5" fmla="*/ 130186 h 514984"/>
                    <a:gd name="connsiteX0" fmla="*/ 179305 w 425253"/>
                    <a:gd name="connsiteY0" fmla="*/ 130186 h 509876"/>
                    <a:gd name="connsiteX1" fmla="*/ 208847 w 425253"/>
                    <a:gd name="connsiteY1" fmla="*/ 370112 h 509876"/>
                    <a:gd name="connsiteX2" fmla="*/ 124603 w 425253"/>
                    <a:gd name="connsiteY2" fmla="*/ 378144 h 509876"/>
                    <a:gd name="connsiteX3" fmla="*/ 243810 w 425253"/>
                    <a:gd name="connsiteY3" fmla="*/ 461255 h 509876"/>
                    <a:gd name="connsiteX4" fmla="*/ 257624 w 425253"/>
                    <a:gd name="connsiteY4" fmla="*/ 6413 h 509876"/>
                    <a:gd name="connsiteX5" fmla="*/ 179305 w 425253"/>
                    <a:gd name="connsiteY5" fmla="*/ 130186 h 509876"/>
                    <a:gd name="connsiteX0" fmla="*/ 179305 w 414064"/>
                    <a:gd name="connsiteY0" fmla="*/ 130186 h 509876"/>
                    <a:gd name="connsiteX1" fmla="*/ 208847 w 414064"/>
                    <a:gd name="connsiteY1" fmla="*/ 370112 h 509876"/>
                    <a:gd name="connsiteX2" fmla="*/ 124603 w 414064"/>
                    <a:gd name="connsiteY2" fmla="*/ 378144 h 509876"/>
                    <a:gd name="connsiteX3" fmla="*/ 243810 w 414064"/>
                    <a:gd name="connsiteY3" fmla="*/ 461255 h 509876"/>
                    <a:gd name="connsiteX4" fmla="*/ 257624 w 414064"/>
                    <a:gd name="connsiteY4" fmla="*/ 6413 h 509876"/>
                    <a:gd name="connsiteX5" fmla="*/ 179305 w 414064"/>
                    <a:gd name="connsiteY5" fmla="*/ 130186 h 509876"/>
                    <a:gd name="connsiteX0" fmla="*/ 179305 w 409086"/>
                    <a:gd name="connsiteY0" fmla="*/ 130186 h 509876"/>
                    <a:gd name="connsiteX1" fmla="*/ 208847 w 409086"/>
                    <a:gd name="connsiteY1" fmla="*/ 370112 h 509876"/>
                    <a:gd name="connsiteX2" fmla="*/ 124603 w 409086"/>
                    <a:gd name="connsiteY2" fmla="*/ 378144 h 509876"/>
                    <a:gd name="connsiteX3" fmla="*/ 243810 w 409086"/>
                    <a:gd name="connsiteY3" fmla="*/ 461255 h 509876"/>
                    <a:gd name="connsiteX4" fmla="*/ 257624 w 409086"/>
                    <a:gd name="connsiteY4" fmla="*/ 6413 h 509876"/>
                    <a:gd name="connsiteX5" fmla="*/ 179305 w 409086"/>
                    <a:gd name="connsiteY5" fmla="*/ 130186 h 509876"/>
                    <a:gd name="connsiteX0" fmla="*/ 179305 w 409086"/>
                    <a:gd name="connsiteY0" fmla="*/ 135278 h 514968"/>
                    <a:gd name="connsiteX1" fmla="*/ 208847 w 409086"/>
                    <a:gd name="connsiteY1" fmla="*/ 375204 h 514968"/>
                    <a:gd name="connsiteX2" fmla="*/ 124603 w 409086"/>
                    <a:gd name="connsiteY2" fmla="*/ 383236 h 514968"/>
                    <a:gd name="connsiteX3" fmla="*/ 243810 w 409086"/>
                    <a:gd name="connsiteY3" fmla="*/ 466347 h 514968"/>
                    <a:gd name="connsiteX4" fmla="*/ 257624 w 409086"/>
                    <a:gd name="connsiteY4" fmla="*/ 11505 h 514968"/>
                    <a:gd name="connsiteX5" fmla="*/ 179305 w 409086"/>
                    <a:gd name="connsiteY5" fmla="*/ 135278 h 514968"/>
                    <a:gd name="connsiteX0" fmla="*/ 171780 w 405935"/>
                    <a:gd name="connsiteY0" fmla="*/ 135278 h 501648"/>
                    <a:gd name="connsiteX1" fmla="*/ 201322 w 405935"/>
                    <a:gd name="connsiteY1" fmla="*/ 375204 h 501648"/>
                    <a:gd name="connsiteX2" fmla="*/ 117078 w 405935"/>
                    <a:gd name="connsiteY2" fmla="*/ 383236 h 501648"/>
                    <a:gd name="connsiteX3" fmla="*/ 251937 w 405935"/>
                    <a:gd name="connsiteY3" fmla="*/ 451079 h 501648"/>
                    <a:gd name="connsiteX4" fmla="*/ 250099 w 405935"/>
                    <a:gd name="connsiteY4" fmla="*/ 11505 h 501648"/>
                    <a:gd name="connsiteX5" fmla="*/ 171780 w 405935"/>
                    <a:gd name="connsiteY5" fmla="*/ 135278 h 501648"/>
                    <a:gd name="connsiteX0" fmla="*/ 171780 w 387155"/>
                    <a:gd name="connsiteY0" fmla="*/ 135278 h 501648"/>
                    <a:gd name="connsiteX1" fmla="*/ 201322 w 387155"/>
                    <a:gd name="connsiteY1" fmla="*/ 375204 h 501648"/>
                    <a:gd name="connsiteX2" fmla="*/ 117078 w 387155"/>
                    <a:gd name="connsiteY2" fmla="*/ 383236 h 501648"/>
                    <a:gd name="connsiteX3" fmla="*/ 251937 w 387155"/>
                    <a:gd name="connsiteY3" fmla="*/ 451079 h 501648"/>
                    <a:gd name="connsiteX4" fmla="*/ 250099 w 387155"/>
                    <a:gd name="connsiteY4" fmla="*/ 11505 h 501648"/>
                    <a:gd name="connsiteX5" fmla="*/ 171780 w 387155"/>
                    <a:gd name="connsiteY5" fmla="*/ 135278 h 501648"/>
                    <a:gd name="connsiteX0" fmla="*/ 171780 w 387155"/>
                    <a:gd name="connsiteY0" fmla="*/ 135278 h 501648"/>
                    <a:gd name="connsiteX1" fmla="*/ 201322 w 387155"/>
                    <a:gd name="connsiteY1" fmla="*/ 375204 h 501648"/>
                    <a:gd name="connsiteX2" fmla="*/ 117078 w 387155"/>
                    <a:gd name="connsiteY2" fmla="*/ 383236 h 501648"/>
                    <a:gd name="connsiteX3" fmla="*/ 251937 w 387155"/>
                    <a:gd name="connsiteY3" fmla="*/ 451079 h 501648"/>
                    <a:gd name="connsiteX4" fmla="*/ 250099 w 387155"/>
                    <a:gd name="connsiteY4" fmla="*/ 11505 h 501648"/>
                    <a:gd name="connsiteX5" fmla="*/ 171780 w 387155"/>
                    <a:gd name="connsiteY5" fmla="*/ 135278 h 501648"/>
                    <a:gd name="connsiteX0" fmla="*/ 171780 w 382554"/>
                    <a:gd name="connsiteY0" fmla="*/ 135278 h 501648"/>
                    <a:gd name="connsiteX1" fmla="*/ 201322 w 382554"/>
                    <a:gd name="connsiteY1" fmla="*/ 375204 h 501648"/>
                    <a:gd name="connsiteX2" fmla="*/ 117078 w 382554"/>
                    <a:gd name="connsiteY2" fmla="*/ 383236 h 501648"/>
                    <a:gd name="connsiteX3" fmla="*/ 251937 w 382554"/>
                    <a:gd name="connsiteY3" fmla="*/ 451079 h 501648"/>
                    <a:gd name="connsiteX4" fmla="*/ 250099 w 382554"/>
                    <a:gd name="connsiteY4" fmla="*/ 11505 h 501648"/>
                    <a:gd name="connsiteX5" fmla="*/ 171780 w 382554"/>
                    <a:gd name="connsiteY5" fmla="*/ 135278 h 501648"/>
                    <a:gd name="connsiteX0" fmla="*/ 171780 w 387623"/>
                    <a:gd name="connsiteY0" fmla="*/ 135278 h 501648"/>
                    <a:gd name="connsiteX1" fmla="*/ 201322 w 387623"/>
                    <a:gd name="connsiteY1" fmla="*/ 375204 h 501648"/>
                    <a:gd name="connsiteX2" fmla="*/ 117078 w 387623"/>
                    <a:gd name="connsiteY2" fmla="*/ 383236 h 501648"/>
                    <a:gd name="connsiteX3" fmla="*/ 251937 w 387623"/>
                    <a:gd name="connsiteY3" fmla="*/ 451079 h 501648"/>
                    <a:gd name="connsiteX4" fmla="*/ 250099 w 387623"/>
                    <a:gd name="connsiteY4" fmla="*/ 11505 h 501648"/>
                    <a:gd name="connsiteX5" fmla="*/ 171780 w 387623"/>
                    <a:gd name="connsiteY5" fmla="*/ 135278 h 501648"/>
                    <a:gd name="connsiteX0" fmla="*/ 110313 w 326156"/>
                    <a:gd name="connsiteY0" fmla="*/ 135278 h 536419"/>
                    <a:gd name="connsiteX1" fmla="*/ 139855 w 326156"/>
                    <a:gd name="connsiteY1" fmla="*/ 375204 h 536419"/>
                    <a:gd name="connsiteX2" fmla="*/ 55611 w 326156"/>
                    <a:gd name="connsiteY2" fmla="*/ 383236 h 536419"/>
                    <a:gd name="connsiteX3" fmla="*/ 190470 w 326156"/>
                    <a:gd name="connsiteY3" fmla="*/ 451079 h 536419"/>
                    <a:gd name="connsiteX4" fmla="*/ 188632 w 326156"/>
                    <a:gd name="connsiteY4" fmla="*/ 11505 h 536419"/>
                    <a:gd name="connsiteX5" fmla="*/ 110313 w 326156"/>
                    <a:gd name="connsiteY5" fmla="*/ 135278 h 536419"/>
                    <a:gd name="connsiteX0" fmla="*/ 109193 w 325036"/>
                    <a:gd name="connsiteY0" fmla="*/ 135278 h 543850"/>
                    <a:gd name="connsiteX1" fmla="*/ 138735 w 325036"/>
                    <a:gd name="connsiteY1" fmla="*/ 375204 h 543850"/>
                    <a:gd name="connsiteX2" fmla="*/ 54491 w 325036"/>
                    <a:gd name="connsiteY2" fmla="*/ 383236 h 543850"/>
                    <a:gd name="connsiteX3" fmla="*/ 189350 w 325036"/>
                    <a:gd name="connsiteY3" fmla="*/ 451079 h 543850"/>
                    <a:gd name="connsiteX4" fmla="*/ 187512 w 325036"/>
                    <a:gd name="connsiteY4" fmla="*/ 11505 h 543850"/>
                    <a:gd name="connsiteX5" fmla="*/ 109193 w 325036"/>
                    <a:gd name="connsiteY5" fmla="*/ 135278 h 543850"/>
                    <a:gd name="connsiteX0" fmla="*/ 104282 w 328285"/>
                    <a:gd name="connsiteY0" fmla="*/ 135278 h 557282"/>
                    <a:gd name="connsiteX1" fmla="*/ 133824 w 328285"/>
                    <a:gd name="connsiteY1" fmla="*/ 375204 h 557282"/>
                    <a:gd name="connsiteX2" fmla="*/ 49580 w 328285"/>
                    <a:gd name="connsiteY2" fmla="*/ 383236 h 557282"/>
                    <a:gd name="connsiteX3" fmla="*/ 209350 w 328285"/>
                    <a:gd name="connsiteY3" fmla="*/ 467551 h 557282"/>
                    <a:gd name="connsiteX4" fmla="*/ 182601 w 328285"/>
                    <a:gd name="connsiteY4" fmla="*/ 11505 h 557282"/>
                    <a:gd name="connsiteX5" fmla="*/ 104282 w 328285"/>
                    <a:gd name="connsiteY5" fmla="*/ 135278 h 557282"/>
                    <a:gd name="connsiteX0" fmla="*/ 106148 w 326784"/>
                    <a:gd name="connsiteY0" fmla="*/ 135278 h 551885"/>
                    <a:gd name="connsiteX1" fmla="*/ 135690 w 326784"/>
                    <a:gd name="connsiteY1" fmla="*/ 375204 h 551885"/>
                    <a:gd name="connsiteX2" fmla="*/ 51446 w 326784"/>
                    <a:gd name="connsiteY2" fmla="*/ 383236 h 551885"/>
                    <a:gd name="connsiteX3" fmla="*/ 201252 w 326784"/>
                    <a:gd name="connsiteY3" fmla="*/ 460962 h 551885"/>
                    <a:gd name="connsiteX4" fmla="*/ 184467 w 326784"/>
                    <a:gd name="connsiteY4" fmla="*/ 11505 h 551885"/>
                    <a:gd name="connsiteX5" fmla="*/ 106148 w 326784"/>
                    <a:gd name="connsiteY5" fmla="*/ 135278 h 551885"/>
                    <a:gd name="connsiteX0" fmla="*/ 182897 w 326784"/>
                    <a:gd name="connsiteY0" fmla="*/ 246591 h 546095"/>
                    <a:gd name="connsiteX1" fmla="*/ 135690 w 326784"/>
                    <a:gd name="connsiteY1" fmla="*/ 369414 h 546095"/>
                    <a:gd name="connsiteX2" fmla="*/ 51446 w 326784"/>
                    <a:gd name="connsiteY2" fmla="*/ 377446 h 546095"/>
                    <a:gd name="connsiteX3" fmla="*/ 201252 w 326784"/>
                    <a:gd name="connsiteY3" fmla="*/ 455172 h 546095"/>
                    <a:gd name="connsiteX4" fmla="*/ 184467 w 326784"/>
                    <a:gd name="connsiteY4" fmla="*/ 5715 h 546095"/>
                    <a:gd name="connsiteX5" fmla="*/ 182897 w 326784"/>
                    <a:gd name="connsiteY5" fmla="*/ 246591 h 546095"/>
                    <a:gd name="connsiteX0" fmla="*/ 182897 w 326784"/>
                    <a:gd name="connsiteY0" fmla="*/ 246591 h 546095"/>
                    <a:gd name="connsiteX1" fmla="*/ 135690 w 326784"/>
                    <a:gd name="connsiteY1" fmla="*/ 369414 h 546095"/>
                    <a:gd name="connsiteX2" fmla="*/ 51446 w 326784"/>
                    <a:gd name="connsiteY2" fmla="*/ 377446 h 546095"/>
                    <a:gd name="connsiteX3" fmla="*/ 201252 w 326784"/>
                    <a:gd name="connsiteY3" fmla="*/ 455172 h 546095"/>
                    <a:gd name="connsiteX4" fmla="*/ 184467 w 326784"/>
                    <a:gd name="connsiteY4" fmla="*/ 5715 h 546095"/>
                    <a:gd name="connsiteX5" fmla="*/ 182897 w 326784"/>
                    <a:gd name="connsiteY5" fmla="*/ 246591 h 546095"/>
                    <a:gd name="connsiteX0" fmla="*/ 182897 w 326784"/>
                    <a:gd name="connsiteY0" fmla="*/ 246591 h 546095"/>
                    <a:gd name="connsiteX1" fmla="*/ 135690 w 326784"/>
                    <a:gd name="connsiteY1" fmla="*/ 369414 h 546095"/>
                    <a:gd name="connsiteX2" fmla="*/ 51446 w 326784"/>
                    <a:gd name="connsiteY2" fmla="*/ 377446 h 546095"/>
                    <a:gd name="connsiteX3" fmla="*/ 201252 w 326784"/>
                    <a:gd name="connsiteY3" fmla="*/ 455172 h 546095"/>
                    <a:gd name="connsiteX4" fmla="*/ 184467 w 326784"/>
                    <a:gd name="connsiteY4" fmla="*/ 5715 h 546095"/>
                    <a:gd name="connsiteX5" fmla="*/ 182897 w 326784"/>
                    <a:gd name="connsiteY5" fmla="*/ 246591 h 546095"/>
                    <a:gd name="connsiteX0" fmla="*/ 182897 w 416848"/>
                    <a:gd name="connsiteY0" fmla="*/ 55365 h 354869"/>
                    <a:gd name="connsiteX1" fmla="*/ 135690 w 416848"/>
                    <a:gd name="connsiteY1" fmla="*/ 178188 h 354869"/>
                    <a:gd name="connsiteX2" fmla="*/ 51446 w 416848"/>
                    <a:gd name="connsiteY2" fmla="*/ 186220 h 354869"/>
                    <a:gd name="connsiteX3" fmla="*/ 201252 w 416848"/>
                    <a:gd name="connsiteY3" fmla="*/ 263946 h 354869"/>
                    <a:gd name="connsiteX4" fmla="*/ 306391 w 416848"/>
                    <a:gd name="connsiteY4" fmla="*/ 42376 h 354869"/>
                    <a:gd name="connsiteX5" fmla="*/ 182897 w 416848"/>
                    <a:gd name="connsiteY5" fmla="*/ 55365 h 354869"/>
                    <a:gd name="connsiteX0" fmla="*/ 182897 w 331647"/>
                    <a:gd name="connsiteY0" fmla="*/ 55365 h 354869"/>
                    <a:gd name="connsiteX1" fmla="*/ 135690 w 331647"/>
                    <a:gd name="connsiteY1" fmla="*/ 178188 h 354869"/>
                    <a:gd name="connsiteX2" fmla="*/ 51446 w 331647"/>
                    <a:gd name="connsiteY2" fmla="*/ 186220 h 354869"/>
                    <a:gd name="connsiteX3" fmla="*/ 201252 w 331647"/>
                    <a:gd name="connsiteY3" fmla="*/ 263946 h 354869"/>
                    <a:gd name="connsiteX4" fmla="*/ 306391 w 331647"/>
                    <a:gd name="connsiteY4" fmla="*/ 42376 h 354869"/>
                    <a:gd name="connsiteX5" fmla="*/ 182897 w 331647"/>
                    <a:gd name="connsiteY5" fmla="*/ 55365 h 354869"/>
                    <a:gd name="connsiteX0" fmla="*/ 182897 w 334459"/>
                    <a:gd name="connsiteY0" fmla="*/ 46294 h 345798"/>
                    <a:gd name="connsiteX1" fmla="*/ 135690 w 334459"/>
                    <a:gd name="connsiteY1" fmla="*/ 169117 h 345798"/>
                    <a:gd name="connsiteX2" fmla="*/ 51446 w 334459"/>
                    <a:gd name="connsiteY2" fmla="*/ 177149 h 345798"/>
                    <a:gd name="connsiteX3" fmla="*/ 201252 w 334459"/>
                    <a:gd name="connsiteY3" fmla="*/ 254875 h 345798"/>
                    <a:gd name="connsiteX4" fmla="*/ 309616 w 334459"/>
                    <a:gd name="connsiteY4" fmla="*/ 56942 h 345798"/>
                    <a:gd name="connsiteX5" fmla="*/ 182897 w 334459"/>
                    <a:gd name="connsiteY5" fmla="*/ 46294 h 345798"/>
                    <a:gd name="connsiteX0" fmla="*/ 201559 w 334459"/>
                    <a:gd name="connsiteY0" fmla="*/ 54577 h 332248"/>
                    <a:gd name="connsiteX1" fmla="*/ 135690 w 334459"/>
                    <a:gd name="connsiteY1" fmla="*/ 155567 h 332248"/>
                    <a:gd name="connsiteX2" fmla="*/ 51446 w 334459"/>
                    <a:gd name="connsiteY2" fmla="*/ 163599 h 332248"/>
                    <a:gd name="connsiteX3" fmla="*/ 201252 w 334459"/>
                    <a:gd name="connsiteY3" fmla="*/ 241325 h 332248"/>
                    <a:gd name="connsiteX4" fmla="*/ 309616 w 334459"/>
                    <a:gd name="connsiteY4" fmla="*/ 43392 h 332248"/>
                    <a:gd name="connsiteX5" fmla="*/ 201559 w 334459"/>
                    <a:gd name="connsiteY5" fmla="*/ 54577 h 332248"/>
                    <a:gd name="connsiteX0" fmla="*/ 201559 w 334459"/>
                    <a:gd name="connsiteY0" fmla="*/ 25624 h 303295"/>
                    <a:gd name="connsiteX1" fmla="*/ 135690 w 334459"/>
                    <a:gd name="connsiteY1" fmla="*/ 126614 h 303295"/>
                    <a:gd name="connsiteX2" fmla="*/ 51446 w 334459"/>
                    <a:gd name="connsiteY2" fmla="*/ 134646 h 303295"/>
                    <a:gd name="connsiteX3" fmla="*/ 201252 w 334459"/>
                    <a:gd name="connsiteY3" fmla="*/ 212372 h 303295"/>
                    <a:gd name="connsiteX4" fmla="*/ 309616 w 334459"/>
                    <a:gd name="connsiteY4" fmla="*/ 14439 h 303295"/>
                    <a:gd name="connsiteX5" fmla="*/ 201559 w 334459"/>
                    <a:gd name="connsiteY5" fmla="*/ 25624 h 303295"/>
                    <a:gd name="connsiteX0" fmla="*/ 215029 w 334459"/>
                    <a:gd name="connsiteY0" fmla="*/ 57866 h 299091"/>
                    <a:gd name="connsiteX1" fmla="*/ 135690 w 334459"/>
                    <a:gd name="connsiteY1" fmla="*/ 122410 h 299091"/>
                    <a:gd name="connsiteX2" fmla="*/ 51446 w 334459"/>
                    <a:gd name="connsiteY2" fmla="*/ 130442 h 299091"/>
                    <a:gd name="connsiteX3" fmla="*/ 201252 w 334459"/>
                    <a:gd name="connsiteY3" fmla="*/ 208168 h 299091"/>
                    <a:gd name="connsiteX4" fmla="*/ 309616 w 334459"/>
                    <a:gd name="connsiteY4" fmla="*/ 10235 h 299091"/>
                    <a:gd name="connsiteX5" fmla="*/ 215029 w 334459"/>
                    <a:gd name="connsiteY5" fmla="*/ 57866 h 299091"/>
                    <a:gd name="connsiteX0" fmla="*/ 215029 w 334459"/>
                    <a:gd name="connsiteY0" fmla="*/ 47631 h 288856"/>
                    <a:gd name="connsiteX1" fmla="*/ 135690 w 334459"/>
                    <a:gd name="connsiteY1" fmla="*/ 112175 h 288856"/>
                    <a:gd name="connsiteX2" fmla="*/ 51446 w 334459"/>
                    <a:gd name="connsiteY2" fmla="*/ 120207 h 288856"/>
                    <a:gd name="connsiteX3" fmla="*/ 201252 w 334459"/>
                    <a:gd name="connsiteY3" fmla="*/ 197933 h 288856"/>
                    <a:gd name="connsiteX4" fmla="*/ 309616 w 334459"/>
                    <a:gd name="connsiteY4" fmla="*/ 0 h 288856"/>
                    <a:gd name="connsiteX5" fmla="*/ 215029 w 334459"/>
                    <a:gd name="connsiteY5" fmla="*/ 47631 h 288856"/>
                    <a:gd name="connsiteX0" fmla="*/ 215029 w 334459"/>
                    <a:gd name="connsiteY0" fmla="*/ 47631 h 288856"/>
                    <a:gd name="connsiteX1" fmla="*/ 135690 w 334459"/>
                    <a:gd name="connsiteY1" fmla="*/ 112175 h 288856"/>
                    <a:gd name="connsiteX2" fmla="*/ 51446 w 334459"/>
                    <a:gd name="connsiteY2" fmla="*/ 120207 h 288856"/>
                    <a:gd name="connsiteX3" fmla="*/ 201252 w 334459"/>
                    <a:gd name="connsiteY3" fmla="*/ 197933 h 288856"/>
                    <a:gd name="connsiteX4" fmla="*/ 309616 w 334459"/>
                    <a:gd name="connsiteY4" fmla="*/ 0 h 288856"/>
                    <a:gd name="connsiteX5" fmla="*/ 215029 w 334459"/>
                    <a:gd name="connsiteY5" fmla="*/ 47631 h 288856"/>
                    <a:gd name="connsiteX0" fmla="*/ 213344 w 334459"/>
                    <a:gd name="connsiteY0" fmla="*/ 56831 h 288856"/>
                    <a:gd name="connsiteX1" fmla="*/ 135690 w 334459"/>
                    <a:gd name="connsiteY1" fmla="*/ 112175 h 288856"/>
                    <a:gd name="connsiteX2" fmla="*/ 51446 w 334459"/>
                    <a:gd name="connsiteY2" fmla="*/ 120207 h 288856"/>
                    <a:gd name="connsiteX3" fmla="*/ 201252 w 334459"/>
                    <a:gd name="connsiteY3" fmla="*/ 197933 h 288856"/>
                    <a:gd name="connsiteX4" fmla="*/ 309616 w 334459"/>
                    <a:gd name="connsiteY4" fmla="*/ 0 h 288856"/>
                    <a:gd name="connsiteX5" fmla="*/ 213344 w 334459"/>
                    <a:gd name="connsiteY5" fmla="*/ 56831 h 288856"/>
                    <a:gd name="connsiteX0" fmla="*/ 213344 w 334459"/>
                    <a:gd name="connsiteY0" fmla="*/ 56831 h 288856"/>
                    <a:gd name="connsiteX1" fmla="*/ 135690 w 334459"/>
                    <a:gd name="connsiteY1" fmla="*/ 112175 h 288856"/>
                    <a:gd name="connsiteX2" fmla="*/ 51446 w 334459"/>
                    <a:gd name="connsiteY2" fmla="*/ 120207 h 288856"/>
                    <a:gd name="connsiteX3" fmla="*/ 201252 w 334459"/>
                    <a:gd name="connsiteY3" fmla="*/ 197933 h 288856"/>
                    <a:gd name="connsiteX4" fmla="*/ 309616 w 334459"/>
                    <a:gd name="connsiteY4" fmla="*/ 0 h 288856"/>
                    <a:gd name="connsiteX5" fmla="*/ 213344 w 334459"/>
                    <a:gd name="connsiteY5" fmla="*/ 56831 h 288856"/>
                    <a:gd name="connsiteX0" fmla="*/ 213344 w 337039"/>
                    <a:gd name="connsiteY0" fmla="*/ 59176 h 291201"/>
                    <a:gd name="connsiteX1" fmla="*/ 135690 w 337039"/>
                    <a:gd name="connsiteY1" fmla="*/ 114520 h 291201"/>
                    <a:gd name="connsiteX2" fmla="*/ 51446 w 337039"/>
                    <a:gd name="connsiteY2" fmla="*/ 122552 h 291201"/>
                    <a:gd name="connsiteX3" fmla="*/ 201252 w 337039"/>
                    <a:gd name="connsiteY3" fmla="*/ 200278 h 291201"/>
                    <a:gd name="connsiteX4" fmla="*/ 312563 w 337039"/>
                    <a:gd name="connsiteY4" fmla="*/ 0 h 291201"/>
                    <a:gd name="connsiteX5" fmla="*/ 213344 w 337039"/>
                    <a:gd name="connsiteY5" fmla="*/ 59176 h 291201"/>
                    <a:gd name="connsiteX0" fmla="*/ 213344 w 340742"/>
                    <a:gd name="connsiteY0" fmla="*/ 54666 h 286691"/>
                    <a:gd name="connsiteX1" fmla="*/ 135690 w 340742"/>
                    <a:gd name="connsiteY1" fmla="*/ 110010 h 286691"/>
                    <a:gd name="connsiteX2" fmla="*/ 51446 w 340742"/>
                    <a:gd name="connsiteY2" fmla="*/ 118042 h 286691"/>
                    <a:gd name="connsiteX3" fmla="*/ 201252 w 340742"/>
                    <a:gd name="connsiteY3" fmla="*/ 195768 h 286691"/>
                    <a:gd name="connsiteX4" fmla="*/ 316772 w 340742"/>
                    <a:gd name="connsiteY4" fmla="*/ -1 h 286691"/>
                    <a:gd name="connsiteX5" fmla="*/ 213344 w 340742"/>
                    <a:gd name="connsiteY5" fmla="*/ 54666 h 286691"/>
                    <a:gd name="connsiteX0" fmla="*/ 213344 w 340742"/>
                    <a:gd name="connsiteY0" fmla="*/ 54667 h 286692"/>
                    <a:gd name="connsiteX1" fmla="*/ 135690 w 340742"/>
                    <a:gd name="connsiteY1" fmla="*/ 110011 h 286692"/>
                    <a:gd name="connsiteX2" fmla="*/ 51446 w 340742"/>
                    <a:gd name="connsiteY2" fmla="*/ 118043 h 286692"/>
                    <a:gd name="connsiteX3" fmla="*/ 201252 w 340742"/>
                    <a:gd name="connsiteY3" fmla="*/ 195769 h 286692"/>
                    <a:gd name="connsiteX4" fmla="*/ 316772 w 340742"/>
                    <a:gd name="connsiteY4" fmla="*/ 0 h 286692"/>
                    <a:gd name="connsiteX5" fmla="*/ 213344 w 340742"/>
                    <a:gd name="connsiteY5" fmla="*/ 54667 h 286692"/>
                    <a:gd name="connsiteX0" fmla="*/ 213344 w 336670"/>
                    <a:gd name="connsiteY0" fmla="*/ 43121 h 275146"/>
                    <a:gd name="connsiteX1" fmla="*/ 135690 w 336670"/>
                    <a:gd name="connsiteY1" fmla="*/ 98465 h 275146"/>
                    <a:gd name="connsiteX2" fmla="*/ 51446 w 336670"/>
                    <a:gd name="connsiteY2" fmla="*/ 106497 h 275146"/>
                    <a:gd name="connsiteX3" fmla="*/ 201252 w 336670"/>
                    <a:gd name="connsiteY3" fmla="*/ 184223 h 275146"/>
                    <a:gd name="connsiteX4" fmla="*/ 312142 w 336670"/>
                    <a:gd name="connsiteY4" fmla="*/ 1 h 275146"/>
                    <a:gd name="connsiteX5" fmla="*/ 213344 w 336670"/>
                    <a:gd name="connsiteY5" fmla="*/ 43121 h 275146"/>
                    <a:gd name="connsiteX0" fmla="*/ 213344 w 333480"/>
                    <a:gd name="connsiteY0" fmla="*/ 50696 h 282721"/>
                    <a:gd name="connsiteX1" fmla="*/ 135690 w 333480"/>
                    <a:gd name="connsiteY1" fmla="*/ 106040 h 282721"/>
                    <a:gd name="connsiteX2" fmla="*/ 51446 w 333480"/>
                    <a:gd name="connsiteY2" fmla="*/ 114072 h 282721"/>
                    <a:gd name="connsiteX3" fmla="*/ 201252 w 333480"/>
                    <a:gd name="connsiteY3" fmla="*/ 191798 h 282721"/>
                    <a:gd name="connsiteX4" fmla="*/ 308495 w 333480"/>
                    <a:gd name="connsiteY4" fmla="*/ -1 h 282721"/>
                    <a:gd name="connsiteX5" fmla="*/ 213344 w 333480"/>
                    <a:gd name="connsiteY5" fmla="*/ 50696 h 282721"/>
                    <a:gd name="connsiteX0" fmla="*/ 213344 w 333480"/>
                    <a:gd name="connsiteY0" fmla="*/ 50697 h 282722"/>
                    <a:gd name="connsiteX1" fmla="*/ 135690 w 333480"/>
                    <a:gd name="connsiteY1" fmla="*/ 106041 h 282722"/>
                    <a:gd name="connsiteX2" fmla="*/ 51446 w 333480"/>
                    <a:gd name="connsiteY2" fmla="*/ 114073 h 282722"/>
                    <a:gd name="connsiteX3" fmla="*/ 201252 w 333480"/>
                    <a:gd name="connsiteY3" fmla="*/ 191799 h 282722"/>
                    <a:gd name="connsiteX4" fmla="*/ 308495 w 333480"/>
                    <a:gd name="connsiteY4" fmla="*/ 0 h 282722"/>
                    <a:gd name="connsiteX5" fmla="*/ 213344 w 333480"/>
                    <a:gd name="connsiteY5" fmla="*/ 50697 h 282722"/>
                    <a:gd name="connsiteX0" fmla="*/ 213344 w 325639"/>
                    <a:gd name="connsiteY0" fmla="*/ 50697 h 282722"/>
                    <a:gd name="connsiteX1" fmla="*/ 135690 w 325639"/>
                    <a:gd name="connsiteY1" fmla="*/ 106041 h 282722"/>
                    <a:gd name="connsiteX2" fmla="*/ 51446 w 325639"/>
                    <a:gd name="connsiteY2" fmla="*/ 114073 h 282722"/>
                    <a:gd name="connsiteX3" fmla="*/ 201252 w 325639"/>
                    <a:gd name="connsiteY3" fmla="*/ 191799 h 282722"/>
                    <a:gd name="connsiteX4" fmla="*/ 308495 w 325639"/>
                    <a:gd name="connsiteY4" fmla="*/ 0 h 282722"/>
                    <a:gd name="connsiteX5" fmla="*/ 213344 w 325639"/>
                    <a:gd name="connsiteY5" fmla="*/ 50697 h 282722"/>
                    <a:gd name="connsiteX0" fmla="*/ 213344 w 334218"/>
                    <a:gd name="connsiteY0" fmla="*/ 47810 h 279835"/>
                    <a:gd name="connsiteX1" fmla="*/ 135690 w 334218"/>
                    <a:gd name="connsiteY1" fmla="*/ 103154 h 279835"/>
                    <a:gd name="connsiteX2" fmla="*/ 51446 w 334218"/>
                    <a:gd name="connsiteY2" fmla="*/ 111186 h 279835"/>
                    <a:gd name="connsiteX3" fmla="*/ 201252 w 334218"/>
                    <a:gd name="connsiteY3" fmla="*/ 188912 h 279835"/>
                    <a:gd name="connsiteX4" fmla="*/ 318037 w 334218"/>
                    <a:gd name="connsiteY4" fmla="*/ 0 h 279835"/>
                    <a:gd name="connsiteX5" fmla="*/ 213344 w 334218"/>
                    <a:gd name="connsiteY5" fmla="*/ 47810 h 279835"/>
                    <a:gd name="connsiteX0" fmla="*/ 213344 w 328375"/>
                    <a:gd name="connsiteY0" fmla="*/ 47810 h 279835"/>
                    <a:gd name="connsiteX1" fmla="*/ 135690 w 328375"/>
                    <a:gd name="connsiteY1" fmla="*/ 103154 h 279835"/>
                    <a:gd name="connsiteX2" fmla="*/ 51446 w 328375"/>
                    <a:gd name="connsiteY2" fmla="*/ 111186 h 279835"/>
                    <a:gd name="connsiteX3" fmla="*/ 201252 w 328375"/>
                    <a:gd name="connsiteY3" fmla="*/ 188912 h 279835"/>
                    <a:gd name="connsiteX4" fmla="*/ 318037 w 328375"/>
                    <a:gd name="connsiteY4" fmla="*/ 0 h 279835"/>
                    <a:gd name="connsiteX5" fmla="*/ 213344 w 328375"/>
                    <a:gd name="connsiteY5" fmla="*/ 47810 h 279835"/>
                    <a:gd name="connsiteX0" fmla="*/ 213344 w 328375"/>
                    <a:gd name="connsiteY0" fmla="*/ 47810 h 279835"/>
                    <a:gd name="connsiteX1" fmla="*/ 135690 w 328375"/>
                    <a:gd name="connsiteY1" fmla="*/ 103154 h 279835"/>
                    <a:gd name="connsiteX2" fmla="*/ 51446 w 328375"/>
                    <a:gd name="connsiteY2" fmla="*/ 111186 h 279835"/>
                    <a:gd name="connsiteX3" fmla="*/ 201252 w 328375"/>
                    <a:gd name="connsiteY3" fmla="*/ 188912 h 279835"/>
                    <a:gd name="connsiteX4" fmla="*/ 318037 w 328375"/>
                    <a:gd name="connsiteY4" fmla="*/ 0 h 279835"/>
                    <a:gd name="connsiteX5" fmla="*/ 213344 w 328375"/>
                    <a:gd name="connsiteY5" fmla="*/ 47810 h 279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375" h="279835">
                      <a:moveTo>
                        <a:pt x="213344" y="47810"/>
                      </a:moveTo>
                      <a:cubicBezTo>
                        <a:pt x="211856" y="67798"/>
                        <a:pt x="261430" y="62466"/>
                        <a:pt x="135690" y="103154"/>
                      </a:cubicBezTo>
                      <a:cubicBezTo>
                        <a:pt x="111516" y="65430"/>
                        <a:pt x="-17812" y="1692"/>
                        <a:pt x="51446" y="111186"/>
                      </a:cubicBezTo>
                      <a:cubicBezTo>
                        <a:pt x="-77013" y="107897"/>
                        <a:pt x="58562" y="433038"/>
                        <a:pt x="201252" y="188912"/>
                      </a:cubicBezTo>
                      <a:cubicBezTo>
                        <a:pt x="258405" y="163211"/>
                        <a:pt x="361296" y="121379"/>
                        <a:pt x="318037" y="0"/>
                      </a:cubicBezTo>
                      <a:cubicBezTo>
                        <a:pt x="271093" y="2449"/>
                        <a:pt x="226496" y="23759"/>
                        <a:pt x="213344" y="4781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15" name="テキスト ボックス 5"/>
            <p:cNvSpPr txBox="1"/>
            <p:nvPr/>
          </p:nvSpPr>
          <p:spPr>
            <a:xfrm>
              <a:off x="3019017" y="3853011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©2022.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7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/>
          <p:cNvGrpSpPr/>
          <p:nvPr/>
        </p:nvGrpSpPr>
        <p:grpSpPr>
          <a:xfrm>
            <a:off x="1727519" y="550375"/>
            <a:ext cx="1896642" cy="4333980"/>
            <a:chOff x="1727519" y="550375"/>
            <a:chExt cx="1896642" cy="4333980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727519" y="550375"/>
              <a:ext cx="1880546" cy="4206064"/>
              <a:chOff x="6476165" y="737412"/>
              <a:chExt cx="1880546" cy="4206064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6476165" y="737412"/>
                <a:ext cx="1880546" cy="4206064"/>
                <a:chOff x="6476165" y="737412"/>
                <a:chExt cx="1880546" cy="4206064"/>
              </a:xfrm>
            </p:grpSpPr>
            <p:grpSp>
              <p:nvGrpSpPr>
                <p:cNvPr id="5" name="グループ化 4"/>
                <p:cNvGrpSpPr/>
                <p:nvPr/>
              </p:nvGrpSpPr>
              <p:grpSpPr>
                <a:xfrm>
                  <a:off x="6721476" y="737412"/>
                  <a:ext cx="1568470" cy="4206064"/>
                  <a:chOff x="6750380" y="737412"/>
                  <a:chExt cx="1437965" cy="3400870"/>
                </a:xfrm>
              </p:grpSpPr>
              <p:grpSp>
                <p:nvGrpSpPr>
                  <p:cNvPr id="23" name="グループ化 22"/>
                  <p:cNvGrpSpPr/>
                  <p:nvPr/>
                </p:nvGrpSpPr>
                <p:grpSpPr>
                  <a:xfrm>
                    <a:off x="6750380" y="2022476"/>
                    <a:ext cx="1284248" cy="2115806"/>
                    <a:chOff x="6750380" y="2022476"/>
                    <a:chExt cx="1284248" cy="2115806"/>
                  </a:xfrm>
                </p:grpSpPr>
                <p:grpSp>
                  <p:nvGrpSpPr>
                    <p:cNvPr id="29" name="グループ化 28"/>
                    <p:cNvGrpSpPr/>
                    <p:nvPr/>
                  </p:nvGrpSpPr>
                  <p:grpSpPr>
                    <a:xfrm>
                      <a:off x="6750380" y="2434809"/>
                      <a:ext cx="1282711" cy="1703473"/>
                      <a:chOff x="6750380" y="2434809"/>
                      <a:chExt cx="1282711" cy="1703473"/>
                    </a:xfrm>
                  </p:grpSpPr>
                  <p:sp>
                    <p:nvSpPr>
                      <p:cNvPr id="31" name="フリーフォーム 30"/>
                      <p:cNvSpPr/>
                      <p:nvPr/>
                    </p:nvSpPr>
                    <p:spPr>
                      <a:xfrm>
                        <a:off x="6750380" y="2434809"/>
                        <a:ext cx="1282711" cy="1703473"/>
                      </a:xfrm>
                      <a:custGeom>
                        <a:avLst/>
                        <a:gdLst>
                          <a:gd name="connsiteX0" fmla="*/ 19050 w 1041400"/>
                          <a:gd name="connsiteY0" fmla="*/ 0 h 2012950"/>
                          <a:gd name="connsiteX1" fmla="*/ 1009650 w 1041400"/>
                          <a:gd name="connsiteY1" fmla="*/ 12700 h 2012950"/>
                          <a:gd name="connsiteX2" fmla="*/ 1041400 w 1041400"/>
                          <a:gd name="connsiteY2" fmla="*/ 1098550 h 2012950"/>
                          <a:gd name="connsiteX3" fmla="*/ 958850 w 1041400"/>
                          <a:gd name="connsiteY3" fmla="*/ 2012950 h 2012950"/>
                          <a:gd name="connsiteX4" fmla="*/ 107950 w 1041400"/>
                          <a:gd name="connsiteY4" fmla="*/ 1993900 h 2012950"/>
                          <a:gd name="connsiteX5" fmla="*/ 0 w 1041400"/>
                          <a:gd name="connsiteY5" fmla="*/ 1098550 h 2012950"/>
                          <a:gd name="connsiteX6" fmla="*/ 19050 w 1041400"/>
                          <a:gd name="connsiteY6" fmla="*/ 0 h 2012950"/>
                          <a:gd name="connsiteX0" fmla="*/ 19050 w 1041400"/>
                          <a:gd name="connsiteY0" fmla="*/ 6350 h 2019300"/>
                          <a:gd name="connsiteX1" fmla="*/ 1009650 w 1041400"/>
                          <a:gd name="connsiteY1" fmla="*/ 0 h 2019300"/>
                          <a:gd name="connsiteX2" fmla="*/ 1041400 w 1041400"/>
                          <a:gd name="connsiteY2" fmla="*/ 1104900 h 2019300"/>
                          <a:gd name="connsiteX3" fmla="*/ 958850 w 1041400"/>
                          <a:gd name="connsiteY3" fmla="*/ 2019300 h 2019300"/>
                          <a:gd name="connsiteX4" fmla="*/ 107950 w 1041400"/>
                          <a:gd name="connsiteY4" fmla="*/ 2000250 h 2019300"/>
                          <a:gd name="connsiteX5" fmla="*/ 0 w 1041400"/>
                          <a:gd name="connsiteY5" fmla="*/ 1104900 h 2019300"/>
                          <a:gd name="connsiteX6" fmla="*/ 19050 w 1041400"/>
                          <a:gd name="connsiteY6" fmla="*/ 6350 h 2019300"/>
                          <a:gd name="connsiteX0" fmla="*/ 19050 w 1041400"/>
                          <a:gd name="connsiteY0" fmla="*/ 0 h 2012950"/>
                          <a:gd name="connsiteX1" fmla="*/ 987425 w 1041400"/>
                          <a:gd name="connsiteY1" fmla="*/ 3175 h 2012950"/>
                          <a:gd name="connsiteX2" fmla="*/ 1041400 w 1041400"/>
                          <a:gd name="connsiteY2" fmla="*/ 1098550 h 2012950"/>
                          <a:gd name="connsiteX3" fmla="*/ 958850 w 1041400"/>
                          <a:gd name="connsiteY3" fmla="*/ 2012950 h 2012950"/>
                          <a:gd name="connsiteX4" fmla="*/ 107950 w 1041400"/>
                          <a:gd name="connsiteY4" fmla="*/ 1993900 h 2012950"/>
                          <a:gd name="connsiteX5" fmla="*/ 0 w 1041400"/>
                          <a:gd name="connsiteY5" fmla="*/ 1098550 h 2012950"/>
                          <a:gd name="connsiteX6" fmla="*/ 19050 w 1041400"/>
                          <a:gd name="connsiteY6" fmla="*/ 0 h 2012950"/>
                          <a:gd name="connsiteX0" fmla="*/ 19050 w 1041400"/>
                          <a:gd name="connsiteY0" fmla="*/ 3175 h 2016125"/>
                          <a:gd name="connsiteX1" fmla="*/ 1006475 w 1041400"/>
                          <a:gd name="connsiteY1" fmla="*/ 0 h 2016125"/>
                          <a:gd name="connsiteX2" fmla="*/ 1041400 w 1041400"/>
                          <a:gd name="connsiteY2" fmla="*/ 1101725 h 2016125"/>
                          <a:gd name="connsiteX3" fmla="*/ 958850 w 1041400"/>
                          <a:gd name="connsiteY3" fmla="*/ 2016125 h 2016125"/>
                          <a:gd name="connsiteX4" fmla="*/ 107950 w 1041400"/>
                          <a:gd name="connsiteY4" fmla="*/ 1997075 h 2016125"/>
                          <a:gd name="connsiteX5" fmla="*/ 0 w 1041400"/>
                          <a:gd name="connsiteY5" fmla="*/ 1101725 h 2016125"/>
                          <a:gd name="connsiteX6" fmla="*/ 19050 w 1041400"/>
                          <a:gd name="connsiteY6" fmla="*/ 3175 h 2016125"/>
                          <a:gd name="connsiteX0" fmla="*/ 47625 w 1069975"/>
                          <a:gd name="connsiteY0" fmla="*/ 3175 h 2016125"/>
                          <a:gd name="connsiteX1" fmla="*/ 1035050 w 1069975"/>
                          <a:gd name="connsiteY1" fmla="*/ 0 h 2016125"/>
                          <a:gd name="connsiteX2" fmla="*/ 1069975 w 1069975"/>
                          <a:gd name="connsiteY2" fmla="*/ 1101725 h 2016125"/>
                          <a:gd name="connsiteX3" fmla="*/ 987425 w 1069975"/>
                          <a:gd name="connsiteY3" fmla="*/ 2016125 h 2016125"/>
                          <a:gd name="connsiteX4" fmla="*/ 136525 w 1069975"/>
                          <a:gd name="connsiteY4" fmla="*/ 1997075 h 2016125"/>
                          <a:gd name="connsiteX5" fmla="*/ 0 w 1069975"/>
                          <a:gd name="connsiteY5" fmla="*/ 1073150 h 2016125"/>
                          <a:gd name="connsiteX6" fmla="*/ 47625 w 1069975"/>
                          <a:gd name="connsiteY6" fmla="*/ 3175 h 2016125"/>
                          <a:gd name="connsiteX0" fmla="*/ 47625 w 1069975"/>
                          <a:gd name="connsiteY0" fmla="*/ 3175 h 2016125"/>
                          <a:gd name="connsiteX1" fmla="*/ 1035050 w 1069975"/>
                          <a:gd name="connsiteY1" fmla="*/ 0 h 2016125"/>
                          <a:gd name="connsiteX2" fmla="*/ 1069975 w 1069975"/>
                          <a:gd name="connsiteY2" fmla="*/ 1101725 h 2016125"/>
                          <a:gd name="connsiteX3" fmla="*/ 987425 w 1069975"/>
                          <a:gd name="connsiteY3" fmla="*/ 2016125 h 2016125"/>
                          <a:gd name="connsiteX4" fmla="*/ 136525 w 1069975"/>
                          <a:gd name="connsiteY4" fmla="*/ 1997075 h 2016125"/>
                          <a:gd name="connsiteX5" fmla="*/ 0 w 1069975"/>
                          <a:gd name="connsiteY5" fmla="*/ 1073150 h 2016125"/>
                          <a:gd name="connsiteX6" fmla="*/ 47625 w 1069975"/>
                          <a:gd name="connsiteY6" fmla="*/ 3175 h 2016125"/>
                          <a:gd name="connsiteX0" fmla="*/ 47625 w 1069975"/>
                          <a:gd name="connsiteY0" fmla="*/ 3175 h 2016125"/>
                          <a:gd name="connsiteX1" fmla="*/ 1035050 w 1069975"/>
                          <a:gd name="connsiteY1" fmla="*/ 0 h 2016125"/>
                          <a:gd name="connsiteX2" fmla="*/ 1069975 w 1069975"/>
                          <a:gd name="connsiteY2" fmla="*/ 1101725 h 2016125"/>
                          <a:gd name="connsiteX3" fmla="*/ 987425 w 1069975"/>
                          <a:gd name="connsiteY3" fmla="*/ 2016125 h 2016125"/>
                          <a:gd name="connsiteX4" fmla="*/ 136525 w 1069975"/>
                          <a:gd name="connsiteY4" fmla="*/ 1997075 h 2016125"/>
                          <a:gd name="connsiteX5" fmla="*/ 0 w 1069975"/>
                          <a:gd name="connsiteY5" fmla="*/ 1073150 h 2016125"/>
                          <a:gd name="connsiteX6" fmla="*/ 47625 w 1069975"/>
                          <a:gd name="connsiteY6" fmla="*/ 3175 h 2016125"/>
                          <a:gd name="connsiteX0" fmla="*/ 47625 w 1079500"/>
                          <a:gd name="connsiteY0" fmla="*/ 3175 h 2016125"/>
                          <a:gd name="connsiteX1" fmla="*/ 1035050 w 1079500"/>
                          <a:gd name="connsiteY1" fmla="*/ 0 h 2016125"/>
                          <a:gd name="connsiteX2" fmla="*/ 1079500 w 1079500"/>
                          <a:gd name="connsiteY2" fmla="*/ 1101725 h 2016125"/>
                          <a:gd name="connsiteX3" fmla="*/ 987425 w 1079500"/>
                          <a:gd name="connsiteY3" fmla="*/ 2016125 h 2016125"/>
                          <a:gd name="connsiteX4" fmla="*/ 136525 w 1079500"/>
                          <a:gd name="connsiteY4" fmla="*/ 1997075 h 2016125"/>
                          <a:gd name="connsiteX5" fmla="*/ 0 w 1079500"/>
                          <a:gd name="connsiteY5" fmla="*/ 1073150 h 2016125"/>
                          <a:gd name="connsiteX6" fmla="*/ 47625 w 1079500"/>
                          <a:gd name="connsiteY6" fmla="*/ 3175 h 2016125"/>
                          <a:gd name="connsiteX0" fmla="*/ 47625 w 1079500"/>
                          <a:gd name="connsiteY0" fmla="*/ 3175 h 2016125"/>
                          <a:gd name="connsiteX1" fmla="*/ 1035050 w 1079500"/>
                          <a:gd name="connsiteY1" fmla="*/ 0 h 2016125"/>
                          <a:gd name="connsiteX2" fmla="*/ 1079500 w 1079500"/>
                          <a:gd name="connsiteY2" fmla="*/ 1101725 h 2016125"/>
                          <a:gd name="connsiteX3" fmla="*/ 987425 w 1079500"/>
                          <a:gd name="connsiteY3" fmla="*/ 2016125 h 2016125"/>
                          <a:gd name="connsiteX4" fmla="*/ 136525 w 1079500"/>
                          <a:gd name="connsiteY4" fmla="*/ 1997075 h 2016125"/>
                          <a:gd name="connsiteX5" fmla="*/ 0 w 1079500"/>
                          <a:gd name="connsiteY5" fmla="*/ 1073150 h 2016125"/>
                          <a:gd name="connsiteX6" fmla="*/ 47625 w 1079500"/>
                          <a:gd name="connsiteY6" fmla="*/ 3175 h 2016125"/>
                          <a:gd name="connsiteX0" fmla="*/ 47625 w 1143734"/>
                          <a:gd name="connsiteY0" fmla="*/ 3175 h 2016125"/>
                          <a:gd name="connsiteX1" fmla="*/ 1035050 w 1143734"/>
                          <a:gd name="connsiteY1" fmla="*/ 0 h 2016125"/>
                          <a:gd name="connsiteX2" fmla="*/ 1079500 w 1143734"/>
                          <a:gd name="connsiteY2" fmla="*/ 1101725 h 2016125"/>
                          <a:gd name="connsiteX3" fmla="*/ 987425 w 1143734"/>
                          <a:gd name="connsiteY3" fmla="*/ 2016125 h 2016125"/>
                          <a:gd name="connsiteX4" fmla="*/ 136525 w 1143734"/>
                          <a:gd name="connsiteY4" fmla="*/ 1997075 h 2016125"/>
                          <a:gd name="connsiteX5" fmla="*/ 0 w 1143734"/>
                          <a:gd name="connsiteY5" fmla="*/ 1073150 h 2016125"/>
                          <a:gd name="connsiteX6" fmla="*/ 47625 w 1143734"/>
                          <a:gd name="connsiteY6" fmla="*/ 3175 h 2016125"/>
                          <a:gd name="connsiteX0" fmla="*/ 47625 w 1140073"/>
                          <a:gd name="connsiteY0" fmla="*/ 3175 h 2009775"/>
                          <a:gd name="connsiteX1" fmla="*/ 1035050 w 1140073"/>
                          <a:gd name="connsiteY1" fmla="*/ 0 h 2009775"/>
                          <a:gd name="connsiteX2" fmla="*/ 1079500 w 1140073"/>
                          <a:gd name="connsiteY2" fmla="*/ 1101725 h 2009775"/>
                          <a:gd name="connsiteX3" fmla="*/ 965200 w 1140073"/>
                          <a:gd name="connsiteY3" fmla="*/ 2009775 h 2009775"/>
                          <a:gd name="connsiteX4" fmla="*/ 136525 w 1140073"/>
                          <a:gd name="connsiteY4" fmla="*/ 1997075 h 2009775"/>
                          <a:gd name="connsiteX5" fmla="*/ 0 w 1140073"/>
                          <a:gd name="connsiteY5" fmla="*/ 1073150 h 2009775"/>
                          <a:gd name="connsiteX6" fmla="*/ 47625 w 1140073"/>
                          <a:gd name="connsiteY6" fmla="*/ 3175 h 2009775"/>
                          <a:gd name="connsiteX0" fmla="*/ 47625 w 1175517"/>
                          <a:gd name="connsiteY0" fmla="*/ 3175 h 2009775"/>
                          <a:gd name="connsiteX1" fmla="*/ 1035050 w 1175517"/>
                          <a:gd name="connsiteY1" fmla="*/ 0 h 2009775"/>
                          <a:gd name="connsiteX2" fmla="*/ 1079500 w 1175517"/>
                          <a:gd name="connsiteY2" fmla="*/ 1101725 h 2009775"/>
                          <a:gd name="connsiteX3" fmla="*/ 965200 w 1175517"/>
                          <a:gd name="connsiteY3" fmla="*/ 2009775 h 2009775"/>
                          <a:gd name="connsiteX4" fmla="*/ 136525 w 1175517"/>
                          <a:gd name="connsiteY4" fmla="*/ 1997075 h 2009775"/>
                          <a:gd name="connsiteX5" fmla="*/ 0 w 1175517"/>
                          <a:gd name="connsiteY5" fmla="*/ 1073150 h 2009775"/>
                          <a:gd name="connsiteX6" fmla="*/ 47625 w 1175517"/>
                          <a:gd name="connsiteY6" fmla="*/ 3175 h 2009775"/>
                          <a:gd name="connsiteX0" fmla="*/ 105969 w 1233861"/>
                          <a:gd name="connsiteY0" fmla="*/ 3175 h 2009775"/>
                          <a:gd name="connsiteX1" fmla="*/ 1093394 w 1233861"/>
                          <a:gd name="connsiteY1" fmla="*/ 0 h 2009775"/>
                          <a:gd name="connsiteX2" fmla="*/ 1137844 w 1233861"/>
                          <a:gd name="connsiteY2" fmla="*/ 1101725 h 2009775"/>
                          <a:gd name="connsiteX3" fmla="*/ 1023544 w 1233861"/>
                          <a:gd name="connsiteY3" fmla="*/ 2009775 h 2009775"/>
                          <a:gd name="connsiteX4" fmla="*/ 194869 w 1233861"/>
                          <a:gd name="connsiteY4" fmla="*/ 1997075 h 2009775"/>
                          <a:gd name="connsiteX5" fmla="*/ 58344 w 1233861"/>
                          <a:gd name="connsiteY5" fmla="*/ 1073150 h 2009775"/>
                          <a:gd name="connsiteX6" fmla="*/ 105969 w 1233861"/>
                          <a:gd name="connsiteY6" fmla="*/ 3175 h 2009775"/>
                          <a:gd name="connsiteX0" fmla="*/ 105506 w 1233398"/>
                          <a:gd name="connsiteY0" fmla="*/ 3175 h 2012950"/>
                          <a:gd name="connsiteX1" fmla="*/ 1092931 w 1233398"/>
                          <a:gd name="connsiteY1" fmla="*/ 0 h 2012950"/>
                          <a:gd name="connsiteX2" fmla="*/ 1137381 w 1233398"/>
                          <a:gd name="connsiteY2" fmla="*/ 1101725 h 2012950"/>
                          <a:gd name="connsiteX3" fmla="*/ 1023081 w 1233398"/>
                          <a:gd name="connsiteY3" fmla="*/ 2009775 h 2012950"/>
                          <a:gd name="connsiteX4" fmla="*/ 197581 w 1233398"/>
                          <a:gd name="connsiteY4" fmla="*/ 2012950 h 2012950"/>
                          <a:gd name="connsiteX5" fmla="*/ 57881 w 1233398"/>
                          <a:gd name="connsiteY5" fmla="*/ 1073150 h 2012950"/>
                          <a:gd name="connsiteX6" fmla="*/ 105506 w 1233398"/>
                          <a:gd name="connsiteY6" fmla="*/ 3175 h 2012950"/>
                          <a:gd name="connsiteX0" fmla="*/ 148778 w 1276670"/>
                          <a:gd name="connsiteY0" fmla="*/ 3175 h 2012950"/>
                          <a:gd name="connsiteX1" fmla="*/ 1136203 w 1276670"/>
                          <a:gd name="connsiteY1" fmla="*/ 0 h 2012950"/>
                          <a:gd name="connsiteX2" fmla="*/ 1180653 w 1276670"/>
                          <a:gd name="connsiteY2" fmla="*/ 1101725 h 2012950"/>
                          <a:gd name="connsiteX3" fmla="*/ 1066353 w 1276670"/>
                          <a:gd name="connsiteY3" fmla="*/ 2009775 h 2012950"/>
                          <a:gd name="connsiteX4" fmla="*/ 240853 w 1276670"/>
                          <a:gd name="connsiteY4" fmla="*/ 2012950 h 2012950"/>
                          <a:gd name="connsiteX5" fmla="*/ 101153 w 1276670"/>
                          <a:gd name="connsiteY5" fmla="*/ 1073150 h 2012950"/>
                          <a:gd name="connsiteX6" fmla="*/ 148778 w 1276670"/>
                          <a:gd name="connsiteY6" fmla="*/ 3175 h 2012950"/>
                          <a:gd name="connsiteX0" fmla="*/ 148778 w 1276670"/>
                          <a:gd name="connsiteY0" fmla="*/ 3175 h 2012950"/>
                          <a:gd name="connsiteX1" fmla="*/ 1136203 w 1276670"/>
                          <a:gd name="connsiteY1" fmla="*/ 0 h 2012950"/>
                          <a:gd name="connsiteX2" fmla="*/ 1180653 w 1276670"/>
                          <a:gd name="connsiteY2" fmla="*/ 1076325 h 2012950"/>
                          <a:gd name="connsiteX3" fmla="*/ 1066353 w 1276670"/>
                          <a:gd name="connsiteY3" fmla="*/ 2009775 h 2012950"/>
                          <a:gd name="connsiteX4" fmla="*/ 240853 w 1276670"/>
                          <a:gd name="connsiteY4" fmla="*/ 2012950 h 2012950"/>
                          <a:gd name="connsiteX5" fmla="*/ 101153 w 1276670"/>
                          <a:gd name="connsiteY5" fmla="*/ 1073150 h 2012950"/>
                          <a:gd name="connsiteX6" fmla="*/ 148778 w 1276670"/>
                          <a:gd name="connsiteY6" fmla="*/ 3175 h 2012950"/>
                          <a:gd name="connsiteX0" fmla="*/ 148778 w 1265542"/>
                          <a:gd name="connsiteY0" fmla="*/ 3175 h 2012950"/>
                          <a:gd name="connsiteX1" fmla="*/ 1136203 w 1265542"/>
                          <a:gd name="connsiteY1" fmla="*/ 0 h 2012950"/>
                          <a:gd name="connsiteX2" fmla="*/ 1180653 w 1265542"/>
                          <a:gd name="connsiteY2" fmla="*/ 1076325 h 2012950"/>
                          <a:gd name="connsiteX3" fmla="*/ 1066353 w 1265542"/>
                          <a:gd name="connsiteY3" fmla="*/ 2009775 h 2012950"/>
                          <a:gd name="connsiteX4" fmla="*/ 240853 w 1265542"/>
                          <a:gd name="connsiteY4" fmla="*/ 2012950 h 2012950"/>
                          <a:gd name="connsiteX5" fmla="*/ 101153 w 1265542"/>
                          <a:gd name="connsiteY5" fmla="*/ 1073150 h 2012950"/>
                          <a:gd name="connsiteX6" fmla="*/ 148778 w 1265542"/>
                          <a:gd name="connsiteY6" fmla="*/ 3175 h 2012950"/>
                          <a:gd name="connsiteX0" fmla="*/ 148778 w 1279419"/>
                          <a:gd name="connsiteY0" fmla="*/ 3175 h 2012950"/>
                          <a:gd name="connsiteX1" fmla="*/ 1136203 w 1279419"/>
                          <a:gd name="connsiteY1" fmla="*/ 0 h 2012950"/>
                          <a:gd name="connsiteX2" fmla="*/ 1180653 w 1279419"/>
                          <a:gd name="connsiteY2" fmla="*/ 1076325 h 2012950"/>
                          <a:gd name="connsiteX3" fmla="*/ 1066353 w 1279419"/>
                          <a:gd name="connsiteY3" fmla="*/ 2009775 h 2012950"/>
                          <a:gd name="connsiteX4" fmla="*/ 240853 w 1279419"/>
                          <a:gd name="connsiteY4" fmla="*/ 2012950 h 2012950"/>
                          <a:gd name="connsiteX5" fmla="*/ 101153 w 1279419"/>
                          <a:gd name="connsiteY5" fmla="*/ 1073150 h 2012950"/>
                          <a:gd name="connsiteX6" fmla="*/ 148778 w 1279419"/>
                          <a:gd name="connsiteY6" fmla="*/ 3175 h 2012950"/>
                          <a:gd name="connsiteX0" fmla="*/ 148778 w 1279419"/>
                          <a:gd name="connsiteY0" fmla="*/ 3175 h 2060229"/>
                          <a:gd name="connsiteX1" fmla="*/ 1136203 w 1279419"/>
                          <a:gd name="connsiteY1" fmla="*/ 0 h 2060229"/>
                          <a:gd name="connsiteX2" fmla="*/ 1180653 w 1279419"/>
                          <a:gd name="connsiteY2" fmla="*/ 1076325 h 2060229"/>
                          <a:gd name="connsiteX3" fmla="*/ 1066353 w 1279419"/>
                          <a:gd name="connsiteY3" fmla="*/ 2009775 h 2060229"/>
                          <a:gd name="connsiteX4" fmla="*/ 240853 w 1279419"/>
                          <a:gd name="connsiteY4" fmla="*/ 2012950 h 2060229"/>
                          <a:gd name="connsiteX5" fmla="*/ 101153 w 1279419"/>
                          <a:gd name="connsiteY5" fmla="*/ 1073150 h 2060229"/>
                          <a:gd name="connsiteX6" fmla="*/ 148778 w 1279419"/>
                          <a:gd name="connsiteY6" fmla="*/ 3175 h 2060229"/>
                          <a:gd name="connsiteX0" fmla="*/ 148778 w 1279419"/>
                          <a:gd name="connsiteY0" fmla="*/ 3175 h 2103307"/>
                          <a:gd name="connsiteX1" fmla="*/ 1136203 w 1279419"/>
                          <a:gd name="connsiteY1" fmla="*/ 0 h 2103307"/>
                          <a:gd name="connsiteX2" fmla="*/ 1180653 w 1279419"/>
                          <a:gd name="connsiteY2" fmla="*/ 1076325 h 2103307"/>
                          <a:gd name="connsiteX3" fmla="*/ 1066353 w 1279419"/>
                          <a:gd name="connsiteY3" fmla="*/ 2009775 h 2103307"/>
                          <a:gd name="connsiteX4" fmla="*/ 240853 w 1279419"/>
                          <a:gd name="connsiteY4" fmla="*/ 2012950 h 2103307"/>
                          <a:gd name="connsiteX5" fmla="*/ 101153 w 1279419"/>
                          <a:gd name="connsiteY5" fmla="*/ 1073150 h 2103307"/>
                          <a:gd name="connsiteX6" fmla="*/ 148778 w 1279419"/>
                          <a:gd name="connsiteY6" fmla="*/ 3175 h 2103307"/>
                          <a:gd name="connsiteX0" fmla="*/ 148778 w 1279419"/>
                          <a:gd name="connsiteY0" fmla="*/ 3175 h 2098354"/>
                          <a:gd name="connsiteX1" fmla="*/ 1136203 w 1279419"/>
                          <a:gd name="connsiteY1" fmla="*/ 0 h 2098354"/>
                          <a:gd name="connsiteX2" fmla="*/ 1180653 w 1279419"/>
                          <a:gd name="connsiteY2" fmla="*/ 1076325 h 2098354"/>
                          <a:gd name="connsiteX3" fmla="*/ 1066353 w 1279419"/>
                          <a:gd name="connsiteY3" fmla="*/ 2009775 h 2098354"/>
                          <a:gd name="connsiteX4" fmla="*/ 240853 w 1279419"/>
                          <a:gd name="connsiteY4" fmla="*/ 2012950 h 2098354"/>
                          <a:gd name="connsiteX5" fmla="*/ 101153 w 1279419"/>
                          <a:gd name="connsiteY5" fmla="*/ 1073150 h 2098354"/>
                          <a:gd name="connsiteX6" fmla="*/ 148778 w 1279419"/>
                          <a:gd name="connsiteY6" fmla="*/ 3175 h 2098354"/>
                          <a:gd name="connsiteX0" fmla="*/ 148778 w 1279419"/>
                          <a:gd name="connsiteY0" fmla="*/ 3175 h 2100680"/>
                          <a:gd name="connsiteX1" fmla="*/ 1136203 w 1279419"/>
                          <a:gd name="connsiteY1" fmla="*/ 0 h 2100680"/>
                          <a:gd name="connsiteX2" fmla="*/ 1180653 w 1279419"/>
                          <a:gd name="connsiteY2" fmla="*/ 1076325 h 2100680"/>
                          <a:gd name="connsiteX3" fmla="*/ 1066353 w 1279419"/>
                          <a:gd name="connsiteY3" fmla="*/ 2009775 h 2100680"/>
                          <a:gd name="connsiteX4" fmla="*/ 240853 w 1279419"/>
                          <a:gd name="connsiteY4" fmla="*/ 2012950 h 2100680"/>
                          <a:gd name="connsiteX5" fmla="*/ 101153 w 1279419"/>
                          <a:gd name="connsiteY5" fmla="*/ 1073150 h 2100680"/>
                          <a:gd name="connsiteX6" fmla="*/ 148778 w 1279419"/>
                          <a:gd name="connsiteY6" fmla="*/ 3175 h 2100680"/>
                          <a:gd name="connsiteX0" fmla="*/ 148778 w 1279419"/>
                          <a:gd name="connsiteY0" fmla="*/ 3175 h 2100680"/>
                          <a:gd name="connsiteX1" fmla="*/ 1136203 w 1279419"/>
                          <a:gd name="connsiteY1" fmla="*/ 0 h 2100680"/>
                          <a:gd name="connsiteX2" fmla="*/ 1180653 w 1279419"/>
                          <a:gd name="connsiteY2" fmla="*/ 1076325 h 2100680"/>
                          <a:gd name="connsiteX3" fmla="*/ 1066353 w 1279419"/>
                          <a:gd name="connsiteY3" fmla="*/ 2009775 h 2100680"/>
                          <a:gd name="connsiteX4" fmla="*/ 240853 w 1279419"/>
                          <a:gd name="connsiteY4" fmla="*/ 2012950 h 2100680"/>
                          <a:gd name="connsiteX5" fmla="*/ 101153 w 1279419"/>
                          <a:gd name="connsiteY5" fmla="*/ 1073150 h 2100680"/>
                          <a:gd name="connsiteX6" fmla="*/ 148778 w 1279419"/>
                          <a:gd name="connsiteY6" fmla="*/ 3175 h 2100680"/>
                          <a:gd name="connsiteX0" fmla="*/ 148778 w 1279419"/>
                          <a:gd name="connsiteY0" fmla="*/ 3175 h 2100680"/>
                          <a:gd name="connsiteX1" fmla="*/ 1136203 w 1279419"/>
                          <a:gd name="connsiteY1" fmla="*/ 0 h 2100680"/>
                          <a:gd name="connsiteX2" fmla="*/ 1180653 w 1279419"/>
                          <a:gd name="connsiteY2" fmla="*/ 1076325 h 2100680"/>
                          <a:gd name="connsiteX3" fmla="*/ 1066353 w 1279419"/>
                          <a:gd name="connsiteY3" fmla="*/ 2009775 h 2100680"/>
                          <a:gd name="connsiteX4" fmla="*/ 240853 w 1279419"/>
                          <a:gd name="connsiteY4" fmla="*/ 2012950 h 2100680"/>
                          <a:gd name="connsiteX5" fmla="*/ 101153 w 1279419"/>
                          <a:gd name="connsiteY5" fmla="*/ 1073150 h 2100680"/>
                          <a:gd name="connsiteX6" fmla="*/ 148778 w 1279419"/>
                          <a:gd name="connsiteY6" fmla="*/ 3175 h 2100680"/>
                          <a:gd name="connsiteX0" fmla="*/ 148778 w 1279419"/>
                          <a:gd name="connsiteY0" fmla="*/ 3175 h 2106638"/>
                          <a:gd name="connsiteX1" fmla="*/ 1136203 w 1279419"/>
                          <a:gd name="connsiteY1" fmla="*/ 0 h 2106638"/>
                          <a:gd name="connsiteX2" fmla="*/ 1180653 w 1279419"/>
                          <a:gd name="connsiteY2" fmla="*/ 1076325 h 2106638"/>
                          <a:gd name="connsiteX3" fmla="*/ 1066353 w 1279419"/>
                          <a:gd name="connsiteY3" fmla="*/ 2009775 h 2106638"/>
                          <a:gd name="connsiteX4" fmla="*/ 240853 w 1279419"/>
                          <a:gd name="connsiteY4" fmla="*/ 2012950 h 2106638"/>
                          <a:gd name="connsiteX5" fmla="*/ 101153 w 1279419"/>
                          <a:gd name="connsiteY5" fmla="*/ 1073150 h 2106638"/>
                          <a:gd name="connsiteX6" fmla="*/ 148778 w 1279419"/>
                          <a:gd name="connsiteY6" fmla="*/ 3175 h 2106638"/>
                          <a:gd name="connsiteX0" fmla="*/ 148778 w 1279419"/>
                          <a:gd name="connsiteY0" fmla="*/ 3175 h 2116233"/>
                          <a:gd name="connsiteX1" fmla="*/ 1136203 w 1279419"/>
                          <a:gd name="connsiteY1" fmla="*/ 0 h 2116233"/>
                          <a:gd name="connsiteX2" fmla="*/ 1180653 w 1279419"/>
                          <a:gd name="connsiteY2" fmla="*/ 1076325 h 2116233"/>
                          <a:gd name="connsiteX3" fmla="*/ 1066353 w 1279419"/>
                          <a:gd name="connsiteY3" fmla="*/ 2009775 h 2116233"/>
                          <a:gd name="connsiteX4" fmla="*/ 240853 w 1279419"/>
                          <a:gd name="connsiteY4" fmla="*/ 2012950 h 2116233"/>
                          <a:gd name="connsiteX5" fmla="*/ 101153 w 1279419"/>
                          <a:gd name="connsiteY5" fmla="*/ 1073150 h 2116233"/>
                          <a:gd name="connsiteX6" fmla="*/ 148778 w 1279419"/>
                          <a:gd name="connsiteY6" fmla="*/ 3175 h 2116233"/>
                          <a:gd name="connsiteX0" fmla="*/ 148778 w 1279419"/>
                          <a:gd name="connsiteY0" fmla="*/ 3175 h 2113794"/>
                          <a:gd name="connsiteX1" fmla="*/ 1136203 w 1279419"/>
                          <a:gd name="connsiteY1" fmla="*/ 0 h 2113794"/>
                          <a:gd name="connsiteX2" fmla="*/ 1180653 w 1279419"/>
                          <a:gd name="connsiteY2" fmla="*/ 1076325 h 2113794"/>
                          <a:gd name="connsiteX3" fmla="*/ 1066353 w 1279419"/>
                          <a:gd name="connsiteY3" fmla="*/ 2009775 h 2113794"/>
                          <a:gd name="connsiteX4" fmla="*/ 240853 w 1279419"/>
                          <a:gd name="connsiteY4" fmla="*/ 2012950 h 2113794"/>
                          <a:gd name="connsiteX5" fmla="*/ 101153 w 1279419"/>
                          <a:gd name="connsiteY5" fmla="*/ 1073150 h 2113794"/>
                          <a:gd name="connsiteX6" fmla="*/ 148778 w 1279419"/>
                          <a:gd name="connsiteY6" fmla="*/ 3175 h 2113794"/>
                          <a:gd name="connsiteX0" fmla="*/ 152070 w 1282711"/>
                          <a:gd name="connsiteY0" fmla="*/ 3175 h 2117117"/>
                          <a:gd name="connsiteX1" fmla="*/ 1139495 w 1282711"/>
                          <a:gd name="connsiteY1" fmla="*/ 0 h 2117117"/>
                          <a:gd name="connsiteX2" fmla="*/ 1183945 w 1282711"/>
                          <a:gd name="connsiteY2" fmla="*/ 1076325 h 2117117"/>
                          <a:gd name="connsiteX3" fmla="*/ 1069645 w 1282711"/>
                          <a:gd name="connsiteY3" fmla="*/ 2009775 h 2117117"/>
                          <a:gd name="connsiteX4" fmla="*/ 234620 w 1282711"/>
                          <a:gd name="connsiteY4" fmla="*/ 2019300 h 2117117"/>
                          <a:gd name="connsiteX5" fmla="*/ 104445 w 1282711"/>
                          <a:gd name="connsiteY5" fmla="*/ 1073150 h 2117117"/>
                          <a:gd name="connsiteX6" fmla="*/ 152070 w 1282711"/>
                          <a:gd name="connsiteY6" fmla="*/ 3175 h 2117117"/>
                          <a:gd name="connsiteX0" fmla="*/ 152070 w 1282711"/>
                          <a:gd name="connsiteY0" fmla="*/ 3175 h 2117117"/>
                          <a:gd name="connsiteX1" fmla="*/ 1139495 w 1282711"/>
                          <a:gd name="connsiteY1" fmla="*/ 0 h 2117117"/>
                          <a:gd name="connsiteX2" fmla="*/ 1183945 w 1282711"/>
                          <a:gd name="connsiteY2" fmla="*/ 1076325 h 2117117"/>
                          <a:gd name="connsiteX3" fmla="*/ 1069645 w 1282711"/>
                          <a:gd name="connsiteY3" fmla="*/ 2009775 h 2117117"/>
                          <a:gd name="connsiteX4" fmla="*/ 234620 w 1282711"/>
                          <a:gd name="connsiteY4" fmla="*/ 2019300 h 2117117"/>
                          <a:gd name="connsiteX5" fmla="*/ 104445 w 1282711"/>
                          <a:gd name="connsiteY5" fmla="*/ 1073150 h 2117117"/>
                          <a:gd name="connsiteX6" fmla="*/ 152070 w 1282711"/>
                          <a:gd name="connsiteY6" fmla="*/ 3175 h 2117117"/>
                          <a:gd name="connsiteX0" fmla="*/ 152070 w 1282711"/>
                          <a:gd name="connsiteY0" fmla="*/ 3175 h 2117117"/>
                          <a:gd name="connsiteX1" fmla="*/ 1139495 w 1282711"/>
                          <a:gd name="connsiteY1" fmla="*/ 0 h 2117117"/>
                          <a:gd name="connsiteX2" fmla="*/ 1183945 w 1282711"/>
                          <a:gd name="connsiteY2" fmla="*/ 1076325 h 2117117"/>
                          <a:gd name="connsiteX3" fmla="*/ 1069645 w 1282711"/>
                          <a:gd name="connsiteY3" fmla="*/ 2009775 h 2117117"/>
                          <a:gd name="connsiteX4" fmla="*/ 234620 w 1282711"/>
                          <a:gd name="connsiteY4" fmla="*/ 2019300 h 2117117"/>
                          <a:gd name="connsiteX5" fmla="*/ 104445 w 1282711"/>
                          <a:gd name="connsiteY5" fmla="*/ 1073150 h 2117117"/>
                          <a:gd name="connsiteX6" fmla="*/ 152070 w 1282711"/>
                          <a:gd name="connsiteY6" fmla="*/ 3175 h 2117117"/>
                          <a:gd name="connsiteX0" fmla="*/ 152070 w 1282711"/>
                          <a:gd name="connsiteY0" fmla="*/ 3175 h 2118258"/>
                          <a:gd name="connsiteX1" fmla="*/ 1139495 w 1282711"/>
                          <a:gd name="connsiteY1" fmla="*/ 0 h 2118258"/>
                          <a:gd name="connsiteX2" fmla="*/ 1183945 w 1282711"/>
                          <a:gd name="connsiteY2" fmla="*/ 1076325 h 2118258"/>
                          <a:gd name="connsiteX3" fmla="*/ 1069645 w 1282711"/>
                          <a:gd name="connsiteY3" fmla="*/ 2009775 h 2118258"/>
                          <a:gd name="connsiteX4" fmla="*/ 234620 w 1282711"/>
                          <a:gd name="connsiteY4" fmla="*/ 2019300 h 2118258"/>
                          <a:gd name="connsiteX5" fmla="*/ 104445 w 1282711"/>
                          <a:gd name="connsiteY5" fmla="*/ 1073150 h 2118258"/>
                          <a:gd name="connsiteX6" fmla="*/ 152070 w 1282711"/>
                          <a:gd name="connsiteY6" fmla="*/ 3175 h 2118258"/>
                          <a:gd name="connsiteX0" fmla="*/ 152070 w 1282711"/>
                          <a:gd name="connsiteY0" fmla="*/ 3175 h 2113740"/>
                          <a:gd name="connsiteX1" fmla="*/ 1139495 w 1282711"/>
                          <a:gd name="connsiteY1" fmla="*/ 0 h 2113740"/>
                          <a:gd name="connsiteX2" fmla="*/ 1183945 w 1282711"/>
                          <a:gd name="connsiteY2" fmla="*/ 1076325 h 2113740"/>
                          <a:gd name="connsiteX3" fmla="*/ 1069645 w 1282711"/>
                          <a:gd name="connsiteY3" fmla="*/ 2009775 h 2113740"/>
                          <a:gd name="connsiteX4" fmla="*/ 234620 w 1282711"/>
                          <a:gd name="connsiteY4" fmla="*/ 2019300 h 2113740"/>
                          <a:gd name="connsiteX5" fmla="*/ 104445 w 1282711"/>
                          <a:gd name="connsiteY5" fmla="*/ 1073150 h 2113740"/>
                          <a:gd name="connsiteX6" fmla="*/ 152070 w 1282711"/>
                          <a:gd name="connsiteY6" fmla="*/ 3175 h 2113740"/>
                          <a:gd name="connsiteX0" fmla="*/ 152070 w 1282711"/>
                          <a:gd name="connsiteY0" fmla="*/ 3175 h 2113740"/>
                          <a:gd name="connsiteX1" fmla="*/ 1139495 w 1282711"/>
                          <a:gd name="connsiteY1" fmla="*/ 0 h 2113740"/>
                          <a:gd name="connsiteX2" fmla="*/ 1183945 w 1282711"/>
                          <a:gd name="connsiteY2" fmla="*/ 1076325 h 2113740"/>
                          <a:gd name="connsiteX3" fmla="*/ 1069645 w 1282711"/>
                          <a:gd name="connsiteY3" fmla="*/ 2009775 h 2113740"/>
                          <a:gd name="connsiteX4" fmla="*/ 234620 w 1282711"/>
                          <a:gd name="connsiteY4" fmla="*/ 2019300 h 2113740"/>
                          <a:gd name="connsiteX5" fmla="*/ 104445 w 1282711"/>
                          <a:gd name="connsiteY5" fmla="*/ 1073150 h 2113740"/>
                          <a:gd name="connsiteX6" fmla="*/ 152070 w 1282711"/>
                          <a:gd name="connsiteY6" fmla="*/ 3175 h 2113740"/>
                          <a:gd name="connsiteX0" fmla="*/ 152070 w 1282711"/>
                          <a:gd name="connsiteY0" fmla="*/ 3175 h 2111232"/>
                          <a:gd name="connsiteX1" fmla="*/ 1139495 w 1282711"/>
                          <a:gd name="connsiteY1" fmla="*/ 0 h 2111232"/>
                          <a:gd name="connsiteX2" fmla="*/ 1183945 w 1282711"/>
                          <a:gd name="connsiteY2" fmla="*/ 1076325 h 2111232"/>
                          <a:gd name="connsiteX3" fmla="*/ 1069645 w 1282711"/>
                          <a:gd name="connsiteY3" fmla="*/ 2009775 h 2111232"/>
                          <a:gd name="connsiteX4" fmla="*/ 234620 w 1282711"/>
                          <a:gd name="connsiteY4" fmla="*/ 2019300 h 2111232"/>
                          <a:gd name="connsiteX5" fmla="*/ 104445 w 1282711"/>
                          <a:gd name="connsiteY5" fmla="*/ 1073150 h 2111232"/>
                          <a:gd name="connsiteX6" fmla="*/ 152070 w 1282711"/>
                          <a:gd name="connsiteY6" fmla="*/ 3175 h 2111232"/>
                          <a:gd name="connsiteX0" fmla="*/ 152070 w 1282711"/>
                          <a:gd name="connsiteY0" fmla="*/ 3175 h 2115806"/>
                          <a:gd name="connsiteX1" fmla="*/ 1139495 w 1282711"/>
                          <a:gd name="connsiteY1" fmla="*/ 0 h 2115806"/>
                          <a:gd name="connsiteX2" fmla="*/ 1183945 w 1282711"/>
                          <a:gd name="connsiteY2" fmla="*/ 1076325 h 2115806"/>
                          <a:gd name="connsiteX3" fmla="*/ 1069645 w 1282711"/>
                          <a:gd name="connsiteY3" fmla="*/ 2009775 h 2115806"/>
                          <a:gd name="connsiteX4" fmla="*/ 234620 w 1282711"/>
                          <a:gd name="connsiteY4" fmla="*/ 2019300 h 2115806"/>
                          <a:gd name="connsiteX5" fmla="*/ 104445 w 1282711"/>
                          <a:gd name="connsiteY5" fmla="*/ 1073150 h 2115806"/>
                          <a:gd name="connsiteX6" fmla="*/ 152070 w 1282711"/>
                          <a:gd name="connsiteY6" fmla="*/ 3175 h 2115806"/>
                          <a:gd name="connsiteX0" fmla="*/ 152070 w 1282711"/>
                          <a:gd name="connsiteY0" fmla="*/ 0 h 2112631"/>
                          <a:gd name="connsiteX1" fmla="*/ 1149020 w 1282711"/>
                          <a:gd name="connsiteY1" fmla="*/ 592138 h 2112631"/>
                          <a:gd name="connsiteX2" fmla="*/ 1183945 w 1282711"/>
                          <a:gd name="connsiteY2" fmla="*/ 1073150 h 2112631"/>
                          <a:gd name="connsiteX3" fmla="*/ 1069645 w 1282711"/>
                          <a:gd name="connsiteY3" fmla="*/ 2006600 h 2112631"/>
                          <a:gd name="connsiteX4" fmla="*/ 234620 w 1282711"/>
                          <a:gd name="connsiteY4" fmla="*/ 2016125 h 2112631"/>
                          <a:gd name="connsiteX5" fmla="*/ 104445 w 1282711"/>
                          <a:gd name="connsiteY5" fmla="*/ 1069975 h 2112631"/>
                          <a:gd name="connsiteX6" fmla="*/ 152070 w 1282711"/>
                          <a:gd name="connsiteY6" fmla="*/ 0 h 2112631"/>
                          <a:gd name="connsiteX0" fmla="*/ 137783 w 1282711"/>
                          <a:gd name="connsiteY0" fmla="*/ 0 h 1526844"/>
                          <a:gd name="connsiteX1" fmla="*/ 1149020 w 1282711"/>
                          <a:gd name="connsiteY1" fmla="*/ 6351 h 1526844"/>
                          <a:gd name="connsiteX2" fmla="*/ 1183945 w 1282711"/>
                          <a:gd name="connsiteY2" fmla="*/ 487363 h 1526844"/>
                          <a:gd name="connsiteX3" fmla="*/ 1069645 w 1282711"/>
                          <a:gd name="connsiteY3" fmla="*/ 1420813 h 1526844"/>
                          <a:gd name="connsiteX4" fmla="*/ 234620 w 1282711"/>
                          <a:gd name="connsiteY4" fmla="*/ 1430338 h 1526844"/>
                          <a:gd name="connsiteX5" fmla="*/ 104445 w 1282711"/>
                          <a:gd name="connsiteY5" fmla="*/ 484188 h 1526844"/>
                          <a:gd name="connsiteX6" fmla="*/ 137783 w 1282711"/>
                          <a:gd name="connsiteY6" fmla="*/ 0 h 1526844"/>
                          <a:gd name="connsiteX0" fmla="*/ 137783 w 1282711"/>
                          <a:gd name="connsiteY0" fmla="*/ 162992 h 1689836"/>
                          <a:gd name="connsiteX1" fmla="*/ 1149020 w 1282711"/>
                          <a:gd name="connsiteY1" fmla="*/ 169343 h 1689836"/>
                          <a:gd name="connsiteX2" fmla="*/ 1183945 w 1282711"/>
                          <a:gd name="connsiteY2" fmla="*/ 650355 h 1689836"/>
                          <a:gd name="connsiteX3" fmla="*/ 1069645 w 1282711"/>
                          <a:gd name="connsiteY3" fmla="*/ 1583805 h 1689836"/>
                          <a:gd name="connsiteX4" fmla="*/ 234620 w 1282711"/>
                          <a:gd name="connsiteY4" fmla="*/ 1593330 h 1689836"/>
                          <a:gd name="connsiteX5" fmla="*/ 104445 w 1282711"/>
                          <a:gd name="connsiteY5" fmla="*/ 647180 h 1689836"/>
                          <a:gd name="connsiteX6" fmla="*/ 137783 w 1282711"/>
                          <a:gd name="connsiteY6" fmla="*/ 162992 h 1689836"/>
                          <a:gd name="connsiteX0" fmla="*/ 137783 w 1282711"/>
                          <a:gd name="connsiteY0" fmla="*/ 199086 h 1725930"/>
                          <a:gd name="connsiteX1" fmla="*/ 1149020 w 1282711"/>
                          <a:gd name="connsiteY1" fmla="*/ 205437 h 1725930"/>
                          <a:gd name="connsiteX2" fmla="*/ 1183945 w 1282711"/>
                          <a:gd name="connsiteY2" fmla="*/ 686449 h 1725930"/>
                          <a:gd name="connsiteX3" fmla="*/ 1069645 w 1282711"/>
                          <a:gd name="connsiteY3" fmla="*/ 1619899 h 1725930"/>
                          <a:gd name="connsiteX4" fmla="*/ 234620 w 1282711"/>
                          <a:gd name="connsiteY4" fmla="*/ 1629424 h 1725930"/>
                          <a:gd name="connsiteX5" fmla="*/ 104445 w 1282711"/>
                          <a:gd name="connsiteY5" fmla="*/ 683274 h 1725930"/>
                          <a:gd name="connsiteX6" fmla="*/ 137783 w 1282711"/>
                          <a:gd name="connsiteY6" fmla="*/ 199086 h 1725930"/>
                          <a:gd name="connsiteX0" fmla="*/ 137783 w 1282711"/>
                          <a:gd name="connsiteY0" fmla="*/ 150234 h 1677078"/>
                          <a:gd name="connsiteX1" fmla="*/ 1149020 w 1282711"/>
                          <a:gd name="connsiteY1" fmla="*/ 156585 h 1677078"/>
                          <a:gd name="connsiteX2" fmla="*/ 1183945 w 1282711"/>
                          <a:gd name="connsiteY2" fmla="*/ 637597 h 1677078"/>
                          <a:gd name="connsiteX3" fmla="*/ 1069645 w 1282711"/>
                          <a:gd name="connsiteY3" fmla="*/ 1571047 h 1677078"/>
                          <a:gd name="connsiteX4" fmla="*/ 234620 w 1282711"/>
                          <a:gd name="connsiteY4" fmla="*/ 1580572 h 1677078"/>
                          <a:gd name="connsiteX5" fmla="*/ 104445 w 1282711"/>
                          <a:gd name="connsiteY5" fmla="*/ 634422 h 1677078"/>
                          <a:gd name="connsiteX6" fmla="*/ 137783 w 1282711"/>
                          <a:gd name="connsiteY6" fmla="*/ 150234 h 1677078"/>
                          <a:gd name="connsiteX0" fmla="*/ 137783 w 1282711"/>
                          <a:gd name="connsiteY0" fmla="*/ 189718 h 1716562"/>
                          <a:gd name="connsiteX1" fmla="*/ 1149020 w 1282711"/>
                          <a:gd name="connsiteY1" fmla="*/ 196069 h 1716562"/>
                          <a:gd name="connsiteX2" fmla="*/ 1183945 w 1282711"/>
                          <a:gd name="connsiteY2" fmla="*/ 677081 h 1716562"/>
                          <a:gd name="connsiteX3" fmla="*/ 1069645 w 1282711"/>
                          <a:gd name="connsiteY3" fmla="*/ 1610531 h 1716562"/>
                          <a:gd name="connsiteX4" fmla="*/ 234620 w 1282711"/>
                          <a:gd name="connsiteY4" fmla="*/ 1620056 h 1716562"/>
                          <a:gd name="connsiteX5" fmla="*/ 104445 w 1282711"/>
                          <a:gd name="connsiteY5" fmla="*/ 673906 h 1716562"/>
                          <a:gd name="connsiteX6" fmla="*/ 137783 w 1282711"/>
                          <a:gd name="connsiteY6" fmla="*/ 189718 h 1716562"/>
                          <a:gd name="connsiteX0" fmla="*/ 137783 w 1282711"/>
                          <a:gd name="connsiteY0" fmla="*/ 198676 h 1725520"/>
                          <a:gd name="connsiteX1" fmla="*/ 1149020 w 1282711"/>
                          <a:gd name="connsiteY1" fmla="*/ 205027 h 1725520"/>
                          <a:gd name="connsiteX2" fmla="*/ 1183945 w 1282711"/>
                          <a:gd name="connsiteY2" fmla="*/ 686039 h 1725520"/>
                          <a:gd name="connsiteX3" fmla="*/ 1069645 w 1282711"/>
                          <a:gd name="connsiteY3" fmla="*/ 1619489 h 1725520"/>
                          <a:gd name="connsiteX4" fmla="*/ 234620 w 1282711"/>
                          <a:gd name="connsiteY4" fmla="*/ 1629014 h 1725520"/>
                          <a:gd name="connsiteX5" fmla="*/ 104445 w 1282711"/>
                          <a:gd name="connsiteY5" fmla="*/ 682864 h 1725520"/>
                          <a:gd name="connsiteX6" fmla="*/ 137783 w 1282711"/>
                          <a:gd name="connsiteY6" fmla="*/ 198676 h 1725520"/>
                          <a:gd name="connsiteX0" fmla="*/ 137783 w 1282711"/>
                          <a:gd name="connsiteY0" fmla="*/ 205977 h 1732821"/>
                          <a:gd name="connsiteX1" fmla="*/ 1149020 w 1282711"/>
                          <a:gd name="connsiteY1" fmla="*/ 212328 h 1732821"/>
                          <a:gd name="connsiteX2" fmla="*/ 1183945 w 1282711"/>
                          <a:gd name="connsiteY2" fmla="*/ 693340 h 1732821"/>
                          <a:gd name="connsiteX3" fmla="*/ 1069645 w 1282711"/>
                          <a:gd name="connsiteY3" fmla="*/ 1626790 h 1732821"/>
                          <a:gd name="connsiteX4" fmla="*/ 234620 w 1282711"/>
                          <a:gd name="connsiteY4" fmla="*/ 1636315 h 1732821"/>
                          <a:gd name="connsiteX5" fmla="*/ 104445 w 1282711"/>
                          <a:gd name="connsiteY5" fmla="*/ 690165 h 1732821"/>
                          <a:gd name="connsiteX6" fmla="*/ 137783 w 1282711"/>
                          <a:gd name="connsiteY6" fmla="*/ 205977 h 1732821"/>
                          <a:gd name="connsiteX0" fmla="*/ 137783 w 1282711"/>
                          <a:gd name="connsiteY0" fmla="*/ 184445 h 1711289"/>
                          <a:gd name="connsiteX1" fmla="*/ 1149020 w 1282711"/>
                          <a:gd name="connsiteY1" fmla="*/ 190796 h 1711289"/>
                          <a:gd name="connsiteX2" fmla="*/ 1183945 w 1282711"/>
                          <a:gd name="connsiteY2" fmla="*/ 671808 h 1711289"/>
                          <a:gd name="connsiteX3" fmla="*/ 1069645 w 1282711"/>
                          <a:gd name="connsiteY3" fmla="*/ 1605258 h 1711289"/>
                          <a:gd name="connsiteX4" fmla="*/ 234620 w 1282711"/>
                          <a:gd name="connsiteY4" fmla="*/ 1614783 h 1711289"/>
                          <a:gd name="connsiteX5" fmla="*/ 104445 w 1282711"/>
                          <a:gd name="connsiteY5" fmla="*/ 668633 h 1711289"/>
                          <a:gd name="connsiteX6" fmla="*/ 137783 w 1282711"/>
                          <a:gd name="connsiteY6" fmla="*/ 184445 h 1711289"/>
                          <a:gd name="connsiteX0" fmla="*/ 137783 w 1282711"/>
                          <a:gd name="connsiteY0" fmla="*/ 193917 h 1701711"/>
                          <a:gd name="connsiteX1" fmla="*/ 1149020 w 1282711"/>
                          <a:gd name="connsiteY1" fmla="*/ 181218 h 1701711"/>
                          <a:gd name="connsiteX2" fmla="*/ 1183945 w 1282711"/>
                          <a:gd name="connsiteY2" fmla="*/ 662230 h 1701711"/>
                          <a:gd name="connsiteX3" fmla="*/ 1069645 w 1282711"/>
                          <a:gd name="connsiteY3" fmla="*/ 1595680 h 1701711"/>
                          <a:gd name="connsiteX4" fmla="*/ 234620 w 1282711"/>
                          <a:gd name="connsiteY4" fmla="*/ 1605205 h 1701711"/>
                          <a:gd name="connsiteX5" fmla="*/ 104445 w 1282711"/>
                          <a:gd name="connsiteY5" fmla="*/ 659055 h 1701711"/>
                          <a:gd name="connsiteX6" fmla="*/ 137783 w 1282711"/>
                          <a:gd name="connsiteY6" fmla="*/ 193917 h 1701711"/>
                          <a:gd name="connsiteX0" fmla="*/ 137783 w 1282711"/>
                          <a:gd name="connsiteY0" fmla="*/ 195679 h 1703473"/>
                          <a:gd name="connsiteX1" fmla="*/ 1149020 w 1282711"/>
                          <a:gd name="connsiteY1" fmla="*/ 182980 h 1703473"/>
                          <a:gd name="connsiteX2" fmla="*/ 1183945 w 1282711"/>
                          <a:gd name="connsiteY2" fmla="*/ 663992 h 1703473"/>
                          <a:gd name="connsiteX3" fmla="*/ 1069645 w 1282711"/>
                          <a:gd name="connsiteY3" fmla="*/ 1597442 h 1703473"/>
                          <a:gd name="connsiteX4" fmla="*/ 234620 w 1282711"/>
                          <a:gd name="connsiteY4" fmla="*/ 1606967 h 1703473"/>
                          <a:gd name="connsiteX5" fmla="*/ 104445 w 1282711"/>
                          <a:gd name="connsiteY5" fmla="*/ 660817 h 1703473"/>
                          <a:gd name="connsiteX6" fmla="*/ 137783 w 1282711"/>
                          <a:gd name="connsiteY6" fmla="*/ 195679 h 1703473"/>
                          <a:gd name="connsiteX0" fmla="*/ 137783 w 1282711"/>
                          <a:gd name="connsiteY0" fmla="*/ 195679 h 1703473"/>
                          <a:gd name="connsiteX1" fmla="*/ 1149020 w 1282711"/>
                          <a:gd name="connsiteY1" fmla="*/ 182980 h 1703473"/>
                          <a:gd name="connsiteX2" fmla="*/ 1183945 w 1282711"/>
                          <a:gd name="connsiteY2" fmla="*/ 663992 h 1703473"/>
                          <a:gd name="connsiteX3" fmla="*/ 1069645 w 1282711"/>
                          <a:gd name="connsiteY3" fmla="*/ 1597442 h 1703473"/>
                          <a:gd name="connsiteX4" fmla="*/ 234620 w 1282711"/>
                          <a:gd name="connsiteY4" fmla="*/ 1606967 h 1703473"/>
                          <a:gd name="connsiteX5" fmla="*/ 104445 w 1282711"/>
                          <a:gd name="connsiteY5" fmla="*/ 660817 h 1703473"/>
                          <a:gd name="connsiteX6" fmla="*/ 137783 w 1282711"/>
                          <a:gd name="connsiteY6" fmla="*/ 195679 h 17034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82711" h="1703473">
                            <a:moveTo>
                              <a:pt x="137783" y="195679"/>
                            </a:moveTo>
                            <a:cubicBezTo>
                              <a:pt x="174825" y="-64141"/>
                              <a:pt x="1050066" y="-62024"/>
                              <a:pt x="1149020" y="182980"/>
                            </a:cubicBezTo>
                            <a:cubicBezTo>
                              <a:pt x="1163837" y="550222"/>
                              <a:pt x="1134203" y="315800"/>
                              <a:pt x="1183945" y="663992"/>
                            </a:cubicBezTo>
                            <a:cubicBezTo>
                              <a:pt x="1334228" y="1054517"/>
                              <a:pt x="1325762" y="1435517"/>
                              <a:pt x="1069645" y="1597442"/>
                            </a:cubicBezTo>
                            <a:cubicBezTo>
                              <a:pt x="956403" y="1735025"/>
                              <a:pt x="382787" y="1739259"/>
                              <a:pt x="234620" y="1606967"/>
                            </a:cubicBezTo>
                            <a:cubicBezTo>
                              <a:pt x="-26788" y="1406942"/>
                              <a:pt x="-69122" y="1149767"/>
                              <a:pt x="104445" y="660817"/>
                            </a:cubicBezTo>
                            <a:cubicBezTo>
                              <a:pt x="155245" y="313684"/>
                              <a:pt x="121908" y="552337"/>
                              <a:pt x="137783" y="195679"/>
                            </a:cubicBezTo>
                            <a:close/>
                          </a:path>
                        </a:pathLst>
                      </a:custGeom>
                      <a:solidFill>
                        <a:srgbClr val="663300">
                          <a:alpha val="71000"/>
                        </a:srgbClr>
                      </a:solidFill>
                      <a:ln w="254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2" name="楕円 31"/>
                      <p:cNvSpPr/>
                      <p:nvPr/>
                    </p:nvSpPr>
                    <p:spPr>
                      <a:xfrm>
                        <a:off x="6990173" y="3884008"/>
                        <a:ext cx="821915" cy="232797"/>
                      </a:xfrm>
                      <a:prstGeom prst="ellipse">
                        <a:avLst/>
                      </a:prstGeom>
                      <a:solidFill>
                        <a:schemeClr val="tx1">
                          <a:alpha val="17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3" name="楕円 32"/>
                      <p:cNvSpPr/>
                      <p:nvPr/>
                    </p:nvSpPr>
                    <p:spPr>
                      <a:xfrm>
                        <a:off x="6910160" y="2456270"/>
                        <a:ext cx="967014" cy="343850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  <a:alpha val="17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30" name="フリーフォーム 29"/>
                    <p:cNvSpPr/>
                    <p:nvPr/>
                  </p:nvSpPr>
                  <p:spPr>
                    <a:xfrm>
                      <a:off x="6750380" y="2022476"/>
                      <a:ext cx="1284248" cy="2115806"/>
                    </a:xfrm>
                    <a:custGeom>
                      <a:avLst/>
                      <a:gdLst>
                        <a:gd name="connsiteX0" fmla="*/ 19050 w 1041400"/>
                        <a:gd name="connsiteY0" fmla="*/ 0 h 2012950"/>
                        <a:gd name="connsiteX1" fmla="*/ 1009650 w 1041400"/>
                        <a:gd name="connsiteY1" fmla="*/ 12700 h 2012950"/>
                        <a:gd name="connsiteX2" fmla="*/ 1041400 w 1041400"/>
                        <a:gd name="connsiteY2" fmla="*/ 1098550 h 2012950"/>
                        <a:gd name="connsiteX3" fmla="*/ 958850 w 1041400"/>
                        <a:gd name="connsiteY3" fmla="*/ 2012950 h 2012950"/>
                        <a:gd name="connsiteX4" fmla="*/ 107950 w 1041400"/>
                        <a:gd name="connsiteY4" fmla="*/ 1993900 h 2012950"/>
                        <a:gd name="connsiteX5" fmla="*/ 0 w 1041400"/>
                        <a:gd name="connsiteY5" fmla="*/ 1098550 h 2012950"/>
                        <a:gd name="connsiteX6" fmla="*/ 19050 w 1041400"/>
                        <a:gd name="connsiteY6" fmla="*/ 0 h 2012950"/>
                        <a:gd name="connsiteX0" fmla="*/ 19050 w 1041400"/>
                        <a:gd name="connsiteY0" fmla="*/ 6350 h 2019300"/>
                        <a:gd name="connsiteX1" fmla="*/ 1009650 w 1041400"/>
                        <a:gd name="connsiteY1" fmla="*/ 0 h 2019300"/>
                        <a:gd name="connsiteX2" fmla="*/ 1041400 w 1041400"/>
                        <a:gd name="connsiteY2" fmla="*/ 1104900 h 2019300"/>
                        <a:gd name="connsiteX3" fmla="*/ 958850 w 1041400"/>
                        <a:gd name="connsiteY3" fmla="*/ 2019300 h 2019300"/>
                        <a:gd name="connsiteX4" fmla="*/ 107950 w 1041400"/>
                        <a:gd name="connsiteY4" fmla="*/ 2000250 h 2019300"/>
                        <a:gd name="connsiteX5" fmla="*/ 0 w 1041400"/>
                        <a:gd name="connsiteY5" fmla="*/ 1104900 h 2019300"/>
                        <a:gd name="connsiteX6" fmla="*/ 19050 w 1041400"/>
                        <a:gd name="connsiteY6" fmla="*/ 6350 h 2019300"/>
                        <a:gd name="connsiteX0" fmla="*/ 19050 w 1041400"/>
                        <a:gd name="connsiteY0" fmla="*/ 0 h 2012950"/>
                        <a:gd name="connsiteX1" fmla="*/ 987425 w 1041400"/>
                        <a:gd name="connsiteY1" fmla="*/ 3175 h 2012950"/>
                        <a:gd name="connsiteX2" fmla="*/ 1041400 w 1041400"/>
                        <a:gd name="connsiteY2" fmla="*/ 1098550 h 2012950"/>
                        <a:gd name="connsiteX3" fmla="*/ 958850 w 1041400"/>
                        <a:gd name="connsiteY3" fmla="*/ 2012950 h 2012950"/>
                        <a:gd name="connsiteX4" fmla="*/ 107950 w 1041400"/>
                        <a:gd name="connsiteY4" fmla="*/ 1993900 h 2012950"/>
                        <a:gd name="connsiteX5" fmla="*/ 0 w 1041400"/>
                        <a:gd name="connsiteY5" fmla="*/ 1098550 h 2012950"/>
                        <a:gd name="connsiteX6" fmla="*/ 19050 w 1041400"/>
                        <a:gd name="connsiteY6" fmla="*/ 0 h 2012950"/>
                        <a:gd name="connsiteX0" fmla="*/ 19050 w 1041400"/>
                        <a:gd name="connsiteY0" fmla="*/ 3175 h 2016125"/>
                        <a:gd name="connsiteX1" fmla="*/ 1006475 w 1041400"/>
                        <a:gd name="connsiteY1" fmla="*/ 0 h 2016125"/>
                        <a:gd name="connsiteX2" fmla="*/ 1041400 w 1041400"/>
                        <a:gd name="connsiteY2" fmla="*/ 1101725 h 2016125"/>
                        <a:gd name="connsiteX3" fmla="*/ 958850 w 1041400"/>
                        <a:gd name="connsiteY3" fmla="*/ 2016125 h 2016125"/>
                        <a:gd name="connsiteX4" fmla="*/ 107950 w 1041400"/>
                        <a:gd name="connsiteY4" fmla="*/ 1997075 h 2016125"/>
                        <a:gd name="connsiteX5" fmla="*/ 0 w 1041400"/>
                        <a:gd name="connsiteY5" fmla="*/ 1101725 h 2016125"/>
                        <a:gd name="connsiteX6" fmla="*/ 19050 w 1041400"/>
                        <a:gd name="connsiteY6" fmla="*/ 3175 h 2016125"/>
                        <a:gd name="connsiteX0" fmla="*/ 47625 w 1069975"/>
                        <a:gd name="connsiteY0" fmla="*/ 3175 h 2016125"/>
                        <a:gd name="connsiteX1" fmla="*/ 1035050 w 1069975"/>
                        <a:gd name="connsiteY1" fmla="*/ 0 h 2016125"/>
                        <a:gd name="connsiteX2" fmla="*/ 1069975 w 1069975"/>
                        <a:gd name="connsiteY2" fmla="*/ 1101725 h 2016125"/>
                        <a:gd name="connsiteX3" fmla="*/ 987425 w 1069975"/>
                        <a:gd name="connsiteY3" fmla="*/ 2016125 h 2016125"/>
                        <a:gd name="connsiteX4" fmla="*/ 136525 w 1069975"/>
                        <a:gd name="connsiteY4" fmla="*/ 1997075 h 2016125"/>
                        <a:gd name="connsiteX5" fmla="*/ 0 w 1069975"/>
                        <a:gd name="connsiteY5" fmla="*/ 1073150 h 2016125"/>
                        <a:gd name="connsiteX6" fmla="*/ 47625 w 1069975"/>
                        <a:gd name="connsiteY6" fmla="*/ 3175 h 2016125"/>
                        <a:gd name="connsiteX0" fmla="*/ 47625 w 1069975"/>
                        <a:gd name="connsiteY0" fmla="*/ 3175 h 2016125"/>
                        <a:gd name="connsiteX1" fmla="*/ 1035050 w 1069975"/>
                        <a:gd name="connsiteY1" fmla="*/ 0 h 2016125"/>
                        <a:gd name="connsiteX2" fmla="*/ 1069975 w 1069975"/>
                        <a:gd name="connsiteY2" fmla="*/ 1101725 h 2016125"/>
                        <a:gd name="connsiteX3" fmla="*/ 987425 w 1069975"/>
                        <a:gd name="connsiteY3" fmla="*/ 2016125 h 2016125"/>
                        <a:gd name="connsiteX4" fmla="*/ 136525 w 1069975"/>
                        <a:gd name="connsiteY4" fmla="*/ 1997075 h 2016125"/>
                        <a:gd name="connsiteX5" fmla="*/ 0 w 1069975"/>
                        <a:gd name="connsiteY5" fmla="*/ 1073150 h 2016125"/>
                        <a:gd name="connsiteX6" fmla="*/ 47625 w 1069975"/>
                        <a:gd name="connsiteY6" fmla="*/ 3175 h 2016125"/>
                        <a:gd name="connsiteX0" fmla="*/ 47625 w 1069975"/>
                        <a:gd name="connsiteY0" fmla="*/ 3175 h 2016125"/>
                        <a:gd name="connsiteX1" fmla="*/ 1035050 w 1069975"/>
                        <a:gd name="connsiteY1" fmla="*/ 0 h 2016125"/>
                        <a:gd name="connsiteX2" fmla="*/ 1069975 w 1069975"/>
                        <a:gd name="connsiteY2" fmla="*/ 1101725 h 2016125"/>
                        <a:gd name="connsiteX3" fmla="*/ 987425 w 1069975"/>
                        <a:gd name="connsiteY3" fmla="*/ 2016125 h 2016125"/>
                        <a:gd name="connsiteX4" fmla="*/ 136525 w 1069975"/>
                        <a:gd name="connsiteY4" fmla="*/ 1997075 h 2016125"/>
                        <a:gd name="connsiteX5" fmla="*/ 0 w 1069975"/>
                        <a:gd name="connsiteY5" fmla="*/ 1073150 h 2016125"/>
                        <a:gd name="connsiteX6" fmla="*/ 47625 w 1069975"/>
                        <a:gd name="connsiteY6" fmla="*/ 3175 h 2016125"/>
                        <a:gd name="connsiteX0" fmla="*/ 47625 w 1079500"/>
                        <a:gd name="connsiteY0" fmla="*/ 3175 h 2016125"/>
                        <a:gd name="connsiteX1" fmla="*/ 1035050 w 1079500"/>
                        <a:gd name="connsiteY1" fmla="*/ 0 h 2016125"/>
                        <a:gd name="connsiteX2" fmla="*/ 1079500 w 1079500"/>
                        <a:gd name="connsiteY2" fmla="*/ 1101725 h 2016125"/>
                        <a:gd name="connsiteX3" fmla="*/ 987425 w 1079500"/>
                        <a:gd name="connsiteY3" fmla="*/ 2016125 h 2016125"/>
                        <a:gd name="connsiteX4" fmla="*/ 136525 w 1079500"/>
                        <a:gd name="connsiteY4" fmla="*/ 1997075 h 2016125"/>
                        <a:gd name="connsiteX5" fmla="*/ 0 w 1079500"/>
                        <a:gd name="connsiteY5" fmla="*/ 1073150 h 2016125"/>
                        <a:gd name="connsiteX6" fmla="*/ 47625 w 1079500"/>
                        <a:gd name="connsiteY6" fmla="*/ 3175 h 2016125"/>
                        <a:gd name="connsiteX0" fmla="*/ 47625 w 1079500"/>
                        <a:gd name="connsiteY0" fmla="*/ 3175 h 2016125"/>
                        <a:gd name="connsiteX1" fmla="*/ 1035050 w 1079500"/>
                        <a:gd name="connsiteY1" fmla="*/ 0 h 2016125"/>
                        <a:gd name="connsiteX2" fmla="*/ 1079500 w 1079500"/>
                        <a:gd name="connsiteY2" fmla="*/ 1101725 h 2016125"/>
                        <a:gd name="connsiteX3" fmla="*/ 987425 w 1079500"/>
                        <a:gd name="connsiteY3" fmla="*/ 2016125 h 2016125"/>
                        <a:gd name="connsiteX4" fmla="*/ 136525 w 1079500"/>
                        <a:gd name="connsiteY4" fmla="*/ 1997075 h 2016125"/>
                        <a:gd name="connsiteX5" fmla="*/ 0 w 1079500"/>
                        <a:gd name="connsiteY5" fmla="*/ 1073150 h 2016125"/>
                        <a:gd name="connsiteX6" fmla="*/ 47625 w 1079500"/>
                        <a:gd name="connsiteY6" fmla="*/ 3175 h 2016125"/>
                        <a:gd name="connsiteX0" fmla="*/ 47625 w 1143734"/>
                        <a:gd name="connsiteY0" fmla="*/ 3175 h 2016125"/>
                        <a:gd name="connsiteX1" fmla="*/ 1035050 w 1143734"/>
                        <a:gd name="connsiteY1" fmla="*/ 0 h 2016125"/>
                        <a:gd name="connsiteX2" fmla="*/ 1079500 w 1143734"/>
                        <a:gd name="connsiteY2" fmla="*/ 1101725 h 2016125"/>
                        <a:gd name="connsiteX3" fmla="*/ 987425 w 1143734"/>
                        <a:gd name="connsiteY3" fmla="*/ 2016125 h 2016125"/>
                        <a:gd name="connsiteX4" fmla="*/ 136525 w 1143734"/>
                        <a:gd name="connsiteY4" fmla="*/ 1997075 h 2016125"/>
                        <a:gd name="connsiteX5" fmla="*/ 0 w 1143734"/>
                        <a:gd name="connsiteY5" fmla="*/ 1073150 h 2016125"/>
                        <a:gd name="connsiteX6" fmla="*/ 47625 w 1143734"/>
                        <a:gd name="connsiteY6" fmla="*/ 3175 h 2016125"/>
                        <a:gd name="connsiteX0" fmla="*/ 47625 w 1140073"/>
                        <a:gd name="connsiteY0" fmla="*/ 3175 h 2009775"/>
                        <a:gd name="connsiteX1" fmla="*/ 1035050 w 1140073"/>
                        <a:gd name="connsiteY1" fmla="*/ 0 h 2009775"/>
                        <a:gd name="connsiteX2" fmla="*/ 1079500 w 1140073"/>
                        <a:gd name="connsiteY2" fmla="*/ 1101725 h 2009775"/>
                        <a:gd name="connsiteX3" fmla="*/ 965200 w 1140073"/>
                        <a:gd name="connsiteY3" fmla="*/ 2009775 h 2009775"/>
                        <a:gd name="connsiteX4" fmla="*/ 136525 w 1140073"/>
                        <a:gd name="connsiteY4" fmla="*/ 1997075 h 2009775"/>
                        <a:gd name="connsiteX5" fmla="*/ 0 w 1140073"/>
                        <a:gd name="connsiteY5" fmla="*/ 1073150 h 2009775"/>
                        <a:gd name="connsiteX6" fmla="*/ 47625 w 1140073"/>
                        <a:gd name="connsiteY6" fmla="*/ 3175 h 2009775"/>
                        <a:gd name="connsiteX0" fmla="*/ 47625 w 1175517"/>
                        <a:gd name="connsiteY0" fmla="*/ 3175 h 2009775"/>
                        <a:gd name="connsiteX1" fmla="*/ 1035050 w 1175517"/>
                        <a:gd name="connsiteY1" fmla="*/ 0 h 2009775"/>
                        <a:gd name="connsiteX2" fmla="*/ 1079500 w 1175517"/>
                        <a:gd name="connsiteY2" fmla="*/ 1101725 h 2009775"/>
                        <a:gd name="connsiteX3" fmla="*/ 965200 w 1175517"/>
                        <a:gd name="connsiteY3" fmla="*/ 2009775 h 2009775"/>
                        <a:gd name="connsiteX4" fmla="*/ 136525 w 1175517"/>
                        <a:gd name="connsiteY4" fmla="*/ 1997075 h 2009775"/>
                        <a:gd name="connsiteX5" fmla="*/ 0 w 1175517"/>
                        <a:gd name="connsiteY5" fmla="*/ 1073150 h 2009775"/>
                        <a:gd name="connsiteX6" fmla="*/ 47625 w 1175517"/>
                        <a:gd name="connsiteY6" fmla="*/ 3175 h 2009775"/>
                        <a:gd name="connsiteX0" fmla="*/ 105969 w 1233861"/>
                        <a:gd name="connsiteY0" fmla="*/ 3175 h 2009775"/>
                        <a:gd name="connsiteX1" fmla="*/ 1093394 w 1233861"/>
                        <a:gd name="connsiteY1" fmla="*/ 0 h 2009775"/>
                        <a:gd name="connsiteX2" fmla="*/ 1137844 w 1233861"/>
                        <a:gd name="connsiteY2" fmla="*/ 1101725 h 2009775"/>
                        <a:gd name="connsiteX3" fmla="*/ 1023544 w 1233861"/>
                        <a:gd name="connsiteY3" fmla="*/ 2009775 h 2009775"/>
                        <a:gd name="connsiteX4" fmla="*/ 194869 w 1233861"/>
                        <a:gd name="connsiteY4" fmla="*/ 1997075 h 2009775"/>
                        <a:gd name="connsiteX5" fmla="*/ 58344 w 1233861"/>
                        <a:gd name="connsiteY5" fmla="*/ 1073150 h 2009775"/>
                        <a:gd name="connsiteX6" fmla="*/ 105969 w 1233861"/>
                        <a:gd name="connsiteY6" fmla="*/ 3175 h 2009775"/>
                        <a:gd name="connsiteX0" fmla="*/ 105506 w 1233398"/>
                        <a:gd name="connsiteY0" fmla="*/ 3175 h 2012950"/>
                        <a:gd name="connsiteX1" fmla="*/ 1092931 w 1233398"/>
                        <a:gd name="connsiteY1" fmla="*/ 0 h 2012950"/>
                        <a:gd name="connsiteX2" fmla="*/ 1137381 w 1233398"/>
                        <a:gd name="connsiteY2" fmla="*/ 1101725 h 2012950"/>
                        <a:gd name="connsiteX3" fmla="*/ 1023081 w 1233398"/>
                        <a:gd name="connsiteY3" fmla="*/ 2009775 h 2012950"/>
                        <a:gd name="connsiteX4" fmla="*/ 197581 w 1233398"/>
                        <a:gd name="connsiteY4" fmla="*/ 2012950 h 2012950"/>
                        <a:gd name="connsiteX5" fmla="*/ 57881 w 1233398"/>
                        <a:gd name="connsiteY5" fmla="*/ 1073150 h 2012950"/>
                        <a:gd name="connsiteX6" fmla="*/ 105506 w 1233398"/>
                        <a:gd name="connsiteY6" fmla="*/ 3175 h 2012950"/>
                        <a:gd name="connsiteX0" fmla="*/ 148778 w 1276670"/>
                        <a:gd name="connsiteY0" fmla="*/ 3175 h 2012950"/>
                        <a:gd name="connsiteX1" fmla="*/ 1136203 w 1276670"/>
                        <a:gd name="connsiteY1" fmla="*/ 0 h 2012950"/>
                        <a:gd name="connsiteX2" fmla="*/ 1180653 w 1276670"/>
                        <a:gd name="connsiteY2" fmla="*/ 1101725 h 2012950"/>
                        <a:gd name="connsiteX3" fmla="*/ 1066353 w 1276670"/>
                        <a:gd name="connsiteY3" fmla="*/ 2009775 h 2012950"/>
                        <a:gd name="connsiteX4" fmla="*/ 240853 w 1276670"/>
                        <a:gd name="connsiteY4" fmla="*/ 2012950 h 2012950"/>
                        <a:gd name="connsiteX5" fmla="*/ 101153 w 1276670"/>
                        <a:gd name="connsiteY5" fmla="*/ 1073150 h 2012950"/>
                        <a:gd name="connsiteX6" fmla="*/ 148778 w 1276670"/>
                        <a:gd name="connsiteY6" fmla="*/ 3175 h 2012950"/>
                        <a:gd name="connsiteX0" fmla="*/ 148778 w 1276670"/>
                        <a:gd name="connsiteY0" fmla="*/ 3175 h 2012950"/>
                        <a:gd name="connsiteX1" fmla="*/ 1136203 w 1276670"/>
                        <a:gd name="connsiteY1" fmla="*/ 0 h 2012950"/>
                        <a:gd name="connsiteX2" fmla="*/ 1180653 w 1276670"/>
                        <a:gd name="connsiteY2" fmla="*/ 1076325 h 2012950"/>
                        <a:gd name="connsiteX3" fmla="*/ 1066353 w 1276670"/>
                        <a:gd name="connsiteY3" fmla="*/ 2009775 h 2012950"/>
                        <a:gd name="connsiteX4" fmla="*/ 240853 w 1276670"/>
                        <a:gd name="connsiteY4" fmla="*/ 2012950 h 2012950"/>
                        <a:gd name="connsiteX5" fmla="*/ 101153 w 1276670"/>
                        <a:gd name="connsiteY5" fmla="*/ 1073150 h 2012950"/>
                        <a:gd name="connsiteX6" fmla="*/ 148778 w 1276670"/>
                        <a:gd name="connsiteY6" fmla="*/ 3175 h 2012950"/>
                        <a:gd name="connsiteX0" fmla="*/ 148778 w 1265542"/>
                        <a:gd name="connsiteY0" fmla="*/ 3175 h 2012950"/>
                        <a:gd name="connsiteX1" fmla="*/ 1136203 w 1265542"/>
                        <a:gd name="connsiteY1" fmla="*/ 0 h 2012950"/>
                        <a:gd name="connsiteX2" fmla="*/ 1180653 w 1265542"/>
                        <a:gd name="connsiteY2" fmla="*/ 1076325 h 2012950"/>
                        <a:gd name="connsiteX3" fmla="*/ 1066353 w 1265542"/>
                        <a:gd name="connsiteY3" fmla="*/ 2009775 h 2012950"/>
                        <a:gd name="connsiteX4" fmla="*/ 240853 w 1265542"/>
                        <a:gd name="connsiteY4" fmla="*/ 2012950 h 2012950"/>
                        <a:gd name="connsiteX5" fmla="*/ 101153 w 1265542"/>
                        <a:gd name="connsiteY5" fmla="*/ 1073150 h 2012950"/>
                        <a:gd name="connsiteX6" fmla="*/ 148778 w 1265542"/>
                        <a:gd name="connsiteY6" fmla="*/ 3175 h 2012950"/>
                        <a:gd name="connsiteX0" fmla="*/ 148778 w 1279419"/>
                        <a:gd name="connsiteY0" fmla="*/ 3175 h 2012950"/>
                        <a:gd name="connsiteX1" fmla="*/ 1136203 w 1279419"/>
                        <a:gd name="connsiteY1" fmla="*/ 0 h 2012950"/>
                        <a:gd name="connsiteX2" fmla="*/ 1180653 w 1279419"/>
                        <a:gd name="connsiteY2" fmla="*/ 1076325 h 2012950"/>
                        <a:gd name="connsiteX3" fmla="*/ 1066353 w 1279419"/>
                        <a:gd name="connsiteY3" fmla="*/ 2009775 h 2012950"/>
                        <a:gd name="connsiteX4" fmla="*/ 240853 w 1279419"/>
                        <a:gd name="connsiteY4" fmla="*/ 2012950 h 2012950"/>
                        <a:gd name="connsiteX5" fmla="*/ 101153 w 1279419"/>
                        <a:gd name="connsiteY5" fmla="*/ 1073150 h 2012950"/>
                        <a:gd name="connsiteX6" fmla="*/ 148778 w 1279419"/>
                        <a:gd name="connsiteY6" fmla="*/ 3175 h 2012950"/>
                        <a:gd name="connsiteX0" fmla="*/ 148778 w 1279419"/>
                        <a:gd name="connsiteY0" fmla="*/ 3175 h 2060229"/>
                        <a:gd name="connsiteX1" fmla="*/ 1136203 w 1279419"/>
                        <a:gd name="connsiteY1" fmla="*/ 0 h 2060229"/>
                        <a:gd name="connsiteX2" fmla="*/ 1180653 w 1279419"/>
                        <a:gd name="connsiteY2" fmla="*/ 1076325 h 2060229"/>
                        <a:gd name="connsiteX3" fmla="*/ 1066353 w 1279419"/>
                        <a:gd name="connsiteY3" fmla="*/ 2009775 h 2060229"/>
                        <a:gd name="connsiteX4" fmla="*/ 240853 w 1279419"/>
                        <a:gd name="connsiteY4" fmla="*/ 2012950 h 2060229"/>
                        <a:gd name="connsiteX5" fmla="*/ 101153 w 1279419"/>
                        <a:gd name="connsiteY5" fmla="*/ 1073150 h 2060229"/>
                        <a:gd name="connsiteX6" fmla="*/ 148778 w 1279419"/>
                        <a:gd name="connsiteY6" fmla="*/ 3175 h 2060229"/>
                        <a:gd name="connsiteX0" fmla="*/ 148778 w 1279419"/>
                        <a:gd name="connsiteY0" fmla="*/ 3175 h 2103307"/>
                        <a:gd name="connsiteX1" fmla="*/ 1136203 w 1279419"/>
                        <a:gd name="connsiteY1" fmla="*/ 0 h 2103307"/>
                        <a:gd name="connsiteX2" fmla="*/ 1180653 w 1279419"/>
                        <a:gd name="connsiteY2" fmla="*/ 1076325 h 2103307"/>
                        <a:gd name="connsiteX3" fmla="*/ 1066353 w 1279419"/>
                        <a:gd name="connsiteY3" fmla="*/ 2009775 h 2103307"/>
                        <a:gd name="connsiteX4" fmla="*/ 240853 w 1279419"/>
                        <a:gd name="connsiteY4" fmla="*/ 2012950 h 2103307"/>
                        <a:gd name="connsiteX5" fmla="*/ 101153 w 1279419"/>
                        <a:gd name="connsiteY5" fmla="*/ 1073150 h 2103307"/>
                        <a:gd name="connsiteX6" fmla="*/ 148778 w 1279419"/>
                        <a:gd name="connsiteY6" fmla="*/ 3175 h 2103307"/>
                        <a:gd name="connsiteX0" fmla="*/ 148778 w 1279419"/>
                        <a:gd name="connsiteY0" fmla="*/ 3175 h 2098354"/>
                        <a:gd name="connsiteX1" fmla="*/ 1136203 w 1279419"/>
                        <a:gd name="connsiteY1" fmla="*/ 0 h 2098354"/>
                        <a:gd name="connsiteX2" fmla="*/ 1180653 w 1279419"/>
                        <a:gd name="connsiteY2" fmla="*/ 1076325 h 2098354"/>
                        <a:gd name="connsiteX3" fmla="*/ 1066353 w 1279419"/>
                        <a:gd name="connsiteY3" fmla="*/ 2009775 h 2098354"/>
                        <a:gd name="connsiteX4" fmla="*/ 240853 w 1279419"/>
                        <a:gd name="connsiteY4" fmla="*/ 2012950 h 2098354"/>
                        <a:gd name="connsiteX5" fmla="*/ 101153 w 1279419"/>
                        <a:gd name="connsiteY5" fmla="*/ 1073150 h 2098354"/>
                        <a:gd name="connsiteX6" fmla="*/ 148778 w 1279419"/>
                        <a:gd name="connsiteY6" fmla="*/ 3175 h 2098354"/>
                        <a:gd name="connsiteX0" fmla="*/ 148778 w 1279419"/>
                        <a:gd name="connsiteY0" fmla="*/ 3175 h 2100680"/>
                        <a:gd name="connsiteX1" fmla="*/ 1136203 w 1279419"/>
                        <a:gd name="connsiteY1" fmla="*/ 0 h 2100680"/>
                        <a:gd name="connsiteX2" fmla="*/ 1180653 w 1279419"/>
                        <a:gd name="connsiteY2" fmla="*/ 1076325 h 2100680"/>
                        <a:gd name="connsiteX3" fmla="*/ 1066353 w 1279419"/>
                        <a:gd name="connsiteY3" fmla="*/ 2009775 h 2100680"/>
                        <a:gd name="connsiteX4" fmla="*/ 240853 w 1279419"/>
                        <a:gd name="connsiteY4" fmla="*/ 2012950 h 2100680"/>
                        <a:gd name="connsiteX5" fmla="*/ 101153 w 1279419"/>
                        <a:gd name="connsiteY5" fmla="*/ 1073150 h 2100680"/>
                        <a:gd name="connsiteX6" fmla="*/ 148778 w 1279419"/>
                        <a:gd name="connsiteY6" fmla="*/ 3175 h 2100680"/>
                        <a:gd name="connsiteX0" fmla="*/ 148778 w 1279419"/>
                        <a:gd name="connsiteY0" fmla="*/ 3175 h 2100680"/>
                        <a:gd name="connsiteX1" fmla="*/ 1136203 w 1279419"/>
                        <a:gd name="connsiteY1" fmla="*/ 0 h 2100680"/>
                        <a:gd name="connsiteX2" fmla="*/ 1180653 w 1279419"/>
                        <a:gd name="connsiteY2" fmla="*/ 1076325 h 2100680"/>
                        <a:gd name="connsiteX3" fmla="*/ 1066353 w 1279419"/>
                        <a:gd name="connsiteY3" fmla="*/ 2009775 h 2100680"/>
                        <a:gd name="connsiteX4" fmla="*/ 240853 w 1279419"/>
                        <a:gd name="connsiteY4" fmla="*/ 2012950 h 2100680"/>
                        <a:gd name="connsiteX5" fmla="*/ 101153 w 1279419"/>
                        <a:gd name="connsiteY5" fmla="*/ 1073150 h 2100680"/>
                        <a:gd name="connsiteX6" fmla="*/ 148778 w 1279419"/>
                        <a:gd name="connsiteY6" fmla="*/ 3175 h 2100680"/>
                        <a:gd name="connsiteX0" fmla="*/ 148778 w 1279419"/>
                        <a:gd name="connsiteY0" fmla="*/ 3175 h 2100680"/>
                        <a:gd name="connsiteX1" fmla="*/ 1136203 w 1279419"/>
                        <a:gd name="connsiteY1" fmla="*/ 0 h 2100680"/>
                        <a:gd name="connsiteX2" fmla="*/ 1180653 w 1279419"/>
                        <a:gd name="connsiteY2" fmla="*/ 1076325 h 2100680"/>
                        <a:gd name="connsiteX3" fmla="*/ 1066353 w 1279419"/>
                        <a:gd name="connsiteY3" fmla="*/ 2009775 h 2100680"/>
                        <a:gd name="connsiteX4" fmla="*/ 240853 w 1279419"/>
                        <a:gd name="connsiteY4" fmla="*/ 2012950 h 2100680"/>
                        <a:gd name="connsiteX5" fmla="*/ 101153 w 1279419"/>
                        <a:gd name="connsiteY5" fmla="*/ 1073150 h 2100680"/>
                        <a:gd name="connsiteX6" fmla="*/ 148778 w 1279419"/>
                        <a:gd name="connsiteY6" fmla="*/ 3175 h 2100680"/>
                        <a:gd name="connsiteX0" fmla="*/ 148778 w 1279419"/>
                        <a:gd name="connsiteY0" fmla="*/ 3175 h 2106638"/>
                        <a:gd name="connsiteX1" fmla="*/ 1136203 w 1279419"/>
                        <a:gd name="connsiteY1" fmla="*/ 0 h 2106638"/>
                        <a:gd name="connsiteX2" fmla="*/ 1180653 w 1279419"/>
                        <a:gd name="connsiteY2" fmla="*/ 1076325 h 2106638"/>
                        <a:gd name="connsiteX3" fmla="*/ 1066353 w 1279419"/>
                        <a:gd name="connsiteY3" fmla="*/ 2009775 h 2106638"/>
                        <a:gd name="connsiteX4" fmla="*/ 240853 w 1279419"/>
                        <a:gd name="connsiteY4" fmla="*/ 2012950 h 2106638"/>
                        <a:gd name="connsiteX5" fmla="*/ 101153 w 1279419"/>
                        <a:gd name="connsiteY5" fmla="*/ 1073150 h 2106638"/>
                        <a:gd name="connsiteX6" fmla="*/ 148778 w 1279419"/>
                        <a:gd name="connsiteY6" fmla="*/ 3175 h 2106638"/>
                        <a:gd name="connsiteX0" fmla="*/ 148778 w 1279419"/>
                        <a:gd name="connsiteY0" fmla="*/ 3175 h 2116233"/>
                        <a:gd name="connsiteX1" fmla="*/ 1136203 w 1279419"/>
                        <a:gd name="connsiteY1" fmla="*/ 0 h 2116233"/>
                        <a:gd name="connsiteX2" fmla="*/ 1180653 w 1279419"/>
                        <a:gd name="connsiteY2" fmla="*/ 1076325 h 2116233"/>
                        <a:gd name="connsiteX3" fmla="*/ 1066353 w 1279419"/>
                        <a:gd name="connsiteY3" fmla="*/ 2009775 h 2116233"/>
                        <a:gd name="connsiteX4" fmla="*/ 240853 w 1279419"/>
                        <a:gd name="connsiteY4" fmla="*/ 2012950 h 2116233"/>
                        <a:gd name="connsiteX5" fmla="*/ 101153 w 1279419"/>
                        <a:gd name="connsiteY5" fmla="*/ 1073150 h 2116233"/>
                        <a:gd name="connsiteX6" fmla="*/ 148778 w 1279419"/>
                        <a:gd name="connsiteY6" fmla="*/ 3175 h 2116233"/>
                        <a:gd name="connsiteX0" fmla="*/ 148778 w 1279419"/>
                        <a:gd name="connsiteY0" fmla="*/ 3175 h 2113794"/>
                        <a:gd name="connsiteX1" fmla="*/ 1136203 w 1279419"/>
                        <a:gd name="connsiteY1" fmla="*/ 0 h 2113794"/>
                        <a:gd name="connsiteX2" fmla="*/ 1180653 w 1279419"/>
                        <a:gd name="connsiteY2" fmla="*/ 1076325 h 2113794"/>
                        <a:gd name="connsiteX3" fmla="*/ 1066353 w 1279419"/>
                        <a:gd name="connsiteY3" fmla="*/ 2009775 h 2113794"/>
                        <a:gd name="connsiteX4" fmla="*/ 240853 w 1279419"/>
                        <a:gd name="connsiteY4" fmla="*/ 2012950 h 2113794"/>
                        <a:gd name="connsiteX5" fmla="*/ 101153 w 1279419"/>
                        <a:gd name="connsiteY5" fmla="*/ 1073150 h 2113794"/>
                        <a:gd name="connsiteX6" fmla="*/ 148778 w 1279419"/>
                        <a:gd name="connsiteY6" fmla="*/ 3175 h 2113794"/>
                        <a:gd name="connsiteX0" fmla="*/ 152070 w 1282711"/>
                        <a:gd name="connsiteY0" fmla="*/ 3175 h 2117117"/>
                        <a:gd name="connsiteX1" fmla="*/ 1139495 w 1282711"/>
                        <a:gd name="connsiteY1" fmla="*/ 0 h 2117117"/>
                        <a:gd name="connsiteX2" fmla="*/ 1183945 w 1282711"/>
                        <a:gd name="connsiteY2" fmla="*/ 1076325 h 2117117"/>
                        <a:gd name="connsiteX3" fmla="*/ 1069645 w 1282711"/>
                        <a:gd name="connsiteY3" fmla="*/ 2009775 h 2117117"/>
                        <a:gd name="connsiteX4" fmla="*/ 234620 w 1282711"/>
                        <a:gd name="connsiteY4" fmla="*/ 2019300 h 2117117"/>
                        <a:gd name="connsiteX5" fmla="*/ 104445 w 1282711"/>
                        <a:gd name="connsiteY5" fmla="*/ 1073150 h 2117117"/>
                        <a:gd name="connsiteX6" fmla="*/ 152070 w 1282711"/>
                        <a:gd name="connsiteY6" fmla="*/ 3175 h 2117117"/>
                        <a:gd name="connsiteX0" fmla="*/ 152070 w 1282711"/>
                        <a:gd name="connsiteY0" fmla="*/ 3175 h 2117117"/>
                        <a:gd name="connsiteX1" fmla="*/ 1139495 w 1282711"/>
                        <a:gd name="connsiteY1" fmla="*/ 0 h 2117117"/>
                        <a:gd name="connsiteX2" fmla="*/ 1183945 w 1282711"/>
                        <a:gd name="connsiteY2" fmla="*/ 1076325 h 2117117"/>
                        <a:gd name="connsiteX3" fmla="*/ 1069645 w 1282711"/>
                        <a:gd name="connsiteY3" fmla="*/ 2009775 h 2117117"/>
                        <a:gd name="connsiteX4" fmla="*/ 234620 w 1282711"/>
                        <a:gd name="connsiteY4" fmla="*/ 2019300 h 2117117"/>
                        <a:gd name="connsiteX5" fmla="*/ 104445 w 1282711"/>
                        <a:gd name="connsiteY5" fmla="*/ 1073150 h 2117117"/>
                        <a:gd name="connsiteX6" fmla="*/ 152070 w 1282711"/>
                        <a:gd name="connsiteY6" fmla="*/ 3175 h 2117117"/>
                        <a:gd name="connsiteX0" fmla="*/ 152070 w 1282711"/>
                        <a:gd name="connsiteY0" fmla="*/ 3175 h 2117117"/>
                        <a:gd name="connsiteX1" fmla="*/ 1139495 w 1282711"/>
                        <a:gd name="connsiteY1" fmla="*/ 0 h 2117117"/>
                        <a:gd name="connsiteX2" fmla="*/ 1183945 w 1282711"/>
                        <a:gd name="connsiteY2" fmla="*/ 1076325 h 2117117"/>
                        <a:gd name="connsiteX3" fmla="*/ 1069645 w 1282711"/>
                        <a:gd name="connsiteY3" fmla="*/ 2009775 h 2117117"/>
                        <a:gd name="connsiteX4" fmla="*/ 234620 w 1282711"/>
                        <a:gd name="connsiteY4" fmla="*/ 2019300 h 2117117"/>
                        <a:gd name="connsiteX5" fmla="*/ 104445 w 1282711"/>
                        <a:gd name="connsiteY5" fmla="*/ 1073150 h 2117117"/>
                        <a:gd name="connsiteX6" fmla="*/ 152070 w 1282711"/>
                        <a:gd name="connsiteY6" fmla="*/ 3175 h 2117117"/>
                        <a:gd name="connsiteX0" fmla="*/ 152070 w 1282711"/>
                        <a:gd name="connsiteY0" fmla="*/ 3175 h 2118258"/>
                        <a:gd name="connsiteX1" fmla="*/ 1139495 w 1282711"/>
                        <a:gd name="connsiteY1" fmla="*/ 0 h 2118258"/>
                        <a:gd name="connsiteX2" fmla="*/ 1183945 w 1282711"/>
                        <a:gd name="connsiteY2" fmla="*/ 1076325 h 2118258"/>
                        <a:gd name="connsiteX3" fmla="*/ 1069645 w 1282711"/>
                        <a:gd name="connsiteY3" fmla="*/ 2009775 h 2118258"/>
                        <a:gd name="connsiteX4" fmla="*/ 234620 w 1282711"/>
                        <a:gd name="connsiteY4" fmla="*/ 2019300 h 2118258"/>
                        <a:gd name="connsiteX5" fmla="*/ 104445 w 1282711"/>
                        <a:gd name="connsiteY5" fmla="*/ 1073150 h 2118258"/>
                        <a:gd name="connsiteX6" fmla="*/ 152070 w 1282711"/>
                        <a:gd name="connsiteY6" fmla="*/ 3175 h 2118258"/>
                        <a:gd name="connsiteX0" fmla="*/ 152070 w 1282711"/>
                        <a:gd name="connsiteY0" fmla="*/ 3175 h 2113740"/>
                        <a:gd name="connsiteX1" fmla="*/ 1139495 w 1282711"/>
                        <a:gd name="connsiteY1" fmla="*/ 0 h 2113740"/>
                        <a:gd name="connsiteX2" fmla="*/ 1183945 w 1282711"/>
                        <a:gd name="connsiteY2" fmla="*/ 1076325 h 2113740"/>
                        <a:gd name="connsiteX3" fmla="*/ 1069645 w 1282711"/>
                        <a:gd name="connsiteY3" fmla="*/ 2009775 h 2113740"/>
                        <a:gd name="connsiteX4" fmla="*/ 234620 w 1282711"/>
                        <a:gd name="connsiteY4" fmla="*/ 2019300 h 2113740"/>
                        <a:gd name="connsiteX5" fmla="*/ 104445 w 1282711"/>
                        <a:gd name="connsiteY5" fmla="*/ 1073150 h 2113740"/>
                        <a:gd name="connsiteX6" fmla="*/ 152070 w 1282711"/>
                        <a:gd name="connsiteY6" fmla="*/ 3175 h 2113740"/>
                        <a:gd name="connsiteX0" fmla="*/ 152070 w 1282711"/>
                        <a:gd name="connsiteY0" fmla="*/ 3175 h 2113740"/>
                        <a:gd name="connsiteX1" fmla="*/ 1139495 w 1282711"/>
                        <a:gd name="connsiteY1" fmla="*/ 0 h 2113740"/>
                        <a:gd name="connsiteX2" fmla="*/ 1183945 w 1282711"/>
                        <a:gd name="connsiteY2" fmla="*/ 1076325 h 2113740"/>
                        <a:gd name="connsiteX3" fmla="*/ 1069645 w 1282711"/>
                        <a:gd name="connsiteY3" fmla="*/ 2009775 h 2113740"/>
                        <a:gd name="connsiteX4" fmla="*/ 234620 w 1282711"/>
                        <a:gd name="connsiteY4" fmla="*/ 2019300 h 2113740"/>
                        <a:gd name="connsiteX5" fmla="*/ 104445 w 1282711"/>
                        <a:gd name="connsiteY5" fmla="*/ 1073150 h 2113740"/>
                        <a:gd name="connsiteX6" fmla="*/ 152070 w 1282711"/>
                        <a:gd name="connsiteY6" fmla="*/ 3175 h 2113740"/>
                        <a:gd name="connsiteX0" fmla="*/ 152070 w 1282711"/>
                        <a:gd name="connsiteY0" fmla="*/ 3175 h 2111232"/>
                        <a:gd name="connsiteX1" fmla="*/ 1139495 w 1282711"/>
                        <a:gd name="connsiteY1" fmla="*/ 0 h 2111232"/>
                        <a:gd name="connsiteX2" fmla="*/ 1183945 w 1282711"/>
                        <a:gd name="connsiteY2" fmla="*/ 1076325 h 2111232"/>
                        <a:gd name="connsiteX3" fmla="*/ 1069645 w 1282711"/>
                        <a:gd name="connsiteY3" fmla="*/ 2009775 h 2111232"/>
                        <a:gd name="connsiteX4" fmla="*/ 234620 w 1282711"/>
                        <a:gd name="connsiteY4" fmla="*/ 2019300 h 2111232"/>
                        <a:gd name="connsiteX5" fmla="*/ 104445 w 1282711"/>
                        <a:gd name="connsiteY5" fmla="*/ 1073150 h 2111232"/>
                        <a:gd name="connsiteX6" fmla="*/ 152070 w 1282711"/>
                        <a:gd name="connsiteY6" fmla="*/ 3175 h 2111232"/>
                        <a:gd name="connsiteX0" fmla="*/ 152070 w 1282711"/>
                        <a:gd name="connsiteY0" fmla="*/ 3175 h 2115806"/>
                        <a:gd name="connsiteX1" fmla="*/ 1139495 w 1282711"/>
                        <a:gd name="connsiteY1" fmla="*/ 0 h 2115806"/>
                        <a:gd name="connsiteX2" fmla="*/ 1183945 w 1282711"/>
                        <a:gd name="connsiteY2" fmla="*/ 1076325 h 2115806"/>
                        <a:gd name="connsiteX3" fmla="*/ 1069645 w 1282711"/>
                        <a:gd name="connsiteY3" fmla="*/ 2009775 h 2115806"/>
                        <a:gd name="connsiteX4" fmla="*/ 234620 w 1282711"/>
                        <a:gd name="connsiteY4" fmla="*/ 2019300 h 2115806"/>
                        <a:gd name="connsiteX5" fmla="*/ 104445 w 1282711"/>
                        <a:gd name="connsiteY5" fmla="*/ 1073150 h 2115806"/>
                        <a:gd name="connsiteX6" fmla="*/ 152070 w 1282711"/>
                        <a:gd name="connsiteY6" fmla="*/ 3175 h 2115806"/>
                        <a:gd name="connsiteX0" fmla="*/ 152070 w 1282711"/>
                        <a:gd name="connsiteY0" fmla="*/ 3175 h 2115806"/>
                        <a:gd name="connsiteX1" fmla="*/ 1139495 w 1282711"/>
                        <a:gd name="connsiteY1" fmla="*/ 0 h 2115806"/>
                        <a:gd name="connsiteX2" fmla="*/ 1183945 w 1282711"/>
                        <a:gd name="connsiteY2" fmla="*/ 1076325 h 2115806"/>
                        <a:gd name="connsiteX3" fmla="*/ 1069645 w 1282711"/>
                        <a:gd name="connsiteY3" fmla="*/ 2009775 h 2115806"/>
                        <a:gd name="connsiteX4" fmla="*/ 234620 w 1282711"/>
                        <a:gd name="connsiteY4" fmla="*/ 2019300 h 2115806"/>
                        <a:gd name="connsiteX5" fmla="*/ 104445 w 1282711"/>
                        <a:gd name="connsiteY5" fmla="*/ 1073150 h 2115806"/>
                        <a:gd name="connsiteX6" fmla="*/ 152070 w 1282711"/>
                        <a:gd name="connsiteY6" fmla="*/ 3175 h 2115806"/>
                        <a:gd name="connsiteX0" fmla="*/ 152070 w 1282711"/>
                        <a:gd name="connsiteY0" fmla="*/ 3175 h 2115806"/>
                        <a:gd name="connsiteX1" fmla="*/ 1139495 w 1282711"/>
                        <a:gd name="connsiteY1" fmla="*/ 0 h 2115806"/>
                        <a:gd name="connsiteX2" fmla="*/ 1183945 w 1282711"/>
                        <a:gd name="connsiteY2" fmla="*/ 1076325 h 2115806"/>
                        <a:gd name="connsiteX3" fmla="*/ 1069645 w 1282711"/>
                        <a:gd name="connsiteY3" fmla="*/ 2009775 h 2115806"/>
                        <a:gd name="connsiteX4" fmla="*/ 234620 w 1282711"/>
                        <a:gd name="connsiteY4" fmla="*/ 2019300 h 2115806"/>
                        <a:gd name="connsiteX5" fmla="*/ 104445 w 1282711"/>
                        <a:gd name="connsiteY5" fmla="*/ 1073150 h 2115806"/>
                        <a:gd name="connsiteX6" fmla="*/ 152070 w 1282711"/>
                        <a:gd name="connsiteY6" fmla="*/ 3175 h 2115806"/>
                        <a:gd name="connsiteX0" fmla="*/ 152070 w 1266964"/>
                        <a:gd name="connsiteY0" fmla="*/ 3175 h 2115806"/>
                        <a:gd name="connsiteX1" fmla="*/ 1139495 w 1266964"/>
                        <a:gd name="connsiteY1" fmla="*/ 0 h 2115806"/>
                        <a:gd name="connsiteX2" fmla="*/ 1183945 w 1266964"/>
                        <a:gd name="connsiteY2" fmla="*/ 1076325 h 2115806"/>
                        <a:gd name="connsiteX3" fmla="*/ 1069645 w 1266964"/>
                        <a:gd name="connsiteY3" fmla="*/ 2009775 h 2115806"/>
                        <a:gd name="connsiteX4" fmla="*/ 234620 w 1266964"/>
                        <a:gd name="connsiteY4" fmla="*/ 2019300 h 2115806"/>
                        <a:gd name="connsiteX5" fmla="*/ 104445 w 1266964"/>
                        <a:gd name="connsiteY5" fmla="*/ 1073150 h 2115806"/>
                        <a:gd name="connsiteX6" fmla="*/ 152070 w 1266964"/>
                        <a:gd name="connsiteY6" fmla="*/ 3175 h 2115806"/>
                        <a:gd name="connsiteX0" fmla="*/ 152070 w 1284248"/>
                        <a:gd name="connsiteY0" fmla="*/ 3175 h 2115806"/>
                        <a:gd name="connsiteX1" fmla="*/ 1139495 w 1284248"/>
                        <a:gd name="connsiteY1" fmla="*/ 0 h 2115806"/>
                        <a:gd name="connsiteX2" fmla="*/ 1183945 w 1284248"/>
                        <a:gd name="connsiteY2" fmla="*/ 1076325 h 2115806"/>
                        <a:gd name="connsiteX3" fmla="*/ 1069645 w 1284248"/>
                        <a:gd name="connsiteY3" fmla="*/ 2009775 h 2115806"/>
                        <a:gd name="connsiteX4" fmla="*/ 234620 w 1284248"/>
                        <a:gd name="connsiteY4" fmla="*/ 2019300 h 2115806"/>
                        <a:gd name="connsiteX5" fmla="*/ 104445 w 1284248"/>
                        <a:gd name="connsiteY5" fmla="*/ 1073150 h 2115806"/>
                        <a:gd name="connsiteX6" fmla="*/ 152070 w 1284248"/>
                        <a:gd name="connsiteY6" fmla="*/ 3175 h 21158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84248" h="2115806">
                          <a:moveTo>
                            <a:pt x="152070" y="3175"/>
                          </a:moveTo>
                          <a:lnTo>
                            <a:pt x="1139495" y="0"/>
                          </a:lnTo>
                          <a:cubicBezTo>
                            <a:pt x="1154312" y="367242"/>
                            <a:pt x="1134203" y="728133"/>
                            <a:pt x="1183945" y="1076325"/>
                          </a:cubicBezTo>
                          <a:cubicBezTo>
                            <a:pt x="1373525" y="1520761"/>
                            <a:pt x="1271183" y="1859402"/>
                            <a:pt x="1069645" y="2009775"/>
                          </a:cubicBezTo>
                          <a:cubicBezTo>
                            <a:pt x="956403" y="2147358"/>
                            <a:pt x="382787" y="2151592"/>
                            <a:pt x="234620" y="2019300"/>
                          </a:cubicBezTo>
                          <a:cubicBezTo>
                            <a:pt x="-26788" y="1819275"/>
                            <a:pt x="-69122" y="1562100"/>
                            <a:pt x="104445" y="1073150"/>
                          </a:cubicBezTo>
                          <a:cubicBezTo>
                            <a:pt x="155245" y="726017"/>
                            <a:pt x="136195" y="359833"/>
                            <a:pt x="152070" y="3175"/>
                          </a:cubicBezTo>
                          <a:close/>
                        </a:path>
                      </a:pathLst>
                    </a:cu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4" name="グループ化 23"/>
                  <p:cNvGrpSpPr/>
                  <p:nvPr/>
                </p:nvGrpSpPr>
                <p:grpSpPr>
                  <a:xfrm>
                    <a:off x="6800917" y="737412"/>
                    <a:ext cx="1387428" cy="1378498"/>
                    <a:chOff x="6800917" y="737412"/>
                    <a:chExt cx="1387428" cy="1378498"/>
                  </a:xfrm>
                </p:grpSpPr>
                <p:sp>
                  <p:nvSpPr>
                    <p:cNvPr id="25" name="フリーフォーム 24"/>
                    <p:cNvSpPr/>
                    <p:nvPr/>
                  </p:nvSpPr>
                  <p:spPr>
                    <a:xfrm>
                      <a:off x="7310439" y="847725"/>
                      <a:ext cx="180975" cy="652463"/>
                    </a:xfrm>
                    <a:custGeom>
                      <a:avLst/>
                      <a:gdLst>
                        <a:gd name="connsiteX0" fmla="*/ 0 w 180975"/>
                        <a:gd name="connsiteY0" fmla="*/ 661987 h 709612"/>
                        <a:gd name="connsiteX1" fmla="*/ 85725 w 180975"/>
                        <a:gd name="connsiteY1" fmla="*/ 0 h 709612"/>
                        <a:gd name="connsiteX2" fmla="*/ 180975 w 180975"/>
                        <a:gd name="connsiteY2" fmla="*/ 709612 h 709612"/>
                        <a:gd name="connsiteX3" fmla="*/ 0 w 180975"/>
                        <a:gd name="connsiteY3" fmla="*/ 661987 h 709612"/>
                        <a:gd name="connsiteX0" fmla="*/ 0 w 171450"/>
                        <a:gd name="connsiteY0" fmla="*/ 704850 h 709612"/>
                        <a:gd name="connsiteX1" fmla="*/ 76200 w 171450"/>
                        <a:gd name="connsiteY1" fmla="*/ 0 h 709612"/>
                        <a:gd name="connsiteX2" fmla="*/ 171450 w 171450"/>
                        <a:gd name="connsiteY2" fmla="*/ 709612 h 709612"/>
                        <a:gd name="connsiteX3" fmla="*/ 0 w 171450"/>
                        <a:gd name="connsiteY3" fmla="*/ 704850 h 709612"/>
                        <a:gd name="connsiteX0" fmla="*/ 0 w 200025"/>
                        <a:gd name="connsiteY0" fmla="*/ 704850 h 704850"/>
                        <a:gd name="connsiteX1" fmla="*/ 76200 w 200025"/>
                        <a:gd name="connsiteY1" fmla="*/ 0 h 704850"/>
                        <a:gd name="connsiteX2" fmla="*/ 200025 w 200025"/>
                        <a:gd name="connsiteY2" fmla="*/ 695324 h 704850"/>
                        <a:gd name="connsiteX3" fmla="*/ 0 w 200025"/>
                        <a:gd name="connsiteY3" fmla="*/ 704850 h 704850"/>
                        <a:gd name="connsiteX0" fmla="*/ 0 w 228600"/>
                        <a:gd name="connsiteY0" fmla="*/ 666750 h 695324"/>
                        <a:gd name="connsiteX1" fmla="*/ 104775 w 228600"/>
                        <a:gd name="connsiteY1" fmla="*/ 0 h 695324"/>
                        <a:gd name="connsiteX2" fmla="*/ 228600 w 228600"/>
                        <a:gd name="connsiteY2" fmla="*/ 695324 h 695324"/>
                        <a:gd name="connsiteX3" fmla="*/ 0 w 228600"/>
                        <a:gd name="connsiteY3" fmla="*/ 666750 h 695324"/>
                        <a:gd name="connsiteX0" fmla="*/ 0 w 242888"/>
                        <a:gd name="connsiteY0" fmla="*/ 666750 h 666750"/>
                        <a:gd name="connsiteX1" fmla="*/ 104775 w 242888"/>
                        <a:gd name="connsiteY1" fmla="*/ 0 h 666750"/>
                        <a:gd name="connsiteX2" fmla="*/ 242888 w 242888"/>
                        <a:gd name="connsiteY2" fmla="*/ 657224 h 666750"/>
                        <a:gd name="connsiteX3" fmla="*/ 0 w 242888"/>
                        <a:gd name="connsiteY3" fmla="*/ 666750 h 666750"/>
                        <a:gd name="connsiteX0" fmla="*/ 0 w 242888"/>
                        <a:gd name="connsiteY0" fmla="*/ 661988 h 661988"/>
                        <a:gd name="connsiteX1" fmla="*/ 128587 w 242888"/>
                        <a:gd name="connsiteY1" fmla="*/ 0 h 661988"/>
                        <a:gd name="connsiteX2" fmla="*/ 242888 w 242888"/>
                        <a:gd name="connsiteY2" fmla="*/ 652462 h 661988"/>
                        <a:gd name="connsiteX3" fmla="*/ 0 w 242888"/>
                        <a:gd name="connsiteY3" fmla="*/ 661988 h 661988"/>
                        <a:gd name="connsiteX0" fmla="*/ 0 w 242888"/>
                        <a:gd name="connsiteY0" fmla="*/ 661988 h 661988"/>
                        <a:gd name="connsiteX1" fmla="*/ 128587 w 242888"/>
                        <a:gd name="connsiteY1" fmla="*/ 0 h 661988"/>
                        <a:gd name="connsiteX2" fmla="*/ 242888 w 242888"/>
                        <a:gd name="connsiteY2" fmla="*/ 652462 h 661988"/>
                        <a:gd name="connsiteX3" fmla="*/ 0 w 242888"/>
                        <a:gd name="connsiteY3" fmla="*/ 661988 h 661988"/>
                        <a:gd name="connsiteX0" fmla="*/ 0 w 242888"/>
                        <a:gd name="connsiteY0" fmla="*/ 661988 h 661988"/>
                        <a:gd name="connsiteX1" fmla="*/ 128587 w 242888"/>
                        <a:gd name="connsiteY1" fmla="*/ 0 h 661988"/>
                        <a:gd name="connsiteX2" fmla="*/ 242888 w 242888"/>
                        <a:gd name="connsiteY2" fmla="*/ 652462 h 661988"/>
                        <a:gd name="connsiteX3" fmla="*/ 0 w 242888"/>
                        <a:gd name="connsiteY3" fmla="*/ 661988 h 661988"/>
                        <a:gd name="connsiteX0" fmla="*/ 0 w 228600"/>
                        <a:gd name="connsiteY0" fmla="*/ 661988 h 661988"/>
                        <a:gd name="connsiteX1" fmla="*/ 128587 w 228600"/>
                        <a:gd name="connsiteY1" fmla="*/ 0 h 661988"/>
                        <a:gd name="connsiteX2" fmla="*/ 228600 w 228600"/>
                        <a:gd name="connsiteY2" fmla="*/ 661987 h 661988"/>
                        <a:gd name="connsiteX3" fmla="*/ 0 w 228600"/>
                        <a:gd name="connsiteY3" fmla="*/ 661988 h 661988"/>
                        <a:gd name="connsiteX0" fmla="*/ 0 w 200025"/>
                        <a:gd name="connsiteY0" fmla="*/ 661988 h 661988"/>
                        <a:gd name="connsiteX1" fmla="*/ 100012 w 200025"/>
                        <a:gd name="connsiteY1" fmla="*/ 0 h 661988"/>
                        <a:gd name="connsiteX2" fmla="*/ 200025 w 200025"/>
                        <a:gd name="connsiteY2" fmla="*/ 661987 h 661988"/>
                        <a:gd name="connsiteX3" fmla="*/ 0 w 200025"/>
                        <a:gd name="connsiteY3" fmla="*/ 661988 h 661988"/>
                        <a:gd name="connsiteX0" fmla="*/ 0 w 200025"/>
                        <a:gd name="connsiteY0" fmla="*/ 661988 h 661988"/>
                        <a:gd name="connsiteX1" fmla="*/ 100012 w 200025"/>
                        <a:gd name="connsiteY1" fmla="*/ 0 h 661988"/>
                        <a:gd name="connsiteX2" fmla="*/ 200025 w 200025"/>
                        <a:gd name="connsiteY2" fmla="*/ 661987 h 661988"/>
                        <a:gd name="connsiteX3" fmla="*/ 0 w 200025"/>
                        <a:gd name="connsiteY3" fmla="*/ 661988 h 661988"/>
                        <a:gd name="connsiteX0" fmla="*/ 0 w 180975"/>
                        <a:gd name="connsiteY0" fmla="*/ 661988 h 661988"/>
                        <a:gd name="connsiteX1" fmla="*/ 100012 w 180975"/>
                        <a:gd name="connsiteY1" fmla="*/ 0 h 661988"/>
                        <a:gd name="connsiteX2" fmla="*/ 180975 w 180975"/>
                        <a:gd name="connsiteY2" fmla="*/ 657224 h 661988"/>
                        <a:gd name="connsiteX3" fmla="*/ 0 w 180975"/>
                        <a:gd name="connsiteY3" fmla="*/ 661988 h 661988"/>
                        <a:gd name="connsiteX0" fmla="*/ 0 w 180975"/>
                        <a:gd name="connsiteY0" fmla="*/ 661988 h 661988"/>
                        <a:gd name="connsiteX1" fmla="*/ 100012 w 180975"/>
                        <a:gd name="connsiteY1" fmla="*/ 0 h 661988"/>
                        <a:gd name="connsiteX2" fmla="*/ 180975 w 180975"/>
                        <a:gd name="connsiteY2" fmla="*/ 657224 h 661988"/>
                        <a:gd name="connsiteX3" fmla="*/ 0 w 180975"/>
                        <a:gd name="connsiteY3" fmla="*/ 661988 h 661988"/>
                        <a:gd name="connsiteX0" fmla="*/ 0 w 180975"/>
                        <a:gd name="connsiteY0" fmla="*/ 652463 h 652463"/>
                        <a:gd name="connsiteX1" fmla="*/ 90487 w 180975"/>
                        <a:gd name="connsiteY1" fmla="*/ 0 h 652463"/>
                        <a:gd name="connsiteX2" fmla="*/ 180975 w 180975"/>
                        <a:gd name="connsiteY2" fmla="*/ 647699 h 652463"/>
                        <a:gd name="connsiteX3" fmla="*/ 0 w 180975"/>
                        <a:gd name="connsiteY3" fmla="*/ 652463 h 652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0975" h="652463">
                          <a:moveTo>
                            <a:pt x="0" y="652463"/>
                          </a:moveTo>
                          <a:cubicBezTo>
                            <a:pt x="14287" y="436563"/>
                            <a:pt x="-9525" y="220663"/>
                            <a:pt x="90487" y="0"/>
                          </a:cubicBezTo>
                          <a:cubicBezTo>
                            <a:pt x="166687" y="207962"/>
                            <a:pt x="180975" y="430212"/>
                            <a:pt x="180975" y="647699"/>
                          </a:cubicBezTo>
                          <a:lnTo>
                            <a:pt x="0" y="652463"/>
                          </a:ln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" name="フリーフォーム 25"/>
                    <p:cNvSpPr/>
                    <p:nvPr/>
                  </p:nvSpPr>
                  <p:spPr>
                    <a:xfrm>
                      <a:off x="7396163" y="854018"/>
                      <a:ext cx="792182" cy="1060508"/>
                    </a:xfrm>
                    <a:custGeom>
                      <a:avLst/>
                      <a:gdLst>
                        <a:gd name="connsiteX0" fmla="*/ 514350 w 766763"/>
                        <a:gd name="connsiteY0" fmla="*/ 876300 h 1076325"/>
                        <a:gd name="connsiteX1" fmla="*/ 542925 w 766763"/>
                        <a:gd name="connsiteY1" fmla="*/ 1076325 h 1076325"/>
                        <a:gd name="connsiteX2" fmla="*/ 766763 w 766763"/>
                        <a:gd name="connsiteY2" fmla="*/ 457200 h 1076325"/>
                        <a:gd name="connsiteX3" fmla="*/ 0 w 766763"/>
                        <a:gd name="connsiteY3" fmla="*/ 0 h 1076325"/>
                        <a:gd name="connsiteX4" fmla="*/ 514350 w 766763"/>
                        <a:gd name="connsiteY4" fmla="*/ 876300 h 1076325"/>
                        <a:gd name="connsiteX0" fmla="*/ 514350 w 766763"/>
                        <a:gd name="connsiteY0" fmla="*/ 876300 h 1076325"/>
                        <a:gd name="connsiteX1" fmla="*/ 542925 w 766763"/>
                        <a:gd name="connsiteY1" fmla="*/ 1076325 h 1076325"/>
                        <a:gd name="connsiteX2" fmla="*/ 766763 w 766763"/>
                        <a:gd name="connsiteY2" fmla="*/ 457200 h 1076325"/>
                        <a:gd name="connsiteX3" fmla="*/ 0 w 766763"/>
                        <a:gd name="connsiteY3" fmla="*/ 0 h 1076325"/>
                        <a:gd name="connsiteX4" fmla="*/ 514350 w 766763"/>
                        <a:gd name="connsiteY4" fmla="*/ 876300 h 1076325"/>
                        <a:gd name="connsiteX0" fmla="*/ 514350 w 766763"/>
                        <a:gd name="connsiteY0" fmla="*/ 876300 h 1076325"/>
                        <a:gd name="connsiteX1" fmla="*/ 542925 w 766763"/>
                        <a:gd name="connsiteY1" fmla="*/ 1076325 h 1076325"/>
                        <a:gd name="connsiteX2" fmla="*/ 766763 w 766763"/>
                        <a:gd name="connsiteY2" fmla="*/ 457200 h 1076325"/>
                        <a:gd name="connsiteX3" fmla="*/ 0 w 766763"/>
                        <a:gd name="connsiteY3" fmla="*/ 0 h 1076325"/>
                        <a:gd name="connsiteX4" fmla="*/ 514350 w 766763"/>
                        <a:gd name="connsiteY4" fmla="*/ 876300 h 1076325"/>
                        <a:gd name="connsiteX0" fmla="*/ 514350 w 542925"/>
                        <a:gd name="connsiteY0" fmla="*/ 876300 h 1076325"/>
                        <a:gd name="connsiteX1" fmla="*/ 542925 w 542925"/>
                        <a:gd name="connsiteY1" fmla="*/ 1076325 h 1076325"/>
                        <a:gd name="connsiteX2" fmla="*/ 0 w 542925"/>
                        <a:gd name="connsiteY2" fmla="*/ 0 h 1076325"/>
                        <a:gd name="connsiteX3" fmla="*/ 514350 w 542925"/>
                        <a:gd name="connsiteY3" fmla="*/ 876300 h 1076325"/>
                        <a:gd name="connsiteX0" fmla="*/ 514350 w 745445"/>
                        <a:gd name="connsiteY0" fmla="*/ 876300 h 1076325"/>
                        <a:gd name="connsiteX1" fmla="*/ 542925 w 745445"/>
                        <a:gd name="connsiteY1" fmla="*/ 1076325 h 1076325"/>
                        <a:gd name="connsiteX2" fmla="*/ 0 w 745445"/>
                        <a:gd name="connsiteY2" fmla="*/ 0 h 1076325"/>
                        <a:gd name="connsiteX3" fmla="*/ 514350 w 745445"/>
                        <a:gd name="connsiteY3" fmla="*/ 876300 h 1076325"/>
                        <a:gd name="connsiteX0" fmla="*/ 514350 w 809467"/>
                        <a:gd name="connsiteY0" fmla="*/ 879579 h 1079604"/>
                        <a:gd name="connsiteX1" fmla="*/ 542925 w 809467"/>
                        <a:gd name="connsiteY1" fmla="*/ 1079604 h 1079604"/>
                        <a:gd name="connsiteX2" fmla="*/ 0 w 809467"/>
                        <a:gd name="connsiteY2" fmla="*/ 3279 h 1079604"/>
                        <a:gd name="connsiteX3" fmla="*/ 514350 w 809467"/>
                        <a:gd name="connsiteY3" fmla="*/ 879579 h 1079604"/>
                        <a:gd name="connsiteX0" fmla="*/ 514350 w 809467"/>
                        <a:gd name="connsiteY0" fmla="*/ 879579 h 1079604"/>
                        <a:gd name="connsiteX1" fmla="*/ 542925 w 809467"/>
                        <a:gd name="connsiteY1" fmla="*/ 1079604 h 1079604"/>
                        <a:gd name="connsiteX2" fmla="*/ 0 w 809467"/>
                        <a:gd name="connsiteY2" fmla="*/ 3279 h 1079604"/>
                        <a:gd name="connsiteX3" fmla="*/ 514350 w 809467"/>
                        <a:gd name="connsiteY3" fmla="*/ 879579 h 1079604"/>
                        <a:gd name="connsiteX0" fmla="*/ 514350 w 809467"/>
                        <a:gd name="connsiteY0" fmla="*/ 879579 h 1079604"/>
                        <a:gd name="connsiteX1" fmla="*/ 542925 w 809467"/>
                        <a:gd name="connsiteY1" fmla="*/ 1079604 h 1079604"/>
                        <a:gd name="connsiteX2" fmla="*/ 0 w 809467"/>
                        <a:gd name="connsiteY2" fmla="*/ 3279 h 1079604"/>
                        <a:gd name="connsiteX3" fmla="*/ 514350 w 809467"/>
                        <a:gd name="connsiteY3" fmla="*/ 879579 h 1079604"/>
                        <a:gd name="connsiteX0" fmla="*/ 514350 w 809467"/>
                        <a:gd name="connsiteY0" fmla="*/ 879579 h 1079604"/>
                        <a:gd name="connsiteX1" fmla="*/ 542925 w 809467"/>
                        <a:gd name="connsiteY1" fmla="*/ 1079604 h 1079604"/>
                        <a:gd name="connsiteX2" fmla="*/ 0 w 809467"/>
                        <a:gd name="connsiteY2" fmla="*/ 3279 h 1079604"/>
                        <a:gd name="connsiteX3" fmla="*/ 514350 w 809467"/>
                        <a:gd name="connsiteY3" fmla="*/ 879579 h 1079604"/>
                        <a:gd name="connsiteX0" fmla="*/ 519112 w 813173"/>
                        <a:gd name="connsiteY0" fmla="*/ 851121 h 1051146"/>
                        <a:gd name="connsiteX1" fmla="*/ 547687 w 813173"/>
                        <a:gd name="connsiteY1" fmla="*/ 1051146 h 1051146"/>
                        <a:gd name="connsiteX2" fmla="*/ 0 w 813173"/>
                        <a:gd name="connsiteY2" fmla="*/ 3396 h 1051146"/>
                        <a:gd name="connsiteX3" fmla="*/ 519112 w 813173"/>
                        <a:gd name="connsiteY3" fmla="*/ 851121 h 1051146"/>
                        <a:gd name="connsiteX0" fmla="*/ 519112 w 813173"/>
                        <a:gd name="connsiteY0" fmla="*/ 851121 h 1051146"/>
                        <a:gd name="connsiteX1" fmla="*/ 547687 w 813173"/>
                        <a:gd name="connsiteY1" fmla="*/ 1051146 h 1051146"/>
                        <a:gd name="connsiteX2" fmla="*/ 0 w 813173"/>
                        <a:gd name="connsiteY2" fmla="*/ 3396 h 1051146"/>
                        <a:gd name="connsiteX3" fmla="*/ 519112 w 813173"/>
                        <a:gd name="connsiteY3" fmla="*/ 851121 h 1051146"/>
                        <a:gd name="connsiteX0" fmla="*/ 519112 w 835503"/>
                        <a:gd name="connsiteY0" fmla="*/ 850636 h 1050661"/>
                        <a:gd name="connsiteX1" fmla="*/ 547687 w 835503"/>
                        <a:gd name="connsiteY1" fmla="*/ 1050661 h 1050661"/>
                        <a:gd name="connsiteX2" fmla="*/ 0 w 835503"/>
                        <a:gd name="connsiteY2" fmla="*/ 2911 h 1050661"/>
                        <a:gd name="connsiteX3" fmla="*/ 519112 w 835503"/>
                        <a:gd name="connsiteY3" fmla="*/ 850636 h 1050661"/>
                        <a:gd name="connsiteX0" fmla="*/ 519112 w 853471"/>
                        <a:gd name="connsiteY0" fmla="*/ 850602 h 1060152"/>
                        <a:gd name="connsiteX1" fmla="*/ 571500 w 853471"/>
                        <a:gd name="connsiteY1" fmla="*/ 1060152 h 1060152"/>
                        <a:gd name="connsiteX2" fmla="*/ 0 w 853471"/>
                        <a:gd name="connsiteY2" fmla="*/ 2877 h 1060152"/>
                        <a:gd name="connsiteX3" fmla="*/ 519112 w 853471"/>
                        <a:gd name="connsiteY3" fmla="*/ 850602 h 1060152"/>
                        <a:gd name="connsiteX0" fmla="*/ 519112 w 792182"/>
                        <a:gd name="connsiteY0" fmla="*/ 850958 h 1060508"/>
                        <a:gd name="connsiteX1" fmla="*/ 571500 w 792182"/>
                        <a:gd name="connsiteY1" fmla="*/ 1060508 h 1060508"/>
                        <a:gd name="connsiteX2" fmla="*/ 0 w 792182"/>
                        <a:gd name="connsiteY2" fmla="*/ 3233 h 1060508"/>
                        <a:gd name="connsiteX3" fmla="*/ 519112 w 792182"/>
                        <a:gd name="connsiteY3" fmla="*/ 850958 h 10605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92182" h="1060508">
                          <a:moveTo>
                            <a:pt x="519112" y="850958"/>
                          </a:moveTo>
                          <a:lnTo>
                            <a:pt x="571500" y="1060508"/>
                          </a:lnTo>
                          <a:cubicBezTo>
                            <a:pt x="1052513" y="620771"/>
                            <a:pt x="695324" y="-52330"/>
                            <a:pt x="0" y="3233"/>
                          </a:cubicBezTo>
                          <a:cubicBezTo>
                            <a:pt x="823913" y="219133"/>
                            <a:pt x="766762" y="677921"/>
                            <a:pt x="519112" y="850958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" name="楕円 26"/>
                    <p:cNvSpPr/>
                    <p:nvPr/>
                  </p:nvSpPr>
                  <p:spPr>
                    <a:xfrm>
                      <a:off x="7258744" y="737412"/>
                      <a:ext cx="275534" cy="277776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" name="フリーフォーム 27"/>
                    <p:cNvSpPr/>
                    <p:nvPr/>
                  </p:nvSpPr>
                  <p:spPr>
                    <a:xfrm>
                      <a:off x="6800917" y="1485495"/>
                      <a:ext cx="1182349" cy="630415"/>
                    </a:xfrm>
                    <a:custGeom>
                      <a:avLst/>
                      <a:gdLst>
                        <a:gd name="connsiteX0" fmla="*/ 0 w 1000125"/>
                        <a:gd name="connsiteY0" fmla="*/ 547688 h 561975"/>
                        <a:gd name="connsiteX1" fmla="*/ 490537 w 1000125"/>
                        <a:gd name="connsiteY1" fmla="*/ 0 h 561975"/>
                        <a:gd name="connsiteX2" fmla="*/ 1000125 w 1000125"/>
                        <a:gd name="connsiteY2" fmla="*/ 561975 h 561975"/>
                        <a:gd name="connsiteX3" fmla="*/ 0 w 1000125"/>
                        <a:gd name="connsiteY3" fmla="*/ 547688 h 561975"/>
                        <a:gd name="connsiteX0" fmla="*/ 0 w 1000125"/>
                        <a:gd name="connsiteY0" fmla="*/ 547688 h 561975"/>
                        <a:gd name="connsiteX1" fmla="*/ 490537 w 1000125"/>
                        <a:gd name="connsiteY1" fmla="*/ 0 h 561975"/>
                        <a:gd name="connsiteX2" fmla="*/ 1000125 w 1000125"/>
                        <a:gd name="connsiteY2" fmla="*/ 561975 h 561975"/>
                        <a:gd name="connsiteX3" fmla="*/ 0 w 1000125"/>
                        <a:gd name="connsiteY3" fmla="*/ 547688 h 561975"/>
                        <a:gd name="connsiteX0" fmla="*/ 11477 w 1021945"/>
                        <a:gd name="connsiteY0" fmla="*/ 547697 h 561984"/>
                        <a:gd name="connsiteX1" fmla="*/ 502014 w 1021945"/>
                        <a:gd name="connsiteY1" fmla="*/ 9 h 561984"/>
                        <a:gd name="connsiteX2" fmla="*/ 1011602 w 1021945"/>
                        <a:gd name="connsiteY2" fmla="*/ 561984 h 561984"/>
                        <a:gd name="connsiteX3" fmla="*/ 11477 w 1021945"/>
                        <a:gd name="connsiteY3" fmla="*/ 547697 h 561984"/>
                        <a:gd name="connsiteX0" fmla="*/ 16013 w 1030446"/>
                        <a:gd name="connsiteY0" fmla="*/ 547767 h 562054"/>
                        <a:gd name="connsiteX1" fmla="*/ 506550 w 1030446"/>
                        <a:gd name="connsiteY1" fmla="*/ 79 h 562054"/>
                        <a:gd name="connsiteX2" fmla="*/ 1016138 w 1030446"/>
                        <a:gd name="connsiteY2" fmla="*/ 562054 h 562054"/>
                        <a:gd name="connsiteX3" fmla="*/ 16013 w 1030446"/>
                        <a:gd name="connsiteY3" fmla="*/ 547767 h 562054"/>
                        <a:gd name="connsiteX0" fmla="*/ 16013 w 1090120"/>
                        <a:gd name="connsiteY0" fmla="*/ 547849 h 562136"/>
                        <a:gd name="connsiteX1" fmla="*/ 506550 w 1090120"/>
                        <a:gd name="connsiteY1" fmla="*/ 161 h 562136"/>
                        <a:gd name="connsiteX2" fmla="*/ 1016138 w 1090120"/>
                        <a:gd name="connsiteY2" fmla="*/ 562136 h 562136"/>
                        <a:gd name="connsiteX3" fmla="*/ 16013 w 1090120"/>
                        <a:gd name="connsiteY3" fmla="*/ 547849 h 562136"/>
                        <a:gd name="connsiteX0" fmla="*/ 90615 w 1164722"/>
                        <a:gd name="connsiteY0" fmla="*/ 547849 h 562136"/>
                        <a:gd name="connsiteX1" fmla="*/ 581152 w 1164722"/>
                        <a:gd name="connsiteY1" fmla="*/ 161 h 562136"/>
                        <a:gd name="connsiteX2" fmla="*/ 1090740 w 1164722"/>
                        <a:gd name="connsiteY2" fmla="*/ 562136 h 562136"/>
                        <a:gd name="connsiteX3" fmla="*/ 90615 w 1164722"/>
                        <a:gd name="connsiteY3" fmla="*/ 547849 h 562136"/>
                        <a:gd name="connsiteX0" fmla="*/ 99947 w 1182349"/>
                        <a:gd name="connsiteY0" fmla="*/ 548093 h 562380"/>
                        <a:gd name="connsiteX1" fmla="*/ 590484 w 1182349"/>
                        <a:gd name="connsiteY1" fmla="*/ 405 h 562380"/>
                        <a:gd name="connsiteX2" fmla="*/ 1100072 w 1182349"/>
                        <a:gd name="connsiteY2" fmla="*/ 562380 h 562380"/>
                        <a:gd name="connsiteX3" fmla="*/ 99947 w 1182349"/>
                        <a:gd name="connsiteY3" fmla="*/ 548093 h 562380"/>
                        <a:gd name="connsiteX0" fmla="*/ 99947 w 1182349"/>
                        <a:gd name="connsiteY0" fmla="*/ 548093 h 604343"/>
                        <a:gd name="connsiteX1" fmla="*/ 590484 w 1182349"/>
                        <a:gd name="connsiteY1" fmla="*/ 405 h 604343"/>
                        <a:gd name="connsiteX2" fmla="*/ 1100072 w 1182349"/>
                        <a:gd name="connsiteY2" fmla="*/ 562380 h 604343"/>
                        <a:gd name="connsiteX3" fmla="*/ 99947 w 1182349"/>
                        <a:gd name="connsiteY3" fmla="*/ 548093 h 604343"/>
                        <a:gd name="connsiteX0" fmla="*/ 99947 w 1182349"/>
                        <a:gd name="connsiteY0" fmla="*/ 548093 h 622737"/>
                        <a:gd name="connsiteX1" fmla="*/ 590484 w 1182349"/>
                        <a:gd name="connsiteY1" fmla="*/ 405 h 622737"/>
                        <a:gd name="connsiteX2" fmla="*/ 1100072 w 1182349"/>
                        <a:gd name="connsiteY2" fmla="*/ 562380 h 622737"/>
                        <a:gd name="connsiteX3" fmla="*/ 99947 w 1182349"/>
                        <a:gd name="connsiteY3" fmla="*/ 548093 h 622737"/>
                        <a:gd name="connsiteX0" fmla="*/ 99947 w 1182349"/>
                        <a:gd name="connsiteY0" fmla="*/ 548093 h 632291"/>
                        <a:gd name="connsiteX1" fmla="*/ 590484 w 1182349"/>
                        <a:gd name="connsiteY1" fmla="*/ 405 h 632291"/>
                        <a:gd name="connsiteX2" fmla="*/ 1100072 w 1182349"/>
                        <a:gd name="connsiteY2" fmla="*/ 562380 h 632291"/>
                        <a:gd name="connsiteX3" fmla="*/ 99947 w 1182349"/>
                        <a:gd name="connsiteY3" fmla="*/ 548093 h 632291"/>
                        <a:gd name="connsiteX0" fmla="*/ 99947 w 1182349"/>
                        <a:gd name="connsiteY0" fmla="*/ 548093 h 630415"/>
                        <a:gd name="connsiteX1" fmla="*/ 590484 w 1182349"/>
                        <a:gd name="connsiteY1" fmla="*/ 405 h 630415"/>
                        <a:gd name="connsiteX2" fmla="*/ 1100072 w 1182349"/>
                        <a:gd name="connsiteY2" fmla="*/ 562380 h 630415"/>
                        <a:gd name="connsiteX3" fmla="*/ 99947 w 1182349"/>
                        <a:gd name="connsiteY3" fmla="*/ 548093 h 630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82349" h="630415">
                          <a:moveTo>
                            <a:pt x="99947" y="548093"/>
                          </a:moveTo>
                          <a:cubicBezTo>
                            <a:pt x="-189772" y="240118"/>
                            <a:pt x="204722" y="-11501"/>
                            <a:pt x="590484" y="405"/>
                          </a:cubicBezTo>
                          <a:cubicBezTo>
                            <a:pt x="976246" y="12311"/>
                            <a:pt x="1353278" y="223449"/>
                            <a:pt x="1100072" y="562380"/>
                          </a:cubicBezTo>
                          <a:cubicBezTo>
                            <a:pt x="800034" y="657630"/>
                            <a:pt x="361884" y="652868"/>
                            <a:pt x="99947" y="548093"/>
                          </a:cubicBezTo>
                          <a:close/>
                        </a:path>
                      </a:pathLst>
                    </a:custGeom>
                    <a:solidFill>
                      <a:srgbClr val="92D05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6" name="グループ化 5"/>
                <p:cNvGrpSpPr/>
                <p:nvPr/>
              </p:nvGrpSpPr>
              <p:grpSpPr>
                <a:xfrm>
                  <a:off x="7065703" y="2645093"/>
                  <a:ext cx="533321" cy="557575"/>
                  <a:chOff x="2214269" y="344620"/>
                  <a:chExt cx="533321" cy="557575"/>
                </a:xfrm>
              </p:grpSpPr>
              <p:sp>
                <p:nvSpPr>
                  <p:cNvPr id="9" name="フリーフォーム 8"/>
                  <p:cNvSpPr/>
                  <p:nvPr/>
                </p:nvSpPr>
                <p:spPr>
                  <a:xfrm>
                    <a:off x="2419886" y="613268"/>
                    <a:ext cx="69056" cy="164306"/>
                  </a:xfrm>
                  <a:custGeom>
                    <a:avLst/>
                    <a:gdLst>
                      <a:gd name="connsiteX0" fmla="*/ 42862 w 69056"/>
                      <a:gd name="connsiteY0" fmla="*/ 0 h 164306"/>
                      <a:gd name="connsiteX1" fmla="*/ 0 w 69056"/>
                      <a:gd name="connsiteY1" fmla="*/ 157162 h 164306"/>
                      <a:gd name="connsiteX2" fmla="*/ 69056 w 69056"/>
                      <a:gd name="connsiteY2" fmla="*/ 164306 h 16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056" h="164306">
                        <a:moveTo>
                          <a:pt x="42862" y="0"/>
                        </a:moveTo>
                        <a:lnTo>
                          <a:pt x="0" y="157162"/>
                        </a:lnTo>
                        <a:lnTo>
                          <a:pt x="69056" y="164306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0" name="グループ化 9"/>
                  <p:cNvGrpSpPr/>
                  <p:nvPr/>
                </p:nvGrpSpPr>
                <p:grpSpPr>
                  <a:xfrm>
                    <a:off x="2214269" y="344620"/>
                    <a:ext cx="533321" cy="557575"/>
                    <a:chOff x="2214269" y="344620"/>
                    <a:chExt cx="533321" cy="557575"/>
                  </a:xfrm>
                </p:grpSpPr>
                <p:grpSp>
                  <p:nvGrpSpPr>
                    <p:cNvPr id="11" name="グループ化 10"/>
                    <p:cNvGrpSpPr/>
                    <p:nvPr/>
                  </p:nvGrpSpPr>
                  <p:grpSpPr>
                    <a:xfrm>
                      <a:off x="2214269" y="406402"/>
                      <a:ext cx="533321" cy="495793"/>
                      <a:chOff x="5842078" y="2451470"/>
                      <a:chExt cx="533321" cy="495793"/>
                    </a:xfrm>
                  </p:grpSpPr>
                  <p:sp>
                    <p:nvSpPr>
                      <p:cNvPr id="18" name="楕円 17"/>
                      <p:cNvSpPr/>
                      <p:nvPr/>
                    </p:nvSpPr>
                    <p:spPr>
                      <a:xfrm>
                        <a:off x="5842078" y="2451470"/>
                        <a:ext cx="226195" cy="23835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9" name="楕円 18"/>
                      <p:cNvSpPr/>
                      <p:nvPr/>
                    </p:nvSpPr>
                    <p:spPr>
                      <a:xfrm>
                        <a:off x="6149204" y="2451470"/>
                        <a:ext cx="226195" cy="23835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0" name="楕円 19"/>
                      <p:cNvSpPr/>
                      <p:nvPr/>
                    </p:nvSpPr>
                    <p:spPr>
                      <a:xfrm>
                        <a:off x="5919460" y="2512545"/>
                        <a:ext cx="128154" cy="13495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" name="楕円 20"/>
                      <p:cNvSpPr/>
                      <p:nvPr/>
                    </p:nvSpPr>
                    <p:spPr>
                      <a:xfrm>
                        <a:off x="6227875" y="2512545"/>
                        <a:ext cx="128154" cy="13495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2" name="フリーフォーム 21"/>
                      <p:cNvSpPr/>
                      <p:nvPr/>
                    </p:nvSpPr>
                    <p:spPr>
                      <a:xfrm>
                        <a:off x="6056255" y="2871100"/>
                        <a:ext cx="151600" cy="76163"/>
                      </a:xfrm>
                      <a:custGeom>
                        <a:avLst/>
                        <a:gdLst>
                          <a:gd name="connsiteX0" fmla="*/ 0 w 513080"/>
                          <a:gd name="connsiteY0" fmla="*/ 0 h 71120"/>
                          <a:gd name="connsiteX1" fmla="*/ 467360 w 513080"/>
                          <a:gd name="connsiteY1" fmla="*/ 0 h 71120"/>
                          <a:gd name="connsiteX2" fmla="*/ 513080 w 513080"/>
                          <a:gd name="connsiteY2" fmla="*/ 71120 h 71120"/>
                          <a:gd name="connsiteX3" fmla="*/ 513080 w 513080"/>
                          <a:gd name="connsiteY3" fmla="*/ 71120 h 71120"/>
                          <a:gd name="connsiteX0" fmla="*/ 0 w 490220"/>
                          <a:gd name="connsiteY0" fmla="*/ 0 h 107315"/>
                          <a:gd name="connsiteX1" fmla="*/ 444500 w 490220"/>
                          <a:gd name="connsiteY1" fmla="*/ 36195 h 107315"/>
                          <a:gd name="connsiteX2" fmla="*/ 490220 w 490220"/>
                          <a:gd name="connsiteY2" fmla="*/ 107315 h 107315"/>
                          <a:gd name="connsiteX3" fmla="*/ 490220 w 490220"/>
                          <a:gd name="connsiteY3" fmla="*/ 107315 h 107315"/>
                          <a:gd name="connsiteX0" fmla="*/ 0 w 490220"/>
                          <a:gd name="connsiteY0" fmla="*/ 0 h 107315"/>
                          <a:gd name="connsiteX1" fmla="*/ 444500 w 490220"/>
                          <a:gd name="connsiteY1" fmla="*/ 36195 h 107315"/>
                          <a:gd name="connsiteX2" fmla="*/ 490220 w 490220"/>
                          <a:gd name="connsiteY2" fmla="*/ 107315 h 107315"/>
                          <a:gd name="connsiteX3" fmla="*/ 490220 w 490220"/>
                          <a:gd name="connsiteY3" fmla="*/ 107315 h 107315"/>
                          <a:gd name="connsiteX0" fmla="*/ 0 w 490220"/>
                          <a:gd name="connsiteY0" fmla="*/ 0 h 107315"/>
                          <a:gd name="connsiteX1" fmla="*/ 429260 w 490220"/>
                          <a:gd name="connsiteY1" fmla="*/ 1905 h 107315"/>
                          <a:gd name="connsiteX2" fmla="*/ 490220 w 490220"/>
                          <a:gd name="connsiteY2" fmla="*/ 107315 h 107315"/>
                          <a:gd name="connsiteX3" fmla="*/ 490220 w 490220"/>
                          <a:gd name="connsiteY3" fmla="*/ 107315 h 107315"/>
                          <a:gd name="connsiteX0" fmla="*/ 0 w 490220"/>
                          <a:gd name="connsiteY0" fmla="*/ 0 h 129069"/>
                          <a:gd name="connsiteX1" fmla="*/ 429260 w 490220"/>
                          <a:gd name="connsiteY1" fmla="*/ 1905 h 129069"/>
                          <a:gd name="connsiteX2" fmla="*/ 490220 w 490220"/>
                          <a:gd name="connsiteY2" fmla="*/ 107315 h 129069"/>
                          <a:gd name="connsiteX3" fmla="*/ 490220 w 490220"/>
                          <a:gd name="connsiteY3" fmla="*/ 107315 h 129069"/>
                          <a:gd name="connsiteX0" fmla="*/ 0 w 490220"/>
                          <a:gd name="connsiteY0" fmla="*/ 0 h 129069"/>
                          <a:gd name="connsiteX1" fmla="*/ 429260 w 490220"/>
                          <a:gd name="connsiteY1" fmla="*/ 1905 h 129069"/>
                          <a:gd name="connsiteX2" fmla="*/ 490220 w 490220"/>
                          <a:gd name="connsiteY2" fmla="*/ 107315 h 129069"/>
                          <a:gd name="connsiteX3" fmla="*/ 490220 w 490220"/>
                          <a:gd name="connsiteY3" fmla="*/ 107315 h 129069"/>
                          <a:gd name="connsiteX0" fmla="*/ 0 w 490220"/>
                          <a:gd name="connsiteY0" fmla="*/ 0 h 129069"/>
                          <a:gd name="connsiteX1" fmla="*/ 429260 w 490220"/>
                          <a:gd name="connsiteY1" fmla="*/ 1905 h 129069"/>
                          <a:gd name="connsiteX2" fmla="*/ 490220 w 490220"/>
                          <a:gd name="connsiteY2" fmla="*/ 107315 h 129069"/>
                          <a:gd name="connsiteX3" fmla="*/ 490220 w 490220"/>
                          <a:gd name="connsiteY3" fmla="*/ 107315 h 129069"/>
                          <a:gd name="connsiteX0" fmla="*/ 0 w 537845"/>
                          <a:gd name="connsiteY0" fmla="*/ 0 h 129069"/>
                          <a:gd name="connsiteX1" fmla="*/ 429260 w 537845"/>
                          <a:gd name="connsiteY1" fmla="*/ 1905 h 129069"/>
                          <a:gd name="connsiteX2" fmla="*/ 490220 w 537845"/>
                          <a:gd name="connsiteY2" fmla="*/ 107315 h 129069"/>
                          <a:gd name="connsiteX3" fmla="*/ 537845 w 537845"/>
                          <a:gd name="connsiteY3" fmla="*/ 105410 h 129069"/>
                          <a:gd name="connsiteX0" fmla="*/ 0 w 490220"/>
                          <a:gd name="connsiteY0" fmla="*/ 0 h 129069"/>
                          <a:gd name="connsiteX1" fmla="*/ 429260 w 490220"/>
                          <a:gd name="connsiteY1" fmla="*/ 1905 h 129069"/>
                          <a:gd name="connsiteX2" fmla="*/ 490220 w 490220"/>
                          <a:gd name="connsiteY2" fmla="*/ 107315 h 129069"/>
                          <a:gd name="connsiteX0" fmla="*/ 0 w 465455"/>
                          <a:gd name="connsiteY0" fmla="*/ 0 h 129069"/>
                          <a:gd name="connsiteX1" fmla="*/ 429260 w 465455"/>
                          <a:gd name="connsiteY1" fmla="*/ 1905 h 129069"/>
                          <a:gd name="connsiteX2" fmla="*/ 465455 w 465455"/>
                          <a:gd name="connsiteY2" fmla="*/ 55880 h 129069"/>
                          <a:gd name="connsiteX0" fmla="*/ 0 w 465455"/>
                          <a:gd name="connsiteY0" fmla="*/ 0 h 129069"/>
                          <a:gd name="connsiteX1" fmla="*/ 429260 w 465455"/>
                          <a:gd name="connsiteY1" fmla="*/ 1905 h 129069"/>
                          <a:gd name="connsiteX2" fmla="*/ 465455 w 465455"/>
                          <a:gd name="connsiteY2" fmla="*/ 55880 h 129069"/>
                          <a:gd name="connsiteX0" fmla="*/ 0 w 471170"/>
                          <a:gd name="connsiteY0" fmla="*/ 0 h 129069"/>
                          <a:gd name="connsiteX1" fmla="*/ 429260 w 471170"/>
                          <a:gd name="connsiteY1" fmla="*/ 1905 h 129069"/>
                          <a:gd name="connsiteX2" fmla="*/ 471170 w 471170"/>
                          <a:gd name="connsiteY2" fmla="*/ 52070 h 129069"/>
                          <a:gd name="connsiteX0" fmla="*/ 0 w 471170"/>
                          <a:gd name="connsiteY0" fmla="*/ 0 h 141314"/>
                          <a:gd name="connsiteX1" fmla="*/ 421640 w 471170"/>
                          <a:gd name="connsiteY1" fmla="*/ 26670 h 141314"/>
                          <a:gd name="connsiteX2" fmla="*/ 471170 w 471170"/>
                          <a:gd name="connsiteY2" fmla="*/ 52070 h 141314"/>
                          <a:gd name="connsiteX0" fmla="*/ 0 w 471170"/>
                          <a:gd name="connsiteY0" fmla="*/ 0 h 141314"/>
                          <a:gd name="connsiteX1" fmla="*/ 421640 w 471170"/>
                          <a:gd name="connsiteY1" fmla="*/ 26670 h 141314"/>
                          <a:gd name="connsiteX2" fmla="*/ 471170 w 471170"/>
                          <a:gd name="connsiteY2" fmla="*/ 52070 h 141314"/>
                          <a:gd name="connsiteX0" fmla="*/ 0 w 471170"/>
                          <a:gd name="connsiteY0" fmla="*/ 0 h 134780"/>
                          <a:gd name="connsiteX1" fmla="*/ 421640 w 471170"/>
                          <a:gd name="connsiteY1" fmla="*/ 26670 h 134780"/>
                          <a:gd name="connsiteX2" fmla="*/ 471170 w 471170"/>
                          <a:gd name="connsiteY2" fmla="*/ 52070 h 134780"/>
                          <a:gd name="connsiteX0" fmla="*/ 0 w 421640"/>
                          <a:gd name="connsiteY0" fmla="*/ 0 h 134780"/>
                          <a:gd name="connsiteX1" fmla="*/ 421640 w 421640"/>
                          <a:gd name="connsiteY1" fmla="*/ 26670 h 134780"/>
                          <a:gd name="connsiteX0" fmla="*/ 0 w 404924"/>
                          <a:gd name="connsiteY0" fmla="*/ 0 h 131307"/>
                          <a:gd name="connsiteX1" fmla="*/ 404924 w 404924"/>
                          <a:gd name="connsiteY1" fmla="*/ 19651 h 131307"/>
                          <a:gd name="connsiteX0" fmla="*/ 0 w 404924"/>
                          <a:gd name="connsiteY0" fmla="*/ 0 h 155607"/>
                          <a:gd name="connsiteX1" fmla="*/ 404924 w 404924"/>
                          <a:gd name="connsiteY1" fmla="*/ 19651 h 155607"/>
                          <a:gd name="connsiteX0" fmla="*/ 0 w 404924"/>
                          <a:gd name="connsiteY0" fmla="*/ 0 h 164062"/>
                          <a:gd name="connsiteX1" fmla="*/ 404924 w 404924"/>
                          <a:gd name="connsiteY1" fmla="*/ 19651 h 164062"/>
                          <a:gd name="connsiteX0" fmla="*/ 0 w 388206"/>
                          <a:gd name="connsiteY0" fmla="*/ 0 h 217489"/>
                          <a:gd name="connsiteX1" fmla="*/ 388206 w 388206"/>
                          <a:gd name="connsiteY1" fmla="*/ 103890 h 217489"/>
                          <a:gd name="connsiteX0" fmla="*/ 0 w 343626"/>
                          <a:gd name="connsiteY0" fmla="*/ 8428 h 157308"/>
                          <a:gd name="connsiteX1" fmla="*/ 343626 w 343626"/>
                          <a:gd name="connsiteY1" fmla="*/ -1 h 157308"/>
                          <a:gd name="connsiteX0" fmla="*/ 0 w 371488"/>
                          <a:gd name="connsiteY0" fmla="*/ 141807 h 237715"/>
                          <a:gd name="connsiteX1" fmla="*/ 371488 w 371488"/>
                          <a:gd name="connsiteY1" fmla="*/ 0 h 237715"/>
                          <a:gd name="connsiteX0" fmla="*/ 0 w 371488"/>
                          <a:gd name="connsiteY0" fmla="*/ 141807 h 188109"/>
                          <a:gd name="connsiteX1" fmla="*/ 371488 w 371488"/>
                          <a:gd name="connsiteY1" fmla="*/ 0 h 188109"/>
                          <a:gd name="connsiteX0" fmla="*/ 0 w 354770"/>
                          <a:gd name="connsiteY0" fmla="*/ 190947 h 224529"/>
                          <a:gd name="connsiteX1" fmla="*/ 354770 w 354770"/>
                          <a:gd name="connsiteY1" fmla="*/ 0 h 2245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354770" h="224529">
                            <a:moveTo>
                              <a:pt x="0" y="190947"/>
                            </a:moveTo>
                            <a:cubicBezTo>
                              <a:pt x="110976" y="265954"/>
                              <a:pt x="241604" y="220764"/>
                              <a:pt x="354770" y="0"/>
                            </a:cubicBezTo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12" name="フリーフォーム 11"/>
                    <p:cNvSpPr/>
                    <p:nvPr/>
                  </p:nvSpPr>
                  <p:spPr>
                    <a:xfrm>
                      <a:off x="2229019" y="368300"/>
                      <a:ext cx="28405" cy="53975"/>
                    </a:xfrm>
                    <a:custGeom>
                      <a:avLst/>
                      <a:gdLst>
                        <a:gd name="connsiteX0" fmla="*/ 0 w 22225"/>
                        <a:gd name="connsiteY0" fmla="*/ 0 h 53975"/>
                        <a:gd name="connsiteX1" fmla="*/ 22225 w 22225"/>
                        <a:gd name="connsiteY1" fmla="*/ 53975 h 53975"/>
                        <a:gd name="connsiteX2" fmla="*/ 22225 w 22225"/>
                        <a:gd name="connsiteY2" fmla="*/ 53975 h 53975"/>
                        <a:gd name="connsiteX0" fmla="*/ 4699 w 26924"/>
                        <a:gd name="connsiteY0" fmla="*/ 0 h 53975"/>
                        <a:gd name="connsiteX1" fmla="*/ 26924 w 26924"/>
                        <a:gd name="connsiteY1" fmla="*/ 53975 h 53975"/>
                        <a:gd name="connsiteX2" fmla="*/ 26924 w 26924"/>
                        <a:gd name="connsiteY2" fmla="*/ 53975 h 53975"/>
                        <a:gd name="connsiteX0" fmla="*/ 6180 w 28405"/>
                        <a:gd name="connsiteY0" fmla="*/ 0 h 53975"/>
                        <a:gd name="connsiteX1" fmla="*/ 28405 w 28405"/>
                        <a:gd name="connsiteY1" fmla="*/ 53975 h 53975"/>
                        <a:gd name="connsiteX2" fmla="*/ 28405 w 28405"/>
                        <a:gd name="connsiteY2" fmla="*/ 53975 h 53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8405" h="53975">
                          <a:moveTo>
                            <a:pt x="6180" y="0"/>
                          </a:moveTo>
                          <a:cubicBezTo>
                            <a:pt x="-10224" y="27517"/>
                            <a:pt x="9091" y="50271"/>
                            <a:pt x="28405" y="53975"/>
                          </a:cubicBezTo>
                          <a:lnTo>
                            <a:pt x="28405" y="53975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" name="フリーフォーム 12"/>
                    <p:cNvSpPr/>
                    <p:nvPr/>
                  </p:nvSpPr>
                  <p:spPr>
                    <a:xfrm>
                      <a:off x="2296733" y="349655"/>
                      <a:ext cx="13672" cy="49300"/>
                    </a:xfrm>
                    <a:custGeom>
                      <a:avLst/>
                      <a:gdLst>
                        <a:gd name="connsiteX0" fmla="*/ 0 w 22225"/>
                        <a:gd name="connsiteY0" fmla="*/ 0 h 53975"/>
                        <a:gd name="connsiteX1" fmla="*/ 22225 w 22225"/>
                        <a:gd name="connsiteY1" fmla="*/ 53975 h 53975"/>
                        <a:gd name="connsiteX2" fmla="*/ 22225 w 22225"/>
                        <a:gd name="connsiteY2" fmla="*/ 53975 h 53975"/>
                        <a:gd name="connsiteX0" fmla="*/ 4699 w 26924"/>
                        <a:gd name="connsiteY0" fmla="*/ 0 h 53975"/>
                        <a:gd name="connsiteX1" fmla="*/ 26924 w 26924"/>
                        <a:gd name="connsiteY1" fmla="*/ 53975 h 53975"/>
                        <a:gd name="connsiteX2" fmla="*/ 26924 w 26924"/>
                        <a:gd name="connsiteY2" fmla="*/ 53975 h 53975"/>
                        <a:gd name="connsiteX0" fmla="*/ 6180 w 28405"/>
                        <a:gd name="connsiteY0" fmla="*/ 0 h 53975"/>
                        <a:gd name="connsiteX1" fmla="*/ 28405 w 28405"/>
                        <a:gd name="connsiteY1" fmla="*/ 53975 h 53975"/>
                        <a:gd name="connsiteX2" fmla="*/ 28405 w 28405"/>
                        <a:gd name="connsiteY2" fmla="*/ 53975 h 53975"/>
                        <a:gd name="connsiteX0" fmla="*/ 5004 w 20085"/>
                        <a:gd name="connsiteY0" fmla="*/ 0 h 61118"/>
                        <a:gd name="connsiteX1" fmla="*/ 20085 w 20085"/>
                        <a:gd name="connsiteY1" fmla="*/ 61118 h 61118"/>
                        <a:gd name="connsiteX2" fmla="*/ 20085 w 20085"/>
                        <a:gd name="connsiteY2" fmla="*/ 61118 h 61118"/>
                        <a:gd name="connsiteX0" fmla="*/ 4790 w 19894"/>
                        <a:gd name="connsiteY0" fmla="*/ 0 h 63109"/>
                        <a:gd name="connsiteX1" fmla="*/ 19871 w 19894"/>
                        <a:gd name="connsiteY1" fmla="*/ 61118 h 63109"/>
                        <a:gd name="connsiteX2" fmla="*/ 7965 w 19894"/>
                        <a:gd name="connsiteY2" fmla="*/ 46831 h 63109"/>
                        <a:gd name="connsiteX0" fmla="*/ 6171 w 12262"/>
                        <a:gd name="connsiteY0" fmla="*/ 0 h 53145"/>
                        <a:gd name="connsiteX1" fmla="*/ 11727 w 12262"/>
                        <a:gd name="connsiteY1" fmla="*/ 49211 h 53145"/>
                        <a:gd name="connsiteX2" fmla="*/ 9346 w 12262"/>
                        <a:gd name="connsiteY2" fmla="*/ 46831 h 53145"/>
                        <a:gd name="connsiteX0" fmla="*/ 8116 w 14207"/>
                        <a:gd name="connsiteY0" fmla="*/ 0 h 53145"/>
                        <a:gd name="connsiteX1" fmla="*/ 13672 w 14207"/>
                        <a:gd name="connsiteY1" fmla="*/ 49211 h 53145"/>
                        <a:gd name="connsiteX2" fmla="*/ 11291 w 14207"/>
                        <a:gd name="connsiteY2" fmla="*/ 46831 h 53145"/>
                        <a:gd name="connsiteX0" fmla="*/ 8116 w 13672"/>
                        <a:gd name="connsiteY0" fmla="*/ 0 h 49300"/>
                        <a:gd name="connsiteX1" fmla="*/ 13672 w 13672"/>
                        <a:gd name="connsiteY1" fmla="*/ 49211 h 49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3672" h="49300">
                          <a:moveTo>
                            <a:pt x="8116" y="0"/>
                          </a:moveTo>
                          <a:cubicBezTo>
                            <a:pt x="-8288" y="27517"/>
                            <a:pt x="3618" y="50931"/>
                            <a:pt x="13672" y="49211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4" name="フリーフォーム 13"/>
                    <p:cNvSpPr/>
                    <p:nvPr/>
                  </p:nvSpPr>
                  <p:spPr>
                    <a:xfrm>
                      <a:off x="2360223" y="346427"/>
                      <a:ext cx="21931" cy="65880"/>
                    </a:xfrm>
                    <a:custGeom>
                      <a:avLst/>
                      <a:gdLst>
                        <a:gd name="connsiteX0" fmla="*/ 0 w 22225"/>
                        <a:gd name="connsiteY0" fmla="*/ 0 h 53975"/>
                        <a:gd name="connsiteX1" fmla="*/ 22225 w 22225"/>
                        <a:gd name="connsiteY1" fmla="*/ 53975 h 53975"/>
                        <a:gd name="connsiteX2" fmla="*/ 22225 w 22225"/>
                        <a:gd name="connsiteY2" fmla="*/ 53975 h 53975"/>
                        <a:gd name="connsiteX0" fmla="*/ 4699 w 26924"/>
                        <a:gd name="connsiteY0" fmla="*/ 0 h 53975"/>
                        <a:gd name="connsiteX1" fmla="*/ 26924 w 26924"/>
                        <a:gd name="connsiteY1" fmla="*/ 53975 h 53975"/>
                        <a:gd name="connsiteX2" fmla="*/ 26924 w 26924"/>
                        <a:gd name="connsiteY2" fmla="*/ 53975 h 53975"/>
                        <a:gd name="connsiteX0" fmla="*/ 6180 w 28405"/>
                        <a:gd name="connsiteY0" fmla="*/ 0 h 53975"/>
                        <a:gd name="connsiteX1" fmla="*/ 28405 w 28405"/>
                        <a:gd name="connsiteY1" fmla="*/ 53975 h 53975"/>
                        <a:gd name="connsiteX2" fmla="*/ 28405 w 28405"/>
                        <a:gd name="connsiteY2" fmla="*/ 53975 h 53975"/>
                        <a:gd name="connsiteX0" fmla="*/ 11838 w 15013"/>
                        <a:gd name="connsiteY0" fmla="*/ 0 h 56356"/>
                        <a:gd name="connsiteX1" fmla="*/ 15013 w 15013"/>
                        <a:gd name="connsiteY1" fmla="*/ 56356 h 56356"/>
                        <a:gd name="connsiteX2" fmla="*/ 15013 w 15013"/>
                        <a:gd name="connsiteY2" fmla="*/ 56356 h 56356"/>
                        <a:gd name="connsiteX0" fmla="*/ 27781 w 30956"/>
                        <a:gd name="connsiteY0" fmla="*/ 0 h 61119"/>
                        <a:gd name="connsiteX1" fmla="*/ 30956 w 30956"/>
                        <a:gd name="connsiteY1" fmla="*/ 56356 h 61119"/>
                        <a:gd name="connsiteX2" fmla="*/ 0 w 30956"/>
                        <a:gd name="connsiteY2" fmla="*/ 61119 h 61119"/>
                        <a:gd name="connsiteX0" fmla="*/ 11838 w 15013"/>
                        <a:gd name="connsiteY0" fmla="*/ 0 h 56356"/>
                        <a:gd name="connsiteX1" fmla="*/ 15013 w 15013"/>
                        <a:gd name="connsiteY1" fmla="*/ 56356 h 56356"/>
                        <a:gd name="connsiteX0" fmla="*/ 11838 w 15013"/>
                        <a:gd name="connsiteY0" fmla="*/ 0 h 63499"/>
                        <a:gd name="connsiteX1" fmla="*/ 15013 w 15013"/>
                        <a:gd name="connsiteY1" fmla="*/ 63499 h 63499"/>
                        <a:gd name="connsiteX0" fmla="*/ 17183 w 17183"/>
                        <a:gd name="connsiteY0" fmla="*/ 0 h 65880"/>
                        <a:gd name="connsiteX1" fmla="*/ 10833 w 17183"/>
                        <a:gd name="connsiteY1" fmla="*/ 65880 h 65880"/>
                        <a:gd name="connsiteX0" fmla="*/ 22822 w 22822"/>
                        <a:gd name="connsiteY0" fmla="*/ 0 h 65880"/>
                        <a:gd name="connsiteX1" fmla="*/ 16472 w 22822"/>
                        <a:gd name="connsiteY1" fmla="*/ 65880 h 65880"/>
                        <a:gd name="connsiteX0" fmla="*/ 21931 w 21931"/>
                        <a:gd name="connsiteY0" fmla="*/ 0 h 65880"/>
                        <a:gd name="connsiteX1" fmla="*/ 15581 w 21931"/>
                        <a:gd name="connsiteY1" fmla="*/ 65880 h 65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1931" h="65880">
                          <a:moveTo>
                            <a:pt x="21931" y="0"/>
                          </a:moveTo>
                          <a:cubicBezTo>
                            <a:pt x="-8761" y="13230"/>
                            <a:pt x="-3733" y="62176"/>
                            <a:pt x="15581" y="65880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5" name="フリーフォーム 14"/>
                    <p:cNvSpPr/>
                    <p:nvPr/>
                  </p:nvSpPr>
                  <p:spPr>
                    <a:xfrm>
                      <a:off x="2531348" y="366493"/>
                      <a:ext cx="28405" cy="53975"/>
                    </a:xfrm>
                    <a:custGeom>
                      <a:avLst/>
                      <a:gdLst>
                        <a:gd name="connsiteX0" fmla="*/ 0 w 22225"/>
                        <a:gd name="connsiteY0" fmla="*/ 0 h 53975"/>
                        <a:gd name="connsiteX1" fmla="*/ 22225 w 22225"/>
                        <a:gd name="connsiteY1" fmla="*/ 53975 h 53975"/>
                        <a:gd name="connsiteX2" fmla="*/ 22225 w 22225"/>
                        <a:gd name="connsiteY2" fmla="*/ 53975 h 53975"/>
                        <a:gd name="connsiteX0" fmla="*/ 4699 w 26924"/>
                        <a:gd name="connsiteY0" fmla="*/ 0 h 53975"/>
                        <a:gd name="connsiteX1" fmla="*/ 26924 w 26924"/>
                        <a:gd name="connsiteY1" fmla="*/ 53975 h 53975"/>
                        <a:gd name="connsiteX2" fmla="*/ 26924 w 26924"/>
                        <a:gd name="connsiteY2" fmla="*/ 53975 h 53975"/>
                        <a:gd name="connsiteX0" fmla="*/ 6180 w 28405"/>
                        <a:gd name="connsiteY0" fmla="*/ 0 h 53975"/>
                        <a:gd name="connsiteX1" fmla="*/ 28405 w 28405"/>
                        <a:gd name="connsiteY1" fmla="*/ 53975 h 53975"/>
                        <a:gd name="connsiteX2" fmla="*/ 28405 w 28405"/>
                        <a:gd name="connsiteY2" fmla="*/ 53975 h 53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8405" h="53975">
                          <a:moveTo>
                            <a:pt x="6180" y="0"/>
                          </a:moveTo>
                          <a:cubicBezTo>
                            <a:pt x="-10224" y="27517"/>
                            <a:pt x="9091" y="50271"/>
                            <a:pt x="28405" y="53975"/>
                          </a:cubicBezTo>
                          <a:lnTo>
                            <a:pt x="28405" y="53975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6" name="フリーフォーム 15"/>
                    <p:cNvSpPr/>
                    <p:nvPr/>
                  </p:nvSpPr>
                  <p:spPr>
                    <a:xfrm>
                      <a:off x="2599062" y="347848"/>
                      <a:ext cx="13672" cy="49300"/>
                    </a:xfrm>
                    <a:custGeom>
                      <a:avLst/>
                      <a:gdLst>
                        <a:gd name="connsiteX0" fmla="*/ 0 w 22225"/>
                        <a:gd name="connsiteY0" fmla="*/ 0 h 53975"/>
                        <a:gd name="connsiteX1" fmla="*/ 22225 w 22225"/>
                        <a:gd name="connsiteY1" fmla="*/ 53975 h 53975"/>
                        <a:gd name="connsiteX2" fmla="*/ 22225 w 22225"/>
                        <a:gd name="connsiteY2" fmla="*/ 53975 h 53975"/>
                        <a:gd name="connsiteX0" fmla="*/ 4699 w 26924"/>
                        <a:gd name="connsiteY0" fmla="*/ 0 h 53975"/>
                        <a:gd name="connsiteX1" fmla="*/ 26924 w 26924"/>
                        <a:gd name="connsiteY1" fmla="*/ 53975 h 53975"/>
                        <a:gd name="connsiteX2" fmla="*/ 26924 w 26924"/>
                        <a:gd name="connsiteY2" fmla="*/ 53975 h 53975"/>
                        <a:gd name="connsiteX0" fmla="*/ 6180 w 28405"/>
                        <a:gd name="connsiteY0" fmla="*/ 0 h 53975"/>
                        <a:gd name="connsiteX1" fmla="*/ 28405 w 28405"/>
                        <a:gd name="connsiteY1" fmla="*/ 53975 h 53975"/>
                        <a:gd name="connsiteX2" fmla="*/ 28405 w 28405"/>
                        <a:gd name="connsiteY2" fmla="*/ 53975 h 53975"/>
                        <a:gd name="connsiteX0" fmla="*/ 5004 w 20085"/>
                        <a:gd name="connsiteY0" fmla="*/ 0 h 61118"/>
                        <a:gd name="connsiteX1" fmla="*/ 20085 w 20085"/>
                        <a:gd name="connsiteY1" fmla="*/ 61118 h 61118"/>
                        <a:gd name="connsiteX2" fmla="*/ 20085 w 20085"/>
                        <a:gd name="connsiteY2" fmla="*/ 61118 h 61118"/>
                        <a:gd name="connsiteX0" fmla="*/ 4790 w 19894"/>
                        <a:gd name="connsiteY0" fmla="*/ 0 h 63109"/>
                        <a:gd name="connsiteX1" fmla="*/ 19871 w 19894"/>
                        <a:gd name="connsiteY1" fmla="*/ 61118 h 63109"/>
                        <a:gd name="connsiteX2" fmla="*/ 7965 w 19894"/>
                        <a:gd name="connsiteY2" fmla="*/ 46831 h 63109"/>
                        <a:gd name="connsiteX0" fmla="*/ 6171 w 12262"/>
                        <a:gd name="connsiteY0" fmla="*/ 0 h 53145"/>
                        <a:gd name="connsiteX1" fmla="*/ 11727 w 12262"/>
                        <a:gd name="connsiteY1" fmla="*/ 49211 h 53145"/>
                        <a:gd name="connsiteX2" fmla="*/ 9346 w 12262"/>
                        <a:gd name="connsiteY2" fmla="*/ 46831 h 53145"/>
                        <a:gd name="connsiteX0" fmla="*/ 8116 w 14207"/>
                        <a:gd name="connsiteY0" fmla="*/ 0 h 53145"/>
                        <a:gd name="connsiteX1" fmla="*/ 13672 w 14207"/>
                        <a:gd name="connsiteY1" fmla="*/ 49211 h 53145"/>
                        <a:gd name="connsiteX2" fmla="*/ 11291 w 14207"/>
                        <a:gd name="connsiteY2" fmla="*/ 46831 h 53145"/>
                        <a:gd name="connsiteX0" fmla="*/ 8116 w 13672"/>
                        <a:gd name="connsiteY0" fmla="*/ 0 h 49300"/>
                        <a:gd name="connsiteX1" fmla="*/ 13672 w 13672"/>
                        <a:gd name="connsiteY1" fmla="*/ 49211 h 49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3672" h="49300">
                          <a:moveTo>
                            <a:pt x="8116" y="0"/>
                          </a:moveTo>
                          <a:cubicBezTo>
                            <a:pt x="-8288" y="27517"/>
                            <a:pt x="3618" y="50931"/>
                            <a:pt x="13672" y="49211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" name="フリーフォーム 16"/>
                    <p:cNvSpPr/>
                    <p:nvPr/>
                  </p:nvSpPr>
                  <p:spPr>
                    <a:xfrm>
                      <a:off x="2662552" y="344620"/>
                      <a:ext cx="21931" cy="65880"/>
                    </a:xfrm>
                    <a:custGeom>
                      <a:avLst/>
                      <a:gdLst>
                        <a:gd name="connsiteX0" fmla="*/ 0 w 22225"/>
                        <a:gd name="connsiteY0" fmla="*/ 0 h 53975"/>
                        <a:gd name="connsiteX1" fmla="*/ 22225 w 22225"/>
                        <a:gd name="connsiteY1" fmla="*/ 53975 h 53975"/>
                        <a:gd name="connsiteX2" fmla="*/ 22225 w 22225"/>
                        <a:gd name="connsiteY2" fmla="*/ 53975 h 53975"/>
                        <a:gd name="connsiteX0" fmla="*/ 4699 w 26924"/>
                        <a:gd name="connsiteY0" fmla="*/ 0 h 53975"/>
                        <a:gd name="connsiteX1" fmla="*/ 26924 w 26924"/>
                        <a:gd name="connsiteY1" fmla="*/ 53975 h 53975"/>
                        <a:gd name="connsiteX2" fmla="*/ 26924 w 26924"/>
                        <a:gd name="connsiteY2" fmla="*/ 53975 h 53975"/>
                        <a:gd name="connsiteX0" fmla="*/ 6180 w 28405"/>
                        <a:gd name="connsiteY0" fmla="*/ 0 h 53975"/>
                        <a:gd name="connsiteX1" fmla="*/ 28405 w 28405"/>
                        <a:gd name="connsiteY1" fmla="*/ 53975 h 53975"/>
                        <a:gd name="connsiteX2" fmla="*/ 28405 w 28405"/>
                        <a:gd name="connsiteY2" fmla="*/ 53975 h 53975"/>
                        <a:gd name="connsiteX0" fmla="*/ 11838 w 15013"/>
                        <a:gd name="connsiteY0" fmla="*/ 0 h 56356"/>
                        <a:gd name="connsiteX1" fmla="*/ 15013 w 15013"/>
                        <a:gd name="connsiteY1" fmla="*/ 56356 h 56356"/>
                        <a:gd name="connsiteX2" fmla="*/ 15013 w 15013"/>
                        <a:gd name="connsiteY2" fmla="*/ 56356 h 56356"/>
                        <a:gd name="connsiteX0" fmla="*/ 27781 w 30956"/>
                        <a:gd name="connsiteY0" fmla="*/ 0 h 61119"/>
                        <a:gd name="connsiteX1" fmla="*/ 30956 w 30956"/>
                        <a:gd name="connsiteY1" fmla="*/ 56356 h 61119"/>
                        <a:gd name="connsiteX2" fmla="*/ 0 w 30956"/>
                        <a:gd name="connsiteY2" fmla="*/ 61119 h 61119"/>
                        <a:gd name="connsiteX0" fmla="*/ 11838 w 15013"/>
                        <a:gd name="connsiteY0" fmla="*/ 0 h 56356"/>
                        <a:gd name="connsiteX1" fmla="*/ 15013 w 15013"/>
                        <a:gd name="connsiteY1" fmla="*/ 56356 h 56356"/>
                        <a:gd name="connsiteX0" fmla="*/ 11838 w 15013"/>
                        <a:gd name="connsiteY0" fmla="*/ 0 h 63499"/>
                        <a:gd name="connsiteX1" fmla="*/ 15013 w 15013"/>
                        <a:gd name="connsiteY1" fmla="*/ 63499 h 63499"/>
                        <a:gd name="connsiteX0" fmla="*/ 17183 w 17183"/>
                        <a:gd name="connsiteY0" fmla="*/ 0 h 65880"/>
                        <a:gd name="connsiteX1" fmla="*/ 10833 w 17183"/>
                        <a:gd name="connsiteY1" fmla="*/ 65880 h 65880"/>
                        <a:gd name="connsiteX0" fmla="*/ 22822 w 22822"/>
                        <a:gd name="connsiteY0" fmla="*/ 0 h 65880"/>
                        <a:gd name="connsiteX1" fmla="*/ 16472 w 22822"/>
                        <a:gd name="connsiteY1" fmla="*/ 65880 h 65880"/>
                        <a:gd name="connsiteX0" fmla="*/ 21931 w 21931"/>
                        <a:gd name="connsiteY0" fmla="*/ 0 h 65880"/>
                        <a:gd name="connsiteX1" fmla="*/ 15581 w 21931"/>
                        <a:gd name="connsiteY1" fmla="*/ 65880 h 658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1931" h="65880">
                          <a:moveTo>
                            <a:pt x="21931" y="0"/>
                          </a:moveTo>
                          <a:cubicBezTo>
                            <a:pt x="-8761" y="13230"/>
                            <a:pt x="-3733" y="62176"/>
                            <a:pt x="15581" y="65880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7" name="フリーフォーム 6"/>
                <p:cNvSpPr/>
                <p:nvPr/>
              </p:nvSpPr>
              <p:spPr>
                <a:xfrm rot="2428078" flipH="1" flipV="1">
                  <a:off x="7775797" y="3593099"/>
                  <a:ext cx="580914" cy="374850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1589"/>
                    <a:gd name="connsiteY0" fmla="*/ 299183 h 410308"/>
                    <a:gd name="connsiteX1" fmla="*/ 281524 w 751589"/>
                    <a:gd name="connsiteY1" fmla="*/ 81378 h 410308"/>
                    <a:gd name="connsiteX2" fmla="*/ 219929 w 751589"/>
                    <a:gd name="connsiteY2" fmla="*/ 59153 h 410308"/>
                    <a:gd name="connsiteX3" fmla="*/ 185004 w 751589"/>
                    <a:gd name="connsiteY3" fmla="*/ 167738 h 410308"/>
                    <a:gd name="connsiteX4" fmla="*/ 706339 w 751589"/>
                    <a:gd name="connsiteY4" fmla="*/ 410308 h 410308"/>
                    <a:gd name="connsiteX5" fmla="*/ 746979 w 751589"/>
                    <a:gd name="connsiteY5" fmla="*/ 299183 h 410308"/>
                    <a:gd name="connsiteX0" fmla="*/ 746979 w 766980"/>
                    <a:gd name="connsiteY0" fmla="*/ 299183 h 410308"/>
                    <a:gd name="connsiteX1" fmla="*/ 281524 w 766980"/>
                    <a:gd name="connsiteY1" fmla="*/ 81378 h 410308"/>
                    <a:gd name="connsiteX2" fmla="*/ 219929 w 766980"/>
                    <a:gd name="connsiteY2" fmla="*/ 59153 h 410308"/>
                    <a:gd name="connsiteX3" fmla="*/ 185004 w 766980"/>
                    <a:gd name="connsiteY3" fmla="*/ 167738 h 410308"/>
                    <a:gd name="connsiteX4" fmla="*/ 706339 w 766980"/>
                    <a:gd name="connsiteY4" fmla="*/ 410308 h 410308"/>
                    <a:gd name="connsiteX5" fmla="*/ 746979 w 766980"/>
                    <a:gd name="connsiteY5" fmla="*/ 299183 h 410308"/>
                    <a:gd name="connsiteX0" fmla="*/ 746979 w 763268"/>
                    <a:gd name="connsiteY0" fmla="*/ 299183 h 410308"/>
                    <a:gd name="connsiteX1" fmla="*/ 281524 w 763268"/>
                    <a:gd name="connsiteY1" fmla="*/ 81378 h 410308"/>
                    <a:gd name="connsiteX2" fmla="*/ 219929 w 763268"/>
                    <a:gd name="connsiteY2" fmla="*/ 59153 h 410308"/>
                    <a:gd name="connsiteX3" fmla="*/ 185004 w 763268"/>
                    <a:gd name="connsiteY3" fmla="*/ 167738 h 410308"/>
                    <a:gd name="connsiteX4" fmla="*/ 706339 w 763268"/>
                    <a:gd name="connsiteY4" fmla="*/ 410308 h 410308"/>
                    <a:gd name="connsiteX5" fmla="*/ 746979 w 763268"/>
                    <a:gd name="connsiteY5" fmla="*/ 299183 h 410308"/>
                    <a:gd name="connsiteX0" fmla="*/ 746979 w 760002"/>
                    <a:gd name="connsiteY0" fmla="*/ 299183 h 403934"/>
                    <a:gd name="connsiteX1" fmla="*/ 281524 w 760002"/>
                    <a:gd name="connsiteY1" fmla="*/ 81378 h 403934"/>
                    <a:gd name="connsiteX2" fmla="*/ 219929 w 760002"/>
                    <a:gd name="connsiteY2" fmla="*/ 59153 h 403934"/>
                    <a:gd name="connsiteX3" fmla="*/ 185004 w 760002"/>
                    <a:gd name="connsiteY3" fmla="*/ 167738 h 403934"/>
                    <a:gd name="connsiteX4" fmla="*/ 697878 w 760002"/>
                    <a:gd name="connsiteY4" fmla="*/ 403934 h 403934"/>
                    <a:gd name="connsiteX5" fmla="*/ 746979 w 760002"/>
                    <a:gd name="connsiteY5" fmla="*/ 299183 h 403934"/>
                    <a:gd name="connsiteX0" fmla="*/ 746979 w 761578"/>
                    <a:gd name="connsiteY0" fmla="*/ 299183 h 403934"/>
                    <a:gd name="connsiteX1" fmla="*/ 281524 w 761578"/>
                    <a:gd name="connsiteY1" fmla="*/ 81378 h 403934"/>
                    <a:gd name="connsiteX2" fmla="*/ 219929 w 761578"/>
                    <a:gd name="connsiteY2" fmla="*/ 59153 h 403934"/>
                    <a:gd name="connsiteX3" fmla="*/ 185004 w 761578"/>
                    <a:gd name="connsiteY3" fmla="*/ 167738 h 403934"/>
                    <a:gd name="connsiteX4" fmla="*/ 697878 w 761578"/>
                    <a:gd name="connsiteY4" fmla="*/ 403934 h 403934"/>
                    <a:gd name="connsiteX5" fmla="*/ 746979 w 761578"/>
                    <a:gd name="connsiteY5" fmla="*/ 299183 h 403934"/>
                    <a:gd name="connsiteX0" fmla="*/ 746979 w 768357"/>
                    <a:gd name="connsiteY0" fmla="*/ 299183 h 403934"/>
                    <a:gd name="connsiteX1" fmla="*/ 281524 w 768357"/>
                    <a:gd name="connsiteY1" fmla="*/ 81378 h 403934"/>
                    <a:gd name="connsiteX2" fmla="*/ 219929 w 768357"/>
                    <a:gd name="connsiteY2" fmla="*/ 59153 h 403934"/>
                    <a:gd name="connsiteX3" fmla="*/ 185004 w 768357"/>
                    <a:gd name="connsiteY3" fmla="*/ 167738 h 403934"/>
                    <a:gd name="connsiteX4" fmla="*/ 697878 w 768357"/>
                    <a:gd name="connsiteY4" fmla="*/ 403934 h 403934"/>
                    <a:gd name="connsiteX5" fmla="*/ 746979 w 768357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59253 w 776898"/>
                    <a:gd name="connsiteY0" fmla="*/ 299183 h 403934"/>
                    <a:gd name="connsiteX1" fmla="*/ 293798 w 776898"/>
                    <a:gd name="connsiteY1" fmla="*/ 81378 h 403934"/>
                    <a:gd name="connsiteX2" fmla="*/ 232203 w 776898"/>
                    <a:gd name="connsiteY2" fmla="*/ 59153 h 403934"/>
                    <a:gd name="connsiteX3" fmla="*/ 178632 w 776898"/>
                    <a:gd name="connsiteY3" fmla="*/ 189972 h 403934"/>
                    <a:gd name="connsiteX4" fmla="*/ 710152 w 776898"/>
                    <a:gd name="connsiteY4" fmla="*/ 403934 h 403934"/>
                    <a:gd name="connsiteX5" fmla="*/ 759253 w 776898"/>
                    <a:gd name="connsiteY5" fmla="*/ 299183 h 403934"/>
                    <a:gd name="connsiteX0" fmla="*/ 713342 w 730987"/>
                    <a:gd name="connsiteY0" fmla="*/ 313112 h 417863"/>
                    <a:gd name="connsiteX1" fmla="*/ 247887 w 730987"/>
                    <a:gd name="connsiteY1" fmla="*/ 95307 h 417863"/>
                    <a:gd name="connsiteX2" fmla="*/ 186292 w 730987"/>
                    <a:gd name="connsiteY2" fmla="*/ 73082 h 417863"/>
                    <a:gd name="connsiteX3" fmla="*/ 132721 w 730987"/>
                    <a:gd name="connsiteY3" fmla="*/ 203901 h 417863"/>
                    <a:gd name="connsiteX4" fmla="*/ 664241 w 730987"/>
                    <a:gd name="connsiteY4" fmla="*/ 417863 h 417863"/>
                    <a:gd name="connsiteX5" fmla="*/ 713342 w 730987"/>
                    <a:gd name="connsiteY5" fmla="*/ 313112 h 417863"/>
                    <a:gd name="connsiteX0" fmla="*/ 675353 w 692998"/>
                    <a:gd name="connsiteY0" fmla="*/ 316433 h 421184"/>
                    <a:gd name="connsiteX1" fmla="*/ 209898 w 692998"/>
                    <a:gd name="connsiteY1" fmla="*/ 98628 h 421184"/>
                    <a:gd name="connsiteX2" fmla="*/ 148303 w 692998"/>
                    <a:gd name="connsiteY2" fmla="*/ 76403 h 421184"/>
                    <a:gd name="connsiteX3" fmla="*/ 94732 w 692998"/>
                    <a:gd name="connsiteY3" fmla="*/ 207222 h 421184"/>
                    <a:gd name="connsiteX4" fmla="*/ 626252 w 692998"/>
                    <a:gd name="connsiteY4" fmla="*/ 421184 h 421184"/>
                    <a:gd name="connsiteX5" fmla="*/ 675353 w 692998"/>
                    <a:gd name="connsiteY5" fmla="*/ 316433 h 421184"/>
                    <a:gd name="connsiteX0" fmla="*/ 660778 w 678423"/>
                    <a:gd name="connsiteY0" fmla="*/ 323569 h 428320"/>
                    <a:gd name="connsiteX1" fmla="*/ 195323 w 678423"/>
                    <a:gd name="connsiteY1" fmla="*/ 105764 h 428320"/>
                    <a:gd name="connsiteX2" fmla="*/ 133728 w 678423"/>
                    <a:gd name="connsiteY2" fmla="*/ 83539 h 428320"/>
                    <a:gd name="connsiteX3" fmla="*/ 99028 w 678423"/>
                    <a:gd name="connsiteY3" fmla="*/ 198105 h 428320"/>
                    <a:gd name="connsiteX4" fmla="*/ 611677 w 678423"/>
                    <a:gd name="connsiteY4" fmla="*/ 428320 h 428320"/>
                    <a:gd name="connsiteX5" fmla="*/ 660778 w 678423"/>
                    <a:gd name="connsiteY5" fmla="*/ 323569 h 428320"/>
                    <a:gd name="connsiteX0" fmla="*/ 660778 w 678423"/>
                    <a:gd name="connsiteY0" fmla="*/ 323570 h 428321"/>
                    <a:gd name="connsiteX1" fmla="*/ 195323 w 678423"/>
                    <a:gd name="connsiteY1" fmla="*/ 105765 h 428321"/>
                    <a:gd name="connsiteX2" fmla="*/ 133728 w 678423"/>
                    <a:gd name="connsiteY2" fmla="*/ 83540 h 428321"/>
                    <a:gd name="connsiteX3" fmla="*/ 99028 w 678423"/>
                    <a:gd name="connsiteY3" fmla="*/ 198106 h 428321"/>
                    <a:gd name="connsiteX4" fmla="*/ 611677 w 678423"/>
                    <a:gd name="connsiteY4" fmla="*/ 428321 h 428321"/>
                    <a:gd name="connsiteX5" fmla="*/ 660778 w 678423"/>
                    <a:gd name="connsiteY5" fmla="*/ 323570 h 428321"/>
                    <a:gd name="connsiteX0" fmla="*/ 660778 w 678423"/>
                    <a:gd name="connsiteY0" fmla="*/ 323570 h 428321"/>
                    <a:gd name="connsiteX1" fmla="*/ 195323 w 678423"/>
                    <a:gd name="connsiteY1" fmla="*/ 105765 h 428321"/>
                    <a:gd name="connsiteX2" fmla="*/ 133728 w 678423"/>
                    <a:gd name="connsiteY2" fmla="*/ 83540 h 428321"/>
                    <a:gd name="connsiteX3" fmla="*/ 99028 w 678423"/>
                    <a:gd name="connsiteY3" fmla="*/ 198106 h 428321"/>
                    <a:gd name="connsiteX4" fmla="*/ 611677 w 678423"/>
                    <a:gd name="connsiteY4" fmla="*/ 428321 h 428321"/>
                    <a:gd name="connsiteX5" fmla="*/ 660778 w 678423"/>
                    <a:gd name="connsiteY5" fmla="*/ 323570 h 428321"/>
                    <a:gd name="connsiteX0" fmla="*/ 655519 w 673164"/>
                    <a:gd name="connsiteY0" fmla="*/ 328158 h 432909"/>
                    <a:gd name="connsiteX1" fmla="*/ 190064 w 673164"/>
                    <a:gd name="connsiteY1" fmla="*/ 110353 h 432909"/>
                    <a:gd name="connsiteX2" fmla="*/ 128469 w 673164"/>
                    <a:gd name="connsiteY2" fmla="*/ 88128 h 432909"/>
                    <a:gd name="connsiteX3" fmla="*/ 100704 w 673164"/>
                    <a:gd name="connsiteY3" fmla="*/ 192861 h 432909"/>
                    <a:gd name="connsiteX4" fmla="*/ 606418 w 673164"/>
                    <a:gd name="connsiteY4" fmla="*/ 432909 h 432909"/>
                    <a:gd name="connsiteX5" fmla="*/ 655519 w 673164"/>
                    <a:gd name="connsiteY5" fmla="*/ 328158 h 432909"/>
                    <a:gd name="connsiteX0" fmla="*/ 655519 w 673164"/>
                    <a:gd name="connsiteY0" fmla="*/ 328158 h 432909"/>
                    <a:gd name="connsiteX1" fmla="*/ 190064 w 673164"/>
                    <a:gd name="connsiteY1" fmla="*/ 110353 h 432909"/>
                    <a:gd name="connsiteX2" fmla="*/ 128469 w 673164"/>
                    <a:gd name="connsiteY2" fmla="*/ 88128 h 432909"/>
                    <a:gd name="connsiteX3" fmla="*/ 100704 w 673164"/>
                    <a:gd name="connsiteY3" fmla="*/ 192861 h 432909"/>
                    <a:gd name="connsiteX4" fmla="*/ 606418 w 673164"/>
                    <a:gd name="connsiteY4" fmla="*/ 432909 h 432909"/>
                    <a:gd name="connsiteX5" fmla="*/ 655519 w 673164"/>
                    <a:gd name="connsiteY5" fmla="*/ 328158 h 432909"/>
                    <a:gd name="connsiteX0" fmla="*/ 644215 w 661860"/>
                    <a:gd name="connsiteY0" fmla="*/ 317897 h 422648"/>
                    <a:gd name="connsiteX1" fmla="*/ 178760 w 661860"/>
                    <a:gd name="connsiteY1" fmla="*/ 100092 h 422648"/>
                    <a:gd name="connsiteX2" fmla="*/ 117165 w 661860"/>
                    <a:gd name="connsiteY2" fmla="*/ 77867 h 422648"/>
                    <a:gd name="connsiteX3" fmla="*/ 89400 w 661860"/>
                    <a:gd name="connsiteY3" fmla="*/ 182600 h 422648"/>
                    <a:gd name="connsiteX4" fmla="*/ 595114 w 661860"/>
                    <a:gd name="connsiteY4" fmla="*/ 422648 h 422648"/>
                    <a:gd name="connsiteX5" fmla="*/ 644215 w 661860"/>
                    <a:gd name="connsiteY5" fmla="*/ 317897 h 422648"/>
                    <a:gd name="connsiteX0" fmla="*/ 644215 w 661860"/>
                    <a:gd name="connsiteY0" fmla="*/ 317897 h 422648"/>
                    <a:gd name="connsiteX1" fmla="*/ 178760 w 661860"/>
                    <a:gd name="connsiteY1" fmla="*/ 100092 h 422648"/>
                    <a:gd name="connsiteX2" fmla="*/ 117165 w 661860"/>
                    <a:gd name="connsiteY2" fmla="*/ 77867 h 422648"/>
                    <a:gd name="connsiteX3" fmla="*/ 89400 w 661860"/>
                    <a:gd name="connsiteY3" fmla="*/ 182600 h 422648"/>
                    <a:gd name="connsiteX4" fmla="*/ 595114 w 661860"/>
                    <a:gd name="connsiteY4" fmla="*/ 422648 h 422648"/>
                    <a:gd name="connsiteX5" fmla="*/ 644215 w 661860"/>
                    <a:gd name="connsiteY5" fmla="*/ 317897 h 422648"/>
                    <a:gd name="connsiteX0" fmla="*/ 649080 w 666725"/>
                    <a:gd name="connsiteY0" fmla="*/ 312420 h 417171"/>
                    <a:gd name="connsiteX1" fmla="*/ 183625 w 666725"/>
                    <a:gd name="connsiteY1" fmla="*/ 94615 h 417171"/>
                    <a:gd name="connsiteX2" fmla="*/ 122030 w 666725"/>
                    <a:gd name="connsiteY2" fmla="*/ 72390 h 417171"/>
                    <a:gd name="connsiteX3" fmla="*/ 94265 w 666725"/>
                    <a:gd name="connsiteY3" fmla="*/ 177123 h 417171"/>
                    <a:gd name="connsiteX4" fmla="*/ 599979 w 666725"/>
                    <a:gd name="connsiteY4" fmla="*/ 417171 h 417171"/>
                    <a:gd name="connsiteX5" fmla="*/ 649080 w 666725"/>
                    <a:gd name="connsiteY5" fmla="*/ 312420 h 417171"/>
                    <a:gd name="connsiteX0" fmla="*/ 655786 w 673431"/>
                    <a:gd name="connsiteY0" fmla="*/ 306076 h 410827"/>
                    <a:gd name="connsiteX1" fmla="*/ 190331 w 673431"/>
                    <a:gd name="connsiteY1" fmla="*/ 88271 h 410827"/>
                    <a:gd name="connsiteX2" fmla="*/ 128736 w 673431"/>
                    <a:gd name="connsiteY2" fmla="*/ 66046 h 410827"/>
                    <a:gd name="connsiteX3" fmla="*/ 100971 w 673431"/>
                    <a:gd name="connsiteY3" fmla="*/ 170779 h 410827"/>
                    <a:gd name="connsiteX4" fmla="*/ 606685 w 673431"/>
                    <a:gd name="connsiteY4" fmla="*/ 410827 h 410827"/>
                    <a:gd name="connsiteX5" fmla="*/ 655786 w 673431"/>
                    <a:gd name="connsiteY5" fmla="*/ 306076 h 410827"/>
                    <a:gd name="connsiteX0" fmla="*/ 640640 w 658285"/>
                    <a:gd name="connsiteY0" fmla="*/ 299184 h 403935"/>
                    <a:gd name="connsiteX1" fmla="*/ 175185 w 658285"/>
                    <a:gd name="connsiteY1" fmla="*/ 81379 h 403935"/>
                    <a:gd name="connsiteX2" fmla="*/ 113590 w 658285"/>
                    <a:gd name="connsiteY2" fmla="*/ 59154 h 403935"/>
                    <a:gd name="connsiteX3" fmla="*/ 85825 w 658285"/>
                    <a:gd name="connsiteY3" fmla="*/ 163887 h 403935"/>
                    <a:gd name="connsiteX4" fmla="*/ 591539 w 658285"/>
                    <a:gd name="connsiteY4" fmla="*/ 403935 h 403935"/>
                    <a:gd name="connsiteX5" fmla="*/ 640640 w 658285"/>
                    <a:gd name="connsiteY5" fmla="*/ 299184 h 403935"/>
                    <a:gd name="connsiteX0" fmla="*/ 651806 w 669451"/>
                    <a:gd name="connsiteY0" fmla="*/ 309677 h 414428"/>
                    <a:gd name="connsiteX1" fmla="*/ 186351 w 669451"/>
                    <a:gd name="connsiteY1" fmla="*/ 91872 h 414428"/>
                    <a:gd name="connsiteX2" fmla="*/ 124756 w 669451"/>
                    <a:gd name="connsiteY2" fmla="*/ 69647 h 414428"/>
                    <a:gd name="connsiteX3" fmla="*/ 96991 w 669451"/>
                    <a:gd name="connsiteY3" fmla="*/ 174380 h 414428"/>
                    <a:gd name="connsiteX4" fmla="*/ 602705 w 669451"/>
                    <a:gd name="connsiteY4" fmla="*/ 414428 h 414428"/>
                    <a:gd name="connsiteX5" fmla="*/ 651806 w 669451"/>
                    <a:gd name="connsiteY5" fmla="*/ 309677 h 414428"/>
                    <a:gd name="connsiteX0" fmla="*/ 647297 w 664942"/>
                    <a:gd name="connsiteY0" fmla="*/ 316607 h 421358"/>
                    <a:gd name="connsiteX1" fmla="*/ 181842 w 664942"/>
                    <a:gd name="connsiteY1" fmla="*/ 98802 h 421358"/>
                    <a:gd name="connsiteX2" fmla="*/ 120247 w 664942"/>
                    <a:gd name="connsiteY2" fmla="*/ 76577 h 421358"/>
                    <a:gd name="connsiteX3" fmla="*/ 92482 w 664942"/>
                    <a:gd name="connsiteY3" fmla="*/ 181310 h 421358"/>
                    <a:gd name="connsiteX4" fmla="*/ 598196 w 664942"/>
                    <a:gd name="connsiteY4" fmla="*/ 421358 h 421358"/>
                    <a:gd name="connsiteX5" fmla="*/ 647297 w 664942"/>
                    <a:gd name="connsiteY5" fmla="*/ 316607 h 421358"/>
                    <a:gd name="connsiteX0" fmla="*/ 648708 w 666353"/>
                    <a:gd name="connsiteY0" fmla="*/ 306203 h 410954"/>
                    <a:gd name="connsiteX1" fmla="*/ 183253 w 666353"/>
                    <a:gd name="connsiteY1" fmla="*/ 88398 h 410954"/>
                    <a:gd name="connsiteX2" fmla="*/ 116604 w 666353"/>
                    <a:gd name="connsiteY2" fmla="*/ 80960 h 410954"/>
                    <a:gd name="connsiteX3" fmla="*/ 93893 w 666353"/>
                    <a:gd name="connsiteY3" fmla="*/ 170906 h 410954"/>
                    <a:gd name="connsiteX4" fmla="*/ 599607 w 666353"/>
                    <a:gd name="connsiteY4" fmla="*/ 410954 h 410954"/>
                    <a:gd name="connsiteX5" fmla="*/ 648708 w 666353"/>
                    <a:gd name="connsiteY5" fmla="*/ 306203 h 410954"/>
                    <a:gd name="connsiteX0" fmla="*/ 646252 w 663897"/>
                    <a:gd name="connsiteY0" fmla="*/ 316392 h 421143"/>
                    <a:gd name="connsiteX1" fmla="*/ 180797 w 663897"/>
                    <a:gd name="connsiteY1" fmla="*/ 98587 h 421143"/>
                    <a:gd name="connsiteX2" fmla="*/ 123037 w 663897"/>
                    <a:gd name="connsiteY2" fmla="*/ 76661 h 421143"/>
                    <a:gd name="connsiteX3" fmla="*/ 91437 w 663897"/>
                    <a:gd name="connsiteY3" fmla="*/ 181095 h 421143"/>
                    <a:gd name="connsiteX4" fmla="*/ 597151 w 663897"/>
                    <a:gd name="connsiteY4" fmla="*/ 421143 h 421143"/>
                    <a:gd name="connsiteX5" fmla="*/ 646252 w 663897"/>
                    <a:gd name="connsiteY5" fmla="*/ 316392 h 421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3897" h="421143">
                      <a:moveTo>
                        <a:pt x="646252" y="316392"/>
                      </a:moveTo>
                      <a:cubicBezTo>
                        <a:pt x="500228" y="266515"/>
                        <a:pt x="322608" y="188254"/>
                        <a:pt x="180797" y="98587"/>
                      </a:cubicBezTo>
                      <a:cubicBezTo>
                        <a:pt x="190110" y="-49791"/>
                        <a:pt x="132774" y="44064"/>
                        <a:pt x="123037" y="76661"/>
                      </a:cubicBezTo>
                      <a:cubicBezTo>
                        <a:pt x="71222" y="-76463"/>
                        <a:pt x="-106736" y="21367"/>
                        <a:pt x="91437" y="181095"/>
                      </a:cubicBezTo>
                      <a:cubicBezTo>
                        <a:pt x="155398" y="248802"/>
                        <a:pt x="394464" y="359990"/>
                        <a:pt x="597151" y="421143"/>
                      </a:cubicBezTo>
                      <a:cubicBezTo>
                        <a:pt x="667805" y="420858"/>
                        <a:pt x="679168" y="350888"/>
                        <a:pt x="646252" y="316392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 7"/>
                <p:cNvSpPr/>
                <p:nvPr/>
              </p:nvSpPr>
              <p:spPr>
                <a:xfrm rot="19047343" flipV="1">
                  <a:off x="6476165" y="3611738"/>
                  <a:ext cx="631330" cy="363959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4714"/>
                    <a:gd name="connsiteY0" fmla="*/ 299183 h 410308"/>
                    <a:gd name="connsiteX1" fmla="*/ 281524 w 754714"/>
                    <a:gd name="connsiteY1" fmla="*/ 81378 h 410308"/>
                    <a:gd name="connsiteX2" fmla="*/ 219929 w 754714"/>
                    <a:gd name="connsiteY2" fmla="*/ 59153 h 410308"/>
                    <a:gd name="connsiteX3" fmla="*/ 185004 w 754714"/>
                    <a:gd name="connsiteY3" fmla="*/ 167738 h 410308"/>
                    <a:gd name="connsiteX4" fmla="*/ 706339 w 754714"/>
                    <a:gd name="connsiteY4" fmla="*/ 410308 h 410308"/>
                    <a:gd name="connsiteX5" fmla="*/ 746979 w 754714"/>
                    <a:gd name="connsiteY5" fmla="*/ 299183 h 410308"/>
                    <a:gd name="connsiteX0" fmla="*/ 746979 w 767844"/>
                    <a:gd name="connsiteY0" fmla="*/ 299183 h 410308"/>
                    <a:gd name="connsiteX1" fmla="*/ 281524 w 767844"/>
                    <a:gd name="connsiteY1" fmla="*/ 81378 h 410308"/>
                    <a:gd name="connsiteX2" fmla="*/ 219929 w 767844"/>
                    <a:gd name="connsiteY2" fmla="*/ 59153 h 410308"/>
                    <a:gd name="connsiteX3" fmla="*/ 185004 w 767844"/>
                    <a:gd name="connsiteY3" fmla="*/ 167738 h 410308"/>
                    <a:gd name="connsiteX4" fmla="*/ 706339 w 767844"/>
                    <a:gd name="connsiteY4" fmla="*/ 410308 h 410308"/>
                    <a:gd name="connsiteX5" fmla="*/ 746979 w 767844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  <a:gd name="connsiteX0" fmla="*/ 679962 w 693078"/>
                    <a:gd name="connsiteY0" fmla="*/ 299183 h 410308"/>
                    <a:gd name="connsiteX1" fmla="*/ 214507 w 693078"/>
                    <a:gd name="connsiteY1" fmla="*/ 81378 h 410308"/>
                    <a:gd name="connsiteX2" fmla="*/ 152912 w 693078"/>
                    <a:gd name="connsiteY2" fmla="*/ 59153 h 410308"/>
                    <a:gd name="connsiteX3" fmla="*/ 117987 w 693078"/>
                    <a:gd name="connsiteY3" fmla="*/ 167738 h 410308"/>
                    <a:gd name="connsiteX4" fmla="*/ 639322 w 693078"/>
                    <a:gd name="connsiteY4" fmla="*/ 410308 h 410308"/>
                    <a:gd name="connsiteX5" fmla="*/ 679962 w 693078"/>
                    <a:gd name="connsiteY5" fmla="*/ 299183 h 410308"/>
                    <a:gd name="connsiteX0" fmla="*/ 639832 w 652948"/>
                    <a:gd name="connsiteY0" fmla="*/ 333551 h 444676"/>
                    <a:gd name="connsiteX1" fmla="*/ 174377 w 652948"/>
                    <a:gd name="connsiteY1" fmla="*/ 115746 h 444676"/>
                    <a:gd name="connsiteX2" fmla="*/ 112782 w 652948"/>
                    <a:gd name="connsiteY2" fmla="*/ 93521 h 444676"/>
                    <a:gd name="connsiteX3" fmla="*/ 77857 w 652948"/>
                    <a:gd name="connsiteY3" fmla="*/ 202106 h 444676"/>
                    <a:gd name="connsiteX4" fmla="*/ 599192 w 652948"/>
                    <a:gd name="connsiteY4" fmla="*/ 444676 h 444676"/>
                    <a:gd name="connsiteX5" fmla="*/ 639832 w 652948"/>
                    <a:gd name="connsiteY5" fmla="*/ 333551 h 444676"/>
                    <a:gd name="connsiteX0" fmla="*/ 644540 w 657656"/>
                    <a:gd name="connsiteY0" fmla="*/ 314239 h 425364"/>
                    <a:gd name="connsiteX1" fmla="*/ 179085 w 657656"/>
                    <a:gd name="connsiteY1" fmla="*/ 96434 h 425364"/>
                    <a:gd name="connsiteX2" fmla="*/ 117490 w 657656"/>
                    <a:gd name="connsiteY2" fmla="*/ 74209 h 425364"/>
                    <a:gd name="connsiteX3" fmla="*/ 82565 w 657656"/>
                    <a:gd name="connsiteY3" fmla="*/ 182794 h 425364"/>
                    <a:gd name="connsiteX4" fmla="*/ 603900 w 657656"/>
                    <a:gd name="connsiteY4" fmla="*/ 425364 h 425364"/>
                    <a:gd name="connsiteX5" fmla="*/ 644540 w 657656"/>
                    <a:gd name="connsiteY5" fmla="*/ 314239 h 425364"/>
                    <a:gd name="connsiteX0" fmla="*/ 657219 w 670335"/>
                    <a:gd name="connsiteY0" fmla="*/ 332204 h 443329"/>
                    <a:gd name="connsiteX1" fmla="*/ 191764 w 670335"/>
                    <a:gd name="connsiteY1" fmla="*/ 114399 h 443329"/>
                    <a:gd name="connsiteX2" fmla="*/ 130169 w 670335"/>
                    <a:gd name="connsiteY2" fmla="*/ 92174 h 443329"/>
                    <a:gd name="connsiteX3" fmla="*/ 95244 w 670335"/>
                    <a:gd name="connsiteY3" fmla="*/ 200759 h 443329"/>
                    <a:gd name="connsiteX4" fmla="*/ 616579 w 670335"/>
                    <a:gd name="connsiteY4" fmla="*/ 443329 h 443329"/>
                    <a:gd name="connsiteX5" fmla="*/ 657219 w 670335"/>
                    <a:gd name="connsiteY5" fmla="*/ 332204 h 443329"/>
                    <a:gd name="connsiteX0" fmla="*/ 654605 w 667721"/>
                    <a:gd name="connsiteY0" fmla="*/ 339625 h 450750"/>
                    <a:gd name="connsiteX1" fmla="*/ 189150 w 667721"/>
                    <a:gd name="connsiteY1" fmla="*/ 121820 h 450750"/>
                    <a:gd name="connsiteX2" fmla="*/ 138476 w 667721"/>
                    <a:gd name="connsiteY2" fmla="*/ 88896 h 450750"/>
                    <a:gd name="connsiteX3" fmla="*/ 92630 w 667721"/>
                    <a:gd name="connsiteY3" fmla="*/ 208180 h 450750"/>
                    <a:gd name="connsiteX4" fmla="*/ 613965 w 667721"/>
                    <a:gd name="connsiteY4" fmla="*/ 450750 h 450750"/>
                    <a:gd name="connsiteX5" fmla="*/ 654605 w 667721"/>
                    <a:gd name="connsiteY5" fmla="*/ 339625 h 450750"/>
                    <a:gd name="connsiteX0" fmla="*/ 654605 w 667721"/>
                    <a:gd name="connsiteY0" fmla="*/ 339625 h 450750"/>
                    <a:gd name="connsiteX1" fmla="*/ 189150 w 667721"/>
                    <a:gd name="connsiteY1" fmla="*/ 121820 h 450750"/>
                    <a:gd name="connsiteX2" fmla="*/ 138476 w 667721"/>
                    <a:gd name="connsiteY2" fmla="*/ 88896 h 450750"/>
                    <a:gd name="connsiteX3" fmla="*/ 92630 w 667721"/>
                    <a:gd name="connsiteY3" fmla="*/ 208180 h 450750"/>
                    <a:gd name="connsiteX4" fmla="*/ 613965 w 667721"/>
                    <a:gd name="connsiteY4" fmla="*/ 450750 h 450750"/>
                    <a:gd name="connsiteX5" fmla="*/ 654605 w 667721"/>
                    <a:gd name="connsiteY5" fmla="*/ 339625 h 450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7721" h="450750">
                      <a:moveTo>
                        <a:pt x="654605" y="339625"/>
                      </a:moveTo>
                      <a:cubicBezTo>
                        <a:pt x="538188" y="309568"/>
                        <a:pt x="339222" y="219822"/>
                        <a:pt x="189150" y="121820"/>
                      </a:cubicBezTo>
                      <a:cubicBezTo>
                        <a:pt x="198463" y="-26558"/>
                        <a:pt x="148213" y="56299"/>
                        <a:pt x="138476" y="88896"/>
                      </a:cubicBezTo>
                      <a:cubicBezTo>
                        <a:pt x="105999" y="-82237"/>
                        <a:pt x="-125645" y="13520"/>
                        <a:pt x="92630" y="208180"/>
                      </a:cubicBezTo>
                      <a:cubicBezTo>
                        <a:pt x="203944" y="308511"/>
                        <a:pt x="433202" y="395293"/>
                        <a:pt x="613965" y="450750"/>
                      </a:cubicBezTo>
                      <a:cubicBezTo>
                        <a:pt x="675772" y="446728"/>
                        <a:pt x="676618" y="384287"/>
                        <a:pt x="654605" y="339625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" name="フリーフォーム 3"/>
              <p:cNvSpPr/>
              <p:nvPr/>
            </p:nvSpPr>
            <p:spPr>
              <a:xfrm>
                <a:off x="6682146" y="3945639"/>
                <a:ext cx="1485542" cy="402854"/>
              </a:xfrm>
              <a:custGeom>
                <a:avLst/>
                <a:gdLst>
                  <a:gd name="connsiteX0" fmla="*/ 69850 w 1536700"/>
                  <a:gd name="connsiteY0" fmla="*/ 0 h 279400"/>
                  <a:gd name="connsiteX1" fmla="*/ 1454150 w 1536700"/>
                  <a:gd name="connsiteY1" fmla="*/ 12700 h 279400"/>
                  <a:gd name="connsiteX2" fmla="*/ 1536700 w 1536700"/>
                  <a:gd name="connsiteY2" fmla="*/ 247650 h 279400"/>
                  <a:gd name="connsiteX3" fmla="*/ 1314450 w 1536700"/>
                  <a:gd name="connsiteY3" fmla="*/ 279400 h 279400"/>
                  <a:gd name="connsiteX4" fmla="*/ 1111250 w 1536700"/>
                  <a:gd name="connsiteY4" fmla="*/ 260350 h 279400"/>
                  <a:gd name="connsiteX5" fmla="*/ 882650 w 1536700"/>
                  <a:gd name="connsiteY5" fmla="*/ 266700 h 279400"/>
                  <a:gd name="connsiteX6" fmla="*/ 654050 w 1536700"/>
                  <a:gd name="connsiteY6" fmla="*/ 266700 h 279400"/>
                  <a:gd name="connsiteX7" fmla="*/ 431800 w 1536700"/>
                  <a:gd name="connsiteY7" fmla="*/ 260350 h 279400"/>
                  <a:gd name="connsiteX8" fmla="*/ 171450 w 1536700"/>
                  <a:gd name="connsiteY8" fmla="*/ 222250 h 279400"/>
                  <a:gd name="connsiteX9" fmla="*/ 0 w 1536700"/>
                  <a:gd name="connsiteY9" fmla="*/ 228600 h 279400"/>
                  <a:gd name="connsiteX10" fmla="*/ 69850 w 1536700"/>
                  <a:gd name="connsiteY10" fmla="*/ 0 h 279400"/>
                  <a:gd name="connsiteX0" fmla="*/ 69850 w 1536700"/>
                  <a:gd name="connsiteY0" fmla="*/ 6350 h 285750"/>
                  <a:gd name="connsiteX1" fmla="*/ 1442244 w 1536700"/>
                  <a:gd name="connsiteY1" fmla="*/ 0 h 285750"/>
                  <a:gd name="connsiteX2" fmla="*/ 1536700 w 1536700"/>
                  <a:gd name="connsiteY2" fmla="*/ 254000 h 285750"/>
                  <a:gd name="connsiteX3" fmla="*/ 1314450 w 1536700"/>
                  <a:gd name="connsiteY3" fmla="*/ 285750 h 285750"/>
                  <a:gd name="connsiteX4" fmla="*/ 1111250 w 1536700"/>
                  <a:gd name="connsiteY4" fmla="*/ 266700 h 285750"/>
                  <a:gd name="connsiteX5" fmla="*/ 882650 w 1536700"/>
                  <a:gd name="connsiteY5" fmla="*/ 273050 h 285750"/>
                  <a:gd name="connsiteX6" fmla="*/ 654050 w 1536700"/>
                  <a:gd name="connsiteY6" fmla="*/ 273050 h 285750"/>
                  <a:gd name="connsiteX7" fmla="*/ 431800 w 1536700"/>
                  <a:gd name="connsiteY7" fmla="*/ 266700 h 285750"/>
                  <a:gd name="connsiteX8" fmla="*/ 171450 w 1536700"/>
                  <a:gd name="connsiteY8" fmla="*/ 228600 h 285750"/>
                  <a:gd name="connsiteX9" fmla="*/ 0 w 1536700"/>
                  <a:gd name="connsiteY9" fmla="*/ 234950 h 285750"/>
                  <a:gd name="connsiteX10" fmla="*/ 69850 w 1536700"/>
                  <a:gd name="connsiteY10" fmla="*/ 6350 h 285750"/>
                  <a:gd name="connsiteX0" fmla="*/ 69850 w 1536700"/>
                  <a:gd name="connsiteY0" fmla="*/ 46832 h 326232"/>
                  <a:gd name="connsiteX1" fmla="*/ 1416050 w 1536700"/>
                  <a:gd name="connsiteY1" fmla="*/ 0 h 326232"/>
                  <a:gd name="connsiteX2" fmla="*/ 1536700 w 1536700"/>
                  <a:gd name="connsiteY2" fmla="*/ 294482 h 326232"/>
                  <a:gd name="connsiteX3" fmla="*/ 1314450 w 1536700"/>
                  <a:gd name="connsiteY3" fmla="*/ 326232 h 326232"/>
                  <a:gd name="connsiteX4" fmla="*/ 1111250 w 1536700"/>
                  <a:gd name="connsiteY4" fmla="*/ 307182 h 326232"/>
                  <a:gd name="connsiteX5" fmla="*/ 882650 w 1536700"/>
                  <a:gd name="connsiteY5" fmla="*/ 313532 h 326232"/>
                  <a:gd name="connsiteX6" fmla="*/ 654050 w 1536700"/>
                  <a:gd name="connsiteY6" fmla="*/ 313532 h 326232"/>
                  <a:gd name="connsiteX7" fmla="*/ 431800 w 1536700"/>
                  <a:gd name="connsiteY7" fmla="*/ 307182 h 326232"/>
                  <a:gd name="connsiteX8" fmla="*/ 171450 w 1536700"/>
                  <a:gd name="connsiteY8" fmla="*/ 269082 h 326232"/>
                  <a:gd name="connsiteX9" fmla="*/ 0 w 1536700"/>
                  <a:gd name="connsiteY9" fmla="*/ 275432 h 326232"/>
                  <a:gd name="connsiteX10" fmla="*/ 69850 w 1536700"/>
                  <a:gd name="connsiteY10" fmla="*/ 46832 h 326232"/>
                  <a:gd name="connsiteX0" fmla="*/ 76994 w 1536700"/>
                  <a:gd name="connsiteY0" fmla="*/ 0 h 327025"/>
                  <a:gd name="connsiteX1" fmla="*/ 1416050 w 1536700"/>
                  <a:gd name="connsiteY1" fmla="*/ 793 h 327025"/>
                  <a:gd name="connsiteX2" fmla="*/ 1536700 w 1536700"/>
                  <a:gd name="connsiteY2" fmla="*/ 295275 h 327025"/>
                  <a:gd name="connsiteX3" fmla="*/ 1314450 w 1536700"/>
                  <a:gd name="connsiteY3" fmla="*/ 327025 h 327025"/>
                  <a:gd name="connsiteX4" fmla="*/ 1111250 w 1536700"/>
                  <a:gd name="connsiteY4" fmla="*/ 307975 h 327025"/>
                  <a:gd name="connsiteX5" fmla="*/ 882650 w 1536700"/>
                  <a:gd name="connsiteY5" fmla="*/ 314325 h 327025"/>
                  <a:gd name="connsiteX6" fmla="*/ 654050 w 1536700"/>
                  <a:gd name="connsiteY6" fmla="*/ 314325 h 327025"/>
                  <a:gd name="connsiteX7" fmla="*/ 431800 w 1536700"/>
                  <a:gd name="connsiteY7" fmla="*/ 307975 h 327025"/>
                  <a:gd name="connsiteX8" fmla="*/ 171450 w 1536700"/>
                  <a:gd name="connsiteY8" fmla="*/ 269875 h 327025"/>
                  <a:gd name="connsiteX9" fmla="*/ 0 w 1536700"/>
                  <a:gd name="connsiteY9" fmla="*/ 276225 h 327025"/>
                  <a:gd name="connsiteX10" fmla="*/ 76994 w 1536700"/>
                  <a:gd name="connsiteY10" fmla="*/ 0 h 327025"/>
                  <a:gd name="connsiteX0" fmla="*/ 76994 w 1536700"/>
                  <a:gd name="connsiteY0" fmla="*/ 0 h 327025"/>
                  <a:gd name="connsiteX1" fmla="*/ 1416050 w 1536700"/>
                  <a:gd name="connsiteY1" fmla="*/ 793 h 327025"/>
                  <a:gd name="connsiteX2" fmla="*/ 1536700 w 1536700"/>
                  <a:gd name="connsiteY2" fmla="*/ 295275 h 327025"/>
                  <a:gd name="connsiteX3" fmla="*/ 1314450 w 1536700"/>
                  <a:gd name="connsiteY3" fmla="*/ 327025 h 327025"/>
                  <a:gd name="connsiteX4" fmla="*/ 1111250 w 1536700"/>
                  <a:gd name="connsiteY4" fmla="*/ 307975 h 327025"/>
                  <a:gd name="connsiteX5" fmla="*/ 882650 w 1536700"/>
                  <a:gd name="connsiteY5" fmla="*/ 314325 h 327025"/>
                  <a:gd name="connsiteX6" fmla="*/ 654050 w 1536700"/>
                  <a:gd name="connsiteY6" fmla="*/ 314325 h 327025"/>
                  <a:gd name="connsiteX7" fmla="*/ 431800 w 1536700"/>
                  <a:gd name="connsiteY7" fmla="*/ 307975 h 327025"/>
                  <a:gd name="connsiteX8" fmla="*/ 171450 w 1536700"/>
                  <a:gd name="connsiteY8" fmla="*/ 269875 h 327025"/>
                  <a:gd name="connsiteX9" fmla="*/ 0 w 1536700"/>
                  <a:gd name="connsiteY9" fmla="*/ 276225 h 327025"/>
                  <a:gd name="connsiteX10" fmla="*/ 76994 w 1536700"/>
                  <a:gd name="connsiteY10" fmla="*/ 0 h 327025"/>
                  <a:gd name="connsiteX0" fmla="*/ 76994 w 1536700"/>
                  <a:gd name="connsiteY0" fmla="*/ 0 h 327025"/>
                  <a:gd name="connsiteX1" fmla="*/ 1416050 w 1536700"/>
                  <a:gd name="connsiteY1" fmla="*/ 793 h 327025"/>
                  <a:gd name="connsiteX2" fmla="*/ 1536700 w 1536700"/>
                  <a:gd name="connsiteY2" fmla="*/ 295275 h 327025"/>
                  <a:gd name="connsiteX3" fmla="*/ 1314450 w 1536700"/>
                  <a:gd name="connsiteY3" fmla="*/ 327025 h 327025"/>
                  <a:gd name="connsiteX4" fmla="*/ 1111250 w 1536700"/>
                  <a:gd name="connsiteY4" fmla="*/ 307975 h 327025"/>
                  <a:gd name="connsiteX5" fmla="*/ 882650 w 1536700"/>
                  <a:gd name="connsiteY5" fmla="*/ 314325 h 327025"/>
                  <a:gd name="connsiteX6" fmla="*/ 654050 w 1536700"/>
                  <a:gd name="connsiteY6" fmla="*/ 314325 h 327025"/>
                  <a:gd name="connsiteX7" fmla="*/ 431800 w 1536700"/>
                  <a:gd name="connsiteY7" fmla="*/ 307975 h 327025"/>
                  <a:gd name="connsiteX8" fmla="*/ 171450 w 1536700"/>
                  <a:gd name="connsiteY8" fmla="*/ 269875 h 327025"/>
                  <a:gd name="connsiteX9" fmla="*/ 0 w 1536700"/>
                  <a:gd name="connsiteY9" fmla="*/ 276225 h 327025"/>
                  <a:gd name="connsiteX10" fmla="*/ 76994 w 1536700"/>
                  <a:gd name="connsiteY10" fmla="*/ 0 h 327025"/>
                  <a:gd name="connsiteX0" fmla="*/ 76994 w 1536700"/>
                  <a:gd name="connsiteY0" fmla="*/ 0 h 327025"/>
                  <a:gd name="connsiteX1" fmla="*/ 1416050 w 1536700"/>
                  <a:gd name="connsiteY1" fmla="*/ 793 h 327025"/>
                  <a:gd name="connsiteX2" fmla="*/ 1536700 w 1536700"/>
                  <a:gd name="connsiteY2" fmla="*/ 295275 h 327025"/>
                  <a:gd name="connsiteX3" fmla="*/ 1314450 w 1536700"/>
                  <a:gd name="connsiteY3" fmla="*/ 327025 h 327025"/>
                  <a:gd name="connsiteX4" fmla="*/ 1111250 w 1536700"/>
                  <a:gd name="connsiteY4" fmla="*/ 307975 h 327025"/>
                  <a:gd name="connsiteX5" fmla="*/ 882650 w 1536700"/>
                  <a:gd name="connsiteY5" fmla="*/ 314325 h 327025"/>
                  <a:gd name="connsiteX6" fmla="*/ 654050 w 1536700"/>
                  <a:gd name="connsiteY6" fmla="*/ 314325 h 327025"/>
                  <a:gd name="connsiteX7" fmla="*/ 431800 w 1536700"/>
                  <a:gd name="connsiteY7" fmla="*/ 307975 h 327025"/>
                  <a:gd name="connsiteX8" fmla="*/ 171450 w 1536700"/>
                  <a:gd name="connsiteY8" fmla="*/ 269875 h 327025"/>
                  <a:gd name="connsiteX9" fmla="*/ 0 w 1536700"/>
                  <a:gd name="connsiteY9" fmla="*/ 276225 h 327025"/>
                  <a:gd name="connsiteX10" fmla="*/ 76994 w 1536700"/>
                  <a:gd name="connsiteY10" fmla="*/ 0 h 327025"/>
                  <a:gd name="connsiteX0" fmla="*/ 76994 w 1536700"/>
                  <a:gd name="connsiteY0" fmla="*/ 0 h 327025"/>
                  <a:gd name="connsiteX1" fmla="*/ 1416050 w 1536700"/>
                  <a:gd name="connsiteY1" fmla="*/ 793 h 327025"/>
                  <a:gd name="connsiteX2" fmla="*/ 1536700 w 1536700"/>
                  <a:gd name="connsiteY2" fmla="*/ 295275 h 327025"/>
                  <a:gd name="connsiteX3" fmla="*/ 1314450 w 1536700"/>
                  <a:gd name="connsiteY3" fmla="*/ 327025 h 327025"/>
                  <a:gd name="connsiteX4" fmla="*/ 1111250 w 1536700"/>
                  <a:gd name="connsiteY4" fmla="*/ 307975 h 327025"/>
                  <a:gd name="connsiteX5" fmla="*/ 882650 w 1536700"/>
                  <a:gd name="connsiteY5" fmla="*/ 314325 h 327025"/>
                  <a:gd name="connsiteX6" fmla="*/ 654050 w 1536700"/>
                  <a:gd name="connsiteY6" fmla="*/ 314325 h 327025"/>
                  <a:gd name="connsiteX7" fmla="*/ 431800 w 1536700"/>
                  <a:gd name="connsiteY7" fmla="*/ 307975 h 327025"/>
                  <a:gd name="connsiteX8" fmla="*/ 171450 w 1536700"/>
                  <a:gd name="connsiteY8" fmla="*/ 269875 h 327025"/>
                  <a:gd name="connsiteX9" fmla="*/ 0 w 1536700"/>
                  <a:gd name="connsiteY9" fmla="*/ 276225 h 327025"/>
                  <a:gd name="connsiteX10" fmla="*/ 76994 w 1536700"/>
                  <a:gd name="connsiteY10" fmla="*/ 0 h 327025"/>
                  <a:gd name="connsiteX0" fmla="*/ 76994 w 1536700"/>
                  <a:gd name="connsiteY0" fmla="*/ 0 h 327025"/>
                  <a:gd name="connsiteX1" fmla="*/ 1416050 w 1536700"/>
                  <a:gd name="connsiteY1" fmla="*/ 793 h 327025"/>
                  <a:gd name="connsiteX2" fmla="*/ 1536700 w 1536700"/>
                  <a:gd name="connsiteY2" fmla="*/ 295275 h 327025"/>
                  <a:gd name="connsiteX3" fmla="*/ 1314450 w 1536700"/>
                  <a:gd name="connsiteY3" fmla="*/ 327025 h 327025"/>
                  <a:gd name="connsiteX4" fmla="*/ 1111250 w 1536700"/>
                  <a:gd name="connsiteY4" fmla="*/ 307975 h 327025"/>
                  <a:gd name="connsiteX5" fmla="*/ 882650 w 1536700"/>
                  <a:gd name="connsiteY5" fmla="*/ 314325 h 327025"/>
                  <a:gd name="connsiteX6" fmla="*/ 654050 w 1536700"/>
                  <a:gd name="connsiteY6" fmla="*/ 314325 h 327025"/>
                  <a:gd name="connsiteX7" fmla="*/ 431800 w 1536700"/>
                  <a:gd name="connsiteY7" fmla="*/ 307975 h 327025"/>
                  <a:gd name="connsiteX8" fmla="*/ 171450 w 1536700"/>
                  <a:gd name="connsiteY8" fmla="*/ 269875 h 327025"/>
                  <a:gd name="connsiteX9" fmla="*/ 0 w 1536700"/>
                  <a:gd name="connsiteY9" fmla="*/ 276225 h 327025"/>
                  <a:gd name="connsiteX10" fmla="*/ 76994 w 1536700"/>
                  <a:gd name="connsiteY10" fmla="*/ 0 h 327025"/>
                  <a:gd name="connsiteX0" fmla="*/ 76994 w 1536700"/>
                  <a:gd name="connsiteY0" fmla="*/ 0 h 327025"/>
                  <a:gd name="connsiteX1" fmla="*/ 1416050 w 1536700"/>
                  <a:gd name="connsiteY1" fmla="*/ 793 h 327025"/>
                  <a:gd name="connsiteX2" fmla="*/ 1536700 w 1536700"/>
                  <a:gd name="connsiteY2" fmla="*/ 295275 h 327025"/>
                  <a:gd name="connsiteX3" fmla="*/ 1314450 w 1536700"/>
                  <a:gd name="connsiteY3" fmla="*/ 327025 h 327025"/>
                  <a:gd name="connsiteX4" fmla="*/ 1111250 w 1536700"/>
                  <a:gd name="connsiteY4" fmla="*/ 307975 h 327025"/>
                  <a:gd name="connsiteX5" fmla="*/ 882650 w 1536700"/>
                  <a:gd name="connsiteY5" fmla="*/ 314325 h 327025"/>
                  <a:gd name="connsiteX6" fmla="*/ 654050 w 1536700"/>
                  <a:gd name="connsiteY6" fmla="*/ 314325 h 327025"/>
                  <a:gd name="connsiteX7" fmla="*/ 431800 w 1536700"/>
                  <a:gd name="connsiteY7" fmla="*/ 307975 h 327025"/>
                  <a:gd name="connsiteX8" fmla="*/ 171450 w 1536700"/>
                  <a:gd name="connsiteY8" fmla="*/ 269875 h 327025"/>
                  <a:gd name="connsiteX9" fmla="*/ 0 w 1536700"/>
                  <a:gd name="connsiteY9" fmla="*/ 276225 h 327025"/>
                  <a:gd name="connsiteX10" fmla="*/ 76994 w 1536700"/>
                  <a:gd name="connsiteY10" fmla="*/ 0 h 327025"/>
                  <a:gd name="connsiteX0" fmla="*/ 76994 w 1536700"/>
                  <a:gd name="connsiteY0" fmla="*/ 0 h 356343"/>
                  <a:gd name="connsiteX1" fmla="*/ 1416050 w 1536700"/>
                  <a:gd name="connsiteY1" fmla="*/ 793 h 356343"/>
                  <a:gd name="connsiteX2" fmla="*/ 1536700 w 1536700"/>
                  <a:gd name="connsiteY2" fmla="*/ 295275 h 356343"/>
                  <a:gd name="connsiteX3" fmla="*/ 1314450 w 1536700"/>
                  <a:gd name="connsiteY3" fmla="*/ 327025 h 356343"/>
                  <a:gd name="connsiteX4" fmla="*/ 1111250 w 1536700"/>
                  <a:gd name="connsiteY4" fmla="*/ 307975 h 356343"/>
                  <a:gd name="connsiteX5" fmla="*/ 882650 w 1536700"/>
                  <a:gd name="connsiteY5" fmla="*/ 314325 h 356343"/>
                  <a:gd name="connsiteX6" fmla="*/ 654050 w 1536700"/>
                  <a:gd name="connsiteY6" fmla="*/ 314325 h 356343"/>
                  <a:gd name="connsiteX7" fmla="*/ 431800 w 1536700"/>
                  <a:gd name="connsiteY7" fmla="*/ 307975 h 356343"/>
                  <a:gd name="connsiteX8" fmla="*/ 171450 w 1536700"/>
                  <a:gd name="connsiteY8" fmla="*/ 269875 h 356343"/>
                  <a:gd name="connsiteX9" fmla="*/ 0 w 1536700"/>
                  <a:gd name="connsiteY9" fmla="*/ 276225 h 356343"/>
                  <a:gd name="connsiteX10" fmla="*/ 76994 w 1536700"/>
                  <a:gd name="connsiteY10" fmla="*/ 0 h 356343"/>
                  <a:gd name="connsiteX0" fmla="*/ 76994 w 1536700"/>
                  <a:gd name="connsiteY0" fmla="*/ 0 h 357748"/>
                  <a:gd name="connsiteX1" fmla="*/ 1416050 w 1536700"/>
                  <a:gd name="connsiteY1" fmla="*/ 793 h 357748"/>
                  <a:gd name="connsiteX2" fmla="*/ 1536700 w 1536700"/>
                  <a:gd name="connsiteY2" fmla="*/ 295275 h 357748"/>
                  <a:gd name="connsiteX3" fmla="*/ 1314450 w 1536700"/>
                  <a:gd name="connsiteY3" fmla="*/ 327025 h 357748"/>
                  <a:gd name="connsiteX4" fmla="*/ 1111250 w 1536700"/>
                  <a:gd name="connsiteY4" fmla="*/ 307975 h 357748"/>
                  <a:gd name="connsiteX5" fmla="*/ 882650 w 1536700"/>
                  <a:gd name="connsiteY5" fmla="*/ 314325 h 357748"/>
                  <a:gd name="connsiteX6" fmla="*/ 654050 w 1536700"/>
                  <a:gd name="connsiteY6" fmla="*/ 314325 h 357748"/>
                  <a:gd name="connsiteX7" fmla="*/ 431800 w 1536700"/>
                  <a:gd name="connsiteY7" fmla="*/ 307975 h 357748"/>
                  <a:gd name="connsiteX8" fmla="*/ 171450 w 1536700"/>
                  <a:gd name="connsiteY8" fmla="*/ 269875 h 357748"/>
                  <a:gd name="connsiteX9" fmla="*/ 0 w 1536700"/>
                  <a:gd name="connsiteY9" fmla="*/ 276225 h 357748"/>
                  <a:gd name="connsiteX10" fmla="*/ 76994 w 1536700"/>
                  <a:gd name="connsiteY10" fmla="*/ 0 h 357748"/>
                  <a:gd name="connsiteX0" fmla="*/ 76994 w 1536700"/>
                  <a:gd name="connsiteY0" fmla="*/ 0 h 357748"/>
                  <a:gd name="connsiteX1" fmla="*/ 1416050 w 1536700"/>
                  <a:gd name="connsiteY1" fmla="*/ 793 h 357748"/>
                  <a:gd name="connsiteX2" fmla="*/ 1536700 w 1536700"/>
                  <a:gd name="connsiteY2" fmla="*/ 295275 h 357748"/>
                  <a:gd name="connsiteX3" fmla="*/ 1314450 w 1536700"/>
                  <a:gd name="connsiteY3" fmla="*/ 327025 h 357748"/>
                  <a:gd name="connsiteX4" fmla="*/ 1111250 w 1536700"/>
                  <a:gd name="connsiteY4" fmla="*/ 307975 h 357748"/>
                  <a:gd name="connsiteX5" fmla="*/ 882650 w 1536700"/>
                  <a:gd name="connsiteY5" fmla="*/ 314325 h 357748"/>
                  <a:gd name="connsiteX6" fmla="*/ 654050 w 1536700"/>
                  <a:gd name="connsiteY6" fmla="*/ 314325 h 357748"/>
                  <a:gd name="connsiteX7" fmla="*/ 431800 w 1536700"/>
                  <a:gd name="connsiteY7" fmla="*/ 307975 h 357748"/>
                  <a:gd name="connsiteX8" fmla="*/ 171450 w 1536700"/>
                  <a:gd name="connsiteY8" fmla="*/ 269875 h 357748"/>
                  <a:gd name="connsiteX9" fmla="*/ 0 w 1536700"/>
                  <a:gd name="connsiteY9" fmla="*/ 276225 h 357748"/>
                  <a:gd name="connsiteX10" fmla="*/ 76994 w 1536700"/>
                  <a:gd name="connsiteY10" fmla="*/ 0 h 357748"/>
                  <a:gd name="connsiteX0" fmla="*/ 76994 w 1536700"/>
                  <a:gd name="connsiteY0" fmla="*/ 0 h 386175"/>
                  <a:gd name="connsiteX1" fmla="*/ 1416050 w 1536700"/>
                  <a:gd name="connsiteY1" fmla="*/ 793 h 386175"/>
                  <a:gd name="connsiteX2" fmla="*/ 1536700 w 1536700"/>
                  <a:gd name="connsiteY2" fmla="*/ 295275 h 386175"/>
                  <a:gd name="connsiteX3" fmla="*/ 1314450 w 1536700"/>
                  <a:gd name="connsiteY3" fmla="*/ 327025 h 386175"/>
                  <a:gd name="connsiteX4" fmla="*/ 1111250 w 1536700"/>
                  <a:gd name="connsiteY4" fmla="*/ 307975 h 386175"/>
                  <a:gd name="connsiteX5" fmla="*/ 882650 w 1536700"/>
                  <a:gd name="connsiteY5" fmla="*/ 314325 h 386175"/>
                  <a:gd name="connsiteX6" fmla="*/ 654050 w 1536700"/>
                  <a:gd name="connsiteY6" fmla="*/ 314325 h 386175"/>
                  <a:gd name="connsiteX7" fmla="*/ 431800 w 1536700"/>
                  <a:gd name="connsiteY7" fmla="*/ 307975 h 386175"/>
                  <a:gd name="connsiteX8" fmla="*/ 171450 w 1536700"/>
                  <a:gd name="connsiteY8" fmla="*/ 269875 h 386175"/>
                  <a:gd name="connsiteX9" fmla="*/ 0 w 1536700"/>
                  <a:gd name="connsiteY9" fmla="*/ 276225 h 386175"/>
                  <a:gd name="connsiteX10" fmla="*/ 76994 w 1536700"/>
                  <a:gd name="connsiteY10" fmla="*/ 0 h 386175"/>
                  <a:gd name="connsiteX0" fmla="*/ 76994 w 1536700"/>
                  <a:gd name="connsiteY0" fmla="*/ 0 h 386175"/>
                  <a:gd name="connsiteX1" fmla="*/ 1416050 w 1536700"/>
                  <a:gd name="connsiteY1" fmla="*/ 793 h 386175"/>
                  <a:gd name="connsiteX2" fmla="*/ 1536700 w 1536700"/>
                  <a:gd name="connsiteY2" fmla="*/ 295275 h 386175"/>
                  <a:gd name="connsiteX3" fmla="*/ 1314450 w 1536700"/>
                  <a:gd name="connsiteY3" fmla="*/ 327025 h 386175"/>
                  <a:gd name="connsiteX4" fmla="*/ 1111250 w 1536700"/>
                  <a:gd name="connsiteY4" fmla="*/ 307975 h 386175"/>
                  <a:gd name="connsiteX5" fmla="*/ 882650 w 1536700"/>
                  <a:gd name="connsiteY5" fmla="*/ 314325 h 386175"/>
                  <a:gd name="connsiteX6" fmla="*/ 654050 w 1536700"/>
                  <a:gd name="connsiteY6" fmla="*/ 314325 h 386175"/>
                  <a:gd name="connsiteX7" fmla="*/ 431800 w 1536700"/>
                  <a:gd name="connsiteY7" fmla="*/ 307975 h 386175"/>
                  <a:gd name="connsiteX8" fmla="*/ 171450 w 1536700"/>
                  <a:gd name="connsiteY8" fmla="*/ 269875 h 386175"/>
                  <a:gd name="connsiteX9" fmla="*/ 0 w 1536700"/>
                  <a:gd name="connsiteY9" fmla="*/ 276225 h 386175"/>
                  <a:gd name="connsiteX10" fmla="*/ 76994 w 1536700"/>
                  <a:gd name="connsiteY10" fmla="*/ 0 h 386175"/>
                  <a:gd name="connsiteX0" fmla="*/ 76994 w 1536700"/>
                  <a:gd name="connsiteY0" fmla="*/ 0 h 394732"/>
                  <a:gd name="connsiteX1" fmla="*/ 1416050 w 1536700"/>
                  <a:gd name="connsiteY1" fmla="*/ 793 h 394732"/>
                  <a:gd name="connsiteX2" fmla="*/ 1536700 w 1536700"/>
                  <a:gd name="connsiteY2" fmla="*/ 295275 h 394732"/>
                  <a:gd name="connsiteX3" fmla="*/ 1314450 w 1536700"/>
                  <a:gd name="connsiteY3" fmla="*/ 327025 h 394732"/>
                  <a:gd name="connsiteX4" fmla="*/ 1111250 w 1536700"/>
                  <a:gd name="connsiteY4" fmla="*/ 307975 h 394732"/>
                  <a:gd name="connsiteX5" fmla="*/ 882650 w 1536700"/>
                  <a:gd name="connsiteY5" fmla="*/ 314325 h 394732"/>
                  <a:gd name="connsiteX6" fmla="*/ 654050 w 1536700"/>
                  <a:gd name="connsiteY6" fmla="*/ 314325 h 394732"/>
                  <a:gd name="connsiteX7" fmla="*/ 431800 w 1536700"/>
                  <a:gd name="connsiteY7" fmla="*/ 307975 h 394732"/>
                  <a:gd name="connsiteX8" fmla="*/ 171450 w 1536700"/>
                  <a:gd name="connsiteY8" fmla="*/ 269875 h 394732"/>
                  <a:gd name="connsiteX9" fmla="*/ 0 w 1536700"/>
                  <a:gd name="connsiteY9" fmla="*/ 276225 h 394732"/>
                  <a:gd name="connsiteX10" fmla="*/ 76994 w 1536700"/>
                  <a:gd name="connsiteY10" fmla="*/ 0 h 394732"/>
                  <a:gd name="connsiteX0" fmla="*/ 76994 w 1536700"/>
                  <a:gd name="connsiteY0" fmla="*/ 0 h 392016"/>
                  <a:gd name="connsiteX1" fmla="*/ 1416050 w 1536700"/>
                  <a:gd name="connsiteY1" fmla="*/ 793 h 392016"/>
                  <a:gd name="connsiteX2" fmla="*/ 1536700 w 1536700"/>
                  <a:gd name="connsiteY2" fmla="*/ 295275 h 392016"/>
                  <a:gd name="connsiteX3" fmla="*/ 1314450 w 1536700"/>
                  <a:gd name="connsiteY3" fmla="*/ 327025 h 392016"/>
                  <a:gd name="connsiteX4" fmla="*/ 1111250 w 1536700"/>
                  <a:gd name="connsiteY4" fmla="*/ 307975 h 392016"/>
                  <a:gd name="connsiteX5" fmla="*/ 882650 w 1536700"/>
                  <a:gd name="connsiteY5" fmla="*/ 314325 h 392016"/>
                  <a:gd name="connsiteX6" fmla="*/ 654050 w 1536700"/>
                  <a:gd name="connsiteY6" fmla="*/ 314325 h 392016"/>
                  <a:gd name="connsiteX7" fmla="*/ 431800 w 1536700"/>
                  <a:gd name="connsiteY7" fmla="*/ 307975 h 392016"/>
                  <a:gd name="connsiteX8" fmla="*/ 171450 w 1536700"/>
                  <a:gd name="connsiteY8" fmla="*/ 269875 h 392016"/>
                  <a:gd name="connsiteX9" fmla="*/ 0 w 1536700"/>
                  <a:gd name="connsiteY9" fmla="*/ 276225 h 392016"/>
                  <a:gd name="connsiteX10" fmla="*/ 76994 w 1536700"/>
                  <a:gd name="connsiteY10" fmla="*/ 0 h 392016"/>
                  <a:gd name="connsiteX0" fmla="*/ 76994 w 1536700"/>
                  <a:gd name="connsiteY0" fmla="*/ 0 h 392016"/>
                  <a:gd name="connsiteX1" fmla="*/ 1416050 w 1536700"/>
                  <a:gd name="connsiteY1" fmla="*/ 793 h 392016"/>
                  <a:gd name="connsiteX2" fmla="*/ 1536700 w 1536700"/>
                  <a:gd name="connsiteY2" fmla="*/ 295275 h 392016"/>
                  <a:gd name="connsiteX3" fmla="*/ 1314450 w 1536700"/>
                  <a:gd name="connsiteY3" fmla="*/ 327025 h 392016"/>
                  <a:gd name="connsiteX4" fmla="*/ 1111250 w 1536700"/>
                  <a:gd name="connsiteY4" fmla="*/ 307975 h 392016"/>
                  <a:gd name="connsiteX5" fmla="*/ 882650 w 1536700"/>
                  <a:gd name="connsiteY5" fmla="*/ 314325 h 392016"/>
                  <a:gd name="connsiteX6" fmla="*/ 654050 w 1536700"/>
                  <a:gd name="connsiteY6" fmla="*/ 314325 h 392016"/>
                  <a:gd name="connsiteX7" fmla="*/ 431800 w 1536700"/>
                  <a:gd name="connsiteY7" fmla="*/ 307975 h 392016"/>
                  <a:gd name="connsiteX8" fmla="*/ 171450 w 1536700"/>
                  <a:gd name="connsiteY8" fmla="*/ 269875 h 392016"/>
                  <a:gd name="connsiteX9" fmla="*/ 0 w 1536700"/>
                  <a:gd name="connsiteY9" fmla="*/ 276225 h 392016"/>
                  <a:gd name="connsiteX10" fmla="*/ 76994 w 1536700"/>
                  <a:gd name="connsiteY10" fmla="*/ 0 h 392016"/>
                  <a:gd name="connsiteX0" fmla="*/ 76994 w 1536700"/>
                  <a:gd name="connsiteY0" fmla="*/ 0 h 392016"/>
                  <a:gd name="connsiteX1" fmla="*/ 1416050 w 1536700"/>
                  <a:gd name="connsiteY1" fmla="*/ 793 h 392016"/>
                  <a:gd name="connsiteX2" fmla="*/ 1536700 w 1536700"/>
                  <a:gd name="connsiteY2" fmla="*/ 295275 h 392016"/>
                  <a:gd name="connsiteX3" fmla="*/ 1314450 w 1536700"/>
                  <a:gd name="connsiteY3" fmla="*/ 327025 h 392016"/>
                  <a:gd name="connsiteX4" fmla="*/ 1111250 w 1536700"/>
                  <a:gd name="connsiteY4" fmla="*/ 307975 h 392016"/>
                  <a:gd name="connsiteX5" fmla="*/ 882650 w 1536700"/>
                  <a:gd name="connsiteY5" fmla="*/ 314325 h 392016"/>
                  <a:gd name="connsiteX6" fmla="*/ 654050 w 1536700"/>
                  <a:gd name="connsiteY6" fmla="*/ 314325 h 392016"/>
                  <a:gd name="connsiteX7" fmla="*/ 431800 w 1536700"/>
                  <a:gd name="connsiteY7" fmla="*/ 307975 h 392016"/>
                  <a:gd name="connsiteX8" fmla="*/ 171450 w 1536700"/>
                  <a:gd name="connsiteY8" fmla="*/ 269875 h 392016"/>
                  <a:gd name="connsiteX9" fmla="*/ 0 w 1536700"/>
                  <a:gd name="connsiteY9" fmla="*/ 276225 h 392016"/>
                  <a:gd name="connsiteX10" fmla="*/ 76994 w 1536700"/>
                  <a:gd name="connsiteY10" fmla="*/ 0 h 392016"/>
                  <a:gd name="connsiteX0" fmla="*/ 76994 w 1536700"/>
                  <a:gd name="connsiteY0" fmla="*/ 0 h 392016"/>
                  <a:gd name="connsiteX1" fmla="*/ 1416050 w 1536700"/>
                  <a:gd name="connsiteY1" fmla="*/ 793 h 392016"/>
                  <a:gd name="connsiteX2" fmla="*/ 1536700 w 1536700"/>
                  <a:gd name="connsiteY2" fmla="*/ 295275 h 392016"/>
                  <a:gd name="connsiteX3" fmla="*/ 1314450 w 1536700"/>
                  <a:gd name="connsiteY3" fmla="*/ 327025 h 392016"/>
                  <a:gd name="connsiteX4" fmla="*/ 1111250 w 1536700"/>
                  <a:gd name="connsiteY4" fmla="*/ 307975 h 392016"/>
                  <a:gd name="connsiteX5" fmla="*/ 882650 w 1536700"/>
                  <a:gd name="connsiteY5" fmla="*/ 314325 h 392016"/>
                  <a:gd name="connsiteX6" fmla="*/ 654050 w 1536700"/>
                  <a:gd name="connsiteY6" fmla="*/ 314325 h 392016"/>
                  <a:gd name="connsiteX7" fmla="*/ 431800 w 1536700"/>
                  <a:gd name="connsiteY7" fmla="*/ 307975 h 392016"/>
                  <a:gd name="connsiteX8" fmla="*/ 171450 w 1536700"/>
                  <a:gd name="connsiteY8" fmla="*/ 269875 h 392016"/>
                  <a:gd name="connsiteX9" fmla="*/ 0 w 1536700"/>
                  <a:gd name="connsiteY9" fmla="*/ 276225 h 392016"/>
                  <a:gd name="connsiteX10" fmla="*/ 76994 w 1536700"/>
                  <a:gd name="connsiteY10" fmla="*/ 0 h 392016"/>
                  <a:gd name="connsiteX0" fmla="*/ 76994 w 1536700"/>
                  <a:gd name="connsiteY0" fmla="*/ 0 h 392016"/>
                  <a:gd name="connsiteX1" fmla="*/ 1416050 w 1536700"/>
                  <a:gd name="connsiteY1" fmla="*/ 793 h 392016"/>
                  <a:gd name="connsiteX2" fmla="*/ 1536700 w 1536700"/>
                  <a:gd name="connsiteY2" fmla="*/ 295275 h 392016"/>
                  <a:gd name="connsiteX3" fmla="*/ 1314450 w 1536700"/>
                  <a:gd name="connsiteY3" fmla="*/ 327025 h 392016"/>
                  <a:gd name="connsiteX4" fmla="*/ 1111250 w 1536700"/>
                  <a:gd name="connsiteY4" fmla="*/ 307975 h 392016"/>
                  <a:gd name="connsiteX5" fmla="*/ 882650 w 1536700"/>
                  <a:gd name="connsiteY5" fmla="*/ 314325 h 392016"/>
                  <a:gd name="connsiteX6" fmla="*/ 654050 w 1536700"/>
                  <a:gd name="connsiteY6" fmla="*/ 314325 h 392016"/>
                  <a:gd name="connsiteX7" fmla="*/ 431800 w 1536700"/>
                  <a:gd name="connsiteY7" fmla="*/ 307975 h 392016"/>
                  <a:gd name="connsiteX8" fmla="*/ 171450 w 1536700"/>
                  <a:gd name="connsiteY8" fmla="*/ 269875 h 392016"/>
                  <a:gd name="connsiteX9" fmla="*/ 0 w 1536700"/>
                  <a:gd name="connsiteY9" fmla="*/ 276225 h 392016"/>
                  <a:gd name="connsiteX10" fmla="*/ 76994 w 1536700"/>
                  <a:gd name="connsiteY10" fmla="*/ 0 h 392016"/>
                  <a:gd name="connsiteX0" fmla="*/ 76994 w 1536700"/>
                  <a:gd name="connsiteY0" fmla="*/ 0 h 392016"/>
                  <a:gd name="connsiteX1" fmla="*/ 1416050 w 1536700"/>
                  <a:gd name="connsiteY1" fmla="*/ 793 h 392016"/>
                  <a:gd name="connsiteX2" fmla="*/ 1536700 w 1536700"/>
                  <a:gd name="connsiteY2" fmla="*/ 295275 h 392016"/>
                  <a:gd name="connsiteX3" fmla="*/ 1314450 w 1536700"/>
                  <a:gd name="connsiteY3" fmla="*/ 327025 h 392016"/>
                  <a:gd name="connsiteX4" fmla="*/ 1111250 w 1536700"/>
                  <a:gd name="connsiteY4" fmla="*/ 307975 h 392016"/>
                  <a:gd name="connsiteX5" fmla="*/ 882650 w 1536700"/>
                  <a:gd name="connsiteY5" fmla="*/ 314325 h 392016"/>
                  <a:gd name="connsiteX6" fmla="*/ 654050 w 1536700"/>
                  <a:gd name="connsiteY6" fmla="*/ 314325 h 392016"/>
                  <a:gd name="connsiteX7" fmla="*/ 431800 w 1536700"/>
                  <a:gd name="connsiteY7" fmla="*/ 307975 h 392016"/>
                  <a:gd name="connsiteX8" fmla="*/ 171450 w 1536700"/>
                  <a:gd name="connsiteY8" fmla="*/ 269875 h 392016"/>
                  <a:gd name="connsiteX9" fmla="*/ 0 w 1536700"/>
                  <a:gd name="connsiteY9" fmla="*/ 276225 h 392016"/>
                  <a:gd name="connsiteX10" fmla="*/ 76994 w 1536700"/>
                  <a:gd name="connsiteY10" fmla="*/ 0 h 392016"/>
                  <a:gd name="connsiteX0" fmla="*/ 76994 w 1536700"/>
                  <a:gd name="connsiteY0" fmla="*/ 0 h 392016"/>
                  <a:gd name="connsiteX1" fmla="*/ 1416050 w 1536700"/>
                  <a:gd name="connsiteY1" fmla="*/ 793 h 392016"/>
                  <a:gd name="connsiteX2" fmla="*/ 1536700 w 1536700"/>
                  <a:gd name="connsiteY2" fmla="*/ 295275 h 392016"/>
                  <a:gd name="connsiteX3" fmla="*/ 1314450 w 1536700"/>
                  <a:gd name="connsiteY3" fmla="*/ 327025 h 392016"/>
                  <a:gd name="connsiteX4" fmla="*/ 1111250 w 1536700"/>
                  <a:gd name="connsiteY4" fmla="*/ 307975 h 392016"/>
                  <a:gd name="connsiteX5" fmla="*/ 882650 w 1536700"/>
                  <a:gd name="connsiteY5" fmla="*/ 314325 h 392016"/>
                  <a:gd name="connsiteX6" fmla="*/ 654050 w 1536700"/>
                  <a:gd name="connsiteY6" fmla="*/ 314325 h 392016"/>
                  <a:gd name="connsiteX7" fmla="*/ 431800 w 1536700"/>
                  <a:gd name="connsiteY7" fmla="*/ 307975 h 392016"/>
                  <a:gd name="connsiteX8" fmla="*/ 171450 w 1536700"/>
                  <a:gd name="connsiteY8" fmla="*/ 269875 h 392016"/>
                  <a:gd name="connsiteX9" fmla="*/ 0 w 1536700"/>
                  <a:gd name="connsiteY9" fmla="*/ 276225 h 392016"/>
                  <a:gd name="connsiteX10" fmla="*/ 76994 w 1536700"/>
                  <a:gd name="connsiteY10" fmla="*/ 0 h 392016"/>
                  <a:gd name="connsiteX0" fmla="*/ 76994 w 1536700"/>
                  <a:gd name="connsiteY0" fmla="*/ 0 h 392016"/>
                  <a:gd name="connsiteX1" fmla="*/ 1416050 w 1536700"/>
                  <a:gd name="connsiteY1" fmla="*/ 793 h 392016"/>
                  <a:gd name="connsiteX2" fmla="*/ 1536700 w 1536700"/>
                  <a:gd name="connsiteY2" fmla="*/ 295275 h 392016"/>
                  <a:gd name="connsiteX3" fmla="*/ 1314450 w 1536700"/>
                  <a:gd name="connsiteY3" fmla="*/ 327025 h 392016"/>
                  <a:gd name="connsiteX4" fmla="*/ 1111250 w 1536700"/>
                  <a:gd name="connsiteY4" fmla="*/ 307975 h 392016"/>
                  <a:gd name="connsiteX5" fmla="*/ 882650 w 1536700"/>
                  <a:gd name="connsiteY5" fmla="*/ 314325 h 392016"/>
                  <a:gd name="connsiteX6" fmla="*/ 654050 w 1536700"/>
                  <a:gd name="connsiteY6" fmla="*/ 314325 h 392016"/>
                  <a:gd name="connsiteX7" fmla="*/ 431800 w 1536700"/>
                  <a:gd name="connsiteY7" fmla="*/ 307975 h 392016"/>
                  <a:gd name="connsiteX8" fmla="*/ 171450 w 1536700"/>
                  <a:gd name="connsiteY8" fmla="*/ 269875 h 392016"/>
                  <a:gd name="connsiteX9" fmla="*/ 0 w 1536700"/>
                  <a:gd name="connsiteY9" fmla="*/ 276225 h 392016"/>
                  <a:gd name="connsiteX10" fmla="*/ 76994 w 1536700"/>
                  <a:gd name="connsiteY10" fmla="*/ 0 h 392016"/>
                  <a:gd name="connsiteX0" fmla="*/ 76994 w 1536700"/>
                  <a:gd name="connsiteY0" fmla="*/ 0 h 392016"/>
                  <a:gd name="connsiteX1" fmla="*/ 1416050 w 1536700"/>
                  <a:gd name="connsiteY1" fmla="*/ 793 h 392016"/>
                  <a:gd name="connsiteX2" fmla="*/ 1536700 w 1536700"/>
                  <a:gd name="connsiteY2" fmla="*/ 295275 h 392016"/>
                  <a:gd name="connsiteX3" fmla="*/ 1314450 w 1536700"/>
                  <a:gd name="connsiteY3" fmla="*/ 327025 h 392016"/>
                  <a:gd name="connsiteX4" fmla="*/ 1111250 w 1536700"/>
                  <a:gd name="connsiteY4" fmla="*/ 307975 h 392016"/>
                  <a:gd name="connsiteX5" fmla="*/ 882650 w 1536700"/>
                  <a:gd name="connsiteY5" fmla="*/ 314325 h 392016"/>
                  <a:gd name="connsiteX6" fmla="*/ 654050 w 1536700"/>
                  <a:gd name="connsiteY6" fmla="*/ 314325 h 392016"/>
                  <a:gd name="connsiteX7" fmla="*/ 431800 w 1536700"/>
                  <a:gd name="connsiteY7" fmla="*/ 307975 h 392016"/>
                  <a:gd name="connsiteX8" fmla="*/ 171450 w 1536700"/>
                  <a:gd name="connsiteY8" fmla="*/ 269875 h 392016"/>
                  <a:gd name="connsiteX9" fmla="*/ 0 w 1536700"/>
                  <a:gd name="connsiteY9" fmla="*/ 276225 h 392016"/>
                  <a:gd name="connsiteX10" fmla="*/ 76994 w 1536700"/>
                  <a:gd name="connsiteY10" fmla="*/ 0 h 392016"/>
                  <a:gd name="connsiteX0" fmla="*/ 76994 w 1536700"/>
                  <a:gd name="connsiteY0" fmla="*/ 0 h 392016"/>
                  <a:gd name="connsiteX1" fmla="*/ 1416050 w 1536700"/>
                  <a:gd name="connsiteY1" fmla="*/ 793 h 392016"/>
                  <a:gd name="connsiteX2" fmla="*/ 1536700 w 1536700"/>
                  <a:gd name="connsiteY2" fmla="*/ 295275 h 392016"/>
                  <a:gd name="connsiteX3" fmla="*/ 1314450 w 1536700"/>
                  <a:gd name="connsiteY3" fmla="*/ 298450 h 392016"/>
                  <a:gd name="connsiteX4" fmla="*/ 1111250 w 1536700"/>
                  <a:gd name="connsiteY4" fmla="*/ 307975 h 392016"/>
                  <a:gd name="connsiteX5" fmla="*/ 882650 w 1536700"/>
                  <a:gd name="connsiteY5" fmla="*/ 314325 h 392016"/>
                  <a:gd name="connsiteX6" fmla="*/ 654050 w 1536700"/>
                  <a:gd name="connsiteY6" fmla="*/ 314325 h 392016"/>
                  <a:gd name="connsiteX7" fmla="*/ 431800 w 1536700"/>
                  <a:gd name="connsiteY7" fmla="*/ 307975 h 392016"/>
                  <a:gd name="connsiteX8" fmla="*/ 171450 w 1536700"/>
                  <a:gd name="connsiteY8" fmla="*/ 269875 h 392016"/>
                  <a:gd name="connsiteX9" fmla="*/ 0 w 1536700"/>
                  <a:gd name="connsiteY9" fmla="*/ 276225 h 392016"/>
                  <a:gd name="connsiteX10" fmla="*/ 76994 w 1536700"/>
                  <a:gd name="connsiteY10" fmla="*/ 0 h 392016"/>
                  <a:gd name="connsiteX0" fmla="*/ 76994 w 1536700"/>
                  <a:gd name="connsiteY0" fmla="*/ 0 h 392016"/>
                  <a:gd name="connsiteX1" fmla="*/ 1416050 w 1536700"/>
                  <a:gd name="connsiteY1" fmla="*/ 793 h 392016"/>
                  <a:gd name="connsiteX2" fmla="*/ 1536700 w 1536700"/>
                  <a:gd name="connsiteY2" fmla="*/ 295275 h 392016"/>
                  <a:gd name="connsiteX3" fmla="*/ 1314450 w 1536700"/>
                  <a:gd name="connsiteY3" fmla="*/ 298450 h 392016"/>
                  <a:gd name="connsiteX4" fmla="*/ 1111250 w 1536700"/>
                  <a:gd name="connsiteY4" fmla="*/ 307975 h 392016"/>
                  <a:gd name="connsiteX5" fmla="*/ 882650 w 1536700"/>
                  <a:gd name="connsiteY5" fmla="*/ 314325 h 392016"/>
                  <a:gd name="connsiteX6" fmla="*/ 654050 w 1536700"/>
                  <a:gd name="connsiteY6" fmla="*/ 314325 h 392016"/>
                  <a:gd name="connsiteX7" fmla="*/ 431800 w 1536700"/>
                  <a:gd name="connsiteY7" fmla="*/ 307975 h 392016"/>
                  <a:gd name="connsiteX8" fmla="*/ 171450 w 1536700"/>
                  <a:gd name="connsiteY8" fmla="*/ 269875 h 392016"/>
                  <a:gd name="connsiteX9" fmla="*/ 0 w 1536700"/>
                  <a:gd name="connsiteY9" fmla="*/ 276225 h 392016"/>
                  <a:gd name="connsiteX10" fmla="*/ 76994 w 1536700"/>
                  <a:gd name="connsiteY10" fmla="*/ 0 h 392016"/>
                  <a:gd name="connsiteX0" fmla="*/ 76994 w 1536700"/>
                  <a:gd name="connsiteY0" fmla="*/ 0 h 392016"/>
                  <a:gd name="connsiteX1" fmla="*/ 1416050 w 1536700"/>
                  <a:gd name="connsiteY1" fmla="*/ 793 h 392016"/>
                  <a:gd name="connsiteX2" fmla="*/ 1536700 w 1536700"/>
                  <a:gd name="connsiteY2" fmla="*/ 295275 h 392016"/>
                  <a:gd name="connsiteX3" fmla="*/ 1352550 w 1536700"/>
                  <a:gd name="connsiteY3" fmla="*/ 286544 h 392016"/>
                  <a:gd name="connsiteX4" fmla="*/ 1111250 w 1536700"/>
                  <a:gd name="connsiteY4" fmla="*/ 307975 h 392016"/>
                  <a:gd name="connsiteX5" fmla="*/ 882650 w 1536700"/>
                  <a:gd name="connsiteY5" fmla="*/ 314325 h 392016"/>
                  <a:gd name="connsiteX6" fmla="*/ 654050 w 1536700"/>
                  <a:gd name="connsiteY6" fmla="*/ 314325 h 392016"/>
                  <a:gd name="connsiteX7" fmla="*/ 431800 w 1536700"/>
                  <a:gd name="connsiteY7" fmla="*/ 307975 h 392016"/>
                  <a:gd name="connsiteX8" fmla="*/ 171450 w 1536700"/>
                  <a:gd name="connsiteY8" fmla="*/ 269875 h 392016"/>
                  <a:gd name="connsiteX9" fmla="*/ 0 w 1536700"/>
                  <a:gd name="connsiteY9" fmla="*/ 276225 h 392016"/>
                  <a:gd name="connsiteX10" fmla="*/ 76994 w 1536700"/>
                  <a:gd name="connsiteY10" fmla="*/ 0 h 392016"/>
                  <a:gd name="connsiteX0" fmla="*/ 76994 w 1536700"/>
                  <a:gd name="connsiteY0" fmla="*/ 0 h 392016"/>
                  <a:gd name="connsiteX1" fmla="*/ 1416050 w 1536700"/>
                  <a:gd name="connsiteY1" fmla="*/ 793 h 392016"/>
                  <a:gd name="connsiteX2" fmla="*/ 1536700 w 1536700"/>
                  <a:gd name="connsiteY2" fmla="*/ 295275 h 392016"/>
                  <a:gd name="connsiteX3" fmla="*/ 1323975 w 1536700"/>
                  <a:gd name="connsiteY3" fmla="*/ 293688 h 392016"/>
                  <a:gd name="connsiteX4" fmla="*/ 1111250 w 1536700"/>
                  <a:gd name="connsiteY4" fmla="*/ 307975 h 392016"/>
                  <a:gd name="connsiteX5" fmla="*/ 882650 w 1536700"/>
                  <a:gd name="connsiteY5" fmla="*/ 314325 h 392016"/>
                  <a:gd name="connsiteX6" fmla="*/ 654050 w 1536700"/>
                  <a:gd name="connsiteY6" fmla="*/ 314325 h 392016"/>
                  <a:gd name="connsiteX7" fmla="*/ 431800 w 1536700"/>
                  <a:gd name="connsiteY7" fmla="*/ 307975 h 392016"/>
                  <a:gd name="connsiteX8" fmla="*/ 171450 w 1536700"/>
                  <a:gd name="connsiteY8" fmla="*/ 269875 h 392016"/>
                  <a:gd name="connsiteX9" fmla="*/ 0 w 1536700"/>
                  <a:gd name="connsiteY9" fmla="*/ 276225 h 392016"/>
                  <a:gd name="connsiteX10" fmla="*/ 76994 w 1536700"/>
                  <a:gd name="connsiteY10" fmla="*/ 0 h 392016"/>
                  <a:gd name="connsiteX0" fmla="*/ 76994 w 1536700"/>
                  <a:gd name="connsiteY0" fmla="*/ 0 h 392016"/>
                  <a:gd name="connsiteX1" fmla="*/ 1416050 w 1536700"/>
                  <a:gd name="connsiteY1" fmla="*/ 793 h 392016"/>
                  <a:gd name="connsiteX2" fmla="*/ 1536700 w 1536700"/>
                  <a:gd name="connsiteY2" fmla="*/ 295275 h 392016"/>
                  <a:gd name="connsiteX3" fmla="*/ 1323975 w 1536700"/>
                  <a:gd name="connsiteY3" fmla="*/ 293688 h 392016"/>
                  <a:gd name="connsiteX4" fmla="*/ 1111250 w 1536700"/>
                  <a:gd name="connsiteY4" fmla="*/ 307975 h 392016"/>
                  <a:gd name="connsiteX5" fmla="*/ 882650 w 1536700"/>
                  <a:gd name="connsiteY5" fmla="*/ 314325 h 392016"/>
                  <a:gd name="connsiteX6" fmla="*/ 654050 w 1536700"/>
                  <a:gd name="connsiteY6" fmla="*/ 314325 h 392016"/>
                  <a:gd name="connsiteX7" fmla="*/ 431800 w 1536700"/>
                  <a:gd name="connsiteY7" fmla="*/ 307975 h 392016"/>
                  <a:gd name="connsiteX8" fmla="*/ 171450 w 1536700"/>
                  <a:gd name="connsiteY8" fmla="*/ 269875 h 392016"/>
                  <a:gd name="connsiteX9" fmla="*/ 0 w 1536700"/>
                  <a:gd name="connsiteY9" fmla="*/ 276225 h 392016"/>
                  <a:gd name="connsiteX10" fmla="*/ 76994 w 1536700"/>
                  <a:gd name="connsiteY10" fmla="*/ 0 h 392016"/>
                  <a:gd name="connsiteX0" fmla="*/ 76994 w 1536700"/>
                  <a:gd name="connsiteY0" fmla="*/ 0 h 392016"/>
                  <a:gd name="connsiteX1" fmla="*/ 1416050 w 1536700"/>
                  <a:gd name="connsiteY1" fmla="*/ 793 h 392016"/>
                  <a:gd name="connsiteX2" fmla="*/ 1536700 w 1536700"/>
                  <a:gd name="connsiteY2" fmla="*/ 295275 h 392016"/>
                  <a:gd name="connsiteX3" fmla="*/ 1323975 w 1536700"/>
                  <a:gd name="connsiteY3" fmla="*/ 293688 h 392016"/>
                  <a:gd name="connsiteX4" fmla="*/ 1111250 w 1536700"/>
                  <a:gd name="connsiteY4" fmla="*/ 307975 h 392016"/>
                  <a:gd name="connsiteX5" fmla="*/ 882650 w 1536700"/>
                  <a:gd name="connsiteY5" fmla="*/ 314325 h 392016"/>
                  <a:gd name="connsiteX6" fmla="*/ 654050 w 1536700"/>
                  <a:gd name="connsiteY6" fmla="*/ 314325 h 392016"/>
                  <a:gd name="connsiteX7" fmla="*/ 431800 w 1536700"/>
                  <a:gd name="connsiteY7" fmla="*/ 307975 h 392016"/>
                  <a:gd name="connsiteX8" fmla="*/ 171450 w 1536700"/>
                  <a:gd name="connsiteY8" fmla="*/ 269875 h 392016"/>
                  <a:gd name="connsiteX9" fmla="*/ 0 w 1536700"/>
                  <a:gd name="connsiteY9" fmla="*/ 276225 h 392016"/>
                  <a:gd name="connsiteX10" fmla="*/ 76994 w 1536700"/>
                  <a:gd name="connsiteY10" fmla="*/ 0 h 392016"/>
                  <a:gd name="connsiteX0" fmla="*/ 76994 w 1536700"/>
                  <a:gd name="connsiteY0" fmla="*/ 0 h 392016"/>
                  <a:gd name="connsiteX1" fmla="*/ 1416050 w 1536700"/>
                  <a:gd name="connsiteY1" fmla="*/ 793 h 392016"/>
                  <a:gd name="connsiteX2" fmla="*/ 1536700 w 1536700"/>
                  <a:gd name="connsiteY2" fmla="*/ 295275 h 392016"/>
                  <a:gd name="connsiteX3" fmla="*/ 1323975 w 1536700"/>
                  <a:gd name="connsiteY3" fmla="*/ 293688 h 392016"/>
                  <a:gd name="connsiteX4" fmla="*/ 1111250 w 1536700"/>
                  <a:gd name="connsiteY4" fmla="*/ 307975 h 392016"/>
                  <a:gd name="connsiteX5" fmla="*/ 882650 w 1536700"/>
                  <a:gd name="connsiteY5" fmla="*/ 314325 h 392016"/>
                  <a:gd name="connsiteX6" fmla="*/ 654050 w 1536700"/>
                  <a:gd name="connsiteY6" fmla="*/ 314325 h 392016"/>
                  <a:gd name="connsiteX7" fmla="*/ 396082 w 1536700"/>
                  <a:gd name="connsiteY7" fmla="*/ 300831 h 392016"/>
                  <a:gd name="connsiteX8" fmla="*/ 171450 w 1536700"/>
                  <a:gd name="connsiteY8" fmla="*/ 269875 h 392016"/>
                  <a:gd name="connsiteX9" fmla="*/ 0 w 1536700"/>
                  <a:gd name="connsiteY9" fmla="*/ 276225 h 392016"/>
                  <a:gd name="connsiteX10" fmla="*/ 76994 w 1536700"/>
                  <a:gd name="connsiteY10" fmla="*/ 0 h 392016"/>
                  <a:gd name="connsiteX0" fmla="*/ 76994 w 1536700"/>
                  <a:gd name="connsiteY0" fmla="*/ 0 h 395649"/>
                  <a:gd name="connsiteX1" fmla="*/ 1416050 w 1536700"/>
                  <a:gd name="connsiteY1" fmla="*/ 793 h 395649"/>
                  <a:gd name="connsiteX2" fmla="*/ 1536700 w 1536700"/>
                  <a:gd name="connsiteY2" fmla="*/ 295275 h 395649"/>
                  <a:gd name="connsiteX3" fmla="*/ 1323975 w 1536700"/>
                  <a:gd name="connsiteY3" fmla="*/ 293688 h 395649"/>
                  <a:gd name="connsiteX4" fmla="*/ 1111250 w 1536700"/>
                  <a:gd name="connsiteY4" fmla="*/ 307975 h 395649"/>
                  <a:gd name="connsiteX5" fmla="*/ 882650 w 1536700"/>
                  <a:gd name="connsiteY5" fmla="*/ 314325 h 395649"/>
                  <a:gd name="connsiteX6" fmla="*/ 615950 w 1536700"/>
                  <a:gd name="connsiteY6" fmla="*/ 321469 h 395649"/>
                  <a:gd name="connsiteX7" fmla="*/ 396082 w 1536700"/>
                  <a:gd name="connsiteY7" fmla="*/ 300831 h 395649"/>
                  <a:gd name="connsiteX8" fmla="*/ 171450 w 1536700"/>
                  <a:gd name="connsiteY8" fmla="*/ 269875 h 395649"/>
                  <a:gd name="connsiteX9" fmla="*/ 0 w 1536700"/>
                  <a:gd name="connsiteY9" fmla="*/ 276225 h 395649"/>
                  <a:gd name="connsiteX10" fmla="*/ 76994 w 1536700"/>
                  <a:gd name="connsiteY10" fmla="*/ 0 h 395649"/>
                  <a:gd name="connsiteX0" fmla="*/ 76994 w 1536700"/>
                  <a:gd name="connsiteY0" fmla="*/ 0 h 402854"/>
                  <a:gd name="connsiteX1" fmla="*/ 1416050 w 1536700"/>
                  <a:gd name="connsiteY1" fmla="*/ 793 h 402854"/>
                  <a:gd name="connsiteX2" fmla="*/ 1536700 w 1536700"/>
                  <a:gd name="connsiteY2" fmla="*/ 295275 h 402854"/>
                  <a:gd name="connsiteX3" fmla="*/ 1323975 w 1536700"/>
                  <a:gd name="connsiteY3" fmla="*/ 293688 h 402854"/>
                  <a:gd name="connsiteX4" fmla="*/ 1111250 w 1536700"/>
                  <a:gd name="connsiteY4" fmla="*/ 307975 h 402854"/>
                  <a:gd name="connsiteX5" fmla="*/ 863600 w 1536700"/>
                  <a:gd name="connsiteY5" fmla="*/ 328612 h 402854"/>
                  <a:gd name="connsiteX6" fmla="*/ 615950 w 1536700"/>
                  <a:gd name="connsiteY6" fmla="*/ 321469 h 402854"/>
                  <a:gd name="connsiteX7" fmla="*/ 396082 w 1536700"/>
                  <a:gd name="connsiteY7" fmla="*/ 300831 h 402854"/>
                  <a:gd name="connsiteX8" fmla="*/ 171450 w 1536700"/>
                  <a:gd name="connsiteY8" fmla="*/ 269875 h 402854"/>
                  <a:gd name="connsiteX9" fmla="*/ 0 w 1536700"/>
                  <a:gd name="connsiteY9" fmla="*/ 276225 h 402854"/>
                  <a:gd name="connsiteX10" fmla="*/ 76994 w 1536700"/>
                  <a:gd name="connsiteY10" fmla="*/ 0 h 402854"/>
                  <a:gd name="connsiteX0" fmla="*/ 76994 w 1536700"/>
                  <a:gd name="connsiteY0" fmla="*/ 0 h 402854"/>
                  <a:gd name="connsiteX1" fmla="*/ 1416050 w 1536700"/>
                  <a:gd name="connsiteY1" fmla="*/ 793 h 402854"/>
                  <a:gd name="connsiteX2" fmla="*/ 1536700 w 1536700"/>
                  <a:gd name="connsiteY2" fmla="*/ 295275 h 402854"/>
                  <a:gd name="connsiteX3" fmla="*/ 1323975 w 1536700"/>
                  <a:gd name="connsiteY3" fmla="*/ 293688 h 402854"/>
                  <a:gd name="connsiteX4" fmla="*/ 1108869 w 1536700"/>
                  <a:gd name="connsiteY4" fmla="*/ 319881 h 402854"/>
                  <a:gd name="connsiteX5" fmla="*/ 863600 w 1536700"/>
                  <a:gd name="connsiteY5" fmla="*/ 328612 h 402854"/>
                  <a:gd name="connsiteX6" fmla="*/ 615950 w 1536700"/>
                  <a:gd name="connsiteY6" fmla="*/ 321469 h 402854"/>
                  <a:gd name="connsiteX7" fmla="*/ 396082 w 1536700"/>
                  <a:gd name="connsiteY7" fmla="*/ 300831 h 402854"/>
                  <a:gd name="connsiteX8" fmla="*/ 171450 w 1536700"/>
                  <a:gd name="connsiteY8" fmla="*/ 269875 h 402854"/>
                  <a:gd name="connsiteX9" fmla="*/ 0 w 1536700"/>
                  <a:gd name="connsiteY9" fmla="*/ 276225 h 402854"/>
                  <a:gd name="connsiteX10" fmla="*/ 76994 w 1536700"/>
                  <a:gd name="connsiteY10" fmla="*/ 0 h 402854"/>
                  <a:gd name="connsiteX0" fmla="*/ 76994 w 1536700"/>
                  <a:gd name="connsiteY0" fmla="*/ 0 h 402854"/>
                  <a:gd name="connsiteX1" fmla="*/ 1416050 w 1536700"/>
                  <a:gd name="connsiteY1" fmla="*/ 793 h 402854"/>
                  <a:gd name="connsiteX2" fmla="*/ 1536700 w 1536700"/>
                  <a:gd name="connsiteY2" fmla="*/ 295275 h 402854"/>
                  <a:gd name="connsiteX3" fmla="*/ 1323975 w 1536700"/>
                  <a:gd name="connsiteY3" fmla="*/ 293688 h 402854"/>
                  <a:gd name="connsiteX4" fmla="*/ 1087437 w 1536700"/>
                  <a:gd name="connsiteY4" fmla="*/ 319881 h 402854"/>
                  <a:gd name="connsiteX5" fmla="*/ 863600 w 1536700"/>
                  <a:gd name="connsiteY5" fmla="*/ 328612 h 402854"/>
                  <a:gd name="connsiteX6" fmla="*/ 615950 w 1536700"/>
                  <a:gd name="connsiteY6" fmla="*/ 321469 h 402854"/>
                  <a:gd name="connsiteX7" fmla="*/ 396082 w 1536700"/>
                  <a:gd name="connsiteY7" fmla="*/ 300831 h 402854"/>
                  <a:gd name="connsiteX8" fmla="*/ 171450 w 1536700"/>
                  <a:gd name="connsiteY8" fmla="*/ 269875 h 402854"/>
                  <a:gd name="connsiteX9" fmla="*/ 0 w 1536700"/>
                  <a:gd name="connsiteY9" fmla="*/ 276225 h 402854"/>
                  <a:gd name="connsiteX10" fmla="*/ 76994 w 1536700"/>
                  <a:gd name="connsiteY10" fmla="*/ 0 h 402854"/>
                  <a:gd name="connsiteX0" fmla="*/ 76994 w 1536700"/>
                  <a:gd name="connsiteY0" fmla="*/ 0 h 402854"/>
                  <a:gd name="connsiteX1" fmla="*/ 1416050 w 1536700"/>
                  <a:gd name="connsiteY1" fmla="*/ 793 h 402854"/>
                  <a:gd name="connsiteX2" fmla="*/ 1536700 w 1536700"/>
                  <a:gd name="connsiteY2" fmla="*/ 295275 h 402854"/>
                  <a:gd name="connsiteX3" fmla="*/ 1297781 w 1536700"/>
                  <a:gd name="connsiteY3" fmla="*/ 286544 h 402854"/>
                  <a:gd name="connsiteX4" fmla="*/ 1087437 w 1536700"/>
                  <a:gd name="connsiteY4" fmla="*/ 319881 h 402854"/>
                  <a:gd name="connsiteX5" fmla="*/ 863600 w 1536700"/>
                  <a:gd name="connsiteY5" fmla="*/ 328612 h 402854"/>
                  <a:gd name="connsiteX6" fmla="*/ 615950 w 1536700"/>
                  <a:gd name="connsiteY6" fmla="*/ 321469 h 402854"/>
                  <a:gd name="connsiteX7" fmla="*/ 396082 w 1536700"/>
                  <a:gd name="connsiteY7" fmla="*/ 300831 h 402854"/>
                  <a:gd name="connsiteX8" fmla="*/ 171450 w 1536700"/>
                  <a:gd name="connsiteY8" fmla="*/ 269875 h 402854"/>
                  <a:gd name="connsiteX9" fmla="*/ 0 w 1536700"/>
                  <a:gd name="connsiteY9" fmla="*/ 276225 h 402854"/>
                  <a:gd name="connsiteX10" fmla="*/ 76994 w 1536700"/>
                  <a:gd name="connsiteY10" fmla="*/ 0 h 402854"/>
                  <a:gd name="connsiteX0" fmla="*/ 76994 w 1536700"/>
                  <a:gd name="connsiteY0" fmla="*/ 0 h 402854"/>
                  <a:gd name="connsiteX1" fmla="*/ 1416050 w 1536700"/>
                  <a:gd name="connsiteY1" fmla="*/ 793 h 402854"/>
                  <a:gd name="connsiteX2" fmla="*/ 1536700 w 1536700"/>
                  <a:gd name="connsiteY2" fmla="*/ 295275 h 402854"/>
                  <a:gd name="connsiteX3" fmla="*/ 1461729 w 1536700"/>
                  <a:gd name="connsiteY3" fmla="*/ 285842 h 402854"/>
                  <a:gd name="connsiteX4" fmla="*/ 1297781 w 1536700"/>
                  <a:gd name="connsiteY4" fmla="*/ 286544 h 402854"/>
                  <a:gd name="connsiteX5" fmla="*/ 1087437 w 1536700"/>
                  <a:gd name="connsiteY5" fmla="*/ 319881 h 402854"/>
                  <a:gd name="connsiteX6" fmla="*/ 863600 w 1536700"/>
                  <a:gd name="connsiteY6" fmla="*/ 328612 h 402854"/>
                  <a:gd name="connsiteX7" fmla="*/ 615950 w 1536700"/>
                  <a:gd name="connsiteY7" fmla="*/ 321469 h 402854"/>
                  <a:gd name="connsiteX8" fmla="*/ 396082 w 1536700"/>
                  <a:gd name="connsiteY8" fmla="*/ 300831 h 402854"/>
                  <a:gd name="connsiteX9" fmla="*/ 171450 w 1536700"/>
                  <a:gd name="connsiteY9" fmla="*/ 269875 h 402854"/>
                  <a:gd name="connsiteX10" fmla="*/ 0 w 1536700"/>
                  <a:gd name="connsiteY10" fmla="*/ 276225 h 402854"/>
                  <a:gd name="connsiteX11" fmla="*/ 76994 w 1536700"/>
                  <a:gd name="connsiteY11" fmla="*/ 0 h 402854"/>
                  <a:gd name="connsiteX0" fmla="*/ 76994 w 1536700"/>
                  <a:gd name="connsiteY0" fmla="*/ 0 h 402854"/>
                  <a:gd name="connsiteX1" fmla="*/ 1416050 w 1536700"/>
                  <a:gd name="connsiteY1" fmla="*/ 793 h 402854"/>
                  <a:gd name="connsiteX2" fmla="*/ 1536700 w 1536700"/>
                  <a:gd name="connsiteY2" fmla="*/ 295275 h 402854"/>
                  <a:gd name="connsiteX3" fmla="*/ 1461729 w 1536700"/>
                  <a:gd name="connsiteY3" fmla="*/ 285842 h 402854"/>
                  <a:gd name="connsiteX4" fmla="*/ 1297781 w 1536700"/>
                  <a:gd name="connsiteY4" fmla="*/ 286544 h 402854"/>
                  <a:gd name="connsiteX5" fmla="*/ 1087437 w 1536700"/>
                  <a:gd name="connsiteY5" fmla="*/ 319881 h 402854"/>
                  <a:gd name="connsiteX6" fmla="*/ 863600 w 1536700"/>
                  <a:gd name="connsiteY6" fmla="*/ 328612 h 402854"/>
                  <a:gd name="connsiteX7" fmla="*/ 615950 w 1536700"/>
                  <a:gd name="connsiteY7" fmla="*/ 321469 h 402854"/>
                  <a:gd name="connsiteX8" fmla="*/ 396082 w 1536700"/>
                  <a:gd name="connsiteY8" fmla="*/ 300831 h 402854"/>
                  <a:gd name="connsiteX9" fmla="*/ 171450 w 1536700"/>
                  <a:gd name="connsiteY9" fmla="*/ 269875 h 402854"/>
                  <a:gd name="connsiteX10" fmla="*/ 0 w 1536700"/>
                  <a:gd name="connsiteY10" fmla="*/ 276225 h 402854"/>
                  <a:gd name="connsiteX11" fmla="*/ 76994 w 1536700"/>
                  <a:gd name="connsiteY11" fmla="*/ 0 h 402854"/>
                  <a:gd name="connsiteX0" fmla="*/ 76994 w 1536700"/>
                  <a:gd name="connsiteY0" fmla="*/ 0 h 402854"/>
                  <a:gd name="connsiteX1" fmla="*/ 1416050 w 1536700"/>
                  <a:gd name="connsiteY1" fmla="*/ 793 h 402854"/>
                  <a:gd name="connsiteX2" fmla="*/ 1536700 w 1536700"/>
                  <a:gd name="connsiteY2" fmla="*/ 295275 h 402854"/>
                  <a:gd name="connsiteX3" fmla="*/ 1461729 w 1536700"/>
                  <a:gd name="connsiteY3" fmla="*/ 285842 h 402854"/>
                  <a:gd name="connsiteX4" fmla="*/ 1297781 w 1536700"/>
                  <a:gd name="connsiteY4" fmla="*/ 286544 h 402854"/>
                  <a:gd name="connsiteX5" fmla="*/ 1087437 w 1536700"/>
                  <a:gd name="connsiteY5" fmla="*/ 319881 h 402854"/>
                  <a:gd name="connsiteX6" fmla="*/ 863600 w 1536700"/>
                  <a:gd name="connsiteY6" fmla="*/ 328612 h 402854"/>
                  <a:gd name="connsiteX7" fmla="*/ 615950 w 1536700"/>
                  <a:gd name="connsiteY7" fmla="*/ 321469 h 402854"/>
                  <a:gd name="connsiteX8" fmla="*/ 396082 w 1536700"/>
                  <a:gd name="connsiteY8" fmla="*/ 300831 h 402854"/>
                  <a:gd name="connsiteX9" fmla="*/ 171450 w 1536700"/>
                  <a:gd name="connsiteY9" fmla="*/ 269875 h 402854"/>
                  <a:gd name="connsiteX10" fmla="*/ 0 w 1536700"/>
                  <a:gd name="connsiteY10" fmla="*/ 276225 h 402854"/>
                  <a:gd name="connsiteX11" fmla="*/ 76994 w 1536700"/>
                  <a:gd name="connsiteY11" fmla="*/ 0 h 402854"/>
                  <a:gd name="connsiteX0" fmla="*/ 76994 w 1536700"/>
                  <a:gd name="connsiteY0" fmla="*/ 0 h 402854"/>
                  <a:gd name="connsiteX1" fmla="*/ 1416050 w 1536700"/>
                  <a:gd name="connsiteY1" fmla="*/ 793 h 402854"/>
                  <a:gd name="connsiteX2" fmla="*/ 1536700 w 1536700"/>
                  <a:gd name="connsiteY2" fmla="*/ 295275 h 402854"/>
                  <a:gd name="connsiteX3" fmla="*/ 1473636 w 1536700"/>
                  <a:gd name="connsiteY3" fmla="*/ 271554 h 402854"/>
                  <a:gd name="connsiteX4" fmla="*/ 1297781 w 1536700"/>
                  <a:gd name="connsiteY4" fmla="*/ 286544 h 402854"/>
                  <a:gd name="connsiteX5" fmla="*/ 1087437 w 1536700"/>
                  <a:gd name="connsiteY5" fmla="*/ 319881 h 402854"/>
                  <a:gd name="connsiteX6" fmla="*/ 863600 w 1536700"/>
                  <a:gd name="connsiteY6" fmla="*/ 328612 h 402854"/>
                  <a:gd name="connsiteX7" fmla="*/ 615950 w 1536700"/>
                  <a:gd name="connsiteY7" fmla="*/ 321469 h 402854"/>
                  <a:gd name="connsiteX8" fmla="*/ 396082 w 1536700"/>
                  <a:gd name="connsiteY8" fmla="*/ 300831 h 402854"/>
                  <a:gd name="connsiteX9" fmla="*/ 171450 w 1536700"/>
                  <a:gd name="connsiteY9" fmla="*/ 269875 h 402854"/>
                  <a:gd name="connsiteX10" fmla="*/ 0 w 1536700"/>
                  <a:gd name="connsiteY10" fmla="*/ 276225 h 402854"/>
                  <a:gd name="connsiteX11" fmla="*/ 76994 w 1536700"/>
                  <a:gd name="connsiteY11" fmla="*/ 0 h 402854"/>
                  <a:gd name="connsiteX0" fmla="*/ 76994 w 1473636"/>
                  <a:gd name="connsiteY0" fmla="*/ 0 h 402854"/>
                  <a:gd name="connsiteX1" fmla="*/ 1416050 w 1473636"/>
                  <a:gd name="connsiteY1" fmla="*/ 793 h 402854"/>
                  <a:gd name="connsiteX2" fmla="*/ 1473636 w 1473636"/>
                  <a:gd name="connsiteY2" fmla="*/ 271554 h 402854"/>
                  <a:gd name="connsiteX3" fmla="*/ 1297781 w 1473636"/>
                  <a:gd name="connsiteY3" fmla="*/ 286544 h 402854"/>
                  <a:gd name="connsiteX4" fmla="*/ 1087437 w 1473636"/>
                  <a:gd name="connsiteY4" fmla="*/ 319881 h 402854"/>
                  <a:gd name="connsiteX5" fmla="*/ 863600 w 1473636"/>
                  <a:gd name="connsiteY5" fmla="*/ 328612 h 402854"/>
                  <a:gd name="connsiteX6" fmla="*/ 615950 w 1473636"/>
                  <a:gd name="connsiteY6" fmla="*/ 321469 h 402854"/>
                  <a:gd name="connsiteX7" fmla="*/ 396082 w 1473636"/>
                  <a:gd name="connsiteY7" fmla="*/ 300831 h 402854"/>
                  <a:gd name="connsiteX8" fmla="*/ 171450 w 1473636"/>
                  <a:gd name="connsiteY8" fmla="*/ 269875 h 402854"/>
                  <a:gd name="connsiteX9" fmla="*/ 0 w 1473636"/>
                  <a:gd name="connsiteY9" fmla="*/ 276225 h 402854"/>
                  <a:gd name="connsiteX10" fmla="*/ 76994 w 1473636"/>
                  <a:gd name="connsiteY10" fmla="*/ 0 h 402854"/>
                  <a:gd name="connsiteX0" fmla="*/ 76994 w 1499829"/>
                  <a:gd name="connsiteY0" fmla="*/ 0 h 402854"/>
                  <a:gd name="connsiteX1" fmla="*/ 1416050 w 1499829"/>
                  <a:gd name="connsiteY1" fmla="*/ 793 h 402854"/>
                  <a:gd name="connsiteX2" fmla="*/ 1499829 w 1499829"/>
                  <a:gd name="connsiteY2" fmla="*/ 304892 h 402854"/>
                  <a:gd name="connsiteX3" fmla="*/ 1297781 w 1499829"/>
                  <a:gd name="connsiteY3" fmla="*/ 286544 h 402854"/>
                  <a:gd name="connsiteX4" fmla="*/ 1087437 w 1499829"/>
                  <a:gd name="connsiteY4" fmla="*/ 319881 h 402854"/>
                  <a:gd name="connsiteX5" fmla="*/ 863600 w 1499829"/>
                  <a:gd name="connsiteY5" fmla="*/ 328612 h 402854"/>
                  <a:gd name="connsiteX6" fmla="*/ 615950 w 1499829"/>
                  <a:gd name="connsiteY6" fmla="*/ 321469 h 402854"/>
                  <a:gd name="connsiteX7" fmla="*/ 396082 w 1499829"/>
                  <a:gd name="connsiteY7" fmla="*/ 300831 h 402854"/>
                  <a:gd name="connsiteX8" fmla="*/ 171450 w 1499829"/>
                  <a:gd name="connsiteY8" fmla="*/ 269875 h 402854"/>
                  <a:gd name="connsiteX9" fmla="*/ 0 w 1499829"/>
                  <a:gd name="connsiteY9" fmla="*/ 276225 h 402854"/>
                  <a:gd name="connsiteX10" fmla="*/ 76994 w 1499829"/>
                  <a:gd name="connsiteY10" fmla="*/ 0 h 402854"/>
                  <a:gd name="connsiteX0" fmla="*/ 76994 w 1497448"/>
                  <a:gd name="connsiteY0" fmla="*/ 0 h 402854"/>
                  <a:gd name="connsiteX1" fmla="*/ 1416050 w 1497448"/>
                  <a:gd name="connsiteY1" fmla="*/ 793 h 402854"/>
                  <a:gd name="connsiteX2" fmla="*/ 1497448 w 1497448"/>
                  <a:gd name="connsiteY2" fmla="*/ 288223 h 402854"/>
                  <a:gd name="connsiteX3" fmla="*/ 1297781 w 1497448"/>
                  <a:gd name="connsiteY3" fmla="*/ 286544 h 402854"/>
                  <a:gd name="connsiteX4" fmla="*/ 1087437 w 1497448"/>
                  <a:gd name="connsiteY4" fmla="*/ 319881 h 402854"/>
                  <a:gd name="connsiteX5" fmla="*/ 863600 w 1497448"/>
                  <a:gd name="connsiteY5" fmla="*/ 328612 h 402854"/>
                  <a:gd name="connsiteX6" fmla="*/ 615950 w 1497448"/>
                  <a:gd name="connsiteY6" fmla="*/ 321469 h 402854"/>
                  <a:gd name="connsiteX7" fmla="*/ 396082 w 1497448"/>
                  <a:gd name="connsiteY7" fmla="*/ 300831 h 402854"/>
                  <a:gd name="connsiteX8" fmla="*/ 171450 w 1497448"/>
                  <a:gd name="connsiteY8" fmla="*/ 269875 h 402854"/>
                  <a:gd name="connsiteX9" fmla="*/ 0 w 1497448"/>
                  <a:gd name="connsiteY9" fmla="*/ 276225 h 402854"/>
                  <a:gd name="connsiteX10" fmla="*/ 76994 w 1497448"/>
                  <a:gd name="connsiteY10" fmla="*/ 0 h 402854"/>
                  <a:gd name="connsiteX0" fmla="*/ 76994 w 1497448"/>
                  <a:gd name="connsiteY0" fmla="*/ 0 h 402854"/>
                  <a:gd name="connsiteX1" fmla="*/ 1416050 w 1497448"/>
                  <a:gd name="connsiteY1" fmla="*/ 793 h 402854"/>
                  <a:gd name="connsiteX2" fmla="*/ 1497448 w 1497448"/>
                  <a:gd name="connsiteY2" fmla="*/ 288223 h 402854"/>
                  <a:gd name="connsiteX3" fmla="*/ 1297781 w 1497448"/>
                  <a:gd name="connsiteY3" fmla="*/ 286544 h 402854"/>
                  <a:gd name="connsiteX4" fmla="*/ 1087437 w 1497448"/>
                  <a:gd name="connsiteY4" fmla="*/ 319881 h 402854"/>
                  <a:gd name="connsiteX5" fmla="*/ 863600 w 1497448"/>
                  <a:gd name="connsiteY5" fmla="*/ 328612 h 402854"/>
                  <a:gd name="connsiteX6" fmla="*/ 615950 w 1497448"/>
                  <a:gd name="connsiteY6" fmla="*/ 321469 h 402854"/>
                  <a:gd name="connsiteX7" fmla="*/ 396082 w 1497448"/>
                  <a:gd name="connsiteY7" fmla="*/ 300831 h 402854"/>
                  <a:gd name="connsiteX8" fmla="*/ 171450 w 1497448"/>
                  <a:gd name="connsiteY8" fmla="*/ 269875 h 402854"/>
                  <a:gd name="connsiteX9" fmla="*/ 0 w 1497448"/>
                  <a:gd name="connsiteY9" fmla="*/ 276225 h 402854"/>
                  <a:gd name="connsiteX10" fmla="*/ 76994 w 1497448"/>
                  <a:gd name="connsiteY10" fmla="*/ 0 h 402854"/>
                  <a:gd name="connsiteX0" fmla="*/ 76994 w 1485542"/>
                  <a:gd name="connsiteY0" fmla="*/ 0 h 402854"/>
                  <a:gd name="connsiteX1" fmla="*/ 1416050 w 1485542"/>
                  <a:gd name="connsiteY1" fmla="*/ 793 h 402854"/>
                  <a:gd name="connsiteX2" fmla="*/ 1485542 w 1485542"/>
                  <a:gd name="connsiteY2" fmla="*/ 264410 h 402854"/>
                  <a:gd name="connsiteX3" fmla="*/ 1297781 w 1485542"/>
                  <a:gd name="connsiteY3" fmla="*/ 286544 h 402854"/>
                  <a:gd name="connsiteX4" fmla="*/ 1087437 w 1485542"/>
                  <a:gd name="connsiteY4" fmla="*/ 319881 h 402854"/>
                  <a:gd name="connsiteX5" fmla="*/ 863600 w 1485542"/>
                  <a:gd name="connsiteY5" fmla="*/ 328612 h 402854"/>
                  <a:gd name="connsiteX6" fmla="*/ 615950 w 1485542"/>
                  <a:gd name="connsiteY6" fmla="*/ 321469 h 402854"/>
                  <a:gd name="connsiteX7" fmla="*/ 396082 w 1485542"/>
                  <a:gd name="connsiteY7" fmla="*/ 300831 h 402854"/>
                  <a:gd name="connsiteX8" fmla="*/ 171450 w 1485542"/>
                  <a:gd name="connsiteY8" fmla="*/ 269875 h 402854"/>
                  <a:gd name="connsiteX9" fmla="*/ 0 w 1485542"/>
                  <a:gd name="connsiteY9" fmla="*/ 276225 h 402854"/>
                  <a:gd name="connsiteX10" fmla="*/ 76994 w 1485542"/>
                  <a:gd name="connsiteY10" fmla="*/ 0 h 402854"/>
                  <a:gd name="connsiteX0" fmla="*/ 76994 w 1485542"/>
                  <a:gd name="connsiteY0" fmla="*/ 0 h 402854"/>
                  <a:gd name="connsiteX1" fmla="*/ 1416050 w 1485542"/>
                  <a:gd name="connsiteY1" fmla="*/ 793 h 402854"/>
                  <a:gd name="connsiteX2" fmla="*/ 1485542 w 1485542"/>
                  <a:gd name="connsiteY2" fmla="*/ 264410 h 402854"/>
                  <a:gd name="connsiteX3" fmla="*/ 1297781 w 1485542"/>
                  <a:gd name="connsiteY3" fmla="*/ 286544 h 402854"/>
                  <a:gd name="connsiteX4" fmla="*/ 1087437 w 1485542"/>
                  <a:gd name="connsiteY4" fmla="*/ 319881 h 402854"/>
                  <a:gd name="connsiteX5" fmla="*/ 863600 w 1485542"/>
                  <a:gd name="connsiteY5" fmla="*/ 328612 h 402854"/>
                  <a:gd name="connsiteX6" fmla="*/ 615950 w 1485542"/>
                  <a:gd name="connsiteY6" fmla="*/ 321469 h 402854"/>
                  <a:gd name="connsiteX7" fmla="*/ 396082 w 1485542"/>
                  <a:gd name="connsiteY7" fmla="*/ 300831 h 402854"/>
                  <a:gd name="connsiteX8" fmla="*/ 171450 w 1485542"/>
                  <a:gd name="connsiteY8" fmla="*/ 269875 h 402854"/>
                  <a:gd name="connsiteX9" fmla="*/ 0 w 1485542"/>
                  <a:gd name="connsiteY9" fmla="*/ 276225 h 402854"/>
                  <a:gd name="connsiteX10" fmla="*/ 76994 w 1485542"/>
                  <a:gd name="connsiteY10" fmla="*/ 0 h 402854"/>
                  <a:gd name="connsiteX0" fmla="*/ 76994 w 1485542"/>
                  <a:gd name="connsiteY0" fmla="*/ 0 h 402854"/>
                  <a:gd name="connsiteX1" fmla="*/ 1416050 w 1485542"/>
                  <a:gd name="connsiteY1" fmla="*/ 793 h 402854"/>
                  <a:gd name="connsiteX2" fmla="*/ 1485542 w 1485542"/>
                  <a:gd name="connsiteY2" fmla="*/ 264410 h 402854"/>
                  <a:gd name="connsiteX3" fmla="*/ 1297781 w 1485542"/>
                  <a:gd name="connsiteY3" fmla="*/ 286544 h 402854"/>
                  <a:gd name="connsiteX4" fmla="*/ 1087437 w 1485542"/>
                  <a:gd name="connsiteY4" fmla="*/ 319881 h 402854"/>
                  <a:gd name="connsiteX5" fmla="*/ 863600 w 1485542"/>
                  <a:gd name="connsiteY5" fmla="*/ 328612 h 402854"/>
                  <a:gd name="connsiteX6" fmla="*/ 615950 w 1485542"/>
                  <a:gd name="connsiteY6" fmla="*/ 321469 h 402854"/>
                  <a:gd name="connsiteX7" fmla="*/ 396082 w 1485542"/>
                  <a:gd name="connsiteY7" fmla="*/ 300831 h 402854"/>
                  <a:gd name="connsiteX8" fmla="*/ 171450 w 1485542"/>
                  <a:gd name="connsiteY8" fmla="*/ 269875 h 402854"/>
                  <a:gd name="connsiteX9" fmla="*/ 0 w 1485542"/>
                  <a:gd name="connsiteY9" fmla="*/ 276225 h 402854"/>
                  <a:gd name="connsiteX10" fmla="*/ 76994 w 1485542"/>
                  <a:gd name="connsiteY10" fmla="*/ 0 h 40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5542" h="402854">
                    <a:moveTo>
                      <a:pt x="76994" y="0"/>
                    </a:moveTo>
                    <a:cubicBezTo>
                      <a:pt x="447146" y="95514"/>
                      <a:pt x="983986" y="129116"/>
                      <a:pt x="1416050" y="793"/>
                    </a:cubicBezTo>
                    <a:lnTo>
                      <a:pt x="1485542" y="264410"/>
                    </a:lnTo>
                    <a:cubicBezTo>
                      <a:pt x="1483280" y="371800"/>
                      <a:pt x="1383385" y="372035"/>
                      <a:pt x="1297781" y="286544"/>
                    </a:cubicBezTo>
                    <a:cubicBezTo>
                      <a:pt x="1291168" y="402961"/>
                      <a:pt x="1119981" y="429419"/>
                      <a:pt x="1087437" y="319881"/>
                    </a:cubicBezTo>
                    <a:cubicBezTo>
                      <a:pt x="1044576" y="426772"/>
                      <a:pt x="906463" y="424126"/>
                      <a:pt x="863600" y="328612"/>
                    </a:cubicBezTo>
                    <a:cubicBezTo>
                      <a:pt x="820737" y="433388"/>
                      <a:pt x="680244" y="423863"/>
                      <a:pt x="615950" y="321469"/>
                    </a:cubicBezTo>
                    <a:cubicBezTo>
                      <a:pt x="577586" y="412221"/>
                      <a:pt x="429684" y="410104"/>
                      <a:pt x="396082" y="300831"/>
                    </a:cubicBezTo>
                    <a:cubicBezTo>
                      <a:pt x="285486" y="397669"/>
                      <a:pt x="196321" y="337344"/>
                      <a:pt x="171450" y="269875"/>
                    </a:cubicBezTo>
                    <a:cubicBezTo>
                      <a:pt x="133350" y="319617"/>
                      <a:pt x="64294" y="345545"/>
                      <a:pt x="0" y="276225"/>
                    </a:cubicBezTo>
                    <a:lnTo>
                      <a:pt x="76994" y="0"/>
                    </a:lnTo>
                    <a:close/>
                  </a:path>
                </a:pathLst>
              </a:custGeom>
              <a:solidFill>
                <a:srgbClr val="92D050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テキスト ボックス 5"/>
            <p:cNvSpPr txBox="1"/>
            <p:nvPr/>
          </p:nvSpPr>
          <p:spPr>
            <a:xfrm>
              <a:off x="2557202" y="4789457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©2022.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5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/>
          <p:cNvGrpSpPr/>
          <p:nvPr/>
        </p:nvGrpSpPr>
        <p:grpSpPr>
          <a:xfrm>
            <a:off x="1451602" y="601287"/>
            <a:ext cx="2821203" cy="4612615"/>
            <a:chOff x="1451602" y="601287"/>
            <a:chExt cx="2821203" cy="4612615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451602" y="601287"/>
              <a:ext cx="2821203" cy="4470173"/>
              <a:chOff x="3207665" y="1661160"/>
              <a:chExt cx="2821203" cy="4470173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3680301" y="1661160"/>
                <a:ext cx="1898555" cy="4470173"/>
                <a:chOff x="3680301" y="1661160"/>
                <a:chExt cx="1898555" cy="4470173"/>
              </a:xfrm>
            </p:grpSpPr>
            <p:grpSp>
              <p:nvGrpSpPr>
                <p:cNvPr id="19" name="グループ化 18"/>
                <p:cNvGrpSpPr/>
                <p:nvPr/>
              </p:nvGrpSpPr>
              <p:grpSpPr>
                <a:xfrm>
                  <a:off x="3680301" y="2286001"/>
                  <a:ext cx="1898555" cy="3845332"/>
                  <a:chOff x="3680301" y="2286001"/>
                  <a:chExt cx="1898555" cy="3845332"/>
                </a:xfrm>
              </p:grpSpPr>
              <p:grpSp>
                <p:nvGrpSpPr>
                  <p:cNvPr id="33" name="グループ化 32"/>
                  <p:cNvGrpSpPr/>
                  <p:nvPr/>
                </p:nvGrpSpPr>
                <p:grpSpPr>
                  <a:xfrm>
                    <a:off x="3680301" y="2286001"/>
                    <a:ext cx="1898555" cy="3845332"/>
                    <a:chOff x="3680301" y="2286001"/>
                    <a:chExt cx="1898555" cy="3845332"/>
                  </a:xfrm>
                </p:grpSpPr>
                <p:sp>
                  <p:nvSpPr>
                    <p:cNvPr id="35" name="フリーフォーム 34"/>
                    <p:cNvSpPr/>
                    <p:nvPr/>
                  </p:nvSpPr>
                  <p:spPr>
                    <a:xfrm>
                      <a:off x="3698648" y="2626469"/>
                      <a:ext cx="1873665" cy="3504864"/>
                    </a:xfrm>
                    <a:custGeom>
                      <a:avLst/>
                      <a:gdLst>
                        <a:gd name="connsiteX0" fmla="*/ 373380 w 1379220"/>
                        <a:gd name="connsiteY0" fmla="*/ 0 h 3718560"/>
                        <a:gd name="connsiteX1" fmla="*/ 1028700 w 1379220"/>
                        <a:gd name="connsiteY1" fmla="*/ 0 h 3718560"/>
                        <a:gd name="connsiteX2" fmla="*/ 1379220 w 1379220"/>
                        <a:gd name="connsiteY2" fmla="*/ 3718560 h 3718560"/>
                        <a:gd name="connsiteX3" fmla="*/ 0 w 1379220"/>
                        <a:gd name="connsiteY3" fmla="*/ 3665220 h 3718560"/>
                        <a:gd name="connsiteX4" fmla="*/ 373380 w 1379220"/>
                        <a:gd name="connsiteY4" fmla="*/ 0 h 3718560"/>
                        <a:gd name="connsiteX0" fmla="*/ 335280 w 1341120"/>
                        <a:gd name="connsiteY0" fmla="*/ 0 h 3726180"/>
                        <a:gd name="connsiteX1" fmla="*/ 990600 w 1341120"/>
                        <a:gd name="connsiteY1" fmla="*/ 0 h 3726180"/>
                        <a:gd name="connsiteX2" fmla="*/ 1341120 w 1341120"/>
                        <a:gd name="connsiteY2" fmla="*/ 3718560 h 3726180"/>
                        <a:gd name="connsiteX3" fmla="*/ 0 w 1341120"/>
                        <a:gd name="connsiteY3" fmla="*/ 3726180 h 3726180"/>
                        <a:gd name="connsiteX4" fmla="*/ 335280 w 1341120"/>
                        <a:gd name="connsiteY4" fmla="*/ 0 h 3726180"/>
                        <a:gd name="connsiteX0" fmla="*/ 335280 w 1341120"/>
                        <a:gd name="connsiteY0" fmla="*/ 0 h 3798175"/>
                        <a:gd name="connsiteX1" fmla="*/ 990600 w 1341120"/>
                        <a:gd name="connsiteY1" fmla="*/ 0 h 3798175"/>
                        <a:gd name="connsiteX2" fmla="*/ 1341120 w 1341120"/>
                        <a:gd name="connsiteY2" fmla="*/ 3718560 h 3798175"/>
                        <a:gd name="connsiteX3" fmla="*/ 0 w 1341120"/>
                        <a:gd name="connsiteY3" fmla="*/ 3726180 h 3798175"/>
                        <a:gd name="connsiteX4" fmla="*/ 335280 w 1341120"/>
                        <a:gd name="connsiteY4" fmla="*/ 0 h 3798175"/>
                        <a:gd name="connsiteX0" fmla="*/ 335280 w 1341120"/>
                        <a:gd name="connsiteY0" fmla="*/ 0 h 3839853"/>
                        <a:gd name="connsiteX1" fmla="*/ 990600 w 1341120"/>
                        <a:gd name="connsiteY1" fmla="*/ 0 h 3839853"/>
                        <a:gd name="connsiteX2" fmla="*/ 1341120 w 1341120"/>
                        <a:gd name="connsiteY2" fmla="*/ 3718560 h 3839853"/>
                        <a:gd name="connsiteX3" fmla="*/ 0 w 1341120"/>
                        <a:gd name="connsiteY3" fmla="*/ 3726180 h 3839853"/>
                        <a:gd name="connsiteX4" fmla="*/ 335280 w 1341120"/>
                        <a:gd name="connsiteY4" fmla="*/ 0 h 3839853"/>
                        <a:gd name="connsiteX0" fmla="*/ 335280 w 1539691"/>
                        <a:gd name="connsiteY0" fmla="*/ 0 h 3839853"/>
                        <a:gd name="connsiteX1" fmla="*/ 990600 w 1539691"/>
                        <a:gd name="connsiteY1" fmla="*/ 0 h 3839853"/>
                        <a:gd name="connsiteX2" fmla="*/ 1341120 w 1539691"/>
                        <a:gd name="connsiteY2" fmla="*/ 3718560 h 3839853"/>
                        <a:gd name="connsiteX3" fmla="*/ 0 w 1539691"/>
                        <a:gd name="connsiteY3" fmla="*/ 3726180 h 3839853"/>
                        <a:gd name="connsiteX4" fmla="*/ 335280 w 1539691"/>
                        <a:gd name="connsiteY4" fmla="*/ 0 h 3839853"/>
                        <a:gd name="connsiteX0" fmla="*/ 570424 w 1774835"/>
                        <a:gd name="connsiteY0" fmla="*/ 0 h 3839853"/>
                        <a:gd name="connsiteX1" fmla="*/ 1225744 w 1774835"/>
                        <a:gd name="connsiteY1" fmla="*/ 0 h 3839853"/>
                        <a:gd name="connsiteX2" fmla="*/ 1576264 w 1774835"/>
                        <a:gd name="connsiteY2" fmla="*/ 3718560 h 3839853"/>
                        <a:gd name="connsiteX3" fmla="*/ 235144 w 1774835"/>
                        <a:gd name="connsiteY3" fmla="*/ 3726180 h 3839853"/>
                        <a:gd name="connsiteX4" fmla="*/ 570424 w 1774835"/>
                        <a:gd name="connsiteY4" fmla="*/ 0 h 3839853"/>
                        <a:gd name="connsiteX0" fmla="*/ 624999 w 1829410"/>
                        <a:gd name="connsiteY0" fmla="*/ 0 h 3839853"/>
                        <a:gd name="connsiteX1" fmla="*/ 1280319 w 1829410"/>
                        <a:gd name="connsiteY1" fmla="*/ 0 h 3839853"/>
                        <a:gd name="connsiteX2" fmla="*/ 1630839 w 1829410"/>
                        <a:gd name="connsiteY2" fmla="*/ 3718560 h 3839853"/>
                        <a:gd name="connsiteX3" fmla="*/ 289719 w 1829410"/>
                        <a:gd name="connsiteY3" fmla="*/ 3726180 h 3839853"/>
                        <a:gd name="connsiteX4" fmla="*/ 624999 w 1829410"/>
                        <a:gd name="connsiteY4" fmla="*/ 0 h 3839853"/>
                        <a:gd name="connsiteX0" fmla="*/ 624999 w 1885016"/>
                        <a:gd name="connsiteY0" fmla="*/ 0 h 3839853"/>
                        <a:gd name="connsiteX1" fmla="*/ 1280319 w 1885016"/>
                        <a:gd name="connsiteY1" fmla="*/ 0 h 3839853"/>
                        <a:gd name="connsiteX2" fmla="*/ 1630839 w 1885016"/>
                        <a:gd name="connsiteY2" fmla="*/ 3718560 h 3839853"/>
                        <a:gd name="connsiteX3" fmla="*/ 289719 w 1885016"/>
                        <a:gd name="connsiteY3" fmla="*/ 3726180 h 3839853"/>
                        <a:gd name="connsiteX4" fmla="*/ 624999 w 1885016"/>
                        <a:gd name="connsiteY4" fmla="*/ 0 h 3839853"/>
                        <a:gd name="connsiteX0" fmla="*/ 624999 w 1885016"/>
                        <a:gd name="connsiteY0" fmla="*/ 0 h 3848128"/>
                        <a:gd name="connsiteX1" fmla="*/ 1280319 w 1885016"/>
                        <a:gd name="connsiteY1" fmla="*/ 0 h 3848128"/>
                        <a:gd name="connsiteX2" fmla="*/ 1630839 w 1885016"/>
                        <a:gd name="connsiteY2" fmla="*/ 3718560 h 3848128"/>
                        <a:gd name="connsiteX3" fmla="*/ 289719 w 1885016"/>
                        <a:gd name="connsiteY3" fmla="*/ 3726180 h 3848128"/>
                        <a:gd name="connsiteX4" fmla="*/ 624999 w 1885016"/>
                        <a:gd name="connsiteY4" fmla="*/ 0 h 3848128"/>
                        <a:gd name="connsiteX0" fmla="*/ 624999 w 1885016"/>
                        <a:gd name="connsiteY0" fmla="*/ 0 h 3862582"/>
                        <a:gd name="connsiteX1" fmla="*/ 1280319 w 1885016"/>
                        <a:gd name="connsiteY1" fmla="*/ 0 h 3862582"/>
                        <a:gd name="connsiteX2" fmla="*/ 1630839 w 1885016"/>
                        <a:gd name="connsiteY2" fmla="*/ 3718560 h 3862582"/>
                        <a:gd name="connsiteX3" fmla="*/ 289719 w 1885016"/>
                        <a:gd name="connsiteY3" fmla="*/ 3726180 h 3862582"/>
                        <a:gd name="connsiteX4" fmla="*/ 624999 w 1885016"/>
                        <a:gd name="connsiteY4" fmla="*/ 0 h 3862582"/>
                        <a:gd name="connsiteX0" fmla="*/ 624999 w 1885016"/>
                        <a:gd name="connsiteY0" fmla="*/ 0 h 3845332"/>
                        <a:gd name="connsiteX1" fmla="*/ 1280319 w 1885016"/>
                        <a:gd name="connsiteY1" fmla="*/ 0 h 3845332"/>
                        <a:gd name="connsiteX2" fmla="*/ 1630839 w 1885016"/>
                        <a:gd name="connsiteY2" fmla="*/ 3718560 h 3845332"/>
                        <a:gd name="connsiteX3" fmla="*/ 289719 w 1885016"/>
                        <a:gd name="connsiteY3" fmla="*/ 3726180 h 3845332"/>
                        <a:gd name="connsiteX4" fmla="*/ 624999 w 1885016"/>
                        <a:gd name="connsiteY4" fmla="*/ 0 h 3845332"/>
                        <a:gd name="connsiteX0" fmla="*/ 624999 w 1898555"/>
                        <a:gd name="connsiteY0" fmla="*/ 0 h 3845332"/>
                        <a:gd name="connsiteX1" fmla="*/ 1280319 w 1898555"/>
                        <a:gd name="connsiteY1" fmla="*/ 0 h 3845332"/>
                        <a:gd name="connsiteX2" fmla="*/ 1630839 w 1898555"/>
                        <a:gd name="connsiteY2" fmla="*/ 3718560 h 3845332"/>
                        <a:gd name="connsiteX3" fmla="*/ 289719 w 1898555"/>
                        <a:gd name="connsiteY3" fmla="*/ 3726180 h 3845332"/>
                        <a:gd name="connsiteX4" fmla="*/ 624999 w 1898555"/>
                        <a:gd name="connsiteY4" fmla="*/ 0 h 3845332"/>
                        <a:gd name="connsiteX0" fmla="*/ 624999 w 1934276"/>
                        <a:gd name="connsiteY0" fmla="*/ 0 h 3845332"/>
                        <a:gd name="connsiteX1" fmla="*/ 1409859 w 1934276"/>
                        <a:gd name="connsiteY1" fmla="*/ 495300 h 3845332"/>
                        <a:gd name="connsiteX2" fmla="*/ 1630839 w 1934276"/>
                        <a:gd name="connsiteY2" fmla="*/ 3718560 h 3845332"/>
                        <a:gd name="connsiteX3" fmla="*/ 289719 w 1934276"/>
                        <a:gd name="connsiteY3" fmla="*/ 3726180 h 3845332"/>
                        <a:gd name="connsiteX4" fmla="*/ 624999 w 1934276"/>
                        <a:gd name="connsiteY4" fmla="*/ 0 h 3845332"/>
                        <a:gd name="connsiteX0" fmla="*/ 624999 w 1934276"/>
                        <a:gd name="connsiteY0" fmla="*/ 0 h 3845332"/>
                        <a:gd name="connsiteX1" fmla="*/ 1409859 w 1934276"/>
                        <a:gd name="connsiteY1" fmla="*/ 495300 h 3845332"/>
                        <a:gd name="connsiteX2" fmla="*/ 1630839 w 1934276"/>
                        <a:gd name="connsiteY2" fmla="*/ 3718560 h 3845332"/>
                        <a:gd name="connsiteX3" fmla="*/ 289719 w 1934276"/>
                        <a:gd name="connsiteY3" fmla="*/ 3726180 h 3845332"/>
                        <a:gd name="connsiteX4" fmla="*/ 624999 w 1934276"/>
                        <a:gd name="connsiteY4" fmla="*/ 0 h 3845332"/>
                        <a:gd name="connsiteX0" fmla="*/ 624999 w 1934276"/>
                        <a:gd name="connsiteY0" fmla="*/ 0 h 3845332"/>
                        <a:gd name="connsiteX1" fmla="*/ 1409859 w 1934276"/>
                        <a:gd name="connsiteY1" fmla="*/ 464820 h 3845332"/>
                        <a:gd name="connsiteX2" fmla="*/ 1630839 w 1934276"/>
                        <a:gd name="connsiteY2" fmla="*/ 3718560 h 3845332"/>
                        <a:gd name="connsiteX3" fmla="*/ 289719 w 1934276"/>
                        <a:gd name="connsiteY3" fmla="*/ 3726180 h 3845332"/>
                        <a:gd name="connsiteX4" fmla="*/ 624999 w 1934276"/>
                        <a:gd name="connsiteY4" fmla="*/ 0 h 3845332"/>
                        <a:gd name="connsiteX0" fmla="*/ 624999 w 1934276"/>
                        <a:gd name="connsiteY0" fmla="*/ 0 h 3845332"/>
                        <a:gd name="connsiteX1" fmla="*/ 1409859 w 1934276"/>
                        <a:gd name="connsiteY1" fmla="*/ 464820 h 3845332"/>
                        <a:gd name="connsiteX2" fmla="*/ 1630839 w 1934276"/>
                        <a:gd name="connsiteY2" fmla="*/ 3718560 h 3845332"/>
                        <a:gd name="connsiteX3" fmla="*/ 289719 w 1934276"/>
                        <a:gd name="connsiteY3" fmla="*/ 3726180 h 3845332"/>
                        <a:gd name="connsiteX4" fmla="*/ 624999 w 1934276"/>
                        <a:gd name="connsiteY4" fmla="*/ 0 h 3845332"/>
                        <a:gd name="connsiteX0" fmla="*/ 552494 w 1960831"/>
                        <a:gd name="connsiteY0" fmla="*/ 0 h 3502432"/>
                        <a:gd name="connsiteX1" fmla="*/ 1436414 w 1960831"/>
                        <a:gd name="connsiteY1" fmla="*/ 121920 h 3502432"/>
                        <a:gd name="connsiteX2" fmla="*/ 1657394 w 1960831"/>
                        <a:gd name="connsiteY2" fmla="*/ 3375660 h 3502432"/>
                        <a:gd name="connsiteX3" fmla="*/ 316274 w 1960831"/>
                        <a:gd name="connsiteY3" fmla="*/ 3383280 h 3502432"/>
                        <a:gd name="connsiteX4" fmla="*/ 552494 w 1960831"/>
                        <a:gd name="connsiteY4" fmla="*/ 0 h 3502432"/>
                        <a:gd name="connsiteX0" fmla="*/ 552494 w 1960831"/>
                        <a:gd name="connsiteY0" fmla="*/ 0 h 3502432"/>
                        <a:gd name="connsiteX1" fmla="*/ 1436414 w 1960831"/>
                        <a:gd name="connsiteY1" fmla="*/ 121920 h 3502432"/>
                        <a:gd name="connsiteX2" fmla="*/ 1657394 w 1960831"/>
                        <a:gd name="connsiteY2" fmla="*/ 3375660 h 3502432"/>
                        <a:gd name="connsiteX3" fmla="*/ 316274 w 1960831"/>
                        <a:gd name="connsiteY3" fmla="*/ 3383280 h 3502432"/>
                        <a:gd name="connsiteX4" fmla="*/ 552494 w 1960831"/>
                        <a:gd name="connsiteY4" fmla="*/ 0 h 3502432"/>
                        <a:gd name="connsiteX0" fmla="*/ 563380 w 1956477"/>
                        <a:gd name="connsiteY0" fmla="*/ 0 h 3502432"/>
                        <a:gd name="connsiteX1" fmla="*/ 1432060 w 1956477"/>
                        <a:gd name="connsiteY1" fmla="*/ 121920 h 3502432"/>
                        <a:gd name="connsiteX2" fmla="*/ 1653040 w 1956477"/>
                        <a:gd name="connsiteY2" fmla="*/ 3375660 h 3502432"/>
                        <a:gd name="connsiteX3" fmla="*/ 311920 w 1956477"/>
                        <a:gd name="connsiteY3" fmla="*/ 3383280 h 3502432"/>
                        <a:gd name="connsiteX4" fmla="*/ 563380 w 1956477"/>
                        <a:gd name="connsiteY4" fmla="*/ 0 h 3502432"/>
                        <a:gd name="connsiteX0" fmla="*/ 563380 w 1945012"/>
                        <a:gd name="connsiteY0" fmla="*/ 0 h 3502432"/>
                        <a:gd name="connsiteX1" fmla="*/ 1432060 w 1945012"/>
                        <a:gd name="connsiteY1" fmla="*/ 121920 h 3502432"/>
                        <a:gd name="connsiteX2" fmla="*/ 1653040 w 1945012"/>
                        <a:gd name="connsiteY2" fmla="*/ 3375660 h 3502432"/>
                        <a:gd name="connsiteX3" fmla="*/ 311920 w 1945012"/>
                        <a:gd name="connsiteY3" fmla="*/ 3383280 h 3502432"/>
                        <a:gd name="connsiteX4" fmla="*/ 563380 w 1945012"/>
                        <a:gd name="connsiteY4" fmla="*/ 0 h 3502432"/>
                        <a:gd name="connsiteX0" fmla="*/ 563380 w 1954529"/>
                        <a:gd name="connsiteY0" fmla="*/ 0 h 3502432"/>
                        <a:gd name="connsiteX1" fmla="*/ 1432060 w 1954529"/>
                        <a:gd name="connsiteY1" fmla="*/ 121920 h 3502432"/>
                        <a:gd name="connsiteX2" fmla="*/ 1653040 w 1954529"/>
                        <a:gd name="connsiteY2" fmla="*/ 3375660 h 3502432"/>
                        <a:gd name="connsiteX3" fmla="*/ 311920 w 1954529"/>
                        <a:gd name="connsiteY3" fmla="*/ 3383280 h 3502432"/>
                        <a:gd name="connsiteX4" fmla="*/ 563380 w 1954529"/>
                        <a:gd name="connsiteY4" fmla="*/ 0 h 3502432"/>
                        <a:gd name="connsiteX0" fmla="*/ 563380 w 1927642"/>
                        <a:gd name="connsiteY0" fmla="*/ 0 h 3502432"/>
                        <a:gd name="connsiteX1" fmla="*/ 1432060 w 1927642"/>
                        <a:gd name="connsiteY1" fmla="*/ 121920 h 3502432"/>
                        <a:gd name="connsiteX2" fmla="*/ 1653040 w 1927642"/>
                        <a:gd name="connsiteY2" fmla="*/ 3375660 h 3502432"/>
                        <a:gd name="connsiteX3" fmla="*/ 311920 w 1927642"/>
                        <a:gd name="connsiteY3" fmla="*/ 3383280 h 3502432"/>
                        <a:gd name="connsiteX4" fmla="*/ 563380 w 1927642"/>
                        <a:gd name="connsiteY4" fmla="*/ 0 h 3502432"/>
                        <a:gd name="connsiteX0" fmla="*/ 563380 w 1897448"/>
                        <a:gd name="connsiteY0" fmla="*/ 0 h 3502432"/>
                        <a:gd name="connsiteX1" fmla="*/ 1432060 w 1897448"/>
                        <a:gd name="connsiteY1" fmla="*/ 121920 h 3502432"/>
                        <a:gd name="connsiteX2" fmla="*/ 1653040 w 1897448"/>
                        <a:gd name="connsiteY2" fmla="*/ 3375660 h 3502432"/>
                        <a:gd name="connsiteX3" fmla="*/ 311920 w 1897448"/>
                        <a:gd name="connsiteY3" fmla="*/ 3383280 h 3502432"/>
                        <a:gd name="connsiteX4" fmla="*/ 563380 w 1897448"/>
                        <a:gd name="connsiteY4" fmla="*/ 0 h 3502432"/>
                        <a:gd name="connsiteX0" fmla="*/ 563380 w 1914214"/>
                        <a:gd name="connsiteY0" fmla="*/ 0 h 3502432"/>
                        <a:gd name="connsiteX1" fmla="*/ 1432060 w 1914214"/>
                        <a:gd name="connsiteY1" fmla="*/ 121920 h 3502432"/>
                        <a:gd name="connsiteX2" fmla="*/ 1653040 w 1914214"/>
                        <a:gd name="connsiteY2" fmla="*/ 3375660 h 3502432"/>
                        <a:gd name="connsiteX3" fmla="*/ 311920 w 1914214"/>
                        <a:gd name="connsiteY3" fmla="*/ 3383280 h 3502432"/>
                        <a:gd name="connsiteX4" fmla="*/ 563380 w 1914214"/>
                        <a:gd name="connsiteY4" fmla="*/ 0 h 3502432"/>
                        <a:gd name="connsiteX0" fmla="*/ 543102 w 1893936"/>
                        <a:gd name="connsiteY0" fmla="*/ 0 h 3502432"/>
                        <a:gd name="connsiteX1" fmla="*/ 1411782 w 1893936"/>
                        <a:gd name="connsiteY1" fmla="*/ 121920 h 3502432"/>
                        <a:gd name="connsiteX2" fmla="*/ 1632762 w 1893936"/>
                        <a:gd name="connsiteY2" fmla="*/ 3375660 h 3502432"/>
                        <a:gd name="connsiteX3" fmla="*/ 291642 w 1893936"/>
                        <a:gd name="connsiteY3" fmla="*/ 3383280 h 3502432"/>
                        <a:gd name="connsiteX4" fmla="*/ 543102 w 1893936"/>
                        <a:gd name="connsiteY4" fmla="*/ 0 h 3502432"/>
                        <a:gd name="connsiteX0" fmla="*/ 522831 w 1873665"/>
                        <a:gd name="connsiteY0" fmla="*/ 0 h 3502432"/>
                        <a:gd name="connsiteX1" fmla="*/ 1391511 w 1873665"/>
                        <a:gd name="connsiteY1" fmla="*/ 121920 h 3502432"/>
                        <a:gd name="connsiteX2" fmla="*/ 1612491 w 1873665"/>
                        <a:gd name="connsiteY2" fmla="*/ 3375660 h 3502432"/>
                        <a:gd name="connsiteX3" fmla="*/ 271371 w 1873665"/>
                        <a:gd name="connsiteY3" fmla="*/ 3383280 h 3502432"/>
                        <a:gd name="connsiteX4" fmla="*/ 522831 w 1873665"/>
                        <a:gd name="connsiteY4" fmla="*/ 0 h 3502432"/>
                        <a:gd name="connsiteX0" fmla="*/ 522831 w 1873665"/>
                        <a:gd name="connsiteY0" fmla="*/ 0 h 3502432"/>
                        <a:gd name="connsiteX1" fmla="*/ 1391511 w 1873665"/>
                        <a:gd name="connsiteY1" fmla="*/ 121920 h 3502432"/>
                        <a:gd name="connsiteX2" fmla="*/ 1612491 w 1873665"/>
                        <a:gd name="connsiteY2" fmla="*/ 3375660 h 3502432"/>
                        <a:gd name="connsiteX3" fmla="*/ 271371 w 1873665"/>
                        <a:gd name="connsiteY3" fmla="*/ 3383280 h 3502432"/>
                        <a:gd name="connsiteX4" fmla="*/ 522831 w 1873665"/>
                        <a:gd name="connsiteY4" fmla="*/ 0 h 3502432"/>
                        <a:gd name="connsiteX0" fmla="*/ 522831 w 1873665"/>
                        <a:gd name="connsiteY0" fmla="*/ 2432 h 3504864"/>
                        <a:gd name="connsiteX1" fmla="*/ 1391511 w 1873665"/>
                        <a:gd name="connsiteY1" fmla="*/ 124352 h 3504864"/>
                        <a:gd name="connsiteX2" fmla="*/ 1612491 w 1873665"/>
                        <a:gd name="connsiteY2" fmla="*/ 3378092 h 3504864"/>
                        <a:gd name="connsiteX3" fmla="*/ 271371 w 1873665"/>
                        <a:gd name="connsiteY3" fmla="*/ 3385712 h 3504864"/>
                        <a:gd name="connsiteX4" fmla="*/ 522831 w 1873665"/>
                        <a:gd name="connsiteY4" fmla="*/ 2432 h 35048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73665" h="3504864">
                          <a:moveTo>
                            <a:pt x="522831" y="2432"/>
                          </a:moveTo>
                          <a:cubicBezTo>
                            <a:pt x="858111" y="-25508"/>
                            <a:pt x="835251" y="198012"/>
                            <a:pt x="1391511" y="124352"/>
                          </a:cubicBezTo>
                          <a:cubicBezTo>
                            <a:pt x="1813151" y="1478172"/>
                            <a:pt x="2112871" y="2984392"/>
                            <a:pt x="1612491" y="3378092"/>
                          </a:cubicBezTo>
                          <a:cubicBezTo>
                            <a:pt x="1340711" y="3540652"/>
                            <a:pt x="566011" y="3550812"/>
                            <a:pt x="271371" y="3385712"/>
                          </a:cubicBezTo>
                          <a:cubicBezTo>
                            <a:pt x="-279809" y="2997092"/>
                            <a:pt x="113891" y="1450232"/>
                            <a:pt x="522831" y="2432"/>
                          </a:cubicBezTo>
                          <a:close/>
                        </a:path>
                      </a:pathLst>
                    </a:custGeom>
                    <a:solidFill>
                      <a:srgbClr val="FFE5C5"/>
                    </a:solidFill>
                    <a:ln w="254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6" name="フリーフォーム 35"/>
                    <p:cNvSpPr/>
                    <p:nvPr/>
                  </p:nvSpPr>
                  <p:spPr>
                    <a:xfrm>
                      <a:off x="3680301" y="2286001"/>
                      <a:ext cx="1898555" cy="3845332"/>
                    </a:xfrm>
                    <a:custGeom>
                      <a:avLst/>
                      <a:gdLst>
                        <a:gd name="connsiteX0" fmla="*/ 373380 w 1379220"/>
                        <a:gd name="connsiteY0" fmla="*/ 0 h 3718560"/>
                        <a:gd name="connsiteX1" fmla="*/ 1028700 w 1379220"/>
                        <a:gd name="connsiteY1" fmla="*/ 0 h 3718560"/>
                        <a:gd name="connsiteX2" fmla="*/ 1379220 w 1379220"/>
                        <a:gd name="connsiteY2" fmla="*/ 3718560 h 3718560"/>
                        <a:gd name="connsiteX3" fmla="*/ 0 w 1379220"/>
                        <a:gd name="connsiteY3" fmla="*/ 3665220 h 3718560"/>
                        <a:gd name="connsiteX4" fmla="*/ 373380 w 1379220"/>
                        <a:gd name="connsiteY4" fmla="*/ 0 h 3718560"/>
                        <a:gd name="connsiteX0" fmla="*/ 335280 w 1341120"/>
                        <a:gd name="connsiteY0" fmla="*/ 0 h 3726180"/>
                        <a:gd name="connsiteX1" fmla="*/ 990600 w 1341120"/>
                        <a:gd name="connsiteY1" fmla="*/ 0 h 3726180"/>
                        <a:gd name="connsiteX2" fmla="*/ 1341120 w 1341120"/>
                        <a:gd name="connsiteY2" fmla="*/ 3718560 h 3726180"/>
                        <a:gd name="connsiteX3" fmla="*/ 0 w 1341120"/>
                        <a:gd name="connsiteY3" fmla="*/ 3726180 h 3726180"/>
                        <a:gd name="connsiteX4" fmla="*/ 335280 w 1341120"/>
                        <a:gd name="connsiteY4" fmla="*/ 0 h 3726180"/>
                        <a:gd name="connsiteX0" fmla="*/ 335280 w 1341120"/>
                        <a:gd name="connsiteY0" fmla="*/ 0 h 3798175"/>
                        <a:gd name="connsiteX1" fmla="*/ 990600 w 1341120"/>
                        <a:gd name="connsiteY1" fmla="*/ 0 h 3798175"/>
                        <a:gd name="connsiteX2" fmla="*/ 1341120 w 1341120"/>
                        <a:gd name="connsiteY2" fmla="*/ 3718560 h 3798175"/>
                        <a:gd name="connsiteX3" fmla="*/ 0 w 1341120"/>
                        <a:gd name="connsiteY3" fmla="*/ 3726180 h 3798175"/>
                        <a:gd name="connsiteX4" fmla="*/ 335280 w 1341120"/>
                        <a:gd name="connsiteY4" fmla="*/ 0 h 3798175"/>
                        <a:gd name="connsiteX0" fmla="*/ 335280 w 1341120"/>
                        <a:gd name="connsiteY0" fmla="*/ 0 h 3839853"/>
                        <a:gd name="connsiteX1" fmla="*/ 990600 w 1341120"/>
                        <a:gd name="connsiteY1" fmla="*/ 0 h 3839853"/>
                        <a:gd name="connsiteX2" fmla="*/ 1341120 w 1341120"/>
                        <a:gd name="connsiteY2" fmla="*/ 3718560 h 3839853"/>
                        <a:gd name="connsiteX3" fmla="*/ 0 w 1341120"/>
                        <a:gd name="connsiteY3" fmla="*/ 3726180 h 3839853"/>
                        <a:gd name="connsiteX4" fmla="*/ 335280 w 1341120"/>
                        <a:gd name="connsiteY4" fmla="*/ 0 h 3839853"/>
                        <a:gd name="connsiteX0" fmla="*/ 335280 w 1539691"/>
                        <a:gd name="connsiteY0" fmla="*/ 0 h 3839853"/>
                        <a:gd name="connsiteX1" fmla="*/ 990600 w 1539691"/>
                        <a:gd name="connsiteY1" fmla="*/ 0 h 3839853"/>
                        <a:gd name="connsiteX2" fmla="*/ 1341120 w 1539691"/>
                        <a:gd name="connsiteY2" fmla="*/ 3718560 h 3839853"/>
                        <a:gd name="connsiteX3" fmla="*/ 0 w 1539691"/>
                        <a:gd name="connsiteY3" fmla="*/ 3726180 h 3839853"/>
                        <a:gd name="connsiteX4" fmla="*/ 335280 w 1539691"/>
                        <a:gd name="connsiteY4" fmla="*/ 0 h 3839853"/>
                        <a:gd name="connsiteX0" fmla="*/ 570424 w 1774835"/>
                        <a:gd name="connsiteY0" fmla="*/ 0 h 3839853"/>
                        <a:gd name="connsiteX1" fmla="*/ 1225744 w 1774835"/>
                        <a:gd name="connsiteY1" fmla="*/ 0 h 3839853"/>
                        <a:gd name="connsiteX2" fmla="*/ 1576264 w 1774835"/>
                        <a:gd name="connsiteY2" fmla="*/ 3718560 h 3839853"/>
                        <a:gd name="connsiteX3" fmla="*/ 235144 w 1774835"/>
                        <a:gd name="connsiteY3" fmla="*/ 3726180 h 3839853"/>
                        <a:gd name="connsiteX4" fmla="*/ 570424 w 1774835"/>
                        <a:gd name="connsiteY4" fmla="*/ 0 h 3839853"/>
                        <a:gd name="connsiteX0" fmla="*/ 624999 w 1829410"/>
                        <a:gd name="connsiteY0" fmla="*/ 0 h 3839853"/>
                        <a:gd name="connsiteX1" fmla="*/ 1280319 w 1829410"/>
                        <a:gd name="connsiteY1" fmla="*/ 0 h 3839853"/>
                        <a:gd name="connsiteX2" fmla="*/ 1630839 w 1829410"/>
                        <a:gd name="connsiteY2" fmla="*/ 3718560 h 3839853"/>
                        <a:gd name="connsiteX3" fmla="*/ 289719 w 1829410"/>
                        <a:gd name="connsiteY3" fmla="*/ 3726180 h 3839853"/>
                        <a:gd name="connsiteX4" fmla="*/ 624999 w 1829410"/>
                        <a:gd name="connsiteY4" fmla="*/ 0 h 3839853"/>
                        <a:gd name="connsiteX0" fmla="*/ 624999 w 1885016"/>
                        <a:gd name="connsiteY0" fmla="*/ 0 h 3839853"/>
                        <a:gd name="connsiteX1" fmla="*/ 1280319 w 1885016"/>
                        <a:gd name="connsiteY1" fmla="*/ 0 h 3839853"/>
                        <a:gd name="connsiteX2" fmla="*/ 1630839 w 1885016"/>
                        <a:gd name="connsiteY2" fmla="*/ 3718560 h 3839853"/>
                        <a:gd name="connsiteX3" fmla="*/ 289719 w 1885016"/>
                        <a:gd name="connsiteY3" fmla="*/ 3726180 h 3839853"/>
                        <a:gd name="connsiteX4" fmla="*/ 624999 w 1885016"/>
                        <a:gd name="connsiteY4" fmla="*/ 0 h 3839853"/>
                        <a:gd name="connsiteX0" fmla="*/ 624999 w 1885016"/>
                        <a:gd name="connsiteY0" fmla="*/ 0 h 3848128"/>
                        <a:gd name="connsiteX1" fmla="*/ 1280319 w 1885016"/>
                        <a:gd name="connsiteY1" fmla="*/ 0 h 3848128"/>
                        <a:gd name="connsiteX2" fmla="*/ 1630839 w 1885016"/>
                        <a:gd name="connsiteY2" fmla="*/ 3718560 h 3848128"/>
                        <a:gd name="connsiteX3" fmla="*/ 289719 w 1885016"/>
                        <a:gd name="connsiteY3" fmla="*/ 3726180 h 3848128"/>
                        <a:gd name="connsiteX4" fmla="*/ 624999 w 1885016"/>
                        <a:gd name="connsiteY4" fmla="*/ 0 h 3848128"/>
                        <a:gd name="connsiteX0" fmla="*/ 624999 w 1885016"/>
                        <a:gd name="connsiteY0" fmla="*/ 0 h 3862582"/>
                        <a:gd name="connsiteX1" fmla="*/ 1280319 w 1885016"/>
                        <a:gd name="connsiteY1" fmla="*/ 0 h 3862582"/>
                        <a:gd name="connsiteX2" fmla="*/ 1630839 w 1885016"/>
                        <a:gd name="connsiteY2" fmla="*/ 3718560 h 3862582"/>
                        <a:gd name="connsiteX3" fmla="*/ 289719 w 1885016"/>
                        <a:gd name="connsiteY3" fmla="*/ 3726180 h 3862582"/>
                        <a:gd name="connsiteX4" fmla="*/ 624999 w 1885016"/>
                        <a:gd name="connsiteY4" fmla="*/ 0 h 3862582"/>
                        <a:gd name="connsiteX0" fmla="*/ 624999 w 1885016"/>
                        <a:gd name="connsiteY0" fmla="*/ 0 h 3845332"/>
                        <a:gd name="connsiteX1" fmla="*/ 1280319 w 1885016"/>
                        <a:gd name="connsiteY1" fmla="*/ 0 h 3845332"/>
                        <a:gd name="connsiteX2" fmla="*/ 1630839 w 1885016"/>
                        <a:gd name="connsiteY2" fmla="*/ 3718560 h 3845332"/>
                        <a:gd name="connsiteX3" fmla="*/ 289719 w 1885016"/>
                        <a:gd name="connsiteY3" fmla="*/ 3726180 h 3845332"/>
                        <a:gd name="connsiteX4" fmla="*/ 624999 w 1885016"/>
                        <a:gd name="connsiteY4" fmla="*/ 0 h 3845332"/>
                        <a:gd name="connsiteX0" fmla="*/ 624999 w 1898555"/>
                        <a:gd name="connsiteY0" fmla="*/ 0 h 3845332"/>
                        <a:gd name="connsiteX1" fmla="*/ 1280319 w 1898555"/>
                        <a:gd name="connsiteY1" fmla="*/ 0 h 3845332"/>
                        <a:gd name="connsiteX2" fmla="*/ 1630839 w 1898555"/>
                        <a:gd name="connsiteY2" fmla="*/ 3718560 h 3845332"/>
                        <a:gd name="connsiteX3" fmla="*/ 289719 w 1898555"/>
                        <a:gd name="connsiteY3" fmla="*/ 3726180 h 3845332"/>
                        <a:gd name="connsiteX4" fmla="*/ 624999 w 1898555"/>
                        <a:gd name="connsiteY4" fmla="*/ 0 h 38453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98555" h="3845332">
                          <a:moveTo>
                            <a:pt x="624999" y="0"/>
                          </a:moveTo>
                          <a:lnTo>
                            <a:pt x="1280319" y="0"/>
                          </a:lnTo>
                          <a:cubicBezTo>
                            <a:pt x="1709579" y="1399540"/>
                            <a:pt x="2222659" y="3225800"/>
                            <a:pt x="1630839" y="3718560"/>
                          </a:cubicBezTo>
                          <a:cubicBezTo>
                            <a:pt x="1359059" y="3881120"/>
                            <a:pt x="584359" y="3891280"/>
                            <a:pt x="289719" y="3726180"/>
                          </a:cubicBezTo>
                          <a:cubicBezTo>
                            <a:pt x="-352901" y="3268980"/>
                            <a:pt x="216059" y="1447800"/>
                            <a:pt x="624999" y="0"/>
                          </a:cubicBezTo>
                          <a:close/>
                        </a:path>
                      </a:pathLst>
                    </a:cu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34" name="楕円 33"/>
                  <p:cNvSpPr/>
                  <p:nvPr/>
                </p:nvSpPr>
                <p:spPr>
                  <a:xfrm rot="422786">
                    <a:off x="3828316" y="3796491"/>
                    <a:ext cx="256445" cy="1760220"/>
                  </a:xfrm>
                  <a:prstGeom prst="ellipse">
                    <a:avLst/>
                  </a:prstGeom>
                  <a:solidFill>
                    <a:srgbClr val="FFF8E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0" name="グループ化 19"/>
                <p:cNvGrpSpPr/>
                <p:nvPr/>
              </p:nvGrpSpPr>
              <p:grpSpPr>
                <a:xfrm>
                  <a:off x="4272033" y="1661160"/>
                  <a:ext cx="725948" cy="688653"/>
                  <a:chOff x="4272033" y="1661160"/>
                  <a:chExt cx="725948" cy="688653"/>
                </a:xfrm>
              </p:grpSpPr>
              <p:sp>
                <p:nvSpPr>
                  <p:cNvPr id="21" name="フリーフォーム 20"/>
                  <p:cNvSpPr/>
                  <p:nvPr/>
                </p:nvSpPr>
                <p:spPr>
                  <a:xfrm>
                    <a:off x="4272033" y="1731167"/>
                    <a:ext cx="725948" cy="199241"/>
                  </a:xfrm>
                  <a:custGeom>
                    <a:avLst/>
                    <a:gdLst>
                      <a:gd name="connsiteX0" fmla="*/ 700088 w 700088"/>
                      <a:gd name="connsiteY0" fmla="*/ 0 h 64294"/>
                      <a:gd name="connsiteX1" fmla="*/ 697706 w 700088"/>
                      <a:gd name="connsiteY1" fmla="*/ 64294 h 64294"/>
                      <a:gd name="connsiteX2" fmla="*/ 0 w 700088"/>
                      <a:gd name="connsiteY2" fmla="*/ 57150 h 64294"/>
                      <a:gd name="connsiteX3" fmla="*/ 2381 w 700088"/>
                      <a:gd name="connsiteY3" fmla="*/ 2381 h 64294"/>
                      <a:gd name="connsiteX4" fmla="*/ 700088 w 700088"/>
                      <a:gd name="connsiteY4" fmla="*/ 0 h 64294"/>
                      <a:gd name="connsiteX0" fmla="*/ 700088 w 700088"/>
                      <a:gd name="connsiteY0" fmla="*/ 0 h 180461"/>
                      <a:gd name="connsiteX1" fmla="*/ 697706 w 700088"/>
                      <a:gd name="connsiteY1" fmla="*/ 64294 h 180461"/>
                      <a:gd name="connsiteX2" fmla="*/ 0 w 700088"/>
                      <a:gd name="connsiteY2" fmla="*/ 57150 h 180461"/>
                      <a:gd name="connsiteX3" fmla="*/ 2381 w 700088"/>
                      <a:gd name="connsiteY3" fmla="*/ 2381 h 180461"/>
                      <a:gd name="connsiteX4" fmla="*/ 700088 w 700088"/>
                      <a:gd name="connsiteY4" fmla="*/ 0 h 180461"/>
                      <a:gd name="connsiteX0" fmla="*/ 700088 w 700088"/>
                      <a:gd name="connsiteY0" fmla="*/ 0 h 205915"/>
                      <a:gd name="connsiteX1" fmla="*/ 697706 w 700088"/>
                      <a:gd name="connsiteY1" fmla="*/ 97632 h 205915"/>
                      <a:gd name="connsiteX2" fmla="*/ 0 w 700088"/>
                      <a:gd name="connsiteY2" fmla="*/ 57150 h 205915"/>
                      <a:gd name="connsiteX3" fmla="*/ 2381 w 700088"/>
                      <a:gd name="connsiteY3" fmla="*/ 2381 h 205915"/>
                      <a:gd name="connsiteX4" fmla="*/ 700088 w 700088"/>
                      <a:gd name="connsiteY4" fmla="*/ 0 h 205915"/>
                      <a:gd name="connsiteX0" fmla="*/ 700156 w 700156"/>
                      <a:gd name="connsiteY0" fmla="*/ 0 h 242833"/>
                      <a:gd name="connsiteX1" fmla="*/ 697774 w 700156"/>
                      <a:gd name="connsiteY1" fmla="*/ 97632 h 242833"/>
                      <a:gd name="connsiteX2" fmla="*/ 68 w 700156"/>
                      <a:gd name="connsiteY2" fmla="*/ 57150 h 242833"/>
                      <a:gd name="connsiteX3" fmla="*/ 2449 w 700156"/>
                      <a:gd name="connsiteY3" fmla="*/ 2381 h 242833"/>
                      <a:gd name="connsiteX4" fmla="*/ 700156 w 700156"/>
                      <a:gd name="connsiteY4" fmla="*/ 0 h 242833"/>
                      <a:gd name="connsiteX0" fmla="*/ 697937 w 697937"/>
                      <a:gd name="connsiteY0" fmla="*/ 0 h 248853"/>
                      <a:gd name="connsiteX1" fmla="*/ 695555 w 697937"/>
                      <a:gd name="connsiteY1" fmla="*/ 97632 h 248853"/>
                      <a:gd name="connsiteX2" fmla="*/ 231 w 697937"/>
                      <a:gd name="connsiteY2" fmla="*/ 73818 h 248853"/>
                      <a:gd name="connsiteX3" fmla="*/ 230 w 697937"/>
                      <a:gd name="connsiteY3" fmla="*/ 2381 h 248853"/>
                      <a:gd name="connsiteX4" fmla="*/ 697937 w 697937"/>
                      <a:gd name="connsiteY4" fmla="*/ 0 h 248853"/>
                      <a:gd name="connsiteX0" fmla="*/ 734571 w 734571"/>
                      <a:gd name="connsiteY0" fmla="*/ 0 h 248853"/>
                      <a:gd name="connsiteX1" fmla="*/ 732189 w 734571"/>
                      <a:gd name="connsiteY1" fmla="*/ 97632 h 248853"/>
                      <a:gd name="connsiteX2" fmla="*/ 36865 w 734571"/>
                      <a:gd name="connsiteY2" fmla="*/ 73818 h 248853"/>
                      <a:gd name="connsiteX3" fmla="*/ 36864 w 734571"/>
                      <a:gd name="connsiteY3" fmla="*/ 2381 h 248853"/>
                      <a:gd name="connsiteX4" fmla="*/ 734571 w 734571"/>
                      <a:gd name="connsiteY4" fmla="*/ 0 h 248853"/>
                      <a:gd name="connsiteX0" fmla="*/ 754680 w 754680"/>
                      <a:gd name="connsiteY0" fmla="*/ 0 h 248853"/>
                      <a:gd name="connsiteX1" fmla="*/ 752298 w 754680"/>
                      <a:gd name="connsiteY1" fmla="*/ 97632 h 248853"/>
                      <a:gd name="connsiteX2" fmla="*/ 56974 w 754680"/>
                      <a:gd name="connsiteY2" fmla="*/ 73818 h 248853"/>
                      <a:gd name="connsiteX3" fmla="*/ 56973 w 754680"/>
                      <a:gd name="connsiteY3" fmla="*/ 2381 h 248853"/>
                      <a:gd name="connsiteX4" fmla="*/ 754680 w 754680"/>
                      <a:gd name="connsiteY4" fmla="*/ 0 h 248853"/>
                      <a:gd name="connsiteX0" fmla="*/ 782063 w 782063"/>
                      <a:gd name="connsiteY0" fmla="*/ 3628 h 252481"/>
                      <a:gd name="connsiteX1" fmla="*/ 779681 w 782063"/>
                      <a:gd name="connsiteY1" fmla="*/ 101260 h 252481"/>
                      <a:gd name="connsiteX2" fmla="*/ 84357 w 782063"/>
                      <a:gd name="connsiteY2" fmla="*/ 77446 h 252481"/>
                      <a:gd name="connsiteX3" fmla="*/ 84356 w 782063"/>
                      <a:gd name="connsiteY3" fmla="*/ 6009 h 252481"/>
                      <a:gd name="connsiteX4" fmla="*/ 782063 w 782063"/>
                      <a:gd name="connsiteY4" fmla="*/ 3628 h 252481"/>
                      <a:gd name="connsiteX0" fmla="*/ 775649 w 775649"/>
                      <a:gd name="connsiteY0" fmla="*/ 0 h 248853"/>
                      <a:gd name="connsiteX1" fmla="*/ 773267 w 775649"/>
                      <a:gd name="connsiteY1" fmla="*/ 97632 h 248853"/>
                      <a:gd name="connsiteX2" fmla="*/ 77943 w 775649"/>
                      <a:gd name="connsiteY2" fmla="*/ 73818 h 248853"/>
                      <a:gd name="connsiteX3" fmla="*/ 77942 w 775649"/>
                      <a:gd name="connsiteY3" fmla="*/ 2381 h 248853"/>
                      <a:gd name="connsiteX4" fmla="*/ 775649 w 775649"/>
                      <a:gd name="connsiteY4" fmla="*/ 0 h 248853"/>
                      <a:gd name="connsiteX0" fmla="*/ 775649 w 775649"/>
                      <a:gd name="connsiteY0" fmla="*/ 0 h 211978"/>
                      <a:gd name="connsiteX1" fmla="*/ 773267 w 775649"/>
                      <a:gd name="connsiteY1" fmla="*/ 97632 h 211978"/>
                      <a:gd name="connsiteX2" fmla="*/ 77943 w 775649"/>
                      <a:gd name="connsiteY2" fmla="*/ 73818 h 211978"/>
                      <a:gd name="connsiteX3" fmla="*/ 77942 w 775649"/>
                      <a:gd name="connsiteY3" fmla="*/ 2381 h 211978"/>
                      <a:gd name="connsiteX4" fmla="*/ 775649 w 775649"/>
                      <a:gd name="connsiteY4" fmla="*/ 0 h 211978"/>
                      <a:gd name="connsiteX0" fmla="*/ 778030 w 778030"/>
                      <a:gd name="connsiteY0" fmla="*/ 0 h 211978"/>
                      <a:gd name="connsiteX1" fmla="*/ 773267 w 778030"/>
                      <a:gd name="connsiteY1" fmla="*/ 97632 h 211978"/>
                      <a:gd name="connsiteX2" fmla="*/ 77943 w 778030"/>
                      <a:gd name="connsiteY2" fmla="*/ 73818 h 211978"/>
                      <a:gd name="connsiteX3" fmla="*/ 77942 w 778030"/>
                      <a:gd name="connsiteY3" fmla="*/ 2381 h 211978"/>
                      <a:gd name="connsiteX4" fmla="*/ 778030 w 778030"/>
                      <a:gd name="connsiteY4" fmla="*/ 0 h 211978"/>
                      <a:gd name="connsiteX0" fmla="*/ 768505 w 773267"/>
                      <a:gd name="connsiteY0" fmla="*/ 2382 h 209597"/>
                      <a:gd name="connsiteX1" fmla="*/ 773267 w 773267"/>
                      <a:gd name="connsiteY1" fmla="*/ 95251 h 209597"/>
                      <a:gd name="connsiteX2" fmla="*/ 77943 w 773267"/>
                      <a:gd name="connsiteY2" fmla="*/ 71437 h 209597"/>
                      <a:gd name="connsiteX3" fmla="*/ 77942 w 773267"/>
                      <a:gd name="connsiteY3" fmla="*/ 0 h 209597"/>
                      <a:gd name="connsiteX4" fmla="*/ 768505 w 773267"/>
                      <a:gd name="connsiteY4" fmla="*/ 2382 h 209597"/>
                      <a:gd name="connsiteX0" fmla="*/ 768505 w 773267"/>
                      <a:gd name="connsiteY0" fmla="*/ 2382 h 197803"/>
                      <a:gd name="connsiteX1" fmla="*/ 773267 w 773267"/>
                      <a:gd name="connsiteY1" fmla="*/ 73820 h 197803"/>
                      <a:gd name="connsiteX2" fmla="*/ 77943 w 773267"/>
                      <a:gd name="connsiteY2" fmla="*/ 71437 h 197803"/>
                      <a:gd name="connsiteX3" fmla="*/ 77942 w 773267"/>
                      <a:gd name="connsiteY3" fmla="*/ 0 h 197803"/>
                      <a:gd name="connsiteX4" fmla="*/ 768505 w 773267"/>
                      <a:gd name="connsiteY4" fmla="*/ 2382 h 197803"/>
                      <a:gd name="connsiteX0" fmla="*/ 767113 w 771875"/>
                      <a:gd name="connsiteY0" fmla="*/ 2382 h 194478"/>
                      <a:gd name="connsiteX1" fmla="*/ 771875 w 771875"/>
                      <a:gd name="connsiteY1" fmla="*/ 73820 h 194478"/>
                      <a:gd name="connsiteX2" fmla="*/ 78932 w 771875"/>
                      <a:gd name="connsiteY2" fmla="*/ 64293 h 194478"/>
                      <a:gd name="connsiteX3" fmla="*/ 76550 w 771875"/>
                      <a:gd name="connsiteY3" fmla="*/ 0 h 194478"/>
                      <a:gd name="connsiteX4" fmla="*/ 767113 w 771875"/>
                      <a:gd name="connsiteY4" fmla="*/ 2382 h 194478"/>
                      <a:gd name="connsiteX0" fmla="*/ 754681 w 759443"/>
                      <a:gd name="connsiteY0" fmla="*/ 2382 h 194478"/>
                      <a:gd name="connsiteX1" fmla="*/ 759443 w 759443"/>
                      <a:gd name="connsiteY1" fmla="*/ 73820 h 194478"/>
                      <a:gd name="connsiteX2" fmla="*/ 66500 w 759443"/>
                      <a:gd name="connsiteY2" fmla="*/ 64293 h 194478"/>
                      <a:gd name="connsiteX3" fmla="*/ 64118 w 759443"/>
                      <a:gd name="connsiteY3" fmla="*/ 0 h 194478"/>
                      <a:gd name="connsiteX4" fmla="*/ 754681 w 759443"/>
                      <a:gd name="connsiteY4" fmla="*/ 2382 h 194478"/>
                      <a:gd name="connsiteX0" fmla="*/ 754681 w 759443"/>
                      <a:gd name="connsiteY0" fmla="*/ 7924 h 200020"/>
                      <a:gd name="connsiteX1" fmla="*/ 759443 w 759443"/>
                      <a:gd name="connsiteY1" fmla="*/ 79362 h 200020"/>
                      <a:gd name="connsiteX2" fmla="*/ 66500 w 759443"/>
                      <a:gd name="connsiteY2" fmla="*/ 69835 h 200020"/>
                      <a:gd name="connsiteX3" fmla="*/ 64118 w 759443"/>
                      <a:gd name="connsiteY3" fmla="*/ 5542 h 200020"/>
                      <a:gd name="connsiteX4" fmla="*/ 754681 w 759443"/>
                      <a:gd name="connsiteY4" fmla="*/ 7924 h 200020"/>
                      <a:gd name="connsiteX0" fmla="*/ 768142 w 772904"/>
                      <a:gd name="connsiteY0" fmla="*/ 7924 h 200020"/>
                      <a:gd name="connsiteX1" fmla="*/ 772904 w 772904"/>
                      <a:gd name="connsiteY1" fmla="*/ 79362 h 200020"/>
                      <a:gd name="connsiteX2" fmla="*/ 79961 w 772904"/>
                      <a:gd name="connsiteY2" fmla="*/ 69835 h 200020"/>
                      <a:gd name="connsiteX3" fmla="*/ 77579 w 772904"/>
                      <a:gd name="connsiteY3" fmla="*/ 5542 h 200020"/>
                      <a:gd name="connsiteX4" fmla="*/ 768142 w 772904"/>
                      <a:gd name="connsiteY4" fmla="*/ 7924 h 200020"/>
                      <a:gd name="connsiteX0" fmla="*/ 751245 w 756007"/>
                      <a:gd name="connsiteY0" fmla="*/ 37851 h 229947"/>
                      <a:gd name="connsiteX1" fmla="*/ 756007 w 756007"/>
                      <a:gd name="connsiteY1" fmla="*/ 109289 h 229947"/>
                      <a:gd name="connsiteX2" fmla="*/ 63064 w 756007"/>
                      <a:gd name="connsiteY2" fmla="*/ 99762 h 229947"/>
                      <a:gd name="connsiteX3" fmla="*/ 96400 w 756007"/>
                      <a:gd name="connsiteY3" fmla="*/ 4513 h 229947"/>
                      <a:gd name="connsiteX4" fmla="*/ 751245 w 756007"/>
                      <a:gd name="connsiteY4" fmla="*/ 37851 h 229947"/>
                      <a:gd name="connsiteX0" fmla="*/ 756011 w 760773"/>
                      <a:gd name="connsiteY0" fmla="*/ 37851 h 229947"/>
                      <a:gd name="connsiteX1" fmla="*/ 760773 w 760773"/>
                      <a:gd name="connsiteY1" fmla="*/ 109289 h 229947"/>
                      <a:gd name="connsiteX2" fmla="*/ 67830 w 760773"/>
                      <a:gd name="connsiteY2" fmla="*/ 99762 h 229947"/>
                      <a:gd name="connsiteX3" fmla="*/ 101166 w 760773"/>
                      <a:gd name="connsiteY3" fmla="*/ 4513 h 229947"/>
                      <a:gd name="connsiteX4" fmla="*/ 756011 w 760773"/>
                      <a:gd name="connsiteY4" fmla="*/ 37851 h 229947"/>
                      <a:gd name="connsiteX0" fmla="*/ 756011 w 760773"/>
                      <a:gd name="connsiteY0" fmla="*/ 37851 h 229947"/>
                      <a:gd name="connsiteX1" fmla="*/ 760773 w 760773"/>
                      <a:gd name="connsiteY1" fmla="*/ 109289 h 229947"/>
                      <a:gd name="connsiteX2" fmla="*/ 67830 w 760773"/>
                      <a:gd name="connsiteY2" fmla="*/ 99762 h 229947"/>
                      <a:gd name="connsiteX3" fmla="*/ 101166 w 760773"/>
                      <a:gd name="connsiteY3" fmla="*/ 4513 h 229947"/>
                      <a:gd name="connsiteX4" fmla="*/ 756011 w 760773"/>
                      <a:gd name="connsiteY4" fmla="*/ 37851 h 229947"/>
                      <a:gd name="connsiteX0" fmla="*/ 762621 w 767383"/>
                      <a:gd name="connsiteY0" fmla="*/ 0 h 192096"/>
                      <a:gd name="connsiteX1" fmla="*/ 767383 w 767383"/>
                      <a:gd name="connsiteY1" fmla="*/ 71438 h 192096"/>
                      <a:gd name="connsiteX2" fmla="*/ 74440 w 767383"/>
                      <a:gd name="connsiteY2" fmla="*/ 61911 h 192096"/>
                      <a:gd name="connsiteX3" fmla="*/ 93489 w 767383"/>
                      <a:gd name="connsiteY3" fmla="*/ 7143 h 192096"/>
                      <a:gd name="connsiteX4" fmla="*/ 762621 w 767383"/>
                      <a:gd name="connsiteY4" fmla="*/ 0 h 192096"/>
                      <a:gd name="connsiteX0" fmla="*/ 759231 w 763993"/>
                      <a:gd name="connsiteY0" fmla="*/ 12499 h 204595"/>
                      <a:gd name="connsiteX1" fmla="*/ 763993 w 763993"/>
                      <a:gd name="connsiteY1" fmla="*/ 83937 h 204595"/>
                      <a:gd name="connsiteX2" fmla="*/ 71050 w 763993"/>
                      <a:gd name="connsiteY2" fmla="*/ 74410 h 204595"/>
                      <a:gd name="connsiteX3" fmla="*/ 97243 w 763993"/>
                      <a:gd name="connsiteY3" fmla="*/ 5354 h 204595"/>
                      <a:gd name="connsiteX4" fmla="*/ 759231 w 763993"/>
                      <a:gd name="connsiteY4" fmla="*/ 12499 h 204595"/>
                      <a:gd name="connsiteX0" fmla="*/ 724277 w 729039"/>
                      <a:gd name="connsiteY0" fmla="*/ 7145 h 199241"/>
                      <a:gd name="connsiteX1" fmla="*/ 729039 w 729039"/>
                      <a:gd name="connsiteY1" fmla="*/ 78583 h 199241"/>
                      <a:gd name="connsiteX2" fmla="*/ 36096 w 729039"/>
                      <a:gd name="connsiteY2" fmla="*/ 69056 h 199241"/>
                      <a:gd name="connsiteX3" fmla="*/ 62289 w 729039"/>
                      <a:gd name="connsiteY3" fmla="*/ 0 h 199241"/>
                      <a:gd name="connsiteX4" fmla="*/ 724277 w 729039"/>
                      <a:gd name="connsiteY4" fmla="*/ 7145 h 199241"/>
                      <a:gd name="connsiteX0" fmla="*/ 688261 w 693023"/>
                      <a:gd name="connsiteY0" fmla="*/ 7145 h 199241"/>
                      <a:gd name="connsiteX1" fmla="*/ 693023 w 693023"/>
                      <a:gd name="connsiteY1" fmla="*/ 78583 h 199241"/>
                      <a:gd name="connsiteX2" fmla="*/ 80 w 693023"/>
                      <a:gd name="connsiteY2" fmla="*/ 69056 h 199241"/>
                      <a:gd name="connsiteX3" fmla="*/ 26273 w 693023"/>
                      <a:gd name="connsiteY3" fmla="*/ 0 h 199241"/>
                      <a:gd name="connsiteX4" fmla="*/ 688261 w 693023"/>
                      <a:gd name="connsiteY4" fmla="*/ 7145 h 199241"/>
                      <a:gd name="connsiteX0" fmla="*/ 688261 w 693023"/>
                      <a:gd name="connsiteY0" fmla="*/ 7145 h 199241"/>
                      <a:gd name="connsiteX1" fmla="*/ 693023 w 693023"/>
                      <a:gd name="connsiteY1" fmla="*/ 78583 h 199241"/>
                      <a:gd name="connsiteX2" fmla="*/ 80 w 693023"/>
                      <a:gd name="connsiteY2" fmla="*/ 69056 h 199241"/>
                      <a:gd name="connsiteX3" fmla="*/ 80 w 693023"/>
                      <a:gd name="connsiteY3" fmla="*/ 0 h 199241"/>
                      <a:gd name="connsiteX4" fmla="*/ 688261 w 693023"/>
                      <a:gd name="connsiteY4" fmla="*/ 7145 h 199241"/>
                      <a:gd name="connsiteX0" fmla="*/ 688610 w 693372"/>
                      <a:gd name="connsiteY0" fmla="*/ 7145 h 199241"/>
                      <a:gd name="connsiteX1" fmla="*/ 693372 w 693372"/>
                      <a:gd name="connsiteY1" fmla="*/ 78583 h 199241"/>
                      <a:gd name="connsiteX2" fmla="*/ 429 w 693372"/>
                      <a:gd name="connsiteY2" fmla="*/ 69056 h 199241"/>
                      <a:gd name="connsiteX3" fmla="*/ 429 w 693372"/>
                      <a:gd name="connsiteY3" fmla="*/ 0 h 199241"/>
                      <a:gd name="connsiteX4" fmla="*/ 688610 w 693372"/>
                      <a:gd name="connsiteY4" fmla="*/ 7145 h 199241"/>
                      <a:gd name="connsiteX0" fmla="*/ 688610 w 704018"/>
                      <a:gd name="connsiteY0" fmla="*/ 7145 h 199241"/>
                      <a:gd name="connsiteX1" fmla="*/ 693372 w 704018"/>
                      <a:gd name="connsiteY1" fmla="*/ 78583 h 199241"/>
                      <a:gd name="connsiteX2" fmla="*/ 429 w 704018"/>
                      <a:gd name="connsiteY2" fmla="*/ 69056 h 199241"/>
                      <a:gd name="connsiteX3" fmla="*/ 429 w 704018"/>
                      <a:gd name="connsiteY3" fmla="*/ 0 h 199241"/>
                      <a:gd name="connsiteX4" fmla="*/ 688610 w 704018"/>
                      <a:gd name="connsiteY4" fmla="*/ 7145 h 199241"/>
                      <a:gd name="connsiteX0" fmla="*/ 688610 w 707397"/>
                      <a:gd name="connsiteY0" fmla="*/ 7145 h 199241"/>
                      <a:gd name="connsiteX1" fmla="*/ 693372 w 707397"/>
                      <a:gd name="connsiteY1" fmla="*/ 78583 h 199241"/>
                      <a:gd name="connsiteX2" fmla="*/ 429 w 707397"/>
                      <a:gd name="connsiteY2" fmla="*/ 69056 h 199241"/>
                      <a:gd name="connsiteX3" fmla="*/ 429 w 707397"/>
                      <a:gd name="connsiteY3" fmla="*/ 0 h 199241"/>
                      <a:gd name="connsiteX4" fmla="*/ 688610 w 707397"/>
                      <a:gd name="connsiteY4" fmla="*/ 7145 h 199241"/>
                      <a:gd name="connsiteX0" fmla="*/ 688261 w 707048"/>
                      <a:gd name="connsiteY0" fmla="*/ 16670 h 208766"/>
                      <a:gd name="connsiteX1" fmla="*/ 693023 w 707048"/>
                      <a:gd name="connsiteY1" fmla="*/ 88108 h 208766"/>
                      <a:gd name="connsiteX2" fmla="*/ 80 w 707048"/>
                      <a:gd name="connsiteY2" fmla="*/ 78581 h 208766"/>
                      <a:gd name="connsiteX3" fmla="*/ 2461 w 707048"/>
                      <a:gd name="connsiteY3" fmla="*/ 0 h 208766"/>
                      <a:gd name="connsiteX4" fmla="*/ 688261 w 707048"/>
                      <a:gd name="connsiteY4" fmla="*/ 16670 h 208766"/>
                      <a:gd name="connsiteX0" fmla="*/ 702117 w 720904"/>
                      <a:gd name="connsiteY0" fmla="*/ 16670 h 208766"/>
                      <a:gd name="connsiteX1" fmla="*/ 706879 w 720904"/>
                      <a:gd name="connsiteY1" fmla="*/ 88108 h 208766"/>
                      <a:gd name="connsiteX2" fmla="*/ 13936 w 720904"/>
                      <a:gd name="connsiteY2" fmla="*/ 78581 h 208766"/>
                      <a:gd name="connsiteX3" fmla="*/ 16317 w 720904"/>
                      <a:gd name="connsiteY3" fmla="*/ 0 h 208766"/>
                      <a:gd name="connsiteX4" fmla="*/ 702117 w 720904"/>
                      <a:gd name="connsiteY4" fmla="*/ 16670 h 208766"/>
                      <a:gd name="connsiteX0" fmla="*/ 715568 w 734355"/>
                      <a:gd name="connsiteY0" fmla="*/ 16670 h 208766"/>
                      <a:gd name="connsiteX1" fmla="*/ 720330 w 734355"/>
                      <a:gd name="connsiteY1" fmla="*/ 88108 h 208766"/>
                      <a:gd name="connsiteX2" fmla="*/ 27387 w 734355"/>
                      <a:gd name="connsiteY2" fmla="*/ 78581 h 208766"/>
                      <a:gd name="connsiteX3" fmla="*/ 29768 w 734355"/>
                      <a:gd name="connsiteY3" fmla="*/ 0 h 208766"/>
                      <a:gd name="connsiteX4" fmla="*/ 715568 w 734355"/>
                      <a:gd name="connsiteY4" fmla="*/ 16670 h 208766"/>
                      <a:gd name="connsiteX0" fmla="*/ 713262 w 732049"/>
                      <a:gd name="connsiteY0" fmla="*/ 7145 h 199241"/>
                      <a:gd name="connsiteX1" fmla="*/ 718024 w 732049"/>
                      <a:gd name="connsiteY1" fmla="*/ 78583 h 199241"/>
                      <a:gd name="connsiteX2" fmla="*/ 25081 w 732049"/>
                      <a:gd name="connsiteY2" fmla="*/ 69056 h 199241"/>
                      <a:gd name="connsiteX3" fmla="*/ 32225 w 732049"/>
                      <a:gd name="connsiteY3" fmla="*/ 0 h 199241"/>
                      <a:gd name="connsiteX4" fmla="*/ 713262 w 732049"/>
                      <a:gd name="connsiteY4" fmla="*/ 7145 h 199241"/>
                      <a:gd name="connsiteX0" fmla="*/ 707161 w 725948"/>
                      <a:gd name="connsiteY0" fmla="*/ 7145 h 199241"/>
                      <a:gd name="connsiteX1" fmla="*/ 711923 w 725948"/>
                      <a:gd name="connsiteY1" fmla="*/ 78583 h 199241"/>
                      <a:gd name="connsiteX2" fmla="*/ 18980 w 725948"/>
                      <a:gd name="connsiteY2" fmla="*/ 69056 h 199241"/>
                      <a:gd name="connsiteX3" fmla="*/ 26124 w 725948"/>
                      <a:gd name="connsiteY3" fmla="*/ 0 h 199241"/>
                      <a:gd name="connsiteX4" fmla="*/ 707161 w 725948"/>
                      <a:gd name="connsiteY4" fmla="*/ 7145 h 199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948" h="199241">
                        <a:moveTo>
                          <a:pt x="707161" y="7145"/>
                        </a:moveTo>
                        <a:cubicBezTo>
                          <a:pt x="739705" y="30958"/>
                          <a:pt x="722242" y="71439"/>
                          <a:pt x="711923" y="78583"/>
                        </a:cubicBezTo>
                        <a:cubicBezTo>
                          <a:pt x="600798" y="254795"/>
                          <a:pt x="11043" y="226219"/>
                          <a:pt x="18980" y="69056"/>
                        </a:cubicBezTo>
                        <a:cubicBezTo>
                          <a:pt x="-15945" y="43656"/>
                          <a:pt x="3899" y="20638"/>
                          <a:pt x="26124" y="0"/>
                        </a:cubicBezTo>
                        <a:lnTo>
                          <a:pt x="707161" y="7145"/>
                        </a:lnTo>
                        <a:close/>
                      </a:path>
                    </a:pathLst>
                  </a:custGeom>
                  <a:solidFill>
                    <a:srgbClr val="DA000F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楕円 21"/>
                  <p:cNvSpPr/>
                  <p:nvPr/>
                </p:nvSpPr>
                <p:spPr>
                  <a:xfrm>
                    <a:off x="4297680" y="1661160"/>
                    <a:ext cx="678180" cy="152400"/>
                  </a:xfrm>
                  <a:prstGeom prst="ellipse">
                    <a:avLst/>
                  </a:prstGeom>
                  <a:solidFill>
                    <a:srgbClr val="DA000F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フリーフォーム 22"/>
                  <p:cNvSpPr/>
                  <p:nvPr/>
                </p:nvSpPr>
                <p:spPr>
                  <a:xfrm>
                    <a:off x="4284304" y="1799047"/>
                    <a:ext cx="699883" cy="550766"/>
                  </a:xfrm>
                  <a:custGeom>
                    <a:avLst/>
                    <a:gdLst>
                      <a:gd name="connsiteX0" fmla="*/ 0 w 685800"/>
                      <a:gd name="connsiteY0" fmla="*/ 19050 h 547688"/>
                      <a:gd name="connsiteX1" fmla="*/ 4763 w 685800"/>
                      <a:gd name="connsiteY1" fmla="*/ 545306 h 547688"/>
                      <a:gd name="connsiteX2" fmla="*/ 681038 w 685800"/>
                      <a:gd name="connsiteY2" fmla="*/ 547688 h 547688"/>
                      <a:gd name="connsiteX3" fmla="*/ 685800 w 685800"/>
                      <a:gd name="connsiteY3" fmla="*/ 0 h 547688"/>
                      <a:gd name="connsiteX4" fmla="*/ 681038 w 685800"/>
                      <a:gd name="connsiteY4" fmla="*/ 52388 h 547688"/>
                      <a:gd name="connsiteX5" fmla="*/ 0 w 685800"/>
                      <a:gd name="connsiteY5" fmla="*/ 19050 h 547688"/>
                      <a:gd name="connsiteX0" fmla="*/ 50624 w 736424"/>
                      <a:gd name="connsiteY0" fmla="*/ 42075 h 570713"/>
                      <a:gd name="connsiteX1" fmla="*/ 50624 w 736424"/>
                      <a:gd name="connsiteY1" fmla="*/ 39694 h 570713"/>
                      <a:gd name="connsiteX2" fmla="*/ 55387 w 736424"/>
                      <a:gd name="connsiteY2" fmla="*/ 568331 h 570713"/>
                      <a:gd name="connsiteX3" fmla="*/ 731662 w 736424"/>
                      <a:gd name="connsiteY3" fmla="*/ 570713 h 570713"/>
                      <a:gd name="connsiteX4" fmla="*/ 736424 w 736424"/>
                      <a:gd name="connsiteY4" fmla="*/ 23025 h 570713"/>
                      <a:gd name="connsiteX5" fmla="*/ 731662 w 736424"/>
                      <a:gd name="connsiteY5" fmla="*/ 75413 h 570713"/>
                      <a:gd name="connsiteX6" fmla="*/ 50624 w 736424"/>
                      <a:gd name="connsiteY6" fmla="*/ 42075 h 570713"/>
                      <a:gd name="connsiteX0" fmla="*/ 53910 w 732566"/>
                      <a:gd name="connsiteY0" fmla="*/ 68123 h 563424"/>
                      <a:gd name="connsiteX1" fmla="*/ 46766 w 732566"/>
                      <a:gd name="connsiteY1" fmla="*/ 32405 h 563424"/>
                      <a:gd name="connsiteX2" fmla="*/ 51529 w 732566"/>
                      <a:gd name="connsiteY2" fmla="*/ 561042 h 563424"/>
                      <a:gd name="connsiteX3" fmla="*/ 727804 w 732566"/>
                      <a:gd name="connsiteY3" fmla="*/ 563424 h 563424"/>
                      <a:gd name="connsiteX4" fmla="*/ 732566 w 732566"/>
                      <a:gd name="connsiteY4" fmla="*/ 15736 h 563424"/>
                      <a:gd name="connsiteX5" fmla="*/ 727804 w 732566"/>
                      <a:gd name="connsiteY5" fmla="*/ 68124 h 563424"/>
                      <a:gd name="connsiteX6" fmla="*/ 53910 w 732566"/>
                      <a:gd name="connsiteY6" fmla="*/ 68123 h 563424"/>
                      <a:gd name="connsiteX0" fmla="*/ 53910 w 732566"/>
                      <a:gd name="connsiteY0" fmla="*/ 68123 h 563424"/>
                      <a:gd name="connsiteX1" fmla="*/ 46766 w 732566"/>
                      <a:gd name="connsiteY1" fmla="*/ 32405 h 563424"/>
                      <a:gd name="connsiteX2" fmla="*/ 51529 w 732566"/>
                      <a:gd name="connsiteY2" fmla="*/ 561042 h 563424"/>
                      <a:gd name="connsiteX3" fmla="*/ 727804 w 732566"/>
                      <a:gd name="connsiteY3" fmla="*/ 563424 h 563424"/>
                      <a:gd name="connsiteX4" fmla="*/ 732566 w 732566"/>
                      <a:gd name="connsiteY4" fmla="*/ 15736 h 563424"/>
                      <a:gd name="connsiteX5" fmla="*/ 727804 w 732566"/>
                      <a:gd name="connsiteY5" fmla="*/ 68124 h 563424"/>
                      <a:gd name="connsiteX6" fmla="*/ 53910 w 732566"/>
                      <a:gd name="connsiteY6" fmla="*/ 68123 h 563424"/>
                      <a:gd name="connsiteX0" fmla="*/ 53910 w 732566"/>
                      <a:gd name="connsiteY0" fmla="*/ 52387 h 547688"/>
                      <a:gd name="connsiteX1" fmla="*/ 46766 w 732566"/>
                      <a:gd name="connsiteY1" fmla="*/ 16669 h 547688"/>
                      <a:gd name="connsiteX2" fmla="*/ 51529 w 732566"/>
                      <a:gd name="connsiteY2" fmla="*/ 545306 h 547688"/>
                      <a:gd name="connsiteX3" fmla="*/ 727804 w 732566"/>
                      <a:gd name="connsiteY3" fmla="*/ 547688 h 547688"/>
                      <a:gd name="connsiteX4" fmla="*/ 732566 w 732566"/>
                      <a:gd name="connsiteY4" fmla="*/ 0 h 547688"/>
                      <a:gd name="connsiteX5" fmla="*/ 727804 w 732566"/>
                      <a:gd name="connsiteY5" fmla="*/ 52388 h 547688"/>
                      <a:gd name="connsiteX6" fmla="*/ 53910 w 732566"/>
                      <a:gd name="connsiteY6" fmla="*/ 52387 h 547688"/>
                      <a:gd name="connsiteX0" fmla="*/ 53910 w 779005"/>
                      <a:gd name="connsiteY0" fmla="*/ 52387 h 547688"/>
                      <a:gd name="connsiteX1" fmla="*/ 46766 w 779005"/>
                      <a:gd name="connsiteY1" fmla="*/ 16669 h 547688"/>
                      <a:gd name="connsiteX2" fmla="*/ 51529 w 779005"/>
                      <a:gd name="connsiteY2" fmla="*/ 545306 h 547688"/>
                      <a:gd name="connsiteX3" fmla="*/ 727804 w 779005"/>
                      <a:gd name="connsiteY3" fmla="*/ 547688 h 547688"/>
                      <a:gd name="connsiteX4" fmla="*/ 731614 w 779005"/>
                      <a:gd name="connsiteY4" fmla="*/ 453617 h 547688"/>
                      <a:gd name="connsiteX5" fmla="*/ 732566 w 779005"/>
                      <a:gd name="connsiteY5" fmla="*/ 0 h 547688"/>
                      <a:gd name="connsiteX6" fmla="*/ 727804 w 779005"/>
                      <a:gd name="connsiteY6" fmla="*/ 52388 h 547688"/>
                      <a:gd name="connsiteX7" fmla="*/ 53910 w 779005"/>
                      <a:gd name="connsiteY7" fmla="*/ 52387 h 547688"/>
                      <a:gd name="connsiteX0" fmla="*/ 53910 w 779516"/>
                      <a:gd name="connsiteY0" fmla="*/ 52387 h 547688"/>
                      <a:gd name="connsiteX1" fmla="*/ 46766 w 779516"/>
                      <a:gd name="connsiteY1" fmla="*/ 16669 h 547688"/>
                      <a:gd name="connsiteX2" fmla="*/ 51529 w 779516"/>
                      <a:gd name="connsiteY2" fmla="*/ 545306 h 547688"/>
                      <a:gd name="connsiteX3" fmla="*/ 727804 w 779516"/>
                      <a:gd name="connsiteY3" fmla="*/ 547688 h 547688"/>
                      <a:gd name="connsiteX4" fmla="*/ 732566 w 779516"/>
                      <a:gd name="connsiteY4" fmla="*/ 0 h 547688"/>
                      <a:gd name="connsiteX5" fmla="*/ 727804 w 779516"/>
                      <a:gd name="connsiteY5" fmla="*/ 52388 h 547688"/>
                      <a:gd name="connsiteX6" fmla="*/ 53910 w 779516"/>
                      <a:gd name="connsiteY6" fmla="*/ 52387 h 547688"/>
                      <a:gd name="connsiteX0" fmla="*/ 53910 w 776082"/>
                      <a:gd name="connsiteY0" fmla="*/ 52387 h 569119"/>
                      <a:gd name="connsiteX1" fmla="*/ 46766 w 776082"/>
                      <a:gd name="connsiteY1" fmla="*/ 16669 h 569119"/>
                      <a:gd name="connsiteX2" fmla="*/ 51529 w 776082"/>
                      <a:gd name="connsiteY2" fmla="*/ 545306 h 569119"/>
                      <a:gd name="connsiteX3" fmla="*/ 723042 w 776082"/>
                      <a:gd name="connsiteY3" fmla="*/ 569119 h 569119"/>
                      <a:gd name="connsiteX4" fmla="*/ 732566 w 776082"/>
                      <a:gd name="connsiteY4" fmla="*/ 0 h 569119"/>
                      <a:gd name="connsiteX5" fmla="*/ 727804 w 776082"/>
                      <a:gd name="connsiteY5" fmla="*/ 52388 h 569119"/>
                      <a:gd name="connsiteX6" fmla="*/ 53910 w 776082"/>
                      <a:gd name="connsiteY6" fmla="*/ 52387 h 569119"/>
                      <a:gd name="connsiteX0" fmla="*/ 53910 w 776082"/>
                      <a:gd name="connsiteY0" fmla="*/ 52387 h 569119"/>
                      <a:gd name="connsiteX1" fmla="*/ 46766 w 776082"/>
                      <a:gd name="connsiteY1" fmla="*/ 16669 h 569119"/>
                      <a:gd name="connsiteX2" fmla="*/ 51529 w 776082"/>
                      <a:gd name="connsiteY2" fmla="*/ 569118 h 569119"/>
                      <a:gd name="connsiteX3" fmla="*/ 723042 w 776082"/>
                      <a:gd name="connsiteY3" fmla="*/ 569119 h 569119"/>
                      <a:gd name="connsiteX4" fmla="*/ 732566 w 776082"/>
                      <a:gd name="connsiteY4" fmla="*/ 0 h 569119"/>
                      <a:gd name="connsiteX5" fmla="*/ 727804 w 776082"/>
                      <a:gd name="connsiteY5" fmla="*/ 52388 h 569119"/>
                      <a:gd name="connsiteX6" fmla="*/ 53910 w 776082"/>
                      <a:gd name="connsiteY6" fmla="*/ 52387 h 569119"/>
                      <a:gd name="connsiteX0" fmla="*/ 53910 w 776082"/>
                      <a:gd name="connsiteY0" fmla="*/ 52387 h 648492"/>
                      <a:gd name="connsiteX1" fmla="*/ 46766 w 776082"/>
                      <a:gd name="connsiteY1" fmla="*/ 16669 h 648492"/>
                      <a:gd name="connsiteX2" fmla="*/ 51529 w 776082"/>
                      <a:gd name="connsiteY2" fmla="*/ 569118 h 648492"/>
                      <a:gd name="connsiteX3" fmla="*/ 723042 w 776082"/>
                      <a:gd name="connsiteY3" fmla="*/ 569119 h 648492"/>
                      <a:gd name="connsiteX4" fmla="*/ 732566 w 776082"/>
                      <a:gd name="connsiteY4" fmla="*/ 0 h 648492"/>
                      <a:gd name="connsiteX5" fmla="*/ 727804 w 776082"/>
                      <a:gd name="connsiteY5" fmla="*/ 52388 h 648492"/>
                      <a:gd name="connsiteX6" fmla="*/ 53910 w 776082"/>
                      <a:gd name="connsiteY6" fmla="*/ 52387 h 648492"/>
                      <a:gd name="connsiteX0" fmla="*/ 53910 w 776082"/>
                      <a:gd name="connsiteY0" fmla="*/ 52387 h 674087"/>
                      <a:gd name="connsiteX1" fmla="*/ 46766 w 776082"/>
                      <a:gd name="connsiteY1" fmla="*/ 16669 h 674087"/>
                      <a:gd name="connsiteX2" fmla="*/ 51529 w 776082"/>
                      <a:gd name="connsiteY2" fmla="*/ 569118 h 674087"/>
                      <a:gd name="connsiteX3" fmla="*/ 723042 w 776082"/>
                      <a:gd name="connsiteY3" fmla="*/ 569119 h 674087"/>
                      <a:gd name="connsiteX4" fmla="*/ 732566 w 776082"/>
                      <a:gd name="connsiteY4" fmla="*/ 0 h 674087"/>
                      <a:gd name="connsiteX5" fmla="*/ 727804 w 776082"/>
                      <a:gd name="connsiteY5" fmla="*/ 52388 h 674087"/>
                      <a:gd name="connsiteX6" fmla="*/ 53910 w 776082"/>
                      <a:gd name="connsiteY6" fmla="*/ 52387 h 674087"/>
                      <a:gd name="connsiteX0" fmla="*/ 53910 w 776082"/>
                      <a:gd name="connsiteY0" fmla="*/ 52387 h 649731"/>
                      <a:gd name="connsiteX1" fmla="*/ 46766 w 776082"/>
                      <a:gd name="connsiteY1" fmla="*/ 16669 h 649731"/>
                      <a:gd name="connsiteX2" fmla="*/ 51529 w 776082"/>
                      <a:gd name="connsiteY2" fmla="*/ 569118 h 649731"/>
                      <a:gd name="connsiteX3" fmla="*/ 723042 w 776082"/>
                      <a:gd name="connsiteY3" fmla="*/ 569119 h 649731"/>
                      <a:gd name="connsiteX4" fmla="*/ 732566 w 776082"/>
                      <a:gd name="connsiteY4" fmla="*/ 0 h 649731"/>
                      <a:gd name="connsiteX5" fmla="*/ 727804 w 776082"/>
                      <a:gd name="connsiteY5" fmla="*/ 52388 h 649731"/>
                      <a:gd name="connsiteX6" fmla="*/ 53910 w 776082"/>
                      <a:gd name="connsiteY6" fmla="*/ 52387 h 649731"/>
                      <a:gd name="connsiteX0" fmla="*/ 53910 w 776082"/>
                      <a:gd name="connsiteY0" fmla="*/ 52387 h 642352"/>
                      <a:gd name="connsiteX1" fmla="*/ 46766 w 776082"/>
                      <a:gd name="connsiteY1" fmla="*/ 16669 h 642352"/>
                      <a:gd name="connsiteX2" fmla="*/ 51529 w 776082"/>
                      <a:gd name="connsiteY2" fmla="*/ 569118 h 642352"/>
                      <a:gd name="connsiteX3" fmla="*/ 723042 w 776082"/>
                      <a:gd name="connsiteY3" fmla="*/ 569119 h 642352"/>
                      <a:gd name="connsiteX4" fmla="*/ 732566 w 776082"/>
                      <a:gd name="connsiteY4" fmla="*/ 0 h 642352"/>
                      <a:gd name="connsiteX5" fmla="*/ 727804 w 776082"/>
                      <a:gd name="connsiteY5" fmla="*/ 52388 h 642352"/>
                      <a:gd name="connsiteX6" fmla="*/ 53910 w 776082"/>
                      <a:gd name="connsiteY6" fmla="*/ 52387 h 642352"/>
                      <a:gd name="connsiteX0" fmla="*/ 52557 w 774729"/>
                      <a:gd name="connsiteY0" fmla="*/ 52387 h 642352"/>
                      <a:gd name="connsiteX1" fmla="*/ 45413 w 774729"/>
                      <a:gd name="connsiteY1" fmla="*/ 16669 h 642352"/>
                      <a:gd name="connsiteX2" fmla="*/ 50176 w 774729"/>
                      <a:gd name="connsiteY2" fmla="*/ 569118 h 642352"/>
                      <a:gd name="connsiteX3" fmla="*/ 721689 w 774729"/>
                      <a:gd name="connsiteY3" fmla="*/ 569119 h 642352"/>
                      <a:gd name="connsiteX4" fmla="*/ 731213 w 774729"/>
                      <a:gd name="connsiteY4" fmla="*/ 0 h 642352"/>
                      <a:gd name="connsiteX5" fmla="*/ 726451 w 774729"/>
                      <a:gd name="connsiteY5" fmla="*/ 52388 h 642352"/>
                      <a:gd name="connsiteX6" fmla="*/ 52557 w 774729"/>
                      <a:gd name="connsiteY6" fmla="*/ 52387 h 642352"/>
                      <a:gd name="connsiteX0" fmla="*/ 52557 w 774729"/>
                      <a:gd name="connsiteY0" fmla="*/ 52387 h 642352"/>
                      <a:gd name="connsiteX1" fmla="*/ 45413 w 774729"/>
                      <a:gd name="connsiteY1" fmla="*/ 16669 h 642352"/>
                      <a:gd name="connsiteX2" fmla="*/ 50176 w 774729"/>
                      <a:gd name="connsiteY2" fmla="*/ 569118 h 642352"/>
                      <a:gd name="connsiteX3" fmla="*/ 721689 w 774729"/>
                      <a:gd name="connsiteY3" fmla="*/ 569119 h 642352"/>
                      <a:gd name="connsiteX4" fmla="*/ 731213 w 774729"/>
                      <a:gd name="connsiteY4" fmla="*/ 0 h 642352"/>
                      <a:gd name="connsiteX5" fmla="*/ 726451 w 774729"/>
                      <a:gd name="connsiteY5" fmla="*/ 52388 h 642352"/>
                      <a:gd name="connsiteX6" fmla="*/ 52557 w 774729"/>
                      <a:gd name="connsiteY6" fmla="*/ 52387 h 642352"/>
                      <a:gd name="connsiteX0" fmla="*/ 52557 w 731213"/>
                      <a:gd name="connsiteY0" fmla="*/ 52387 h 642352"/>
                      <a:gd name="connsiteX1" fmla="*/ 45413 w 731213"/>
                      <a:gd name="connsiteY1" fmla="*/ 16669 h 642352"/>
                      <a:gd name="connsiteX2" fmla="*/ 50176 w 731213"/>
                      <a:gd name="connsiteY2" fmla="*/ 569118 h 642352"/>
                      <a:gd name="connsiteX3" fmla="*/ 721689 w 731213"/>
                      <a:gd name="connsiteY3" fmla="*/ 569119 h 642352"/>
                      <a:gd name="connsiteX4" fmla="*/ 731213 w 731213"/>
                      <a:gd name="connsiteY4" fmla="*/ 0 h 642352"/>
                      <a:gd name="connsiteX5" fmla="*/ 726451 w 731213"/>
                      <a:gd name="connsiteY5" fmla="*/ 52388 h 642352"/>
                      <a:gd name="connsiteX6" fmla="*/ 52557 w 731213"/>
                      <a:gd name="connsiteY6" fmla="*/ 52387 h 642352"/>
                      <a:gd name="connsiteX0" fmla="*/ 52557 w 738358"/>
                      <a:gd name="connsiteY0" fmla="*/ 52387 h 642352"/>
                      <a:gd name="connsiteX1" fmla="*/ 45413 w 738358"/>
                      <a:gd name="connsiteY1" fmla="*/ 16669 h 642352"/>
                      <a:gd name="connsiteX2" fmla="*/ 50176 w 738358"/>
                      <a:gd name="connsiteY2" fmla="*/ 569118 h 642352"/>
                      <a:gd name="connsiteX3" fmla="*/ 721689 w 738358"/>
                      <a:gd name="connsiteY3" fmla="*/ 569119 h 642352"/>
                      <a:gd name="connsiteX4" fmla="*/ 731213 w 738358"/>
                      <a:gd name="connsiteY4" fmla="*/ 0 h 642352"/>
                      <a:gd name="connsiteX5" fmla="*/ 738358 w 738358"/>
                      <a:gd name="connsiteY5" fmla="*/ 104776 h 642352"/>
                      <a:gd name="connsiteX6" fmla="*/ 52557 w 738358"/>
                      <a:gd name="connsiteY6" fmla="*/ 52387 h 642352"/>
                      <a:gd name="connsiteX0" fmla="*/ 52557 w 731213"/>
                      <a:gd name="connsiteY0" fmla="*/ 52387 h 642352"/>
                      <a:gd name="connsiteX1" fmla="*/ 45413 w 731213"/>
                      <a:gd name="connsiteY1" fmla="*/ 16669 h 642352"/>
                      <a:gd name="connsiteX2" fmla="*/ 50176 w 731213"/>
                      <a:gd name="connsiteY2" fmla="*/ 569118 h 642352"/>
                      <a:gd name="connsiteX3" fmla="*/ 721689 w 731213"/>
                      <a:gd name="connsiteY3" fmla="*/ 569119 h 642352"/>
                      <a:gd name="connsiteX4" fmla="*/ 731213 w 731213"/>
                      <a:gd name="connsiteY4" fmla="*/ 0 h 642352"/>
                      <a:gd name="connsiteX5" fmla="*/ 728833 w 731213"/>
                      <a:gd name="connsiteY5" fmla="*/ 97633 h 642352"/>
                      <a:gd name="connsiteX6" fmla="*/ 52557 w 731213"/>
                      <a:gd name="connsiteY6" fmla="*/ 52387 h 642352"/>
                      <a:gd name="connsiteX0" fmla="*/ 52557 w 733594"/>
                      <a:gd name="connsiteY0" fmla="*/ 35718 h 625683"/>
                      <a:gd name="connsiteX1" fmla="*/ 45413 w 733594"/>
                      <a:gd name="connsiteY1" fmla="*/ 0 h 625683"/>
                      <a:gd name="connsiteX2" fmla="*/ 50176 w 733594"/>
                      <a:gd name="connsiteY2" fmla="*/ 552449 h 625683"/>
                      <a:gd name="connsiteX3" fmla="*/ 721689 w 733594"/>
                      <a:gd name="connsiteY3" fmla="*/ 552450 h 625683"/>
                      <a:gd name="connsiteX4" fmla="*/ 733594 w 733594"/>
                      <a:gd name="connsiteY4" fmla="*/ 30956 h 625683"/>
                      <a:gd name="connsiteX5" fmla="*/ 728833 w 733594"/>
                      <a:gd name="connsiteY5" fmla="*/ 80964 h 625683"/>
                      <a:gd name="connsiteX6" fmla="*/ 52557 w 733594"/>
                      <a:gd name="connsiteY6" fmla="*/ 35718 h 625683"/>
                      <a:gd name="connsiteX0" fmla="*/ 49411 w 742354"/>
                      <a:gd name="connsiteY0" fmla="*/ 71437 h 625683"/>
                      <a:gd name="connsiteX1" fmla="*/ 54173 w 742354"/>
                      <a:gd name="connsiteY1" fmla="*/ 0 h 625683"/>
                      <a:gd name="connsiteX2" fmla="*/ 58936 w 742354"/>
                      <a:gd name="connsiteY2" fmla="*/ 552449 h 625683"/>
                      <a:gd name="connsiteX3" fmla="*/ 730449 w 742354"/>
                      <a:gd name="connsiteY3" fmla="*/ 552450 h 625683"/>
                      <a:gd name="connsiteX4" fmla="*/ 742354 w 742354"/>
                      <a:gd name="connsiteY4" fmla="*/ 30956 h 625683"/>
                      <a:gd name="connsiteX5" fmla="*/ 737593 w 742354"/>
                      <a:gd name="connsiteY5" fmla="*/ 80964 h 625683"/>
                      <a:gd name="connsiteX6" fmla="*/ 49411 w 742354"/>
                      <a:gd name="connsiteY6" fmla="*/ 71437 h 625683"/>
                      <a:gd name="connsiteX0" fmla="*/ 0 w 692943"/>
                      <a:gd name="connsiteY0" fmla="*/ 71437 h 625683"/>
                      <a:gd name="connsiteX1" fmla="*/ 4762 w 692943"/>
                      <a:gd name="connsiteY1" fmla="*/ 0 h 625683"/>
                      <a:gd name="connsiteX2" fmla="*/ 9525 w 692943"/>
                      <a:gd name="connsiteY2" fmla="*/ 552449 h 625683"/>
                      <a:gd name="connsiteX3" fmla="*/ 681038 w 692943"/>
                      <a:gd name="connsiteY3" fmla="*/ 552450 h 625683"/>
                      <a:gd name="connsiteX4" fmla="*/ 692943 w 692943"/>
                      <a:gd name="connsiteY4" fmla="*/ 30956 h 625683"/>
                      <a:gd name="connsiteX5" fmla="*/ 688182 w 692943"/>
                      <a:gd name="connsiteY5" fmla="*/ 80964 h 625683"/>
                      <a:gd name="connsiteX6" fmla="*/ 0 w 692943"/>
                      <a:gd name="connsiteY6" fmla="*/ 71437 h 625683"/>
                      <a:gd name="connsiteX0" fmla="*/ 0 w 692943"/>
                      <a:gd name="connsiteY0" fmla="*/ 50006 h 604252"/>
                      <a:gd name="connsiteX1" fmla="*/ 4762 w 692943"/>
                      <a:gd name="connsiteY1" fmla="*/ 0 h 604252"/>
                      <a:gd name="connsiteX2" fmla="*/ 9525 w 692943"/>
                      <a:gd name="connsiteY2" fmla="*/ 531018 h 604252"/>
                      <a:gd name="connsiteX3" fmla="*/ 681038 w 692943"/>
                      <a:gd name="connsiteY3" fmla="*/ 531019 h 604252"/>
                      <a:gd name="connsiteX4" fmla="*/ 692943 w 692943"/>
                      <a:gd name="connsiteY4" fmla="*/ 9525 h 604252"/>
                      <a:gd name="connsiteX5" fmla="*/ 688182 w 692943"/>
                      <a:gd name="connsiteY5" fmla="*/ 59533 h 604252"/>
                      <a:gd name="connsiteX6" fmla="*/ 0 w 692943"/>
                      <a:gd name="connsiteY6" fmla="*/ 50006 h 604252"/>
                      <a:gd name="connsiteX0" fmla="*/ 0 w 692943"/>
                      <a:gd name="connsiteY0" fmla="*/ 52387 h 606633"/>
                      <a:gd name="connsiteX1" fmla="*/ 2381 w 692943"/>
                      <a:gd name="connsiteY1" fmla="*/ 0 h 606633"/>
                      <a:gd name="connsiteX2" fmla="*/ 9525 w 692943"/>
                      <a:gd name="connsiteY2" fmla="*/ 533399 h 606633"/>
                      <a:gd name="connsiteX3" fmla="*/ 681038 w 692943"/>
                      <a:gd name="connsiteY3" fmla="*/ 533400 h 606633"/>
                      <a:gd name="connsiteX4" fmla="*/ 692943 w 692943"/>
                      <a:gd name="connsiteY4" fmla="*/ 11906 h 606633"/>
                      <a:gd name="connsiteX5" fmla="*/ 688182 w 692943"/>
                      <a:gd name="connsiteY5" fmla="*/ 61914 h 606633"/>
                      <a:gd name="connsiteX6" fmla="*/ 0 w 692943"/>
                      <a:gd name="connsiteY6" fmla="*/ 52387 h 606633"/>
                      <a:gd name="connsiteX0" fmla="*/ 0 w 697775"/>
                      <a:gd name="connsiteY0" fmla="*/ 52387 h 606633"/>
                      <a:gd name="connsiteX1" fmla="*/ 2381 w 697775"/>
                      <a:gd name="connsiteY1" fmla="*/ 0 h 606633"/>
                      <a:gd name="connsiteX2" fmla="*/ 9525 w 697775"/>
                      <a:gd name="connsiteY2" fmla="*/ 533399 h 606633"/>
                      <a:gd name="connsiteX3" fmla="*/ 681038 w 697775"/>
                      <a:gd name="connsiteY3" fmla="*/ 533400 h 606633"/>
                      <a:gd name="connsiteX4" fmla="*/ 692943 w 697775"/>
                      <a:gd name="connsiteY4" fmla="*/ 11906 h 606633"/>
                      <a:gd name="connsiteX5" fmla="*/ 697707 w 697775"/>
                      <a:gd name="connsiteY5" fmla="*/ 69058 h 606633"/>
                      <a:gd name="connsiteX6" fmla="*/ 0 w 697775"/>
                      <a:gd name="connsiteY6" fmla="*/ 52387 h 606633"/>
                      <a:gd name="connsiteX0" fmla="*/ 0 w 700087"/>
                      <a:gd name="connsiteY0" fmla="*/ 52387 h 606633"/>
                      <a:gd name="connsiteX1" fmla="*/ 2381 w 700087"/>
                      <a:gd name="connsiteY1" fmla="*/ 0 h 606633"/>
                      <a:gd name="connsiteX2" fmla="*/ 9525 w 700087"/>
                      <a:gd name="connsiteY2" fmla="*/ 533399 h 606633"/>
                      <a:gd name="connsiteX3" fmla="*/ 681038 w 700087"/>
                      <a:gd name="connsiteY3" fmla="*/ 533400 h 606633"/>
                      <a:gd name="connsiteX4" fmla="*/ 700087 w 700087"/>
                      <a:gd name="connsiteY4" fmla="*/ 0 h 606633"/>
                      <a:gd name="connsiteX5" fmla="*/ 697707 w 700087"/>
                      <a:gd name="connsiteY5" fmla="*/ 69058 h 606633"/>
                      <a:gd name="connsiteX6" fmla="*/ 0 w 700087"/>
                      <a:gd name="connsiteY6" fmla="*/ 52387 h 606633"/>
                      <a:gd name="connsiteX0" fmla="*/ 0 w 700087"/>
                      <a:gd name="connsiteY0" fmla="*/ 52387 h 606633"/>
                      <a:gd name="connsiteX1" fmla="*/ 2381 w 700087"/>
                      <a:gd name="connsiteY1" fmla="*/ 0 h 606633"/>
                      <a:gd name="connsiteX2" fmla="*/ 9525 w 700087"/>
                      <a:gd name="connsiteY2" fmla="*/ 533399 h 606633"/>
                      <a:gd name="connsiteX3" fmla="*/ 681038 w 700087"/>
                      <a:gd name="connsiteY3" fmla="*/ 533400 h 606633"/>
                      <a:gd name="connsiteX4" fmla="*/ 700087 w 700087"/>
                      <a:gd name="connsiteY4" fmla="*/ 0 h 606633"/>
                      <a:gd name="connsiteX5" fmla="*/ 692945 w 700087"/>
                      <a:gd name="connsiteY5" fmla="*/ 71439 h 606633"/>
                      <a:gd name="connsiteX6" fmla="*/ 0 w 700087"/>
                      <a:gd name="connsiteY6" fmla="*/ 52387 h 606633"/>
                      <a:gd name="connsiteX0" fmla="*/ 0 w 693013"/>
                      <a:gd name="connsiteY0" fmla="*/ 52387 h 606633"/>
                      <a:gd name="connsiteX1" fmla="*/ 2381 w 693013"/>
                      <a:gd name="connsiteY1" fmla="*/ 0 h 606633"/>
                      <a:gd name="connsiteX2" fmla="*/ 9525 w 693013"/>
                      <a:gd name="connsiteY2" fmla="*/ 533399 h 606633"/>
                      <a:gd name="connsiteX3" fmla="*/ 681038 w 693013"/>
                      <a:gd name="connsiteY3" fmla="*/ 533400 h 606633"/>
                      <a:gd name="connsiteX4" fmla="*/ 688181 w 693013"/>
                      <a:gd name="connsiteY4" fmla="*/ 2381 h 606633"/>
                      <a:gd name="connsiteX5" fmla="*/ 692945 w 693013"/>
                      <a:gd name="connsiteY5" fmla="*/ 71439 h 606633"/>
                      <a:gd name="connsiteX6" fmla="*/ 0 w 693013"/>
                      <a:gd name="connsiteY6" fmla="*/ 52387 h 606633"/>
                      <a:gd name="connsiteX0" fmla="*/ 0 w 697706"/>
                      <a:gd name="connsiteY0" fmla="*/ 52387 h 606633"/>
                      <a:gd name="connsiteX1" fmla="*/ 2381 w 697706"/>
                      <a:gd name="connsiteY1" fmla="*/ 0 h 606633"/>
                      <a:gd name="connsiteX2" fmla="*/ 9525 w 697706"/>
                      <a:gd name="connsiteY2" fmla="*/ 533399 h 606633"/>
                      <a:gd name="connsiteX3" fmla="*/ 681038 w 697706"/>
                      <a:gd name="connsiteY3" fmla="*/ 533400 h 606633"/>
                      <a:gd name="connsiteX4" fmla="*/ 697706 w 697706"/>
                      <a:gd name="connsiteY4" fmla="*/ 2381 h 606633"/>
                      <a:gd name="connsiteX5" fmla="*/ 692945 w 697706"/>
                      <a:gd name="connsiteY5" fmla="*/ 71439 h 606633"/>
                      <a:gd name="connsiteX6" fmla="*/ 0 w 697706"/>
                      <a:gd name="connsiteY6" fmla="*/ 52387 h 606633"/>
                      <a:gd name="connsiteX0" fmla="*/ 0 w 697706"/>
                      <a:gd name="connsiteY0" fmla="*/ 52387 h 603153"/>
                      <a:gd name="connsiteX1" fmla="*/ 2381 w 697706"/>
                      <a:gd name="connsiteY1" fmla="*/ 0 h 603153"/>
                      <a:gd name="connsiteX2" fmla="*/ 9525 w 697706"/>
                      <a:gd name="connsiteY2" fmla="*/ 533399 h 603153"/>
                      <a:gd name="connsiteX3" fmla="*/ 681038 w 697706"/>
                      <a:gd name="connsiteY3" fmla="*/ 533400 h 603153"/>
                      <a:gd name="connsiteX4" fmla="*/ 697706 w 697706"/>
                      <a:gd name="connsiteY4" fmla="*/ 2381 h 603153"/>
                      <a:gd name="connsiteX5" fmla="*/ 692945 w 697706"/>
                      <a:gd name="connsiteY5" fmla="*/ 71439 h 603153"/>
                      <a:gd name="connsiteX6" fmla="*/ 0 w 697706"/>
                      <a:gd name="connsiteY6" fmla="*/ 52387 h 603153"/>
                      <a:gd name="connsiteX0" fmla="*/ 0 w 697706"/>
                      <a:gd name="connsiteY0" fmla="*/ 52387 h 603153"/>
                      <a:gd name="connsiteX1" fmla="*/ 2381 w 697706"/>
                      <a:gd name="connsiteY1" fmla="*/ 0 h 603153"/>
                      <a:gd name="connsiteX2" fmla="*/ 9525 w 697706"/>
                      <a:gd name="connsiteY2" fmla="*/ 533399 h 603153"/>
                      <a:gd name="connsiteX3" fmla="*/ 681038 w 697706"/>
                      <a:gd name="connsiteY3" fmla="*/ 533400 h 603153"/>
                      <a:gd name="connsiteX4" fmla="*/ 697706 w 697706"/>
                      <a:gd name="connsiteY4" fmla="*/ 2381 h 603153"/>
                      <a:gd name="connsiteX5" fmla="*/ 692945 w 697706"/>
                      <a:gd name="connsiteY5" fmla="*/ 59533 h 603153"/>
                      <a:gd name="connsiteX6" fmla="*/ 0 w 697706"/>
                      <a:gd name="connsiteY6" fmla="*/ 52387 h 603153"/>
                      <a:gd name="connsiteX0" fmla="*/ 0 w 697706"/>
                      <a:gd name="connsiteY0" fmla="*/ 52387 h 603153"/>
                      <a:gd name="connsiteX1" fmla="*/ 2381 w 697706"/>
                      <a:gd name="connsiteY1" fmla="*/ 0 h 603153"/>
                      <a:gd name="connsiteX2" fmla="*/ 9525 w 697706"/>
                      <a:gd name="connsiteY2" fmla="*/ 533399 h 603153"/>
                      <a:gd name="connsiteX3" fmla="*/ 681038 w 697706"/>
                      <a:gd name="connsiteY3" fmla="*/ 533400 h 603153"/>
                      <a:gd name="connsiteX4" fmla="*/ 697706 w 697706"/>
                      <a:gd name="connsiteY4" fmla="*/ 2381 h 603153"/>
                      <a:gd name="connsiteX5" fmla="*/ 692945 w 697706"/>
                      <a:gd name="connsiteY5" fmla="*/ 59533 h 603153"/>
                      <a:gd name="connsiteX6" fmla="*/ 0 w 697706"/>
                      <a:gd name="connsiteY6" fmla="*/ 52387 h 603153"/>
                      <a:gd name="connsiteX0" fmla="*/ 0 w 697706"/>
                      <a:gd name="connsiteY0" fmla="*/ 52387 h 603153"/>
                      <a:gd name="connsiteX1" fmla="*/ 2381 w 697706"/>
                      <a:gd name="connsiteY1" fmla="*/ 0 h 603153"/>
                      <a:gd name="connsiteX2" fmla="*/ 9525 w 697706"/>
                      <a:gd name="connsiteY2" fmla="*/ 533399 h 603153"/>
                      <a:gd name="connsiteX3" fmla="*/ 681038 w 697706"/>
                      <a:gd name="connsiteY3" fmla="*/ 533400 h 603153"/>
                      <a:gd name="connsiteX4" fmla="*/ 697706 w 697706"/>
                      <a:gd name="connsiteY4" fmla="*/ 2381 h 603153"/>
                      <a:gd name="connsiteX5" fmla="*/ 692945 w 697706"/>
                      <a:gd name="connsiteY5" fmla="*/ 59533 h 603153"/>
                      <a:gd name="connsiteX6" fmla="*/ 0 w 697706"/>
                      <a:gd name="connsiteY6" fmla="*/ 52387 h 603153"/>
                      <a:gd name="connsiteX0" fmla="*/ 0 w 697706"/>
                      <a:gd name="connsiteY0" fmla="*/ 52387 h 603153"/>
                      <a:gd name="connsiteX1" fmla="*/ 2381 w 697706"/>
                      <a:gd name="connsiteY1" fmla="*/ 0 h 603153"/>
                      <a:gd name="connsiteX2" fmla="*/ 9525 w 697706"/>
                      <a:gd name="connsiteY2" fmla="*/ 533399 h 603153"/>
                      <a:gd name="connsiteX3" fmla="*/ 681038 w 697706"/>
                      <a:gd name="connsiteY3" fmla="*/ 533400 h 603153"/>
                      <a:gd name="connsiteX4" fmla="*/ 697706 w 697706"/>
                      <a:gd name="connsiteY4" fmla="*/ 2381 h 603153"/>
                      <a:gd name="connsiteX5" fmla="*/ 692945 w 697706"/>
                      <a:gd name="connsiteY5" fmla="*/ 59533 h 603153"/>
                      <a:gd name="connsiteX6" fmla="*/ 0 w 697706"/>
                      <a:gd name="connsiteY6" fmla="*/ 52387 h 603153"/>
                      <a:gd name="connsiteX0" fmla="*/ 0 w 697706"/>
                      <a:gd name="connsiteY0" fmla="*/ 52387 h 603153"/>
                      <a:gd name="connsiteX1" fmla="*/ 2381 w 697706"/>
                      <a:gd name="connsiteY1" fmla="*/ 0 h 603153"/>
                      <a:gd name="connsiteX2" fmla="*/ 9525 w 697706"/>
                      <a:gd name="connsiteY2" fmla="*/ 533399 h 603153"/>
                      <a:gd name="connsiteX3" fmla="*/ 681038 w 697706"/>
                      <a:gd name="connsiteY3" fmla="*/ 533400 h 603153"/>
                      <a:gd name="connsiteX4" fmla="*/ 697706 w 697706"/>
                      <a:gd name="connsiteY4" fmla="*/ 2381 h 603153"/>
                      <a:gd name="connsiteX5" fmla="*/ 692945 w 697706"/>
                      <a:gd name="connsiteY5" fmla="*/ 59533 h 603153"/>
                      <a:gd name="connsiteX6" fmla="*/ 0 w 697706"/>
                      <a:gd name="connsiteY6" fmla="*/ 52387 h 603153"/>
                      <a:gd name="connsiteX0" fmla="*/ 27788 w 725494"/>
                      <a:gd name="connsiteY0" fmla="*/ 52387 h 603153"/>
                      <a:gd name="connsiteX1" fmla="*/ 30169 w 725494"/>
                      <a:gd name="connsiteY1" fmla="*/ 0 h 603153"/>
                      <a:gd name="connsiteX2" fmla="*/ 37313 w 725494"/>
                      <a:gd name="connsiteY2" fmla="*/ 533399 h 603153"/>
                      <a:gd name="connsiteX3" fmla="*/ 708826 w 725494"/>
                      <a:gd name="connsiteY3" fmla="*/ 533400 h 603153"/>
                      <a:gd name="connsiteX4" fmla="*/ 725494 w 725494"/>
                      <a:gd name="connsiteY4" fmla="*/ 2381 h 603153"/>
                      <a:gd name="connsiteX5" fmla="*/ 720733 w 725494"/>
                      <a:gd name="connsiteY5" fmla="*/ 59533 h 603153"/>
                      <a:gd name="connsiteX6" fmla="*/ 27788 w 725494"/>
                      <a:gd name="connsiteY6" fmla="*/ 52387 h 603153"/>
                      <a:gd name="connsiteX0" fmla="*/ 27788 w 800283"/>
                      <a:gd name="connsiteY0" fmla="*/ 52387 h 603153"/>
                      <a:gd name="connsiteX1" fmla="*/ 30169 w 800283"/>
                      <a:gd name="connsiteY1" fmla="*/ 0 h 603153"/>
                      <a:gd name="connsiteX2" fmla="*/ 37313 w 800283"/>
                      <a:gd name="connsiteY2" fmla="*/ 533399 h 603153"/>
                      <a:gd name="connsiteX3" fmla="*/ 708826 w 800283"/>
                      <a:gd name="connsiteY3" fmla="*/ 533400 h 603153"/>
                      <a:gd name="connsiteX4" fmla="*/ 720733 w 800283"/>
                      <a:gd name="connsiteY4" fmla="*/ 59533 h 603153"/>
                      <a:gd name="connsiteX5" fmla="*/ 27788 w 800283"/>
                      <a:gd name="connsiteY5" fmla="*/ 52387 h 603153"/>
                      <a:gd name="connsiteX0" fmla="*/ 80671 w 853166"/>
                      <a:gd name="connsiteY0" fmla="*/ 0 h 550766"/>
                      <a:gd name="connsiteX1" fmla="*/ 90196 w 853166"/>
                      <a:gd name="connsiteY1" fmla="*/ 481012 h 550766"/>
                      <a:gd name="connsiteX2" fmla="*/ 761709 w 853166"/>
                      <a:gd name="connsiteY2" fmla="*/ 481013 h 550766"/>
                      <a:gd name="connsiteX3" fmla="*/ 773616 w 853166"/>
                      <a:gd name="connsiteY3" fmla="*/ 7146 h 550766"/>
                      <a:gd name="connsiteX4" fmla="*/ 80671 w 853166"/>
                      <a:gd name="connsiteY4" fmla="*/ 0 h 550766"/>
                      <a:gd name="connsiteX0" fmla="*/ 47667 w 820162"/>
                      <a:gd name="connsiteY0" fmla="*/ 0 h 550766"/>
                      <a:gd name="connsiteX1" fmla="*/ 57192 w 820162"/>
                      <a:gd name="connsiteY1" fmla="*/ 481012 h 550766"/>
                      <a:gd name="connsiteX2" fmla="*/ 728705 w 820162"/>
                      <a:gd name="connsiteY2" fmla="*/ 481013 h 550766"/>
                      <a:gd name="connsiteX3" fmla="*/ 740612 w 820162"/>
                      <a:gd name="connsiteY3" fmla="*/ 7146 h 550766"/>
                      <a:gd name="connsiteX4" fmla="*/ 47667 w 820162"/>
                      <a:gd name="connsiteY4" fmla="*/ 0 h 550766"/>
                      <a:gd name="connsiteX0" fmla="*/ 5283 w 777778"/>
                      <a:gd name="connsiteY0" fmla="*/ 0 h 550766"/>
                      <a:gd name="connsiteX1" fmla="*/ 14808 w 777778"/>
                      <a:gd name="connsiteY1" fmla="*/ 481012 h 550766"/>
                      <a:gd name="connsiteX2" fmla="*/ 686321 w 777778"/>
                      <a:gd name="connsiteY2" fmla="*/ 481013 h 550766"/>
                      <a:gd name="connsiteX3" fmla="*/ 698228 w 777778"/>
                      <a:gd name="connsiteY3" fmla="*/ 7146 h 550766"/>
                      <a:gd name="connsiteX4" fmla="*/ 5283 w 777778"/>
                      <a:gd name="connsiteY4" fmla="*/ 0 h 550766"/>
                      <a:gd name="connsiteX0" fmla="*/ 5283 w 749204"/>
                      <a:gd name="connsiteY0" fmla="*/ 0 h 550766"/>
                      <a:gd name="connsiteX1" fmla="*/ 14808 w 749204"/>
                      <a:gd name="connsiteY1" fmla="*/ 481012 h 550766"/>
                      <a:gd name="connsiteX2" fmla="*/ 686321 w 749204"/>
                      <a:gd name="connsiteY2" fmla="*/ 481013 h 550766"/>
                      <a:gd name="connsiteX3" fmla="*/ 698228 w 749204"/>
                      <a:gd name="connsiteY3" fmla="*/ 7146 h 550766"/>
                      <a:gd name="connsiteX4" fmla="*/ 5283 w 749204"/>
                      <a:gd name="connsiteY4" fmla="*/ 0 h 550766"/>
                      <a:gd name="connsiteX0" fmla="*/ 5283 w 698408"/>
                      <a:gd name="connsiteY0" fmla="*/ 0 h 550766"/>
                      <a:gd name="connsiteX1" fmla="*/ 14808 w 698408"/>
                      <a:gd name="connsiteY1" fmla="*/ 481012 h 550766"/>
                      <a:gd name="connsiteX2" fmla="*/ 686321 w 698408"/>
                      <a:gd name="connsiteY2" fmla="*/ 481013 h 550766"/>
                      <a:gd name="connsiteX3" fmla="*/ 698228 w 698408"/>
                      <a:gd name="connsiteY3" fmla="*/ 7146 h 550766"/>
                      <a:gd name="connsiteX4" fmla="*/ 5283 w 698408"/>
                      <a:gd name="connsiteY4" fmla="*/ 0 h 550766"/>
                      <a:gd name="connsiteX0" fmla="*/ 5283 w 698228"/>
                      <a:gd name="connsiteY0" fmla="*/ 0 h 550766"/>
                      <a:gd name="connsiteX1" fmla="*/ 14808 w 698228"/>
                      <a:gd name="connsiteY1" fmla="*/ 481012 h 550766"/>
                      <a:gd name="connsiteX2" fmla="*/ 686321 w 698228"/>
                      <a:gd name="connsiteY2" fmla="*/ 481013 h 550766"/>
                      <a:gd name="connsiteX3" fmla="*/ 698228 w 698228"/>
                      <a:gd name="connsiteY3" fmla="*/ 7146 h 550766"/>
                      <a:gd name="connsiteX4" fmla="*/ 5283 w 698228"/>
                      <a:gd name="connsiteY4" fmla="*/ 0 h 550766"/>
                      <a:gd name="connsiteX0" fmla="*/ 5283 w 699883"/>
                      <a:gd name="connsiteY0" fmla="*/ 0 h 550766"/>
                      <a:gd name="connsiteX1" fmla="*/ 14808 w 699883"/>
                      <a:gd name="connsiteY1" fmla="*/ 481012 h 550766"/>
                      <a:gd name="connsiteX2" fmla="*/ 686321 w 699883"/>
                      <a:gd name="connsiteY2" fmla="*/ 481013 h 550766"/>
                      <a:gd name="connsiteX3" fmla="*/ 698228 w 699883"/>
                      <a:gd name="connsiteY3" fmla="*/ 7146 h 550766"/>
                      <a:gd name="connsiteX4" fmla="*/ 5283 w 699883"/>
                      <a:gd name="connsiteY4" fmla="*/ 0 h 550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9883" h="550766">
                        <a:moveTo>
                          <a:pt x="5283" y="0"/>
                        </a:moveTo>
                        <a:cubicBezTo>
                          <a:pt x="-10989" y="128985"/>
                          <a:pt x="15602" y="386555"/>
                          <a:pt x="14808" y="481012"/>
                        </a:cubicBezTo>
                        <a:cubicBezTo>
                          <a:pt x="221977" y="581024"/>
                          <a:pt x="562495" y="566738"/>
                          <a:pt x="686321" y="481013"/>
                        </a:cubicBezTo>
                        <a:cubicBezTo>
                          <a:pt x="707356" y="359173"/>
                          <a:pt x="697434" y="180183"/>
                          <a:pt x="698228" y="7146"/>
                        </a:cubicBezTo>
                        <a:cubicBezTo>
                          <a:pt x="469627" y="83346"/>
                          <a:pt x="150540" y="61913"/>
                          <a:pt x="5283" y="0"/>
                        </a:cubicBezTo>
                        <a:close/>
                      </a:path>
                    </a:pathLst>
                  </a:custGeom>
                  <a:solidFill>
                    <a:srgbClr val="DA000F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フリーフォーム 23"/>
                  <p:cNvSpPr/>
                  <p:nvPr/>
                </p:nvSpPr>
                <p:spPr>
                  <a:xfrm>
                    <a:off x="4917281" y="1873879"/>
                    <a:ext cx="4762" cy="388148"/>
                  </a:xfrm>
                  <a:custGeom>
                    <a:avLst/>
                    <a:gdLst>
                      <a:gd name="connsiteX0" fmla="*/ 9525 w 9525"/>
                      <a:gd name="connsiteY0" fmla="*/ 0 h 423863"/>
                      <a:gd name="connsiteX1" fmla="*/ 0 w 9525"/>
                      <a:gd name="connsiteY1" fmla="*/ 423863 h 423863"/>
                      <a:gd name="connsiteX0" fmla="*/ 10000 w 10000"/>
                      <a:gd name="connsiteY0" fmla="*/ 0 h 9607"/>
                      <a:gd name="connsiteX1" fmla="*/ 0 w 10000"/>
                      <a:gd name="connsiteY1" fmla="*/ 9607 h 9607"/>
                      <a:gd name="connsiteX0" fmla="*/ 0 w 5001"/>
                      <a:gd name="connsiteY0" fmla="*/ 0 h 9532"/>
                      <a:gd name="connsiteX1" fmla="*/ 5001 w 5001"/>
                      <a:gd name="connsiteY1" fmla="*/ 9532 h 9532"/>
                      <a:gd name="connsiteX0" fmla="*/ 24997 w 24997"/>
                      <a:gd name="connsiteY0" fmla="*/ 0 h 10368"/>
                      <a:gd name="connsiteX1" fmla="*/ 0 w 24997"/>
                      <a:gd name="connsiteY1" fmla="*/ 10368 h 10368"/>
                      <a:gd name="connsiteX0" fmla="*/ 9998 w 9998"/>
                      <a:gd name="connsiteY0" fmla="*/ 0 h 10000"/>
                      <a:gd name="connsiteX1" fmla="*/ 0 w 9998"/>
                      <a:gd name="connsiteY1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98" h="10000">
                        <a:moveTo>
                          <a:pt x="9998" y="0"/>
                        </a:moveTo>
                        <a:lnTo>
                          <a:pt x="0" y="10000"/>
                        </a:lnTo>
                      </a:path>
                    </a:pathLst>
                  </a:custGeom>
                  <a:noFill/>
                  <a:ln w="41275" cap="rnd">
                    <a:solidFill>
                      <a:srgbClr val="FF0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" name="フリーフォーム 24"/>
                  <p:cNvSpPr/>
                  <p:nvPr/>
                </p:nvSpPr>
                <p:spPr>
                  <a:xfrm>
                    <a:off x="4850375" y="1885160"/>
                    <a:ext cx="4762" cy="388148"/>
                  </a:xfrm>
                  <a:custGeom>
                    <a:avLst/>
                    <a:gdLst>
                      <a:gd name="connsiteX0" fmla="*/ 9525 w 9525"/>
                      <a:gd name="connsiteY0" fmla="*/ 0 h 423863"/>
                      <a:gd name="connsiteX1" fmla="*/ 0 w 9525"/>
                      <a:gd name="connsiteY1" fmla="*/ 423863 h 423863"/>
                      <a:gd name="connsiteX0" fmla="*/ 10000 w 10000"/>
                      <a:gd name="connsiteY0" fmla="*/ 0 h 9607"/>
                      <a:gd name="connsiteX1" fmla="*/ 0 w 10000"/>
                      <a:gd name="connsiteY1" fmla="*/ 9607 h 9607"/>
                      <a:gd name="connsiteX0" fmla="*/ 0 w 5001"/>
                      <a:gd name="connsiteY0" fmla="*/ 0 h 9532"/>
                      <a:gd name="connsiteX1" fmla="*/ 5001 w 5001"/>
                      <a:gd name="connsiteY1" fmla="*/ 9532 h 9532"/>
                      <a:gd name="connsiteX0" fmla="*/ 24997 w 24997"/>
                      <a:gd name="connsiteY0" fmla="*/ 0 h 10368"/>
                      <a:gd name="connsiteX1" fmla="*/ 0 w 24997"/>
                      <a:gd name="connsiteY1" fmla="*/ 10368 h 10368"/>
                      <a:gd name="connsiteX0" fmla="*/ 9998 w 9998"/>
                      <a:gd name="connsiteY0" fmla="*/ 0 h 10000"/>
                      <a:gd name="connsiteX1" fmla="*/ 0 w 9998"/>
                      <a:gd name="connsiteY1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98" h="10000">
                        <a:moveTo>
                          <a:pt x="9998" y="0"/>
                        </a:moveTo>
                        <a:lnTo>
                          <a:pt x="0" y="10000"/>
                        </a:lnTo>
                      </a:path>
                    </a:pathLst>
                  </a:custGeom>
                  <a:noFill/>
                  <a:ln w="41275" cap="rnd">
                    <a:solidFill>
                      <a:srgbClr val="FF0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" name="フリーフォーム 25"/>
                  <p:cNvSpPr/>
                  <p:nvPr/>
                </p:nvSpPr>
                <p:spPr>
                  <a:xfrm>
                    <a:off x="4783469" y="1899783"/>
                    <a:ext cx="4762" cy="388148"/>
                  </a:xfrm>
                  <a:custGeom>
                    <a:avLst/>
                    <a:gdLst>
                      <a:gd name="connsiteX0" fmla="*/ 9525 w 9525"/>
                      <a:gd name="connsiteY0" fmla="*/ 0 h 423863"/>
                      <a:gd name="connsiteX1" fmla="*/ 0 w 9525"/>
                      <a:gd name="connsiteY1" fmla="*/ 423863 h 423863"/>
                      <a:gd name="connsiteX0" fmla="*/ 10000 w 10000"/>
                      <a:gd name="connsiteY0" fmla="*/ 0 h 9607"/>
                      <a:gd name="connsiteX1" fmla="*/ 0 w 10000"/>
                      <a:gd name="connsiteY1" fmla="*/ 9607 h 9607"/>
                      <a:gd name="connsiteX0" fmla="*/ 0 w 5001"/>
                      <a:gd name="connsiteY0" fmla="*/ 0 h 9532"/>
                      <a:gd name="connsiteX1" fmla="*/ 5001 w 5001"/>
                      <a:gd name="connsiteY1" fmla="*/ 9532 h 9532"/>
                      <a:gd name="connsiteX0" fmla="*/ 24997 w 24997"/>
                      <a:gd name="connsiteY0" fmla="*/ 0 h 10368"/>
                      <a:gd name="connsiteX1" fmla="*/ 0 w 24997"/>
                      <a:gd name="connsiteY1" fmla="*/ 10368 h 10368"/>
                      <a:gd name="connsiteX0" fmla="*/ 9998 w 9998"/>
                      <a:gd name="connsiteY0" fmla="*/ 0 h 10000"/>
                      <a:gd name="connsiteX1" fmla="*/ 0 w 9998"/>
                      <a:gd name="connsiteY1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98" h="10000">
                        <a:moveTo>
                          <a:pt x="9998" y="0"/>
                        </a:moveTo>
                        <a:lnTo>
                          <a:pt x="0" y="10000"/>
                        </a:lnTo>
                      </a:path>
                    </a:pathLst>
                  </a:custGeom>
                  <a:noFill/>
                  <a:ln w="41275" cap="rnd">
                    <a:solidFill>
                      <a:srgbClr val="FF0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" name="フリーフォーム 26"/>
                  <p:cNvSpPr/>
                  <p:nvPr/>
                </p:nvSpPr>
                <p:spPr>
                  <a:xfrm>
                    <a:off x="4716563" y="1907135"/>
                    <a:ext cx="4762" cy="388148"/>
                  </a:xfrm>
                  <a:custGeom>
                    <a:avLst/>
                    <a:gdLst>
                      <a:gd name="connsiteX0" fmla="*/ 9525 w 9525"/>
                      <a:gd name="connsiteY0" fmla="*/ 0 h 423863"/>
                      <a:gd name="connsiteX1" fmla="*/ 0 w 9525"/>
                      <a:gd name="connsiteY1" fmla="*/ 423863 h 423863"/>
                      <a:gd name="connsiteX0" fmla="*/ 10000 w 10000"/>
                      <a:gd name="connsiteY0" fmla="*/ 0 h 9607"/>
                      <a:gd name="connsiteX1" fmla="*/ 0 w 10000"/>
                      <a:gd name="connsiteY1" fmla="*/ 9607 h 9607"/>
                      <a:gd name="connsiteX0" fmla="*/ 0 w 5001"/>
                      <a:gd name="connsiteY0" fmla="*/ 0 h 9532"/>
                      <a:gd name="connsiteX1" fmla="*/ 5001 w 5001"/>
                      <a:gd name="connsiteY1" fmla="*/ 9532 h 9532"/>
                      <a:gd name="connsiteX0" fmla="*/ 24997 w 24997"/>
                      <a:gd name="connsiteY0" fmla="*/ 0 h 10368"/>
                      <a:gd name="connsiteX1" fmla="*/ 0 w 24997"/>
                      <a:gd name="connsiteY1" fmla="*/ 10368 h 10368"/>
                      <a:gd name="connsiteX0" fmla="*/ 9998 w 9998"/>
                      <a:gd name="connsiteY0" fmla="*/ 0 h 10000"/>
                      <a:gd name="connsiteX1" fmla="*/ 0 w 9998"/>
                      <a:gd name="connsiteY1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98" h="10000">
                        <a:moveTo>
                          <a:pt x="9998" y="0"/>
                        </a:moveTo>
                        <a:lnTo>
                          <a:pt x="0" y="10000"/>
                        </a:lnTo>
                      </a:path>
                    </a:pathLst>
                  </a:custGeom>
                  <a:noFill/>
                  <a:ln w="41275" cap="rnd">
                    <a:solidFill>
                      <a:srgbClr val="FF0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フリーフォーム 27"/>
                  <p:cNvSpPr/>
                  <p:nvPr/>
                </p:nvSpPr>
                <p:spPr>
                  <a:xfrm>
                    <a:off x="4649657" y="1907135"/>
                    <a:ext cx="4762" cy="388148"/>
                  </a:xfrm>
                  <a:custGeom>
                    <a:avLst/>
                    <a:gdLst>
                      <a:gd name="connsiteX0" fmla="*/ 9525 w 9525"/>
                      <a:gd name="connsiteY0" fmla="*/ 0 h 423863"/>
                      <a:gd name="connsiteX1" fmla="*/ 0 w 9525"/>
                      <a:gd name="connsiteY1" fmla="*/ 423863 h 423863"/>
                      <a:gd name="connsiteX0" fmla="*/ 10000 w 10000"/>
                      <a:gd name="connsiteY0" fmla="*/ 0 h 9607"/>
                      <a:gd name="connsiteX1" fmla="*/ 0 w 10000"/>
                      <a:gd name="connsiteY1" fmla="*/ 9607 h 9607"/>
                      <a:gd name="connsiteX0" fmla="*/ 0 w 5001"/>
                      <a:gd name="connsiteY0" fmla="*/ 0 h 9532"/>
                      <a:gd name="connsiteX1" fmla="*/ 5001 w 5001"/>
                      <a:gd name="connsiteY1" fmla="*/ 9532 h 9532"/>
                      <a:gd name="connsiteX0" fmla="*/ 24997 w 24997"/>
                      <a:gd name="connsiteY0" fmla="*/ 0 h 10368"/>
                      <a:gd name="connsiteX1" fmla="*/ 0 w 24997"/>
                      <a:gd name="connsiteY1" fmla="*/ 10368 h 10368"/>
                      <a:gd name="connsiteX0" fmla="*/ 9998 w 9998"/>
                      <a:gd name="connsiteY0" fmla="*/ 0 h 10000"/>
                      <a:gd name="connsiteX1" fmla="*/ 0 w 9998"/>
                      <a:gd name="connsiteY1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98" h="10000">
                        <a:moveTo>
                          <a:pt x="9998" y="0"/>
                        </a:moveTo>
                        <a:lnTo>
                          <a:pt x="0" y="10000"/>
                        </a:lnTo>
                      </a:path>
                    </a:pathLst>
                  </a:custGeom>
                  <a:noFill/>
                  <a:ln w="41275" cap="rnd">
                    <a:solidFill>
                      <a:srgbClr val="FF0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フリーフォーム 28"/>
                  <p:cNvSpPr/>
                  <p:nvPr/>
                </p:nvSpPr>
                <p:spPr>
                  <a:xfrm>
                    <a:off x="4580370" y="1907135"/>
                    <a:ext cx="4762" cy="388148"/>
                  </a:xfrm>
                  <a:custGeom>
                    <a:avLst/>
                    <a:gdLst>
                      <a:gd name="connsiteX0" fmla="*/ 9525 w 9525"/>
                      <a:gd name="connsiteY0" fmla="*/ 0 h 423863"/>
                      <a:gd name="connsiteX1" fmla="*/ 0 w 9525"/>
                      <a:gd name="connsiteY1" fmla="*/ 423863 h 423863"/>
                      <a:gd name="connsiteX0" fmla="*/ 10000 w 10000"/>
                      <a:gd name="connsiteY0" fmla="*/ 0 h 9607"/>
                      <a:gd name="connsiteX1" fmla="*/ 0 w 10000"/>
                      <a:gd name="connsiteY1" fmla="*/ 9607 h 9607"/>
                      <a:gd name="connsiteX0" fmla="*/ 0 w 5001"/>
                      <a:gd name="connsiteY0" fmla="*/ 0 h 9532"/>
                      <a:gd name="connsiteX1" fmla="*/ 5001 w 5001"/>
                      <a:gd name="connsiteY1" fmla="*/ 9532 h 9532"/>
                      <a:gd name="connsiteX0" fmla="*/ 24997 w 24997"/>
                      <a:gd name="connsiteY0" fmla="*/ 0 h 10368"/>
                      <a:gd name="connsiteX1" fmla="*/ 0 w 24997"/>
                      <a:gd name="connsiteY1" fmla="*/ 10368 h 10368"/>
                      <a:gd name="connsiteX0" fmla="*/ 9998 w 9998"/>
                      <a:gd name="connsiteY0" fmla="*/ 0 h 10000"/>
                      <a:gd name="connsiteX1" fmla="*/ 0 w 9998"/>
                      <a:gd name="connsiteY1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98" h="10000">
                        <a:moveTo>
                          <a:pt x="9998" y="0"/>
                        </a:moveTo>
                        <a:lnTo>
                          <a:pt x="0" y="10000"/>
                        </a:lnTo>
                      </a:path>
                    </a:pathLst>
                  </a:custGeom>
                  <a:noFill/>
                  <a:ln w="41275" cap="rnd">
                    <a:solidFill>
                      <a:srgbClr val="FF0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" name="フリーフォーム 29"/>
                  <p:cNvSpPr/>
                  <p:nvPr/>
                </p:nvSpPr>
                <p:spPr>
                  <a:xfrm>
                    <a:off x="4514042" y="1899783"/>
                    <a:ext cx="4762" cy="388148"/>
                  </a:xfrm>
                  <a:custGeom>
                    <a:avLst/>
                    <a:gdLst>
                      <a:gd name="connsiteX0" fmla="*/ 9525 w 9525"/>
                      <a:gd name="connsiteY0" fmla="*/ 0 h 423863"/>
                      <a:gd name="connsiteX1" fmla="*/ 0 w 9525"/>
                      <a:gd name="connsiteY1" fmla="*/ 423863 h 423863"/>
                      <a:gd name="connsiteX0" fmla="*/ 10000 w 10000"/>
                      <a:gd name="connsiteY0" fmla="*/ 0 h 9607"/>
                      <a:gd name="connsiteX1" fmla="*/ 0 w 10000"/>
                      <a:gd name="connsiteY1" fmla="*/ 9607 h 9607"/>
                      <a:gd name="connsiteX0" fmla="*/ 0 w 5001"/>
                      <a:gd name="connsiteY0" fmla="*/ 0 h 9532"/>
                      <a:gd name="connsiteX1" fmla="*/ 5001 w 5001"/>
                      <a:gd name="connsiteY1" fmla="*/ 9532 h 9532"/>
                      <a:gd name="connsiteX0" fmla="*/ 24997 w 24997"/>
                      <a:gd name="connsiteY0" fmla="*/ 0 h 10368"/>
                      <a:gd name="connsiteX1" fmla="*/ 0 w 24997"/>
                      <a:gd name="connsiteY1" fmla="*/ 10368 h 10368"/>
                      <a:gd name="connsiteX0" fmla="*/ 9998 w 9998"/>
                      <a:gd name="connsiteY0" fmla="*/ 0 h 10000"/>
                      <a:gd name="connsiteX1" fmla="*/ 0 w 9998"/>
                      <a:gd name="connsiteY1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98" h="10000">
                        <a:moveTo>
                          <a:pt x="9998" y="0"/>
                        </a:moveTo>
                        <a:lnTo>
                          <a:pt x="0" y="10000"/>
                        </a:lnTo>
                      </a:path>
                    </a:pathLst>
                  </a:custGeom>
                  <a:noFill/>
                  <a:ln w="41275" cap="rnd">
                    <a:solidFill>
                      <a:srgbClr val="FF0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" name="フリーフォーム 30"/>
                  <p:cNvSpPr/>
                  <p:nvPr/>
                </p:nvSpPr>
                <p:spPr>
                  <a:xfrm>
                    <a:off x="4450094" y="1889922"/>
                    <a:ext cx="2382" cy="388148"/>
                  </a:xfrm>
                  <a:custGeom>
                    <a:avLst/>
                    <a:gdLst>
                      <a:gd name="connsiteX0" fmla="*/ 9525 w 9525"/>
                      <a:gd name="connsiteY0" fmla="*/ 0 h 423863"/>
                      <a:gd name="connsiteX1" fmla="*/ 0 w 9525"/>
                      <a:gd name="connsiteY1" fmla="*/ 423863 h 423863"/>
                      <a:gd name="connsiteX0" fmla="*/ 10000 w 10000"/>
                      <a:gd name="connsiteY0" fmla="*/ 0 h 9607"/>
                      <a:gd name="connsiteX1" fmla="*/ 0 w 10000"/>
                      <a:gd name="connsiteY1" fmla="*/ 9607 h 9607"/>
                      <a:gd name="connsiteX0" fmla="*/ 0 w 5001"/>
                      <a:gd name="connsiteY0" fmla="*/ 0 h 9532"/>
                      <a:gd name="connsiteX1" fmla="*/ 5001 w 5001"/>
                      <a:gd name="connsiteY1" fmla="*/ 9532 h 9532"/>
                      <a:gd name="connsiteX0" fmla="*/ 24997 w 24997"/>
                      <a:gd name="connsiteY0" fmla="*/ 0 h 10368"/>
                      <a:gd name="connsiteX1" fmla="*/ 0 w 24997"/>
                      <a:gd name="connsiteY1" fmla="*/ 10368 h 10368"/>
                      <a:gd name="connsiteX0" fmla="*/ 9998 w 9998"/>
                      <a:gd name="connsiteY0" fmla="*/ 0 h 10000"/>
                      <a:gd name="connsiteX1" fmla="*/ 0 w 9998"/>
                      <a:gd name="connsiteY1" fmla="*/ 10000 h 10000"/>
                      <a:gd name="connsiteX0" fmla="*/ 0 w 5002"/>
                      <a:gd name="connsiteY0" fmla="*/ 0 h 10000"/>
                      <a:gd name="connsiteX1" fmla="*/ 5002 w 5002"/>
                      <a:gd name="connsiteY1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02" h="10000">
                        <a:moveTo>
                          <a:pt x="0" y="0"/>
                        </a:moveTo>
                        <a:lnTo>
                          <a:pt x="5002" y="10000"/>
                        </a:lnTo>
                      </a:path>
                    </a:pathLst>
                  </a:custGeom>
                  <a:noFill/>
                  <a:ln w="41275" cap="rnd">
                    <a:solidFill>
                      <a:srgbClr val="FF0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" name="フリーフォーム 31"/>
                  <p:cNvSpPr/>
                  <p:nvPr/>
                </p:nvSpPr>
                <p:spPr>
                  <a:xfrm>
                    <a:off x="4379650" y="1877988"/>
                    <a:ext cx="4763" cy="390516"/>
                  </a:xfrm>
                  <a:custGeom>
                    <a:avLst/>
                    <a:gdLst>
                      <a:gd name="connsiteX0" fmla="*/ 9525 w 9525"/>
                      <a:gd name="connsiteY0" fmla="*/ 0 h 423863"/>
                      <a:gd name="connsiteX1" fmla="*/ 0 w 9525"/>
                      <a:gd name="connsiteY1" fmla="*/ 423863 h 423863"/>
                      <a:gd name="connsiteX0" fmla="*/ 10000 w 10000"/>
                      <a:gd name="connsiteY0" fmla="*/ 0 h 9607"/>
                      <a:gd name="connsiteX1" fmla="*/ 0 w 10000"/>
                      <a:gd name="connsiteY1" fmla="*/ 9607 h 9607"/>
                      <a:gd name="connsiteX0" fmla="*/ 0 w 5001"/>
                      <a:gd name="connsiteY0" fmla="*/ 0 h 9532"/>
                      <a:gd name="connsiteX1" fmla="*/ 5001 w 5001"/>
                      <a:gd name="connsiteY1" fmla="*/ 9532 h 9532"/>
                      <a:gd name="connsiteX0" fmla="*/ 24997 w 24997"/>
                      <a:gd name="connsiteY0" fmla="*/ 0 h 10368"/>
                      <a:gd name="connsiteX1" fmla="*/ 0 w 24997"/>
                      <a:gd name="connsiteY1" fmla="*/ 10368 h 10368"/>
                      <a:gd name="connsiteX0" fmla="*/ 9998 w 9998"/>
                      <a:gd name="connsiteY0" fmla="*/ 0 h 10000"/>
                      <a:gd name="connsiteX1" fmla="*/ 0 w 9998"/>
                      <a:gd name="connsiteY1" fmla="*/ 10000 h 10000"/>
                      <a:gd name="connsiteX0" fmla="*/ 0 w 10002"/>
                      <a:gd name="connsiteY0" fmla="*/ 0 h 10061"/>
                      <a:gd name="connsiteX1" fmla="*/ 10002 w 10002"/>
                      <a:gd name="connsiteY1" fmla="*/ 10061 h 10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2" h="10061">
                        <a:moveTo>
                          <a:pt x="0" y="0"/>
                        </a:moveTo>
                        <a:lnTo>
                          <a:pt x="10002" y="10061"/>
                        </a:lnTo>
                      </a:path>
                    </a:pathLst>
                  </a:custGeom>
                  <a:noFill/>
                  <a:ln w="41275" cap="rnd">
                    <a:solidFill>
                      <a:srgbClr val="FF0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4" name="グループ化 3"/>
              <p:cNvGrpSpPr/>
              <p:nvPr/>
            </p:nvGrpSpPr>
            <p:grpSpPr>
              <a:xfrm>
                <a:off x="3998037" y="3565243"/>
                <a:ext cx="1339659" cy="955959"/>
                <a:chOff x="3998037" y="3565243"/>
                <a:chExt cx="1339659" cy="955959"/>
              </a:xfrm>
            </p:grpSpPr>
            <p:sp>
              <p:nvSpPr>
                <p:cNvPr id="7" name="フリーフォーム 6"/>
                <p:cNvSpPr/>
                <p:nvPr/>
              </p:nvSpPr>
              <p:spPr>
                <a:xfrm rot="20799504">
                  <a:off x="4205583" y="3764081"/>
                  <a:ext cx="331508" cy="146101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  <a:gd name="connsiteX0" fmla="*/ 0 w 17895"/>
                    <a:gd name="connsiteY0" fmla="*/ 19004 h 63427"/>
                    <a:gd name="connsiteX1" fmla="*/ 17895 w 17895"/>
                    <a:gd name="connsiteY1" fmla="*/ 63427 h 63427"/>
                    <a:gd name="connsiteX0" fmla="*/ 0 w 18075"/>
                    <a:gd name="connsiteY0" fmla="*/ 20568 h 59071"/>
                    <a:gd name="connsiteX1" fmla="*/ 18075 w 18075"/>
                    <a:gd name="connsiteY1" fmla="*/ 59071 h 59071"/>
                    <a:gd name="connsiteX0" fmla="*/ 0 w 18075"/>
                    <a:gd name="connsiteY0" fmla="*/ 18944 h 57447"/>
                    <a:gd name="connsiteX1" fmla="*/ 18075 w 18075"/>
                    <a:gd name="connsiteY1" fmla="*/ 57447 h 57447"/>
                    <a:gd name="connsiteX0" fmla="*/ 0 w 18075"/>
                    <a:gd name="connsiteY0" fmla="*/ 20398 h 58901"/>
                    <a:gd name="connsiteX1" fmla="*/ 18075 w 18075"/>
                    <a:gd name="connsiteY1" fmla="*/ 58901 h 58901"/>
                    <a:gd name="connsiteX0" fmla="*/ 0 w 18075"/>
                    <a:gd name="connsiteY0" fmla="*/ 19194 h 57697"/>
                    <a:gd name="connsiteX1" fmla="*/ 18075 w 18075"/>
                    <a:gd name="connsiteY1" fmla="*/ 57697 h 57697"/>
                    <a:gd name="connsiteX0" fmla="*/ 0 w 18075"/>
                    <a:gd name="connsiteY0" fmla="*/ 21214 h 59717"/>
                    <a:gd name="connsiteX1" fmla="*/ 18075 w 18075"/>
                    <a:gd name="connsiteY1" fmla="*/ 59717 h 59717"/>
                    <a:gd name="connsiteX0" fmla="*/ 0 w 18075"/>
                    <a:gd name="connsiteY0" fmla="*/ 23710 h 62213"/>
                    <a:gd name="connsiteX1" fmla="*/ 18075 w 18075"/>
                    <a:gd name="connsiteY1" fmla="*/ 62213 h 62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075" h="62213">
                      <a:moveTo>
                        <a:pt x="0" y="23710"/>
                      </a:moveTo>
                      <a:cubicBezTo>
                        <a:pt x="3338" y="-13044"/>
                        <a:pt x="16133" y="-12005"/>
                        <a:pt x="18075" y="62213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 7"/>
                <p:cNvSpPr/>
                <p:nvPr/>
              </p:nvSpPr>
              <p:spPr>
                <a:xfrm rot="21446109">
                  <a:off x="4205133" y="3565243"/>
                  <a:ext cx="113518" cy="32671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  <a:gd name="connsiteX0" fmla="*/ 0 w 4515"/>
                    <a:gd name="connsiteY0" fmla="*/ 55796 h 55796"/>
                    <a:gd name="connsiteX1" fmla="*/ 4515 w 4515"/>
                    <a:gd name="connsiteY1" fmla="*/ 26473 h 55796"/>
                    <a:gd name="connsiteX0" fmla="*/ 0 w 10000"/>
                    <a:gd name="connsiteY0" fmla="*/ 8451 h 8451"/>
                    <a:gd name="connsiteX1" fmla="*/ 10000 w 10000"/>
                    <a:gd name="connsiteY1" fmla="*/ 3196 h 8451"/>
                    <a:gd name="connsiteX0" fmla="*/ 0 w 12317"/>
                    <a:gd name="connsiteY0" fmla="*/ 10467 h 10467"/>
                    <a:gd name="connsiteX1" fmla="*/ 12317 w 12317"/>
                    <a:gd name="connsiteY1" fmla="*/ 3619 h 10467"/>
                    <a:gd name="connsiteX0" fmla="*/ 0 w 12317"/>
                    <a:gd name="connsiteY0" fmla="*/ 11366 h 11366"/>
                    <a:gd name="connsiteX1" fmla="*/ 12317 w 12317"/>
                    <a:gd name="connsiteY1" fmla="*/ 4518 h 11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17" h="11366">
                      <a:moveTo>
                        <a:pt x="0" y="11366"/>
                      </a:moveTo>
                      <a:cubicBezTo>
                        <a:pt x="1988" y="-900"/>
                        <a:pt x="6931" y="-3329"/>
                        <a:pt x="12317" y="4518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楕円 8"/>
                <p:cNvSpPr/>
                <p:nvPr/>
              </p:nvSpPr>
              <p:spPr>
                <a:xfrm>
                  <a:off x="4204890" y="3817009"/>
                  <a:ext cx="344286" cy="363761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楕円 9"/>
                <p:cNvSpPr/>
                <p:nvPr/>
              </p:nvSpPr>
              <p:spPr>
                <a:xfrm>
                  <a:off x="4712041" y="3817009"/>
                  <a:ext cx="344286" cy="363761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楕円 10"/>
                <p:cNvSpPr/>
                <p:nvPr/>
              </p:nvSpPr>
              <p:spPr>
                <a:xfrm>
                  <a:off x="4210848" y="3926164"/>
                  <a:ext cx="195060" cy="186949"/>
                </a:xfrm>
                <a:prstGeom prst="ellipse">
                  <a:avLst/>
                </a:pr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楕円 11"/>
                <p:cNvSpPr/>
                <p:nvPr/>
              </p:nvSpPr>
              <p:spPr>
                <a:xfrm>
                  <a:off x="4739598" y="3926164"/>
                  <a:ext cx="195060" cy="186949"/>
                </a:xfrm>
                <a:prstGeom prst="ellipse">
                  <a:avLst/>
                </a:pr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 12"/>
                <p:cNvSpPr/>
                <p:nvPr/>
              </p:nvSpPr>
              <p:spPr>
                <a:xfrm rot="20799504">
                  <a:off x="4717940" y="3763314"/>
                  <a:ext cx="331508" cy="149294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  <a:gd name="connsiteX0" fmla="*/ 0 w 17895"/>
                    <a:gd name="connsiteY0" fmla="*/ 19004 h 63427"/>
                    <a:gd name="connsiteX1" fmla="*/ 17895 w 17895"/>
                    <a:gd name="connsiteY1" fmla="*/ 63427 h 63427"/>
                    <a:gd name="connsiteX0" fmla="*/ 0 w 18075"/>
                    <a:gd name="connsiteY0" fmla="*/ 20568 h 59071"/>
                    <a:gd name="connsiteX1" fmla="*/ 18075 w 18075"/>
                    <a:gd name="connsiteY1" fmla="*/ 59071 h 59071"/>
                    <a:gd name="connsiteX0" fmla="*/ 0 w 18075"/>
                    <a:gd name="connsiteY0" fmla="*/ 18944 h 57447"/>
                    <a:gd name="connsiteX1" fmla="*/ 18075 w 18075"/>
                    <a:gd name="connsiteY1" fmla="*/ 57447 h 57447"/>
                    <a:gd name="connsiteX0" fmla="*/ 0 w 18075"/>
                    <a:gd name="connsiteY0" fmla="*/ 20398 h 58901"/>
                    <a:gd name="connsiteX1" fmla="*/ 18075 w 18075"/>
                    <a:gd name="connsiteY1" fmla="*/ 58901 h 58901"/>
                    <a:gd name="connsiteX0" fmla="*/ 0 w 18075"/>
                    <a:gd name="connsiteY0" fmla="*/ 19194 h 57697"/>
                    <a:gd name="connsiteX1" fmla="*/ 18075 w 18075"/>
                    <a:gd name="connsiteY1" fmla="*/ 57697 h 57697"/>
                    <a:gd name="connsiteX0" fmla="*/ 0 w 18075"/>
                    <a:gd name="connsiteY0" fmla="*/ 21214 h 59717"/>
                    <a:gd name="connsiteX1" fmla="*/ 18075 w 18075"/>
                    <a:gd name="connsiteY1" fmla="*/ 59717 h 59717"/>
                    <a:gd name="connsiteX0" fmla="*/ 0 w 18075"/>
                    <a:gd name="connsiteY0" fmla="*/ 25070 h 63573"/>
                    <a:gd name="connsiteX1" fmla="*/ 18075 w 18075"/>
                    <a:gd name="connsiteY1" fmla="*/ 63573 h 63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075" h="63573">
                      <a:moveTo>
                        <a:pt x="0" y="25070"/>
                      </a:moveTo>
                      <a:cubicBezTo>
                        <a:pt x="3338" y="-11684"/>
                        <a:pt x="15203" y="-15148"/>
                        <a:pt x="18075" y="63573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フリーフォーム 13"/>
                <p:cNvSpPr/>
                <p:nvPr/>
              </p:nvSpPr>
              <p:spPr>
                <a:xfrm rot="1466332">
                  <a:off x="4900187" y="3567295"/>
                  <a:ext cx="101620" cy="37969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  <a:gd name="connsiteX0" fmla="*/ 0 w 4515"/>
                    <a:gd name="connsiteY0" fmla="*/ 55796 h 55796"/>
                    <a:gd name="connsiteX1" fmla="*/ 4515 w 4515"/>
                    <a:gd name="connsiteY1" fmla="*/ 26473 h 55796"/>
                    <a:gd name="connsiteX0" fmla="*/ 0 w 10000"/>
                    <a:gd name="connsiteY0" fmla="*/ 8451 h 8451"/>
                    <a:gd name="connsiteX1" fmla="*/ 10000 w 10000"/>
                    <a:gd name="connsiteY1" fmla="*/ 3196 h 8451"/>
                    <a:gd name="connsiteX0" fmla="*/ 0 w 12317"/>
                    <a:gd name="connsiteY0" fmla="*/ 10467 h 10467"/>
                    <a:gd name="connsiteX1" fmla="*/ 12317 w 12317"/>
                    <a:gd name="connsiteY1" fmla="*/ 3619 h 10467"/>
                    <a:gd name="connsiteX0" fmla="*/ 0 w 12317"/>
                    <a:gd name="connsiteY0" fmla="*/ 11366 h 11366"/>
                    <a:gd name="connsiteX1" fmla="*/ 12317 w 12317"/>
                    <a:gd name="connsiteY1" fmla="*/ 4518 h 11366"/>
                    <a:gd name="connsiteX0" fmla="*/ 0 w 11026"/>
                    <a:gd name="connsiteY0" fmla="*/ 12915 h 12915"/>
                    <a:gd name="connsiteX1" fmla="*/ 11026 w 11026"/>
                    <a:gd name="connsiteY1" fmla="*/ 3868 h 12915"/>
                    <a:gd name="connsiteX0" fmla="*/ 0 w 11026"/>
                    <a:gd name="connsiteY0" fmla="*/ 13209 h 13209"/>
                    <a:gd name="connsiteX1" fmla="*/ 11026 w 11026"/>
                    <a:gd name="connsiteY1" fmla="*/ 4162 h 13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026" h="13209">
                      <a:moveTo>
                        <a:pt x="0" y="13209"/>
                      </a:moveTo>
                      <a:cubicBezTo>
                        <a:pt x="1988" y="943"/>
                        <a:pt x="7198" y="-4347"/>
                        <a:pt x="11026" y="4162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楕円 14"/>
                <p:cNvSpPr/>
                <p:nvPr/>
              </p:nvSpPr>
              <p:spPr>
                <a:xfrm>
                  <a:off x="4600407" y="4146468"/>
                  <a:ext cx="101600" cy="83502"/>
                </a:xfrm>
                <a:prstGeom prst="ellipse">
                  <a:avLst/>
                </a:prstGeom>
                <a:solidFill>
                  <a:srgbClr val="FFCE9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 15"/>
                <p:cNvSpPr/>
                <p:nvPr/>
              </p:nvSpPr>
              <p:spPr>
                <a:xfrm rot="15280188">
                  <a:off x="5052003" y="4235509"/>
                  <a:ext cx="361147" cy="210239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  <a:gd name="connsiteX0" fmla="*/ 0 w 17895"/>
                    <a:gd name="connsiteY0" fmla="*/ 19004 h 63427"/>
                    <a:gd name="connsiteX1" fmla="*/ 17895 w 17895"/>
                    <a:gd name="connsiteY1" fmla="*/ 63427 h 63427"/>
                    <a:gd name="connsiteX0" fmla="*/ 0 w 18075"/>
                    <a:gd name="connsiteY0" fmla="*/ 20568 h 59071"/>
                    <a:gd name="connsiteX1" fmla="*/ 18075 w 18075"/>
                    <a:gd name="connsiteY1" fmla="*/ 59071 h 59071"/>
                    <a:gd name="connsiteX0" fmla="*/ 0 w 18075"/>
                    <a:gd name="connsiteY0" fmla="*/ 18944 h 57447"/>
                    <a:gd name="connsiteX1" fmla="*/ 18075 w 18075"/>
                    <a:gd name="connsiteY1" fmla="*/ 57447 h 57447"/>
                    <a:gd name="connsiteX0" fmla="*/ 0 w 18075"/>
                    <a:gd name="connsiteY0" fmla="*/ 20398 h 58901"/>
                    <a:gd name="connsiteX1" fmla="*/ 18075 w 18075"/>
                    <a:gd name="connsiteY1" fmla="*/ 58901 h 58901"/>
                    <a:gd name="connsiteX0" fmla="*/ 0 w 18075"/>
                    <a:gd name="connsiteY0" fmla="*/ 19194 h 57697"/>
                    <a:gd name="connsiteX1" fmla="*/ 18075 w 18075"/>
                    <a:gd name="connsiteY1" fmla="*/ 57697 h 57697"/>
                    <a:gd name="connsiteX0" fmla="*/ 0 w 18075"/>
                    <a:gd name="connsiteY0" fmla="*/ 21214 h 59717"/>
                    <a:gd name="connsiteX1" fmla="*/ 18075 w 18075"/>
                    <a:gd name="connsiteY1" fmla="*/ 59717 h 59717"/>
                    <a:gd name="connsiteX0" fmla="*/ 0 w 18899"/>
                    <a:gd name="connsiteY0" fmla="*/ 24659 h 53521"/>
                    <a:gd name="connsiteX1" fmla="*/ 18899 w 18899"/>
                    <a:gd name="connsiteY1" fmla="*/ 53521 h 53521"/>
                    <a:gd name="connsiteX0" fmla="*/ 0 w 22335"/>
                    <a:gd name="connsiteY0" fmla="*/ 29325 h 47387"/>
                    <a:gd name="connsiteX1" fmla="*/ 22335 w 22335"/>
                    <a:gd name="connsiteY1" fmla="*/ 47387 h 47387"/>
                    <a:gd name="connsiteX0" fmla="*/ 0 w 23800"/>
                    <a:gd name="connsiteY0" fmla="*/ 38480 h 39402"/>
                    <a:gd name="connsiteX1" fmla="*/ 23800 w 23800"/>
                    <a:gd name="connsiteY1" fmla="*/ 39402 h 39402"/>
                    <a:gd name="connsiteX0" fmla="*/ 0 w 20671"/>
                    <a:gd name="connsiteY0" fmla="*/ 36725 h 40654"/>
                    <a:gd name="connsiteX1" fmla="*/ 20671 w 20671"/>
                    <a:gd name="connsiteY1" fmla="*/ 40654 h 40654"/>
                    <a:gd name="connsiteX0" fmla="*/ 21 w 20692"/>
                    <a:gd name="connsiteY0" fmla="*/ 37554 h 41483"/>
                    <a:gd name="connsiteX1" fmla="*/ 20692 w 20692"/>
                    <a:gd name="connsiteY1" fmla="*/ 41483 h 41483"/>
                    <a:gd name="connsiteX0" fmla="*/ 22 w 19691"/>
                    <a:gd name="connsiteY0" fmla="*/ 38053 h 41101"/>
                    <a:gd name="connsiteX1" fmla="*/ 19691 w 19691"/>
                    <a:gd name="connsiteY1" fmla="*/ 41101 h 41101"/>
                    <a:gd name="connsiteX0" fmla="*/ 22 w 19691"/>
                    <a:gd name="connsiteY0" fmla="*/ 33729 h 36777"/>
                    <a:gd name="connsiteX1" fmla="*/ 19691 w 19691"/>
                    <a:gd name="connsiteY1" fmla="*/ 36777 h 36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691" h="36777">
                      <a:moveTo>
                        <a:pt x="22" y="33729"/>
                      </a:moveTo>
                      <a:cubicBezTo>
                        <a:pt x="-738" y="-5478"/>
                        <a:pt x="18527" y="-17796"/>
                        <a:pt x="19691" y="36777"/>
                      </a:cubicBezTo>
                    </a:path>
                  </a:pathLst>
                </a:custGeom>
                <a:solidFill>
                  <a:srgbClr val="FFCCCC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 16"/>
                <p:cNvSpPr/>
                <p:nvPr/>
              </p:nvSpPr>
              <p:spPr>
                <a:xfrm rot="5737384">
                  <a:off x="3922583" y="4235507"/>
                  <a:ext cx="361147" cy="210239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  <a:gd name="connsiteX0" fmla="*/ 0 w 17895"/>
                    <a:gd name="connsiteY0" fmla="*/ 19004 h 63427"/>
                    <a:gd name="connsiteX1" fmla="*/ 17895 w 17895"/>
                    <a:gd name="connsiteY1" fmla="*/ 63427 h 63427"/>
                    <a:gd name="connsiteX0" fmla="*/ 0 w 18075"/>
                    <a:gd name="connsiteY0" fmla="*/ 20568 h 59071"/>
                    <a:gd name="connsiteX1" fmla="*/ 18075 w 18075"/>
                    <a:gd name="connsiteY1" fmla="*/ 59071 h 59071"/>
                    <a:gd name="connsiteX0" fmla="*/ 0 w 18075"/>
                    <a:gd name="connsiteY0" fmla="*/ 18944 h 57447"/>
                    <a:gd name="connsiteX1" fmla="*/ 18075 w 18075"/>
                    <a:gd name="connsiteY1" fmla="*/ 57447 h 57447"/>
                    <a:gd name="connsiteX0" fmla="*/ 0 w 18075"/>
                    <a:gd name="connsiteY0" fmla="*/ 20398 h 58901"/>
                    <a:gd name="connsiteX1" fmla="*/ 18075 w 18075"/>
                    <a:gd name="connsiteY1" fmla="*/ 58901 h 58901"/>
                    <a:gd name="connsiteX0" fmla="*/ 0 w 18075"/>
                    <a:gd name="connsiteY0" fmla="*/ 19194 h 57697"/>
                    <a:gd name="connsiteX1" fmla="*/ 18075 w 18075"/>
                    <a:gd name="connsiteY1" fmla="*/ 57697 h 57697"/>
                    <a:gd name="connsiteX0" fmla="*/ 0 w 18075"/>
                    <a:gd name="connsiteY0" fmla="*/ 21214 h 59717"/>
                    <a:gd name="connsiteX1" fmla="*/ 18075 w 18075"/>
                    <a:gd name="connsiteY1" fmla="*/ 59717 h 59717"/>
                    <a:gd name="connsiteX0" fmla="*/ 0 w 18899"/>
                    <a:gd name="connsiteY0" fmla="*/ 24659 h 53521"/>
                    <a:gd name="connsiteX1" fmla="*/ 18899 w 18899"/>
                    <a:gd name="connsiteY1" fmla="*/ 53521 h 53521"/>
                    <a:gd name="connsiteX0" fmla="*/ 0 w 22335"/>
                    <a:gd name="connsiteY0" fmla="*/ 29325 h 47387"/>
                    <a:gd name="connsiteX1" fmla="*/ 22335 w 22335"/>
                    <a:gd name="connsiteY1" fmla="*/ 47387 h 47387"/>
                    <a:gd name="connsiteX0" fmla="*/ 0 w 23800"/>
                    <a:gd name="connsiteY0" fmla="*/ 38480 h 39402"/>
                    <a:gd name="connsiteX1" fmla="*/ 23800 w 23800"/>
                    <a:gd name="connsiteY1" fmla="*/ 39402 h 39402"/>
                    <a:gd name="connsiteX0" fmla="*/ 0 w 20671"/>
                    <a:gd name="connsiteY0" fmla="*/ 36725 h 40654"/>
                    <a:gd name="connsiteX1" fmla="*/ 20671 w 20671"/>
                    <a:gd name="connsiteY1" fmla="*/ 40654 h 40654"/>
                    <a:gd name="connsiteX0" fmla="*/ 21 w 20692"/>
                    <a:gd name="connsiteY0" fmla="*/ 37554 h 41483"/>
                    <a:gd name="connsiteX1" fmla="*/ 20692 w 20692"/>
                    <a:gd name="connsiteY1" fmla="*/ 41483 h 41483"/>
                    <a:gd name="connsiteX0" fmla="*/ 22 w 19691"/>
                    <a:gd name="connsiteY0" fmla="*/ 38053 h 41101"/>
                    <a:gd name="connsiteX1" fmla="*/ 19691 w 19691"/>
                    <a:gd name="connsiteY1" fmla="*/ 41101 h 41101"/>
                    <a:gd name="connsiteX0" fmla="*/ 22 w 19691"/>
                    <a:gd name="connsiteY0" fmla="*/ 33729 h 36777"/>
                    <a:gd name="connsiteX1" fmla="*/ 19691 w 19691"/>
                    <a:gd name="connsiteY1" fmla="*/ 36777 h 36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691" h="36777">
                      <a:moveTo>
                        <a:pt x="22" y="33729"/>
                      </a:moveTo>
                      <a:cubicBezTo>
                        <a:pt x="-738" y="-5478"/>
                        <a:pt x="18527" y="-17796"/>
                        <a:pt x="19691" y="36777"/>
                      </a:cubicBezTo>
                    </a:path>
                  </a:pathLst>
                </a:custGeom>
                <a:solidFill>
                  <a:srgbClr val="FFCCCC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 17"/>
                <p:cNvSpPr/>
                <p:nvPr/>
              </p:nvSpPr>
              <p:spPr>
                <a:xfrm rot="9445624">
                  <a:off x="4349754" y="4205310"/>
                  <a:ext cx="647445" cy="307302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  <a:gd name="connsiteX0" fmla="*/ 0 w 17895"/>
                    <a:gd name="connsiteY0" fmla="*/ 19004 h 63427"/>
                    <a:gd name="connsiteX1" fmla="*/ 17895 w 17895"/>
                    <a:gd name="connsiteY1" fmla="*/ 63427 h 63427"/>
                    <a:gd name="connsiteX0" fmla="*/ 0 w 18075"/>
                    <a:gd name="connsiteY0" fmla="*/ 20568 h 59071"/>
                    <a:gd name="connsiteX1" fmla="*/ 18075 w 18075"/>
                    <a:gd name="connsiteY1" fmla="*/ 59071 h 59071"/>
                    <a:gd name="connsiteX0" fmla="*/ 0 w 18075"/>
                    <a:gd name="connsiteY0" fmla="*/ 18944 h 57447"/>
                    <a:gd name="connsiteX1" fmla="*/ 18075 w 18075"/>
                    <a:gd name="connsiteY1" fmla="*/ 57447 h 57447"/>
                    <a:gd name="connsiteX0" fmla="*/ 0 w 18075"/>
                    <a:gd name="connsiteY0" fmla="*/ 20398 h 58901"/>
                    <a:gd name="connsiteX1" fmla="*/ 18075 w 18075"/>
                    <a:gd name="connsiteY1" fmla="*/ 58901 h 58901"/>
                    <a:gd name="connsiteX0" fmla="*/ 0 w 18075"/>
                    <a:gd name="connsiteY0" fmla="*/ 19194 h 57697"/>
                    <a:gd name="connsiteX1" fmla="*/ 18075 w 18075"/>
                    <a:gd name="connsiteY1" fmla="*/ 57697 h 57697"/>
                    <a:gd name="connsiteX0" fmla="*/ 0 w 18075"/>
                    <a:gd name="connsiteY0" fmla="*/ 21214 h 59717"/>
                    <a:gd name="connsiteX1" fmla="*/ 18075 w 18075"/>
                    <a:gd name="connsiteY1" fmla="*/ 59717 h 59717"/>
                    <a:gd name="connsiteX0" fmla="*/ 0 w 28606"/>
                    <a:gd name="connsiteY0" fmla="*/ 11797 h 95472"/>
                    <a:gd name="connsiteX1" fmla="*/ 28606 w 28606"/>
                    <a:gd name="connsiteY1" fmla="*/ 95472 h 95472"/>
                    <a:gd name="connsiteX0" fmla="*/ 0 w 35301"/>
                    <a:gd name="connsiteY0" fmla="*/ 8685 h 125076"/>
                    <a:gd name="connsiteX1" fmla="*/ 35301 w 35301"/>
                    <a:gd name="connsiteY1" fmla="*/ 125076 h 125076"/>
                    <a:gd name="connsiteX0" fmla="*/ 0 w 35301"/>
                    <a:gd name="connsiteY0" fmla="*/ 10252 h 126643"/>
                    <a:gd name="connsiteX1" fmla="*/ 35301 w 35301"/>
                    <a:gd name="connsiteY1" fmla="*/ 126643 h 126643"/>
                    <a:gd name="connsiteX0" fmla="*/ 0 w 35301"/>
                    <a:gd name="connsiteY0" fmla="*/ 17948 h 134339"/>
                    <a:gd name="connsiteX1" fmla="*/ 35301 w 35301"/>
                    <a:gd name="connsiteY1" fmla="*/ 134339 h 134339"/>
                    <a:gd name="connsiteX0" fmla="*/ 0 w 35301"/>
                    <a:gd name="connsiteY0" fmla="*/ 17948 h 134339"/>
                    <a:gd name="connsiteX1" fmla="*/ 35301 w 35301"/>
                    <a:gd name="connsiteY1" fmla="*/ 134339 h 134339"/>
                    <a:gd name="connsiteX0" fmla="*/ 0 w 35301"/>
                    <a:gd name="connsiteY0" fmla="*/ 14465 h 130856"/>
                    <a:gd name="connsiteX1" fmla="*/ 35301 w 35301"/>
                    <a:gd name="connsiteY1" fmla="*/ 130856 h 130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301" h="130856">
                      <a:moveTo>
                        <a:pt x="0" y="14465"/>
                      </a:moveTo>
                      <a:cubicBezTo>
                        <a:pt x="6732" y="-33231"/>
                        <a:pt x="34142" y="45184"/>
                        <a:pt x="35301" y="130856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" name="フリーフォーム 4"/>
              <p:cNvSpPr/>
              <p:nvPr/>
            </p:nvSpPr>
            <p:spPr>
              <a:xfrm rot="1352231" flipH="1" flipV="1">
                <a:off x="5365989" y="4839903"/>
                <a:ext cx="662879" cy="515611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1589"/>
                  <a:gd name="connsiteY0" fmla="*/ 299183 h 410308"/>
                  <a:gd name="connsiteX1" fmla="*/ 281524 w 751589"/>
                  <a:gd name="connsiteY1" fmla="*/ 81378 h 410308"/>
                  <a:gd name="connsiteX2" fmla="*/ 219929 w 751589"/>
                  <a:gd name="connsiteY2" fmla="*/ 59153 h 410308"/>
                  <a:gd name="connsiteX3" fmla="*/ 185004 w 751589"/>
                  <a:gd name="connsiteY3" fmla="*/ 167738 h 410308"/>
                  <a:gd name="connsiteX4" fmla="*/ 706339 w 751589"/>
                  <a:gd name="connsiteY4" fmla="*/ 410308 h 410308"/>
                  <a:gd name="connsiteX5" fmla="*/ 746979 w 751589"/>
                  <a:gd name="connsiteY5" fmla="*/ 299183 h 410308"/>
                  <a:gd name="connsiteX0" fmla="*/ 746979 w 766980"/>
                  <a:gd name="connsiteY0" fmla="*/ 299183 h 410308"/>
                  <a:gd name="connsiteX1" fmla="*/ 281524 w 766980"/>
                  <a:gd name="connsiteY1" fmla="*/ 81378 h 410308"/>
                  <a:gd name="connsiteX2" fmla="*/ 219929 w 766980"/>
                  <a:gd name="connsiteY2" fmla="*/ 59153 h 410308"/>
                  <a:gd name="connsiteX3" fmla="*/ 185004 w 766980"/>
                  <a:gd name="connsiteY3" fmla="*/ 167738 h 410308"/>
                  <a:gd name="connsiteX4" fmla="*/ 706339 w 766980"/>
                  <a:gd name="connsiteY4" fmla="*/ 410308 h 410308"/>
                  <a:gd name="connsiteX5" fmla="*/ 746979 w 766980"/>
                  <a:gd name="connsiteY5" fmla="*/ 299183 h 410308"/>
                  <a:gd name="connsiteX0" fmla="*/ 746979 w 763268"/>
                  <a:gd name="connsiteY0" fmla="*/ 299183 h 410308"/>
                  <a:gd name="connsiteX1" fmla="*/ 281524 w 763268"/>
                  <a:gd name="connsiteY1" fmla="*/ 81378 h 410308"/>
                  <a:gd name="connsiteX2" fmla="*/ 219929 w 763268"/>
                  <a:gd name="connsiteY2" fmla="*/ 59153 h 410308"/>
                  <a:gd name="connsiteX3" fmla="*/ 185004 w 763268"/>
                  <a:gd name="connsiteY3" fmla="*/ 167738 h 410308"/>
                  <a:gd name="connsiteX4" fmla="*/ 706339 w 763268"/>
                  <a:gd name="connsiteY4" fmla="*/ 410308 h 410308"/>
                  <a:gd name="connsiteX5" fmla="*/ 746979 w 763268"/>
                  <a:gd name="connsiteY5" fmla="*/ 299183 h 410308"/>
                  <a:gd name="connsiteX0" fmla="*/ 746979 w 760002"/>
                  <a:gd name="connsiteY0" fmla="*/ 299183 h 403934"/>
                  <a:gd name="connsiteX1" fmla="*/ 281524 w 760002"/>
                  <a:gd name="connsiteY1" fmla="*/ 81378 h 403934"/>
                  <a:gd name="connsiteX2" fmla="*/ 219929 w 760002"/>
                  <a:gd name="connsiteY2" fmla="*/ 59153 h 403934"/>
                  <a:gd name="connsiteX3" fmla="*/ 185004 w 760002"/>
                  <a:gd name="connsiteY3" fmla="*/ 167738 h 403934"/>
                  <a:gd name="connsiteX4" fmla="*/ 697878 w 760002"/>
                  <a:gd name="connsiteY4" fmla="*/ 403934 h 403934"/>
                  <a:gd name="connsiteX5" fmla="*/ 746979 w 760002"/>
                  <a:gd name="connsiteY5" fmla="*/ 299183 h 403934"/>
                  <a:gd name="connsiteX0" fmla="*/ 746979 w 761578"/>
                  <a:gd name="connsiteY0" fmla="*/ 299183 h 403934"/>
                  <a:gd name="connsiteX1" fmla="*/ 281524 w 761578"/>
                  <a:gd name="connsiteY1" fmla="*/ 81378 h 403934"/>
                  <a:gd name="connsiteX2" fmla="*/ 219929 w 761578"/>
                  <a:gd name="connsiteY2" fmla="*/ 59153 h 403934"/>
                  <a:gd name="connsiteX3" fmla="*/ 185004 w 761578"/>
                  <a:gd name="connsiteY3" fmla="*/ 167738 h 403934"/>
                  <a:gd name="connsiteX4" fmla="*/ 697878 w 761578"/>
                  <a:gd name="connsiteY4" fmla="*/ 403934 h 403934"/>
                  <a:gd name="connsiteX5" fmla="*/ 746979 w 761578"/>
                  <a:gd name="connsiteY5" fmla="*/ 299183 h 403934"/>
                  <a:gd name="connsiteX0" fmla="*/ 746979 w 768357"/>
                  <a:gd name="connsiteY0" fmla="*/ 299183 h 403934"/>
                  <a:gd name="connsiteX1" fmla="*/ 281524 w 768357"/>
                  <a:gd name="connsiteY1" fmla="*/ 81378 h 403934"/>
                  <a:gd name="connsiteX2" fmla="*/ 219929 w 768357"/>
                  <a:gd name="connsiteY2" fmla="*/ 59153 h 403934"/>
                  <a:gd name="connsiteX3" fmla="*/ 185004 w 768357"/>
                  <a:gd name="connsiteY3" fmla="*/ 167738 h 403934"/>
                  <a:gd name="connsiteX4" fmla="*/ 697878 w 768357"/>
                  <a:gd name="connsiteY4" fmla="*/ 403934 h 403934"/>
                  <a:gd name="connsiteX5" fmla="*/ 746979 w 768357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59253 w 776898"/>
                  <a:gd name="connsiteY0" fmla="*/ 299183 h 403934"/>
                  <a:gd name="connsiteX1" fmla="*/ 293798 w 776898"/>
                  <a:gd name="connsiteY1" fmla="*/ 81378 h 403934"/>
                  <a:gd name="connsiteX2" fmla="*/ 232203 w 776898"/>
                  <a:gd name="connsiteY2" fmla="*/ 59153 h 403934"/>
                  <a:gd name="connsiteX3" fmla="*/ 178632 w 776898"/>
                  <a:gd name="connsiteY3" fmla="*/ 189972 h 403934"/>
                  <a:gd name="connsiteX4" fmla="*/ 710152 w 776898"/>
                  <a:gd name="connsiteY4" fmla="*/ 403934 h 403934"/>
                  <a:gd name="connsiteX5" fmla="*/ 759253 w 776898"/>
                  <a:gd name="connsiteY5" fmla="*/ 299183 h 403934"/>
                  <a:gd name="connsiteX0" fmla="*/ 713342 w 730987"/>
                  <a:gd name="connsiteY0" fmla="*/ 313112 h 417863"/>
                  <a:gd name="connsiteX1" fmla="*/ 247887 w 730987"/>
                  <a:gd name="connsiteY1" fmla="*/ 95307 h 417863"/>
                  <a:gd name="connsiteX2" fmla="*/ 186292 w 730987"/>
                  <a:gd name="connsiteY2" fmla="*/ 73082 h 417863"/>
                  <a:gd name="connsiteX3" fmla="*/ 132721 w 730987"/>
                  <a:gd name="connsiteY3" fmla="*/ 203901 h 417863"/>
                  <a:gd name="connsiteX4" fmla="*/ 664241 w 730987"/>
                  <a:gd name="connsiteY4" fmla="*/ 417863 h 417863"/>
                  <a:gd name="connsiteX5" fmla="*/ 713342 w 730987"/>
                  <a:gd name="connsiteY5" fmla="*/ 313112 h 417863"/>
                  <a:gd name="connsiteX0" fmla="*/ 675353 w 692998"/>
                  <a:gd name="connsiteY0" fmla="*/ 316433 h 421184"/>
                  <a:gd name="connsiteX1" fmla="*/ 209898 w 692998"/>
                  <a:gd name="connsiteY1" fmla="*/ 98628 h 421184"/>
                  <a:gd name="connsiteX2" fmla="*/ 148303 w 692998"/>
                  <a:gd name="connsiteY2" fmla="*/ 76403 h 421184"/>
                  <a:gd name="connsiteX3" fmla="*/ 94732 w 692998"/>
                  <a:gd name="connsiteY3" fmla="*/ 207222 h 421184"/>
                  <a:gd name="connsiteX4" fmla="*/ 626252 w 692998"/>
                  <a:gd name="connsiteY4" fmla="*/ 421184 h 421184"/>
                  <a:gd name="connsiteX5" fmla="*/ 675353 w 692998"/>
                  <a:gd name="connsiteY5" fmla="*/ 316433 h 421184"/>
                  <a:gd name="connsiteX0" fmla="*/ 660778 w 678423"/>
                  <a:gd name="connsiteY0" fmla="*/ 323569 h 428320"/>
                  <a:gd name="connsiteX1" fmla="*/ 195323 w 678423"/>
                  <a:gd name="connsiteY1" fmla="*/ 105764 h 428320"/>
                  <a:gd name="connsiteX2" fmla="*/ 133728 w 678423"/>
                  <a:gd name="connsiteY2" fmla="*/ 83539 h 428320"/>
                  <a:gd name="connsiteX3" fmla="*/ 99028 w 678423"/>
                  <a:gd name="connsiteY3" fmla="*/ 198105 h 428320"/>
                  <a:gd name="connsiteX4" fmla="*/ 611677 w 678423"/>
                  <a:gd name="connsiteY4" fmla="*/ 428320 h 428320"/>
                  <a:gd name="connsiteX5" fmla="*/ 660778 w 678423"/>
                  <a:gd name="connsiteY5" fmla="*/ 323569 h 428320"/>
                  <a:gd name="connsiteX0" fmla="*/ 660778 w 678423"/>
                  <a:gd name="connsiteY0" fmla="*/ 323570 h 428321"/>
                  <a:gd name="connsiteX1" fmla="*/ 195323 w 678423"/>
                  <a:gd name="connsiteY1" fmla="*/ 105765 h 428321"/>
                  <a:gd name="connsiteX2" fmla="*/ 133728 w 678423"/>
                  <a:gd name="connsiteY2" fmla="*/ 83540 h 428321"/>
                  <a:gd name="connsiteX3" fmla="*/ 99028 w 678423"/>
                  <a:gd name="connsiteY3" fmla="*/ 198106 h 428321"/>
                  <a:gd name="connsiteX4" fmla="*/ 611677 w 678423"/>
                  <a:gd name="connsiteY4" fmla="*/ 428321 h 428321"/>
                  <a:gd name="connsiteX5" fmla="*/ 660778 w 678423"/>
                  <a:gd name="connsiteY5" fmla="*/ 323570 h 428321"/>
                  <a:gd name="connsiteX0" fmla="*/ 660778 w 678423"/>
                  <a:gd name="connsiteY0" fmla="*/ 323570 h 428321"/>
                  <a:gd name="connsiteX1" fmla="*/ 195323 w 678423"/>
                  <a:gd name="connsiteY1" fmla="*/ 105765 h 428321"/>
                  <a:gd name="connsiteX2" fmla="*/ 133728 w 678423"/>
                  <a:gd name="connsiteY2" fmla="*/ 83540 h 428321"/>
                  <a:gd name="connsiteX3" fmla="*/ 99028 w 678423"/>
                  <a:gd name="connsiteY3" fmla="*/ 198106 h 428321"/>
                  <a:gd name="connsiteX4" fmla="*/ 611677 w 678423"/>
                  <a:gd name="connsiteY4" fmla="*/ 428321 h 428321"/>
                  <a:gd name="connsiteX5" fmla="*/ 660778 w 678423"/>
                  <a:gd name="connsiteY5" fmla="*/ 323570 h 428321"/>
                  <a:gd name="connsiteX0" fmla="*/ 655519 w 673164"/>
                  <a:gd name="connsiteY0" fmla="*/ 328158 h 432909"/>
                  <a:gd name="connsiteX1" fmla="*/ 190064 w 673164"/>
                  <a:gd name="connsiteY1" fmla="*/ 110353 h 432909"/>
                  <a:gd name="connsiteX2" fmla="*/ 128469 w 673164"/>
                  <a:gd name="connsiteY2" fmla="*/ 88128 h 432909"/>
                  <a:gd name="connsiteX3" fmla="*/ 100704 w 673164"/>
                  <a:gd name="connsiteY3" fmla="*/ 192861 h 432909"/>
                  <a:gd name="connsiteX4" fmla="*/ 606418 w 673164"/>
                  <a:gd name="connsiteY4" fmla="*/ 432909 h 432909"/>
                  <a:gd name="connsiteX5" fmla="*/ 655519 w 673164"/>
                  <a:gd name="connsiteY5" fmla="*/ 328158 h 432909"/>
                  <a:gd name="connsiteX0" fmla="*/ 655519 w 673164"/>
                  <a:gd name="connsiteY0" fmla="*/ 328158 h 432909"/>
                  <a:gd name="connsiteX1" fmla="*/ 190064 w 673164"/>
                  <a:gd name="connsiteY1" fmla="*/ 110353 h 432909"/>
                  <a:gd name="connsiteX2" fmla="*/ 128469 w 673164"/>
                  <a:gd name="connsiteY2" fmla="*/ 88128 h 432909"/>
                  <a:gd name="connsiteX3" fmla="*/ 100704 w 673164"/>
                  <a:gd name="connsiteY3" fmla="*/ 192861 h 432909"/>
                  <a:gd name="connsiteX4" fmla="*/ 606418 w 673164"/>
                  <a:gd name="connsiteY4" fmla="*/ 432909 h 432909"/>
                  <a:gd name="connsiteX5" fmla="*/ 655519 w 673164"/>
                  <a:gd name="connsiteY5" fmla="*/ 328158 h 432909"/>
                  <a:gd name="connsiteX0" fmla="*/ 644215 w 661860"/>
                  <a:gd name="connsiteY0" fmla="*/ 317897 h 422648"/>
                  <a:gd name="connsiteX1" fmla="*/ 178760 w 661860"/>
                  <a:gd name="connsiteY1" fmla="*/ 100092 h 422648"/>
                  <a:gd name="connsiteX2" fmla="*/ 117165 w 661860"/>
                  <a:gd name="connsiteY2" fmla="*/ 77867 h 422648"/>
                  <a:gd name="connsiteX3" fmla="*/ 89400 w 661860"/>
                  <a:gd name="connsiteY3" fmla="*/ 182600 h 422648"/>
                  <a:gd name="connsiteX4" fmla="*/ 595114 w 661860"/>
                  <a:gd name="connsiteY4" fmla="*/ 422648 h 422648"/>
                  <a:gd name="connsiteX5" fmla="*/ 644215 w 661860"/>
                  <a:gd name="connsiteY5" fmla="*/ 317897 h 422648"/>
                  <a:gd name="connsiteX0" fmla="*/ 644215 w 661860"/>
                  <a:gd name="connsiteY0" fmla="*/ 317897 h 422648"/>
                  <a:gd name="connsiteX1" fmla="*/ 178760 w 661860"/>
                  <a:gd name="connsiteY1" fmla="*/ 100092 h 422648"/>
                  <a:gd name="connsiteX2" fmla="*/ 117165 w 661860"/>
                  <a:gd name="connsiteY2" fmla="*/ 77867 h 422648"/>
                  <a:gd name="connsiteX3" fmla="*/ 89400 w 661860"/>
                  <a:gd name="connsiteY3" fmla="*/ 182600 h 422648"/>
                  <a:gd name="connsiteX4" fmla="*/ 595114 w 661860"/>
                  <a:gd name="connsiteY4" fmla="*/ 422648 h 422648"/>
                  <a:gd name="connsiteX5" fmla="*/ 644215 w 661860"/>
                  <a:gd name="connsiteY5" fmla="*/ 317897 h 422648"/>
                  <a:gd name="connsiteX0" fmla="*/ 649080 w 666725"/>
                  <a:gd name="connsiteY0" fmla="*/ 312420 h 417171"/>
                  <a:gd name="connsiteX1" fmla="*/ 183625 w 666725"/>
                  <a:gd name="connsiteY1" fmla="*/ 94615 h 417171"/>
                  <a:gd name="connsiteX2" fmla="*/ 122030 w 666725"/>
                  <a:gd name="connsiteY2" fmla="*/ 72390 h 417171"/>
                  <a:gd name="connsiteX3" fmla="*/ 94265 w 666725"/>
                  <a:gd name="connsiteY3" fmla="*/ 177123 h 417171"/>
                  <a:gd name="connsiteX4" fmla="*/ 599979 w 666725"/>
                  <a:gd name="connsiteY4" fmla="*/ 417171 h 417171"/>
                  <a:gd name="connsiteX5" fmla="*/ 649080 w 666725"/>
                  <a:gd name="connsiteY5" fmla="*/ 312420 h 417171"/>
                  <a:gd name="connsiteX0" fmla="*/ 655786 w 673431"/>
                  <a:gd name="connsiteY0" fmla="*/ 306076 h 410827"/>
                  <a:gd name="connsiteX1" fmla="*/ 190331 w 673431"/>
                  <a:gd name="connsiteY1" fmla="*/ 88271 h 410827"/>
                  <a:gd name="connsiteX2" fmla="*/ 128736 w 673431"/>
                  <a:gd name="connsiteY2" fmla="*/ 66046 h 410827"/>
                  <a:gd name="connsiteX3" fmla="*/ 100971 w 673431"/>
                  <a:gd name="connsiteY3" fmla="*/ 170779 h 410827"/>
                  <a:gd name="connsiteX4" fmla="*/ 606685 w 673431"/>
                  <a:gd name="connsiteY4" fmla="*/ 410827 h 410827"/>
                  <a:gd name="connsiteX5" fmla="*/ 655786 w 673431"/>
                  <a:gd name="connsiteY5" fmla="*/ 306076 h 410827"/>
                  <a:gd name="connsiteX0" fmla="*/ 640640 w 658285"/>
                  <a:gd name="connsiteY0" fmla="*/ 299184 h 403935"/>
                  <a:gd name="connsiteX1" fmla="*/ 175185 w 658285"/>
                  <a:gd name="connsiteY1" fmla="*/ 81379 h 403935"/>
                  <a:gd name="connsiteX2" fmla="*/ 113590 w 658285"/>
                  <a:gd name="connsiteY2" fmla="*/ 59154 h 403935"/>
                  <a:gd name="connsiteX3" fmla="*/ 85825 w 658285"/>
                  <a:gd name="connsiteY3" fmla="*/ 163887 h 403935"/>
                  <a:gd name="connsiteX4" fmla="*/ 591539 w 658285"/>
                  <a:gd name="connsiteY4" fmla="*/ 403935 h 403935"/>
                  <a:gd name="connsiteX5" fmla="*/ 640640 w 658285"/>
                  <a:gd name="connsiteY5" fmla="*/ 299184 h 403935"/>
                  <a:gd name="connsiteX0" fmla="*/ 651806 w 669451"/>
                  <a:gd name="connsiteY0" fmla="*/ 309677 h 414428"/>
                  <a:gd name="connsiteX1" fmla="*/ 186351 w 669451"/>
                  <a:gd name="connsiteY1" fmla="*/ 91872 h 414428"/>
                  <a:gd name="connsiteX2" fmla="*/ 124756 w 669451"/>
                  <a:gd name="connsiteY2" fmla="*/ 69647 h 414428"/>
                  <a:gd name="connsiteX3" fmla="*/ 96991 w 669451"/>
                  <a:gd name="connsiteY3" fmla="*/ 174380 h 414428"/>
                  <a:gd name="connsiteX4" fmla="*/ 602705 w 669451"/>
                  <a:gd name="connsiteY4" fmla="*/ 414428 h 414428"/>
                  <a:gd name="connsiteX5" fmla="*/ 651806 w 669451"/>
                  <a:gd name="connsiteY5" fmla="*/ 309677 h 414428"/>
                  <a:gd name="connsiteX0" fmla="*/ 647297 w 664942"/>
                  <a:gd name="connsiteY0" fmla="*/ 316607 h 421358"/>
                  <a:gd name="connsiteX1" fmla="*/ 181842 w 664942"/>
                  <a:gd name="connsiteY1" fmla="*/ 98802 h 421358"/>
                  <a:gd name="connsiteX2" fmla="*/ 120247 w 664942"/>
                  <a:gd name="connsiteY2" fmla="*/ 76577 h 421358"/>
                  <a:gd name="connsiteX3" fmla="*/ 92482 w 664942"/>
                  <a:gd name="connsiteY3" fmla="*/ 181310 h 421358"/>
                  <a:gd name="connsiteX4" fmla="*/ 598196 w 664942"/>
                  <a:gd name="connsiteY4" fmla="*/ 421358 h 421358"/>
                  <a:gd name="connsiteX5" fmla="*/ 647297 w 664942"/>
                  <a:gd name="connsiteY5" fmla="*/ 316607 h 421358"/>
                  <a:gd name="connsiteX0" fmla="*/ 648708 w 666353"/>
                  <a:gd name="connsiteY0" fmla="*/ 306203 h 410954"/>
                  <a:gd name="connsiteX1" fmla="*/ 183253 w 666353"/>
                  <a:gd name="connsiteY1" fmla="*/ 88398 h 410954"/>
                  <a:gd name="connsiteX2" fmla="*/ 116604 w 666353"/>
                  <a:gd name="connsiteY2" fmla="*/ 80960 h 410954"/>
                  <a:gd name="connsiteX3" fmla="*/ 93893 w 666353"/>
                  <a:gd name="connsiteY3" fmla="*/ 170906 h 410954"/>
                  <a:gd name="connsiteX4" fmla="*/ 599607 w 666353"/>
                  <a:gd name="connsiteY4" fmla="*/ 410954 h 410954"/>
                  <a:gd name="connsiteX5" fmla="*/ 648708 w 666353"/>
                  <a:gd name="connsiteY5" fmla="*/ 306203 h 410954"/>
                  <a:gd name="connsiteX0" fmla="*/ 646252 w 663897"/>
                  <a:gd name="connsiteY0" fmla="*/ 316392 h 421143"/>
                  <a:gd name="connsiteX1" fmla="*/ 180797 w 663897"/>
                  <a:gd name="connsiteY1" fmla="*/ 98587 h 421143"/>
                  <a:gd name="connsiteX2" fmla="*/ 123037 w 663897"/>
                  <a:gd name="connsiteY2" fmla="*/ 76661 h 421143"/>
                  <a:gd name="connsiteX3" fmla="*/ 91437 w 663897"/>
                  <a:gd name="connsiteY3" fmla="*/ 181095 h 421143"/>
                  <a:gd name="connsiteX4" fmla="*/ 597151 w 663897"/>
                  <a:gd name="connsiteY4" fmla="*/ 421143 h 421143"/>
                  <a:gd name="connsiteX5" fmla="*/ 646252 w 663897"/>
                  <a:gd name="connsiteY5" fmla="*/ 316392 h 421143"/>
                  <a:gd name="connsiteX0" fmla="*/ 690045 w 707690"/>
                  <a:gd name="connsiteY0" fmla="*/ 308790 h 413541"/>
                  <a:gd name="connsiteX1" fmla="*/ 224590 w 707690"/>
                  <a:gd name="connsiteY1" fmla="*/ 90985 h 413541"/>
                  <a:gd name="connsiteX2" fmla="*/ 166830 w 707690"/>
                  <a:gd name="connsiteY2" fmla="*/ 69059 h 413541"/>
                  <a:gd name="connsiteX3" fmla="*/ 135230 w 707690"/>
                  <a:gd name="connsiteY3" fmla="*/ 173493 h 413541"/>
                  <a:gd name="connsiteX4" fmla="*/ 640944 w 707690"/>
                  <a:gd name="connsiteY4" fmla="*/ 413541 h 413541"/>
                  <a:gd name="connsiteX5" fmla="*/ 690045 w 707690"/>
                  <a:gd name="connsiteY5" fmla="*/ 308790 h 413541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541" h="406908">
                    <a:moveTo>
                      <a:pt x="703896" y="302157"/>
                    </a:moveTo>
                    <a:cubicBezTo>
                      <a:pt x="573458" y="235383"/>
                      <a:pt x="380252" y="174019"/>
                      <a:pt x="238441" y="84352"/>
                    </a:cubicBezTo>
                    <a:cubicBezTo>
                      <a:pt x="284022" y="-54592"/>
                      <a:pt x="177455" y="31695"/>
                      <a:pt x="180681" y="62426"/>
                    </a:cubicBezTo>
                    <a:cubicBezTo>
                      <a:pt x="128866" y="-90698"/>
                      <a:pt x="-178827" y="74649"/>
                      <a:pt x="149081" y="166860"/>
                    </a:cubicBezTo>
                    <a:cubicBezTo>
                      <a:pt x="194883" y="242065"/>
                      <a:pt x="443656" y="384921"/>
                      <a:pt x="654795" y="406908"/>
                    </a:cubicBezTo>
                    <a:cubicBezTo>
                      <a:pt x="725449" y="406623"/>
                      <a:pt x="736812" y="336653"/>
                      <a:pt x="703896" y="302157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/>
              <p:cNvSpPr/>
              <p:nvPr/>
            </p:nvSpPr>
            <p:spPr>
              <a:xfrm rot="19973150" flipV="1">
                <a:off x="3207665" y="4843809"/>
                <a:ext cx="682062" cy="465603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4714"/>
                  <a:gd name="connsiteY0" fmla="*/ 299183 h 410308"/>
                  <a:gd name="connsiteX1" fmla="*/ 281524 w 754714"/>
                  <a:gd name="connsiteY1" fmla="*/ 81378 h 410308"/>
                  <a:gd name="connsiteX2" fmla="*/ 219929 w 754714"/>
                  <a:gd name="connsiteY2" fmla="*/ 59153 h 410308"/>
                  <a:gd name="connsiteX3" fmla="*/ 185004 w 754714"/>
                  <a:gd name="connsiteY3" fmla="*/ 167738 h 410308"/>
                  <a:gd name="connsiteX4" fmla="*/ 706339 w 754714"/>
                  <a:gd name="connsiteY4" fmla="*/ 410308 h 410308"/>
                  <a:gd name="connsiteX5" fmla="*/ 746979 w 754714"/>
                  <a:gd name="connsiteY5" fmla="*/ 299183 h 410308"/>
                  <a:gd name="connsiteX0" fmla="*/ 746979 w 767844"/>
                  <a:gd name="connsiteY0" fmla="*/ 299183 h 410308"/>
                  <a:gd name="connsiteX1" fmla="*/ 281524 w 767844"/>
                  <a:gd name="connsiteY1" fmla="*/ 81378 h 410308"/>
                  <a:gd name="connsiteX2" fmla="*/ 219929 w 767844"/>
                  <a:gd name="connsiteY2" fmla="*/ 59153 h 410308"/>
                  <a:gd name="connsiteX3" fmla="*/ 185004 w 767844"/>
                  <a:gd name="connsiteY3" fmla="*/ 167738 h 410308"/>
                  <a:gd name="connsiteX4" fmla="*/ 706339 w 767844"/>
                  <a:gd name="connsiteY4" fmla="*/ 410308 h 410308"/>
                  <a:gd name="connsiteX5" fmla="*/ 746979 w 767844"/>
                  <a:gd name="connsiteY5" fmla="*/ 299183 h 410308"/>
                  <a:gd name="connsiteX0" fmla="*/ 746979 w 760095"/>
                  <a:gd name="connsiteY0" fmla="*/ 299183 h 410308"/>
                  <a:gd name="connsiteX1" fmla="*/ 281524 w 760095"/>
                  <a:gd name="connsiteY1" fmla="*/ 81378 h 410308"/>
                  <a:gd name="connsiteX2" fmla="*/ 219929 w 760095"/>
                  <a:gd name="connsiteY2" fmla="*/ 59153 h 410308"/>
                  <a:gd name="connsiteX3" fmla="*/ 185004 w 760095"/>
                  <a:gd name="connsiteY3" fmla="*/ 167738 h 410308"/>
                  <a:gd name="connsiteX4" fmla="*/ 706339 w 760095"/>
                  <a:gd name="connsiteY4" fmla="*/ 410308 h 410308"/>
                  <a:gd name="connsiteX5" fmla="*/ 746979 w 760095"/>
                  <a:gd name="connsiteY5" fmla="*/ 299183 h 410308"/>
                  <a:gd name="connsiteX0" fmla="*/ 679962 w 693078"/>
                  <a:gd name="connsiteY0" fmla="*/ 299183 h 410308"/>
                  <a:gd name="connsiteX1" fmla="*/ 214507 w 693078"/>
                  <a:gd name="connsiteY1" fmla="*/ 81378 h 410308"/>
                  <a:gd name="connsiteX2" fmla="*/ 152912 w 693078"/>
                  <a:gd name="connsiteY2" fmla="*/ 59153 h 410308"/>
                  <a:gd name="connsiteX3" fmla="*/ 117987 w 693078"/>
                  <a:gd name="connsiteY3" fmla="*/ 167738 h 410308"/>
                  <a:gd name="connsiteX4" fmla="*/ 639322 w 693078"/>
                  <a:gd name="connsiteY4" fmla="*/ 410308 h 410308"/>
                  <a:gd name="connsiteX5" fmla="*/ 679962 w 693078"/>
                  <a:gd name="connsiteY5" fmla="*/ 299183 h 410308"/>
                  <a:gd name="connsiteX0" fmla="*/ 639832 w 652948"/>
                  <a:gd name="connsiteY0" fmla="*/ 333551 h 444676"/>
                  <a:gd name="connsiteX1" fmla="*/ 174377 w 652948"/>
                  <a:gd name="connsiteY1" fmla="*/ 115746 h 444676"/>
                  <a:gd name="connsiteX2" fmla="*/ 112782 w 652948"/>
                  <a:gd name="connsiteY2" fmla="*/ 93521 h 444676"/>
                  <a:gd name="connsiteX3" fmla="*/ 77857 w 652948"/>
                  <a:gd name="connsiteY3" fmla="*/ 202106 h 444676"/>
                  <a:gd name="connsiteX4" fmla="*/ 599192 w 652948"/>
                  <a:gd name="connsiteY4" fmla="*/ 444676 h 444676"/>
                  <a:gd name="connsiteX5" fmla="*/ 639832 w 652948"/>
                  <a:gd name="connsiteY5" fmla="*/ 333551 h 444676"/>
                  <a:gd name="connsiteX0" fmla="*/ 644540 w 657656"/>
                  <a:gd name="connsiteY0" fmla="*/ 314239 h 425364"/>
                  <a:gd name="connsiteX1" fmla="*/ 179085 w 657656"/>
                  <a:gd name="connsiteY1" fmla="*/ 96434 h 425364"/>
                  <a:gd name="connsiteX2" fmla="*/ 117490 w 657656"/>
                  <a:gd name="connsiteY2" fmla="*/ 74209 h 425364"/>
                  <a:gd name="connsiteX3" fmla="*/ 82565 w 657656"/>
                  <a:gd name="connsiteY3" fmla="*/ 182794 h 425364"/>
                  <a:gd name="connsiteX4" fmla="*/ 603900 w 657656"/>
                  <a:gd name="connsiteY4" fmla="*/ 425364 h 425364"/>
                  <a:gd name="connsiteX5" fmla="*/ 644540 w 657656"/>
                  <a:gd name="connsiteY5" fmla="*/ 314239 h 425364"/>
                  <a:gd name="connsiteX0" fmla="*/ 657219 w 670335"/>
                  <a:gd name="connsiteY0" fmla="*/ 332204 h 443329"/>
                  <a:gd name="connsiteX1" fmla="*/ 191764 w 670335"/>
                  <a:gd name="connsiteY1" fmla="*/ 114399 h 443329"/>
                  <a:gd name="connsiteX2" fmla="*/ 130169 w 670335"/>
                  <a:gd name="connsiteY2" fmla="*/ 92174 h 443329"/>
                  <a:gd name="connsiteX3" fmla="*/ 95244 w 670335"/>
                  <a:gd name="connsiteY3" fmla="*/ 200759 h 443329"/>
                  <a:gd name="connsiteX4" fmla="*/ 616579 w 670335"/>
                  <a:gd name="connsiteY4" fmla="*/ 443329 h 443329"/>
                  <a:gd name="connsiteX5" fmla="*/ 657219 w 670335"/>
                  <a:gd name="connsiteY5" fmla="*/ 332204 h 443329"/>
                  <a:gd name="connsiteX0" fmla="*/ 654605 w 667721"/>
                  <a:gd name="connsiteY0" fmla="*/ 339625 h 450750"/>
                  <a:gd name="connsiteX1" fmla="*/ 189150 w 667721"/>
                  <a:gd name="connsiteY1" fmla="*/ 121820 h 450750"/>
                  <a:gd name="connsiteX2" fmla="*/ 138476 w 667721"/>
                  <a:gd name="connsiteY2" fmla="*/ 88896 h 450750"/>
                  <a:gd name="connsiteX3" fmla="*/ 92630 w 667721"/>
                  <a:gd name="connsiteY3" fmla="*/ 208180 h 450750"/>
                  <a:gd name="connsiteX4" fmla="*/ 613965 w 667721"/>
                  <a:gd name="connsiteY4" fmla="*/ 450750 h 450750"/>
                  <a:gd name="connsiteX5" fmla="*/ 654605 w 667721"/>
                  <a:gd name="connsiteY5" fmla="*/ 339625 h 450750"/>
                  <a:gd name="connsiteX0" fmla="*/ 654605 w 667721"/>
                  <a:gd name="connsiteY0" fmla="*/ 339625 h 450750"/>
                  <a:gd name="connsiteX1" fmla="*/ 189150 w 667721"/>
                  <a:gd name="connsiteY1" fmla="*/ 121820 h 450750"/>
                  <a:gd name="connsiteX2" fmla="*/ 138476 w 667721"/>
                  <a:gd name="connsiteY2" fmla="*/ 88896 h 450750"/>
                  <a:gd name="connsiteX3" fmla="*/ 92630 w 667721"/>
                  <a:gd name="connsiteY3" fmla="*/ 208180 h 450750"/>
                  <a:gd name="connsiteX4" fmla="*/ 613965 w 667721"/>
                  <a:gd name="connsiteY4" fmla="*/ 450750 h 450750"/>
                  <a:gd name="connsiteX5" fmla="*/ 654605 w 667721"/>
                  <a:gd name="connsiteY5" fmla="*/ 339625 h 450750"/>
                  <a:gd name="connsiteX0" fmla="*/ 696026 w 709142"/>
                  <a:gd name="connsiteY0" fmla="*/ 337215 h 448340"/>
                  <a:gd name="connsiteX1" fmla="*/ 230571 w 709142"/>
                  <a:gd name="connsiteY1" fmla="*/ 119410 h 448340"/>
                  <a:gd name="connsiteX2" fmla="*/ 179897 w 709142"/>
                  <a:gd name="connsiteY2" fmla="*/ 86486 h 448340"/>
                  <a:gd name="connsiteX3" fmla="*/ 134051 w 709142"/>
                  <a:gd name="connsiteY3" fmla="*/ 205770 h 448340"/>
                  <a:gd name="connsiteX4" fmla="*/ 655386 w 709142"/>
                  <a:gd name="connsiteY4" fmla="*/ 448340 h 448340"/>
                  <a:gd name="connsiteX5" fmla="*/ 696026 w 709142"/>
                  <a:gd name="connsiteY5" fmla="*/ 337215 h 448340"/>
                  <a:gd name="connsiteX0" fmla="*/ 696026 w 709142"/>
                  <a:gd name="connsiteY0" fmla="*/ 337215 h 448340"/>
                  <a:gd name="connsiteX1" fmla="*/ 230571 w 709142"/>
                  <a:gd name="connsiteY1" fmla="*/ 119410 h 448340"/>
                  <a:gd name="connsiteX2" fmla="*/ 179897 w 709142"/>
                  <a:gd name="connsiteY2" fmla="*/ 86486 h 448340"/>
                  <a:gd name="connsiteX3" fmla="*/ 134051 w 709142"/>
                  <a:gd name="connsiteY3" fmla="*/ 205770 h 448340"/>
                  <a:gd name="connsiteX4" fmla="*/ 655386 w 709142"/>
                  <a:gd name="connsiteY4" fmla="*/ 448340 h 448340"/>
                  <a:gd name="connsiteX5" fmla="*/ 696026 w 709142"/>
                  <a:gd name="connsiteY5" fmla="*/ 337215 h 448340"/>
                  <a:gd name="connsiteX0" fmla="*/ 708261 w 721377"/>
                  <a:gd name="connsiteY0" fmla="*/ 325038 h 436163"/>
                  <a:gd name="connsiteX1" fmla="*/ 242806 w 721377"/>
                  <a:gd name="connsiteY1" fmla="*/ 107233 h 436163"/>
                  <a:gd name="connsiteX2" fmla="*/ 192132 w 721377"/>
                  <a:gd name="connsiteY2" fmla="*/ 74309 h 436163"/>
                  <a:gd name="connsiteX3" fmla="*/ 146286 w 721377"/>
                  <a:gd name="connsiteY3" fmla="*/ 193593 h 436163"/>
                  <a:gd name="connsiteX4" fmla="*/ 667621 w 721377"/>
                  <a:gd name="connsiteY4" fmla="*/ 436163 h 436163"/>
                  <a:gd name="connsiteX5" fmla="*/ 708261 w 721377"/>
                  <a:gd name="connsiteY5" fmla="*/ 325038 h 436163"/>
                  <a:gd name="connsiteX0" fmla="*/ 708261 w 721377"/>
                  <a:gd name="connsiteY0" fmla="*/ 325038 h 436163"/>
                  <a:gd name="connsiteX1" fmla="*/ 242806 w 721377"/>
                  <a:gd name="connsiteY1" fmla="*/ 107233 h 436163"/>
                  <a:gd name="connsiteX2" fmla="*/ 192132 w 721377"/>
                  <a:gd name="connsiteY2" fmla="*/ 74309 h 436163"/>
                  <a:gd name="connsiteX3" fmla="*/ 146286 w 721377"/>
                  <a:gd name="connsiteY3" fmla="*/ 193593 h 436163"/>
                  <a:gd name="connsiteX4" fmla="*/ 667621 w 721377"/>
                  <a:gd name="connsiteY4" fmla="*/ 436163 h 436163"/>
                  <a:gd name="connsiteX5" fmla="*/ 708261 w 721377"/>
                  <a:gd name="connsiteY5" fmla="*/ 325038 h 436163"/>
                  <a:gd name="connsiteX0" fmla="*/ 708261 w 721377"/>
                  <a:gd name="connsiteY0" fmla="*/ 325038 h 436163"/>
                  <a:gd name="connsiteX1" fmla="*/ 242806 w 721377"/>
                  <a:gd name="connsiteY1" fmla="*/ 107233 h 436163"/>
                  <a:gd name="connsiteX2" fmla="*/ 192132 w 721377"/>
                  <a:gd name="connsiteY2" fmla="*/ 74309 h 436163"/>
                  <a:gd name="connsiteX3" fmla="*/ 146286 w 721377"/>
                  <a:gd name="connsiteY3" fmla="*/ 193593 h 436163"/>
                  <a:gd name="connsiteX4" fmla="*/ 667621 w 721377"/>
                  <a:gd name="connsiteY4" fmla="*/ 436163 h 436163"/>
                  <a:gd name="connsiteX5" fmla="*/ 708261 w 721377"/>
                  <a:gd name="connsiteY5" fmla="*/ 325038 h 436163"/>
                  <a:gd name="connsiteX0" fmla="*/ 708261 w 721377"/>
                  <a:gd name="connsiteY0" fmla="*/ 325038 h 436163"/>
                  <a:gd name="connsiteX1" fmla="*/ 242806 w 721377"/>
                  <a:gd name="connsiteY1" fmla="*/ 107233 h 436163"/>
                  <a:gd name="connsiteX2" fmla="*/ 192132 w 721377"/>
                  <a:gd name="connsiteY2" fmla="*/ 74309 h 436163"/>
                  <a:gd name="connsiteX3" fmla="*/ 146286 w 721377"/>
                  <a:gd name="connsiteY3" fmla="*/ 193593 h 436163"/>
                  <a:gd name="connsiteX4" fmla="*/ 667621 w 721377"/>
                  <a:gd name="connsiteY4" fmla="*/ 436163 h 436163"/>
                  <a:gd name="connsiteX5" fmla="*/ 708261 w 721377"/>
                  <a:gd name="connsiteY5" fmla="*/ 325038 h 436163"/>
                  <a:gd name="connsiteX0" fmla="*/ 708261 w 721377"/>
                  <a:gd name="connsiteY0" fmla="*/ 325038 h 436163"/>
                  <a:gd name="connsiteX1" fmla="*/ 242806 w 721377"/>
                  <a:gd name="connsiteY1" fmla="*/ 107233 h 436163"/>
                  <a:gd name="connsiteX2" fmla="*/ 192132 w 721377"/>
                  <a:gd name="connsiteY2" fmla="*/ 74309 h 436163"/>
                  <a:gd name="connsiteX3" fmla="*/ 146286 w 721377"/>
                  <a:gd name="connsiteY3" fmla="*/ 193593 h 436163"/>
                  <a:gd name="connsiteX4" fmla="*/ 667621 w 721377"/>
                  <a:gd name="connsiteY4" fmla="*/ 436163 h 436163"/>
                  <a:gd name="connsiteX5" fmla="*/ 708261 w 721377"/>
                  <a:gd name="connsiteY5" fmla="*/ 325038 h 436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377" h="436163">
                    <a:moveTo>
                      <a:pt x="708261" y="325038"/>
                    </a:moveTo>
                    <a:cubicBezTo>
                      <a:pt x="613992" y="259876"/>
                      <a:pt x="392878" y="205235"/>
                      <a:pt x="242806" y="107233"/>
                    </a:cubicBezTo>
                    <a:cubicBezTo>
                      <a:pt x="268190" y="-13347"/>
                      <a:pt x="201869" y="41712"/>
                      <a:pt x="192132" y="74309"/>
                    </a:cubicBezTo>
                    <a:cubicBezTo>
                      <a:pt x="159655" y="-96824"/>
                      <a:pt x="-192935" y="63809"/>
                      <a:pt x="146286" y="193593"/>
                    </a:cubicBezTo>
                    <a:cubicBezTo>
                      <a:pt x="236493" y="321040"/>
                      <a:pt x="488383" y="417606"/>
                      <a:pt x="667621" y="436163"/>
                    </a:cubicBezTo>
                    <a:cubicBezTo>
                      <a:pt x="729428" y="432141"/>
                      <a:pt x="730274" y="369700"/>
                      <a:pt x="708261" y="325038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7" name="テキスト ボックス 5"/>
            <p:cNvSpPr txBox="1"/>
            <p:nvPr/>
          </p:nvSpPr>
          <p:spPr>
            <a:xfrm>
              <a:off x="3002945" y="5119004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©2022.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5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094327" y="1622136"/>
            <a:ext cx="3616568" cy="2820255"/>
            <a:chOff x="1094327" y="1622136"/>
            <a:chExt cx="3616568" cy="2820255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1094327" y="1622136"/>
              <a:ext cx="3616568" cy="2640726"/>
              <a:chOff x="1115109" y="2235200"/>
              <a:chExt cx="3616568" cy="2640726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1115109" y="2235200"/>
                <a:ext cx="3616568" cy="2640726"/>
                <a:chOff x="1115109" y="2235200"/>
                <a:chExt cx="3616568" cy="2640726"/>
              </a:xfrm>
            </p:grpSpPr>
            <p:sp>
              <p:nvSpPr>
                <p:cNvPr id="7" name="フリーフォーム 6"/>
                <p:cNvSpPr/>
                <p:nvPr/>
              </p:nvSpPr>
              <p:spPr>
                <a:xfrm>
                  <a:off x="1341121" y="2367280"/>
                  <a:ext cx="3129280" cy="2508646"/>
                </a:xfrm>
                <a:custGeom>
                  <a:avLst/>
                  <a:gdLst>
                    <a:gd name="connsiteX0" fmla="*/ 0 w 3129280"/>
                    <a:gd name="connsiteY0" fmla="*/ 10160 h 2458720"/>
                    <a:gd name="connsiteX1" fmla="*/ 375920 w 3129280"/>
                    <a:gd name="connsiteY1" fmla="*/ 2458720 h 2458720"/>
                    <a:gd name="connsiteX2" fmla="*/ 2844800 w 3129280"/>
                    <a:gd name="connsiteY2" fmla="*/ 2438400 h 2458720"/>
                    <a:gd name="connsiteX3" fmla="*/ 3129280 w 3129280"/>
                    <a:gd name="connsiteY3" fmla="*/ 0 h 2458720"/>
                    <a:gd name="connsiteX4" fmla="*/ 0 w 3129280"/>
                    <a:gd name="connsiteY4" fmla="*/ 10160 h 2458720"/>
                    <a:gd name="connsiteX0" fmla="*/ 0 w 3369163"/>
                    <a:gd name="connsiteY0" fmla="*/ 10160 h 2754140"/>
                    <a:gd name="connsiteX1" fmla="*/ 375920 w 3369163"/>
                    <a:gd name="connsiteY1" fmla="*/ 2458720 h 2754140"/>
                    <a:gd name="connsiteX2" fmla="*/ 2844800 w 3369163"/>
                    <a:gd name="connsiteY2" fmla="*/ 2438400 h 2754140"/>
                    <a:gd name="connsiteX3" fmla="*/ 3129280 w 3369163"/>
                    <a:gd name="connsiteY3" fmla="*/ 0 h 2754140"/>
                    <a:gd name="connsiteX4" fmla="*/ 0 w 3369163"/>
                    <a:gd name="connsiteY4" fmla="*/ 10160 h 2754140"/>
                    <a:gd name="connsiteX0" fmla="*/ 0 w 3621566"/>
                    <a:gd name="connsiteY0" fmla="*/ 10164 h 2754144"/>
                    <a:gd name="connsiteX1" fmla="*/ 375920 w 3621566"/>
                    <a:gd name="connsiteY1" fmla="*/ 2458724 h 2754144"/>
                    <a:gd name="connsiteX2" fmla="*/ 2844800 w 3621566"/>
                    <a:gd name="connsiteY2" fmla="*/ 2438404 h 2754144"/>
                    <a:gd name="connsiteX3" fmla="*/ 3129280 w 3621566"/>
                    <a:gd name="connsiteY3" fmla="*/ 4 h 2754144"/>
                    <a:gd name="connsiteX4" fmla="*/ 0 w 3621566"/>
                    <a:gd name="connsiteY4" fmla="*/ 10164 h 2754144"/>
                    <a:gd name="connsiteX0" fmla="*/ 471551 w 4093117"/>
                    <a:gd name="connsiteY0" fmla="*/ 10164 h 2754144"/>
                    <a:gd name="connsiteX1" fmla="*/ 847471 w 4093117"/>
                    <a:gd name="connsiteY1" fmla="*/ 2458724 h 2754144"/>
                    <a:gd name="connsiteX2" fmla="*/ 3316351 w 4093117"/>
                    <a:gd name="connsiteY2" fmla="*/ 2438404 h 2754144"/>
                    <a:gd name="connsiteX3" fmla="*/ 3600831 w 4093117"/>
                    <a:gd name="connsiteY3" fmla="*/ 4 h 2754144"/>
                    <a:gd name="connsiteX4" fmla="*/ 471551 w 4093117"/>
                    <a:gd name="connsiteY4" fmla="*/ 10164 h 2754144"/>
                    <a:gd name="connsiteX0" fmla="*/ 0 w 3621566"/>
                    <a:gd name="connsiteY0" fmla="*/ 10164 h 2754144"/>
                    <a:gd name="connsiteX1" fmla="*/ 375920 w 3621566"/>
                    <a:gd name="connsiteY1" fmla="*/ 2458724 h 2754144"/>
                    <a:gd name="connsiteX2" fmla="*/ 2844800 w 3621566"/>
                    <a:gd name="connsiteY2" fmla="*/ 2438404 h 2754144"/>
                    <a:gd name="connsiteX3" fmla="*/ 3129280 w 3621566"/>
                    <a:gd name="connsiteY3" fmla="*/ 4 h 2754144"/>
                    <a:gd name="connsiteX4" fmla="*/ 0 w 3621566"/>
                    <a:gd name="connsiteY4" fmla="*/ 10164 h 2754144"/>
                    <a:gd name="connsiteX0" fmla="*/ 0 w 3621566"/>
                    <a:gd name="connsiteY0" fmla="*/ 10164 h 2754144"/>
                    <a:gd name="connsiteX1" fmla="*/ 375920 w 3621566"/>
                    <a:gd name="connsiteY1" fmla="*/ 2458724 h 2754144"/>
                    <a:gd name="connsiteX2" fmla="*/ 2844800 w 3621566"/>
                    <a:gd name="connsiteY2" fmla="*/ 2438404 h 2754144"/>
                    <a:gd name="connsiteX3" fmla="*/ 3129280 w 3621566"/>
                    <a:gd name="connsiteY3" fmla="*/ 4 h 2754144"/>
                    <a:gd name="connsiteX4" fmla="*/ 0 w 3621566"/>
                    <a:gd name="connsiteY4" fmla="*/ 10164 h 2754144"/>
                    <a:gd name="connsiteX0" fmla="*/ 211958 w 3833524"/>
                    <a:gd name="connsiteY0" fmla="*/ 10164 h 2754144"/>
                    <a:gd name="connsiteX1" fmla="*/ 587878 w 3833524"/>
                    <a:gd name="connsiteY1" fmla="*/ 2458724 h 2754144"/>
                    <a:gd name="connsiteX2" fmla="*/ 3056758 w 3833524"/>
                    <a:gd name="connsiteY2" fmla="*/ 2438404 h 2754144"/>
                    <a:gd name="connsiteX3" fmla="*/ 3341238 w 3833524"/>
                    <a:gd name="connsiteY3" fmla="*/ 4 h 2754144"/>
                    <a:gd name="connsiteX4" fmla="*/ 211958 w 3833524"/>
                    <a:gd name="connsiteY4" fmla="*/ 10164 h 2754144"/>
                    <a:gd name="connsiteX0" fmla="*/ 173928 w 3795494"/>
                    <a:gd name="connsiteY0" fmla="*/ 10164 h 2669224"/>
                    <a:gd name="connsiteX1" fmla="*/ 549848 w 3795494"/>
                    <a:gd name="connsiteY1" fmla="*/ 2458724 h 2669224"/>
                    <a:gd name="connsiteX2" fmla="*/ 3018728 w 3795494"/>
                    <a:gd name="connsiteY2" fmla="*/ 2438404 h 2669224"/>
                    <a:gd name="connsiteX3" fmla="*/ 3303208 w 3795494"/>
                    <a:gd name="connsiteY3" fmla="*/ 4 h 2669224"/>
                    <a:gd name="connsiteX4" fmla="*/ 173928 w 3795494"/>
                    <a:gd name="connsiteY4" fmla="*/ 10164 h 2669224"/>
                    <a:gd name="connsiteX0" fmla="*/ 155886 w 3777452"/>
                    <a:gd name="connsiteY0" fmla="*/ 10164 h 2648679"/>
                    <a:gd name="connsiteX1" fmla="*/ 531806 w 3777452"/>
                    <a:gd name="connsiteY1" fmla="*/ 2458724 h 2648679"/>
                    <a:gd name="connsiteX2" fmla="*/ 3000686 w 3777452"/>
                    <a:gd name="connsiteY2" fmla="*/ 2438404 h 2648679"/>
                    <a:gd name="connsiteX3" fmla="*/ 3285166 w 3777452"/>
                    <a:gd name="connsiteY3" fmla="*/ 4 h 2648679"/>
                    <a:gd name="connsiteX4" fmla="*/ 155886 w 3777452"/>
                    <a:gd name="connsiteY4" fmla="*/ 10164 h 2648679"/>
                    <a:gd name="connsiteX0" fmla="*/ 155886 w 3703336"/>
                    <a:gd name="connsiteY0" fmla="*/ 10164 h 2511891"/>
                    <a:gd name="connsiteX1" fmla="*/ 531806 w 3703336"/>
                    <a:gd name="connsiteY1" fmla="*/ 2458724 h 2511891"/>
                    <a:gd name="connsiteX2" fmla="*/ 3000686 w 3703336"/>
                    <a:gd name="connsiteY2" fmla="*/ 2438404 h 2511891"/>
                    <a:gd name="connsiteX3" fmla="*/ 3285166 w 3703336"/>
                    <a:gd name="connsiteY3" fmla="*/ 4 h 2511891"/>
                    <a:gd name="connsiteX4" fmla="*/ 155886 w 3703336"/>
                    <a:gd name="connsiteY4" fmla="*/ 10164 h 2511891"/>
                    <a:gd name="connsiteX0" fmla="*/ 155886 w 3703336"/>
                    <a:gd name="connsiteY0" fmla="*/ 10164 h 2511891"/>
                    <a:gd name="connsiteX1" fmla="*/ 531806 w 3703336"/>
                    <a:gd name="connsiteY1" fmla="*/ 2458724 h 2511891"/>
                    <a:gd name="connsiteX2" fmla="*/ 3000686 w 3703336"/>
                    <a:gd name="connsiteY2" fmla="*/ 2438404 h 2511891"/>
                    <a:gd name="connsiteX3" fmla="*/ 3285166 w 3703336"/>
                    <a:gd name="connsiteY3" fmla="*/ 4 h 2511891"/>
                    <a:gd name="connsiteX4" fmla="*/ 155886 w 3703336"/>
                    <a:gd name="connsiteY4" fmla="*/ 10164 h 2511891"/>
                    <a:gd name="connsiteX0" fmla="*/ 146742 w 3694192"/>
                    <a:gd name="connsiteY0" fmla="*/ 10164 h 2511891"/>
                    <a:gd name="connsiteX1" fmla="*/ 522662 w 3694192"/>
                    <a:gd name="connsiteY1" fmla="*/ 2458724 h 2511891"/>
                    <a:gd name="connsiteX2" fmla="*/ 2991542 w 3694192"/>
                    <a:gd name="connsiteY2" fmla="*/ 2438404 h 2511891"/>
                    <a:gd name="connsiteX3" fmla="*/ 3276022 w 3694192"/>
                    <a:gd name="connsiteY3" fmla="*/ 4 h 2511891"/>
                    <a:gd name="connsiteX4" fmla="*/ 146742 w 3694192"/>
                    <a:gd name="connsiteY4" fmla="*/ 10164 h 2511891"/>
                    <a:gd name="connsiteX0" fmla="*/ 146742 w 3694192"/>
                    <a:gd name="connsiteY0" fmla="*/ 10164 h 2499181"/>
                    <a:gd name="connsiteX1" fmla="*/ 522662 w 3694192"/>
                    <a:gd name="connsiteY1" fmla="*/ 2458724 h 2499181"/>
                    <a:gd name="connsiteX2" fmla="*/ 2991542 w 3694192"/>
                    <a:gd name="connsiteY2" fmla="*/ 2438404 h 2499181"/>
                    <a:gd name="connsiteX3" fmla="*/ 3276022 w 3694192"/>
                    <a:gd name="connsiteY3" fmla="*/ 4 h 2499181"/>
                    <a:gd name="connsiteX4" fmla="*/ 146742 w 3694192"/>
                    <a:gd name="connsiteY4" fmla="*/ 10164 h 2499181"/>
                    <a:gd name="connsiteX0" fmla="*/ 146742 w 3276022"/>
                    <a:gd name="connsiteY0" fmla="*/ 10160 h 2499177"/>
                    <a:gd name="connsiteX1" fmla="*/ 522662 w 3276022"/>
                    <a:gd name="connsiteY1" fmla="*/ 2458720 h 2499177"/>
                    <a:gd name="connsiteX2" fmla="*/ 2991542 w 3276022"/>
                    <a:gd name="connsiteY2" fmla="*/ 2438400 h 2499177"/>
                    <a:gd name="connsiteX3" fmla="*/ 3276022 w 3276022"/>
                    <a:gd name="connsiteY3" fmla="*/ 0 h 2499177"/>
                    <a:gd name="connsiteX4" fmla="*/ 146742 w 3276022"/>
                    <a:gd name="connsiteY4" fmla="*/ 10160 h 2499177"/>
                    <a:gd name="connsiteX0" fmla="*/ 0 w 3129280"/>
                    <a:gd name="connsiteY0" fmla="*/ 10160 h 2499177"/>
                    <a:gd name="connsiteX1" fmla="*/ 375920 w 3129280"/>
                    <a:gd name="connsiteY1" fmla="*/ 2458720 h 2499177"/>
                    <a:gd name="connsiteX2" fmla="*/ 2844800 w 3129280"/>
                    <a:gd name="connsiteY2" fmla="*/ 2438400 h 2499177"/>
                    <a:gd name="connsiteX3" fmla="*/ 3129280 w 3129280"/>
                    <a:gd name="connsiteY3" fmla="*/ 0 h 2499177"/>
                    <a:gd name="connsiteX4" fmla="*/ 0 w 3129280"/>
                    <a:gd name="connsiteY4" fmla="*/ 10160 h 2499177"/>
                    <a:gd name="connsiteX0" fmla="*/ 0 w 3129280"/>
                    <a:gd name="connsiteY0" fmla="*/ 10160 h 2511887"/>
                    <a:gd name="connsiteX1" fmla="*/ 375920 w 3129280"/>
                    <a:gd name="connsiteY1" fmla="*/ 2458720 h 2511887"/>
                    <a:gd name="connsiteX2" fmla="*/ 2844800 w 3129280"/>
                    <a:gd name="connsiteY2" fmla="*/ 2438400 h 2511887"/>
                    <a:gd name="connsiteX3" fmla="*/ 3129280 w 3129280"/>
                    <a:gd name="connsiteY3" fmla="*/ 0 h 2511887"/>
                    <a:gd name="connsiteX4" fmla="*/ 0 w 3129280"/>
                    <a:gd name="connsiteY4" fmla="*/ 10160 h 2511887"/>
                    <a:gd name="connsiteX0" fmla="*/ 0 w 3160062"/>
                    <a:gd name="connsiteY0" fmla="*/ 10160 h 2652814"/>
                    <a:gd name="connsiteX1" fmla="*/ 304800 w 3160062"/>
                    <a:gd name="connsiteY1" fmla="*/ 2468880 h 2652814"/>
                    <a:gd name="connsiteX2" fmla="*/ 2844800 w 3160062"/>
                    <a:gd name="connsiteY2" fmla="*/ 2438400 h 2652814"/>
                    <a:gd name="connsiteX3" fmla="*/ 3129280 w 3160062"/>
                    <a:gd name="connsiteY3" fmla="*/ 0 h 2652814"/>
                    <a:gd name="connsiteX4" fmla="*/ 0 w 3160062"/>
                    <a:gd name="connsiteY4" fmla="*/ 10160 h 2652814"/>
                    <a:gd name="connsiteX0" fmla="*/ 0 w 3160062"/>
                    <a:gd name="connsiteY0" fmla="*/ 10160 h 2641824"/>
                    <a:gd name="connsiteX1" fmla="*/ 304800 w 3160062"/>
                    <a:gd name="connsiteY1" fmla="*/ 2468880 h 2641824"/>
                    <a:gd name="connsiteX2" fmla="*/ 2844800 w 3160062"/>
                    <a:gd name="connsiteY2" fmla="*/ 2438400 h 2641824"/>
                    <a:gd name="connsiteX3" fmla="*/ 3129280 w 3160062"/>
                    <a:gd name="connsiteY3" fmla="*/ 0 h 2641824"/>
                    <a:gd name="connsiteX4" fmla="*/ 0 w 3160062"/>
                    <a:gd name="connsiteY4" fmla="*/ 10160 h 2641824"/>
                    <a:gd name="connsiteX0" fmla="*/ 0 w 3129280"/>
                    <a:gd name="connsiteY0" fmla="*/ 10160 h 2519830"/>
                    <a:gd name="connsiteX1" fmla="*/ 304800 w 3129280"/>
                    <a:gd name="connsiteY1" fmla="*/ 2468880 h 2519830"/>
                    <a:gd name="connsiteX2" fmla="*/ 2844800 w 3129280"/>
                    <a:gd name="connsiteY2" fmla="*/ 2438400 h 2519830"/>
                    <a:gd name="connsiteX3" fmla="*/ 3129280 w 3129280"/>
                    <a:gd name="connsiteY3" fmla="*/ 0 h 2519830"/>
                    <a:gd name="connsiteX4" fmla="*/ 0 w 3129280"/>
                    <a:gd name="connsiteY4" fmla="*/ 10160 h 2519830"/>
                    <a:gd name="connsiteX0" fmla="*/ 0 w 3129280"/>
                    <a:gd name="connsiteY0" fmla="*/ 10160 h 2535164"/>
                    <a:gd name="connsiteX1" fmla="*/ 304800 w 3129280"/>
                    <a:gd name="connsiteY1" fmla="*/ 2468880 h 2535164"/>
                    <a:gd name="connsiteX2" fmla="*/ 2844800 w 3129280"/>
                    <a:gd name="connsiteY2" fmla="*/ 2438400 h 2535164"/>
                    <a:gd name="connsiteX3" fmla="*/ 3129280 w 3129280"/>
                    <a:gd name="connsiteY3" fmla="*/ 0 h 2535164"/>
                    <a:gd name="connsiteX4" fmla="*/ 0 w 3129280"/>
                    <a:gd name="connsiteY4" fmla="*/ 10160 h 2535164"/>
                    <a:gd name="connsiteX0" fmla="*/ 0 w 3159499"/>
                    <a:gd name="connsiteY0" fmla="*/ 10160 h 2644627"/>
                    <a:gd name="connsiteX1" fmla="*/ 314960 w 3159499"/>
                    <a:gd name="connsiteY1" fmla="*/ 2448560 h 2644627"/>
                    <a:gd name="connsiteX2" fmla="*/ 2844800 w 3159499"/>
                    <a:gd name="connsiteY2" fmla="*/ 2438400 h 2644627"/>
                    <a:gd name="connsiteX3" fmla="*/ 3129280 w 3159499"/>
                    <a:gd name="connsiteY3" fmla="*/ 0 h 2644627"/>
                    <a:gd name="connsiteX4" fmla="*/ 0 w 3159499"/>
                    <a:gd name="connsiteY4" fmla="*/ 10160 h 2644627"/>
                    <a:gd name="connsiteX0" fmla="*/ 0 w 3129280"/>
                    <a:gd name="connsiteY0" fmla="*/ 10160 h 2508646"/>
                    <a:gd name="connsiteX1" fmla="*/ 314960 w 3129280"/>
                    <a:gd name="connsiteY1" fmla="*/ 2448560 h 2508646"/>
                    <a:gd name="connsiteX2" fmla="*/ 2844800 w 3129280"/>
                    <a:gd name="connsiteY2" fmla="*/ 2438400 h 2508646"/>
                    <a:gd name="connsiteX3" fmla="*/ 3129280 w 3129280"/>
                    <a:gd name="connsiteY3" fmla="*/ 0 h 2508646"/>
                    <a:gd name="connsiteX4" fmla="*/ 0 w 3129280"/>
                    <a:gd name="connsiteY4" fmla="*/ 10160 h 2508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29280" h="2508646">
                      <a:moveTo>
                        <a:pt x="0" y="10160"/>
                      </a:moveTo>
                      <a:cubicBezTo>
                        <a:pt x="59267" y="338667"/>
                        <a:pt x="196427" y="2358813"/>
                        <a:pt x="314960" y="2448560"/>
                      </a:cubicBezTo>
                      <a:cubicBezTo>
                        <a:pt x="433493" y="2538307"/>
                        <a:pt x="2721187" y="2521373"/>
                        <a:pt x="2844800" y="2438400"/>
                      </a:cubicBezTo>
                      <a:cubicBezTo>
                        <a:pt x="2968413" y="2355427"/>
                        <a:pt x="3115733" y="535093"/>
                        <a:pt x="3129280" y="0"/>
                      </a:cubicBezTo>
                      <a:lnTo>
                        <a:pt x="0" y="10160"/>
                      </a:lnTo>
                      <a:close/>
                    </a:path>
                  </a:pathLst>
                </a:custGeom>
                <a:solidFill>
                  <a:srgbClr val="AE8C4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 7"/>
                <p:cNvSpPr/>
                <p:nvPr/>
              </p:nvSpPr>
              <p:spPr>
                <a:xfrm>
                  <a:off x="1389798" y="2387600"/>
                  <a:ext cx="2846922" cy="2428240"/>
                </a:xfrm>
                <a:custGeom>
                  <a:avLst/>
                  <a:gdLst>
                    <a:gd name="connsiteX0" fmla="*/ 0 w 3129280"/>
                    <a:gd name="connsiteY0" fmla="*/ 10160 h 2458720"/>
                    <a:gd name="connsiteX1" fmla="*/ 375920 w 3129280"/>
                    <a:gd name="connsiteY1" fmla="*/ 2458720 h 2458720"/>
                    <a:gd name="connsiteX2" fmla="*/ 2844800 w 3129280"/>
                    <a:gd name="connsiteY2" fmla="*/ 2438400 h 2458720"/>
                    <a:gd name="connsiteX3" fmla="*/ 3129280 w 3129280"/>
                    <a:gd name="connsiteY3" fmla="*/ 0 h 2458720"/>
                    <a:gd name="connsiteX4" fmla="*/ 0 w 3129280"/>
                    <a:gd name="connsiteY4" fmla="*/ 10160 h 2458720"/>
                    <a:gd name="connsiteX0" fmla="*/ 0 w 3369163"/>
                    <a:gd name="connsiteY0" fmla="*/ 10160 h 2754140"/>
                    <a:gd name="connsiteX1" fmla="*/ 375920 w 3369163"/>
                    <a:gd name="connsiteY1" fmla="*/ 2458720 h 2754140"/>
                    <a:gd name="connsiteX2" fmla="*/ 2844800 w 3369163"/>
                    <a:gd name="connsiteY2" fmla="*/ 2438400 h 2754140"/>
                    <a:gd name="connsiteX3" fmla="*/ 3129280 w 3369163"/>
                    <a:gd name="connsiteY3" fmla="*/ 0 h 2754140"/>
                    <a:gd name="connsiteX4" fmla="*/ 0 w 3369163"/>
                    <a:gd name="connsiteY4" fmla="*/ 10160 h 2754140"/>
                    <a:gd name="connsiteX0" fmla="*/ 0 w 3621566"/>
                    <a:gd name="connsiteY0" fmla="*/ 10164 h 2754144"/>
                    <a:gd name="connsiteX1" fmla="*/ 375920 w 3621566"/>
                    <a:gd name="connsiteY1" fmla="*/ 2458724 h 2754144"/>
                    <a:gd name="connsiteX2" fmla="*/ 2844800 w 3621566"/>
                    <a:gd name="connsiteY2" fmla="*/ 2438404 h 2754144"/>
                    <a:gd name="connsiteX3" fmla="*/ 3129280 w 3621566"/>
                    <a:gd name="connsiteY3" fmla="*/ 4 h 2754144"/>
                    <a:gd name="connsiteX4" fmla="*/ 0 w 3621566"/>
                    <a:gd name="connsiteY4" fmla="*/ 10164 h 2754144"/>
                    <a:gd name="connsiteX0" fmla="*/ 471551 w 4093117"/>
                    <a:gd name="connsiteY0" fmla="*/ 10164 h 2754144"/>
                    <a:gd name="connsiteX1" fmla="*/ 847471 w 4093117"/>
                    <a:gd name="connsiteY1" fmla="*/ 2458724 h 2754144"/>
                    <a:gd name="connsiteX2" fmla="*/ 3316351 w 4093117"/>
                    <a:gd name="connsiteY2" fmla="*/ 2438404 h 2754144"/>
                    <a:gd name="connsiteX3" fmla="*/ 3600831 w 4093117"/>
                    <a:gd name="connsiteY3" fmla="*/ 4 h 2754144"/>
                    <a:gd name="connsiteX4" fmla="*/ 471551 w 4093117"/>
                    <a:gd name="connsiteY4" fmla="*/ 10164 h 2754144"/>
                    <a:gd name="connsiteX0" fmla="*/ 0 w 3621566"/>
                    <a:gd name="connsiteY0" fmla="*/ 10164 h 2754144"/>
                    <a:gd name="connsiteX1" fmla="*/ 375920 w 3621566"/>
                    <a:gd name="connsiteY1" fmla="*/ 2458724 h 2754144"/>
                    <a:gd name="connsiteX2" fmla="*/ 2844800 w 3621566"/>
                    <a:gd name="connsiteY2" fmla="*/ 2438404 h 2754144"/>
                    <a:gd name="connsiteX3" fmla="*/ 3129280 w 3621566"/>
                    <a:gd name="connsiteY3" fmla="*/ 4 h 2754144"/>
                    <a:gd name="connsiteX4" fmla="*/ 0 w 3621566"/>
                    <a:gd name="connsiteY4" fmla="*/ 10164 h 2754144"/>
                    <a:gd name="connsiteX0" fmla="*/ 0 w 3621566"/>
                    <a:gd name="connsiteY0" fmla="*/ 10164 h 2754144"/>
                    <a:gd name="connsiteX1" fmla="*/ 375920 w 3621566"/>
                    <a:gd name="connsiteY1" fmla="*/ 2458724 h 2754144"/>
                    <a:gd name="connsiteX2" fmla="*/ 2844800 w 3621566"/>
                    <a:gd name="connsiteY2" fmla="*/ 2438404 h 2754144"/>
                    <a:gd name="connsiteX3" fmla="*/ 3129280 w 3621566"/>
                    <a:gd name="connsiteY3" fmla="*/ 4 h 2754144"/>
                    <a:gd name="connsiteX4" fmla="*/ 0 w 3621566"/>
                    <a:gd name="connsiteY4" fmla="*/ 10164 h 2754144"/>
                    <a:gd name="connsiteX0" fmla="*/ 211958 w 3833524"/>
                    <a:gd name="connsiteY0" fmla="*/ 10164 h 2754144"/>
                    <a:gd name="connsiteX1" fmla="*/ 587878 w 3833524"/>
                    <a:gd name="connsiteY1" fmla="*/ 2458724 h 2754144"/>
                    <a:gd name="connsiteX2" fmla="*/ 3056758 w 3833524"/>
                    <a:gd name="connsiteY2" fmla="*/ 2438404 h 2754144"/>
                    <a:gd name="connsiteX3" fmla="*/ 3341238 w 3833524"/>
                    <a:gd name="connsiteY3" fmla="*/ 4 h 2754144"/>
                    <a:gd name="connsiteX4" fmla="*/ 211958 w 3833524"/>
                    <a:gd name="connsiteY4" fmla="*/ 10164 h 2754144"/>
                    <a:gd name="connsiteX0" fmla="*/ 173928 w 3795494"/>
                    <a:gd name="connsiteY0" fmla="*/ 10164 h 2669224"/>
                    <a:gd name="connsiteX1" fmla="*/ 549848 w 3795494"/>
                    <a:gd name="connsiteY1" fmla="*/ 2458724 h 2669224"/>
                    <a:gd name="connsiteX2" fmla="*/ 3018728 w 3795494"/>
                    <a:gd name="connsiteY2" fmla="*/ 2438404 h 2669224"/>
                    <a:gd name="connsiteX3" fmla="*/ 3303208 w 3795494"/>
                    <a:gd name="connsiteY3" fmla="*/ 4 h 2669224"/>
                    <a:gd name="connsiteX4" fmla="*/ 173928 w 3795494"/>
                    <a:gd name="connsiteY4" fmla="*/ 10164 h 2669224"/>
                    <a:gd name="connsiteX0" fmla="*/ 155886 w 3777452"/>
                    <a:gd name="connsiteY0" fmla="*/ 10164 h 2648679"/>
                    <a:gd name="connsiteX1" fmla="*/ 531806 w 3777452"/>
                    <a:gd name="connsiteY1" fmla="*/ 2458724 h 2648679"/>
                    <a:gd name="connsiteX2" fmla="*/ 3000686 w 3777452"/>
                    <a:gd name="connsiteY2" fmla="*/ 2438404 h 2648679"/>
                    <a:gd name="connsiteX3" fmla="*/ 3285166 w 3777452"/>
                    <a:gd name="connsiteY3" fmla="*/ 4 h 2648679"/>
                    <a:gd name="connsiteX4" fmla="*/ 155886 w 3777452"/>
                    <a:gd name="connsiteY4" fmla="*/ 10164 h 2648679"/>
                    <a:gd name="connsiteX0" fmla="*/ 155886 w 3703336"/>
                    <a:gd name="connsiteY0" fmla="*/ 10164 h 2511891"/>
                    <a:gd name="connsiteX1" fmla="*/ 531806 w 3703336"/>
                    <a:gd name="connsiteY1" fmla="*/ 2458724 h 2511891"/>
                    <a:gd name="connsiteX2" fmla="*/ 3000686 w 3703336"/>
                    <a:gd name="connsiteY2" fmla="*/ 2438404 h 2511891"/>
                    <a:gd name="connsiteX3" fmla="*/ 3285166 w 3703336"/>
                    <a:gd name="connsiteY3" fmla="*/ 4 h 2511891"/>
                    <a:gd name="connsiteX4" fmla="*/ 155886 w 3703336"/>
                    <a:gd name="connsiteY4" fmla="*/ 10164 h 2511891"/>
                    <a:gd name="connsiteX0" fmla="*/ 155886 w 3703336"/>
                    <a:gd name="connsiteY0" fmla="*/ 10164 h 2511891"/>
                    <a:gd name="connsiteX1" fmla="*/ 531806 w 3703336"/>
                    <a:gd name="connsiteY1" fmla="*/ 2458724 h 2511891"/>
                    <a:gd name="connsiteX2" fmla="*/ 3000686 w 3703336"/>
                    <a:gd name="connsiteY2" fmla="*/ 2438404 h 2511891"/>
                    <a:gd name="connsiteX3" fmla="*/ 3285166 w 3703336"/>
                    <a:gd name="connsiteY3" fmla="*/ 4 h 2511891"/>
                    <a:gd name="connsiteX4" fmla="*/ 155886 w 3703336"/>
                    <a:gd name="connsiteY4" fmla="*/ 10164 h 2511891"/>
                    <a:gd name="connsiteX0" fmla="*/ 146742 w 3694192"/>
                    <a:gd name="connsiteY0" fmla="*/ 10164 h 2511891"/>
                    <a:gd name="connsiteX1" fmla="*/ 522662 w 3694192"/>
                    <a:gd name="connsiteY1" fmla="*/ 2458724 h 2511891"/>
                    <a:gd name="connsiteX2" fmla="*/ 2991542 w 3694192"/>
                    <a:gd name="connsiteY2" fmla="*/ 2438404 h 2511891"/>
                    <a:gd name="connsiteX3" fmla="*/ 3276022 w 3694192"/>
                    <a:gd name="connsiteY3" fmla="*/ 4 h 2511891"/>
                    <a:gd name="connsiteX4" fmla="*/ 146742 w 3694192"/>
                    <a:gd name="connsiteY4" fmla="*/ 10164 h 2511891"/>
                    <a:gd name="connsiteX0" fmla="*/ 146742 w 3694192"/>
                    <a:gd name="connsiteY0" fmla="*/ 10164 h 2499181"/>
                    <a:gd name="connsiteX1" fmla="*/ 522662 w 3694192"/>
                    <a:gd name="connsiteY1" fmla="*/ 2458724 h 2499181"/>
                    <a:gd name="connsiteX2" fmla="*/ 2991542 w 3694192"/>
                    <a:gd name="connsiteY2" fmla="*/ 2438404 h 2499181"/>
                    <a:gd name="connsiteX3" fmla="*/ 3276022 w 3694192"/>
                    <a:gd name="connsiteY3" fmla="*/ 4 h 2499181"/>
                    <a:gd name="connsiteX4" fmla="*/ 146742 w 3694192"/>
                    <a:gd name="connsiteY4" fmla="*/ 10164 h 2499181"/>
                    <a:gd name="connsiteX0" fmla="*/ 146742 w 3276022"/>
                    <a:gd name="connsiteY0" fmla="*/ 10160 h 2499177"/>
                    <a:gd name="connsiteX1" fmla="*/ 522662 w 3276022"/>
                    <a:gd name="connsiteY1" fmla="*/ 2458720 h 2499177"/>
                    <a:gd name="connsiteX2" fmla="*/ 2991542 w 3276022"/>
                    <a:gd name="connsiteY2" fmla="*/ 2438400 h 2499177"/>
                    <a:gd name="connsiteX3" fmla="*/ 3276022 w 3276022"/>
                    <a:gd name="connsiteY3" fmla="*/ 0 h 2499177"/>
                    <a:gd name="connsiteX4" fmla="*/ 146742 w 3276022"/>
                    <a:gd name="connsiteY4" fmla="*/ 10160 h 2499177"/>
                    <a:gd name="connsiteX0" fmla="*/ 0 w 3129280"/>
                    <a:gd name="connsiteY0" fmla="*/ 10160 h 2499177"/>
                    <a:gd name="connsiteX1" fmla="*/ 375920 w 3129280"/>
                    <a:gd name="connsiteY1" fmla="*/ 2458720 h 2499177"/>
                    <a:gd name="connsiteX2" fmla="*/ 2844800 w 3129280"/>
                    <a:gd name="connsiteY2" fmla="*/ 2438400 h 2499177"/>
                    <a:gd name="connsiteX3" fmla="*/ 3129280 w 3129280"/>
                    <a:gd name="connsiteY3" fmla="*/ 0 h 2499177"/>
                    <a:gd name="connsiteX4" fmla="*/ 0 w 3129280"/>
                    <a:gd name="connsiteY4" fmla="*/ 10160 h 2499177"/>
                    <a:gd name="connsiteX0" fmla="*/ 0 w 3129280"/>
                    <a:gd name="connsiteY0" fmla="*/ 10160 h 2511887"/>
                    <a:gd name="connsiteX1" fmla="*/ 375920 w 3129280"/>
                    <a:gd name="connsiteY1" fmla="*/ 2458720 h 2511887"/>
                    <a:gd name="connsiteX2" fmla="*/ 2844800 w 3129280"/>
                    <a:gd name="connsiteY2" fmla="*/ 2438400 h 2511887"/>
                    <a:gd name="connsiteX3" fmla="*/ 3129280 w 3129280"/>
                    <a:gd name="connsiteY3" fmla="*/ 0 h 2511887"/>
                    <a:gd name="connsiteX4" fmla="*/ 0 w 3129280"/>
                    <a:gd name="connsiteY4" fmla="*/ 10160 h 2511887"/>
                    <a:gd name="connsiteX0" fmla="*/ 0 w 3160062"/>
                    <a:gd name="connsiteY0" fmla="*/ 10160 h 2652814"/>
                    <a:gd name="connsiteX1" fmla="*/ 304800 w 3160062"/>
                    <a:gd name="connsiteY1" fmla="*/ 2468880 h 2652814"/>
                    <a:gd name="connsiteX2" fmla="*/ 2844800 w 3160062"/>
                    <a:gd name="connsiteY2" fmla="*/ 2438400 h 2652814"/>
                    <a:gd name="connsiteX3" fmla="*/ 3129280 w 3160062"/>
                    <a:gd name="connsiteY3" fmla="*/ 0 h 2652814"/>
                    <a:gd name="connsiteX4" fmla="*/ 0 w 3160062"/>
                    <a:gd name="connsiteY4" fmla="*/ 10160 h 2652814"/>
                    <a:gd name="connsiteX0" fmla="*/ 0 w 3160062"/>
                    <a:gd name="connsiteY0" fmla="*/ 10160 h 2641824"/>
                    <a:gd name="connsiteX1" fmla="*/ 304800 w 3160062"/>
                    <a:gd name="connsiteY1" fmla="*/ 2468880 h 2641824"/>
                    <a:gd name="connsiteX2" fmla="*/ 2844800 w 3160062"/>
                    <a:gd name="connsiteY2" fmla="*/ 2438400 h 2641824"/>
                    <a:gd name="connsiteX3" fmla="*/ 3129280 w 3160062"/>
                    <a:gd name="connsiteY3" fmla="*/ 0 h 2641824"/>
                    <a:gd name="connsiteX4" fmla="*/ 0 w 3160062"/>
                    <a:gd name="connsiteY4" fmla="*/ 10160 h 2641824"/>
                    <a:gd name="connsiteX0" fmla="*/ 0 w 3129280"/>
                    <a:gd name="connsiteY0" fmla="*/ 10160 h 2519830"/>
                    <a:gd name="connsiteX1" fmla="*/ 304800 w 3129280"/>
                    <a:gd name="connsiteY1" fmla="*/ 2468880 h 2519830"/>
                    <a:gd name="connsiteX2" fmla="*/ 2844800 w 3129280"/>
                    <a:gd name="connsiteY2" fmla="*/ 2438400 h 2519830"/>
                    <a:gd name="connsiteX3" fmla="*/ 3129280 w 3129280"/>
                    <a:gd name="connsiteY3" fmla="*/ 0 h 2519830"/>
                    <a:gd name="connsiteX4" fmla="*/ 0 w 3129280"/>
                    <a:gd name="connsiteY4" fmla="*/ 10160 h 2519830"/>
                    <a:gd name="connsiteX0" fmla="*/ 0 w 3129280"/>
                    <a:gd name="connsiteY0" fmla="*/ 10160 h 2535164"/>
                    <a:gd name="connsiteX1" fmla="*/ 304800 w 3129280"/>
                    <a:gd name="connsiteY1" fmla="*/ 2468880 h 2535164"/>
                    <a:gd name="connsiteX2" fmla="*/ 2844800 w 3129280"/>
                    <a:gd name="connsiteY2" fmla="*/ 2438400 h 2535164"/>
                    <a:gd name="connsiteX3" fmla="*/ 3129280 w 3129280"/>
                    <a:gd name="connsiteY3" fmla="*/ 0 h 2535164"/>
                    <a:gd name="connsiteX4" fmla="*/ 0 w 3129280"/>
                    <a:gd name="connsiteY4" fmla="*/ 10160 h 2535164"/>
                    <a:gd name="connsiteX0" fmla="*/ 0 w 3159499"/>
                    <a:gd name="connsiteY0" fmla="*/ 10160 h 2644627"/>
                    <a:gd name="connsiteX1" fmla="*/ 314960 w 3159499"/>
                    <a:gd name="connsiteY1" fmla="*/ 2448560 h 2644627"/>
                    <a:gd name="connsiteX2" fmla="*/ 2844800 w 3159499"/>
                    <a:gd name="connsiteY2" fmla="*/ 2438400 h 2644627"/>
                    <a:gd name="connsiteX3" fmla="*/ 3129280 w 3159499"/>
                    <a:gd name="connsiteY3" fmla="*/ 0 h 2644627"/>
                    <a:gd name="connsiteX4" fmla="*/ 0 w 3159499"/>
                    <a:gd name="connsiteY4" fmla="*/ 10160 h 2644627"/>
                    <a:gd name="connsiteX0" fmla="*/ 0 w 3129280"/>
                    <a:gd name="connsiteY0" fmla="*/ 10160 h 2508646"/>
                    <a:gd name="connsiteX1" fmla="*/ 314960 w 3129280"/>
                    <a:gd name="connsiteY1" fmla="*/ 2448560 h 2508646"/>
                    <a:gd name="connsiteX2" fmla="*/ 2844800 w 3129280"/>
                    <a:gd name="connsiteY2" fmla="*/ 2438400 h 2508646"/>
                    <a:gd name="connsiteX3" fmla="*/ 3129280 w 3129280"/>
                    <a:gd name="connsiteY3" fmla="*/ 0 h 2508646"/>
                    <a:gd name="connsiteX4" fmla="*/ 0 w 3129280"/>
                    <a:gd name="connsiteY4" fmla="*/ 10160 h 2508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29280" h="2508646">
                      <a:moveTo>
                        <a:pt x="0" y="10160"/>
                      </a:moveTo>
                      <a:cubicBezTo>
                        <a:pt x="59267" y="338667"/>
                        <a:pt x="196427" y="2358813"/>
                        <a:pt x="314960" y="2448560"/>
                      </a:cubicBezTo>
                      <a:cubicBezTo>
                        <a:pt x="433493" y="2538307"/>
                        <a:pt x="2721187" y="2521373"/>
                        <a:pt x="2844800" y="2438400"/>
                      </a:cubicBezTo>
                      <a:cubicBezTo>
                        <a:pt x="2968413" y="2355427"/>
                        <a:pt x="3115733" y="535093"/>
                        <a:pt x="3129280" y="0"/>
                      </a:cubicBezTo>
                      <a:lnTo>
                        <a:pt x="0" y="10160"/>
                      </a:lnTo>
                      <a:close/>
                    </a:path>
                  </a:pathLst>
                </a:custGeom>
                <a:solidFill>
                  <a:srgbClr val="E1B064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 8"/>
                <p:cNvSpPr/>
                <p:nvPr/>
              </p:nvSpPr>
              <p:spPr>
                <a:xfrm>
                  <a:off x="1115109" y="2235200"/>
                  <a:ext cx="3616568" cy="325120"/>
                </a:xfrm>
                <a:custGeom>
                  <a:avLst/>
                  <a:gdLst>
                    <a:gd name="connsiteX0" fmla="*/ 0 w 3576320"/>
                    <a:gd name="connsiteY0" fmla="*/ 274320 h 314960"/>
                    <a:gd name="connsiteX1" fmla="*/ 3576320 w 3576320"/>
                    <a:gd name="connsiteY1" fmla="*/ 314960 h 314960"/>
                    <a:gd name="connsiteX2" fmla="*/ 3413760 w 3576320"/>
                    <a:gd name="connsiteY2" fmla="*/ 0 h 314960"/>
                    <a:gd name="connsiteX3" fmla="*/ 182880 w 3576320"/>
                    <a:gd name="connsiteY3" fmla="*/ 40640 h 314960"/>
                    <a:gd name="connsiteX4" fmla="*/ 0 w 3576320"/>
                    <a:gd name="connsiteY4" fmla="*/ 274320 h 314960"/>
                    <a:gd name="connsiteX0" fmla="*/ 0 w 3576320"/>
                    <a:gd name="connsiteY0" fmla="*/ 274320 h 314960"/>
                    <a:gd name="connsiteX1" fmla="*/ 3576320 w 3576320"/>
                    <a:gd name="connsiteY1" fmla="*/ 314960 h 314960"/>
                    <a:gd name="connsiteX2" fmla="*/ 3413760 w 3576320"/>
                    <a:gd name="connsiteY2" fmla="*/ 0 h 314960"/>
                    <a:gd name="connsiteX3" fmla="*/ 213360 w 3576320"/>
                    <a:gd name="connsiteY3" fmla="*/ 10160 h 314960"/>
                    <a:gd name="connsiteX4" fmla="*/ 0 w 3576320"/>
                    <a:gd name="connsiteY4" fmla="*/ 274320 h 314960"/>
                    <a:gd name="connsiteX0" fmla="*/ 0 w 3576320"/>
                    <a:gd name="connsiteY0" fmla="*/ 274320 h 314960"/>
                    <a:gd name="connsiteX1" fmla="*/ 3576320 w 3576320"/>
                    <a:gd name="connsiteY1" fmla="*/ 314960 h 314960"/>
                    <a:gd name="connsiteX2" fmla="*/ 3413760 w 3576320"/>
                    <a:gd name="connsiteY2" fmla="*/ 0 h 314960"/>
                    <a:gd name="connsiteX3" fmla="*/ 203200 w 3576320"/>
                    <a:gd name="connsiteY3" fmla="*/ 0 h 314960"/>
                    <a:gd name="connsiteX4" fmla="*/ 0 w 3576320"/>
                    <a:gd name="connsiteY4" fmla="*/ 274320 h 314960"/>
                    <a:gd name="connsiteX0" fmla="*/ 0 w 3576320"/>
                    <a:gd name="connsiteY0" fmla="*/ 274320 h 314960"/>
                    <a:gd name="connsiteX1" fmla="*/ 3576320 w 3576320"/>
                    <a:gd name="connsiteY1" fmla="*/ 314960 h 314960"/>
                    <a:gd name="connsiteX2" fmla="*/ 3413760 w 3576320"/>
                    <a:gd name="connsiteY2" fmla="*/ 0 h 314960"/>
                    <a:gd name="connsiteX3" fmla="*/ 203200 w 3576320"/>
                    <a:gd name="connsiteY3" fmla="*/ 0 h 314960"/>
                    <a:gd name="connsiteX4" fmla="*/ 0 w 3576320"/>
                    <a:gd name="connsiteY4" fmla="*/ 274320 h 314960"/>
                    <a:gd name="connsiteX0" fmla="*/ 0 w 3576320"/>
                    <a:gd name="connsiteY0" fmla="*/ 274320 h 314960"/>
                    <a:gd name="connsiteX1" fmla="*/ 3576320 w 3576320"/>
                    <a:gd name="connsiteY1" fmla="*/ 314960 h 314960"/>
                    <a:gd name="connsiteX2" fmla="*/ 3413760 w 3576320"/>
                    <a:gd name="connsiteY2" fmla="*/ 0 h 314960"/>
                    <a:gd name="connsiteX3" fmla="*/ 203200 w 3576320"/>
                    <a:gd name="connsiteY3" fmla="*/ 0 h 314960"/>
                    <a:gd name="connsiteX4" fmla="*/ 0 w 3576320"/>
                    <a:gd name="connsiteY4" fmla="*/ 274320 h 314960"/>
                    <a:gd name="connsiteX0" fmla="*/ 0 w 3593757"/>
                    <a:gd name="connsiteY0" fmla="*/ 274320 h 314960"/>
                    <a:gd name="connsiteX1" fmla="*/ 3576320 w 3593757"/>
                    <a:gd name="connsiteY1" fmla="*/ 314960 h 314960"/>
                    <a:gd name="connsiteX2" fmla="*/ 3413760 w 3593757"/>
                    <a:gd name="connsiteY2" fmla="*/ 0 h 314960"/>
                    <a:gd name="connsiteX3" fmla="*/ 203200 w 3593757"/>
                    <a:gd name="connsiteY3" fmla="*/ 0 h 314960"/>
                    <a:gd name="connsiteX4" fmla="*/ 0 w 3593757"/>
                    <a:gd name="connsiteY4" fmla="*/ 274320 h 314960"/>
                    <a:gd name="connsiteX0" fmla="*/ 22811 w 3616568"/>
                    <a:gd name="connsiteY0" fmla="*/ 274320 h 314960"/>
                    <a:gd name="connsiteX1" fmla="*/ 3599131 w 3616568"/>
                    <a:gd name="connsiteY1" fmla="*/ 314960 h 314960"/>
                    <a:gd name="connsiteX2" fmla="*/ 3436571 w 3616568"/>
                    <a:gd name="connsiteY2" fmla="*/ 0 h 314960"/>
                    <a:gd name="connsiteX3" fmla="*/ 226011 w 3616568"/>
                    <a:gd name="connsiteY3" fmla="*/ 0 h 314960"/>
                    <a:gd name="connsiteX4" fmla="*/ 22811 w 3616568"/>
                    <a:gd name="connsiteY4" fmla="*/ 274320 h 314960"/>
                    <a:gd name="connsiteX0" fmla="*/ 22811 w 3616568"/>
                    <a:gd name="connsiteY0" fmla="*/ 325120 h 325120"/>
                    <a:gd name="connsiteX1" fmla="*/ 3599131 w 3616568"/>
                    <a:gd name="connsiteY1" fmla="*/ 314960 h 325120"/>
                    <a:gd name="connsiteX2" fmla="*/ 3436571 w 3616568"/>
                    <a:gd name="connsiteY2" fmla="*/ 0 h 325120"/>
                    <a:gd name="connsiteX3" fmla="*/ 226011 w 3616568"/>
                    <a:gd name="connsiteY3" fmla="*/ 0 h 325120"/>
                    <a:gd name="connsiteX4" fmla="*/ 22811 w 3616568"/>
                    <a:gd name="connsiteY4" fmla="*/ 325120 h 325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6568" h="325120">
                      <a:moveTo>
                        <a:pt x="22811" y="325120"/>
                      </a:moveTo>
                      <a:lnTo>
                        <a:pt x="3599131" y="314960"/>
                      </a:lnTo>
                      <a:cubicBezTo>
                        <a:pt x="3666864" y="220133"/>
                        <a:pt x="3521238" y="33867"/>
                        <a:pt x="3436571" y="0"/>
                      </a:cubicBezTo>
                      <a:lnTo>
                        <a:pt x="226011" y="0"/>
                      </a:lnTo>
                      <a:cubicBezTo>
                        <a:pt x="66838" y="71120"/>
                        <a:pt x="-51696" y="243840"/>
                        <a:pt x="22811" y="32512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" name="グループ化 9"/>
              <p:cNvGrpSpPr/>
              <p:nvPr/>
            </p:nvGrpSpPr>
            <p:grpSpPr>
              <a:xfrm>
                <a:off x="2357168" y="3132276"/>
                <a:ext cx="1114372" cy="445555"/>
                <a:chOff x="5788574" y="2451470"/>
                <a:chExt cx="586825" cy="238358"/>
              </a:xfrm>
            </p:grpSpPr>
            <p:sp>
              <p:nvSpPr>
                <p:cNvPr id="11" name="楕円 10"/>
                <p:cNvSpPr/>
                <p:nvPr/>
              </p:nvSpPr>
              <p:spPr>
                <a:xfrm>
                  <a:off x="5788574" y="2451470"/>
                  <a:ext cx="226195" cy="238358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楕円 11"/>
                <p:cNvSpPr/>
                <p:nvPr/>
              </p:nvSpPr>
              <p:spPr>
                <a:xfrm>
                  <a:off x="6149204" y="2451470"/>
                  <a:ext cx="226195" cy="238358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楕円 12"/>
                <p:cNvSpPr/>
                <p:nvPr/>
              </p:nvSpPr>
              <p:spPr>
                <a:xfrm>
                  <a:off x="5891500" y="2497280"/>
                  <a:ext cx="116900" cy="149652"/>
                </a:xfrm>
                <a:prstGeom prst="ellipse">
                  <a:avLst/>
                </a:pr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楕円 13"/>
                <p:cNvSpPr/>
                <p:nvPr/>
              </p:nvSpPr>
              <p:spPr>
                <a:xfrm>
                  <a:off x="6248187" y="2499927"/>
                  <a:ext cx="116900" cy="149652"/>
                </a:xfrm>
                <a:prstGeom prst="ellipse">
                  <a:avLst/>
                </a:pr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5" name="フリーフォーム 14"/>
              <p:cNvSpPr/>
              <p:nvPr/>
            </p:nvSpPr>
            <p:spPr>
              <a:xfrm>
                <a:off x="3014344" y="2857500"/>
                <a:ext cx="714375" cy="212725"/>
              </a:xfrm>
              <a:custGeom>
                <a:avLst/>
                <a:gdLst>
                  <a:gd name="connsiteX0" fmla="*/ 0 w 679450"/>
                  <a:gd name="connsiteY0" fmla="*/ 212725 h 212725"/>
                  <a:gd name="connsiteX1" fmla="*/ 508000 w 679450"/>
                  <a:gd name="connsiteY1" fmla="*/ 0 h 212725"/>
                  <a:gd name="connsiteX2" fmla="*/ 679450 w 679450"/>
                  <a:gd name="connsiteY2" fmla="*/ 111125 h 212725"/>
                  <a:gd name="connsiteX3" fmla="*/ 0 w 679450"/>
                  <a:gd name="connsiteY3" fmla="*/ 212725 h 212725"/>
                  <a:gd name="connsiteX0" fmla="*/ 0 w 679450"/>
                  <a:gd name="connsiteY0" fmla="*/ 212725 h 212725"/>
                  <a:gd name="connsiteX1" fmla="*/ 66675 w 679450"/>
                  <a:gd name="connsiteY1" fmla="*/ 177800 h 212725"/>
                  <a:gd name="connsiteX2" fmla="*/ 508000 w 679450"/>
                  <a:gd name="connsiteY2" fmla="*/ 0 h 212725"/>
                  <a:gd name="connsiteX3" fmla="*/ 679450 w 679450"/>
                  <a:gd name="connsiteY3" fmla="*/ 111125 h 212725"/>
                  <a:gd name="connsiteX4" fmla="*/ 0 w 679450"/>
                  <a:gd name="connsiteY4" fmla="*/ 212725 h 212725"/>
                  <a:gd name="connsiteX0" fmla="*/ 3175 w 682625"/>
                  <a:gd name="connsiteY0" fmla="*/ 212725 h 212725"/>
                  <a:gd name="connsiteX1" fmla="*/ 0 w 682625"/>
                  <a:gd name="connsiteY1" fmla="*/ 180975 h 212725"/>
                  <a:gd name="connsiteX2" fmla="*/ 511175 w 682625"/>
                  <a:gd name="connsiteY2" fmla="*/ 0 h 212725"/>
                  <a:gd name="connsiteX3" fmla="*/ 682625 w 682625"/>
                  <a:gd name="connsiteY3" fmla="*/ 111125 h 212725"/>
                  <a:gd name="connsiteX4" fmla="*/ 3175 w 682625"/>
                  <a:gd name="connsiteY4" fmla="*/ 212725 h 212725"/>
                  <a:gd name="connsiteX0" fmla="*/ 3175 w 714375"/>
                  <a:gd name="connsiteY0" fmla="*/ 212725 h 212725"/>
                  <a:gd name="connsiteX1" fmla="*/ 0 w 714375"/>
                  <a:gd name="connsiteY1" fmla="*/ 180975 h 212725"/>
                  <a:gd name="connsiteX2" fmla="*/ 511175 w 714375"/>
                  <a:gd name="connsiteY2" fmla="*/ 0 h 212725"/>
                  <a:gd name="connsiteX3" fmla="*/ 714375 w 714375"/>
                  <a:gd name="connsiteY3" fmla="*/ 107950 h 212725"/>
                  <a:gd name="connsiteX4" fmla="*/ 3175 w 714375"/>
                  <a:gd name="connsiteY4" fmla="*/ 212725 h 212725"/>
                  <a:gd name="connsiteX0" fmla="*/ 3175 w 714375"/>
                  <a:gd name="connsiteY0" fmla="*/ 212725 h 212725"/>
                  <a:gd name="connsiteX1" fmla="*/ 0 w 714375"/>
                  <a:gd name="connsiteY1" fmla="*/ 180975 h 212725"/>
                  <a:gd name="connsiteX2" fmla="*/ 511175 w 714375"/>
                  <a:gd name="connsiteY2" fmla="*/ 0 h 212725"/>
                  <a:gd name="connsiteX3" fmla="*/ 714375 w 714375"/>
                  <a:gd name="connsiteY3" fmla="*/ 107950 h 212725"/>
                  <a:gd name="connsiteX4" fmla="*/ 3175 w 714375"/>
                  <a:gd name="connsiteY4" fmla="*/ 212725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375" h="212725">
                    <a:moveTo>
                      <a:pt x="3175" y="212725"/>
                    </a:moveTo>
                    <a:lnTo>
                      <a:pt x="0" y="180975"/>
                    </a:lnTo>
                    <a:lnTo>
                      <a:pt x="511175" y="0"/>
                    </a:lnTo>
                    <a:cubicBezTo>
                      <a:pt x="578908" y="35983"/>
                      <a:pt x="646642" y="94192"/>
                      <a:pt x="714375" y="107950"/>
                    </a:cubicBezTo>
                    <a:lnTo>
                      <a:pt x="3175" y="21272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 flipH="1">
                <a:off x="2160905" y="2866621"/>
                <a:ext cx="650264" cy="212725"/>
              </a:xfrm>
              <a:custGeom>
                <a:avLst/>
                <a:gdLst>
                  <a:gd name="connsiteX0" fmla="*/ 0 w 679450"/>
                  <a:gd name="connsiteY0" fmla="*/ 212725 h 212725"/>
                  <a:gd name="connsiteX1" fmla="*/ 508000 w 679450"/>
                  <a:gd name="connsiteY1" fmla="*/ 0 h 212725"/>
                  <a:gd name="connsiteX2" fmla="*/ 679450 w 679450"/>
                  <a:gd name="connsiteY2" fmla="*/ 111125 h 212725"/>
                  <a:gd name="connsiteX3" fmla="*/ 0 w 679450"/>
                  <a:gd name="connsiteY3" fmla="*/ 212725 h 212725"/>
                  <a:gd name="connsiteX0" fmla="*/ 0 w 679450"/>
                  <a:gd name="connsiteY0" fmla="*/ 212725 h 212725"/>
                  <a:gd name="connsiteX1" fmla="*/ 66675 w 679450"/>
                  <a:gd name="connsiteY1" fmla="*/ 177800 h 212725"/>
                  <a:gd name="connsiteX2" fmla="*/ 508000 w 679450"/>
                  <a:gd name="connsiteY2" fmla="*/ 0 h 212725"/>
                  <a:gd name="connsiteX3" fmla="*/ 679450 w 679450"/>
                  <a:gd name="connsiteY3" fmla="*/ 111125 h 212725"/>
                  <a:gd name="connsiteX4" fmla="*/ 0 w 679450"/>
                  <a:gd name="connsiteY4" fmla="*/ 212725 h 212725"/>
                  <a:gd name="connsiteX0" fmla="*/ 3175 w 682625"/>
                  <a:gd name="connsiteY0" fmla="*/ 212725 h 212725"/>
                  <a:gd name="connsiteX1" fmla="*/ 0 w 682625"/>
                  <a:gd name="connsiteY1" fmla="*/ 180975 h 212725"/>
                  <a:gd name="connsiteX2" fmla="*/ 511175 w 682625"/>
                  <a:gd name="connsiteY2" fmla="*/ 0 h 212725"/>
                  <a:gd name="connsiteX3" fmla="*/ 682625 w 682625"/>
                  <a:gd name="connsiteY3" fmla="*/ 111125 h 212725"/>
                  <a:gd name="connsiteX4" fmla="*/ 3175 w 682625"/>
                  <a:gd name="connsiteY4" fmla="*/ 212725 h 212725"/>
                  <a:gd name="connsiteX0" fmla="*/ 3175 w 714375"/>
                  <a:gd name="connsiteY0" fmla="*/ 212725 h 212725"/>
                  <a:gd name="connsiteX1" fmla="*/ 0 w 714375"/>
                  <a:gd name="connsiteY1" fmla="*/ 180975 h 212725"/>
                  <a:gd name="connsiteX2" fmla="*/ 511175 w 714375"/>
                  <a:gd name="connsiteY2" fmla="*/ 0 h 212725"/>
                  <a:gd name="connsiteX3" fmla="*/ 714375 w 714375"/>
                  <a:gd name="connsiteY3" fmla="*/ 107950 h 212725"/>
                  <a:gd name="connsiteX4" fmla="*/ 3175 w 714375"/>
                  <a:gd name="connsiteY4" fmla="*/ 212725 h 212725"/>
                  <a:gd name="connsiteX0" fmla="*/ 3175 w 714375"/>
                  <a:gd name="connsiteY0" fmla="*/ 212725 h 212725"/>
                  <a:gd name="connsiteX1" fmla="*/ 0 w 714375"/>
                  <a:gd name="connsiteY1" fmla="*/ 180975 h 212725"/>
                  <a:gd name="connsiteX2" fmla="*/ 511175 w 714375"/>
                  <a:gd name="connsiteY2" fmla="*/ 0 h 212725"/>
                  <a:gd name="connsiteX3" fmla="*/ 714375 w 714375"/>
                  <a:gd name="connsiteY3" fmla="*/ 107950 h 212725"/>
                  <a:gd name="connsiteX4" fmla="*/ 3175 w 714375"/>
                  <a:gd name="connsiteY4" fmla="*/ 212725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375" h="212725">
                    <a:moveTo>
                      <a:pt x="3175" y="212725"/>
                    </a:moveTo>
                    <a:lnTo>
                      <a:pt x="0" y="180975"/>
                    </a:lnTo>
                    <a:lnTo>
                      <a:pt x="511175" y="0"/>
                    </a:lnTo>
                    <a:cubicBezTo>
                      <a:pt x="578908" y="35983"/>
                      <a:pt x="646642" y="94192"/>
                      <a:pt x="714375" y="107950"/>
                    </a:cubicBezTo>
                    <a:lnTo>
                      <a:pt x="3175" y="21272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2486830" y="3610491"/>
                <a:ext cx="873125" cy="246804"/>
              </a:xfrm>
              <a:custGeom>
                <a:avLst/>
                <a:gdLst>
                  <a:gd name="connsiteX0" fmla="*/ 279400 w 768350"/>
                  <a:gd name="connsiteY0" fmla="*/ 0 h 190500"/>
                  <a:gd name="connsiteX1" fmla="*/ 349250 w 768350"/>
                  <a:gd name="connsiteY1" fmla="*/ 0 h 190500"/>
                  <a:gd name="connsiteX2" fmla="*/ 768350 w 768350"/>
                  <a:gd name="connsiteY2" fmla="*/ 190500 h 190500"/>
                  <a:gd name="connsiteX3" fmla="*/ 355600 w 768350"/>
                  <a:gd name="connsiteY3" fmla="*/ 95250 h 190500"/>
                  <a:gd name="connsiteX4" fmla="*/ 0 w 768350"/>
                  <a:gd name="connsiteY4" fmla="*/ 184150 h 190500"/>
                  <a:gd name="connsiteX5" fmla="*/ 279400 w 768350"/>
                  <a:gd name="connsiteY5" fmla="*/ 0 h 190500"/>
                  <a:gd name="connsiteX0" fmla="*/ 279400 w 768350"/>
                  <a:gd name="connsiteY0" fmla="*/ 0 h 190500"/>
                  <a:gd name="connsiteX1" fmla="*/ 412750 w 768350"/>
                  <a:gd name="connsiteY1" fmla="*/ 0 h 190500"/>
                  <a:gd name="connsiteX2" fmla="*/ 768350 w 768350"/>
                  <a:gd name="connsiteY2" fmla="*/ 190500 h 190500"/>
                  <a:gd name="connsiteX3" fmla="*/ 355600 w 768350"/>
                  <a:gd name="connsiteY3" fmla="*/ 95250 h 190500"/>
                  <a:gd name="connsiteX4" fmla="*/ 0 w 768350"/>
                  <a:gd name="connsiteY4" fmla="*/ 184150 h 190500"/>
                  <a:gd name="connsiteX5" fmla="*/ 279400 w 768350"/>
                  <a:gd name="connsiteY5" fmla="*/ 0 h 190500"/>
                  <a:gd name="connsiteX0" fmla="*/ 279400 w 768350"/>
                  <a:gd name="connsiteY0" fmla="*/ 4763 h 195263"/>
                  <a:gd name="connsiteX1" fmla="*/ 379412 w 768350"/>
                  <a:gd name="connsiteY1" fmla="*/ 0 h 195263"/>
                  <a:gd name="connsiteX2" fmla="*/ 768350 w 768350"/>
                  <a:gd name="connsiteY2" fmla="*/ 195263 h 195263"/>
                  <a:gd name="connsiteX3" fmla="*/ 355600 w 768350"/>
                  <a:gd name="connsiteY3" fmla="*/ 100013 h 195263"/>
                  <a:gd name="connsiteX4" fmla="*/ 0 w 768350"/>
                  <a:gd name="connsiteY4" fmla="*/ 188913 h 195263"/>
                  <a:gd name="connsiteX5" fmla="*/ 279400 w 768350"/>
                  <a:gd name="connsiteY5" fmla="*/ 4763 h 195263"/>
                  <a:gd name="connsiteX0" fmla="*/ 279400 w 768350"/>
                  <a:gd name="connsiteY0" fmla="*/ 4763 h 195263"/>
                  <a:gd name="connsiteX1" fmla="*/ 379412 w 768350"/>
                  <a:gd name="connsiteY1" fmla="*/ 0 h 195263"/>
                  <a:gd name="connsiteX2" fmla="*/ 768350 w 768350"/>
                  <a:gd name="connsiteY2" fmla="*/ 195263 h 195263"/>
                  <a:gd name="connsiteX3" fmla="*/ 355600 w 768350"/>
                  <a:gd name="connsiteY3" fmla="*/ 100013 h 195263"/>
                  <a:gd name="connsiteX4" fmla="*/ 0 w 768350"/>
                  <a:gd name="connsiteY4" fmla="*/ 188913 h 195263"/>
                  <a:gd name="connsiteX5" fmla="*/ 279400 w 768350"/>
                  <a:gd name="connsiteY5" fmla="*/ 4763 h 195263"/>
                  <a:gd name="connsiteX0" fmla="*/ 279400 w 768350"/>
                  <a:gd name="connsiteY0" fmla="*/ 4763 h 195263"/>
                  <a:gd name="connsiteX1" fmla="*/ 379412 w 768350"/>
                  <a:gd name="connsiteY1" fmla="*/ 0 h 195263"/>
                  <a:gd name="connsiteX2" fmla="*/ 768350 w 768350"/>
                  <a:gd name="connsiteY2" fmla="*/ 195263 h 195263"/>
                  <a:gd name="connsiteX3" fmla="*/ 355600 w 768350"/>
                  <a:gd name="connsiteY3" fmla="*/ 100013 h 195263"/>
                  <a:gd name="connsiteX4" fmla="*/ 0 w 768350"/>
                  <a:gd name="connsiteY4" fmla="*/ 188913 h 195263"/>
                  <a:gd name="connsiteX5" fmla="*/ 279400 w 768350"/>
                  <a:gd name="connsiteY5" fmla="*/ 4763 h 195263"/>
                  <a:gd name="connsiteX0" fmla="*/ 279400 w 768350"/>
                  <a:gd name="connsiteY0" fmla="*/ 4763 h 195263"/>
                  <a:gd name="connsiteX1" fmla="*/ 379412 w 768350"/>
                  <a:gd name="connsiteY1" fmla="*/ 0 h 195263"/>
                  <a:gd name="connsiteX2" fmla="*/ 768350 w 768350"/>
                  <a:gd name="connsiteY2" fmla="*/ 195263 h 195263"/>
                  <a:gd name="connsiteX3" fmla="*/ 355600 w 768350"/>
                  <a:gd name="connsiteY3" fmla="*/ 100013 h 195263"/>
                  <a:gd name="connsiteX4" fmla="*/ 0 w 768350"/>
                  <a:gd name="connsiteY4" fmla="*/ 188913 h 195263"/>
                  <a:gd name="connsiteX5" fmla="*/ 279400 w 768350"/>
                  <a:gd name="connsiteY5" fmla="*/ 4763 h 195263"/>
                  <a:gd name="connsiteX0" fmla="*/ 279400 w 768350"/>
                  <a:gd name="connsiteY0" fmla="*/ 4763 h 195263"/>
                  <a:gd name="connsiteX1" fmla="*/ 379412 w 768350"/>
                  <a:gd name="connsiteY1" fmla="*/ 0 h 195263"/>
                  <a:gd name="connsiteX2" fmla="*/ 768350 w 768350"/>
                  <a:gd name="connsiteY2" fmla="*/ 195263 h 195263"/>
                  <a:gd name="connsiteX3" fmla="*/ 355600 w 768350"/>
                  <a:gd name="connsiteY3" fmla="*/ 100013 h 195263"/>
                  <a:gd name="connsiteX4" fmla="*/ 0 w 768350"/>
                  <a:gd name="connsiteY4" fmla="*/ 188913 h 195263"/>
                  <a:gd name="connsiteX5" fmla="*/ 279400 w 768350"/>
                  <a:gd name="connsiteY5" fmla="*/ 4763 h 195263"/>
                  <a:gd name="connsiteX0" fmla="*/ 327025 w 815975"/>
                  <a:gd name="connsiteY0" fmla="*/ 4763 h 203201"/>
                  <a:gd name="connsiteX1" fmla="*/ 427037 w 815975"/>
                  <a:gd name="connsiteY1" fmla="*/ 0 h 203201"/>
                  <a:gd name="connsiteX2" fmla="*/ 815975 w 815975"/>
                  <a:gd name="connsiteY2" fmla="*/ 195263 h 203201"/>
                  <a:gd name="connsiteX3" fmla="*/ 403225 w 815975"/>
                  <a:gd name="connsiteY3" fmla="*/ 100013 h 203201"/>
                  <a:gd name="connsiteX4" fmla="*/ 0 w 815975"/>
                  <a:gd name="connsiteY4" fmla="*/ 203201 h 203201"/>
                  <a:gd name="connsiteX5" fmla="*/ 327025 w 815975"/>
                  <a:gd name="connsiteY5" fmla="*/ 4763 h 203201"/>
                  <a:gd name="connsiteX0" fmla="*/ 327025 w 815975"/>
                  <a:gd name="connsiteY0" fmla="*/ 4763 h 203201"/>
                  <a:gd name="connsiteX1" fmla="*/ 427037 w 815975"/>
                  <a:gd name="connsiteY1" fmla="*/ 0 h 203201"/>
                  <a:gd name="connsiteX2" fmla="*/ 815975 w 815975"/>
                  <a:gd name="connsiteY2" fmla="*/ 195263 h 203201"/>
                  <a:gd name="connsiteX3" fmla="*/ 403225 w 815975"/>
                  <a:gd name="connsiteY3" fmla="*/ 100013 h 203201"/>
                  <a:gd name="connsiteX4" fmla="*/ 0 w 815975"/>
                  <a:gd name="connsiteY4" fmla="*/ 203201 h 203201"/>
                  <a:gd name="connsiteX5" fmla="*/ 327025 w 815975"/>
                  <a:gd name="connsiteY5" fmla="*/ 4763 h 203201"/>
                  <a:gd name="connsiteX0" fmla="*/ 327025 w 815975"/>
                  <a:gd name="connsiteY0" fmla="*/ 4763 h 213918"/>
                  <a:gd name="connsiteX1" fmla="*/ 427037 w 815975"/>
                  <a:gd name="connsiteY1" fmla="*/ 0 h 213918"/>
                  <a:gd name="connsiteX2" fmla="*/ 815975 w 815975"/>
                  <a:gd name="connsiteY2" fmla="*/ 195263 h 213918"/>
                  <a:gd name="connsiteX3" fmla="*/ 403225 w 815975"/>
                  <a:gd name="connsiteY3" fmla="*/ 100013 h 213918"/>
                  <a:gd name="connsiteX4" fmla="*/ 0 w 815975"/>
                  <a:gd name="connsiteY4" fmla="*/ 203201 h 213918"/>
                  <a:gd name="connsiteX5" fmla="*/ 327025 w 815975"/>
                  <a:gd name="connsiteY5" fmla="*/ 4763 h 213918"/>
                  <a:gd name="connsiteX0" fmla="*/ 327025 w 815975"/>
                  <a:gd name="connsiteY0" fmla="*/ 4763 h 213918"/>
                  <a:gd name="connsiteX1" fmla="*/ 427037 w 815975"/>
                  <a:gd name="connsiteY1" fmla="*/ 0 h 213918"/>
                  <a:gd name="connsiteX2" fmla="*/ 815975 w 815975"/>
                  <a:gd name="connsiteY2" fmla="*/ 195263 h 213918"/>
                  <a:gd name="connsiteX3" fmla="*/ 403225 w 815975"/>
                  <a:gd name="connsiteY3" fmla="*/ 100013 h 213918"/>
                  <a:gd name="connsiteX4" fmla="*/ 0 w 815975"/>
                  <a:gd name="connsiteY4" fmla="*/ 203201 h 213918"/>
                  <a:gd name="connsiteX5" fmla="*/ 327025 w 815975"/>
                  <a:gd name="connsiteY5" fmla="*/ 4763 h 213918"/>
                  <a:gd name="connsiteX0" fmla="*/ 327025 w 815975"/>
                  <a:gd name="connsiteY0" fmla="*/ 4763 h 213918"/>
                  <a:gd name="connsiteX1" fmla="*/ 427037 w 815975"/>
                  <a:gd name="connsiteY1" fmla="*/ 0 h 213918"/>
                  <a:gd name="connsiteX2" fmla="*/ 815975 w 815975"/>
                  <a:gd name="connsiteY2" fmla="*/ 195263 h 213918"/>
                  <a:gd name="connsiteX3" fmla="*/ 403225 w 815975"/>
                  <a:gd name="connsiteY3" fmla="*/ 100013 h 213918"/>
                  <a:gd name="connsiteX4" fmla="*/ 0 w 815975"/>
                  <a:gd name="connsiteY4" fmla="*/ 203201 h 213918"/>
                  <a:gd name="connsiteX5" fmla="*/ 327025 w 815975"/>
                  <a:gd name="connsiteY5" fmla="*/ 4763 h 213918"/>
                  <a:gd name="connsiteX0" fmla="*/ 327025 w 815975"/>
                  <a:gd name="connsiteY0" fmla="*/ 4763 h 213918"/>
                  <a:gd name="connsiteX1" fmla="*/ 427037 w 815975"/>
                  <a:gd name="connsiteY1" fmla="*/ 0 h 213918"/>
                  <a:gd name="connsiteX2" fmla="*/ 815975 w 815975"/>
                  <a:gd name="connsiteY2" fmla="*/ 195263 h 213918"/>
                  <a:gd name="connsiteX3" fmla="*/ 403225 w 815975"/>
                  <a:gd name="connsiteY3" fmla="*/ 100013 h 213918"/>
                  <a:gd name="connsiteX4" fmla="*/ 0 w 815975"/>
                  <a:gd name="connsiteY4" fmla="*/ 203201 h 213918"/>
                  <a:gd name="connsiteX5" fmla="*/ 327025 w 815975"/>
                  <a:gd name="connsiteY5" fmla="*/ 4763 h 213918"/>
                  <a:gd name="connsiteX0" fmla="*/ 327025 w 815975"/>
                  <a:gd name="connsiteY0" fmla="*/ 4763 h 213918"/>
                  <a:gd name="connsiteX1" fmla="*/ 427037 w 815975"/>
                  <a:gd name="connsiteY1" fmla="*/ 0 h 213918"/>
                  <a:gd name="connsiteX2" fmla="*/ 815975 w 815975"/>
                  <a:gd name="connsiteY2" fmla="*/ 195263 h 213918"/>
                  <a:gd name="connsiteX3" fmla="*/ 403225 w 815975"/>
                  <a:gd name="connsiteY3" fmla="*/ 100013 h 213918"/>
                  <a:gd name="connsiteX4" fmla="*/ 0 w 815975"/>
                  <a:gd name="connsiteY4" fmla="*/ 203201 h 213918"/>
                  <a:gd name="connsiteX5" fmla="*/ 327025 w 815975"/>
                  <a:gd name="connsiteY5" fmla="*/ 4763 h 213918"/>
                  <a:gd name="connsiteX0" fmla="*/ 327025 w 815975"/>
                  <a:gd name="connsiteY0" fmla="*/ 10229 h 219384"/>
                  <a:gd name="connsiteX1" fmla="*/ 427037 w 815975"/>
                  <a:gd name="connsiteY1" fmla="*/ 5466 h 219384"/>
                  <a:gd name="connsiteX2" fmla="*/ 815975 w 815975"/>
                  <a:gd name="connsiteY2" fmla="*/ 200729 h 219384"/>
                  <a:gd name="connsiteX3" fmla="*/ 403225 w 815975"/>
                  <a:gd name="connsiteY3" fmla="*/ 105479 h 219384"/>
                  <a:gd name="connsiteX4" fmla="*/ 0 w 815975"/>
                  <a:gd name="connsiteY4" fmla="*/ 208667 h 219384"/>
                  <a:gd name="connsiteX5" fmla="*/ 327025 w 815975"/>
                  <a:gd name="connsiteY5" fmla="*/ 10229 h 219384"/>
                  <a:gd name="connsiteX0" fmla="*/ 369888 w 815975"/>
                  <a:gd name="connsiteY0" fmla="*/ 4106 h 220405"/>
                  <a:gd name="connsiteX1" fmla="*/ 427037 w 815975"/>
                  <a:gd name="connsiteY1" fmla="*/ 6487 h 220405"/>
                  <a:gd name="connsiteX2" fmla="*/ 815975 w 815975"/>
                  <a:gd name="connsiteY2" fmla="*/ 201750 h 220405"/>
                  <a:gd name="connsiteX3" fmla="*/ 403225 w 815975"/>
                  <a:gd name="connsiteY3" fmla="*/ 106500 h 220405"/>
                  <a:gd name="connsiteX4" fmla="*/ 0 w 815975"/>
                  <a:gd name="connsiteY4" fmla="*/ 209688 h 220405"/>
                  <a:gd name="connsiteX5" fmla="*/ 369888 w 815975"/>
                  <a:gd name="connsiteY5" fmla="*/ 4106 h 220405"/>
                  <a:gd name="connsiteX0" fmla="*/ 369888 w 815975"/>
                  <a:gd name="connsiteY0" fmla="*/ 4106 h 220405"/>
                  <a:gd name="connsiteX1" fmla="*/ 396081 w 815975"/>
                  <a:gd name="connsiteY1" fmla="*/ 8868 h 220405"/>
                  <a:gd name="connsiteX2" fmla="*/ 815975 w 815975"/>
                  <a:gd name="connsiteY2" fmla="*/ 201750 h 220405"/>
                  <a:gd name="connsiteX3" fmla="*/ 403225 w 815975"/>
                  <a:gd name="connsiteY3" fmla="*/ 106500 h 220405"/>
                  <a:gd name="connsiteX4" fmla="*/ 0 w 815975"/>
                  <a:gd name="connsiteY4" fmla="*/ 209688 h 220405"/>
                  <a:gd name="connsiteX5" fmla="*/ 369888 w 815975"/>
                  <a:gd name="connsiteY5" fmla="*/ 4106 h 220405"/>
                  <a:gd name="connsiteX0" fmla="*/ 369888 w 815975"/>
                  <a:gd name="connsiteY0" fmla="*/ 10088 h 226387"/>
                  <a:gd name="connsiteX1" fmla="*/ 400844 w 815975"/>
                  <a:gd name="connsiteY1" fmla="*/ 5325 h 226387"/>
                  <a:gd name="connsiteX2" fmla="*/ 815975 w 815975"/>
                  <a:gd name="connsiteY2" fmla="*/ 207732 h 226387"/>
                  <a:gd name="connsiteX3" fmla="*/ 403225 w 815975"/>
                  <a:gd name="connsiteY3" fmla="*/ 112482 h 226387"/>
                  <a:gd name="connsiteX4" fmla="*/ 0 w 815975"/>
                  <a:gd name="connsiteY4" fmla="*/ 215670 h 226387"/>
                  <a:gd name="connsiteX5" fmla="*/ 369888 w 815975"/>
                  <a:gd name="connsiteY5" fmla="*/ 10088 h 226387"/>
                  <a:gd name="connsiteX0" fmla="*/ 369888 w 815975"/>
                  <a:gd name="connsiteY0" fmla="*/ 22519 h 238818"/>
                  <a:gd name="connsiteX1" fmla="*/ 400844 w 815975"/>
                  <a:gd name="connsiteY1" fmla="*/ 17756 h 238818"/>
                  <a:gd name="connsiteX2" fmla="*/ 815975 w 815975"/>
                  <a:gd name="connsiteY2" fmla="*/ 220163 h 238818"/>
                  <a:gd name="connsiteX3" fmla="*/ 403225 w 815975"/>
                  <a:gd name="connsiteY3" fmla="*/ 124913 h 238818"/>
                  <a:gd name="connsiteX4" fmla="*/ 0 w 815975"/>
                  <a:gd name="connsiteY4" fmla="*/ 228101 h 238818"/>
                  <a:gd name="connsiteX5" fmla="*/ 369888 w 815975"/>
                  <a:gd name="connsiteY5" fmla="*/ 22519 h 238818"/>
                  <a:gd name="connsiteX0" fmla="*/ 369888 w 815975"/>
                  <a:gd name="connsiteY0" fmla="*/ 22519 h 238818"/>
                  <a:gd name="connsiteX1" fmla="*/ 400844 w 815975"/>
                  <a:gd name="connsiteY1" fmla="*/ 17756 h 238818"/>
                  <a:gd name="connsiteX2" fmla="*/ 815975 w 815975"/>
                  <a:gd name="connsiteY2" fmla="*/ 220163 h 238818"/>
                  <a:gd name="connsiteX3" fmla="*/ 403225 w 815975"/>
                  <a:gd name="connsiteY3" fmla="*/ 124913 h 238818"/>
                  <a:gd name="connsiteX4" fmla="*/ 0 w 815975"/>
                  <a:gd name="connsiteY4" fmla="*/ 228101 h 238818"/>
                  <a:gd name="connsiteX5" fmla="*/ 369888 w 815975"/>
                  <a:gd name="connsiteY5" fmla="*/ 22519 h 238818"/>
                  <a:gd name="connsiteX0" fmla="*/ 369888 w 815975"/>
                  <a:gd name="connsiteY0" fmla="*/ 22519 h 236249"/>
                  <a:gd name="connsiteX1" fmla="*/ 400844 w 815975"/>
                  <a:gd name="connsiteY1" fmla="*/ 17756 h 236249"/>
                  <a:gd name="connsiteX2" fmla="*/ 815975 w 815975"/>
                  <a:gd name="connsiteY2" fmla="*/ 220163 h 236249"/>
                  <a:gd name="connsiteX3" fmla="*/ 384175 w 815975"/>
                  <a:gd name="connsiteY3" fmla="*/ 89194 h 236249"/>
                  <a:gd name="connsiteX4" fmla="*/ 0 w 815975"/>
                  <a:gd name="connsiteY4" fmla="*/ 228101 h 236249"/>
                  <a:gd name="connsiteX5" fmla="*/ 369888 w 815975"/>
                  <a:gd name="connsiteY5" fmla="*/ 22519 h 236249"/>
                  <a:gd name="connsiteX0" fmla="*/ 369888 w 815975"/>
                  <a:gd name="connsiteY0" fmla="*/ 22519 h 236249"/>
                  <a:gd name="connsiteX1" fmla="*/ 400844 w 815975"/>
                  <a:gd name="connsiteY1" fmla="*/ 17756 h 236249"/>
                  <a:gd name="connsiteX2" fmla="*/ 815975 w 815975"/>
                  <a:gd name="connsiteY2" fmla="*/ 220163 h 236249"/>
                  <a:gd name="connsiteX3" fmla="*/ 384175 w 815975"/>
                  <a:gd name="connsiteY3" fmla="*/ 89194 h 236249"/>
                  <a:gd name="connsiteX4" fmla="*/ 0 w 815975"/>
                  <a:gd name="connsiteY4" fmla="*/ 228101 h 236249"/>
                  <a:gd name="connsiteX5" fmla="*/ 369888 w 815975"/>
                  <a:gd name="connsiteY5" fmla="*/ 22519 h 236249"/>
                  <a:gd name="connsiteX0" fmla="*/ 369888 w 815975"/>
                  <a:gd name="connsiteY0" fmla="*/ 22519 h 239869"/>
                  <a:gd name="connsiteX1" fmla="*/ 400844 w 815975"/>
                  <a:gd name="connsiteY1" fmla="*/ 17756 h 239869"/>
                  <a:gd name="connsiteX2" fmla="*/ 815975 w 815975"/>
                  <a:gd name="connsiteY2" fmla="*/ 220163 h 239869"/>
                  <a:gd name="connsiteX3" fmla="*/ 384175 w 815975"/>
                  <a:gd name="connsiteY3" fmla="*/ 89194 h 239869"/>
                  <a:gd name="connsiteX4" fmla="*/ 0 w 815975"/>
                  <a:gd name="connsiteY4" fmla="*/ 228101 h 239869"/>
                  <a:gd name="connsiteX5" fmla="*/ 369888 w 815975"/>
                  <a:gd name="connsiteY5" fmla="*/ 22519 h 239869"/>
                  <a:gd name="connsiteX0" fmla="*/ 427038 w 873125"/>
                  <a:gd name="connsiteY0" fmla="*/ 22519 h 235633"/>
                  <a:gd name="connsiteX1" fmla="*/ 457994 w 873125"/>
                  <a:gd name="connsiteY1" fmla="*/ 17756 h 235633"/>
                  <a:gd name="connsiteX2" fmla="*/ 873125 w 873125"/>
                  <a:gd name="connsiteY2" fmla="*/ 220163 h 235633"/>
                  <a:gd name="connsiteX3" fmla="*/ 441325 w 873125"/>
                  <a:gd name="connsiteY3" fmla="*/ 89194 h 235633"/>
                  <a:gd name="connsiteX4" fmla="*/ 0 w 873125"/>
                  <a:gd name="connsiteY4" fmla="*/ 223338 h 235633"/>
                  <a:gd name="connsiteX5" fmla="*/ 427038 w 873125"/>
                  <a:gd name="connsiteY5" fmla="*/ 22519 h 235633"/>
                  <a:gd name="connsiteX0" fmla="*/ 427038 w 873125"/>
                  <a:gd name="connsiteY0" fmla="*/ 20318 h 233432"/>
                  <a:gd name="connsiteX1" fmla="*/ 873125 w 873125"/>
                  <a:gd name="connsiteY1" fmla="*/ 217962 h 233432"/>
                  <a:gd name="connsiteX2" fmla="*/ 441325 w 873125"/>
                  <a:gd name="connsiteY2" fmla="*/ 86993 h 233432"/>
                  <a:gd name="connsiteX3" fmla="*/ 0 w 873125"/>
                  <a:gd name="connsiteY3" fmla="*/ 221137 h 233432"/>
                  <a:gd name="connsiteX4" fmla="*/ 427038 w 873125"/>
                  <a:gd name="connsiteY4" fmla="*/ 20318 h 233432"/>
                  <a:gd name="connsiteX0" fmla="*/ 446088 w 873125"/>
                  <a:gd name="connsiteY0" fmla="*/ 20318 h 233432"/>
                  <a:gd name="connsiteX1" fmla="*/ 873125 w 873125"/>
                  <a:gd name="connsiteY1" fmla="*/ 217962 h 233432"/>
                  <a:gd name="connsiteX2" fmla="*/ 441325 w 873125"/>
                  <a:gd name="connsiteY2" fmla="*/ 86993 h 233432"/>
                  <a:gd name="connsiteX3" fmla="*/ 0 w 873125"/>
                  <a:gd name="connsiteY3" fmla="*/ 221137 h 233432"/>
                  <a:gd name="connsiteX4" fmla="*/ 446088 w 873125"/>
                  <a:gd name="connsiteY4" fmla="*/ 20318 h 233432"/>
                  <a:gd name="connsiteX0" fmla="*/ 446088 w 873125"/>
                  <a:gd name="connsiteY0" fmla="*/ 33690 h 246804"/>
                  <a:gd name="connsiteX1" fmla="*/ 873125 w 873125"/>
                  <a:gd name="connsiteY1" fmla="*/ 231334 h 246804"/>
                  <a:gd name="connsiteX2" fmla="*/ 441325 w 873125"/>
                  <a:gd name="connsiteY2" fmla="*/ 100365 h 246804"/>
                  <a:gd name="connsiteX3" fmla="*/ 0 w 873125"/>
                  <a:gd name="connsiteY3" fmla="*/ 234509 h 246804"/>
                  <a:gd name="connsiteX4" fmla="*/ 446088 w 873125"/>
                  <a:gd name="connsiteY4" fmla="*/ 33690 h 246804"/>
                  <a:gd name="connsiteX0" fmla="*/ 446088 w 873125"/>
                  <a:gd name="connsiteY0" fmla="*/ 33690 h 246804"/>
                  <a:gd name="connsiteX1" fmla="*/ 873125 w 873125"/>
                  <a:gd name="connsiteY1" fmla="*/ 231334 h 246804"/>
                  <a:gd name="connsiteX2" fmla="*/ 441325 w 873125"/>
                  <a:gd name="connsiteY2" fmla="*/ 100365 h 246804"/>
                  <a:gd name="connsiteX3" fmla="*/ 0 w 873125"/>
                  <a:gd name="connsiteY3" fmla="*/ 234509 h 246804"/>
                  <a:gd name="connsiteX4" fmla="*/ 446088 w 873125"/>
                  <a:gd name="connsiteY4" fmla="*/ 33690 h 246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3125" h="246804">
                    <a:moveTo>
                      <a:pt x="446088" y="33690"/>
                    </a:moveTo>
                    <a:cubicBezTo>
                      <a:pt x="556684" y="-90929"/>
                      <a:pt x="730779" y="165453"/>
                      <a:pt x="873125" y="231334"/>
                    </a:cubicBezTo>
                    <a:cubicBezTo>
                      <a:pt x="771261" y="259115"/>
                      <a:pt x="502708" y="203553"/>
                      <a:pt x="441325" y="100365"/>
                    </a:cubicBezTo>
                    <a:cubicBezTo>
                      <a:pt x="425186" y="215723"/>
                      <a:pt x="125676" y="273933"/>
                      <a:pt x="0" y="234509"/>
                    </a:cubicBezTo>
                    <a:cubicBezTo>
                      <a:pt x="155046" y="268375"/>
                      <a:pt x="310887" y="-100190"/>
                      <a:pt x="446088" y="3369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8" name="グループ化 17"/>
              <p:cNvGrpSpPr/>
              <p:nvPr/>
            </p:nvGrpSpPr>
            <p:grpSpPr>
              <a:xfrm>
                <a:off x="2538643" y="3953980"/>
                <a:ext cx="782851" cy="334724"/>
                <a:chOff x="2538643" y="4220680"/>
                <a:chExt cx="782851" cy="334724"/>
              </a:xfrm>
            </p:grpSpPr>
            <p:sp>
              <p:nvSpPr>
                <p:cNvPr id="19" name="フリーフォーム 18"/>
                <p:cNvSpPr/>
                <p:nvPr/>
              </p:nvSpPr>
              <p:spPr>
                <a:xfrm>
                  <a:off x="2538643" y="4220680"/>
                  <a:ext cx="387436" cy="331000"/>
                </a:xfrm>
                <a:custGeom>
                  <a:avLst/>
                  <a:gdLst>
                    <a:gd name="connsiteX0" fmla="*/ 396240 w 396240"/>
                    <a:gd name="connsiteY0" fmla="*/ 71120 h 314960"/>
                    <a:gd name="connsiteX1" fmla="*/ 20320 w 396240"/>
                    <a:gd name="connsiteY1" fmla="*/ 0 h 314960"/>
                    <a:gd name="connsiteX2" fmla="*/ 0 w 396240"/>
                    <a:gd name="connsiteY2" fmla="*/ 314960 h 314960"/>
                    <a:gd name="connsiteX3" fmla="*/ 396240 w 396240"/>
                    <a:gd name="connsiteY3" fmla="*/ 71120 h 314960"/>
                    <a:gd name="connsiteX0" fmla="*/ 345440 w 345440"/>
                    <a:gd name="connsiteY0" fmla="*/ 142240 h 314960"/>
                    <a:gd name="connsiteX1" fmla="*/ 20320 w 345440"/>
                    <a:gd name="connsiteY1" fmla="*/ 0 h 314960"/>
                    <a:gd name="connsiteX2" fmla="*/ 0 w 345440"/>
                    <a:gd name="connsiteY2" fmla="*/ 314960 h 314960"/>
                    <a:gd name="connsiteX3" fmla="*/ 345440 w 345440"/>
                    <a:gd name="connsiteY3" fmla="*/ 142240 h 314960"/>
                    <a:gd name="connsiteX0" fmla="*/ 345440 w 345440"/>
                    <a:gd name="connsiteY0" fmla="*/ 142240 h 314960"/>
                    <a:gd name="connsiteX1" fmla="*/ 20320 w 345440"/>
                    <a:gd name="connsiteY1" fmla="*/ 0 h 314960"/>
                    <a:gd name="connsiteX2" fmla="*/ 0 w 345440"/>
                    <a:gd name="connsiteY2" fmla="*/ 314960 h 314960"/>
                    <a:gd name="connsiteX3" fmla="*/ 345440 w 345440"/>
                    <a:gd name="connsiteY3" fmla="*/ 142240 h 314960"/>
                    <a:gd name="connsiteX0" fmla="*/ 345440 w 345440"/>
                    <a:gd name="connsiteY0" fmla="*/ 142240 h 314960"/>
                    <a:gd name="connsiteX1" fmla="*/ 20320 w 345440"/>
                    <a:gd name="connsiteY1" fmla="*/ 0 h 314960"/>
                    <a:gd name="connsiteX2" fmla="*/ 0 w 345440"/>
                    <a:gd name="connsiteY2" fmla="*/ 314960 h 314960"/>
                    <a:gd name="connsiteX3" fmla="*/ 345440 w 345440"/>
                    <a:gd name="connsiteY3" fmla="*/ 142240 h 314960"/>
                    <a:gd name="connsiteX0" fmla="*/ 345440 w 345440"/>
                    <a:gd name="connsiteY0" fmla="*/ 152400 h 325120"/>
                    <a:gd name="connsiteX1" fmla="*/ 0 w 345440"/>
                    <a:gd name="connsiteY1" fmla="*/ 0 h 325120"/>
                    <a:gd name="connsiteX2" fmla="*/ 0 w 345440"/>
                    <a:gd name="connsiteY2" fmla="*/ 325120 h 325120"/>
                    <a:gd name="connsiteX3" fmla="*/ 345440 w 345440"/>
                    <a:gd name="connsiteY3" fmla="*/ 152400 h 325120"/>
                    <a:gd name="connsiteX0" fmla="*/ 345440 w 345440"/>
                    <a:gd name="connsiteY0" fmla="*/ 158280 h 331000"/>
                    <a:gd name="connsiteX1" fmla="*/ 0 w 345440"/>
                    <a:gd name="connsiteY1" fmla="*/ 5880 h 331000"/>
                    <a:gd name="connsiteX2" fmla="*/ 0 w 345440"/>
                    <a:gd name="connsiteY2" fmla="*/ 331000 h 331000"/>
                    <a:gd name="connsiteX3" fmla="*/ 345440 w 345440"/>
                    <a:gd name="connsiteY3" fmla="*/ 158280 h 331000"/>
                    <a:gd name="connsiteX0" fmla="*/ 372533 w 372533"/>
                    <a:gd name="connsiteY0" fmla="*/ 158280 h 331000"/>
                    <a:gd name="connsiteX1" fmla="*/ 27093 w 372533"/>
                    <a:gd name="connsiteY1" fmla="*/ 5880 h 331000"/>
                    <a:gd name="connsiteX2" fmla="*/ 27093 w 372533"/>
                    <a:gd name="connsiteY2" fmla="*/ 331000 h 331000"/>
                    <a:gd name="connsiteX3" fmla="*/ 372533 w 372533"/>
                    <a:gd name="connsiteY3" fmla="*/ 158280 h 331000"/>
                    <a:gd name="connsiteX0" fmla="*/ 387436 w 387436"/>
                    <a:gd name="connsiteY0" fmla="*/ 158280 h 331000"/>
                    <a:gd name="connsiteX1" fmla="*/ 41996 w 387436"/>
                    <a:gd name="connsiteY1" fmla="*/ 5880 h 331000"/>
                    <a:gd name="connsiteX2" fmla="*/ 41996 w 387436"/>
                    <a:gd name="connsiteY2" fmla="*/ 331000 h 331000"/>
                    <a:gd name="connsiteX3" fmla="*/ 387436 w 387436"/>
                    <a:gd name="connsiteY3" fmla="*/ 158280 h 331000"/>
                    <a:gd name="connsiteX0" fmla="*/ 387436 w 387436"/>
                    <a:gd name="connsiteY0" fmla="*/ 158280 h 331000"/>
                    <a:gd name="connsiteX1" fmla="*/ 41996 w 387436"/>
                    <a:gd name="connsiteY1" fmla="*/ 5880 h 331000"/>
                    <a:gd name="connsiteX2" fmla="*/ 41996 w 387436"/>
                    <a:gd name="connsiteY2" fmla="*/ 331000 h 331000"/>
                    <a:gd name="connsiteX3" fmla="*/ 387436 w 387436"/>
                    <a:gd name="connsiteY3" fmla="*/ 158280 h 33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7436" h="331000">
                      <a:moveTo>
                        <a:pt x="387436" y="158280"/>
                      </a:moveTo>
                      <a:cubicBezTo>
                        <a:pt x="279063" y="29587"/>
                        <a:pt x="130049" y="-17827"/>
                        <a:pt x="41996" y="5880"/>
                      </a:cubicBezTo>
                      <a:cubicBezTo>
                        <a:pt x="-18964" y="114253"/>
                        <a:pt x="-8804" y="232787"/>
                        <a:pt x="41996" y="331000"/>
                      </a:cubicBezTo>
                      <a:cubicBezTo>
                        <a:pt x="167303" y="324227"/>
                        <a:pt x="312929" y="266653"/>
                        <a:pt x="387436" y="158280"/>
                      </a:cubicBezTo>
                      <a:close/>
                    </a:path>
                  </a:pathLst>
                </a:custGeom>
                <a:pattFill prst="solidDmnd">
                  <a:fgClr>
                    <a:schemeClr val="accent5">
                      <a:lumMod val="50000"/>
                    </a:schemeClr>
                  </a:fgClr>
                  <a:bgClr>
                    <a:schemeClr val="bg1"/>
                  </a:bgClr>
                </a:patt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 19"/>
                <p:cNvSpPr/>
                <p:nvPr/>
              </p:nvSpPr>
              <p:spPr>
                <a:xfrm rot="11057588">
                  <a:off x="2934058" y="4224404"/>
                  <a:ext cx="387436" cy="331000"/>
                </a:xfrm>
                <a:custGeom>
                  <a:avLst/>
                  <a:gdLst>
                    <a:gd name="connsiteX0" fmla="*/ 396240 w 396240"/>
                    <a:gd name="connsiteY0" fmla="*/ 71120 h 314960"/>
                    <a:gd name="connsiteX1" fmla="*/ 20320 w 396240"/>
                    <a:gd name="connsiteY1" fmla="*/ 0 h 314960"/>
                    <a:gd name="connsiteX2" fmla="*/ 0 w 396240"/>
                    <a:gd name="connsiteY2" fmla="*/ 314960 h 314960"/>
                    <a:gd name="connsiteX3" fmla="*/ 396240 w 396240"/>
                    <a:gd name="connsiteY3" fmla="*/ 71120 h 314960"/>
                    <a:gd name="connsiteX0" fmla="*/ 345440 w 345440"/>
                    <a:gd name="connsiteY0" fmla="*/ 142240 h 314960"/>
                    <a:gd name="connsiteX1" fmla="*/ 20320 w 345440"/>
                    <a:gd name="connsiteY1" fmla="*/ 0 h 314960"/>
                    <a:gd name="connsiteX2" fmla="*/ 0 w 345440"/>
                    <a:gd name="connsiteY2" fmla="*/ 314960 h 314960"/>
                    <a:gd name="connsiteX3" fmla="*/ 345440 w 345440"/>
                    <a:gd name="connsiteY3" fmla="*/ 142240 h 314960"/>
                    <a:gd name="connsiteX0" fmla="*/ 345440 w 345440"/>
                    <a:gd name="connsiteY0" fmla="*/ 142240 h 314960"/>
                    <a:gd name="connsiteX1" fmla="*/ 20320 w 345440"/>
                    <a:gd name="connsiteY1" fmla="*/ 0 h 314960"/>
                    <a:gd name="connsiteX2" fmla="*/ 0 w 345440"/>
                    <a:gd name="connsiteY2" fmla="*/ 314960 h 314960"/>
                    <a:gd name="connsiteX3" fmla="*/ 345440 w 345440"/>
                    <a:gd name="connsiteY3" fmla="*/ 142240 h 314960"/>
                    <a:gd name="connsiteX0" fmla="*/ 345440 w 345440"/>
                    <a:gd name="connsiteY0" fmla="*/ 142240 h 314960"/>
                    <a:gd name="connsiteX1" fmla="*/ 20320 w 345440"/>
                    <a:gd name="connsiteY1" fmla="*/ 0 h 314960"/>
                    <a:gd name="connsiteX2" fmla="*/ 0 w 345440"/>
                    <a:gd name="connsiteY2" fmla="*/ 314960 h 314960"/>
                    <a:gd name="connsiteX3" fmla="*/ 345440 w 345440"/>
                    <a:gd name="connsiteY3" fmla="*/ 142240 h 314960"/>
                    <a:gd name="connsiteX0" fmla="*/ 345440 w 345440"/>
                    <a:gd name="connsiteY0" fmla="*/ 152400 h 325120"/>
                    <a:gd name="connsiteX1" fmla="*/ 0 w 345440"/>
                    <a:gd name="connsiteY1" fmla="*/ 0 h 325120"/>
                    <a:gd name="connsiteX2" fmla="*/ 0 w 345440"/>
                    <a:gd name="connsiteY2" fmla="*/ 325120 h 325120"/>
                    <a:gd name="connsiteX3" fmla="*/ 345440 w 345440"/>
                    <a:gd name="connsiteY3" fmla="*/ 152400 h 325120"/>
                    <a:gd name="connsiteX0" fmla="*/ 345440 w 345440"/>
                    <a:gd name="connsiteY0" fmla="*/ 158280 h 331000"/>
                    <a:gd name="connsiteX1" fmla="*/ 0 w 345440"/>
                    <a:gd name="connsiteY1" fmla="*/ 5880 h 331000"/>
                    <a:gd name="connsiteX2" fmla="*/ 0 w 345440"/>
                    <a:gd name="connsiteY2" fmla="*/ 331000 h 331000"/>
                    <a:gd name="connsiteX3" fmla="*/ 345440 w 345440"/>
                    <a:gd name="connsiteY3" fmla="*/ 158280 h 331000"/>
                    <a:gd name="connsiteX0" fmla="*/ 372533 w 372533"/>
                    <a:gd name="connsiteY0" fmla="*/ 158280 h 331000"/>
                    <a:gd name="connsiteX1" fmla="*/ 27093 w 372533"/>
                    <a:gd name="connsiteY1" fmla="*/ 5880 h 331000"/>
                    <a:gd name="connsiteX2" fmla="*/ 27093 w 372533"/>
                    <a:gd name="connsiteY2" fmla="*/ 331000 h 331000"/>
                    <a:gd name="connsiteX3" fmla="*/ 372533 w 372533"/>
                    <a:gd name="connsiteY3" fmla="*/ 158280 h 331000"/>
                    <a:gd name="connsiteX0" fmla="*/ 387436 w 387436"/>
                    <a:gd name="connsiteY0" fmla="*/ 158280 h 331000"/>
                    <a:gd name="connsiteX1" fmla="*/ 41996 w 387436"/>
                    <a:gd name="connsiteY1" fmla="*/ 5880 h 331000"/>
                    <a:gd name="connsiteX2" fmla="*/ 41996 w 387436"/>
                    <a:gd name="connsiteY2" fmla="*/ 331000 h 331000"/>
                    <a:gd name="connsiteX3" fmla="*/ 387436 w 387436"/>
                    <a:gd name="connsiteY3" fmla="*/ 158280 h 331000"/>
                    <a:gd name="connsiteX0" fmla="*/ 387436 w 387436"/>
                    <a:gd name="connsiteY0" fmla="*/ 158280 h 331000"/>
                    <a:gd name="connsiteX1" fmla="*/ 41996 w 387436"/>
                    <a:gd name="connsiteY1" fmla="*/ 5880 h 331000"/>
                    <a:gd name="connsiteX2" fmla="*/ 41996 w 387436"/>
                    <a:gd name="connsiteY2" fmla="*/ 331000 h 331000"/>
                    <a:gd name="connsiteX3" fmla="*/ 387436 w 387436"/>
                    <a:gd name="connsiteY3" fmla="*/ 158280 h 33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7436" h="331000">
                      <a:moveTo>
                        <a:pt x="387436" y="158280"/>
                      </a:moveTo>
                      <a:cubicBezTo>
                        <a:pt x="279063" y="29587"/>
                        <a:pt x="130049" y="-17827"/>
                        <a:pt x="41996" y="5880"/>
                      </a:cubicBezTo>
                      <a:cubicBezTo>
                        <a:pt x="-18964" y="114253"/>
                        <a:pt x="-8804" y="232787"/>
                        <a:pt x="41996" y="331000"/>
                      </a:cubicBezTo>
                      <a:cubicBezTo>
                        <a:pt x="167303" y="324227"/>
                        <a:pt x="312929" y="266653"/>
                        <a:pt x="387436" y="158280"/>
                      </a:cubicBezTo>
                      <a:close/>
                    </a:path>
                  </a:pathLst>
                </a:custGeom>
                <a:pattFill prst="solidDmnd">
                  <a:fgClr>
                    <a:schemeClr val="accent5">
                      <a:lumMod val="50000"/>
                    </a:schemeClr>
                  </a:fgClr>
                  <a:bgClr>
                    <a:schemeClr val="bg1"/>
                  </a:bgClr>
                </a:patt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楕円 20"/>
                <p:cNvSpPr/>
                <p:nvPr/>
              </p:nvSpPr>
              <p:spPr>
                <a:xfrm>
                  <a:off x="2837859" y="4306577"/>
                  <a:ext cx="194615" cy="157473"/>
                </a:xfrm>
                <a:prstGeom prst="ellipse">
                  <a:avLst/>
                </a:prstGeom>
                <a:pattFill prst="solidDmnd">
                  <a:fgClr>
                    <a:schemeClr val="accent5">
                      <a:lumMod val="50000"/>
                    </a:schemeClr>
                  </a:fgClr>
                  <a:bgClr>
                    <a:schemeClr val="bg1"/>
                  </a:bgClr>
                </a:patt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3" name="テキスト ボックス 5"/>
            <p:cNvSpPr txBox="1"/>
            <p:nvPr/>
          </p:nvSpPr>
          <p:spPr>
            <a:xfrm>
              <a:off x="3643475" y="4347493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©2022.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6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グループ化 64"/>
          <p:cNvGrpSpPr/>
          <p:nvPr/>
        </p:nvGrpSpPr>
        <p:grpSpPr>
          <a:xfrm>
            <a:off x="1293100" y="423079"/>
            <a:ext cx="2814474" cy="4293183"/>
            <a:chOff x="1293100" y="423079"/>
            <a:chExt cx="2814474" cy="4293183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78FC76CB-7EF3-FA9C-C24C-CCD395665A10}"/>
                </a:ext>
              </a:extLst>
            </p:cNvPr>
            <p:cNvGrpSpPr/>
            <p:nvPr/>
          </p:nvGrpSpPr>
          <p:grpSpPr>
            <a:xfrm>
              <a:off x="1293100" y="423079"/>
              <a:ext cx="2814474" cy="4142144"/>
              <a:chOff x="1535285" y="362119"/>
              <a:chExt cx="2814474" cy="4142144"/>
            </a:xfrm>
          </p:grpSpPr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DE8B2BDE-5623-B96F-F5E6-9954E7416B05}"/>
                  </a:ext>
                </a:extLst>
              </p:cNvPr>
              <p:cNvGrpSpPr/>
              <p:nvPr/>
            </p:nvGrpSpPr>
            <p:grpSpPr>
              <a:xfrm rot="471389">
                <a:off x="3568242" y="2571621"/>
                <a:ext cx="781517" cy="1282672"/>
                <a:chOff x="3420520" y="1962408"/>
                <a:chExt cx="1173183" cy="2060948"/>
              </a:xfrm>
            </p:grpSpPr>
            <p:sp>
              <p:nvSpPr>
                <p:cNvPr id="62" name="フリーフォーム: 図形 20">
                  <a:extLst>
                    <a:ext uri="{FF2B5EF4-FFF2-40B4-BE49-F238E27FC236}">
                      <a16:creationId xmlns:a16="http://schemas.microsoft.com/office/drawing/2014/main" id="{331C3DE9-6FE7-01D1-6D8E-8A3FB138C8F5}"/>
                    </a:ext>
                  </a:extLst>
                </p:cNvPr>
                <p:cNvSpPr/>
                <p:nvPr/>
              </p:nvSpPr>
              <p:spPr>
                <a:xfrm>
                  <a:off x="3420520" y="1962853"/>
                  <a:ext cx="1173183" cy="2060503"/>
                </a:xfrm>
                <a:custGeom>
                  <a:avLst/>
                  <a:gdLst>
                    <a:gd name="connsiteX0" fmla="*/ 0 w 1082040"/>
                    <a:gd name="connsiteY0" fmla="*/ 1912620 h 1912620"/>
                    <a:gd name="connsiteX1" fmla="*/ 1082040 w 1082040"/>
                    <a:gd name="connsiteY1" fmla="*/ 487680 h 1912620"/>
                    <a:gd name="connsiteX2" fmla="*/ 266700 w 1082040"/>
                    <a:gd name="connsiteY2" fmla="*/ 0 h 1912620"/>
                    <a:gd name="connsiteX3" fmla="*/ 0 w 1082040"/>
                    <a:gd name="connsiteY3" fmla="*/ 1912620 h 1912620"/>
                    <a:gd name="connsiteX0" fmla="*/ 0 w 1082040"/>
                    <a:gd name="connsiteY0" fmla="*/ 1912620 h 1912620"/>
                    <a:gd name="connsiteX1" fmla="*/ 1082040 w 1082040"/>
                    <a:gd name="connsiteY1" fmla="*/ 487680 h 1912620"/>
                    <a:gd name="connsiteX2" fmla="*/ 266700 w 1082040"/>
                    <a:gd name="connsiteY2" fmla="*/ 0 h 1912620"/>
                    <a:gd name="connsiteX3" fmla="*/ 0 w 1082040"/>
                    <a:gd name="connsiteY3" fmla="*/ 1912620 h 1912620"/>
                    <a:gd name="connsiteX0" fmla="*/ 0 w 1118034"/>
                    <a:gd name="connsiteY0" fmla="*/ 1912620 h 1912620"/>
                    <a:gd name="connsiteX1" fmla="*/ 1082040 w 1118034"/>
                    <a:gd name="connsiteY1" fmla="*/ 487680 h 1912620"/>
                    <a:gd name="connsiteX2" fmla="*/ 266700 w 1118034"/>
                    <a:gd name="connsiteY2" fmla="*/ 0 h 1912620"/>
                    <a:gd name="connsiteX3" fmla="*/ 0 w 1118034"/>
                    <a:gd name="connsiteY3" fmla="*/ 1912620 h 1912620"/>
                    <a:gd name="connsiteX0" fmla="*/ 0 w 1116393"/>
                    <a:gd name="connsiteY0" fmla="*/ 2094823 h 2094823"/>
                    <a:gd name="connsiteX1" fmla="*/ 1082040 w 1116393"/>
                    <a:gd name="connsiteY1" fmla="*/ 669883 h 2094823"/>
                    <a:gd name="connsiteX2" fmla="*/ 266700 w 1116393"/>
                    <a:gd name="connsiteY2" fmla="*/ 182203 h 2094823"/>
                    <a:gd name="connsiteX3" fmla="*/ 0 w 1116393"/>
                    <a:gd name="connsiteY3" fmla="*/ 2094823 h 2094823"/>
                    <a:gd name="connsiteX0" fmla="*/ 0 w 1084123"/>
                    <a:gd name="connsiteY0" fmla="*/ 1983828 h 1987806"/>
                    <a:gd name="connsiteX1" fmla="*/ 1082040 w 1084123"/>
                    <a:gd name="connsiteY1" fmla="*/ 558888 h 1987806"/>
                    <a:gd name="connsiteX2" fmla="*/ 266700 w 1084123"/>
                    <a:gd name="connsiteY2" fmla="*/ 71208 h 1987806"/>
                    <a:gd name="connsiteX3" fmla="*/ 0 w 1084123"/>
                    <a:gd name="connsiteY3" fmla="*/ 1983828 h 1987806"/>
                    <a:gd name="connsiteX0" fmla="*/ 0 w 1110071"/>
                    <a:gd name="connsiteY0" fmla="*/ 2004167 h 2008085"/>
                    <a:gd name="connsiteX1" fmla="*/ 1082040 w 1110071"/>
                    <a:gd name="connsiteY1" fmla="*/ 579227 h 2008085"/>
                    <a:gd name="connsiteX2" fmla="*/ 266700 w 1110071"/>
                    <a:gd name="connsiteY2" fmla="*/ 91547 h 2008085"/>
                    <a:gd name="connsiteX3" fmla="*/ 0 w 1110071"/>
                    <a:gd name="connsiteY3" fmla="*/ 2004167 h 2008085"/>
                    <a:gd name="connsiteX0" fmla="*/ 0 w 1106637"/>
                    <a:gd name="connsiteY0" fmla="*/ 2029096 h 2033014"/>
                    <a:gd name="connsiteX1" fmla="*/ 1082040 w 1106637"/>
                    <a:gd name="connsiteY1" fmla="*/ 604156 h 2033014"/>
                    <a:gd name="connsiteX2" fmla="*/ 266700 w 1106637"/>
                    <a:gd name="connsiteY2" fmla="*/ 116476 h 2033014"/>
                    <a:gd name="connsiteX3" fmla="*/ 0 w 1106637"/>
                    <a:gd name="connsiteY3" fmla="*/ 2029096 h 2033014"/>
                    <a:gd name="connsiteX0" fmla="*/ 0 w 1109392"/>
                    <a:gd name="connsiteY0" fmla="*/ 2035697 h 2039615"/>
                    <a:gd name="connsiteX1" fmla="*/ 1082040 w 1109392"/>
                    <a:gd name="connsiteY1" fmla="*/ 610757 h 2039615"/>
                    <a:gd name="connsiteX2" fmla="*/ 266700 w 1109392"/>
                    <a:gd name="connsiteY2" fmla="*/ 123077 h 2039615"/>
                    <a:gd name="connsiteX3" fmla="*/ 0 w 1109392"/>
                    <a:gd name="connsiteY3" fmla="*/ 2035697 h 2039615"/>
                    <a:gd name="connsiteX0" fmla="*/ 0 w 1110015"/>
                    <a:gd name="connsiteY0" fmla="*/ 2058882 h 2062800"/>
                    <a:gd name="connsiteX1" fmla="*/ 1082040 w 1110015"/>
                    <a:gd name="connsiteY1" fmla="*/ 633942 h 2062800"/>
                    <a:gd name="connsiteX2" fmla="*/ 266700 w 1110015"/>
                    <a:gd name="connsiteY2" fmla="*/ 146262 h 2062800"/>
                    <a:gd name="connsiteX3" fmla="*/ 0 w 1110015"/>
                    <a:gd name="connsiteY3" fmla="*/ 2058882 h 2062800"/>
                    <a:gd name="connsiteX0" fmla="*/ 0 w 1110015"/>
                    <a:gd name="connsiteY0" fmla="*/ 2058882 h 2058882"/>
                    <a:gd name="connsiteX1" fmla="*/ 1082040 w 1110015"/>
                    <a:gd name="connsiteY1" fmla="*/ 633942 h 2058882"/>
                    <a:gd name="connsiteX2" fmla="*/ 266700 w 1110015"/>
                    <a:gd name="connsiteY2" fmla="*/ 146262 h 2058882"/>
                    <a:gd name="connsiteX3" fmla="*/ 0 w 1110015"/>
                    <a:gd name="connsiteY3" fmla="*/ 2058882 h 2058882"/>
                    <a:gd name="connsiteX0" fmla="*/ 0 w 1101189"/>
                    <a:gd name="connsiteY0" fmla="*/ 2061176 h 2061176"/>
                    <a:gd name="connsiteX1" fmla="*/ 1082040 w 1101189"/>
                    <a:gd name="connsiteY1" fmla="*/ 636236 h 2061176"/>
                    <a:gd name="connsiteX2" fmla="*/ 266700 w 1101189"/>
                    <a:gd name="connsiteY2" fmla="*/ 148556 h 2061176"/>
                    <a:gd name="connsiteX3" fmla="*/ 0 w 1101189"/>
                    <a:gd name="connsiteY3" fmla="*/ 2061176 h 2061176"/>
                    <a:gd name="connsiteX0" fmla="*/ 0 w 1117834"/>
                    <a:gd name="connsiteY0" fmla="*/ 2072319 h 2072319"/>
                    <a:gd name="connsiteX1" fmla="*/ 1082040 w 1117834"/>
                    <a:gd name="connsiteY1" fmla="*/ 647379 h 2072319"/>
                    <a:gd name="connsiteX2" fmla="*/ 266700 w 1117834"/>
                    <a:gd name="connsiteY2" fmla="*/ 159699 h 2072319"/>
                    <a:gd name="connsiteX3" fmla="*/ 0 w 1117834"/>
                    <a:gd name="connsiteY3" fmla="*/ 2072319 h 2072319"/>
                    <a:gd name="connsiteX0" fmla="*/ 0 w 1112396"/>
                    <a:gd name="connsiteY0" fmla="*/ 2073841 h 2073841"/>
                    <a:gd name="connsiteX1" fmla="*/ 1082040 w 1112396"/>
                    <a:gd name="connsiteY1" fmla="*/ 648901 h 2073841"/>
                    <a:gd name="connsiteX2" fmla="*/ 266700 w 1112396"/>
                    <a:gd name="connsiteY2" fmla="*/ 161221 h 2073841"/>
                    <a:gd name="connsiteX3" fmla="*/ 0 w 1112396"/>
                    <a:gd name="connsiteY3" fmla="*/ 2073841 h 2073841"/>
                    <a:gd name="connsiteX0" fmla="*/ 0 w 1085028"/>
                    <a:gd name="connsiteY0" fmla="*/ 1975371 h 1975371"/>
                    <a:gd name="connsiteX1" fmla="*/ 1082040 w 1085028"/>
                    <a:gd name="connsiteY1" fmla="*/ 550431 h 1975371"/>
                    <a:gd name="connsiteX2" fmla="*/ 312420 w 1085028"/>
                    <a:gd name="connsiteY2" fmla="*/ 131331 h 1975371"/>
                    <a:gd name="connsiteX3" fmla="*/ 0 w 1085028"/>
                    <a:gd name="connsiteY3" fmla="*/ 1975371 h 1975371"/>
                    <a:gd name="connsiteX0" fmla="*/ 0 w 1085570"/>
                    <a:gd name="connsiteY0" fmla="*/ 1975371 h 1975371"/>
                    <a:gd name="connsiteX1" fmla="*/ 1082040 w 1085570"/>
                    <a:gd name="connsiteY1" fmla="*/ 550431 h 1975371"/>
                    <a:gd name="connsiteX2" fmla="*/ 312420 w 1085570"/>
                    <a:gd name="connsiteY2" fmla="*/ 131331 h 1975371"/>
                    <a:gd name="connsiteX3" fmla="*/ 0 w 1085570"/>
                    <a:gd name="connsiteY3" fmla="*/ 1975371 h 1975371"/>
                    <a:gd name="connsiteX0" fmla="*/ 0 w 1092979"/>
                    <a:gd name="connsiteY0" fmla="*/ 1987299 h 1987299"/>
                    <a:gd name="connsiteX1" fmla="*/ 1082040 w 1092979"/>
                    <a:gd name="connsiteY1" fmla="*/ 562359 h 1987299"/>
                    <a:gd name="connsiteX2" fmla="*/ 312420 w 1092979"/>
                    <a:gd name="connsiteY2" fmla="*/ 143259 h 1987299"/>
                    <a:gd name="connsiteX3" fmla="*/ 0 w 1092979"/>
                    <a:gd name="connsiteY3" fmla="*/ 1987299 h 1987299"/>
                    <a:gd name="connsiteX0" fmla="*/ 0 w 1092979"/>
                    <a:gd name="connsiteY0" fmla="*/ 1989880 h 1989880"/>
                    <a:gd name="connsiteX1" fmla="*/ 1082040 w 1092979"/>
                    <a:gd name="connsiteY1" fmla="*/ 564940 h 1989880"/>
                    <a:gd name="connsiteX2" fmla="*/ 312420 w 1092979"/>
                    <a:gd name="connsiteY2" fmla="*/ 145840 h 1989880"/>
                    <a:gd name="connsiteX3" fmla="*/ 0 w 1092979"/>
                    <a:gd name="connsiteY3" fmla="*/ 1989880 h 1989880"/>
                    <a:gd name="connsiteX0" fmla="*/ 0 w 1106870"/>
                    <a:gd name="connsiteY0" fmla="*/ 1991196 h 1991196"/>
                    <a:gd name="connsiteX1" fmla="*/ 1082040 w 1106870"/>
                    <a:gd name="connsiteY1" fmla="*/ 566256 h 1991196"/>
                    <a:gd name="connsiteX2" fmla="*/ 312420 w 1106870"/>
                    <a:gd name="connsiteY2" fmla="*/ 147156 h 1991196"/>
                    <a:gd name="connsiteX3" fmla="*/ 0 w 1106870"/>
                    <a:gd name="connsiteY3" fmla="*/ 1991196 h 1991196"/>
                    <a:gd name="connsiteX0" fmla="*/ 0 w 1106870"/>
                    <a:gd name="connsiteY0" fmla="*/ 1991196 h 1991196"/>
                    <a:gd name="connsiteX1" fmla="*/ 1082040 w 1106870"/>
                    <a:gd name="connsiteY1" fmla="*/ 566256 h 1991196"/>
                    <a:gd name="connsiteX2" fmla="*/ 312420 w 1106870"/>
                    <a:gd name="connsiteY2" fmla="*/ 147156 h 1991196"/>
                    <a:gd name="connsiteX3" fmla="*/ 0 w 1106870"/>
                    <a:gd name="connsiteY3" fmla="*/ 1991196 h 1991196"/>
                    <a:gd name="connsiteX0" fmla="*/ 0 w 1138827"/>
                    <a:gd name="connsiteY0" fmla="*/ 1933789 h 1933789"/>
                    <a:gd name="connsiteX1" fmla="*/ 1117600 w 1138827"/>
                    <a:gd name="connsiteY1" fmla="*/ 519009 h 1933789"/>
                    <a:gd name="connsiteX2" fmla="*/ 312420 w 1138827"/>
                    <a:gd name="connsiteY2" fmla="*/ 89749 h 1933789"/>
                    <a:gd name="connsiteX3" fmla="*/ 0 w 1138827"/>
                    <a:gd name="connsiteY3" fmla="*/ 1933789 h 1933789"/>
                    <a:gd name="connsiteX0" fmla="*/ 0 w 1149982"/>
                    <a:gd name="connsiteY0" fmla="*/ 1965114 h 1965114"/>
                    <a:gd name="connsiteX1" fmla="*/ 1117600 w 1149982"/>
                    <a:gd name="connsiteY1" fmla="*/ 550334 h 1965114"/>
                    <a:gd name="connsiteX2" fmla="*/ 312420 w 1149982"/>
                    <a:gd name="connsiteY2" fmla="*/ 121074 h 1965114"/>
                    <a:gd name="connsiteX3" fmla="*/ 0 w 1149982"/>
                    <a:gd name="connsiteY3" fmla="*/ 1965114 h 1965114"/>
                    <a:gd name="connsiteX0" fmla="*/ 0 w 1150473"/>
                    <a:gd name="connsiteY0" fmla="*/ 2050909 h 2050909"/>
                    <a:gd name="connsiteX1" fmla="*/ 1117600 w 1150473"/>
                    <a:gd name="connsiteY1" fmla="*/ 636129 h 2050909"/>
                    <a:gd name="connsiteX2" fmla="*/ 312420 w 1150473"/>
                    <a:gd name="connsiteY2" fmla="*/ 206869 h 2050909"/>
                    <a:gd name="connsiteX3" fmla="*/ 0 w 1150473"/>
                    <a:gd name="connsiteY3" fmla="*/ 2050909 h 2050909"/>
                    <a:gd name="connsiteX0" fmla="*/ 0 w 1150796"/>
                    <a:gd name="connsiteY0" fmla="*/ 2048810 h 2048810"/>
                    <a:gd name="connsiteX1" fmla="*/ 1117600 w 1150796"/>
                    <a:gd name="connsiteY1" fmla="*/ 634030 h 2048810"/>
                    <a:gd name="connsiteX2" fmla="*/ 312420 w 1150796"/>
                    <a:gd name="connsiteY2" fmla="*/ 204770 h 2048810"/>
                    <a:gd name="connsiteX3" fmla="*/ 0 w 1150796"/>
                    <a:gd name="connsiteY3" fmla="*/ 2048810 h 2048810"/>
                    <a:gd name="connsiteX0" fmla="*/ 23723 w 1174519"/>
                    <a:gd name="connsiteY0" fmla="*/ 2048810 h 2048810"/>
                    <a:gd name="connsiteX1" fmla="*/ 1141323 w 1174519"/>
                    <a:gd name="connsiteY1" fmla="*/ 634030 h 2048810"/>
                    <a:gd name="connsiteX2" fmla="*/ 336143 w 1174519"/>
                    <a:gd name="connsiteY2" fmla="*/ 204770 h 2048810"/>
                    <a:gd name="connsiteX3" fmla="*/ 23723 w 1174519"/>
                    <a:gd name="connsiteY3" fmla="*/ 2048810 h 2048810"/>
                    <a:gd name="connsiteX0" fmla="*/ 23723 w 1174519"/>
                    <a:gd name="connsiteY0" fmla="*/ 2048810 h 2048810"/>
                    <a:gd name="connsiteX1" fmla="*/ 1141323 w 1174519"/>
                    <a:gd name="connsiteY1" fmla="*/ 634030 h 2048810"/>
                    <a:gd name="connsiteX2" fmla="*/ 336143 w 1174519"/>
                    <a:gd name="connsiteY2" fmla="*/ 204770 h 2048810"/>
                    <a:gd name="connsiteX3" fmla="*/ 23723 w 1174519"/>
                    <a:gd name="connsiteY3" fmla="*/ 2048810 h 2048810"/>
                    <a:gd name="connsiteX0" fmla="*/ 23723 w 1174519"/>
                    <a:gd name="connsiteY0" fmla="*/ 2048810 h 2048810"/>
                    <a:gd name="connsiteX1" fmla="*/ 1141323 w 1174519"/>
                    <a:gd name="connsiteY1" fmla="*/ 634030 h 2048810"/>
                    <a:gd name="connsiteX2" fmla="*/ 336143 w 1174519"/>
                    <a:gd name="connsiteY2" fmla="*/ 204770 h 2048810"/>
                    <a:gd name="connsiteX3" fmla="*/ 23723 w 1174519"/>
                    <a:gd name="connsiteY3" fmla="*/ 2048810 h 2048810"/>
                    <a:gd name="connsiteX0" fmla="*/ 23723 w 1174519"/>
                    <a:gd name="connsiteY0" fmla="*/ 2048810 h 2048810"/>
                    <a:gd name="connsiteX1" fmla="*/ 1141323 w 1174519"/>
                    <a:gd name="connsiteY1" fmla="*/ 634030 h 2048810"/>
                    <a:gd name="connsiteX2" fmla="*/ 336143 w 1174519"/>
                    <a:gd name="connsiteY2" fmla="*/ 204770 h 2048810"/>
                    <a:gd name="connsiteX3" fmla="*/ 23723 w 1174519"/>
                    <a:gd name="connsiteY3" fmla="*/ 2048810 h 2048810"/>
                    <a:gd name="connsiteX0" fmla="*/ 23723 w 1173183"/>
                    <a:gd name="connsiteY0" fmla="*/ 2060503 h 2060503"/>
                    <a:gd name="connsiteX1" fmla="*/ 1141323 w 1173183"/>
                    <a:gd name="connsiteY1" fmla="*/ 645723 h 2060503"/>
                    <a:gd name="connsiteX2" fmla="*/ 336143 w 1173183"/>
                    <a:gd name="connsiteY2" fmla="*/ 216463 h 2060503"/>
                    <a:gd name="connsiteX3" fmla="*/ 23723 w 1173183"/>
                    <a:gd name="connsiteY3" fmla="*/ 2060503 h 2060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3183" h="2060503">
                      <a:moveTo>
                        <a:pt x="23723" y="2060503"/>
                      </a:moveTo>
                      <a:cubicBezTo>
                        <a:pt x="820013" y="1669343"/>
                        <a:pt x="1046560" y="942689"/>
                        <a:pt x="1141323" y="645723"/>
                      </a:cubicBezTo>
                      <a:cubicBezTo>
                        <a:pt x="1340713" y="20883"/>
                        <a:pt x="547415" y="-207648"/>
                        <a:pt x="336143" y="216463"/>
                      </a:cubicBezTo>
                      <a:cubicBezTo>
                        <a:pt x="182949" y="523987"/>
                        <a:pt x="-80417" y="1692203"/>
                        <a:pt x="23723" y="2060503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63" name="フリーフォーム: 図形 21">
                  <a:extLst>
                    <a:ext uri="{FF2B5EF4-FFF2-40B4-BE49-F238E27FC236}">
                      <a16:creationId xmlns:a16="http://schemas.microsoft.com/office/drawing/2014/main" id="{F2FDE959-71D9-47D1-33F9-A20E97339BEC}"/>
                    </a:ext>
                  </a:extLst>
                </p:cNvPr>
                <p:cNvSpPr/>
                <p:nvPr/>
              </p:nvSpPr>
              <p:spPr>
                <a:xfrm>
                  <a:off x="3801507" y="1962408"/>
                  <a:ext cx="787720" cy="555209"/>
                </a:xfrm>
                <a:custGeom>
                  <a:avLst/>
                  <a:gdLst>
                    <a:gd name="connsiteX0" fmla="*/ 0 w 1082040"/>
                    <a:gd name="connsiteY0" fmla="*/ 1912620 h 1912620"/>
                    <a:gd name="connsiteX1" fmla="*/ 1082040 w 1082040"/>
                    <a:gd name="connsiteY1" fmla="*/ 487680 h 1912620"/>
                    <a:gd name="connsiteX2" fmla="*/ 266700 w 1082040"/>
                    <a:gd name="connsiteY2" fmla="*/ 0 h 1912620"/>
                    <a:gd name="connsiteX3" fmla="*/ 0 w 1082040"/>
                    <a:gd name="connsiteY3" fmla="*/ 1912620 h 1912620"/>
                    <a:gd name="connsiteX0" fmla="*/ 0 w 1082040"/>
                    <a:gd name="connsiteY0" fmla="*/ 1912620 h 1912620"/>
                    <a:gd name="connsiteX1" fmla="*/ 1082040 w 1082040"/>
                    <a:gd name="connsiteY1" fmla="*/ 487680 h 1912620"/>
                    <a:gd name="connsiteX2" fmla="*/ 266700 w 1082040"/>
                    <a:gd name="connsiteY2" fmla="*/ 0 h 1912620"/>
                    <a:gd name="connsiteX3" fmla="*/ 0 w 1082040"/>
                    <a:gd name="connsiteY3" fmla="*/ 1912620 h 1912620"/>
                    <a:gd name="connsiteX0" fmla="*/ 0 w 1118034"/>
                    <a:gd name="connsiteY0" fmla="*/ 1912620 h 1912620"/>
                    <a:gd name="connsiteX1" fmla="*/ 1082040 w 1118034"/>
                    <a:gd name="connsiteY1" fmla="*/ 487680 h 1912620"/>
                    <a:gd name="connsiteX2" fmla="*/ 266700 w 1118034"/>
                    <a:gd name="connsiteY2" fmla="*/ 0 h 1912620"/>
                    <a:gd name="connsiteX3" fmla="*/ 0 w 1118034"/>
                    <a:gd name="connsiteY3" fmla="*/ 1912620 h 1912620"/>
                    <a:gd name="connsiteX0" fmla="*/ 0 w 1116393"/>
                    <a:gd name="connsiteY0" fmla="*/ 2094823 h 2094823"/>
                    <a:gd name="connsiteX1" fmla="*/ 1082040 w 1116393"/>
                    <a:gd name="connsiteY1" fmla="*/ 669883 h 2094823"/>
                    <a:gd name="connsiteX2" fmla="*/ 266700 w 1116393"/>
                    <a:gd name="connsiteY2" fmla="*/ 182203 h 2094823"/>
                    <a:gd name="connsiteX3" fmla="*/ 0 w 1116393"/>
                    <a:gd name="connsiteY3" fmla="*/ 2094823 h 2094823"/>
                    <a:gd name="connsiteX0" fmla="*/ 0 w 1084123"/>
                    <a:gd name="connsiteY0" fmla="*/ 1983828 h 1987806"/>
                    <a:gd name="connsiteX1" fmla="*/ 1082040 w 1084123"/>
                    <a:gd name="connsiteY1" fmla="*/ 558888 h 1987806"/>
                    <a:gd name="connsiteX2" fmla="*/ 266700 w 1084123"/>
                    <a:gd name="connsiteY2" fmla="*/ 71208 h 1987806"/>
                    <a:gd name="connsiteX3" fmla="*/ 0 w 1084123"/>
                    <a:gd name="connsiteY3" fmla="*/ 1983828 h 1987806"/>
                    <a:gd name="connsiteX0" fmla="*/ 0 w 1110071"/>
                    <a:gd name="connsiteY0" fmla="*/ 2004167 h 2008085"/>
                    <a:gd name="connsiteX1" fmla="*/ 1082040 w 1110071"/>
                    <a:gd name="connsiteY1" fmla="*/ 579227 h 2008085"/>
                    <a:gd name="connsiteX2" fmla="*/ 266700 w 1110071"/>
                    <a:gd name="connsiteY2" fmla="*/ 91547 h 2008085"/>
                    <a:gd name="connsiteX3" fmla="*/ 0 w 1110071"/>
                    <a:gd name="connsiteY3" fmla="*/ 2004167 h 2008085"/>
                    <a:gd name="connsiteX0" fmla="*/ 0 w 1106637"/>
                    <a:gd name="connsiteY0" fmla="*/ 2029096 h 2033014"/>
                    <a:gd name="connsiteX1" fmla="*/ 1082040 w 1106637"/>
                    <a:gd name="connsiteY1" fmla="*/ 604156 h 2033014"/>
                    <a:gd name="connsiteX2" fmla="*/ 266700 w 1106637"/>
                    <a:gd name="connsiteY2" fmla="*/ 116476 h 2033014"/>
                    <a:gd name="connsiteX3" fmla="*/ 0 w 1106637"/>
                    <a:gd name="connsiteY3" fmla="*/ 2029096 h 2033014"/>
                    <a:gd name="connsiteX0" fmla="*/ 0 w 1109392"/>
                    <a:gd name="connsiteY0" fmla="*/ 2035697 h 2039615"/>
                    <a:gd name="connsiteX1" fmla="*/ 1082040 w 1109392"/>
                    <a:gd name="connsiteY1" fmla="*/ 610757 h 2039615"/>
                    <a:gd name="connsiteX2" fmla="*/ 266700 w 1109392"/>
                    <a:gd name="connsiteY2" fmla="*/ 123077 h 2039615"/>
                    <a:gd name="connsiteX3" fmla="*/ 0 w 1109392"/>
                    <a:gd name="connsiteY3" fmla="*/ 2035697 h 2039615"/>
                    <a:gd name="connsiteX0" fmla="*/ 0 w 1110015"/>
                    <a:gd name="connsiteY0" fmla="*/ 2058882 h 2062800"/>
                    <a:gd name="connsiteX1" fmla="*/ 1082040 w 1110015"/>
                    <a:gd name="connsiteY1" fmla="*/ 633942 h 2062800"/>
                    <a:gd name="connsiteX2" fmla="*/ 266700 w 1110015"/>
                    <a:gd name="connsiteY2" fmla="*/ 146262 h 2062800"/>
                    <a:gd name="connsiteX3" fmla="*/ 0 w 1110015"/>
                    <a:gd name="connsiteY3" fmla="*/ 2058882 h 2062800"/>
                    <a:gd name="connsiteX0" fmla="*/ 0 w 1110015"/>
                    <a:gd name="connsiteY0" fmla="*/ 2058882 h 2058882"/>
                    <a:gd name="connsiteX1" fmla="*/ 1082040 w 1110015"/>
                    <a:gd name="connsiteY1" fmla="*/ 633942 h 2058882"/>
                    <a:gd name="connsiteX2" fmla="*/ 266700 w 1110015"/>
                    <a:gd name="connsiteY2" fmla="*/ 146262 h 2058882"/>
                    <a:gd name="connsiteX3" fmla="*/ 0 w 1110015"/>
                    <a:gd name="connsiteY3" fmla="*/ 2058882 h 2058882"/>
                    <a:gd name="connsiteX0" fmla="*/ 0 w 1101189"/>
                    <a:gd name="connsiteY0" fmla="*/ 2061176 h 2061176"/>
                    <a:gd name="connsiteX1" fmla="*/ 1082040 w 1101189"/>
                    <a:gd name="connsiteY1" fmla="*/ 636236 h 2061176"/>
                    <a:gd name="connsiteX2" fmla="*/ 266700 w 1101189"/>
                    <a:gd name="connsiteY2" fmla="*/ 148556 h 2061176"/>
                    <a:gd name="connsiteX3" fmla="*/ 0 w 1101189"/>
                    <a:gd name="connsiteY3" fmla="*/ 2061176 h 2061176"/>
                    <a:gd name="connsiteX0" fmla="*/ 0 w 1117834"/>
                    <a:gd name="connsiteY0" fmla="*/ 2072319 h 2072319"/>
                    <a:gd name="connsiteX1" fmla="*/ 1082040 w 1117834"/>
                    <a:gd name="connsiteY1" fmla="*/ 647379 h 2072319"/>
                    <a:gd name="connsiteX2" fmla="*/ 266700 w 1117834"/>
                    <a:gd name="connsiteY2" fmla="*/ 159699 h 2072319"/>
                    <a:gd name="connsiteX3" fmla="*/ 0 w 1117834"/>
                    <a:gd name="connsiteY3" fmla="*/ 2072319 h 2072319"/>
                    <a:gd name="connsiteX0" fmla="*/ 0 w 1112396"/>
                    <a:gd name="connsiteY0" fmla="*/ 2073841 h 2073841"/>
                    <a:gd name="connsiteX1" fmla="*/ 1082040 w 1112396"/>
                    <a:gd name="connsiteY1" fmla="*/ 648901 h 2073841"/>
                    <a:gd name="connsiteX2" fmla="*/ 266700 w 1112396"/>
                    <a:gd name="connsiteY2" fmla="*/ 161221 h 2073841"/>
                    <a:gd name="connsiteX3" fmla="*/ 0 w 1112396"/>
                    <a:gd name="connsiteY3" fmla="*/ 2073841 h 2073841"/>
                    <a:gd name="connsiteX0" fmla="*/ 0 w 1085028"/>
                    <a:gd name="connsiteY0" fmla="*/ 1975371 h 1975371"/>
                    <a:gd name="connsiteX1" fmla="*/ 1082040 w 1085028"/>
                    <a:gd name="connsiteY1" fmla="*/ 550431 h 1975371"/>
                    <a:gd name="connsiteX2" fmla="*/ 312420 w 1085028"/>
                    <a:gd name="connsiteY2" fmla="*/ 131331 h 1975371"/>
                    <a:gd name="connsiteX3" fmla="*/ 0 w 1085028"/>
                    <a:gd name="connsiteY3" fmla="*/ 1975371 h 1975371"/>
                    <a:gd name="connsiteX0" fmla="*/ 0 w 1085570"/>
                    <a:gd name="connsiteY0" fmla="*/ 1975371 h 1975371"/>
                    <a:gd name="connsiteX1" fmla="*/ 1082040 w 1085570"/>
                    <a:gd name="connsiteY1" fmla="*/ 550431 h 1975371"/>
                    <a:gd name="connsiteX2" fmla="*/ 312420 w 1085570"/>
                    <a:gd name="connsiteY2" fmla="*/ 131331 h 1975371"/>
                    <a:gd name="connsiteX3" fmla="*/ 0 w 1085570"/>
                    <a:gd name="connsiteY3" fmla="*/ 1975371 h 1975371"/>
                    <a:gd name="connsiteX0" fmla="*/ 0 w 1092979"/>
                    <a:gd name="connsiteY0" fmla="*/ 1987299 h 1987299"/>
                    <a:gd name="connsiteX1" fmla="*/ 1082040 w 1092979"/>
                    <a:gd name="connsiteY1" fmla="*/ 562359 h 1987299"/>
                    <a:gd name="connsiteX2" fmla="*/ 312420 w 1092979"/>
                    <a:gd name="connsiteY2" fmla="*/ 143259 h 1987299"/>
                    <a:gd name="connsiteX3" fmla="*/ 0 w 1092979"/>
                    <a:gd name="connsiteY3" fmla="*/ 1987299 h 1987299"/>
                    <a:gd name="connsiteX0" fmla="*/ 0 w 1092979"/>
                    <a:gd name="connsiteY0" fmla="*/ 1989880 h 1989880"/>
                    <a:gd name="connsiteX1" fmla="*/ 1082040 w 1092979"/>
                    <a:gd name="connsiteY1" fmla="*/ 564940 h 1989880"/>
                    <a:gd name="connsiteX2" fmla="*/ 312420 w 1092979"/>
                    <a:gd name="connsiteY2" fmla="*/ 145840 h 1989880"/>
                    <a:gd name="connsiteX3" fmla="*/ 0 w 1092979"/>
                    <a:gd name="connsiteY3" fmla="*/ 1989880 h 1989880"/>
                    <a:gd name="connsiteX0" fmla="*/ 0 w 1106870"/>
                    <a:gd name="connsiteY0" fmla="*/ 1991196 h 1991196"/>
                    <a:gd name="connsiteX1" fmla="*/ 1082040 w 1106870"/>
                    <a:gd name="connsiteY1" fmla="*/ 566256 h 1991196"/>
                    <a:gd name="connsiteX2" fmla="*/ 312420 w 1106870"/>
                    <a:gd name="connsiteY2" fmla="*/ 147156 h 1991196"/>
                    <a:gd name="connsiteX3" fmla="*/ 0 w 1106870"/>
                    <a:gd name="connsiteY3" fmla="*/ 1991196 h 1991196"/>
                    <a:gd name="connsiteX0" fmla="*/ 0 w 1106870"/>
                    <a:gd name="connsiteY0" fmla="*/ 1991196 h 1991196"/>
                    <a:gd name="connsiteX1" fmla="*/ 1082040 w 1106870"/>
                    <a:gd name="connsiteY1" fmla="*/ 566256 h 1991196"/>
                    <a:gd name="connsiteX2" fmla="*/ 312420 w 1106870"/>
                    <a:gd name="connsiteY2" fmla="*/ 147156 h 1991196"/>
                    <a:gd name="connsiteX3" fmla="*/ 0 w 1106870"/>
                    <a:gd name="connsiteY3" fmla="*/ 1991196 h 1991196"/>
                    <a:gd name="connsiteX0" fmla="*/ 0 w 1138827"/>
                    <a:gd name="connsiteY0" fmla="*/ 1933789 h 1933789"/>
                    <a:gd name="connsiteX1" fmla="*/ 1117600 w 1138827"/>
                    <a:gd name="connsiteY1" fmla="*/ 519009 h 1933789"/>
                    <a:gd name="connsiteX2" fmla="*/ 312420 w 1138827"/>
                    <a:gd name="connsiteY2" fmla="*/ 89749 h 1933789"/>
                    <a:gd name="connsiteX3" fmla="*/ 0 w 1138827"/>
                    <a:gd name="connsiteY3" fmla="*/ 1933789 h 1933789"/>
                    <a:gd name="connsiteX0" fmla="*/ 0 w 1149982"/>
                    <a:gd name="connsiteY0" fmla="*/ 1965114 h 1965114"/>
                    <a:gd name="connsiteX1" fmla="*/ 1117600 w 1149982"/>
                    <a:gd name="connsiteY1" fmla="*/ 550334 h 1965114"/>
                    <a:gd name="connsiteX2" fmla="*/ 312420 w 1149982"/>
                    <a:gd name="connsiteY2" fmla="*/ 121074 h 1965114"/>
                    <a:gd name="connsiteX3" fmla="*/ 0 w 1149982"/>
                    <a:gd name="connsiteY3" fmla="*/ 1965114 h 1965114"/>
                    <a:gd name="connsiteX0" fmla="*/ 0 w 1150473"/>
                    <a:gd name="connsiteY0" fmla="*/ 2050909 h 2050909"/>
                    <a:gd name="connsiteX1" fmla="*/ 1117600 w 1150473"/>
                    <a:gd name="connsiteY1" fmla="*/ 636129 h 2050909"/>
                    <a:gd name="connsiteX2" fmla="*/ 312420 w 1150473"/>
                    <a:gd name="connsiteY2" fmla="*/ 206869 h 2050909"/>
                    <a:gd name="connsiteX3" fmla="*/ 0 w 1150473"/>
                    <a:gd name="connsiteY3" fmla="*/ 2050909 h 2050909"/>
                    <a:gd name="connsiteX0" fmla="*/ 0 w 1150796"/>
                    <a:gd name="connsiteY0" fmla="*/ 2048810 h 2048810"/>
                    <a:gd name="connsiteX1" fmla="*/ 1117600 w 1150796"/>
                    <a:gd name="connsiteY1" fmla="*/ 634030 h 2048810"/>
                    <a:gd name="connsiteX2" fmla="*/ 312420 w 1150796"/>
                    <a:gd name="connsiteY2" fmla="*/ 204770 h 2048810"/>
                    <a:gd name="connsiteX3" fmla="*/ 0 w 1150796"/>
                    <a:gd name="connsiteY3" fmla="*/ 2048810 h 2048810"/>
                    <a:gd name="connsiteX0" fmla="*/ 23723 w 1174519"/>
                    <a:gd name="connsiteY0" fmla="*/ 2048810 h 2048810"/>
                    <a:gd name="connsiteX1" fmla="*/ 1141323 w 1174519"/>
                    <a:gd name="connsiteY1" fmla="*/ 634030 h 2048810"/>
                    <a:gd name="connsiteX2" fmla="*/ 336143 w 1174519"/>
                    <a:gd name="connsiteY2" fmla="*/ 204770 h 2048810"/>
                    <a:gd name="connsiteX3" fmla="*/ 23723 w 1174519"/>
                    <a:gd name="connsiteY3" fmla="*/ 2048810 h 2048810"/>
                    <a:gd name="connsiteX0" fmla="*/ 23723 w 1174519"/>
                    <a:gd name="connsiteY0" fmla="*/ 2048810 h 2048810"/>
                    <a:gd name="connsiteX1" fmla="*/ 1141323 w 1174519"/>
                    <a:gd name="connsiteY1" fmla="*/ 634030 h 2048810"/>
                    <a:gd name="connsiteX2" fmla="*/ 336143 w 1174519"/>
                    <a:gd name="connsiteY2" fmla="*/ 204770 h 2048810"/>
                    <a:gd name="connsiteX3" fmla="*/ 23723 w 1174519"/>
                    <a:gd name="connsiteY3" fmla="*/ 2048810 h 2048810"/>
                    <a:gd name="connsiteX0" fmla="*/ 23723 w 1174519"/>
                    <a:gd name="connsiteY0" fmla="*/ 2048810 h 2048810"/>
                    <a:gd name="connsiteX1" fmla="*/ 1141323 w 1174519"/>
                    <a:gd name="connsiteY1" fmla="*/ 634030 h 2048810"/>
                    <a:gd name="connsiteX2" fmla="*/ 336143 w 1174519"/>
                    <a:gd name="connsiteY2" fmla="*/ 204770 h 2048810"/>
                    <a:gd name="connsiteX3" fmla="*/ 23723 w 1174519"/>
                    <a:gd name="connsiteY3" fmla="*/ 2048810 h 2048810"/>
                    <a:gd name="connsiteX0" fmla="*/ 23723 w 1174519"/>
                    <a:gd name="connsiteY0" fmla="*/ 2048810 h 2048810"/>
                    <a:gd name="connsiteX1" fmla="*/ 1141323 w 1174519"/>
                    <a:gd name="connsiteY1" fmla="*/ 634030 h 2048810"/>
                    <a:gd name="connsiteX2" fmla="*/ 336143 w 1174519"/>
                    <a:gd name="connsiteY2" fmla="*/ 204770 h 2048810"/>
                    <a:gd name="connsiteX3" fmla="*/ 23723 w 1174519"/>
                    <a:gd name="connsiteY3" fmla="*/ 2048810 h 2048810"/>
                    <a:gd name="connsiteX0" fmla="*/ 23723 w 1173183"/>
                    <a:gd name="connsiteY0" fmla="*/ 2060503 h 2060503"/>
                    <a:gd name="connsiteX1" fmla="*/ 1141323 w 1173183"/>
                    <a:gd name="connsiteY1" fmla="*/ 645723 h 2060503"/>
                    <a:gd name="connsiteX2" fmla="*/ 336143 w 1173183"/>
                    <a:gd name="connsiteY2" fmla="*/ 216463 h 2060503"/>
                    <a:gd name="connsiteX3" fmla="*/ 23723 w 1173183"/>
                    <a:gd name="connsiteY3" fmla="*/ 2060503 h 2060503"/>
                    <a:gd name="connsiteX0" fmla="*/ 25980 w 1146451"/>
                    <a:gd name="connsiteY0" fmla="*/ 1920401 h 1920401"/>
                    <a:gd name="connsiteX1" fmla="*/ 1143580 w 1146451"/>
                    <a:gd name="connsiteY1" fmla="*/ 505621 h 1920401"/>
                    <a:gd name="connsiteX2" fmla="*/ 338400 w 1146451"/>
                    <a:gd name="connsiteY2" fmla="*/ 76361 h 1920401"/>
                    <a:gd name="connsiteX3" fmla="*/ 25980 w 1146451"/>
                    <a:gd name="connsiteY3" fmla="*/ 1920401 h 1920401"/>
                    <a:gd name="connsiteX0" fmla="*/ 0 w 805180"/>
                    <a:gd name="connsiteY0" fmla="*/ 0 h 429260"/>
                    <a:gd name="connsiteX1" fmla="*/ 805180 w 805180"/>
                    <a:gd name="connsiteY1" fmla="*/ 429260 h 429260"/>
                    <a:gd name="connsiteX2" fmla="*/ 0 w 805180"/>
                    <a:gd name="connsiteY2" fmla="*/ 0 h 429260"/>
                    <a:gd name="connsiteX0" fmla="*/ 0 w 807987"/>
                    <a:gd name="connsiteY0" fmla="*/ 0 h 513672"/>
                    <a:gd name="connsiteX1" fmla="*/ 805180 w 807987"/>
                    <a:gd name="connsiteY1" fmla="*/ 429260 h 513672"/>
                    <a:gd name="connsiteX2" fmla="*/ 0 w 807987"/>
                    <a:gd name="connsiteY2" fmla="*/ 0 h 513672"/>
                    <a:gd name="connsiteX0" fmla="*/ 0 w 805180"/>
                    <a:gd name="connsiteY0" fmla="*/ 0 h 429260"/>
                    <a:gd name="connsiteX1" fmla="*/ 805180 w 805180"/>
                    <a:gd name="connsiteY1" fmla="*/ 429260 h 429260"/>
                    <a:gd name="connsiteX2" fmla="*/ 0 w 805180"/>
                    <a:gd name="connsiteY2" fmla="*/ 0 h 429260"/>
                    <a:gd name="connsiteX0" fmla="*/ 0 w 807552"/>
                    <a:gd name="connsiteY0" fmla="*/ 0 h 513917"/>
                    <a:gd name="connsiteX1" fmla="*/ 805180 w 807552"/>
                    <a:gd name="connsiteY1" fmla="*/ 429260 h 513917"/>
                    <a:gd name="connsiteX2" fmla="*/ 0 w 807552"/>
                    <a:gd name="connsiteY2" fmla="*/ 0 h 513917"/>
                    <a:gd name="connsiteX0" fmla="*/ 0 w 807552"/>
                    <a:gd name="connsiteY0" fmla="*/ 0 h 513917"/>
                    <a:gd name="connsiteX1" fmla="*/ 805180 w 807552"/>
                    <a:gd name="connsiteY1" fmla="*/ 429260 h 513917"/>
                    <a:gd name="connsiteX2" fmla="*/ 0 w 807552"/>
                    <a:gd name="connsiteY2" fmla="*/ 0 h 513917"/>
                    <a:gd name="connsiteX0" fmla="*/ 0 w 807552"/>
                    <a:gd name="connsiteY0" fmla="*/ 0 h 513917"/>
                    <a:gd name="connsiteX1" fmla="*/ 805180 w 807552"/>
                    <a:gd name="connsiteY1" fmla="*/ 429260 h 513917"/>
                    <a:gd name="connsiteX2" fmla="*/ 0 w 807552"/>
                    <a:gd name="connsiteY2" fmla="*/ 0 h 513917"/>
                    <a:gd name="connsiteX0" fmla="*/ 0 w 807552"/>
                    <a:gd name="connsiteY0" fmla="*/ 0 h 513917"/>
                    <a:gd name="connsiteX1" fmla="*/ 805180 w 807552"/>
                    <a:gd name="connsiteY1" fmla="*/ 429260 h 513917"/>
                    <a:gd name="connsiteX2" fmla="*/ 0 w 807552"/>
                    <a:gd name="connsiteY2" fmla="*/ 0 h 513917"/>
                    <a:gd name="connsiteX0" fmla="*/ 0 w 807514"/>
                    <a:gd name="connsiteY0" fmla="*/ 0 h 520095"/>
                    <a:gd name="connsiteX1" fmla="*/ 805180 w 807514"/>
                    <a:gd name="connsiteY1" fmla="*/ 429260 h 520095"/>
                    <a:gd name="connsiteX2" fmla="*/ 0 w 807514"/>
                    <a:gd name="connsiteY2" fmla="*/ 0 h 520095"/>
                    <a:gd name="connsiteX0" fmla="*/ 0 w 807514"/>
                    <a:gd name="connsiteY0" fmla="*/ 19497 h 539592"/>
                    <a:gd name="connsiteX1" fmla="*/ 805180 w 807514"/>
                    <a:gd name="connsiteY1" fmla="*/ 448757 h 539592"/>
                    <a:gd name="connsiteX2" fmla="*/ 0 w 807514"/>
                    <a:gd name="connsiteY2" fmla="*/ 19497 h 539592"/>
                    <a:gd name="connsiteX0" fmla="*/ 0 w 807514"/>
                    <a:gd name="connsiteY0" fmla="*/ 120989 h 641084"/>
                    <a:gd name="connsiteX1" fmla="*/ 805180 w 807514"/>
                    <a:gd name="connsiteY1" fmla="*/ 550249 h 641084"/>
                    <a:gd name="connsiteX2" fmla="*/ 0 w 807514"/>
                    <a:gd name="connsiteY2" fmla="*/ 120989 h 641084"/>
                    <a:gd name="connsiteX0" fmla="*/ 0 w 792332"/>
                    <a:gd name="connsiteY0" fmla="*/ 126295 h 622958"/>
                    <a:gd name="connsiteX1" fmla="*/ 789940 w 792332"/>
                    <a:gd name="connsiteY1" fmla="*/ 528885 h 622958"/>
                    <a:gd name="connsiteX2" fmla="*/ 0 w 792332"/>
                    <a:gd name="connsiteY2" fmla="*/ 126295 h 622958"/>
                    <a:gd name="connsiteX0" fmla="*/ 0 w 797149"/>
                    <a:gd name="connsiteY0" fmla="*/ 149015 h 645678"/>
                    <a:gd name="connsiteX1" fmla="*/ 789940 w 797149"/>
                    <a:gd name="connsiteY1" fmla="*/ 551605 h 645678"/>
                    <a:gd name="connsiteX2" fmla="*/ 0 w 797149"/>
                    <a:gd name="connsiteY2" fmla="*/ 149015 h 645678"/>
                    <a:gd name="connsiteX0" fmla="*/ 0 w 797149"/>
                    <a:gd name="connsiteY0" fmla="*/ 149015 h 551605"/>
                    <a:gd name="connsiteX1" fmla="*/ 789940 w 797149"/>
                    <a:gd name="connsiteY1" fmla="*/ 551605 h 551605"/>
                    <a:gd name="connsiteX2" fmla="*/ 0 w 797149"/>
                    <a:gd name="connsiteY2" fmla="*/ 149015 h 551605"/>
                    <a:gd name="connsiteX0" fmla="*/ 0 w 787720"/>
                    <a:gd name="connsiteY0" fmla="*/ 148027 h 554427"/>
                    <a:gd name="connsiteX1" fmla="*/ 780415 w 787720"/>
                    <a:gd name="connsiteY1" fmla="*/ 554427 h 554427"/>
                    <a:gd name="connsiteX2" fmla="*/ 0 w 787720"/>
                    <a:gd name="connsiteY2" fmla="*/ 148027 h 554427"/>
                    <a:gd name="connsiteX0" fmla="*/ 0 w 787720"/>
                    <a:gd name="connsiteY0" fmla="*/ 148027 h 554427"/>
                    <a:gd name="connsiteX1" fmla="*/ 780415 w 787720"/>
                    <a:gd name="connsiteY1" fmla="*/ 554427 h 554427"/>
                    <a:gd name="connsiteX2" fmla="*/ 0 w 787720"/>
                    <a:gd name="connsiteY2" fmla="*/ 148027 h 554427"/>
                    <a:gd name="connsiteX0" fmla="*/ 0 w 787720"/>
                    <a:gd name="connsiteY0" fmla="*/ 148027 h 554427"/>
                    <a:gd name="connsiteX1" fmla="*/ 780415 w 787720"/>
                    <a:gd name="connsiteY1" fmla="*/ 554427 h 554427"/>
                    <a:gd name="connsiteX2" fmla="*/ 0 w 787720"/>
                    <a:gd name="connsiteY2" fmla="*/ 148027 h 554427"/>
                    <a:gd name="connsiteX0" fmla="*/ 0 w 787720"/>
                    <a:gd name="connsiteY0" fmla="*/ 148027 h 555209"/>
                    <a:gd name="connsiteX1" fmla="*/ 780415 w 787720"/>
                    <a:gd name="connsiteY1" fmla="*/ 554427 h 555209"/>
                    <a:gd name="connsiteX2" fmla="*/ 0 w 787720"/>
                    <a:gd name="connsiteY2" fmla="*/ 148027 h 555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7720" h="555209">
                      <a:moveTo>
                        <a:pt x="0" y="148027"/>
                      </a:moveTo>
                      <a:cubicBezTo>
                        <a:pt x="209973" y="-152116"/>
                        <a:pt x="863812" y="14465"/>
                        <a:pt x="780415" y="554427"/>
                      </a:cubicBezTo>
                      <a:cubicBezTo>
                        <a:pt x="691124" y="571526"/>
                        <a:pt x="22013" y="304449"/>
                        <a:pt x="0" y="1480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7D410ECE-F066-7A25-E29C-0AE6EAE0FCB4}"/>
                  </a:ext>
                </a:extLst>
              </p:cNvPr>
              <p:cNvGrpSpPr/>
              <p:nvPr/>
            </p:nvGrpSpPr>
            <p:grpSpPr>
              <a:xfrm>
                <a:off x="1713979" y="1429534"/>
                <a:ext cx="1971883" cy="3074729"/>
                <a:chOff x="1720075" y="1447822"/>
                <a:chExt cx="1971883" cy="3074729"/>
              </a:xfrm>
            </p:grpSpPr>
            <p:sp>
              <p:nvSpPr>
                <p:cNvPr id="60" name="フリーフォーム: 図形 23">
                  <a:extLst>
                    <a:ext uri="{FF2B5EF4-FFF2-40B4-BE49-F238E27FC236}">
                      <a16:creationId xmlns:a16="http://schemas.microsoft.com/office/drawing/2014/main" id="{33D38335-37B0-2FF8-37D9-B6B20471D603}"/>
                    </a:ext>
                  </a:extLst>
                </p:cNvPr>
                <p:cNvSpPr/>
                <p:nvPr/>
              </p:nvSpPr>
              <p:spPr>
                <a:xfrm>
                  <a:off x="1720075" y="1612467"/>
                  <a:ext cx="1971883" cy="2910084"/>
                </a:xfrm>
                <a:custGeom>
                  <a:avLst/>
                  <a:gdLst>
                    <a:gd name="connsiteX0" fmla="*/ 713232 w 2139696"/>
                    <a:gd name="connsiteY0" fmla="*/ 301752 h 4645152"/>
                    <a:gd name="connsiteX1" fmla="*/ 0 w 2139696"/>
                    <a:gd name="connsiteY1" fmla="*/ 1636776 h 4645152"/>
                    <a:gd name="connsiteX2" fmla="*/ 448056 w 2139696"/>
                    <a:gd name="connsiteY2" fmla="*/ 4645152 h 4645152"/>
                    <a:gd name="connsiteX3" fmla="*/ 1682496 w 2139696"/>
                    <a:gd name="connsiteY3" fmla="*/ 4645152 h 4645152"/>
                    <a:gd name="connsiteX4" fmla="*/ 2139696 w 2139696"/>
                    <a:gd name="connsiteY4" fmla="*/ 1618488 h 4645152"/>
                    <a:gd name="connsiteX5" fmla="*/ 1490472 w 2139696"/>
                    <a:gd name="connsiteY5" fmla="*/ 374904 h 4645152"/>
                    <a:gd name="connsiteX6" fmla="*/ 1463040 w 2139696"/>
                    <a:gd name="connsiteY6" fmla="*/ 18288 h 4645152"/>
                    <a:gd name="connsiteX7" fmla="*/ 649224 w 2139696"/>
                    <a:gd name="connsiteY7" fmla="*/ 0 h 4645152"/>
                    <a:gd name="connsiteX8" fmla="*/ 713232 w 2139696"/>
                    <a:gd name="connsiteY8" fmla="*/ 301752 h 4645152"/>
                    <a:gd name="connsiteX0" fmla="*/ 658368 w 2139696"/>
                    <a:gd name="connsiteY0" fmla="*/ 402336 h 4645152"/>
                    <a:gd name="connsiteX1" fmla="*/ 0 w 2139696"/>
                    <a:gd name="connsiteY1" fmla="*/ 1636776 h 4645152"/>
                    <a:gd name="connsiteX2" fmla="*/ 448056 w 2139696"/>
                    <a:gd name="connsiteY2" fmla="*/ 4645152 h 4645152"/>
                    <a:gd name="connsiteX3" fmla="*/ 1682496 w 2139696"/>
                    <a:gd name="connsiteY3" fmla="*/ 4645152 h 4645152"/>
                    <a:gd name="connsiteX4" fmla="*/ 2139696 w 2139696"/>
                    <a:gd name="connsiteY4" fmla="*/ 1618488 h 4645152"/>
                    <a:gd name="connsiteX5" fmla="*/ 1490472 w 2139696"/>
                    <a:gd name="connsiteY5" fmla="*/ 374904 h 4645152"/>
                    <a:gd name="connsiteX6" fmla="*/ 1463040 w 2139696"/>
                    <a:gd name="connsiteY6" fmla="*/ 18288 h 4645152"/>
                    <a:gd name="connsiteX7" fmla="*/ 649224 w 2139696"/>
                    <a:gd name="connsiteY7" fmla="*/ 0 h 4645152"/>
                    <a:gd name="connsiteX8" fmla="*/ 658368 w 2139696"/>
                    <a:gd name="connsiteY8" fmla="*/ 402336 h 4645152"/>
                    <a:gd name="connsiteX0" fmla="*/ 658368 w 2139696"/>
                    <a:gd name="connsiteY0" fmla="*/ 402336 h 4645152"/>
                    <a:gd name="connsiteX1" fmla="*/ 0 w 2139696"/>
                    <a:gd name="connsiteY1" fmla="*/ 1636776 h 4645152"/>
                    <a:gd name="connsiteX2" fmla="*/ 448056 w 2139696"/>
                    <a:gd name="connsiteY2" fmla="*/ 4645152 h 4645152"/>
                    <a:gd name="connsiteX3" fmla="*/ 1682496 w 2139696"/>
                    <a:gd name="connsiteY3" fmla="*/ 4645152 h 4645152"/>
                    <a:gd name="connsiteX4" fmla="*/ 2139696 w 2139696"/>
                    <a:gd name="connsiteY4" fmla="*/ 1618488 h 4645152"/>
                    <a:gd name="connsiteX5" fmla="*/ 1499616 w 2139696"/>
                    <a:gd name="connsiteY5" fmla="*/ 374904 h 4645152"/>
                    <a:gd name="connsiteX6" fmla="*/ 1463040 w 2139696"/>
                    <a:gd name="connsiteY6" fmla="*/ 18288 h 4645152"/>
                    <a:gd name="connsiteX7" fmla="*/ 649224 w 2139696"/>
                    <a:gd name="connsiteY7" fmla="*/ 0 h 4645152"/>
                    <a:gd name="connsiteX8" fmla="*/ 658368 w 2139696"/>
                    <a:gd name="connsiteY8" fmla="*/ 402336 h 4645152"/>
                    <a:gd name="connsiteX0" fmla="*/ 658368 w 2139696"/>
                    <a:gd name="connsiteY0" fmla="*/ 402336 h 4645152"/>
                    <a:gd name="connsiteX1" fmla="*/ 0 w 2139696"/>
                    <a:gd name="connsiteY1" fmla="*/ 1636776 h 4645152"/>
                    <a:gd name="connsiteX2" fmla="*/ 448056 w 2139696"/>
                    <a:gd name="connsiteY2" fmla="*/ 4645152 h 4645152"/>
                    <a:gd name="connsiteX3" fmla="*/ 1682496 w 2139696"/>
                    <a:gd name="connsiteY3" fmla="*/ 4645152 h 4645152"/>
                    <a:gd name="connsiteX4" fmla="*/ 2139696 w 2139696"/>
                    <a:gd name="connsiteY4" fmla="*/ 1618488 h 4645152"/>
                    <a:gd name="connsiteX5" fmla="*/ 1499616 w 2139696"/>
                    <a:gd name="connsiteY5" fmla="*/ 374904 h 4645152"/>
                    <a:gd name="connsiteX6" fmla="*/ 1490472 w 2139696"/>
                    <a:gd name="connsiteY6" fmla="*/ 18288 h 4645152"/>
                    <a:gd name="connsiteX7" fmla="*/ 649224 w 2139696"/>
                    <a:gd name="connsiteY7" fmla="*/ 0 h 4645152"/>
                    <a:gd name="connsiteX8" fmla="*/ 658368 w 2139696"/>
                    <a:gd name="connsiteY8" fmla="*/ 402336 h 4645152"/>
                    <a:gd name="connsiteX0" fmla="*/ 658368 w 2139696"/>
                    <a:gd name="connsiteY0" fmla="*/ 402336 h 4645152"/>
                    <a:gd name="connsiteX1" fmla="*/ 0 w 2139696"/>
                    <a:gd name="connsiteY1" fmla="*/ 1636776 h 4645152"/>
                    <a:gd name="connsiteX2" fmla="*/ 448056 w 2139696"/>
                    <a:gd name="connsiteY2" fmla="*/ 4645152 h 4645152"/>
                    <a:gd name="connsiteX3" fmla="*/ 1682496 w 2139696"/>
                    <a:gd name="connsiteY3" fmla="*/ 4645152 h 4645152"/>
                    <a:gd name="connsiteX4" fmla="*/ 2139696 w 2139696"/>
                    <a:gd name="connsiteY4" fmla="*/ 1618488 h 4645152"/>
                    <a:gd name="connsiteX5" fmla="*/ 1499616 w 2139696"/>
                    <a:gd name="connsiteY5" fmla="*/ 374904 h 4645152"/>
                    <a:gd name="connsiteX6" fmla="*/ 1508760 w 2139696"/>
                    <a:gd name="connsiteY6" fmla="*/ 9144 h 4645152"/>
                    <a:gd name="connsiteX7" fmla="*/ 649224 w 2139696"/>
                    <a:gd name="connsiteY7" fmla="*/ 0 h 4645152"/>
                    <a:gd name="connsiteX8" fmla="*/ 658368 w 2139696"/>
                    <a:gd name="connsiteY8" fmla="*/ 402336 h 4645152"/>
                    <a:gd name="connsiteX0" fmla="*/ 658368 w 2139696"/>
                    <a:gd name="connsiteY0" fmla="*/ 402336 h 4645152"/>
                    <a:gd name="connsiteX1" fmla="*/ 0 w 2139696"/>
                    <a:gd name="connsiteY1" fmla="*/ 1636776 h 4645152"/>
                    <a:gd name="connsiteX2" fmla="*/ 448056 w 2139696"/>
                    <a:gd name="connsiteY2" fmla="*/ 4645152 h 4645152"/>
                    <a:gd name="connsiteX3" fmla="*/ 1682496 w 2139696"/>
                    <a:gd name="connsiteY3" fmla="*/ 4645152 h 4645152"/>
                    <a:gd name="connsiteX4" fmla="*/ 2139696 w 2139696"/>
                    <a:gd name="connsiteY4" fmla="*/ 1618488 h 4645152"/>
                    <a:gd name="connsiteX5" fmla="*/ 1499616 w 2139696"/>
                    <a:gd name="connsiteY5" fmla="*/ 411480 h 4645152"/>
                    <a:gd name="connsiteX6" fmla="*/ 1508760 w 2139696"/>
                    <a:gd name="connsiteY6" fmla="*/ 9144 h 4645152"/>
                    <a:gd name="connsiteX7" fmla="*/ 649224 w 2139696"/>
                    <a:gd name="connsiteY7" fmla="*/ 0 h 4645152"/>
                    <a:gd name="connsiteX8" fmla="*/ 658368 w 2139696"/>
                    <a:gd name="connsiteY8" fmla="*/ 402336 h 4645152"/>
                    <a:gd name="connsiteX0" fmla="*/ 658368 w 2139696"/>
                    <a:gd name="connsiteY0" fmla="*/ 402336 h 4645152"/>
                    <a:gd name="connsiteX1" fmla="*/ 0 w 2139696"/>
                    <a:gd name="connsiteY1" fmla="*/ 1636776 h 4645152"/>
                    <a:gd name="connsiteX2" fmla="*/ 448056 w 2139696"/>
                    <a:gd name="connsiteY2" fmla="*/ 4645152 h 4645152"/>
                    <a:gd name="connsiteX3" fmla="*/ 1682496 w 2139696"/>
                    <a:gd name="connsiteY3" fmla="*/ 4645152 h 4645152"/>
                    <a:gd name="connsiteX4" fmla="*/ 2139696 w 2139696"/>
                    <a:gd name="connsiteY4" fmla="*/ 1618488 h 4645152"/>
                    <a:gd name="connsiteX5" fmla="*/ 1499616 w 2139696"/>
                    <a:gd name="connsiteY5" fmla="*/ 411480 h 4645152"/>
                    <a:gd name="connsiteX6" fmla="*/ 1508760 w 2139696"/>
                    <a:gd name="connsiteY6" fmla="*/ 9144 h 4645152"/>
                    <a:gd name="connsiteX7" fmla="*/ 649224 w 2139696"/>
                    <a:gd name="connsiteY7" fmla="*/ 0 h 4645152"/>
                    <a:gd name="connsiteX8" fmla="*/ 658368 w 2139696"/>
                    <a:gd name="connsiteY8" fmla="*/ 402336 h 4645152"/>
                    <a:gd name="connsiteX0" fmla="*/ 658368 w 2139696"/>
                    <a:gd name="connsiteY0" fmla="*/ 402336 h 4645152"/>
                    <a:gd name="connsiteX1" fmla="*/ 0 w 2139696"/>
                    <a:gd name="connsiteY1" fmla="*/ 1636776 h 4645152"/>
                    <a:gd name="connsiteX2" fmla="*/ 448056 w 2139696"/>
                    <a:gd name="connsiteY2" fmla="*/ 4645152 h 4645152"/>
                    <a:gd name="connsiteX3" fmla="*/ 1682496 w 2139696"/>
                    <a:gd name="connsiteY3" fmla="*/ 4645152 h 4645152"/>
                    <a:gd name="connsiteX4" fmla="*/ 2139696 w 2139696"/>
                    <a:gd name="connsiteY4" fmla="*/ 1618488 h 4645152"/>
                    <a:gd name="connsiteX5" fmla="*/ 1499616 w 2139696"/>
                    <a:gd name="connsiteY5" fmla="*/ 411480 h 4645152"/>
                    <a:gd name="connsiteX6" fmla="*/ 1508760 w 2139696"/>
                    <a:gd name="connsiteY6" fmla="*/ 9144 h 4645152"/>
                    <a:gd name="connsiteX7" fmla="*/ 649224 w 2139696"/>
                    <a:gd name="connsiteY7" fmla="*/ 0 h 4645152"/>
                    <a:gd name="connsiteX8" fmla="*/ 658368 w 2139696"/>
                    <a:gd name="connsiteY8" fmla="*/ 402336 h 4645152"/>
                    <a:gd name="connsiteX0" fmla="*/ 683997 w 2165325"/>
                    <a:gd name="connsiteY0" fmla="*/ 402336 h 4645152"/>
                    <a:gd name="connsiteX1" fmla="*/ 25629 w 2165325"/>
                    <a:gd name="connsiteY1" fmla="*/ 1636776 h 4645152"/>
                    <a:gd name="connsiteX2" fmla="*/ 473685 w 2165325"/>
                    <a:gd name="connsiteY2" fmla="*/ 4645152 h 4645152"/>
                    <a:gd name="connsiteX3" fmla="*/ 1708125 w 2165325"/>
                    <a:gd name="connsiteY3" fmla="*/ 4645152 h 4645152"/>
                    <a:gd name="connsiteX4" fmla="*/ 2165325 w 2165325"/>
                    <a:gd name="connsiteY4" fmla="*/ 1618488 h 4645152"/>
                    <a:gd name="connsiteX5" fmla="*/ 1525245 w 2165325"/>
                    <a:gd name="connsiteY5" fmla="*/ 411480 h 4645152"/>
                    <a:gd name="connsiteX6" fmla="*/ 1534389 w 2165325"/>
                    <a:gd name="connsiteY6" fmla="*/ 9144 h 4645152"/>
                    <a:gd name="connsiteX7" fmla="*/ 674853 w 2165325"/>
                    <a:gd name="connsiteY7" fmla="*/ 0 h 4645152"/>
                    <a:gd name="connsiteX8" fmla="*/ 683997 w 2165325"/>
                    <a:gd name="connsiteY8" fmla="*/ 402336 h 4645152"/>
                    <a:gd name="connsiteX0" fmla="*/ 683997 w 2192642"/>
                    <a:gd name="connsiteY0" fmla="*/ 402336 h 4645152"/>
                    <a:gd name="connsiteX1" fmla="*/ 25629 w 2192642"/>
                    <a:gd name="connsiteY1" fmla="*/ 1636776 h 4645152"/>
                    <a:gd name="connsiteX2" fmla="*/ 473685 w 2192642"/>
                    <a:gd name="connsiteY2" fmla="*/ 4645152 h 4645152"/>
                    <a:gd name="connsiteX3" fmla="*/ 1708125 w 2192642"/>
                    <a:gd name="connsiteY3" fmla="*/ 4645152 h 4645152"/>
                    <a:gd name="connsiteX4" fmla="*/ 2165325 w 2192642"/>
                    <a:gd name="connsiteY4" fmla="*/ 1618488 h 4645152"/>
                    <a:gd name="connsiteX5" fmla="*/ 1525245 w 2192642"/>
                    <a:gd name="connsiteY5" fmla="*/ 411480 h 4645152"/>
                    <a:gd name="connsiteX6" fmla="*/ 1534389 w 2192642"/>
                    <a:gd name="connsiteY6" fmla="*/ 9144 h 4645152"/>
                    <a:gd name="connsiteX7" fmla="*/ 674853 w 2192642"/>
                    <a:gd name="connsiteY7" fmla="*/ 0 h 4645152"/>
                    <a:gd name="connsiteX8" fmla="*/ 683997 w 2192642"/>
                    <a:gd name="connsiteY8" fmla="*/ 402336 h 4645152"/>
                    <a:gd name="connsiteX0" fmla="*/ 683997 w 2192642"/>
                    <a:gd name="connsiteY0" fmla="*/ 402336 h 4645152"/>
                    <a:gd name="connsiteX1" fmla="*/ 25629 w 2192642"/>
                    <a:gd name="connsiteY1" fmla="*/ 1636776 h 4645152"/>
                    <a:gd name="connsiteX2" fmla="*/ 473685 w 2192642"/>
                    <a:gd name="connsiteY2" fmla="*/ 4645152 h 4645152"/>
                    <a:gd name="connsiteX3" fmla="*/ 1708125 w 2192642"/>
                    <a:gd name="connsiteY3" fmla="*/ 4645152 h 4645152"/>
                    <a:gd name="connsiteX4" fmla="*/ 2165325 w 2192642"/>
                    <a:gd name="connsiteY4" fmla="*/ 1618488 h 4645152"/>
                    <a:gd name="connsiteX5" fmla="*/ 1525245 w 2192642"/>
                    <a:gd name="connsiteY5" fmla="*/ 411480 h 4645152"/>
                    <a:gd name="connsiteX6" fmla="*/ 1534389 w 2192642"/>
                    <a:gd name="connsiteY6" fmla="*/ 9144 h 4645152"/>
                    <a:gd name="connsiteX7" fmla="*/ 674853 w 2192642"/>
                    <a:gd name="connsiteY7" fmla="*/ 0 h 4645152"/>
                    <a:gd name="connsiteX8" fmla="*/ 683997 w 2192642"/>
                    <a:gd name="connsiteY8" fmla="*/ 402336 h 4645152"/>
                    <a:gd name="connsiteX0" fmla="*/ 683997 w 2192642"/>
                    <a:gd name="connsiteY0" fmla="*/ 402336 h 4645152"/>
                    <a:gd name="connsiteX1" fmla="*/ 25629 w 2192642"/>
                    <a:gd name="connsiteY1" fmla="*/ 1636776 h 4645152"/>
                    <a:gd name="connsiteX2" fmla="*/ 473685 w 2192642"/>
                    <a:gd name="connsiteY2" fmla="*/ 4645152 h 4645152"/>
                    <a:gd name="connsiteX3" fmla="*/ 1708125 w 2192642"/>
                    <a:gd name="connsiteY3" fmla="*/ 4645152 h 4645152"/>
                    <a:gd name="connsiteX4" fmla="*/ 2165325 w 2192642"/>
                    <a:gd name="connsiteY4" fmla="*/ 1618488 h 4645152"/>
                    <a:gd name="connsiteX5" fmla="*/ 1525245 w 2192642"/>
                    <a:gd name="connsiteY5" fmla="*/ 411480 h 4645152"/>
                    <a:gd name="connsiteX6" fmla="*/ 1534389 w 2192642"/>
                    <a:gd name="connsiteY6" fmla="*/ 9144 h 4645152"/>
                    <a:gd name="connsiteX7" fmla="*/ 674853 w 2192642"/>
                    <a:gd name="connsiteY7" fmla="*/ 0 h 4645152"/>
                    <a:gd name="connsiteX8" fmla="*/ 683997 w 2192642"/>
                    <a:gd name="connsiteY8" fmla="*/ 402336 h 4645152"/>
                    <a:gd name="connsiteX0" fmla="*/ 688077 w 2196722"/>
                    <a:gd name="connsiteY0" fmla="*/ 402336 h 4645562"/>
                    <a:gd name="connsiteX1" fmla="*/ 29709 w 2196722"/>
                    <a:gd name="connsiteY1" fmla="*/ 1636776 h 4645562"/>
                    <a:gd name="connsiteX2" fmla="*/ 477765 w 2196722"/>
                    <a:gd name="connsiteY2" fmla="*/ 4645152 h 4645562"/>
                    <a:gd name="connsiteX3" fmla="*/ 1712205 w 2196722"/>
                    <a:gd name="connsiteY3" fmla="*/ 4645152 h 4645562"/>
                    <a:gd name="connsiteX4" fmla="*/ 2169405 w 2196722"/>
                    <a:gd name="connsiteY4" fmla="*/ 1618488 h 4645562"/>
                    <a:gd name="connsiteX5" fmla="*/ 1529325 w 2196722"/>
                    <a:gd name="connsiteY5" fmla="*/ 411480 h 4645562"/>
                    <a:gd name="connsiteX6" fmla="*/ 1538469 w 2196722"/>
                    <a:gd name="connsiteY6" fmla="*/ 9144 h 4645562"/>
                    <a:gd name="connsiteX7" fmla="*/ 678933 w 2196722"/>
                    <a:gd name="connsiteY7" fmla="*/ 0 h 4645562"/>
                    <a:gd name="connsiteX8" fmla="*/ 688077 w 2196722"/>
                    <a:gd name="connsiteY8" fmla="*/ 402336 h 4645562"/>
                    <a:gd name="connsiteX0" fmla="*/ 688077 w 2196722"/>
                    <a:gd name="connsiteY0" fmla="*/ 402336 h 4645562"/>
                    <a:gd name="connsiteX1" fmla="*/ 29709 w 2196722"/>
                    <a:gd name="connsiteY1" fmla="*/ 1636776 h 4645562"/>
                    <a:gd name="connsiteX2" fmla="*/ 477765 w 2196722"/>
                    <a:gd name="connsiteY2" fmla="*/ 4645152 h 4645562"/>
                    <a:gd name="connsiteX3" fmla="*/ 1712205 w 2196722"/>
                    <a:gd name="connsiteY3" fmla="*/ 4645152 h 4645562"/>
                    <a:gd name="connsiteX4" fmla="*/ 2169405 w 2196722"/>
                    <a:gd name="connsiteY4" fmla="*/ 1618488 h 4645562"/>
                    <a:gd name="connsiteX5" fmla="*/ 1529325 w 2196722"/>
                    <a:gd name="connsiteY5" fmla="*/ 411480 h 4645562"/>
                    <a:gd name="connsiteX6" fmla="*/ 1538469 w 2196722"/>
                    <a:gd name="connsiteY6" fmla="*/ 9144 h 4645562"/>
                    <a:gd name="connsiteX7" fmla="*/ 678933 w 2196722"/>
                    <a:gd name="connsiteY7" fmla="*/ 0 h 4645562"/>
                    <a:gd name="connsiteX8" fmla="*/ 688077 w 2196722"/>
                    <a:gd name="connsiteY8" fmla="*/ 402336 h 4645562"/>
                    <a:gd name="connsiteX0" fmla="*/ 688077 w 2249849"/>
                    <a:gd name="connsiteY0" fmla="*/ 402336 h 4645857"/>
                    <a:gd name="connsiteX1" fmla="*/ 29709 w 2249849"/>
                    <a:gd name="connsiteY1" fmla="*/ 1636776 h 4645857"/>
                    <a:gd name="connsiteX2" fmla="*/ 477765 w 2249849"/>
                    <a:gd name="connsiteY2" fmla="*/ 4645152 h 4645857"/>
                    <a:gd name="connsiteX3" fmla="*/ 1712205 w 2249849"/>
                    <a:gd name="connsiteY3" fmla="*/ 4645152 h 4645857"/>
                    <a:gd name="connsiteX4" fmla="*/ 2169405 w 2249849"/>
                    <a:gd name="connsiteY4" fmla="*/ 1618488 h 4645857"/>
                    <a:gd name="connsiteX5" fmla="*/ 1529325 w 2249849"/>
                    <a:gd name="connsiteY5" fmla="*/ 411480 h 4645857"/>
                    <a:gd name="connsiteX6" fmla="*/ 1538469 w 2249849"/>
                    <a:gd name="connsiteY6" fmla="*/ 9144 h 4645857"/>
                    <a:gd name="connsiteX7" fmla="*/ 678933 w 2249849"/>
                    <a:gd name="connsiteY7" fmla="*/ 0 h 4645857"/>
                    <a:gd name="connsiteX8" fmla="*/ 688077 w 2249849"/>
                    <a:gd name="connsiteY8" fmla="*/ 402336 h 4645857"/>
                    <a:gd name="connsiteX0" fmla="*/ 688077 w 2209557"/>
                    <a:gd name="connsiteY0" fmla="*/ 402336 h 4645632"/>
                    <a:gd name="connsiteX1" fmla="*/ 29709 w 2209557"/>
                    <a:gd name="connsiteY1" fmla="*/ 1636776 h 4645632"/>
                    <a:gd name="connsiteX2" fmla="*/ 477765 w 2209557"/>
                    <a:gd name="connsiteY2" fmla="*/ 4645152 h 4645632"/>
                    <a:gd name="connsiteX3" fmla="*/ 1712205 w 2209557"/>
                    <a:gd name="connsiteY3" fmla="*/ 4645152 h 4645632"/>
                    <a:gd name="connsiteX4" fmla="*/ 2169405 w 2209557"/>
                    <a:gd name="connsiteY4" fmla="*/ 1618488 h 4645632"/>
                    <a:gd name="connsiteX5" fmla="*/ 1529325 w 2209557"/>
                    <a:gd name="connsiteY5" fmla="*/ 411480 h 4645632"/>
                    <a:gd name="connsiteX6" fmla="*/ 1538469 w 2209557"/>
                    <a:gd name="connsiteY6" fmla="*/ 9144 h 4645632"/>
                    <a:gd name="connsiteX7" fmla="*/ 678933 w 2209557"/>
                    <a:gd name="connsiteY7" fmla="*/ 0 h 4645632"/>
                    <a:gd name="connsiteX8" fmla="*/ 688077 w 2209557"/>
                    <a:gd name="connsiteY8" fmla="*/ 402336 h 4645632"/>
                    <a:gd name="connsiteX0" fmla="*/ 688077 w 2209557"/>
                    <a:gd name="connsiteY0" fmla="*/ 402336 h 4645632"/>
                    <a:gd name="connsiteX1" fmla="*/ 29709 w 2209557"/>
                    <a:gd name="connsiteY1" fmla="*/ 1636776 h 4645632"/>
                    <a:gd name="connsiteX2" fmla="*/ 477765 w 2209557"/>
                    <a:gd name="connsiteY2" fmla="*/ 4645152 h 4645632"/>
                    <a:gd name="connsiteX3" fmla="*/ 1712205 w 2209557"/>
                    <a:gd name="connsiteY3" fmla="*/ 4645152 h 4645632"/>
                    <a:gd name="connsiteX4" fmla="*/ 2169405 w 2209557"/>
                    <a:gd name="connsiteY4" fmla="*/ 1618488 h 4645632"/>
                    <a:gd name="connsiteX5" fmla="*/ 1529325 w 2209557"/>
                    <a:gd name="connsiteY5" fmla="*/ 411480 h 4645632"/>
                    <a:gd name="connsiteX6" fmla="*/ 1538469 w 2209557"/>
                    <a:gd name="connsiteY6" fmla="*/ 9144 h 4645632"/>
                    <a:gd name="connsiteX7" fmla="*/ 678933 w 2209557"/>
                    <a:gd name="connsiteY7" fmla="*/ 0 h 4645632"/>
                    <a:gd name="connsiteX8" fmla="*/ 688077 w 2209557"/>
                    <a:gd name="connsiteY8" fmla="*/ 402336 h 4645632"/>
                    <a:gd name="connsiteX0" fmla="*/ 688077 w 2209557"/>
                    <a:gd name="connsiteY0" fmla="*/ 402336 h 4645632"/>
                    <a:gd name="connsiteX1" fmla="*/ 29709 w 2209557"/>
                    <a:gd name="connsiteY1" fmla="*/ 1636776 h 4645632"/>
                    <a:gd name="connsiteX2" fmla="*/ 477765 w 2209557"/>
                    <a:gd name="connsiteY2" fmla="*/ 4645152 h 4645632"/>
                    <a:gd name="connsiteX3" fmla="*/ 1712205 w 2209557"/>
                    <a:gd name="connsiteY3" fmla="*/ 4645152 h 4645632"/>
                    <a:gd name="connsiteX4" fmla="*/ 2169405 w 2209557"/>
                    <a:gd name="connsiteY4" fmla="*/ 1618488 h 4645632"/>
                    <a:gd name="connsiteX5" fmla="*/ 1529325 w 2209557"/>
                    <a:gd name="connsiteY5" fmla="*/ 411480 h 4645632"/>
                    <a:gd name="connsiteX6" fmla="*/ 1538469 w 2209557"/>
                    <a:gd name="connsiteY6" fmla="*/ 9144 h 4645632"/>
                    <a:gd name="connsiteX7" fmla="*/ 678933 w 2209557"/>
                    <a:gd name="connsiteY7" fmla="*/ 0 h 4645632"/>
                    <a:gd name="connsiteX8" fmla="*/ 688077 w 2209557"/>
                    <a:gd name="connsiteY8" fmla="*/ 402336 h 4645632"/>
                    <a:gd name="connsiteX0" fmla="*/ 699558 w 2221038"/>
                    <a:gd name="connsiteY0" fmla="*/ 402336 h 4645632"/>
                    <a:gd name="connsiteX1" fmla="*/ 41190 w 2221038"/>
                    <a:gd name="connsiteY1" fmla="*/ 1636776 h 4645632"/>
                    <a:gd name="connsiteX2" fmla="*/ 489246 w 2221038"/>
                    <a:gd name="connsiteY2" fmla="*/ 4645152 h 4645632"/>
                    <a:gd name="connsiteX3" fmla="*/ 1723686 w 2221038"/>
                    <a:gd name="connsiteY3" fmla="*/ 4645152 h 4645632"/>
                    <a:gd name="connsiteX4" fmla="*/ 2180886 w 2221038"/>
                    <a:gd name="connsiteY4" fmla="*/ 1618488 h 4645632"/>
                    <a:gd name="connsiteX5" fmla="*/ 1540806 w 2221038"/>
                    <a:gd name="connsiteY5" fmla="*/ 411480 h 4645632"/>
                    <a:gd name="connsiteX6" fmla="*/ 1549950 w 2221038"/>
                    <a:gd name="connsiteY6" fmla="*/ 9144 h 4645632"/>
                    <a:gd name="connsiteX7" fmla="*/ 690414 w 2221038"/>
                    <a:gd name="connsiteY7" fmla="*/ 0 h 4645632"/>
                    <a:gd name="connsiteX8" fmla="*/ 699558 w 2221038"/>
                    <a:gd name="connsiteY8" fmla="*/ 402336 h 4645632"/>
                    <a:gd name="connsiteX0" fmla="*/ 699558 w 2221038"/>
                    <a:gd name="connsiteY0" fmla="*/ 402336 h 4645632"/>
                    <a:gd name="connsiteX1" fmla="*/ 41190 w 2221038"/>
                    <a:gd name="connsiteY1" fmla="*/ 1636776 h 4645632"/>
                    <a:gd name="connsiteX2" fmla="*/ 489246 w 2221038"/>
                    <a:gd name="connsiteY2" fmla="*/ 4645152 h 4645632"/>
                    <a:gd name="connsiteX3" fmla="*/ 1723686 w 2221038"/>
                    <a:gd name="connsiteY3" fmla="*/ 4645152 h 4645632"/>
                    <a:gd name="connsiteX4" fmla="*/ 2180886 w 2221038"/>
                    <a:gd name="connsiteY4" fmla="*/ 1618488 h 4645632"/>
                    <a:gd name="connsiteX5" fmla="*/ 1540806 w 2221038"/>
                    <a:gd name="connsiteY5" fmla="*/ 411480 h 4645632"/>
                    <a:gd name="connsiteX6" fmla="*/ 1549950 w 2221038"/>
                    <a:gd name="connsiteY6" fmla="*/ 9144 h 4645632"/>
                    <a:gd name="connsiteX7" fmla="*/ 690414 w 2221038"/>
                    <a:gd name="connsiteY7" fmla="*/ 0 h 4645632"/>
                    <a:gd name="connsiteX8" fmla="*/ 699558 w 2221038"/>
                    <a:gd name="connsiteY8" fmla="*/ 402336 h 4645632"/>
                    <a:gd name="connsiteX0" fmla="*/ 699558 w 2181411"/>
                    <a:gd name="connsiteY0" fmla="*/ 402336 h 4645562"/>
                    <a:gd name="connsiteX1" fmla="*/ 41190 w 2181411"/>
                    <a:gd name="connsiteY1" fmla="*/ 1636776 h 4645562"/>
                    <a:gd name="connsiteX2" fmla="*/ 489246 w 2181411"/>
                    <a:gd name="connsiteY2" fmla="*/ 4645152 h 4645562"/>
                    <a:gd name="connsiteX3" fmla="*/ 1723686 w 2181411"/>
                    <a:gd name="connsiteY3" fmla="*/ 4645152 h 4645562"/>
                    <a:gd name="connsiteX4" fmla="*/ 2180886 w 2181411"/>
                    <a:gd name="connsiteY4" fmla="*/ 1618488 h 4645562"/>
                    <a:gd name="connsiteX5" fmla="*/ 1540806 w 2181411"/>
                    <a:gd name="connsiteY5" fmla="*/ 411480 h 4645562"/>
                    <a:gd name="connsiteX6" fmla="*/ 1549950 w 2181411"/>
                    <a:gd name="connsiteY6" fmla="*/ 9144 h 4645562"/>
                    <a:gd name="connsiteX7" fmla="*/ 690414 w 2181411"/>
                    <a:gd name="connsiteY7" fmla="*/ 0 h 4645562"/>
                    <a:gd name="connsiteX8" fmla="*/ 699558 w 2181411"/>
                    <a:gd name="connsiteY8" fmla="*/ 402336 h 4645562"/>
                    <a:gd name="connsiteX0" fmla="*/ 699558 w 2181411"/>
                    <a:gd name="connsiteY0" fmla="*/ 402336 h 4645562"/>
                    <a:gd name="connsiteX1" fmla="*/ 41190 w 2181411"/>
                    <a:gd name="connsiteY1" fmla="*/ 1636776 h 4645562"/>
                    <a:gd name="connsiteX2" fmla="*/ 489246 w 2181411"/>
                    <a:gd name="connsiteY2" fmla="*/ 4645152 h 4645562"/>
                    <a:gd name="connsiteX3" fmla="*/ 1723686 w 2181411"/>
                    <a:gd name="connsiteY3" fmla="*/ 4645152 h 4645562"/>
                    <a:gd name="connsiteX4" fmla="*/ 2180886 w 2181411"/>
                    <a:gd name="connsiteY4" fmla="*/ 1618488 h 4645562"/>
                    <a:gd name="connsiteX5" fmla="*/ 1540806 w 2181411"/>
                    <a:gd name="connsiteY5" fmla="*/ 411480 h 4645562"/>
                    <a:gd name="connsiteX6" fmla="*/ 1549950 w 2181411"/>
                    <a:gd name="connsiteY6" fmla="*/ 9144 h 4645562"/>
                    <a:gd name="connsiteX7" fmla="*/ 690414 w 2181411"/>
                    <a:gd name="connsiteY7" fmla="*/ 0 h 4645562"/>
                    <a:gd name="connsiteX8" fmla="*/ 699558 w 2181411"/>
                    <a:gd name="connsiteY8" fmla="*/ 402336 h 4645562"/>
                    <a:gd name="connsiteX0" fmla="*/ 695672 w 2177525"/>
                    <a:gd name="connsiteY0" fmla="*/ 402336 h 4645562"/>
                    <a:gd name="connsiteX1" fmla="*/ 37304 w 2177525"/>
                    <a:gd name="connsiteY1" fmla="*/ 1636776 h 4645562"/>
                    <a:gd name="connsiteX2" fmla="*/ 485360 w 2177525"/>
                    <a:gd name="connsiteY2" fmla="*/ 4645152 h 4645562"/>
                    <a:gd name="connsiteX3" fmla="*/ 1719800 w 2177525"/>
                    <a:gd name="connsiteY3" fmla="*/ 4645152 h 4645562"/>
                    <a:gd name="connsiteX4" fmla="*/ 2177000 w 2177525"/>
                    <a:gd name="connsiteY4" fmla="*/ 1618488 h 4645562"/>
                    <a:gd name="connsiteX5" fmla="*/ 1536920 w 2177525"/>
                    <a:gd name="connsiteY5" fmla="*/ 411480 h 4645562"/>
                    <a:gd name="connsiteX6" fmla="*/ 1546064 w 2177525"/>
                    <a:gd name="connsiteY6" fmla="*/ 9144 h 4645562"/>
                    <a:gd name="connsiteX7" fmla="*/ 686528 w 2177525"/>
                    <a:gd name="connsiteY7" fmla="*/ 0 h 4645562"/>
                    <a:gd name="connsiteX8" fmla="*/ 695672 w 2177525"/>
                    <a:gd name="connsiteY8" fmla="*/ 402336 h 4645562"/>
                    <a:gd name="connsiteX0" fmla="*/ 695672 w 2177525"/>
                    <a:gd name="connsiteY0" fmla="*/ 402336 h 4645562"/>
                    <a:gd name="connsiteX1" fmla="*/ 37304 w 2177525"/>
                    <a:gd name="connsiteY1" fmla="*/ 1636776 h 4645562"/>
                    <a:gd name="connsiteX2" fmla="*/ 485360 w 2177525"/>
                    <a:gd name="connsiteY2" fmla="*/ 4645152 h 4645562"/>
                    <a:gd name="connsiteX3" fmla="*/ 1719800 w 2177525"/>
                    <a:gd name="connsiteY3" fmla="*/ 4645152 h 4645562"/>
                    <a:gd name="connsiteX4" fmla="*/ 2177000 w 2177525"/>
                    <a:gd name="connsiteY4" fmla="*/ 1618488 h 4645562"/>
                    <a:gd name="connsiteX5" fmla="*/ 1536920 w 2177525"/>
                    <a:gd name="connsiteY5" fmla="*/ 411480 h 4645562"/>
                    <a:gd name="connsiteX6" fmla="*/ 1546064 w 2177525"/>
                    <a:gd name="connsiteY6" fmla="*/ 9144 h 4645562"/>
                    <a:gd name="connsiteX7" fmla="*/ 686528 w 2177525"/>
                    <a:gd name="connsiteY7" fmla="*/ 0 h 4645562"/>
                    <a:gd name="connsiteX8" fmla="*/ 695672 w 2177525"/>
                    <a:gd name="connsiteY8" fmla="*/ 402336 h 4645562"/>
                    <a:gd name="connsiteX0" fmla="*/ 699512 w 2181365"/>
                    <a:gd name="connsiteY0" fmla="*/ 402336 h 4645562"/>
                    <a:gd name="connsiteX1" fmla="*/ 41144 w 2181365"/>
                    <a:gd name="connsiteY1" fmla="*/ 1636776 h 4645562"/>
                    <a:gd name="connsiteX2" fmla="*/ 489200 w 2181365"/>
                    <a:gd name="connsiteY2" fmla="*/ 4645152 h 4645562"/>
                    <a:gd name="connsiteX3" fmla="*/ 1723640 w 2181365"/>
                    <a:gd name="connsiteY3" fmla="*/ 4645152 h 4645562"/>
                    <a:gd name="connsiteX4" fmla="*/ 2180840 w 2181365"/>
                    <a:gd name="connsiteY4" fmla="*/ 1618488 h 4645562"/>
                    <a:gd name="connsiteX5" fmla="*/ 1540760 w 2181365"/>
                    <a:gd name="connsiteY5" fmla="*/ 411480 h 4645562"/>
                    <a:gd name="connsiteX6" fmla="*/ 1549904 w 2181365"/>
                    <a:gd name="connsiteY6" fmla="*/ 9144 h 4645562"/>
                    <a:gd name="connsiteX7" fmla="*/ 690368 w 2181365"/>
                    <a:gd name="connsiteY7" fmla="*/ 0 h 4645562"/>
                    <a:gd name="connsiteX8" fmla="*/ 699512 w 2181365"/>
                    <a:gd name="connsiteY8" fmla="*/ 402336 h 4645562"/>
                    <a:gd name="connsiteX0" fmla="*/ 699512 w 2181365"/>
                    <a:gd name="connsiteY0" fmla="*/ 402336 h 4645562"/>
                    <a:gd name="connsiteX1" fmla="*/ 41144 w 2181365"/>
                    <a:gd name="connsiteY1" fmla="*/ 1636776 h 4645562"/>
                    <a:gd name="connsiteX2" fmla="*/ 489200 w 2181365"/>
                    <a:gd name="connsiteY2" fmla="*/ 4645152 h 4645562"/>
                    <a:gd name="connsiteX3" fmla="*/ 1723640 w 2181365"/>
                    <a:gd name="connsiteY3" fmla="*/ 4645152 h 4645562"/>
                    <a:gd name="connsiteX4" fmla="*/ 2180840 w 2181365"/>
                    <a:gd name="connsiteY4" fmla="*/ 1618488 h 4645562"/>
                    <a:gd name="connsiteX5" fmla="*/ 1540760 w 2181365"/>
                    <a:gd name="connsiteY5" fmla="*/ 411480 h 4645562"/>
                    <a:gd name="connsiteX6" fmla="*/ 1549904 w 2181365"/>
                    <a:gd name="connsiteY6" fmla="*/ 9144 h 4645562"/>
                    <a:gd name="connsiteX7" fmla="*/ 690368 w 2181365"/>
                    <a:gd name="connsiteY7" fmla="*/ 0 h 4645562"/>
                    <a:gd name="connsiteX8" fmla="*/ 699512 w 2181365"/>
                    <a:gd name="connsiteY8" fmla="*/ 402336 h 4645562"/>
                    <a:gd name="connsiteX0" fmla="*/ 699512 w 2180914"/>
                    <a:gd name="connsiteY0" fmla="*/ 402336 h 4645562"/>
                    <a:gd name="connsiteX1" fmla="*/ 41144 w 2180914"/>
                    <a:gd name="connsiteY1" fmla="*/ 1636776 h 4645562"/>
                    <a:gd name="connsiteX2" fmla="*/ 489200 w 2180914"/>
                    <a:gd name="connsiteY2" fmla="*/ 4645152 h 4645562"/>
                    <a:gd name="connsiteX3" fmla="*/ 1723640 w 2180914"/>
                    <a:gd name="connsiteY3" fmla="*/ 4645152 h 4645562"/>
                    <a:gd name="connsiteX4" fmla="*/ 2180840 w 2180914"/>
                    <a:gd name="connsiteY4" fmla="*/ 1618488 h 4645562"/>
                    <a:gd name="connsiteX5" fmla="*/ 1540760 w 2180914"/>
                    <a:gd name="connsiteY5" fmla="*/ 411480 h 4645562"/>
                    <a:gd name="connsiteX6" fmla="*/ 1549904 w 2180914"/>
                    <a:gd name="connsiteY6" fmla="*/ 9144 h 4645562"/>
                    <a:gd name="connsiteX7" fmla="*/ 690368 w 2180914"/>
                    <a:gd name="connsiteY7" fmla="*/ 0 h 4645562"/>
                    <a:gd name="connsiteX8" fmla="*/ 699512 w 2180914"/>
                    <a:gd name="connsiteY8" fmla="*/ 402336 h 4645562"/>
                    <a:gd name="connsiteX0" fmla="*/ 699512 w 2183609"/>
                    <a:gd name="connsiteY0" fmla="*/ 402336 h 4645562"/>
                    <a:gd name="connsiteX1" fmla="*/ 41144 w 2183609"/>
                    <a:gd name="connsiteY1" fmla="*/ 1636776 h 4645562"/>
                    <a:gd name="connsiteX2" fmla="*/ 489200 w 2183609"/>
                    <a:gd name="connsiteY2" fmla="*/ 4645152 h 4645562"/>
                    <a:gd name="connsiteX3" fmla="*/ 1723640 w 2183609"/>
                    <a:gd name="connsiteY3" fmla="*/ 4645152 h 4645562"/>
                    <a:gd name="connsiteX4" fmla="*/ 2180840 w 2183609"/>
                    <a:gd name="connsiteY4" fmla="*/ 1618488 h 4645562"/>
                    <a:gd name="connsiteX5" fmla="*/ 1540760 w 2183609"/>
                    <a:gd name="connsiteY5" fmla="*/ 411480 h 4645562"/>
                    <a:gd name="connsiteX6" fmla="*/ 1549904 w 2183609"/>
                    <a:gd name="connsiteY6" fmla="*/ 9144 h 4645562"/>
                    <a:gd name="connsiteX7" fmla="*/ 690368 w 2183609"/>
                    <a:gd name="connsiteY7" fmla="*/ 0 h 4645562"/>
                    <a:gd name="connsiteX8" fmla="*/ 699512 w 2183609"/>
                    <a:gd name="connsiteY8" fmla="*/ 402336 h 4645562"/>
                    <a:gd name="connsiteX0" fmla="*/ 699512 w 2199860"/>
                    <a:gd name="connsiteY0" fmla="*/ 402336 h 4645562"/>
                    <a:gd name="connsiteX1" fmla="*/ 41144 w 2199860"/>
                    <a:gd name="connsiteY1" fmla="*/ 1636776 h 4645562"/>
                    <a:gd name="connsiteX2" fmla="*/ 489200 w 2199860"/>
                    <a:gd name="connsiteY2" fmla="*/ 4645152 h 4645562"/>
                    <a:gd name="connsiteX3" fmla="*/ 1723640 w 2199860"/>
                    <a:gd name="connsiteY3" fmla="*/ 4645152 h 4645562"/>
                    <a:gd name="connsiteX4" fmla="*/ 2180840 w 2199860"/>
                    <a:gd name="connsiteY4" fmla="*/ 1618488 h 4645562"/>
                    <a:gd name="connsiteX5" fmla="*/ 1540760 w 2199860"/>
                    <a:gd name="connsiteY5" fmla="*/ 411480 h 4645562"/>
                    <a:gd name="connsiteX6" fmla="*/ 1549904 w 2199860"/>
                    <a:gd name="connsiteY6" fmla="*/ 9144 h 4645562"/>
                    <a:gd name="connsiteX7" fmla="*/ 690368 w 2199860"/>
                    <a:gd name="connsiteY7" fmla="*/ 0 h 4645562"/>
                    <a:gd name="connsiteX8" fmla="*/ 699512 w 2199860"/>
                    <a:gd name="connsiteY8" fmla="*/ 402336 h 4645562"/>
                    <a:gd name="connsiteX0" fmla="*/ 699512 w 2232092"/>
                    <a:gd name="connsiteY0" fmla="*/ 402336 h 4646139"/>
                    <a:gd name="connsiteX1" fmla="*/ 41144 w 2232092"/>
                    <a:gd name="connsiteY1" fmla="*/ 1636776 h 4646139"/>
                    <a:gd name="connsiteX2" fmla="*/ 489200 w 2232092"/>
                    <a:gd name="connsiteY2" fmla="*/ 4645152 h 4646139"/>
                    <a:gd name="connsiteX3" fmla="*/ 1723640 w 2232092"/>
                    <a:gd name="connsiteY3" fmla="*/ 4645152 h 4646139"/>
                    <a:gd name="connsiteX4" fmla="*/ 2180840 w 2232092"/>
                    <a:gd name="connsiteY4" fmla="*/ 1618488 h 4646139"/>
                    <a:gd name="connsiteX5" fmla="*/ 1540760 w 2232092"/>
                    <a:gd name="connsiteY5" fmla="*/ 411480 h 4646139"/>
                    <a:gd name="connsiteX6" fmla="*/ 1549904 w 2232092"/>
                    <a:gd name="connsiteY6" fmla="*/ 9144 h 4646139"/>
                    <a:gd name="connsiteX7" fmla="*/ 690368 w 2232092"/>
                    <a:gd name="connsiteY7" fmla="*/ 0 h 4646139"/>
                    <a:gd name="connsiteX8" fmla="*/ 699512 w 2232092"/>
                    <a:gd name="connsiteY8" fmla="*/ 402336 h 4646139"/>
                    <a:gd name="connsiteX0" fmla="*/ 699512 w 2191309"/>
                    <a:gd name="connsiteY0" fmla="*/ 402336 h 4648530"/>
                    <a:gd name="connsiteX1" fmla="*/ 41144 w 2191309"/>
                    <a:gd name="connsiteY1" fmla="*/ 1636776 h 4648530"/>
                    <a:gd name="connsiteX2" fmla="*/ 489200 w 2191309"/>
                    <a:gd name="connsiteY2" fmla="*/ 4645152 h 4648530"/>
                    <a:gd name="connsiteX3" fmla="*/ 1723640 w 2191309"/>
                    <a:gd name="connsiteY3" fmla="*/ 4645152 h 4648530"/>
                    <a:gd name="connsiteX4" fmla="*/ 2180840 w 2191309"/>
                    <a:gd name="connsiteY4" fmla="*/ 1618488 h 4648530"/>
                    <a:gd name="connsiteX5" fmla="*/ 1540760 w 2191309"/>
                    <a:gd name="connsiteY5" fmla="*/ 411480 h 4648530"/>
                    <a:gd name="connsiteX6" fmla="*/ 1549904 w 2191309"/>
                    <a:gd name="connsiteY6" fmla="*/ 9144 h 4648530"/>
                    <a:gd name="connsiteX7" fmla="*/ 690368 w 2191309"/>
                    <a:gd name="connsiteY7" fmla="*/ 0 h 4648530"/>
                    <a:gd name="connsiteX8" fmla="*/ 699512 w 2191309"/>
                    <a:gd name="connsiteY8" fmla="*/ 402336 h 4648530"/>
                    <a:gd name="connsiteX0" fmla="*/ 699512 w 2226210"/>
                    <a:gd name="connsiteY0" fmla="*/ 402336 h 4649058"/>
                    <a:gd name="connsiteX1" fmla="*/ 41144 w 2226210"/>
                    <a:gd name="connsiteY1" fmla="*/ 1636776 h 4649058"/>
                    <a:gd name="connsiteX2" fmla="*/ 489200 w 2226210"/>
                    <a:gd name="connsiteY2" fmla="*/ 4645152 h 4649058"/>
                    <a:gd name="connsiteX3" fmla="*/ 1723640 w 2226210"/>
                    <a:gd name="connsiteY3" fmla="*/ 4645152 h 4649058"/>
                    <a:gd name="connsiteX4" fmla="*/ 2180840 w 2226210"/>
                    <a:gd name="connsiteY4" fmla="*/ 1618488 h 4649058"/>
                    <a:gd name="connsiteX5" fmla="*/ 1540760 w 2226210"/>
                    <a:gd name="connsiteY5" fmla="*/ 411480 h 4649058"/>
                    <a:gd name="connsiteX6" fmla="*/ 1549904 w 2226210"/>
                    <a:gd name="connsiteY6" fmla="*/ 9144 h 4649058"/>
                    <a:gd name="connsiteX7" fmla="*/ 690368 w 2226210"/>
                    <a:gd name="connsiteY7" fmla="*/ 0 h 4649058"/>
                    <a:gd name="connsiteX8" fmla="*/ 699512 w 2226210"/>
                    <a:gd name="connsiteY8" fmla="*/ 402336 h 4649058"/>
                    <a:gd name="connsiteX0" fmla="*/ 691145 w 2217843"/>
                    <a:gd name="connsiteY0" fmla="*/ 402336 h 4649058"/>
                    <a:gd name="connsiteX1" fmla="*/ 32777 w 2217843"/>
                    <a:gd name="connsiteY1" fmla="*/ 1636776 h 4649058"/>
                    <a:gd name="connsiteX2" fmla="*/ 480833 w 2217843"/>
                    <a:gd name="connsiteY2" fmla="*/ 4645152 h 4649058"/>
                    <a:gd name="connsiteX3" fmla="*/ 1715273 w 2217843"/>
                    <a:gd name="connsiteY3" fmla="*/ 4645152 h 4649058"/>
                    <a:gd name="connsiteX4" fmla="*/ 2172473 w 2217843"/>
                    <a:gd name="connsiteY4" fmla="*/ 1618488 h 4649058"/>
                    <a:gd name="connsiteX5" fmla="*/ 1532393 w 2217843"/>
                    <a:gd name="connsiteY5" fmla="*/ 411480 h 4649058"/>
                    <a:gd name="connsiteX6" fmla="*/ 1541537 w 2217843"/>
                    <a:gd name="connsiteY6" fmla="*/ 9144 h 4649058"/>
                    <a:gd name="connsiteX7" fmla="*/ 682001 w 2217843"/>
                    <a:gd name="connsiteY7" fmla="*/ 0 h 4649058"/>
                    <a:gd name="connsiteX8" fmla="*/ 691145 w 2217843"/>
                    <a:gd name="connsiteY8" fmla="*/ 402336 h 4649058"/>
                    <a:gd name="connsiteX0" fmla="*/ 691145 w 2206618"/>
                    <a:gd name="connsiteY0" fmla="*/ 402336 h 4645152"/>
                    <a:gd name="connsiteX1" fmla="*/ 32777 w 2206618"/>
                    <a:gd name="connsiteY1" fmla="*/ 1636776 h 4645152"/>
                    <a:gd name="connsiteX2" fmla="*/ 480833 w 2206618"/>
                    <a:gd name="connsiteY2" fmla="*/ 4645152 h 4645152"/>
                    <a:gd name="connsiteX3" fmla="*/ 1715273 w 2206618"/>
                    <a:gd name="connsiteY3" fmla="*/ 4645152 h 4645152"/>
                    <a:gd name="connsiteX4" fmla="*/ 2172473 w 2206618"/>
                    <a:gd name="connsiteY4" fmla="*/ 1618488 h 4645152"/>
                    <a:gd name="connsiteX5" fmla="*/ 1532393 w 2206618"/>
                    <a:gd name="connsiteY5" fmla="*/ 411480 h 4645152"/>
                    <a:gd name="connsiteX6" fmla="*/ 1541537 w 2206618"/>
                    <a:gd name="connsiteY6" fmla="*/ 9144 h 4645152"/>
                    <a:gd name="connsiteX7" fmla="*/ 682001 w 2206618"/>
                    <a:gd name="connsiteY7" fmla="*/ 0 h 4645152"/>
                    <a:gd name="connsiteX8" fmla="*/ 691145 w 2206618"/>
                    <a:gd name="connsiteY8" fmla="*/ 402336 h 4645152"/>
                    <a:gd name="connsiteX0" fmla="*/ 691145 w 2244905"/>
                    <a:gd name="connsiteY0" fmla="*/ 402336 h 4645152"/>
                    <a:gd name="connsiteX1" fmla="*/ 32777 w 2244905"/>
                    <a:gd name="connsiteY1" fmla="*/ 1636776 h 4645152"/>
                    <a:gd name="connsiteX2" fmla="*/ 480833 w 2244905"/>
                    <a:gd name="connsiteY2" fmla="*/ 4645152 h 4645152"/>
                    <a:gd name="connsiteX3" fmla="*/ 1760993 w 2244905"/>
                    <a:gd name="connsiteY3" fmla="*/ 4645152 h 4645152"/>
                    <a:gd name="connsiteX4" fmla="*/ 2172473 w 2244905"/>
                    <a:gd name="connsiteY4" fmla="*/ 1618488 h 4645152"/>
                    <a:gd name="connsiteX5" fmla="*/ 1532393 w 2244905"/>
                    <a:gd name="connsiteY5" fmla="*/ 411480 h 4645152"/>
                    <a:gd name="connsiteX6" fmla="*/ 1541537 w 2244905"/>
                    <a:gd name="connsiteY6" fmla="*/ 9144 h 4645152"/>
                    <a:gd name="connsiteX7" fmla="*/ 682001 w 2244905"/>
                    <a:gd name="connsiteY7" fmla="*/ 0 h 4645152"/>
                    <a:gd name="connsiteX8" fmla="*/ 691145 w 2244905"/>
                    <a:gd name="connsiteY8" fmla="*/ 402336 h 4645152"/>
                    <a:gd name="connsiteX0" fmla="*/ 691145 w 2212992"/>
                    <a:gd name="connsiteY0" fmla="*/ 402336 h 4645152"/>
                    <a:gd name="connsiteX1" fmla="*/ 32777 w 2212992"/>
                    <a:gd name="connsiteY1" fmla="*/ 1636776 h 4645152"/>
                    <a:gd name="connsiteX2" fmla="*/ 480833 w 2212992"/>
                    <a:gd name="connsiteY2" fmla="*/ 4645152 h 4645152"/>
                    <a:gd name="connsiteX3" fmla="*/ 1760993 w 2212992"/>
                    <a:gd name="connsiteY3" fmla="*/ 4645152 h 4645152"/>
                    <a:gd name="connsiteX4" fmla="*/ 2172473 w 2212992"/>
                    <a:gd name="connsiteY4" fmla="*/ 1618488 h 4645152"/>
                    <a:gd name="connsiteX5" fmla="*/ 1532393 w 2212992"/>
                    <a:gd name="connsiteY5" fmla="*/ 411480 h 4645152"/>
                    <a:gd name="connsiteX6" fmla="*/ 1541537 w 2212992"/>
                    <a:gd name="connsiteY6" fmla="*/ 9144 h 4645152"/>
                    <a:gd name="connsiteX7" fmla="*/ 682001 w 2212992"/>
                    <a:gd name="connsiteY7" fmla="*/ 0 h 4645152"/>
                    <a:gd name="connsiteX8" fmla="*/ 691145 w 2212992"/>
                    <a:gd name="connsiteY8" fmla="*/ 402336 h 4645152"/>
                    <a:gd name="connsiteX0" fmla="*/ 699512 w 2221359"/>
                    <a:gd name="connsiteY0" fmla="*/ 402336 h 4645152"/>
                    <a:gd name="connsiteX1" fmla="*/ 41144 w 2221359"/>
                    <a:gd name="connsiteY1" fmla="*/ 1636776 h 4645152"/>
                    <a:gd name="connsiteX2" fmla="*/ 489200 w 2221359"/>
                    <a:gd name="connsiteY2" fmla="*/ 4645152 h 4645152"/>
                    <a:gd name="connsiteX3" fmla="*/ 1769360 w 2221359"/>
                    <a:gd name="connsiteY3" fmla="*/ 4645152 h 4645152"/>
                    <a:gd name="connsiteX4" fmla="*/ 2180840 w 2221359"/>
                    <a:gd name="connsiteY4" fmla="*/ 1618488 h 4645152"/>
                    <a:gd name="connsiteX5" fmla="*/ 1540760 w 2221359"/>
                    <a:gd name="connsiteY5" fmla="*/ 411480 h 4645152"/>
                    <a:gd name="connsiteX6" fmla="*/ 1549904 w 2221359"/>
                    <a:gd name="connsiteY6" fmla="*/ 9144 h 4645152"/>
                    <a:gd name="connsiteX7" fmla="*/ 690368 w 2221359"/>
                    <a:gd name="connsiteY7" fmla="*/ 0 h 4645152"/>
                    <a:gd name="connsiteX8" fmla="*/ 699512 w 2221359"/>
                    <a:gd name="connsiteY8" fmla="*/ 402336 h 4645152"/>
                    <a:gd name="connsiteX0" fmla="*/ 699512 w 2221359"/>
                    <a:gd name="connsiteY0" fmla="*/ 402336 h 4645152"/>
                    <a:gd name="connsiteX1" fmla="*/ 41144 w 2221359"/>
                    <a:gd name="connsiteY1" fmla="*/ 1636776 h 4645152"/>
                    <a:gd name="connsiteX2" fmla="*/ 489200 w 2221359"/>
                    <a:gd name="connsiteY2" fmla="*/ 4645152 h 4645152"/>
                    <a:gd name="connsiteX3" fmla="*/ 1769360 w 2221359"/>
                    <a:gd name="connsiteY3" fmla="*/ 4645152 h 4645152"/>
                    <a:gd name="connsiteX4" fmla="*/ 2180840 w 2221359"/>
                    <a:gd name="connsiteY4" fmla="*/ 1618488 h 4645152"/>
                    <a:gd name="connsiteX5" fmla="*/ 1540760 w 2221359"/>
                    <a:gd name="connsiteY5" fmla="*/ 411480 h 4645152"/>
                    <a:gd name="connsiteX6" fmla="*/ 1549904 w 2221359"/>
                    <a:gd name="connsiteY6" fmla="*/ 9144 h 4645152"/>
                    <a:gd name="connsiteX7" fmla="*/ 690368 w 2221359"/>
                    <a:gd name="connsiteY7" fmla="*/ 0 h 4645152"/>
                    <a:gd name="connsiteX8" fmla="*/ 699512 w 2221359"/>
                    <a:gd name="connsiteY8" fmla="*/ 402336 h 4645152"/>
                    <a:gd name="connsiteX0" fmla="*/ 699512 w 2221359"/>
                    <a:gd name="connsiteY0" fmla="*/ 402336 h 4718304"/>
                    <a:gd name="connsiteX1" fmla="*/ 41144 w 2221359"/>
                    <a:gd name="connsiteY1" fmla="*/ 1636776 h 4718304"/>
                    <a:gd name="connsiteX2" fmla="*/ 489200 w 2221359"/>
                    <a:gd name="connsiteY2" fmla="*/ 4645152 h 4718304"/>
                    <a:gd name="connsiteX3" fmla="*/ 1769360 w 2221359"/>
                    <a:gd name="connsiteY3" fmla="*/ 4645152 h 4718304"/>
                    <a:gd name="connsiteX4" fmla="*/ 2180840 w 2221359"/>
                    <a:gd name="connsiteY4" fmla="*/ 1618488 h 4718304"/>
                    <a:gd name="connsiteX5" fmla="*/ 1540760 w 2221359"/>
                    <a:gd name="connsiteY5" fmla="*/ 411480 h 4718304"/>
                    <a:gd name="connsiteX6" fmla="*/ 1549904 w 2221359"/>
                    <a:gd name="connsiteY6" fmla="*/ 9144 h 4718304"/>
                    <a:gd name="connsiteX7" fmla="*/ 690368 w 2221359"/>
                    <a:gd name="connsiteY7" fmla="*/ 0 h 4718304"/>
                    <a:gd name="connsiteX8" fmla="*/ 699512 w 2221359"/>
                    <a:gd name="connsiteY8" fmla="*/ 402336 h 4718304"/>
                    <a:gd name="connsiteX0" fmla="*/ 699512 w 2221359"/>
                    <a:gd name="connsiteY0" fmla="*/ 402336 h 4746001"/>
                    <a:gd name="connsiteX1" fmla="*/ 41144 w 2221359"/>
                    <a:gd name="connsiteY1" fmla="*/ 1636776 h 4746001"/>
                    <a:gd name="connsiteX2" fmla="*/ 489200 w 2221359"/>
                    <a:gd name="connsiteY2" fmla="*/ 4645152 h 4746001"/>
                    <a:gd name="connsiteX3" fmla="*/ 1769360 w 2221359"/>
                    <a:gd name="connsiteY3" fmla="*/ 4645152 h 4746001"/>
                    <a:gd name="connsiteX4" fmla="*/ 2180840 w 2221359"/>
                    <a:gd name="connsiteY4" fmla="*/ 1618488 h 4746001"/>
                    <a:gd name="connsiteX5" fmla="*/ 1540760 w 2221359"/>
                    <a:gd name="connsiteY5" fmla="*/ 411480 h 4746001"/>
                    <a:gd name="connsiteX6" fmla="*/ 1549904 w 2221359"/>
                    <a:gd name="connsiteY6" fmla="*/ 9144 h 4746001"/>
                    <a:gd name="connsiteX7" fmla="*/ 690368 w 2221359"/>
                    <a:gd name="connsiteY7" fmla="*/ 0 h 4746001"/>
                    <a:gd name="connsiteX8" fmla="*/ 699512 w 2221359"/>
                    <a:gd name="connsiteY8" fmla="*/ 402336 h 4746001"/>
                    <a:gd name="connsiteX0" fmla="*/ 699512 w 2208801"/>
                    <a:gd name="connsiteY0" fmla="*/ 402336 h 4746001"/>
                    <a:gd name="connsiteX1" fmla="*/ 41144 w 2208801"/>
                    <a:gd name="connsiteY1" fmla="*/ 1636776 h 4746001"/>
                    <a:gd name="connsiteX2" fmla="*/ 489200 w 2208801"/>
                    <a:gd name="connsiteY2" fmla="*/ 4645152 h 4746001"/>
                    <a:gd name="connsiteX3" fmla="*/ 1769360 w 2208801"/>
                    <a:gd name="connsiteY3" fmla="*/ 4645152 h 4746001"/>
                    <a:gd name="connsiteX4" fmla="*/ 2180840 w 2208801"/>
                    <a:gd name="connsiteY4" fmla="*/ 1618488 h 4746001"/>
                    <a:gd name="connsiteX5" fmla="*/ 1540760 w 2208801"/>
                    <a:gd name="connsiteY5" fmla="*/ 411480 h 4746001"/>
                    <a:gd name="connsiteX6" fmla="*/ 1549904 w 2208801"/>
                    <a:gd name="connsiteY6" fmla="*/ 9144 h 4746001"/>
                    <a:gd name="connsiteX7" fmla="*/ 690368 w 2208801"/>
                    <a:gd name="connsiteY7" fmla="*/ 0 h 4746001"/>
                    <a:gd name="connsiteX8" fmla="*/ 699512 w 2208801"/>
                    <a:gd name="connsiteY8" fmla="*/ 402336 h 4746001"/>
                    <a:gd name="connsiteX0" fmla="*/ 699512 w 2208801"/>
                    <a:gd name="connsiteY0" fmla="*/ 402336 h 4746001"/>
                    <a:gd name="connsiteX1" fmla="*/ 41144 w 2208801"/>
                    <a:gd name="connsiteY1" fmla="*/ 1636776 h 4746001"/>
                    <a:gd name="connsiteX2" fmla="*/ 489200 w 2208801"/>
                    <a:gd name="connsiteY2" fmla="*/ 4645152 h 4746001"/>
                    <a:gd name="connsiteX3" fmla="*/ 1769360 w 2208801"/>
                    <a:gd name="connsiteY3" fmla="*/ 4645152 h 4746001"/>
                    <a:gd name="connsiteX4" fmla="*/ 2180840 w 2208801"/>
                    <a:gd name="connsiteY4" fmla="*/ 1618488 h 4746001"/>
                    <a:gd name="connsiteX5" fmla="*/ 1540760 w 2208801"/>
                    <a:gd name="connsiteY5" fmla="*/ 411480 h 4746001"/>
                    <a:gd name="connsiteX6" fmla="*/ 1549904 w 2208801"/>
                    <a:gd name="connsiteY6" fmla="*/ 9144 h 4746001"/>
                    <a:gd name="connsiteX7" fmla="*/ 690368 w 2208801"/>
                    <a:gd name="connsiteY7" fmla="*/ 0 h 4746001"/>
                    <a:gd name="connsiteX8" fmla="*/ 699512 w 2208801"/>
                    <a:gd name="connsiteY8" fmla="*/ 402336 h 4746001"/>
                    <a:gd name="connsiteX0" fmla="*/ 708299 w 2217588"/>
                    <a:gd name="connsiteY0" fmla="*/ 402336 h 4746001"/>
                    <a:gd name="connsiteX1" fmla="*/ 49931 w 2217588"/>
                    <a:gd name="connsiteY1" fmla="*/ 1636776 h 4746001"/>
                    <a:gd name="connsiteX2" fmla="*/ 497987 w 2217588"/>
                    <a:gd name="connsiteY2" fmla="*/ 4645152 h 4746001"/>
                    <a:gd name="connsiteX3" fmla="*/ 1778147 w 2217588"/>
                    <a:gd name="connsiteY3" fmla="*/ 4645152 h 4746001"/>
                    <a:gd name="connsiteX4" fmla="*/ 2189627 w 2217588"/>
                    <a:gd name="connsiteY4" fmla="*/ 1618488 h 4746001"/>
                    <a:gd name="connsiteX5" fmla="*/ 1549547 w 2217588"/>
                    <a:gd name="connsiteY5" fmla="*/ 411480 h 4746001"/>
                    <a:gd name="connsiteX6" fmla="*/ 1558691 w 2217588"/>
                    <a:gd name="connsiteY6" fmla="*/ 9144 h 4746001"/>
                    <a:gd name="connsiteX7" fmla="*/ 699155 w 2217588"/>
                    <a:gd name="connsiteY7" fmla="*/ 0 h 4746001"/>
                    <a:gd name="connsiteX8" fmla="*/ 708299 w 2217588"/>
                    <a:gd name="connsiteY8" fmla="*/ 402336 h 4746001"/>
                    <a:gd name="connsiteX0" fmla="*/ 669495 w 2178784"/>
                    <a:gd name="connsiteY0" fmla="*/ 402336 h 4746001"/>
                    <a:gd name="connsiteX1" fmla="*/ 11127 w 2178784"/>
                    <a:gd name="connsiteY1" fmla="*/ 1636776 h 4746001"/>
                    <a:gd name="connsiteX2" fmla="*/ 459183 w 2178784"/>
                    <a:gd name="connsiteY2" fmla="*/ 4645152 h 4746001"/>
                    <a:gd name="connsiteX3" fmla="*/ 1739343 w 2178784"/>
                    <a:gd name="connsiteY3" fmla="*/ 4645152 h 4746001"/>
                    <a:gd name="connsiteX4" fmla="*/ 2150823 w 2178784"/>
                    <a:gd name="connsiteY4" fmla="*/ 1618488 h 4746001"/>
                    <a:gd name="connsiteX5" fmla="*/ 1510743 w 2178784"/>
                    <a:gd name="connsiteY5" fmla="*/ 411480 h 4746001"/>
                    <a:gd name="connsiteX6" fmla="*/ 1519887 w 2178784"/>
                    <a:gd name="connsiteY6" fmla="*/ 9144 h 4746001"/>
                    <a:gd name="connsiteX7" fmla="*/ 660351 w 2178784"/>
                    <a:gd name="connsiteY7" fmla="*/ 0 h 4746001"/>
                    <a:gd name="connsiteX8" fmla="*/ 669495 w 2178784"/>
                    <a:gd name="connsiteY8" fmla="*/ 402336 h 4746001"/>
                    <a:gd name="connsiteX0" fmla="*/ 696672 w 2205961"/>
                    <a:gd name="connsiteY0" fmla="*/ 402336 h 4746001"/>
                    <a:gd name="connsiteX1" fmla="*/ 38304 w 2205961"/>
                    <a:gd name="connsiteY1" fmla="*/ 1636776 h 4746001"/>
                    <a:gd name="connsiteX2" fmla="*/ 486360 w 2205961"/>
                    <a:gd name="connsiteY2" fmla="*/ 4645152 h 4746001"/>
                    <a:gd name="connsiteX3" fmla="*/ 1766520 w 2205961"/>
                    <a:gd name="connsiteY3" fmla="*/ 4645152 h 4746001"/>
                    <a:gd name="connsiteX4" fmla="*/ 2178000 w 2205961"/>
                    <a:gd name="connsiteY4" fmla="*/ 1618488 h 4746001"/>
                    <a:gd name="connsiteX5" fmla="*/ 1537920 w 2205961"/>
                    <a:gd name="connsiteY5" fmla="*/ 411480 h 4746001"/>
                    <a:gd name="connsiteX6" fmla="*/ 1547064 w 2205961"/>
                    <a:gd name="connsiteY6" fmla="*/ 9144 h 4746001"/>
                    <a:gd name="connsiteX7" fmla="*/ 687528 w 2205961"/>
                    <a:gd name="connsiteY7" fmla="*/ 0 h 4746001"/>
                    <a:gd name="connsiteX8" fmla="*/ 696672 w 2205961"/>
                    <a:gd name="connsiteY8" fmla="*/ 402336 h 4746001"/>
                    <a:gd name="connsiteX0" fmla="*/ 678362 w 2187651"/>
                    <a:gd name="connsiteY0" fmla="*/ 402336 h 4746001"/>
                    <a:gd name="connsiteX1" fmla="*/ 19994 w 2187651"/>
                    <a:gd name="connsiteY1" fmla="*/ 1636776 h 4746001"/>
                    <a:gd name="connsiteX2" fmla="*/ 468050 w 2187651"/>
                    <a:gd name="connsiteY2" fmla="*/ 4645152 h 4746001"/>
                    <a:gd name="connsiteX3" fmla="*/ 1748210 w 2187651"/>
                    <a:gd name="connsiteY3" fmla="*/ 4645152 h 4746001"/>
                    <a:gd name="connsiteX4" fmla="*/ 2159690 w 2187651"/>
                    <a:gd name="connsiteY4" fmla="*/ 1618488 h 4746001"/>
                    <a:gd name="connsiteX5" fmla="*/ 1519610 w 2187651"/>
                    <a:gd name="connsiteY5" fmla="*/ 411480 h 4746001"/>
                    <a:gd name="connsiteX6" fmla="*/ 1528754 w 2187651"/>
                    <a:gd name="connsiteY6" fmla="*/ 9144 h 4746001"/>
                    <a:gd name="connsiteX7" fmla="*/ 669218 w 2187651"/>
                    <a:gd name="connsiteY7" fmla="*/ 0 h 4746001"/>
                    <a:gd name="connsiteX8" fmla="*/ 678362 w 2187651"/>
                    <a:gd name="connsiteY8" fmla="*/ 402336 h 4746001"/>
                    <a:gd name="connsiteX0" fmla="*/ 706337 w 2215626"/>
                    <a:gd name="connsiteY0" fmla="*/ 402336 h 4726334"/>
                    <a:gd name="connsiteX1" fmla="*/ 47969 w 2215626"/>
                    <a:gd name="connsiteY1" fmla="*/ 1636776 h 4726334"/>
                    <a:gd name="connsiteX2" fmla="*/ 477737 w 2215626"/>
                    <a:gd name="connsiteY2" fmla="*/ 4608576 h 4726334"/>
                    <a:gd name="connsiteX3" fmla="*/ 1776185 w 2215626"/>
                    <a:gd name="connsiteY3" fmla="*/ 4645152 h 4726334"/>
                    <a:gd name="connsiteX4" fmla="*/ 2187665 w 2215626"/>
                    <a:gd name="connsiteY4" fmla="*/ 1618488 h 4726334"/>
                    <a:gd name="connsiteX5" fmla="*/ 1547585 w 2215626"/>
                    <a:gd name="connsiteY5" fmla="*/ 411480 h 4726334"/>
                    <a:gd name="connsiteX6" fmla="*/ 1556729 w 2215626"/>
                    <a:gd name="connsiteY6" fmla="*/ 9144 h 4726334"/>
                    <a:gd name="connsiteX7" fmla="*/ 697193 w 2215626"/>
                    <a:gd name="connsiteY7" fmla="*/ 0 h 4726334"/>
                    <a:gd name="connsiteX8" fmla="*/ 706337 w 2215626"/>
                    <a:gd name="connsiteY8" fmla="*/ 402336 h 4726334"/>
                    <a:gd name="connsiteX0" fmla="*/ 706337 w 2215626"/>
                    <a:gd name="connsiteY0" fmla="*/ 402336 h 4702275"/>
                    <a:gd name="connsiteX1" fmla="*/ 47969 w 2215626"/>
                    <a:gd name="connsiteY1" fmla="*/ 1636776 h 4702275"/>
                    <a:gd name="connsiteX2" fmla="*/ 477737 w 2215626"/>
                    <a:gd name="connsiteY2" fmla="*/ 4608576 h 4702275"/>
                    <a:gd name="connsiteX3" fmla="*/ 1776185 w 2215626"/>
                    <a:gd name="connsiteY3" fmla="*/ 4590288 h 4702275"/>
                    <a:gd name="connsiteX4" fmla="*/ 2187665 w 2215626"/>
                    <a:gd name="connsiteY4" fmla="*/ 1618488 h 4702275"/>
                    <a:gd name="connsiteX5" fmla="*/ 1547585 w 2215626"/>
                    <a:gd name="connsiteY5" fmla="*/ 411480 h 4702275"/>
                    <a:gd name="connsiteX6" fmla="*/ 1556729 w 2215626"/>
                    <a:gd name="connsiteY6" fmla="*/ 9144 h 4702275"/>
                    <a:gd name="connsiteX7" fmla="*/ 697193 w 2215626"/>
                    <a:gd name="connsiteY7" fmla="*/ 0 h 4702275"/>
                    <a:gd name="connsiteX8" fmla="*/ 706337 w 2215626"/>
                    <a:gd name="connsiteY8" fmla="*/ 402336 h 4702275"/>
                    <a:gd name="connsiteX0" fmla="*/ 706337 w 2225903"/>
                    <a:gd name="connsiteY0" fmla="*/ 402336 h 4702275"/>
                    <a:gd name="connsiteX1" fmla="*/ 47969 w 2225903"/>
                    <a:gd name="connsiteY1" fmla="*/ 1636776 h 4702275"/>
                    <a:gd name="connsiteX2" fmla="*/ 477737 w 2225903"/>
                    <a:gd name="connsiteY2" fmla="*/ 4608576 h 4702275"/>
                    <a:gd name="connsiteX3" fmla="*/ 1776185 w 2225903"/>
                    <a:gd name="connsiteY3" fmla="*/ 4590288 h 4702275"/>
                    <a:gd name="connsiteX4" fmla="*/ 2187665 w 2225903"/>
                    <a:gd name="connsiteY4" fmla="*/ 1618488 h 4702275"/>
                    <a:gd name="connsiteX5" fmla="*/ 1547585 w 2225903"/>
                    <a:gd name="connsiteY5" fmla="*/ 411480 h 4702275"/>
                    <a:gd name="connsiteX6" fmla="*/ 1556729 w 2225903"/>
                    <a:gd name="connsiteY6" fmla="*/ 9144 h 4702275"/>
                    <a:gd name="connsiteX7" fmla="*/ 697193 w 2225903"/>
                    <a:gd name="connsiteY7" fmla="*/ 0 h 4702275"/>
                    <a:gd name="connsiteX8" fmla="*/ 706337 w 2225903"/>
                    <a:gd name="connsiteY8" fmla="*/ 402336 h 4702275"/>
                    <a:gd name="connsiteX0" fmla="*/ 706337 w 2225903"/>
                    <a:gd name="connsiteY0" fmla="*/ 402336 h 4702275"/>
                    <a:gd name="connsiteX1" fmla="*/ 47969 w 2225903"/>
                    <a:gd name="connsiteY1" fmla="*/ 1636776 h 4702275"/>
                    <a:gd name="connsiteX2" fmla="*/ 477737 w 2225903"/>
                    <a:gd name="connsiteY2" fmla="*/ 4608576 h 4702275"/>
                    <a:gd name="connsiteX3" fmla="*/ 1776185 w 2225903"/>
                    <a:gd name="connsiteY3" fmla="*/ 4590288 h 4702275"/>
                    <a:gd name="connsiteX4" fmla="*/ 2187665 w 2225903"/>
                    <a:gd name="connsiteY4" fmla="*/ 1618488 h 4702275"/>
                    <a:gd name="connsiteX5" fmla="*/ 1547585 w 2225903"/>
                    <a:gd name="connsiteY5" fmla="*/ 411480 h 4702275"/>
                    <a:gd name="connsiteX6" fmla="*/ 1556729 w 2225903"/>
                    <a:gd name="connsiteY6" fmla="*/ 9144 h 4702275"/>
                    <a:gd name="connsiteX7" fmla="*/ 697193 w 2225903"/>
                    <a:gd name="connsiteY7" fmla="*/ 0 h 4702275"/>
                    <a:gd name="connsiteX8" fmla="*/ 706337 w 2225903"/>
                    <a:gd name="connsiteY8" fmla="*/ 402336 h 4702275"/>
                    <a:gd name="connsiteX0" fmla="*/ 706337 w 2225903"/>
                    <a:gd name="connsiteY0" fmla="*/ 402336 h 4702275"/>
                    <a:gd name="connsiteX1" fmla="*/ 47969 w 2225903"/>
                    <a:gd name="connsiteY1" fmla="*/ 1636776 h 4702275"/>
                    <a:gd name="connsiteX2" fmla="*/ 477737 w 2225903"/>
                    <a:gd name="connsiteY2" fmla="*/ 4608576 h 4702275"/>
                    <a:gd name="connsiteX3" fmla="*/ 1776185 w 2225903"/>
                    <a:gd name="connsiteY3" fmla="*/ 4590288 h 4702275"/>
                    <a:gd name="connsiteX4" fmla="*/ 2187665 w 2225903"/>
                    <a:gd name="connsiteY4" fmla="*/ 1618488 h 4702275"/>
                    <a:gd name="connsiteX5" fmla="*/ 1547585 w 2225903"/>
                    <a:gd name="connsiteY5" fmla="*/ 411480 h 4702275"/>
                    <a:gd name="connsiteX6" fmla="*/ 1556729 w 2225903"/>
                    <a:gd name="connsiteY6" fmla="*/ 9144 h 4702275"/>
                    <a:gd name="connsiteX7" fmla="*/ 697193 w 2225903"/>
                    <a:gd name="connsiteY7" fmla="*/ 0 h 4702275"/>
                    <a:gd name="connsiteX8" fmla="*/ 706337 w 2225903"/>
                    <a:gd name="connsiteY8" fmla="*/ 402336 h 4702275"/>
                    <a:gd name="connsiteX0" fmla="*/ 706337 w 2225903"/>
                    <a:gd name="connsiteY0" fmla="*/ 402336 h 4702275"/>
                    <a:gd name="connsiteX1" fmla="*/ 47969 w 2225903"/>
                    <a:gd name="connsiteY1" fmla="*/ 1636776 h 4702275"/>
                    <a:gd name="connsiteX2" fmla="*/ 477737 w 2225903"/>
                    <a:gd name="connsiteY2" fmla="*/ 4608576 h 4702275"/>
                    <a:gd name="connsiteX3" fmla="*/ 1776185 w 2225903"/>
                    <a:gd name="connsiteY3" fmla="*/ 4590288 h 4702275"/>
                    <a:gd name="connsiteX4" fmla="*/ 2187665 w 2225903"/>
                    <a:gd name="connsiteY4" fmla="*/ 1618488 h 4702275"/>
                    <a:gd name="connsiteX5" fmla="*/ 1547585 w 2225903"/>
                    <a:gd name="connsiteY5" fmla="*/ 411480 h 4702275"/>
                    <a:gd name="connsiteX6" fmla="*/ 1556729 w 2225903"/>
                    <a:gd name="connsiteY6" fmla="*/ 9144 h 4702275"/>
                    <a:gd name="connsiteX7" fmla="*/ 697193 w 2225903"/>
                    <a:gd name="connsiteY7" fmla="*/ 0 h 4702275"/>
                    <a:gd name="connsiteX8" fmla="*/ 706337 w 2225903"/>
                    <a:gd name="connsiteY8" fmla="*/ 402336 h 4702275"/>
                    <a:gd name="connsiteX0" fmla="*/ 706337 w 2220317"/>
                    <a:gd name="connsiteY0" fmla="*/ 402336 h 4702275"/>
                    <a:gd name="connsiteX1" fmla="*/ 47969 w 2220317"/>
                    <a:gd name="connsiteY1" fmla="*/ 1636776 h 4702275"/>
                    <a:gd name="connsiteX2" fmla="*/ 477737 w 2220317"/>
                    <a:gd name="connsiteY2" fmla="*/ 4608576 h 4702275"/>
                    <a:gd name="connsiteX3" fmla="*/ 1776185 w 2220317"/>
                    <a:gd name="connsiteY3" fmla="*/ 4590288 h 4702275"/>
                    <a:gd name="connsiteX4" fmla="*/ 2187665 w 2220317"/>
                    <a:gd name="connsiteY4" fmla="*/ 1618488 h 4702275"/>
                    <a:gd name="connsiteX5" fmla="*/ 1547585 w 2220317"/>
                    <a:gd name="connsiteY5" fmla="*/ 411480 h 4702275"/>
                    <a:gd name="connsiteX6" fmla="*/ 1556729 w 2220317"/>
                    <a:gd name="connsiteY6" fmla="*/ 9144 h 4702275"/>
                    <a:gd name="connsiteX7" fmla="*/ 697193 w 2220317"/>
                    <a:gd name="connsiteY7" fmla="*/ 0 h 4702275"/>
                    <a:gd name="connsiteX8" fmla="*/ 706337 w 2220317"/>
                    <a:gd name="connsiteY8" fmla="*/ 402336 h 4702275"/>
                    <a:gd name="connsiteX0" fmla="*/ 706337 w 2380862"/>
                    <a:gd name="connsiteY0" fmla="*/ 402336 h 4702275"/>
                    <a:gd name="connsiteX1" fmla="*/ 47969 w 2380862"/>
                    <a:gd name="connsiteY1" fmla="*/ 1636776 h 4702275"/>
                    <a:gd name="connsiteX2" fmla="*/ 477737 w 2380862"/>
                    <a:gd name="connsiteY2" fmla="*/ 4608576 h 4702275"/>
                    <a:gd name="connsiteX3" fmla="*/ 1776185 w 2380862"/>
                    <a:gd name="connsiteY3" fmla="*/ 4590288 h 4702275"/>
                    <a:gd name="connsiteX4" fmla="*/ 2187665 w 2380862"/>
                    <a:gd name="connsiteY4" fmla="*/ 1618488 h 4702275"/>
                    <a:gd name="connsiteX5" fmla="*/ 2100035 w 2380862"/>
                    <a:gd name="connsiteY5" fmla="*/ 1119398 h 4702275"/>
                    <a:gd name="connsiteX6" fmla="*/ 1556729 w 2380862"/>
                    <a:gd name="connsiteY6" fmla="*/ 9144 h 4702275"/>
                    <a:gd name="connsiteX7" fmla="*/ 697193 w 2380862"/>
                    <a:gd name="connsiteY7" fmla="*/ 0 h 4702275"/>
                    <a:gd name="connsiteX8" fmla="*/ 706337 w 2380862"/>
                    <a:gd name="connsiteY8" fmla="*/ 402336 h 4702275"/>
                    <a:gd name="connsiteX0" fmla="*/ 706337 w 2201210"/>
                    <a:gd name="connsiteY0" fmla="*/ 402336 h 4702275"/>
                    <a:gd name="connsiteX1" fmla="*/ 47969 w 2201210"/>
                    <a:gd name="connsiteY1" fmla="*/ 1636776 h 4702275"/>
                    <a:gd name="connsiteX2" fmla="*/ 477737 w 2201210"/>
                    <a:gd name="connsiteY2" fmla="*/ 4608576 h 4702275"/>
                    <a:gd name="connsiteX3" fmla="*/ 1776185 w 2201210"/>
                    <a:gd name="connsiteY3" fmla="*/ 4590288 h 4702275"/>
                    <a:gd name="connsiteX4" fmla="*/ 2187665 w 2201210"/>
                    <a:gd name="connsiteY4" fmla="*/ 1618488 h 4702275"/>
                    <a:gd name="connsiteX5" fmla="*/ 2100035 w 2201210"/>
                    <a:gd name="connsiteY5" fmla="*/ 1119398 h 4702275"/>
                    <a:gd name="connsiteX6" fmla="*/ 1556729 w 2201210"/>
                    <a:gd name="connsiteY6" fmla="*/ 9144 h 4702275"/>
                    <a:gd name="connsiteX7" fmla="*/ 697193 w 2201210"/>
                    <a:gd name="connsiteY7" fmla="*/ 0 h 4702275"/>
                    <a:gd name="connsiteX8" fmla="*/ 706337 w 2201210"/>
                    <a:gd name="connsiteY8" fmla="*/ 402336 h 4702275"/>
                    <a:gd name="connsiteX0" fmla="*/ 706337 w 2256383"/>
                    <a:gd name="connsiteY0" fmla="*/ 402336 h 4702275"/>
                    <a:gd name="connsiteX1" fmla="*/ 47969 w 2256383"/>
                    <a:gd name="connsiteY1" fmla="*/ 1636776 h 4702275"/>
                    <a:gd name="connsiteX2" fmla="*/ 477737 w 2256383"/>
                    <a:gd name="connsiteY2" fmla="*/ 4608576 h 4702275"/>
                    <a:gd name="connsiteX3" fmla="*/ 1776185 w 2256383"/>
                    <a:gd name="connsiteY3" fmla="*/ 4590288 h 4702275"/>
                    <a:gd name="connsiteX4" fmla="*/ 2187665 w 2256383"/>
                    <a:gd name="connsiteY4" fmla="*/ 1618488 h 4702275"/>
                    <a:gd name="connsiteX5" fmla="*/ 2100035 w 2256383"/>
                    <a:gd name="connsiteY5" fmla="*/ 1119398 h 4702275"/>
                    <a:gd name="connsiteX6" fmla="*/ 1556729 w 2256383"/>
                    <a:gd name="connsiteY6" fmla="*/ 9144 h 4702275"/>
                    <a:gd name="connsiteX7" fmla="*/ 697193 w 2256383"/>
                    <a:gd name="connsiteY7" fmla="*/ 0 h 4702275"/>
                    <a:gd name="connsiteX8" fmla="*/ 706337 w 2256383"/>
                    <a:gd name="connsiteY8" fmla="*/ 402336 h 4702275"/>
                    <a:gd name="connsiteX0" fmla="*/ 706337 w 2222291"/>
                    <a:gd name="connsiteY0" fmla="*/ 402336 h 4702275"/>
                    <a:gd name="connsiteX1" fmla="*/ 47969 w 2222291"/>
                    <a:gd name="connsiteY1" fmla="*/ 1636776 h 4702275"/>
                    <a:gd name="connsiteX2" fmla="*/ 477737 w 2222291"/>
                    <a:gd name="connsiteY2" fmla="*/ 4608576 h 4702275"/>
                    <a:gd name="connsiteX3" fmla="*/ 1776185 w 2222291"/>
                    <a:gd name="connsiteY3" fmla="*/ 4590288 h 4702275"/>
                    <a:gd name="connsiteX4" fmla="*/ 2187665 w 2222291"/>
                    <a:gd name="connsiteY4" fmla="*/ 1618488 h 4702275"/>
                    <a:gd name="connsiteX5" fmla="*/ 2100035 w 2222291"/>
                    <a:gd name="connsiteY5" fmla="*/ 1119398 h 4702275"/>
                    <a:gd name="connsiteX6" fmla="*/ 1556729 w 2222291"/>
                    <a:gd name="connsiteY6" fmla="*/ 9144 h 4702275"/>
                    <a:gd name="connsiteX7" fmla="*/ 697193 w 2222291"/>
                    <a:gd name="connsiteY7" fmla="*/ 0 h 4702275"/>
                    <a:gd name="connsiteX8" fmla="*/ 706337 w 2222291"/>
                    <a:gd name="connsiteY8" fmla="*/ 402336 h 4702275"/>
                    <a:gd name="connsiteX0" fmla="*/ 706337 w 2222291"/>
                    <a:gd name="connsiteY0" fmla="*/ 402336 h 4702275"/>
                    <a:gd name="connsiteX1" fmla="*/ 47969 w 2222291"/>
                    <a:gd name="connsiteY1" fmla="*/ 1636776 h 4702275"/>
                    <a:gd name="connsiteX2" fmla="*/ 477737 w 2222291"/>
                    <a:gd name="connsiteY2" fmla="*/ 4608576 h 4702275"/>
                    <a:gd name="connsiteX3" fmla="*/ 1776185 w 2222291"/>
                    <a:gd name="connsiteY3" fmla="*/ 4590288 h 4702275"/>
                    <a:gd name="connsiteX4" fmla="*/ 2187665 w 2222291"/>
                    <a:gd name="connsiteY4" fmla="*/ 1618488 h 4702275"/>
                    <a:gd name="connsiteX5" fmla="*/ 2100035 w 2222291"/>
                    <a:gd name="connsiteY5" fmla="*/ 1119398 h 4702275"/>
                    <a:gd name="connsiteX6" fmla="*/ 697193 w 2222291"/>
                    <a:gd name="connsiteY6" fmla="*/ 0 h 4702275"/>
                    <a:gd name="connsiteX7" fmla="*/ 706337 w 2222291"/>
                    <a:gd name="connsiteY7" fmla="*/ 402336 h 4702275"/>
                    <a:gd name="connsiteX0" fmla="*/ 706337 w 2222291"/>
                    <a:gd name="connsiteY0" fmla="*/ 0 h 4299939"/>
                    <a:gd name="connsiteX1" fmla="*/ 47969 w 2222291"/>
                    <a:gd name="connsiteY1" fmla="*/ 1234440 h 4299939"/>
                    <a:gd name="connsiteX2" fmla="*/ 477737 w 2222291"/>
                    <a:gd name="connsiteY2" fmla="*/ 4206240 h 4299939"/>
                    <a:gd name="connsiteX3" fmla="*/ 1776185 w 2222291"/>
                    <a:gd name="connsiteY3" fmla="*/ 4187952 h 4299939"/>
                    <a:gd name="connsiteX4" fmla="*/ 2187665 w 2222291"/>
                    <a:gd name="connsiteY4" fmla="*/ 1216152 h 4299939"/>
                    <a:gd name="connsiteX5" fmla="*/ 2100035 w 2222291"/>
                    <a:gd name="connsiteY5" fmla="*/ 717062 h 4299939"/>
                    <a:gd name="connsiteX6" fmla="*/ 706337 w 2222291"/>
                    <a:gd name="connsiteY6" fmla="*/ 0 h 4299939"/>
                    <a:gd name="connsiteX0" fmla="*/ 274884 w 2315315"/>
                    <a:gd name="connsiteY0" fmla="*/ 0 h 3738221"/>
                    <a:gd name="connsiteX1" fmla="*/ 140993 w 2315315"/>
                    <a:gd name="connsiteY1" fmla="*/ 672722 h 3738221"/>
                    <a:gd name="connsiteX2" fmla="*/ 570761 w 2315315"/>
                    <a:gd name="connsiteY2" fmla="*/ 3644522 h 3738221"/>
                    <a:gd name="connsiteX3" fmla="*/ 1869209 w 2315315"/>
                    <a:gd name="connsiteY3" fmla="*/ 3626234 h 3738221"/>
                    <a:gd name="connsiteX4" fmla="*/ 2280689 w 2315315"/>
                    <a:gd name="connsiteY4" fmla="*/ 654434 h 3738221"/>
                    <a:gd name="connsiteX5" fmla="*/ 2193059 w 2315315"/>
                    <a:gd name="connsiteY5" fmla="*/ 155344 h 3738221"/>
                    <a:gd name="connsiteX6" fmla="*/ 274884 w 2315315"/>
                    <a:gd name="connsiteY6" fmla="*/ 0 h 3738221"/>
                    <a:gd name="connsiteX0" fmla="*/ 157646 w 2198077"/>
                    <a:gd name="connsiteY0" fmla="*/ 0 h 3738221"/>
                    <a:gd name="connsiteX1" fmla="*/ 23755 w 2198077"/>
                    <a:gd name="connsiteY1" fmla="*/ 672722 h 3738221"/>
                    <a:gd name="connsiteX2" fmla="*/ 453523 w 2198077"/>
                    <a:gd name="connsiteY2" fmla="*/ 3644522 h 3738221"/>
                    <a:gd name="connsiteX3" fmla="*/ 1751971 w 2198077"/>
                    <a:gd name="connsiteY3" fmla="*/ 3626234 h 3738221"/>
                    <a:gd name="connsiteX4" fmla="*/ 2163451 w 2198077"/>
                    <a:gd name="connsiteY4" fmla="*/ 654434 h 3738221"/>
                    <a:gd name="connsiteX5" fmla="*/ 2075821 w 2198077"/>
                    <a:gd name="connsiteY5" fmla="*/ 155344 h 3738221"/>
                    <a:gd name="connsiteX6" fmla="*/ 157646 w 2198077"/>
                    <a:gd name="connsiteY6" fmla="*/ 0 h 3738221"/>
                    <a:gd name="connsiteX0" fmla="*/ 150944 w 2191375"/>
                    <a:gd name="connsiteY0" fmla="*/ 0 h 3738221"/>
                    <a:gd name="connsiteX1" fmla="*/ 17053 w 2191375"/>
                    <a:gd name="connsiteY1" fmla="*/ 672722 h 3738221"/>
                    <a:gd name="connsiteX2" fmla="*/ 446821 w 2191375"/>
                    <a:gd name="connsiteY2" fmla="*/ 3644522 h 3738221"/>
                    <a:gd name="connsiteX3" fmla="*/ 1745269 w 2191375"/>
                    <a:gd name="connsiteY3" fmla="*/ 3626234 h 3738221"/>
                    <a:gd name="connsiteX4" fmla="*/ 2156749 w 2191375"/>
                    <a:gd name="connsiteY4" fmla="*/ 654434 h 3738221"/>
                    <a:gd name="connsiteX5" fmla="*/ 2069119 w 2191375"/>
                    <a:gd name="connsiteY5" fmla="*/ 155344 h 3738221"/>
                    <a:gd name="connsiteX6" fmla="*/ 150944 w 2191375"/>
                    <a:gd name="connsiteY6" fmla="*/ 0 h 3738221"/>
                    <a:gd name="connsiteX0" fmla="*/ 175665 w 2216096"/>
                    <a:gd name="connsiteY0" fmla="*/ 0 h 3738221"/>
                    <a:gd name="connsiteX1" fmla="*/ 13802 w 2216096"/>
                    <a:gd name="connsiteY1" fmla="*/ 665027 h 3738221"/>
                    <a:gd name="connsiteX2" fmla="*/ 471542 w 2216096"/>
                    <a:gd name="connsiteY2" fmla="*/ 3644522 h 3738221"/>
                    <a:gd name="connsiteX3" fmla="*/ 1769990 w 2216096"/>
                    <a:gd name="connsiteY3" fmla="*/ 3626234 h 3738221"/>
                    <a:gd name="connsiteX4" fmla="*/ 2181470 w 2216096"/>
                    <a:gd name="connsiteY4" fmla="*/ 654434 h 3738221"/>
                    <a:gd name="connsiteX5" fmla="*/ 2093840 w 2216096"/>
                    <a:gd name="connsiteY5" fmla="*/ 155344 h 3738221"/>
                    <a:gd name="connsiteX6" fmla="*/ 175665 w 2216096"/>
                    <a:gd name="connsiteY6" fmla="*/ 0 h 3738221"/>
                    <a:gd name="connsiteX0" fmla="*/ 212098 w 2252529"/>
                    <a:gd name="connsiteY0" fmla="*/ 0 h 3738221"/>
                    <a:gd name="connsiteX1" fmla="*/ 50235 w 2252529"/>
                    <a:gd name="connsiteY1" fmla="*/ 665027 h 3738221"/>
                    <a:gd name="connsiteX2" fmla="*/ 507975 w 2252529"/>
                    <a:gd name="connsiteY2" fmla="*/ 3644522 h 3738221"/>
                    <a:gd name="connsiteX3" fmla="*/ 1806423 w 2252529"/>
                    <a:gd name="connsiteY3" fmla="*/ 3626234 h 3738221"/>
                    <a:gd name="connsiteX4" fmla="*/ 2217903 w 2252529"/>
                    <a:gd name="connsiteY4" fmla="*/ 654434 h 3738221"/>
                    <a:gd name="connsiteX5" fmla="*/ 2130273 w 2252529"/>
                    <a:gd name="connsiteY5" fmla="*/ 155344 h 3738221"/>
                    <a:gd name="connsiteX6" fmla="*/ 212098 w 2252529"/>
                    <a:gd name="connsiteY6" fmla="*/ 0 h 3738221"/>
                    <a:gd name="connsiteX0" fmla="*/ 164076 w 2218493"/>
                    <a:gd name="connsiteY0" fmla="*/ 0 h 3738221"/>
                    <a:gd name="connsiteX1" fmla="*/ 16199 w 2218493"/>
                    <a:gd name="connsiteY1" fmla="*/ 665027 h 3738221"/>
                    <a:gd name="connsiteX2" fmla="*/ 473939 w 2218493"/>
                    <a:gd name="connsiteY2" fmla="*/ 3644522 h 3738221"/>
                    <a:gd name="connsiteX3" fmla="*/ 1772387 w 2218493"/>
                    <a:gd name="connsiteY3" fmla="*/ 3626234 h 3738221"/>
                    <a:gd name="connsiteX4" fmla="*/ 2183867 w 2218493"/>
                    <a:gd name="connsiteY4" fmla="*/ 654434 h 3738221"/>
                    <a:gd name="connsiteX5" fmla="*/ 2096237 w 2218493"/>
                    <a:gd name="connsiteY5" fmla="*/ 155344 h 3738221"/>
                    <a:gd name="connsiteX6" fmla="*/ 164076 w 2218493"/>
                    <a:gd name="connsiteY6" fmla="*/ 0 h 3738221"/>
                    <a:gd name="connsiteX0" fmla="*/ 159912 w 2214329"/>
                    <a:gd name="connsiteY0" fmla="*/ 0 h 3738221"/>
                    <a:gd name="connsiteX1" fmla="*/ 12035 w 2214329"/>
                    <a:gd name="connsiteY1" fmla="*/ 665027 h 3738221"/>
                    <a:gd name="connsiteX2" fmla="*/ 469775 w 2214329"/>
                    <a:gd name="connsiteY2" fmla="*/ 3644522 h 3738221"/>
                    <a:gd name="connsiteX3" fmla="*/ 1768223 w 2214329"/>
                    <a:gd name="connsiteY3" fmla="*/ 3626234 h 3738221"/>
                    <a:gd name="connsiteX4" fmla="*/ 2179703 w 2214329"/>
                    <a:gd name="connsiteY4" fmla="*/ 654434 h 3738221"/>
                    <a:gd name="connsiteX5" fmla="*/ 2092073 w 2214329"/>
                    <a:gd name="connsiteY5" fmla="*/ 155344 h 3738221"/>
                    <a:gd name="connsiteX6" fmla="*/ 159912 w 2214329"/>
                    <a:gd name="connsiteY6" fmla="*/ 0 h 3738221"/>
                    <a:gd name="connsiteX0" fmla="*/ 181397 w 2235814"/>
                    <a:gd name="connsiteY0" fmla="*/ 0 h 3738221"/>
                    <a:gd name="connsiteX1" fmla="*/ 33520 w 2235814"/>
                    <a:gd name="connsiteY1" fmla="*/ 665027 h 3738221"/>
                    <a:gd name="connsiteX2" fmla="*/ 491260 w 2235814"/>
                    <a:gd name="connsiteY2" fmla="*/ 3644522 h 3738221"/>
                    <a:gd name="connsiteX3" fmla="*/ 1789708 w 2235814"/>
                    <a:gd name="connsiteY3" fmla="*/ 3626234 h 3738221"/>
                    <a:gd name="connsiteX4" fmla="*/ 2201188 w 2235814"/>
                    <a:gd name="connsiteY4" fmla="*/ 654434 h 3738221"/>
                    <a:gd name="connsiteX5" fmla="*/ 2113558 w 2235814"/>
                    <a:gd name="connsiteY5" fmla="*/ 155344 h 3738221"/>
                    <a:gd name="connsiteX6" fmla="*/ 181397 w 2235814"/>
                    <a:gd name="connsiteY6" fmla="*/ 0 h 3738221"/>
                    <a:gd name="connsiteX0" fmla="*/ 130257 w 2219640"/>
                    <a:gd name="connsiteY0" fmla="*/ 0 h 3661273"/>
                    <a:gd name="connsiteX1" fmla="*/ 17346 w 2219640"/>
                    <a:gd name="connsiteY1" fmla="*/ 588079 h 3661273"/>
                    <a:gd name="connsiteX2" fmla="*/ 475086 w 2219640"/>
                    <a:gd name="connsiteY2" fmla="*/ 3567574 h 3661273"/>
                    <a:gd name="connsiteX3" fmla="*/ 1773534 w 2219640"/>
                    <a:gd name="connsiteY3" fmla="*/ 3549286 h 3661273"/>
                    <a:gd name="connsiteX4" fmla="*/ 2185014 w 2219640"/>
                    <a:gd name="connsiteY4" fmla="*/ 577486 h 3661273"/>
                    <a:gd name="connsiteX5" fmla="*/ 2097384 w 2219640"/>
                    <a:gd name="connsiteY5" fmla="*/ 78396 h 3661273"/>
                    <a:gd name="connsiteX6" fmla="*/ 130257 w 2219640"/>
                    <a:gd name="connsiteY6" fmla="*/ 0 h 3661273"/>
                    <a:gd name="connsiteX0" fmla="*/ 123849 w 2213232"/>
                    <a:gd name="connsiteY0" fmla="*/ 0 h 3661273"/>
                    <a:gd name="connsiteX1" fmla="*/ 10938 w 2213232"/>
                    <a:gd name="connsiteY1" fmla="*/ 588079 h 3661273"/>
                    <a:gd name="connsiteX2" fmla="*/ 468678 w 2213232"/>
                    <a:gd name="connsiteY2" fmla="*/ 3567574 h 3661273"/>
                    <a:gd name="connsiteX3" fmla="*/ 1767126 w 2213232"/>
                    <a:gd name="connsiteY3" fmla="*/ 3549286 h 3661273"/>
                    <a:gd name="connsiteX4" fmla="*/ 2178606 w 2213232"/>
                    <a:gd name="connsiteY4" fmla="*/ 577486 h 3661273"/>
                    <a:gd name="connsiteX5" fmla="*/ 2090976 w 2213232"/>
                    <a:gd name="connsiteY5" fmla="*/ 78396 h 3661273"/>
                    <a:gd name="connsiteX6" fmla="*/ 123849 w 2213232"/>
                    <a:gd name="connsiteY6" fmla="*/ 0 h 3661273"/>
                    <a:gd name="connsiteX0" fmla="*/ 125714 w 2215097"/>
                    <a:gd name="connsiteY0" fmla="*/ 0 h 3661273"/>
                    <a:gd name="connsiteX1" fmla="*/ 12803 w 2215097"/>
                    <a:gd name="connsiteY1" fmla="*/ 588079 h 3661273"/>
                    <a:gd name="connsiteX2" fmla="*/ 470543 w 2215097"/>
                    <a:gd name="connsiteY2" fmla="*/ 3567574 h 3661273"/>
                    <a:gd name="connsiteX3" fmla="*/ 1768991 w 2215097"/>
                    <a:gd name="connsiteY3" fmla="*/ 3549286 h 3661273"/>
                    <a:gd name="connsiteX4" fmla="*/ 2180471 w 2215097"/>
                    <a:gd name="connsiteY4" fmla="*/ 577486 h 3661273"/>
                    <a:gd name="connsiteX5" fmla="*/ 2092841 w 2215097"/>
                    <a:gd name="connsiteY5" fmla="*/ 78396 h 3661273"/>
                    <a:gd name="connsiteX6" fmla="*/ 125714 w 2215097"/>
                    <a:gd name="connsiteY6" fmla="*/ 0 h 3661273"/>
                    <a:gd name="connsiteX0" fmla="*/ 125714 w 2215097"/>
                    <a:gd name="connsiteY0" fmla="*/ 0 h 3661273"/>
                    <a:gd name="connsiteX1" fmla="*/ 12803 w 2215097"/>
                    <a:gd name="connsiteY1" fmla="*/ 588079 h 3661273"/>
                    <a:gd name="connsiteX2" fmla="*/ 470543 w 2215097"/>
                    <a:gd name="connsiteY2" fmla="*/ 3567574 h 3661273"/>
                    <a:gd name="connsiteX3" fmla="*/ 1768991 w 2215097"/>
                    <a:gd name="connsiteY3" fmla="*/ 3549286 h 3661273"/>
                    <a:gd name="connsiteX4" fmla="*/ 2180471 w 2215097"/>
                    <a:gd name="connsiteY4" fmla="*/ 577486 h 3661273"/>
                    <a:gd name="connsiteX5" fmla="*/ 2092841 w 2215097"/>
                    <a:gd name="connsiteY5" fmla="*/ 78396 h 3661273"/>
                    <a:gd name="connsiteX6" fmla="*/ 125714 w 2215097"/>
                    <a:gd name="connsiteY6" fmla="*/ 0 h 3661273"/>
                    <a:gd name="connsiteX0" fmla="*/ 115740 w 2205123"/>
                    <a:gd name="connsiteY0" fmla="*/ 0 h 3661273"/>
                    <a:gd name="connsiteX1" fmla="*/ 2829 w 2205123"/>
                    <a:gd name="connsiteY1" fmla="*/ 588079 h 3661273"/>
                    <a:gd name="connsiteX2" fmla="*/ 460569 w 2205123"/>
                    <a:gd name="connsiteY2" fmla="*/ 3567574 h 3661273"/>
                    <a:gd name="connsiteX3" fmla="*/ 1759017 w 2205123"/>
                    <a:gd name="connsiteY3" fmla="*/ 3549286 h 3661273"/>
                    <a:gd name="connsiteX4" fmla="*/ 2170497 w 2205123"/>
                    <a:gd name="connsiteY4" fmla="*/ 577486 h 3661273"/>
                    <a:gd name="connsiteX5" fmla="*/ 2082867 w 2205123"/>
                    <a:gd name="connsiteY5" fmla="*/ 78396 h 3661273"/>
                    <a:gd name="connsiteX6" fmla="*/ 115740 w 2205123"/>
                    <a:gd name="connsiteY6" fmla="*/ 0 h 3661273"/>
                    <a:gd name="connsiteX0" fmla="*/ 115888 w 2205271"/>
                    <a:gd name="connsiteY0" fmla="*/ 0 h 3661273"/>
                    <a:gd name="connsiteX1" fmla="*/ 2977 w 2205271"/>
                    <a:gd name="connsiteY1" fmla="*/ 588079 h 3661273"/>
                    <a:gd name="connsiteX2" fmla="*/ 460717 w 2205271"/>
                    <a:gd name="connsiteY2" fmla="*/ 3567574 h 3661273"/>
                    <a:gd name="connsiteX3" fmla="*/ 1759165 w 2205271"/>
                    <a:gd name="connsiteY3" fmla="*/ 3549286 h 3661273"/>
                    <a:gd name="connsiteX4" fmla="*/ 2170645 w 2205271"/>
                    <a:gd name="connsiteY4" fmla="*/ 577486 h 3661273"/>
                    <a:gd name="connsiteX5" fmla="*/ 2083015 w 2205271"/>
                    <a:gd name="connsiteY5" fmla="*/ 78396 h 3661273"/>
                    <a:gd name="connsiteX6" fmla="*/ 115888 w 2205271"/>
                    <a:gd name="connsiteY6" fmla="*/ 0 h 3661273"/>
                    <a:gd name="connsiteX0" fmla="*/ 115888 w 2205271"/>
                    <a:gd name="connsiteY0" fmla="*/ 0 h 3661273"/>
                    <a:gd name="connsiteX1" fmla="*/ 2977 w 2205271"/>
                    <a:gd name="connsiteY1" fmla="*/ 588079 h 3661273"/>
                    <a:gd name="connsiteX2" fmla="*/ 460717 w 2205271"/>
                    <a:gd name="connsiteY2" fmla="*/ 3567574 h 3661273"/>
                    <a:gd name="connsiteX3" fmla="*/ 1759165 w 2205271"/>
                    <a:gd name="connsiteY3" fmla="*/ 3549286 h 3661273"/>
                    <a:gd name="connsiteX4" fmla="*/ 2170645 w 2205271"/>
                    <a:gd name="connsiteY4" fmla="*/ 577486 h 3661273"/>
                    <a:gd name="connsiteX5" fmla="*/ 2083015 w 2205271"/>
                    <a:gd name="connsiteY5" fmla="*/ 78396 h 3661273"/>
                    <a:gd name="connsiteX6" fmla="*/ 115888 w 2205271"/>
                    <a:gd name="connsiteY6" fmla="*/ 0 h 3661273"/>
                    <a:gd name="connsiteX0" fmla="*/ 152335 w 2241718"/>
                    <a:gd name="connsiteY0" fmla="*/ 0 h 3661273"/>
                    <a:gd name="connsiteX1" fmla="*/ 39424 w 2241718"/>
                    <a:gd name="connsiteY1" fmla="*/ 588079 h 3661273"/>
                    <a:gd name="connsiteX2" fmla="*/ 497164 w 2241718"/>
                    <a:gd name="connsiteY2" fmla="*/ 3567574 h 3661273"/>
                    <a:gd name="connsiteX3" fmla="*/ 1795612 w 2241718"/>
                    <a:gd name="connsiteY3" fmla="*/ 3549286 h 3661273"/>
                    <a:gd name="connsiteX4" fmla="*/ 2207092 w 2241718"/>
                    <a:gd name="connsiteY4" fmla="*/ 577486 h 3661273"/>
                    <a:gd name="connsiteX5" fmla="*/ 2119462 w 2241718"/>
                    <a:gd name="connsiteY5" fmla="*/ 78396 h 3661273"/>
                    <a:gd name="connsiteX6" fmla="*/ 152335 w 2241718"/>
                    <a:gd name="connsiteY6" fmla="*/ 0 h 3661273"/>
                    <a:gd name="connsiteX0" fmla="*/ 152335 w 2217942"/>
                    <a:gd name="connsiteY0" fmla="*/ 0 h 3661273"/>
                    <a:gd name="connsiteX1" fmla="*/ 39424 w 2217942"/>
                    <a:gd name="connsiteY1" fmla="*/ 588079 h 3661273"/>
                    <a:gd name="connsiteX2" fmla="*/ 497164 w 2217942"/>
                    <a:gd name="connsiteY2" fmla="*/ 3567574 h 3661273"/>
                    <a:gd name="connsiteX3" fmla="*/ 1795612 w 2217942"/>
                    <a:gd name="connsiteY3" fmla="*/ 3549286 h 3661273"/>
                    <a:gd name="connsiteX4" fmla="*/ 2207092 w 2217942"/>
                    <a:gd name="connsiteY4" fmla="*/ 577486 h 3661273"/>
                    <a:gd name="connsiteX5" fmla="*/ 2098483 w 2217942"/>
                    <a:gd name="connsiteY5" fmla="*/ 1448 h 3661273"/>
                    <a:gd name="connsiteX6" fmla="*/ 152335 w 2217942"/>
                    <a:gd name="connsiteY6" fmla="*/ 0 h 3661273"/>
                    <a:gd name="connsiteX0" fmla="*/ 152335 w 2237736"/>
                    <a:gd name="connsiteY0" fmla="*/ 0 h 3661273"/>
                    <a:gd name="connsiteX1" fmla="*/ 39424 w 2237736"/>
                    <a:gd name="connsiteY1" fmla="*/ 588079 h 3661273"/>
                    <a:gd name="connsiteX2" fmla="*/ 497164 w 2237736"/>
                    <a:gd name="connsiteY2" fmla="*/ 3567574 h 3661273"/>
                    <a:gd name="connsiteX3" fmla="*/ 1795612 w 2237736"/>
                    <a:gd name="connsiteY3" fmla="*/ 3549286 h 3661273"/>
                    <a:gd name="connsiteX4" fmla="*/ 2207092 w 2237736"/>
                    <a:gd name="connsiteY4" fmla="*/ 577486 h 3661273"/>
                    <a:gd name="connsiteX5" fmla="*/ 2098483 w 2237736"/>
                    <a:gd name="connsiteY5" fmla="*/ 1448 h 3661273"/>
                    <a:gd name="connsiteX6" fmla="*/ 152335 w 2237736"/>
                    <a:gd name="connsiteY6" fmla="*/ 0 h 3661273"/>
                    <a:gd name="connsiteX0" fmla="*/ 152335 w 2221674"/>
                    <a:gd name="connsiteY0" fmla="*/ 0 h 3661273"/>
                    <a:gd name="connsiteX1" fmla="*/ 39424 w 2221674"/>
                    <a:gd name="connsiteY1" fmla="*/ 588079 h 3661273"/>
                    <a:gd name="connsiteX2" fmla="*/ 497164 w 2221674"/>
                    <a:gd name="connsiteY2" fmla="*/ 3567574 h 3661273"/>
                    <a:gd name="connsiteX3" fmla="*/ 1795612 w 2221674"/>
                    <a:gd name="connsiteY3" fmla="*/ 3549286 h 3661273"/>
                    <a:gd name="connsiteX4" fmla="*/ 2207092 w 2221674"/>
                    <a:gd name="connsiteY4" fmla="*/ 577486 h 3661273"/>
                    <a:gd name="connsiteX5" fmla="*/ 2126456 w 2221674"/>
                    <a:gd name="connsiteY5" fmla="*/ 9143 h 3661273"/>
                    <a:gd name="connsiteX6" fmla="*/ 152335 w 2221674"/>
                    <a:gd name="connsiteY6" fmla="*/ 0 h 3661273"/>
                    <a:gd name="connsiteX0" fmla="*/ 152335 w 2229426"/>
                    <a:gd name="connsiteY0" fmla="*/ 0 h 3661273"/>
                    <a:gd name="connsiteX1" fmla="*/ 39424 w 2229426"/>
                    <a:gd name="connsiteY1" fmla="*/ 588079 h 3661273"/>
                    <a:gd name="connsiteX2" fmla="*/ 497164 w 2229426"/>
                    <a:gd name="connsiteY2" fmla="*/ 3567574 h 3661273"/>
                    <a:gd name="connsiteX3" fmla="*/ 1795612 w 2229426"/>
                    <a:gd name="connsiteY3" fmla="*/ 3549286 h 3661273"/>
                    <a:gd name="connsiteX4" fmla="*/ 2207092 w 2229426"/>
                    <a:gd name="connsiteY4" fmla="*/ 577486 h 3661273"/>
                    <a:gd name="connsiteX5" fmla="*/ 2126456 w 2229426"/>
                    <a:gd name="connsiteY5" fmla="*/ 9143 h 3661273"/>
                    <a:gd name="connsiteX6" fmla="*/ 152335 w 2229426"/>
                    <a:gd name="connsiteY6" fmla="*/ 0 h 3661273"/>
                    <a:gd name="connsiteX0" fmla="*/ 152335 w 2237727"/>
                    <a:gd name="connsiteY0" fmla="*/ 0 h 3661273"/>
                    <a:gd name="connsiteX1" fmla="*/ 39424 w 2237727"/>
                    <a:gd name="connsiteY1" fmla="*/ 588079 h 3661273"/>
                    <a:gd name="connsiteX2" fmla="*/ 497164 w 2237727"/>
                    <a:gd name="connsiteY2" fmla="*/ 3567574 h 3661273"/>
                    <a:gd name="connsiteX3" fmla="*/ 1795612 w 2237727"/>
                    <a:gd name="connsiteY3" fmla="*/ 3549286 h 3661273"/>
                    <a:gd name="connsiteX4" fmla="*/ 2207092 w 2237727"/>
                    <a:gd name="connsiteY4" fmla="*/ 577486 h 3661273"/>
                    <a:gd name="connsiteX5" fmla="*/ 2126456 w 2237727"/>
                    <a:gd name="connsiteY5" fmla="*/ 9143 h 3661273"/>
                    <a:gd name="connsiteX6" fmla="*/ 152335 w 2237727"/>
                    <a:gd name="connsiteY6" fmla="*/ 0 h 3661273"/>
                    <a:gd name="connsiteX0" fmla="*/ 152335 w 2210238"/>
                    <a:gd name="connsiteY0" fmla="*/ 0 h 3661273"/>
                    <a:gd name="connsiteX1" fmla="*/ 39424 w 2210238"/>
                    <a:gd name="connsiteY1" fmla="*/ 588079 h 3661273"/>
                    <a:gd name="connsiteX2" fmla="*/ 497164 w 2210238"/>
                    <a:gd name="connsiteY2" fmla="*/ 3567574 h 3661273"/>
                    <a:gd name="connsiteX3" fmla="*/ 1795612 w 2210238"/>
                    <a:gd name="connsiteY3" fmla="*/ 3549286 h 3661273"/>
                    <a:gd name="connsiteX4" fmla="*/ 2207092 w 2210238"/>
                    <a:gd name="connsiteY4" fmla="*/ 577486 h 3661273"/>
                    <a:gd name="connsiteX5" fmla="*/ 2126456 w 2210238"/>
                    <a:gd name="connsiteY5" fmla="*/ 9143 h 3661273"/>
                    <a:gd name="connsiteX6" fmla="*/ 152335 w 2210238"/>
                    <a:gd name="connsiteY6" fmla="*/ 0 h 3661273"/>
                    <a:gd name="connsiteX0" fmla="*/ 152335 w 2233455"/>
                    <a:gd name="connsiteY0" fmla="*/ 0 h 3661273"/>
                    <a:gd name="connsiteX1" fmla="*/ 39424 w 2233455"/>
                    <a:gd name="connsiteY1" fmla="*/ 588079 h 3661273"/>
                    <a:gd name="connsiteX2" fmla="*/ 497164 w 2233455"/>
                    <a:gd name="connsiteY2" fmla="*/ 3567574 h 3661273"/>
                    <a:gd name="connsiteX3" fmla="*/ 1795612 w 2233455"/>
                    <a:gd name="connsiteY3" fmla="*/ 3549286 h 3661273"/>
                    <a:gd name="connsiteX4" fmla="*/ 2207092 w 2233455"/>
                    <a:gd name="connsiteY4" fmla="*/ 577486 h 3661273"/>
                    <a:gd name="connsiteX5" fmla="*/ 2126456 w 2233455"/>
                    <a:gd name="connsiteY5" fmla="*/ 9143 h 3661273"/>
                    <a:gd name="connsiteX6" fmla="*/ 152335 w 2233455"/>
                    <a:gd name="connsiteY6" fmla="*/ 0 h 3661273"/>
                    <a:gd name="connsiteX0" fmla="*/ 278932 w 2202709"/>
                    <a:gd name="connsiteY0" fmla="*/ 0 h 3661273"/>
                    <a:gd name="connsiteX1" fmla="*/ 8678 w 2202709"/>
                    <a:gd name="connsiteY1" fmla="*/ 588079 h 3661273"/>
                    <a:gd name="connsiteX2" fmla="*/ 466418 w 2202709"/>
                    <a:gd name="connsiteY2" fmla="*/ 3567574 h 3661273"/>
                    <a:gd name="connsiteX3" fmla="*/ 1764866 w 2202709"/>
                    <a:gd name="connsiteY3" fmla="*/ 3549286 h 3661273"/>
                    <a:gd name="connsiteX4" fmla="*/ 2176346 w 2202709"/>
                    <a:gd name="connsiteY4" fmla="*/ 577486 h 3661273"/>
                    <a:gd name="connsiteX5" fmla="*/ 2095710 w 2202709"/>
                    <a:gd name="connsiteY5" fmla="*/ 9143 h 3661273"/>
                    <a:gd name="connsiteX6" fmla="*/ 278932 w 2202709"/>
                    <a:gd name="connsiteY6" fmla="*/ 0 h 3661273"/>
                    <a:gd name="connsiteX0" fmla="*/ 308389 w 2232166"/>
                    <a:gd name="connsiteY0" fmla="*/ 0 h 3661273"/>
                    <a:gd name="connsiteX1" fmla="*/ 38135 w 2232166"/>
                    <a:gd name="connsiteY1" fmla="*/ 588079 h 3661273"/>
                    <a:gd name="connsiteX2" fmla="*/ 495875 w 2232166"/>
                    <a:gd name="connsiteY2" fmla="*/ 3567574 h 3661273"/>
                    <a:gd name="connsiteX3" fmla="*/ 1794323 w 2232166"/>
                    <a:gd name="connsiteY3" fmla="*/ 3549286 h 3661273"/>
                    <a:gd name="connsiteX4" fmla="*/ 2205803 w 2232166"/>
                    <a:gd name="connsiteY4" fmla="*/ 577486 h 3661273"/>
                    <a:gd name="connsiteX5" fmla="*/ 2125167 w 2232166"/>
                    <a:gd name="connsiteY5" fmla="*/ 9143 h 3661273"/>
                    <a:gd name="connsiteX6" fmla="*/ 308389 w 2232166"/>
                    <a:gd name="connsiteY6" fmla="*/ 0 h 3661273"/>
                    <a:gd name="connsiteX0" fmla="*/ 308389 w 2232166"/>
                    <a:gd name="connsiteY0" fmla="*/ 0 h 3661273"/>
                    <a:gd name="connsiteX1" fmla="*/ 38135 w 2232166"/>
                    <a:gd name="connsiteY1" fmla="*/ 588079 h 3661273"/>
                    <a:gd name="connsiteX2" fmla="*/ 495875 w 2232166"/>
                    <a:gd name="connsiteY2" fmla="*/ 3567574 h 3661273"/>
                    <a:gd name="connsiteX3" fmla="*/ 1794323 w 2232166"/>
                    <a:gd name="connsiteY3" fmla="*/ 3549286 h 3661273"/>
                    <a:gd name="connsiteX4" fmla="*/ 2205803 w 2232166"/>
                    <a:gd name="connsiteY4" fmla="*/ 577486 h 3661273"/>
                    <a:gd name="connsiteX5" fmla="*/ 2125167 w 2232166"/>
                    <a:gd name="connsiteY5" fmla="*/ 9143 h 3661273"/>
                    <a:gd name="connsiteX6" fmla="*/ 308389 w 2232166"/>
                    <a:gd name="connsiteY6" fmla="*/ 0 h 3661273"/>
                    <a:gd name="connsiteX0" fmla="*/ 308389 w 2213771"/>
                    <a:gd name="connsiteY0" fmla="*/ 0 h 3661273"/>
                    <a:gd name="connsiteX1" fmla="*/ 38135 w 2213771"/>
                    <a:gd name="connsiteY1" fmla="*/ 588079 h 3661273"/>
                    <a:gd name="connsiteX2" fmla="*/ 495875 w 2213771"/>
                    <a:gd name="connsiteY2" fmla="*/ 3567574 h 3661273"/>
                    <a:gd name="connsiteX3" fmla="*/ 1794323 w 2213771"/>
                    <a:gd name="connsiteY3" fmla="*/ 3549286 h 3661273"/>
                    <a:gd name="connsiteX4" fmla="*/ 2205803 w 2213771"/>
                    <a:gd name="connsiteY4" fmla="*/ 577486 h 3661273"/>
                    <a:gd name="connsiteX5" fmla="*/ 1976565 w 2213771"/>
                    <a:gd name="connsiteY5" fmla="*/ 18761 h 3661273"/>
                    <a:gd name="connsiteX6" fmla="*/ 308389 w 2213771"/>
                    <a:gd name="connsiteY6" fmla="*/ 0 h 3661273"/>
                    <a:gd name="connsiteX0" fmla="*/ 308389 w 2229661"/>
                    <a:gd name="connsiteY0" fmla="*/ 0 h 3661273"/>
                    <a:gd name="connsiteX1" fmla="*/ 38135 w 2229661"/>
                    <a:gd name="connsiteY1" fmla="*/ 588079 h 3661273"/>
                    <a:gd name="connsiteX2" fmla="*/ 495875 w 2229661"/>
                    <a:gd name="connsiteY2" fmla="*/ 3567574 h 3661273"/>
                    <a:gd name="connsiteX3" fmla="*/ 1794323 w 2229661"/>
                    <a:gd name="connsiteY3" fmla="*/ 3549286 h 3661273"/>
                    <a:gd name="connsiteX4" fmla="*/ 2205803 w 2229661"/>
                    <a:gd name="connsiteY4" fmla="*/ 577486 h 3661273"/>
                    <a:gd name="connsiteX5" fmla="*/ 1976565 w 2229661"/>
                    <a:gd name="connsiteY5" fmla="*/ 18761 h 3661273"/>
                    <a:gd name="connsiteX6" fmla="*/ 308389 w 2229661"/>
                    <a:gd name="connsiteY6" fmla="*/ 0 h 3661273"/>
                    <a:gd name="connsiteX0" fmla="*/ 308389 w 2229661"/>
                    <a:gd name="connsiteY0" fmla="*/ 0 h 3661273"/>
                    <a:gd name="connsiteX1" fmla="*/ 38135 w 2229661"/>
                    <a:gd name="connsiteY1" fmla="*/ 588079 h 3661273"/>
                    <a:gd name="connsiteX2" fmla="*/ 495875 w 2229661"/>
                    <a:gd name="connsiteY2" fmla="*/ 3567574 h 3661273"/>
                    <a:gd name="connsiteX3" fmla="*/ 1794323 w 2229661"/>
                    <a:gd name="connsiteY3" fmla="*/ 3549286 h 3661273"/>
                    <a:gd name="connsiteX4" fmla="*/ 2205803 w 2229661"/>
                    <a:gd name="connsiteY4" fmla="*/ 577486 h 3661273"/>
                    <a:gd name="connsiteX5" fmla="*/ 1976565 w 2229661"/>
                    <a:gd name="connsiteY5" fmla="*/ 18761 h 3661273"/>
                    <a:gd name="connsiteX6" fmla="*/ 308389 w 2229661"/>
                    <a:gd name="connsiteY6" fmla="*/ 0 h 3661273"/>
                    <a:gd name="connsiteX0" fmla="*/ 308389 w 2211526"/>
                    <a:gd name="connsiteY0" fmla="*/ 0 h 3661273"/>
                    <a:gd name="connsiteX1" fmla="*/ 38135 w 2211526"/>
                    <a:gd name="connsiteY1" fmla="*/ 588079 h 3661273"/>
                    <a:gd name="connsiteX2" fmla="*/ 495875 w 2211526"/>
                    <a:gd name="connsiteY2" fmla="*/ 3567574 h 3661273"/>
                    <a:gd name="connsiteX3" fmla="*/ 1794323 w 2211526"/>
                    <a:gd name="connsiteY3" fmla="*/ 3549286 h 3661273"/>
                    <a:gd name="connsiteX4" fmla="*/ 2205803 w 2211526"/>
                    <a:gd name="connsiteY4" fmla="*/ 577486 h 3661273"/>
                    <a:gd name="connsiteX5" fmla="*/ 2018086 w 2211526"/>
                    <a:gd name="connsiteY5" fmla="*/ 18761 h 3661273"/>
                    <a:gd name="connsiteX6" fmla="*/ 308389 w 2211526"/>
                    <a:gd name="connsiteY6" fmla="*/ 0 h 3661273"/>
                    <a:gd name="connsiteX0" fmla="*/ 308389 w 2265373"/>
                    <a:gd name="connsiteY0" fmla="*/ 0 h 3661273"/>
                    <a:gd name="connsiteX1" fmla="*/ 38135 w 2265373"/>
                    <a:gd name="connsiteY1" fmla="*/ 588079 h 3661273"/>
                    <a:gd name="connsiteX2" fmla="*/ 495875 w 2265373"/>
                    <a:gd name="connsiteY2" fmla="*/ 3567574 h 3661273"/>
                    <a:gd name="connsiteX3" fmla="*/ 1794323 w 2265373"/>
                    <a:gd name="connsiteY3" fmla="*/ 3549286 h 3661273"/>
                    <a:gd name="connsiteX4" fmla="*/ 2205803 w 2265373"/>
                    <a:gd name="connsiteY4" fmla="*/ 577486 h 3661273"/>
                    <a:gd name="connsiteX5" fmla="*/ 2018086 w 2265373"/>
                    <a:gd name="connsiteY5" fmla="*/ 18761 h 3661273"/>
                    <a:gd name="connsiteX6" fmla="*/ 308389 w 2265373"/>
                    <a:gd name="connsiteY6" fmla="*/ 0 h 3661273"/>
                    <a:gd name="connsiteX0" fmla="*/ 271894 w 2235434"/>
                    <a:gd name="connsiteY0" fmla="*/ 0 h 3673296"/>
                    <a:gd name="connsiteX1" fmla="*/ 8196 w 2235434"/>
                    <a:gd name="connsiteY1" fmla="*/ 600102 h 3673296"/>
                    <a:gd name="connsiteX2" fmla="*/ 465936 w 2235434"/>
                    <a:gd name="connsiteY2" fmla="*/ 3579597 h 3673296"/>
                    <a:gd name="connsiteX3" fmla="*/ 1764384 w 2235434"/>
                    <a:gd name="connsiteY3" fmla="*/ 3561309 h 3673296"/>
                    <a:gd name="connsiteX4" fmla="*/ 2175864 w 2235434"/>
                    <a:gd name="connsiteY4" fmla="*/ 589509 h 3673296"/>
                    <a:gd name="connsiteX5" fmla="*/ 1988147 w 2235434"/>
                    <a:gd name="connsiteY5" fmla="*/ 30784 h 3673296"/>
                    <a:gd name="connsiteX6" fmla="*/ 271894 w 2235434"/>
                    <a:gd name="connsiteY6" fmla="*/ 0 h 3673296"/>
                    <a:gd name="connsiteX0" fmla="*/ 271894 w 2235434"/>
                    <a:gd name="connsiteY0" fmla="*/ 0 h 3673296"/>
                    <a:gd name="connsiteX1" fmla="*/ 8196 w 2235434"/>
                    <a:gd name="connsiteY1" fmla="*/ 600102 h 3673296"/>
                    <a:gd name="connsiteX2" fmla="*/ 465936 w 2235434"/>
                    <a:gd name="connsiteY2" fmla="*/ 3579597 h 3673296"/>
                    <a:gd name="connsiteX3" fmla="*/ 1764384 w 2235434"/>
                    <a:gd name="connsiteY3" fmla="*/ 3561309 h 3673296"/>
                    <a:gd name="connsiteX4" fmla="*/ 2175864 w 2235434"/>
                    <a:gd name="connsiteY4" fmla="*/ 589509 h 3673296"/>
                    <a:gd name="connsiteX5" fmla="*/ 1988147 w 2235434"/>
                    <a:gd name="connsiteY5" fmla="*/ 30784 h 3673296"/>
                    <a:gd name="connsiteX6" fmla="*/ 271894 w 2235434"/>
                    <a:gd name="connsiteY6" fmla="*/ 0 h 3673296"/>
                    <a:gd name="connsiteX0" fmla="*/ 316862 w 2280402"/>
                    <a:gd name="connsiteY0" fmla="*/ 0 h 3673296"/>
                    <a:gd name="connsiteX1" fmla="*/ 53164 w 2280402"/>
                    <a:gd name="connsiteY1" fmla="*/ 600102 h 3673296"/>
                    <a:gd name="connsiteX2" fmla="*/ 510904 w 2280402"/>
                    <a:gd name="connsiteY2" fmla="*/ 3579597 h 3673296"/>
                    <a:gd name="connsiteX3" fmla="*/ 1809352 w 2280402"/>
                    <a:gd name="connsiteY3" fmla="*/ 3561309 h 3673296"/>
                    <a:gd name="connsiteX4" fmla="*/ 2220832 w 2280402"/>
                    <a:gd name="connsiteY4" fmla="*/ 589509 h 3673296"/>
                    <a:gd name="connsiteX5" fmla="*/ 2033115 w 2280402"/>
                    <a:gd name="connsiteY5" fmla="*/ 30784 h 3673296"/>
                    <a:gd name="connsiteX6" fmla="*/ 316862 w 2280402"/>
                    <a:gd name="connsiteY6" fmla="*/ 0 h 3673296"/>
                    <a:gd name="connsiteX0" fmla="*/ 306043 w 2269583"/>
                    <a:gd name="connsiteY0" fmla="*/ 0 h 3673296"/>
                    <a:gd name="connsiteX1" fmla="*/ 57642 w 2269583"/>
                    <a:gd name="connsiteY1" fmla="*/ 602507 h 3673296"/>
                    <a:gd name="connsiteX2" fmla="*/ 500085 w 2269583"/>
                    <a:gd name="connsiteY2" fmla="*/ 3579597 h 3673296"/>
                    <a:gd name="connsiteX3" fmla="*/ 1798533 w 2269583"/>
                    <a:gd name="connsiteY3" fmla="*/ 3561309 h 3673296"/>
                    <a:gd name="connsiteX4" fmla="*/ 2210013 w 2269583"/>
                    <a:gd name="connsiteY4" fmla="*/ 589509 h 3673296"/>
                    <a:gd name="connsiteX5" fmla="*/ 2022296 w 2269583"/>
                    <a:gd name="connsiteY5" fmla="*/ 30784 h 3673296"/>
                    <a:gd name="connsiteX6" fmla="*/ 306043 w 2269583"/>
                    <a:gd name="connsiteY6" fmla="*/ 0 h 3673296"/>
                    <a:gd name="connsiteX0" fmla="*/ 298505 w 2262045"/>
                    <a:gd name="connsiteY0" fmla="*/ 0 h 3673296"/>
                    <a:gd name="connsiteX1" fmla="*/ 61031 w 2262045"/>
                    <a:gd name="connsiteY1" fmla="*/ 607316 h 3673296"/>
                    <a:gd name="connsiteX2" fmla="*/ 492547 w 2262045"/>
                    <a:gd name="connsiteY2" fmla="*/ 3579597 h 3673296"/>
                    <a:gd name="connsiteX3" fmla="*/ 1790995 w 2262045"/>
                    <a:gd name="connsiteY3" fmla="*/ 3561309 h 3673296"/>
                    <a:gd name="connsiteX4" fmla="*/ 2202475 w 2262045"/>
                    <a:gd name="connsiteY4" fmla="*/ 589509 h 3673296"/>
                    <a:gd name="connsiteX5" fmla="*/ 2014758 w 2262045"/>
                    <a:gd name="connsiteY5" fmla="*/ 30784 h 3673296"/>
                    <a:gd name="connsiteX6" fmla="*/ 298505 w 2262045"/>
                    <a:gd name="connsiteY6" fmla="*/ 0 h 3673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62045" h="3673296">
                      <a:moveTo>
                        <a:pt x="298505" y="0"/>
                      </a:moveTo>
                      <a:cubicBezTo>
                        <a:pt x="257304" y="54529"/>
                        <a:pt x="98621" y="284843"/>
                        <a:pt x="61031" y="607316"/>
                      </a:cubicBezTo>
                      <a:cubicBezTo>
                        <a:pt x="-8147" y="1200773"/>
                        <a:pt x="-141437" y="3454629"/>
                        <a:pt x="492547" y="3579597"/>
                      </a:cubicBezTo>
                      <a:cubicBezTo>
                        <a:pt x="900979" y="3744189"/>
                        <a:pt x="1611163" y="3661893"/>
                        <a:pt x="1790995" y="3561309"/>
                      </a:cubicBezTo>
                      <a:cubicBezTo>
                        <a:pt x="2365543" y="3495777"/>
                        <a:pt x="2288712" y="1172770"/>
                        <a:pt x="2202475" y="589509"/>
                      </a:cubicBezTo>
                      <a:cubicBezTo>
                        <a:pt x="2141429" y="176625"/>
                        <a:pt x="2085271" y="115237"/>
                        <a:pt x="2014758" y="30784"/>
                      </a:cubicBezTo>
                      <a:lnTo>
                        <a:pt x="298505" y="0"/>
                      </a:lnTo>
                      <a:close/>
                    </a:path>
                  </a:pathLst>
                </a:custGeom>
                <a:solidFill>
                  <a:srgbClr val="843C0C"/>
                </a:solidFill>
                <a:ln w="25400" cap="rnd">
                  <a:noFill/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61" name="楕円 60">
                  <a:extLst>
                    <a:ext uri="{FF2B5EF4-FFF2-40B4-BE49-F238E27FC236}">
                      <a16:creationId xmlns:a16="http://schemas.microsoft.com/office/drawing/2014/main" id="{C439059D-22C0-41B9-572B-18755D7293B0}"/>
                    </a:ext>
                  </a:extLst>
                </p:cNvPr>
                <p:cNvSpPr/>
                <p:nvPr/>
              </p:nvSpPr>
              <p:spPr>
                <a:xfrm>
                  <a:off x="1949197" y="1447822"/>
                  <a:ext cx="1543050" cy="441958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F4CAA5A5-F17C-7F17-2942-6443DF91A088}"/>
                  </a:ext>
                </a:extLst>
              </p:cNvPr>
              <p:cNvGrpSpPr/>
              <p:nvPr/>
            </p:nvGrpSpPr>
            <p:grpSpPr>
              <a:xfrm>
                <a:off x="1720299" y="515183"/>
                <a:ext cx="1952049" cy="3980508"/>
                <a:chOff x="1571549" y="189354"/>
                <a:chExt cx="2239295" cy="5024456"/>
              </a:xfrm>
            </p:grpSpPr>
            <p:sp>
              <p:nvSpPr>
                <p:cNvPr id="55" name="フリーフォーム: 図形 1">
                  <a:extLst>
                    <a:ext uri="{FF2B5EF4-FFF2-40B4-BE49-F238E27FC236}">
                      <a16:creationId xmlns:a16="http://schemas.microsoft.com/office/drawing/2014/main" id="{AA82A6BC-95B0-6767-2A27-AB48B46200A0}"/>
                    </a:ext>
                  </a:extLst>
                </p:cNvPr>
                <p:cNvSpPr/>
                <p:nvPr/>
              </p:nvSpPr>
              <p:spPr>
                <a:xfrm>
                  <a:off x="1584437" y="515521"/>
                  <a:ext cx="2221742" cy="4698289"/>
                </a:xfrm>
                <a:custGeom>
                  <a:avLst/>
                  <a:gdLst>
                    <a:gd name="connsiteX0" fmla="*/ 713232 w 2139696"/>
                    <a:gd name="connsiteY0" fmla="*/ 301752 h 4645152"/>
                    <a:gd name="connsiteX1" fmla="*/ 0 w 2139696"/>
                    <a:gd name="connsiteY1" fmla="*/ 1636776 h 4645152"/>
                    <a:gd name="connsiteX2" fmla="*/ 448056 w 2139696"/>
                    <a:gd name="connsiteY2" fmla="*/ 4645152 h 4645152"/>
                    <a:gd name="connsiteX3" fmla="*/ 1682496 w 2139696"/>
                    <a:gd name="connsiteY3" fmla="*/ 4645152 h 4645152"/>
                    <a:gd name="connsiteX4" fmla="*/ 2139696 w 2139696"/>
                    <a:gd name="connsiteY4" fmla="*/ 1618488 h 4645152"/>
                    <a:gd name="connsiteX5" fmla="*/ 1490472 w 2139696"/>
                    <a:gd name="connsiteY5" fmla="*/ 374904 h 4645152"/>
                    <a:gd name="connsiteX6" fmla="*/ 1463040 w 2139696"/>
                    <a:gd name="connsiteY6" fmla="*/ 18288 h 4645152"/>
                    <a:gd name="connsiteX7" fmla="*/ 649224 w 2139696"/>
                    <a:gd name="connsiteY7" fmla="*/ 0 h 4645152"/>
                    <a:gd name="connsiteX8" fmla="*/ 713232 w 2139696"/>
                    <a:gd name="connsiteY8" fmla="*/ 301752 h 4645152"/>
                    <a:gd name="connsiteX0" fmla="*/ 658368 w 2139696"/>
                    <a:gd name="connsiteY0" fmla="*/ 402336 h 4645152"/>
                    <a:gd name="connsiteX1" fmla="*/ 0 w 2139696"/>
                    <a:gd name="connsiteY1" fmla="*/ 1636776 h 4645152"/>
                    <a:gd name="connsiteX2" fmla="*/ 448056 w 2139696"/>
                    <a:gd name="connsiteY2" fmla="*/ 4645152 h 4645152"/>
                    <a:gd name="connsiteX3" fmla="*/ 1682496 w 2139696"/>
                    <a:gd name="connsiteY3" fmla="*/ 4645152 h 4645152"/>
                    <a:gd name="connsiteX4" fmla="*/ 2139696 w 2139696"/>
                    <a:gd name="connsiteY4" fmla="*/ 1618488 h 4645152"/>
                    <a:gd name="connsiteX5" fmla="*/ 1490472 w 2139696"/>
                    <a:gd name="connsiteY5" fmla="*/ 374904 h 4645152"/>
                    <a:gd name="connsiteX6" fmla="*/ 1463040 w 2139696"/>
                    <a:gd name="connsiteY6" fmla="*/ 18288 h 4645152"/>
                    <a:gd name="connsiteX7" fmla="*/ 649224 w 2139696"/>
                    <a:gd name="connsiteY7" fmla="*/ 0 h 4645152"/>
                    <a:gd name="connsiteX8" fmla="*/ 658368 w 2139696"/>
                    <a:gd name="connsiteY8" fmla="*/ 402336 h 4645152"/>
                    <a:gd name="connsiteX0" fmla="*/ 658368 w 2139696"/>
                    <a:gd name="connsiteY0" fmla="*/ 402336 h 4645152"/>
                    <a:gd name="connsiteX1" fmla="*/ 0 w 2139696"/>
                    <a:gd name="connsiteY1" fmla="*/ 1636776 h 4645152"/>
                    <a:gd name="connsiteX2" fmla="*/ 448056 w 2139696"/>
                    <a:gd name="connsiteY2" fmla="*/ 4645152 h 4645152"/>
                    <a:gd name="connsiteX3" fmla="*/ 1682496 w 2139696"/>
                    <a:gd name="connsiteY3" fmla="*/ 4645152 h 4645152"/>
                    <a:gd name="connsiteX4" fmla="*/ 2139696 w 2139696"/>
                    <a:gd name="connsiteY4" fmla="*/ 1618488 h 4645152"/>
                    <a:gd name="connsiteX5" fmla="*/ 1499616 w 2139696"/>
                    <a:gd name="connsiteY5" fmla="*/ 374904 h 4645152"/>
                    <a:gd name="connsiteX6" fmla="*/ 1463040 w 2139696"/>
                    <a:gd name="connsiteY6" fmla="*/ 18288 h 4645152"/>
                    <a:gd name="connsiteX7" fmla="*/ 649224 w 2139696"/>
                    <a:gd name="connsiteY7" fmla="*/ 0 h 4645152"/>
                    <a:gd name="connsiteX8" fmla="*/ 658368 w 2139696"/>
                    <a:gd name="connsiteY8" fmla="*/ 402336 h 4645152"/>
                    <a:gd name="connsiteX0" fmla="*/ 658368 w 2139696"/>
                    <a:gd name="connsiteY0" fmla="*/ 402336 h 4645152"/>
                    <a:gd name="connsiteX1" fmla="*/ 0 w 2139696"/>
                    <a:gd name="connsiteY1" fmla="*/ 1636776 h 4645152"/>
                    <a:gd name="connsiteX2" fmla="*/ 448056 w 2139696"/>
                    <a:gd name="connsiteY2" fmla="*/ 4645152 h 4645152"/>
                    <a:gd name="connsiteX3" fmla="*/ 1682496 w 2139696"/>
                    <a:gd name="connsiteY3" fmla="*/ 4645152 h 4645152"/>
                    <a:gd name="connsiteX4" fmla="*/ 2139696 w 2139696"/>
                    <a:gd name="connsiteY4" fmla="*/ 1618488 h 4645152"/>
                    <a:gd name="connsiteX5" fmla="*/ 1499616 w 2139696"/>
                    <a:gd name="connsiteY5" fmla="*/ 374904 h 4645152"/>
                    <a:gd name="connsiteX6" fmla="*/ 1490472 w 2139696"/>
                    <a:gd name="connsiteY6" fmla="*/ 18288 h 4645152"/>
                    <a:gd name="connsiteX7" fmla="*/ 649224 w 2139696"/>
                    <a:gd name="connsiteY7" fmla="*/ 0 h 4645152"/>
                    <a:gd name="connsiteX8" fmla="*/ 658368 w 2139696"/>
                    <a:gd name="connsiteY8" fmla="*/ 402336 h 4645152"/>
                    <a:gd name="connsiteX0" fmla="*/ 658368 w 2139696"/>
                    <a:gd name="connsiteY0" fmla="*/ 402336 h 4645152"/>
                    <a:gd name="connsiteX1" fmla="*/ 0 w 2139696"/>
                    <a:gd name="connsiteY1" fmla="*/ 1636776 h 4645152"/>
                    <a:gd name="connsiteX2" fmla="*/ 448056 w 2139696"/>
                    <a:gd name="connsiteY2" fmla="*/ 4645152 h 4645152"/>
                    <a:gd name="connsiteX3" fmla="*/ 1682496 w 2139696"/>
                    <a:gd name="connsiteY3" fmla="*/ 4645152 h 4645152"/>
                    <a:gd name="connsiteX4" fmla="*/ 2139696 w 2139696"/>
                    <a:gd name="connsiteY4" fmla="*/ 1618488 h 4645152"/>
                    <a:gd name="connsiteX5" fmla="*/ 1499616 w 2139696"/>
                    <a:gd name="connsiteY5" fmla="*/ 374904 h 4645152"/>
                    <a:gd name="connsiteX6" fmla="*/ 1508760 w 2139696"/>
                    <a:gd name="connsiteY6" fmla="*/ 9144 h 4645152"/>
                    <a:gd name="connsiteX7" fmla="*/ 649224 w 2139696"/>
                    <a:gd name="connsiteY7" fmla="*/ 0 h 4645152"/>
                    <a:gd name="connsiteX8" fmla="*/ 658368 w 2139696"/>
                    <a:gd name="connsiteY8" fmla="*/ 402336 h 4645152"/>
                    <a:gd name="connsiteX0" fmla="*/ 658368 w 2139696"/>
                    <a:gd name="connsiteY0" fmla="*/ 402336 h 4645152"/>
                    <a:gd name="connsiteX1" fmla="*/ 0 w 2139696"/>
                    <a:gd name="connsiteY1" fmla="*/ 1636776 h 4645152"/>
                    <a:gd name="connsiteX2" fmla="*/ 448056 w 2139696"/>
                    <a:gd name="connsiteY2" fmla="*/ 4645152 h 4645152"/>
                    <a:gd name="connsiteX3" fmla="*/ 1682496 w 2139696"/>
                    <a:gd name="connsiteY3" fmla="*/ 4645152 h 4645152"/>
                    <a:gd name="connsiteX4" fmla="*/ 2139696 w 2139696"/>
                    <a:gd name="connsiteY4" fmla="*/ 1618488 h 4645152"/>
                    <a:gd name="connsiteX5" fmla="*/ 1499616 w 2139696"/>
                    <a:gd name="connsiteY5" fmla="*/ 411480 h 4645152"/>
                    <a:gd name="connsiteX6" fmla="*/ 1508760 w 2139696"/>
                    <a:gd name="connsiteY6" fmla="*/ 9144 h 4645152"/>
                    <a:gd name="connsiteX7" fmla="*/ 649224 w 2139696"/>
                    <a:gd name="connsiteY7" fmla="*/ 0 h 4645152"/>
                    <a:gd name="connsiteX8" fmla="*/ 658368 w 2139696"/>
                    <a:gd name="connsiteY8" fmla="*/ 402336 h 4645152"/>
                    <a:gd name="connsiteX0" fmla="*/ 658368 w 2139696"/>
                    <a:gd name="connsiteY0" fmla="*/ 402336 h 4645152"/>
                    <a:gd name="connsiteX1" fmla="*/ 0 w 2139696"/>
                    <a:gd name="connsiteY1" fmla="*/ 1636776 h 4645152"/>
                    <a:gd name="connsiteX2" fmla="*/ 448056 w 2139696"/>
                    <a:gd name="connsiteY2" fmla="*/ 4645152 h 4645152"/>
                    <a:gd name="connsiteX3" fmla="*/ 1682496 w 2139696"/>
                    <a:gd name="connsiteY3" fmla="*/ 4645152 h 4645152"/>
                    <a:gd name="connsiteX4" fmla="*/ 2139696 w 2139696"/>
                    <a:gd name="connsiteY4" fmla="*/ 1618488 h 4645152"/>
                    <a:gd name="connsiteX5" fmla="*/ 1499616 w 2139696"/>
                    <a:gd name="connsiteY5" fmla="*/ 411480 h 4645152"/>
                    <a:gd name="connsiteX6" fmla="*/ 1508760 w 2139696"/>
                    <a:gd name="connsiteY6" fmla="*/ 9144 h 4645152"/>
                    <a:gd name="connsiteX7" fmla="*/ 649224 w 2139696"/>
                    <a:gd name="connsiteY7" fmla="*/ 0 h 4645152"/>
                    <a:gd name="connsiteX8" fmla="*/ 658368 w 2139696"/>
                    <a:gd name="connsiteY8" fmla="*/ 402336 h 4645152"/>
                    <a:gd name="connsiteX0" fmla="*/ 658368 w 2139696"/>
                    <a:gd name="connsiteY0" fmla="*/ 402336 h 4645152"/>
                    <a:gd name="connsiteX1" fmla="*/ 0 w 2139696"/>
                    <a:gd name="connsiteY1" fmla="*/ 1636776 h 4645152"/>
                    <a:gd name="connsiteX2" fmla="*/ 448056 w 2139696"/>
                    <a:gd name="connsiteY2" fmla="*/ 4645152 h 4645152"/>
                    <a:gd name="connsiteX3" fmla="*/ 1682496 w 2139696"/>
                    <a:gd name="connsiteY3" fmla="*/ 4645152 h 4645152"/>
                    <a:gd name="connsiteX4" fmla="*/ 2139696 w 2139696"/>
                    <a:gd name="connsiteY4" fmla="*/ 1618488 h 4645152"/>
                    <a:gd name="connsiteX5" fmla="*/ 1499616 w 2139696"/>
                    <a:gd name="connsiteY5" fmla="*/ 411480 h 4645152"/>
                    <a:gd name="connsiteX6" fmla="*/ 1508760 w 2139696"/>
                    <a:gd name="connsiteY6" fmla="*/ 9144 h 4645152"/>
                    <a:gd name="connsiteX7" fmla="*/ 649224 w 2139696"/>
                    <a:gd name="connsiteY7" fmla="*/ 0 h 4645152"/>
                    <a:gd name="connsiteX8" fmla="*/ 658368 w 2139696"/>
                    <a:gd name="connsiteY8" fmla="*/ 402336 h 4645152"/>
                    <a:gd name="connsiteX0" fmla="*/ 683997 w 2165325"/>
                    <a:gd name="connsiteY0" fmla="*/ 402336 h 4645152"/>
                    <a:gd name="connsiteX1" fmla="*/ 25629 w 2165325"/>
                    <a:gd name="connsiteY1" fmla="*/ 1636776 h 4645152"/>
                    <a:gd name="connsiteX2" fmla="*/ 473685 w 2165325"/>
                    <a:gd name="connsiteY2" fmla="*/ 4645152 h 4645152"/>
                    <a:gd name="connsiteX3" fmla="*/ 1708125 w 2165325"/>
                    <a:gd name="connsiteY3" fmla="*/ 4645152 h 4645152"/>
                    <a:gd name="connsiteX4" fmla="*/ 2165325 w 2165325"/>
                    <a:gd name="connsiteY4" fmla="*/ 1618488 h 4645152"/>
                    <a:gd name="connsiteX5" fmla="*/ 1525245 w 2165325"/>
                    <a:gd name="connsiteY5" fmla="*/ 411480 h 4645152"/>
                    <a:gd name="connsiteX6" fmla="*/ 1534389 w 2165325"/>
                    <a:gd name="connsiteY6" fmla="*/ 9144 h 4645152"/>
                    <a:gd name="connsiteX7" fmla="*/ 674853 w 2165325"/>
                    <a:gd name="connsiteY7" fmla="*/ 0 h 4645152"/>
                    <a:gd name="connsiteX8" fmla="*/ 683997 w 2165325"/>
                    <a:gd name="connsiteY8" fmla="*/ 402336 h 4645152"/>
                    <a:gd name="connsiteX0" fmla="*/ 683997 w 2192642"/>
                    <a:gd name="connsiteY0" fmla="*/ 402336 h 4645152"/>
                    <a:gd name="connsiteX1" fmla="*/ 25629 w 2192642"/>
                    <a:gd name="connsiteY1" fmla="*/ 1636776 h 4645152"/>
                    <a:gd name="connsiteX2" fmla="*/ 473685 w 2192642"/>
                    <a:gd name="connsiteY2" fmla="*/ 4645152 h 4645152"/>
                    <a:gd name="connsiteX3" fmla="*/ 1708125 w 2192642"/>
                    <a:gd name="connsiteY3" fmla="*/ 4645152 h 4645152"/>
                    <a:gd name="connsiteX4" fmla="*/ 2165325 w 2192642"/>
                    <a:gd name="connsiteY4" fmla="*/ 1618488 h 4645152"/>
                    <a:gd name="connsiteX5" fmla="*/ 1525245 w 2192642"/>
                    <a:gd name="connsiteY5" fmla="*/ 411480 h 4645152"/>
                    <a:gd name="connsiteX6" fmla="*/ 1534389 w 2192642"/>
                    <a:gd name="connsiteY6" fmla="*/ 9144 h 4645152"/>
                    <a:gd name="connsiteX7" fmla="*/ 674853 w 2192642"/>
                    <a:gd name="connsiteY7" fmla="*/ 0 h 4645152"/>
                    <a:gd name="connsiteX8" fmla="*/ 683997 w 2192642"/>
                    <a:gd name="connsiteY8" fmla="*/ 402336 h 4645152"/>
                    <a:gd name="connsiteX0" fmla="*/ 683997 w 2192642"/>
                    <a:gd name="connsiteY0" fmla="*/ 402336 h 4645152"/>
                    <a:gd name="connsiteX1" fmla="*/ 25629 w 2192642"/>
                    <a:gd name="connsiteY1" fmla="*/ 1636776 h 4645152"/>
                    <a:gd name="connsiteX2" fmla="*/ 473685 w 2192642"/>
                    <a:gd name="connsiteY2" fmla="*/ 4645152 h 4645152"/>
                    <a:gd name="connsiteX3" fmla="*/ 1708125 w 2192642"/>
                    <a:gd name="connsiteY3" fmla="*/ 4645152 h 4645152"/>
                    <a:gd name="connsiteX4" fmla="*/ 2165325 w 2192642"/>
                    <a:gd name="connsiteY4" fmla="*/ 1618488 h 4645152"/>
                    <a:gd name="connsiteX5" fmla="*/ 1525245 w 2192642"/>
                    <a:gd name="connsiteY5" fmla="*/ 411480 h 4645152"/>
                    <a:gd name="connsiteX6" fmla="*/ 1534389 w 2192642"/>
                    <a:gd name="connsiteY6" fmla="*/ 9144 h 4645152"/>
                    <a:gd name="connsiteX7" fmla="*/ 674853 w 2192642"/>
                    <a:gd name="connsiteY7" fmla="*/ 0 h 4645152"/>
                    <a:gd name="connsiteX8" fmla="*/ 683997 w 2192642"/>
                    <a:gd name="connsiteY8" fmla="*/ 402336 h 4645152"/>
                    <a:gd name="connsiteX0" fmla="*/ 683997 w 2192642"/>
                    <a:gd name="connsiteY0" fmla="*/ 402336 h 4645152"/>
                    <a:gd name="connsiteX1" fmla="*/ 25629 w 2192642"/>
                    <a:gd name="connsiteY1" fmla="*/ 1636776 h 4645152"/>
                    <a:gd name="connsiteX2" fmla="*/ 473685 w 2192642"/>
                    <a:gd name="connsiteY2" fmla="*/ 4645152 h 4645152"/>
                    <a:gd name="connsiteX3" fmla="*/ 1708125 w 2192642"/>
                    <a:gd name="connsiteY3" fmla="*/ 4645152 h 4645152"/>
                    <a:gd name="connsiteX4" fmla="*/ 2165325 w 2192642"/>
                    <a:gd name="connsiteY4" fmla="*/ 1618488 h 4645152"/>
                    <a:gd name="connsiteX5" fmla="*/ 1525245 w 2192642"/>
                    <a:gd name="connsiteY5" fmla="*/ 411480 h 4645152"/>
                    <a:gd name="connsiteX6" fmla="*/ 1534389 w 2192642"/>
                    <a:gd name="connsiteY6" fmla="*/ 9144 h 4645152"/>
                    <a:gd name="connsiteX7" fmla="*/ 674853 w 2192642"/>
                    <a:gd name="connsiteY7" fmla="*/ 0 h 4645152"/>
                    <a:gd name="connsiteX8" fmla="*/ 683997 w 2192642"/>
                    <a:gd name="connsiteY8" fmla="*/ 402336 h 4645152"/>
                    <a:gd name="connsiteX0" fmla="*/ 688077 w 2196722"/>
                    <a:gd name="connsiteY0" fmla="*/ 402336 h 4645562"/>
                    <a:gd name="connsiteX1" fmla="*/ 29709 w 2196722"/>
                    <a:gd name="connsiteY1" fmla="*/ 1636776 h 4645562"/>
                    <a:gd name="connsiteX2" fmla="*/ 477765 w 2196722"/>
                    <a:gd name="connsiteY2" fmla="*/ 4645152 h 4645562"/>
                    <a:gd name="connsiteX3" fmla="*/ 1712205 w 2196722"/>
                    <a:gd name="connsiteY3" fmla="*/ 4645152 h 4645562"/>
                    <a:gd name="connsiteX4" fmla="*/ 2169405 w 2196722"/>
                    <a:gd name="connsiteY4" fmla="*/ 1618488 h 4645562"/>
                    <a:gd name="connsiteX5" fmla="*/ 1529325 w 2196722"/>
                    <a:gd name="connsiteY5" fmla="*/ 411480 h 4645562"/>
                    <a:gd name="connsiteX6" fmla="*/ 1538469 w 2196722"/>
                    <a:gd name="connsiteY6" fmla="*/ 9144 h 4645562"/>
                    <a:gd name="connsiteX7" fmla="*/ 678933 w 2196722"/>
                    <a:gd name="connsiteY7" fmla="*/ 0 h 4645562"/>
                    <a:gd name="connsiteX8" fmla="*/ 688077 w 2196722"/>
                    <a:gd name="connsiteY8" fmla="*/ 402336 h 4645562"/>
                    <a:gd name="connsiteX0" fmla="*/ 688077 w 2196722"/>
                    <a:gd name="connsiteY0" fmla="*/ 402336 h 4645562"/>
                    <a:gd name="connsiteX1" fmla="*/ 29709 w 2196722"/>
                    <a:gd name="connsiteY1" fmla="*/ 1636776 h 4645562"/>
                    <a:gd name="connsiteX2" fmla="*/ 477765 w 2196722"/>
                    <a:gd name="connsiteY2" fmla="*/ 4645152 h 4645562"/>
                    <a:gd name="connsiteX3" fmla="*/ 1712205 w 2196722"/>
                    <a:gd name="connsiteY3" fmla="*/ 4645152 h 4645562"/>
                    <a:gd name="connsiteX4" fmla="*/ 2169405 w 2196722"/>
                    <a:gd name="connsiteY4" fmla="*/ 1618488 h 4645562"/>
                    <a:gd name="connsiteX5" fmla="*/ 1529325 w 2196722"/>
                    <a:gd name="connsiteY5" fmla="*/ 411480 h 4645562"/>
                    <a:gd name="connsiteX6" fmla="*/ 1538469 w 2196722"/>
                    <a:gd name="connsiteY6" fmla="*/ 9144 h 4645562"/>
                    <a:gd name="connsiteX7" fmla="*/ 678933 w 2196722"/>
                    <a:gd name="connsiteY7" fmla="*/ 0 h 4645562"/>
                    <a:gd name="connsiteX8" fmla="*/ 688077 w 2196722"/>
                    <a:gd name="connsiteY8" fmla="*/ 402336 h 4645562"/>
                    <a:gd name="connsiteX0" fmla="*/ 688077 w 2249849"/>
                    <a:gd name="connsiteY0" fmla="*/ 402336 h 4645857"/>
                    <a:gd name="connsiteX1" fmla="*/ 29709 w 2249849"/>
                    <a:gd name="connsiteY1" fmla="*/ 1636776 h 4645857"/>
                    <a:gd name="connsiteX2" fmla="*/ 477765 w 2249849"/>
                    <a:gd name="connsiteY2" fmla="*/ 4645152 h 4645857"/>
                    <a:gd name="connsiteX3" fmla="*/ 1712205 w 2249849"/>
                    <a:gd name="connsiteY3" fmla="*/ 4645152 h 4645857"/>
                    <a:gd name="connsiteX4" fmla="*/ 2169405 w 2249849"/>
                    <a:gd name="connsiteY4" fmla="*/ 1618488 h 4645857"/>
                    <a:gd name="connsiteX5" fmla="*/ 1529325 w 2249849"/>
                    <a:gd name="connsiteY5" fmla="*/ 411480 h 4645857"/>
                    <a:gd name="connsiteX6" fmla="*/ 1538469 w 2249849"/>
                    <a:gd name="connsiteY6" fmla="*/ 9144 h 4645857"/>
                    <a:gd name="connsiteX7" fmla="*/ 678933 w 2249849"/>
                    <a:gd name="connsiteY7" fmla="*/ 0 h 4645857"/>
                    <a:gd name="connsiteX8" fmla="*/ 688077 w 2249849"/>
                    <a:gd name="connsiteY8" fmla="*/ 402336 h 4645857"/>
                    <a:gd name="connsiteX0" fmla="*/ 688077 w 2209557"/>
                    <a:gd name="connsiteY0" fmla="*/ 402336 h 4645632"/>
                    <a:gd name="connsiteX1" fmla="*/ 29709 w 2209557"/>
                    <a:gd name="connsiteY1" fmla="*/ 1636776 h 4645632"/>
                    <a:gd name="connsiteX2" fmla="*/ 477765 w 2209557"/>
                    <a:gd name="connsiteY2" fmla="*/ 4645152 h 4645632"/>
                    <a:gd name="connsiteX3" fmla="*/ 1712205 w 2209557"/>
                    <a:gd name="connsiteY3" fmla="*/ 4645152 h 4645632"/>
                    <a:gd name="connsiteX4" fmla="*/ 2169405 w 2209557"/>
                    <a:gd name="connsiteY4" fmla="*/ 1618488 h 4645632"/>
                    <a:gd name="connsiteX5" fmla="*/ 1529325 w 2209557"/>
                    <a:gd name="connsiteY5" fmla="*/ 411480 h 4645632"/>
                    <a:gd name="connsiteX6" fmla="*/ 1538469 w 2209557"/>
                    <a:gd name="connsiteY6" fmla="*/ 9144 h 4645632"/>
                    <a:gd name="connsiteX7" fmla="*/ 678933 w 2209557"/>
                    <a:gd name="connsiteY7" fmla="*/ 0 h 4645632"/>
                    <a:gd name="connsiteX8" fmla="*/ 688077 w 2209557"/>
                    <a:gd name="connsiteY8" fmla="*/ 402336 h 4645632"/>
                    <a:gd name="connsiteX0" fmla="*/ 688077 w 2209557"/>
                    <a:gd name="connsiteY0" fmla="*/ 402336 h 4645632"/>
                    <a:gd name="connsiteX1" fmla="*/ 29709 w 2209557"/>
                    <a:gd name="connsiteY1" fmla="*/ 1636776 h 4645632"/>
                    <a:gd name="connsiteX2" fmla="*/ 477765 w 2209557"/>
                    <a:gd name="connsiteY2" fmla="*/ 4645152 h 4645632"/>
                    <a:gd name="connsiteX3" fmla="*/ 1712205 w 2209557"/>
                    <a:gd name="connsiteY3" fmla="*/ 4645152 h 4645632"/>
                    <a:gd name="connsiteX4" fmla="*/ 2169405 w 2209557"/>
                    <a:gd name="connsiteY4" fmla="*/ 1618488 h 4645632"/>
                    <a:gd name="connsiteX5" fmla="*/ 1529325 w 2209557"/>
                    <a:gd name="connsiteY5" fmla="*/ 411480 h 4645632"/>
                    <a:gd name="connsiteX6" fmla="*/ 1538469 w 2209557"/>
                    <a:gd name="connsiteY6" fmla="*/ 9144 h 4645632"/>
                    <a:gd name="connsiteX7" fmla="*/ 678933 w 2209557"/>
                    <a:gd name="connsiteY7" fmla="*/ 0 h 4645632"/>
                    <a:gd name="connsiteX8" fmla="*/ 688077 w 2209557"/>
                    <a:gd name="connsiteY8" fmla="*/ 402336 h 4645632"/>
                    <a:gd name="connsiteX0" fmla="*/ 688077 w 2209557"/>
                    <a:gd name="connsiteY0" fmla="*/ 402336 h 4645632"/>
                    <a:gd name="connsiteX1" fmla="*/ 29709 w 2209557"/>
                    <a:gd name="connsiteY1" fmla="*/ 1636776 h 4645632"/>
                    <a:gd name="connsiteX2" fmla="*/ 477765 w 2209557"/>
                    <a:gd name="connsiteY2" fmla="*/ 4645152 h 4645632"/>
                    <a:gd name="connsiteX3" fmla="*/ 1712205 w 2209557"/>
                    <a:gd name="connsiteY3" fmla="*/ 4645152 h 4645632"/>
                    <a:gd name="connsiteX4" fmla="*/ 2169405 w 2209557"/>
                    <a:gd name="connsiteY4" fmla="*/ 1618488 h 4645632"/>
                    <a:gd name="connsiteX5" fmla="*/ 1529325 w 2209557"/>
                    <a:gd name="connsiteY5" fmla="*/ 411480 h 4645632"/>
                    <a:gd name="connsiteX6" fmla="*/ 1538469 w 2209557"/>
                    <a:gd name="connsiteY6" fmla="*/ 9144 h 4645632"/>
                    <a:gd name="connsiteX7" fmla="*/ 678933 w 2209557"/>
                    <a:gd name="connsiteY7" fmla="*/ 0 h 4645632"/>
                    <a:gd name="connsiteX8" fmla="*/ 688077 w 2209557"/>
                    <a:gd name="connsiteY8" fmla="*/ 402336 h 4645632"/>
                    <a:gd name="connsiteX0" fmla="*/ 699558 w 2221038"/>
                    <a:gd name="connsiteY0" fmla="*/ 402336 h 4645632"/>
                    <a:gd name="connsiteX1" fmla="*/ 41190 w 2221038"/>
                    <a:gd name="connsiteY1" fmla="*/ 1636776 h 4645632"/>
                    <a:gd name="connsiteX2" fmla="*/ 489246 w 2221038"/>
                    <a:gd name="connsiteY2" fmla="*/ 4645152 h 4645632"/>
                    <a:gd name="connsiteX3" fmla="*/ 1723686 w 2221038"/>
                    <a:gd name="connsiteY3" fmla="*/ 4645152 h 4645632"/>
                    <a:gd name="connsiteX4" fmla="*/ 2180886 w 2221038"/>
                    <a:gd name="connsiteY4" fmla="*/ 1618488 h 4645632"/>
                    <a:gd name="connsiteX5" fmla="*/ 1540806 w 2221038"/>
                    <a:gd name="connsiteY5" fmla="*/ 411480 h 4645632"/>
                    <a:gd name="connsiteX6" fmla="*/ 1549950 w 2221038"/>
                    <a:gd name="connsiteY6" fmla="*/ 9144 h 4645632"/>
                    <a:gd name="connsiteX7" fmla="*/ 690414 w 2221038"/>
                    <a:gd name="connsiteY7" fmla="*/ 0 h 4645632"/>
                    <a:gd name="connsiteX8" fmla="*/ 699558 w 2221038"/>
                    <a:gd name="connsiteY8" fmla="*/ 402336 h 4645632"/>
                    <a:gd name="connsiteX0" fmla="*/ 699558 w 2221038"/>
                    <a:gd name="connsiteY0" fmla="*/ 402336 h 4645632"/>
                    <a:gd name="connsiteX1" fmla="*/ 41190 w 2221038"/>
                    <a:gd name="connsiteY1" fmla="*/ 1636776 h 4645632"/>
                    <a:gd name="connsiteX2" fmla="*/ 489246 w 2221038"/>
                    <a:gd name="connsiteY2" fmla="*/ 4645152 h 4645632"/>
                    <a:gd name="connsiteX3" fmla="*/ 1723686 w 2221038"/>
                    <a:gd name="connsiteY3" fmla="*/ 4645152 h 4645632"/>
                    <a:gd name="connsiteX4" fmla="*/ 2180886 w 2221038"/>
                    <a:gd name="connsiteY4" fmla="*/ 1618488 h 4645632"/>
                    <a:gd name="connsiteX5" fmla="*/ 1540806 w 2221038"/>
                    <a:gd name="connsiteY5" fmla="*/ 411480 h 4645632"/>
                    <a:gd name="connsiteX6" fmla="*/ 1549950 w 2221038"/>
                    <a:gd name="connsiteY6" fmla="*/ 9144 h 4645632"/>
                    <a:gd name="connsiteX7" fmla="*/ 690414 w 2221038"/>
                    <a:gd name="connsiteY7" fmla="*/ 0 h 4645632"/>
                    <a:gd name="connsiteX8" fmla="*/ 699558 w 2221038"/>
                    <a:gd name="connsiteY8" fmla="*/ 402336 h 4645632"/>
                    <a:gd name="connsiteX0" fmla="*/ 699558 w 2181411"/>
                    <a:gd name="connsiteY0" fmla="*/ 402336 h 4645562"/>
                    <a:gd name="connsiteX1" fmla="*/ 41190 w 2181411"/>
                    <a:gd name="connsiteY1" fmla="*/ 1636776 h 4645562"/>
                    <a:gd name="connsiteX2" fmla="*/ 489246 w 2181411"/>
                    <a:gd name="connsiteY2" fmla="*/ 4645152 h 4645562"/>
                    <a:gd name="connsiteX3" fmla="*/ 1723686 w 2181411"/>
                    <a:gd name="connsiteY3" fmla="*/ 4645152 h 4645562"/>
                    <a:gd name="connsiteX4" fmla="*/ 2180886 w 2181411"/>
                    <a:gd name="connsiteY4" fmla="*/ 1618488 h 4645562"/>
                    <a:gd name="connsiteX5" fmla="*/ 1540806 w 2181411"/>
                    <a:gd name="connsiteY5" fmla="*/ 411480 h 4645562"/>
                    <a:gd name="connsiteX6" fmla="*/ 1549950 w 2181411"/>
                    <a:gd name="connsiteY6" fmla="*/ 9144 h 4645562"/>
                    <a:gd name="connsiteX7" fmla="*/ 690414 w 2181411"/>
                    <a:gd name="connsiteY7" fmla="*/ 0 h 4645562"/>
                    <a:gd name="connsiteX8" fmla="*/ 699558 w 2181411"/>
                    <a:gd name="connsiteY8" fmla="*/ 402336 h 4645562"/>
                    <a:gd name="connsiteX0" fmla="*/ 699558 w 2181411"/>
                    <a:gd name="connsiteY0" fmla="*/ 402336 h 4645562"/>
                    <a:gd name="connsiteX1" fmla="*/ 41190 w 2181411"/>
                    <a:gd name="connsiteY1" fmla="*/ 1636776 h 4645562"/>
                    <a:gd name="connsiteX2" fmla="*/ 489246 w 2181411"/>
                    <a:gd name="connsiteY2" fmla="*/ 4645152 h 4645562"/>
                    <a:gd name="connsiteX3" fmla="*/ 1723686 w 2181411"/>
                    <a:gd name="connsiteY3" fmla="*/ 4645152 h 4645562"/>
                    <a:gd name="connsiteX4" fmla="*/ 2180886 w 2181411"/>
                    <a:gd name="connsiteY4" fmla="*/ 1618488 h 4645562"/>
                    <a:gd name="connsiteX5" fmla="*/ 1540806 w 2181411"/>
                    <a:gd name="connsiteY5" fmla="*/ 411480 h 4645562"/>
                    <a:gd name="connsiteX6" fmla="*/ 1549950 w 2181411"/>
                    <a:gd name="connsiteY6" fmla="*/ 9144 h 4645562"/>
                    <a:gd name="connsiteX7" fmla="*/ 690414 w 2181411"/>
                    <a:gd name="connsiteY7" fmla="*/ 0 h 4645562"/>
                    <a:gd name="connsiteX8" fmla="*/ 699558 w 2181411"/>
                    <a:gd name="connsiteY8" fmla="*/ 402336 h 4645562"/>
                    <a:gd name="connsiteX0" fmla="*/ 695672 w 2177525"/>
                    <a:gd name="connsiteY0" fmla="*/ 402336 h 4645562"/>
                    <a:gd name="connsiteX1" fmla="*/ 37304 w 2177525"/>
                    <a:gd name="connsiteY1" fmla="*/ 1636776 h 4645562"/>
                    <a:gd name="connsiteX2" fmla="*/ 485360 w 2177525"/>
                    <a:gd name="connsiteY2" fmla="*/ 4645152 h 4645562"/>
                    <a:gd name="connsiteX3" fmla="*/ 1719800 w 2177525"/>
                    <a:gd name="connsiteY3" fmla="*/ 4645152 h 4645562"/>
                    <a:gd name="connsiteX4" fmla="*/ 2177000 w 2177525"/>
                    <a:gd name="connsiteY4" fmla="*/ 1618488 h 4645562"/>
                    <a:gd name="connsiteX5" fmla="*/ 1536920 w 2177525"/>
                    <a:gd name="connsiteY5" fmla="*/ 411480 h 4645562"/>
                    <a:gd name="connsiteX6" fmla="*/ 1546064 w 2177525"/>
                    <a:gd name="connsiteY6" fmla="*/ 9144 h 4645562"/>
                    <a:gd name="connsiteX7" fmla="*/ 686528 w 2177525"/>
                    <a:gd name="connsiteY7" fmla="*/ 0 h 4645562"/>
                    <a:gd name="connsiteX8" fmla="*/ 695672 w 2177525"/>
                    <a:gd name="connsiteY8" fmla="*/ 402336 h 4645562"/>
                    <a:gd name="connsiteX0" fmla="*/ 695672 w 2177525"/>
                    <a:gd name="connsiteY0" fmla="*/ 402336 h 4645562"/>
                    <a:gd name="connsiteX1" fmla="*/ 37304 w 2177525"/>
                    <a:gd name="connsiteY1" fmla="*/ 1636776 h 4645562"/>
                    <a:gd name="connsiteX2" fmla="*/ 485360 w 2177525"/>
                    <a:gd name="connsiteY2" fmla="*/ 4645152 h 4645562"/>
                    <a:gd name="connsiteX3" fmla="*/ 1719800 w 2177525"/>
                    <a:gd name="connsiteY3" fmla="*/ 4645152 h 4645562"/>
                    <a:gd name="connsiteX4" fmla="*/ 2177000 w 2177525"/>
                    <a:gd name="connsiteY4" fmla="*/ 1618488 h 4645562"/>
                    <a:gd name="connsiteX5" fmla="*/ 1536920 w 2177525"/>
                    <a:gd name="connsiteY5" fmla="*/ 411480 h 4645562"/>
                    <a:gd name="connsiteX6" fmla="*/ 1546064 w 2177525"/>
                    <a:gd name="connsiteY6" fmla="*/ 9144 h 4645562"/>
                    <a:gd name="connsiteX7" fmla="*/ 686528 w 2177525"/>
                    <a:gd name="connsiteY7" fmla="*/ 0 h 4645562"/>
                    <a:gd name="connsiteX8" fmla="*/ 695672 w 2177525"/>
                    <a:gd name="connsiteY8" fmla="*/ 402336 h 4645562"/>
                    <a:gd name="connsiteX0" fmla="*/ 699512 w 2181365"/>
                    <a:gd name="connsiteY0" fmla="*/ 402336 h 4645562"/>
                    <a:gd name="connsiteX1" fmla="*/ 41144 w 2181365"/>
                    <a:gd name="connsiteY1" fmla="*/ 1636776 h 4645562"/>
                    <a:gd name="connsiteX2" fmla="*/ 489200 w 2181365"/>
                    <a:gd name="connsiteY2" fmla="*/ 4645152 h 4645562"/>
                    <a:gd name="connsiteX3" fmla="*/ 1723640 w 2181365"/>
                    <a:gd name="connsiteY3" fmla="*/ 4645152 h 4645562"/>
                    <a:gd name="connsiteX4" fmla="*/ 2180840 w 2181365"/>
                    <a:gd name="connsiteY4" fmla="*/ 1618488 h 4645562"/>
                    <a:gd name="connsiteX5" fmla="*/ 1540760 w 2181365"/>
                    <a:gd name="connsiteY5" fmla="*/ 411480 h 4645562"/>
                    <a:gd name="connsiteX6" fmla="*/ 1549904 w 2181365"/>
                    <a:gd name="connsiteY6" fmla="*/ 9144 h 4645562"/>
                    <a:gd name="connsiteX7" fmla="*/ 690368 w 2181365"/>
                    <a:gd name="connsiteY7" fmla="*/ 0 h 4645562"/>
                    <a:gd name="connsiteX8" fmla="*/ 699512 w 2181365"/>
                    <a:gd name="connsiteY8" fmla="*/ 402336 h 4645562"/>
                    <a:gd name="connsiteX0" fmla="*/ 699512 w 2181365"/>
                    <a:gd name="connsiteY0" fmla="*/ 402336 h 4645562"/>
                    <a:gd name="connsiteX1" fmla="*/ 41144 w 2181365"/>
                    <a:gd name="connsiteY1" fmla="*/ 1636776 h 4645562"/>
                    <a:gd name="connsiteX2" fmla="*/ 489200 w 2181365"/>
                    <a:gd name="connsiteY2" fmla="*/ 4645152 h 4645562"/>
                    <a:gd name="connsiteX3" fmla="*/ 1723640 w 2181365"/>
                    <a:gd name="connsiteY3" fmla="*/ 4645152 h 4645562"/>
                    <a:gd name="connsiteX4" fmla="*/ 2180840 w 2181365"/>
                    <a:gd name="connsiteY4" fmla="*/ 1618488 h 4645562"/>
                    <a:gd name="connsiteX5" fmla="*/ 1540760 w 2181365"/>
                    <a:gd name="connsiteY5" fmla="*/ 411480 h 4645562"/>
                    <a:gd name="connsiteX6" fmla="*/ 1549904 w 2181365"/>
                    <a:gd name="connsiteY6" fmla="*/ 9144 h 4645562"/>
                    <a:gd name="connsiteX7" fmla="*/ 690368 w 2181365"/>
                    <a:gd name="connsiteY7" fmla="*/ 0 h 4645562"/>
                    <a:gd name="connsiteX8" fmla="*/ 699512 w 2181365"/>
                    <a:gd name="connsiteY8" fmla="*/ 402336 h 4645562"/>
                    <a:gd name="connsiteX0" fmla="*/ 699512 w 2180914"/>
                    <a:gd name="connsiteY0" fmla="*/ 402336 h 4645562"/>
                    <a:gd name="connsiteX1" fmla="*/ 41144 w 2180914"/>
                    <a:gd name="connsiteY1" fmla="*/ 1636776 h 4645562"/>
                    <a:gd name="connsiteX2" fmla="*/ 489200 w 2180914"/>
                    <a:gd name="connsiteY2" fmla="*/ 4645152 h 4645562"/>
                    <a:gd name="connsiteX3" fmla="*/ 1723640 w 2180914"/>
                    <a:gd name="connsiteY3" fmla="*/ 4645152 h 4645562"/>
                    <a:gd name="connsiteX4" fmla="*/ 2180840 w 2180914"/>
                    <a:gd name="connsiteY4" fmla="*/ 1618488 h 4645562"/>
                    <a:gd name="connsiteX5" fmla="*/ 1540760 w 2180914"/>
                    <a:gd name="connsiteY5" fmla="*/ 411480 h 4645562"/>
                    <a:gd name="connsiteX6" fmla="*/ 1549904 w 2180914"/>
                    <a:gd name="connsiteY6" fmla="*/ 9144 h 4645562"/>
                    <a:gd name="connsiteX7" fmla="*/ 690368 w 2180914"/>
                    <a:gd name="connsiteY7" fmla="*/ 0 h 4645562"/>
                    <a:gd name="connsiteX8" fmla="*/ 699512 w 2180914"/>
                    <a:gd name="connsiteY8" fmla="*/ 402336 h 4645562"/>
                    <a:gd name="connsiteX0" fmla="*/ 699512 w 2183609"/>
                    <a:gd name="connsiteY0" fmla="*/ 402336 h 4645562"/>
                    <a:gd name="connsiteX1" fmla="*/ 41144 w 2183609"/>
                    <a:gd name="connsiteY1" fmla="*/ 1636776 h 4645562"/>
                    <a:gd name="connsiteX2" fmla="*/ 489200 w 2183609"/>
                    <a:gd name="connsiteY2" fmla="*/ 4645152 h 4645562"/>
                    <a:gd name="connsiteX3" fmla="*/ 1723640 w 2183609"/>
                    <a:gd name="connsiteY3" fmla="*/ 4645152 h 4645562"/>
                    <a:gd name="connsiteX4" fmla="*/ 2180840 w 2183609"/>
                    <a:gd name="connsiteY4" fmla="*/ 1618488 h 4645562"/>
                    <a:gd name="connsiteX5" fmla="*/ 1540760 w 2183609"/>
                    <a:gd name="connsiteY5" fmla="*/ 411480 h 4645562"/>
                    <a:gd name="connsiteX6" fmla="*/ 1549904 w 2183609"/>
                    <a:gd name="connsiteY6" fmla="*/ 9144 h 4645562"/>
                    <a:gd name="connsiteX7" fmla="*/ 690368 w 2183609"/>
                    <a:gd name="connsiteY7" fmla="*/ 0 h 4645562"/>
                    <a:gd name="connsiteX8" fmla="*/ 699512 w 2183609"/>
                    <a:gd name="connsiteY8" fmla="*/ 402336 h 4645562"/>
                    <a:gd name="connsiteX0" fmla="*/ 699512 w 2199860"/>
                    <a:gd name="connsiteY0" fmla="*/ 402336 h 4645562"/>
                    <a:gd name="connsiteX1" fmla="*/ 41144 w 2199860"/>
                    <a:gd name="connsiteY1" fmla="*/ 1636776 h 4645562"/>
                    <a:gd name="connsiteX2" fmla="*/ 489200 w 2199860"/>
                    <a:gd name="connsiteY2" fmla="*/ 4645152 h 4645562"/>
                    <a:gd name="connsiteX3" fmla="*/ 1723640 w 2199860"/>
                    <a:gd name="connsiteY3" fmla="*/ 4645152 h 4645562"/>
                    <a:gd name="connsiteX4" fmla="*/ 2180840 w 2199860"/>
                    <a:gd name="connsiteY4" fmla="*/ 1618488 h 4645562"/>
                    <a:gd name="connsiteX5" fmla="*/ 1540760 w 2199860"/>
                    <a:gd name="connsiteY5" fmla="*/ 411480 h 4645562"/>
                    <a:gd name="connsiteX6" fmla="*/ 1549904 w 2199860"/>
                    <a:gd name="connsiteY6" fmla="*/ 9144 h 4645562"/>
                    <a:gd name="connsiteX7" fmla="*/ 690368 w 2199860"/>
                    <a:gd name="connsiteY7" fmla="*/ 0 h 4645562"/>
                    <a:gd name="connsiteX8" fmla="*/ 699512 w 2199860"/>
                    <a:gd name="connsiteY8" fmla="*/ 402336 h 4645562"/>
                    <a:gd name="connsiteX0" fmla="*/ 699512 w 2232092"/>
                    <a:gd name="connsiteY0" fmla="*/ 402336 h 4646139"/>
                    <a:gd name="connsiteX1" fmla="*/ 41144 w 2232092"/>
                    <a:gd name="connsiteY1" fmla="*/ 1636776 h 4646139"/>
                    <a:gd name="connsiteX2" fmla="*/ 489200 w 2232092"/>
                    <a:gd name="connsiteY2" fmla="*/ 4645152 h 4646139"/>
                    <a:gd name="connsiteX3" fmla="*/ 1723640 w 2232092"/>
                    <a:gd name="connsiteY3" fmla="*/ 4645152 h 4646139"/>
                    <a:gd name="connsiteX4" fmla="*/ 2180840 w 2232092"/>
                    <a:gd name="connsiteY4" fmla="*/ 1618488 h 4646139"/>
                    <a:gd name="connsiteX5" fmla="*/ 1540760 w 2232092"/>
                    <a:gd name="connsiteY5" fmla="*/ 411480 h 4646139"/>
                    <a:gd name="connsiteX6" fmla="*/ 1549904 w 2232092"/>
                    <a:gd name="connsiteY6" fmla="*/ 9144 h 4646139"/>
                    <a:gd name="connsiteX7" fmla="*/ 690368 w 2232092"/>
                    <a:gd name="connsiteY7" fmla="*/ 0 h 4646139"/>
                    <a:gd name="connsiteX8" fmla="*/ 699512 w 2232092"/>
                    <a:gd name="connsiteY8" fmla="*/ 402336 h 4646139"/>
                    <a:gd name="connsiteX0" fmla="*/ 699512 w 2191309"/>
                    <a:gd name="connsiteY0" fmla="*/ 402336 h 4648530"/>
                    <a:gd name="connsiteX1" fmla="*/ 41144 w 2191309"/>
                    <a:gd name="connsiteY1" fmla="*/ 1636776 h 4648530"/>
                    <a:gd name="connsiteX2" fmla="*/ 489200 w 2191309"/>
                    <a:gd name="connsiteY2" fmla="*/ 4645152 h 4648530"/>
                    <a:gd name="connsiteX3" fmla="*/ 1723640 w 2191309"/>
                    <a:gd name="connsiteY3" fmla="*/ 4645152 h 4648530"/>
                    <a:gd name="connsiteX4" fmla="*/ 2180840 w 2191309"/>
                    <a:gd name="connsiteY4" fmla="*/ 1618488 h 4648530"/>
                    <a:gd name="connsiteX5" fmla="*/ 1540760 w 2191309"/>
                    <a:gd name="connsiteY5" fmla="*/ 411480 h 4648530"/>
                    <a:gd name="connsiteX6" fmla="*/ 1549904 w 2191309"/>
                    <a:gd name="connsiteY6" fmla="*/ 9144 h 4648530"/>
                    <a:gd name="connsiteX7" fmla="*/ 690368 w 2191309"/>
                    <a:gd name="connsiteY7" fmla="*/ 0 h 4648530"/>
                    <a:gd name="connsiteX8" fmla="*/ 699512 w 2191309"/>
                    <a:gd name="connsiteY8" fmla="*/ 402336 h 4648530"/>
                    <a:gd name="connsiteX0" fmla="*/ 699512 w 2226210"/>
                    <a:gd name="connsiteY0" fmla="*/ 402336 h 4649058"/>
                    <a:gd name="connsiteX1" fmla="*/ 41144 w 2226210"/>
                    <a:gd name="connsiteY1" fmla="*/ 1636776 h 4649058"/>
                    <a:gd name="connsiteX2" fmla="*/ 489200 w 2226210"/>
                    <a:gd name="connsiteY2" fmla="*/ 4645152 h 4649058"/>
                    <a:gd name="connsiteX3" fmla="*/ 1723640 w 2226210"/>
                    <a:gd name="connsiteY3" fmla="*/ 4645152 h 4649058"/>
                    <a:gd name="connsiteX4" fmla="*/ 2180840 w 2226210"/>
                    <a:gd name="connsiteY4" fmla="*/ 1618488 h 4649058"/>
                    <a:gd name="connsiteX5" fmla="*/ 1540760 w 2226210"/>
                    <a:gd name="connsiteY5" fmla="*/ 411480 h 4649058"/>
                    <a:gd name="connsiteX6" fmla="*/ 1549904 w 2226210"/>
                    <a:gd name="connsiteY6" fmla="*/ 9144 h 4649058"/>
                    <a:gd name="connsiteX7" fmla="*/ 690368 w 2226210"/>
                    <a:gd name="connsiteY7" fmla="*/ 0 h 4649058"/>
                    <a:gd name="connsiteX8" fmla="*/ 699512 w 2226210"/>
                    <a:gd name="connsiteY8" fmla="*/ 402336 h 4649058"/>
                    <a:gd name="connsiteX0" fmla="*/ 691145 w 2217843"/>
                    <a:gd name="connsiteY0" fmla="*/ 402336 h 4649058"/>
                    <a:gd name="connsiteX1" fmla="*/ 32777 w 2217843"/>
                    <a:gd name="connsiteY1" fmla="*/ 1636776 h 4649058"/>
                    <a:gd name="connsiteX2" fmla="*/ 480833 w 2217843"/>
                    <a:gd name="connsiteY2" fmla="*/ 4645152 h 4649058"/>
                    <a:gd name="connsiteX3" fmla="*/ 1715273 w 2217843"/>
                    <a:gd name="connsiteY3" fmla="*/ 4645152 h 4649058"/>
                    <a:gd name="connsiteX4" fmla="*/ 2172473 w 2217843"/>
                    <a:gd name="connsiteY4" fmla="*/ 1618488 h 4649058"/>
                    <a:gd name="connsiteX5" fmla="*/ 1532393 w 2217843"/>
                    <a:gd name="connsiteY5" fmla="*/ 411480 h 4649058"/>
                    <a:gd name="connsiteX6" fmla="*/ 1541537 w 2217843"/>
                    <a:gd name="connsiteY6" fmla="*/ 9144 h 4649058"/>
                    <a:gd name="connsiteX7" fmla="*/ 682001 w 2217843"/>
                    <a:gd name="connsiteY7" fmla="*/ 0 h 4649058"/>
                    <a:gd name="connsiteX8" fmla="*/ 691145 w 2217843"/>
                    <a:gd name="connsiteY8" fmla="*/ 402336 h 4649058"/>
                    <a:gd name="connsiteX0" fmla="*/ 691145 w 2206618"/>
                    <a:gd name="connsiteY0" fmla="*/ 402336 h 4645152"/>
                    <a:gd name="connsiteX1" fmla="*/ 32777 w 2206618"/>
                    <a:gd name="connsiteY1" fmla="*/ 1636776 h 4645152"/>
                    <a:gd name="connsiteX2" fmla="*/ 480833 w 2206618"/>
                    <a:gd name="connsiteY2" fmla="*/ 4645152 h 4645152"/>
                    <a:gd name="connsiteX3" fmla="*/ 1715273 w 2206618"/>
                    <a:gd name="connsiteY3" fmla="*/ 4645152 h 4645152"/>
                    <a:gd name="connsiteX4" fmla="*/ 2172473 w 2206618"/>
                    <a:gd name="connsiteY4" fmla="*/ 1618488 h 4645152"/>
                    <a:gd name="connsiteX5" fmla="*/ 1532393 w 2206618"/>
                    <a:gd name="connsiteY5" fmla="*/ 411480 h 4645152"/>
                    <a:gd name="connsiteX6" fmla="*/ 1541537 w 2206618"/>
                    <a:gd name="connsiteY6" fmla="*/ 9144 h 4645152"/>
                    <a:gd name="connsiteX7" fmla="*/ 682001 w 2206618"/>
                    <a:gd name="connsiteY7" fmla="*/ 0 h 4645152"/>
                    <a:gd name="connsiteX8" fmla="*/ 691145 w 2206618"/>
                    <a:gd name="connsiteY8" fmla="*/ 402336 h 4645152"/>
                    <a:gd name="connsiteX0" fmla="*/ 691145 w 2244905"/>
                    <a:gd name="connsiteY0" fmla="*/ 402336 h 4645152"/>
                    <a:gd name="connsiteX1" fmla="*/ 32777 w 2244905"/>
                    <a:gd name="connsiteY1" fmla="*/ 1636776 h 4645152"/>
                    <a:gd name="connsiteX2" fmla="*/ 480833 w 2244905"/>
                    <a:gd name="connsiteY2" fmla="*/ 4645152 h 4645152"/>
                    <a:gd name="connsiteX3" fmla="*/ 1760993 w 2244905"/>
                    <a:gd name="connsiteY3" fmla="*/ 4645152 h 4645152"/>
                    <a:gd name="connsiteX4" fmla="*/ 2172473 w 2244905"/>
                    <a:gd name="connsiteY4" fmla="*/ 1618488 h 4645152"/>
                    <a:gd name="connsiteX5" fmla="*/ 1532393 w 2244905"/>
                    <a:gd name="connsiteY5" fmla="*/ 411480 h 4645152"/>
                    <a:gd name="connsiteX6" fmla="*/ 1541537 w 2244905"/>
                    <a:gd name="connsiteY6" fmla="*/ 9144 h 4645152"/>
                    <a:gd name="connsiteX7" fmla="*/ 682001 w 2244905"/>
                    <a:gd name="connsiteY7" fmla="*/ 0 h 4645152"/>
                    <a:gd name="connsiteX8" fmla="*/ 691145 w 2244905"/>
                    <a:gd name="connsiteY8" fmla="*/ 402336 h 4645152"/>
                    <a:gd name="connsiteX0" fmla="*/ 691145 w 2212992"/>
                    <a:gd name="connsiteY0" fmla="*/ 402336 h 4645152"/>
                    <a:gd name="connsiteX1" fmla="*/ 32777 w 2212992"/>
                    <a:gd name="connsiteY1" fmla="*/ 1636776 h 4645152"/>
                    <a:gd name="connsiteX2" fmla="*/ 480833 w 2212992"/>
                    <a:gd name="connsiteY2" fmla="*/ 4645152 h 4645152"/>
                    <a:gd name="connsiteX3" fmla="*/ 1760993 w 2212992"/>
                    <a:gd name="connsiteY3" fmla="*/ 4645152 h 4645152"/>
                    <a:gd name="connsiteX4" fmla="*/ 2172473 w 2212992"/>
                    <a:gd name="connsiteY4" fmla="*/ 1618488 h 4645152"/>
                    <a:gd name="connsiteX5" fmla="*/ 1532393 w 2212992"/>
                    <a:gd name="connsiteY5" fmla="*/ 411480 h 4645152"/>
                    <a:gd name="connsiteX6" fmla="*/ 1541537 w 2212992"/>
                    <a:gd name="connsiteY6" fmla="*/ 9144 h 4645152"/>
                    <a:gd name="connsiteX7" fmla="*/ 682001 w 2212992"/>
                    <a:gd name="connsiteY7" fmla="*/ 0 h 4645152"/>
                    <a:gd name="connsiteX8" fmla="*/ 691145 w 2212992"/>
                    <a:gd name="connsiteY8" fmla="*/ 402336 h 4645152"/>
                    <a:gd name="connsiteX0" fmla="*/ 699512 w 2221359"/>
                    <a:gd name="connsiteY0" fmla="*/ 402336 h 4645152"/>
                    <a:gd name="connsiteX1" fmla="*/ 41144 w 2221359"/>
                    <a:gd name="connsiteY1" fmla="*/ 1636776 h 4645152"/>
                    <a:gd name="connsiteX2" fmla="*/ 489200 w 2221359"/>
                    <a:gd name="connsiteY2" fmla="*/ 4645152 h 4645152"/>
                    <a:gd name="connsiteX3" fmla="*/ 1769360 w 2221359"/>
                    <a:gd name="connsiteY3" fmla="*/ 4645152 h 4645152"/>
                    <a:gd name="connsiteX4" fmla="*/ 2180840 w 2221359"/>
                    <a:gd name="connsiteY4" fmla="*/ 1618488 h 4645152"/>
                    <a:gd name="connsiteX5" fmla="*/ 1540760 w 2221359"/>
                    <a:gd name="connsiteY5" fmla="*/ 411480 h 4645152"/>
                    <a:gd name="connsiteX6" fmla="*/ 1549904 w 2221359"/>
                    <a:gd name="connsiteY6" fmla="*/ 9144 h 4645152"/>
                    <a:gd name="connsiteX7" fmla="*/ 690368 w 2221359"/>
                    <a:gd name="connsiteY7" fmla="*/ 0 h 4645152"/>
                    <a:gd name="connsiteX8" fmla="*/ 699512 w 2221359"/>
                    <a:gd name="connsiteY8" fmla="*/ 402336 h 4645152"/>
                    <a:gd name="connsiteX0" fmla="*/ 699512 w 2221359"/>
                    <a:gd name="connsiteY0" fmla="*/ 402336 h 4645152"/>
                    <a:gd name="connsiteX1" fmla="*/ 41144 w 2221359"/>
                    <a:gd name="connsiteY1" fmla="*/ 1636776 h 4645152"/>
                    <a:gd name="connsiteX2" fmla="*/ 489200 w 2221359"/>
                    <a:gd name="connsiteY2" fmla="*/ 4645152 h 4645152"/>
                    <a:gd name="connsiteX3" fmla="*/ 1769360 w 2221359"/>
                    <a:gd name="connsiteY3" fmla="*/ 4645152 h 4645152"/>
                    <a:gd name="connsiteX4" fmla="*/ 2180840 w 2221359"/>
                    <a:gd name="connsiteY4" fmla="*/ 1618488 h 4645152"/>
                    <a:gd name="connsiteX5" fmla="*/ 1540760 w 2221359"/>
                    <a:gd name="connsiteY5" fmla="*/ 411480 h 4645152"/>
                    <a:gd name="connsiteX6" fmla="*/ 1549904 w 2221359"/>
                    <a:gd name="connsiteY6" fmla="*/ 9144 h 4645152"/>
                    <a:gd name="connsiteX7" fmla="*/ 690368 w 2221359"/>
                    <a:gd name="connsiteY7" fmla="*/ 0 h 4645152"/>
                    <a:gd name="connsiteX8" fmla="*/ 699512 w 2221359"/>
                    <a:gd name="connsiteY8" fmla="*/ 402336 h 4645152"/>
                    <a:gd name="connsiteX0" fmla="*/ 699512 w 2221359"/>
                    <a:gd name="connsiteY0" fmla="*/ 402336 h 4718304"/>
                    <a:gd name="connsiteX1" fmla="*/ 41144 w 2221359"/>
                    <a:gd name="connsiteY1" fmla="*/ 1636776 h 4718304"/>
                    <a:gd name="connsiteX2" fmla="*/ 489200 w 2221359"/>
                    <a:gd name="connsiteY2" fmla="*/ 4645152 h 4718304"/>
                    <a:gd name="connsiteX3" fmla="*/ 1769360 w 2221359"/>
                    <a:gd name="connsiteY3" fmla="*/ 4645152 h 4718304"/>
                    <a:gd name="connsiteX4" fmla="*/ 2180840 w 2221359"/>
                    <a:gd name="connsiteY4" fmla="*/ 1618488 h 4718304"/>
                    <a:gd name="connsiteX5" fmla="*/ 1540760 w 2221359"/>
                    <a:gd name="connsiteY5" fmla="*/ 411480 h 4718304"/>
                    <a:gd name="connsiteX6" fmla="*/ 1549904 w 2221359"/>
                    <a:gd name="connsiteY6" fmla="*/ 9144 h 4718304"/>
                    <a:gd name="connsiteX7" fmla="*/ 690368 w 2221359"/>
                    <a:gd name="connsiteY7" fmla="*/ 0 h 4718304"/>
                    <a:gd name="connsiteX8" fmla="*/ 699512 w 2221359"/>
                    <a:gd name="connsiteY8" fmla="*/ 402336 h 4718304"/>
                    <a:gd name="connsiteX0" fmla="*/ 699512 w 2221359"/>
                    <a:gd name="connsiteY0" fmla="*/ 402336 h 4746001"/>
                    <a:gd name="connsiteX1" fmla="*/ 41144 w 2221359"/>
                    <a:gd name="connsiteY1" fmla="*/ 1636776 h 4746001"/>
                    <a:gd name="connsiteX2" fmla="*/ 489200 w 2221359"/>
                    <a:gd name="connsiteY2" fmla="*/ 4645152 h 4746001"/>
                    <a:gd name="connsiteX3" fmla="*/ 1769360 w 2221359"/>
                    <a:gd name="connsiteY3" fmla="*/ 4645152 h 4746001"/>
                    <a:gd name="connsiteX4" fmla="*/ 2180840 w 2221359"/>
                    <a:gd name="connsiteY4" fmla="*/ 1618488 h 4746001"/>
                    <a:gd name="connsiteX5" fmla="*/ 1540760 w 2221359"/>
                    <a:gd name="connsiteY5" fmla="*/ 411480 h 4746001"/>
                    <a:gd name="connsiteX6" fmla="*/ 1549904 w 2221359"/>
                    <a:gd name="connsiteY6" fmla="*/ 9144 h 4746001"/>
                    <a:gd name="connsiteX7" fmla="*/ 690368 w 2221359"/>
                    <a:gd name="connsiteY7" fmla="*/ 0 h 4746001"/>
                    <a:gd name="connsiteX8" fmla="*/ 699512 w 2221359"/>
                    <a:gd name="connsiteY8" fmla="*/ 402336 h 4746001"/>
                    <a:gd name="connsiteX0" fmla="*/ 699512 w 2208801"/>
                    <a:gd name="connsiteY0" fmla="*/ 402336 h 4746001"/>
                    <a:gd name="connsiteX1" fmla="*/ 41144 w 2208801"/>
                    <a:gd name="connsiteY1" fmla="*/ 1636776 h 4746001"/>
                    <a:gd name="connsiteX2" fmla="*/ 489200 w 2208801"/>
                    <a:gd name="connsiteY2" fmla="*/ 4645152 h 4746001"/>
                    <a:gd name="connsiteX3" fmla="*/ 1769360 w 2208801"/>
                    <a:gd name="connsiteY3" fmla="*/ 4645152 h 4746001"/>
                    <a:gd name="connsiteX4" fmla="*/ 2180840 w 2208801"/>
                    <a:gd name="connsiteY4" fmla="*/ 1618488 h 4746001"/>
                    <a:gd name="connsiteX5" fmla="*/ 1540760 w 2208801"/>
                    <a:gd name="connsiteY5" fmla="*/ 411480 h 4746001"/>
                    <a:gd name="connsiteX6" fmla="*/ 1549904 w 2208801"/>
                    <a:gd name="connsiteY6" fmla="*/ 9144 h 4746001"/>
                    <a:gd name="connsiteX7" fmla="*/ 690368 w 2208801"/>
                    <a:gd name="connsiteY7" fmla="*/ 0 h 4746001"/>
                    <a:gd name="connsiteX8" fmla="*/ 699512 w 2208801"/>
                    <a:gd name="connsiteY8" fmla="*/ 402336 h 4746001"/>
                    <a:gd name="connsiteX0" fmla="*/ 699512 w 2208801"/>
                    <a:gd name="connsiteY0" fmla="*/ 402336 h 4746001"/>
                    <a:gd name="connsiteX1" fmla="*/ 41144 w 2208801"/>
                    <a:gd name="connsiteY1" fmla="*/ 1636776 h 4746001"/>
                    <a:gd name="connsiteX2" fmla="*/ 489200 w 2208801"/>
                    <a:gd name="connsiteY2" fmla="*/ 4645152 h 4746001"/>
                    <a:gd name="connsiteX3" fmla="*/ 1769360 w 2208801"/>
                    <a:gd name="connsiteY3" fmla="*/ 4645152 h 4746001"/>
                    <a:gd name="connsiteX4" fmla="*/ 2180840 w 2208801"/>
                    <a:gd name="connsiteY4" fmla="*/ 1618488 h 4746001"/>
                    <a:gd name="connsiteX5" fmla="*/ 1540760 w 2208801"/>
                    <a:gd name="connsiteY5" fmla="*/ 411480 h 4746001"/>
                    <a:gd name="connsiteX6" fmla="*/ 1549904 w 2208801"/>
                    <a:gd name="connsiteY6" fmla="*/ 9144 h 4746001"/>
                    <a:gd name="connsiteX7" fmla="*/ 690368 w 2208801"/>
                    <a:gd name="connsiteY7" fmla="*/ 0 h 4746001"/>
                    <a:gd name="connsiteX8" fmla="*/ 699512 w 2208801"/>
                    <a:gd name="connsiteY8" fmla="*/ 402336 h 4746001"/>
                    <a:gd name="connsiteX0" fmla="*/ 708299 w 2217588"/>
                    <a:gd name="connsiteY0" fmla="*/ 402336 h 4746001"/>
                    <a:gd name="connsiteX1" fmla="*/ 49931 w 2217588"/>
                    <a:gd name="connsiteY1" fmla="*/ 1636776 h 4746001"/>
                    <a:gd name="connsiteX2" fmla="*/ 497987 w 2217588"/>
                    <a:gd name="connsiteY2" fmla="*/ 4645152 h 4746001"/>
                    <a:gd name="connsiteX3" fmla="*/ 1778147 w 2217588"/>
                    <a:gd name="connsiteY3" fmla="*/ 4645152 h 4746001"/>
                    <a:gd name="connsiteX4" fmla="*/ 2189627 w 2217588"/>
                    <a:gd name="connsiteY4" fmla="*/ 1618488 h 4746001"/>
                    <a:gd name="connsiteX5" fmla="*/ 1549547 w 2217588"/>
                    <a:gd name="connsiteY5" fmla="*/ 411480 h 4746001"/>
                    <a:gd name="connsiteX6" fmla="*/ 1558691 w 2217588"/>
                    <a:gd name="connsiteY6" fmla="*/ 9144 h 4746001"/>
                    <a:gd name="connsiteX7" fmla="*/ 699155 w 2217588"/>
                    <a:gd name="connsiteY7" fmla="*/ 0 h 4746001"/>
                    <a:gd name="connsiteX8" fmla="*/ 708299 w 2217588"/>
                    <a:gd name="connsiteY8" fmla="*/ 402336 h 4746001"/>
                    <a:gd name="connsiteX0" fmla="*/ 669495 w 2178784"/>
                    <a:gd name="connsiteY0" fmla="*/ 402336 h 4746001"/>
                    <a:gd name="connsiteX1" fmla="*/ 11127 w 2178784"/>
                    <a:gd name="connsiteY1" fmla="*/ 1636776 h 4746001"/>
                    <a:gd name="connsiteX2" fmla="*/ 459183 w 2178784"/>
                    <a:gd name="connsiteY2" fmla="*/ 4645152 h 4746001"/>
                    <a:gd name="connsiteX3" fmla="*/ 1739343 w 2178784"/>
                    <a:gd name="connsiteY3" fmla="*/ 4645152 h 4746001"/>
                    <a:gd name="connsiteX4" fmla="*/ 2150823 w 2178784"/>
                    <a:gd name="connsiteY4" fmla="*/ 1618488 h 4746001"/>
                    <a:gd name="connsiteX5" fmla="*/ 1510743 w 2178784"/>
                    <a:gd name="connsiteY5" fmla="*/ 411480 h 4746001"/>
                    <a:gd name="connsiteX6" fmla="*/ 1519887 w 2178784"/>
                    <a:gd name="connsiteY6" fmla="*/ 9144 h 4746001"/>
                    <a:gd name="connsiteX7" fmla="*/ 660351 w 2178784"/>
                    <a:gd name="connsiteY7" fmla="*/ 0 h 4746001"/>
                    <a:gd name="connsiteX8" fmla="*/ 669495 w 2178784"/>
                    <a:gd name="connsiteY8" fmla="*/ 402336 h 4746001"/>
                    <a:gd name="connsiteX0" fmla="*/ 696672 w 2205961"/>
                    <a:gd name="connsiteY0" fmla="*/ 402336 h 4746001"/>
                    <a:gd name="connsiteX1" fmla="*/ 38304 w 2205961"/>
                    <a:gd name="connsiteY1" fmla="*/ 1636776 h 4746001"/>
                    <a:gd name="connsiteX2" fmla="*/ 486360 w 2205961"/>
                    <a:gd name="connsiteY2" fmla="*/ 4645152 h 4746001"/>
                    <a:gd name="connsiteX3" fmla="*/ 1766520 w 2205961"/>
                    <a:gd name="connsiteY3" fmla="*/ 4645152 h 4746001"/>
                    <a:gd name="connsiteX4" fmla="*/ 2178000 w 2205961"/>
                    <a:gd name="connsiteY4" fmla="*/ 1618488 h 4746001"/>
                    <a:gd name="connsiteX5" fmla="*/ 1537920 w 2205961"/>
                    <a:gd name="connsiteY5" fmla="*/ 411480 h 4746001"/>
                    <a:gd name="connsiteX6" fmla="*/ 1547064 w 2205961"/>
                    <a:gd name="connsiteY6" fmla="*/ 9144 h 4746001"/>
                    <a:gd name="connsiteX7" fmla="*/ 687528 w 2205961"/>
                    <a:gd name="connsiteY7" fmla="*/ 0 h 4746001"/>
                    <a:gd name="connsiteX8" fmla="*/ 696672 w 2205961"/>
                    <a:gd name="connsiteY8" fmla="*/ 402336 h 4746001"/>
                    <a:gd name="connsiteX0" fmla="*/ 678362 w 2187651"/>
                    <a:gd name="connsiteY0" fmla="*/ 402336 h 4746001"/>
                    <a:gd name="connsiteX1" fmla="*/ 19994 w 2187651"/>
                    <a:gd name="connsiteY1" fmla="*/ 1636776 h 4746001"/>
                    <a:gd name="connsiteX2" fmla="*/ 468050 w 2187651"/>
                    <a:gd name="connsiteY2" fmla="*/ 4645152 h 4746001"/>
                    <a:gd name="connsiteX3" fmla="*/ 1748210 w 2187651"/>
                    <a:gd name="connsiteY3" fmla="*/ 4645152 h 4746001"/>
                    <a:gd name="connsiteX4" fmla="*/ 2159690 w 2187651"/>
                    <a:gd name="connsiteY4" fmla="*/ 1618488 h 4746001"/>
                    <a:gd name="connsiteX5" fmla="*/ 1519610 w 2187651"/>
                    <a:gd name="connsiteY5" fmla="*/ 411480 h 4746001"/>
                    <a:gd name="connsiteX6" fmla="*/ 1528754 w 2187651"/>
                    <a:gd name="connsiteY6" fmla="*/ 9144 h 4746001"/>
                    <a:gd name="connsiteX7" fmla="*/ 669218 w 2187651"/>
                    <a:gd name="connsiteY7" fmla="*/ 0 h 4746001"/>
                    <a:gd name="connsiteX8" fmla="*/ 678362 w 2187651"/>
                    <a:gd name="connsiteY8" fmla="*/ 402336 h 4746001"/>
                    <a:gd name="connsiteX0" fmla="*/ 706337 w 2215626"/>
                    <a:gd name="connsiteY0" fmla="*/ 402336 h 4726334"/>
                    <a:gd name="connsiteX1" fmla="*/ 47969 w 2215626"/>
                    <a:gd name="connsiteY1" fmla="*/ 1636776 h 4726334"/>
                    <a:gd name="connsiteX2" fmla="*/ 477737 w 2215626"/>
                    <a:gd name="connsiteY2" fmla="*/ 4608576 h 4726334"/>
                    <a:gd name="connsiteX3" fmla="*/ 1776185 w 2215626"/>
                    <a:gd name="connsiteY3" fmla="*/ 4645152 h 4726334"/>
                    <a:gd name="connsiteX4" fmla="*/ 2187665 w 2215626"/>
                    <a:gd name="connsiteY4" fmla="*/ 1618488 h 4726334"/>
                    <a:gd name="connsiteX5" fmla="*/ 1547585 w 2215626"/>
                    <a:gd name="connsiteY5" fmla="*/ 411480 h 4726334"/>
                    <a:gd name="connsiteX6" fmla="*/ 1556729 w 2215626"/>
                    <a:gd name="connsiteY6" fmla="*/ 9144 h 4726334"/>
                    <a:gd name="connsiteX7" fmla="*/ 697193 w 2215626"/>
                    <a:gd name="connsiteY7" fmla="*/ 0 h 4726334"/>
                    <a:gd name="connsiteX8" fmla="*/ 706337 w 2215626"/>
                    <a:gd name="connsiteY8" fmla="*/ 402336 h 4726334"/>
                    <a:gd name="connsiteX0" fmla="*/ 706337 w 2215626"/>
                    <a:gd name="connsiteY0" fmla="*/ 402336 h 4702275"/>
                    <a:gd name="connsiteX1" fmla="*/ 47969 w 2215626"/>
                    <a:gd name="connsiteY1" fmla="*/ 1636776 h 4702275"/>
                    <a:gd name="connsiteX2" fmla="*/ 477737 w 2215626"/>
                    <a:gd name="connsiteY2" fmla="*/ 4608576 h 4702275"/>
                    <a:gd name="connsiteX3" fmla="*/ 1776185 w 2215626"/>
                    <a:gd name="connsiteY3" fmla="*/ 4590288 h 4702275"/>
                    <a:gd name="connsiteX4" fmla="*/ 2187665 w 2215626"/>
                    <a:gd name="connsiteY4" fmla="*/ 1618488 h 4702275"/>
                    <a:gd name="connsiteX5" fmla="*/ 1547585 w 2215626"/>
                    <a:gd name="connsiteY5" fmla="*/ 411480 h 4702275"/>
                    <a:gd name="connsiteX6" fmla="*/ 1556729 w 2215626"/>
                    <a:gd name="connsiteY6" fmla="*/ 9144 h 4702275"/>
                    <a:gd name="connsiteX7" fmla="*/ 697193 w 2215626"/>
                    <a:gd name="connsiteY7" fmla="*/ 0 h 4702275"/>
                    <a:gd name="connsiteX8" fmla="*/ 706337 w 2215626"/>
                    <a:gd name="connsiteY8" fmla="*/ 402336 h 4702275"/>
                    <a:gd name="connsiteX0" fmla="*/ 706337 w 2225903"/>
                    <a:gd name="connsiteY0" fmla="*/ 402336 h 4702275"/>
                    <a:gd name="connsiteX1" fmla="*/ 47969 w 2225903"/>
                    <a:gd name="connsiteY1" fmla="*/ 1636776 h 4702275"/>
                    <a:gd name="connsiteX2" fmla="*/ 477737 w 2225903"/>
                    <a:gd name="connsiteY2" fmla="*/ 4608576 h 4702275"/>
                    <a:gd name="connsiteX3" fmla="*/ 1776185 w 2225903"/>
                    <a:gd name="connsiteY3" fmla="*/ 4590288 h 4702275"/>
                    <a:gd name="connsiteX4" fmla="*/ 2187665 w 2225903"/>
                    <a:gd name="connsiteY4" fmla="*/ 1618488 h 4702275"/>
                    <a:gd name="connsiteX5" fmla="*/ 1547585 w 2225903"/>
                    <a:gd name="connsiteY5" fmla="*/ 411480 h 4702275"/>
                    <a:gd name="connsiteX6" fmla="*/ 1556729 w 2225903"/>
                    <a:gd name="connsiteY6" fmla="*/ 9144 h 4702275"/>
                    <a:gd name="connsiteX7" fmla="*/ 697193 w 2225903"/>
                    <a:gd name="connsiteY7" fmla="*/ 0 h 4702275"/>
                    <a:gd name="connsiteX8" fmla="*/ 706337 w 2225903"/>
                    <a:gd name="connsiteY8" fmla="*/ 402336 h 4702275"/>
                    <a:gd name="connsiteX0" fmla="*/ 706337 w 2225903"/>
                    <a:gd name="connsiteY0" fmla="*/ 402336 h 4702275"/>
                    <a:gd name="connsiteX1" fmla="*/ 47969 w 2225903"/>
                    <a:gd name="connsiteY1" fmla="*/ 1636776 h 4702275"/>
                    <a:gd name="connsiteX2" fmla="*/ 477737 w 2225903"/>
                    <a:gd name="connsiteY2" fmla="*/ 4608576 h 4702275"/>
                    <a:gd name="connsiteX3" fmla="*/ 1776185 w 2225903"/>
                    <a:gd name="connsiteY3" fmla="*/ 4590288 h 4702275"/>
                    <a:gd name="connsiteX4" fmla="*/ 2187665 w 2225903"/>
                    <a:gd name="connsiteY4" fmla="*/ 1618488 h 4702275"/>
                    <a:gd name="connsiteX5" fmla="*/ 1547585 w 2225903"/>
                    <a:gd name="connsiteY5" fmla="*/ 411480 h 4702275"/>
                    <a:gd name="connsiteX6" fmla="*/ 1556729 w 2225903"/>
                    <a:gd name="connsiteY6" fmla="*/ 9144 h 4702275"/>
                    <a:gd name="connsiteX7" fmla="*/ 697193 w 2225903"/>
                    <a:gd name="connsiteY7" fmla="*/ 0 h 4702275"/>
                    <a:gd name="connsiteX8" fmla="*/ 706337 w 2225903"/>
                    <a:gd name="connsiteY8" fmla="*/ 402336 h 4702275"/>
                    <a:gd name="connsiteX0" fmla="*/ 706337 w 2225903"/>
                    <a:gd name="connsiteY0" fmla="*/ 402336 h 4702275"/>
                    <a:gd name="connsiteX1" fmla="*/ 47969 w 2225903"/>
                    <a:gd name="connsiteY1" fmla="*/ 1636776 h 4702275"/>
                    <a:gd name="connsiteX2" fmla="*/ 477737 w 2225903"/>
                    <a:gd name="connsiteY2" fmla="*/ 4608576 h 4702275"/>
                    <a:gd name="connsiteX3" fmla="*/ 1776185 w 2225903"/>
                    <a:gd name="connsiteY3" fmla="*/ 4590288 h 4702275"/>
                    <a:gd name="connsiteX4" fmla="*/ 2187665 w 2225903"/>
                    <a:gd name="connsiteY4" fmla="*/ 1618488 h 4702275"/>
                    <a:gd name="connsiteX5" fmla="*/ 1547585 w 2225903"/>
                    <a:gd name="connsiteY5" fmla="*/ 411480 h 4702275"/>
                    <a:gd name="connsiteX6" fmla="*/ 1556729 w 2225903"/>
                    <a:gd name="connsiteY6" fmla="*/ 9144 h 4702275"/>
                    <a:gd name="connsiteX7" fmla="*/ 697193 w 2225903"/>
                    <a:gd name="connsiteY7" fmla="*/ 0 h 4702275"/>
                    <a:gd name="connsiteX8" fmla="*/ 706337 w 2225903"/>
                    <a:gd name="connsiteY8" fmla="*/ 402336 h 4702275"/>
                    <a:gd name="connsiteX0" fmla="*/ 706337 w 2225903"/>
                    <a:gd name="connsiteY0" fmla="*/ 402336 h 4702275"/>
                    <a:gd name="connsiteX1" fmla="*/ 47969 w 2225903"/>
                    <a:gd name="connsiteY1" fmla="*/ 1636776 h 4702275"/>
                    <a:gd name="connsiteX2" fmla="*/ 477737 w 2225903"/>
                    <a:gd name="connsiteY2" fmla="*/ 4608576 h 4702275"/>
                    <a:gd name="connsiteX3" fmla="*/ 1776185 w 2225903"/>
                    <a:gd name="connsiteY3" fmla="*/ 4590288 h 4702275"/>
                    <a:gd name="connsiteX4" fmla="*/ 2187665 w 2225903"/>
                    <a:gd name="connsiteY4" fmla="*/ 1618488 h 4702275"/>
                    <a:gd name="connsiteX5" fmla="*/ 1547585 w 2225903"/>
                    <a:gd name="connsiteY5" fmla="*/ 411480 h 4702275"/>
                    <a:gd name="connsiteX6" fmla="*/ 1556729 w 2225903"/>
                    <a:gd name="connsiteY6" fmla="*/ 9144 h 4702275"/>
                    <a:gd name="connsiteX7" fmla="*/ 697193 w 2225903"/>
                    <a:gd name="connsiteY7" fmla="*/ 0 h 4702275"/>
                    <a:gd name="connsiteX8" fmla="*/ 706337 w 2225903"/>
                    <a:gd name="connsiteY8" fmla="*/ 402336 h 4702275"/>
                    <a:gd name="connsiteX0" fmla="*/ 706337 w 2220317"/>
                    <a:gd name="connsiteY0" fmla="*/ 402336 h 4702275"/>
                    <a:gd name="connsiteX1" fmla="*/ 47969 w 2220317"/>
                    <a:gd name="connsiteY1" fmla="*/ 1636776 h 4702275"/>
                    <a:gd name="connsiteX2" fmla="*/ 477737 w 2220317"/>
                    <a:gd name="connsiteY2" fmla="*/ 4608576 h 4702275"/>
                    <a:gd name="connsiteX3" fmla="*/ 1776185 w 2220317"/>
                    <a:gd name="connsiteY3" fmla="*/ 4590288 h 4702275"/>
                    <a:gd name="connsiteX4" fmla="*/ 2187665 w 2220317"/>
                    <a:gd name="connsiteY4" fmla="*/ 1618488 h 4702275"/>
                    <a:gd name="connsiteX5" fmla="*/ 1547585 w 2220317"/>
                    <a:gd name="connsiteY5" fmla="*/ 411480 h 4702275"/>
                    <a:gd name="connsiteX6" fmla="*/ 1556729 w 2220317"/>
                    <a:gd name="connsiteY6" fmla="*/ 9144 h 4702275"/>
                    <a:gd name="connsiteX7" fmla="*/ 697193 w 2220317"/>
                    <a:gd name="connsiteY7" fmla="*/ 0 h 4702275"/>
                    <a:gd name="connsiteX8" fmla="*/ 706337 w 2220317"/>
                    <a:gd name="connsiteY8" fmla="*/ 402336 h 4702275"/>
                    <a:gd name="connsiteX0" fmla="*/ 706337 w 2216644"/>
                    <a:gd name="connsiteY0" fmla="*/ 402336 h 4702275"/>
                    <a:gd name="connsiteX1" fmla="*/ 47969 w 2216644"/>
                    <a:gd name="connsiteY1" fmla="*/ 1636776 h 4702275"/>
                    <a:gd name="connsiteX2" fmla="*/ 477737 w 2216644"/>
                    <a:gd name="connsiteY2" fmla="*/ 4608576 h 4702275"/>
                    <a:gd name="connsiteX3" fmla="*/ 1776185 w 2216644"/>
                    <a:gd name="connsiteY3" fmla="*/ 4590288 h 4702275"/>
                    <a:gd name="connsiteX4" fmla="*/ 2187665 w 2216644"/>
                    <a:gd name="connsiteY4" fmla="*/ 1618488 h 4702275"/>
                    <a:gd name="connsiteX5" fmla="*/ 1547585 w 2216644"/>
                    <a:gd name="connsiteY5" fmla="*/ 411480 h 4702275"/>
                    <a:gd name="connsiteX6" fmla="*/ 1556729 w 2216644"/>
                    <a:gd name="connsiteY6" fmla="*/ 9144 h 4702275"/>
                    <a:gd name="connsiteX7" fmla="*/ 697193 w 2216644"/>
                    <a:gd name="connsiteY7" fmla="*/ 0 h 4702275"/>
                    <a:gd name="connsiteX8" fmla="*/ 706337 w 2216644"/>
                    <a:gd name="connsiteY8" fmla="*/ 402336 h 4702275"/>
                    <a:gd name="connsiteX0" fmla="*/ 706337 w 2222249"/>
                    <a:gd name="connsiteY0" fmla="*/ 402336 h 4707848"/>
                    <a:gd name="connsiteX1" fmla="*/ 47969 w 2222249"/>
                    <a:gd name="connsiteY1" fmla="*/ 1636776 h 4707848"/>
                    <a:gd name="connsiteX2" fmla="*/ 477737 w 2222249"/>
                    <a:gd name="connsiteY2" fmla="*/ 4608576 h 4707848"/>
                    <a:gd name="connsiteX3" fmla="*/ 1776185 w 2222249"/>
                    <a:gd name="connsiteY3" fmla="*/ 4604716 h 4707848"/>
                    <a:gd name="connsiteX4" fmla="*/ 2187665 w 2222249"/>
                    <a:gd name="connsiteY4" fmla="*/ 1618488 h 4707848"/>
                    <a:gd name="connsiteX5" fmla="*/ 1547585 w 2222249"/>
                    <a:gd name="connsiteY5" fmla="*/ 411480 h 4707848"/>
                    <a:gd name="connsiteX6" fmla="*/ 1556729 w 2222249"/>
                    <a:gd name="connsiteY6" fmla="*/ 9144 h 4707848"/>
                    <a:gd name="connsiteX7" fmla="*/ 697193 w 2222249"/>
                    <a:gd name="connsiteY7" fmla="*/ 0 h 4707848"/>
                    <a:gd name="connsiteX8" fmla="*/ 706337 w 2222249"/>
                    <a:gd name="connsiteY8" fmla="*/ 402336 h 4707848"/>
                    <a:gd name="connsiteX0" fmla="*/ 706337 w 2222249"/>
                    <a:gd name="connsiteY0" fmla="*/ 402336 h 4698288"/>
                    <a:gd name="connsiteX1" fmla="*/ 47969 w 2222249"/>
                    <a:gd name="connsiteY1" fmla="*/ 1636776 h 4698288"/>
                    <a:gd name="connsiteX2" fmla="*/ 477737 w 2222249"/>
                    <a:gd name="connsiteY2" fmla="*/ 4608576 h 4698288"/>
                    <a:gd name="connsiteX3" fmla="*/ 1776185 w 2222249"/>
                    <a:gd name="connsiteY3" fmla="*/ 4604716 h 4698288"/>
                    <a:gd name="connsiteX4" fmla="*/ 2187665 w 2222249"/>
                    <a:gd name="connsiteY4" fmla="*/ 1618488 h 4698288"/>
                    <a:gd name="connsiteX5" fmla="*/ 1547585 w 2222249"/>
                    <a:gd name="connsiteY5" fmla="*/ 411480 h 4698288"/>
                    <a:gd name="connsiteX6" fmla="*/ 1556729 w 2222249"/>
                    <a:gd name="connsiteY6" fmla="*/ 9144 h 4698288"/>
                    <a:gd name="connsiteX7" fmla="*/ 697193 w 2222249"/>
                    <a:gd name="connsiteY7" fmla="*/ 0 h 4698288"/>
                    <a:gd name="connsiteX8" fmla="*/ 706337 w 2222249"/>
                    <a:gd name="connsiteY8" fmla="*/ 402336 h 4698288"/>
                    <a:gd name="connsiteX0" fmla="*/ 706337 w 2217865"/>
                    <a:gd name="connsiteY0" fmla="*/ 402336 h 4698288"/>
                    <a:gd name="connsiteX1" fmla="*/ 47969 w 2217865"/>
                    <a:gd name="connsiteY1" fmla="*/ 1636776 h 4698288"/>
                    <a:gd name="connsiteX2" fmla="*/ 477737 w 2217865"/>
                    <a:gd name="connsiteY2" fmla="*/ 4608576 h 4698288"/>
                    <a:gd name="connsiteX3" fmla="*/ 1776185 w 2217865"/>
                    <a:gd name="connsiteY3" fmla="*/ 4604716 h 4698288"/>
                    <a:gd name="connsiteX4" fmla="*/ 2187665 w 2217865"/>
                    <a:gd name="connsiteY4" fmla="*/ 1618488 h 4698288"/>
                    <a:gd name="connsiteX5" fmla="*/ 1547585 w 2217865"/>
                    <a:gd name="connsiteY5" fmla="*/ 411480 h 4698288"/>
                    <a:gd name="connsiteX6" fmla="*/ 1556729 w 2217865"/>
                    <a:gd name="connsiteY6" fmla="*/ 9144 h 4698288"/>
                    <a:gd name="connsiteX7" fmla="*/ 697193 w 2217865"/>
                    <a:gd name="connsiteY7" fmla="*/ 0 h 4698288"/>
                    <a:gd name="connsiteX8" fmla="*/ 706337 w 2217865"/>
                    <a:gd name="connsiteY8" fmla="*/ 402336 h 4698288"/>
                    <a:gd name="connsiteX0" fmla="*/ 706337 w 2216942"/>
                    <a:gd name="connsiteY0" fmla="*/ 402336 h 4698288"/>
                    <a:gd name="connsiteX1" fmla="*/ 47969 w 2216942"/>
                    <a:gd name="connsiteY1" fmla="*/ 1636776 h 4698288"/>
                    <a:gd name="connsiteX2" fmla="*/ 477737 w 2216942"/>
                    <a:gd name="connsiteY2" fmla="*/ 4608576 h 4698288"/>
                    <a:gd name="connsiteX3" fmla="*/ 1776185 w 2216942"/>
                    <a:gd name="connsiteY3" fmla="*/ 4604716 h 4698288"/>
                    <a:gd name="connsiteX4" fmla="*/ 2187665 w 2216942"/>
                    <a:gd name="connsiteY4" fmla="*/ 1618488 h 4698288"/>
                    <a:gd name="connsiteX5" fmla="*/ 1547585 w 2216942"/>
                    <a:gd name="connsiteY5" fmla="*/ 411480 h 4698288"/>
                    <a:gd name="connsiteX6" fmla="*/ 1556729 w 2216942"/>
                    <a:gd name="connsiteY6" fmla="*/ 9144 h 4698288"/>
                    <a:gd name="connsiteX7" fmla="*/ 697193 w 2216942"/>
                    <a:gd name="connsiteY7" fmla="*/ 0 h 4698288"/>
                    <a:gd name="connsiteX8" fmla="*/ 706337 w 2216942"/>
                    <a:gd name="connsiteY8" fmla="*/ 402336 h 4698288"/>
                    <a:gd name="connsiteX0" fmla="*/ 706337 w 2221744"/>
                    <a:gd name="connsiteY0" fmla="*/ 402336 h 4698288"/>
                    <a:gd name="connsiteX1" fmla="*/ 47969 w 2221744"/>
                    <a:gd name="connsiteY1" fmla="*/ 1636776 h 4698288"/>
                    <a:gd name="connsiteX2" fmla="*/ 477737 w 2221744"/>
                    <a:gd name="connsiteY2" fmla="*/ 4608576 h 4698288"/>
                    <a:gd name="connsiteX3" fmla="*/ 1776185 w 2221744"/>
                    <a:gd name="connsiteY3" fmla="*/ 4604716 h 4698288"/>
                    <a:gd name="connsiteX4" fmla="*/ 2187665 w 2221744"/>
                    <a:gd name="connsiteY4" fmla="*/ 1618488 h 4698288"/>
                    <a:gd name="connsiteX5" fmla="*/ 1547585 w 2221744"/>
                    <a:gd name="connsiteY5" fmla="*/ 411480 h 4698288"/>
                    <a:gd name="connsiteX6" fmla="*/ 1556729 w 2221744"/>
                    <a:gd name="connsiteY6" fmla="*/ 9144 h 4698288"/>
                    <a:gd name="connsiteX7" fmla="*/ 697193 w 2221744"/>
                    <a:gd name="connsiteY7" fmla="*/ 0 h 4698288"/>
                    <a:gd name="connsiteX8" fmla="*/ 706337 w 2221744"/>
                    <a:gd name="connsiteY8" fmla="*/ 402336 h 4698288"/>
                    <a:gd name="connsiteX0" fmla="*/ 706337 w 2221744"/>
                    <a:gd name="connsiteY0" fmla="*/ 402336 h 4698288"/>
                    <a:gd name="connsiteX1" fmla="*/ 47969 w 2221744"/>
                    <a:gd name="connsiteY1" fmla="*/ 1636776 h 4698288"/>
                    <a:gd name="connsiteX2" fmla="*/ 477737 w 2221744"/>
                    <a:gd name="connsiteY2" fmla="*/ 4608576 h 4698288"/>
                    <a:gd name="connsiteX3" fmla="*/ 1776185 w 2221744"/>
                    <a:gd name="connsiteY3" fmla="*/ 4604716 h 4698288"/>
                    <a:gd name="connsiteX4" fmla="*/ 2187665 w 2221744"/>
                    <a:gd name="connsiteY4" fmla="*/ 1618488 h 4698288"/>
                    <a:gd name="connsiteX5" fmla="*/ 1547585 w 2221744"/>
                    <a:gd name="connsiteY5" fmla="*/ 411480 h 4698288"/>
                    <a:gd name="connsiteX6" fmla="*/ 1556729 w 2221744"/>
                    <a:gd name="connsiteY6" fmla="*/ 9144 h 4698288"/>
                    <a:gd name="connsiteX7" fmla="*/ 697193 w 2221744"/>
                    <a:gd name="connsiteY7" fmla="*/ 0 h 4698288"/>
                    <a:gd name="connsiteX8" fmla="*/ 706337 w 2221744"/>
                    <a:gd name="connsiteY8" fmla="*/ 402336 h 4698288"/>
                    <a:gd name="connsiteX0" fmla="*/ 706337 w 2221744"/>
                    <a:gd name="connsiteY0" fmla="*/ 402336 h 4698288"/>
                    <a:gd name="connsiteX1" fmla="*/ 47969 w 2221744"/>
                    <a:gd name="connsiteY1" fmla="*/ 1636776 h 4698288"/>
                    <a:gd name="connsiteX2" fmla="*/ 477737 w 2221744"/>
                    <a:gd name="connsiteY2" fmla="*/ 4608576 h 4698288"/>
                    <a:gd name="connsiteX3" fmla="*/ 1776185 w 2221744"/>
                    <a:gd name="connsiteY3" fmla="*/ 4604716 h 4698288"/>
                    <a:gd name="connsiteX4" fmla="*/ 2187665 w 2221744"/>
                    <a:gd name="connsiteY4" fmla="*/ 1618488 h 4698288"/>
                    <a:gd name="connsiteX5" fmla="*/ 1547585 w 2221744"/>
                    <a:gd name="connsiteY5" fmla="*/ 411480 h 4698288"/>
                    <a:gd name="connsiteX6" fmla="*/ 1556729 w 2221744"/>
                    <a:gd name="connsiteY6" fmla="*/ 9144 h 4698288"/>
                    <a:gd name="connsiteX7" fmla="*/ 697193 w 2221744"/>
                    <a:gd name="connsiteY7" fmla="*/ 0 h 4698288"/>
                    <a:gd name="connsiteX8" fmla="*/ 706337 w 2221744"/>
                    <a:gd name="connsiteY8" fmla="*/ 402336 h 469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21744" h="4698288">
                      <a:moveTo>
                        <a:pt x="706337" y="402336"/>
                      </a:moveTo>
                      <a:cubicBezTo>
                        <a:pt x="607443" y="891137"/>
                        <a:pt x="86069" y="935736"/>
                        <a:pt x="47969" y="1636776"/>
                      </a:cubicBezTo>
                      <a:cubicBezTo>
                        <a:pt x="9869" y="2337816"/>
                        <a:pt x="-156247" y="4483608"/>
                        <a:pt x="477737" y="4608576"/>
                      </a:cubicBezTo>
                      <a:cubicBezTo>
                        <a:pt x="886169" y="4773168"/>
                        <a:pt x="1688137" y="4674041"/>
                        <a:pt x="1776185" y="4604716"/>
                      </a:cubicBezTo>
                      <a:cubicBezTo>
                        <a:pt x="2333252" y="4421358"/>
                        <a:pt x="2225765" y="2317361"/>
                        <a:pt x="2187665" y="1618488"/>
                      </a:cubicBezTo>
                      <a:cubicBezTo>
                        <a:pt x="2149565" y="919615"/>
                        <a:pt x="1653064" y="880671"/>
                        <a:pt x="1547585" y="411480"/>
                      </a:cubicBezTo>
                      <a:lnTo>
                        <a:pt x="1556729" y="9144"/>
                      </a:lnTo>
                      <a:lnTo>
                        <a:pt x="697193" y="0"/>
                      </a:lnTo>
                      <a:lnTo>
                        <a:pt x="706337" y="402336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56" name="グループ化 55">
                  <a:extLst>
                    <a:ext uri="{FF2B5EF4-FFF2-40B4-BE49-F238E27FC236}">
                      <a16:creationId xmlns:a16="http://schemas.microsoft.com/office/drawing/2014/main" id="{FE8F9554-1C6E-8104-2AD7-9B2A71A4F7F5}"/>
                    </a:ext>
                  </a:extLst>
                </p:cNvPr>
                <p:cNvGrpSpPr/>
                <p:nvPr/>
              </p:nvGrpSpPr>
              <p:grpSpPr>
                <a:xfrm>
                  <a:off x="2207814" y="189354"/>
                  <a:ext cx="993884" cy="860547"/>
                  <a:chOff x="931913" y="143929"/>
                  <a:chExt cx="993884" cy="860547"/>
                </a:xfrm>
              </p:grpSpPr>
              <p:sp>
                <p:nvSpPr>
                  <p:cNvPr id="58" name="フリーフォーム 23">
                    <a:extLst>
                      <a:ext uri="{FF2B5EF4-FFF2-40B4-BE49-F238E27FC236}">
                        <a16:creationId xmlns:a16="http://schemas.microsoft.com/office/drawing/2014/main" id="{1C0424D6-9A40-095C-D6DE-215B9CBCB49C}"/>
                      </a:ext>
                    </a:extLst>
                  </p:cNvPr>
                  <p:cNvSpPr/>
                  <p:nvPr/>
                </p:nvSpPr>
                <p:spPr>
                  <a:xfrm>
                    <a:off x="931915" y="293576"/>
                    <a:ext cx="993882" cy="710900"/>
                  </a:xfrm>
                  <a:custGeom>
                    <a:avLst/>
                    <a:gdLst>
                      <a:gd name="connsiteX0" fmla="*/ 55245 w 344805"/>
                      <a:gd name="connsiteY0" fmla="*/ 137160 h 142875"/>
                      <a:gd name="connsiteX1" fmla="*/ 310515 w 344805"/>
                      <a:gd name="connsiteY1" fmla="*/ 142875 h 142875"/>
                      <a:gd name="connsiteX2" fmla="*/ 344805 w 344805"/>
                      <a:gd name="connsiteY2" fmla="*/ 5715 h 142875"/>
                      <a:gd name="connsiteX3" fmla="*/ 49530 w 344805"/>
                      <a:gd name="connsiteY3" fmla="*/ 0 h 142875"/>
                      <a:gd name="connsiteX4" fmla="*/ 64770 w 344805"/>
                      <a:gd name="connsiteY4" fmla="*/ 62865 h 142875"/>
                      <a:gd name="connsiteX5" fmla="*/ 0 w 344805"/>
                      <a:gd name="connsiteY5" fmla="*/ 59055 h 142875"/>
                      <a:gd name="connsiteX6" fmla="*/ 1905 w 344805"/>
                      <a:gd name="connsiteY6" fmla="*/ 97155 h 142875"/>
                      <a:gd name="connsiteX7" fmla="*/ 55245 w 344805"/>
                      <a:gd name="connsiteY7" fmla="*/ 137160 h 142875"/>
                      <a:gd name="connsiteX0" fmla="*/ 55245 w 344805"/>
                      <a:gd name="connsiteY0" fmla="*/ 146685 h 152400"/>
                      <a:gd name="connsiteX1" fmla="*/ 310515 w 344805"/>
                      <a:gd name="connsiteY1" fmla="*/ 152400 h 152400"/>
                      <a:gd name="connsiteX2" fmla="*/ 344805 w 344805"/>
                      <a:gd name="connsiteY2" fmla="*/ 15240 h 152400"/>
                      <a:gd name="connsiteX3" fmla="*/ 17145 w 344805"/>
                      <a:gd name="connsiteY3" fmla="*/ 0 h 152400"/>
                      <a:gd name="connsiteX4" fmla="*/ 64770 w 344805"/>
                      <a:gd name="connsiteY4" fmla="*/ 72390 h 152400"/>
                      <a:gd name="connsiteX5" fmla="*/ 0 w 344805"/>
                      <a:gd name="connsiteY5" fmla="*/ 68580 h 152400"/>
                      <a:gd name="connsiteX6" fmla="*/ 1905 w 344805"/>
                      <a:gd name="connsiteY6" fmla="*/ 106680 h 152400"/>
                      <a:gd name="connsiteX7" fmla="*/ 55245 w 344805"/>
                      <a:gd name="connsiteY7" fmla="*/ 146685 h 152400"/>
                      <a:gd name="connsiteX0" fmla="*/ 55245 w 344805"/>
                      <a:gd name="connsiteY0" fmla="*/ 135255 h 140970"/>
                      <a:gd name="connsiteX1" fmla="*/ 310515 w 344805"/>
                      <a:gd name="connsiteY1" fmla="*/ 140970 h 140970"/>
                      <a:gd name="connsiteX2" fmla="*/ 344805 w 344805"/>
                      <a:gd name="connsiteY2" fmla="*/ 3810 h 140970"/>
                      <a:gd name="connsiteX3" fmla="*/ 20955 w 344805"/>
                      <a:gd name="connsiteY3" fmla="*/ 0 h 140970"/>
                      <a:gd name="connsiteX4" fmla="*/ 64770 w 344805"/>
                      <a:gd name="connsiteY4" fmla="*/ 60960 h 140970"/>
                      <a:gd name="connsiteX5" fmla="*/ 0 w 344805"/>
                      <a:gd name="connsiteY5" fmla="*/ 57150 h 140970"/>
                      <a:gd name="connsiteX6" fmla="*/ 1905 w 344805"/>
                      <a:gd name="connsiteY6" fmla="*/ 95250 h 140970"/>
                      <a:gd name="connsiteX7" fmla="*/ 55245 w 344805"/>
                      <a:gd name="connsiteY7" fmla="*/ 135255 h 140970"/>
                      <a:gd name="connsiteX0" fmla="*/ 55245 w 344805"/>
                      <a:gd name="connsiteY0" fmla="*/ 135255 h 140970"/>
                      <a:gd name="connsiteX1" fmla="*/ 310515 w 344805"/>
                      <a:gd name="connsiteY1" fmla="*/ 140970 h 140970"/>
                      <a:gd name="connsiteX2" fmla="*/ 344805 w 344805"/>
                      <a:gd name="connsiteY2" fmla="*/ 3810 h 140970"/>
                      <a:gd name="connsiteX3" fmla="*/ 20955 w 344805"/>
                      <a:gd name="connsiteY3" fmla="*/ 0 h 140970"/>
                      <a:gd name="connsiteX4" fmla="*/ 36195 w 344805"/>
                      <a:gd name="connsiteY4" fmla="*/ 53340 h 140970"/>
                      <a:gd name="connsiteX5" fmla="*/ 0 w 344805"/>
                      <a:gd name="connsiteY5" fmla="*/ 57150 h 140970"/>
                      <a:gd name="connsiteX6" fmla="*/ 1905 w 344805"/>
                      <a:gd name="connsiteY6" fmla="*/ 95250 h 140970"/>
                      <a:gd name="connsiteX7" fmla="*/ 55245 w 344805"/>
                      <a:gd name="connsiteY7" fmla="*/ 135255 h 140970"/>
                      <a:gd name="connsiteX0" fmla="*/ 110490 w 400050"/>
                      <a:gd name="connsiteY0" fmla="*/ 135255 h 140970"/>
                      <a:gd name="connsiteX1" fmla="*/ 365760 w 400050"/>
                      <a:gd name="connsiteY1" fmla="*/ 140970 h 140970"/>
                      <a:gd name="connsiteX2" fmla="*/ 400050 w 400050"/>
                      <a:gd name="connsiteY2" fmla="*/ 3810 h 140970"/>
                      <a:gd name="connsiteX3" fmla="*/ 76200 w 400050"/>
                      <a:gd name="connsiteY3" fmla="*/ 0 h 140970"/>
                      <a:gd name="connsiteX4" fmla="*/ 91440 w 400050"/>
                      <a:gd name="connsiteY4" fmla="*/ 53340 h 140970"/>
                      <a:gd name="connsiteX5" fmla="*/ 0 w 400050"/>
                      <a:gd name="connsiteY5" fmla="*/ 68580 h 140970"/>
                      <a:gd name="connsiteX6" fmla="*/ 57150 w 400050"/>
                      <a:gd name="connsiteY6" fmla="*/ 95250 h 140970"/>
                      <a:gd name="connsiteX7" fmla="*/ 110490 w 400050"/>
                      <a:gd name="connsiteY7" fmla="*/ 135255 h 140970"/>
                      <a:gd name="connsiteX0" fmla="*/ 110490 w 400050"/>
                      <a:gd name="connsiteY0" fmla="*/ 135255 h 140970"/>
                      <a:gd name="connsiteX1" fmla="*/ 365760 w 400050"/>
                      <a:gd name="connsiteY1" fmla="*/ 140970 h 140970"/>
                      <a:gd name="connsiteX2" fmla="*/ 400050 w 400050"/>
                      <a:gd name="connsiteY2" fmla="*/ 3810 h 140970"/>
                      <a:gd name="connsiteX3" fmla="*/ 76200 w 400050"/>
                      <a:gd name="connsiteY3" fmla="*/ 0 h 140970"/>
                      <a:gd name="connsiteX4" fmla="*/ 91440 w 400050"/>
                      <a:gd name="connsiteY4" fmla="*/ 53340 h 140970"/>
                      <a:gd name="connsiteX5" fmla="*/ 0 w 400050"/>
                      <a:gd name="connsiteY5" fmla="*/ 68580 h 140970"/>
                      <a:gd name="connsiteX6" fmla="*/ 3810 w 400050"/>
                      <a:gd name="connsiteY6" fmla="*/ 97155 h 140970"/>
                      <a:gd name="connsiteX7" fmla="*/ 110490 w 400050"/>
                      <a:gd name="connsiteY7" fmla="*/ 135255 h 140970"/>
                      <a:gd name="connsiteX0" fmla="*/ 106680 w 396240"/>
                      <a:gd name="connsiteY0" fmla="*/ 135255 h 140970"/>
                      <a:gd name="connsiteX1" fmla="*/ 361950 w 396240"/>
                      <a:gd name="connsiteY1" fmla="*/ 140970 h 140970"/>
                      <a:gd name="connsiteX2" fmla="*/ 396240 w 396240"/>
                      <a:gd name="connsiteY2" fmla="*/ 3810 h 140970"/>
                      <a:gd name="connsiteX3" fmla="*/ 72390 w 396240"/>
                      <a:gd name="connsiteY3" fmla="*/ 0 h 140970"/>
                      <a:gd name="connsiteX4" fmla="*/ 87630 w 396240"/>
                      <a:gd name="connsiteY4" fmla="*/ 53340 h 140970"/>
                      <a:gd name="connsiteX5" fmla="*/ 0 w 396240"/>
                      <a:gd name="connsiteY5" fmla="*/ 53340 h 140970"/>
                      <a:gd name="connsiteX6" fmla="*/ 0 w 396240"/>
                      <a:gd name="connsiteY6" fmla="*/ 97155 h 140970"/>
                      <a:gd name="connsiteX7" fmla="*/ 106680 w 396240"/>
                      <a:gd name="connsiteY7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108585 w 398145"/>
                      <a:gd name="connsiteY7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70486 w 398145"/>
                      <a:gd name="connsiteY7" fmla="*/ 114300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3821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76200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3821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14300 w 403860"/>
                      <a:gd name="connsiteY0" fmla="*/ 135255 h 140970"/>
                      <a:gd name="connsiteX1" fmla="*/ 361950 w 403860"/>
                      <a:gd name="connsiteY1" fmla="*/ 140970 h 140970"/>
                      <a:gd name="connsiteX2" fmla="*/ 403860 w 403860"/>
                      <a:gd name="connsiteY2" fmla="*/ 3810 h 140970"/>
                      <a:gd name="connsiteX3" fmla="*/ 80010 w 403860"/>
                      <a:gd name="connsiteY3" fmla="*/ 0 h 140970"/>
                      <a:gd name="connsiteX4" fmla="*/ 81915 w 403860"/>
                      <a:gd name="connsiteY4" fmla="*/ 53340 h 140970"/>
                      <a:gd name="connsiteX5" fmla="*/ 0 w 403860"/>
                      <a:gd name="connsiteY5" fmla="*/ 53340 h 140970"/>
                      <a:gd name="connsiteX6" fmla="*/ 5715 w 403860"/>
                      <a:gd name="connsiteY6" fmla="*/ 85725 h 140970"/>
                      <a:gd name="connsiteX7" fmla="*/ 89536 w 403860"/>
                      <a:gd name="connsiteY7" fmla="*/ 89535 h 140970"/>
                      <a:gd name="connsiteX8" fmla="*/ 114300 w 403860"/>
                      <a:gd name="connsiteY8" fmla="*/ 135255 h 140970"/>
                      <a:gd name="connsiteX0" fmla="*/ 114300 w 398145"/>
                      <a:gd name="connsiteY0" fmla="*/ 135255 h 140970"/>
                      <a:gd name="connsiteX1" fmla="*/ 361950 w 398145"/>
                      <a:gd name="connsiteY1" fmla="*/ 140970 h 140970"/>
                      <a:gd name="connsiteX2" fmla="*/ 398145 w 398145"/>
                      <a:gd name="connsiteY2" fmla="*/ 7620 h 140970"/>
                      <a:gd name="connsiteX3" fmla="*/ 80010 w 398145"/>
                      <a:gd name="connsiteY3" fmla="*/ 0 h 140970"/>
                      <a:gd name="connsiteX4" fmla="*/ 81915 w 398145"/>
                      <a:gd name="connsiteY4" fmla="*/ 53340 h 140970"/>
                      <a:gd name="connsiteX5" fmla="*/ 0 w 398145"/>
                      <a:gd name="connsiteY5" fmla="*/ 53340 h 140970"/>
                      <a:gd name="connsiteX6" fmla="*/ 5715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14300 w 398145"/>
                      <a:gd name="connsiteY8" fmla="*/ 135255 h 140970"/>
                      <a:gd name="connsiteX0" fmla="*/ 114300 w 401159"/>
                      <a:gd name="connsiteY0" fmla="*/ 135255 h 140970"/>
                      <a:gd name="connsiteX1" fmla="*/ 361950 w 401159"/>
                      <a:gd name="connsiteY1" fmla="*/ 140970 h 140970"/>
                      <a:gd name="connsiteX2" fmla="*/ 398145 w 401159"/>
                      <a:gd name="connsiteY2" fmla="*/ 7620 h 140970"/>
                      <a:gd name="connsiteX3" fmla="*/ 80010 w 401159"/>
                      <a:gd name="connsiteY3" fmla="*/ 0 h 140970"/>
                      <a:gd name="connsiteX4" fmla="*/ 81915 w 401159"/>
                      <a:gd name="connsiteY4" fmla="*/ 53340 h 140970"/>
                      <a:gd name="connsiteX5" fmla="*/ 0 w 401159"/>
                      <a:gd name="connsiteY5" fmla="*/ 53340 h 140970"/>
                      <a:gd name="connsiteX6" fmla="*/ 5715 w 401159"/>
                      <a:gd name="connsiteY6" fmla="*/ 85725 h 140970"/>
                      <a:gd name="connsiteX7" fmla="*/ 89536 w 401159"/>
                      <a:gd name="connsiteY7" fmla="*/ 89535 h 140970"/>
                      <a:gd name="connsiteX8" fmla="*/ 114300 w 401159"/>
                      <a:gd name="connsiteY8" fmla="*/ 135255 h 140970"/>
                      <a:gd name="connsiteX0" fmla="*/ 114300 w 406086"/>
                      <a:gd name="connsiteY0" fmla="*/ 135255 h 140970"/>
                      <a:gd name="connsiteX1" fmla="*/ 361950 w 406086"/>
                      <a:gd name="connsiteY1" fmla="*/ 140970 h 140970"/>
                      <a:gd name="connsiteX2" fmla="*/ 403860 w 406086"/>
                      <a:gd name="connsiteY2" fmla="*/ 3810 h 140970"/>
                      <a:gd name="connsiteX3" fmla="*/ 80010 w 406086"/>
                      <a:gd name="connsiteY3" fmla="*/ 0 h 140970"/>
                      <a:gd name="connsiteX4" fmla="*/ 81915 w 406086"/>
                      <a:gd name="connsiteY4" fmla="*/ 53340 h 140970"/>
                      <a:gd name="connsiteX5" fmla="*/ 0 w 406086"/>
                      <a:gd name="connsiteY5" fmla="*/ 53340 h 140970"/>
                      <a:gd name="connsiteX6" fmla="*/ 5715 w 406086"/>
                      <a:gd name="connsiteY6" fmla="*/ 85725 h 140970"/>
                      <a:gd name="connsiteX7" fmla="*/ 89536 w 406086"/>
                      <a:gd name="connsiteY7" fmla="*/ 89535 h 140970"/>
                      <a:gd name="connsiteX8" fmla="*/ 114300 w 406086"/>
                      <a:gd name="connsiteY8" fmla="*/ 135255 h 140970"/>
                      <a:gd name="connsiteX0" fmla="*/ 114300 w 404681"/>
                      <a:gd name="connsiteY0" fmla="*/ 135255 h 140970"/>
                      <a:gd name="connsiteX1" fmla="*/ 361950 w 404681"/>
                      <a:gd name="connsiteY1" fmla="*/ 140970 h 140970"/>
                      <a:gd name="connsiteX2" fmla="*/ 403860 w 404681"/>
                      <a:gd name="connsiteY2" fmla="*/ 3810 h 140970"/>
                      <a:gd name="connsiteX3" fmla="*/ 80010 w 404681"/>
                      <a:gd name="connsiteY3" fmla="*/ 0 h 140970"/>
                      <a:gd name="connsiteX4" fmla="*/ 81915 w 404681"/>
                      <a:gd name="connsiteY4" fmla="*/ 53340 h 140970"/>
                      <a:gd name="connsiteX5" fmla="*/ 0 w 404681"/>
                      <a:gd name="connsiteY5" fmla="*/ 53340 h 140970"/>
                      <a:gd name="connsiteX6" fmla="*/ 5715 w 404681"/>
                      <a:gd name="connsiteY6" fmla="*/ 85725 h 140970"/>
                      <a:gd name="connsiteX7" fmla="*/ 89536 w 404681"/>
                      <a:gd name="connsiteY7" fmla="*/ 89535 h 140970"/>
                      <a:gd name="connsiteX8" fmla="*/ 114300 w 404681"/>
                      <a:gd name="connsiteY8" fmla="*/ 135255 h 140970"/>
                      <a:gd name="connsiteX0" fmla="*/ 114300 w 404681"/>
                      <a:gd name="connsiteY0" fmla="*/ 135255 h 161976"/>
                      <a:gd name="connsiteX1" fmla="*/ 361950 w 404681"/>
                      <a:gd name="connsiteY1" fmla="*/ 140970 h 161976"/>
                      <a:gd name="connsiteX2" fmla="*/ 403860 w 404681"/>
                      <a:gd name="connsiteY2" fmla="*/ 3810 h 161976"/>
                      <a:gd name="connsiteX3" fmla="*/ 80010 w 404681"/>
                      <a:gd name="connsiteY3" fmla="*/ 0 h 161976"/>
                      <a:gd name="connsiteX4" fmla="*/ 81915 w 404681"/>
                      <a:gd name="connsiteY4" fmla="*/ 53340 h 161976"/>
                      <a:gd name="connsiteX5" fmla="*/ 0 w 404681"/>
                      <a:gd name="connsiteY5" fmla="*/ 53340 h 161976"/>
                      <a:gd name="connsiteX6" fmla="*/ 5715 w 404681"/>
                      <a:gd name="connsiteY6" fmla="*/ 85725 h 161976"/>
                      <a:gd name="connsiteX7" fmla="*/ 89536 w 404681"/>
                      <a:gd name="connsiteY7" fmla="*/ 89535 h 161976"/>
                      <a:gd name="connsiteX8" fmla="*/ 114300 w 404681"/>
                      <a:gd name="connsiteY8" fmla="*/ 135255 h 161976"/>
                      <a:gd name="connsiteX0" fmla="*/ 125730 w 404681"/>
                      <a:gd name="connsiteY0" fmla="*/ 140970 h 163412"/>
                      <a:gd name="connsiteX1" fmla="*/ 361950 w 404681"/>
                      <a:gd name="connsiteY1" fmla="*/ 140970 h 163412"/>
                      <a:gd name="connsiteX2" fmla="*/ 403860 w 404681"/>
                      <a:gd name="connsiteY2" fmla="*/ 3810 h 163412"/>
                      <a:gd name="connsiteX3" fmla="*/ 80010 w 404681"/>
                      <a:gd name="connsiteY3" fmla="*/ 0 h 163412"/>
                      <a:gd name="connsiteX4" fmla="*/ 81915 w 404681"/>
                      <a:gd name="connsiteY4" fmla="*/ 53340 h 163412"/>
                      <a:gd name="connsiteX5" fmla="*/ 0 w 404681"/>
                      <a:gd name="connsiteY5" fmla="*/ 53340 h 163412"/>
                      <a:gd name="connsiteX6" fmla="*/ 5715 w 404681"/>
                      <a:gd name="connsiteY6" fmla="*/ 85725 h 163412"/>
                      <a:gd name="connsiteX7" fmla="*/ 89536 w 404681"/>
                      <a:gd name="connsiteY7" fmla="*/ 89535 h 163412"/>
                      <a:gd name="connsiteX8" fmla="*/ 125730 w 404681"/>
                      <a:gd name="connsiteY8" fmla="*/ 140970 h 163412"/>
                      <a:gd name="connsiteX0" fmla="*/ 125730 w 404681"/>
                      <a:gd name="connsiteY0" fmla="*/ 140970 h 172658"/>
                      <a:gd name="connsiteX1" fmla="*/ 361950 w 404681"/>
                      <a:gd name="connsiteY1" fmla="*/ 140970 h 172658"/>
                      <a:gd name="connsiteX2" fmla="*/ 403860 w 404681"/>
                      <a:gd name="connsiteY2" fmla="*/ 3810 h 172658"/>
                      <a:gd name="connsiteX3" fmla="*/ 80010 w 404681"/>
                      <a:gd name="connsiteY3" fmla="*/ 0 h 172658"/>
                      <a:gd name="connsiteX4" fmla="*/ 81915 w 404681"/>
                      <a:gd name="connsiteY4" fmla="*/ 53340 h 172658"/>
                      <a:gd name="connsiteX5" fmla="*/ 0 w 404681"/>
                      <a:gd name="connsiteY5" fmla="*/ 53340 h 172658"/>
                      <a:gd name="connsiteX6" fmla="*/ 5715 w 404681"/>
                      <a:gd name="connsiteY6" fmla="*/ 85725 h 172658"/>
                      <a:gd name="connsiteX7" fmla="*/ 89536 w 404681"/>
                      <a:gd name="connsiteY7" fmla="*/ 89535 h 172658"/>
                      <a:gd name="connsiteX8" fmla="*/ 125730 w 404681"/>
                      <a:gd name="connsiteY8" fmla="*/ 140970 h 172658"/>
                      <a:gd name="connsiteX0" fmla="*/ 125730 w 404681"/>
                      <a:gd name="connsiteY0" fmla="*/ 140970 h 172658"/>
                      <a:gd name="connsiteX1" fmla="*/ 361950 w 404681"/>
                      <a:gd name="connsiteY1" fmla="*/ 140970 h 172658"/>
                      <a:gd name="connsiteX2" fmla="*/ 403860 w 404681"/>
                      <a:gd name="connsiteY2" fmla="*/ 3810 h 172658"/>
                      <a:gd name="connsiteX3" fmla="*/ 80010 w 404681"/>
                      <a:gd name="connsiteY3" fmla="*/ 0 h 172658"/>
                      <a:gd name="connsiteX4" fmla="*/ 81915 w 404681"/>
                      <a:gd name="connsiteY4" fmla="*/ 53340 h 172658"/>
                      <a:gd name="connsiteX5" fmla="*/ 0 w 404681"/>
                      <a:gd name="connsiteY5" fmla="*/ 53340 h 172658"/>
                      <a:gd name="connsiteX6" fmla="*/ 5715 w 404681"/>
                      <a:gd name="connsiteY6" fmla="*/ 85725 h 172658"/>
                      <a:gd name="connsiteX7" fmla="*/ 89536 w 404681"/>
                      <a:gd name="connsiteY7" fmla="*/ 89535 h 172658"/>
                      <a:gd name="connsiteX8" fmla="*/ 125730 w 404681"/>
                      <a:gd name="connsiteY8" fmla="*/ 140970 h 172658"/>
                      <a:gd name="connsiteX0" fmla="*/ 125730 w 404681"/>
                      <a:gd name="connsiteY0" fmla="*/ 140970 h 168135"/>
                      <a:gd name="connsiteX1" fmla="*/ 361950 w 404681"/>
                      <a:gd name="connsiteY1" fmla="*/ 140970 h 168135"/>
                      <a:gd name="connsiteX2" fmla="*/ 403860 w 404681"/>
                      <a:gd name="connsiteY2" fmla="*/ 3810 h 168135"/>
                      <a:gd name="connsiteX3" fmla="*/ 80010 w 404681"/>
                      <a:gd name="connsiteY3" fmla="*/ 0 h 168135"/>
                      <a:gd name="connsiteX4" fmla="*/ 81915 w 404681"/>
                      <a:gd name="connsiteY4" fmla="*/ 53340 h 168135"/>
                      <a:gd name="connsiteX5" fmla="*/ 0 w 404681"/>
                      <a:gd name="connsiteY5" fmla="*/ 53340 h 168135"/>
                      <a:gd name="connsiteX6" fmla="*/ 5715 w 404681"/>
                      <a:gd name="connsiteY6" fmla="*/ 85725 h 168135"/>
                      <a:gd name="connsiteX7" fmla="*/ 89536 w 404681"/>
                      <a:gd name="connsiteY7" fmla="*/ 89535 h 168135"/>
                      <a:gd name="connsiteX8" fmla="*/ 125730 w 404681"/>
                      <a:gd name="connsiteY8" fmla="*/ 140970 h 168135"/>
                      <a:gd name="connsiteX0" fmla="*/ 125730 w 404681"/>
                      <a:gd name="connsiteY0" fmla="*/ 140970 h 168135"/>
                      <a:gd name="connsiteX1" fmla="*/ 361950 w 404681"/>
                      <a:gd name="connsiteY1" fmla="*/ 140970 h 168135"/>
                      <a:gd name="connsiteX2" fmla="*/ 403860 w 404681"/>
                      <a:gd name="connsiteY2" fmla="*/ 3810 h 168135"/>
                      <a:gd name="connsiteX3" fmla="*/ 80010 w 404681"/>
                      <a:gd name="connsiteY3" fmla="*/ 0 h 168135"/>
                      <a:gd name="connsiteX4" fmla="*/ 81915 w 404681"/>
                      <a:gd name="connsiteY4" fmla="*/ 53340 h 168135"/>
                      <a:gd name="connsiteX5" fmla="*/ 0 w 404681"/>
                      <a:gd name="connsiteY5" fmla="*/ 53340 h 168135"/>
                      <a:gd name="connsiteX6" fmla="*/ 89536 w 404681"/>
                      <a:gd name="connsiteY6" fmla="*/ 89535 h 168135"/>
                      <a:gd name="connsiteX7" fmla="*/ 125730 w 404681"/>
                      <a:gd name="connsiteY7" fmla="*/ 140970 h 168135"/>
                      <a:gd name="connsiteX0" fmla="*/ 45720 w 324671"/>
                      <a:gd name="connsiteY0" fmla="*/ 140970 h 168135"/>
                      <a:gd name="connsiteX1" fmla="*/ 281940 w 324671"/>
                      <a:gd name="connsiteY1" fmla="*/ 140970 h 168135"/>
                      <a:gd name="connsiteX2" fmla="*/ 323850 w 324671"/>
                      <a:gd name="connsiteY2" fmla="*/ 3810 h 168135"/>
                      <a:gd name="connsiteX3" fmla="*/ 0 w 324671"/>
                      <a:gd name="connsiteY3" fmla="*/ 0 h 168135"/>
                      <a:gd name="connsiteX4" fmla="*/ 1905 w 324671"/>
                      <a:gd name="connsiteY4" fmla="*/ 53340 h 168135"/>
                      <a:gd name="connsiteX5" fmla="*/ 9526 w 324671"/>
                      <a:gd name="connsiteY5" fmla="*/ 89535 h 168135"/>
                      <a:gd name="connsiteX6" fmla="*/ 45720 w 324671"/>
                      <a:gd name="connsiteY6" fmla="*/ 140970 h 168135"/>
                      <a:gd name="connsiteX0" fmla="*/ 45720 w 324671"/>
                      <a:gd name="connsiteY0" fmla="*/ 140970 h 168135"/>
                      <a:gd name="connsiteX1" fmla="*/ 281940 w 324671"/>
                      <a:gd name="connsiteY1" fmla="*/ 140970 h 168135"/>
                      <a:gd name="connsiteX2" fmla="*/ 323850 w 324671"/>
                      <a:gd name="connsiteY2" fmla="*/ 3810 h 168135"/>
                      <a:gd name="connsiteX3" fmla="*/ 0 w 324671"/>
                      <a:gd name="connsiteY3" fmla="*/ 0 h 168135"/>
                      <a:gd name="connsiteX4" fmla="*/ 1905 w 324671"/>
                      <a:gd name="connsiteY4" fmla="*/ 53340 h 168135"/>
                      <a:gd name="connsiteX5" fmla="*/ 45720 w 324671"/>
                      <a:gd name="connsiteY5" fmla="*/ 140970 h 168135"/>
                      <a:gd name="connsiteX0" fmla="*/ 45720 w 324671"/>
                      <a:gd name="connsiteY0" fmla="*/ 140970 h 168135"/>
                      <a:gd name="connsiteX1" fmla="*/ 281940 w 324671"/>
                      <a:gd name="connsiteY1" fmla="*/ 140970 h 168135"/>
                      <a:gd name="connsiteX2" fmla="*/ 323850 w 324671"/>
                      <a:gd name="connsiteY2" fmla="*/ 3810 h 168135"/>
                      <a:gd name="connsiteX3" fmla="*/ 0 w 324671"/>
                      <a:gd name="connsiteY3" fmla="*/ 0 h 168135"/>
                      <a:gd name="connsiteX4" fmla="*/ 45720 w 324671"/>
                      <a:gd name="connsiteY4" fmla="*/ 140970 h 168135"/>
                      <a:gd name="connsiteX0" fmla="*/ 45720 w 324671"/>
                      <a:gd name="connsiteY0" fmla="*/ 140970 h 168135"/>
                      <a:gd name="connsiteX1" fmla="*/ 281940 w 324671"/>
                      <a:gd name="connsiteY1" fmla="*/ 140970 h 168135"/>
                      <a:gd name="connsiteX2" fmla="*/ 323850 w 324671"/>
                      <a:gd name="connsiteY2" fmla="*/ 3810 h 168135"/>
                      <a:gd name="connsiteX3" fmla="*/ 0 w 324671"/>
                      <a:gd name="connsiteY3" fmla="*/ 0 h 168135"/>
                      <a:gd name="connsiteX4" fmla="*/ 45720 w 324671"/>
                      <a:gd name="connsiteY4" fmla="*/ 140970 h 168135"/>
                      <a:gd name="connsiteX0" fmla="*/ 19612 w 298563"/>
                      <a:gd name="connsiteY0" fmla="*/ 137160 h 164325"/>
                      <a:gd name="connsiteX1" fmla="*/ 255832 w 298563"/>
                      <a:gd name="connsiteY1" fmla="*/ 137160 h 164325"/>
                      <a:gd name="connsiteX2" fmla="*/ 297742 w 298563"/>
                      <a:gd name="connsiteY2" fmla="*/ 0 h 164325"/>
                      <a:gd name="connsiteX3" fmla="*/ 0 w 298563"/>
                      <a:gd name="connsiteY3" fmla="*/ 16498 h 164325"/>
                      <a:gd name="connsiteX4" fmla="*/ 19612 w 298563"/>
                      <a:gd name="connsiteY4" fmla="*/ 137160 h 164325"/>
                      <a:gd name="connsiteX0" fmla="*/ 19612 w 298563"/>
                      <a:gd name="connsiteY0" fmla="*/ 137160 h 164325"/>
                      <a:gd name="connsiteX1" fmla="*/ 255832 w 298563"/>
                      <a:gd name="connsiteY1" fmla="*/ 137160 h 164325"/>
                      <a:gd name="connsiteX2" fmla="*/ 297742 w 298563"/>
                      <a:gd name="connsiteY2" fmla="*/ 0 h 164325"/>
                      <a:gd name="connsiteX3" fmla="*/ 0 w 298563"/>
                      <a:gd name="connsiteY3" fmla="*/ 16498 h 164325"/>
                      <a:gd name="connsiteX4" fmla="*/ 19612 w 298563"/>
                      <a:gd name="connsiteY4" fmla="*/ 137160 h 164325"/>
                      <a:gd name="connsiteX0" fmla="*/ 14936 w 293887"/>
                      <a:gd name="connsiteY0" fmla="*/ 137160 h 164325"/>
                      <a:gd name="connsiteX1" fmla="*/ 251156 w 293887"/>
                      <a:gd name="connsiteY1" fmla="*/ 137160 h 164325"/>
                      <a:gd name="connsiteX2" fmla="*/ 293066 w 293887"/>
                      <a:gd name="connsiteY2" fmla="*/ 0 h 164325"/>
                      <a:gd name="connsiteX3" fmla="*/ 1292 w 293887"/>
                      <a:gd name="connsiteY3" fmla="*/ 21796 h 164325"/>
                      <a:gd name="connsiteX4" fmla="*/ 14936 w 293887"/>
                      <a:gd name="connsiteY4" fmla="*/ 137160 h 164325"/>
                      <a:gd name="connsiteX0" fmla="*/ 16707 w 295658"/>
                      <a:gd name="connsiteY0" fmla="*/ 137160 h 164325"/>
                      <a:gd name="connsiteX1" fmla="*/ 252927 w 295658"/>
                      <a:gd name="connsiteY1" fmla="*/ 137160 h 164325"/>
                      <a:gd name="connsiteX2" fmla="*/ 294837 w 295658"/>
                      <a:gd name="connsiteY2" fmla="*/ 0 h 164325"/>
                      <a:gd name="connsiteX3" fmla="*/ 3063 w 295658"/>
                      <a:gd name="connsiteY3" fmla="*/ 21796 h 164325"/>
                      <a:gd name="connsiteX4" fmla="*/ 16707 w 295658"/>
                      <a:gd name="connsiteY4" fmla="*/ 137160 h 164325"/>
                      <a:gd name="connsiteX0" fmla="*/ 21395 w 300346"/>
                      <a:gd name="connsiteY0" fmla="*/ 137160 h 164325"/>
                      <a:gd name="connsiteX1" fmla="*/ 257615 w 300346"/>
                      <a:gd name="connsiteY1" fmla="*/ 137160 h 164325"/>
                      <a:gd name="connsiteX2" fmla="*/ 299525 w 300346"/>
                      <a:gd name="connsiteY2" fmla="*/ 0 h 164325"/>
                      <a:gd name="connsiteX3" fmla="*/ 1038 w 300346"/>
                      <a:gd name="connsiteY3" fmla="*/ 20030 h 164325"/>
                      <a:gd name="connsiteX4" fmla="*/ 21395 w 300346"/>
                      <a:gd name="connsiteY4" fmla="*/ 137160 h 164325"/>
                      <a:gd name="connsiteX0" fmla="*/ 21395 w 303632"/>
                      <a:gd name="connsiteY0" fmla="*/ 137160 h 163870"/>
                      <a:gd name="connsiteX1" fmla="*/ 274026 w 303632"/>
                      <a:gd name="connsiteY1" fmla="*/ 136277 h 163870"/>
                      <a:gd name="connsiteX2" fmla="*/ 299525 w 303632"/>
                      <a:gd name="connsiteY2" fmla="*/ 0 h 163870"/>
                      <a:gd name="connsiteX3" fmla="*/ 1038 w 303632"/>
                      <a:gd name="connsiteY3" fmla="*/ 20030 h 163870"/>
                      <a:gd name="connsiteX4" fmla="*/ 21395 w 303632"/>
                      <a:gd name="connsiteY4" fmla="*/ 137160 h 163870"/>
                      <a:gd name="connsiteX0" fmla="*/ 21395 w 300016"/>
                      <a:gd name="connsiteY0" fmla="*/ 137160 h 163870"/>
                      <a:gd name="connsiteX1" fmla="*/ 274026 w 300016"/>
                      <a:gd name="connsiteY1" fmla="*/ 136277 h 163870"/>
                      <a:gd name="connsiteX2" fmla="*/ 299525 w 300016"/>
                      <a:gd name="connsiteY2" fmla="*/ 0 h 163870"/>
                      <a:gd name="connsiteX3" fmla="*/ 1038 w 300016"/>
                      <a:gd name="connsiteY3" fmla="*/ 20030 h 163870"/>
                      <a:gd name="connsiteX4" fmla="*/ 21395 w 300016"/>
                      <a:gd name="connsiteY4" fmla="*/ 137160 h 163870"/>
                      <a:gd name="connsiteX0" fmla="*/ 21395 w 287940"/>
                      <a:gd name="connsiteY0" fmla="*/ 136277 h 162987"/>
                      <a:gd name="connsiteX1" fmla="*/ 274026 w 287940"/>
                      <a:gd name="connsiteY1" fmla="*/ 135394 h 162987"/>
                      <a:gd name="connsiteX2" fmla="*/ 286098 w 287940"/>
                      <a:gd name="connsiteY2" fmla="*/ 0 h 162987"/>
                      <a:gd name="connsiteX3" fmla="*/ 1038 w 287940"/>
                      <a:gd name="connsiteY3" fmla="*/ 19147 h 162987"/>
                      <a:gd name="connsiteX4" fmla="*/ 21395 w 287940"/>
                      <a:gd name="connsiteY4" fmla="*/ 136277 h 162987"/>
                      <a:gd name="connsiteX0" fmla="*/ 21395 w 290322"/>
                      <a:gd name="connsiteY0" fmla="*/ 136277 h 162987"/>
                      <a:gd name="connsiteX1" fmla="*/ 274026 w 290322"/>
                      <a:gd name="connsiteY1" fmla="*/ 135394 h 162987"/>
                      <a:gd name="connsiteX2" fmla="*/ 289082 w 290322"/>
                      <a:gd name="connsiteY2" fmla="*/ 0 h 162987"/>
                      <a:gd name="connsiteX3" fmla="*/ 1038 w 290322"/>
                      <a:gd name="connsiteY3" fmla="*/ 19147 h 162987"/>
                      <a:gd name="connsiteX4" fmla="*/ 21395 w 290322"/>
                      <a:gd name="connsiteY4" fmla="*/ 136277 h 162987"/>
                      <a:gd name="connsiteX0" fmla="*/ 22323 w 291250"/>
                      <a:gd name="connsiteY0" fmla="*/ 136277 h 162987"/>
                      <a:gd name="connsiteX1" fmla="*/ 274954 w 291250"/>
                      <a:gd name="connsiteY1" fmla="*/ 135394 h 162987"/>
                      <a:gd name="connsiteX2" fmla="*/ 290010 w 291250"/>
                      <a:gd name="connsiteY2" fmla="*/ 0 h 162987"/>
                      <a:gd name="connsiteX3" fmla="*/ 1966 w 291250"/>
                      <a:gd name="connsiteY3" fmla="*/ 19147 h 162987"/>
                      <a:gd name="connsiteX4" fmla="*/ 22323 w 291250"/>
                      <a:gd name="connsiteY4" fmla="*/ 136277 h 162987"/>
                      <a:gd name="connsiteX0" fmla="*/ 21971 w 290898"/>
                      <a:gd name="connsiteY0" fmla="*/ 136277 h 162987"/>
                      <a:gd name="connsiteX1" fmla="*/ 274602 w 290898"/>
                      <a:gd name="connsiteY1" fmla="*/ 135394 h 162987"/>
                      <a:gd name="connsiteX2" fmla="*/ 289658 w 290898"/>
                      <a:gd name="connsiteY2" fmla="*/ 0 h 162987"/>
                      <a:gd name="connsiteX3" fmla="*/ 1614 w 290898"/>
                      <a:gd name="connsiteY3" fmla="*/ 19147 h 162987"/>
                      <a:gd name="connsiteX4" fmla="*/ 21971 w 290898"/>
                      <a:gd name="connsiteY4" fmla="*/ 136277 h 162987"/>
                      <a:gd name="connsiteX0" fmla="*/ 22323 w 291250"/>
                      <a:gd name="connsiteY0" fmla="*/ 136277 h 162987"/>
                      <a:gd name="connsiteX1" fmla="*/ 274954 w 291250"/>
                      <a:gd name="connsiteY1" fmla="*/ 135394 h 162987"/>
                      <a:gd name="connsiteX2" fmla="*/ 290010 w 291250"/>
                      <a:gd name="connsiteY2" fmla="*/ 0 h 162987"/>
                      <a:gd name="connsiteX3" fmla="*/ 1966 w 291250"/>
                      <a:gd name="connsiteY3" fmla="*/ 19147 h 162987"/>
                      <a:gd name="connsiteX4" fmla="*/ 22323 w 291250"/>
                      <a:gd name="connsiteY4" fmla="*/ 136277 h 162987"/>
                      <a:gd name="connsiteX0" fmla="*/ 22323 w 291250"/>
                      <a:gd name="connsiteY0" fmla="*/ 148034 h 174744"/>
                      <a:gd name="connsiteX1" fmla="*/ 274954 w 291250"/>
                      <a:gd name="connsiteY1" fmla="*/ 147151 h 174744"/>
                      <a:gd name="connsiteX2" fmla="*/ 290010 w 291250"/>
                      <a:gd name="connsiteY2" fmla="*/ 11757 h 174744"/>
                      <a:gd name="connsiteX3" fmla="*/ 1966 w 291250"/>
                      <a:gd name="connsiteY3" fmla="*/ 0 h 174744"/>
                      <a:gd name="connsiteX4" fmla="*/ 22323 w 291250"/>
                      <a:gd name="connsiteY4" fmla="*/ 148034 h 174744"/>
                      <a:gd name="connsiteX0" fmla="*/ 22323 w 291250"/>
                      <a:gd name="connsiteY0" fmla="*/ 148034 h 174744"/>
                      <a:gd name="connsiteX1" fmla="*/ 274954 w 291250"/>
                      <a:gd name="connsiteY1" fmla="*/ 147151 h 174744"/>
                      <a:gd name="connsiteX2" fmla="*/ 290010 w 291250"/>
                      <a:gd name="connsiteY2" fmla="*/ 11757 h 174744"/>
                      <a:gd name="connsiteX3" fmla="*/ 1966 w 291250"/>
                      <a:gd name="connsiteY3" fmla="*/ 0 h 174744"/>
                      <a:gd name="connsiteX4" fmla="*/ 22323 w 291250"/>
                      <a:gd name="connsiteY4" fmla="*/ 148034 h 174744"/>
                      <a:gd name="connsiteX0" fmla="*/ 22323 w 291250"/>
                      <a:gd name="connsiteY0" fmla="*/ 148034 h 174744"/>
                      <a:gd name="connsiteX1" fmla="*/ 274954 w 291250"/>
                      <a:gd name="connsiteY1" fmla="*/ 147151 h 174744"/>
                      <a:gd name="connsiteX2" fmla="*/ 290010 w 291250"/>
                      <a:gd name="connsiteY2" fmla="*/ 2927 h 174744"/>
                      <a:gd name="connsiteX3" fmla="*/ 1966 w 291250"/>
                      <a:gd name="connsiteY3" fmla="*/ 0 h 174744"/>
                      <a:gd name="connsiteX4" fmla="*/ 22323 w 291250"/>
                      <a:gd name="connsiteY4" fmla="*/ 148034 h 174744"/>
                      <a:gd name="connsiteX0" fmla="*/ 22323 w 291884"/>
                      <a:gd name="connsiteY0" fmla="*/ 148034 h 174744"/>
                      <a:gd name="connsiteX1" fmla="*/ 274954 w 291884"/>
                      <a:gd name="connsiteY1" fmla="*/ 147151 h 174744"/>
                      <a:gd name="connsiteX2" fmla="*/ 290010 w 291884"/>
                      <a:gd name="connsiteY2" fmla="*/ 2927 h 174744"/>
                      <a:gd name="connsiteX3" fmla="*/ 1966 w 291884"/>
                      <a:gd name="connsiteY3" fmla="*/ 0 h 174744"/>
                      <a:gd name="connsiteX4" fmla="*/ 22323 w 291884"/>
                      <a:gd name="connsiteY4" fmla="*/ 148034 h 174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884" h="174744">
                        <a:moveTo>
                          <a:pt x="22323" y="148034"/>
                        </a:moveTo>
                        <a:cubicBezTo>
                          <a:pt x="76298" y="182324"/>
                          <a:pt x="224789" y="185251"/>
                          <a:pt x="274954" y="147151"/>
                        </a:cubicBezTo>
                        <a:cubicBezTo>
                          <a:pt x="290978" y="132099"/>
                          <a:pt x="294677" y="34659"/>
                          <a:pt x="290010" y="2927"/>
                        </a:cubicBezTo>
                        <a:lnTo>
                          <a:pt x="1966" y="0"/>
                        </a:lnTo>
                        <a:cubicBezTo>
                          <a:pt x="49" y="29331"/>
                          <a:pt x="-6344" y="135479"/>
                          <a:pt x="22323" y="148034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59" name="楕円 58">
                    <a:extLst>
                      <a:ext uri="{FF2B5EF4-FFF2-40B4-BE49-F238E27FC236}">
                        <a16:creationId xmlns:a16="http://schemas.microsoft.com/office/drawing/2014/main" id="{7E1C28F6-573C-611F-D1AC-8EFF9D7E9A3D}"/>
                      </a:ext>
                    </a:extLst>
                  </p:cNvPr>
                  <p:cNvSpPr/>
                  <p:nvPr/>
                </p:nvSpPr>
                <p:spPr>
                  <a:xfrm>
                    <a:off x="931913" y="143929"/>
                    <a:ext cx="991723" cy="290445"/>
                  </a:xfrm>
                  <a:prstGeom prst="ellipse">
                    <a:avLst/>
                  </a:prstGeom>
                  <a:solidFill>
                    <a:srgbClr val="FFC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57" name="フリーフォーム: 図形 5">
                  <a:extLst>
                    <a:ext uri="{FF2B5EF4-FFF2-40B4-BE49-F238E27FC236}">
                      <a16:creationId xmlns:a16="http://schemas.microsoft.com/office/drawing/2014/main" id="{685E791E-0AA4-7428-0D07-907D880394A4}"/>
                    </a:ext>
                  </a:extLst>
                </p:cNvPr>
                <p:cNvSpPr/>
                <p:nvPr/>
              </p:nvSpPr>
              <p:spPr>
                <a:xfrm>
                  <a:off x="1571549" y="2100662"/>
                  <a:ext cx="2239295" cy="2210342"/>
                </a:xfrm>
                <a:custGeom>
                  <a:avLst/>
                  <a:gdLst>
                    <a:gd name="connsiteX0" fmla="*/ 40640 w 2245360"/>
                    <a:gd name="connsiteY0" fmla="*/ 0 h 1940560"/>
                    <a:gd name="connsiteX1" fmla="*/ 0 w 2245360"/>
                    <a:gd name="connsiteY1" fmla="*/ 1925320 h 1940560"/>
                    <a:gd name="connsiteX2" fmla="*/ 2245360 w 2245360"/>
                    <a:gd name="connsiteY2" fmla="*/ 1940560 h 1940560"/>
                    <a:gd name="connsiteX3" fmla="*/ 2214880 w 2245360"/>
                    <a:gd name="connsiteY3" fmla="*/ 35560 h 1940560"/>
                    <a:gd name="connsiteX4" fmla="*/ 40640 w 2245360"/>
                    <a:gd name="connsiteY4" fmla="*/ 0 h 1940560"/>
                    <a:gd name="connsiteX0" fmla="*/ 45269 w 2249989"/>
                    <a:gd name="connsiteY0" fmla="*/ 0 h 1940560"/>
                    <a:gd name="connsiteX1" fmla="*/ 4629 w 2249989"/>
                    <a:gd name="connsiteY1" fmla="*/ 1925320 h 1940560"/>
                    <a:gd name="connsiteX2" fmla="*/ 2249989 w 2249989"/>
                    <a:gd name="connsiteY2" fmla="*/ 1940560 h 1940560"/>
                    <a:gd name="connsiteX3" fmla="*/ 2219509 w 2249989"/>
                    <a:gd name="connsiteY3" fmla="*/ 35560 h 1940560"/>
                    <a:gd name="connsiteX4" fmla="*/ 45269 w 2249989"/>
                    <a:gd name="connsiteY4" fmla="*/ 0 h 1940560"/>
                    <a:gd name="connsiteX0" fmla="*/ 65379 w 2270099"/>
                    <a:gd name="connsiteY0" fmla="*/ 0 h 1940560"/>
                    <a:gd name="connsiteX1" fmla="*/ 24739 w 2270099"/>
                    <a:gd name="connsiteY1" fmla="*/ 1925320 h 1940560"/>
                    <a:gd name="connsiteX2" fmla="*/ 2270099 w 2270099"/>
                    <a:gd name="connsiteY2" fmla="*/ 1940560 h 1940560"/>
                    <a:gd name="connsiteX3" fmla="*/ 2239619 w 2270099"/>
                    <a:gd name="connsiteY3" fmla="*/ 35560 h 1940560"/>
                    <a:gd name="connsiteX4" fmla="*/ 65379 w 2270099"/>
                    <a:gd name="connsiteY4" fmla="*/ 0 h 1940560"/>
                    <a:gd name="connsiteX0" fmla="*/ 63221 w 2267941"/>
                    <a:gd name="connsiteY0" fmla="*/ 0 h 1940560"/>
                    <a:gd name="connsiteX1" fmla="*/ 22581 w 2267941"/>
                    <a:gd name="connsiteY1" fmla="*/ 1925320 h 1940560"/>
                    <a:gd name="connsiteX2" fmla="*/ 2267941 w 2267941"/>
                    <a:gd name="connsiteY2" fmla="*/ 1940560 h 1940560"/>
                    <a:gd name="connsiteX3" fmla="*/ 2237461 w 2267941"/>
                    <a:gd name="connsiteY3" fmla="*/ 35560 h 1940560"/>
                    <a:gd name="connsiteX4" fmla="*/ 63221 w 2267941"/>
                    <a:gd name="connsiteY4" fmla="*/ 0 h 1940560"/>
                    <a:gd name="connsiteX0" fmla="*/ 55363 w 2260083"/>
                    <a:gd name="connsiteY0" fmla="*/ 0 h 1940560"/>
                    <a:gd name="connsiteX1" fmla="*/ 14723 w 2260083"/>
                    <a:gd name="connsiteY1" fmla="*/ 1925320 h 1940560"/>
                    <a:gd name="connsiteX2" fmla="*/ 2260083 w 2260083"/>
                    <a:gd name="connsiteY2" fmla="*/ 1940560 h 1940560"/>
                    <a:gd name="connsiteX3" fmla="*/ 2229603 w 2260083"/>
                    <a:gd name="connsiteY3" fmla="*/ 35560 h 1940560"/>
                    <a:gd name="connsiteX4" fmla="*/ 55363 w 2260083"/>
                    <a:gd name="connsiteY4" fmla="*/ 0 h 1940560"/>
                    <a:gd name="connsiteX0" fmla="*/ 55363 w 2249923"/>
                    <a:gd name="connsiteY0" fmla="*/ 0 h 1940560"/>
                    <a:gd name="connsiteX1" fmla="*/ 14723 w 2249923"/>
                    <a:gd name="connsiteY1" fmla="*/ 1925320 h 1940560"/>
                    <a:gd name="connsiteX2" fmla="*/ 2249923 w 2249923"/>
                    <a:gd name="connsiteY2" fmla="*/ 1940560 h 1940560"/>
                    <a:gd name="connsiteX3" fmla="*/ 2229603 w 2249923"/>
                    <a:gd name="connsiteY3" fmla="*/ 35560 h 1940560"/>
                    <a:gd name="connsiteX4" fmla="*/ 55363 w 2249923"/>
                    <a:gd name="connsiteY4" fmla="*/ 0 h 1940560"/>
                    <a:gd name="connsiteX0" fmla="*/ 55363 w 2264174"/>
                    <a:gd name="connsiteY0" fmla="*/ 0 h 1940560"/>
                    <a:gd name="connsiteX1" fmla="*/ 14723 w 2264174"/>
                    <a:gd name="connsiteY1" fmla="*/ 1925320 h 1940560"/>
                    <a:gd name="connsiteX2" fmla="*/ 2249923 w 2264174"/>
                    <a:gd name="connsiteY2" fmla="*/ 1940560 h 1940560"/>
                    <a:gd name="connsiteX3" fmla="*/ 2229603 w 2264174"/>
                    <a:gd name="connsiteY3" fmla="*/ 35560 h 1940560"/>
                    <a:gd name="connsiteX4" fmla="*/ 55363 w 2264174"/>
                    <a:gd name="connsiteY4" fmla="*/ 0 h 1940560"/>
                    <a:gd name="connsiteX0" fmla="*/ 55363 w 2266902"/>
                    <a:gd name="connsiteY0" fmla="*/ 0 h 1940560"/>
                    <a:gd name="connsiteX1" fmla="*/ 14723 w 2266902"/>
                    <a:gd name="connsiteY1" fmla="*/ 1925320 h 1940560"/>
                    <a:gd name="connsiteX2" fmla="*/ 2249923 w 2266902"/>
                    <a:gd name="connsiteY2" fmla="*/ 1940560 h 1940560"/>
                    <a:gd name="connsiteX3" fmla="*/ 2229603 w 2266902"/>
                    <a:gd name="connsiteY3" fmla="*/ 35560 h 1940560"/>
                    <a:gd name="connsiteX4" fmla="*/ 55363 w 2266902"/>
                    <a:gd name="connsiteY4" fmla="*/ 0 h 1940560"/>
                    <a:gd name="connsiteX0" fmla="*/ 55363 w 2266902"/>
                    <a:gd name="connsiteY0" fmla="*/ 0 h 1940560"/>
                    <a:gd name="connsiteX1" fmla="*/ 14723 w 2266902"/>
                    <a:gd name="connsiteY1" fmla="*/ 1925320 h 1940560"/>
                    <a:gd name="connsiteX2" fmla="*/ 2249923 w 2266902"/>
                    <a:gd name="connsiteY2" fmla="*/ 1940560 h 1940560"/>
                    <a:gd name="connsiteX3" fmla="*/ 2229603 w 2266902"/>
                    <a:gd name="connsiteY3" fmla="*/ 35560 h 1940560"/>
                    <a:gd name="connsiteX4" fmla="*/ 55363 w 2266902"/>
                    <a:gd name="connsiteY4" fmla="*/ 0 h 1940560"/>
                    <a:gd name="connsiteX0" fmla="*/ 55363 w 2266902"/>
                    <a:gd name="connsiteY0" fmla="*/ 0 h 1940560"/>
                    <a:gd name="connsiteX1" fmla="*/ 14723 w 2266902"/>
                    <a:gd name="connsiteY1" fmla="*/ 1925320 h 1940560"/>
                    <a:gd name="connsiteX2" fmla="*/ 2249923 w 2266902"/>
                    <a:gd name="connsiteY2" fmla="*/ 1940560 h 1940560"/>
                    <a:gd name="connsiteX3" fmla="*/ 2229603 w 2266902"/>
                    <a:gd name="connsiteY3" fmla="*/ 35560 h 1940560"/>
                    <a:gd name="connsiteX4" fmla="*/ 55363 w 2266902"/>
                    <a:gd name="connsiteY4" fmla="*/ 0 h 1940560"/>
                    <a:gd name="connsiteX0" fmla="*/ 55363 w 2266902"/>
                    <a:gd name="connsiteY0" fmla="*/ 0 h 1940560"/>
                    <a:gd name="connsiteX1" fmla="*/ 14723 w 2266902"/>
                    <a:gd name="connsiteY1" fmla="*/ 1925320 h 1940560"/>
                    <a:gd name="connsiteX2" fmla="*/ 2249923 w 2266902"/>
                    <a:gd name="connsiteY2" fmla="*/ 1940560 h 1940560"/>
                    <a:gd name="connsiteX3" fmla="*/ 2229603 w 2266902"/>
                    <a:gd name="connsiteY3" fmla="*/ 35560 h 1940560"/>
                    <a:gd name="connsiteX4" fmla="*/ 55363 w 2266902"/>
                    <a:gd name="connsiteY4" fmla="*/ 0 h 1940560"/>
                    <a:gd name="connsiteX0" fmla="*/ 55363 w 2266902"/>
                    <a:gd name="connsiteY0" fmla="*/ 0 h 2086807"/>
                    <a:gd name="connsiteX1" fmla="*/ 14723 w 2266902"/>
                    <a:gd name="connsiteY1" fmla="*/ 1925320 h 2086807"/>
                    <a:gd name="connsiteX2" fmla="*/ 2249923 w 2266902"/>
                    <a:gd name="connsiteY2" fmla="*/ 1940560 h 2086807"/>
                    <a:gd name="connsiteX3" fmla="*/ 2229603 w 2266902"/>
                    <a:gd name="connsiteY3" fmla="*/ 35560 h 2086807"/>
                    <a:gd name="connsiteX4" fmla="*/ 55363 w 2266902"/>
                    <a:gd name="connsiteY4" fmla="*/ 0 h 2086807"/>
                    <a:gd name="connsiteX0" fmla="*/ 55363 w 2266902"/>
                    <a:gd name="connsiteY0" fmla="*/ 0 h 2184529"/>
                    <a:gd name="connsiteX1" fmla="*/ 14723 w 2266902"/>
                    <a:gd name="connsiteY1" fmla="*/ 1925320 h 2184529"/>
                    <a:gd name="connsiteX2" fmla="*/ 2249923 w 2266902"/>
                    <a:gd name="connsiteY2" fmla="*/ 1940560 h 2184529"/>
                    <a:gd name="connsiteX3" fmla="*/ 2229603 w 2266902"/>
                    <a:gd name="connsiteY3" fmla="*/ 35560 h 2184529"/>
                    <a:gd name="connsiteX4" fmla="*/ 55363 w 2266902"/>
                    <a:gd name="connsiteY4" fmla="*/ 0 h 2184529"/>
                    <a:gd name="connsiteX0" fmla="*/ 55363 w 2266902"/>
                    <a:gd name="connsiteY0" fmla="*/ 0 h 2210342"/>
                    <a:gd name="connsiteX1" fmla="*/ 14723 w 2266902"/>
                    <a:gd name="connsiteY1" fmla="*/ 1925320 h 2210342"/>
                    <a:gd name="connsiteX2" fmla="*/ 2249923 w 2266902"/>
                    <a:gd name="connsiteY2" fmla="*/ 1940560 h 2210342"/>
                    <a:gd name="connsiteX3" fmla="*/ 2229603 w 2266902"/>
                    <a:gd name="connsiteY3" fmla="*/ 35560 h 2210342"/>
                    <a:gd name="connsiteX4" fmla="*/ 55363 w 2266902"/>
                    <a:gd name="connsiteY4" fmla="*/ 0 h 2210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6902" h="2210342">
                      <a:moveTo>
                        <a:pt x="55363" y="0"/>
                      </a:moveTo>
                      <a:cubicBezTo>
                        <a:pt x="6256" y="565573"/>
                        <a:pt x="-17450" y="1395307"/>
                        <a:pt x="14723" y="1925320"/>
                      </a:cubicBezTo>
                      <a:cubicBezTo>
                        <a:pt x="566750" y="2260600"/>
                        <a:pt x="1697896" y="2341880"/>
                        <a:pt x="2249923" y="1940560"/>
                      </a:cubicBezTo>
                      <a:cubicBezTo>
                        <a:pt x="2288870" y="1305560"/>
                        <a:pt x="2251616" y="665480"/>
                        <a:pt x="2229603" y="35560"/>
                      </a:cubicBezTo>
                      <a:cubicBezTo>
                        <a:pt x="1662336" y="353907"/>
                        <a:pt x="465150" y="316653"/>
                        <a:pt x="5536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C6C3DD7A-52A3-ED4B-CEC0-089612328A26}"/>
                  </a:ext>
                </a:extLst>
              </p:cNvPr>
              <p:cNvGrpSpPr/>
              <p:nvPr/>
            </p:nvGrpSpPr>
            <p:grpSpPr>
              <a:xfrm>
                <a:off x="2065532" y="2644542"/>
                <a:ext cx="935701" cy="435428"/>
                <a:chOff x="1989318" y="2234467"/>
                <a:chExt cx="1395807" cy="601220"/>
              </a:xfrm>
            </p:grpSpPr>
            <p:sp>
              <p:nvSpPr>
                <p:cNvPr id="48" name="フリーフォーム: 図形 18">
                  <a:extLst>
                    <a:ext uri="{FF2B5EF4-FFF2-40B4-BE49-F238E27FC236}">
                      <a16:creationId xmlns:a16="http://schemas.microsoft.com/office/drawing/2014/main" id="{9B09287A-F3B4-100E-5C5A-FD6E4C80FF9E}"/>
                    </a:ext>
                  </a:extLst>
                </p:cNvPr>
                <p:cNvSpPr/>
                <p:nvPr/>
              </p:nvSpPr>
              <p:spPr>
                <a:xfrm>
                  <a:off x="1989318" y="2309671"/>
                  <a:ext cx="1395807" cy="526016"/>
                </a:xfrm>
                <a:custGeom>
                  <a:avLst/>
                  <a:gdLst>
                    <a:gd name="connsiteX0" fmla="*/ 0 w 880110"/>
                    <a:gd name="connsiteY0" fmla="*/ 525780 h 525780"/>
                    <a:gd name="connsiteX1" fmla="*/ 22860 w 880110"/>
                    <a:gd name="connsiteY1" fmla="*/ 7620 h 525780"/>
                    <a:gd name="connsiteX2" fmla="*/ 864870 w 880110"/>
                    <a:gd name="connsiteY2" fmla="*/ 0 h 525780"/>
                    <a:gd name="connsiteX3" fmla="*/ 880110 w 880110"/>
                    <a:gd name="connsiteY3" fmla="*/ 518160 h 525780"/>
                    <a:gd name="connsiteX4" fmla="*/ 0 w 880110"/>
                    <a:gd name="connsiteY4" fmla="*/ 525780 h 525780"/>
                    <a:gd name="connsiteX0" fmla="*/ 0 w 880110"/>
                    <a:gd name="connsiteY0" fmla="*/ 525780 h 525780"/>
                    <a:gd name="connsiteX1" fmla="*/ 3810 w 880110"/>
                    <a:gd name="connsiteY1" fmla="*/ 11430 h 525780"/>
                    <a:gd name="connsiteX2" fmla="*/ 864870 w 880110"/>
                    <a:gd name="connsiteY2" fmla="*/ 0 h 525780"/>
                    <a:gd name="connsiteX3" fmla="*/ 880110 w 880110"/>
                    <a:gd name="connsiteY3" fmla="*/ 518160 h 525780"/>
                    <a:gd name="connsiteX4" fmla="*/ 0 w 880110"/>
                    <a:gd name="connsiteY4" fmla="*/ 525780 h 525780"/>
                    <a:gd name="connsiteX0" fmla="*/ 205742 w 1085852"/>
                    <a:gd name="connsiteY0" fmla="*/ 525780 h 525780"/>
                    <a:gd name="connsiteX1" fmla="*/ 209552 w 1085852"/>
                    <a:gd name="connsiteY1" fmla="*/ 11430 h 525780"/>
                    <a:gd name="connsiteX2" fmla="*/ 1070612 w 1085852"/>
                    <a:gd name="connsiteY2" fmla="*/ 0 h 525780"/>
                    <a:gd name="connsiteX3" fmla="*/ 1085852 w 1085852"/>
                    <a:gd name="connsiteY3" fmla="*/ 518160 h 525780"/>
                    <a:gd name="connsiteX4" fmla="*/ 205742 w 1085852"/>
                    <a:gd name="connsiteY4" fmla="*/ 525780 h 525780"/>
                    <a:gd name="connsiteX0" fmla="*/ 287321 w 1167431"/>
                    <a:gd name="connsiteY0" fmla="*/ 525780 h 526011"/>
                    <a:gd name="connsiteX1" fmla="*/ 291131 w 1167431"/>
                    <a:gd name="connsiteY1" fmla="*/ 11430 h 526011"/>
                    <a:gd name="connsiteX2" fmla="*/ 1152191 w 1167431"/>
                    <a:gd name="connsiteY2" fmla="*/ 0 h 526011"/>
                    <a:gd name="connsiteX3" fmla="*/ 1167431 w 1167431"/>
                    <a:gd name="connsiteY3" fmla="*/ 518160 h 526011"/>
                    <a:gd name="connsiteX4" fmla="*/ 287321 w 1167431"/>
                    <a:gd name="connsiteY4" fmla="*/ 525780 h 526011"/>
                    <a:gd name="connsiteX0" fmla="*/ 250416 w 1130526"/>
                    <a:gd name="connsiteY0" fmla="*/ 525780 h 525967"/>
                    <a:gd name="connsiteX1" fmla="*/ 254226 w 1130526"/>
                    <a:gd name="connsiteY1" fmla="*/ 11430 h 525967"/>
                    <a:gd name="connsiteX2" fmla="*/ 1115286 w 1130526"/>
                    <a:gd name="connsiteY2" fmla="*/ 0 h 525967"/>
                    <a:gd name="connsiteX3" fmla="*/ 1130526 w 1130526"/>
                    <a:gd name="connsiteY3" fmla="*/ 518160 h 525967"/>
                    <a:gd name="connsiteX4" fmla="*/ 250416 w 1130526"/>
                    <a:gd name="connsiteY4" fmla="*/ 525780 h 525967"/>
                    <a:gd name="connsiteX0" fmla="*/ 250416 w 1232203"/>
                    <a:gd name="connsiteY0" fmla="*/ 525993 h 526180"/>
                    <a:gd name="connsiteX1" fmla="*/ 254226 w 1232203"/>
                    <a:gd name="connsiteY1" fmla="*/ 11643 h 526180"/>
                    <a:gd name="connsiteX2" fmla="*/ 1115286 w 1232203"/>
                    <a:gd name="connsiteY2" fmla="*/ 213 h 526180"/>
                    <a:gd name="connsiteX3" fmla="*/ 1130526 w 1232203"/>
                    <a:gd name="connsiteY3" fmla="*/ 518373 h 526180"/>
                    <a:gd name="connsiteX4" fmla="*/ 250416 w 1232203"/>
                    <a:gd name="connsiteY4" fmla="*/ 525993 h 526180"/>
                    <a:gd name="connsiteX0" fmla="*/ 250416 w 1341567"/>
                    <a:gd name="connsiteY0" fmla="*/ 525925 h 526112"/>
                    <a:gd name="connsiteX1" fmla="*/ 254226 w 1341567"/>
                    <a:gd name="connsiteY1" fmla="*/ 11575 h 526112"/>
                    <a:gd name="connsiteX2" fmla="*/ 1115286 w 1341567"/>
                    <a:gd name="connsiteY2" fmla="*/ 145 h 526112"/>
                    <a:gd name="connsiteX3" fmla="*/ 1130526 w 1341567"/>
                    <a:gd name="connsiteY3" fmla="*/ 518305 h 526112"/>
                    <a:gd name="connsiteX4" fmla="*/ 250416 w 1341567"/>
                    <a:gd name="connsiteY4" fmla="*/ 525925 h 526112"/>
                    <a:gd name="connsiteX0" fmla="*/ 250416 w 1394669"/>
                    <a:gd name="connsiteY0" fmla="*/ 525780 h 525967"/>
                    <a:gd name="connsiteX1" fmla="*/ 254226 w 1394669"/>
                    <a:gd name="connsiteY1" fmla="*/ 11430 h 525967"/>
                    <a:gd name="connsiteX2" fmla="*/ 1115286 w 1394669"/>
                    <a:gd name="connsiteY2" fmla="*/ 0 h 525967"/>
                    <a:gd name="connsiteX3" fmla="*/ 1130526 w 1394669"/>
                    <a:gd name="connsiteY3" fmla="*/ 518160 h 525967"/>
                    <a:gd name="connsiteX4" fmla="*/ 250416 w 1394669"/>
                    <a:gd name="connsiteY4" fmla="*/ 525780 h 525967"/>
                    <a:gd name="connsiteX0" fmla="*/ 250416 w 1372948"/>
                    <a:gd name="connsiteY0" fmla="*/ 525780 h 525967"/>
                    <a:gd name="connsiteX1" fmla="*/ 254226 w 1372948"/>
                    <a:gd name="connsiteY1" fmla="*/ 11430 h 525967"/>
                    <a:gd name="connsiteX2" fmla="*/ 1115286 w 1372948"/>
                    <a:gd name="connsiteY2" fmla="*/ 0 h 525967"/>
                    <a:gd name="connsiteX3" fmla="*/ 1130526 w 1372948"/>
                    <a:gd name="connsiteY3" fmla="*/ 518160 h 525967"/>
                    <a:gd name="connsiteX4" fmla="*/ 250416 w 1372948"/>
                    <a:gd name="connsiteY4" fmla="*/ 525780 h 525967"/>
                    <a:gd name="connsiteX0" fmla="*/ 250416 w 1384575"/>
                    <a:gd name="connsiteY0" fmla="*/ 525780 h 525967"/>
                    <a:gd name="connsiteX1" fmla="*/ 254226 w 1384575"/>
                    <a:gd name="connsiteY1" fmla="*/ 11430 h 525967"/>
                    <a:gd name="connsiteX2" fmla="*/ 1115286 w 1384575"/>
                    <a:gd name="connsiteY2" fmla="*/ 0 h 525967"/>
                    <a:gd name="connsiteX3" fmla="*/ 1130526 w 1384575"/>
                    <a:gd name="connsiteY3" fmla="*/ 518160 h 525967"/>
                    <a:gd name="connsiteX4" fmla="*/ 250416 w 1384575"/>
                    <a:gd name="connsiteY4" fmla="*/ 525780 h 525967"/>
                    <a:gd name="connsiteX0" fmla="*/ 250416 w 1395807"/>
                    <a:gd name="connsiteY0" fmla="*/ 525780 h 525967"/>
                    <a:gd name="connsiteX1" fmla="*/ 254226 w 1395807"/>
                    <a:gd name="connsiteY1" fmla="*/ 11430 h 525967"/>
                    <a:gd name="connsiteX2" fmla="*/ 1115286 w 1395807"/>
                    <a:gd name="connsiteY2" fmla="*/ 0 h 525967"/>
                    <a:gd name="connsiteX3" fmla="*/ 1130526 w 1395807"/>
                    <a:gd name="connsiteY3" fmla="*/ 518160 h 525967"/>
                    <a:gd name="connsiteX4" fmla="*/ 250416 w 1395807"/>
                    <a:gd name="connsiteY4" fmla="*/ 525780 h 525967"/>
                    <a:gd name="connsiteX0" fmla="*/ 250416 w 1395807"/>
                    <a:gd name="connsiteY0" fmla="*/ 525780 h 525967"/>
                    <a:gd name="connsiteX1" fmla="*/ 254226 w 1395807"/>
                    <a:gd name="connsiteY1" fmla="*/ 11430 h 525967"/>
                    <a:gd name="connsiteX2" fmla="*/ 1115286 w 1395807"/>
                    <a:gd name="connsiteY2" fmla="*/ 0 h 525967"/>
                    <a:gd name="connsiteX3" fmla="*/ 1130526 w 1395807"/>
                    <a:gd name="connsiteY3" fmla="*/ 518160 h 525967"/>
                    <a:gd name="connsiteX4" fmla="*/ 250416 w 1395807"/>
                    <a:gd name="connsiteY4" fmla="*/ 525780 h 525967"/>
                    <a:gd name="connsiteX0" fmla="*/ 250416 w 1395807"/>
                    <a:gd name="connsiteY0" fmla="*/ 525780 h 525967"/>
                    <a:gd name="connsiteX1" fmla="*/ 254226 w 1395807"/>
                    <a:gd name="connsiteY1" fmla="*/ 11430 h 525967"/>
                    <a:gd name="connsiteX2" fmla="*/ 699996 w 1395807"/>
                    <a:gd name="connsiteY2" fmla="*/ 0 h 525967"/>
                    <a:gd name="connsiteX3" fmla="*/ 1115286 w 1395807"/>
                    <a:gd name="connsiteY3" fmla="*/ 0 h 525967"/>
                    <a:gd name="connsiteX4" fmla="*/ 1130526 w 1395807"/>
                    <a:gd name="connsiteY4" fmla="*/ 518160 h 525967"/>
                    <a:gd name="connsiteX5" fmla="*/ 250416 w 1395807"/>
                    <a:gd name="connsiteY5" fmla="*/ 525780 h 525967"/>
                    <a:gd name="connsiteX0" fmla="*/ 250416 w 1395807"/>
                    <a:gd name="connsiteY0" fmla="*/ 525780 h 525967"/>
                    <a:gd name="connsiteX1" fmla="*/ 254226 w 1395807"/>
                    <a:gd name="connsiteY1" fmla="*/ 11430 h 525967"/>
                    <a:gd name="connsiteX2" fmla="*/ 707616 w 1395807"/>
                    <a:gd name="connsiteY2" fmla="*/ 106680 h 525967"/>
                    <a:gd name="connsiteX3" fmla="*/ 1115286 w 1395807"/>
                    <a:gd name="connsiteY3" fmla="*/ 0 h 525967"/>
                    <a:gd name="connsiteX4" fmla="*/ 1130526 w 1395807"/>
                    <a:gd name="connsiteY4" fmla="*/ 518160 h 525967"/>
                    <a:gd name="connsiteX5" fmla="*/ 250416 w 1395807"/>
                    <a:gd name="connsiteY5" fmla="*/ 525780 h 525967"/>
                    <a:gd name="connsiteX0" fmla="*/ 250416 w 1395807"/>
                    <a:gd name="connsiteY0" fmla="*/ 525780 h 525967"/>
                    <a:gd name="connsiteX1" fmla="*/ 254226 w 1395807"/>
                    <a:gd name="connsiteY1" fmla="*/ 11430 h 525967"/>
                    <a:gd name="connsiteX2" fmla="*/ 707616 w 1395807"/>
                    <a:gd name="connsiteY2" fmla="*/ 106680 h 525967"/>
                    <a:gd name="connsiteX3" fmla="*/ 1115286 w 1395807"/>
                    <a:gd name="connsiteY3" fmla="*/ 0 h 525967"/>
                    <a:gd name="connsiteX4" fmla="*/ 1130526 w 1395807"/>
                    <a:gd name="connsiteY4" fmla="*/ 518160 h 525967"/>
                    <a:gd name="connsiteX5" fmla="*/ 250416 w 1395807"/>
                    <a:gd name="connsiteY5" fmla="*/ 525780 h 525967"/>
                    <a:gd name="connsiteX0" fmla="*/ 250416 w 1395807"/>
                    <a:gd name="connsiteY0" fmla="*/ 525780 h 525967"/>
                    <a:gd name="connsiteX1" fmla="*/ 254226 w 1395807"/>
                    <a:gd name="connsiteY1" fmla="*/ 11430 h 525967"/>
                    <a:gd name="connsiteX2" fmla="*/ 707616 w 1395807"/>
                    <a:gd name="connsiteY2" fmla="*/ 106680 h 525967"/>
                    <a:gd name="connsiteX3" fmla="*/ 1115286 w 1395807"/>
                    <a:gd name="connsiteY3" fmla="*/ 0 h 525967"/>
                    <a:gd name="connsiteX4" fmla="*/ 1130526 w 1395807"/>
                    <a:gd name="connsiteY4" fmla="*/ 518160 h 525967"/>
                    <a:gd name="connsiteX5" fmla="*/ 250416 w 1395807"/>
                    <a:gd name="connsiteY5" fmla="*/ 525780 h 525967"/>
                    <a:gd name="connsiteX0" fmla="*/ 250416 w 1395807"/>
                    <a:gd name="connsiteY0" fmla="*/ 525780 h 525967"/>
                    <a:gd name="connsiteX1" fmla="*/ 254226 w 1395807"/>
                    <a:gd name="connsiteY1" fmla="*/ 11430 h 525967"/>
                    <a:gd name="connsiteX2" fmla="*/ 707616 w 1395807"/>
                    <a:gd name="connsiteY2" fmla="*/ 106680 h 525967"/>
                    <a:gd name="connsiteX3" fmla="*/ 1115286 w 1395807"/>
                    <a:gd name="connsiteY3" fmla="*/ 0 h 525967"/>
                    <a:gd name="connsiteX4" fmla="*/ 1130526 w 1395807"/>
                    <a:gd name="connsiteY4" fmla="*/ 518160 h 525967"/>
                    <a:gd name="connsiteX5" fmla="*/ 250416 w 1395807"/>
                    <a:gd name="connsiteY5" fmla="*/ 525780 h 525967"/>
                    <a:gd name="connsiteX0" fmla="*/ 250416 w 1395807"/>
                    <a:gd name="connsiteY0" fmla="*/ 525780 h 525967"/>
                    <a:gd name="connsiteX1" fmla="*/ 254226 w 1395807"/>
                    <a:gd name="connsiteY1" fmla="*/ 11430 h 525967"/>
                    <a:gd name="connsiteX2" fmla="*/ 707616 w 1395807"/>
                    <a:gd name="connsiteY2" fmla="*/ 106680 h 525967"/>
                    <a:gd name="connsiteX3" fmla="*/ 1115286 w 1395807"/>
                    <a:gd name="connsiteY3" fmla="*/ 0 h 525967"/>
                    <a:gd name="connsiteX4" fmla="*/ 1130526 w 1395807"/>
                    <a:gd name="connsiteY4" fmla="*/ 518160 h 525967"/>
                    <a:gd name="connsiteX5" fmla="*/ 250416 w 1395807"/>
                    <a:gd name="connsiteY5" fmla="*/ 525780 h 525967"/>
                    <a:gd name="connsiteX0" fmla="*/ 250416 w 1395807"/>
                    <a:gd name="connsiteY0" fmla="*/ 525780 h 525967"/>
                    <a:gd name="connsiteX1" fmla="*/ 254226 w 1395807"/>
                    <a:gd name="connsiteY1" fmla="*/ 11430 h 525967"/>
                    <a:gd name="connsiteX2" fmla="*/ 707616 w 1395807"/>
                    <a:gd name="connsiteY2" fmla="*/ 106680 h 525967"/>
                    <a:gd name="connsiteX3" fmla="*/ 1115286 w 1395807"/>
                    <a:gd name="connsiteY3" fmla="*/ 0 h 525967"/>
                    <a:gd name="connsiteX4" fmla="*/ 1130526 w 1395807"/>
                    <a:gd name="connsiteY4" fmla="*/ 518160 h 525967"/>
                    <a:gd name="connsiteX5" fmla="*/ 250416 w 1395807"/>
                    <a:gd name="connsiteY5" fmla="*/ 525780 h 525967"/>
                    <a:gd name="connsiteX0" fmla="*/ 250416 w 1395807"/>
                    <a:gd name="connsiteY0" fmla="*/ 525822 h 526009"/>
                    <a:gd name="connsiteX1" fmla="*/ 254226 w 1395807"/>
                    <a:gd name="connsiteY1" fmla="*/ 11472 h 526009"/>
                    <a:gd name="connsiteX2" fmla="*/ 707616 w 1395807"/>
                    <a:gd name="connsiteY2" fmla="*/ 106722 h 526009"/>
                    <a:gd name="connsiteX3" fmla="*/ 1115286 w 1395807"/>
                    <a:gd name="connsiteY3" fmla="*/ 42 h 526009"/>
                    <a:gd name="connsiteX4" fmla="*/ 1130526 w 1395807"/>
                    <a:gd name="connsiteY4" fmla="*/ 518202 h 526009"/>
                    <a:gd name="connsiteX5" fmla="*/ 250416 w 1395807"/>
                    <a:gd name="connsiteY5" fmla="*/ 525822 h 526009"/>
                    <a:gd name="connsiteX0" fmla="*/ 250416 w 1395807"/>
                    <a:gd name="connsiteY0" fmla="*/ 525822 h 526009"/>
                    <a:gd name="connsiteX1" fmla="*/ 254226 w 1395807"/>
                    <a:gd name="connsiteY1" fmla="*/ 11472 h 526009"/>
                    <a:gd name="connsiteX2" fmla="*/ 707616 w 1395807"/>
                    <a:gd name="connsiteY2" fmla="*/ 106722 h 526009"/>
                    <a:gd name="connsiteX3" fmla="*/ 1115286 w 1395807"/>
                    <a:gd name="connsiteY3" fmla="*/ 42 h 526009"/>
                    <a:gd name="connsiteX4" fmla="*/ 1130526 w 1395807"/>
                    <a:gd name="connsiteY4" fmla="*/ 518202 h 526009"/>
                    <a:gd name="connsiteX5" fmla="*/ 250416 w 1395807"/>
                    <a:gd name="connsiteY5" fmla="*/ 525822 h 526009"/>
                    <a:gd name="connsiteX0" fmla="*/ 250416 w 1395807"/>
                    <a:gd name="connsiteY0" fmla="*/ 525822 h 526009"/>
                    <a:gd name="connsiteX1" fmla="*/ 254226 w 1395807"/>
                    <a:gd name="connsiteY1" fmla="*/ 11472 h 526009"/>
                    <a:gd name="connsiteX2" fmla="*/ 707616 w 1395807"/>
                    <a:gd name="connsiteY2" fmla="*/ 106722 h 526009"/>
                    <a:gd name="connsiteX3" fmla="*/ 1115286 w 1395807"/>
                    <a:gd name="connsiteY3" fmla="*/ 42 h 526009"/>
                    <a:gd name="connsiteX4" fmla="*/ 1130526 w 1395807"/>
                    <a:gd name="connsiteY4" fmla="*/ 518202 h 526009"/>
                    <a:gd name="connsiteX5" fmla="*/ 250416 w 1395807"/>
                    <a:gd name="connsiteY5" fmla="*/ 525822 h 526009"/>
                    <a:gd name="connsiteX0" fmla="*/ 250416 w 1395807"/>
                    <a:gd name="connsiteY0" fmla="*/ 525822 h 526009"/>
                    <a:gd name="connsiteX1" fmla="*/ 254226 w 1395807"/>
                    <a:gd name="connsiteY1" fmla="*/ 11472 h 526009"/>
                    <a:gd name="connsiteX2" fmla="*/ 707616 w 1395807"/>
                    <a:gd name="connsiteY2" fmla="*/ 106722 h 526009"/>
                    <a:gd name="connsiteX3" fmla="*/ 1115286 w 1395807"/>
                    <a:gd name="connsiteY3" fmla="*/ 42 h 526009"/>
                    <a:gd name="connsiteX4" fmla="*/ 1130526 w 1395807"/>
                    <a:gd name="connsiteY4" fmla="*/ 518202 h 526009"/>
                    <a:gd name="connsiteX5" fmla="*/ 699996 w 1395807"/>
                    <a:gd name="connsiteY5" fmla="*/ 514392 h 526009"/>
                    <a:gd name="connsiteX6" fmla="*/ 250416 w 1395807"/>
                    <a:gd name="connsiteY6" fmla="*/ 525822 h 526009"/>
                    <a:gd name="connsiteX0" fmla="*/ 250416 w 1395807"/>
                    <a:gd name="connsiteY0" fmla="*/ 525822 h 526009"/>
                    <a:gd name="connsiteX1" fmla="*/ 254226 w 1395807"/>
                    <a:gd name="connsiteY1" fmla="*/ 11472 h 526009"/>
                    <a:gd name="connsiteX2" fmla="*/ 707616 w 1395807"/>
                    <a:gd name="connsiteY2" fmla="*/ 106722 h 526009"/>
                    <a:gd name="connsiteX3" fmla="*/ 1115286 w 1395807"/>
                    <a:gd name="connsiteY3" fmla="*/ 42 h 526009"/>
                    <a:gd name="connsiteX4" fmla="*/ 1130526 w 1395807"/>
                    <a:gd name="connsiteY4" fmla="*/ 518202 h 526009"/>
                    <a:gd name="connsiteX5" fmla="*/ 699996 w 1395807"/>
                    <a:gd name="connsiteY5" fmla="*/ 339132 h 526009"/>
                    <a:gd name="connsiteX6" fmla="*/ 250416 w 1395807"/>
                    <a:gd name="connsiteY6" fmla="*/ 525822 h 526009"/>
                    <a:gd name="connsiteX0" fmla="*/ 250416 w 1395807"/>
                    <a:gd name="connsiteY0" fmla="*/ 525822 h 526009"/>
                    <a:gd name="connsiteX1" fmla="*/ 254226 w 1395807"/>
                    <a:gd name="connsiteY1" fmla="*/ 11472 h 526009"/>
                    <a:gd name="connsiteX2" fmla="*/ 707616 w 1395807"/>
                    <a:gd name="connsiteY2" fmla="*/ 106722 h 526009"/>
                    <a:gd name="connsiteX3" fmla="*/ 1115286 w 1395807"/>
                    <a:gd name="connsiteY3" fmla="*/ 42 h 526009"/>
                    <a:gd name="connsiteX4" fmla="*/ 1130526 w 1395807"/>
                    <a:gd name="connsiteY4" fmla="*/ 518202 h 526009"/>
                    <a:gd name="connsiteX5" fmla="*/ 699996 w 1395807"/>
                    <a:gd name="connsiteY5" fmla="*/ 339132 h 526009"/>
                    <a:gd name="connsiteX6" fmla="*/ 250416 w 1395807"/>
                    <a:gd name="connsiteY6" fmla="*/ 525822 h 526009"/>
                    <a:gd name="connsiteX0" fmla="*/ 250416 w 1395807"/>
                    <a:gd name="connsiteY0" fmla="*/ 525822 h 532546"/>
                    <a:gd name="connsiteX1" fmla="*/ 254226 w 1395807"/>
                    <a:gd name="connsiteY1" fmla="*/ 11472 h 532546"/>
                    <a:gd name="connsiteX2" fmla="*/ 707616 w 1395807"/>
                    <a:gd name="connsiteY2" fmla="*/ 106722 h 532546"/>
                    <a:gd name="connsiteX3" fmla="*/ 1115286 w 1395807"/>
                    <a:gd name="connsiteY3" fmla="*/ 42 h 532546"/>
                    <a:gd name="connsiteX4" fmla="*/ 1130526 w 1395807"/>
                    <a:gd name="connsiteY4" fmla="*/ 518202 h 532546"/>
                    <a:gd name="connsiteX5" fmla="*/ 699996 w 1395807"/>
                    <a:gd name="connsiteY5" fmla="*/ 339132 h 532546"/>
                    <a:gd name="connsiteX6" fmla="*/ 250416 w 1395807"/>
                    <a:gd name="connsiteY6" fmla="*/ 525822 h 532546"/>
                    <a:gd name="connsiteX0" fmla="*/ 250416 w 1395807"/>
                    <a:gd name="connsiteY0" fmla="*/ 525822 h 533930"/>
                    <a:gd name="connsiteX1" fmla="*/ 254226 w 1395807"/>
                    <a:gd name="connsiteY1" fmla="*/ 11472 h 533930"/>
                    <a:gd name="connsiteX2" fmla="*/ 707616 w 1395807"/>
                    <a:gd name="connsiteY2" fmla="*/ 106722 h 533930"/>
                    <a:gd name="connsiteX3" fmla="*/ 1115286 w 1395807"/>
                    <a:gd name="connsiteY3" fmla="*/ 42 h 533930"/>
                    <a:gd name="connsiteX4" fmla="*/ 1130526 w 1395807"/>
                    <a:gd name="connsiteY4" fmla="*/ 518202 h 533930"/>
                    <a:gd name="connsiteX5" fmla="*/ 699996 w 1395807"/>
                    <a:gd name="connsiteY5" fmla="*/ 339132 h 533930"/>
                    <a:gd name="connsiteX6" fmla="*/ 250416 w 1395807"/>
                    <a:gd name="connsiteY6" fmla="*/ 525822 h 533930"/>
                    <a:gd name="connsiteX0" fmla="*/ 250416 w 1395807"/>
                    <a:gd name="connsiteY0" fmla="*/ 525822 h 533930"/>
                    <a:gd name="connsiteX1" fmla="*/ 254226 w 1395807"/>
                    <a:gd name="connsiteY1" fmla="*/ 11472 h 533930"/>
                    <a:gd name="connsiteX2" fmla="*/ 707616 w 1395807"/>
                    <a:gd name="connsiteY2" fmla="*/ 106722 h 533930"/>
                    <a:gd name="connsiteX3" fmla="*/ 1115286 w 1395807"/>
                    <a:gd name="connsiteY3" fmla="*/ 42 h 533930"/>
                    <a:gd name="connsiteX4" fmla="*/ 1130526 w 1395807"/>
                    <a:gd name="connsiteY4" fmla="*/ 518202 h 533930"/>
                    <a:gd name="connsiteX5" fmla="*/ 699996 w 1395807"/>
                    <a:gd name="connsiteY5" fmla="*/ 339132 h 533930"/>
                    <a:gd name="connsiteX6" fmla="*/ 250416 w 1395807"/>
                    <a:gd name="connsiteY6" fmla="*/ 525822 h 533930"/>
                    <a:gd name="connsiteX0" fmla="*/ 250416 w 1395807"/>
                    <a:gd name="connsiteY0" fmla="*/ 525822 h 533930"/>
                    <a:gd name="connsiteX1" fmla="*/ 254226 w 1395807"/>
                    <a:gd name="connsiteY1" fmla="*/ 11472 h 533930"/>
                    <a:gd name="connsiteX2" fmla="*/ 707616 w 1395807"/>
                    <a:gd name="connsiteY2" fmla="*/ 106722 h 533930"/>
                    <a:gd name="connsiteX3" fmla="*/ 1115286 w 1395807"/>
                    <a:gd name="connsiteY3" fmla="*/ 42 h 533930"/>
                    <a:gd name="connsiteX4" fmla="*/ 1130526 w 1395807"/>
                    <a:gd name="connsiteY4" fmla="*/ 518202 h 533930"/>
                    <a:gd name="connsiteX5" fmla="*/ 699996 w 1395807"/>
                    <a:gd name="connsiteY5" fmla="*/ 339132 h 533930"/>
                    <a:gd name="connsiteX6" fmla="*/ 250416 w 1395807"/>
                    <a:gd name="connsiteY6" fmla="*/ 525822 h 533930"/>
                    <a:gd name="connsiteX0" fmla="*/ 250416 w 1395807"/>
                    <a:gd name="connsiteY0" fmla="*/ 525822 h 533905"/>
                    <a:gd name="connsiteX1" fmla="*/ 254226 w 1395807"/>
                    <a:gd name="connsiteY1" fmla="*/ 11472 h 533905"/>
                    <a:gd name="connsiteX2" fmla="*/ 707616 w 1395807"/>
                    <a:gd name="connsiteY2" fmla="*/ 106722 h 533905"/>
                    <a:gd name="connsiteX3" fmla="*/ 1115286 w 1395807"/>
                    <a:gd name="connsiteY3" fmla="*/ 42 h 533905"/>
                    <a:gd name="connsiteX4" fmla="*/ 1130526 w 1395807"/>
                    <a:gd name="connsiteY4" fmla="*/ 518202 h 533905"/>
                    <a:gd name="connsiteX5" fmla="*/ 699996 w 1395807"/>
                    <a:gd name="connsiteY5" fmla="*/ 339132 h 533905"/>
                    <a:gd name="connsiteX6" fmla="*/ 250416 w 1395807"/>
                    <a:gd name="connsiteY6" fmla="*/ 525822 h 533905"/>
                    <a:gd name="connsiteX0" fmla="*/ 250416 w 1395807"/>
                    <a:gd name="connsiteY0" fmla="*/ 525822 h 533905"/>
                    <a:gd name="connsiteX1" fmla="*/ 254226 w 1395807"/>
                    <a:gd name="connsiteY1" fmla="*/ 11472 h 533905"/>
                    <a:gd name="connsiteX2" fmla="*/ 707616 w 1395807"/>
                    <a:gd name="connsiteY2" fmla="*/ 106722 h 533905"/>
                    <a:gd name="connsiteX3" fmla="*/ 1115286 w 1395807"/>
                    <a:gd name="connsiteY3" fmla="*/ 42 h 533905"/>
                    <a:gd name="connsiteX4" fmla="*/ 1130526 w 1395807"/>
                    <a:gd name="connsiteY4" fmla="*/ 518202 h 533905"/>
                    <a:gd name="connsiteX5" fmla="*/ 699996 w 1395807"/>
                    <a:gd name="connsiteY5" fmla="*/ 339132 h 533905"/>
                    <a:gd name="connsiteX6" fmla="*/ 250416 w 1395807"/>
                    <a:gd name="connsiteY6" fmla="*/ 525822 h 533905"/>
                    <a:gd name="connsiteX0" fmla="*/ 250416 w 1395807"/>
                    <a:gd name="connsiteY0" fmla="*/ 525822 h 533905"/>
                    <a:gd name="connsiteX1" fmla="*/ 254226 w 1395807"/>
                    <a:gd name="connsiteY1" fmla="*/ 11472 h 533905"/>
                    <a:gd name="connsiteX2" fmla="*/ 707616 w 1395807"/>
                    <a:gd name="connsiteY2" fmla="*/ 106722 h 533905"/>
                    <a:gd name="connsiteX3" fmla="*/ 1115286 w 1395807"/>
                    <a:gd name="connsiteY3" fmla="*/ 42 h 533905"/>
                    <a:gd name="connsiteX4" fmla="*/ 1130526 w 1395807"/>
                    <a:gd name="connsiteY4" fmla="*/ 518202 h 533905"/>
                    <a:gd name="connsiteX5" fmla="*/ 699996 w 1395807"/>
                    <a:gd name="connsiteY5" fmla="*/ 339132 h 533905"/>
                    <a:gd name="connsiteX6" fmla="*/ 250416 w 1395807"/>
                    <a:gd name="connsiteY6" fmla="*/ 525822 h 533905"/>
                    <a:gd name="connsiteX0" fmla="*/ 250416 w 1395807"/>
                    <a:gd name="connsiteY0" fmla="*/ 525822 h 526009"/>
                    <a:gd name="connsiteX1" fmla="*/ 254226 w 1395807"/>
                    <a:gd name="connsiteY1" fmla="*/ 11472 h 526009"/>
                    <a:gd name="connsiteX2" fmla="*/ 707616 w 1395807"/>
                    <a:gd name="connsiteY2" fmla="*/ 106722 h 526009"/>
                    <a:gd name="connsiteX3" fmla="*/ 1115286 w 1395807"/>
                    <a:gd name="connsiteY3" fmla="*/ 42 h 526009"/>
                    <a:gd name="connsiteX4" fmla="*/ 1130526 w 1395807"/>
                    <a:gd name="connsiteY4" fmla="*/ 518202 h 526009"/>
                    <a:gd name="connsiteX5" fmla="*/ 699996 w 1395807"/>
                    <a:gd name="connsiteY5" fmla="*/ 339132 h 526009"/>
                    <a:gd name="connsiteX6" fmla="*/ 250416 w 1395807"/>
                    <a:gd name="connsiteY6" fmla="*/ 525822 h 526009"/>
                    <a:gd name="connsiteX0" fmla="*/ 250416 w 1395807"/>
                    <a:gd name="connsiteY0" fmla="*/ 525822 h 526009"/>
                    <a:gd name="connsiteX1" fmla="*/ 254226 w 1395807"/>
                    <a:gd name="connsiteY1" fmla="*/ 11472 h 526009"/>
                    <a:gd name="connsiteX2" fmla="*/ 707616 w 1395807"/>
                    <a:gd name="connsiteY2" fmla="*/ 106722 h 526009"/>
                    <a:gd name="connsiteX3" fmla="*/ 1115286 w 1395807"/>
                    <a:gd name="connsiteY3" fmla="*/ 42 h 526009"/>
                    <a:gd name="connsiteX4" fmla="*/ 1130526 w 1395807"/>
                    <a:gd name="connsiteY4" fmla="*/ 518202 h 526009"/>
                    <a:gd name="connsiteX5" fmla="*/ 699996 w 1395807"/>
                    <a:gd name="connsiteY5" fmla="*/ 339132 h 526009"/>
                    <a:gd name="connsiteX6" fmla="*/ 250416 w 1395807"/>
                    <a:gd name="connsiteY6" fmla="*/ 525822 h 526009"/>
                    <a:gd name="connsiteX0" fmla="*/ 250416 w 1395807"/>
                    <a:gd name="connsiteY0" fmla="*/ 525829 h 526016"/>
                    <a:gd name="connsiteX1" fmla="*/ 254226 w 1395807"/>
                    <a:gd name="connsiteY1" fmla="*/ 11479 h 526016"/>
                    <a:gd name="connsiteX2" fmla="*/ 707616 w 1395807"/>
                    <a:gd name="connsiteY2" fmla="*/ 91489 h 526016"/>
                    <a:gd name="connsiteX3" fmla="*/ 1115286 w 1395807"/>
                    <a:gd name="connsiteY3" fmla="*/ 49 h 526016"/>
                    <a:gd name="connsiteX4" fmla="*/ 1130526 w 1395807"/>
                    <a:gd name="connsiteY4" fmla="*/ 518209 h 526016"/>
                    <a:gd name="connsiteX5" fmla="*/ 699996 w 1395807"/>
                    <a:gd name="connsiteY5" fmla="*/ 339139 h 526016"/>
                    <a:gd name="connsiteX6" fmla="*/ 250416 w 1395807"/>
                    <a:gd name="connsiteY6" fmla="*/ 525829 h 526016"/>
                    <a:gd name="connsiteX0" fmla="*/ 250416 w 1395807"/>
                    <a:gd name="connsiteY0" fmla="*/ 525829 h 526016"/>
                    <a:gd name="connsiteX1" fmla="*/ 254226 w 1395807"/>
                    <a:gd name="connsiteY1" fmla="*/ 11479 h 526016"/>
                    <a:gd name="connsiteX2" fmla="*/ 707616 w 1395807"/>
                    <a:gd name="connsiteY2" fmla="*/ 91489 h 526016"/>
                    <a:gd name="connsiteX3" fmla="*/ 1115286 w 1395807"/>
                    <a:gd name="connsiteY3" fmla="*/ 49 h 526016"/>
                    <a:gd name="connsiteX4" fmla="*/ 1130526 w 1395807"/>
                    <a:gd name="connsiteY4" fmla="*/ 518209 h 526016"/>
                    <a:gd name="connsiteX5" fmla="*/ 699996 w 1395807"/>
                    <a:gd name="connsiteY5" fmla="*/ 304849 h 526016"/>
                    <a:gd name="connsiteX6" fmla="*/ 250416 w 1395807"/>
                    <a:gd name="connsiteY6" fmla="*/ 525829 h 526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5807" h="526016">
                      <a:moveTo>
                        <a:pt x="250416" y="525829"/>
                      </a:moveTo>
                      <a:cubicBezTo>
                        <a:pt x="-41684" y="537259"/>
                        <a:pt x="-124234" y="22909"/>
                        <a:pt x="254226" y="11479"/>
                      </a:cubicBezTo>
                      <a:cubicBezTo>
                        <a:pt x="432026" y="8939"/>
                        <a:pt x="571149" y="89231"/>
                        <a:pt x="707616" y="91489"/>
                      </a:cubicBezTo>
                      <a:cubicBezTo>
                        <a:pt x="859108" y="93996"/>
                        <a:pt x="952726" y="-2491"/>
                        <a:pt x="1115286" y="49"/>
                      </a:cubicBezTo>
                      <a:cubicBezTo>
                        <a:pt x="1489936" y="5129"/>
                        <a:pt x="1483586" y="516939"/>
                        <a:pt x="1130526" y="518209"/>
                      </a:cubicBezTo>
                      <a:cubicBezTo>
                        <a:pt x="899386" y="508049"/>
                        <a:pt x="835887" y="303641"/>
                        <a:pt x="699996" y="304849"/>
                      </a:cubicBezTo>
                      <a:cubicBezTo>
                        <a:pt x="545693" y="306221"/>
                        <a:pt x="492351" y="523289"/>
                        <a:pt x="250416" y="525829"/>
                      </a:cubicBezTo>
                      <a:close/>
                    </a:path>
                  </a:pathLst>
                </a:custGeom>
                <a:solidFill>
                  <a:srgbClr val="CC66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9" name="フリーフォーム 48">
                  <a:extLst>
                    <a:ext uri="{FF2B5EF4-FFF2-40B4-BE49-F238E27FC236}">
                      <a16:creationId xmlns:a16="http://schemas.microsoft.com/office/drawing/2014/main" id="{38B1E597-E94F-090C-3413-2DEDFB635314}"/>
                    </a:ext>
                  </a:extLst>
                </p:cNvPr>
                <p:cNvSpPr/>
                <p:nvPr/>
              </p:nvSpPr>
              <p:spPr>
                <a:xfrm rot="20799504">
                  <a:off x="2114268" y="2248825"/>
                  <a:ext cx="126422" cy="24738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41341">
                      <a:moveTo>
                        <a:pt x="0" y="31341"/>
                      </a:moveTo>
                      <a:cubicBezTo>
                        <a:pt x="3049" y="-9075"/>
                        <a:pt x="7519" y="-15117"/>
                        <a:pt x="10000" y="41341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 49">
                  <a:extLst>
                    <a:ext uri="{FF2B5EF4-FFF2-40B4-BE49-F238E27FC236}">
                      <a16:creationId xmlns:a16="http://schemas.microsoft.com/office/drawing/2014/main" id="{ABC29572-C98F-6CF6-6EEC-8E85FAB034C9}"/>
                    </a:ext>
                  </a:extLst>
                </p:cNvPr>
                <p:cNvSpPr/>
                <p:nvPr/>
              </p:nvSpPr>
              <p:spPr>
                <a:xfrm rot="290572">
                  <a:off x="3071320" y="2234467"/>
                  <a:ext cx="126422" cy="24738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41341">
                      <a:moveTo>
                        <a:pt x="0" y="31341"/>
                      </a:moveTo>
                      <a:cubicBezTo>
                        <a:pt x="3049" y="-9075"/>
                        <a:pt x="7519" y="-15117"/>
                        <a:pt x="10000" y="41341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楕円 50">
                  <a:extLst>
                    <a:ext uri="{FF2B5EF4-FFF2-40B4-BE49-F238E27FC236}">
                      <a16:creationId xmlns:a16="http://schemas.microsoft.com/office/drawing/2014/main" id="{67DF519B-AF72-9651-D13D-EF585C37DA0D}"/>
                    </a:ext>
                  </a:extLst>
                </p:cNvPr>
                <p:cNvSpPr/>
                <p:nvPr/>
              </p:nvSpPr>
              <p:spPr>
                <a:xfrm>
                  <a:off x="2200787" y="2398592"/>
                  <a:ext cx="213224" cy="202838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楕円 51">
                  <a:extLst>
                    <a:ext uri="{FF2B5EF4-FFF2-40B4-BE49-F238E27FC236}">
                      <a16:creationId xmlns:a16="http://schemas.microsoft.com/office/drawing/2014/main" id="{D0088470-F862-5B20-8248-7AE296998E5C}"/>
                    </a:ext>
                  </a:extLst>
                </p:cNvPr>
                <p:cNvSpPr/>
                <p:nvPr/>
              </p:nvSpPr>
              <p:spPr>
                <a:xfrm>
                  <a:off x="2921307" y="2401224"/>
                  <a:ext cx="213224" cy="202838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楕円 52">
                  <a:extLst>
                    <a:ext uri="{FF2B5EF4-FFF2-40B4-BE49-F238E27FC236}">
                      <a16:creationId xmlns:a16="http://schemas.microsoft.com/office/drawing/2014/main" id="{46F9FFC8-D07F-64DB-8A3C-81EA49AFC27A}"/>
                    </a:ext>
                  </a:extLst>
                </p:cNvPr>
                <p:cNvSpPr/>
                <p:nvPr/>
              </p:nvSpPr>
              <p:spPr>
                <a:xfrm>
                  <a:off x="2202756" y="2429340"/>
                  <a:ext cx="149681" cy="143352"/>
                </a:xfrm>
                <a:prstGeom prst="ellipse">
                  <a:avLst/>
                </a:pr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4" name="楕円 53">
                  <a:extLst>
                    <a:ext uri="{FF2B5EF4-FFF2-40B4-BE49-F238E27FC236}">
                      <a16:creationId xmlns:a16="http://schemas.microsoft.com/office/drawing/2014/main" id="{D287F31F-A903-0ED0-8342-2155F11E9A4D}"/>
                    </a:ext>
                  </a:extLst>
                </p:cNvPr>
                <p:cNvSpPr/>
                <p:nvPr/>
              </p:nvSpPr>
              <p:spPr>
                <a:xfrm>
                  <a:off x="2926963" y="2434614"/>
                  <a:ext cx="149681" cy="143352"/>
                </a:xfrm>
                <a:prstGeom prst="ellipse">
                  <a:avLst/>
                </a:pr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7" name="フリーフォーム 17">
                <a:extLst>
                  <a:ext uri="{FF2B5EF4-FFF2-40B4-BE49-F238E27FC236}">
                    <a16:creationId xmlns:a16="http://schemas.microsoft.com/office/drawing/2014/main" id="{B754054C-227D-FE3A-537A-126D21FE2D91}"/>
                  </a:ext>
                </a:extLst>
              </p:cNvPr>
              <p:cNvSpPr/>
              <p:nvPr/>
            </p:nvSpPr>
            <p:spPr>
              <a:xfrm>
                <a:off x="2319998" y="3183784"/>
                <a:ext cx="491969" cy="108132"/>
              </a:xfrm>
              <a:custGeom>
                <a:avLst/>
                <a:gdLst>
                  <a:gd name="connsiteX0" fmla="*/ 0 w 513080"/>
                  <a:gd name="connsiteY0" fmla="*/ 0 h 71120"/>
                  <a:gd name="connsiteX1" fmla="*/ 467360 w 513080"/>
                  <a:gd name="connsiteY1" fmla="*/ 0 h 71120"/>
                  <a:gd name="connsiteX2" fmla="*/ 513080 w 513080"/>
                  <a:gd name="connsiteY2" fmla="*/ 71120 h 71120"/>
                  <a:gd name="connsiteX3" fmla="*/ 513080 w 513080"/>
                  <a:gd name="connsiteY3" fmla="*/ 71120 h 71120"/>
                  <a:gd name="connsiteX0" fmla="*/ 0 w 490220"/>
                  <a:gd name="connsiteY0" fmla="*/ 0 h 107315"/>
                  <a:gd name="connsiteX1" fmla="*/ 444500 w 490220"/>
                  <a:gd name="connsiteY1" fmla="*/ 36195 h 107315"/>
                  <a:gd name="connsiteX2" fmla="*/ 490220 w 490220"/>
                  <a:gd name="connsiteY2" fmla="*/ 107315 h 107315"/>
                  <a:gd name="connsiteX3" fmla="*/ 490220 w 490220"/>
                  <a:gd name="connsiteY3" fmla="*/ 107315 h 107315"/>
                  <a:gd name="connsiteX0" fmla="*/ 0 w 490220"/>
                  <a:gd name="connsiteY0" fmla="*/ 0 h 107315"/>
                  <a:gd name="connsiteX1" fmla="*/ 444500 w 490220"/>
                  <a:gd name="connsiteY1" fmla="*/ 36195 h 107315"/>
                  <a:gd name="connsiteX2" fmla="*/ 490220 w 490220"/>
                  <a:gd name="connsiteY2" fmla="*/ 107315 h 107315"/>
                  <a:gd name="connsiteX3" fmla="*/ 490220 w 490220"/>
                  <a:gd name="connsiteY3" fmla="*/ 107315 h 107315"/>
                  <a:gd name="connsiteX0" fmla="*/ 0 w 490220"/>
                  <a:gd name="connsiteY0" fmla="*/ 0 h 107315"/>
                  <a:gd name="connsiteX1" fmla="*/ 429260 w 490220"/>
                  <a:gd name="connsiteY1" fmla="*/ 1905 h 107315"/>
                  <a:gd name="connsiteX2" fmla="*/ 490220 w 490220"/>
                  <a:gd name="connsiteY2" fmla="*/ 107315 h 107315"/>
                  <a:gd name="connsiteX3" fmla="*/ 490220 w 490220"/>
                  <a:gd name="connsiteY3" fmla="*/ 107315 h 107315"/>
                  <a:gd name="connsiteX0" fmla="*/ 0 w 490220"/>
                  <a:gd name="connsiteY0" fmla="*/ 0 h 129069"/>
                  <a:gd name="connsiteX1" fmla="*/ 429260 w 490220"/>
                  <a:gd name="connsiteY1" fmla="*/ 1905 h 129069"/>
                  <a:gd name="connsiteX2" fmla="*/ 490220 w 490220"/>
                  <a:gd name="connsiteY2" fmla="*/ 107315 h 129069"/>
                  <a:gd name="connsiteX3" fmla="*/ 490220 w 490220"/>
                  <a:gd name="connsiteY3" fmla="*/ 107315 h 129069"/>
                  <a:gd name="connsiteX0" fmla="*/ 0 w 490220"/>
                  <a:gd name="connsiteY0" fmla="*/ 0 h 129069"/>
                  <a:gd name="connsiteX1" fmla="*/ 429260 w 490220"/>
                  <a:gd name="connsiteY1" fmla="*/ 1905 h 129069"/>
                  <a:gd name="connsiteX2" fmla="*/ 490220 w 490220"/>
                  <a:gd name="connsiteY2" fmla="*/ 107315 h 129069"/>
                  <a:gd name="connsiteX3" fmla="*/ 490220 w 490220"/>
                  <a:gd name="connsiteY3" fmla="*/ 107315 h 129069"/>
                  <a:gd name="connsiteX0" fmla="*/ 0 w 490220"/>
                  <a:gd name="connsiteY0" fmla="*/ 0 h 129069"/>
                  <a:gd name="connsiteX1" fmla="*/ 429260 w 490220"/>
                  <a:gd name="connsiteY1" fmla="*/ 1905 h 129069"/>
                  <a:gd name="connsiteX2" fmla="*/ 490220 w 490220"/>
                  <a:gd name="connsiteY2" fmla="*/ 107315 h 129069"/>
                  <a:gd name="connsiteX3" fmla="*/ 490220 w 490220"/>
                  <a:gd name="connsiteY3" fmla="*/ 107315 h 129069"/>
                  <a:gd name="connsiteX0" fmla="*/ 0 w 537845"/>
                  <a:gd name="connsiteY0" fmla="*/ 0 h 129069"/>
                  <a:gd name="connsiteX1" fmla="*/ 429260 w 537845"/>
                  <a:gd name="connsiteY1" fmla="*/ 1905 h 129069"/>
                  <a:gd name="connsiteX2" fmla="*/ 490220 w 537845"/>
                  <a:gd name="connsiteY2" fmla="*/ 107315 h 129069"/>
                  <a:gd name="connsiteX3" fmla="*/ 537845 w 537845"/>
                  <a:gd name="connsiteY3" fmla="*/ 105410 h 129069"/>
                  <a:gd name="connsiteX0" fmla="*/ 0 w 490220"/>
                  <a:gd name="connsiteY0" fmla="*/ 0 h 129069"/>
                  <a:gd name="connsiteX1" fmla="*/ 429260 w 490220"/>
                  <a:gd name="connsiteY1" fmla="*/ 1905 h 129069"/>
                  <a:gd name="connsiteX2" fmla="*/ 490220 w 490220"/>
                  <a:gd name="connsiteY2" fmla="*/ 107315 h 129069"/>
                  <a:gd name="connsiteX0" fmla="*/ 0 w 465455"/>
                  <a:gd name="connsiteY0" fmla="*/ 0 h 129069"/>
                  <a:gd name="connsiteX1" fmla="*/ 429260 w 465455"/>
                  <a:gd name="connsiteY1" fmla="*/ 1905 h 129069"/>
                  <a:gd name="connsiteX2" fmla="*/ 465455 w 465455"/>
                  <a:gd name="connsiteY2" fmla="*/ 55880 h 129069"/>
                  <a:gd name="connsiteX0" fmla="*/ 0 w 465455"/>
                  <a:gd name="connsiteY0" fmla="*/ 0 h 129069"/>
                  <a:gd name="connsiteX1" fmla="*/ 429260 w 465455"/>
                  <a:gd name="connsiteY1" fmla="*/ 1905 h 129069"/>
                  <a:gd name="connsiteX2" fmla="*/ 465455 w 465455"/>
                  <a:gd name="connsiteY2" fmla="*/ 55880 h 129069"/>
                  <a:gd name="connsiteX0" fmla="*/ 0 w 471170"/>
                  <a:gd name="connsiteY0" fmla="*/ 0 h 129069"/>
                  <a:gd name="connsiteX1" fmla="*/ 429260 w 471170"/>
                  <a:gd name="connsiteY1" fmla="*/ 1905 h 129069"/>
                  <a:gd name="connsiteX2" fmla="*/ 471170 w 471170"/>
                  <a:gd name="connsiteY2" fmla="*/ 52070 h 129069"/>
                  <a:gd name="connsiteX0" fmla="*/ 0 w 471170"/>
                  <a:gd name="connsiteY0" fmla="*/ 0 h 141314"/>
                  <a:gd name="connsiteX1" fmla="*/ 421640 w 471170"/>
                  <a:gd name="connsiteY1" fmla="*/ 26670 h 141314"/>
                  <a:gd name="connsiteX2" fmla="*/ 471170 w 471170"/>
                  <a:gd name="connsiteY2" fmla="*/ 52070 h 141314"/>
                  <a:gd name="connsiteX0" fmla="*/ 0 w 471170"/>
                  <a:gd name="connsiteY0" fmla="*/ 0 h 141314"/>
                  <a:gd name="connsiteX1" fmla="*/ 421640 w 471170"/>
                  <a:gd name="connsiteY1" fmla="*/ 26670 h 141314"/>
                  <a:gd name="connsiteX2" fmla="*/ 471170 w 471170"/>
                  <a:gd name="connsiteY2" fmla="*/ 52070 h 141314"/>
                  <a:gd name="connsiteX0" fmla="*/ 0 w 471170"/>
                  <a:gd name="connsiteY0" fmla="*/ 0 h 134780"/>
                  <a:gd name="connsiteX1" fmla="*/ 421640 w 471170"/>
                  <a:gd name="connsiteY1" fmla="*/ 26670 h 134780"/>
                  <a:gd name="connsiteX2" fmla="*/ 471170 w 471170"/>
                  <a:gd name="connsiteY2" fmla="*/ 52070 h 134780"/>
                  <a:gd name="connsiteX0" fmla="*/ 0 w 471170"/>
                  <a:gd name="connsiteY0" fmla="*/ 0 h 134780"/>
                  <a:gd name="connsiteX1" fmla="*/ 421640 w 471170"/>
                  <a:gd name="connsiteY1" fmla="*/ 26670 h 134780"/>
                  <a:gd name="connsiteX2" fmla="*/ 471170 w 471170"/>
                  <a:gd name="connsiteY2" fmla="*/ 52070 h 134780"/>
                  <a:gd name="connsiteX0" fmla="*/ 0 w 467128"/>
                  <a:gd name="connsiteY0" fmla="*/ 0 h 129080"/>
                  <a:gd name="connsiteX1" fmla="*/ 417598 w 467128"/>
                  <a:gd name="connsiteY1" fmla="*/ 15026 h 129080"/>
                  <a:gd name="connsiteX2" fmla="*/ 467128 w 467128"/>
                  <a:gd name="connsiteY2" fmla="*/ 40426 h 129080"/>
                  <a:gd name="connsiteX0" fmla="*/ 0 w 467128"/>
                  <a:gd name="connsiteY0" fmla="*/ 0 h 143596"/>
                  <a:gd name="connsiteX1" fmla="*/ 417598 w 467128"/>
                  <a:gd name="connsiteY1" fmla="*/ 15026 h 143596"/>
                  <a:gd name="connsiteX2" fmla="*/ 467128 w 467128"/>
                  <a:gd name="connsiteY2" fmla="*/ 40426 h 14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7128" h="143596">
                    <a:moveTo>
                      <a:pt x="0" y="0"/>
                    </a:moveTo>
                    <a:cubicBezTo>
                      <a:pt x="71967" y="187325"/>
                      <a:pt x="348462" y="190366"/>
                      <a:pt x="417598" y="15026"/>
                    </a:cubicBezTo>
                    <a:cubicBezTo>
                      <a:pt x="409343" y="59688"/>
                      <a:pt x="445221" y="55560"/>
                      <a:pt x="467128" y="40426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0F39E693-C51C-1834-5C20-B7FC9273C584}"/>
                  </a:ext>
                </a:extLst>
              </p:cNvPr>
              <p:cNvSpPr/>
              <p:nvPr/>
            </p:nvSpPr>
            <p:spPr>
              <a:xfrm>
                <a:off x="2486780" y="3012158"/>
                <a:ext cx="106197" cy="57658"/>
              </a:xfrm>
              <a:prstGeom prst="ellipse">
                <a:avLst/>
              </a:prstGeom>
              <a:solidFill>
                <a:srgbClr val="800000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CDA77D56-0465-F384-16B6-E559D83F7E60}"/>
                  </a:ext>
                </a:extLst>
              </p:cNvPr>
              <p:cNvGrpSpPr/>
              <p:nvPr/>
            </p:nvGrpSpPr>
            <p:grpSpPr>
              <a:xfrm rot="4261815" flipH="1">
                <a:off x="2580216" y="148621"/>
                <a:ext cx="326768" cy="753764"/>
                <a:chOff x="4046740" y="375920"/>
                <a:chExt cx="602303" cy="1206500"/>
              </a:xfrm>
            </p:grpSpPr>
            <p:sp>
              <p:nvSpPr>
                <p:cNvPr id="43" name="月 27">
                  <a:extLst>
                    <a:ext uri="{FF2B5EF4-FFF2-40B4-BE49-F238E27FC236}">
                      <a16:creationId xmlns:a16="http://schemas.microsoft.com/office/drawing/2014/main" id="{DC03F3EB-8E8E-1AF5-225C-8F9A97FD0905}"/>
                    </a:ext>
                  </a:extLst>
                </p:cNvPr>
                <p:cNvSpPr/>
                <p:nvPr/>
              </p:nvSpPr>
              <p:spPr>
                <a:xfrm>
                  <a:off x="4046740" y="505460"/>
                  <a:ext cx="602303" cy="1076960"/>
                </a:xfrm>
                <a:custGeom>
                  <a:avLst/>
                  <a:gdLst>
                    <a:gd name="connsiteX0" fmla="*/ 441960 w 441960"/>
                    <a:gd name="connsiteY0" fmla="*/ 1005840 h 1005840"/>
                    <a:gd name="connsiteX1" fmla="*/ 0 w 441960"/>
                    <a:gd name="connsiteY1" fmla="*/ 502920 h 1005840"/>
                    <a:gd name="connsiteX2" fmla="*/ 441960 w 441960"/>
                    <a:gd name="connsiteY2" fmla="*/ 0 h 1005840"/>
                    <a:gd name="connsiteX3" fmla="*/ 220980 w 441960"/>
                    <a:gd name="connsiteY3" fmla="*/ 502920 h 1005840"/>
                    <a:gd name="connsiteX4" fmla="*/ 441960 w 441960"/>
                    <a:gd name="connsiteY4" fmla="*/ 1005840 h 1005840"/>
                    <a:gd name="connsiteX0" fmla="*/ 441960 w 601980"/>
                    <a:gd name="connsiteY0" fmla="*/ 1005840 h 1005840"/>
                    <a:gd name="connsiteX1" fmla="*/ 0 w 601980"/>
                    <a:gd name="connsiteY1" fmla="*/ 502920 h 1005840"/>
                    <a:gd name="connsiteX2" fmla="*/ 441960 w 601980"/>
                    <a:gd name="connsiteY2" fmla="*/ 0 h 1005840"/>
                    <a:gd name="connsiteX3" fmla="*/ 601980 w 601980"/>
                    <a:gd name="connsiteY3" fmla="*/ 513080 h 1005840"/>
                    <a:gd name="connsiteX4" fmla="*/ 441960 w 601980"/>
                    <a:gd name="connsiteY4" fmla="*/ 1005840 h 1005840"/>
                    <a:gd name="connsiteX0" fmla="*/ 441960 w 601980"/>
                    <a:gd name="connsiteY0" fmla="*/ 1005840 h 1005840"/>
                    <a:gd name="connsiteX1" fmla="*/ 0 w 601980"/>
                    <a:gd name="connsiteY1" fmla="*/ 502920 h 1005840"/>
                    <a:gd name="connsiteX2" fmla="*/ 441960 w 601980"/>
                    <a:gd name="connsiteY2" fmla="*/ 0 h 1005840"/>
                    <a:gd name="connsiteX3" fmla="*/ 601980 w 601980"/>
                    <a:gd name="connsiteY3" fmla="*/ 513080 h 1005840"/>
                    <a:gd name="connsiteX4" fmla="*/ 441960 w 601980"/>
                    <a:gd name="connsiteY4" fmla="*/ 1005840 h 1005840"/>
                    <a:gd name="connsiteX0" fmla="*/ 441960 w 601980"/>
                    <a:gd name="connsiteY0" fmla="*/ 1005840 h 1005840"/>
                    <a:gd name="connsiteX1" fmla="*/ 0 w 601980"/>
                    <a:gd name="connsiteY1" fmla="*/ 502920 h 1005840"/>
                    <a:gd name="connsiteX2" fmla="*/ 441960 w 601980"/>
                    <a:gd name="connsiteY2" fmla="*/ 0 h 1005840"/>
                    <a:gd name="connsiteX3" fmla="*/ 601980 w 601980"/>
                    <a:gd name="connsiteY3" fmla="*/ 513080 h 1005840"/>
                    <a:gd name="connsiteX4" fmla="*/ 441960 w 601980"/>
                    <a:gd name="connsiteY4" fmla="*/ 1005840 h 1005840"/>
                    <a:gd name="connsiteX0" fmla="*/ 442921 w 604138"/>
                    <a:gd name="connsiteY0" fmla="*/ 1046480 h 1046480"/>
                    <a:gd name="connsiteX1" fmla="*/ 961 w 604138"/>
                    <a:gd name="connsiteY1" fmla="*/ 543560 h 1046480"/>
                    <a:gd name="connsiteX2" fmla="*/ 361641 w 604138"/>
                    <a:gd name="connsiteY2" fmla="*/ 0 h 1046480"/>
                    <a:gd name="connsiteX3" fmla="*/ 602941 w 604138"/>
                    <a:gd name="connsiteY3" fmla="*/ 553720 h 1046480"/>
                    <a:gd name="connsiteX4" fmla="*/ 442921 w 604138"/>
                    <a:gd name="connsiteY4" fmla="*/ 1046480 h 1046480"/>
                    <a:gd name="connsiteX0" fmla="*/ 442485 w 603702"/>
                    <a:gd name="connsiteY0" fmla="*/ 1046480 h 1046480"/>
                    <a:gd name="connsiteX1" fmla="*/ 525 w 603702"/>
                    <a:gd name="connsiteY1" fmla="*/ 543560 h 1046480"/>
                    <a:gd name="connsiteX2" fmla="*/ 361205 w 603702"/>
                    <a:gd name="connsiteY2" fmla="*/ 0 h 1046480"/>
                    <a:gd name="connsiteX3" fmla="*/ 602505 w 603702"/>
                    <a:gd name="connsiteY3" fmla="*/ 553720 h 1046480"/>
                    <a:gd name="connsiteX4" fmla="*/ 442485 w 603702"/>
                    <a:gd name="connsiteY4" fmla="*/ 1046480 h 1046480"/>
                    <a:gd name="connsiteX0" fmla="*/ 442485 w 603702"/>
                    <a:gd name="connsiteY0" fmla="*/ 1046480 h 1046480"/>
                    <a:gd name="connsiteX1" fmla="*/ 525 w 603702"/>
                    <a:gd name="connsiteY1" fmla="*/ 543560 h 1046480"/>
                    <a:gd name="connsiteX2" fmla="*/ 361205 w 603702"/>
                    <a:gd name="connsiteY2" fmla="*/ 0 h 1046480"/>
                    <a:gd name="connsiteX3" fmla="*/ 602505 w 603702"/>
                    <a:gd name="connsiteY3" fmla="*/ 553720 h 1046480"/>
                    <a:gd name="connsiteX4" fmla="*/ 442485 w 603702"/>
                    <a:gd name="connsiteY4" fmla="*/ 1046480 h 1046480"/>
                    <a:gd name="connsiteX0" fmla="*/ 442485 w 603702"/>
                    <a:gd name="connsiteY0" fmla="*/ 1046480 h 1046480"/>
                    <a:gd name="connsiteX1" fmla="*/ 525 w 603702"/>
                    <a:gd name="connsiteY1" fmla="*/ 543560 h 1046480"/>
                    <a:gd name="connsiteX2" fmla="*/ 361205 w 603702"/>
                    <a:gd name="connsiteY2" fmla="*/ 0 h 1046480"/>
                    <a:gd name="connsiteX3" fmla="*/ 602505 w 603702"/>
                    <a:gd name="connsiteY3" fmla="*/ 553720 h 1046480"/>
                    <a:gd name="connsiteX4" fmla="*/ 442485 w 603702"/>
                    <a:gd name="connsiteY4" fmla="*/ 1046480 h 1046480"/>
                    <a:gd name="connsiteX0" fmla="*/ 442485 w 603702"/>
                    <a:gd name="connsiteY0" fmla="*/ 1046480 h 1046480"/>
                    <a:gd name="connsiteX1" fmla="*/ 525 w 603702"/>
                    <a:gd name="connsiteY1" fmla="*/ 543560 h 1046480"/>
                    <a:gd name="connsiteX2" fmla="*/ 361205 w 603702"/>
                    <a:gd name="connsiteY2" fmla="*/ 0 h 1046480"/>
                    <a:gd name="connsiteX3" fmla="*/ 602505 w 603702"/>
                    <a:gd name="connsiteY3" fmla="*/ 553720 h 1046480"/>
                    <a:gd name="connsiteX4" fmla="*/ 442485 w 603702"/>
                    <a:gd name="connsiteY4" fmla="*/ 1046480 h 1046480"/>
                    <a:gd name="connsiteX0" fmla="*/ 442485 w 603877"/>
                    <a:gd name="connsiteY0" fmla="*/ 1046480 h 1046480"/>
                    <a:gd name="connsiteX1" fmla="*/ 525 w 603877"/>
                    <a:gd name="connsiteY1" fmla="*/ 543560 h 1046480"/>
                    <a:gd name="connsiteX2" fmla="*/ 361205 w 603877"/>
                    <a:gd name="connsiteY2" fmla="*/ 0 h 1046480"/>
                    <a:gd name="connsiteX3" fmla="*/ 602505 w 603877"/>
                    <a:gd name="connsiteY3" fmla="*/ 553720 h 1046480"/>
                    <a:gd name="connsiteX4" fmla="*/ 442485 w 603877"/>
                    <a:gd name="connsiteY4" fmla="*/ 1046480 h 1046480"/>
                    <a:gd name="connsiteX0" fmla="*/ 386135 w 602131"/>
                    <a:gd name="connsiteY0" fmla="*/ 1076960 h 1076960"/>
                    <a:gd name="connsiteX1" fmla="*/ 55 w 602131"/>
                    <a:gd name="connsiteY1" fmla="*/ 543560 h 1076960"/>
                    <a:gd name="connsiteX2" fmla="*/ 360735 w 602131"/>
                    <a:gd name="connsiteY2" fmla="*/ 0 h 1076960"/>
                    <a:gd name="connsiteX3" fmla="*/ 602035 w 602131"/>
                    <a:gd name="connsiteY3" fmla="*/ 553720 h 1076960"/>
                    <a:gd name="connsiteX4" fmla="*/ 386135 w 602131"/>
                    <a:gd name="connsiteY4" fmla="*/ 1076960 h 1076960"/>
                    <a:gd name="connsiteX0" fmla="*/ 386400 w 602396"/>
                    <a:gd name="connsiteY0" fmla="*/ 1076960 h 1076960"/>
                    <a:gd name="connsiteX1" fmla="*/ 320 w 602396"/>
                    <a:gd name="connsiteY1" fmla="*/ 543560 h 1076960"/>
                    <a:gd name="connsiteX2" fmla="*/ 361000 w 602396"/>
                    <a:gd name="connsiteY2" fmla="*/ 0 h 1076960"/>
                    <a:gd name="connsiteX3" fmla="*/ 602300 w 602396"/>
                    <a:gd name="connsiteY3" fmla="*/ 553720 h 1076960"/>
                    <a:gd name="connsiteX4" fmla="*/ 386400 w 602396"/>
                    <a:gd name="connsiteY4" fmla="*/ 1076960 h 1076960"/>
                    <a:gd name="connsiteX0" fmla="*/ 386400 w 602303"/>
                    <a:gd name="connsiteY0" fmla="*/ 1076960 h 1076960"/>
                    <a:gd name="connsiteX1" fmla="*/ 320 w 602303"/>
                    <a:gd name="connsiteY1" fmla="*/ 543560 h 1076960"/>
                    <a:gd name="connsiteX2" fmla="*/ 361000 w 602303"/>
                    <a:gd name="connsiteY2" fmla="*/ 0 h 1076960"/>
                    <a:gd name="connsiteX3" fmla="*/ 602300 w 602303"/>
                    <a:gd name="connsiteY3" fmla="*/ 553720 h 1076960"/>
                    <a:gd name="connsiteX4" fmla="*/ 386400 w 602303"/>
                    <a:gd name="connsiteY4" fmla="*/ 1076960 h 1076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303" h="1076960">
                      <a:moveTo>
                        <a:pt x="386400" y="1076960"/>
                      </a:moveTo>
                      <a:cubicBezTo>
                        <a:pt x="264232" y="1010920"/>
                        <a:pt x="-10687" y="844973"/>
                        <a:pt x="320" y="543560"/>
                      </a:cubicBezTo>
                      <a:cubicBezTo>
                        <a:pt x="11327" y="242147"/>
                        <a:pt x="238832" y="30480"/>
                        <a:pt x="361000" y="0"/>
                      </a:cubicBezTo>
                      <a:cubicBezTo>
                        <a:pt x="435250" y="52683"/>
                        <a:pt x="603147" y="313267"/>
                        <a:pt x="602300" y="553720"/>
                      </a:cubicBezTo>
                      <a:cubicBezTo>
                        <a:pt x="601453" y="794173"/>
                        <a:pt x="470810" y="968397"/>
                        <a:pt x="386400" y="107696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: 図形 28">
                  <a:extLst>
                    <a:ext uri="{FF2B5EF4-FFF2-40B4-BE49-F238E27FC236}">
                      <a16:creationId xmlns:a16="http://schemas.microsoft.com/office/drawing/2014/main" id="{76277828-DCE7-D53A-D458-F5BE2B7D69AE}"/>
                    </a:ext>
                  </a:extLst>
                </p:cNvPr>
                <p:cNvSpPr/>
                <p:nvPr/>
              </p:nvSpPr>
              <p:spPr>
                <a:xfrm>
                  <a:off x="4341603" y="375920"/>
                  <a:ext cx="90697" cy="1206500"/>
                </a:xfrm>
                <a:custGeom>
                  <a:avLst/>
                  <a:gdLst>
                    <a:gd name="connsiteX0" fmla="*/ 0 w 20320"/>
                    <a:gd name="connsiteY0" fmla="*/ 0 h 1069340"/>
                    <a:gd name="connsiteX1" fmla="*/ 20320 w 20320"/>
                    <a:gd name="connsiteY1" fmla="*/ 1069340 h 1069340"/>
                    <a:gd name="connsiteX2" fmla="*/ 20320 w 20320"/>
                    <a:gd name="connsiteY2" fmla="*/ 1069340 h 1069340"/>
                    <a:gd name="connsiteX3" fmla="*/ 20320 w 20320"/>
                    <a:gd name="connsiteY3" fmla="*/ 1069340 h 1069340"/>
                    <a:gd name="connsiteX0" fmla="*/ 67934 w 88254"/>
                    <a:gd name="connsiteY0" fmla="*/ 0 h 1069340"/>
                    <a:gd name="connsiteX1" fmla="*/ 88254 w 88254"/>
                    <a:gd name="connsiteY1" fmla="*/ 1069340 h 1069340"/>
                    <a:gd name="connsiteX2" fmla="*/ 88254 w 88254"/>
                    <a:gd name="connsiteY2" fmla="*/ 1069340 h 1069340"/>
                    <a:gd name="connsiteX3" fmla="*/ 88254 w 88254"/>
                    <a:gd name="connsiteY3" fmla="*/ 1069340 h 1069340"/>
                    <a:gd name="connsiteX0" fmla="*/ 79494 w 99814"/>
                    <a:gd name="connsiteY0" fmla="*/ 0 h 1069340"/>
                    <a:gd name="connsiteX1" fmla="*/ 99814 w 99814"/>
                    <a:gd name="connsiteY1" fmla="*/ 1069340 h 1069340"/>
                    <a:gd name="connsiteX2" fmla="*/ 99814 w 99814"/>
                    <a:gd name="connsiteY2" fmla="*/ 1069340 h 1069340"/>
                    <a:gd name="connsiteX3" fmla="*/ 99814 w 99814"/>
                    <a:gd name="connsiteY3" fmla="*/ 1069340 h 1069340"/>
                    <a:gd name="connsiteX0" fmla="*/ 83502 w 91122"/>
                    <a:gd name="connsiteY0" fmla="*/ 0 h 1183640"/>
                    <a:gd name="connsiteX1" fmla="*/ 91122 w 91122"/>
                    <a:gd name="connsiteY1" fmla="*/ 1183640 h 1183640"/>
                    <a:gd name="connsiteX2" fmla="*/ 91122 w 91122"/>
                    <a:gd name="connsiteY2" fmla="*/ 1183640 h 1183640"/>
                    <a:gd name="connsiteX3" fmla="*/ 91122 w 91122"/>
                    <a:gd name="connsiteY3" fmla="*/ 1183640 h 1183640"/>
                    <a:gd name="connsiteX0" fmla="*/ 90697 w 90697"/>
                    <a:gd name="connsiteY0" fmla="*/ 0 h 1206500"/>
                    <a:gd name="connsiteX1" fmla="*/ 77997 w 90697"/>
                    <a:gd name="connsiteY1" fmla="*/ 1206500 h 1206500"/>
                    <a:gd name="connsiteX2" fmla="*/ 77997 w 90697"/>
                    <a:gd name="connsiteY2" fmla="*/ 1206500 h 1206500"/>
                    <a:gd name="connsiteX3" fmla="*/ 77997 w 90697"/>
                    <a:gd name="connsiteY3" fmla="*/ 1206500 h 1206500"/>
                    <a:gd name="connsiteX0" fmla="*/ 90697 w 90697"/>
                    <a:gd name="connsiteY0" fmla="*/ 0 h 1206500"/>
                    <a:gd name="connsiteX1" fmla="*/ 77997 w 90697"/>
                    <a:gd name="connsiteY1" fmla="*/ 1206500 h 1206500"/>
                    <a:gd name="connsiteX2" fmla="*/ 77997 w 90697"/>
                    <a:gd name="connsiteY2" fmla="*/ 1206500 h 1206500"/>
                    <a:gd name="connsiteX3" fmla="*/ 77997 w 90697"/>
                    <a:gd name="connsiteY3" fmla="*/ 1206500 h 120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0697" h="1206500">
                      <a:moveTo>
                        <a:pt x="90697" y="0"/>
                      </a:moveTo>
                      <a:cubicBezTo>
                        <a:pt x="-70170" y="483447"/>
                        <a:pt x="20424" y="1055793"/>
                        <a:pt x="77997" y="1206500"/>
                      </a:cubicBezTo>
                      <a:lnTo>
                        <a:pt x="77997" y="1206500"/>
                      </a:lnTo>
                      <a:lnTo>
                        <a:pt x="77997" y="120650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: 図形 29">
                  <a:extLst>
                    <a:ext uri="{FF2B5EF4-FFF2-40B4-BE49-F238E27FC236}">
                      <a16:creationId xmlns:a16="http://schemas.microsoft.com/office/drawing/2014/main" id="{51BE71CA-EEAE-FDBF-6A32-6E4D02FED943}"/>
                    </a:ext>
                  </a:extLst>
                </p:cNvPr>
                <p:cNvSpPr/>
                <p:nvPr/>
              </p:nvSpPr>
              <p:spPr>
                <a:xfrm>
                  <a:off x="4064000" y="657860"/>
                  <a:ext cx="574040" cy="304800"/>
                </a:xfrm>
                <a:custGeom>
                  <a:avLst/>
                  <a:gdLst>
                    <a:gd name="connsiteX0" fmla="*/ 0 w 535940"/>
                    <a:gd name="connsiteY0" fmla="*/ 203200 h 259080"/>
                    <a:gd name="connsiteX1" fmla="*/ 281940 w 535940"/>
                    <a:gd name="connsiteY1" fmla="*/ 0 h 259080"/>
                    <a:gd name="connsiteX2" fmla="*/ 535940 w 535940"/>
                    <a:gd name="connsiteY2" fmla="*/ 259080 h 259080"/>
                    <a:gd name="connsiteX0" fmla="*/ 0 w 535940"/>
                    <a:gd name="connsiteY0" fmla="*/ 20320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43560"/>
                    <a:gd name="connsiteY0" fmla="*/ 233683 h 274323"/>
                    <a:gd name="connsiteX1" fmla="*/ 281940 w 543560"/>
                    <a:gd name="connsiteY1" fmla="*/ 3 h 274323"/>
                    <a:gd name="connsiteX2" fmla="*/ 543560 w 543560"/>
                    <a:gd name="connsiteY2" fmla="*/ 274323 h 274323"/>
                    <a:gd name="connsiteX0" fmla="*/ 0 w 543560"/>
                    <a:gd name="connsiteY0" fmla="*/ 23368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543560"/>
                    <a:gd name="connsiteY0" fmla="*/ 23368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543560"/>
                    <a:gd name="connsiteY0" fmla="*/ 23368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543560"/>
                    <a:gd name="connsiteY0" fmla="*/ 23368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543560"/>
                    <a:gd name="connsiteY0" fmla="*/ 26416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543560"/>
                    <a:gd name="connsiteY0" fmla="*/ 26416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558800"/>
                    <a:gd name="connsiteY0" fmla="*/ 264160 h 304800"/>
                    <a:gd name="connsiteX1" fmla="*/ 281940 w 558800"/>
                    <a:gd name="connsiteY1" fmla="*/ 0 h 304800"/>
                    <a:gd name="connsiteX2" fmla="*/ 558800 w 558800"/>
                    <a:gd name="connsiteY2" fmla="*/ 304800 h 304800"/>
                    <a:gd name="connsiteX0" fmla="*/ 0 w 574040"/>
                    <a:gd name="connsiteY0" fmla="*/ 284480 h 304800"/>
                    <a:gd name="connsiteX1" fmla="*/ 297180 w 574040"/>
                    <a:gd name="connsiteY1" fmla="*/ 0 h 304800"/>
                    <a:gd name="connsiteX2" fmla="*/ 574040 w 574040"/>
                    <a:gd name="connsiteY2" fmla="*/ 3048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4040" h="304800">
                      <a:moveTo>
                        <a:pt x="0" y="284480"/>
                      </a:moveTo>
                      <a:cubicBezTo>
                        <a:pt x="55880" y="176107"/>
                        <a:pt x="195580" y="22013"/>
                        <a:pt x="297180" y="0"/>
                      </a:cubicBezTo>
                      <a:cubicBezTo>
                        <a:pt x="366607" y="48260"/>
                        <a:pt x="560493" y="233680"/>
                        <a:pt x="574040" y="304800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: 図形 30">
                  <a:extLst>
                    <a:ext uri="{FF2B5EF4-FFF2-40B4-BE49-F238E27FC236}">
                      <a16:creationId xmlns:a16="http://schemas.microsoft.com/office/drawing/2014/main" id="{C25BBADC-E83B-927E-16C4-99A571655547}"/>
                    </a:ext>
                  </a:extLst>
                </p:cNvPr>
                <p:cNvSpPr/>
                <p:nvPr/>
              </p:nvSpPr>
              <p:spPr>
                <a:xfrm>
                  <a:off x="4087603" y="910254"/>
                  <a:ext cx="530860" cy="307340"/>
                </a:xfrm>
                <a:custGeom>
                  <a:avLst/>
                  <a:gdLst>
                    <a:gd name="connsiteX0" fmla="*/ 0 w 535940"/>
                    <a:gd name="connsiteY0" fmla="*/ 203200 h 259080"/>
                    <a:gd name="connsiteX1" fmla="*/ 281940 w 535940"/>
                    <a:gd name="connsiteY1" fmla="*/ 0 h 259080"/>
                    <a:gd name="connsiteX2" fmla="*/ 535940 w 535940"/>
                    <a:gd name="connsiteY2" fmla="*/ 259080 h 259080"/>
                    <a:gd name="connsiteX0" fmla="*/ 0 w 535940"/>
                    <a:gd name="connsiteY0" fmla="*/ 20320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43560"/>
                    <a:gd name="connsiteY0" fmla="*/ 233683 h 274323"/>
                    <a:gd name="connsiteX1" fmla="*/ 281940 w 543560"/>
                    <a:gd name="connsiteY1" fmla="*/ 3 h 274323"/>
                    <a:gd name="connsiteX2" fmla="*/ 543560 w 543560"/>
                    <a:gd name="connsiteY2" fmla="*/ 274323 h 274323"/>
                    <a:gd name="connsiteX0" fmla="*/ 0 w 543560"/>
                    <a:gd name="connsiteY0" fmla="*/ 23368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543560"/>
                    <a:gd name="connsiteY0" fmla="*/ 23368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543560"/>
                    <a:gd name="connsiteY0" fmla="*/ 23368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543560"/>
                    <a:gd name="connsiteY0" fmla="*/ 23368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543560"/>
                    <a:gd name="connsiteY0" fmla="*/ 26416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543560"/>
                    <a:gd name="connsiteY0" fmla="*/ 26416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548640"/>
                    <a:gd name="connsiteY0" fmla="*/ 264160 h 294640"/>
                    <a:gd name="connsiteX1" fmla="*/ 281940 w 548640"/>
                    <a:gd name="connsiteY1" fmla="*/ 0 h 294640"/>
                    <a:gd name="connsiteX2" fmla="*/ 548640 w 548640"/>
                    <a:gd name="connsiteY2" fmla="*/ 294640 h 294640"/>
                    <a:gd name="connsiteX0" fmla="*/ 0 w 530860"/>
                    <a:gd name="connsiteY0" fmla="*/ 302260 h 302260"/>
                    <a:gd name="connsiteX1" fmla="*/ 264160 w 530860"/>
                    <a:gd name="connsiteY1" fmla="*/ 0 h 302260"/>
                    <a:gd name="connsiteX2" fmla="*/ 530860 w 530860"/>
                    <a:gd name="connsiteY2" fmla="*/ 294640 h 302260"/>
                    <a:gd name="connsiteX0" fmla="*/ 0 w 530860"/>
                    <a:gd name="connsiteY0" fmla="*/ 302260 h 302260"/>
                    <a:gd name="connsiteX1" fmla="*/ 264160 w 530860"/>
                    <a:gd name="connsiteY1" fmla="*/ 0 h 302260"/>
                    <a:gd name="connsiteX2" fmla="*/ 530860 w 530860"/>
                    <a:gd name="connsiteY2" fmla="*/ 294640 h 302260"/>
                    <a:gd name="connsiteX0" fmla="*/ 0 w 530860"/>
                    <a:gd name="connsiteY0" fmla="*/ 307340 h 307340"/>
                    <a:gd name="connsiteX1" fmla="*/ 248920 w 530860"/>
                    <a:gd name="connsiteY1" fmla="*/ 0 h 307340"/>
                    <a:gd name="connsiteX2" fmla="*/ 530860 w 530860"/>
                    <a:gd name="connsiteY2" fmla="*/ 299720 h 307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0860" h="307340">
                      <a:moveTo>
                        <a:pt x="0" y="307340"/>
                      </a:moveTo>
                      <a:cubicBezTo>
                        <a:pt x="40640" y="191347"/>
                        <a:pt x="147320" y="22013"/>
                        <a:pt x="248920" y="0"/>
                      </a:cubicBezTo>
                      <a:cubicBezTo>
                        <a:pt x="318347" y="48260"/>
                        <a:pt x="517313" y="228600"/>
                        <a:pt x="530860" y="299720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: 図形 31">
                  <a:extLst>
                    <a:ext uri="{FF2B5EF4-FFF2-40B4-BE49-F238E27FC236}">
                      <a16:creationId xmlns:a16="http://schemas.microsoft.com/office/drawing/2014/main" id="{B301C912-BAAD-1793-DA84-83E9391FD916}"/>
                    </a:ext>
                  </a:extLst>
                </p:cNvPr>
                <p:cNvSpPr/>
                <p:nvPr/>
              </p:nvSpPr>
              <p:spPr>
                <a:xfrm>
                  <a:off x="4205186" y="1172808"/>
                  <a:ext cx="335280" cy="248920"/>
                </a:xfrm>
                <a:custGeom>
                  <a:avLst/>
                  <a:gdLst>
                    <a:gd name="connsiteX0" fmla="*/ 0 w 535940"/>
                    <a:gd name="connsiteY0" fmla="*/ 203200 h 259080"/>
                    <a:gd name="connsiteX1" fmla="*/ 281940 w 535940"/>
                    <a:gd name="connsiteY1" fmla="*/ 0 h 259080"/>
                    <a:gd name="connsiteX2" fmla="*/ 535940 w 535940"/>
                    <a:gd name="connsiteY2" fmla="*/ 259080 h 259080"/>
                    <a:gd name="connsiteX0" fmla="*/ 0 w 535940"/>
                    <a:gd name="connsiteY0" fmla="*/ 20320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35940"/>
                    <a:gd name="connsiteY0" fmla="*/ 233683 h 259083"/>
                    <a:gd name="connsiteX1" fmla="*/ 281940 w 535940"/>
                    <a:gd name="connsiteY1" fmla="*/ 3 h 259083"/>
                    <a:gd name="connsiteX2" fmla="*/ 535940 w 535940"/>
                    <a:gd name="connsiteY2" fmla="*/ 259083 h 259083"/>
                    <a:gd name="connsiteX0" fmla="*/ 0 w 543560"/>
                    <a:gd name="connsiteY0" fmla="*/ 233683 h 274323"/>
                    <a:gd name="connsiteX1" fmla="*/ 281940 w 543560"/>
                    <a:gd name="connsiteY1" fmla="*/ 3 h 274323"/>
                    <a:gd name="connsiteX2" fmla="*/ 543560 w 543560"/>
                    <a:gd name="connsiteY2" fmla="*/ 274323 h 274323"/>
                    <a:gd name="connsiteX0" fmla="*/ 0 w 543560"/>
                    <a:gd name="connsiteY0" fmla="*/ 23368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543560"/>
                    <a:gd name="connsiteY0" fmla="*/ 23368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543560"/>
                    <a:gd name="connsiteY0" fmla="*/ 23368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543560"/>
                    <a:gd name="connsiteY0" fmla="*/ 23368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543560"/>
                    <a:gd name="connsiteY0" fmla="*/ 26416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543560"/>
                    <a:gd name="connsiteY0" fmla="*/ 264160 h 274320"/>
                    <a:gd name="connsiteX1" fmla="*/ 281940 w 543560"/>
                    <a:gd name="connsiteY1" fmla="*/ 0 h 274320"/>
                    <a:gd name="connsiteX2" fmla="*/ 543560 w 543560"/>
                    <a:gd name="connsiteY2" fmla="*/ 274320 h 274320"/>
                    <a:gd name="connsiteX0" fmla="*/ 0 w 398780"/>
                    <a:gd name="connsiteY0" fmla="*/ 248920 h 274320"/>
                    <a:gd name="connsiteX1" fmla="*/ 137160 w 398780"/>
                    <a:gd name="connsiteY1" fmla="*/ 0 h 274320"/>
                    <a:gd name="connsiteX2" fmla="*/ 398780 w 398780"/>
                    <a:gd name="connsiteY2" fmla="*/ 274320 h 274320"/>
                    <a:gd name="connsiteX0" fmla="*/ 0 w 398780"/>
                    <a:gd name="connsiteY0" fmla="*/ 248920 h 274320"/>
                    <a:gd name="connsiteX1" fmla="*/ 137160 w 398780"/>
                    <a:gd name="connsiteY1" fmla="*/ 0 h 274320"/>
                    <a:gd name="connsiteX2" fmla="*/ 398780 w 398780"/>
                    <a:gd name="connsiteY2" fmla="*/ 274320 h 274320"/>
                    <a:gd name="connsiteX0" fmla="*/ 0 w 335280"/>
                    <a:gd name="connsiteY0" fmla="*/ 248920 h 248920"/>
                    <a:gd name="connsiteX1" fmla="*/ 137160 w 335280"/>
                    <a:gd name="connsiteY1" fmla="*/ 0 h 248920"/>
                    <a:gd name="connsiteX2" fmla="*/ 335280 w 335280"/>
                    <a:gd name="connsiteY2" fmla="*/ 241300 h 248920"/>
                    <a:gd name="connsiteX0" fmla="*/ 0 w 335280"/>
                    <a:gd name="connsiteY0" fmla="*/ 248920 h 248920"/>
                    <a:gd name="connsiteX1" fmla="*/ 137160 w 335280"/>
                    <a:gd name="connsiteY1" fmla="*/ 0 h 248920"/>
                    <a:gd name="connsiteX2" fmla="*/ 335280 w 335280"/>
                    <a:gd name="connsiteY2" fmla="*/ 241300 h 248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5280" h="248920">
                      <a:moveTo>
                        <a:pt x="0" y="248920"/>
                      </a:moveTo>
                      <a:cubicBezTo>
                        <a:pt x="2540" y="183727"/>
                        <a:pt x="48260" y="52493"/>
                        <a:pt x="137160" y="0"/>
                      </a:cubicBezTo>
                      <a:cubicBezTo>
                        <a:pt x="206587" y="48260"/>
                        <a:pt x="321733" y="170180"/>
                        <a:pt x="335280" y="241300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" name="正方形/長方形 17">
                <a:extLst>
                  <a:ext uri="{FF2B5EF4-FFF2-40B4-BE49-F238E27FC236}">
                    <a16:creationId xmlns:a16="http://schemas.microsoft.com/office/drawing/2014/main" id="{92FDD5FA-9CC3-6F78-EA61-BF1C3A79700D}"/>
                  </a:ext>
                </a:extLst>
              </p:cNvPr>
              <p:cNvSpPr/>
              <p:nvPr/>
            </p:nvSpPr>
            <p:spPr>
              <a:xfrm>
                <a:off x="1737484" y="3308985"/>
                <a:ext cx="1922763" cy="416771"/>
              </a:xfrm>
              <a:custGeom>
                <a:avLst/>
                <a:gdLst>
                  <a:gd name="connsiteX0" fmla="*/ 0 w 1932288"/>
                  <a:gd name="connsiteY0" fmla="*/ 0 h 203191"/>
                  <a:gd name="connsiteX1" fmla="*/ 1932288 w 1932288"/>
                  <a:gd name="connsiteY1" fmla="*/ 0 h 203191"/>
                  <a:gd name="connsiteX2" fmla="*/ 1932288 w 1932288"/>
                  <a:gd name="connsiteY2" fmla="*/ 203191 h 203191"/>
                  <a:gd name="connsiteX3" fmla="*/ 0 w 1932288"/>
                  <a:gd name="connsiteY3" fmla="*/ 203191 h 203191"/>
                  <a:gd name="connsiteX4" fmla="*/ 0 w 1932288"/>
                  <a:gd name="connsiteY4" fmla="*/ 0 h 203191"/>
                  <a:gd name="connsiteX0" fmla="*/ 0 w 1932288"/>
                  <a:gd name="connsiteY0" fmla="*/ 0 h 203191"/>
                  <a:gd name="connsiteX1" fmla="*/ 1932288 w 1932288"/>
                  <a:gd name="connsiteY1" fmla="*/ 0 h 203191"/>
                  <a:gd name="connsiteX2" fmla="*/ 1920858 w 1932288"/>
                  <a:gd name="connsiteY2" fmla="*/ 203191 h 203191"/>
                  <a:gd name="connsiteX3" fmla="*/ 0 w 1932288"/>
                  <a:gd name="connsiteY3" fmla="*/ 203191 h 203191"/>
                  <a:gd name="connsiteX4" fmla="*/ 0 w 1932288"/>
                  <a:gd name="connsiteY4" fmla="*/ 0 h 203191"/>
                  <a:gd name="connsiteX0" fmla="*/ 0 w 1928478"/>
                  <a:gd name="connsiteY0" fmla="*/ 1905 h 205096"/>
                  <a:gd name="connsiteX1" fmla="*/ 1928478 w 1928478"/>
                  <a:gd name="connsiteY1" fmla="*/ 0 h 205096"/>
                  <a:gd name="connsiteX2" fmla="*/ 1920858 w 1928478"/>
                  <a:gd name="connsiteY2" fmla="*/ 205096 h 205096"/>
                  <a:gd name="connsiteX3" fmla="*/ 0 w 1928478"/>
                  <a:gd name="connsiteY3" fmla="*/ 205096 h 205096"/>
                  <a:gd name="connsiteX4" fmla="*/ 0 w 1928478"/>
                  <a:gd name="connsiteY4" fmla="*/ 1905 h 205096"/>
                  <a:gd name="connsiteX0" fmla="*/ 0 w 1928478"/>
                  <a:gd name="connsiteY0" fmla="*/ 1905 h 205096"/>
                  <a:gd name="connsiteX1" fmla="*/ 1928478 w 1928478"/>
                  <a:gd name="connsiteY1" fmla="*/ 0 h 205096"/>
                  <a:gd name="connsiteX2" fmla="*/ 1913238 w 1928478"/>
                  <a:gd name="connsiteY2" fmla="*/ 203191 h 205096"/>
                  <a:gd name="connsiteX3" fmla="*/ 0 w 1928478"/>
                  <a:gd name="connsiteY3" fmla="*/ 205096 h 205096"/>
                  <a:gd name="connsiteX4" fmla="*/ 0 w 1928478"/>
                  <a:gd name="connsiteY4" fmla="*/ 1905 h 205096"/>
                  <a:gd name="connsiteX0" fmla="*/ 0 w 1928478"/>
                  <a:gd name="connsiteY0" fmla="*/ 1905 h 205096"/>
                  <a:gd name="connsiteX1" fmla="*/ 1928478 w 1928478"/>
                  <a:gd name="connsiteY1" fmla="*/ 0 h 205096"/>
                  <a:gd name="connsiteX2" fmla="*/ 1920858 w 1928478"/>
                  <a:gd name="connsiteY2" fmla="*/ 203191 h 205096"/>
                  <a:gd name="connsiteX3" fmla="*/ 0 w 1928478"/>
                  <a:gd name="connsiteY3" fmla="*/ 205096 h 205096"/>
                  <a:gd name="connsiteX4" fmla="*/ 0 w 1928478"/>
                  <a:gd name="connsiteY4" fmla="*/ 1905 h 205096"/>
                  <a:gd name="connsiteX0" fmla="*/ 0 w 1928478"/>
                  <a:gd name="connsiteY0" fmla="*/ 1905 h 205096"/>
                  <a:gd name="connsiteX1" fmla="*/ 1928478 w 1928478"/>
                  <a:gd name="connsiteY1" fmla="*/ 0 h 205096"/>
                  <a:gd name="connsiteX2" fmla="*/ 1920858 w 1928478"/>
                  <a:gd name="connsiteY2" fmla="*/ 203191 h 205096"/>
                  <a:gd name="connsiteX3" fmla="*/ 5715 w 1928478"/>
                  <a:gd name="connsiteY3" fmla="*/ 205096 h 205096"/>
                  <a:gd name="connsiteX4" fmla="*/ 0 w 1928478"/>
                  <a:gd name="connsiteY4" fmla="*/ 1905 h 205096"/>
                  <a:gd name="connsiteX0" fmla="*/ 0 w 1928478"/>
                  <a:gd name="connsiteY0" fmla="*/ 1905 h 205096"/>
                  <a:gd name="connsiteX1" fmla="*/ 1928478 w 1928478"/>
                  <a:gd name="connsiteY1" fmla="*/ 0 h 205096"/>
                  <a:gd name="connsiteX2" fmla="*/ 1920858 w 1928478"/>
                  <a:gd name="connsiteY2" fmla="*/ 203191 h 205096"/>
                  <a:gd name="connsiteX3" fmla="*/ 15240 w 1928478"/>
                  <a:gd name="connsiteY3" fmla="*/ 205096 h 205096"/>
                  <a:gd name="connsiteX4" fmla="*/ 0 w 1928478"/>
                  <a:gd name="connsiteY4" fmla="*/ 1905 h 205096"/>
                  <a:gd name="connsiteX0" fmla="*/ 0 w 1922763"/>
                  <a:gd name="connsiteY0" fmla="*/ 1905 h 205096"/>
                  <a:gd name="connsiteX1" fmla="*/ 1922763 w 1922763"/>
                  <a:gd name="connsiteY1" fmla="*/ 0 h 205096"/>
                  <a:gd name="connsiteX2" fmla="*/ 1915143 w 1922763"/>
                  <a:gd name="connsiteY2" fmla="*/ 203191 h 205096"/>
                  <a:gd name="connsiteX3" fmla="*/ 9525 w 1922763"/>
                  <a:gd name="connsiteY3" fmla="*/ 205096 h 205096"/>
                  <a:gd name="connsiteX4" fmla="*/ 0 w 1922763"/>
                  <a:gd name="connsiteY4" fmla="*/ 1905 h 205096"/>
                  <a:gd name="connsiteX0" fmla="*/ 0 w 1922763"/>
                  <a:gd name="connsiteY0" fmla="*/ 1905 h 205096"/>
                  <a:gd name="connsiteX1" fmla="*/ 1922763 w 1922763"/>
                  <a:gd name="connsiteY1" fmla="*/ 0 h 205096"/>
                  <a:gd name="connsiteX2" fmla="*/ 1915143 w 1922763"/>
                  <a:gd name="connsiteY2" fmla="*/ 203191 h 205096"/>
                  <a:gd name="connsiteX3" fmla="*/ 9525 w 1922763"/>
                  <a:gd name="connsiteY3" fmla="*/ 205096 h 205096"/>
                  <a:gd name="connsiteX4" fmla="*/ 0 w 1922763"/>
                  <a:gd name="connsiteY4" fmla="*/ 1905 h 205096"/>
                  <a:gd name="connsiteX0" fmla="*/ 0 w 1922763"/>
                  <a:gd name="connsiteY0" fmla="*/ 1905 h 205096"/>
                  <a:gd name="connsiteX1" fmla="*/ 1922763 w 1922763"/>
                  <a:gd name="connsiteY1" fmla="*/ 0 h 205096"/>
                  <a:gd name="connsiteX2" fmla="*/ 1915143 w 1922763"/>
                  <a:gd name="connsiteY2" fmla="*/ 203191 h 205096"/>
                  <a:gd name="connsiteX3" fmla="*/ 9525 w 1922763"/>
                  <a:gd name="connsiteY3" fmla="*/ 205096 h 205096"/>
                  <a:gd name="connsiteX4" fmla="*/ 0 w 1922763"/>
                  <a:gd name="connsiteY4" fmla="*/ 1905 h 205096"/>
                  <a:gd name="connsiteX0" fmla="*/ 0 w 1922763"/>
                  <a:gd name="connsiteY0" fmla="*/ 1905 h 317915"/>
                  <a:gd name="connsiteX1" fmla="*/ 1922763 w 1922763"/>
                  <a:gd name="connsiteY1" fmla="*/ 0 h 317915"/>
                  <a:gd name="connsiteX2" fmla="*/ 1915143 w 1922763"/>
                  <a:gd name="connsiteY2" fmla="*/ 203191 h 317915"/>
                  <a:gd name="connsiteX3" fmla="*/ 9525 w 1922763"/>
                  <a:gd name="connsiteY3" fmla="*/ 205096 h 317915"/>
                  <a:gd name="connsiteX4" fmla="*/ 0 w 1922763"/>
                  <a:gd name="connsiteY4" fmla="*/ 1905 h 317915"/>
                  <a:gd name="connsiteX0" fmla="*/ 0 w 1922763"/>
                  <a:gd name="connsiteY0" fmla="*/ 1905 h 416771"/>
                  <a:gd name="connsiteX1" fmla="*/ 1922763 w 1922763"/>
                  <a:gd name="connsiteY1" fmla="*/ 0 h 416771"/>
                  <a:gd name="connsiteX2" fmla="*/ 1915143 w 1922763"/>
                  <a:gd name="connsiteY2" fmla="*/ 203191 h 416771"/>
                  <a:gd name="connsiteX3" fmla="*/ 9525 w 1922763"/>
                  <a:gd name="connsiteY3" fmla="*/ 205096 h 416771"/>
                  <a:gd name="connsiteX4" fmla="*/ 0 w 1922763"/>
                  <a:gd name="connsiteY4" fmla="*/ 1905 h 416771"/>
                  <a:gd name="connsiteX0" fmla="*/ 0 w 1922763"/>
                  <a:gd name="connsiteY0" fmla="*/ 1905 h 416771"/>
                  <a:gd name="connsiteX1" fmla="*/ 1922763 w 1922763"/>
                  <a:gd name="connsiteY1" fmla="*/ 0 h 416771"/>
                  <a:gd name="connsiteX2" fmla="*/ 1915143 w 1922763"/>
                  <a:gd name="connsiteY2" fmla="*/ 203191 h 416771"/>
                  <a:gd name="connsiteX3" fmla="*/ 9525 w 1922763"/>
                  <a:gd name="connsiteY3" fmla="*/ 205096 h 416771"/>
                  <a:gd name="connsiteX4" fmla="*/ 0 w 1922763"/>
                  <a:gd name="connsiteY4" fmla="*/ 1905 h 416771"/>
                  <a:gd name="connsiteX0" fmla="*/ 0 w 1922763"/>
                  <a:gd name="connsiteY0" fmla="*/ 1905 h 416771"/>
                  <a:gd name="connsiteX1" fmla="*/ 1922763 w 1922763"/>
                  <a:gd name="connsiteY1" fmla="*/ 0 h 416771"/>
                  <a:gd name="connsiteX2" fmla="*/ 1915143 w 1922763"/>
                  <a:gd name="connsiteY2" fmla="*/ 203191 h 416771"/>
                  <a:gd name="connsiteX3" fmla="*/ 9525 w 1922763"/>
                  <a:gd name="connsiteY3" fmla="*/ 205096 h 416771"/>
                  <a:gd name="connsiteX4" fmla="*/ 0 w 1922763"/>
                  <a:gd name="connsiteY4" fmla="*/ 1905 h 41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2763" h="416771">
                    <a:moveTo>
                      <a:pt x="0" y="1905"/>
                    </a:moveTo>
                    <a:cubicBezTo>
                      <a:pt x="433276" y="269875"/>
                      <a:pt x="1365662" y="379730"/>
                      <a:pt x="1922763" y="0"/>
                    </a:cubicBezTo>
                    <a:lnTo>
                      <a:pt x="1915143" y="203191"/>
                    </a:lnTo>
                    <a:cubicBezTo>
                      <a:pt x="1457102" y="514341"/>
                      <a:pt x="530431" y="459731"/>
                      <a:pt x="9525" y="205096"/>
                    </a:cubicBezTo>
                    <a:cubicBezTo>
                      <a:pt x="-1270" y="137366"/>
                      <a:pt x="1270" y="67730"/>
                      <a:pt x="0" y="1905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9C276CD4-0313-1824-F9DC-FCBAB78F0320}"/>
                  </a:ext>
                </a:extLst>
              </p:cNvPr>
              <p:cNvGrpSpPr/>
              <p:nvPr/>
            </p:nvGrpSpPr>
            <p:grpSpPr>
              <a:xfrm>
                <a:off x="2865973" y="2151457"/>
                <a:ext cx="588694" cy="542505"/>
                <a:chOff x="488811" y="602829"/>
                <a:chExt cx="743889" cy="722695"/>
              </a:xfrm>
            </p:grpSpPr>
            <p:sp>
              <p:nvSpPr>
                <p:cNvPr id="29" name="楕円 28">
                  <a:extLst>
                    <a:ext uri="{FF2B5EF4-FFF2-40B4-BE49-F238E27FC236}">
                      <a16:creationId xmlns:a16="http://schemas.microsoft.com/office/drawing/2014/main" id="{ACE3209A-B1B9-98D9-A902-5ADF68696E9C}"/>
                    </a:ext>
                  </a:extLst>
                </p:cNvPr>
                <p:cNvSpPr/>
                <p:nvPr/>
              </p:nvSpPr>
              <p:spPr>
                <a:xfrm>
                  <a:off x="488811" y="602829"/>
                  <a:ext cx="743889" cy="722695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楕円 29">
                  <a:extLst>
                    <a:ext uri="{FF2B5EF4-FFF2-40B4-BE49-F238E27FC236}">
                      <a16:creationId xmlns:a16="http://schemas.microsoft.com/office/drawing/2014/main" id="{BE217372-5AD5-74C7-4D2C-B4A7CE3FBF37}"/>
                    </a:ext>
                  </a:extLst>
                </p:cNvPr>
                <p:cNvSpPr/>
                <p:nvPr/>
              </p:nvSpPr>
              <p:spPr>
                <a:xfrm>
                  <a:off x="553979" y="651243"/>
                  <a:ext cx="617342" cy="634009"/>
                </a:xfrm>
                <a:prstGeom prst="ellipse">
                  <a:avLst/>
                </a:prstGeom>
                <a:solidFill>
                  <a:srgbClr val="FEFCE6"/>
                </a:solidFill>
                <a:ln>
                  <a:solidFill>
                    <a:srgbClr val="FCF17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1" name="グループ化 30">
                  <a:extLst>
                    <a:ext uri="{FF2B5EF4-FFF2-40B4-BE49-F238E27FC236}">
                      <a16:creationId xmlns:a16="http://schemas.microsoft.com/office/drawing/2014/main" id="{A1ECD950-14BF-40C3-0943-6FA9BC08628A}"/>
                    </a:ext>
                  </a:extLst>
                </p:cNvPr>
                <p:cNvGrpSpPr/>
                <p:nvPr/>
              </p:nvGrpSpPr>
              <p:grpSpPr>
                <a:xfrm>
                  <a:off x="620886" y="739415"/>
                  <a:ext cx="487409" cy="472523"/>
                  <a:chOff x="965851" y="1441853"/>
                  <a:chExt cx="487409" cy="472523"/>
                </a:xfrm>
              </p:grpSpPr>
              <p:sp>
                <p:nvSpPr>
                  <p:cNvPr id="32" name="二等辺三角形 36">
                    <a:extLst>
                      <a:ext uri="{FF2B5EF4-FFF2-40B4-BE49-F238E27FC236}">
                        <a16:creationId xmlns:a16="http://schemas.microsoft.com/office/drawing/2014/main" id="{C17189B6-7F93-D60F-1237-CF86C0C2ADC8}"/>
                      </a:ext>
                    </a:extLst>
                  </p:cNvPr>
                  <p:cNvSpPr/>
                  <p:nvPr/>
                </p:nvSpPr>
                <p:spPr>
                  <a:xfrm rot="11483397">
                    <a:off x="1155455" y="1441853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" name="二等辺三角形 36">
                    <a:extLst>
                      <a:ext uri="{FF2B5EF4-FFF2-40B4-BE49-F238E27FC236}">
                        <a16:creationId xmlns:a16="http://schemas.microsoft.com/office/drawing/2014/main" id="{FB7CE3A3-7A67-6876-661D-14C12028A1F5}"/>
                      </a:ext>
                    </a:extLst>
                  </p:cNvPr>
                  <p:cNvSpPr/>
                  <p:nvPr/>
                </p:nvSpPr>
                <p:spPr>
                  <a:xfrm rot="3156963">
                    <a:off x="1044860" y="1632183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" name="二等辺三角形 36">
                    <a:extLst>
                      <a:ext uri="{FF2B5EF4-FFF2-40B4-BE49-F238E27FC236}">
                        <a16:creationId xmlns:a16="http://schemas.microsoft.com/office/drawing/2014/main" id="{245BCE16-A037-A540-1C9A-1175184482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15409" y="1563848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二等辺三角形 36">
                    <a:extLst>
                      <a:ext uri="{FF2B5EF4-FFF2-40B4-BE49-F238E27FC236}">
                        <a16:creationId xmlns:a16="http://schemas.microsoft.com/office/drawing/2014/main" id="{212A3787-867D-5AFF-45AB-BD0A018E796A}"/>
                      </a:ext>
                    </a:extLst>
                  </p:cNvPr>
                  <p:cNvSpPr/>
                  <p:nvPr/>
                </p:nvSpPr>
                <p:spPr>
                  <a:xfrm rot="7574333">
                    <a:off x="1036844" y="1491080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二等辺三角形 36">
                    <a:extLst>
                      <a:ext uri="{FF2B5EF4-FFF2-40B4-BE49-F238E27FC236}">
                        <a16:creationId xmlns:a16="http://schemas.microsoft.com/office/drawing/2014/main" id="{701A2392-00D5-FEF0-41C4-4EB9119E6E1E}"/>
                      </a:ext>
                    </a:extLst>
                  </p:cNvPr>
                  <p:cNvSpPr/>
                  <p:nvPr/>
                </p:nvSpPr>
                <p:spPr>
                  <a:xfrm rot="9879439">
                    <a:off x="1090571" y="1444742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二等辺三角形 36">
                    <a:extLst>
                      <a:ext uri="{FF2B5EF4-FFF2-40B4-BE49-F238E27FC236}">
                        <a16:creationId xmlns:a16="http://schemas.microsoft.com/office/drawing/2014/main" id="{A3B49A24-50EE-6864-CAA3-5130C967D16D}"/>
                      </a:ext>
                    </a:extLst>
                  </p:cNvPr>
                  <p:cNvSpPr/>
                  <p:nvPr/>
                </p:nvSpPr>
                <p:spPr>
                  <a:xfrm rot="13692417">
                    <a:off x="1224351" y="1471906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二等辺三角形 36">
                    <a:extLst>
                      <a:ext uri="{FF2B5EF4-FFF2-40B4-BE49-F238E27FC236}">
                        <a16:creationId xmlns:a16="http://schemas.microsoft.com/office/drawing/2014/main" id="{059B3487-D158-F1A6-15AA-9B550D9DA0A7}"/>
                      </a:ext>
                    </a:extLst>
                  </p:cNvPr>
                  <p:cNvSpPr/>
                  <p:nvPr/>
                </p:nvSpPr>
                <p:spPr>
                  <a:xfrm rot="910670">
                    <a:off x="1117069" y="1666976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二等辺三角形 36">
                    <a:extLst>
                      <a:ext uri="{FF2B5EF4-FFF2-40B4-BE49-F238E27FC236}">
                        <a16:creationId xmlns:a16="http://schemas.microsoft.com/office/drawing/2014/main" id="{4F55A84E-AE8C-7C55-89BB-CD1B09387CDD}"/>
                      </a:ext>
                    </a:extLst>
                  </p:cNvPr>
                  <p:cNvSpPr/>
                  <p:nvPr/>
                </p:nvSpPr>
                <p:spPr>
                  <a:xfrm rot="20146370">
                    <a:off x="1196868" y="1649401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0" name="二等辺三角形 36">
                    <a:extLst>
                      <a:ext uri="{FF2B5EF4-FFF2-40B4-BE49-F238E27FC236}">
                        <a16:creationId xmlns:a16="http://schemas.microsoft.com/office/drawing/2014/main" id="{C6D7C84C-6C80-C40E-EF8B-5ED522925E3F}"/>
                      </a:ext>
                    </a:extLst>
                  </p:cNvPr>
                  <p:cNvSpPr/>
                  <p:nvPr/>
                </p:nvSpPr>
                <p:spPr>
                  <a:xfrm rot="18009884">
                    <a:off x="1239795" y="1611546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" name="二等辺三角形 36">
                    <a:extLst>
                      <a:ext uri="{FF2B5EF4-FFF2-40B4-BE49-F238E27FC236}">
                        <a16:creationId xmlns:a16="http://schemas.microsoft.com/office/drawing/2014/main" id="{69B7C92D-EBE5-1417-00D8-F4CDAB514A1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255418" y="1541998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2" name="楕円 41">
                    <a:extLst>
                      <a:ext uri="{FF2B5EF4-FFF2-40B4-BE49-F238E27FC236}">
                        <a16:creationId xmlns:a16="http://schemas.microsoft.com/office/drawing/2014/main" id="{6093C05D-2BB1-EDD3-1263-34864F4E1E4C}"/>
                      </a:ext>
                    </a:extLst>
                  </p:cNvPr>
                  <p:cNvSpPr/>
                  <p:nvPr/>
                </p:nvSpPr>
                <p:spPr>
                  <a:xfrm>
                    <a:off x="1171647" y="1643877"/>
                    <a:ext cx="88092" cy="79756"/>
                  </a:xfrm>
                  <a:prstGeom prst="ellipse">
                    <a:avLst/>
                  </a:prstGeom>
                  <a:solidFill>
                    <a:srgbClr val="FDF7B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21533E32-7970-D9DA-1165-2E98E7E30042}"/>
                  </a:ext>
                </a:extLst>
              </p:cNvPr>
              <p:cNvGrpSpPr/>
              <p:nvPr/>
            </p:nvGrpSpPr>
            <p:grpSpPr>
              <a:xfrm>
                <a:off x="1652593" y="2120244"/>
                <a:ext cx="588694" cy="542505"/>
                <a:chOff x="488811" y="602829"/>
                <a:chExt cx="743889" cy="722695"/>
              </a:xfrm>
            </p:grpSpPr>
            <p:sp>
              <p:nvSpPr>
                <p:cNvPr id="15" name="楕円 14">
                  <a:extLst>
                    <a:ext uri="{FF2B5EF4-FFF2-40B4-BE49-F238E27FC236}">
                      <a16:creationId xmlns:a16="http://schemas.microsoft.com/office/drawing/2014/main" id="{F2BBD74F-7821-A2BC-1795-7A0A543B5CEB}"/>
                    </a:ext>
                  </a:extLst>
                </p:cNvPr>
                <p:cNvSpPr/>
                <p:nvPr/>
              </p:nvSpPr>
              <p:spPr>
                <a:xfrm>
                  <a:off x="488811" y="602829"/>
                  <a:ext cx="743889" cy="722695"/>
                </a:xfrm>
                <a:prstGeom prst="ellipse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楕円 15">
                  <a:extLst>
                    <a:ext uri="{FF2B5EF4-FFF2-40B4-BE49-F238E27FC236}">
                      <a16:creationId xmlns:a16="http://schemas.microsoft.com/office/drawing/2014/main" id="{5BCA0512-6BD2-6367-6174-79526504A69C}"/>
                    </a:ext>
                  </a:extLst>
                </p:cNvPr>
                <p:cNvSpPr/>
                <p:nvPr/>
              </p:nvSpPr>
              <p:spPr>
                <a:xfrm>
                  <a:off x="553979" y="651243"/>
                  <a:ext cx="617342" cy="634009"/>
                </a:xfrm>
                <a:prstGeom prst="ellipse">
                  <a:avLst/>
                </a:prstGeom>
                <a:solidFill>
                  <a:srgbClr val="FEFCE6"/>
                </a:solidFill>
                <a:ln>
                  <a:solidFill>
                    <a:srgbClr val="FCF17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7" name="グループ化 16">
                  <a:extLst>
                    <a:ext uri="{FF2B5EF4-FFF2-40B4-BE49-F238E27FC236}">
                      <a16:creationId xmlns:a16="http://schemas.microsoft.com/office/drawing/2014/main" id="{90AF73C1-5356-9652-6F3B-E7AC57D412FA}"/>
                    </a:ext>
                  </a:extLst>
                </p:cNvPr>
                <p:cNvGrpSpPr/>
                <p:nvPr/>
              </p:nvGrpSpPr>
              <p:grpSpPr>
                <a:xfrm>
                  <a:off x="620886" y="739415"/>
                  <a:ext cx="487409" cy="472523"/>
                  <a:chOff x="965851" y="1441853"/>
                  <a:chExt cx="487409" cy="472523"/>
                </a:xfrm>
              </p:grpSpPr>
              <p:sp>
                <p:nvSpPr>
                  <p:cNvPr id="18" name="二等辺三角形 36">
                    <a:extLst>
                      <a:ext uri="{FF2B5EF4-FFF2-40B4-BE49-F238E27FC236}">
                        <a16:creationId xmlns:a16="http://schemas.microsoft.com/office/drawing/2014/main" id="{A8E61483-426A-C9AD-A2B6-392D36A473C0}"/>
                      </a:ext>
                    </a:extLst>
                  </p:cNvPr>
                  <p:cNvSpPr/>
                  <p:nvPr/>
                </p:nvSpPr>
                <p:spPr>
                  <a:xfrm rot="11483397">
                    <a:off x="1155455" y="1441853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" name="二等辺三角形 36">
                    <a:extLst>
                      <a:ext uri="{FF2B5EF4-FFF2-40B4-BE49-F238E27FC236}">
                        <a16:creationId xmlns:a16="http://schemas.microsoft.com/office/drawing/2014/main" id="{B14631FE-EE64-4486-BEBB-24931AB0F540}"/>
                      </a:ext>
                    </a:extLst>
                  </p:cNvPr>
                  <p:cNvSpPr/>
                  <p:nvPr/>
                </p:nvSpPr>
                <p:spPr>
                  <a:xfrm rot="3156963">
                    <a:off x="1044860" y="1632183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" name="二等辺三角形 36">
                    <a:extLst>
                      <a:ext uri="{FF2B5EF4-FFF2-40B4-BE49-F238E27FC236}">
                        <a16:creationId xmlns:a16="http://schemas.microsoft.com/office/drawing/2014/main" id="{F213E19F-E1F2-258E-6C34-8BB2F5553A8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15409" y="1563848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" name="二等辺三角形 36">
                    <a:extLst>
                      <a:ext uri="{FF2B5EF4-FFF2-40B4-BE49-F238E27FC236}">
                        <a16:creationId xmlns:a16="http://schemas.microsoft.com/office/drawing/2014/main" id="{B8B3A8A4-B77D-BE3F-BB7B-61420017DDEA}"/>
                      </a:ext>
                    </a:extLst>
                  </p:cNvPr>
                  <p:cNvSpPr/>
                  <p:nvPr/>
                </p:nvSpPr>
                <p:spPr>
                  <a:xfrm rot="7574333">
                    <a:off x="1036844" y="1491080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二等辺三角形 36">
                    <a:extLst>
                      <a:ext uri="{FF2B5EF4-FFF2-40B4-BE49-F238E27FC236}">
                        <a16:creationId xmlns:a16="http://schemas.microsoft.com/office/drawing/2014/main" id="{E8B7CE9C-E0B1-0688-C7C0-88E90CA4998E}"/>
                      </a:ext>
                    </a:extLst>
                  </p:cNvPr>
                  <p:cNvSpPr/>
                  <p:nvPr/>
                </p:nvSpPr>
                <p:spPr>
                  <a:xfrm rot="9879439">
                    <a:off x="1090571" y="1444742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二等辺三角形 36">
                    <a:extLst>
                      <a:ext uri="{FF2B5EF4-FFF2-40B4-BE49-F238E27FC236}">
                        <a16:creationId xmlns:a16="http://schemas.microsoft.com/office/drawing/2014/main" id="{C4C5402A-4B98-C936-28EC-2EB5FA423855}"/>
                      </a:ext>
                    </a:extLst>
                  </p:cNvPr>
                  <p:cNvSpPr/>
                  <p:nvPr/>
                </p:nvSpPr>
                <p:spPr>
                  <a:xfrm rot="13692417">
                    <a:off x="1224351" y="1471906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二等辺三角形 36">
                    <a:extLst>
                      <a:ext uri="{FF2B5EF4-FFF2-40B4-BE49-F238E27FC236}">
                        <a16:creationId xmlns:a16="http://schemas.microsoft.com/office/drawing/2014/main" id="{53E79B31-435E-5396-8404-24974F9EAFFF}"/>
                      </a:ext>
                    </a:extLst>
                  </p:cNvPr>
                  <p:cNvSpPr/>
                  <p:nvPr/>
                </p:nvSpPr>
                <p:spPr>
                  <a:xfrm rot="910670">
                    <a:off x="1117069" y="1666976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" name="二等辺三角形 36">
                    <a:extLst>
                      <a:ext uri="{FF2B5EF4-FFF2-40B4-BE49-F238E27FC236}">
                        <a16:creationId xmlns:a16="http://schemas.microsoft.com/office/drawing/2014/main" id="{66FAFBAA-DF85-4371-EA37-F7C6453C5A34}"/>
                      </a:ext>
                    </a:extLst>
                  </p:cNvPr>
                  <p:cNvSpPr/>
                  <p:nvPr/>
                </p:nvSpPr>
                <p:spPr>
                  <a:xfrm rot="20146370">
                    <a:off x="1196868" y="1649401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" name="二等辺三角形 36">
                    <a:extLst>
                      <a:ext uri="{FF2B5EF4-FFF2-40B4-BE49-F238E27FC236}">
                        <a16:creationId xmlns:a16="http://schemas.microsoft.com/office/drawing/2014/main" id="{7B49238F-B08D-184C-B176-F96F744F160E}"/>
                      </a:ext>
                    </a:extLst>
                  </p:cNvPr>
                  <p:cNvSpPr/>
                  <p:nvPr/>
                </p:nvSpPr>
                <p:spPr>
                  <a:xfrm rot="18009884">
                    <a:off x="1239795" y="1611546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" name="二等辺三角形 36">
                    <a:extLst>
                      <a:ext uri="{FF2B5EF4-FFF2-40B4-BE49-F238E27FC236}">
                        <a16:creationId xmlns:a16="http://schemas.microsoft.com/office/drawing/2014/main" id="{B9E5170F-77CE-A218-9474-8D4066DE06F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255418" y="1541998"/>
                    <a:ext cx="148284" cy="247400"/>
                  </a:xfrm>
                  <a:custGeom>
                    <a:avLst/>
                    <a:gdLst>
                      <a:gd name="connsiteX0" fmla="*/ 0 w 146685"/>
                      <a:gd name="connsiteY0" fmla="*/ 219075 h 219075"/>
                      <a:gd name="connsiteX1" fmla="*/ 73343 w 146685"/>
                      <a:gd name="connsiteY1" fmla="*/ 0 h 219075"/>
                      <a:gd name="connsiteX2" fmla="*/ 146685 w 146685"/>
                      <a:gd name="connsiteY2" fmla="*/ 219075 h 219075"/>
                      <a:gd name="connsiteX3" fmla="*/ 0 w 146685"/>
                      <a:gd name="connsiteY3" fmla="*/ 219075 h 219075"/>
                      <a:gd name="connsiteX0" fmla="*/ 0 w 148284"/>
                      <a:gd name="connsiteY0" fmla="*/ 227443 h 227443"/>
                      <a:gd name="connsiteX1" fmla="*/ 74942 w 148284"/>
                      <a:gd name="connsiteY1" fmla="*/ 0 h 227443"/>
                      <a:gd name="connsiteX2" fmla="*/ 148284 w 148284"/>
                      <a:gd name="connsiteY2" fmla="*/ 219075 h 227443"/>
                      <a:gd name="connsiteX3" fmla="*/ 0 w 148284"/>
                      <a:gd name="connsiteY3" fmla="*/ 227443 h 227443"/>
                      <a:gd name="connsiteX0" fmla="*/ 0 w 148284"/>
                      <a:gd name="connsiteY0" fmla="*/ 227443 h 245307"/>
                      <a:gd name="connsiteX1" fmla="*/ 74942 w 148284"/>
                      <a:gd name="connsiteY1" fmla="*/ 0 h 245307"/>
                      <a:gd name="connsiteX2" fmla="*/ 148284 w 148284"/>
                      <a:gd name="connsiteY2" fmla="*/ 219075 h 245307"/>
                      <a:gd name="connsiteX3" fmla="*/ 0 w 148284"/>
                      <a:gd name="connsiteY3" fmla="*/ 227443 h 245307"/>
                      <a:gd name="connsiteX0" fmla="*/ 0 w 148284"/>
                      <a:gd name="connsiteY0" fmla="*/ 227443 h 247400"/>
                      <a:gd name="connsiteX1" fmla="*/ 74942 w 148284"/>
                      <a:gd name="connsiteY1" fmla="*/ 0 h 247400"/>
                      <a:gd name="connsiteX2" fmla="*/ 148284 w 148284"/>
                      <a:gd name="connsiteY2" fmla="*/ 219075 h 247400"/>
                      <a:gd name="connsiteX3" fmla="*/ 0 w 148284"/>
                      <a:gd name="connsiteY3" fmla="*/ 227443 h 24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284" h="247400">
                        <a:moveTo>
                          <a:pt x="0" y="227443"/>
                        </a:moveTo>
                        <a:lnTo>
                          <a:pt x="74942" y="0"/>
                        </a:lnTo>
                        <a:lnTo>
                          <a:pt x="148284" y="219075"/>
                        </a:lnTo>
                        <a:cubicBezTo>
                          <a:pt x="146393" y="231815"/>
                          <a:pt x="59682" y="270849"/>
                          <a:pt x="0" y="227443"/>
                        </a:cubicBezTo>
                        <a:close/>
                      </a:path>
                    </a:pathLst>
                  </a:custGeom>
                  <a:solidFill>
                    <a:srgbClr val="FFFF00"/>
                  </a:solidFill>
                  <a:ln cap="rnd">
                    <a:solidFill>
                      <a:srgbClr val="FDF7BB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楕円 27">
                    <a:extLst>
                      <a:ext uri="{FF2B5EF4-FFF2-40B4-BE49-F238E27FC236}">
                        <a16:creationId xmlns:a16="http://schemas.microsoft.com/office/drawing/2014/main" id="{E962C165-FE50-A666-3579-4D037C0BDF0D}"/>
                      </a:ext>
                    </a:extLst>
                  </p:cNvPr>
                  <p:cNvSpPr/>
                  <p:nvPr/>
                </p:nvSpPr>
                <p:spPr>
                  <a:xfrm>
                    <a:off x="1171647" y="1643877"/>
                    <a:ext cx="88092" cy="79756"/>
                  </a:xfrm>
                  <a:prstGeom prst="ellipse">
                    <a:avLst/>
                  </a:prstGeom>
                  <a:solidFill>
                    <a:srgbClr val="FDF7B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3" name="フリーフォーム 4">
                <a:extLst>
                  <a:ext uri="{FF2B5EF4-FFF2-40B4-BE49-F238E27FC236}">
                    <a16:creationId xmlns:a16="http://schemas.microsoft.com/office/drawing/2014/main" id="{14878228-A8AB-79B4-EEC7-995ED4169451}"/>
                  </a:ext>
                </a:extLst>
              </p:cNvPr>
              <p:cNvSpPr/>
              <p:nvPr/>
            </p:nvSpPr>
            <p:spPr>
              <a:xfrm rot="1352231" flipH="1" flipV="1">
                <a:off x="2993119" y="3388386"/>
                <a:ext cx="662879" cy="515611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1589"/>
                  <a:gd name="connsiteY0" fmla="*/ 299183 h 410308"/>
                  <a:gd name="connsiteX1" fmla="*/ 281524 w 751589"/>
                  <a:gd name="connsiteY1" fmla="*/ 81378 h 410308"/>
                  <a:gd name="connsiteX2" fmla="*/ 219929 w 751589"/>
                  <a:gd name="connsiteY2" fmla="*/ 59153 h 410308"/>
                  <a:gd name="connsiteX3" fmla="*/ 185004 w 751589"/>
                  <a:gd name="connsiteY3" fmla="*/ 167738 h 410308"/>
                  <a:gd name="connsiteX4" fmla="*/ 706339 w 751589"/>
                  <a:gd name="connsiteY4" fmla="*/ 410308 h 410308"/>
                  <a:gd name="connsiteX5" fmla="*/ 746979 w 751589"/>
                  <a:gd name="connsiteY5" fmla="*/ 299183 h 410308"/>
                  <a:gd name="connsiteX0" fmla="*/ 746979 w 766980"/>
                  <a:gd name="connsiteY0" fmla="*/ 299183 h 410308"/>
                  <a:gd name="connsiteX1" fmla="*/ 281524 w 766980"/>
                  <a:gd name="connsiteY1" fmla="*/ 81378 h 410308"/>
                  <a:gd name="connsiteX2" fmla="*/ 219929 w 766980"/>
                  <a:gd name="connsiteY2" fmla="*/ 59153 h 410308"/>
                  <a:gd name="connsiteX3" fmla="*/ 185004 w 766980"/>
                  <a:gd name="connsiteY3" fmla="*/ 167738 h 410308"/>
                  <a:gd name="connsiteX4" fmla="*/ 706339 w 766980"/>
                  <a:gd name="connsiteY4" fmla="*/ 410308 h 410308"/>
                  <a:gd name="connsiteX5" fmla="*/ 746979 w 766980"/>
                  <a:gd name="connsiteY5" fmla="*/ 299183 h 410308"/>
                  <a:gd name="connsiteX0" fmla="*/ 746979 w 763268"/>
                  <a:gd name="connsiteY0" fmla="*/ 299183 h 410308"/>
                  <a:gd name="connsiteX1" fmla="*/ 281524 w 763268"/>
                  <a:gd name="connsiteY1" fmla="*/ 81378 h 410308"/>
                  <a:gd name="connsiteX2" fmla="*/ 219929 w 763268"/>
                  <a:gd name="connsiteY2" fmla="*/ 59153 h 410308"/>
                  <a:gd name="connsiteX3" fmla="*/ 185004 w 763268"/>
                  <a:gd name="connsiteY3" fmla="*/ 167738 h 410308"/>
                  <a:gd name="connsiteX4" fmla="*/ 706339 w 763268"/>
                  <a:gd name="connsiteY4" fmla="*/ 410308 h 410308"/>
                  <a:gd name="connsiteX5" fmla="*/ 746979 w 763268"/>
                  <a:gd name="connsiteY5" fmla="*/ 299183 h 410308"/>
                  <a:gd name="connsiteX0" fmla="*/ 746979 w 760002"/>
                  <a:gd name="connsiteY0" fmla="*/ 299183 h 403934"/>
                  <a:gd name="connsiteX1" fmla="*/ 281524 w 760002"/>
                  <a:gd name="connsiteY1" fmla="*/ 81378 h 403934"/>
                  <a:gd name="connsiteX2" fmla="*/ 219929 w 760002"/>
                  <a:gd name="connsiteY2" fmla="*/ 59153 h 403934"/>
                  <a:gd name="connsiteX3" fmla="*/ 185004 w 760002"/>
                  <a:gd name="connsiteY3" fmla="*/ 167738 h 403934"/>
                  <a:gd name="connsiteX4" fmla="*/ 697878 w 760002"/>
                  <a:gd name="connsiteY4" fmla="*/ 403934 h 403934"/>
                  <a:gd name="connsiteX5" fmla="*/ 746979 w 760002"/>
                  <a:gd name="connsiteY5" fmla="*/ 299183 h 403934"/>
                  <a:gd name="connsiteX0" fmla="*/ 746979 w 761578"/>
                  <a:gd name="connsiteY0" fmla="*/ 299183 h 403934"/>
                  <a:gd name="connsiteX1" fmla="*/ 281524 w 761578"/>
                  <a:gd name="connsiteY1" fmla="*/ 81378 h 403934"/>
                  <a:gd name="connsiteX2" fmla="*/ 219929 w 761578"/>
                  <a:gd name="connsiteY2" fmla="*/ 59153 h 403934"/>
                  <a:gd name="connsiteX3" fmla="*/ 185004 w 761578"/>
                  <a:gd name="connsiteY3" fmla="*/ 167738 h 403934"/>
                  <a:gd name="connsiteX4" fmla="*/ 697878 w 761578"/>
                  <a:gd name="connsiteY4" fmla="*/ 403934 h 403934"/>
                  <a:gd name="connsiteX5" fmla="*/ 746979 w 761578"/>
                  <a:gd name="connsiteY5" fmla="*/ 299183 h 403934"/>
                  <a:gd name="connsiteX0" fmla="*/ 746979 w 768357"/>
                  <a:gd name="connsiteY0" fmla="*/ 299183 h 403934"/>
                  <a:gd name="connsiteX1" fmla="*/ 281524 w 768357"/>
                  <a:gd name="connsiteY1" fmla="*/ 81378 h 403934"/>
                  <a:gd name="connsiteX2" fmla="*/ 219929 w 768357"/>
                  <a:gd name="connsiteY2" fmla="*/ 59153 h 403934"/>
                  <a:gd name="connsiteX3" fmla="*/ 185004 w 768357"/>
                  <a:gd name="connsiteY3" fmla="*/ 167738 h 403934"/>
                  <a:gd name="connsiteX4" fmla="*/ 697878 w 768357"/>
                  <a:gd name="connsiteY4" fmla="*/ 403934 h 403934"/>
                  <a:gd name="connsiteX5" fmla="*/ 746979 w 768357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59253 w 776898"/>
                  <a:gd name="connsiteY0" fmla="*/ 299183 h 403934"/>
                  <a:gd name="connsiteX1" fmla="*/ 293798 w 776898"/>
                  <a:gd name="connsiteY1" fmla="*/ 81378 h 403934"/>
                  <a:gd name="connsiteX2" fmla="*/ 232203 w 776898"/>
                  <a:gd name="connsiteY2" fmla="*/ 59153 h 403934"/>
                  <a:gd name="connsiteX3" fmla="*/ 178632 w 776898"/>
                  <a:gd name="connsiteY3" fmla="*/ 189972 h 403934"/>
                  <a:gd name="connsiteX4" fmla="*/ 710152 w 776898"/>
                  <a:gd name="connsiteY4" fmla="*/ 403934 h 403934"/>
                  <a:gd name="connsiteX5" fmla="*/ 759253 w 776898"/>
                  <a:gd name="connsiteY5" fmla="*/ 299183 h 403934"/>
                  <a:gd name="connsiteX0" fmla="*/ 713342 w 730987"/>
                  <a:gd name="connsiteY0" fmla="*/ 313112 h 417863"/>
                  <a:gd name="connsiteX1" fmla="*/ 247887 w 730987"/>
                  <a:gd name="connsiteY1" fmla="*/ 95307 h 417863"/>
                  <a:gd name="connsiteX2" fmla="*/ 186292 w 730987"/>
                  <a:gd name="connsiteY2" fmla="*/ 73082 h 417863"/>
                  <a:gd name="connsiteX3" fmla="*/ 132721 w 730987"/>
                  <a:gd name="connsiteY3" fmla="*/ 203901 h 417863"/>
                  <a:gd name="connsiteX4" fmla="*/ 664241 w 730987"/>
                  <a:gd name="connsiteY4" fmla="*/ 417863 h 417863"/>
                  <a:gd name="connsiteX5" fmla="*/ 713342 w 730987"/>
                  <a:gd name="connsiteY5" fmla="*/ 313112 h 417863"/>
                  <a:gd name="connsiteX0" fmla="*/ 675353 w 692998"/>
                  <a:gd name="connsiteY0" fmla="*/ 316433 h 421184"/>
                  <a:gd name="connsiteX1" fmla="*/ 209898 w 692998"/>
                  <a:gd name="connsiteY1" fmla="*/ 98628 h 421184"/>
                  <a:gd name="connsiteX2" fmla="*/ 148303 w 692998"/>
                  <a:gd name="connsiteY2" fmla="*/ 76403 h 421184"/>
                  <a:gd name="connsiteX3" fmla="*/ 94732 w 692998"/>
                  <a:gd name="connsiteY3" fmla="*/ 207222 h 421184"/>
                  <a:gd name="connsiteX4" fmla="*/ 626252 w 692998"/>
                  <a:gd name="connsiteY4" fmla="*/ 421184 h 421184"/>
                  <a:gd name="connsiteX5" fmla="*/ 675353 w 692998"/>
                  <a:gd name="connsiteY5" fmla="*/ 316433 h 421184"/>
                  <a:gd name="connsiteX0" fmla="*/ 660778 w 678423"/>
                  <a:gd name="connsiteY0" fmla="*/ 323569 h 428320"/>
                  <a:gd name="connsiteX1" fmla="*/ 195323 w 678423"/>
                  <a:gd name="connsiteY1" fmla="*/ 105764 h 428320"/>
                  <a:gd name="connsiteX2" fmla="*/ 133728 w 678423"/>
                  <a:gd name="connsiteY2" fmla="*/ 83539 h 428320"/>
                  <a:gd name="connsiteX3" fmla="*/ 99028 w 678423"/>
                  <a:gd name="connsiteY3" fmla="*/ 198105 h 428320"/>
                  <a:gd name="connsiteX4" fmla="*/ 611677 w 678423"/>
                  <a:gd name="connsiteY4" fmla="*/ 428320 h 428320"/>
                  <a:gd name="connsiteX5" fmla="*/ 660778 w 678423"/>
                  <a:gd name="connsiteY5" fmla="*/ 323569 h 428320"/>
                  <a:gd name="connsiteX0" fmla="*/ 660778 w 678423"/>
                  <a:gd name="connsiteY0" fmla="*/ 323570 h 428321"/>
                  <a:gd name="connsiteX1" fmla="*/ 195323 w 678423"/>
                  <a:gd name="connsiteY1" fmla="*/ 105765 h 428321"/>
                  <a:gd name="connsiteX2" fmla="*/ 133728 w 678423"/>
                  <a:gd name="connsiteY2" fmla="*/ 83540 h 428321"/>
                  <a:gd name="connsiteX3" fmla="*/ 99028 w 678423"/>
                  <a:gd name="connsiteY3" fmla="*/ 198106 h 428321"/>
                  <a:gd name="connsiteX4" fmla="*/ 611677 w 678423"/>
                  <a:gd name="connsiteY4" fmla="*/ 428321 h 428321"/>
                  <a:gd name="connsiteX5" fmla="*/ 660778 w 678423"/>
                  <a:gd name="connsiteY5" fmla="*/ 323570 h 428321"/>
                  <a:gd name="connsiteX0" fmla="*/ 660778 w 678423"/>
                  <a:gd name="connsiteY0" fmla="*/ 323570 h 428321"/>
                  <a:gd name="connsiteX1" fmla="*/ 195323 w 678423"/>
                  <a:gd name="connsiteY1" fmla="*/ 105765 h 428321"/>
                  <a:gd name="connsiteX2" fmla="*/ 133728 w 678423"/>
                  <a:gd name="connsiteY2" fmla="*/ 83540 h 428321"/>
                  <a:gd name="connsiteX3" fmla="*/ 99028 w 678423"/>
                  <a:gd name="connsiteY3" fmla="*/ 198106 h 428321"/>
                  <a:gd name="connsiteX4" fmla="*/ 611677 w 678423"/>
                  <a:gd name="connsiteY4" fmla="*/ 428321 h 428321"/>
                  <a:gd name="connsiteX5" fmla="*/ 660778 w 678423"/>
                  <a:gd name="connsiteY5" fmla="*/ 323570 h 428321"/>
                  <a:gd name="connsiteX0" fmla="*/ 655519 w 673164"/>
                  <a:gd name="connsiteY0" fmla="*/ 328158 h 432909"/>
                  <a:gd name="connsiteX1" fmla="*/ 190064 w 673164"/>
                  <a:gd name="connsiteY1" fmla="*/ 110353 h 432909"/>
                  <a:gd name="connsiteX2" fmla="*/ 128469 w 673164"/>
                  <a:gd name="connsiteY2" fmla="*/ 88128 h 432909"/>
                  <a:gd name="connsiteX3" fmla="*/ 100704 w 673164"/>
                  <a:gd name="connsiteY3" fmla="*/ 192861 h 432909"/>
                  <a:gd name="connsiteX4" fmla="*/ 606418 w 673164"/>
                  <a:gd name="connsiteY4" fmla="*/ 432909 h 432909"/>
                  <a:gd name="connsiteX5" fmla="*/ 655519 w 673164"/>
                  <a:gd name="connsiteY5" fmla="*/ 328158 h 432909"/>
                  <a:gd name="connsiteX0" fmla="*/ 655519 w 673164"/>
                  <a:gd name="connsiteY0" fmla="*/ 328158 h 432909"/>
                  <a:gd name="connsiteX1" fmla="*/ 190064 w 673164"/>
                  <a:gd name="connsiteY1" fmla="*/ 110353 h 432909"/>
                  <a:gd name="connsiteX2" fmla="*/ 128469 w 673164"/>
                  <a:gd name="connsiteY2" fmla="*/ 88128 h 432909"/>
                  <a:gd name="connsiteX3" fmla="*/ 100704 w 673164"/>
                  <a:gd name="connsiteY3" fmla="*/ 192861 h 432909"/>
                  <a:gd name="connsiteX4" fmla="*/ 606418 w 673164"/>
                  <a:gd name="connsiteY4" fmla="*/ 432909 h 432909"/>
                  <a:gd name="connsiteX5" fmla="*/ 655519 w 673164"/>
                  <a:gd name="connsiteY5" fmla="*/ 328158 h 432909"/>
                  <a:gd name="connsiteX0" fmla="*/ 644215 w 661860"/>
                  <a:gd name="connsiteY0" fmla="*/ 317897 h 422648"/>
                  <a:gd name="connsiteX1" fmla="*/ 178760 w 661860"/>
                  <a:gd name="connsiteY1" fmla="*/ 100092 h 422648"/>
                  <a:gd name="connsiteX2" fmla="*/ 117165 w 661860"/>
                  <a:gd name="connsiteY2" fmla="*/ 77867 h 422648"/>
                  <a:gd name="connsiteX3" fmla="*/ 89400 w 661860"/>
                  <a:gd name="connsiteY3" fmla="*/ 182600 h 422648"/>
                  <a:gd name="connsiteX4" fmla="*/ 595114 w 661860"/>
                  <a:gd name="connsiteY4" fmla="*/ 422648 h 422648"/>
                  <a:gd name="connsiteX5" fmla="*/ 644215 w 661860"/>
                  <a:gd name="connsiteY5" fmla="*/ 317897 h 422648"/>
                  <a:gd name="connsiteX0" fmla="*/ 644215 w 661860"/>
                  <a:gd name="connsiteY0" fmla="*/ 317897 h 422648"/>
                  <a:gd name="connsiteX1" fmla="*/ 178760 w 661860"/>
                  <a:gd name="connsiteY1" fmla="*/ 100092 h 422648"/>
                  <a:gd name="connsiteX2" fmla="*/ 117165 w 661860"/>
                  <a:gd name="connsiteY2" fmla="*/ 77867 h 422648"/>
                  <a:gd name="connsiteX3" fmla="*/ 89400 w 661860"/>
                  <a:gd name="connsiteY3" fmla="*/ 182600 h 422648"/>
                  <a:gd name="connsiteX4" fmla="*/ 595114 w 661860"/>
                  <a:gd name="connsiteY4" fmla="*/ 422648 h 422648"/>
                  <a:gd name="connsiteX5" fmla="*/ 644215 w 661860"/>
                  <a:gd name="connsiteY5" fmla="*/ 317897 h 422648"/>
                  <a:gd name="connsiteX0" fmla="*/ 649080 w 666725"/>
                  <a:gd name="connsiteY0" fmla="*/ 312420 h 417171"/>
                  <a:gd name="connsiteX1" fmla="*/ 183625 w 666725"/>
                  <a:gd name="connsiteY1" fmla="*/ 94615 h 417171"/>
                  <a:gd name="connsiteX2" fmla="*/ 122030 w 666725"/>
                  <a:gd name="connsiteY2" fmla="*/ 72390 h 417171"/>
                  <a:gd name="connsiteX3" fmla="*/ 94265 w 666725"/>
                  <a:gd name="connsiteY3" fmla="*/ 177123 h 417171"/>
                  <a:gd name="connsiteX4" fmla="*/ 599979 w 666725"/>
                  <a:gd name="connsiteY4" fmla="*/ 417171 h 417171"/>
                  <a:gd name="connsiteX5" fmla="*/ 649080 w 666725"/>
                  <a:gd name="connsiteY5" fmla="*/ 312420 h 417171"/>
                  <a:gd name="connsiteX0" fmla="*/ 655786 w 673431"/>
                  <a:gd name="connsiteY0" fmla="*/ 306076 h 410827"/>
                  <a:gd name="connsiteX1" fmla="*/ 190331 w 673431"/>
                  <a:gd name="connsiteY1" fmla="*/ 88271 h 410827"/>
                  <a:gd name="connsiteX2" fmla="*/ 128736 w 673431"/>
                  <a:gd name="connsiteY2" fmla="*/ 66046 h 410827"/>
                  <a:gd name="connsiteX3" fmla="*/ 100971 w 673431"/>
                  <a:gd name="connsiteY3" fmla="*/ 170779 h 410827"/>
                  <a:gd name="connsiteX4" fmla="*/ 606685 w 673431"/>
                  <a:gd name="connsiteY4" fmla="*/ 410827 h 410827"/>
                  <a:gd name="connsiteX5" fmla="*/ 655786 w 673431"/>
                  <a:gd name="connsiteY5" fmla="*/ 306076 h 410827"/>
                  <a:gd name="connsiteX0" fmla="*/ 640640 w 658285"/>
                  <a:gd name="connsiteY0" fmla="*/ 299184 h 403935"/>
                  <a:gd name="connsiteX1" fmla="*/ 175185 w 658285"/>
                  <a:gd name="connsiteY1" fmla="*/ 81379 h 403935"/>
                  <a:gd name="connsiteX2" fmla="*/ 113590 w 658285"/>
                  <a:gd name="connsiteY2" fmla="*/ 59154 h 403935"/>
                  <a:gd name="connsiteX3" fmla="*/ 85825 w 658285"/>
                  <a:gd name="connsiteY3" fmla="*/ 163887 h 403935"/>
                  <a:gd name="connsiteX4" fmla="*/ 591539 w 658285"/>
                  <a:gd name="connsiteY4" fmla="*/ 403935 h 403935"/>
                  <a:gd name="connsiteX5" fmla="*/ 640640 w 658285"/>
                  <a:gd name="connsiteY5" fmla="*/ 299184 h 403935"/>
                  <a:gd name="connsiteX0" fmla="*/ 651806 w 669451"/>
                  <a:gd name="connsiteY0" fmla="*/ 309677 h 414428"/>
                  <a:gd name="connsiteX1" fmla="*/ 186351 w 669451"/>
                  <a:gd name="connsiteY1" fmla="*/ 91872 h 414428"/>
                  <a:gd name="connsiteX2" fmla="*/ 124756 w 669451"/>
                  <a:gd name="connsiteY2" fmla="*/ 69647 h 414428"/>
                  <a:gd name="connsiteX3" fmla="*/ 96991 w 669451"/>
                  <a:gd name="connsiteY3" fmla="*/ 174380 h 414428"/>
                  <a:gd name="connsiteX4" fmla="*/ 602705 w 669451"/>
                  <a:gd name="connsiteY4" fmla="*/ 414428 h 414428"/>
                  <a:gd name="connsiteX5" fmla="*/ 651806 w 669451"/>
                  <a:gd name="connsiteY5" fmla="*/ 309677 h 414428"/>
                  <a:gd name="connsiteX0" fmla="*/ 647297 w 664942"/>
                  <a:gd name="connsiteY0" fmla="*/ 316607 h 421358"/>
                  <a:gd name="connsiteX1" fmla="*/ 181842 w 664942"/>
                  <a:gd name="connsiteY1" fmla="*/ 98802 h 421358"/>
                  <a:gd name="connsiteX2" fmla="*/ 120247 w 664942"/>
                  <a:gd name="connsiteY2" fmla="*/ 76577 h 421358"/>
                  <a:gd name="connsiteX3" fmla="*/ 92482 w 664942"/>
                  <a:gd name="connsiteY3" fmla="*/ 181310 h 421358"/>
                  <a:gd name="connsiteX4" fmla="*/ 598196 w 664942"/>
                  <a:gd name="connsiteY4" fmla="*/ 421358 h 421358"/>
                  <a:gd name="connsiteX5" fmla="*/ 647297 w 664942"/>
                  <a:gd name="connsiteY5" fmla="*/ 316607 h 421358"/>
                  <a:gd name="connsiteX0" fmla="*/ 648708 w 666353"/>
                  <a:gd name="connsiteY0" fmla="*/ 306203 h 410954"/>
                  <a:gd name="connsiteX1" fmla="*/ 183253 w 666353"/>
                  <a:gd name="connsiteY1" fmla="*/ 88398 h 410954"/>
                  <a:gd name="connsiteX2" fmla="*/ 116604 w 666353"/>
                  <a:gd name="connsiteY2" fmla="*/ 80960 h 410954"/>
                  <a:gd name="connsiteX3" fmla="*/ 93893 w 666353"/>
                  <a:gd name="connsiteY3" fmla="*/ 170906 h 410954"/>
                  <a:gd name="connsiteX4" fmla="*/ 599607 w 666353"/>
                  <a:gd name="connsiteY4" fmla="*/ 410954 h 410954"/>
                  <a:gd name="connsiteX5" fmla="*/ 648708 w 666353"/>
                  <a:gd name="connsiteY5" fmla="*/ 306203 h 410954"/>
                  <a:gd name="connsiteX0" fmla="*/ 646252 w 663897"/>
                  <a:gd name="connsiteY0" fmla="*/ 316392 h 421143"/>
                  <a:gd name="connsiteX1" fmla="*/ 180797 w 663897"/>
                  <a:gd name="connsiteY1" fmla="*/ 98587 h 421143"/>
                  <a:gd name="connsiteX2" fmla="*/ 123037 w 663897"/>
                  <a:gd name="connsiteY2" fmla="*/ 76661 h 421143"/>
                  <a:gd name="connsiteX3" fmla="*/ 91437 w 663897"/>
                  <a:gd name="connsiteY3" fmla="*/ 181095 h 421143"/>
                  <a:gd name="connsiteX4" fmla="*/ 597151 w 663897"/>
                  <a:gd name="connsiteY4" fmla="*/ 421143 h 421143"/>
                  <a:gd name="connsiteX5" fmla="*/ 646252 w 663897"/>
                  <a:gd name="connsiteY5" fmla="*/ 316392 h 421143"/>
                  <a:gd name="connsiteX0" fmla="*/ 690045 w 707690"/>
                  <a:gd name="connsiteY0" fmla="*/ 308790 h 413541"/>
                  <a:gd name="connsiteX1" fmla="*/ 224590 w 707690"/>
                  <a:gd name="connsiteY1" fmla="*/ 90985 h 413541"/>
                  <a:gd name="connsiteX2" fmla="*/ 166830 w 707690"/>
                  <a:gd name="connsiteY2" fmla="*/ 69059 h 413541"/>
                  <a:gd name="connsiteX3" fmla="*/ 135230 w 707690"/>
                  <a:gd name="connsiteY3" fmla="*/ 173493 h 413541"/>
                  <a:gd name="connsiteX4" fmla="*/ 640944 w 707690"/>
                  <a:gd name="connsiteY4" fmla="*/ 413541 h 413541"/>
                  <a:gd name="connsiteX5" fmla="*/ 690045 w 707690"/>
                  <a:gd name="connsiteY5" fmla="*/ 308790 h 413541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541" h="406908">
                    <a:moveTo>
                      <a:pt x="703896" y="302157"/>
                    </a:moveTo>
                    <a:cubicBezTo>
                      <a:pt x="573458" y="235383"/>
                      <a:pt x="380252" y="174019"/>
                      <a:pt x="238441" y="84352"/>
                    </a:cubicBezTo>
                    <a:cubicBezTo>
                      <a:pt x="284022" y="-54592"/>
                      <a:pt x="177455" y="31695"/>
                      <a:pt x="180681" y="62426"/>
                    </a:cubicBezTo>
                    <a:cubicBezTo>
                      <a:pt x="128866" y="-90698"/>
                      <a:pt x="-178827" y="74649"/>
                      <a:pt x="149081" y="166860"/>
                    </a:cubicBezTo>
                    <a:cubicBezTo>
                      <a:pt x="194883" y="242065"/>
                      <a:pt x="443656" y="384921"/>
                      <a:pt x="654795" y="406908"/>
                    </a:cubicBezTo>
                    <a:cubicBezTo>
                      <a:pt x="725449" y="406623"/>
                      <a:pt x="736812" y="336653"/>
                      <a:pt x="703896" y="302157"/>
                    </a:cubicBezTo>
                    <a:close/>
                  </a:path>
                </a:pathLst>
              </a:custGeom>
              <a:solidFill>
                <a:srgbClr val="CC6600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5">
                <a:extLst>
                  <a:ext uri="{FF2B5EF4-FFF2-40B4-BE49-F238E27FC236}">
                    <a16:creationId xmlns:a16="http://schemas.microsoft.com/office/drawing/2014/main" id="{11FC5B27-6520-8017-1340-F588D002D6F8}"/>
                  </a:ext>
                </a:extLst>
              </p:cNvPr>
              <p:cNvSpPr/>
              <p:nvPr/>
            </p:nvSpPr>
            <p:spPr>
              <a:xfrm rot="19973150" flipV="1">
                <a:off x="1535285" y="3368132"/>
                <a:ext cx="682062" cy="465603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4714"/>
                  <a:gd name="connsiteY0" fmla="*/ 299183 h 410308"/>
                  <a:gd name="connsiteX1" fmla="*/ 281524 w 754714"/>
                  <a:gd name="connsiteY1" fmla="*/ 81378 h 410308"/>
                  <a:gd name="connsiteX2" fmla="*/ 219929 w 754714"/>
                  <a:gd name="connsiteY2" fmla="*/ 59153 h 410308"/>
                  <a:gd name="connsiteX3" fmla="*/ 185004 w 754714"/>
                  <a:gd name="connsiteY3" fmla="*/ 167738 h 410308"/>
                  <a:gd name="connsiteX4" fmla="*/ 706339 w 754714"/>
                  <a:gd name="connsiteY4" fmla="*/ 410308 h 410308"/>
                  <a:gd name="connsiteX5" fmla="*/ 746979 w 754714"/>
                  <a:gd name="connsiteY5" fmla="*/ 299183 h 410308"/>
                  <a:gd name="connsiteX0" fmla="*/ 746979 w 767844"/>
                  <a:gd name="connsiteY0" fmla="*/ 299183 h 410308"/>
                  <a:gd name="connsiteX1" fmla="*/ 281524 w 767844"/>
                  <a:gd name="connsiteY1" fmla="*/ 81378 h 410308"/>
                  <a:gd name="connsiteX2" fmla="*/ 219929 w 767844"/>
                  <a:gd name="connsiteY2" fmla="*/ 59153 h 410308"/>
                  <a:gd name="connsiteX3" fmla="*/ 185004 w 767844"/>
                  <a:gd name="connsiteY3" fmla="*/ 167738 h 410308"/>
                  <a:gd name="connsiteX4" fmla="*/ 706339 w 767844"/>
                  <a:gd name="connsiteY4" fmla="*/ 410308 h 410308"/>
                  <a:gd name="connsiteX5" fmla="*/ 746979 w 767844"/>
                  <a:gd name="connsiteY5" fmla="*/ 299183 h 410308"/>
                  <a:gd name="connsiteX0" fmla="*/ 746979 w 760095"/>
                  <a:gd name="connsiteY0" fmla="*/ 299183 h 410308"/>
                  <a:gd name="connsiteX1" fmla="*/ 281524 w 760095"/>
                  <a:gd name="connsiteY1" fmla="*/ 81378 h 410308"/>
                  <a:gd name="connsiteX2" fmla="*/ 219929 w 760095"/>
                  <a:gd name="connsiteY2" fmla="*/ 59153 h 410308"/>
                  <a:gd name="connsiteX3" fmla="*/ 185004 w 760095"/>
                  <a:gd name="connsiteY3" fmla="*/ 167738 h 410308"/>
                  <a:gd name="connsiteX4" fmla="*/ 706339 w 760095"/>
                  <a:gd name="connsiteY4" fmla="*/ 410308 h 410308"/>
                  <a:gd name="connsiteX5" fmla="*/ 746979 w 760095"/>
                  <a:gd name="connsiteY5" fmla="*/ 299183 h 410308"/>
                  <a:gd name="connsiteX0" fmla="*/ 679962 w 693078"/>
                  <a:gd name="connsiteY0" fmla="*/ 299183 h 410308"/>
                  <a:gd name="connsiteX1" fmla="*/ 214507 w 693078"/>
                  <a:gd name="connsiteY1" fmla="*/ 81378 h 410308"/>
                  <a:gd name="connsiteX2" fmla="*/ 152912 w 693078"/>
                  <a:gd name="connsiteY2" fmla="*/ 59153 h 410308"/>
                  <a:gd name="connsiteX3" fmla="*/ 117987 w 693078"/>
                  <a:gd name="connsiteY3" fmla="*/ 167738 h 410308"/>
                  <a:gd name="connsiteX4" fmla="*/ 639322 w 693078"/>
                  <a:gd name="connsiteY4" fmla="*/ 410308 h 410308"/>
                  <a:gd name="connsiteX5" fmla="*/ 679962 w 693078"/>
                  <a:gd name="connsiteY5" fmla="*/ 299183 h 410308"/>
                  <a:gd name="connsiteX0" fmla="*/ 639832 w 652948"/>
                  <a:gd name="connsiteY0" fmla="*/ 333551 h 444676"/>
                  <a:gd name="connsiteX1" fmla="*/ 174377 w 652948"/>
                  <a:gd name="connsiteY1" fmla="*/ 115746 h 444676"/>
                  <a:gd name="connsiteX2" fmla="*/ 112782 w 652948"/>
                  <a:gd name="connsiteY2" fmla="*/ 93521 h 444676"/>
                  <a:gd name="connsiteX3" fmla="*/ 77857 w 652948"/>
                  <a:gd name="connsiteY3" fmla="*/ 202106 h 444676"/>
                  <a:gd name="connsiteX4" fmla="*/ 599192 w 652948"/>
                  <a:gd name="connsiteY4" fmla="*/ 444676 h 444676"/>
                  <a:gd name="connsiteX5" fmla="*/ 639832 w 652948"/>
                  <a:gd name="connsiteY5" fmla="*/ 333551 h 444676"/>
                  <a:gd name="connsiteX0" fmla="*/ 644540 w 657656"/>
                  <a:gd name="connsiteY0" fmla="*/ 314239 h 425364"/>
                  <a:gd name="connsiteX1" fmla="*/ 179085 w 657656"/>
                  <a:gd name="connsiteY1" fmla="*/ 96434 h 425364"/>
                  <a:gd name="connsiteX2" fmla="*/ 117490 w 657656"/>
                  <a:gd name="connsiteY2" fmla="*/ 74209 h 425364"/>
                  <a:gd name="connsiteX3" fmla="*/ 82565 w 657656"/>
                  <a:gd name="connsiteY3" fmla="*/ 182794 h 425364"/>
                  <a:gd name="connsiteX4" fmla="*/ 603900 w 657656"/>
                  <a:gd name="connsiteY4" fmla="*/ 425364 h 425364"/>
                  <a:gd name="connsiteX5" fmla="*/ 644540 w 657656"/>
                  <a:gd name="connsiteY5" fmla="*/ 314239 h 425364"/>
                  <a:gd name="connsiteX0" fmla="*/ 657219 w 670335"/>
                  <a:gd name="connsiteY0" fmla="*/ 332204 h 443329"/>
                  <a:gd name="connsiteX1" fmla="*/ 191764 w 670335"/>
                  <a:gd name="connsiteY1" fmla="*/ 114399 h 443329"/>
                  <a:gd name="connsiteX2" fmla="*/ 130169 w 670335"/>
                  <a:gd name="connsiteY2" fmla="*/ 92174 h 443329"/>
                  <a:gd name="connsiteX3" fmla="*/ 95244 w 670335"/>
                  <a:gd name="connsiteY3" fmla="*/ 200759 h 443329"/>
                  <a:gd name="connsiteX4" fmla="*/ 616579 w 670335"/>
                  <a:gd name="connsiteY4" fmla="*/ 443329 h 443329"/>
                  <a:gd name="connsiteX5" fmla="*/ 657219 w 670335"/>
                  <a:gd name="connsiteY5" fmla="*/ 332204 h 443329"/>
                  <a:gd name="connsiteX0" fmla="*/ 654605 w 667721"/>
                  <a:gd name="connsiteY0" fmla="*/ 339625 h 450750"/>
                  <a:gd name="connsiteX1" fmla="*/ 189150 w 667721"/>
                  <a:gd name="connsiteY1" fmla="*/ 121820 h 450750"/>
                  <a:gd name="connsiteX2" fmla="*/ 138476 w 667721"/>
                  <a:gd name="connsiteY2" fmla="*/ 88896 h 450750"/>
                  <a:gd name="connsiteX3" fmla="*/ 92630 w 667721"/>
                  <a:gd name="connsiteY3" fmla="*/ 208180 h 450750"/>
                  <a:gd name="connsiteX4" fmla="*/ 613965 w 667721"/>
                  <a:gd name="connsiteY4" fmla="*/ 450750 h 450750"/>
                  <a:gd name="connsiteX5" fmla="*/ 654605 w 667721"/>
                  <a:gd name="connsiteY5" fmla="*/ 339625 h 450750"/>
                  <a:gd name="connsiteX0" fmla="*/ 654605 w 667721"/>
                  <a:gd name="connsiteY0" fmla="*/ 339625 h 450750"/>
                  <a:gd name="connsiteX1" fmla="*/ 189150 w 667721"/>
                  <a:gd name="connsiteY1" fmla="*/ 121820 h 450750"/>
                  <a:gd name="connsiteX2" fmla="*/ 138476 w 667721"/>
                  <a:gd name="connsiteY2" fmla="*/ 88896 h 450750"/>
                  <a:gd name="connsiteX3" fmla="*/ 92630 w 667721"/>
                  <a:gd name="connsiteY3" fmla="*/ 208180 h 450750"/>
                  <a:gd name="connsiteX4" fmla="*/ 613965 w 667721"/>
                  <a:gd name="connsiteY4" fmla="*/ 450750 h 450750"/>
                  <a:gd name="connsiteX5" fmla="*/ 654605 w 667721"/>
                  <a:gd name="connsiteY5" fmla="*/ 339625 h 450750"/>
                  <a:gd name="connsiteX0" fmla="*/ 696026 w 709142"/>
                  <a:gd name="connsiteY0" fmla="*/ 337215 h 448340"/>
                  <a:gd name="connsiteX1" fmla="*/ 230571 w 709142"/>
                  <a:gd name="connsiteY1" fmla="*/ 119410 h 448340"/>
                  <a:gd name="connsiteX2" fmla="*/ 179897 w 709142"/>
                  <a:gd name="connsiteY2" fmla="*/ 86486 h 448340"/>
                  <a:gd name="connsiteX3" fmla="*/ 134051 w 709142"/>
                  <a:gd name="connsiteY3" fmla="*/ 205770 h 448340"/>
                  <a:gd name="connsiteX4" fmla="*/ 655386 w 709142"/>
                  <a:gd name="connsiteY4" fmla="*/ 448340 h 448340"/>
                  <a:gd name="connsiteX5" fmla="*/ 696026 w 709142"/>
                  <a:gd name="connsiteY5" fmla="*/ 337215 h 448340"/>
                  <a:gd name="connsiteX0" fmla="*/ 696026 w 709142"/>
                  <a:gd name="connsiteY0" fmla="*/ 337215 h 448340"/>
                  <a:gd name="connsiteX1" fmla="*/ 230571 w 709142"/>
                  <a:gd name="connsiteY1" fmla="*/ 119410 h 448340"/>
                  <a:gd name="connsiteX2" fmla="*/ 179897 w 709142"/>
                  <a:gd name="connsiteY2" fmla="*/ 86486 h 448340"/>
                  <a:gd name="connsiteX3" fmla="*/ 134051 w 709142"/>
                  <a:gd name="connsiteY3" fmla="*/ 205770 h 448340"/>
                  <a:gd name="connsiteX4" fmla="*/ 655386 w 709142"/>
                  <a:gd name="connsiteY4" fmla="*/ 448340 h 448340"/>
                  <a:gd name="connsiteX5" fmla="*/ 696026 w 709142"/>
                  <a:gd name="connsiteY5" fmla="*/ 337215 h 448340"/>
                  <a:gd name="connsiteX0" fmla="*/ 708261 w 721377"/>
                  <a:gd name="connsiteY0" fmla="*/ 325038 h 436163"/>
                  <a:gd name="connsiteX1" fmla="*/ 242806 w 721377"/>
                  <a:gd name="connsiteY1" fmla="*/ 107233 h 436163"/>
                  <a:gd name="connsiteX2" fmla="*/ 192132 w 721377"/>
                  <a:gd name="connsiteY2" fmla="*/ 74309 h 436163"/>
                  <a:gd name="connsiteX3" fmla="*/ 146286 w 721377"/>
                  <a:gd name="connsiteY3" fmla="*/ 193593 h 436163"/>
                  <a:gd name="connsiteX4" fmla="*/ 667621 w 721377"/>
                  <a:gd name="connsiteY4" fmla="*/ 436163 h 436163"/>
                  <a:gd name="connsiteX5" fmla="*/ 708261 w 721377"/>
                  <a:gd name="connsiteY5" fmla="*/ 325038 h 436163"/>
                  <a:gd name="connsiteX0" fmla="*/ 708261 w 721377"/>
                  <a:gd name="connsiteY0" fmla="*/ 325038 h 436163"/>
                  <a:gd name="connsiteX1" fmla="*/ 242806 w 721377"/>
                  <a:gd name="connsiteY1" fmla="*/ 107233 h 436163"/>
                  <a:gd name="connsiteX2" fmla="*/ 192132 w 721377"/>
                  <a:gd name="connsiteY2" fmla="*/ 74309 h 436163"/>
                  <a:gd name="connsiteX3" fmla="*/ 146286 w 721377"/>
                  <a:gd name="connsiteY3" fmla="*/ 193593 h 436163"/>
                  <a:gd name="connsiteX4" fmla="*/ 667621 w 721377"/>
                  <a:gd name="connsiteY4" fmla="*/ 436163 h 436163"/>
                  <a:gd name="connsiteX5" fmla="*/ 708261 w 721377"/>
                  <a:gd name="connsiteY5" fmla="*/ 325038 h 436163"/>
                  <a:gd name="connsiteX0" fmla="*/ 708261 w 721377"/>
                  <a:gd name="connsiteY0" fmla="*/ 325038 h 436163"/>
                  <a:gd name="connsiteX1" fmla="*/ 242806 w 721377"/>
                  <a:gd name="connsiteY1" fmla="*/ 107233 h 436163"/>
                  <a:gd name="connsiteX2" fmla="*/ 192132 w 721377"/>
                  <a:gd name="connsiteY2" fmla="*/ 74309 h 436163"/>
                  <a:gd name="connsiteX3" fmla="*/ 146286 w 721377"/>
                  <a:gd name="connsiteY3" fmla="*/ 193593 h 436163"/>
                  <a:gd name="connsiteX4" fmla="*/ 667621 w 721377"/>
                  <a:gd name="connsiteY4" fmla="*/ 436163 h 436163"/>
                  <a:gd name="connsiteX5" fmla="*/ 708261 w 721377"/>
                  <a:gd name="connsiteY5" fmla="*/ 325038 h 436163"/>
                  <a:gd name="connsiteX0" fmla="*/ 708261 w 721377"/>
                  <a:gd name="connsiteY0" fmla="*/ 325038 h 436163"/>
                  <a:gd name="connsiteX1" fmla="*/ 242806 w 721377"/>
                  <a:gd name="connsiteY1" fmla="*/ 107233 h 436163"/>
                  <a:gd name="connsiteX2" fmla="*/ 192132 w 721377"/>
                  <a:gd name="connsiteY2" fmla="*/ 74309 h 436163"/>
                  <a:gd name="connsiteX3" fmla="*/ 146286 w 721377"/>
                  <a:gd name="connsiteY3" fmla="*/ 193593 h 436163"/>
                  <a:gd name="connsiteX4" fmla="*/ 667621 w 721377"/>
                  <a:gd name="connsiteY4" fmla="*/ 436163 h 436163"/>
                  <a:gd name="connsiteX5" fmla="*/ 708261 w 721377"/>
                  <a:gd name="connsiteY5" fmla="*/ 325038 h 436163"/>
                  <a:gd name="connsiteX0" fmla="*/ 708261 w 721377"/>
                  <a:gd name="connsiteY0" fmla="*/ 325038 h 436163"/>
                  <a:gd name="connsiteX1" fmla="*/ 242806 w 721377"/>
                  <a:gd name="connsiteY1" fmla="*/ 107233 h 436163"/>
                  <a:gd name="connsiteX2" fmla="*/ 192132 w 721377"/>
                  <a:gd name="connsiteY2" fmla="*/ 74309 h 436163"/>
                  <a:gd name="connsiteX3" fmla="*/ 146286 w 721377"/>
                  <a:gd name="connsiteY3" fmla="*/ 193593 h 436163"/>
                  <a:gd name="connsiteX4" fmla="*/ 667621 w 721377"/>
                  <a:gd name="connsiteY4" fmla="*/ 436163 h 436163"/>
                  <a:gd name="connsiteX5" fmla="*/ 708261 w 721377"/>
                  <a:gd name="connsiteY5" fmla="*/ 325038 h 436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377" h="436163">
                    <a:moveTo>
                      <a:pt x="708261" y="325038"/>
                    </a:moveTo>
                    <a:cubicBezTo>
                      <a:pt x="613992" y="259876"/>
                      <a:pt x="392878" y="205235"/>
                      <a:pt x="242806" y="107233"/>
                    </a:cubicBezTo>
                    <a:cubicBezTo>
                      <a:pt x="268190" y="-13347"/>
                      <a:pt x="201869" y="41712"/>
                      <a:pt x="192132" y="74309"/>
                    </a:cubicBezTo>
                    <a:cubicBezTo>
                      <a:pt x="159655" y="-96824"/>
                      <a:pt x="-192935" y="63809"/>
                      <a:pt x="146286" y="193593"/>
                    </a:cubicBezTo>
                    <a:cubicBezTo>
                      <a:pt x="236493" y="321040"/>
                      <a:pt x="488383" y="417606"/>
                      <a:pt x="667621" y="436163"/>
                    </a:cubicBezTo>
                    <a:cubicBezTo>
                      <a:pt x="729428" y="432141"/>
                      <a:pt x="730274" y="369700"/>
                      <a:pt x="708261" y="325038"/>
                    </a:cubicBezTo>
                    <a:close/>
                  </a:path>
                </a:pathLst>
              </a:custGeom>
              <a:solidFill>
                <a:srgbClr val="CC6600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4" name="テキスト ボックス 5"/>
            <p:cNvSpPr txBox="1"/>
            <p:nvPr/>
          </p:nvSpPr>
          <p:spPr>
            <a:xfrm>
              <a:off x="2804530" y="4621364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16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16101" y="-91440"/>
            <a:ext cx="5523639" cy="5479485"/>
            <a:chOff x="16101" y="-91440"/>
            <a:chExt cx="5523639" cy="5479485"/>
          </a:xfrm>
        </p:grpSpPr>
        <p:grpSp>
          <p:nvGrpSpPr>
            <p:cNvPr id="1038" name="グループ化 1037"/>
            <p:cNvGrpSpPr/>
            <p:nvPr/>
          </p:nvGrpSpPr>
          <p:grpSpPr>
            <a:xfrm>
              <a:off x="16101" y="-91440"/>
              <a:ext cx="5523639" cy="5367272"/>
              <a:chOff x="16101" y="-91440"/>
              <a:chExt cx="5523639" cy="5367272"/>
            </a:xfrm>
          </p:grpSpPr>
          <p:grpSp>
            <p:nvGrpSpPr>
              <p:cNvPr id="1028" name="グループ化 1027"/>
              <p:cNvGrpSpPr/>
              <p:nvPr/>
            </p:nvGrpSpPr>
            <p:grpSpPr>
              <a:xfrm>
                <a:off x="316542" y="-91440"/>
                <a:ext cx="5133090" cy="3535800"/>
                <a:chOff x="316542" y="-91440"/>
                <a:chExt cx="5133090" cy="3535800"/>
              </a:xfrm>
            </p:grpSpPr>
            <p:grpSp>
              <p:nvGrpSpPr>
                <p:cNvPr id="2" name="グループ化 1">
                  <a:extLst>
                    <a:ext uri="{FF2B5EF4-FFF2-40B4-BE49-F238E27FC236}">
                      <a16:creationId xmlns:a16="http://schemas.microsoft.com/office/drawing/2014/main" id="{845BA802-FB08-86AB-D5BE-771B3ADC77B9}"/>
                    </a:ext>
                  </a:extLst>
                </p:cNvPr>
                <p:cNvGrpSpPr/>
                <p:nvPr/>
              </p:nvGrpSpPr>
              <p:grpSpPr>
                <a:xfrm>
                  <a:off x="1199523" y="-91440"/>
                  <a:ext cx="4250109" cy="3535800"/>
                  <a:chOff x="9182253" y="-162188"/>
                  <a:chExt cx="6199982" cy="5827153"/>
                </a:xfrm>
              </p:grpSpPr>
              <p:sp>
                <p:nvSpPr>
                  <p:cNvPr id="3" name="フリーフォーム: 図形 464">
                    <a:extLst>
                      <a:ext uri="{FF2B5EF4-FFF2-40B4-BE49-F238E27FC236}">
                        <a16:creationId xmlns:a16="http://schemas.microsoft.com/office/drawing/2014/main" id="{7E563636-FA7B-DAD8-7106-D49178105E3B}"/>
                      </a:ext>
                    </a:extLst>
                  </p:cNvPr>
                  <p:cNvSpPr/>
                  <p:nvPr/>
                </p:nvSpPr>
                <p:spPr>
                  <a:xfrm>
                    <a:off x="11357233" y="1223482"/>
                    <a:ext cx="2569698" cy="4441483"/>
                  </a:xfrm>
                  <a:custGeom>
                    <a:avLst/>
                    <a:gdLst>
                      <a:gd name="connsiteX0" fmla="*/ 750277 w 2203938"/>
                      <a:gd name="connsiteY0" fmla="*/ 0 h 4431323"/>
                      <a:gd name="connsiteX1" fmla="*/ 0 w 2203938"/>
                      <a:gd name="connsiteY1" fmla="*/ 4360984 h 4431323"/>
                      <a:gd name="connsiteX2" fmla="*/ 984738 w 2203938"/>
                      <a:gd name="connsiteY2" fmla="*/ 4431323 h 4431323"/>
                      <a:gd name="connsiteX3" fmla="*/ 2203938 w 2203938"/>
                      <a:gd name="connsiteY3" fmla="*/ 4431323 h 4431323"/>
                      <a:gd name="connsiteX4" fmla="*/ 750277 w 2203938"/>
                      <a:gd name="connsiteY4" fmla="*/ 0 h 4431323"/>
                      <a:gd name="connsiteX0" fmla="*/ 1014437 w 2203938"/>
                      <a:gd name="connsiteY0" fmla="*/ 0 h 4431323"/>
                      <a:gd name="connsiteX1" fmla="*/ 0 w 2203938"/>
                      <a:gd name="connsiteY1" fmla="*/ 4360984 h 4431323"/>
                      <a:gd name="connsiteX2" fmla="*/ 984738 w 2203938"/>
                      <a:gd name="connsiteY2" fmla="*/ 4431323 h 4431323"/>
                      <a:gd name="connsiteX3" fmla="*/ 2203938 w 2203938"/>
                      <a:gd name="connsiteY3" fmla="*/ 4431323 h 4431323"/>
                      <a:gd name="connsiteX4" fmla="*/ 1014437 w 2203938"/>
                      <a:gd name="connsiteY4" fmla="*/ 0 h 4431323"/>
                      <a:gd name="connsiteX0" fmla="*/ 1014437 w 2203938"/>
                      <a:gd name="connsiteY0" fmla="*/ 0 h 4431323"/>
                      <a:gd name="connsiteX1" fmla="*/ 0 w 2203938"/>
                      <a:gd name="connsiteY1" fmla="*/ 4360984 h 4431323"/>
                      <a:gd name="connsiteX2" fmla="*/ 984738 w 2203938"/>
                      <a:gd name="connsiteY2" fmla="*/ 4431323 h 4431323"/>
                      <a:gd name="connsiteX3" fmla="*/ 2203938 w 2203938"/>
                      <a:gd name="connsiteY3" fmla="*/ 4431323 h 4431323"/>
                      <a:gd name="connsiteX4" fmla="*/ 1014437 w 2203938"/>
                      <a:gd name="connsiteY4" fmla="*/ 0 h 4431323"/>
                      <a:gd name="connsiteX0" fmla="*/ 1014437 w 2203938"/>
                      <a:gd name="connsiteY0" fmla="*/ 0 h 4431323"/>
                      <a:gd name="connsiteX1" fmla="*/ 0 w 2203938"/>
                      <a:gd name="connsiteY1" fmla="*/ 4360984 h 4431323"/>
                      <a:gd name="connsiteX2" fmla="*/ 984738 w 2203938"/>
                      <a:gd name="connsiteY2" fmla="*/ 4431323 h 4431323"/>
                      <a:gd name="connsiteX3" fmla="*/ 2203938 w 2203938"/>
                      <a:gd name="connsiteY3" fmla="*/ 4431323 h 4431323"/>
                      <a:gd name="connsiteX4" fmla="*/ 1014437 w 2203938"/>
                      <a:gd name="connsiteY4" fmla="*/ 0 h 4431323"/>
                      <a:gd name="connsiteX0" fmla="*/ 1014437 w 2203938"/>
                      <a:gd name="connsiteY0" fmla="*/ 0 h 4431323"/>
                      <a:gd name="connsiteX1" fmla="*/ 0 w 2203938"/>
                      <a:gd name="connsiteY1" fmla="*/ 4360984 h 4431323"/>
                      <a:gd name="connsiteX2" fmla="*/ 984738 w 2203938"/>
                      <a:gd name="connsiteY2" fmla="*/ 4431323 h 4431323"/>
                      <a:gd name="connsiteX3" fmla="*/ 2203938 w 2203938"/>
                      <a:gd name="connsiteY3" fmla="*/ 4431323 h 4431323"/>
                      <a:gd name="connsiteX4" fmla="*/ 1014437 w 2203938"/>
                      <a:gd name="connsiteY4" fmla="*/ 0 h 4431323"/>
                      <a:gd name="connsiteX0" fmla="*/ 1014437 w 2203938"/>
                      <a:gd name="connsiteY0" fmla="*/ 0 h 4431323"/>
                      <a:gd name="connsiteX1" fmla="*/ 0 w 2203938"/>
                      <a:gd name="connsiteY1" fmla="*/ 4360984 h 4431323"/>
                      <a:gd name="connsiteX2" fmla="*/ 984738 w 2203938"/>
                      <a:gd name="connsiteY2" fmla="*/ 4431323 h 4431323"/>
                      <a:gd name="connsiteX3" fmla="*/ 2203938 w 2203938"/>
                      <a:gd name="connsiteY3" fmla="*/ 4431323 h 4431323"/>
                      <a:gd name="connsiteX4" fmla="*/ 1014437 w 2203938"/>
                      <a:gd name="connsiteY4" fmla="*/ 0 h 4431323"/>
                      <a:gd name="connsiteX0" fmla="*/ 1014437 w 2254738"/>
                      <a:gd name="connsiteY0" fmla="*/ 0 h 4492283"/>
                      <a:gd name="connsiteX1" fmla="*/ 0 w 2254738"/>
                      <a:gd name="connsiteY1" fmla="*/ 4360984 h 4492283"/>
                      <a:gd name="connsiteX2" fmla="*/ 984738 w 2254738"/>
                      <a:gd name="connsiteY2" fmla="*/ 4431323 h 4492283"/>
                      <a:gd name="connsiteX3" fmla="*/ 2254738 w 2254738"/>
                      <a:gd name="connsiteY3" fmla="*/ 4492283 h 4492283"/>
                      <a:gd name="connsiteX4" fmla="*/ 1014437 w 2254738"/>
                      <a:gd name="connsiteY4" fmla="*/ 0 h 4492283"/>
                      <a:gd name="connsiteX0" fmla="*/ 1014437 w 2254738"/>
                      <a:gd name="connsiteY0" fmla="*/ 0 h 4492283"/>
                      <a:gd name="connsiteX1" fmla="*/ 0 w 2254738"/>
                      <a:gd name="connsiteY1" fmla="*/ 4360984 h 4492283"/>
                      <a:gd name="connsiteX2" fmla="*/ 984738 w 2254738"/>
                      <a:gd name="connsiteY2" fmla="*/ 4431323 h 4492283"/>
                      <a:gd name="connsiteX3" fmla="*/ 2254738 w 2254738"/>
                      <a:gd name="connsiteY3" fmla="*/ 4492283 h 4492283"/>
                      <a:gd name="connsiteX4" fmla="*/ 1014437 w 2254738"/>
                      <a:gd name="connsiteY4" fmla="*/ 0 h 4492283"/>
                      <a:gd name="connsiteX0" fmla="*/ 1014437 w 2254738"/>
                      <a:gd name="connsiteY0" fmla="*/ 0 h 4492283"/>
                      <a:gd name="connsiteX1" fmla="*/ 0 w 2254738"/>
                      <a:gd name="connsiteY1" fmla="*/ 4360984 h 4492283"/>
                      <a:gd name="connsiteX2" fmla="*/ 984738 w 2254738"/>
                      <a:gd name="connsiteY2" fmla="*/ 4431323 h 4492283"/>
                      <a:gd name="connsiteX3" fmla="*/ 2254738 w 2254738"/>
                      <a:gd name="connsiteY3" fmla="*/ 4492283 h 4492283"/>
                      <a:gd name="connsiteX4" fmla="*/ 1014437 w 2254738"/>
                      <a:gd name="connsiteY4" fmla="*/ 0 h 4492283"/>
                      <a:gd name="connsiteX0" fmla="*/ 1014437 w 2254738"/>
                      <a:gd name="connsiteY0" fmla="*/ 0 h 4492283"/>
                      <a:gd name="connsiteX1" fmla="*/ 0 w 2254738"/>
                      <a:gd name="connsiteY1" fmla="*/ 4360984 h 4492283"/>
                      <a:gd name="connsiteX2" fmla="*/ 984738 w 2254738"/>
                      <a:gd name="connsiteY2" fmla="*/ 4431323 h 4492283"/>
                      <a:gd name="connsiteX3" fmla="*/ 2254738 w 2254738"/>
                      <a:gd name="connsiteY3" fmla="*/ 4492283 h 4492283"/>
                      <a:gd name="connsiteX4" fmla="*/ 1014437 w 2254738"/>
                      <a:gd name="connsiteY4" fmla="*/ 0 h 4492283"/>
                      <a:gd name="connsiteX0" fmla="*/ 1014437 w 2254738"/>
                      <a:gd name="connsiteY0" fmla="*/ 0 h 4492283"/>
                      <a:gd name="connsiteX1" fmla="*/ 0 w 2254738"/>
                      <a:gd name="connsiteY1" fmla="*/ 4360984 h 4492283"/>
                      <a:gd name="connsiteX2" fmla="*/ 984738 w 2254738"/>
                      <a:gd name="connsiteY2" fmla="*/ 4431323 h 4492283"/>
                      <a:gd name="connsiteX3" fmla="*/ 2254738 w 2254738"/>
                      <a:gd name="connsiteY3" fmla="*/ 4492283 h 4492283"/>
                      <a:gd name="connsiteX4" fmla="*/ 1014437 w 2254738"/>
                      <a:gd name="connsiteY4" fmla="*/ 0 h 4492283"/>
                      <a:gd name="connsiteX0" fmla="*/ 1014437 w 2254738"/>
                      <a:gd name="connsiteY0" fmla="*/ 3529 h 4495812"/>
                      <a:gd name="connsiteX1" fmla="*/ 0 w 2254738"/>
                      <a:gd name="connsiteY1" fmla="*/ 4364513 h 4495812"/>
                      <a:gd name="connsiteX2" fmla="*/ 984738 w 2254738"/>
                      <a:gd name="connsiteY2" fmla="*/ 4434852 h 4495812"/>
                      <a:gd name="connsiteX3" fmla="*/ 2254738 w 2254738"/>
                      <a:gd name="connsiteY3" fmla="*/ 4495812 h 4495812"/>
                      <a:gd name="connsiteX4" fmla="*/ 1014437 w 2254738"/>
                      <a:gd name="connsiteY4" fmla="*/ 3529 h 4495812"/>
                      <a:gd name="connsiteX0" fmla="*/ 1014437 w 2254738"/>
                      <a:gd name="connsiteY0" fmla="*/ 3529 h 4495812"/>
                      <a:gd name="connsiteX1" fmla="*/ 0 w 2254738"/>
                      <a:gd name="connsiteY1" fmla="*/ 4364513 h 4495812"/>
                      <a:gd name="connsiteX2" fmla="*/ 984738 w 2254738"/>
                      <a:gd name="connsiteY2" fmla="*/ 4434852 h 4495812"/>
                      <a:gd name="connsiteX3" fmla="*/ 2254738 w 2254738"/>
                      <a:gd name="connsiteY3" fmla="*/ 4495812 h 4495812"/>
                      <a:gd name="connsiteX4" fmla="*/ 1014437 w 2254738"/>
                      <a:gd name="connsiteY4" fmla="*/ 3529 h 4495812"/>
                      <a:gd name="connsiteX0" fmla="*/ 1014437 w 2254738"/>
                      <a:gd name="connsiteY0" fmla="*/ 62 h 4492345"/>
                      <a:gd name="connsiteX1" fmla="*/ 0 w 2254738"/>
                      <a:gd name="connsiteY1" fmla="*/ 4361046 h 4492345"/>
                      <a:gd name="connsiteX2" fmla="*/ 984738 w 2254738"/>
                      <a:gd name="connsiteY2" fmla="*/ 4431385 h 4492345"/>
                      <a:gd name="connsiteX3" fmla="*/ 2254738 w 2254738"/>
                      <a:gd name="connsiteY3" fmla="*/ 4492345 h 4492345"/>
                      <a:gd name="connsiteX4" fmla="*/ 1014437 w 2254738"/>
                      <a:gd name="connsiteY4" fmla="*/ 62 h 4492345"/>
                      <a:gd name="connsiteX0" fmla="*/ 1065237 w 2305538"/>
                      <a:gd name="connsiteY0" fmla="*/ 62 h 4492345"/>
                      <a:gd name="connsiteX1" fmla="*/ 0 w 2305538"/>
                      <a:gd name="connsiteY1" fmla="*/ 4472806 h 4492345"/>
                      <a:gd name="connsiteX2" fmla="*/ 1035538 w 2305538"/>
                      <a:gd name="connsiteY2" fmla="*/ 4431385 h 4492345"/>
                      <a:gd name="connsiteX3" fmla="*/ 2305538 w 2305538"/>
                      <a:gd name="connsiteY3" fmla="*/ 4492345 h 4492345"/>
                      <a:gd name="connsiteX4" fmla="*/ 1065237 w 2305538"/>
                      <a:gd name="connsiteY4" fmla="*/ 62 h 4492345"/>
                      <a:gd name="connsiteX0" fmla="*/ 1065237 w 2305538"/>
                      <a:gd name="connsiteY0" fmla="*/ 62 h 4492345"/>
                      <a:gd name="connsiteX1" fmla="*/ 0 w 2305538"/>
                      <a:gd name="connsiteY1" fmla="*/ 4472806 h 4492345"/>
                      <a:gd name="connsiteX2" fmla="*/ 1035538 w 2305538"/>
                      <a:gd name="connsiteY2" fmla="*/ 4431385 h 4492345"/>
                      <a:gd name="connsiteX3" fmla="*/ 2305538 w 2305538"/>
                      <a:gd name="connsiteY3" fmla="*/ 4492345 h 4492345"/>
                      <a:gd name="connsiteX4" fmla="*/ 1065237 w 2305538"/>
                      <a:gd name="connsiteY4" fmla="*/ 62 h 4492345"/>
                      <a:gd name="connsiteX0" fmla="*/ 1065237 w 2305538"/>
                      <a:gd name="connsiteY0" fmla="*/ 66 h 4492349"/>
                      <a:gd name="connsiteX1" fmla="*/ 0 w 2305538"/>
                      <a:gd name="connsiteY1" fmla="*/ 4472810 h 4492349"/>
                      <a:gd name="connsiteX2" fmla="*/ 1035538 w 2305538"/>
                      <a:gd name="connsiteY2" fmla="*/ 4431389 h 4492349"/>
                      <a:gd name="connsiteX3" fmla="*/ 2305538 w 2305538"/>
                      <a:gd name="connsiteY3" fmla="*/ 4492349 h 4492349"/>
                      <a:gd name="connsiteX4" fmla="*/ 1065237 w 2305538"/>
                      <a:gd name="connsiteY4" fmla="*/ 66 h 4492349"/>
                      <a:gd name="connsiteX0" fmla="*/ 1065237 w 2310871"/>
                      <a:gd name="connsiteY0" fmla="*/ 66 h 4702034"/>
                      <a:gd name="connsiteX1" fmla="*/ 0 w 2310871"/>
                      <a:gd name="connsiteY1" fmla="*/ 4472810 h 4702034"/>
                      <a:gd name="connsiteX2" fmla="*/ 1035538 w 2310871"/>
                      <a:gd name="connsiteY2" fmla="*/ 4431389 h 4702034"/>
                      <a:gd name="connsiteX3" fmla="*/ 1495167 w 2310871"/>
                      <a:gd name="connsiteY3" fmla="*/ 4008984 h 4702034"/>
                      <a:gd name="connsiteX4" fmla="*/ 2305538 w 2310871"/>
                      <a:gd name="connsiteY4" fmla="*/ 4492349 h 4702034"/>
                      <a:gd name="connsiteX5" fmla="*/ 1065237 w 2310871"/>
                      <a:gd name="connsiteY5" fmla="*/ 66 h 4702034"/>
                      <a:gd name="connsiteX0" fmla="*/ 1065237 w 2311450"/>
                      <a:gd name="connsiteY0" fmla="*/ 66 h 4777388"/>
                      <a:gd name="connsiteX1" fmla="*/ 0 w 2311450"/>
                      <a:gd name="connsiteY1" fmla="*/ 4472810 h 4777388"/>
                      <a:gd name="connsiteX2" fmla="*/ 1035538 w 2311450"/>
                      <a:gd name="connsiteY2" fmla="*/ 4431389 h 4777388"/>
                      <a:gd name="connsiteX3" fmla="*/ 1566287 w 2311450"/>
                      <a:gd name="connsiteY3" fmla="*/ 4435704 h 4777388"/>
                      <a:gd name="connsiteX4" fmla="*/ 2305538 w 2311450"/>
                      <a:gd name="connsiteY4" fmla="*/ 4492349 h 4777388"/>
                      <a:gd name="connsiteX5" fmla="*/ 1065237 w 2311450"/>
                      <a:gd name="connsiteY5" fmla="*/ 66 h 4777388"/>
                      <a:gd name="connsiteX0" fmla="*/ 1065237 w 2311450"/>
                      <a:gd name="connsiteY0" fmla="*/ 66 h 4777388"/>
                      <a:gd name="connsiteX1" fmla="*/ 0 w 2311450"/>
                      <a:gd name="connsiteY1" fmla="*/ 4472810 h 4777388"/>
                      <a:gd name="connsiteX2" fmla="*/ 700258 w 2311450"/>
                      <a:gd name="connsiteY2" fmla="*/ 4482189 h 4777388"/>
                      <a:gd name="connsiteX3" fmla="*/ 1566287 w 2311450"/>
                      <a:gd name="connsiteY3" fmla="*/ 4435704 h 4777388"/>
                      <a:gd name="connsiteX4" fmla="*/ 2305538 w 2311450"/>
                      <a:gd name="connsiteY4" fmla="*/ 4492349 h 4777388"/>
                      <a:gd name="connsiteX5" fmla="*/ 1065237 w 2311450"/>
                      <a:gd name="connsiteY5" fmla="*/ 66 h 4777388"/>
                      <a:gd name="connsiteX0" fmla="*/ 1065237 w 2311450"/>
                      <a:gd name="connsiteY0" fmla="*/ 66 h 4777388"/>
                      <a:gd name="connsiteX1" fmla="*/ 0 w 2311450"/>
                      <a:gd name="connsiteY1" fmla="*/ 4472810 h 4777388"/>
                      <a:gd name="connsiteX2" fmla="*/ 700258 w 2311450"/>
                      <a:gd name="connsiteY2" fmla="*/ 4482189 h 4777388"/>
                      <a:gd name="connsiteX3" fmla="*/ 1566287 w 2311450"/>
                      <a:gd name="connsiteY3" fmla="*/ 4435704 h 4777388"/>
                      <a:gd name="connsiteX4" fmla="*/ 2305538 w 2311450"/>
                      <a:gd name="connsiteY4" fmla="*/ 4492349 h 4777388"/>
                      <a:gd name="connsiteX5" fmla="*/ 1065237 w 2311450"/>
                      <a:gd name="connsiteY5" fmla="*/ 66 h 4777388"/>
                      <a:gd name="connsiteX0" fmla="*/ 1065237 w 2311450"/>
                      <a:gd name="connsiteY0" fmla="*/ 66 h 4777388"/>
                      <a:gd name="connsiteX1" fmla="*/ 0 w 2311450"/>
                      <a:gd name="connsiteY1" fmla="*/ 4472810 h 4777388"/>
                      <a:gd name="connsiteX2" fmla="*/ 700258 w 2311450"/>
                      <a:gd name="connsiteY2" fmla="*/ 4482189 h 4777388"/>
                      <a:gd name="connsiteX3" fmla="*/ 1566287 w 2311450"/>
                      <a:gd name="connsiteY3" fmla="*/ 4435704 h 4777388"/>
                      <a:gd name="connsiteX4" fmla="*/ 2305538 w 2311450"/>
                      <a:gd name="connsiteY4" fmla="*/ 4492349 h 4777388"/>
                      <a:gd name="connsiteX5" fmla="*/ 1065237 w 2311450"/>
                      <a:gd name="connsiteY5" fmla="*/ 66 h 4777388"/>
                      <a:gd name="connsiteX0" fmla="*/ 1065237 w 2311361"/>
                      <a:gd name="connsiteY0" fmla="*/ 66 h 4704737"/>
                      <a:gd name="connsiteX1" fmla="*/ 0 w 2311361"/>
                      <a:gd name="connsiteY1" fmla="*/ 4472810 h 4704737"/>
                      <a:gd name="connsiteX2" fmla="*/ 700258 w 2311361"/>
                      <a:gd name="connsiteY2" fmla="*/ 4482189 h 4704737"/>
                      <a:gd name="connsiteX3" fmla="*/ 1566287 w 2311361"/>
                      <a:gd name="connsiteY3" fmla="*/ 4435704 h 4704737"/>
                      <a:gd name="connsiteX4" fmla="*/ 2305538 w 2311361"/>
                      <a:gd name="connsiteY4" fmla="*/ 4492349 h 4704737"/>
                      <a:gd name="connsiteX5" fmla="*/ 1065237 w 2311361"/>
                      <a:gd name="connsiteY5" fmla="*/ 66 h 4704737"/>
                      <a:gd name="connsiteX0" fmla="*/ 1065237 w 2305538"/>
                      <a:gd name="connsiteY0" fmla="*/ 66 h 4492349"/>
                      <a:gd name="connsiteX1" fmla="*/ 0 w 2305538"/>
                      <a:gd name="connsiteY1" fmla="*/ 4472810 h 4492349"/>
                      <a:gd name="connsiteX2" fmla="*/ 700258 w 2305538"/>
                      <a:gd name="connsiteY2" fmla="*/ 4482189 h 4492349"/>
                      <a:gd name="connsiteX3" fmla="*/ 1566287 w 2305538"/>
                      <a:gd name="connsiteY3" fmla="*/ 4435704 h 4492349"/>
                      <a:gd name="connsiteX4" fmla="*/ 2305538 w 2305538"/>
                      <a:gd name="connsiteY4" fmla="*/ 4492349 h 4492349"/>
                      <a:gd name="connsiteX5" fmla="*/ 1065237 w 2305538"/>
                      <a:gd name="connsiteY5" fmla="*/ 66 h 4492349"/>
                      <a:gd name="connsiteX0" fmla="*/ 1065237 w 2305538"/>
                      <a:gd name="connsiteY0" fmla="*/ 66 h 4492349"/>
                      <a:gd name="connsiteX1" fmla="*/ 0 w 2305538"/>
                      <a:gd name="connsiteY1" fmla="*/ 4472810 h 4492349"/>
                      <a:gd name="connsiteX2" fmla="*/ 700258 w 2305538"/>
                      <a:gd name="connsiteY2" fmla="*/ 4482189 h 4492349"/>
                      <a:gd name="connsiteX3" fmla="*/ 1566287 w 2305538"/>
                      <a:gd name="connsiteY3" fmla="*/ 4435704 h 4492349"/>
                      <a:gd name="connsiteX4" fmla="*/ 2305538 w 2305538"/>
                      <a:gd name="connsiteY4" fmla="*/ 4492349 h 4492349"/>
                      <a:gd name="connsiteX5" fmla="*/ 1065237 w 2305538"/>
                      <a:gd name="connsiteY5" fmla="*/ 66 h 4492349"/>
                      <a:gd name="connsiteX0" fmla="*/ 1065237 w 2305538"/>
                      <a:gd name="connsiteY0" fmla="*/ 66 h 4492349"/>
                      <a:gd name="connsiteX1" fmla="*/ 0 w 2305538"/>
                      <a:gd name="connsiteY1" fmla="*/ 4472810 h 4492349"/>
                      <a:gd name="connsiteX2" fmla="*/ 700258 w 2305538"/>
                      <a:gd name="connsiteY2" fmla="*/ 4482189 h 4492349"/>
                      <a:gd name="connsiteX3" fmla="*/ 1566287 w 2305538"/>
                      <a:gd name="connsiteY3" fmla="*/ 4435704 h 4492349"/>
                      <a:gd name="connsiteX4" fmla="*/ 2305538 w 2305538"/>
                      <a:gd name="connsiteY4" fmla="*/ 4492349 h 4492349"/>
                      <a:gd name="connsiteX5" fmla="*/ 1065237 w 2305538"/>
                      <a:gd name="connsiteY5" fmla="*/ 66 h 4492349"/>
                      <a:gd name="connsiteX0" fmla="*/ 1065237 w 2305538"/>
                      <a:gd name="connsiteY0" fmla="*/ 66 h 4492349"/>
                      <a:gd name="connsiteX1" fmla="*/ 0 w 2305538"/>
                      <a:gd name="connsiteY1" fmla="*/ 4472810 h 4492349"/>
                      <a:gd name="connsiteX2" fmla="*/ 700258 w 2305538"/>
                      <a:gd name="connsiteY2" fmla="*/ 4482189 h 4492349"/>
                      <a:gd name="connsiteX3" fmla="*/ 1566287 w 2305538"/>
                      <a:gd name="connsiteY3" fmla="*/ 4435704 h 4492349"/>
                      <a:gd name="connsiteX4" fmla="*/ 2305538 w 2305538"/>
                      <a:gd name="connsiteY4" fmla="*/ 4492349 h 4492349"/>
                      <a:gd name="connsiteX5" fmla="*/ 1065237 w 2305538"/>
                      <a:gd name="connsiteY5" fmla="*/ 66 h 4492349"/>
                      <a:gd name="connsiteX0" fmla="*/ 1065237 w 2305538"/>
                      <a:gd name="connsiteY0" fmla="*/ 518205 h 5010488"/>
                      <a:gd name="connsiteX1" fmla="*/ 0 w 2305538"/>
                      <a:gd name="connsiteY1" fmla="*/ 4990949 h 5010488"/>
                      <a:gd name="connsiteX2" fmla="*/ 700258 w 2305538"/>
                      <a:gd name="connsiteY2" fmla="*/ 5000328 h 5010488"/>
                      <a:gd name="connsiteX3" fmla="*/ 1566287 w 2305538"/>
                      <a:gd name="connsiteY3" fmla="*/ 4953843 h 5010488"/>
                      <a:gd name="connsiteX4" fmla="*/ 2305538 w 2305538"/>
                      <a:gd name="connsiteY4" fmla="*/ 5010488 h 5010488"/>
                      <a:gd name="connsiteX5" fmla="*/ 1393567 w 2305538"/>
                      <a:gd name="connsiteY5" fmla="*/ 595203 h 5010488"/>
                      <a:gd name="connsiteX6" fmla="*/ 1065237 w 2305538"/>
                      <a:gd name="connsiteY6" fmla="*/ 518205 h 5010488"/>
                      <a:gd name="connsiteX0" fmla="*/ 648677 w 2305538"/>
                      <a:gd name="connsiteY0" fmla="*/ 537526 h 4989169"/>
                      <a:gd name="connsiteX1" fmla="*/ 0 w 2305538"/>
                      <a:gd name="connsiteY1" fmla="*/ 4969630 h 4989169"/>
                      <a:gd name="connsiteX2" fmla="*/ 700258 w 2305538"/>
                      <a:gd name="connsiteY2" fmla="*/ 4979009 h 4989169"/>
                      <a:gd name="connsiteX3" fmla="*/ 1566287 w 2305538"/>
                      <a:gd name="connsiteY3" fmla="*/ 4932524 h 4989169"/>
                      <a:gd name="connsiteX4" fmla="*/ 2305538 w 2305538"/>
                      <a:gd name="connsiteY4" fmla="*/ 4989169 h 4989169"/>
                      <a:gd name="connsiteX5" fmla="*/ 1393567 w 2305538"/>
                      <a:gd name="connsiteY5" fmla="*/ 573884 h 4989169"/>
                      <a:gd name="connsiteX6" fmla="*/ 648677 w 2305538"/>
                      <a:gd name="connsiteY6" fmla="*/ 537526 h 4989169"/>
                      <a:gd name="connsiteX0" fmla="*/ 648677 w 2305538"/>
                      <a:gd name="connsiteY0" fmla="*/ 537526 h 4989169"/>
                      <a:gd name="connsiteX1" fmla="*/ 0 w 2305538"/>
                      <a:gd name="connsiteY1" fmla="*/ 4969630 h 4989169"/>
                      <a:gd name="connsiteX2" fmla="*/ 700258 w 2305538"/>
                      <a:gd name="connsiteY2" fmla="*/ 4979009 h 4989169"/>
                      <a:gd name="connsiteX3" fmla="*/ 1566287 w 2305538"/>
                      <a:gd name="connsiteY3" fmla="*/ 4932524 h 4989169"/>
                      <a:gd name="connsiteX4" fmla="*/ 2305538 w 2305538"/>
                      <a:gd name="connsiteY4" fmla="*/ 4989169 h 4989169"/>
                      <a:gd name="connsiteX5" fmla="*/ 1393567 w 2305538"/>
                      <a:gd name="connsiteY5" fmla="*/ 573884 h 4989169"/>
                      <a:gd name="connsiteX6" fmla="*/ 648677 w 2305538"/>
                      <a:gd name="connsiteY6" fmla="*/ 537526 h 4989169"/>
                      <a:gd name="connsiteX0" fmla="*/ 648677 w 2305538"/>
                      <a:gd name="connsiteY0" fmla="*/ 301658 h 4753301"/>
                      <a:gd name="connsiteX1" fmla="*/ 0 w 2305538"/>
                      <a:gd name="connsiteY1" fmla="*/ 4733762 h 4753301"/>
                      <a:gd name="connsiteX2" fmla="*/ 700258 w 2305538"/>
                      <a:gd name="connsiteY2" fmla="*/ 4743141 h 4753301"/>
                      <a:gd name="connsiteX3" fmla="*/ 1566287 w 2305538"/>
                      <a:gd name="connsiteY3" fmla="*/ 4696656 h 4753301"/>
                      <a:gd name="connsiteX4" fmla="*/ 2305538 w 2305538"/>
                      <a:gd name="connsiteY4" fmla="*/ 4753301 h 4753301"/>
                      <a:gd name="connsiteX5" fmla="*/ 1393567 w 2305538"/>
                      <a:gd name="connsiteY5" fmla="*/ 338016 h 4753301"/>
                      <a:gd name="connsiteX6" fmla="*/ 648677 w 2305538"/>
                      <a:gd name="connsiteY6" fmla="*/ 301658 h 4753301"/>
                      <a:gd name="connsiteX0" fmla="*/ 648677 w 2305538"/>
                      <a:gd name="connsiteY0" fmla="*/ 0 h 4451643"/>
                      <a:gd name="connsiteX1" fmla="*/ 0 w 2305538"/>
                      <a:gd name="connsiteY1" fmla="*/ 4432104 h 4451643"/>
                      <a:gd name="connsiteX2" fmla="*/ 700258 w 2305538"/>
                      <a:gd name="connsiteY2" fmla="*/ 4441483 h 4451643"/>
                      <a:gd name="connsiteX3" fmla="*/ 1566287 w 2305538"/>
                      <a:gd name="connsiteY3" fmla="*/ 4394998 h 4451643"/>
                      <a:gd name="connsiteX4" fmla="*/ 2305538 w 2305538"/>
                      <a:gd name="connsiteY4" fmla="*/ 4451643 h 4451643"/>
                      <a:gd name="connsiteX5" fmla="*/ 1393567 w 2305538"/>
                      <a:gd name="connsiteY5" fmla="*/ 36358 h 4451643"/>
                      <a:gd name="connsiteX6" fmla="*/ 648677 w 2305538"/>
                      <a:gd name="connsiteY6" fmla="*/ 0 h 4451643"/>
                      <a:gd name="connsiteX0" fmla="*/ 648677 w 2305538"/>
                      <a:gd name="connsiteY0" fmla="*/ 0 h 4451643"/>
                      <a:gd name="connsiteX1" fmla="*/ 0 w 2305538"/>
                      <a:gd name="connsiteY1" fmla="*/ 4432104 h 4451643"/>
                      <a:gd name="connsiteX2" fmla="*/ 700258 w 2305538"/>
                      <a:gd name="connsiteY2" fmla="*/ 4441483 h 4451643"/>
                      <a:gd name="connsiteX3" fmla="*/ 1566287 w 2305538"/>
                      <a:gd name="connsiteY3" fmla="*/ 4394998 h 4451643"/>
                      <a:gd name="connsiteX4" fmla="*/ 2305538 w 2305538"/>
                      <a:gd name="connsiteY4" fmla="*/ 4451643 h 4451643"/>
                      <a:gd name="connsiteX5" fmla="*/ 1393567 w 2305538"/>
                      <a:gd name="connsiteY5" fmla="*/ 36358 h 4451643"/>
                      <a:gd name="connsiteX6" fmla="*/ 648677 w 2305538"/>
                      <a:gd name="connsiteY6" fmla="*/ 0 h 4451643"/>
                      <a:gd name="connsiteX0" fmla="*/ 648677 w 2305538"/>
                      <a:gd name="connsiteY0" fmla="*/ 0 h 4451643"/>
                      <a:gd name="connsiteX1" fmla="*/ 0 w 2305538"/>
                      <a:gd name="connsiteY1" fmla="*/ 4432104 h 4451643"/>
                      <a:gd name="connsiteX2" fmla="*/ 700258 w 2305538"/>
                      <a:gd name="connsiteY2" fmla="*/ 4441483 h 4451643"/>
                      <a:gd name="connsiteX3" fmla="*/ 1566287 w 2305538"/>
                      <a:gd name="connsiteY3" fmla="*/ 4394998 h 4451643"/>
                      <a:gd name="connsiteX4" fmla="*/ 2305538 w 2305538"/>
                      <a:gd name="connsiteY4" fmla="*/ 4451643 h 4451643"/>
                      <a:gd name="connsiteX5" fmla="*/ 1393567 w 2305538"/>
                      <a:gd name="connsiteY5" fmla="*/ 36358 h 4451643"/>
                      <a:gd name="connsiteX6" fmla="*/ 648677 w 2305538"/>
                      <a:gd name="connsiteY6" fmla="*/ 0 h 4451643"/>
                      <a:gd name="connsiteX0" fmla="*/ 648677 w 2305538"/>
                      <a:gd name="connsiteY0" fmla="*/ 0 h 4451643"/>
                      <a:gd name="connsiteX1" fmla="*/ 0 w 2305538"/>
                      <a:gd name="connsiteY1" fmla="*/ 4432104 h 4451643"/>
                      <a:gd name="connsiteX2" fmla="*/ 700258 w 2305538"/>
                      <a:gd name="connsiteY2" fmla="*/ 4441483 h 4451643"/>
                      <a:gd name="connsiteX3" fmla="*/ 1566287 w 2305538"/>
                      <a:gd name="connsiteY3" fmla="*/ 4394998 h 4451643"/>
                      <a:gd name="connsiteX4" fmla="*/ 2305538 w 2305538"/>
                      <a:gd name="connsiteY4" fmla="*/ 4451643 h 4451643"/>
                      <a:gd name="connsiteX5" fmla="*/ 1393567 w 2305538"/>
                      <a:gd name="connsiteY5" fmla="*/ 36358 h 4451643"/>
                      <a:gd name="connsiteX6" fmla="*/ 648677 w 2305538"/>
                      <a:gd name="connsiteY6" fmla="*/ 0 h 4451643"/>
                      <a:gd name="connsiteX0" fmla="*/ 648677 w 2305538"/>
                      <a:gd name="connsiteY0" fmla="*/ 0 h 4451643"/>
                      <a:gd name="connsiteX1" fmla="*/ 0 w 2305538"/>
                      <a:gd name="connsiteY1" fmla="*/ 4432104 h 4451643"/>
                      <a:gd name="connsiteX2" fmla="*/ 700258 w 2305538"/>
                      <a:gd name="connsiteY2" fmla="*/ 4441483 h 4451643"/>
                      <a:gd name="connsiteX3" fmla="*/ 1566287 w 2305538"/>
                      <a:gd name="connsiteY3" fmla="*/ 4394998 h 4451643"/>
                      <a:gd name="connsiteX4" fmla="*/ 2305538 w 2305538"/>
                      <a:gd name="connsiteY4" fmla="*/ 4451643 h 4451643"/>
                      <a:gd name="connsiteX5" fmla="*/ 1393567 w 2305538"/>
                      <a:gd name="connsiteY5" fmla="*/ 36358 h 4451643"/>
                      <a:gd name="connsiteX6" fmla="*/ 648677 w 2305538"/>
                      <a:gd name="connsiteY6" fmla="*/ 0 h 4451643"/>
                      <a:gd name="connsiteX0" fmla="*/ 648677 w 2569698"/>
                      <a:gd name="connsiteY0" fmla="*/ 0 h 4441483"/>
                      <a:gd name="connsiteX1" fmla="*/ 0 w 2569698"/>
                      <a:gd name="connsiteY1" fmla="*/ 4432104 h 4441483"/>
                      <a:gd name="connsiteX2" fmla="*/ 700258 w 2569698"/>
                      <a:gd name="connsiteY2" fmla="*/ 4441483 h 4441483"/>
                      <a:gd name="connsiteX3" fmla="*/ 1566287 w 2569698"/>
                      <a:gd name="connsiteY3" fmla="*/ 4394998 h 4441483"/>
                      <a:gd name="connsiteX4" fmla="*/ 2569698 w 2569698"/>
                      <a:gd name="connsiteY4" fmla="*/ 4411003 h 4441483"/>
                      <a:gd name="connsiteX5" fmla="*/ 1393567 w 2569698"/>
                      <a:gd name="connsiteY5" fmla="*/ 36358 h 4441483"/>
                      <a:gd name="connsiteX6" fmla="*/ 648677 w 2569698"/>
                      <a:gd name="connsiteY6" fmla="*/ 0 h 4441483"/>
                      <a:gd name="connsiteX0" fmla="*/ 648677 w 2569698"/>
                      <a:gd name="connsiteY0" fmla="*/ 0 h 4441483"/>
                      <a:gd name="connsiteX1" fmla="*/ 0 w 2569698"/>
                      <a:gd name="connsiteY1" fmla="*/ 4432104 h 4441483"/>
                      <a:gd name="connsiteX2" fmla="*/ 700258 w 2569698"/>
                      <a:gd name="connsiteY2" fmla="*/ 4441483 h 4441483"/>
                      <a:gd name="connsiteX3" fmla="*/ 1566287 w 2569698"/>
                      <a:gd name="connsiteY3" fmla="*/ 4394998 h 4441483"/>
                      <a:gd name="connsiteX4" fmla="*/ 2569698 w 2569698"/>
                      <a:gd name="connsiteY4" fmla="*/ 4411003 h 4441483"/>
                      <a:gd name="connsiteX5" fmla="*/ 1393567 w 2569698"/>
                      <a:gd name="connsiteY5" fmla="*/ 36358 h 4441483"/>
                      <a:gd name="connsiteX6" fmla="*/ 648677 w 2569698"/>
                      <a:gd name="connsiteY6" fmla="*/ 0 h 4441483"/>
                      <a:gd name="connsiteX0" fmla="*/ 648677 w 2569698"/>
                      <a:gd name="connsiteY0" fmla="*/ 0 h 4441483"/>
                      <a:gd name="connsiteX1" fmla="*/ 0 w 2569698"/>
                      <a:gd name="connsiteY1" fmla="*/ 4432104 h 4441483"/>
                      <a:gd name="connsiteX2" fmla="*/ 700258 w 2569698"/>
                      <a:gd name="connsiteY2" fmla="*/ 4441483 h 4441483"/>
                      <a:gd name="connsiteX3" fmla="*/ 1566287 w 2569698"/>
                      <a:gd name="connsiteY3" fmla="*/ 4394998 h 4441483"/>
                      <a:gd name="connsiteX4" fmla="*/ 2569698 w 2569698"/>
                      <a:gd name="connsiteY4" fmla="*/ 4411003 h 4441483"/>
                      <a:gd name="connsiteX5" fmla="*/ 1393567 w 2569698"/>
                      <a:gd name="connsiteY5" fmla="*/ 36358 h 4441483"/>
                      <a:gd name="connsiteX6" fmla="*/ 648677 w 2569698"/>
                      <a:gd name="connsiteY6" fmla="*/ 0 h 4441483"/>
                      <a:gd name="connsiteX0" fmla="*/ 648677 w 2569698"/>
                      <a:gd name="connsiteY0" fmla="*/ 0 h 4441483"/>
                      <a:gd name="connsiteX1" fmla="*/ 0 w 2569698"/>
                      <a:gd name="connsiteY1" fmla="*/ 4432104 h 4441483"/>
                      <a:gd name="connsiteX2" fmla="*/ 700258 w 2569698"/>
                      <a:gd name="connsiteY2" fmla="*/ 4441483 h 4441483"/>
                      <a:gd name="connsiteX3" fmla="*/ 1566287 w 2569698"/>
                      <a:gd name="connsiteY3" fmla="*/ 4394998 h 4441483"/>
                      <a:gd name="connsiteX4" fmla="*/ 2569698 w 2569698"/>
                      <a:gd name="connsiteY4" fmla="*/ 4411003 h 4441483"/>
                      <a:gd name="connsiteX5" fmla="*/ 1393567 w 2569698"/>
                      <a:gd name="connsiteY5" fmla="*/ 36358 h 4441483"/>
                      <a:gd name="connsiteX6" fmla="*/ 648677 w 2569698"/>
                      <a:gd name="connsiteY6" fmla="*/ 0 h 4441483"/>
                      <a:gd name="connsiteX0" fmla="*/ 648677 w 2569698"/>
                      <a:gd name="connsiteY0" fmla="*/ 0 h 4441483"/>
                      <a:gd name="connsiteX1" fmla="*/ 0 w 2569698"/>
                      <a:gd name="connsiteY1" fmla="*/ 4432104 h 4441483"/>
                      <a:gd name="connsiteX2" fmla="*/ 700258 w 2569698"/>
                      <a:gd name="connsiteY2" fmla="*/ 4441483 h 4441483"/>
                      <a:gd name="connsiteX3" fmla="*/ 1566287 w 2569698"/>
                      <a:gd name="connsiteY3" fmla="*/ 4394998 h 4441483"/>
                      <a:gd name="connsiteX4" fmla="*/ 2569698 w 2569698"/>
                      <a:gd name="connsiteY4" fmla="*/ 4411003 h 4441483"/>
                      <a:gd name="connsiteX5" fmla="*/ 1393567 w 2569698"/>
                      <a:gd name="connsiteY5" fmla="*/ 36358 h 4441483"/>
                      <a:gd name="connsiteX6" fmla="*/ 648677 w 2569698"/>
                      <a:gd name="connsiteY6" fmla="*/ 0 h 4441483"/>
                      <a:gd name="connsiteX0" fmla="*/ 648677 w 2569698"/>
                      <a:gd name="connsiteY0" fmla="*/ 0 h 4441483"/>
                      <a:gd name="connsiteX1" fmla="*/ 0 w 2569698"/>
                      <a:gd name="connsiteY1" fmla="*/ 4432104 h 4441483"/>
                      <a:gd name="connsiteX2" fmla="*/ 700258 w 2569698"/>
                      <a:gd name="connsiteY2" fmla="*/ 4441483 h 4441483"/>
                      <a:gd name="connsiteX3" fmla="*/ 1566287 w 2569698"/>
                      <a:gd name="connsiteY3" fmla="*/ 4394998 h 4441483"/>
                      <a:gd name="connsiteX4" fmla="*/ 2569698 w 2569698"/>
                      <a:gd name="connsiteY4" fmla="*/ 4411003 h 4441483"/>
                      <a:gd name="connsiteX5" fmla="*/ 1393567 w 2569698"/>
                      <a:gd name="connsiteY5" fmla="*/ 36358 h 4441483"/>
                      <a:gd name="connsiteX6" fmla="*/ 648677 w 2569698"/>
                      <a:gd name="connsiteY6" fmla="*/ 0 h 4441483"/>
                      <a:gd name="connsiteX0" fmla="*/ 648677 w 2569698"/>
                      <a:gd name="connsiteY0" fmla="*/ 0 h 4441483"/>
                      <a:gd name="connsiteX1" fmla="*/ 0 w 2569698"/>
                      <a:gd name="connsiteY1" fmla="*/ 4432104 h 4441483"/>
                      <a:gd name="connsiteX2" fmla="*/ 700258 w 2569698"/>
                      <a:gd name="connsiteY2" fmla="*/ 4441483 h 4441483"/>
                      <a:gd name="connsiteX3" fmla="*/ 1566287 w 2569698"/>
                      <a:gd name="connsiteY3" fmla="*/ 4394998 h 4441483"/>
                      <a:gd name="connsiteX4" fmla="*/ 2569698 w 2569698"/>
                      <a:gd name="connsiteY4" fmla="*/ 4411003 h 4441483"/>
                      <a:gd name="connsiteX5" fmla="*/ 1393567 w 2569698"/>
                      <a:gd name="connsiteY5" fmla="*/ 36358 h 4441483"/>
                      <a:gd name="connsiteX6" fmla="*/ 648677 w 2569698"/>
                      <a:gd name="connsiteY6" fmla="*/ 0 h 4441483"/>
                      <a:gd name="connsiteX0" fmla="*/ 648677 w 2569698"/>
                      <a:gd name="connsiteY0" fmla="*/ 0 h 4441483"/>
                      <a:gd name="connsiteX1" fmla="*/ 0 w 2569698"/>
                      <a:gd name="connsiteY1" fmla="*/ 4432104 h 4441483"/>
                      <a:gd name="connsiteX2" fmla="*/ 700258 w 2569698"/>
                      <a:gd name="connsiteY2" fmla="*/ 4441483 h 4441483"/>
                      <a:gd name="connsiteX3" fmla="*/ 1566287 w 2569698"/>
                      <a:gd name="connsiteY3" fmla="*/ 4394998 h 4441483"/>
                      <a:gd name="connsiteX4" fmla="*/ 2569698 w 2569698"/>
                      <a:gd name="connsiteY4" fmla="*/ 4411003 h 4441483"/>
                      <a:gd name="connsiteX5" fmla="*/ 1393567 w 2569698"/>
                      <a:gd name="connsiteY5" fmla="*/ 36358 h 4441483"/>
                      <a:gd name="connsiteX6" fmla="*/ 648677 w 2569698"/>
                      <a:gd name="connsiteY6" fmla="*/ 0 h 4441483"/>
                      <a:gd name="connsiteX0" fmla="*/ 648677 w 2569698"/>
                      <a:gd name="connsiteY0" fmla="*/ 0 h 4441483"/>
                      <a:gd name="connsiteX1" fmla="*/ 0 w 2569698"/>
                      <a:gd name="connsiteY1" fmla="*/ 4432104 h 4441483"/>
                      <a:gd name="connsiteX2" fmla="*/ 700258 w 2569698"/>
                      <a:gd name="connsiteY2" fmla="*/ 4441483 h 4441483"/>
                      <a:gd name="connsiteX3" fmla="*/ 1566287 w 2569698"/>
                      <a:gd name="connsiteY3" fmla="*/ 4394998 h 4441483"/>
                      <a:gd name="connsiteX4" fmla="*/ 2569698 w 2569698"/>
                      <a:gd name="connsiteY4" fmla="*/ 4411003 h 4441483"/>
                      <a:gd name="connsiteX5" fmla="*/ 1393567 w 2569698"/>
                      <a:gd name="connsiteY5" fmla="*/ 36358 h 4441483"/>
                      <a:gd name="connsiteX6" fmla="*/ 648677 w 2569698"/>
                      <a:gd name="connsiteY6" fmla="*/ 0 h 4441483"/>
                      <a:gd name="connsiteX0" fmla="*/ 648677 w 2569698"/>
                      <a:gd name="connsiteY0" fmla="*/ 0 h 4441483"/>
                      <a:gd name="connsiteX1" fmla="*/ 0 w 2569698"/>
                      <a:gd name="connsiteY1" fmla="*/ 4432104 h 4441483"/>
                      <a:gd name="connsiteX2" fmla="*/ 700258 w 2569698"/>
                      <a:gd name="connsiteY2" fmla="*/ 4441483 h 4441483"/>
                      <a:gd name="connsiteX3" fmla="*/ 1566287 w 2569698"/>
                      <a:gd name="connsiteY3" fmla="*/ 4394998 h 4441483"/>
                      <a:gd name="connsiteX4" fmla="*/ 2569698 w 2569698"/>
                      <a:gd name="connsiteY4" fmla="*/ 4411003 h 4441483"/>
                      <a:gd name="connsiteX5" fmla="*/ 1393567 w 2569698"/>
                      <a:gd name="connsiteY5" fmla="*/ 36358 h 4441483"/>
                      <a:gd name="connsiteX6" fmla="*/ 648677 w 2569698"/>
                      <a:gd name="connsiteY6" fmla="*/ 0 h 4441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69698" h="4441483">
                        <a:moveTo>
                          <a:pt x="648677" y="0"/>
                        </a:moveTo>
                        <a:cubicBezTo>
                          <a:pt x="381651" y="539261"/>
                          <a:pt x="907106" y="1454443"/>
                          <a:pt x="0" y="4432104"/>
                        </a:cubicBezTo>
                        <a:cubicBezTo>
                          <a:pt x="317101" y="4051122"/>
                          <a:pt x="615852" y="4296117"/>
                          <a:pt x="700258" y="4441483"/>
                        </a:cubicBezTo>
                        <a:cubicBezTo>
                          <a:pt x="946722" y="3954151"/>
                          <a:pt x="1293586" y="4119538"/>
                          <a:pt x="1566287" y="4394998"/>
                        </a:cubicBezTo>
                        <a:cubicBezTo>
                          <a:pt x="1841719" y="4014102"/>
                          <a:pt x="2099158" y="4065852"/>
                          <a:pt x="2569698" y="4411003"/>
                        </a:cubicBezTo>
                        <a:cubicBezTo>
                          <a:pt x="1443631" y="2587283"/>
                          <a:pt x="1813644" y="165312"/>
                          <a:pt x="1393567" y="36358"/>
                        </a:cubicBezTo>
                        <a:cubicBezTo>
                          <a:pt x="1278290" y="-11316"/>
                          <a:pt x="708218" y="19216"/>
                          <a:pt x="648677" y="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1587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64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" name="フリーフォーム: 図形 467">
                    <a:extLst>
                      <a:ext uri="{FF2B5EF4-FFF2-40B4-BE49-F238E27FC236}">
                        <a16:creationId xmlns:a16="http://schemas.microsoft.com/office/drawing/2014/main" id="{D7E4994A-8C6C-5FB9-7BF9-AE1E421A543A}"/>
                      </a:ext>
                    </a:extLst>
                  </p:cNvPr>
                  <p:cNvSpPr/>
                  <p:nvPr/>
                </p:nvSpPr>
                <p:spPr>
                  <a:xfrm>
                    <a:off x="9182253" y="-162188"/>
                    <a:ext cx="6199982" cy="3270386"/>
                  </a:xfrm>
                  <a:custGeom>
                    <a:avLst/>
                    <a:gdLst>
                      <a:gd name="connsiteX0" fmla="*/ 91440 w 6217920"/>
                      <a:gd name="connsiteY0" fmla="*/ 0 h 2727960"/>
                      <a:gd name="connsiteX1" fmla="*/ 0 w 6217920"/>
                      <a:gd name="connsiteY1" fmla="*/ 1188720 h 2727960"/>
                      <a:gd name="connsiteX2" fmla="*/ 350520 w 6217920"/>
                      <a:gd name="connsiteY2" fmla="*/ 2026920 h 2727960"/>
                      <a:gd name="connsiteX3" fmla="*/ 1203960 w 6217920"/>
                      <a:gd name="connsiteY3" fmla="*/ 2545080 h 2727960"/>
                      <a:gd name="connsiteX4" fmla="*/ 2545080 w 6217920"/>
                      <a:gd name="connsiteY4" fmla="*/ 2727960 h 2727960"/>
                      <a:gd name="connsiteX5" fmla="*/ 3672840 w 6217920"/>
                      <a:gd name="connsiteY5" fmla="*/ 2727960 h 2727960"/>
                      <a:gd name="connsiteX6" fmla="*/ 5166360 w 6217920"/>
                      <a:gd name="connsiteY6" fmla="*/ 2606040 h 2727960"/>
                      <a:gd name="connsiteX7" fmla="*/ 6202680 w 6217920"/>
                      <a:gd name="connsiteY7" fmla="*/ 2286000 h 2727960"/>
                      <a:gd name="connsiteX8" fmla="*/ 6217920 w 6217920"/>
                      <a:gd name="connsiteY8" fmla="*/ 76200 h 2727960"/>
                      <a:gd name="connsiteX9" fmla="*/ 91440 w 6217920"/>
                      <a:gd name="connsiteY9" fmla="*/ 0 h 2727960"/>
                      <a:gd name="connsiteX0" fmla="*/ 91440 w 6217920"/>
                      <a:gd name="connsiteY0" fmla="*/ 0 h 2727960"/>
                      <a:gd name="connsiteX1" fmla="*/ 0 w 6217920"/>
                      <a:gd name="connsiteY1" fmla="*/ 1188720 h 2727960"/>
                      <a:gd name="connsiteX2" fmla="*/ 350520 w 6217920"/>
                      <a:gd name="connsiteY2" fmla="*/ 2026920 h 2727960"/>
                      <a:gd name="connsiteX3" fmla="*/ 1203960 w 6217920"/>
                      <a:gd name="connsiteY3" fmla="*/ 2545080 h 2727960"/>
                      <a:gd name="connsiteX4" fmla="*/ 2545080 w 6217920"/>
                      <a:gd name="connsiteY4" fmla="*/ 2727960 h 2727960"/>
                      <a:gd name="connsiteX5" fmla="*/ 3672840 w 6217920"/>
                      <a:gd name="connsiteY5" fmla="*/ 2727960 h 2727960"/>
                      <a:gd name="connsiteX6" fmla="*/ 5166360 w 6217920"/>
                      <a:gd name="connsiteY6" fmla="*/ 2606040 h 2727960"/>
                      <a:gd name="connsiteX7" fmla="*/ 6202680 w 6217920"/>
                      <a:gd name="connsiteY7" fmla="*/ 2286000 h 2727960"/>
                      <a:gd name="connsiteX8" fmla="*/ 6217920 w 6217920"/>
                      <a:gd name="connsiteY8" fmla="*/ 15240 h 2727960"/>
                      <a:gd name="connsiteX9" fmla="*/ 91440 w 6217920"/>
                      <a:gd name="connsiteY9" fmla="*/ 0 h 2727960"/>
                      <a:gd name="connsiteX0" fmla="*/ 248703 w 6375183"/>
                      <a:gd name="connsiteY0" fmla="*/ 0 h 2727960"/>
                      <a:gd name="connsiteX1" fmla="*/ 157263 w 6375183"/>
                      <a:gd name="connsiteY1" fmla="*/ 1188720 h 2727960"/>
                      <a:gd name="connsiteX2" fmla="*/ 507783 w 6375183"/>
                      <a:gd name="connsiteY2" fmla="*/ 2026920 h 2727960"/>
                      <a:gd name="connsiteX3" fmla="*/ 1361223 w 6375183"/>
                      <a:gd name="connsiteY3" fmla="*/ 2545080 h 2727960"/>
                      <a:gd name="connsiteX4" fmla="*/ 2702343 w 6375183"/>
                      <a:gd name="connsiteY4" fmla="*/ 2727960 h 2727960"/>
                      <a:gd name="connsiteX5" fmla="*/ 3830103 w 6375183"/>
                      <a:gd name="connsiteY5" fmla="*/ 2727960 h 2727960"/>
                      <a:gd name="connsiteX6" fmla="*/ 5323623 w 6375183"/>
                      <a:gd name="connsiteY6" fmla="*/ 2606040 h 2727960"/>
                      <a:gd name="connsiteX7" fmla="*/ 6359943 w 6375183"/>
                      <a:gd name="connsiteY7" fmla="*/ 2286000 h 2727960"/>
                      <a:gd name="connsiteX8" fmla="*/ 6375183 w 6375183"/>
                      <a:gd name="connsiteY8" fmla="*/ 15240 h 2727960"/>
                      <a:gd name="connsiteX9" fmla="*/ 248703 w 6375183"/>
                      <a:gd name="connsiteY9" fmla="*/ 0 h 2727960"/>
                      <a:gd name="connsiteX0" fmla="*/ 431195 w 6557675"/>
                      <a:gd name="connsiteY0" fmla="*/ 0 h 2727960"/>
                      <a:gd name="connsiteX1" fmla="*/ 339755 w 6557675"/>
                      <a:gd name="connsiteY1" fmla="*/ 1188720 h 2727960"/>
                      <a:gd name="connsiteX2" fmla="*/ 690275 w 6557675"/>
                      <a:gd name="connsiteY2" fmla="*/ 2026920 h 2727960"/>
                      <a:gd name="connsiteX3" fmla="*/ 1543715 w 6557675"/>
                      <a:gd name="connsiteY3" fmla="*/ 2545080 h 2727960"/>
                      <a:gd name="connsiteX4" fmla="*/ 2884835 w 6557675"/>
                      <a:gd name="connsiteY4" fmla="*/ 2727960 h 2727960"/>
                      <a:gd name="connsiteX5" fmla="*/ 4012595 w 6557675"/>
                      <a:gd name="connsiteY5" fmla="*/ 2727960 h 2727960"/>
                      <a:gd name="connsiteX6" fmla="*/ 5506115 w 6557675"/>
                      <a:gd name="connsiteY6" fmla="*/ 2606040 h 2727960"/>
                      <a:gd name="connsiteX7" fmla="*/ 6542435 w 6557675"/>
                      <a:gd name="connsiteY7" fmla="*/ 2286000 h 2727960"/>
                      <a:gd name="connsiteX8" fmla="*/ 6557675 w 6557675"/>
                      <a:gd name="connsiteY8" fmla="*/ 15240 h 2727960"/>
                      <a:gd name="connsiteX9" fmla="*/ 431195 w 6557675"/>
                      <a:gd name="connsiteY9" fmla="*/ 0 h 2727960"/>
                      <a:gd name="connsiteX0" fmla="*/ 519325 w 6645805"/>
                      <a:gd name="connsiteY0" fmla="*/ 0 h 2727960"/>
                      <a:gd name="connsiteX1" fmla="*/ 427885 w 6645805"/>
                      <a:gd name="connsiteY1" fmla="*/ 1188720 h 2727960"/>
                      <a:gd name="connsiteX2" fmla="*/ 778405 w 6645805"/>
                      <a:gd name="connsiteY2" fmla="*/ 2026920 h 2727960"/>
                      <a:gd name="connsiteX3" fmla="*/ 1631845 w 6645805"/>
                      <a:gd name="connsiteY3" fmla="*/ 2545080 h 2727960"/>
                      <a:gd name="connsiteX4" fmla="*/ 2972965 w 6645805"/>
                      <a:gd name="connsiteY4" fmla="*/ 2727960 h 2727960"/>
                      <a:gd name="connsiteX5" fmla="*/ 4100725 w 6645805"/>
                      <a:gd name="connsiteY5" fmla="*/ 2727960 h 2727960"/>
                      <a:gd name="connsiteX6" fmla="*/ 5594245 w 6645805"/>
                      <a:gd name="connsiteY6" fmla="*/ 2606040 h 2727960"/>
                      <a:gd name="connsiteX7" fmla="*/ 6630565 w 6645805"/>
                      <a:gd name="connsiteY7" fmla="*/ 2286000 h 2727960"/>
                      <a:gd name="connsiteX8" fmla="*/ 6645805 w 6645805"/>
                      <a:gd name="connsiteY8" fmla="*/ 15240 h 2727960"/>
                      <a:gd name="connsiteX9" fmla="*/ 519325 w 6645805"/>
                      <a:gd name="connsiteY9" fmla="*/ 0 h 2727960"/>
                      <a:gd name="connsiteX0" fmla="*/ 579801 w 6706281"/>
                      <a:gd name="connsiteY0" fmla="*/ 0 h 2727960"/>
                      <a:gd name="connsiteX1" fmla="*/ 488361 w 6706281"/>
                      <a:gd name="connsiteY1" fmla="*/ 1188720 h 2727960"/>
                      <a:gd name="connsiteX2" fmla="*/ 838881 w 6706281"/>
                      <a:gd name="connsiteY2" fmla="*/ 2026920 h 2727960"/>
                      <a:gd name="connsiteX3" fmla="*/ 1692321 w 6706281"/>
                      <a:gd name="connsiteY3" fmla="*/ 2545080 h 2727960"/>
                      <a:gd name="connsiteX4" fmla="*/ 3033441 w 6706281"/>
                      <a:gd name="connsiteY4" fmla="*/ 2727960 h 2727960"/>
                      <a:gd name="connsiteX5" fmla="*/ 4161201 w 6706281"/>
                      <a:gd name="connsiteY5" fmla="*/ 2727960 h 2727960"/>
                      <a:gd name="connsiteX6" fmla="*/ 5654721 w 6706281"/>
                      <a:gd name="connsiteY6" fmla="*/ 2606040 h 2727960"/>
                      <a:gd name="connsiteX7" fmla="*/ 6691041 w 6706281"/>
                      <a:gd name="connsiteY7" fmla="*/ 2286000 h 2727960"/>
                      <a:gd name="connsiteX8" fmla="*/ 6706281 w 6706281"/>
                      <a:gd name="connsiteY8" fmla="*/ 15240 h 2727960"/>
                      <a:gd name="connsiteX9" fmla="*/ 579801 w 6706281"/>
                      <a:gd name="connsiteY9" fmla="*/ 0 h 2727960"/>
                      <a:gd name="connsiteX0" fmla="*/ 579801 w 6706281"/>
                      <a:gd name="connsiteY0" fmla="*/ 0 h 2727960"/>
                      <a:gd name="connsiteX1" fmla="*/ 488361 w 6706281"/>
                      <a:gd name="connsiteY1" fmla="*/ 1188720 h 2727960"/>
                      <a:gd name="connsiteX2" fmla="*/ 838881 w 6706281"/>
                      <a:gd name="connsiteY2" fmla="*/ 2026920 h 2727960"/>
                      <a:gd name="connsiteX3" fmla="*/ 1692321 w 6706281"/>
                      <a:gd name="connsiteY3" fmla="*/ 2545080 h 2727960"/>
                      <a:gd name="connsiteX4" fmla="*/ 3033441 w 6706281"/>
                      <a:gd name="connsiteY4" fmla="*/ 2727960 h 2727960"/>
                      <a:gd name="connsiteX5" fmla="*/ 4161201 w 6706281"/>
                      <a:gd name="connsiteY5" fmla="*/ 2727960 h 2727960"/>
                      <a:gd name="connsiteX6" fmla="*/ 5654721 w 6706281"/>
                      <a:gd name="connsiteY6" fmla="*/ 2606040 h 2727960"/>
                      <a:gd name="connsiteX7" fmla="*/ 6691041 w 6706281"/>
                      <a:gd name="connsiteY7" fmla="*/ 2286000 h 2727960"/>
                      <a:gd name="connsiteX8" fmla="*/ 6706281 w 6706281"/>
                      <a:gd name="connsiteY8" fmla="*/ 15240 h 2727960"/>
                      <a:gd name="connsiteX9" fmla="*/ 579801 w 6706281"/>
                      <a:gd name="connsiteY9" fmla="*/ 0 h 2727960"/>
                      <a:gd name="connsiteX0" fmla="*/ 579801 w 6706281"/>
                      <a:gd name="connsiteY0" fmla="*/ 0 h 2727960"/>
                      <a:gd name="connsiteX1" fmla="*/ 488361 w 6706281"/>
                      <a:gd name="connsiteY1" fmla="*/ 1188720 h 2727960"/>
                      <a:gd name="connsiteX2" fmla="*/ 838881 w 6706281"/>
                      <a:gd name="connsiteY2" fmla="*/ 2026920 h 2727960"/>
                      <a:gd name="connsiteX3" fmla="*/ 1692321 w 6706281"/>
                      <a:gd name="connsiteY3" fmla="*/ 2545080 h 2727960"/>
                      <a:gd name="connsiteX4" fmla="*/ 3033441 w 6706281"/>
                      <a:gd name="connsiteY4" fmla="*/ 2727960 h 2727960"/>
                      <a:gd name="connsiteX5" fmla="*/ 4161201 w 6706281"/>
                      <a:gd name="connsiteY5" fmla="*/ 2727960 h 2727960"/>
                      <a:gd name="connsiteX6" fmla="*/ 5654721 w 6706281"/>
                      <a:gd name="connsiteY6" fmla="*/ 2606040 h 2727960"/>
                      <a:gd name="connsiteX7" fmla="*/ 6691041 w 6706281"/>
                      <a:gd name="connsiteY7" fmla="*/ 2286000 h 2727960"/>
                      <a:gd name="connsiteX8" fmla="*/ 6706281 w 6706281"/>
                      <a:gd name="connsiteY8" fmla="*/ 15240 h 2727960"/>
                      <a:gd name="connsiteX9" fmla="*/ 579801 w 6706281"/>
                      <a:gd name="connsiteY9" fmla="*/ 0 h 2727960"/>
                      <a:gd name="connsiteX0" fmla="*/ 579801 w 6706281"/>
                      <a:gd name="connsiteY0" fmla="*/ 0 h 2727960"/>
                      <a:gd name="connsiteX1" fmla="*/ 488361 w 6706281"/>
                      <a:gd name="connsiteY1" fmla="*/ 1188720 h 2727960"/>
                      <a:gd name="connsiteX2" fmla="*/ 838881 w 6706281"/>
                      <a:gd name="connsiteY2" fmla="*/ 2026920 h 2727960"/>
                      <a:gd name="connsiteX3" fmla="*/ 1692321 w 6706281"/>
                      <a:gd name="connsiteY3" fmla="*/ 2545080 h 2727960"/>
                      <a:gd name="connsiteX4" fmla="*/ 3033441 w 6706281"/>
                      <a:gd name="connsiteY4" fmla="*/ 2727960 h 2727960"/>
                      <a:gd name="connsiteX5" fmla="*/ 4161201 w 6706281"/>
                      <a:gd name="connsiteY5" fmla="*/ 2727960 h 2727960"/>
                      <a:gd name="connsiteX6" fmla="*/ 5654721 w 6706281"/>
                      <a:gd name="connsiteY6" fmla="*/ 2606040 h 2727960"/>
                      <a:gd name="connsiteX7" fmla="*/ 6691041 w 6706281"/>
                      <a:gd name="connsiteY7" fmla="*/ 2286000 h 2727960"/>
                      <a:gd name="connsiteX8" fmla="*/ 6706281 w 6706281"/>
                      <a:gd name="connsiteY8" fmla="*/ 15240 h 2727960"/>
                      <a:gd name="connsiteX9" fmla="*/ 579801 w 6706281"/>
                      <a:gd name="connsiteY9" fmla="*/ 0 h 2727960"/>
                      <a:gd name="connsiteX0" fmla="*/ 579801 w 6706281"/>
                      <a:gd name="connsiteY0" fmla="*/ 0 h 2727960"/>
                      <a:gd name="connsiteX1" fmla="*/ 488361 w 6706281"/>
                      <a:gd name="connsiteY1" fmla="*/ 1188720 h 2727960"/>
                      <a:gd name="connsiteX2" fmla="*/ 838881 w 6706281"/>
                      <a:gd name="connsiteY2" fmla="*/ 2026920 h 2727960"/>
                      <a:gd name="connsiteX3" fmla="*/ 1692321 w 6706281"/>
                      <a:gd name="connsiteY3" fmla="*/ 2545080 h 2727960"/>
                      <a:gd name="connsiteX4" fmla="*/ 3033441 w 6706281"/>
                      <a:gd name="connsiteY4" fmla="*/ 2727960 h 2727960"/>
                      <a:gd name="connsiteX5" fmla="*/ 4161201 w 6706281"/>
                      <a:gd name="connsiteY5" fmla="*/ 2727960 h 2727960"/>
                      <a:gd name="connsiteX6" fmla="*/ 5654721 w 6706281"/>
                      <a:gd name="connsiteY6" fmla="*/ 2606040 h 2727960"/>
                      <a:gd name="connsiteX7" fmla="*/ 6691041 w 6706281"/>
                      <a:gd name="connsiteY7" fmla="*/ 2286000 h 2727960"/>
                      <a:gd name="connsiteX8" fmla="*/ 6706281 w 6706281"/>
                      <a:gd name="connsiteY8" fmla="*/ 15240 h 2727960"/>
                      <a:gd name="connsiteX9" fmla="*/ 579801 w 6706281"/>
                      <a:gd name="connsiteY9" fmla="*/ 0 h 2727960"/>
                      <a:gd name="connsiteX0" fmla="*/ 579801 w 6706281"/>
                      <a:gd name="connsiteY0" fmla="*/ 0 h 2815819"/>
                      <a:gd name="connsiteX1" fmla="*/ 488361 w 6706281"/>
                      <a:gd name="connsiteY1" fmla="*/ 1188720 h 2815819"/>
                      <a:gd name="connsiteX2" fmla="*/ 838881 w 6706281"/>
                      <a:gd name="connsiteY2" fmla="*/ 2026920 h 2815819"/>
                      <a:gd name="connsiteX3" fmla="*/ 1692321 w 6706281"/>
                      <a:gd name="connsiteY3" fmla="*/ 2545080 h 2815819"/>
                      <a:gd name="connsiteX4" fmla="*/ 3033441 w 6706281"/>
                      <a:gd name="connsiteY4" fmla="*/ 2727960 h 2815819"/>
                      <a:gd name="connsiteX5" fmla="*/ 4161201 w 6706281"/>
                      <a:gd name="connsiteY5" fmla="*/ 2727960 h 2815819"/>
                      <a:gd name="connsiteX6" fmla="*/ 5654721 w 6706281"/>
                      <a:gd name="connsiteY6" fmla="*/ 2606040 h 2815819"/>
                      <a:gd name="connsiteX7" fmla="*/ 6691041 w 6706281"/>
                      <a:gd name="connsiteY7" fmla="*/ 2286000 h 2815819"/>
                      <a:gd name="connsiteX8" fmla="*/ 6706281 w 6706281"/>
                      <a:gd name="connsiteY8" fmla="*/ 15240 h 2815819"/>
                      <a:gd name="connsiteX9" fmla="*/ 579801 w 6706281"/>
                      <a:gd name="connsiteY9" fmla="*/ 0 h 2815819"/>
                      <a:gd name="connsiteX0" fmla="*/ 579801 w 6706281"/>
                      <a:gd name="connsiteY0" fmla="*/ 0 h 3024033"/>
                      <a:gd name="connsiteX1" fmla="*/ 488361 w 6706281"/>
                      <a:gd name="connsiteY1" fmla="*/ 1188720 h 3024033"/>
                      <a:gd name="connsiteX2" fmla="*/ 838881 w 6706281"/>
                      <a:gd name="connsiteY2" fmla="*/ 2026920 h 3024033"/>
                      <a:gd name="connsiteX3" fmla="*/ 1692321 w 6706281"/>
                      <a:gd name="connsiteY3" fmla="*/ 2545080 h 3024033"/>
                      <a:gd name="connsiteX4" fmla="*/ 3033441 w 6706281"/>
                      <a:gd name="connsiteY4" fmla="*/ 2727960 h 3024033"/>
                      <a:gd name="connsiteX5" fmla="*/ 4161201 w 6706281"/>
                      <a:gd name="connsiteY5" fmla="*/ 2727960 h 3024033"/>
                      <a:gd name="connsiteX6" fmla="*/ 5654721 w 6706281"/>
                      <a:gd name="connsiteY6" fmla="*/ 2606040 h 3024033"/>
                      <a:gd name="connsiteX7" fmla="*/ 6691041 w 6706281"/>
                      <a:gd name="connsiteY7" fmla="*/ 2286000 h 3024033"/>
                      <a:gd name="connsiteX8" fmla="*/ 6706281 w 6706281"/>
                      <a:gd name="connsiteY8" fmla="*/ 15240 h 3024033"/>
                      <a:gd name="connsiteX9" fmla="*/ 579801 w 6706281"/>
                      <a:gd name="connsiteY9" fmla="*/ 0 h 3024033"/>
                      <a:gd name="connsiteX0" fmla="*/ 579801 w 6706281"/>
                      <a:gd name="connsiteY0" fmla="*/ 0 h 3024033"/>
                      <a:gd name="connsiteX1" fmla="*/ 488361 w 6706281"/>
                      <a:gd name="connsiteY1" fmla="*/ 1188720 h 3024033"/>
                      <a:gd name="connsiteX2" fmla="*/ 838881 w 6706281"/>
                      <a:gd name="connsiteY2" fmla="*/ 2026920 h 3024033"/>
                      <a:gd name="connsiteX3" fmla="*/ 1692321 w 6706281"/>
                      <a:gd name="connsiteY3" fmla="*/ 2545080 h 3024033"/>
                      <a:gd name="connsiteX4" fmla="*/ 3033441 w 6706281"/>
                      <a:gd name="connsiteY4" fmla="*/ 2727960 h 3024033"/>
                      <a:gd name="connsiteX5" fmla="*/ 4161201 w 6706281"/>
                      <a:gd name="connsiteY5" fmla="*/ 2727960 h 3024033"/>
                      <a:gd name="connsiteX6" fmla="*/ 5654721 w 6706281"/>
                      <a:gd name="connsiteY6" fmla="*/ 2606040 h 3024033"/>
                      <a:gd name="connsiteX7" fmla="*/ 6691041 w 6706281"/>
                      <a:gd name="connsiteY7" fmla="*/ 2286000 h 3024033"/>
                      <a:gd name="connsiteX8" fmla="*/ 6706281 w 6706281"/>
                      <a:gd name="connsiteY8" fmla="*/ 15240 h 3024033"/>
                      <a:gd name="connsiteX9" fmla="*/ 579801 w 6706281"/>
                      <a:gd name="connsiteY9" fmla="*/ 0 h 3024033"/>
                      <a:gd name="connsiteX0" fmla="*/ 579801 w 6706281"/>
                      <a:gd name="connsiteY0" fmla="*/ 0 h 3128336"/>
                      <a:gd name="connsiteX1" fmla="*/ 488361 w 6706281"/>
                      <a:gd name="connsiteY1" fmla="*/ 1188720 h 3128336"/>
                      <a:gd name="connsiteX2" fmla="*/ 838881 w 6706281"/>
                      <a:gd name="connsiteY2" fmla="*/ 2026920 h 3128336"/>
                      <a:gd name="connsiteX3" fmla="*/ 1692321 w 6706281"/>
                      <a:gd name="connsiteY3" fmla="*/ 2545080 h 3128336"/>
                      <a:gd name="connsiteX4" fmla="*/ 3033441 w 6706281"/>
                      <a:gd name="connsiteY4" fmla="*/ 2727960 h 3128336"/>
                      <a:gd name="connsiteX5" fmla="*/ 4161201 w 6706281"/>
                      <a:gd name="connsiteY5" fmla="*/ 2727960 h 3128336"/>
                      <a:gd name="connsiteX6" fmla="*/ 5654721 w 6706281"/>
                      <a:gd name="connsiteY6" fmla="*/ 2606040 h 3128336"/>
                      <a:gd name="connsiteX7" fmla="*/ 6691041 w 6706281"/>
                      <a:gd name="connsiteY7" fmla="*/ 2286000 h 3128336"/>
                      <a:gd name="connsiteX8" fmla="*/ 6706281 w 6706281"/>
                      <a:gd name="connsiteY8" fmla="*/ 15240 h 3128336"/>
                      <a:gd name="connsiteX9" fmla="*/ 579801 w 6706281"/>
                      <a:gd name="connsiteY9" fmla="*/ 0 h 3128336"/>
                      <a:gd name="connsiteX0" fmla="*/ 579801 w 6706281"/>
                      <a:gd name="connsiteY0" fmla="*/ 0 h 3128336"/>
                      <a:gd name="connsiteX1" fmla="*/ 488361 w 6706281"/>
                      <a:gd name="connsiteY1" fmla="*/ 1188720 h 3128336"/>
                      <a:gd name="connsiteX2" fmla="*/ 838881 w 6706281"/>
                      <a:gd name="connsiteY2" fmla="*/ 2026920 h 3128336"/>
                      <a:gd name="connsiteX3" fmla="*/ 1692321 w 6706281"/>
                      <a:gd name="connsiteY3" fmla="*/ 2545080 h 3128336"/>
                      <a:gd name="connsiteX4" fmla="*/ 3033441 w 6706281"/>
                      <a:gd name="connsiteY4" fmla="*/ 2727960 h 3128336"/>
                      <a:gd name="connsiteX5" fmla="*/ 4161201 w 6706281"/>
                      <a:gd name="connsiteY5" fmla="*/ 2727960 h 3128336"/>
                      <a:gd name="connsiteX6" fmla="*/ 5654721 w 6706281"/>
                      <a:gd name="connsiteY6" fmla="*/ 2606040 h 3128336"/>
                      <a:gd name="connsiteX7" fmla="*/ 6691041 w 6706281"/>
                      <a:gd name="connsiteY7" fmla="*/ 2286000 h 3128336"/>
                      <a:gd name="connsiteX8" fmla="*/ 6706281 w 6706281"/>
                      <a:gd name="connsiteY8" fmla="*/ 15240 h 3128336"/>
                      <a:gd name="connsiteX9" fmla="*/ 579801 w 6706281"/>
                      <a:gd name="connsiteY9" fmla="*/ 0 h 3128336"/>
                      <a:gd name="connsiteX0" fmla="*/ 579801 w 6706281"/>
                      <a:gd name="connsiteY0" fmla="*/ 0 h 3149291"/>
                      <a:gd name="connsiteX1" fmla="*/ 488361 w 6706281"/>
                      <a:gd name="connsiteY1" fmla="*/ 1188720 h 3149291"/>
                      <a:gd name="connsiteX2" fmla="*/ 838881 w 6706281"/>
                      <a:gd name="connsiteY2" fmla="*/ 2026920 h 3149291"/>
                      <a:gd name="connsiteX3" fmla="*/ 1692321 w 6706281"/>
                      <a:gd name="connsiteY3" fmla="*/ 2545080 h 3149291"/>
                      <a:gd name="connsiteX4" fmla="*/ 3033441 w 6706281"/>
                      <a:gd name="connsiteY4" fmla="*/ 2727960 h 3149291"/>
                      <a:gd name="connsiteX5" fmla="*/ 4161201 w 6706281"/>
                      <a:gd name="connsiteY5" fmla="*/ 2727960 h 3149291"/>
                      <a:gd name="connsiteX6" fmla="*/ 5654721 w 6706281"/>
                      <a:gd name="connsiteY6" fmla="*/ 2606040 h 3149291"/>
                      <a:gd name="connsiteX7" fmla="*/ 6691041 w 6706281"/>
                      <a:gd name="connsiteY7" fmla="*/ 2286000 h 3149291"/>
                      <a:gd name="connsiteX8" fmla="*/ 6706281 w 6706281"/>
                      <a:gd name="connsiteY8" fmla="*/ 15240 h 3149291"/>
                      <a:gd name="connsiteX9" fmla="*/ 579801 w 6706281"/>
                      <a:gd name="connsiteY9" fmla="*/ 0 h 3149291"/>
                      <a:gd name="connsiteX0" fmla="*/ 579801 w 6706281"/>
                      <a:gd name="connsiteY0" fmla="*/ 0 h 3149291"/>
                      <a:gd name="connsiteX1" fmla="*/ 488361 w 6706281"/>
                      <a:gd name="connsiteY1" fmla="*/ 1188720 h 3149291"/>
                      <a:gd name="connsiteX2" fmla="*/ 838881 w 6706281"/>
                      <a:gd name="connsiteY2" fmla="*/ 2026920 h 3149291"/>
                      <a:gd name="connsiteX3" fmla="*/ 1692321 w 6706281"/>
                      <a:gd name="connsiteY3" fmla="*/ 2545080 h 3149291"/>
                      <a:gd name="connsiteX4" fmla="*/ 3033441 w 6706281"/>
                      <a:gd name="connsiteY4" fmla="*/ 2727960 h 3149291"/>
                      <a:gd name="connsiteX5" fmla="*/ 4161201 w 6706281"/>
                      <a:gd name="connsiteY5" fmla="*/ 2727960 h 3149291"/>
                      <a:gd name="connsiteX6" fmla="*/ 5654721 w 6706281"/>
                      <a:gd name="connsiteY6" fmla="*/ 2606040 h 3149291"/>
                      <a:gd name="connsiteX7" fmla="*/ 6691041 w 6706281"/>
                      <a:gd name="connsiteY7" fmla="*/ 2286000 h 3149291"/>
                      <a:gd name="connsiteX8" fmla="*/ 6706281 w 6706281"/>
                      <a:gd name="connsiteY8" fmla="*/ 15240 h 3149291"/>
                      <a:gd name="connsiteX9" fmla="*/ 579801 w 6706281"/>
                      <a:gd name="connsiteY9" fmla="*/ 0 h 3149291"/>
                      <a:gd name="connsiteX0" fmla="*/ 579801 w 6706281"/>
                      <a:gd name="connsiteY0" fmla="*/ 0 h 3149291"/>
                      <a:gd name="connsiteX1" fmla="*/ 488361 w 6706281"/>
                      <a:gd name="connsiteY1" fmla="*/ 1188720 h 3149291"/>
                      <a:gd name="connsiteX2" fmla="*/ 838881 w 6706281"/>
                      <a:gd name="connsiteY2" fmla="*/ 2026920 h 3149291"/>
                      <a:gd name="connsiteX3" fmla="*/ 1692321 w 6706281"/>
                      <a:gd name="connsiteY3" fmla="*/ 2545080 h 3149291"/>
                      <a:gd name="connsiteX4" fmla="*/ 3033441 w 6706281"/>
                      <a:gd name="connsiteY4" fmla="*/ 2727960 h 3149291"/>
                      <a:gd name="connsiteX5" fmla="*/ 4161201 w 6706281"/>
                      <a:gd name="connsiteY5" fmla="*/ 2727960 h 3149291"/>
                      <a:gd name="connsiteX6" fmla="*/ 5654721 w 6706281"/>
                      <a:gd name="connsiteY6" fmla="*/ 2606040 h 3149291"/>
                      <a:gd name="connsiteX7" fmla="*/ 6691041 w 6706281"/>
                      <a:gd name="connsiteY7" fmla="*/ 2286000 h 3149291"/>
                      <a:gd name="connsiteX8" fmla="*/ 6706281 w 6706281"/>
                      <a:gd name="connsiteY8" fmla="*/ 15240 h 3149291"/>
                      <a:gd name="connsiteX9" fmla="*/ 579801 w 6706281"/>
                      <a:gd name="connsiteY9" fmla="*/ 0 h 3149291"/>
                      <a:gd name="connsiteX0" fmla="*/ 579801 w 6706281"/>
                      <a:gd name="connsiteY0" fmla="*/ 0 h 3149291"/>
                      <a:gd name="connsiteX1" fmla="*/ 488361 w 6706281"/>
                      <a:gd name="connsiteY1" fmla="*/ 1188720 h 3149291"/>
                      <a:gd name="connsiteX2" fmla="*/ 838881 w 6706281"/>
                      <a:gd name="connsiteY2" fmla="*/ 2026920 h 3149291"/>
                      <a:gd name="connsiteX3" fmla="*/ 1692321 w 6706281"/>
                      <a:gd name="connsiteY3" fmla="*/ 2545080 h 3149291"/>
                      <a:gd name="connsiteX4" fmla="*/ 3033441 w 6706281"/>
                      <a:gd name="connsiteY4" fmla="*/ 2727960 h 3149291"/>
                      <a:gd name="connsiteX5" fmla="*/ 4161201 w 6706281"/>
                      <a:gd name="connsiteY5" fmla="*/ 2727960 h 3149291"/>
                      <a:gd name="connsiteX6" fmla="*/ 5654721 w 6706281"/>
                      <a:gd name="connsiteY6" fmla="*/ 2606040 h 3149291"/>
                      <a:gd name="connsiteX7" fmla="*/ 6691041 w 6706281"/>
                      <a:gd name="connsiteY7" fmla="*/ 2286000 h 3149291"/>
                      <a:gd name="connsiteX8" fmla="*/ 6706281 w 6706281"/>
                      <a:gd name="connsiteY8" fmla="*/ 15240 h 3149291"/>
                      <a:gd name="connsiteX9" fmla="*/ 579801 w 6706281"/>
                      <a:gd name="connsiteY9" fmla="*/ 0 h 3149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706281" h="3149291">
                        <a:moveTo>
                          <a:pt x="579801" y="0"/>
                        </a:moveTo>
                        <a:cubicBezTo>
                          <a:pt x="-121239" y="137160"/>
                          <a:pt x="-227919" y="1021080"/>
                          <a:pt x="488361" y="1188720"/>
                        </a:cubicBezTo>
                        <a:cubicBezTo>
                          <a:pt x="-339679" y="1529080"/>
                          <a:pt x="325801" y="2372360"/>
                          <a:pt x="838881" y="2026920"/>
                        </a:cubicBezTo>
                        <a:cubicBezTo>
                          <a:pt x="681401" y="2763520"/>
                          <a:pt x="1392601" y="2829560"/>
                          <a:pt x="1692321" y="2545080"/>
                        </a:cubicBezTo>
                        <a:cubicBezTo>
                          <a:pt x="1819321" y="3063240"/>
                          <a:pt x="2784521" y="3215640"/>
                          <a:pt x="3033441" y="2727960"/>
                        </a:cubicBezTo>
                        <a:cubicBezTo>
                          <a:pt x="3226481" y="3291840"/>
                          <a:pt x="4059601" y="3230880"/>
                          <a:pt x="4161201" y="2727960"/>
                        </a:cubicBezTo>
                        <a:cubicBezTo>
                          <a:pt x="4476161" y="3403600"/>
                          <a:pt x="5446441" y="3195320"/>
                          <a:pt x="5654721" y="2606040"/>
                        </a:cubicBezTo>
                        <a:cubicBezTo>
                          <a:pt x="5939201" y="3139440"/>
                          <a:pt x="6833281" y="2819400"/>
                          <a:pt x="6691041" y="2286000"/>
                        </a:cubicBezTo>
                        <a:lnTo>
                          <a:pt x="6706281" y="15240"/>
                        </a:lnTo>
                        <a:lnTo>
                          <a:pt x="579801" y="0"/>
                        </a:lnTo>
                        <a:close/>
                      </a:path>
                    </a:pathLst>
                  </a:custGeom>
                  <a:solidFill>
                    <a:srgbClr val="FF99CC"/>
                  </a:solidFill>
                  <a:ln w="1587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643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462" name="フリーフォーム 461"/>
                <p:cNvSpPr/>
                <p:nvPr/>
              </p:nvSpPr>
              <p:spPr>
                <a:xfrm rot="20367188">
                  <a:off x="915647" y="1054540"/>
                  <a:ext cx="161919" cy="154831"/>
                </a:xfrm>
                <a:custGeom>
                  <a:avLst/>
                  <a:gdLst>
                    <a:gd name="connsiteX0" fmla="*/ 609600 w 609600"/>
                    <a:gd name="connsiteY0" fmla="*/ 0 h 601362"/>
                    <a:gd name="connsiteX1" fmla="*/ 0 w 609600"/>
                    <a:gd name="connsiteY1" fmla="*/ 370703 h 601362"/>
                    <a:gd name="connsiteX2" fmla="*/ 247135 w 609600"/>
                    <a:gd name="connsiteY2" fmla="*/ 378941 h 601362"/>
                    <a:gd name="connsiteX3" fmla="*/ 263611 w 609600"/>
                    <a:gd name="connsiteY3" fmla="*/ 601362 h 601362"/>
                    <a:gd name="connsiteX4" fmla="*/ 609600 w 609600"/>
                    <a:gd name="connsiteY4" fmla="*/ 0 h 601362"/>
                    <a:gd name="connsiteX0" fmla="*/ 609600 w 609600"/>
                    <a:gd name="connsiteY0" fmla="*/ 5501 h 606863"/>
                    <a:gd name="connsiteX1" fmla="*/ 0 w 609600"/>
                    <a:gd name="connsiteY1" fmla="*/ 376204 h 606863"/>
                    <a:gd name="connsiteX2" fmla="*/ 247135 w 609600"/>
                    <a:gd name="connsiteY2" fmla="*/ 384442 h 606863"/>
                    <a:gd name="connsiteX3" fmla="*/ 263611 w 609600"/>
                    <a:gd name="connsiteY3" fmla="*/ 606863 h 606863"/>
                    <a:gd name="connsiteX4" fmla="*/ 609600 w 609600"/>
                    <a:gd name="connsiteY4" fmla="*/ 5501 h 606863"/>
                    <a:gd name="connsiteX0" fmla="*/ 609600 w 627852"/>
                    <a:gd name="connsiteY0" fmla="*/ 5501 h 606863"/>
                    <a:gd name="connsiteX1" fmla="*/ 0 w 627852"/>
                    <a:gd name="connsiteY1" fmla="*/ 376204 h 606863"/>
                    <a:gd name="connsiteX2" fmla="*/ 247135 w 627852"/>
                    <a:gd name="connsiteY2" fmla="*/ 384442 h 606863"/>
                    <a:gd name="connsiteX3" fmla="*/ 263611 w 627852"/>
                    <a:gd name="connsiteY3" fmla="*/ 606863 h 606863"/>
                    <a:gd name="connsiteX4" fmla="*/ 609600 w 627852"/>
                    <a:gd name="connsiteY4" fmla="*/ 5501 h 606863"/>
                    <a:gd name="connsiteX0" fmla="*/ 609600 w 626177"/>
                    <a:gd name="connsiteY0" fmla="*/ 5501 h 532722"/>
                    <a:gd name="connsiteX1" fmla="*/ 0 w 626177"/>
                    <a:gd name="connsiteY1" fmla="*/ 376204 h 532722"/>
                    <a:gd name="connsiteX2" fmla="*/ 247135 w 626177"/>
                    <a:gd name="connsiteY2" fmla="*/ 384442 h 532722"/>
                    <a:gd name="connsiteX3" fmla="*/ 222422 w 626177"/>
                    <a:gd name="connsiteY3" fmla="*/ 532722 h 532722"/>
                    <a:gd name="connsiteX4" fmla="*/ 609600 w 626177"/>
                    <a:gd name="connsiteY4" fmla="*/ 5501 h 532722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48281 w 527323"/>
                    <a:gd name="connsiteY2" fmla="*/ 383449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49427 w 527323"/>
                    <a:gd name="connsiteY2" fmla="*/ 251644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2683 w 529260"/>
                    <a:gd name="connsiteY0" fmla="*/ 7339 h 534560"/>
                    <a:gd name="connsiteX1" fmla="*/ 1937 w 529260"/>
                    <a:gd name="connsiteY1" fmla="*/ 452183 h 534560"/>
                    <a:gd name="connsiteX2" fmla="*/ 158456 w 529260"/>
                    <a:gd name="connsiteY2" fmla="*/ 361567 h 534560"/>
                    <a:gd name="connsiteX3" fmla="*/ 125505 w 529260"/>
                    <a:gd name="connsiteY3" fmla="*/ 534560 h 534560"/>
                    <a:gd name="connsiteX4" fmla="*/ 512683 w 529260"/>
                    <a:gd name="connsiteY4" fmla="*/ 7339 h 534560"/>
                    <a:gd name="connsiteX0" fmla="*/ 512683 w 536634"/>
                    <a:gd name="connsiteY0" fmla="*/ 7339 h 534560"/>
                    <a:gd name="connsiteX1" fmla="*/ 1937 w 536634"/>
                    <a:gd name="connsiteY1" fmla="*/ 452183 h 534560"/>
                    <a:gd name="connsiteX2" fmla="*/ 158456 w 536634"/>
                    <a:gd name="connsiteY2" fmla="*/ 361567 h 534560"/>
                    <a:gd name="connsiteX3" fmla="*/ 125505 w 536634"/>
                    <a:gd name="connsiteY3" fmla="*/ 534560 h 534560"/>
                    <a:gd name="connsiteX4" fmla="*/ 512683 w 536634"/>
                    <a:gd name="connsiteY4" fmla="*/ 7339 h 534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634" h="534560">
                      <a:moveTo>
                        <a:pt x="512683" y="7339"/>
                      </a:moveTo>
                      <a:cubicBezTo>
                        <a:pt x="243580" y="-42088"/>
                        <a:pt x="-25523" y="163858"/>
                        <a:pt x="1937" y="452183"/>
                      </a:cubicBezTo>
                      <a:cubicBezTo>
                        <a:pt x="128251" y="413740"/>
                        <a:pt x="106283" y="391772"/>
                        <a:pt x="158456" y="361567"/>
                      </a:cubicBezTo>
                      <a:lnTo>
                        <a:pt x="125505" y="534560"/>
                      </a:lnTo>
                      <a:cubicBezTo>
                        <a:pt x="389116" y="432961"/>
                        <a:pt x="611537" y="339599"/>
                        <a:pt x="512683" y="7339"/>
                      </a:cubicBezTo>
                      <a:close/>
                    </a:path>
                  </a:pathLst>
                </a:custGeom>
                <a:solidFill>
                  <a:srgbClr val="FFD9EC"/>
                </a:solidFill>
                <a:ln w="63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463" name="フリーフォーム 462"/>
                <p:cNvSpPr/>
                <p:nvPr/>
              </p:nvSpPr>
              <p:spPr>
                <a:xfrm rot="1877233">
                  <a:off x="866160" y="2021520"/>
                  <a:ext cx="162752" cy="150675"/>
                </a:xfrm>
                <a:custGeom>
                  <a:avLst/>
                  <a:gdLst>
                    <a:gd name="connsiteX0" fmla="*/ 609600 w 609600"/>
                    <a:gd name="connsiteY0" fmla="*/ 0 h 601362"/>
                    <a:gd name="connsiteX1" fmla="*/ 0 w 609600"/>
                    <a:gd name="connsiteY1" fmla="*/ 370703 h 601362"/>
                    <a:gd name="connsiteX2" fmla="*/ 247135 w 609600"/>
                    <a:gd name="connsiteY2" fmla="*/ 378941 h 601362"/>
                    <a:gd name="connsiteX3" fmla="*/ 263611 w 609600"/>
                    <a:gd name="connsiteY3" fmla="*/ 601362 h 601362"/>
                    <a:gd name="connsiteX4" fmla="*/ 609600 w 609600"/>
                    <a:gd name="connsiteY4" fmla="*/ 0 h 601362"/>
                    <a:gd name="connsiteX0" fmla="*/ 609600 w 609600"/>
                    <a:gd name="connsiteY0" fmla="*/ 5501 h 606863"/>
                    <a:gd name="connsiteX1" fmla="*/ 0 w 609600"/>
                    <a:gd name="connsiteY1" fmla="*/ 376204 h 606863"/>
                    <a:gd name="connsiteX2" fmla="*/ 247135 w 609600"/>
                    <a:gd name="connsiteY2" fmla="*/ 384442 h 606863"/>
                    <a:gd name="connsiteX3" fmla="*/ 263611 w 609600"/>
                    <a:gd name="connsiteY3" fmla="*/ 606863 h 606863"/>
                    <a:gd name="connsiteX4" fmla="*/ 609600 w 609600"/>
                    <a:gd name="connsiteY4" fmla="*/ 5501 h 606863"/>
                    <a:gd name="connsiteX0" fmla="*/ 609600 w 627852"/>
                    <a:gd name="connsiteY0" fmla="*/ 5501 h 606863"/>
                    <a:gd name="connsiteX1" fmla="*/ 0 w 627852"/>
                    <a:gd name="connsiteY1" fmla="*/ 376204 h 606863"/>
                    <a:gd name="connsiteX2" fmla="*/ 247135 w 627852"/>
                    <a:gd name="connsiteY2" fmla="*/ 384442 h 606863"/>
                    <a:gd name="connsiteX3" fmla="*/ 263611 w 627852"/>
                    <a:gd name="connsiteY3" fmla="*/ 606863 h 606863"/>
                    <a:gd name="connsiteX4" fmla="*/ 609600 w 627852"/>
                    <a:gd name="connsiteY4" fmla="*/ 5501 h 606863"/>
                    <a:gd name="connsiteX0" fmla="*/ 609600 w 626177"/>
                    <a:gd name="connsiteY0" fmla="*/ 5501 h 532722"/>
                    <a:gd name="connsiteX1" fmla="*/ 0 w 626177"/>
                    <a:gd name="connsiteY1" fmla="*/ 376204 h 532722"/>
                    <a:gd name="connsiteX2" fmla="*/ 247135 w 626177"/>
                    <a:gd name="connsiteY2" fmla="*/ 384442 h 532722"/>
                    <a:gd name="connsiteX3" fmla="*/ 222422 w 626177"/>
                    <a:gd name="connsiteY3" fmla="*/ 532722 h 532722"/>
                    <a:gd name="connsiteX4" fmla="*/ 609600 w 626177"/>
                    <a:gd name="connsiteY4" fmla="*/ 5501 h 532722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48281 w 527323"/>
                    <a:gd name="connsiteY2" fmla="*/ 383449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49427 w 527323"/>
                    <a:gd name="connsiteY2" fmla="*/ 251644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2683 w 529260"/>
                    <a:gd name="connsiteY0" fmla="*/ 7339 h 534560"/>
                    <a:gd name="connsiteX1" fmla="*/ 1937 w 529260"/>
                    <a:gd name="connsiteY1" fmla="*/ 452183 h 534560"/>
                    <a:gd name="connsiteX2" fmla="*/ 158456 w 529260"/>
                    <a:gd name="connsiteY2" fmla="*/ 361567 h 534560"/>
                    <a:gd name="connsiteX3" fmla="*/ 125505 w 529260"/>
                    <a:gd name="connsiteY3" fmla="*/ 534560 h 534560"/>
                    <a:gd name="connsiteX4" fmla="*/ 512683 w 529260"/>
                    <a:gd name="connsiteY4" fmla="*/ 7339 h 534560"/>
                    <a:gd name="connsiteX0" fmla="*/ 512683 w 536634"/>
                    <a:gd name="connsiteY0" fmla="*/ 7339 h 534560"/>
                    <a:gd name="connsiteX1" fmla="*/ 1937 w 536634"/>
                    <a:gd name="connsiteY1" fmla="*/ 452183 h 534560"/>
                    <a:gd name="connsiteX2" fmla="*/ 158456 w 536634"/>
                    <a:gd name="connsiteY2" fmla="*/ 361567 h 534560"/>
                    <a:gd name="connsiteX3" fmla="*/ 125505 w 536634"/>
                    <a:gd name="connsiteY3" fmla="*/ 534560 h 534560"/>
                    <a:gd name="connsiteX4" fmla="*/ 512683 w 536634"/>
                    <a:gd name="connsiteY4" fmla="*/ 7339 h 534560"/>
                    <a:gd name="connsiteX0" fmla="*/ 512683 w 517036"/>
                    <a:gd name="connsiteY0" fmla="*/ 7339 h 534560"/>
                    <a:gd name="connsiteX1" fmla="*/ 1937 w 517036"/>
                    <a:gd name="connsiteY1" fmla="*/ 452183 h 534560"/>
                    <a:gd name="connsiteX2" fmla="*/ 158456 w 517036"/>
                    <a:gd name="connsiteY2" fmla="*/ 361567 h 534560"/>
                    <a:gd name="connsiteX3" fmla="*/ 125505 w 517036"/>
                    <a:gd name="connsiteY3" fmla="*/ 534560 h 534560"/>
                    <a:gd name="connsiteX4" fmla="*/ 512683 w 517036"/>
                    <a:gd name="connsiteY4" fmla="*/ 7339 h 534560"/>
                    <a:gd name="connsiteX0" fmla="*/ 512683 w 519022"/>
                    <a:gd name="connsiteY0" fmla="*/ 7339 h 534560"/>
                    <a:gd name="connsiteX1" fmla="*/ 1937 w 519022"/>
                    <a:gd name="connsiteY1" fmla="*/ 452183 h 534560"/>
                    <a:gd name="connsiteX2" fmla="*/ 158456 w 519022"/>
                    <a:gd name="connsiteY2" fmla="*/ 361567 h 534560"/>
                    <a:gd name="connsiteX3" fmla="*/ 125505 w 519022"/>
                    <a:gd name="connsiteY3" fmla="*/ 534560 h 534560"/>
                    <a:gd name="connsiteX4" fmla="*/ 512683 w 519022"/>
                    <a:gd name="connsiteY4" fmla="*/ 7339 h 534560"/>
                    <a:gd name="connsiteX0" fmla="*/ 512683 w 519022"/>
                    <a:gd name="connsiteY0" fmla="*/ 7339 h 534560"/>
                    <a:gd name="connsiteX1" fmla="*/ 1937 w 519022"/>
                    <a:gd name="connsiteY1" fmla="*/ 452183 h 534560"/>
                    <a:gd name="connsiteX2" fmla="*/ 158456 w 519022"/>
                    <a:gd name="connsiteY2" fmla="*/ 361567 h 534560"/>
                    <a:gd name="connsiteX3" fmla="*/ 125505 w 519022"/>
                    <a:gd name="connsiteY3" fmla="*/ 534560 h 534560"/>
                    <a:gd name="connsiteX4" fmla="*/ 512683 w 519022"/>
                    <a:gd name="connsiteY4" fmla="*/ 7339 h 534560"/>
                    <a:gd name="connsiteX0" fmla="*/ 512683 w 519022"/>
                    <a:gd name="connsiteY0" fmla="*/ 7339 h 534560"/>
                    <a:gd name="connsiteX1" fmla="*/ 1937 w 519022"/>
                    <a:gd name="connsiteY1" fmla="*/ 452183 h 534560"/>
                    <a:gd name="connsiteX2" fmla="*/ 158456 w 519022"/>
                    <a:gd name="connsiteY2" fmla="*/ 361567 h 534560"/>
                    <a:gd name="connsiteX3" fmla="*/ 125505 w 519022"/>
                    <a:gd name="connsiteY3" fmla="*/ 534560 h 534560"/>
                    <a:gd name="connsiteX4" fmla="*/ 512683 w 519022"/>
                    <a:gd name="connsiteY4" fmla="*/ 7339 h 534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022" h="534560">
                      <a:moveTo>
                        <a:pt x="512683" y="7339"/>
                      </a:moveTo>
                      <a:cubicBezTo>
                        <a:pt x="243580" y="-42088"/>
                        <a:pt x="-25523" y="163858"/>
                        <a:pt x="1937" y="452183"/>
                      </a:cubicBezTo>
                      <a:cubicBezTo>
                        <a:pt x="103537" y="372550"/>
                        <a:pt x="106283" y="391772"/>
                        <a:pt x="158456" y="361567"/>
                      </a:cubicBezTo>
                      <a:cubicBezTo>
                        <a:pt x="98045" y="402756"/>
                        <a:pt x="136489" y="476896"/>
                        <a:pt x="125505" y="534560"/>
                      </a:cubicBezTo>
                      <a:cubicBezTo>
                        <a:pt x="455018" y="507102"/>
                        <a:pt x="545634" y="232507"/>
                        <a:pt x="512683" y="7339"/>
                      </a:cubicBezTo>
                      <a:close/>
                    </a:path>
                  </a:pathLst>
                </a:custGeom>
                <a:solidFill>
                  <a:srgbClr val="FFD9EC"/>
                </a:solidFill>
                <a:ln w="63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464" name="フリーフォーム 463"/>
                <p:cNvSpPr/>
                <p:nvPr/>
              </p:nvSpPr>
              <p:spPr>
                <a:xfrm rot="1293212">
                  <a:off x="1159633" y="1474989"/>
                  <a:ext cx="129730" cy="152258"/>
                </a:xfrm>
                <a:custGeom>
                  <a:avLst/>
                  <a:gdLst>
                    <a:gd name="connsiteX0" fmla="*/ 609600 w 609600"/>
                    <a:gd name="connsiteY0" fmla="*/ 0 h 601362"/>
                    <a:gd name="connsiteX1" fmla="*/ 0 w 609600"/>
                    <a:gd name="connsiteY1" fmla="*/ 370703 h 601362"/>
                    <a:gd name="connsiteX2" fmla="*/ 247135 w 609600"/>
                    <a:gd name="connsiteY2" fmla="*/ 378941 h 601362"/>
                    <a:gd name="connsiteX3" fmla="*/ 263611 w 609600"/>
                    <a:gd name="connsiteY3" fmla="*/ 601362 h 601362"/>
                    <a:gd name="connsiteX4" fmla="*/ 609600 w 609600"/>
                    <a:gd name="connsiteY4" fmla="*/ 0 h 601362"/>
                    <a:gd name="connsiteX0" fmla="*/ 609600 w 609600"/>
                    <a:gd name="connsiteY0" fmla="*/ 5501 h 606863"/>
                    <a:gd name="connsiteX1" fmla="*/ 0 w 609600"/>
                    <a:gd name="connsiteY1" fmla="*/ 376204 h 606863"/>
                    <a:gd name="connsiteX2" fmla="*/ 247135 w 609600"/>
                    <a:gd name="connsiteY2" fmla="*/ 384442 h 606863"/>
                    <a:gd name="connsiteX3" fmla="*/ 263611 w 609600"/>
                    <a:gd name="connsiteY3" fmla="*/ 606863 h 606863"/>
                    <a:gd name="connsiteX4" fmla="*/ 609600 w 609600"/>
                    <a:gd name="connsiteY4" fmla="*/ 5501 h 606863"/>
                    <a:gd name="connsiteX0" fmla="*/ 609600 w 627852"/>
                    <a:gd name="connsiteY0" fmla="*/ 5501 h 606863"/>
                    <a:gd name="connsiteX1" fmla="*/ 0 w 627852"/>
                    <a:gd name="connsiteY1" fmla="*/ 376204 h 606863"/>
                    <a:gd name="connsiteX2" fmla="*/ 247135 w 627852"/>
                    <a:gd name="connsiteY2" fmla="*/ 384442 h 606863"/>
                    <a:gd name="connsiteX3" fmla="*/ 263611 w 627852"/>
                    <a:gd name="connsiteY3" fmla="*/ 606863 h 606863"/>
                    <a:gd name="connsiteX4" fmla="*/ 609600 w 627852"/>
                    <a:gd name="connsiteY4" fmla="*/ 5501 h 606863"/>
                    <a:gd name="connsiteX0" fmla="*/ 609600 w 626177"/>
                    <a:gd name="connsiteY0" fmla="*/ 5501 h 532722"/>
                    <a:gd name="connsiteX1" fmla="*/ 0 w 626177"/>
                    <a:gd name="connsiteY1" fmla="*/ 376204 h 532722"/>
                    <a:gd name="connsiteX2" fmla="*/ 247135 w 626177"/>
                    <a:gd name="connsiteY2" fmla="*/ 384442 h 532722"/>
                    <a:gd name="connsiteX3" fmla="*/ 222422 w 626177"/>
                    <a:gd name="connsiteY3" fmla="*/ 532722 h 532722"/>
                    <a:gd name="connsiteX4" fmla="*/ 609600 w 626177"/>
                    <a:gd name="connsiteY4" fmla="*/ 5501 h 532722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48281 w 527323"/>
                    <a:gd name="connsiteY2" fmla="*/ 383449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49427 w 527323"/>
                    <a:gd name="connsiteY2" fmla="*/ 251644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2683 w 529260"/>
                    <a:gd name="connsiteY0" fmla="*/ 7339 h 534560"/>
                    <a:gd name="connsiteX1" fmla="*/ 1937 w 529260"/>
                    <a:gd name="connsiteY1" fmla="*/ 452183 h 534560"/>
                    <a:gd name="connsiteX2" fmla="*/ 158456 w 529260"/>
                    <a:gd name="connsiteY2" fmla="*/ 361567 h 534560"/>
                    <a:gd name="connsiteX3" fmla="*/ 125505 w 529260"/>
                    <a:gd name="connsiteY3" fmla="*/ 534560 h 534560"/>
                    <a:gd name="connsiteX4" fmla="*/ 512683 w 529260"/>
                    <a:gd name="connsiteY4" fmla="*/ 7339 h 534560"/>
                    <a:gd name="connsiteX0" fmla="*/ 512683 w 536634"/>
                    <a:gd name="connsiteY0" fmla="*/ 7339 h 534560"/>
                    <a:gd name="connsiteX1" fmla="*/ 1937 w 536634"/>
                    <a:gd name="connsiteY1" fmla="*/ 452183 h 534560"/>
                    <a:gd name="connsiteX2" fmla="*/ 158456 w 536634"/>
                    <a:gd name="connsiteY2" fmla="*/ 361567 h 534560"/>
                    <a:gd name="connsiteX3" fmla="*/ 125505 w 536634"/>
                    <a:gd name="connsiteY3" fmla="*/ 534560 h 534560"/>
                    <a:gd name="connsiteX4" fmla="*/ 512683 w 536634"/>
                    <a:gd name="connsiteY4" fmla="*/ 7339 h 534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634" h="534560">
                      <a:moveTo>
                        <a:pt x="512683" y="7339"/>
                      </a:moveTo>
                      <a:cubicBezTo>
                        <a:pt x="243580" y="-42088"/>
                        <a:pt x="-25523" y="163858"/>
                        <a:pt x="1937" y="452183"/>
                      </a:cubicBezTo>
                      <a:cubicBezTo>
                        <a:pt x="128251" y="413740"/>
                        <a:pt x="106283" y="391772"/>
                        <a:pt x="158456" y="361567"/>
                      </a:cubicBezTo>
                      <a:lnTo>
                        <a:pt x="125505" y="534560"/>
                      </a:lnTo>
                      <a:cubicBezTo>
                        <a:pt x="389116" y="432961"/>
                        <a:pt x="611537" y="339599"/>
                        <a:pt x="512683" y="7339"/>
                      </a:cubicBezTo>
                      <a:close/>
                    </a:path>
                  </a:pathLst>
                </a:custGeom>
                <a:solidFill>
                  <a:srgbClr val="FFD9EC"/>
                </a:solidFill>
                <a:ln w="63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465" name="フリーフォーム 464"/>
                <p:cNvSpPr/>
                <p:nvPr/>
              </p:nvSpPr>
              <p:spPr>
                <a:xfrm rot="20740556">
                  <a:off x="456509" y="2592867"/>
                  <a:ext cx="172527" cy="149509"/>
                </a:xfrm>
                <a:custGeom>
                  <a:avLst/>
                  <a:gdLst>
                    <a:gd name="connsiteX0" fmla="*/ 609600 w 609600"/>
                    <a:gd name="connsiteY0" fmla="*/ 0 h 601362"/>
                    <a:gd name="connsiteX1" fmla="*/ 0 w 609600"/>
                    <a:gd name="connsiteY1" fmla="*/ 370703 h 601362"/>
                    <a:gd name="connsiteX2" fmla="*/ 247135 w 609600"/>
                    <a:gd name="connsiteY2" fmla="*/ 378941 h 601362"/>
                    <a:gd name="connsiteX3" fmla="*/ 263611 w 609600"/>
                    <a:gd name="connsiteY3" fmla="*/ 601362 h 601362"/>
                    <a:gd name="connsiteX4" fmla="*/ 609600 w 609600"/>
                    <a:gd name="connsiteY4" fmla="*/ 0 h 601362"/>
                    <a:gd name="connsiteX0" fmla="*/ 609600 w 609600"/>
                    <a:gd name="connsiteY0" fmla="*/ 5501 h 606863"/>
                    <a:gd name="connsiteX1" fmla="*/ 0 w 609600"/>
                    <a:gd name="connsiteY1" fmla="*/ 376204 h 606863"/>
                    <a:gd name="connsiteX2" fmla="*/ 247135 w 609600"/>
                    <a:gd name="connsiteY2" fmla="*/ 384442 h 606863"/>
                    <a:gd name="connsiteX3" fmla="*/ 263611 w 609600"/>
                    <a:gd name="connsiteY3" fmla="*/ 606863 h 606863"/>
                    <a:gd name="connsiteX4" fmla="*/ 609600 w 609600"/>
                    <a:gd name="connsiteY4" fmla="*/ 5501 h 606863"/>
                    <a:gd name="connsiteX0" fmla="*/ 609600 w 627852"/>
                    <a:gd name="connsiteY0" fmla="*/ 5501 h 606863"/>
                    <a:gd name="connsiteX1" fmla="*/ 0 w 627852"/>
                    <a:gd name="connsiteY1" fmla="*/ 376204 h 606863"/>
                    <a:gd name="connsiteX2" fmla="*/ 247135 w 627852"/>
                    <a:gd name="connsiteY2" fmla="*/ 384442 h 606863"/>
                    <a:gd name="connsiteX3" fmla="*/ 263611 w 627852"/>
                    <a:gd name="connsiteY3" fmla="*/ 606863 h 606863"/>
                    <a:gd name="connsiteX4" fmla="*/ 609600 w 627852"/>
                    <a:gd name="connsiteY4" fmla="*/ 5501 h 606863"/>
                    <a:gd name="connsiteX0" fmla="*/ 609600 w 626177"/>
                    <a:gd name="connsiteY0" fmla="*/ 5501 h 532722"/>
                    <a:gd name="connsiteX1" fmla="*/ 0 w 626177"/>
                    <a:gd name="connsiteY1" fmla="*/ 376204 h 532722"/>
                    <a:gd name="connsiteX2" fmla="*/ 247135 w 626177"/>
                    <a:gd name="connsiteY2" fmla="*/ 384442 h 532722"/>
                    <a:gd name="connsiteX3" fmla="*/ 222422 w 626177"/>
                    <a:gd name="connsiteY3" fmla="*/ 532722 h 532722"/>
                    <a:gd name="connsiteX4" fmla="*/ 609600 w 626177"/>
                    <a:gd name="connsiteY4" fmla="*/ 5501 h 532722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48281 w 527323"/>
                    <a:gd name="connsiteY2" fmla="*/ 383449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49427 w 527323"/>
                    <a:gd name="connsiteY2" fmla="*/ 251644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2683 w 529260"/>
                    <a:gd name="connsiteY0" fmla="*/ 7339 h 534560"/>
                    <a:gd name="connsiteX1" fmla="*/ 1937 w 529260"/>
                    <a:gd name="connsiteY1" fmla="*/ 452183 h 534560"/>
                    <a:gd name="connsiteX2" fmla="*/ 158456 w 529260"/>
                    <a:gd name="connsiteY2" fmla="*/ 361567 h 534560"/>
                    <a:gd name="connsiteX3" fmla="*/ 125505 w 529260"/>
                    <a:gd name="connsiteY3" fmla="*/ 534560 h 534560"/>
                    <a:gd name="connsiteX4" fmla="*/ 512683 w 529260"/>
                    <a:gd name="connsiteY4" fmla="*/ 7339 h 534560"/>
                    <a:gd name="connsiteX0" fmla="*/ 512683 w 536634"/>
                    <a:gd name="connsiteY0" fmla="*/ 7339 h 534560"/>
                    <a:gd name="connsiteX1" fmla="*/ 1937 w 536634"/>
                    <a:gd name="connsiteY1" fmla="*/ 452183 h 534560"/>
                    <a:gd name="connsiteX2" fmla="*/ 158456 w 536634"/>
                    <a:gd name="connsiteY2" fmla="*/ 361567 h 534560"/>
                    <a:gd name="connsiteX3" fmla="*/ 125505 w 536634"/>
                    <a:gd name="connsiteY3" fmla="*/ 534560 h 534560"/>
                    <a:gd name="connsiteX4" fmla="*/ 512683 w 536634"/>
                    <a:gd name="connsiteY4" fmla="*/ 7339 h 534560"/>
                    <a:gd name="connsiteX0" fmla="*/ 512683 w 517036"/>
                    <a:gd name="connsiteY0" fmla="*/ 7339 h 534560"/>
                    <a:gd name="connsiteX1" fmla="*/ 1937 w 517036"/>
                    <a:gd name="connsiteY1" fmla="*/ 452183 h 534560"/>
                    <a:gd name="connsiteX2" fmla="*/ 158456 w 517036"/>
                    <a:gd name="connsiteY2" fmla="*/ 361567 h 534560"/>
                    <a:gd name="connsiteX3" fmla="*/ 125505 w 517036"/>
                    <a:gd name="connsiteY3" fmla="*/ 534560 h 534560"/>
                    <a:gd name="connsiteX4" fmla="*/ 512683 w 517036"/>
                    <a:gd name="connsiteY4" fmla="*/ 7339 h 534560"/>
                    <a:gd name="connsiteX0" fmla="*/ 512683 w 519022"/>
                    <a:gd name="connsiteY0" fmla="*/ 7339 h 534560"/>
                    <a:gd name="connsiteX1" fmla="*/ 1937 w 519022"/>
                    <a:gd name="connsiteY1" fmla="*/ 452183 h 534560"/>
                    <a:gd name="connsiteX2" fmla="*/ 158456 w 519022"/>
                    <a:gd name="connsiteY2" fmla="*/ 361567 h 534560"/>
                    <a:gd name="connsiteX3" fmla="*/ 125505 w 519022"/>
                    <a:gd name="connsiteY3" fmla="*/ 534560 h 534560"/>
                    <a:gd name="connsiteX4" fmla="*/ 512683 w 519022"/>
                    <a:gd name="connsiteY4" fmla="*/ 7339 h 534560"/>
                    <a:gd name="connsiteX0" fmla="*/ 512683 w 519022"/>
                    <a:gd name="connsiteY0" fmla="*/ 7339 h 534560"/>
                    <a:gd name="connsiteX1" fmla="*/ 1937 w 519022"/>
                    <a:gd name="connsiteY1" fmla="*/ 452183 h 534560"/>
                    <a:gd name="connsiteX2" fmla="*/ 158456 w 519022"/>
                    <a:gd name="connsiteY2" fmla="*/ 361567 h 534560"/>
                    <a:gd name="connsiteX3" fmla="*/ 125505 w 519022"/>
                    <a:gd name="connsiteY3" fmla="*/ 534560 h 534560"/>
                    <a:gd name="connsiteX4" fmla="*/ 512683 w 519022"/>
                    <a:gd name="connsiteY4" fmla="*/ 7339 h 534560"/>
                    <a:gd name="connsiteX0" fmla="*/ 512683 w 519022"/>
                    <a:gd name="connsiteY0" fmla="*/ 7339 h 534560"/>
                    <a:gd name="connsiteX1" fmla="*/ 1937 w 519022"/>
                    <a:gd name="connsiteY1" fmla="*/ 452183 h 534560"/>
                    <a:gd name="connsiteX2" fmla="*/ 158456 w 519022"/>
                    <a:gd name="connsiteY2" fmla="*/ 361567 h 534560"/>
                    <a:gd name="connsiteX3" fmla="*/ 125505 w 519022"/>
                    <a:gd name="connsiteY3" fmla="*/ 534560 h 534560"/>
                    <a:gd name="connsiteX4" fmla="*/ 512683 w 519022"/>
                    <a:gd name="connsiteY4" fmla="*/ 7339 h 534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022" h="534560">
                      <a:moveTo>
                        <a:pt x="512683" y="7339"/>
                      </a:moveTo>
                      <a:cubicBezTo>
                        <a:pt x="243580" y="-42088"/>
                        <a:pt x="-25523" y="163858"/>
                        <a:pt x="1937" y="452183"/>
                      </a:cubicBezTo>
                      <a:cubicBezTo>
                        <a:pt x="103537" y="372550"/>
                        <a:pt x="106283" y="391772"/>
                        <a:pt x="158456" y="361567"/>
                      </a:cubicBezTo>
                      <a:cubicBezTo>
                        <a:pt x="98045" y="402756"/>
                        <a:pt x="136489" y="476896"/>
                        <a:pt x="125505" y="534560"/>
                      </a:cubicBezTo>
                      <a:cubicBezTo>
                        <a:pt x="455018" y="507102"/>
                        <a:pt x="545634" y="232507"/>
                        <a:pt x="512683" y="7339"/>
                      </a:cubicBezTo>
                      <a:close/>
                    </a:path>
                  </a:pathLst>
                </a:custGeom>
                <a:solidFill>
                  <a:srgbClr val="FFD9EC"/>
                </a:solidFill>
                <a:ln w="63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467" name="フリーフォーム 466"/>
                <p:cNvSpPr/>
                <p:nvPr/>
              </p:nvSpPr>
              <p:spPr>
                <a:xfrm rot="2654124">
                  <a:off x="992579" y="453686"/>
                  <a:ext cx="118030" cy="170334"/>
                </a:xfrm>
                <a:custGeom>
                  <a:avLst/>
                  <a:gdLst>
                    <a:gd name="connsiteX0" fmla="*/ 609600 w 609600"/>
                    <a:gd name="connsiteY0" fmla="*/ 0 h 601362"/>
                    <a:gd name="connsiteX1" fmla="*/ 0 w 609600"/>
                    <a:gd name="connsiteY1" fmla="*/ 370703 h 601362"/>
                    <a:gd name="connsiteX2" fmla="*/ 247135 w 609600"/>
                    <a:gd name="connsiteY2" fmla="*/ 378941 h 601362"/>
                    <a:gd name="connsiteX3" fmla="*/ 263611 w 609600"/>
                    <a:gd name="connsiteY3" fmla="*/ 601362 h 601362"/>
                    <a:gd name="connsiteX4" fmla="*/ 609600 w 609600"/>
                    <a:gd name="connsiteY4" fmla="*/ 0 h 601362"/>
                    <a:gd name="connsiteX0" fmla="*/ 609600 w 609600"/>
                    <a:gd name="connsiteY0" fmla="*/ 5501 h 606863"/>
                    <a:gd name="connsiteX1" fmla="*/ 0 w 609600"/>
                    <a:gd name="connsiteY1" fmla="*/ 376204 h 606863"/>
                    <a:gd name="connsiteX2" fmla="*/ 247135 w 609600"/>
                    <a:gd name="connsiteY2" fmla="*/ 384442 h 606863"/>
                    <a:gd name="connsiteX3" fmla="*/ 263611 w 609600"/>
                    <a:gd name="connsiteY3" fmla="*/ 606863 h 606863"/>
                    <a:gd name="connsiteX4" fmla="*/ 609600 w 609600"/>
                    <a:gd name="connsiteY4" fmla="*/ 5501 h 606863"/>
                    <a:gd name="connsiteX0" fmla="*/ 609600 w 627852"/>
                    <a:gd name="connsiteY0" fmla="*/ 5501 h 606863"/>
                    <a:gd name="connsiteX1" fmla="*/ 0 w 627852"/>
                    <a:gd name="connsiteY1" fmla="*/ 376204 h 606863"/>
                    <a:gd name="connsiteX2" fmla="*/ 247135 w 627852"/>
                    <a:gd name="connsiteY2" fmla="*/ 384442 h 606863"/>
                    <a:gd name="connsiteX3" fmla="*/ 263611 w 627852"/>
                    <a:gd name="connsiteY3" fmla="*/ 606863 h 606863"/>
                    <a:gd name="connsiteX4" fmla="*/ 609600 w 627852"/>
                    <a:gd name="connsiteY4" fmla="*/ 5501 h 606863"/>
                    <a:gd name="connsiteX0" fmla="*/ 609600 w 626177"/>
                    <a:gd name="connsiteY0" fmla="*/ 5501 h 532722"/>
                    <a:gd name="connsiteX1" fmla="*/ 0 w 626177"/>
                    <a:gd name="connsiteY1" fmla="*/ 376204 h 532722"/>
                    <a:gd name="connsiteX2" fmla="*/ 247135 w 626177"/>
                    <a:gd name="connsiteY2" fmla="*/ 384442 h 532722"/>
                    <a:gd name="connsiteX3" fmla="*/ 222422 w 626177"/>
                    <a:gd name="connsiteY3" fmla="*/ 532722 h 532722"/>
                    <a:gd name="connsiteX4" fmla="*/ 609600 w 626177"/>
                    <a:gd name="connsiteY4" fmla="*/ 5501 h 532722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48281 w 527323"/>
                    <a:gd name="connsiteY2" fmla="*/ 383449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49427 w 527323"/>
                    <a:gd name="connsiteY2" fmla="*/ 251644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2683 w 529260"/>
                    <a:gd name="connsiteY0" fmla="*/ 7339 h 534560"/>
                    <a:gd name="connsiteX1" fmla="*/ 1937 w 529260"/>
                    <a:gd name="connsiteY1" fmla="*/ 452183 h 534560"/>
                    <a:gd name="connsiteX2" fmla="*/ 158456 w 529260"/>
                    <a:gd name="connsiteY2" fmla="*/ 361567 h 534560"/>
                    <a:gd name="connsiteX3" fmla="*/ 125505 w 529260"/>
                    <a:gd name="connsiteY3" fmla="*/ 534560 h 534560"/>
                    <a:gd name="connsiteX4" fmla="*/ 512683 w 529260"/>
                    <a:gd name="connsiteY4" fmla="*/ 7339 h 534560"/>
                    <a:gd name="connsiteX0" fmla="*/ 512683 w 536634"/>
                    <a:gd name="connsiteY0" fmla="*/ 7339 h 534560"/>
                    <a:gd name="connsiteX1" fmla="*/ 1937 w 536634"/>
                    <a:gd name="connsiteY1" fmla="*/ 452183 h 534560"/>
                    <a:gd name="connsiteX2" fmla="*/ 158456 w 536634"/>
                    <a:gd name="connsiteY2" fmla="*/ 361567 h 534560"/>
                    <a:gd name="connsiteX3" fmla="*/ 125505 w 536634"/>
                    <a:gd name="connsiteY3" fmla="*/ 534560 h 534560"/>
                    <a:gd name="connsiteX4" fmla="*/ 512683 w 536634"/>
                    <a:gd name="connsiteY4" fmla="*/ 7339 h 534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634" h="534560">
                      <a:moveTo>
                        <a:pt x="512683" y="7339"/>
                      </a:moveTo>
                      <a:cubicBezTo>
                        <a:pt x="243580" y="-42088"/>
                        <a:pt x="-25523" y="163858"/>
                        <a:pt x="1937" y="452183"/>
                      </a:cubicBezTo>
                      <a:cubicBezTo>
                        <a:pt x="128251" y="413740"/>
                        <a:pt x="106283" y="391772"/>
                        <a:pt x="158456" y="361567"/>
                      </a:cubicBezTo>
                      <a:lnTo>
                        <a:pt x="125505" y="534560"/>
                      </a:lnTo>
                      <a:cubicBezTo>
                        <a:pt x="389116" y="432961"/>
                        <a:pt x="611537" y="339599"/>
                        <a:pt x="512683" y="7339"/>
                      </a:cubicBezTo>
                      <a:close/>
                    </a:path>
                  </a:pathLst>
                </a:custGeom>
                <a:solidFill>
                  <a:srgbClr val="FFD9EC"/>
                </a:solidFill>
                <a:ln w="63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468" name="フリーフォーム 467"/>
                <p:cNvSpPr/>
                <p:nvPr/>
              </p:nvSpPr>
              <p:spPr>
                <a:xfrm rot="1877233">
                  <a:off x="362426" y="2322290"/>
                  <a:ext cx="162752" cy="150675"/>
                </a:xfrm>
                <a:custGeom>
                  <a:avLst/>
                  <a:gdLst>
                    <a:gd name="connsiteX0" fmla="*/ 609600 w 609600"/>
                    <a:gd name="connsiteY0" fmla="*/ 0 h 601362"/>
                    <a:gd name="connsiteX1" fmla="*/ 0 w 609600"/>
                    <a:gd name="connsiteY1" fmla="*/ 370703 h 601362"/>
                    <a:gd name="connsiteX2" fmla="*/ 247135 w 609600"/>
                    <a:gd name="connsiteY2" fmla="*/ 378941 h 601362"/>
                    <a:gd name="connsiteX3" fmla="*/ 263611 w 609600"/>
                    <a:gd name="connsiteY3" fmla="*/ 601362 h 601362"/>
                    <a:gd name="connsiteX4" fmla="*/ 609600 w 609600"/>
                    <a:gd name="connsiteY4" fmla="*/ 0 h 601362"/>
                    <a:gd name="connsiteX0" fmla="*/ 609600 w 609600"/>
                    <a:gd name="connsiteY0" fmla="*/ 5501 h 606863"/>
                    <a:gd name="connsiteX1" fmla="*/ 0 w 609600"/>
                    <a:gd name="connsiteY1" fmla="*/ 376204 h 606863"/>
                    <a:gd name="connsiteX2" fmla="*/ 247135 w 609600"/>
                    <a:gd name="connsiteY2" fmla="*/ 384442 h 606863"/>
                    <a:gd name="connsiteX3" fmla="*/ 263611 w 609600"/>
                    <a:gd name="connsiteY3" fmla="*/ 606863 h 606863"/>
                    <a:gd name="connsiteX4" fmla="*/ 609600 w 609600"/>
                    <a:gd name="connsiteY4" fmla="*/ 5501 h 606863"/>
                    <a:gd name="connsiteX0" fmla="*/ 609600 w 627852"/>
                    <a:gd name="connsiteY0" fmla="*/ 5501 h 606863"/>
                    <a:gd name="connsiteX1" fmla="*/ 0 w 627852"/>
                    <a:gd name="connsiteY1" fmla="*/ 376204 h 606863"/>
                    <a:gd name="connsiteX2" fmla="*/ 247135 w 627852"/>
                    <a:gd name="connsiteY2" fmla="*/ 384442 h 606863"/>
                    <a:gd name="connsiteX3" fmla="*/ 263611 w 627852"/>
                    <a:gd name="connsiteY3" fmla="*/ 606863 h 606863"/>
                    <a:gd name="connsiteX4" fmla="*/ 609600 w 627852"/>
                    <a:gd name="connsiteY4" fmla="*/ 5501 h 606863"/>
                    <a:gd name="connsiteX0" fmla="*/ 609600 w 626177"/>
                    <a:gd name="connsiteY0" fmla="*/ 5501 h 532722"/>
                    <a:gd name="connsiteX1" fmla="*/ 0 w 626177"/>
                    <a:gd name="connsiteY1" fmla="*/ 376204 h 532722"/>
                    <a:gd name="connsiteX2" fmla="*/ 247135 w 626177"/>
                    <a:gd name="connsiteY2" fmla="*/ 384442 h 532722"/>
                    <a:gd name="connsiteX3" fmla="*/ 222422 w 626177"/>
                    <a:gd name="connsiteY3" fmla="*/ 532722 h 532722"/>
                    <a:gd name="connsiteX4" fmla="*/ 609600 w 626177"/>
                    <a:gd name="connsiteY4" fmla="*/ 5501 h 532722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48281 w 527323"/>
                    <a:gd name="connsiteY2" fmla="*/ 383449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49427 w 527323"/>
                    <a:gd name="connsiteY2" fmla="*/ 251644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2683 w 529260"/>
                    <a:gd name="connsiteY0" fmla="*/ 7339 h 534560"/>
                    <a:gd name="connsiteX1" fmla="*/ 1937 w 529260"/>
                    <a:gd name="connsiteY1" fmla="*/ 452183 h 534560"/>
                    <a:gd name="connsiteX2" fmla="*/ 158456 w 529260"/>
                    <a:gd name="connsiteY2" fmla="*/ 361567 h 534560"/>
                    <a:gd name="connsiteX3" fmla="*/ 125505 w 529260"/>
                    <a:gd name="connsiteY3" fmla="*/ 534560 h 534560"/>
                    <a:gd name="connsiteX4" fmla="*/ 512683 w 529260"/>
                    <a:gd name="connsiteY4" fmla="*/ 7339 h 534560"/>
                    <a:gd name="connsiteX0" fmla="*/ 512683 w 536634"/>
                    <a:gd name="connsiteY0" fmla="*/ 7339 h 534560"/>
                    <a:gd name="connsiteX1" fmla="*/ 1937 w 536634"/>
                    <a:gd name="connsiteY1" fmla="*/ 452183 h 534560"/>
                    <a:gd name="connsiteX2" fmla="*/ 158456 w 536634"/>
                    <a:gd name="connsiteY2" fmla="*/ 361567 h 534560"/>
                    <a:gd name="connsiteX3" fmla="*/ 125505 w 536634"/>
                    <a:gd name="connsiteY3" fmla="*/ 534560 h 534560"/>
                    <a:gd name="connsiteX4" fmla="*/ 512683 w 536634"/>
                    <a:gd name="connsiteY4" fmla="*/ 7339 h 534560"/>
                    <a:gd name="connsiteX0" fmla="*/ 512683 w 517036"/>
                    <a:gd name="connsiteY0" fmla="*/ 7339 h 534560"/>
                    <a:gd name="connsiteX1" fmla="*/ 1937 w 517036"/>
                    <a:gd name="connsiteY1" fmla="*/ 452183 h 534560"/>
                    <a:gd name="connsiteX2" fmla="*/ 158456 w 517036"/>
                    <a:gd name="connsiteY2" fmla="*/ 361567 h 534560"/>
                    <a:gd name="connsiteX3" fmla="*/ 125505 w 517036"/>
                    <a:gd name="connsiteY3" fmla="*/ 534560 h 534560"/>
                    <a:gd name="connsiteX4" fmla="*/ 512683 w 517036"/>
                    <a:gd name="connsiteY4" fmla="*/ 7339 h 534560"/>
                    <a:gd name="connsiteX0" fmla="*/ 512683 w 519022"/>
                    <a:gd name="connsiteY0" fmla="*/ 7339 h 534560"/>
                    <a:gd name="connsiteX1" fmla="*/ 1937 w 519022"/>
                    <a:gd name="connsiteY1" fmla="*/ 452183 h 534560"/>
                    <a:gd name="connsiteX2" fmla="*/ 158456 w 519022"/>
                    <a:gd name="connsiteY2" fmla="*/ 361567 h 534560"/>
                    <a:gd name="connsiteX3" fmla="*/ 125505 w 519022"/>
                    <a:gd name="connsiteY3" fmla="*/ 534560 h 534560"/>
                    <a:gd name="connsiteX4" fmla="*/ 512683 w 519022"/>
                    <a:gd name="connsiteY4" fmla="*/ 7339 h 534560"/>
                    <a:gd name="connsiteX0" fmla="*/ 512683 w 519022"/>
                    <a:gd name="connsiteY0" fmla="*/ 7339 h 534560"/>
                    <a:gd name="connsiteX1" fmla="*/ 1937 w 519022"/>
                    <a:gd name="connsiteY1" fmla="*/ 452183 h 534560"/>
                    <a:gd name="connsiteX2" fmla="*/ 158456 w 519022"/>
                    <a:gd name="connsiteY2" fmla="*/ 361567 h 534560"/>
                    <a:gd name="connsiteX3" fmla="*/ 125505 w 519022"/>
                    <a:gd name="connsiteY3" fmla="*/ 534560 h 534560"/>
                    <a:gd name="connsiteX4" fmla="*/ 512683 w 519022"/>
                    <a:gd name="connsiteY4" fmla="*/ 7339 h 534560"/>
                    <a:gd name="connsiteX0" fmla="*/ 512683 w 519022"/>
                    <a:gd name="connsiteY0" fmla="*/ 7339 h 534560"/>
                    <a:gd name="connsiteX1" fmla="*/ 1937 w 519022"/>
                    <a:gd name="connsiteY1" fmla="*/ 452183 h 534560"/>
                    <a:gd name="connsiteX2" fmla="*/ 158456 w 519022"/>
                    <a:gd name="connsiteY2" fmla="*/ 361567 h 534560"/>
                    <a:gd name="connsiteX3" fmla="*/ 125505 w 519022"/>
                    <a:gd name="connsiteY3" fmla="*/ 534560 h 534560"/>
                    <a:gd name="connsiteX4" fmla="*/ 512683 w 519022"/>
                    <a:gd name="connsiteY4" fmla="*/ 7339 h 534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022" h="534560">
                      <a:moveTo>
                        <a:pt x="512683" y="7339"/>
                      </a:moveTo>
                      <a:cubicBezTo>
                        <a:pt x="243580" y="-42088"/>
                        <a:pt x="-25523" y="163858"/>
                        <a:pt x="1937" y="452183"/>
                      </a:cubicBezTo>
                      <a:cubicBezTo>
                        <a:pt x="103537" y="372550"/>
                        <a:pt x="106283" y="391772"/>
                        <a:pt x="158456" y="361567"/>
                      </a:cubicBezTo>
                      <a:cubicBezTo>
                        <a:pt x="98045" y="402756"/>
                        <a:pt x="136489" y="476896"/>
                        <a:pt x="125505" y="534560"/>
                      </a:cubicBezTo>
                      <a:cubicBezTo>
                        <a:pt x="455018" y="507102"/>
                        <a:pt x="545634" y="232507"/>
                        <a:pt x="512683" y="7339"/>
                      </a:cubicBezTo>
                      <a:close/>
                    </a:path>
                  </a:pathLst>
                </a:custGeom>
                <a:solidFill>
                  <a:srgbClr val="FFD9EC"/>
                </a:solidFill>
                <a:ln w="63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469" name="フリーフォーム 468"/>
                <p:cNvSpPr/>
                <p:nvPr/>
              </p:nvSpPr>
              <p:spPr>
                <a:xfrm rot="1293212">
                  <a:off x="655899" y="1775759"/>
                  <a:ext cx="129730" cy="152258"/>
                </a:xfrm>
                <a:custGeom>
                  <a:avLst/>
                  <a:gdLst>
                    <a:gd name="connsiteX0" fmla="*/ 609600 w 609600"/>
                    <a:gd name="connsiteY0" fmla="*/ 0 h 601362"/>
                    <a:gd name="connsiteX1" fmla="*/ 0 w 609600"/>
                    <a:gd name="connsiteY1" fmla="*/ 370703 h 601362"/>
                    <a:gd name="connsiteX2" fmla="*/ 247135 w 609600"/>
                    <a:gd name="connsiteY2" fmla="*/ 378941 h 601362"/>
                    <a:gd name="connsiteX3" fmla="*/ 263611 w 609600"/>
                    <a:gd name="connsiteY3" fmla="*/ 601362 h 601362"/>
                    <a:gd name="connsiteX4" fmla="*/ 609600 w 609600"/>
                    <a:gd name="connsiteY4" fmla="*/ 0 h 601362"/>
                    <a:gd name="connsiteX0" fmla="*/ 609600 w 609600"/>
                    <a:gd name="connsiteY0" fmla="*/ 5501 h 606863"/>
                    <a:gd name="connsiteX1" fmla="*/ 0 w 609600"/>
                    <a:gd name="connsiteY1" fmla="*/ 376204 h 606863"/>
                    <a:gd name="connsiteX2" fmla="*/ 247135 w 609600"/>
                    <a:gd name="connsiteY2" fmla="*/ 384442 h 606863"/>
                    <a:gd name="connsiteX3" fmla="*/ 263611 w 609600"/>
                    <a:gd name="connsiteY3" fmla="*/ 606863 h 606863"/>
                    <a:gd name="connsiteX4" fmla="*/ 609600 w 609600"/>
                    <a:gd name="connsiteY4" fmla="*/ 5501 h 606863"/>
                    <a:gd name="connsiteX0" fmla="*/ 609600 w 627852"/>
                    <a:gd name="connsiteY0" fmla="*/ 5501 h 606863"/>
                    <a:gd name="connsiteX1" fmla="*/ 0 w 627852"/>
                    <a:gd name="connsiteY1" fmla="*/ 376204 h 606863"/>
                    <a:gd name="connsiteX2" fmla="*/ 247135 w 627852"/>
                    <a:gd name="connsiteY2" fmla="*/ 384442 h 606863"/>
                    <a:gd name="connsiteX3" fmla="*/ 263611 w 627852"/>
                    <a:gd name="connsiteY3" fmla="*/ 606863 h 606863"/>
                    <a:gd name="connsiteX4" fmla="*/ 609600 w 627852"/>
                    <a:gd name="connsiteY4" fmla="*/ 5501 h 606863"/>
                    <a:gd name="connsiteX0" fmla="*/ 609600 w 626177"/>
                    <a:gd name="connsiteY0" fmla="*/ 5501 h 532722"/>
                    <a:gd name="connsiteX1" fmla="*/ 0 w 626177"/>
                    <a:gd name="connsiteY1" fmla="*/ 376204 h 532722"/>
                    <a:gd name="connsiteX2" fmla="*/ 247135 w 626177"/>
                    <a:gd name="connsiteY2" fmla="*/ 384442 h 532722"/>
                    <a:gd name="connsiteX3" fmla="*/ 222422 w 626177"/>
                    <a:gd name="connsiteY3" fmla="*/ 532722 h 532722"/>
                    <a:gd name="connsiteX4" fmla="*/ 609600 w 626177"/>
                    <a:gd name="connsiteY4" fmla="*/ 5501 h 532722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48281 w 527323"/>
                    <a:gd name="connsiteY2" fmla="*/ 383449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49427 w 527323"/>
                    <a:gd name="connsiteY2" fmla="*/ 251644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2683 w 529260"/>
                    <a:gd name="connsiteY0" fmla="*/ 7339 h 534560"/>
                    <a:gd name="connsiteX1" fmla="*/ 1937 w 529260"/>
                    <a:gd name="connsiteY1" fmla="*/ 452183 h 534560"/>
                    <a:gd name="connsiteX2" fmla="*/ 158456 w 529260"/>
                    <a:gd name="connsiteY2" fmla="*/ 361567 h 534560"/>
                    <a:gd name="connsiteX3" fmla="*/ 125505 w 529260"/>
                    <a:gd name="connsiteY3" fmla="*/ 534560 h 534560"/>
                    <a:gd name="connsiteX4" fmla="*/ 512683 w 529260"/>
                    <a:gd name="connsiteY4" fmla="*/ 7339 h 534560"/>
                    <a:gd name="connsiteX0" fmla="*/ 512683 w 536634"/>
                    <a:gd name="connsiteY0" fmla="*/ 7339 h 534560"/>
                    <a:gd name="connsiteX1" fmla="*/ 1937 w 536634"/>
                    <a:gd name="connsiteY1" fmla="*/ 452183 h 534560"/>
                    <a:gd name="connsiteX2" fmla="*/ 158456 w 536634"/>
                    <a:gd name="connsiteY2" fmla="*/ 361567 h 534560"/>
                    <a:gd name="connsiteX3" fmla="*/ 125505 w 536634"/>
                    <a:gd name="connsiteY3" fmla="*/ 534560 h 534560"/>
                    <a:gd name="connsiteX4" fmla="*/ 512683 w 536634"/>
                    <a:gd name="connsiteY4" fmla="*/ 7339 h 534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634" h="534560">
                      <a:moveTo>
                        <a:pt x="512683" y="7339"/>
                      </a:moveTo>
                      <a:cubicBezTo>
                        <a:pt x="243580" y="-42088"/>
                        <a:pt x="-25523" y="163858"/>
                        <a:pt x="1937" y="452183"/>
                      </a:cubicBezTo>
                      <a:cubicBezTo>
                        <a:pt x="128251" y="413740"/>
                        <a:pt x="106283" y="391772"/>
                        <a:pt x="158456" y="361567"/>
                      </a:cubicBezTo>
                      <a:lnTo>
                        <a:pt x="125505" y="534560"/>
                      </a:lnTo>
                      <a:cubicBezTo>
                        <a:pt x="389116" y="432961"/>
                        <a:pt x="611537" y="339599"/>
                        <a:pt x="512683" y="7339"/>
                      </a:cubicBezTo>
                      <a:close/>
                    </a:path>
                  </a:pathLst>
                </a:custGeom>
                <a:solidFill>
                  <a:srgbClr val="FFD9EC"/>
                </a:solidFill>
                <a:ln w="63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470" name="フリーフォーム 469"/>
                <p:cNvSpPr/>
                <p:nvPr/>
              </p:nvSpPr>
              <p:spPr>
                <a:xfrm rot="18105542" flipV="1">
                  <a:off x="300975" y="3147041"/>
                  <a:ext cx="157527" cy="126394"/>
                </a:xfrm>
                <a:custGeom>
                  <a:avLst/>
                  <a:gdLst>
                    <a:gd name="connsiteX0" fmla="*/ 609600 w 609600"/>
                    <a:gd name="connsiteY0" fmla="*/ 0 h 601362"/>
                    <a:gd name="connsiteX1" fmla="*/ 0 w 609600"/>
                    <a:gd name="connsiteY1" fmla="*/ 370703 h 601362"/>
                    <a:gd name="connsiteX2" fmla="*/ 247135 w 609600"/>
                    <a:gd name="connsiteY2" fmla="*/ 378941 h 601362"/>
                    <a:gd name="connsiteX3" fmla="*/ 263611 w 609600"/>
                    <a:gd name="connsiteY3" fmla="*/ 601362 h 601362"/>
                    <a:gd name="connsiteX4" fmla="*/ 609600 w 609600"/>
                    <a:gd name="connsiteY4" fmla="*/ 0 h 601362"/>
                    <a:gd name="connsiteX0" fmla="*/ 609600 w 609600"/>
                    <a:gd name="connsiteY0" fmla="*/ 5501 h 606863"/>
                    <a:gd name="connsiteX1" fmla="*/ 0 w 609600"/>
                    <a:gd name="connsiteY1" fmla="*/ 376204 h 606863"/>
                    <a:gd name="connsiteX2" fmla="*/ 247135 w 609600"/>
                    <a:gd name="connsiteY2" fmla="*/ 384442 h 606863"/>
                    <a:gd name="connsiteX3" fmla="*/ 263611 w 609600"/>
                    <a:gd name="connsiteY3" fmla="*/ 606863 h 606863"/>
                    <a:gd name="connsiteX4" fmla="*/ 609600 w 609600"/>
                    <a:gd name="connsiteY4" fmla="*/ 5501 h 606863"/>
                    <a:gd name="connsiteX0" fmla="*/ 609600 w 627852"/>
                    <a:gd name="connsiteY0" fmla="*/ 5501 h 606863"/>
                    <a:gd name="connsiteX1" fmla="*/ 0 w 627852"/>
                    <a:gd name="connsiteY1" fmla="*/ 376204 h 606863"/>
                    <a:gd name="connsiteX2" fmla="*/ 247135 w 627852"/>
                    <a:gd name="connsiteY2" fmla="*/ 384442 h 606863"/>
                    <a:gd name="connsiteX3" fmla="*/ 263611 w 627852"/>
                    <a:gd name="connsiteY3" fmla="*/ 606863 h 606863"/>
                    <a:gd name="connsiteX4" fmla="*/ 609600 w 627852"/>
                    <a:gd name="connsiteY4" fmla="*/ 5501 h 606863"/>
                    <a:gd name="connsiteX0" fmla="*/ 609600 w 626177"/>
                    <a:gd name="connsiteY0" fmla="*/ 5501 h 532722"/>
                    <a:gd name="connsiteX1" fmla="*/ 0 w 626177"/>
                    <a:gd name="connsiteY1" fmla="*/ 376204 h 532722"/>
                    <a:gd name="connsiteX2" fmla="*/ 247135 w 626177"/>
                    <a:gd name="connsiteY2" fmla="*/ 384442 h 532722"/>
                    <a:gd name="connsiteX3" fmla="*/ 222422 w 626177"/>
                    <a:gd name="connsiteY3" fmla="*/ 532722 h 532722"/>
                    <a:gd name="connsiteX4" fmla="*/ 609600 w 626177"/>
                    <a:gd name="connsiteY4" fmla="*/ 5501 h 532722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48281 w 527323"/>
                    <a:gd name="connsiteY2" fmla="*/ 383449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49427 w 527323"/>
                    <a:gd name="connsiteY2" fmla="*/ 251644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2683 w 529260"/>
                    <a:gd name="connsiteY0" fmla="*/ 7339 h 534560"/>
                    <a:gd name="connsiteX1" fmla="*/ 1937 w 529260"/>
                    <a:gd name="connsiteY1" fmla="*/ 452183 h 534560"/>
                    <a:gd name="connsiteX2" fmla="*/ 158456 w 529260"/>
                    <a:gd name="connsiteY2" fmla="*/ 361567 h 534560"/>
                    <a:gd name="connsiteX3" fmla="*/ 125505 w 529260"/>
                    <a:gd name="connsiteY3" fmla="*/ 534560 h 534560"/>
                    <a:gd name="connsiteX4" fmla="*/ 512683 w 529260"/>
                    <a:gd name="connsiteY4" fmla="*/ 7339 h 534560"/>
                    <a:gd name="connsiteX0" fmla="*/ 512683 w 536634"/>
                    <a:gd name="connsiteY0" fmla="*/ 7339 h 534560"/>
                    <a:gd name="connsiteX1" fmla="*/ 1937 w 536634"/>
                    <a:gd name="connsiteY1" fmla="*/ 452183 h 534560"/>
                    <a:gd name="connsiteX2" fmla="*/ 158456 w 536634"/>
                    <a:gd name="connsiteY2" fmla="*/ 361567 h 534560"/>
                    <a:gd name="connsiteX3" fmla="*/ 125505 w 536634"/>
                    <a:gd name="connsiteY3" fmla="*/ 534560 h 534560"/>
                    <a:gd name="connsiteX4" fmla="*/ 512683 w 536634"/>
                    <a:gd name="connsiteY4" fmla="*/ 7339 h 534560"/>
                    <a:gd name="connsiteX0" fmla="*/ 512683 w 517036"/>
                    <a:gd name="connsiteY0" fmla="*/ 7339 h 534560"/>
                    <a:gd name="connsiteX1" fmla="*/ 1937 w 517036"/>
                    <a:gd name="connsiteY1" fmla="*/ 452183 h 534560"/>
                    <a:gd name="connsiteX2" fmla="*/ 158456 w 517036"/>
                    <a:gd name="connsiteY2" fmla="*/ 361567 h 534560"/>
                    <a:gd name="connsiteX3" fmla="*/ 125505 w 517036"/>
                    <a:gd name="connsiteY3" fmla="*/ 534560 h 534560"/>
                    <a:gd name="connsiteX4" fmla="*/ 512683 w 517036"/>
                    <a:gd name="connsiteY4" fmla="*/ 7339 h 534560"/>
                    <a:gd name="connsiteX0" fmla="*/ 512683 w 519022"/>
                    <a:gd name="connsiteY0" fmla="*/ 7339 h 534560"/>
                    <a:gd name="connsiteX1" fmla="*/ 1937 w 519022"/>
                    <a:gd name="connsiteY1" fmla="*/ 452183 h 534560"/>
                    <a:gd name="connsiteX2" fmla="*/ 158456 w 519022"/>
                    <a:gd name="connsiteY2" fmla="*/ 361567 h 534560"/>
                    <a:gd name="connsiteX3" fmla="*/ 125505 w 519022"/>
                    <a:gd name="connsiteY3" fmla="*/ 534560 h 534560"/>
                    <a:gd name="connsiteX4" fmla="*/ 512683 w 519022"/>
                    <a:gd name="connsiteY4" fmla="*/ 7339 h 534560"/>
                    <a:gd name="connsiteX0" fmla="*/ 512683 w 519022"/>
                    <a:gd name="connsiteY0" fmla="*/ 7339 h 534560"/>
                    <a:gd name="connsiteX1" fmla="*/ 1937 w 519022"/>
                    <a:gd name="connsiteY1" fmla="*/ 452183 h 534560"/>
                    <a:gd name="connsiteX2" fmla="*/ 158456 w 519022"/>
                    <a:gd name="connsiteY2" fmla="*/ 361567 h 534560"/>
                    <a:gd name="connsiteX3" fmla="*/ 125505 w 519022"/>
                    <a:gd name="connsiteY3" fmla="*/ 534560 h 534560"/>
                    <a:gd name="connsiteX4" fmla="*/ 512683 w 519022"/>
                    <a:gd name="connsiteY4" fmla="*/ 7339 h 534560"/>
                    <a:gd name="connsiteX0" fmla="*/ 512683 w 519022"/>
                    <a:gd name="connsiteY0" fmla="*/ 7339 h 534560"/>
                    <a:gd name="connsiteX1" fmla="*/ 1937 w 519022"/>
                    <a:gd name="connsiteY1" fmla="*/ 452183 h 534560"/>
                    <a:gd name="connsiteX2" fmla="*/ 158456 w 519022"/>
                    <a:gd name="connsiteY2" fmla="*/ 361567 h 534560"/>
                    <a:gd name="connsiteX3" fmla="*/ 125505 w 519022"/>
                    <a:gd name="connsiteY3" fmla="*/ 534560 h 534560"/>
                    <a:gd name="connsiteX4" fmla="*/ 512683 w 519022"/>
                    <a:gd name="connsiteY4" fmla="*/ 7339 h 534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022" h="534560">
                      <a:moveTo>
                        <a:pt x="512683" y="7339"/>
                      </a:moveTo>
                      <a:cubicBezTo>
                        <a:pt x="243580" y="-42088"/>
                        <a:pt x="-25523" y="163858"/>
                        <a:pt x="1937" y="452183"/>
                      </a:cubicBezTo>
                      <a:cubicBezTo>
                        <a:pt x="103537" y="372550"/>
                        <a:pt x="106283" y="391772"/>
                        <a:pt x="158456" y="361567"/>
                      </a:cubicBezTo>
                      <a:cubicBezTo>
                        <a:pt x="98045" y="402756"/>
                        <a:pt x="136489" y="476896"/>
                        <a:pt x="125505" y="534560"/>
                      </a:cubicBezTo>
                      <a:cubicBezTo>
                        <a:pt x="455018" y="507102"/>
                        <a:pt x="545634" y="232507"/>
                        <a:pt x="512683" y="7339"/>
                      </a:cubicBezTo>
                      <a:close/>
                    </a:path>
                  </a:pathLst>
                </a:custGeom>
                <a:solidFill>
                  <a:srgbClr val="FFD9EC"/>
                </a:solidFill>
                <a:ln w="63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1027" name="グループ化 1026"/>
                <p:cNvGrpSpPr>
                  <a:grpSpLocks noChangeAspect="1"/>
                </p:cNvGrpSpPr>
                <p:nvPr/>
              </p:nvGrpSpPr>
              <p:grpSpPr>
                <a:xfrm>
                  <a:off x="1892610" y="293323"/>
                  <a:ext cx="328661" cy="314346"/>
                  <a:chOff x="3513406" y="-1562821"/>
                  <a:chExt cx="1908504" cy="1825379"/>
                </a:xfrm>
              </p:grpSpPr>
              <p:sp>
                <p:nvSpPr>
                  <p:cNvPr id="1024" name="フリーフォーム 1023"/>
                  <p:cNvSpPr/>
                  <p:nvPr/>
                </p:nvSpPr>
                <p:spPr>
                  <a:xfrm>
                    <a:off x="3513406" y="-1562821"/>
                    <a:ext cx="1908504" cy="1825379"/>
                  </a:xfrm>
                  <a:custGeom>
                    <a:avLst/>
                    <a:gdLst>
                      <a:gd name="connsiteX0" fmla="*/ 762000 w 1908048"/>
                      <a:gd name="connsiteY0" fmla="*/ 505968 h 1834896"/>
                      <a:gd name="connsiteX1" fmla="*/ 1146048 w 1908048"/>
                      <a:gd name="connsiteY1" fmla="*/ 0 h 1834896"/>
                      <a:gd name="connsiteX2" fmla="*/ 1194816 w 1908048"/>
                      <a:gd name="connsiteY2" fmla="*/ 140208 h 1834896"/>
                      <a:gd name="connsiteX3" fmla="*/ 1335024 w 1908048"/>
                      <a:gd name="connsiteY3" fmla="*/ 73152 h 1834896"/>
                      <a:gd name="connsiteX4" fmla="*/ 1274064 w 1908048"/>
                      <a:gd name="connsiteY4" fmla="*/ 694944 h 1834896"/>
                      <a:gd name="connsiteX5" fmla="*/ 1840992 w 1908048"/>
                      <a:gd name="connsiteY5" fmla="*/ 664464 h 1834896"/>
                      <a:gd name="connsiteX6" fmla="*/ 1761744 w 1908048"/>
                      <a:gd name="connsiteY6" fmla="*/ 829056 h 1834896"/>
                      <a:gd name="connsiteX7" fmla="*/ 1908048 w 1908048"/>
                      <a:gd name="connsiteY7" fmla="*/ 890016 h 1834896"/>
                      <a:gd name="connsiteX8" fmla="*/ 1237488 w 1908048"/>
                      <a:gd name="connsiteY8" fmla="*/ 1176528 h 1834896"/>
                      <a:gd name="connsiteX9" fmla="*/ 1310640 w 1908048"/>
                      <a:gd name="connsiteY9" fmla="*/ 1731264 h 1834896"/>
                      <a:gd name="connsiteX10" fmla="*/ 1133856 w 1908048"/>
                      <a:gd name="connsiteY10" fmla="*/ 1676400 h 1834896"/>
                      <a:gd name="connsiteX11" fmla="*/ 1048512 w 1908048"/>
                      <a:gd name="connsiteY11" fmla="*/ 1834896 h 1834896"/>
                      <a:gd name="connsiteX12" fmla="*/ 780288 w 1908048"/>
                      <a:gd name="connsiteY12" fmla="*/ 1133856 h 1834896"/>
                      <a:gd name="connsiteX13" fmla="*/ 73152 w 1908048"/>
                      <a:gd name="connsiteY13" fmla="*/ 1475232 h 1834896"/>
                      <a:gd name="connsiteX14" fmla="*/ 140208 w 1908048"/>
                      <a:gd name="connsiteY14" fmla="*/ 1328928 h 1834896"/>
                      <a:gd name="connsiteX15" fmla="*/ 0 w 1908048"/>
                      <a:gd name="connsiteY15" fmla="*/ 1267968 h 1834896"/>
                      <a:gd name="connsiteX16" fmla="*/ 371856 w 1908048"/>
                      <a:gd name="connsiteY16" fmla="*/ 908304 h 1834896"/>
                      <a:gd name="connsiteX17" fmla="*/ 128016 w 1908048"/>
                      <a:gd name="connsiteY17" fmla="*/ 316992 h 1834896"/>
                      <a:gd name="connsiteX18" fmla="*/ 335280 w 1908048"/>
                      <a:gd name="connsiteY18" fmla="*/ 365760 h 1834896"/>
                      <a:gd name="connsiteX19" fmla="*/ 323088 w 1908048"/>
                      <a:gd name="connsiteY19" fmla="*/ 152400 h 1834896"/>
                      <a:gd name="connsiteX20" fmla="*/ 762000 w 1908048"/>
                      <a:gd name="connsiteY20" fmla="*/ 505968 h 1834896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6329 h 1825257"/>
                      <a:gd name="connsiteX1" fmla="*/ 1158240 w 1908048"/>
                      <a:gd name="connsiteY1" fmla="*/ 2553 h 1825257"/>
                      <a:gd name="connsiteX2" fmla="*/ 1194816 w 1908048"/>
                      <a:gd name="connsiteY2" fmla="*/ 130569 h 1825257"/>
                      <a:gd name="connsiteX3" fmla="*/ 1335024 w 1908048"/>
                      <a:gd name="connsiteY3" fmla="*/ 63513 h 1825257"/>
                      <a:gd name="connsiteX4" fmla="*/ 1274064 w 1908048"/>
                      <a:gd name="connsiteY4" fmla="*/ 685305 h 1825257"/>
                      <a:gd name="connsiteX5" fmla="*/ 1840992 w 1908048"/>
                      <a:gd name="connsiteY5" fmla="*/ 654825 h 1825257"/>
                      <a:gd name="connsiteX6" fmla="*/ 1761744 w 1908048"/>
                      <a:gd name="connsiteY6" fmla="*/ 819417 h 1825257"/>
                      <a:gd name="connsiteX7" fmla="*/ 1908048 w 1908048"/>
                      <a:gd name="connsiteY7" fmla="*/ 880377 h 1825257"/>
                      <a:gd name="connsiteX8" fmla="*/ 1237488 w 1908048"/>
                      <a:gd name="connsiteY8" fmla="*/ 1166889 h 1825257"/>
                      <a:gd name="connsiteX9" fmla="*/ 1310640 w 1908048"/>
                      <a:gd name="connsiteY9" fmla="*/ 1721625 h 1825257"/>
                      <a:gd name="connsiteX10" fmla="*/ 1133856 w 1908048"/>
                      <a:gd name="connsiteY10" fmla="*/ 1666761 h 1825257"/>
                      <a:gd name="connsiteX11" fmla="*/ 1048512 w 1908048"/>
                      <a:gd name="connsiteY11" fmla="*/ 1825257 h 1825257"/>
                      <a:gd name="connsiteX12" fmla="*/ 780288 w 1908048"/>
                      <a:gd name="connsiteY12" fmla="*/ 1124217 h 1825257"/>
                      <a:gd name="connsiteX13" fmla="*/ 73152 w 1908048"/>
                      <a:gd name="connsiteY13" fmla="*/ 1465593 h 1825257"/>
                      <a:gd name="connsiteX14" fmla="*/ 140208 w 1908048"/>
                      <a:gd name="connsiteY14" fmla="*/ 1319289 h 1825257"/>
                      <a:gd name="connsiteX15" fmla="*/ 0 w 1908048"/>
                      <a:gd name="connsiteY15" fmla="*/ 1258329 h 1825257"/>
                      <a:gd name="connsiteX16" fmla="*/ 371856 w 1908048"/>
                      <a:gd name="connsiteY16" fmla="*/ 898665 h 1825257"/>
                      <a:gd name="connsiteX17" fmla="*/ 128016 w 1908048"/>
                      <a:gd name="connsiteY17" fmla="*/ 307353 h 1825257"/>
                      <a:gd name="connsiteX18" fmla="*/ 335280 w 1908048"/>
                      <a:gd name="connsiteY18" fmla="*/ 356121 h 1825257"/>
                      <a:gd name="connsiteX19" fmla="*/ 323088 w 1908048"/>
                      <a:gd name="connsiteY19" fmla="*/ 142761 h 1825257"/>
                      <a:gd name="connsiteX20" fmla="*/ 762000 w 1908048"/>
                      <a:gd name="connsiteY20" fmla="*/ 496329 h 1825257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908504" h="1825379">
                        <a:moveTo>
                          <a:pt x="762456" y="496451"/>
                        </a:moveTo>
                        <a:cubicBezTo>
                          <a:pt x="766520" y="313571"/>
                          <a:pt x="825448" y="-33901"/>
                          <a:pt x="1158696" y="2675"/>
                        </a:cubicBezTo>
                        <a:lnTo>
                          <a:pt x="1195272" y="130691"/>
                        </a:lnTo>
                        <a:lnTo>
                          <a:pt x="1335480" y="63635"/>
                        </a:lnTo>
                        <a:cubicBezTo>
                          <a:pt x="1498040" y="234323"/>
                          <a:pt x="1502104" y="441587"/>
                          <a:pt x="1274520" y="685427"/>
                        </a:cubicBezTo>
                        <a:cubicBezTo>
                          <a:pt x="1475688" y="455811"/>
                          <a:pt x="1615896" y="433459"/>
                          <a:pt x="1841448" y="654947"/>
                        </a:cubicBezTo>
                        <a:lnTo>
                          <a:pt x="1762200" y="819539"/>
                        </a:lnTo>
                        <a:lnTo>
                          <a:pt x="1908504" y="880499"/>
                        </a:lnTo>
                        <a:cubicBezTo>
                          <a:pt x="1849576" y="1207651"/>
                          <a:pt x="1412696" y="1394595"/>
                          <a:pt x="1237944" y="1167011"/>
                        </a:cubicBezTo>
                        <a:cubicBezTo>
                          <a:pt x="1400504" y="1416947"/>
                          <a:pt x="1422856" y="1514483"/>
                          <a:pt x="1231848" y="1770515"/>
                        </a:cubicBezTo>
                        <a:lnTo>
                          <a:pt x="1116024" y="1679075"/>
                        </a:lnTo>
                        <a:lnTo>
                          <a:pt x="1048968" y="1825379"/>
                        </a:lnTo>
                        <a:cubicBezTo>
                          <a:pt x="776680" y="1798963"/>
                          <a:pt x="668984" y="1522611"/>
                          <a:pt x="780744" y="1124339"/>
                        </a:cubicBezTo>
                        <a:cubicBezTo>
                          <a:pt x="618184" y="1561219"/>
                          <a:pt x="291032" y="1540899"/>
                          <a:pt x="73608" y="1465715"/>
                        </a:cubicBezTo>
                        <a:lnTo>
                          <a:pt x="140664" y="1319411"/>
                        </a:lnTo>
                        <a:lnTo>
                          <a:pt x="456" y="1258451"/>
                        </a:lnTo>
                        <a:cubicBezTo>
                          <a:pt x="-9704" y="1016643"/>
                          <a:pt x="150824" y="805315"/>
                          <a:pt x="372312" y="880499"/>
                        </a:cubicBezTo>
                        <a:cubicBezTo>
                          <a:pt x="211784" y="799219"/>
                          <a:pt x="39064" y="614307"/>
                          <a:pt x="128472" y="307475"/>
                        </a:cubicBezTo>
                        <a:lnTo>
                          <a:pt x="335736" y="356243"/>
                        </a:lnTo>
                        <a:lnTo>
                          <a:pt x="323544" y="142883"/>
                        </a:lnTo>
                        <a:cubicBezTo>
                          <a:pt x="677112" y="126627"/>
                          <a:pt x="768552" y="293251"/>
                          <a:pt x="762456" y="4964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7"/>
                      </a:gs>
                      <a:gs pos="100000">
                        <a:srgbClr val="F6B2DE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63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025" name="楕円 1024"/>
                  <p:cNvSpPr/>
                  <p:nvPr/>
                </p:nvSpPr>
                <p:spPr>
                  <a:xfrm>
                    <a:off x="4281812" y="-826384"/>
                    <a:ext cx="98370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86" name="楕円 485"/>
                  <p:cNvSpPr/>
                  <p:nvPr/>
                </p:nvSpPr>
                <p:spPr>
                  <a:xfrm>
                    <a:off x="4452016" y="-815941"/>
                    <a:ext cx="107707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87" name="楕円 486"/>
                  <p:cNvSpPr/>
                  <p:nvPr/>
                </p:nvSpPr>
                <p:spPr>
                  <a:xfrm>
                    <a:off x="4351588" y="-697851"/>
                    <a:ext cx="100428" cy="93318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88" name="楕円 487"/>
                  <p:cNvSpPr/>
                  <p:nvPr/>
                </p:nvSpPr>
                <p:spPr>
                  <a:xfrm>
                    <a:off x="4478586" y="-660103"/>
                    <a:ext cx="99249" cy="9824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89" name="楕円 488"/>
                  <p:cNvSpPr/>
                  <p:nvPr/>
                </p:nvSpPr>
                <p:spPr>
                  <a:xfrm>
                    <a:off x="4221608" y="-660397"/>
                    <a:ext cx="101873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90" name="楕円 489"/>
                  <p:cNvSpPr/>
                  <p:nvPr/>
                </p:nvSpPr>
                <p:spPr>
                  <a:xfrm>
                    <a:off x="4367708" y="-577434"/>
                    <a:ext cx="99950" cy="97025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492" name="グループ化 491"/>
                <p:cNvGrpSpPr>
                  <a:grpSpLocks noChangeAspect="1"/>
                </p:cNvGrpSpPr>
                <p:nvPr/>
              </p:nvGrpSpPr>
              <p:grpSpPr>
                <a:xfrm rot="1015418">
                  <a:off x="1939986" y="950277"/>
                  <a:ext cx="328661" cy="314346"/>
                  <a:chOff x="3513406" y="-1562821"/>
                  <a:chExt cx="1908504" cy="1825379"/>
                </a:xfrm>
              </p:grpSpPr>
              <p:sp>
                <p:nvSpPr>
                  <p:cNvPr id="493" name="フリーフォーム 492"/>
                  <p:cNvSpPr/>
                  <p:nvPr/>
                </p:nvSpPr>
                <p:spPr>
                  <a:xfrm>
                    <a:off x="3513406" y="-1562821"/>
                    <a:ext cx="1908504" cy="1825379"/>
                  </a:xfrm>
                  <a:custGeom>
                    <a:avLst/>
                    <a:gdLst>
                      <a:gd name="connsiteX0" fmla="*/ 762000 w 1908048"/>
                      <a:gd name="connsiteY0" fmla="*/ 505968 h 1834896"/>
                      <a:gd name="connsiteX1" fmla="*/ 1146048 w 1908048"/>
                      <a:gd name="connsiteY1" fmla="*/ 0 h 1834896"/>
                      <a:gd name="connsiteX2" fmla="*/ 1194816 w 1908048"/>
                      <a:gd name="connsiteY2" fmla="*/ 140208 h 1834896"/>
                      <a:gd name="connsiteX3" fmla="*/ 1335024 w 1908048"/>
                      <a:gd name="connsiteY3" fmla="*/ 73152 h 1834896"/>
                      <a:gd name="connsiteX4" fmla="*/ 1274064 w 1908048"/>
                      <a:gd name="connsiteY4" fmla="*/ 694944 h 1834896"/>
                      <a:gd name="connsiteX5" fmla="*/ 1840992 w 1908048"/>
                      <a:gd name="connsiteY5" fmla="*/ 664464 h 1834896"/>
                      <a:gd name="connsiteX6" fmla="*/ 1761744 w 1908048"/>
                      <a:gd name="connsiteY6" fmla="*/ 829056 h 1834896"/>
                      <a:gd name="connsiteX7" fmla="*/ 1908048 w 1908048"/>
                      <a:gd name="connsiteY7" fmla="*/ 890016 h 1834896"/>
                      <a:gd name="connsiteX8" fmla="*/ 1237488 w 1908048"/>
                      <a:gd name="connsiteY8" fmla="*/ 1176528 h 1834896"/>
                      <a:gd name="connsiteX9" fmla="*/ 1310640 w 1908048"/>
                      <a:gd name="connsiteY9" fmla="*/ 1731264 h 1834896"/>
                      <a:gd name="connsiteX10" fmla="*/ 1133856 w 1908048"/>
                      <a:gd name="connsiteY10" fmla="*/ 1676400 h 1834896"/>
                      <a:gd name="connsiteX11" fmla="*/ 1048512 w 1908048"/>
                      <a:gd name="connsiteY11" fmla="*/ 1834896 h 1834896"/>
                      <a:gd name="connsiteX12" fmla="*/ 780288 w 1908048"/>
                      <a:gd name="connsiteY12" fmla="*/ 1133856 h 1834896"/>
                      <a:gd name="connsiteX13" fmla="*/ 73152 w 1908048"/>
                      <a:gd name="connsiteY13" fmla="*/ 1475232 h 1834896"/>
                      <a:gd name="connsiteX14" fmla="*/ 140208 w 1908048"/>
                      <a:gd name="connsiteY14" fmla="*/ 1328928 h 1834896"/>
                      <a:gd name="connsiteX15" fmla="*/ 0 w 1908048"/>
                      <a:gd name="connsiteY15" fmla="*/ 1267968 h 1834896"/>
                      <a:gd name="connsiteX16" fmla="*/ 371856 w 1908048"/>
                      <a:gd name="connsiteY16" fmla="*/ 908304 h 1834896"/>
                      <a:gd name="connsiteX17" fmla="*/ 128016 w 1908048"/>
                      <a:gd name="connsiteY17" fmla="*/ 316992 h 1834896"/>
                      <a:gd name="connsiteX18" fmla="*/ 335280 w 1908048"/>
                      <a:gd name="connsiteY18" fmla="*/ 365760 h 1834896"/>
                      <a:gd name="connsiteX19" fmla="*/ 323088 w 1908048"/>
                      <a:gd name="connsiteY19" fmla="*/ 152400 h 1834896"/>
                      <a:gd name="connsiteX20" fmla="*/ 762000 w 1908048"/>
                      <a:gd name="connsiteY20" fmla="*/ 505968 h 1834896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6329 h 1825257"/>
                      <a:gd name="connsiteX1" fmla="*/ 1158240 w 1908048"/>
                      <a:gd name="connsiteY1" fmla="*/ 2553 h 1825257"/>
                      <a:gd name="connsiteX2" fmla="*/ 1194816 w 1908048"/>
                      <a:gd name="connsiteY2" fmla="*/ 130569 h 1825257"/>
                      <a:gd name="connsiteX3" fmla="*/ 1335024 w 1908048"/>
                      <a:gd name="connsiteY3" fmla="*/ 63513 h 1825257"/>
                      <a:gd name="connsiteX4" fmla="*/ 1274064 w 1908048"/>
                      <a:gd name="connsiteY4" fmla="*/ 685305 h 1825257"/>
                      <a:gd name="connsiteX5" fmla="*/ 1840992 w 1908048"/>
                      <a:gd name="connsiteY5" fmla="*/ 654825 h 1825257"/>
                      <a:gd name="connsiteX6" fmla="*/ 1761744 w 1908048"/>
                      <a:gd name="connsiteY6" fmla="*/ 819417 h 1825257"/>
                      <a:gd name="connsiteX7" fmla="*/ 1908048 w 1908048"/>
                      <a:gd name="connsiteY7" fmla="*/ 880377 h 1825257"/>
                      <a:gd name="connsiteX8" fmla="*/ 1237488 w 1908048"/>
                      <a:gd name="connsiteY8" fmla="*/ 1166889 h 1825257"/>
                      <a:gd name="connsiteX9" fmla="*/ 1310640 w 1908048"/>
                      <a:gd name="connsiteY9" fmla="*/ 1721625 h 1825257"/>
                      <a:gd name="connsiteX10" fmla="*/ 1133856 w 1908048"/>
                      <a:gd name="connsiteY10" fmla="*/ 1666761 h 1825257"/>
                      <a:gd name="connsiteX11" fmla="*/ 1048512 w 1908048"/>
                      <a:gd name="connsiteY11" fmla="*/ 1825257 h 1825257"/>
                      <a:gd name="connsiteX12" fmla="*/ 780288 w 1908048"/>
                      <a:gd name="connsiteY12" fmla="*/ 1124217 h 1825257"/>
                      <a:gd name="connsiteX13" fmla="*/ 73152 w 1908048"/>
                      <a:gd name="connsiteY13" fmla="*/ 1465593 h 1825257"/>
                      <a:gd name="connsiteX14" fmla="*/ 140208 w 1908048"/>
                      <a:gd name="connsiteY14" fmla="*/ 1319289 h 1825257"/>
                      <a:gd name="connsiteX15" fmla="*/ 0 w 1908048"/>
                      <a:gd name="connsiteY15" fmla="*/ 1258329 h 1825257"/>
                      <a:gd name="connsiteX16" fmla="*/ 371856 w 1908048"/>
                      <a:gd name="connsiteY16" fmla="*/ 898665 h 1825257"/>
                      <a:gd name="connsiteX17" fmla="*/ 128016 w 1908048"/>
                      <a:gd name="connsiteY17" fmla="*/ 307353 h 1825257"/>
                      <a:gd name="connsiteX18" fmla="*/ 335280 w 1908048"/>
                      <a:gd name="connsiteY18" fmla="*/ 356121 h 1825257"/>
                      <a:gd name="connsiteX19" fmla="*/ 323088 w 1908048"/>
                      <a:gd name="connsiteY19" fmla="*/ 142761 h 1825257"/>
                      <a:gd name="connsiteX20" fmla="*/ 762000 w 1908048"/>
                      <a:gd name="connsiteY20" fmla="*/ 496329 h 1825257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908504" h="1825379">
                        <a:moveTo>
                          <a:pt x="762456" y="496451"/>
                        </a:moveTo>
                        <a:cubicBezTo>
                          <a:pt x="766520" y="313571"/>
                          <a:pt x="825448" y="-33901"/>
                          <a:pt x="1158696" y="2675"/>
                        </a:cubicBezTo>
                        <a:lnTo>
                          <a:pt x="1195272" y="130691"/>
                        </a:lnTo>
                        <a:lnTo>
                          <a:pt x="1335480" y="63635"/>
                        </a:lnTo>
                        <a:cubicBezTo>
                          <a:pt x="1498040" y="234323"/>
                          <a:pt x="1502104" y="441587"/>
                          <a:pt x="1274520" y="685427"/>
                        </a:cubicBezTo>
                        <a:cubicBezTo>
                          <a:pt x="1475688" y="455811"/>
                          <a:pt x="1615896" y="433459"/>
                          <a:pt x="1841448" y="654947"/>
                        </a:cubicBezTo>
                        <a:lnTo>
                          <a:pt x="1762200" y="819539"/>
                        </a:lnTo>
                        <a:lnTo>
                          <a:pt x="1908504" y="880499"/>
                        </a:lnTo>
                        <a:cubicBezTo>
                          <a:pt x="1849576" y="1207651"/>
                          <a:pt x="1412696" y="1394595"/>
                          <a:pt x="1237944" y="1167011"/>
                        </a:cubicBezTo>
                        <a:cubicBezTo>
                          <a:pt x="1400504" y="1416947"/>
                          <a:pt x="1422856" y="1514483"/>
                          <a:pt x="1231848" y="1770515"/>
                        </a:cubicBezTo>
                        <a:lnTo>
                          <a:pt x="1116024" y="1679075"/>
                        </a:lnTo>
                        <a:lnTo>
                          <a:pt x="1048968" y="1825379"/>
                        </a:lnTo>
                        <a:cubicBezTo>
                          <a:pt x="776680" y="1798963"/>
                          <a:pt x="668984" y="1522611"/>
                          <a:pt x="780744" y="1124339"/>
                        </a:cubicBezTo>
                        <a:cubicBezTo>
                          <a:pt x="618184" y="1561219"/>
                          <a:pt x="291032" y="1540899"/>
                          <a:pt x="73608" y="1465715"/>
                        </a:cubicBezTo>
                        <a:lnTo>
                          <a:pt x="140664" y="1319411"/>
                        </a:lnTo>
                        <a:lnTo>
                          <a:pt x="456" y="1258451"/>
                        </a:lnTo>
                        <a:cubicBezTo>
                          <a:pt x="-9704" y="1016643"/>
                          <a:pt x="150824" y="805315"/>
                          <a:pt x="372312" y="880499"/>
                        </a:cubicBezTo>
                        <a:cubicBezTo>
                          <a:pt x="211784" y="799219"/>
                          <a:pt x="39064" y="614307"/>
                          <a:pt x="128472" y="307475"/>
                        </a:cubicBezTo>
                        <a:lnTo>
                          <a:pt x="335736" y="356243"/>
                        </a:lnTo>
                        <a:lnTo>
                          <a:pt x="323544" y="142883"/>
                        </a:lnTo>
                        <a:cubicBezTo>
                          <a:pt x="677112" y="126627"/>
                          <a:pt x="768552" y="293251"/>
                          <a:pt x="762456" y="4964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7"/>
                      </a:gs>
                      <a:gs pos="100000">
                        <a:srgbClr val="F6B2DE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63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94" name="楕円 493"/>
                  <p:cNvSpPr/>
                  <p:nvPr/>
                </p:nvSpPr>
                <p:spPr>
                  <a:xfrm>
                    <a:off x="4281812" y="-826384"/>
                    <a:ext cx="98370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95" name="楕円 494"/>
                  <p:cNvSpPr/>
                  <p:nvPr/>
                </p:nvSpPr>
                <p:spPr>
                  <a:xfrm>
                    <a:off x="4452016" y="-815941"/>
                    <a:ext cx="107707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96" name="楕円 495"/>
                  <p:cNvSpPr/>
                  <p:nvPr/>
                </p:nvSpPr>
                <p:spPr>
                  <a:xfrm>
                    <a:off x="4351588" y="-697851"/>
                    <a:ext cx="100428" cy="93318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97" name="楕円 496"/>
                  <p:cNvSpPr/>
                  <p:nvPr/>
                </p:nvSpPr>
                <p:spPr>
                  <a:xfrm>
                    <a:off x="4478586" y="-660103"/>
                    <a:ext cx="99249" cy="9824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98" name="楕円 497"/>
                  <p:cNvSpPr/>
                  <p:nvPr/>
                </p:nvSpPr>
                <p:spPr>
                  <a:xfrm>
                    <a:off x="4221608" y="-660397"/>
                    <a:ext cx="101873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99" name="楕円 498"/>
                  <p:cNvSpPr/>
                  <p:nvPr/>
                </p:nvSpPr>
                <p:spPr>
                  <a:xfrm>
                    <a:off x="4367708" y="-577434"/>
                    <a:ext cx="99950" cy="97025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500" name="グループ化 499"/>
                <p:cNvGrpSpPr>
                  <a:grpSpLocks noChangeAspect="1"/>
                </p:cNvGrpSpPr>
                <p:nvPr/>
              </p:nvGrpSpPr>
              <p:grpSpPr>
                <a:xfrm>
                  <a:off x="2902376" y="1179460"/>
                  <a:ext cx="328661" cy="314346"/>
                  <a:chOff x="3513406" y="-1562821"/>
                  <a:chExt cx="1908504" cy="1825379"/>
                </a:xfrm>
              </p:grpSpPr>
              <p:sp>
                <p:nvSpPr>
                  <p:cNvPr id="501" name="フリーフォーム 500"/>
                  <p:cNvSpPr/>
                  <p:nvPr/>
                </p:nvSpPr>
                <p:spPr>
                  <a:xfrm>
                    <a:off x="3513406" y="-1562821"/>
                    <a:ext cx="1908504" cy="1825379"/>
                  </a:xfrm>
                  <a:custGeom>
                    <a:avLst/>
                    <a:gdLst>
                      <a:gd name="connsiteX0" fmla="*/ 762000 w 1908048"/>
                      <a:gd name="connsiteY0" fmla="*/ 505968 h 1834896"/>
                      <a:gd name="connsiteX1" fmla="*/ 1146048 w 1908048"/>
                      <a:gd name="connsiteY1" fmla="*/ 0 h 1834896"/>
                      <a:gd name="connsiteX2" fmla="*/ 1194816 w 1908048"/>
                      <a:gd name="connsiteY2" fmla="*/ 140208 h 1834896"/>
                      <a:gd name="connsiteX3" fmla="*/ 1335024 w 1908048"/>
                      <a:gd name="connsiteY3" fmla="*/ 73152 h 1834896"/>
                      <a:gd name="connsiteX4" fmla="*/ 1274064 w 1908048"/>
                      <a:gd name="connsiteY4" fmla="*/ 694944 h 1834896"/>
                      <a:gd name="connsiteX5" fmla="*/ 1840992 w 1908048"/>
                      <a:gd name="connsiteY5" fmla="*/ 664464 h 1834896"/>
                      <a:gd name="connsiteX6" fmla="*/ 1761744 w 1908048"/>
                      <a:gd name="connsiteY6" fmla="*/ 829056 h 1834896"/>
                      <a:gd name="connsiteX7" fmla="*/ 1908048 w 1908048"/>
                      <a:gd name="connsiteY7" fmla="*/ 890016 h 1834896"/>
                      <a:gd name="connsiteX8" fmla="*/ 1237488 w 1908048"/>
                      <a:gd name="connsiteY8" fmla="*/ 1176528 h 1834896"/>
                      <a:gd name="connsiteX9" fmla="*/ 1310640 w 1908048"/>
                      <a:gd name="connsiteY9" fmla="*/ 1731264 h 1834896"/>
                      <a:gd name="connsiteX10" fmla="*/ 1133856 w 1908048"/>
                      <a:gd name="connsiteY10" fmla="*/ 1676400 h 1834896"/>
                      <a:gd name="connsiteX11" fmla="*/ 1048512 w 1908048"/>
                      <a:gd name="connsiteY11" fmla="*/ 1834896 h 1834896"/>
                      <a:gd name="connsiteX12" fmla="*/ 780288 w 1908048"/>
                      <a:gd name="connsiteY12" fmla="*/ 1133856 h 1834896"/>
                      <a:gd name="connsiteX13" fmla="*/ 73152 w 1908048"/>
                      <a:gd name="connsiteY13" fmla="*/ 1475232 h 1834896"/>
                      <a:gd name="connsiteX14" fmla="*/ 140208 w 1908048"/>
                      <a:gd name="connsiteY14" fmla="*/ 1328928 h 1834896"/>
                      <a:gd name="connsiteX15" fmla="*/ 0 w 1908048"/>
                      <a:gd name="connsiteY15" fmla="*/ 1267968 h 1834896"/>
                      <a:gd name="connsiteX16" fmla="*/ 371856 w 1908048"/>
                      <a:gd name="connsiteY16" fmla="*/ 908304 h 1834896"/>
                      <a:gd name="connsiteX17" fmla="*/ 128016 w 1908048"/>
                      <a:gd name="connsiteY17" fmla="*/ 316992 h 1834896"/>
                      <a:gd name="connsiteX18" fmla="*/ 335280 w 1908048"/>
                      <a:gd name="connsiteY18" fmla="*/ 365760 h 1834896"/>
                      <a:gd name="connsiteX19" fmla="*/ 323088 w 1908048"/>
                      <a:gd name="connsiteY19" fmla="*/ 152400 h 1834896"/>
                      <a:gd name="connsiteX20" fmla="*/ 762000 w 1908048"/>
                      <a:gd name="connsiteY20" fmla="*/ 505968 h 1834896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6329 h 1825257"/>
                      <a:gd name="connsiteX1" fmla="*/ 1158240 w 1908048"/>
                      <a:gd name="connsiteY1" fmla="*/ 2553 h 1825257"/>
                      <a:gd name="connsiteX2" fmla="*/ 1194816 w 1908048"/>
                      <a:gd name="connsiteY2" fmla="*/ 130569 h 1825257"/>
                      <a:gd name="connsiteX3" fmla="*/ 1335024 w 1908048"/>
                      <a:gd name="connsiteY3" fmla="*/ 63513 h 1825257"/>
                      <a:gd name="connsiteX4" fmla="*/ 1274064 w 1908048"/>
                      <a:gd name="connsiteY4" fmla="*/ 685305 h 1825257"/>
                      <a:gd name="connsiteX5" fmla="*/ 1840992 w 1908048"/>
                      <a:gd name="connsiteY5" fmla="*/ 654825 h 1825257"/>
                      <a:gd name="connsiteX6" fmla="*/ 1761744 w 1908048"/>
                      <a:gd name="connsiteY6" fmla="*/ 819417 h 1825257"/>
                      <a:gd name="connsiteX7" fmla="*/ 1908048 w 1908048"/>
                      <a:gd name="connsiteY7" fmla="*/ 880377 h 1825257"/>
                      <a:gd name="connsiteX8" fmla="*/ 1237488 w 1908048"/>
                      <a:gd name="connsiteY8" fmla="*/ 1166889 h 1825257"/>
                      <a:gd name="connsiteX9" fmla="*/ 1310640 w 1908048"/>
                      <a:gd name="connsiteY9" fmla="*/ 1721625 h 1825257"/>
                      <a:gd name="connsiteX10" fmla="*/ 1133856 w 1908048"/>
                      <a:gd name="connsiteY10" fmla="*/ 1666761 h 1825257"/>
                      <a:gd name="connsiteX11" fmla="*/ 1048512 w 1908048"/>
                      <a:gd name="connsiteY11" fmla="*/ 1825257 h 1825257"/>
                      <a:gd name="connsiteX12" fmla="*/ 780288 w 1908048"/>
                      <a:gd name="connsiteY12" fmla="*/ 1124217 h 1825257"/>
                      <a:gd name="connsiteX13" fmla="*/ 73152 w 1908048"/>
                      <a:gd name="connsiteY13" fmla="*/ 1465593 h 1825257"/>
                      <a:gd name="connsiteX14" fmla="*/ 140208 w 1908048"/>
                      <a:gd name="connsiteY14" fmla="*/ 1319289 h 1825257"/>
                      <a:gd name="connsiteX15" fmla="*/ 0 w 1908048"/>
                      <a:gd name="connsiteY15" fmla="*/ 1258329 h 1825257"/>
                      <a:gd name="connsiteX16" fmla="*/ 371856 w 1908048"/>
                      <a:gd name="connsiteY16" fmla="*/ 898665 h 1825257"/>
                      <a:gd name="connsiteX17" fmla="*/ 128016 w 1908048"/>
                      <a:gd name="connsiteY17" fmla="*/ 307353 h 1825257"/>
                      <a:gd name="connsiteX18" fmla="*/ 335280 w 1908048"/>
                      <a:gd name="connsiteY18" fmla="*/ 356121 h 1825257"/>
                      <a:gd name="connsiteX19" fmla="*/ 323088 w 1908048"/>
                      <a:gd name="connsiteY19" fmla="*/ 142761 h 1825257"/>
                      <a:gd name="connsiteX20" fmla="*/ 762000 w 1908048"/>
                      <a:gd name="connsiteY20" fmla="*/ 496329 h 1825257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908504" h="1825379">
                        <a:moveTo>
                          <a:pt x="762456" y="496451"/>
                        </a:moveTo>
                        <a:cubicBezTo>
                          <a:pt x="766520" y="313571"/>
                          <a:pt x="825448" y="-33901"/>
                          <a:pt x="1158696" y="2675"/>
                        </a:cubicBezTo>
                        <a:lnTo>
                          <a:pt x="1195272" y="130691"/>
                        </a:lnTo>
                        <a:lnTo>
                          <a:pt x="1335480" y="63635"/>
                        </a:lnTo>
                        <a:cubicBezTo>
                          <a:pt x="1498040" y="234323"/>
                          <a:pt x="1502104" y="441587"/>
                          <a:pt x="1274520" y="685427"/>
                        </a:cubicBezTo>
                        <a:cubicBezTo>
                          <a:pt x="1475688" y="455811"/>
                          <a:pt x="1615896" y="433459"/>
                          <a:pt x="1841448" y="654947"/>
                        </a:cubicBezTo>
                        <a:lnTo>
                          <a:pt x="1762200" y="819539"/>
                        </a:lnTo>
                        <a:lnTo>
                          <a:pt x="1908504" y="880499"/>
                        </a:lnTo>
                        <a:cubicBezTo>
                          <a:pt x="1849576" y="1207651"/>
                          <a:pt x="1412696" y="1394595"/>
                          <a:pt x="1237944" y="1167011"/>
                        </a:cubicBezTo>
                        <a:cubicBezTo>
                          <a:pt x="1400504" y="1416947"/>
                          <a:pt x="1422856" y="1514483"/>
                          <a:pt x="1231848" y="1770515"/>
                        </a:cubicBezTo>
                        <a:lnTo>
                          <a:pt x="1116024" y="1679075"/>
                        </a:lnTo>
                        <a:lnTo>
                          <a:pt x="1048968" y="1825379"/>
                        </a:lnTo>
                        <a:cubicBezTo>
                          <a:pt x="776680" y="1798963"/>
                          <a:pt x="668984" y="1522611"/>
                          <a:pt x="780744" y="1124339"/>
                        </a:cubicBezTo>
                        <a:cubicBezTo>
                          <a:pt x="618184" y="1561219"/>
                          <a:pt x="291032" y="1540899"/>
                          <a:pt x="73608" y="1465715"/>
                        </a:cubicBezTo>
                        <a:lnTo>
                          <a:pt x="140664" y="1319411"/>
                        </a:lnTo>
                        <a:lnTo>
                          <a:pt x="456" y="1258451"/>
                        </a:lnTo>
                        <a:cubicBezTo>
                          <a:pt x="-9704" y="1016643"/>
                          <a:pt x="150824" y="805315"/>
                          <a:pt x="372312" y="880499"/>
                        </a:cubicBezTo>
                        <a:cubicBezTo>
                          <a:pt x="211784" y="799219"/>
                          <a:pt x="39064" y="614307"/>
                          <a:pt x="128472" y="307475"/>
                        </a:cubicBezTo>
                        <a:lnTo>
                          <a:pt x="335736" y="356243"/>
                        </a:lnTo>
                        <a:lnTo>
                          <a:pt x="323544" y="142883"/>
                        </a:lnTo>
                        <a:cubicBezTo>
                          <a:pt x="677112" y="126627"/>
                          <a:pt x="768552" y="293251"/>
                          <a:pt x="762456" y="4964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7"/>
                      </a:gs>
                      <a:gs pos="100000">
                        <a:srgbClr val="F6B2DE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63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02" name="楕円 501"/>
                  <p:cNvSpPr/>
                  <p:nvPr/>
                </p:nvSpPr>
                <p:spPr>
                  <a:xfrm>
                    <a:off x="4281812" y="-826384"/>
                    <a:ext cx="98370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03" name="楕円 502"/>
                  <p:cNvSpPr/>
                  <p:nvPr/>
                </p:nvSpPr>
                <p:spPr>
                  <a:xfrm>
                    <a:off x="4452016" y="-815941"/>
                    <a:ext cx="107707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04" name="楕円 503"/>
                  <p:cNvSpPr/>
                  <p:nvPr/>
                </p:nvSpPr>
                <p:spPr>
                  <a:xfrm>
                    <a:off x="4351588" y="-697851"/>
                    <a:ext cx="100428" cy="93318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05" name="楕円 504"/>
                  <p:cNvSpPr/>
                  <p:nvPr/>
                </p:nvSpPr>
                <p:spPr>
                  <a:xfrm>
                    <a:off x="4478586" y="-660103"/>
                    <a:ext cx="99249" cy="9824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06" name="楕円 505"/>
                  <p:cNvSpPr/>
                  <p:nvPr/>
                </p:nvSpPr>
                <p:spPr>
                  <a:xfrm>
                    <a:off x="4221608" y="-660397"/>
                    <a:ext cx="101873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07" name="楕円 506"/>
                  <p:cNvSpPr/>
                  <p:nvPr/>
                </p:nvSpPr>
                <p:spPr>
                  <a:xfrm>
                    <a:off x="4367708" y="-577434"/>
                    <a:ext cx="99950" cy="97025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508" name="グループ化 507"/>
                <p:cNvGrpSpPr>
                  <a:grpSpLocks noChangeAspect="1"/>
                </p:cNvGrpSpPr>
                <p:nvPr/>
              </p:nvGrpSpPr>
              <p:grpSpPr>
                <a:xfrm rot="20153356">
                  <a:off x="2527929" y="708186"/>
                  <a:ext cx="328661" cy="314346"/>
                  <a:chOff x="3513406" y="-1562821"/>
                  <a:chExt cx="1908504" cy="1825379"/>
                </a:xfrm>
              </p:grpSpPr>
              <p:sp>
                <p:nvSpPr>
                  <p:cNvPr id="509" name="フリーフォーム 508"/>
                  <p:cNvSpPr/>
                  <p:nvPr/>
                </p:nvSpPr>
                <p:spPr>
                  <a:xfrm>
                    <a:off x="3513406" y="-1562821"/>
                    <a:ext cx="1908504" cy="1825379"/>
                  </a:xfrm>
                  <a:custGeom>
                    <a:avLst/>
                    <a:gdLst>
                      <a:gd name="connsiteX0" fmla="*/ 762000 w 1908048"/>
                      <a:gd name="connsiteY0" fmla="*/ 505968 h 1834896"/>
                      <a:gd name="connsiteX1" fmla="*/ 1146048 w 1908048"/>
                      <a:gd name="connsiteY1" fmla="*/ 0 h 1834896"/>
                      <a:gd name="connsiteX2" fmla="*/ 1194816 w 1908048"/>
                      <a:gd name="connsiteY2" fmla="*/ 140208 h 1834896"/>
                      <a:gd name="connsiteX3" fmla="*/ 1335024 w 1908048"/>
                      <a:gd name="connsiteY3" fmla="*/ 73152 h 1834896"/>
                      <a:gd name="connsiteX4" fmla="*/ 1274064 w 1908048"/>
                      <a:gd name="connsiteY4" fmla="*/ 694944 h 1834896"/>
                      <a:gd name="connsiteX5" fmla="*/ 1840992 w 1908048"/>
                      <a:gd name="connsiteY5" fmla="*/ 664464 h 1834896"/>
                      <a:gd name="connsiteX6" fmla="*/ 1761744 w 1908048"/>
                      <a:gd name="connsiteY6" fmla="*/ 829056 h 1834896"/>
                      <a:gd name="connsiteX7" fmla="*/ 1908048 w 1908048"/>
                      <a:gd name="connsiteY7" fmla="*/ 890016 h 1834896"/>
                      <a:gd name="connsiteX8" fmla="*/ 1237488 w 1908048"/>
                      <a:gd name="connsiteY8" fmla="*/ 1176528 h 1834896"/>
                      <a:gd name="connsiteX9" fmla="*/ 1310640 w 1908048"/>
                      <a:gd name="connsiteY9" fmla="*/ 1731264 h 1834896"/>
                      <a:gd name="connsiteX10" fmla="*/ 1133856 w 1908048"/>
                      <a:gd name="connsiteY10" fmla="*/ 1676400 h 1834896"/>
                      <a:gd name="connsiteX11" fmla="*/ 1048512 w 1908048"/>
                      <a:gd name="connsiteY11" fmla="*/ 1834896 h 1834896"/>
                      <a:gd name="connsiteX12" fmla="*/ 780288 w 1908048"/>
                      <a:gd name="connsiteY12" fmla="*/ 1133856 h 1834896"/>
                      <a:gd name="connsiteX13" fmla="*/ 73152 w 1908048"/>
                      <a:gd name="connsiteY13" fmla="*/ 1475232 h 1834896"/>
                      <a:gd name="connsiteX14" fmla="*/ 140208 w 1908048"/>
                      <a:gd name="connsiteY14" fmla="*/ 1328928 h 1834896"/>
                      <a:gd name="connsiteX15" fmla="*/ 0 w 1908048"/>
                      <a:gd name="connsiteY15" fmla="*/ 1267968 h 1834896"/>
                      <a:gd name="connsiteX16" fmla="*/ 371856 w 1908048"/>
                      <a:gd name="connsiteY16" fmla="*/ 908304 h 1834896"/>
                      <a:gd name="connsiteX17" fmla="*/ 128016 w 1908048"/>
                      <a:gd name="connsiteY17" fmla="*/ 316992 h 1834896"/>
                      <a:gd name="connsiteX18" fmla="*/ 335280 w 1908048"/>
                      <a:gd name="connsiteY18" fmla="*/ 365760 h 1834896"/>
                      <a:gd name="connsiteX19" fmla="*/ 323088 w 1908048"/>
                      <a:gd name="connsiteY19" fmla="*/ 152400 h 1834896"/>
                      <a:gd name="connsiteX20" fmla="*/ 762000 w 1908048"/>
                      <a:gd name="connsiteY20" fmla="*/ 505968 h 1834896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6329 h 1825257"/>
                      <a:gd name="connsiteX1" fmla="*/ 1158240 w 1908048"/>
                      <a:gd name="connsiteY1" fmla="*/ 2553 h 1825257"/>
                      <a:gd name="connsiteX2" fmla="*/ 1194816 w 1908048"/>
                      <a:gd name="connsiteY2" fmla="*/ 130569 h 1825257"/>
                      <a:gd name="connsiteX3" fmla="*/ 1335024 w 1908048"/>
                      <a:gd name="connsiteY3" fmla="*/ 63513 h 1825257"/>
                      <a:gd name="connsiteX4" fmla="*/ 1274064 w 1908048"/>
                      <a:gd name="connsiteY4" fmla="*/ 685305 h 1825257"/>
                      <a:gd name="connsiteX5" fmla="*/ 1840992 w 1908048"/>
                      <a:gd name="connsiteY5" fmla="*/ 654825 h 1825257"/>
                      <a:gd name="connsiteX6" fmla="*/ 1761744 w 1908048"/>
                      <a:gd name="connsiteY6" fmla="*/ 819417 h 1825257"/>
                      <a:gd name="connsiteX7" fmla="*/ 1908048 w 1908048"/>
                      <a:gd name="connsiteY7" fmla="*/ 880377 h 1825257"/>
                      <a:gd name="connsiteX8" fmla="*/ 1237488 w 1908048"/>
                      <a:gd name="connsiteY8" fmla="*/ 1166889 h 1825257"/>
                      <a:gd name="connsiteX9" fmla="*/ 1310640 w 1908048"/>
                      <a:gd name="connsiteY9" fmla="*/ 1721625 h 1825257"/>
                      <a:gd name="connsiteX10" fmla="*/ 1133856 w 1908048"/>
                      <a:gd name="connsiteY10" fmla="*/ 1666761 h 1825257"/>
                      <a:gd name="connsiteX11" fmla="*/ 1048512 w 1908048"/>
                      <a:gd name="connsiteY11" fmla="*/ 1825257 h 1825257"/>
                      <a:gd name="connsiteX12" fmla="*/ 780288 w 1908048"/>
                      <a:gd name="connsiteY12" fmla="*/ 1124217 h 1825257"/>
                      <a:gd name="connsiteX13" fmla="*/ 73152 w 1908048"/>
                      <a:gd name="connsiteY13" fmla="*/ 1465593 h 1825257"/>
                      <a:gd name="connsiteX14" fmla="*/ 140208 w 1908048"/>
                      <a:gd name="connsiteY14" fmla="*/ 1319289 h 1825257"/>
                      <a:gd name="connsiteX15" fmla="*/ 0 w 1908048"/>
                      <a:gd name="connsiteY15" fmla="*/ 1258329 h 1825257"/>
                      <a:gd name="connsiteX16" fmla="*/ 371856 w 1908048"/>
                      <a:gd name="connsiteY16" fmla="*/ 898665 h 1825257"/>
                      <a:gd name="connsiteX17" fmla="*/ 128016 w 1908048"/>
                      <a:gd name="connsiteY17" fmla="*/ 307353 h 1825257"/>
                      <a:gd name="connsiteX18" fmla="*/ 335280 w 1908048"/>
                      <a:gd name="connsiteY18" fmla="*/ 356121 h 1825257"/>
                      <a:gd name="connsiteX19" fmla="*/ 323088 w 1908048"/>
                      <a:gd name="connsiteY19" fmla="*/ 142761 h 1825257"/>
                      <a:gd name="connsiteX20" fmla="*/ 762000 w 1908048"/>
                      <a:gd name="connsiteY20" fmla="*/ 496329 h 1825257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908504" h="1825379">
                        <a:moveTo>
                          <a:pt x="762456" y="496451"/>
                        </a:moveTo>
                        <a:cubicBezTo>
                          <a:pt x="766520" y="313571"/>
                          <a:pt x="825448" y="-33901"/>
                          <a:pt x="1158696" y="2675"/>
                        </a:cubicBezTo>
                        <a:lnTo>
                          <a:pt x="1195272" y="130691"/>
                        </a:lnTo>
                        <a:lnTo>
                          <a:pt x="1335480" y="63635"/>
                        </a:lnTo>
                        <a:cubicBezTo>
                          <a:pt x="1498040" y="234323"/>
                          <a:pt x="1502104" y="441587"/>
                          <a:pt x="1274520" y="685427"/>
                        </a:cubicBezTo>
                        <a:cubicBezTo>
                          <a:pt x="1475688" y="455811"/>
                          <a:pt x="1615896" y="433459"/>
                          <a:pt x="1841448" y="654947"/>
                        </a:cubicBezTo>
                        <a:lnTo>
                          <a:pt x="1762200" y="819539"/>
                        </a:lnTo>
                        <a:lnTo>
                          <a:pt x="1908504" y="880499"/>
                        </a:lnTo>
                        <a:cubicBezTo>
                          <a:pt x="1849576" y="1207651"/>
                          <a:pt x="1412696" y="1394595"/>
                          <a:pt x="1237944" y="1167011"/>
                        </a:cubicBezTo>
                        <a:cubicBezTo>
                          <a:pt x="1400504" y="1416947"/>
                          <a:pt x="1422856" y="1514483"/>
                          <a:pt x="1231848" y="1770515"/>
                        </a:cubicBezTo>
                        <a:lnTo>
                          <a:pt x="1116024" y="1679075"/>
                        </a:lnTo>
                        <a:lnTo>
                          <a:pt x="1048968" y="1825379"/>
                        </a:lnTo>
                        <a:cubicBezTo>
                          <a:pt x="776680" y="1798963"/>
                          <a:pt x="668984" y="1522611"/>
                          <a:pt x="780744" y="1124339"/>
                        </a:cubicBezTo>
                        <a:cubicBezTo>
                          <a:pt x="618184" y="1561219"/>
                          <a:pt x="291032" y="1540899"/>
                          <a:pt x="73608" y="1465715"/>
                        </a:cubicBezTo>
                        <a:lnTo>
                          <a:pt x="140664" y="1319411"/>
                        </a:lnTo>
                        <a:lnTo>
                          <a:pt x="456" y="1258451"/>
                        </a:lnTo>
                        <a:cubicBezTo>
                          <a:pt x="-9704" y="1016643"/>
                          <a:pt x="150824" y="805315"/>
                          <a:pt x="372312" y="880499"/>
                        </a:cubicBezTo>
                        <a:cubicBezTo>
                          <a:pt x="211784" y="799219"/>
                          <a:pt x="39064" y="614307"/>
                          <a:pt x="128472" y="307475"/>
                        </a:cubicBezTo>
                        <a:lnTo>
                          <a:pt x="335736" y="356243"/>
                        </a:lnTo>
                        <a:lnTo>
                          <a:pt x="323544" y="142883"/>
                        </a:lnTo>
                        <a:cubicBezTo>
                          <a:pt x="677112" y="126627"/>
                          <a:pt x="768552" y="293251"/>
                          <a:pt x="762456" y="4964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7"/>
                      </a:gs>
                      <a:gs pos="100000">
                        <a:srgbClr val="F6B2DE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63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10" name="楕円 509"/>
                  <p:cNvSpPr/>
                  <p:nvPr/>
                </p:nvSpPr>
                <p:spPr>
                  <a:xfrm>
                    <a:off x="4281812" y="-826384"/>
                    <a:ext cx="98370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11" name="楕円 510"/>
                  <p:cNvSpPr/>
                  <p:nvPr/>
                </p:nvSpPr>
                <p:spPr>
                  <a:xfrm>
                    <a:off x="4452016" y="-815941"/>
                    <a:ext cx="107707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12" name="楕円 511"/>
                  <p:cNvSpPr/>
                  <p:nvPr/>
                </p:nvSpPr>
                <p:spPr>
                  <a:xfrm>
                    <a:off x="4351588" y="-697851"/>
                    <a:ext cx="100428" cy="93318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13" name="楕円 512"/>
                  <p:cNvSpPr/>
                  <p:nvPr/>
                </p:nvSpPr>
                <p:spPr>
                  <a:xfrm>
                    <a:off x="4478586" y="-660103"/>
                    <a:ext cx="99249" cy="9824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14" name="楕円 513"/>
                  <p:cNvSpPr/>
                  <p:nvPr/>
                </p:nvSpPr>
                <p:spPr>
                  <a:xfrm>
                    <a:off x="4221608" y="-660397"/>
                    <a:ext cx="101873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15" name="楕円 514"/>
                  <p:cNvSpPr/>
                  <p:nvPr/>
                </p:nvSpPr>
                <p:spPr>
                  <a:xfrm>
                    <a:off x="4367708" y="-577434"/>
                    <a:ext cx="99950" cy="97025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516" name="グループ化 515"/>
                <p:cNvGrpSpPr>
                  <a:grpSpLocks noChangeAspect="1"/>
                </p:cNvGrpSpPr>
                <p:nvPr/>
              </p:nvGrpSpPr>
              <p:grpSpPr>
                <a:xfrm rot="7840586">
                  <a:off x="3708419" y="438330"/>
                  <a:ext cx="328661" cy="314346"/>
                  <a:chOff x="3513406" y="-1562821"/>
                  <a:chExt cx="1908504" cy="1825379"/>
                </a:xfrm>
              </p:grpSpPr>
              <p:sp>
                <p:nvSpPr>
                  <p:cNvPr id="517" name="フリーフォーム 516"/>
                  <p:cNvSpPr/>
                  <p:nvPr/>
                </p:nvSpPr>
                <p:spPr>
                  <a:xfrm>
                    <a:off x="3513406" y="-1562821"/>
                    <a:ext cx="1908504" cy="1825379"/>
                  </a:xfrm>
                  <a:custGeom>
                    <a:avLst/>
                    <a:gdLst>
                      <a:gd name="connsiteX0" fmla="*/ 762000 w 1908048"/>
                      <a:gd name="connsiteY0" fmla="*/ 505968 h 1834896"/>
                      <a:gd name="connsiteX1" fmla="*/ 1146048 w 1908048"/>
                      <a:gd name="connsiteY1" fmla="*/ 0 h 1834896"/>
                      <a:gd name="connsiteX2" fmla="*/ 1194816 w 1908048"/>
                      <a:gd name="connsiteY2" fmla="*/ 140208 h 1834896"/>
                      <a:gd name="connsiteX3" fmla="*/ 1335024 w 1908048"/>
                      <a:gd name="connsiteY3" fmla="*/ 73152 h 1834896"/>
                      <a:gd name="connsiteX4" fmla="*/ 1274064 w 1908048"/>
                      <a:gd name="connsiteY4" fmla="*/ 694944 h 1834896"/>
                      <a:gd name="connsiteX5" fmla="*/ 1840992 w 1908048"/>
                      <a:gd name="connsiteY5" fmla="*/ 664464 h 1834896"/>
                      <a:gd name="connsiteX6" fmla="*/ 1761744 w 1908048"/>
                      <a:gd name="connsiteY6" fmla="*/ 829056 h 1834896"/>
                      <a:gd name="connsiteX7" fmla="*/ 1908048 w 1908048"/>
                      <a:gd name="connsiteY7" fmla="*/ 890016 h 1834896"/>
                      <a:gd name="connsiteX8" fmla="*/ 1237488 w 1908048"/>
                      <a:gd name="connsiteY8" fmla="*/ 1176528 h 1834896"/>
                      <a:gd name="connsiteX9" fmla="*/ 1310640 w 1908048"/>
                      <a:gd name="connsiteY9" fmla="*/ 1731264 h 1834896"/>
                      <a:gd name="connsiteX10" fmla="*/ 1133856 w 1908048"/>
                      <a:gd name="connsiteY10" fmla="*/ 1676400 h 1834896"/>
                      <a:gd name="connsiteX11" fmla="*/ 1048512 w 1908048"/>
                      <a:gd name="connsiteY11" fmla="*/ 1834896 h 1834896"/>
                      <a:gd name="connsiteX12" fmla="*/ 780288 w 1908048"/>
                      <a:gd name="connsiteY12" fmla="*/ 1133856 h 1834896"/>
                      <a:gd name="connsiteX13" fmla="*/ 73152 w 1908048"/>
                      <a:gd name="connsiteY13" fmla="*/ 1475232 h 1834896"/>
                      <a:gd name="connsiteX14" fmla="*/ 140208 w 1908048"/>
                      <a:gd name="connsiteY14" fmla="*/ 1328928 h 1834896"/>
                      <a:gd name="connsiteX15" fmla="*/ 0 w 1908048"/>
                      <a:gd name="connsiteY15" fmla="*/ 1267968 h 1834896"/>
                      <a:gd name="connsiteX16" fmla="*/ 371856 w 1908048"/>
                      <a:gd name="connsiteY16" fmla="*/ 908304 h 1834896"/>
                      <a:gd name="connsiteX17" fmla="*/ 128016 w 1908048"/>
                      <a:gd name="connsiteY17" fmla="*/ 316992 h 1834896"/>
                      <a:gd name="connsiteX18" fmla="*/ 335280 w 1908048"/>
                      <a:gd name="connsiteY18" fmla="*/ 365760 h 1834896"/>
                      <a:gd name="connsiteX19" fmla="*/ 323088 w 1908048"/>
                      <a:gd name="connsiteY19" fmla="*/ 152400 h 1834896"/>
                      <a:gd name="connsiteX20" fmla="*/ 762000 w 1908048"/>
                      <a:gd name="connsiteY20" fmla="*/ 505968 h 1834896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6329 h 1825257"/>
                      <a:gd name="connsiteX1" fmla="*/ 1158240 w 1908048"/>
                      <a:gd name="connsiteY1" fmla="*/ 2553 h 1825257"/>
                      <a:gd name="connsiteX2" fmla="*/ 1194816 w 1908048"/>
                      <a:gd name="connsiteY2" fmla="*/ 130569 h 1825257"/>
                      <a:gd name="connsiteX3" fmla="*/ 1335024 w 1908048"/>
                      <a:gd name="connsiteY3" fmla="*/ 63513 h 1825257"/>
                      <a:gd name="connsiteX4" fmla="*/ 1274064 w 1908048"/>
                      <a:gd name="connsiteY4" fmla="*/ 685305 h 1825257"/>
                      <a:gd name="connsiteX5" fmla="*/ 1840992 w 1908048"/>
                      <a:gd name="connsiteY5" fmla="*/ 654825 h 1825257"/>
                      <a:gd name="connsiteX6" fmla="*/ 1761744 w 1908048"/>
                      <a:gd name="connsiteY6" fmla="*/ 819417 h 1825257"/>
                      <a:gd name="connsiteX7" fmla="*/ 1908048 w 1908048"/>
                      <a:gd name="connsiteY7" fmla="*/ 880377 h 1825257"/>
                      <a:gd name="connsiteX8" fmla="*/ 1237488 w 1908048"/>
                      <a:gd name="connsiteY8" fmla="*/ 1166889 h 1825257"/>
                      <a:gd name="connsiteX9" fmla="*/ 1310640 w 1908048"/>
                      <a:gd name="connsiteY9" fmla="*/ 1721625 h 1825257"/>
                      <a:gd name="connsiteX10" fmla="*/ 1133856 w 1908048"/>
                      <a:gd name="connsiteY10" fmla="*/ 1666761 h 1825257"/>
                      <a:gd name="connsiteX11" fmla="*/ 1048512 w 1908048"/>
                      <a:gd name="connsiteY11" fmla="*/ 1825257 h 1825257"/>
                      <a:gd name="connsiteX12" fmla="*/ 780288 w 1908048"/>
                      <a:gd name="connsiteY12" fmla="*/ 1124217 h 1825257"/>
                      <a:gd name="connsiteX13" fmla="*/ 73152 w 1908048"/>
                      <a:gd name="connsiteY13" fmla="*/ 1465593 h 1825257"/>
                      <a:gd name="connsiteX14" fmla="*/ 140208 w 1908048"/>
                      <a:gd name="connsiteY14" fmla="*/ 1319289 h 1825257"/>
                      <a:gd name="connsiteX15" fmla="*/ 0 w 1908048"/>
                      <a:gd name="connsiteY15" fmla="*/ 1258329 h 1825257"/>
                      <a:gd name="connsiteX16" fmla="*/ 371856 w 1908048"/>
                      <a:gd name="connsiteY16" fmla="*/ 898665 h 1825257"/>
                      <a:gd name="connsiteX17" fmla="*/ 128016 w 1908048"/>
                      <a:gd name="connsiteY17" fmla="*/ 307353 h 1825257"/>
                      <a:gd name="connsiteX18" fmla="*/ 335280 w 1908048"/>
                      <a:gd name="connsiteY18" fmla="*/ 356121 h 1825257"/>
                      <a:gd name="connsiteX19" fmla="*/ 323088 w 1908048"/>
                      <a:gd name="connsiteY19" fmla="*/ 142761 h 1825257"/>
                      <a:gd name="connsiteX20" fmla="*/ 762000 w 1908048"/>
                      <a:gd name="connsiteY20" fmla="*/ 496329 h 1825257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908504" h="1825379">
                        <a:moveTo>
                          <a:pt x="762456" y="496451"/>
                        </a:moveTo>
                        <a:cubicBezTo>
                          <a:pt x="766520" y="313571"/>
                          <a:pt x="825448" y="-33901"/>
                          <a:pt x="1158696" y="2675"/>
                        </a:cubicBezTo>
                        <a:lnTo>
                          <a:pt x="1195272" y="130691"/>
                        </a:lnTo>
                        <a:lnTo>
                          <a:pt x="1335480" y="63635"/>
                        </a:lnTo>
                        <a:cubicBezTo>
                          <a:pt x="1498040" y="234323"/>
                          <a:pt x="1502104" y="441587"/>
                          <a:pt x="1274520" y="685427"/>
                        </a:cubicBezTo>
                        <a:cubicBezTo>
                          <a:pt x="1475688" y="455811"/>
                          <a:pt x="1615896" y="433459"/>
                          <a:pt x="1841448" y="654947"/>
                        </a:cubicBezTo>
                        <a:lnTo>
                          <a:pt x="1762200" y="819539"/>
                        </a:lnTo>
                        <a:lnTo>
                          <a:pt x="1908504" y="880499"/>
                        </a:lnTo>
                        <a:cubicBezTo>
                          <a:pt x="1849576" y="1207651"/>
                          <a:pt x="1412696" y="1394595"/>
                          <a:pt x="1237944" y="1167011"/>
                        </a:cubicBezTo>
                        <a:cubicBezTo>
                          <a:pt x="1400504" y="1416947"/>
                          <a:pt x="1422856" y="1514483"/>
                          <a:pt x="1231848" y="1770515"/>
                        </a:cubicBezTo>
                        <a:lnTo>
                          <a:pt x="1116024" y="1679075"/>
                        </a:lnTo>
                        <a:lnTo>
                          <a:pt x="1048968" y="1825379"/>
                        </a:lnTo>
                        <a:cubicBezTo>
                          <a:pt x="776680" y="1798963"/>
                          <a:pt x="668984" y="1522611"/>
                          <a:pt x="780744" y="1124339"/>
                        </a:cubicBezTo>
                        <a:cubicBezTo>
                          <a:pt x="618184" y="1561219"/>
                          <a:pt x="291032" y="1540899"/>
                          <a:pt x="73608" y="1465715"/>
                        </a:cubicBezTo>
                        <a:lnTo>
                          <a:pt x="140664" y="1319411"/>
                        </a:lnTo>
                        <a:lnTo>
                          <a:pt x="456" y="1258451"/>
                        </a:lnTo>
                        <a:cubicBezTo>
                          <a:pt x="-9704" y="1016643"/>
                          <a:pt x="150824" y="805315"/>
                          <a:pt x="372312" y="880499"/>
                        </a:cubicBezTo>
                        <a:cubicBezTo>
                          <a:pt x="211784" y="799219"/>
                          <a:pt x="39064" y="614307"/>
                          <a:pt x="128472" y="307475"/>
                        </a:cubicBezTo>
                        <a:lnTo>
                          <a:pt x="335736" y="356243"/>
                        </a:lnTo>
                        <a:lnTo>
                          <a:pt x="323544" y="142883"/>
                        </a:lnTo>
                        <a:cubicBezTo>
                          <a:pt x="677112" y="126627"/>
                          <a:pt x="768552" y="293251"/>
                          <a:pt x="762456" y="4964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7"/>
                      </a:gs>
                      <a:gs pos="100000">
                        <a:srgbClr val="F6B2DE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63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18" name="楕円 517"/>
                  <p:cNvSpPr/>
                  <p:nvPr/>
                </p:nvSpPr>
                <p:spPr>
                  <a:xfrm>
                    <a:off x="4281812" y="-826384"/>
                    <a:ext cx="98370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19" name="楕円 518"/>
                  <p:cNvSpPr/>
                  <p:nvPr/>
                </p:nvSpPr>
                <p:spPr>
                  <a:xfrm>
                    <a:off x="4452016" y="-815941"/>
                    <a:ext cx="107707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20" name="楕円 519"/>
                  <p:cNvSpPr/>
                  <p:nvPr/>
                </p:nvSpPr>
                <p:spPr>
                  <a:xfrm>
                    <a:off x="4351588" y="-697851"/>
                    <a:ext cx="100428" cy="93318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21" name="楕円 520"/>
                  <p:cNvSpPr/>
                  <p:nvPr/>
                </p:nvSpPr>
                <p:spPr>
                  <a:xfrm>
                    <a:off x="4478586" y="-660103"/>
                    <a:ext cx="99249" cy="9824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22" name="楕円 521"/>
                  <p:cNvSpPr/>
                  <p:nvPr/>
                </p:nvSpPr>
                <p:spPr>
                  <a:xfrm>
                    <a:off x="4221608" y="-660397"/>
                    <a:ext cx="101873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23" name="楕円 522"/>
                  <p:cNvSpPr/>
                  <p:nvPr/>
                </p:nvSpPr>
                <p:spPr>
                  <a:xfrm>
                    <a:off x="4367708" y="-577434"/>
                    <a:ext cx="99950" cy="97025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524" name="グループ化 523"/>
                <p:cNvGrpSpPr>
                  <a:grpSpLocks noChangeAspect="1"/>
                </p:cNvGrpSpPr>
                <p:nvPr/>
              </p:nvGrpSpPr>
              <p:grpSpPr>
                <a:xfrm rot="2397939">
                  <a:off x="3665956" y="1301326"/>
                  <a:ext cx="328661" cy="314346"/>
                  <a:chOff x="3513406" y="-1562821"/>
                  <a:chExt cx="1908504" cy="1825379"/>
                </a:xfrm>
              </p:grpSpPr>
              <p:sp>
                <p:nvSpPr>
                  <p:cNvPr id="525" name="フリーフォーム 524"/>
                  <p:cNvSpPr/>
                  <p:nvPr/>
                </p:nvSpPr>
                <p:spPr>
                  <a:xfrm>
                    <a:off x="3513406" y="-1562821"/>
                    <a:ext cx="1908504" cy="1825379"/>
                  </a:xfrm>
                  <a:custGeom>
                    <a:avLst/>
                    <a:gdLst>
                      <a:gd name="connsiteX0" fmla="*/ 762000 w 1908048"/>
                      <a:gd name="connsiteY0" fmla="*/ 505968 h 1834896"/>
                      <a:gd name="connsiteX1" fmla="*/ 1146048 w 1908048"/>
                      <a:gd name="connsiteY1" fmla="*/ 0 h 1834896"/>
                      <a:gd name="connsiteX2" fmla="*/ 1194816 w 1908048"/>
                      <a:gd name="connsiteY2" fmla="*/ 140208 h 1834896"/>
                      <a:gd name="connsiteX3" fmla="*/ 1335024 w 1908048"/>
                      <a:gd name="connsiteY3" fmla="*/ 73152 h 1834896"/>
                      <a:gd name="connsiteX4" fmla="*/ 1274064 w 1908048"/>
                      <a:gd name="connsiteY4" fmla="*/ 694944 h 1834896"/>
                      <a:gd name="connsiteX5" fmla="*/ 1840992 w 1908048"/>
                      <a:gd name="connsiteY5" fmla="*/ 664464 h 1834896"/>
                      <a:gd name="connsiteX6" fmla="*/ 1761744 w 1908048"/>
                      <a:gd name="connsiteY6" fmla="*/ 829056 h 1834896"/>
                      <a:gd name="connsiteX7" fmla="*/ 1908048 w 1908048"/>
                      <a:gd name="connsiteY7" fmla="*/ 890016 h 1834896"/>
                      <a:gd name="connsiteX8" fmla="*/ 1237488 w 1908048"/>
                      <a:gd name="connsiteY8" fmla="*/ 1176528 h 1834896"/>
                      <a:gd name="connsiteX9" fmla="*/ 1310640 w 1908048"/>
                      <a:gd name="connsiteY9" fmla="*/ 1731264 h 1834896"/>
                      <a:gd name="connsiteX10" fmla="*/ 1133856 w 1908048"/>
                      <a:gd name="connsiteY10" fmla="*/ 1676400 h 1834896"/>
                      <a:gd name="connsiteX11" fmla="*/ 1048512 w 1908048"/>
                      <a:gd name="connsiteY11" fmla="*/ 1834896 h 1834896"/>
                      <a:gd name="connsiteX12" fmla="*/ 780288 w 1908048"/>
                      <a:gd name="connsiteY12" fmla="*/ 1133856 h 1834896"/>
                      <a:gd name="connsiteX13" fmla="*/ 73152 w 1908048"/>
                      <a:gd name="connsiteY13" fmla="*/ 1475232 h 1834896"/>
                      <a:gd name="connsiteX14" fmla="*/ 140208 w 1908048"/>
                      <a:gd name="connsiteY14" fmla="*/ 1328928 h 1834896"/>
                      <a:gd name="connsiteX15" fmla="*/ 0 w 1908048"/>
                      <a:gd name="connsiteY15" fmla="*/ 1267968 h 1834896"/>
                      <a:gd name="connsiteX16" fmla="*/ 371856 w 1908048"/>
                      <a:gd name="connsiteY16" fmla="*/ 908304 h 1834896"/>
                      <a:gd name="connsiteX17" fmla="*/ 128016 w 1908048"/>
                      <a:gd name="connsiteY17" fmla="*/ 316992 h 1834896"/>
                      <a:gd name="connsiteX18" fmla="*/ 335280 w 1908048"/>
                      <a:gd name="connsiteY18" fmla="*/ 365760 h 1834896"/>
                      <a:gd name="connsiteX19" fmla="*/ 323088 w 1908048"/>
                      <a:gd name="connsiteY19" fmla="*/ 152400 h 1834896"/>
                      <a:gd name="connsiteX20" fmla="*/ 762000 w 1908048"/>
                      <a:gd name="connsiteY20" fmla="*/ 505968 h 1834896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6329 h 1825257"/>
                      <a:gd name="connsiteX1" fmla="*/ 1158240 w 1908048"/>
                      <a:gd name="connsiteY1" fmla="*/ 2553 h 1825257"/>
                      <a:gd name="connsiteX2" fmla="*/ 1194816 w 1908048"/>
                      <a:gd name="connsiteY2" fmla="*/ 130569 h 1825257"/>
                      <a:gd name="connsiteX3" fmla="*/ 1335024 w 1908048"/>
                      <a:gd name="connsiteY3" fmla="*/ 63513 h 1825257"/>
                      <a:gd name="connsiteX4" fmla="*/ 1274064 w 1908048"/>
                      <a:gd name="connsiteY4" fmla="*/ 685305 h 1825257"/>
                      <a:gd name="connsiteX5" fmla="*/ 1840992 w 1908048"/>
                      <a:gd name="connsiteY5" fmla="*/ 654825 h 1825257"/>
                      <a:gd name="connsiteX6" fmla="*/ 1761744 w 1908048"/>
                      <a:gd name="connsiteY6" fmla="*/ 819417 h 1825257"/>
                      <a:gd name="connsiteX7" fmla="*/ 1908048 w 1908048"/>
                      <a:gd name="connsiteY7" fmla="*/ 880377 h 1825257"/>
                      <a:gd name="connsiteX8" fmla="*/ 1237488 w 1908048"/>
                      <a:gd name="connsiteY8" fmla="*/ 1166889 h 1825257"/>
                      <a:gd name="connsiteX9" fmla="*/ 1310640 w 1908048"/>
                      <a:gd name="connsiteY9" fmla="*/ 1721625 h 1825257"/>
                      <a:gd name="connsiteX10" fmla="*/ 1133856 w 1908048"/>
                      <a:gd name="connsiteY10" fmla="*/ 1666761 h 1825257"/>
                      <a:gd name="connsiteX11" fmla="*/ 1048512 w 1908048"/>
                      <a:gd name="connsiteY11" fmla="*/ 1825257 h 1825257"/>
                      <a:gd name="connsiteX12" fmla="*/ 780288 w 1908048"/>
                      <a:gd name="connsiteY12" fmla="*/ 1124217 h 1825257"/>
                      <a:gd name="connsiteX13" fmla="*/ 73152 w 1908048"/>
                      <a:gd name="connsiteY13" fmla="*/ 1465593 h 1825257"/>
                      <a:gd name="connsiteX14" fmla="*/ 140208 w 1908048"/>
                      <a:gd name="connsiteY14" fmla="*/ 1319289 h 1825257"/>
                      <a:gd name="connsiteX15" fmla="*/ 0 w 1908048"/>
                      <a:gd name="connsiteY15" fmla="*/ 1258329 h 1825257"/>
                      <a:gd name="connsiteX16" fmla="*/ 371856 w 1908048"/>
                      <a:gd name="connsiteY16" fmla="*/ 898665 h 1825257"/>
                      <a:gd name="connsiteX17" fmla="*/ 128016 w 1908048"/>
                      <a:gd name="connsiteY17" fmla="*/ 307353 h 1825257"/>
                      <a:gd name="connsiteX18" fmla="*/ 335280 w 1908048"/>
                      <a:gd name="connsiteY18" fmla="*/ 356121 h 1825257"/>
                      <a:gd name="connsiteX19" fmla="*/ 323088 w 1908048"/>
                      <a:gd name="connsiteY19" fmla="*/ 142761 h 1825257"/>
                      <a:gd name="connsiteX20" fmla="*/ 762000 w 1908048"/>
                      <a:gd name="connsiteY20" fmla="*/ 496329 h 1825257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908504" h="1825379">
                        <a:moveTo>
                          <a:pt x="762456" y="496451"/>
                        </a:moveTo>
                        <a:cubicBezTo>
                          <a:pt x="766520" y="313571"/>
                          <a:pt x="825448" y="-33901"/>
                          <a:pt x="1158696" y="2675"/>
                        </a:cubicBezTo>
                        <a:lnTo>
                          <a:pt x="1195272" y="130691"/>
                        </a:lnTo>
                        <a:lnTo>
                          <a:pt x="1335480" y="63635"/>
                        </a:lnTo>
                        <a:cubicBezTo>
                          <a:pt x="1498040" y="234323"/>
                          <a:pt x="1502104" y="441587"/>
                          <a:pt x="1274520" y="685427"/>
                        </a:cubicBezTo>
                        <a:cubicBezTo>
                          <a:pt x="1475688" y="455811"/>
                          <a:pt x="1615896" y="433459"/>
                          <a:pt x="1841448" y="654947"/>
                        </a:cubicBezTo>
                        <a:lnTo>
                          <a:pt x="1762200" y="819539"/>
                        </a:lnTo>
                        <a:lnTo>
                          <a:pt x="1908504" y="880499"/>
                        </a:lnTo>
                        <a:cubicBezTo>
                          <a:pt x="1849576" y="1207651"/>
                          <a:pt x="1412696" y="1394595"/>
                          <a:pt x="1237944" y="1167011"/>
                        </a:cubicBezTo>
                        <a:cubicBezTo>
                          <a:pt x="1400504" y="1416947"/>
                          <a:pt x="1422856" y="1514483"/>
                          <a:pt x="1231848" y="1770515"/>
                        </a:cubicBezTo>
                        <a:lnTo>
                          <a:pt x="1116024" y="1679075"/>
                        </a:lnTo>
                        <a:lnTo>
                          <a:pt x="1048968" y="1825379"/>
                        </a:lnTo>
                        <a:cubicBezTo>
                          <a:pt x="776680" y="1798963"/>
                          <a:pt x="668984" y="1522611"/>
                          <a:pt x="780744" y="1124339"/>
                        </a:cubicBezTo>
                        <a:cubicBezTo>
                          <a:pt x="618184" y="1561219"/>
                          <a:pt x="291032" y="1540899"/>
                          <a:pt x="73608" y="1465715"/>
                        </a:cubicBezTo>
                        <a:lnTo>
                          <a:pt x="140664" y="1319411"/>
                        </a:lnTo>
                        <a:lnTo>
                          <a:pt x="456" y="1258451"/>
                        </a:lnTo>
                        <a:cubicBezTo>
                          <a:pt x="-9704" y="1016643"/>
                          <a:pt x="150824" y="805315"/>
                          <a:pt x="372312" y="880499"/>
                        </a:cubicBezTo>
                        <a:cubicBezTo>
                          <a:pt x="211784" y="799219"/>
                          <a:pt x="39064" y="614307"/>
                          <a:pt x="128472" y="307475"/>
                        </a:cubicBezTo>
                        <a:lnTo>
                          <a:pt x="335736" y="356243"/>
                        </a:lnTo>
                        <a:lnTo>
                          <a:pt x="323544" y="142883"/>
                        </a:lnTo>
                        <a:cubicBezTo>
                          <a:pt x="677112" y="126627"/>
                          <a:pt x="768552" y="293251"/>
                          <a:pt x="762456" y="4964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7"/>
                      </a:gs>
                      <a:gs pos="100000">
                        <a:srgbClr val="F6B2DE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63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26" name="楕円 525"/>
                  <p:cNvSpPr/>
                  <p:nvPr/>
                </p:nvSpPr>
                <p:spPr>
                  <a:xfrm>
                    <a:off x="4281812" y="-826384"/>
                    <a:ext cx="98370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27" name="楕円 526"/>
                  <p:cNvSpPr/>
                  <p:nvPr/>
                </p:nvSpPr>
                <p:spPr>
                  <a:xfrm>
                    <a:off x="4452016" y="-815941"/>
                    <a:ext cx="107707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28" name="楕円 527"/>
                  <p:cNvSpPr/>
                  <p:nvPr/>
                </p:nvSpPr>
                <p:spPr>
                  <a:xfrm>
                    <a:off x="4351588" y="-697851"/>
                    <a:ext cx="100428" cy="93318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29" name="楕円 528"/>
                  <p:cNvSpPr/>
                  <p:nvPr/>
                </p:nvSpPr>
                <p:spPr>
                  <a:xfrm>
                    <a:off x="4478586" y="-660103"/>
                    <a:ext cx="99249" cy="9824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30" name="楕円 529"/>
                  <p:cNvSpPr/>
                  <p:nvPr/>
                </p:nvSpPr>
                <p:spPr>
                  <a:xfrm>
                    <a:off x="4221608" y="-660397"/>
                    <a:ext cx="101873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31" name="楕円 530"/>
                  <p:cNvSpPr/>
                  <p:nvPr/>
                </p:nvSpPr>
                <p:spPr>
                  <a:xfrm>
                    <a:off x="4367708" y="-577434"/>
                    <a:ext cx="99950" cy="97025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532" name="グループ化 531"/>
                <p:cNvGrpSpPr>
                  <a:grpSpLocks noChangeAspect="1"/>
                </p:cNvGrpSpPr>
                <p:nvPr/>
              </p:nvGrpSpPr>
              <p:grpSpPr>
                <a:xfrm>
                  <a:off x="2831476" y="122763"/>
                  <a:ext cx="328661" cy="314346"/>
                  <a:chOff x="3513406" y="-1562821"/>
                  <a:chExt cx="1908504" cy="1825379"/>
                </a:xfrm>
              </p:grpSpPr>
              <p:sp>
                <p:nvSpPr>
                  <p:cNvPr id="533" name="フリーフォーム 532"/>
                  <p:cNvSpPr/>
                  <p:nvPr/>
                </p:nvSpPr>
                <p:spPr>
                  <a:xfrm>
                    <a:off x="3513406" y="-1562821"/>
                    <a:ext cx="1908504" cy="1825379"/>
                  </a:xfrm>
                  <a:custGeom>
                    <a:avLst/>
                    <a:gdLst>
                      <a:gd name="connsiteX0" fmla="*/ 762000 w 1908048"/>
                      <a:gd name="connsiteY0" fmla="*/ 505968 h 1834896"/>
                      <a:gd name="connsiteX1" fmla="*/ 1146048 w 1908048"/>
                      <a:gd name="connsiteY1" fmla="*/ 0 h 1834896"/>
                      <a:gd name="connsiteX2" fmla="*/ 1194816 w 1908048"/>
                      <a:gd name="connsiteY2" fmla="*/ 140208 h 1834896"/>
                      <a:gd name="connsiteX3" fmla="*/ 1335024 w 1908048"/>
                      <a:gd name="connsiteY3" fmla="*/ 73152 h 1834896"/>
                      <a:gd name="connsiteX4" fmla="*/ 1274064 w 1908048"/>
                      <a:gd name="connsiteY4" fmla="*/ 694944 h 1834896"/>
                      <a:gd name="connsiteX5" fmla="*/ 1840992 w 1908048"/>
                      <a:gd name="connsiteY5" fmla="*/ 664464 h 1834896"/>
                      <a:gd name="connsiteX6" fmla="*/ 1761744 w 1908048"/>
                      <a:gd name="connsiteY6" fmla="*/ 829056 h 1834896"/>
                      <a:gd name="connsiteX7" fmla="*/ 1908048 w 1908048"/>
                      <a:gd name="connsiteY7" fmla="*/ 890016 h 1834896"/>
                      <a:gd name="connsiteX8" fmla="*/ 1237488 w 1908048"/>
                      <a:gd name="connsiteY8" fmla="*/ 1176528 h 1834896"/>
                      <a:gd name="connsiteX9" fmla="*/ 1310640 w 1908048"/>
                      <a:gd name="connsiteY9" fmla="*/ 1731264 h 1834896"/>
                      <a:gd name="connsiteX10" fmla="*/ 1133856 w 1908048"/>
                      <a:gd name="connsiteY10" fmla="*/ 1676400 h 1834896"/>
                      <a:gd name="connsiteX11" fmla="*/ 1048512 w 1908048"/>
                      <a:gd name="connsiteY11" fmla="*/ 1834896 h 1834896"/>
                      <a:gd name="connsiteX12" fmla="*/ 780288 w 1908048"/>
                      <a:gd name="connsiteY12" fmla="*/ 1133856 h 1834896"/>
                      <a:gd name="connsiteX13" fmla="*/ 73152 w 1908048"/>
                      <a:gd name="connsiteY13" fmla="*/ 1475232 h 1834896"/>
                      <a:gd name="connsiteX14" fmla="*/ 140208 w 1908048"/>
                      <a:gd name="connsiteY14" fmla="*/ 1328928 h 1834896"/>
                      <a:gd name="connsiteX15" fmla="*/ 0 w 1908048"/>
                      <a:gd name="connsiteY15" fmla="*/ 1267968 h 1834896"/>
                      <a:gd name="connsiteX16" fmla="*/ 371856 w 1908048"/>
                      <a:gd name="connsiteY16" fmla="*/ 908304 h 1834896"/>
                      <a:gd name="connsiteX17" fmla="*/ 128016 w 1908048"/>
                      <a:gd name="connsiteY17" fmla="*/ 316992 h 1834896"/>
                      <a:gd name="connsiteX18" fmla="*/ 335280 w 1908048"/>
                      <a:gd name="connsiteY18" fmla="*/ 365760 h 1834896"/>
                      <a:gd name="connsiteX19" fmla="*/ 323088 w 1908048"/>
                      <a:gd name="connsiteY19" fmla="*/ 152400 h 1834896"/>
                      <a:gd name="connsiteX20" fmla="*/ 762000 w 1908048"/>
                      <a:gd name="connsiteY20" fmla="*/ 505968 h 1834896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6329 h 1825257"/>
                      <a:gd name="connsiteX1" fmla="*/ 1158240 w 1908048"/>
                      <a:gd name="connsiteY1" fmla="*/ 2553 h 1825257"/>
                      <a:gd name="connsiteX2" fmla="*/ 1194816 w 1908048"/>
                      <a:gd name="connsiteY2" fmla="*/ 130569 h 1825257"/>
                      <a:gd name="connsiteX3" fmla="*/ 1335024 w 1908048"/>
                      <a:gd name="connsiteY3" fmla="*/ 63513 h 1825257"/>
                      <a:gd name="connsiteX4" fmla="*/ 1274064 w 1908048"/>
                      <a:gd name="connsiteY4" fmla="*/ 685305 h 1825257"/>
                      <a:gd name="connsiteX5" fmla="*/ 1840992 w 1908048"/>
                      <a:gd name="connsiteY5" fmla="*/ 654825 h 1825257"/>
                      <a:gd name="connsiteX6" fmla="*/ 1761744 w 1908048"/>
                      <a:gd name="connsiteY6" fmla="*/ 819417 h 1825257"/>
                      <a:gd name="connsiteX7" fmla="*/ 1908048 w 1908048"/>
                      <a:gd name="connsiteY7" fmla="*/ 880377 h 1825257"/>
                      <a:gd name="connsiteX8" fmla="*/ 1237488 w 1908048"/>
                      <a:gd name="connsiteY8" fmla="*/ 1166889 h 1825257"/>
                      <a:gd name="connsiteX9" fmla="*/ 1310640 w 1908048"/>
                      <a:gd name="connsiteY9" fmla="*/ 1721625 h 1825257"/>
                      <a:gd name="connsiteX10" fmla="*/ 1133856 w 1908048"/>
                      <a:gd name="connsiteY10" fmla="*/ 1666761 h 1825257"/>
                      <a:gd name="connsiteX11" fmla="*/ 1048512 w 1908048"/>
                      <a:gd name="connsiteY11" fmla="*/ 1825257 h 1825257"/>
                      <a:gd name="connsiteX12" fmla="*/ 780288 w 1908048"/>
                      <a:gd name="connsiteY12" fmla="*/ 1124217 h 1825257"/>
                      <a:gd name="connsiteX13" fmla="*/ 73152 w 1908048"/>
                      <a:gd name="connsiteY13" fmla="*/ 1465593 h 1825257"/>
                      <a:gd name="connsiteX14" fmla="*/ 140208 w 1908048"/>
                      <a:gd name="connsiteY14" fmla="*/ 1319289 h 1825257"/>
                      <a:gd name="connsiteX15" fmla="*/ 0 w 1908048"/>
                      <a:gd name="connsiteY15" fmla="*/ 1258329 h 1825257"/>
                      <a:gd name="connsiteX16" fmla="*/ 371856 w 1908048"/>
                      <a:gd name="connsiteY16" fmla="*/ 898665 h 1825257"/>
                      <a:gd name="connsiteX17" fmla="*/ 128016 w 1908048"/>
                      <a:gd name="connsiteY17" fmla="*/ 307353 h 1825257"/>
                      <a:gd name="connsiteX18" fmla="*/ 335280 w 1908048"/>
                      <a:gd name="connsiteY18" fmla="*/ 356121 h 1825257"/>
                      <a:gd name="connsiteX19" fmla="*/ 323088 w 1908048"/>
                      <a:gd name="connsiteY19" fmla="*/ 142761 h 1825257"/>
                      <a:gd name="connsiteX20" fmla="*/ 762000 w 1908048"/>
                      <a:gd name="connsiteY20" fmla="*/ 496329 h 1825257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908504" h="1825379">
                        <a:moveTo>
                          <a:pt x="762456" y="496451"/>
                        </a:moveTo>
                        <a:cubicBezTo>
                          <a:pt x="766520" y="313571"/>
                          <a:pt x="825448" y="-33901"/>
                          <a:pt x="1158696" y="2675"/>
                        </a:cubicBezTo>
                        <a:lnTo>
                          <a:pt x="1195272" y="130691"/>
                        </a:lnTo>
                        <a:lnTo>
                          <a:pt x="1335480" y="63635"/>
                        </a:lnTo>
                        <a:cubicBezTo>
                          <a:pt x="1498040" y="234323"/>
                          <a:pt x="1502104" y="441587"/>
                          <a:pt x="1274520" y="685427"/>
                        </a:cubicBezTo>
                        <a:cubicBezTo>
                          <a:pt x="1475688" y="455811"/>
                          <a:pt x="1615896" y="433459"/>
                          <a:pt x="1841448" y="654947"/>
                        </a:cubicBezTo>
                        <a:lnTo>
                          <a:pt x="1762200" y="819539"/>
                        </a:lnTo>
                        <a:lnTo>
                          <a:pt x="1908504" y="880499"/>
                        </a:lnTo>
                        <a:cubicBezTo>
                          <a:pt x="1849576" y="1207651"/>
                          <a:pt x="1412696" y="1394595"/>
                          <a:pt x="1237944" y="1167011"/>
                        </a:cubicBezTo>
                        <a:cubicBezTo>
                          <a:pt x="1400504" y="1416947"/>
                          <a:pt x="1422856" y="1514483"/>
                          <a:pt x="1231848" y="1770515"/>
                        </a:cubicBezTo>
                        <a:lnTo>
                          <a:pt x="1116024" y="1679075"/>
                        </a:lnTo>
                        <a:lnTo>
                          <a:pt x="1048968" y="1825379"/>
                        </a:lnTo>
                        <a:cubicBezTo>
                          <a:pt x="776680" y="1798963"/>
                          <a:pt x="668984" y="1522611"/>
                          <a:pt x="780744" y="1124339"/>
                        </a:cubicBezTo>
                        <a:cubicBezTo>
                          <a:pt x="618184" y="1561219"/>
                          <a:pt x="291032" y="1540899"/>
                          <a:pt x="73608" y="1465715"/>
                        </a:cubicBezTo>
                        <a:lnTo>
                          <a:pt x="140664" y="1319411"/>
                        </a:lnTo>
                        <a:lnTo>
                          <a:pt x="456" y="1258451"/>
                        </a:lnTo>
                        <a:cubicBezTo>
                          <a:pt x="-9704" y="1016643"/>
                          <a:pt x="150824" y="805315"/>
                          <a:pt x="372312" y="880499"/>
                        </a:cubicBezTo>
                        <a:cubicBezTo>
                          <a:pt x="211784" y="799219"/>
                          <a:pt x="39064" y="614307"/>
                          <a:pt x="128472" y="307475"/>
                        </a:cubicBezTo>
                        <a:lnTo>
                          <a:pt x="335736" y="356243"/>
                        </a:lnTo>
                        <a:lnTo>
                          <a:pt x="323544" y="142883"/>
                        </a:lnTo>
                        <a:cubicBezTo>
                          <a:pt x="677112" y="126627"/>
                          <a:pt x="768552" y="293251"/>
                          <a:pt x="762456" y="4964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7"/>
                      </a:gs>
                      <a:gs pos="100000">
                        <a:srgbClr val="F6B2DE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63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34" name="楕円 533"/>
                  <p:cNvSpPr/>
                  <p:nvPr/>
                </p:nvSpPr>
                <p:spPr>
                  <a:xfrm>
                    <a:off x="4281812" y="-826384"/>
                    <a:ext cx="98370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35" name="楕円 534"/>
                  <p:cNvSpPr/>
                  <p:nvPr/>
                </p:nvSpPr>
                <p:spPr>
                  <a:xfrm>
                    <a:off x="4452016" y="-815941"/>
                    <a:ext cx="107707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36" name="楕円 535"/>
                  <p:cNvSpPr/>
                  <p:nvPr/>
                </p:nvSpPr>
                <p:spPr>
                  <a:xfrm>
                    <a:off x="4351588" y="-697851"/>
                    <a:ext cx="100428" cy="93318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37" name="楕円 536"/>
                  <p:cNvSpPr/>
                  <p:nvPr/>
                </p:nvSpPr>
                <p:spPr>
                  <a:xfrm>
                    <a:off x="4478586" y="-660103"/>
                    <a:ext cx="99249" cy="9824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38" name="楕円 537"/>
                  <p:cNvSpPr/>
                  <p:nvPr/>
                </p:nvSpPr>
                <p:spPr>
                  <a:xfrm>
                    <a:off x="4221608" y="-660397"/>
                    <a:ext cx="101873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39" name="楕円 538"/>
                  <p:cNvSpPr/>
                  <p:nvPr/>
                </p:nvSpPr>
                <p:spPr>
                  <a:xfrm>
                    <a:off x="4367708" y="-577434"/>
                    <a:ext cx="99950" cy="97025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540" name="グループ化 539"/>
                <p:cNvGrpSpPr>
                  <a:grpSpLocks noChangeAspect="1"/>
                </p:cNvGrpSpPr>
                <p:nvPr/>
              </p:nvGrpSpPr>
              <p:grpSpPr>
                <a:xfrm rot="1015418">
                  <a:off x="3191472" y="706225"/>
                  <a:ext cx="328661" cy="314346"/>
                  <a:chOff x="3513406" y="-1562821"/>
                  <a:chExt cx="1908504" cy="1825379"/>
                </a:xfrm>
              </p:grpSpPr>
              <p:sp>
                <p:nvSpPr>
                  <p:cNvPr id="541" name="フリーフォーム 540"/>
                  <p:cNvSpPr/>
                  <p:nvPr/>
                </p:nvSpPr>
                <p:spPr>
                  <a:xfrm>
                    <a:off x="3513406" y="-1562821"/>
                    <a:ext cx="1908504" cy="1825379"/>
                  </a:xfrm>
                  <a:custGeom>
                    <a:avLst/>
                    <a:gdLst>
                      <a:gd name="connsiteX0" fmla="*/ 762000 w 1908048"/>
                      <a:gd name="connsiteY0" fmla="*/ 505968 h 1834896"/>
                      <a:gd name="connsiteX1" fmla="*/ 1146048 w 1908048"/>
                      <a:gd name="connsiteY1" fmla="*/ 0 h 1834896"/>
                      <a:gd name="connsiteX2" fmla="*/ 1194816 w 1908048"/>
                      <a:gd name="connsiteY2" fmla="*/ 140208 h 1834896"/>
                      <a:gd name="connsiteX3" fmla="*/ 1335024 w 1908048"/>
                      <a:gd name="connsiteY3" fmla="*/ 73152 h 1834896"/>
                      <a:gd name="connsiteX4" fmla="*/ 1274064 w 1908048"/>
                      <a:gd name="connsiteY4" fmla="*/ 694944 h 1834896"/>
                      <a:gd name="connsiteX5" fmla="*/ 1840992 w 1908048"/>
                      <a:gd name="connsiteY5" fmla="*/ 664464 h 1834896"/>
                      <a:gd name="connsiteX6" fmla="*/ 1761744 w 1908048"/>
                      <a:gd name="connsiteY6" fmla="*/ 829056 h 1834896"/>
                      <a:gd name="connsiteX7" fmla="*/ 1908048 w 1908048"/>
                      <a:gd name="connsiteY7" fmla="*/ 890016 h 1834896"/>
                      <a:gd name="connsiteX8" fmla="*/ 1237488 w 1908048"/>
                      <a:gd name="connsiteY8" fmla="*/ 1176528 h 1834896"/>
                      <a:gd name="connsiteX9" fmla="*/ 1310640 w 1908048"/>
                      <a:gd name="connsiteY9" fmla="*/ 1731264 h 1834896"/>
                      <a:gd name="connsiteX10" fmla="*/ 1133856 w 1908048"/>
                      <a:gd name="connsiteY10" fmla="*/ 1676400 h 1834896"/>
                      <a:gd name="connsiteX11" fmla="*/ 1048512 w 1908048"/>
                      <a:gd name="connsiteY11" fmla="*/ 1834896 h 1834896"/>
                      <a:gd name="connsiteX12" fmla="*/ 780288 w 1908048"/>
                      <a:gd name="connsiteY12" fmla="*/ 1133856 h 1834896"/>
                      <a:gd name="connsiteX13" fmla="*/ 73152 w 1908048"/>
                      <a:gd name="connsiteY13" fmla="*/ 1475232 h 1834896"/>
                      <a:gd name="connsiteX14" fmla="*/ 140208 w 1908048"/>
                      <a:gd name="connsiteY14" fmla="*/ 1328928 h 1834896"/>
                      <a:gd name="connsiteX15" fmla="*/ 0 w 1908048"/>
                      <a:gd name="connsiteY15" fmla="*/ 1267968 h 1834896"/>
                      <a:gd name="connsiteX16" fmla="*/ 371856 w 1908048"/>
                      <a:gd name="connsiteY16" fmla="*/ 908304 h 1834896"/>
                      <a:gd name="connsiteX17" fmla="*/ 128016 w 1908048"/>
                      <a:gd name="connsiteY17" fmla="*/ 316992 h 1834896"/>
                      <a:gd name="connsiteX18" fmla="*/ 335280 w 1908048"/>
                      <a:gd name="connsiteY18" fmla="*/ 365760 h 1834896"/>
                      <a:gd name="connsiteX19" fmla="*/ 323088 w 1908048"/>
                      <a:gd name="connsiteY19" fmla="*/ 152400 h 1834896"/>
                      <a:gd name="connsiteX20" fmla="*/ 762000 w 1908048"/>
                      <a:gd name="connsiteY20" fmla="*/ 505968 h 1834896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6329 h 1825257"/>
                      <a:gd name="connsiteX1" fmla="*/ 1158240 w 1908048"/>
                      <a:gd name="connsiteY1" fmla="*/ 2553 h 1825257"/>
                      <a:gd name="connsiteX2" fmla="*/ 1194816 w 1908048"/>
                      <a:gd name="connsiteY2" fmla="*/ 130569 h 1825257"/>
                      <a:gd name="connsiteX3" fmla="*/ 1335024 w 1908048"/>
                      <a:gd name="connsiteY3" fmla="*/ 63513 h 1825257"/>
                      <a:gd name="connsiteX4" fmla="*/ 1274064 w 1908048"/>
                      <a:gd name="connsiteY4" fmla="*/ 685305 h 1825257"/>
                      <a:gd name="connsiteX5" fmla="*/ 1840992 w 1908048"/>
                      <a:gd name="connsiteY5" fmla="*/ 654825 h 1825257"/>
                      <a:gd name="connsiteX6" fmla="*/ 1761744 w 1908048"/>
                      <a:gd name="connsiteY6" fmla="*/ 819417 h 1825257"/>
                      <a:gd name="connsiteX7" fmla="*/ 1908048 w 1908048"/>
                      <a:gd name="connsiteY7" fmla="*/ 880377 h 1825257"/>
                      <a:gd name="connsiteX8" fmla="*/ 1237488 w 1908048"/>
                      <a:gd name="connsiteY8" fmla="*/ 1166889 h 1825257"/>
                      <a:gd name="connsiteX9" fmla="*/ 1310640 w 1908048"/>
                      <a:gd name="connsiteY9" fmla="*/ 1721625 h 1825257"/>
                      <a:gd name="connsiteX10" fmla="*/ 1133856 w 1908048"/>
                      <a:gd name="connsiteY10" fmla="*/ 1666761 h 1825257"/>
                      <a:gd name="connsiteX11" fmla="*/ 1048512 w 1908048"/>
                      <a:gd name="connsiteY11" fmla="*/ 1825257 h 1825257"/>
                      <a:gd name="connsiteX12" fmla="*/ 780288 w 1908048"/>
                      <a:gd name="connsiteY12" fmla="*/ 1124217 h 1825257"/>
                      <a:gd name="connsiteX13" fmla="*/ 73152 w 1908048"/>
                      <a:gd name="connsiteY13" fmla="*/ 1465593 h 1825257"/>
                      <a:gd name="connsiteX14" fmla="*/ 140208 w 1908048"/>
                      <a:gd name="connsiteY14" fmla="*/ 1319289 h 1825257"/>
                      <a:gd name="connsiteX15" fmla="*/ 0 w 1908048"/>
                      <a:gd name="connsiteY15" fmla="*/ 1258329 h 1825257"/>
                      <a:gd name="connsiteX16" fmla="*/ 371856 w 1908048"/>
                      <a:gd name="connsiteY16" fmla="*/ 898665 h 1825257"/>
                      <a:gd name="connsiteX17" fmla="*/ 128016 w 1908048"/>
                      <a:gd name="connsiteY17" fmla="*/ 307353 h 1825257"/>
                      <a:gd name="connsiteX18" fmla="*/ 335280 w 1908048"/>
                      <a:gd name="connsiteY18" fmla="*/ 356121 h 1825257"/>
                      <a:gd name="connsiteX19" fmla="*/ 323088 w 1908048"/>
                      <a:gd name="connsiteY19" fmla="*/ 142761 h 1825257"/>
                      <a:gd name="connsiteX20" fmla="*/ 762000 w 1908048"/>
                      <a:gd name="connsiteY20" fmla="*/ 496329 h 1825257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908504" h="1825379">
                        <a:moveTo>
                          <a:pt x="762456" y="496451"/>
                        </a:moveTo>
                        <a:cubicBezTo>
                          <a:pt x="766520" y="313571"/>
                          <a:pt x="825448" y="-33901"/>
                          <a:pt x="1158696" y="2675"/>
                        </a:cubicBezTo>
                        <a:lnTo>
                          <a:pt x="1195272" y="130691"/>
                        </a:lnTo>
                        <a:lnTo>
                          <a:pt x="1335480" y="63635"/>
                        </a:lnTo>
                        <a:cubicBezTo>
                          <a:pt x="1498040" y="234323"/>
                          <a:pt x="1502104" y="441587"/>
                          <a:pt x="1274520" y="685427"/>
                        </a:cubicBezTo>
                        <a:cubicBezTo>
                          <a:pt x="1475688" y="455811"/>
                          <a:pt x="1615896" y="433459"/>
                          <a:pt x="1841448" y="654947"/>
                        </a:cubicBezTo>
                        <a:lnTo>
                          <a:pt x="1762200" y="819539"/>
                        </a:lnTo>
                        <a:lnTo>
                          <a:pt x="1908504" y="880499"/>
                        </a:lnTo>
                        <a:cubicBezTo>
                          <a:pt x="1849576" y="1207651"/>
                          <a:pt x="1412696" y="1394595"/>
                          <a:pt x="1237944" y="1167011"/>
                        </a:cubicBezTo>
                        <a:cubicBezTo>
                          <a:pt x="1400504" y="1416947"/>
                          <a:pt x="1422856" y="1514483"/>
                          <a:pt x="1231848" y="1770515"/>
                        </a:cubicBezTo>
                        <a:lnTo>
                          <a:pt x="1116024" y="1679075"/>
                        </a:lnTo>
                        <a:lnTo>
                          <a:pt x="1048968" y="1825379"/>
                        </a:lnTo>
                        <a:cubicBezTo>
                          <a:pt x="776680" y="1798963"/>
                          <a:pt x="668984" y="1522611"/>
                          <a:pt x="780744" y="1124339"/>
                        </a:cubicBezTo>
                        <a:cubicBezTo>
                          <a:pt x="618184" y="1561219"/>
                          <a:pt x="291032" y="1540899"/>
                          <a:pt x="73608" y="1465715"/>
                        </a:cubicBezTo>
                        <a:lnTo>
                          <a:pt x="140664" y="1319411"/>
                        </a:lnTo>
                        <a:lnTo>
                          <a:pt x="456" y="1258451"/>
                        </a:lnTo>
                        <a:cubicBezTo>
                          <a:pt x="-9704" y="1016643"/>
                          <a:pt x="150824" y="805315"/>
                          <a:pt x="372312" y="880499"/>
                        </a:cubicBezTo>
                        <a:cubicBezTo>
                          <a:pt x="211784" y="799219"/>
                          <a:pt x="39064" y="614307"/>
                          <a:pt x="128472" y="307475"/>
                        </a:cubicBezTo>
                        <a:lnTo>
                          <a:pt x="335736" y="356243"/>
                        </a:lnTo>
                        <a:lnTo>
                          <a:pt x="323544" y="142883"/>
                        </a:lnTo>
                        <a:cubicBezTo>
                          <a:pt x="677112" y="126627"/>
                          <a:pt x="768552" y="293251"/>
                          <a:pt x="762456" y="4964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7"/>
                      </a:gs>
                      <a:gs pos="100000">
                        <a:srgbClr val="F6B2DE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63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42" name="楕円 541"/>
                  <p:cNvSpPr/>
                  <p:nvPr/>
                </p:nvSpPr>
                <p:spPr>
                  <a:xfrm>
                    <a:off x="4281812" y="-826384"/>
                    <a:ext cx="98370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43" name="楕円 542"/>
                  <p:cNvSpPr/>
                  <p:nvPr/>
                </p:nvSpPr>
                <p:spPr>
                  <a:xfrm>
                    <a:off x="4452016" y="-815941"/>
                    <a:ext cx="107707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44" name="楕円 543"/>
                  <p:cNvSpPr/>
                  <p:nvPr/>
                </p:nvSpPr>
                <p:spPr>
                  <a:xfrm>
                    <a:off x="4351588" y="-697851"/>
                    <a:ext cx="100428" cy="93318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45" name="楕円 544"/>
                  <p:cNvSpPr/>
                  <p:nvPr/>
                </p:nvSpPr>
                <p:spPr>
                  <a:xfrm>
                    <a:off x="4478586" y="-660103"/>
                    <a:ext cx="99249" cy="9824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46" name="楕円 545"/>
                  <p:cNvSpPr/>
                  <p:nvPr/>
                </p:nvSpPr>
                <p:spPr>
                  <a:xfrm>
                    <a:off x="4221608" y="-660397"/>
                    <a:ext cx="101873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47" name="楕円 546"/>
                  <p:cNvSpPr/>
                  <p:nvPr/>
                </p:nvSpPr>
                <p:spPr>
                  <a:xfrm>
                    <a:off x="4367708" y="-577434"/>
                    <a:ext cx="99950" cy="97025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548" name="グループ化 547"/>
                <p:cNvGrpSpPr>
                  <a:grpSpLocks noChangeAspect="1"/>
                </p:cNvGrpSpPr>
                <p:nvPr/>
              </p:nvGrpSpPr>
              <p:grpSpPr>
                <a:xfrm>
                  <a:off x="4235069" y="962472"/>
                  <a:ext cx="328661" cy="314346"/>
                  <a:chOff x="3513406" y="-1562821"/>
                  <a:chExt cx="1908504" cy="1825379"/>
                </a:xfrm>
              </p:grpSpPr>
              <p:sp>
                <p:nvSpPr>
                  <p:cNvPr id="549" name="フリーフォーム 548"/>
                  <p:cNvSpPr/>
                  <p:nvPr/>
                </p:nvSpPr>
                <p:spPr>
                  <a:xfrm>
                    <a:off x="3513406" y="-1562821"/>
                    <a:ext cx="1908504" cy="1825379"/>
                  </a:xfrm>
                  <a:custGeom>
                    <a:avLst/>
                    <a:gdLst>
                      <a:gd name="connsiteX0" fmla="*/ 762000 w 1908048"/>
                      <a:gd name="connsiteY0" fmla="*/ 505968 h 1834896"/>
                      <a:gd name="connsiteX1" fmla="*/ 1146048 w 1908048"/>
                      <a:gd name="connsiteY1" fmla="*/ 0 h 1834896"/>
                      <a:gd name="connsiteX2" fmla="*/ 1194816 w 1908048"/>
                      <a:gd name="connsiteY2" fmla="*/ 140208 h 1834896"/>
                      <a:gd name="connsiteX3" fmla="*/ 1335024 w 1908048"/>
                      <a:gd name="connsiteY3" fmla="*/ 73152 h 1834896"/>
                      <a:gd name="connsiteX4" fmla="*/ 1274064 w 1908048"/>
                      <a:gd name="connsiteY4" fmla="*/ 694944 h 1834896"/>
                      <a:gd name="connsiteX5" fmla="*/ 1840992 w 1908048"/>
                      <a:gd name="connsiteY5" fmla="*/ 664464 h 1834896"/>
                      <a:gd name="connsiteX6" fmla="*/ 1761744 w 1908048"/>
                      <a:gd name="connsiteY6" fmla="*/ 829056 h 1834896"/>
                      <a:gd name="connsiteX7" fmla="*/ 1908048 w 1908048"/>
                      <a:gd name="connsiteY7" fmla="*/ 890016 h 1834896"/>
                      <a:gd name="connsiteX8" fmla="*/ 1237488 w 1908048"/>
                      <a:gd name="connsiteY8" fmla="*/ 1176528 h 1834896"/>
                      <a:gd name="connsiteX9" fmla="*/ 1310640 w 1908048"/>
                      <a:gd name="connsiteY9" fmla="*/ 1731264 h 1834896"/>
                      <a:gd name="connsiteX10" fmla="*/ 1133856 w 1908048"/>
                      <a:gd name="connsiteY10" fmla="*/ 1676400 h 1834896"/>
                      <a:gd name="connsiteX11" fmla="*/ 1048512 w 1908048"/>
                      <a:gd name="connsiteY11" fmla="*/ 1834896 h 1834896"/>
                      <a:gd name="connsiteX12" fmla="*/ 780288 w 1908048"/>
                      <a:gd name="connsiteY12" fmla="*/ 1133856 h 1834896"/>
                      <a:gd name="connsiteX13" fmla="*/ 73152 w 1908048"/>
                      <a:gd name="connsiteY13" fmla="*/ 1475232 h 1834896"/>
                      <a:gd name="connsiteX14" fmla="*/ 140208 w 1908048"/>
                      <a:gd name="connsiteY14" fmla="*/ 1328928 h 1834896"/>
                      <a:gd name="connsiteX15" fmla="*/ 0 w 1908048"/>
                      <a:gd name="connsiteY15" fmla="*/ 1267968 h 1834896"/>
                      <a:gd name="connsiteX16" fmla="*/ 371856 w 1908048"/>
                      <a:gd name="connsiteY16" fmla="*/ 908304 h 1834896"/>
                      <a:gd name="connsiteX17" fmla="*/ 128016 w 1908048"/>
                      <a:gd name="connsiteY17" fmla="*/ 316992 h 1834896"/>
                      <a:gd name="connsiteX18" fmla="*/ 335280 w 1908048"/>
                      <a:gd name="connsiteY18" fmla="*/ 365760 h 1834896"/>
                      <a:gd name="connsiteX19" fmla="*/ 323088 w 1908048"/>
                      <a:gd name="connsiteY19" fmla="*/ 152400 h 1834896"/>
                      <a:gd name="connsiteX20" fmla="*/ 762000 w 1908048"/>
                      <a:gd name="connsiteY20" fmla="*/ 505968 h 1834896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6329 h 1825257"/>
                      <a:gd name="connsiteX1" fmla="*/ 1158240 w 1908048"/>
                      <a:gd name="connsiteY1" fmla="*/ 2553 h 1825257"/>
                      <a:gd name="connsiteX2" fmla="*/ 1194816 w 1908048"/>
                      <a:gd name="connsiteY2" fmla="*/ 130569 h 1825257"/>
                      <a:gd name="connsiteX3" fmla="*/ 1335024 w 1908048"/>
                      <a:gd name="connsiteY3" fmla="*/ 63513 h 1825257"/>
                      <a:gd name="connsiteX4" fmla="*/ 1274064 w 1908048"/>
                      <a:gd name="connsiteY4" fmla="*/ 685305 h 1825257"/>
                      <a:gd name="connsiteX5" fmla="*/ 1840992 w 1908048"/>
                      <a:gd name="connsiteY5" fmla="*/ 654825 h 1825257"/>
                      <a:gd name="connsiteX6" fmla="*/ 1761744 w 1908048"/>
                      <a:gd name="connsiteY6" fmla="*/ 819417 h 1825257"/>
                      <a:gd name="connsiteX7" fmla="*/ 1908048 w 1908048"/>
                      <a:gd name="connsiteY7" fmla="*/ 880377 h 1825257"/>
                      <a:gd name="connsiteX8" fmla="*/ 1237488 w 1908048"/>
                      <a:gd name="connsiteY8" fmla="*/ 1166889 h 1825257"/>
                      <a:gd name="connsiteX9" fmla="*/ 1310640 w 1908048"/>
                      <a:gd name="connsiteY9" fmla="*/ 1721625 h 1825257"/>
                      <a:gd name="connsiteX10" fmla="*/ 1133856 w 1908048"/>
                      <a:gd name="connsiteY10" fmla="*/ 1666761 h 1825257"/>
                      <a:gd name="connsiteX11" fmla="*/ 1048512 w 1908048"/>
                      <a:gd name="connsiteY11" fmla="*/ 1825257 h 1825257"/>
                      <a:gd name="connsiteX12" fmla="*/ 780288 w 1908048"/>
                      <a:gd name="connsiteY12" fmla="*/ 1124217 h 1825257"/>
                      <a:gd name="connsiteX13" fmla="*/ 73152 w 1908048"/>
                      <a:gd name="connsiteY13" fmla="*/ 1465593 h 1825257"/>
                      <a:gd name="connsiteX14" fmla="*/ 140208 w 1908048"/>
                      <a:gd name="connsiteY14" fmla="*/ 1319289 h 1825257"/>
                      <a:gd name="connsiteX15" fmla="*/ 0 w 1908048"/>
                      <a:gd name="connsiteY15" fmla="*/ 1258329 h 1825257"/>
                      <a:gd name="connsiteX16" fmla="*/ 371856 w 1908048"/>
                      <a:gd name="connsiteY16" fmla="*/ 898665 h 1825257"/>
                      <a:gd name="connsiteX17" fmla="*/ 128016 w 1908048"/>
                      <a:gd name="connsiteY17" fmla="*/ 307353 h 1825257"/>
                      <a:gd name="connsiteX18" fmla="*/ 335280 w 1908048"/>
                      <a:gd name="connsiteY18" fmla="*/ 356121 h 1825257"/>
                      <a:gd name="connsiteX19" fmla="*/ 323088 w 1908048"/>
                      <a:gd name="connsiteY19" fmla="*/ 142761 h 1825257"/>
                      <a:gd name="connsiteX20" fmla="*/ 762000 w 1908048"/>
                      <a:gd name="connsiteY20" fmla="*/ 496329 h 1825257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908504" h="1825379">
                        <a:moveTo>
                          <a:pt x="762456" y="496451"/>
                        </a:moveTo>
                        <a:cubicBezTo>
                          <a:pt x="766520" y="313571"/>
                          <a:pt x="825448" y="-33901"/>
                          <a:pt x="1158696" y="2675"/>
                        </a:cubicBezTo>
                        <a:lnTo>
                          <a:pt x="1195272" y="130691"/>
                        </a:lnTo>
                        <a:lnTo>
                          <a:pt x="1335480" y="63635"/>
                        </a:lnTo>
                        <a:cubicBezTo>
                          <a:pt x="1498040" y="234323"/>
                          <a:pt x="1502104" y="441587"/>
                          <a:pt x="1274520" y="685427"/>
                        </a:cubicBezTo>
                        <a:cubicBezTo>
                          <a:pt x="1475688" y="455811"/>
                          <a:pt x="1615896" y="433459"/>
                          <a:pt x="1841448" y="654947"/>
                        </a:cubicBezTo>
                        <a:lnTo>
                          <a:pt x="1762200" y="819539"/>
                        </a:lnTo>
                        <a:lnTo>
                          <a:pt x="1908504" y="880499"/>
                        </a:lnTo>
                        <a:cubicBezTo>
                          <a:pt x="1849576" y="1207651"/>
                          <a:pt x="1412696" y="1394595"/>
                          <a:pt x="1237944" y="1167011"/>
                        </a:cubicBezTo>
                        <a:cubicBezTo>
                          <a:pt x="1400504" y="1416947"/>
                          <a:pt x="1422856" y="1514483"/>
                          <a:pt x="1231848" y="1770515"/>
                        </a:cubicBezTo>
                        <a:lnTo>
                          <a:pt x="1116024" y="1679075"/>
                        </a:lnTo>
                        <a:lnTo>
                          <a:pt x="1048968" y="1825379"/>
                        </a:lnTo>
                        <a:cubicBezTo>
                          <a:pt x="776680" y="1798963"/>
                          <a:pt x="668984" y="1522611"/>
                          <a:pt x="780744" y="1124339"/>
                        </a:cubicBezTo>
                        <a:cubicBezTo>
                          <a:pt x="618184" y="1561219"/>
                          <a:pt x="291032" y="1540899"/>
                          <a:pt x="73608" y="1465715"/>
                        </a:cubicBezTo>
                        <a:lnTo>
                          <a:pt x="140664" y="1319411"/>
                        </a:lnTo>
                        <a:lnTo>
                          <a:pt x="456" y="1258451"/>
                        </a:lnTo>
                        <a:cubicBezTo>
                          <a:pt x="-9704" y="1016643"/>
                          <a:pt x="150824" y="805315"/>
                          <a:pt x="372312" y="880499"/>
                        </a:cubicBezTo>
                        <a:cubicBezTo>
                          <a:pt x="211784" y="799219"/>
                          <a:pt x="39064" y="614307"/>
                          <a:pt x="128472" y="307475"/>
                        </a:cubicBezTo>
                        <a:lnTo>
                          <a:pt x="335736" y="356243"/>
                        </a:lnTo>
                        <a:lnTo>
                          <a:pt x="323544" y="142883"/>
                        </a:lnTo>
                        <a:cubicBezTo>
                          <a:pt x="677112" y="126627"/>
                          <a:pt x="768552" y="293251"/>
                          <a:pt x="762456" y="4964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7"/>
                      </a:gs>
                      <a:gs pos="100000">
                        <a:srgbClr val="F6B2DE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63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50" name="楕円 549"/>
                  <p:cNvSpPr/>
                  <p:nvPr/>
                </p:nvSpPr>
                <p:spPr>
                  <a:xfrm>
                    <a:off x="4281812" y="-826384"/>
                    <a:ext cx="98370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51" name="楕円 550"/>
                  <p:cNvSpPr/>
                  <p:nvPr/>
                </p:nvSpPr>
                <p:spPr>
                  <a:xfrm>
                    <a:off x="4452016" y="-815941"/>
                    <a:ext cx="107707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52" name="楕円 551"/>
                  <p:cNvSpPr/>
                  <p:nvPr/>
                </p:nvSpPr>
                <p:spPr>
                  <a:xfrm>
                    <a:off x="4351588" y="-697851"/>
                    <a:ext cx="100428" cy="93318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53" name="楕円 552"/>
                  <p:cNvSpPr/>
                  <p:nvPr/>
                </p:nvSpPr>
                <p:spPr>
                  <a:xfrm>
                    <a:off x="4478586" y="-660103"/>
                    <a:ext cx="99249" cy="9824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54" name="楕円 553"/>
                  <p:cNvSpPr/>
                  <p:nvPr/>
                </p:nvSpPr>
                <p:spPr>
                  <a:xfrm>
                    <a:off x="4221608" y="-660397"/>
                    <a:ext cx="101873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55" name="楕円 554"/>
                  <p:cNvSpPr/>
                  <p:nvPr/>
                </p:nvSpPr>
                <p:spPr>
                  <a:xfrm>
                    <a:off x="4367708" y="-577434"/>
                    <a:ext cx="99950" cy="97025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556" name="グループ化 555"/>
                <p:cNvGrpSpPr>
                  <a:grpSpLocks noChangeAspect="1"/>
                </p:cNvGrpSpPr>
                <p:nvPr/>
              </p:nvGrpSpPr>
              <p:grpSpPr>
                <a:xfrm rot="3041982">
                  <a:off x="4349989" y="251850"/>
                  <a:ext cx="328661" cy="314346"/>
                  <a:chOff x="3513406" y="-1562821"/>
                  <a:chExt cx="1908504" cy="1825379"/>
                </a:xfrm>
              </p:grpSpPr>
              <p:sp>
                <p:nvSpPr>
                  <p:cNvPr id="557" name="フリーフォーム 556"/>
                  <p:cNvSpPr/>
                  <p:nvPr/>
                </p:nvSpPr>
                <p:spPr>
                  <a:xfrm>
                    <a:off x="3513406" y="-1562821"/>
                    <a:ext cx="1908504" cy="1825379"/>
                  </a:xfrm>
                  <a:custGeom>
                    <a:avLst/>
                    <a:gdLst>
                      <a:gd name="connsiteX0" fmla="*/ 762000 w 1908048"/>
                      <a:gd name="connsiteY0" fmla="*/ 505968 h 1834896"/>
                      <a:gd name="connsiteX1" fmla="*/ 1146048 w 1908048"/>
                      <a:gd name="connsiteY1" fmla="*/ 0 h 1834896"/>
                      <a:gd name="connsiteX2" fmla="*/ 1194816 w 1908048"/>
                      <a:gd name="connsiteY2" fmla="*/ 140208 h 1834896"/>
                      <a:gd name="connsiteX3" fmla="*/ 1335024 w 1908048"/>
                      <a:gd name="connsiteY3" fmla="*/ 73152 h 1834896"/>
                      <a:gd name="connsiteX4" fmla="*/ 1274064 w 1908048"/>
                      <a:gd name="connsiteY4" fmla="*/ 694944 h 1834896"/>
                      <a:gd name="connsiteX5" fmla="*/ 1840992 w 1908048"/>
                      <a:gd name="connsiteY5" fmla="*/ 664464 h 1834896"/>
                      <a:gd name="connsiteX6" fmla="*/ 1761744 w 1908048"/>
                      <a:gd name="connsiteY6" fmla="*/ 829056 h 1834896"/>
                      <a:gd name="connsiteX7" fmla="*/ 1908048 w 1908048"/>
                      <a:gd name="connsiteY7" fmla="*/ 890016 h 1834896"/>
                      <a:gd name="connsiteX8" fmla="*/ 1237488 w 1908048"/>
                      <a:gd name="connsiteY8" fmla="*/ 1176528 h 1834896"/>
                      <a:gd name="connsiteX9" fmla="*/ 1310640 w 1908048"/>
                      <a:gd name="connsiteY9" fmla="*/ 1731264 h 1834896"/>
                      <a:gd name="connsiteX10" fmla="*/ 1133856 w 1908048"/>
                      <a:gd name="connsiteY10" fmla="*/ 1676400 h 1834896"/>
                      <a:gd name="connsiteX11" fmla="*/ 1048512 w 1908048"/>
                      <a:gd name="connsiteY11" fmla="*/ 1834896 h 1834896"/>
                      <a:gd name="connsiteX12" fmla="*/ 780288 w 1908048"/>
                      <a:gd name="connsiteY12" fmla="*/ 1133856 h 1834896"/>
                      <a:gd name="connsiteX13" fmla="*/ 73152 w 1908048"/>
                      <a:gd name="connsiteY13" fmla="*/ 1475232 h 1834896"/>
                      <a:gd name="connsiteX14" fmla="*/ 140208 w 1908048"/>
                      <a:gd name="connsiteY14" fmla="*/ 1328928 h 1834896"/>
                      <a:gd name="connsiteX15" fmla="*/ 0 w 1908048"/>
                      <a:gd name="connsiteY15" fmla="*/ 1267968 h 1834896"/>
                      <a:gd name="connsiteX16" fmla="*/ 371856 w 1908048"/>
                      <a:gd name="connsiteY16" fmla="*/ 908304 h 1834896"/>
                      <a:gd name="connsiteX17" fmla="*/ 128016 w 1908048"/>
                      <a:gd name="connsiteY17" fmla="*/ 316992 h 1834896"/>
                      <a:gd name="connsiteX18" fmla="*/ 335280 w 1908048"/>
                      <a:gd name="connsiteY18" fmla="*/ 365760 h 1834896"/>
                      <a:gd name="connsiteX19" fmla="*/ 323088 w 1908048"/>
                      <a:gd name="connsiteY19" fmla="*/ 152400 h 1834896"/>
                      <a:gd name="connsiteX20" fmla="*/ 762000 w 1908048"/>
                      <a:gd name="connsiteY20" fmla="*/ 505968 h 1834896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6329 h 1825257"/>
                      <a:gd name="connsiteX1" fmla="*/ 1158240 w 1908048"/>
                      <a:gd name="connsiteY1" fmla="*/ 2553 h 1825257"/>
                      <a:gd name="connsiteX2" fmla="*/ 1194816 w 1908048"/>
                      <a:gd name="connsiteY2" fmla="*/ 130569 h 1825257"/>
                      <a:gd name="connsiteX3" fmla="*/ 1335024 w 1908048"/>
                      <a:gd name="connsiteY3" fmla="*/ 63513 h 1825257"/>
                      <a:gd name="connsiteX4" fmla="*/ 1274064 w 1908048"/>
                      <a:gd name="connsiteY4" fmla="*/ 685305 h 1825257"/>
                      <a:gd name="connsiteX5" fmla="*/ 1840992 w 1908048"/>
                      <a:gd name="connsiteY5" fmla="*/ 654825 h 1825257"/>
                      <a:gd name="connsiteX6" fmla="*/ 1761744 w 1908048"/>
                      <a:gd name="connsiteY6" fmla="*/ 819417 h 1825257"/>
                      <a:gd name="connsiteX7" fmla="*/ 1908048 w 1908048"/>
                      <a:gd name="connsiteY7" fmla="*/ 880377 h 1825257"/>
                      <a:gd name="connsiteX8" fmla="*/ 1237488 w 1908048"/>
                      <a:gd name="connsiteY8" fmla="*/ 1166889 h 1825257"/>
                      <a:gd name="connsiteX9" fmla="*/ 1310640 w 1908048"/>
                      <a:gd name="connsiteY9" fmla="*/ 1721625 h 1825257"/>
                      <a:gd name="connsiteX10" fmla="*/ 1133856 w 1908048"/>
                      <a:gd name="connsiteY10" fmla="*/ 1666761 h 1825257"/>
                      <a:gd name="connsiteX11" fmla="*/ 1048512 w 1908048"/>
                      <a:gd name="connsiteY11" fmla="*/ 1825257 h 1825257"/>
                      <a:gd name="connsiteX12" fmla="*/ 780288 w 1908048"/>
                      <a:gd name="connsiteY12" fmla="*/ 1124217 h 1825257"/>
                      <a:gd name="connsiteX13" fmla="*/ 73152 w 1908048"/>
                      <a:gd name="connsiteY13" fmla="*/ 1465593 h 1825257"/>
                      <a:gd name="connsiteX14" fmla="*/ 140208 w 1908048"/>
                      <a:gd name="connsiteY14" fmla="*/ 1319289 h 1825257"/>
                      <a:gd name="connsiteX15" fmla="*/ 0 w 1908048"/>
                      <a:gd name="connsiteY15" fmla="*/ 1258329 h 1825257"/>
                      <a:gd name="connsiteX16" fmla="*/ 371856 w 1908048"/>
                      <a:gd name="connsiteY16" fmla="*/ 898665 h 1825257"/>
                      <a:gd name="connsiteX17" fmla="*/ 128016 w 1908048"/>
                      <a:gd name="connsiteY17" fmla="*/ 307353 h 1825257"/>
                      <a:gd name="connsiteX18" fmla="*/ 335280 w 1908048"/>
                      <a:gd name="connsiteY18" fmla="*/ 356121 h 1825257"/>
                      <a:gd name="connsiteX19" fmla="*/ 323088 w 1908048"/>
                      <a:gd name="connsiteY19" fmla="*/ 142761 h 1825257"/>
                      <a:gd name="connsiteX20" fmla="*/ 762000 w 1908048"/>
                      <a:gd name="connsiteY20" fmla="*/ 496329 h 1825257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908504" h="1825379">
                        <a:moveTo>
                          <a:pt x="762456" y="496451"/>
                        </a:moveTo>
                        <a:cubicBezTo>
                          <a:pt x="766520" y="313571"/>
                          <a:pt x="825448" y="-33901"/>
                          <a:pt x="1158696" y="2675"/>
                        </a:cubicBezTo>
                        <a:lnTo>
                          <a:pt x="1195272" y="130691"/>
                        </a:lnTo>
                        <a:lnTo>
                          <a:pt x="1335480" y="63635"/>
                        </a:lnTo>
                        <a:cubicBezTo>
                          <a:pt x="1498040" y="234323"/>
                          <a:pt x="1502104" y="441587"/>
                          <a:pt x="1274520" y="685427"/>
                        </a:cubicBezTo>
                        <a:cubicBezTo>
                          <a:pt x="1475688" y="455811"/>
                          <a:pt x="1615896" y="433459"/>
                          <a:pt x="1841448" y="654947"/>
                        </a:cubicBezTo>
                        <a:lnTo>
                          <a:pt x="1762200" y="819539"/>
                        </a:lnTo>
                        <a:lnTo>
                          <a:pt x="1908504" y="880499"/>
                        </a:lnTo>
                        <a:cubicBezTo>
                          <a:pt x="1849576" y="1207651"/>
                          <a:pt x="1412696" y="1394595"/>
                          <a:pt x="1237944" y="1167011"/>
                        </a:cubicBezTo>
                        <a:cubicBezTo>
                          <a:pt x="1400504" y="1416947"/>
                          <a:pt x="1422856" y="1514483"/>
                          <a:pt x="1231848" y="1770515"/>
                        </a:cubicBezTo>
                        <a:lnTo>
                          <a:pt x="1116024" y="1679075"/>
                        </a:lnTo>
                        <a:lnTo>
                          <a:pt x="1048968" y="1825379"/>
                        </a:lnTo>
                        <a:cubicBezTo>
                          <a:pt x="776680" y="1798963"/>
                          <a:pt x="668984" y="1522611"/>
                          <a:pt x="780744" y="1124339"/>
                        </a:cubicBezTo>
                        <a:cubicBezTo>
                          <a:pt x="618184" y="1561219"/>
                          <a:pt x="291032" y="1540899"/>
                          <a:pt x="73608" y="1465715"/>
                        </a:cubicBezTo>
                        <a:lnTo>
                          <a:pt x="140664" y="1319411"/>
                        </a:lnTo>
                        <a:lnTo>
                          <a:pt x="456" y="1258451"/>
                        </a:lnTo>
                        <a:cubicBezTo>
                          <a:pt x="-9704" y="1016643"/>
                          <a:pt x="150824" y="805315"/>
                          <a:pt x="372312" y="880499"/>
                        </a:cubicBezTo>
                        <a:cubicBezTo>
                          <a:pt x="211784" y="799219"/>
                          <a:pt x="39064" y="614307"/>
                          <a:pt x="128472" y="307475"/>
                        </a:cubicBezTo>
                        <a:lnTo>
                          <a:pt x="335736" y="356243"/>
                        </a:lnTo>
                        <a:lnTo>
                          <a:pt x="323544" y="142883"/>
                        </a:lnTo>
                        <a:cubicBezTo>
                          <a:pt x="677112" y="126627"/>
                          <a:pt x="768552" y="293251"/>
                          <a:pt x="762456" y="4964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7"/>
                      </a:gs>
                      <a:gs pos="100000">
                        <a:srgbClr val="F6B2DE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63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58" name="楕円 557"/>
                  <p:cNvSpPr/>
                  <p:nvPr/>
                </p:nvSpPr>
                <p:spPr>
                  <a:xfrm>
                    <a:off x="4281812" y="-826384"/>
                    <a:ext cx="98370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59" name="楕円 558"/>
                  <p:cNvSpPr/>
                  <p:nvPr/>
                </p:nvSpPr>
                <p:spPr>
                  <a:xfrm>
                    <a:off x="4452016" y="-815941"/>
                    <a:ext cx="107707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60" name="楕円 559"/>
                  <p:cNvSpPr/>
                  <p:nvPr/>
                </p:nvSpPr>
                <p:spPr>
                  <a:xfrm>
                    <a:off x="4351588" y="-697851"/>
                    <a:ext cx="100428" cy="93318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61" name="楕円 560"/>
                  <p:cNvSpPr/>
                  <p:nvPr/>
                </p:nvSpPr>
                <p:spPr>
                  <a:xfrm>
                    <a:off x="4478586" y="-660103"/>
                    <a:ext cx="99249" cy="9824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62" name="楕円 561"/>
                  <p:cNvSpPr/>
                  <p:nvPr/>
                </p:nvSpPr>
                <p:spPr>
                  <a:xfrm>
                    <a:off x="4221608" y="-660397"/>
                    <a:ext cx="101873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63" name="楕円 562"/>
                  <p:cNvSpPr/>
                  <p:nvPr/>
                </p:nvSpPr>
                <p:spPr>
                  <a:xfrm>
                    <a:off x="4367708" y="-577434"/>
                    <a:ext cx="99950" cy="97025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564" name="グループ化 563"/>
                <p:cNvGrpSpPr>
                  <a:grpSpLocks noChangeAspect="1"/>
                </p:cNvGrpSpPr>
                <p:nvPr/>
              </p:nvGrpSpPr>
              <p:grpSpPr>
                <a:xfrm rot="7840586">
                  <a:off x="4990544" y="501867"/>
                  <a:ext cx="328661" cy="314346"/>
                  <a:chOff x="3513406" y="-1562821"/>
                  <a:chExt cx="1908504" cy="1825379"/>
                </a:xfrm>
              </p:grpSpPr>
              <p:sp>
                <p:nvSpPr>
                  <p:cNvPr id="565" name="フリーフォーム 564"/>
                  <p:cNvSpPr/>
                  <p:nvPr/>
                </p:nvSpPr>
                <p:spPr>
                  <a:xfrm>
                    <a:off x="3513406" y="-1562821"/>
                    <a:ext cx="1908504" cy="1825379"/>
                  </a:xfrm>
                  <a:custGeom>
                    <a:avLst/>
                    <a:gdLst>
                      <a:gd name="connsiteX0" fmla="*/ 762000 w 1908048"/>
                      <a:gd name="connsiteY0" fmla="*/ 505968 h 1834896"/>
                      <a:gd name="connsiteX1" fmla="*/ 1146048 w 1908048"/>
                      <a:gd name="connsiteY1" fmla="*/ 0 h 1834896"/>
                      <a:gd name="connsiteX2" fmla="*/ 1194816 w 1908048"/>
                      <a:gd name="connsiteY2" fmla="*/ 140208 h 1834896"/>
                      <a:gd name="connsiteX3" fmla="*/ 1335024 w 1908048"/>
                      <a:gd name="connsiteY3" fmla="*/ 73152 h 1834896"/>
                      <a:gd name="connsiteX4" fmla="*/ 1274064 w 1908048"/>
                      <a:gd name="connsiteY4" fmla="*/ 694944 h 1834896"/>
                      <a:gd name="connsiteX5" fmla="*/ 1840992 w 1908048"/>
                      <a:gd name="connsiteY5" fmla="*/ 664464 h 1834896"/>
                      <a:gd name="connsiteX6" fmla="*/ 1761744 w 1908048"/>
                      <a:gd name="connsiteY6" fmla="*/ 829056 h 1834896"/>
                      <a:gd name="connsiteX7" fmla="*/ 1908048 w 1908048"/>
                      <a:gd name="connsiteY7" fmla="*/ 890016 h 1834896"/>
                      <a:gd name="connsiteX8" fmla="*/ 1237488 w 1908048"/>
                      <a:gd name="connsiteY8" fmla="*/ 1176528 h 1834896"/>
                      <a:gd name="connsiteX9" fmla="*/ 1310640 w 1908048"/>
                      <a:gd name="connsiteY9" fmla="*/ 1731264 h 1834896"/>
                      <a:gd name="connsiteX10" fmla="*/ 1133856 w 1908048"/>
                      <a:gd name="connsiteY10" fmla="*/ 1676400 h 1834896"/>
                      <a:gd name="connsiteX11" fmla="*/ 1048512 w 1908048"/>
                      <a:gd name="connsiteY11" fmla="*/ 1834896 h 1834896"/>
                      <a:gd name="connsiteX12" fmla="*/ 780288 w 1908048"/>
                      <a:gd name="connsiteY12" fmla="*/ 1133856 h 1834896"/>
                      <a:gd name="connsiteX13" fmla="*/ 73152 w 1908048"/>
                      <a:gd name="connsiteY13" fmla="*/ 1475232 h 1834896"/>
                      <a:gd name="connsiteX14" fmla="*/ 140208 w 1908048"/>
                      <a:gd name="connsiteY14" fmla="*/ 1328928 h 1834896"/>
                      <a:gd name="connsiteX15" fmla="*/ 0 w 1908048"/>
                      <a:gd name="connsiteY15" fmla="*/ 1267968 h 1834896"/>
                      <a:gd name="connsiteX16" fmla="*/ 371856 w 1908048"/>
                      <a:gd name="connsiteY16" fmla="*/ 908304 h 1834896"/>
                      <a:gd name="connsiteX17" fmla="*/ 128016 w 1908048"/>
                      <a:gd name="connsiteY17" fmla="*/ 316992 h 1834896"/>
                      <a:gd name="connsiteX18" fmla="*/ 335280 w 1908048"/>
                      <a:gd name="connsiteY18" fmla="*/ 365760 h 1834896"/>
                      <a:gd name="connsiteX19" fmla="*/ 323088 w 1908048"/>
                      <a:gd name="connsiteY19" fmla="*/ 152400 h 1834896"/>
                      <a:gd name="connsiteX20" fmla="*/ 762000 w 1908048"/>
                      <a:gd name="connsiteY20" fmla="*/ 505968 h 1834896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6329 h 1825257"/>
                      <a:gd name="connsiteX1" fmla="*/ 1158240 w 1908048"/>
                      <a:gd name="connsiteY1" fmla="*/ 2553 h 1825257"/>
                      <a:gd name="connsiteX2" fmla="*/ 1194816 w 1908048"/>
                      <a:gd name="connsiteY2" fmla="*/ 130569 h 1825257"/>
                      <a:gd name="connsiteX3" fmla="*/ 1335024 w 1908048"/>
                      <a:gd name="connsiteY3" fmla="*/ 63513 h 1825257"/>
                      <a:gd name="connsiteX4" fmla="*/ 1274064 w 1908048"/>
                      <a:gd name="connsiteY4" fmla="*/ 685305 h 1825257"/>
                      <a:gd name="connsiteX5" fmla="*/ 1840992 w 1908048"/>
                      <a:gd name="connsiteY5" fmla="*/ 654825 h 1825257"/>
                      <a:gd name="connsiteX6" fmla="*/ 1761744 w 1908048"/>
                      <a:gd name="connsiteY6" fmla="*/ 819417 h 1825257"/>
                      <a:gd name="connsiteX7" fmla="*/ 1908048 w 1908048"/>
                      <a:gd name="connsiteY7" fmla="*/ 880377 h 1825257"/>
                      <a:gd name="connsiteX8" fmla="*/ 1237488 w 1908048"/>
                      <a:gd name="connsiteY8" fmla="*/ 1166889 h 1825257"/>
                      <a:gd name="connsiteX9" fmla="*/ 1310640 w 1908048"/>
                      <a:gd name="connsiteY9" fmla="*/ 1721625 h 1825257"/>
                      <a:gd name="connsiteX10" fmla="*/ 1133856 w 1908048"/>
                      <a:gd name="connsiteY10" fmla="*/ 1666761 h 1825257"/>
                      <a:gd name="connsiteX11" fmla="*/ 1048512 w 1908048"/>
                      <a:gd name="connsiteY11" fmla="*/ 1825257 h 1825257"/>
                      <a:gd name="connsiteX12" fmla="*/ 780288 w 1908048"/>
                      <a:gd name="connsiteY12" fmla="*/ 1124217 h 1825257"/>
                      <a:gd name="connsiteX13" fmla="*/ 73152 w 1908048"/>
                      <a:gd name="connsiteY13" fmla="*/ 1465593 h 1825257"/>
                      <a:gd name="connsiteX14" fmla="*/ 140208 w 1908048"/>
                      <a:gd name="connsiteY14" fmla="*/ 1319289 h 1825257"/>
                      <a:gd name="connsiteX15" fmla="*/ 0 w 1908048"/>
                      <a:gd name="connsiteY15" fmla="*/ 1258329 h 1825257"/>
                      <a:gd name="connsiteX16" fmla="*/ 371856 w 1908048"/>
                      <a:gd name="connsiteY16" fmla="*/ 898665 h 1825257"/>
                      <a:gd name="connsiteX17" fmla="*/ 128016 w 1908048"/>
                      <a:gd name="connsiteY17" fmla="*/ 307353 h 1825257"/>
                      <a:gd name="connsiteX18" fmla="*/ 335280 w 1908048"/>
                      <a:gd name="connsiteY18" fmla="*/ 356121 h 1825257"/>
                      <a:gd name="connsiteX19" fmla="*/ 323088 w 1908048"/>
                      <a:gd name="connsiteY19" fmla="*/ 142761 h 1825257"/>
                      <a:gd name="connsiteX20" fmla="*/ 762000 w 1908048"/>
                      <a:gd name="connsiteY20" fmla="*/ 496329 h 1825257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908504" h="1825379">
                        <a:moveTo>
                          <a:pt x="762456" y="496451"/>
                        </a:moveTo>
                        <a:cubicBezTo>
                          <a:pt x="766520" y="313571"/>
                          <a:pt x="825448" y="-33901"/>
                          <a:pt x="1158696" y="2675"/>
                        </a:cubicBezTo>
                        <a:lnTo>
                          <a:pt x="1195272" y="130691"/>
                        </a:lnTo>
                        <a:lnTo>
                          <a:pt x="1335480" y="63635"/>
                        </a:lnTo>
                        <a:cubicBezTo>
                          <a:pt x="1498040" y="234323"/>
                          <a:pt x="1502104" y="441587"/>
                          <a:pt x="1274520" y="685427"/>
                        </a:cubicBezTo>
                        <a:cubicBezTo>
                          <a:pt x="1475688" y="455811"/>
                          <a:pt x="1615896" y="433459"/>
                          <a:pt x="1841448" y="654947"/>
                        </a:cubicBezTo>
                        <a:lnTo>
                          <a:pt x="1762200" y="819539"/>
                        </a:lnTo>
                        <a:lnTo>
                          <a:pt x="1908504" y="880499"/>
                        </a:lnTo>
                        <a:cubicBezTo>
                          <a:pt x="1849576" y="1207651"/>
                          <a:pt x="1412696" y="1394595"/>
                          <a:pt x="1237944" y="1167011"/>
                        </a:cubicBezTo>
                        <a:cubicBezTo>
                          <a:pt x="1400504" y="1416947"/>
                          <a:pt x="1422856" y="1514483"/>
                          <a:pt x="1231848" y="1770515"/>
                        </a:cubicBezTo>
                        <a:lnTo>
                          <a:pt x="1116024" y="1679075"/>
                        </a:lnTo>
                        <a:lnTo>
                          <a:pt x="1048968" y="1825379"/>
                        </a:lnTo>
                        <a:cubicBezTo>
                          <a:pt x="776680" y="1798963"/>
                          <a:pt x="668984" y="1522611"/>
                          <a:pt x="780744" y="1124339"/>
                        </a:cubicBezTo>
                        <a:cubicBezTo>
                          <a:pt x="618184" y="1561219"/>
                          <a:pt x="291032" y="1540899"/>
                          <a:pt x="73608" y="1465715"/>
                        </a:cubicBezTo>
                        <a:lnTo>
                          <a:pt x="140664" y="1319411"/>
                        </a:lnTo>
                        <a:lnTo>
                          <a:pt x="456" y="1258451"/>
                        </a:lnTo>
                        <a:cubicBezTo>
                          <a:pt x="-9704" y="1016643"/>
                          <a:pt x="150824" y="805315"/>
                          <a:pt x="372312" y="880499"/>
                        </a:cubicBezTo>
                        <a:cubicBezTo>
                          <a:pt x="211784" y="799219"/>
                          <a:pt x="39064" y="614307"/>
                          <a:pt x="128472" y="307475"/>
                        </a:cubicBezTo>
                        <a:lnTo>
                          <a:pt x="335736" y="356243"/>
                        </a:lnTo>
                        <a:lnTo>
                          <a:pt x="323544" y="142883"/>
                        </a:lnTo>
                        <a:cubicBezTo>
                          <a:pt x="677112" y="126627"/>
                          <a:pt x="768552" y="293251"/>
                          <a:pt x="762456" y="4964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7"/>
                      </a:gs>
                      <a:gs pos="100000">
                        <a:srgbClr val="F6B2DE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63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66" name="楕円 565"/>
                  <p:cNvSpPr/>
                  <p:nvPr/>
                </p:nvSpPr>
                <p:spPr>
                  <a:xfrm>
                    <a:off x="4281812" y="-826384"/>
                    <a:ext cx="98370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67" name="楕円 566"/>
                  <p:cNvSpPr/>
                  <p:nvPr/>
                </p:nvSpPr>
                <p:spPr>
                  <a:xfrm>
                    <a:off x="4452016" y="-815941"/>
                    <a:ext cx="107707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68" name="楕円 567"/>
                  <p:cNvSpPr/>
                  <p:nvPr/>
                </p:nvSpPr>
                <p:spPr>
                  <a:xfrm>
                    <a:off x="4351588" y="-697851"/>
                    <a:ext cx="100428" cy="93318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69" name="楕円 568"/>
                  <p:cNvSpPr/>
                  <p:nvPr/>
                </p:nvSpPr>
                <p:spPr>
                  <a:xfrm>
                    <a:off x="4478586" y="-660103"/>
                    <a:ext cx="99249" cy="9824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70" name="楕円 569"/>
                  <p:cNvSpPr/>
                  <p:nvPr/>
                </p:nvSpPr>
                <p:spPr>
                  <a:xfrm>
                    <a:off x="4221608" y="-660397"/>
                    <a:ext cx="101873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71" name="楕円 570"/>
                  <p:cNvSpPr/>
                  <p:nvPr/>
                </p:nvSpPr>
                <p:spPr>
                  <a:xfrm>
                    <a:off x="4367708" y="-577434"/>
                    <a:ext cx="99950" cy="97025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572" name="グループ化 571"/>
                <p:cNvGrpSpPr>
                  <a:grpSpLocks noChangeAspect="1"/>
                </p:cNvGrpSpPr>
                <p:nvPr/>
              </p:nvGrpSpPr>
              <p:grpSpPr>
                <a:xfrm rot="2397939">
                  <a:off x="4878998" y="1316524"/>
                  <a:ext cx="328661" cy="314346"/>
                  <a:chOff x="3513406" y="-1562821"/>
                  <a:chExt cx="1908504" cy="1825379"/>
                </a:xfrm>
              </p:grpSpPr>
              <p:sp>
                <p:nvSpPr>
                  <p:cNvPr id="573" name="フリーフォーム 572"/>
                  <p:cNvSpPr/>
                  <p:nvPr/>
                </p:nvSpPr>
                <p:spPr>
                  <a:xfrm>
                    <a:off x="3513406" y="-1562821"/>
                    <a:ext cx="1908504" cy="1825379"/>
                  </a:xfrm>
                  <a:custGeom>
                    <a:avLst/>
                    <a:gdLst>
                      <a:gd name="connsiteX0" fmla="*/ 762000 w 1908048"/>
                      <a:gd name="connsiteY0" fmla="*/ 505968 h 1834896"/>
                      <a:gd name="connsiteX1" fmla="*/ 1146048 w 1908048"/>
                      <a:gd name="connsiteY1" fmla="*/ 0 h 1834896"/>
                      <a:gd name="connsiteX2" fmla="*/ 1194816 w 1908048"/>
                      <a:gd name="connsiteY2" fmla="*/ 140208 h 1834896"/>
                      <a:gd name="connsiteX3" fmla="*/ 1335024 w 1908048"/>
                      <a:gd name="connsiteY3" fmla="*/ 73152 h 1834896"/>
                      <a:gd name="connsiteX4" fmla="*/ 1274064 w 1908048"/>
                      <a:gd name="connsiteY4" fmla="*/ 694944 h 1834896"/>
                      <a:gd name="connsiteX5" fmla="*/ 1840992 w 1908048"/>
                      <a:gd name="connsiteY5" fmla="*/ 664464 h 1834896"/>
                      <a:gd name="connsiteX6" fmla="*/ 1761744 w 1908048"/>
                      <a:gd name="connsiteY6" fmla="*/ 829056 h 1834896"/>
                      <a:gd name="connsiteX7" fmla="*/ 1908048 w 1908048"/>
                      <a:gd name="connsiteY7" fmla="*/ 890016 h 1834896"/>
                      <a:gd name="connsiteX8" fmla="*/ 1237488 w 1908048"/>
                      <a:gd name="connsiteY8" fmla="*/ 1176528 h 1834896"/>
                      <a:gd name="connsiteX9" fmla="*/ 1310640 w 1908048"/>
                      <a:gd name="connsiteY9" fmla="*/ 1731264 h 1834896"/>
                      <a:gd name="connsiteX10" fmla="*/ 1133856 w 1908048"/>
                      <a:gd name="connsiteY10" fmla="*/ 1676400 h 1834896"/>
                      <a:gd name="connsiteX11" fmla="*/ 1048512 w 1908048"/>
                      <a:gd name="connsiteY11" fmla="*/ 1834896 h 1834896"/>
                      <a:gd name="connsiteX12" fmla="*/ 780288 w 1908048"/>
                      <a:gd name="connsiteY12" fmla="*/ 1133856 h 1834896"/>
                      <a:gd name="connsiteX13" fmla="*/ 73152 w 1908048"/>
                      <a:gd name="connsiteY13" fmla="*/ 1475232 h 1834896"/>
                      <a:gd name="connsiteX14" fmla="*/ 140208 w 1908048"/>
                      <a:gd name="connsiteY14" fmla="*/ 1328928 h 1834896"/>
                      <a:gd name="connsiteX15" fmla="*/ 0 w 1908048"/>
                      <a:gd name="connsiteY15" fmla="*/ 1267968 h 1834896"/>
                      <a:gd name="connsiteX16" fmla="*/ 371856 w 1908048"/>
                      <a:gd name="connsiteY16" fmla="*/ 908304 h 1834896"/>
                      <a:gd name="connsiteX17" fmla="*/ 128016 w 1908048"/>
                      <a:gd name="connsiteY17" fmla="*/ 316992 h 1834896"/>
                      <a:gd name="connsiteX18" fmla="*/ 335280 w 1908048"/>
                      <a:gd name="connsiteY18" fmla="*/ 365760 h 1834896"/>
                      <a:gd name="connsiteX19" fmla="*/ 323088 w 1908048"/>
                      <a:gd name="connsiteY19" fmla="*/ 152400 h 1834896"/>
                      <a:gd name="connsiteX20" fmla="*/ 762000 w 1908048"/>
                      <a:gd name="connsiteY20" fmla="*/ 505968 h 1834896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3776 h 1822704"/>
                      <a:gd name="connsiteX1" fmla="*/ 1158240 w 1908048"/>
                      <a:gd name="connsiteY1" fmla="*/ 0 h 1822704"/>
                      <a:gd name="connsiteX2" fmla="*/ 1194816 w 1908048"/>
                      <a:gd name="connsiteY2" fmla="*/ 128016 h 1822704"/>
                      <a:gd name="connsiteX3" fmla="*/ 1335024 w 1908048"/>
                      <a:gd name="connsiteY3" fmla="*/ 60960 h 1822704"/>
                      <a:gd name="connsiteX4" fmla="*/ 1274064 w 1908048"/>
                      <a:gd name="connsiteY4" fmla="*/ 682752 h 1822704"/>
                      <a:gd name="connsiteX5" fmla="*/ 1840992 w 1908048"/>
                      <a:gd name="connsiteY5" fmla="*/ 652272 h 1822704"/>
                      <a:gd name="connsiteX6" fmla="*/ 1761744 w 1908048"/>
                      <a:gd name="connsiteY6" fmla="*/ 816864 h 1822704"/>
                      <a:gd name="connsiteX7" fmla="*/ 1908048 w 1908048"/>
                      <a:gd name="connsiteY7" fmla="*/ 877824 h 1822704"/>
                      <a:gd name="connsiteX8" fmla="*/ 1237488 w 1908048"/>
                      <a:gd name="connsiteY8" fmla="*/ 1164336 h 1822704"/>
                      <a:gd name="connsiteX9" fmla="*/ 1310640 w 1908048"/>
                      <a:gd name="connsiteY9" fmla="*/ 1719072 h 1822704"/>
                      <a:gd name="connsiteX10" fmla="*/ 1133856 w 1908048"/>
                      <a:gd name="connsiteY10" fmla="*/ 1664208 h 1822704"/>
                      <a:gd name="connsiteX11" fmla="*/ 1048512 w 1908048"/>
                      <a:gd name="connsiteY11" fmla="*/ 1822704 h 1822704"/>
                      <a:gd name="connsiteX12" fmla="*/ 780288 w 1908048"/>
                      <a:gd name="connsiteY12" fmla="*/ 1121664 h 1822704"/>
                      <a:gd name="connsiteX13" fmla="*/ 73152 w 1908048"/>
                      <a:gd name="connsiteY13" fmla="*/ 1463040 h 1822704"/>
                      <a:gd name="connsiteX14" fmla="*/ 140208 w 1908048"/>
                      <a:gd name="connsiteY14" fmla="*/ 1316736 h 1822704"/>
                      <a:gd name="connsiteX15" fmla="*/ 0 w 1908048"/>
                      <a:gd name="connsiteY15" fmla="*/ 1255776 h 1822704"/>
                      <a:gd name="connsiteX16" fmla="*/ 371856 w 1908048"/>
                      <a:gd name="connsiteY16" fmla="*/ 896112 h 1822704"/>
                      <a:gd name="connsiteX17" fmla="*/ 128016 w 1908048"/>
                      <a:gd name="connsiteY17" fmla="*/ 304800 h 1822704"/>
                      <a:gd name="connsiteX18" fmla="*/ 335280 w 1908048"/>
                      <a:gd name="connsiteY18" fmla="*/ 353568 h 1822704"/>
                      <a:gd name="connsiteX19" fmla="*/ 323088 w 1908048"/>
                      <a:gd name="connsiteY19" fmla="*/ 140208 h 1822704"/>
                      <a:gd name="connsiteX20" fmla="*/ 762000 w 1908048"/>
                      <a:gd name="connsiteY20" fmla="*/ 493776 h 1822704"/>
                      <a:gd name="connsiteX0" fmla="*/ 762000 w 1908048"/>
                      <a:gd name="connsiteY0" fmla="*/ 496329 h 1825257"/>
                      <a:gd name="connsiteX1" fmla="*/ 1158240 w 1908048"/>
                      <a:gd name="connsiteY1" fmla="*/ 2553 h 1825257"/>
                      <a:gd name="connsiteX2" fmla="*/ 1194816 w 1908048"/>
                      <a:gd name="connsiteY2" fmla="*/ 130569 h 1825257"/>
                      <a:gd name="connsiteX3" fmla="*/ 1335024 w 1908048"/>
                      <a:gd name="connsiteY3" fmla="*/ 63513 h 1825257"/>
                      <a:gd name="connsiteX4" fmla="*/ 1274064 w 1908048"/>
                      <a:gd name="connsiteY4" fmla="*/ 685305 h 1825257"/>
                      <a:gd name="connsiteX5" fmla="*/ 1840992 w 1908048"/>
                      <a:gd name="connsiteY5" fmla="*/ 654825 h 1825257"/>
                      <a:gd name="connsiteX6" fmla="*/ 1761744 w 1908048"/>
                      <a:gd name="connsiteY6" fmla="*/ 819417 h 1825257"/>
                      <a:gd name="connsiteX7" fmla="*/ 1908048 w 1908048"/>
                      <a:gd name="connsiteY7" fmla="*/ 880377 h 1825257"/>
                      <a:gd name="connsiteX8" fmla="*/ 1237488 w 1908048"/>
                      <a:gd name="connsiteY8" fmla="*/ 1166889 h 1825257"/>
                      <a:gd name="connsiteX9" fmla="*/ 1310640 w 1908048"/>
                      <a:gd name="connsiteY9" fmla="*/ 1721625 h 1825257"/>
                      <a:gd name="connsiteX10" fmla="*/ 1133856 w 1908048"/>
                      <a:gd name="connsiteY10" fmla="*/ 1666761 h 1825257"/>
                      <a:gd name="connsiteX11" fmla="*/ 1048512 w 1908048"/>
                      <a:gd name="connsiteY11" fmla="*/ 1825257 h 1825257"/>
                      <a:gd name="connsiteX12" fmla="*/ 780288 w 1908048"/>
                      <a:gd name="connsiteY12" fmla="*/ 1124217 h 1825257"/>
                      <a:gd name="connsiteX13" fmla="*/ 73152 w 1908048"/>
                      <a:gd name="connsiteY13" fmla="*/ 1465593 h 1825257"/>
                      <a:gd name="connsiteX14" fmla="*/ 140208 w 1908048"/>
                      <a:gd name="connsiteY14" fmla="*/ 1319289 h 1825257"/>
                      <a:gd name="connsiteX15" fmla="*/ 0 w 1908048"/>
                      <a:gd name="connsiteY15" fmla="*/ 1258329 h 1825257"/>
                      <a:gd name="connsiteX16" fmla="*/ 371856 w 1908048"/>
                      <a:gd name="connsiteY16" fmla="*/ 898665 h 1825257"/>
                      <a:gd name="connsiteX17" fmla="*/ 128016 w 1908048"/>
                      <a:gd name="connsiteY17" fmla="*/ 307353 h 1825257"/>
                      <a:gd name="connsiteX18" fmla="*/ 335280 w 1908048"/>
                      <a:gd name="connsiteY18" fmla="*/ 356121 h 1825257"/>
                      <a:gd name="connsiteX19" fmla="*/ 323088 w 1908048"/>
                      <a:gd name="connsiteY19" fmla="*/ 142761 h 1825257"/>
                      <a:gd name="connsiteX20" fmla="*/ 762000 w 1908048"/>
                      <a:gd name="connsiteY20" fmla="*/ 496329 h 1825257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000 w 1908048"/>
                      <a:gd name="connsiteY0" fmla="*/ 496451 h 1825379"/>
                      <a:gd name="connsiteX1" fmla="*/ 1158240 w 1908048"/>
                      <a:gd name="connsiteY1" fmla="*/ 2675 h 1825379"/>
                      <a:gd name="connsiteX2" fmla="*/ 1194816 w 1908048"/>
                      <a:gd name="connsiteY2" fmla="*/ 130691 h 1825379"/>
                      <a:gd name="connsiteX3" fmla="*/ 1335024 w 1908048"/>
                      <a:gd name="connsiteY3" fmla="*/ 63635 h 1825379"/>
                      <a:gd name="connsiteX4" fmla="*/ 1274064 w 1908048"/>
                      <a:gd name="connsiteY4" fmla="*/ 685427 h 1825379"/>
                      <a:gd name="connsiteX5" fmla="*/ 1840992 w 1908048"/>
                      <a:gd name="connsiteY5" fmla="*/ 654947 h 1825379"/>
                      <a:gd name="connsiteX6" fmla="*/ 1761744 w 1908048"/>
                      <a:gd name="connsiteY6" fmla="*/ 819539 h 1825379"/>
                      <a:gd name="connsiteX7" fmla="*/ 1908048 w 1908048"/>
                      <a:gd name="connsiteY7" fmla="*/ 880499 h 1825379"/>
                      <a:gd name="connsiteX8" fmla="*/ 1237488 w 1908048"/>
                      <a:gd name="connsiteY8" fmla="*/ 1167011 h 1825379"/>
                      <a:gd name="connsiteX9" fmla="*/ 1310640 w 1908048"/>
                      <a:gd name="connsiteY9" fmla="*/ 1721747 h 1825379"/>
                      <a:gd name="connsiteX10" fmla="*/ 1133856 w 1908048"/>
                      <a:gd name="connsiteY10" fmla="*/ 1666883 h 1825379"/>
                      <a:gd name="connsiteX11" fmla="*/ 1048512 w 1908048"/>
                      <a:gd name="connsiteY11" fmla="*/ 1825379 h 1825379"/>
                      <a:gd name="connsiteX12" fmla="*/ 780288 w 1908048"/>
                      <a:gd name="connsiteY12" fmla="*/ 1124339 h 1825379"/>
                      <a:gd name="connsiteX13" fmla="*/ 73152 w 1908048"/>
                      <a:gd name="connsiteY13" fmla="*/ 1465715 h 1825379"/>
                      <a:gd name="connsiteX14" fmla="*/ 140208 w 1908048"/>
                      <a:gd name="connsiteY14" fmla="*/ 1319411 h 1825379"/>
                      <a:gd name="connsiteX15" fmla="*/ 0 w 1908048"/>
                      <a:gd name="connsiteY15" fmla="*/ 1258451 h 1825379"/>
                      <a:gd name="connsiteX16" fmla="*/ 371856 w 1908048"/>
                      <a:gd name="connsiteY16" fmla="*/ 898787 h 1825379"/>
                      <a:gd name="connsiteX17" fmla="*/ 128016 w 1908048"/>
                      <a:gd name="connsiteY17" fmla="*/ 307475 h 1825379"/>
                      <a:gd name="connsiteX18" fmla="*/ 335280 w 1908048"/>
                      <a:gd name="connsiteY18" fmla="*/ 356243 h 1825379"/>
                      <a:gd name="connsiteX19" fmla="*/ 323088 w 1908048"/>
                      <a:gd name="connsiteY19" fmla="*/ 142883 h 1825379"/>
                      <a:gd name="connsiteX20" fmla="*/ 762000 w 1908048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98787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134312 w 1908504"/>
                      <a:gd name="connsiteY10" fmla="*/ 1666883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311096 w 1908504"/>
                      <a:gd name="connsiteY9" fmla="*/ 172174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073352 w 1908504"/>
                      <a:gd name="connsiteY10" fmla="*/ 170955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52227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  <a:gd name="connsiteX0" fmla="*/ 762456 w 1908504"/>
                      <a:gd name="connsiteY0" fmla="*/ 496451 h 1825379"/>
                      <a:gd name="connsiteX1" fmla="*/ 1158696 w 1908504"/>
                      <a:gd name="connsiteY1" fmla="*/ 2675 h 1825379"/>
                      <a:gd name="connsiteX2" fmla="*/ 1195272 w 1908504"/>
                      <a:gd name="connsiteY2" fmla="*/ 130691 h 1825379"/>
                      <a:gd name="connsiteX3" fmla="*/ 1335480 w 1908504"/>
                      <a:gd name="connsiteY3" fmla="*/ 63635 h 1825379"/>
                      <a:gd name="connsiteX4" fmla="*/ 1274520 w 1908504"/>
                      <a:gd name="connsiteY4" fmla="*/ 685427 h 1825379"/>
                      <a:gd name="connsiteX5" fmla="*/ 1841448 w 1908504"/>
                      <a:gd name="connsiteY5" fmla="*/ 654947 h 1825379"/>
                      <a:gd name="connsiteX6" fmla="*/ 1762200 w 1908504"/>
                      <a:gd name="connsiteY6" fmla="*/ 819539 h 1825379"/>
                      <a:gd name="connsiteX7" fmla="*/ 1908504 w 1908504"/>
                      <a:gd name="connsiteY7" fmla="*/ 880499 h 1825379"/>
                      <a:gd name="connsiteX8" fmla="*/ 1237944 w 1908504"/>
                      <a:gd name="connsiteY8" fmla="*/ 1167011 h 1825379"/>
                      <a:gd name="connsiteX9" fmla="*/ 1231848 w 1908504"/>
                      <a:gd name="connsiteY9" fmla="*/ 1770515 h 1825379"/>
                      <a:gd name="connsiteX10" fmla="*/ 1116024 w 1908504"/>
                      <a:gd name="connsiteY10" fmla="*/ 1679075 h 1825379"/>
                      <a:gd name="connsiteX11" fmla="*/ 1048968 w 1908504"/>
                      <a:gd name="connsiteY11" fmla="*/ 1825379 h 1825379"/>
                      <a:gd name="connsiteX12" fmla="*/ 780744 w 1908504"/>
                      <a:gd name="connsiteY12" fmla="*/ 1124339 h 1825379"/>
                      <a:gd name="connsiteX13" fmla="*/ 73608 w 1908504"/>
                      <a:gd name="connsiteY13" fmla="*/ 1465715 h 1825379"/>
                      <a:gd name="connsiteX14" fmla="*/ 140664 w 1908504"/>
                      <a:gd name="connsiteY14" fmla="*/ 1319411 h 1825379"/>
                      <a:gd name="connsiteX15" fmla="*/ 456 w 1908504"/>
                      <a:gd name="connsiteY15" fmla="*/ 1258451 h 1825379"/>
                      <a:gd name="connsiteX16" fmla="*/ 372312 w 1908504"/>
                      <a:gd name="connsiteY16" fmla="*/ 880499 h 1825379"/>
                      <a:gd name="connsiteX17" fmla="*/ 128472 w 1908504"/>
                      <a:gd name="connsiteY17" fmla="*/ 307475 h 1825379"/>
                      <a:gd name="connsiteX18" fmla="*/ 335736 w 1908504"/>
                      <a:gd name="connsiteY18" fmla="*/ 356243 h 1825379"/>
                      <a:gd name="connsiteX19" fmla="*/ 323544 w 1908504"/>
                      <a:gd name="connsiteY19" fmla="*/ 142883 h 1825379"/>
                      <a:gd name="connsiteX20" fmla="*/ 762456 w 1908504"/>
                      <a:gd name="connsiteY20" fmla="*/ 496451 h 1825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908504" h="1825379">
                        <a:moveTo>
                          <a:pt x="762456" y="496451"/>
                        </a:moveTo>
                        <a:cubicBezTo>
                          <a:pt x="766520" y="313571"/>
                          <a:pt x="825448" y="-33901"/>
                          <a:pt x="1158696" y="2675"/>
                        </a:cubicBezTo>
                        <a:lnTo>
                          <a:pt x="1195272" y="130691"/>
                        </a:lnTo>
                        <a:lnTo>
                          <a:pt x="1335480" y="63635"/>
                        </a:lnTo>
                        <a:cubicBezTo>
                          <a:pt x="1498040" y="234323"/>
                          <a:pt x="1502104" y="441587"/>
                          <a:pt x="1274520" y="685427"/>
                        </a:cubicBezTo>
                        <a:cubicBezTo>
                          <a:pt x="1475688" y="455811"/>
                          <a:pt x="1615896" y="433459"/>
                          <a:pt x="1841448" y="654947"/>
                        </a:cubicBezTo>
                        <a:lnTo>
                          <a:pt x="1762200" y="819539"/>
                        </a:lnTo>
                        <a:lnTo>
                          <a:pt x="1908504" y="880499"/>
                        </a:lnTo>
                        <a:cubicBezTo>
                          <a:pt x="1849576" y="1207651"/>
                          <a:pt x="1412696" y="1394595"/>
                          <a:pt x="1237944" y="1167011"/>
                        </a:cubicBezTo>
                        <a:cubicBezTo>
                          <a:pt x="1400504" y="1416947"/>
                          <a:pt x="1422856" y="1514483"/>
                          <a:pt x="1231848" y="1770515"/>
                        </a:cubicBezTo>
                        <a:lnTo>
                          <a:pt x="1116024" y="1679075"/>
                        </a:lnTo>
                        <a:lnTo>
                          <a:pt x="1048968" y="1825379"/>
                        </a:lnTo>
                        <a:cubicBezTo>
                          <a:pt x="776680" y="1798963"/>
                          <a:pt x="668984" y="1522611"/>
                          <a:pt x="780744" y="1124339"/>
                        </a:cubicBezTo>
                        <a:cubicBezTo>
                          <a:pt x="618184" y="1561219"/>
                          <a:pt x="291032" y="1540899"/>
                          <a:pt x="73608" y="1465715"/>
                        </a:cubicBezTo>
                        <a:lnTo>
                          <a:pt x="140664" y="1319411"/>
                        </a:lnTo>
                        <a:lnTo>
                          <a:pt x="456" y="1258451"/>
                        </a:lnTo>
                        <a:cubicBezTo>
                          <a:pt x="-9704" y="1016643"/>
                          <a:pt x="150824" y="805315"/>
                          <a:pt x="372312" y="880499"/>
                        </a:cubicBezTo>
                        <a:cubicBezTo>
                          <a:pt x="211784" y="799219"/>
                          <a:pt x="39064" y="614307"/>
                          <a:pt x="128472" y="307475"/>
                        </a:cubicBezTo>
                        <a:lnTo>
                          <a:pt x="335736" y="356243"/>
                        </a:lnTo>
                        <a:lnTo>
                          <a:pt x="323544" y="142883"/>
                        </a:lnTo>
                        <a:cubicBezTo>
                          <a:pt x="677112" y="126627"/>
                          <a:pt x="768552" y="293251"/>
                          <a:pt x="762456" y="49645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7"/>
                      </a:gs>
                      <a:gs pos="100000">
                        <a:srgbClr val="F6B2DE"/>
                      </a:gs>
                    </a:gsLst>
                    <a:path path="rect">
                      <a:fillToRect l="50000" t="50000" r="50000" b="50000"/>
                    </a:path>
                    <a:tileRect/>
                  </a:gradFill>
                  <a:ln w="63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74" name="楕円 573"/>
                  <p:cNvSpPr/>
                  <p:nvPr/>
                </p:nvSpPr>
                <p:spPr>
                  <a:xfrm>
                    <a:off x="4281812" y="-826384"/>
                    <a:ext cx="98370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75" name="楕円 574"/>
                  <p:cNvSpPr/>
                  <p:nvPr/>
                </p:nvSpPr>
                <p:spPr>
                  <a:xfrm>
                    <a:off x="4452016" y="-815941"/>
                    <a:ext cx="107707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76" name="楕円 575"/>
                  <p:cNvSpPr/>
                  <p:nvPr/>
                </p:nvSpPr>
                <p:spPr>
                  <a:xfrm>
                    <a:off x="4351588" y="-697851"/>
                    <a:ext cx="100428" cy="93318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77" name="楕円 576"/>
                  <p:cNvSpPr/>
                  <p:nvPr/>
                </p:nvSpPr>
                <p:spPr>
                  <a:xfrm>
                    <a:off x="4478586" y="-660103"/>
                    <a:ext cx="99249" cy="9824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78" name="楕円 577"/>
                  <p:cNvSpPr/>
                  <p:nvPr/>
                </p:nvSpPr>
                <p:spPr>
                  <a:xfrm>
                    <a:off x="4221608" y="-660397"/>
                    <a:ext cx="101873" cy="106051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79" name="楕円 578"/>
                  <p:cNvSpPr/>
                  <p:nvPr/>
                </p:nvSpPr>
                <p:spPr>
                  <a:xfrm>
                    <a:off x="4367708" y="-577434"/>
                    <a:ext cx="99950" cy="97025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457" name="フリーフォーム 456"/>
              <p:cNvSpPr/>
              <p:nvPr/>
            </p:nvSpPr>
            <p:spPr>
              <a:xfrm>
                <a:off x="16101" y="3523843"/>
                <a:ext cx="5523639" cy="1751989"/>
              </a:xfrm>
              <a:custGeom>
                <a:avLst/>
                <a:gdLst>
                  <a:gd name="connsiteX0" fmla="*/ 922637 w 5206313"/>
                  <a:gd name="connsiteY0" fmla="*/ 0 h 1713471"/>
                  <a:gd name="connsiteX1" fmla="*/ 0 w 5206313"/>
                  <a:gd name="connsiteY1" fmla="*/ 1688757 h 1713471"/>
                  <a:gd name="connsiteX2" fmla="*/ 5206313 w 5206313"/>
                  <a:gd name="connsiteY2" fmla="*/ 1713471 h 1713471"/>
                  <a:gd name="connsiteX3" fmla="*/ 4670854 w 5206313"/>
                  <a:gd name="connsiteY3" fmla="*/ 8238 h 1713471"/>
                  <a:gd name="connsiteX4" fmla="*/ 922637 w 5206313"/>
                  <a:gd name="connsiteY4" fmla="*/ 0 h 1713471"/>
                  <a:gd name="connsiteX0" fmla="*/ 922637 w 5206313"/>
                  <a:gd name="connsiteY0" fmla="*/ 0 h 1721709"/>
                  <a:gd name="connsiteX1" fmla="*/ 0 w 5206313"/>
                  <a:gd name="connsiteY1" fmla="*/ 1721709 h 1721709"/>
                  <a:gd name="connsiteX2" fmla="*/ 5206313 w 5206313"/>
                  <a:gd name="connsiteY2" fmla="*/ 1713471 h 1721709"/>
                  <a:gd name="connsiteX3" fmla="*/ 4670854 w 5206313"/>
                  <a:gd name="connsiteY3" fmla="*/ 8238 h 1721709"/>
                  <a:gd name="connsiteX4" fmla="*/ 922637 w 5206313"/>
                  <a:gd name="connsiteY4" fmla="*/ 0 h 1721709"/>
                  <a:gd name="connsiteX0" fmla="*/ 922637 w 5206313"/>
                  <a:gd name="connsiteY0" fmla="*/ 0 h 1721709"/>
                  <a:gd name="connsiteX1" fmla="*/ 0 w 5206313"/>
                  <a:gd name="connsiteY1" fmla="*/ 1721709 h 1721709"/>
                  <a:gd name="connsiteX2" fmla="*/ 5206313 w 5206313"/>
                  <a:gd name="connsiteY2" fmla="*/ 1713471 h 1721709"/>
                  <a:gd name="connsiteX3" fmla="*/ 4670854 w 5206313"/>
                  <a:gd name="connsiteY3" fmla="*/ 8238 h 1721709"/>
                  <a:gd name="connsiteX4" fmla="*/ 922637 w 5206313"/>
                  <a:gd name="connsiteY4" fmla="*/ 0 h 1721709"/>
                  <a:gd name="connsiteX0" fmla="*/ 922637 w 5206313"/>
                  <a:gd name="connsiteY0" fmla="*/ 0 h 1721709"/>
                  <a:gd name="connsiteX1" fmla="*/ 0 w 5206313"/>
                  <a:gd name="connsiteY1" fmla="*/ 1721709 h 1721709"/>
                  <a:gd name="connsiteX2" fmla="*/ 5206313 w 5206313"/>
                  <a:gd name="connsiteY2" fmla="*/ 1713471 h 1721709"/>
                  <a:gd name="connsiteX3" fmla="*/ 4670854 w 5206313"/>
                  <a:gd name="connsiteY3" fmla="*/ 8238 h 1721709"/>
                  <a:gd name="connsiteX4" fmla="*/ 922637 w 5206313"/>
                  <a:gd name="connsiteY4" fmla="*/ 0 h 1721709"/>
                  <a:gd name="connsiteX0" fmla="*/ 922637 w 5206313"/>
                  <a:gd name="connsiteY0" fmla="*/ 0 h 1751989"/>
                  <a:gd name="connsiteX1" fmla="*/ 0 w 5206313"/>
                  <a:gd name="connsiteY1" fmla="*/ 1721709 h 1751989"/>
                  <a:gd name="connsiteX2" fmla="*/ 5206313 w 5206313"/>
                  <a:gd name="connsiteY2" fmla="*/ 1713471 h 1751989"/>
                  <a:gd name="connsiteX3" fmla="*/ 4670854 w 5206313"/>
                  <a:gd name="connsiteY3" fmla="*/ 8238 h 1751989"/>
                  <a:gd name="connsiteX4" fmla="*/ 922637 w 5206313"/>
                  <a:gd name="connsiteY4" fmla="*/ 0 h 1751989"/>
                  <a:gd name="connsiteX0" fmla="*/ 922637 w 5206313"/>
                  <a:gd name="connsiteY0" fmla="*/ 0 h 1751989"/>
                  <a:gd name="connsiteX1" fmla="*/ 0 w 5206313"/>
                  <a:gd name="connsiteY1" fmla="*/ 1721709 h 1751989"/>
                  <a:gd name="connsiteX2" fmla="*/ 5206313 w 5206313"/>
                  <a:gd name="connsiteY2" fmla="*/ 1713471 h 1751989"/>
                  <a:gd name="connsiteX3" fmla="*/ 4670854 w 5206313"/>
                  <a:gd name="connsiteY3" fmla="*/ 8238 h 1751989"/>
                  <a:gd name="connsiteX4" fmla="*/ 922637 w 5206313"/>
                  <a:gd name="connsiteY4" fmla="*/ 0 h 1751989"/>
                  <a:gd name="connsiteX0" fmla="*/ 922637 w 5206313"/>
                  <a:gd name="connsiteY0" fmla="*/ 0 h 1751989"/>
                  <a:gd name="connsiteX1" fmla="*/ 0 w 5206313"/>
                  <a:gd name="connsiteY1" fmla="*/ 1721709 h 1751989"/>
                  <a:gd name="connsiteX2" fmla="*/ 5206313 w 5206313"/>
                  <a:gd name="connsiteY2" fmla="*/ 1713471 h 1751989"/>
                  <a:gd name="connsiteX3" fmla="*/ 4670854 w 5206313"/>
                  <a:gd name="connsiteY3" fmla="*/ 8238 h 1751989"/>
                  <a:gd name="connsiteX4" fmla="*/ 922637 w 5206313"/>
                  <a:gd name="connsiteY4" fmla="*/ 0 h 1751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6313" h="1751989">
                    <a:moveTo>
                      <a:pt x="922637" y="0"/>
                    </a:moveTo>
                    <a:cubicBezTo>
                      <a:pt x="615091" y="573903"/>
                      <a:pt x="381686" y="1221946"/>
                      <a:pt x="0" y="1721709"/>
                    </a:cubicBezTo>
                    <a:cubicBezTo>
                      <a:pt x="1026984" y="1793104"/>
                      <a:pt x="3470875" y="1716217"/>
                      <a:pt x="5206313" y="1713471"/>
                    </a:cubicBezTo>
                    <a:cubicBezTo>
                      <a:pt x="5027827" y="1145060"/>
                      <a:pt x="4791675" y="535460"/>
                      <a:pt x="4670854" y="8238"/>
                    </a:cubicBezTo>
                    <a:cubicBezTo>
                      <a:pt x="3421448" y="5492"/>
                      <a:pt x="2172043" y="85124"/>
                      <a:pt x="922637" y="0"/>
                    </a:cubicBezTo>
                    <a:close/>
                  </a:path>
                </a:pathLst>
              </a:custGeom>
              <a:pattFill prst="plaid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58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grpSp>
            <p:nvGrpSpPr>
              <p:cNvPr id="221" name="グループ化 220"/>
              <p:cNvGrpSpPr>
                <a:grpSpLocks noChangeAspect="1"/>
              </p:cNvGrpSpPr>
              <p:nvPr/>
            </p:nvGrpSpPr>
            <p:grpSpPr>
              <a:xfrm rot="339542">
                <a:off x="3027298" y="2996725"/>
                <a:ext cx="1917522" cy="1419789"/>
                <a:chOff x="1115109" y="2235200"/>
                <a:chExt cx="3616568" cy="2640726"/>
              </a:xfrm>
            </p:grpSpPr>
            <p:grpSp>
              <p:nvGrpSpPr>
                <p:cNvPr id="222" name="グループ化 221"/>
                <p:cNvGrpSpPr/>
                <p:nvPr/>
              </p:nvGrpSpPr>
              <p:grpSpPr>
                <a:xfrm>
                  <a:off x="1115109" y="2235200"/>
                  <a:ext cx="3616568" cy="2640726"/>
                  <a:chOff x="1115109" y="2235200"/>
                  <a:chExt cx="3616568" cy="2640726"/>
                </a:xfrm>
              </p:grpSpPr>
              <p:sp>
                <p:nvSpPr>
                  <p:cNvPr id="235" name="フリーフォーム 234"/>
                  <p:cNvSpPr/>
                  <p:nvPr/>
                </p:nvSpPr>
                <p:spPr>
                  <a:xfrm>
                    <a:off x="1341121" y="2367280"/>
                    <a:ext cx="3129280" cy="2508646"/>
                  </a:xfrm>
                  <a:custGeom>
                    <a:avLst/>
                    <a:gdLst>
                      <a:gd name="connsiteX0" fmla="*/ 0 w 3129280"/>
                      <a:gd name="connsiteY0" fmla="*/ 10160 h 2458720"/>
                      <a:gd name="connsiteX1" fmla="*/ 375920 w 3129280"/>
                      <a:gd name="connsiteY1" fmla="*/ 2458720 h 2458720"/>
                      <a:gd name="connsiteX2" fmla="*/ 2844800 w 3129280"/>
                      <a:gd name="connsiteY2" fmla="*/ 2438400 h 2458720"/>
                      <a:gd name="connsiteX3" fmla="*/ 3129280 w 3129280"/>
                      <a:gd name="connsiteY3" fmla="*/ 0 h 2458720"/>
                      <a:gd name="connsiteX4" fmla="*/ 0 w 3129280"/>
                      <a:gd name="connsiteY4" fmla="*/ 10160 h 2458720"/>
                      <a:gd name="connsiteX0" fmla="*/ 0 w 3369163"/>
                      <a:gd name="connsiteY0" fmla="*/ 10160 h 2754140"/>
                      <a:gd name="connsiteX1" fmla="*/ 375920 w 3369163"/>
                      <a:gd name="connsiteY1" fmla="*/ 2458720 h 2754140"/>
                      <a:gd name="connsiteX2" fmla="*/ 2844800 w 3369163"/>
                      <a:gd name="connsiteY2" fmla="*/ 2438400 h 2754140"/>
                      <a:gd name="connsiteX3" fmla="*/ 3129280 w 3369163"/>
                      <a:gd name="connsiteY3" fmla="*/ 0 h 2754140"/>
                      <a:gd name="connsiteX4" fmla="*/ 0 w 3369163"/>
                      <a:gd name="connsiteY4" fmla="*/ 10160 h 2754140"/>
                      <a:gd name="connsiteX0" fmla="*/ 0 w 3621566"/>
                      <a:gd name="connsiteY0" fmla="*/ 10164 h 2754144"/>
                      <a:gd name="connsiteX1" fmla="*/ 375920 w 3621566"/>
                      <a:gd name="connsiteY1" fmla="*/ 2458724 h 2754144"/>
                      <a:gd name="connsiteX2" fmla="*/ 2844800 w 3621566"/>
                      <a:gd name="connsiteY2" fmla="*/ 2438404 h 2754144"/>
                      <a:gd name="connsiteX3" fmla="*/ 3129280 w 3621566"/>
                      <a:gd name="connsiteY3" fmla="*/ 4 h 2754144"/>
                      <a:gd name="connsiteX4" fmla="*/ 0 w 3621566"/>
                      <a:gd name="connsiteY4" fmla="*/ 10164 h 2754144"/>
                      <a:gd name="connsiteX0" fmla="*/ 471551 w 4093117"/>
                      <a:gd name="connsiteY0" fmla="*/ 10164 h 2754144"/>
                      <a:gd name="connsiteX1" fmla="*/ 847471 w 4093117"/>
                      <a:gd name="connsiteY1" fmla="*/ 2458724 h 2754144"/>
                      <a:gd name="connsiteX2" fmla="*/ 3316351 w 4093117"/>
                      <a:gd name="connsiteY2" fmla="*/ 2438404 h 2754144"/>
                      <a:gd name="connsiteX3" fmla="*/ 3600831 w 4093117"/>
                      <a:gd name="connsiteY3" fmla="*/ 4 h 2754144"/>
                      <a:gd name="connsiteX4" fmla="*/ 471551 w 4093117"/>
                      <a:gd name="connsiteY4" fmla="*/ 10164 h 2754144"/>
                      <a:gd name="connsiteX0" fmla="*/ 0 w 3621566"/>
                      <a:gd name="connsiteY0" fmla="*/ 10164 h 2754144"/>
                      <a:gd name="connsiteX1" fmla="*/ 375920 w 3621566"/>
                      <a:gd name="connsiteY1" fmla="*/ 2458724 h 2754144"/>
                      <a:gd name="connsiteX2" fmla="*/ 2844800 w 3621566"/>
                      <a:gd name="connsiteY2" fmla="*/ 2438404 h 2754144"/>
                      <a:gd name="connsiteX3" fmla="*/ 3129280 w 3621566"/>
                      <a:gd name="connsiteY3" fmla="*/ 4 h 2754144"/>
                      <a:gd name="connsiteX4" fmla="*/ 0 w 3621566"/>
                      <a:gd name="connsiteY4" fmla="*/ 10164 h 2754144"/>
                      <a:gd name="connsiteX0" fmla="*/ 0 w 3621566"/>
                      <a:gd name="connsiteY0" fmla="*/ 10164 h 2754144"/>
                      <a:gd name="connsiteX1" fmla="*/ 375920 w 3621566"/>
                      <a:gd name="connsiteY1" fmla="*/ 2458724 h 2754144"/>
                      <a:gd name="connsiteX2" fmla="*/ 2844800 w 3621566"/>
                      <a:gd name="connsiteY2" fmla="*/ 2438404 h 2754144"/>
                      <a:gd name="connsiteX3" fmla="*/ 3129280 w 3621566"/>
                      <a:gd name="connsiteY3" fmla="*/ 4 h 2754144"/>
                      <a:gd name="connsiteX4" fmla="*/ 0 w 3621566"/>
                      <a:gd name="connsiteY4" fmla="*/ 10164 h 2754144"/>
                      <a:gd name="connsiteX0" fmla="*/ 211958 w 3833524"/>
                      <a:gd name="connsiteY0" fmla="*/ 10164 h 2754144"/>
                      <a:gd name="connsiteX1" fmla="*/ 587878 w 3833524"/>
                      <a:gd name="connsiteY1" fmla="*/ 2458724 h 2754144"/>
                      <a:gd name="connsiteX2" fmla="*/ 3056758 w 3833524"/>
                      <a:gd name="connsiteY2" fmla="*/ 2438404 h 2754144"/>
                      <a:gd name="connsiteX3" fmla="*/ 3341238 w 3833524"/>
                      <a:gd name="connsiteY3" fmla="*/ 4 h 2754144"/>
                      <a:gd name="connsiteX4" fmla="*/ 211958 w 3833524"/>
                      <a:gd name="connsiteY4" fmla="*/ 10164 h 2754144"/>
                      <a:gd name="connsiteX0" fmla="*/ 173928 w 3795494"/>
                      <a:gd name="connsiteY0" fmla="*/ 10164 h 2669224"/>
                      <a:gd name="connsiteX1" fmla="*/ 549848 w 3795494"/>
                      <a:gd name="connsiteY1" fmla="*/ 2458724 h 2669224"/>
                      <a:gd name="connsiteX2" fmla="*/ 3018728 w 3795494"/>
                      <a:gd name="connsiteY2" fmla="*/ 2438404 h 2669224"/>
                      <a:gd name="connsiteX3" fmla="*/ 3303208 w 3795494"/>
                      <a:gd name="connsiteY3" fmla="*/ 4 h 2669224"/>
                      <a:gd name="connsiteX4" fmla="*/ 173928 w 3795494"/>
                      <a:gd name="connsiteY4" fmla="*/ 10164 h 2669224"/>
                      <a:gd name="connsiteX0" fmla="*/ 155886 w 3777452"/>
                      <a:gd name="connsiteY0" fmla="*/ 10164 h 2648679"/>
                      <a:gd name="connsiteX1" fmla="*/ 531806 w 3777452"/>
                      <a:gd name="connsiteY1" fmla="*/ 2458724 h 2648679"/>
                      <a:gd name="connsiteX2" fmla="*/ 3000686 w 3777452"/>
                      <a:gd name="connsiteY2" fmla="*/ 2438404 h 2648679"/>
                      <a:gd name="connsiteX3" fmla="*/ 3285166 w 3777452"/>
                      <a:gd name="connsiteY3" fmla="*/ 4 h 2648679"/>
                      <a:gd name="connsiteX4" fmla="*/ 155886 w 3777452"/>
                      <a:gd name="connsiteY4" fmla="*/ 10164 h 2648679"/>
                      <a:gd name="connsiteX0" fmla="*/ 155886 w 3703336"/>
                      <a:gd name="connsiteY0" fmla="*/ 10164 h 2511891"/>
                      <a:gd name="connsiteX1" fmla="*/ 531806 w 3703336"/>
                      <a:gd name="connsiteY1" fmla="*/ 2458724 h 2511891"/>
                      <a:gd name="connsiteX2" fmla="*/ 3000686 w 3703336"/>
                      <a:gd name="connsiteY2" fmla="*/ 2438404 h 2511891"/>
                      <a:gd name="connsiteX3" fmla="*/ 3285166 w 3703336"/>
                      <a:gd name="connsiteY3" fmla="*/ 4 h 2511891"/>
                      <a:gd name="connsiteX4" fmla="*/ 155886 w 3703336"/>
                      <a:gd name="connsiteY4" fmla="*/ 10164 h 2511891"/>
                      <a:gd name="connsiteX0" fmla="*/ 155886 w 3703336"/>
                      <a:gd name="connsiteY0" fmla="*/ 10164 h 2511891"/>
                      <a:gd name="connsiteX1" fmla="*/ 531806 w 3703336"/>
                      <a:gd name="connsiteY1" fmla="*/ 2458724 h 2511891"/>
                      <a:gd name="connsiteX2" fmla="*/ 3000686 w 3703336"/>
                      <a:gd name="connsiteY2" fmla="*/ 2438404 h 2511891"/>
                      <a:gd name="connsiteX3" fmla="*/ 3285166 w 3703336"/>
                      <a:gd name="connsiteY3" fmla="*/ 4 h 2511891"/>
                      <a:gd name="connsiteX4" fmla="*/ 155886 w 3703336"/>
                      <a:gd name="connsiteY4" fmla="*/ 10164 h 2511891"/>
                      <a:gd name="connsiteX0" fmla="*/ 146742 w 3694192"/>
                      <a:gd name="connsiteY0" fmla="*/ 10164 h 2511891"/>
                      <a:gd name="connsiteX1" fmla="*/ 522662 w 3694192"/>
                      <a:gd name="connsiteY1" fmla="*/ 2458724 h 2511891"/>
                      <a:gd name="connsiteX2" fmla="*/ 2991542 w 3694192"/>
                      <a:gd name="connsiteY2" fmla="*/ 2438404 h 2511891"/>
                      <a:gd name="connsiteX3" fmla="*/ 3276022 w 3694192"/>
                      <a:gd name="connsiteY3" fmla="*/ 4 h 2511891"/>
                      <a:gd name="connsiteX4" fmla="*/ 146742 w 3694192"/>
                      <a:gd name="connsiteY4" fmla="*/ 10164 h 2511891"/>
                      <a:gd name="connsiteX0" fmla="*/ 146742 w 3694192"/>
                      <a:gd name="connsiteY0" fmla="*/ 10164 h 2499181"/>
                      <a:gd name="connsiteX1" fmla="*/ 522662 w 3694192"/>
                      <a:gd name="connsiteY1" fmla="*/ 2458724 h 2499181"/>
                      <a:gd name="connsiteX2" fmla="*/ 2991542 w 3694192"/>
                      <a:gd name="connsiteY2" fmla="*/ 2438404 h 2499181"/>
                      <a:gd name="connsiteX3" fmla="*/ 3276022 w 3694192"/>
                      <a:gd name="connsiteY3" fmla="*/ 4 h 2499181"/>
                      <a:gd name="connsiteX4" fmla="*/ 146742 w 3694192"/>
                      <a:gd name="connsiteY4" fmla="*/ 10164 h 2499181"/>
                      <a:gd name="connsiteX0" fmla="*/ 146742 w 3276022"/>
                      <a:gd name="connsiteY0" fmla="*/ 10160 h 2499177"/>
                      <a:gd name="connsiteX1" fmla="*/ 522662 w 3276022"/>
                      <a:gd name="connsiteY1" fmla="*/ 2458720 h 2499177"/>
                      <a:gd name="connsiteX2" fmla="*/ 2991542 w 3276022"/>
                      <a:gd name="connsiteY2" fmla="*/ 2438400 h 2499177"/>
                      <a:gd name="connsiteX3" fmla="*/ 3276022 w 3276022"/>
                      <a:gd name="connsiteY3" fmla="*/ 0 h 2499177"/>
                      <a:gd name="connsiteX4" fmla="*/ 146742 w 3276022"/>
                      <a:gd name="connsiteY4" fmla="*/ 10160 h 2499177"/>
                      <a:gd name="connsiteX0" fmla="*/ 0 w 3129280"/>
                      <a:gd name="connsiteY0" fmla="*/ 10160 h 2499177"/>
                      <a:gd name="connsiteX1" fmla="*/ 375920 w 3129280"/>
                      <a:gd name="connsiteY1" fmla="*/ 2458720 h 2499177"/>
                      <a:gd name="connsiteX2" fmla="*/ 2844800 w 3129280"/>
                      <a:gd name="connsiteY2" fmla="*/ 2438400 h 2499177"/>
                      <a:gd name="connsiteX3" fmla="*/ 3129280 w 3129280"/>
                      <a:gd name="connsiteY3" fmla="*/ 0 h 2499177"/>
                      <a:gd name="connsiteX4" fmla="*/ 0 w 3129280"/>
                      <a:gd name="connsiteY4" fmla="*/ 10160 h 2499177"/>
                      <a:gd name="connsiteX0" fmla="*/ 0 w 3129280"/>
                      <a:gd name="connsiteY0" fmla="*/ 10160 h 2511887"/>
                      <a:gd name="connsiteX1" fmla="*/ 375920 w 3129280"/>
                      <a:gd name="connsiteY1" fmla="*/ 2458720 h 2511887"/>
                      <a:gd name="connsiteX2" fmla="*/ 2844800 w 3129280"/>
                      <a:gd name="connsiteY2" fmla="*/ 2438400 h 2511887"/>
                      <a:gd name="connsiteX3" fmla="*/ 3129280 w 3129280"/>
                      <a:gd name="connsiteY3" fmla="*/ 0 h 2511887"/>
                      <a:gd name="connsiteX4" fmla="*/ 0 w 3129280"/>
                      <a:gd name="connsiteY4" fmla="*/ 10160 h 2511887"/>
                      <a:gd name="connsiteX0" fmla="*/ 0 w 3160062"/>
                      <a:gd name="connsiteY0" fmla="*/ 10160 h 2652814"/>
                      <a:gd name="connsiteX1" fmla="*/ 304800 w 3160062"/>
                      <a:gd name="connsiteY1" fmla="*/ 2468880 h 2652814"/>
                      <a:gd name="connsiteX2" fmla="*/ 2844800 w 3160062"/>
                      <a:gd name="connsiteY2" fmla="*/ 2438400 h 2652814"/>
                      <a:gd name="connsiteX3" fmla="*/ 3129280 w 3160062"/>
                      <a:gd name="connsiteY3" fmla="*/ 0 h 2652814"/>
                      <a:gd name="connsiteX4" fmla="*/ 0 w 3160062"/>
                      <a:gd name="connsiteY4" fmla="*/ 10160 h 2652814"/>
                      <a:gd name="connsiteX0" fmla="*/ 0 w 3160062"/>
                      <a:gd name="connsiteY0" fmla="*/ 10160 h 2641824"/>
                      <a:gd name="connsiteX1" fmla="*/ 304800 w 3160062"/>
                      <a:gd name="connsiteY1" fmla="*/ 2468880 h 2641824"/>
                      <a:gd name="connsiteX2" fmla="*/ 2844800 w 3160062"/>
                      <a:gd name="connsiteY2" fmla="*/ 2438400 h 2641824"/>
                      <a:gd name="connsiteX3" fmla="*/ 3129280 w 3160062"/>
                      <a:gd name="connsiteY3" fmla="*/ 0 h 2641824"/>
                      <a:gd name="connsiteX4" fmla="*/ 0 w 3160062"/>
                      <a:gd name="connsiteY4" fmla="*/ 10160 h 2641824"/>
                      <a:gd name="connsiteX0" fmla="*/ 0 w 3129280"/>
                      <a:gd name="connsiteY0" fmla="*/ 10160 h 2519830"/>
                      <a:gd name="connsiteX1" fmla="*/ 304800 w 3129280"/>
                      <a:gd name="connsiteY1" fmla="*/ 2468880 h 2519830"/>
                      <a:gd name="connsiteX2" fmla="*/ 2844800 w 3129280"/>
                      <a:gd name="connsiteY2" fmla="*/ 2438400 h 2519830"/>
                      <a:gd name="connsiteX3" fmla="*/ 3129280 w 3129280"/>
                      <a:gd name="connsiteY3" fmla="*/ 0 h 2519830"/>
                      <a:gd name="connsiteX4" fmla="*/ 0 w 3129280"/>
                      <a:gd name="connsiteY4" fmla="*/ 10160 h 2519830"/>
                      <a:gd name="connsiteX0" fmla="*/ 0 w 3129280"/>
                      <a:gd name="connsiteY0" fmla="*/ 10160 h 2535164"/>
                      <a:gd name="connsiteX1" fmla="*/ 304800 w 3129280"/>
                      <a:gd name="connsiteY1" fmla="*/ 2468880 h 2535164"/>
                      <a:gd name="connsiteX2" fmla="*/ 2844800 w 3129280"/>
                      <a:gd name="connsiteY2" fmla="*/ 2438400 h 2535164"/>
                      <a:gd name="connsiteX3" fmla="*/ 3129280 w 3129280"/>
                      <a:gd name="connsiteY3" fmla="*/ 0 h 2535164"/>
                      <a:gd name="connsiteX4" fmla="*/ 0 w 3129280"/>
                      <a:gd name="connsiteY4" fmla="*/ 10160 h 2535164"/>
                      <a:gd name="connsiteX0" fmla="*/ 0 w 3159499"/>
                      <a:gd name="connsiteY0" fmla="*/ 10160 h 2644627"/>
                      <a:gd name="connsiteX1" fmla="*/ 314960 w 3159499"/>
                      <a:gd name="connsiteY1" fmla="*/ 2448560 h 2644627"/>
                      <a:gd name="connsiteX2" fmla="*/ 2844800 w 3159499"/>
                      <a:gd name="connsiteY2" fmla="*/ 2438400 h 2644627"/>
                      <a:gd name="connsiteX3" fmla="*/ 3129280 w 3159499"/>
                      <a:gd name="connsiteY3" fmla="*/ 0 h 2644627"/>
                      <a:gd name="connsiteX4" fmla="*/ 0 w 3159499"/>
                      <a:gd name="connsiteY4" fmla="*/ 10160 h 2644627"/>
                      <a:gd name="connsiteX0" fmla="*/ 0 w 3129280"/>
                      <a:gd name="connsiteY0" fmla="*/ 10160 h 2508646"/>
                      <a:gd name="connsiteX1" fmla="*/ 314960 w 3129280"/>
                      <a:gd name="connsiteY1" fmla="*/ 2448560 h 2508646"/>
                      <a:gd name="connsiteX2" fmla="*/ 2844800 w 3129280"/>
                      <a:gd name="connsiteY2" fmla="*/ 2438400 h 2508646"/>
                      <a:gd name="connsiteX3" fmla="*/ 3129280 w 3129280"/>
                      <a:gd name="connsiteY3" fmla="*/ 0 h 2508646"/>
                      <a:gd name="connsiteX4" fmla="*/ 0 w 3129280"/>
                      <a:gd name="connsiteY4" fmla="*/ 10160 h 2508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29280" h="2508646">
                        <a:moveTo>
                          <a:pt x="0" y="10160"/>
                        </a:moveTo>
                        <a:cubicBezTo>
                          <a:pt x="59267" y="338667"/>
                          <a:pt x="196427" y="2358813"/>
                          <a:pt x="314960" y="2448560"/>
                        </a:cubicBezTo>
                        <a:cubicBezTo>
                          <a:pt x="433493" y="2538307"/>
                          <a:pt x="2721187" y="2521373"/>
                          <a:pt x="2844800" y="2438400"/>
                        </a:cubicBezTo>
                        <a:cubicBezTo>
                          <a:pt x="2968413" y="2355427"/>
                          <a:pt x="3115733" y="535093"/>
                          <a:pt x="3129280" y="0"/>
                        </a:cubicBezTo>
                        <a:lnTo>
                          <a:pt x="0" y="10160"/>
                        </a:lnTo>
                        <a:close/>
                      </a:path>
                    </a:pathLst>
                  </a:custGeom>
                  <a:solidFill>
                    <a:srgbClr val="AE8C4C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36" name="フリーフォーム 235"/>
                  <p:cNvSpPr/>
                  <p:nvPr/>
                </p:nvSpPr>
                <p:spPr>
                  <a:xfrm>
                    <a:off x="1389798" y="2387600"/>
                    <a:ext cx="2846922" cy="2428240"/>
                  </a:xfrm>
                  <a:custGeom>
                    <a:avLst/>
                    <a:gdLst>
                      <a:gd name="connsiteX0" fmla="*/ 0 w 3129280"/>
                      <a:gd name="connsiteY0" fmla="*/ 10160 h 2458720"/>
                      <a:gd name="connsiteX1" fmla="*/ 375920 w 3129280"/>
                      <a:gd name="connsiteY1" fmla="*/ 2458720 h 2458720"/>
                      <a:gd name="connsiteX2" fmla="*/ 2844800 w 3129280"/>
                      <a:gd name="connsiteY2" fmla="*/ 2438400 h 2458720"/>
                      <a:gd name="connsiteX3" fmla="*/ 3129280 w 3129280"/>
                      <a:gd name="connsiteY3" fmla="*/ 0 h 2458720"/>
                      <a:gd name="connsiteX4" fmla="*/ 0 w 3129280"/>
                      <a:gd name="connsiteY4" fmla="*/ 10160 h 2458720"/>
                      <a:gd name="connsiteX0" fmla="*/ 0 w 3369163"/>
                      <a:gd name="connsiteY0" fmla="*/ 10160 h 2754140"/>
                      <a:gd name="connsiteX1" fmla="*/ 375920 w 3369163"/>
                      <a:gd name="connsiteY1" fmla="*/ 2458720 h 2754140"/>
                      <a:gd name="connsiteX2" fmla="*/ 2844800 w 3369163"/>
                      <a:gd name="connsiteY2" fmla="*/ 2438400 h 2754140"/>
                      <a:gd name="connsiteX3" fmla="*/ 3129280 w 3369163"/>
                      <a:gd name="connsiteY3" fmla="*/ 0 h 2754140"/>
                      <a:gd name="connsiteX4" fmla="*/ 0 w 3369163"/>
                      <a:gd name="connsiteY4" fmla="*/ 10160 h 2754140"/>
                      <a:gd name="connsiteX0" fmla="*/ 0 w 3621566"/>
                      <a:gd name="connsiteY0" fmla="*/ 10164 h 2754144"/>
                      <a:gd name="connsiteX1" fmla="*/ 375920 w 3621566"/>
                      <a:gd name="connsiteY1" fmla="*/ 2458724 h 2754144"/>
                      <a:gd name="connsiteX2" fmla="*/ 2844800 w 3621566"/>
                      <a:gd name="connsiteY2" fmla="*/ 2438404 h 2754144"/>
                      <a:gd name="connsiteX3" fmla="*/ 3129280 w 3621566"/>
                      <a:gd name="connsiteY3" fmla="*/ 4 h 2754144"/>
                      <a:gd name="connsiteX4" fmla="*/ 0 w 3621566"/>
                      <a:gd name="connsiteY4" fmla="*/ 10164 h 2754144"/>
                      <a:gd name="connsiteX0" fmla="*/ 471551 w 4093117"/>
                      <a:gd name="connsiteY0" fmla="*/ 10164 h 2754144"/>
                      <a:gd name="connsiteX1" fmla="*/ 847471 w 4093117"/>
                      <a:gd name="connsiteY1" fmla="*/ 2458724 h 2754144"/>
                      <a:gd name="connsiteX2" fmla="*/ 3316351 w 4093117"/>
                      <a:gd name="connsiteY2" fmla="*/ 2438404 h 2754144"/>
                      <a:gd name="connsiteX3" fmla="*/ 3600831 w 4093117"/>
                      <a:gd name="connsiteY3" fmla="*/ 4 h 2754144"/>
                      <a:gd name="connsiteX4" fmla="*/ 471551 w 4093117"/>
                      <a:gd name="connsiteY4" fmla="*/ 10164 h 2754144"/>
                      <a:gd name="connsiteX0" fmla="*/ 0 w 3621566"/>
                      <a:gd name="connsiteY0" fmla="*/ 10164 h 2754144"/>
                      <a:gd name="connsiteX1" fmla="*/ 375920 w 3621566"/>
                      <a:gd name="connsiteY1" fmla="*/ 2458724 h 2754144"/>
                      <a:gd name="connsiteX2" fmla="*/ 2844800 w 3621566"/>
                      <a:gd name="connsiteY2" fmla="*/ 2438404 h 2754144"/>
                      <a:gd name="connsiteX3" fmla="*/ 3129280 w 3621566"/>
                      <a:gd name="connsiteY3" fmla="*/ 4 h 2754144"/>
                      <a:gd name="connsiteX4" fmla="*/ 0 w 3621566"/>
                      <a:gd name="connsiteY4" fmla="*/ 10164 h 2754144"/>
                      <a:gd name="connsiteX0" fmla="*/ 0 w 3621566"/>
                      <a:gd name="connsiteY0" fmla="*/ 10164 h 2754144"/>
                      <a:gd name="connsiteX1" fmla="*/ 375920 w 3621566"/>
                      <a:gd name="connsiteY1" fmla="*/ 2458724 h 2754144"/>
                      <a:gd name="connsiteX2" fmla="*/ 2844800 w 3621566"/>
                      <a:gd name="connsiteY2" fmla="*/ 2438404 h 2754144"/>
                      <a:gd name="connsiteX3" fmla="*/ 3129280 w 3621566"/>
                      <a:gd name="connsiteY3" fmla="*/ 4 h 2754144"/>
                      <a:gd name="connsiteX4" fmla="*/ 0 w 3621566"/>
                      <a:gd name="connsiteY4" fmla="*/ 10164 h 2754144"/>
                      <a:gd name="connsiteX0" fmla="*/ 211958 w 3833524"/>
                      <a:gd name="connsiteY0" fmla="*/ 10164 h 2754144"/>
                      <a:gd name="connsiteX1" fmla="*/ 587878 w 3833524"/>
                      <a:gd name="connsiteY1" fmla="*/ 2458724 h 2754144"/>
                      <a:gd name="connsiteX2" fmla="*/ 3056758 w 3833524"/>
                      <a:gd name="connsiteY2" fmla="*/ 2438404 h 2754144"/>
                      <a:gd name="connsiteX3" fmla="*/ 3341238 w 3833524"/>
                      <a:gd name="connsiteY3" fmla="*/ 4 h 2754144"/>
                      <a:gd name="connsiteX4" fmla="*/ 211958 w 3833524"/>
                      <a:gd name="connsiteY4" fmla="*/ 10164 h 2754144"/>
                      <a:gd name="connsiteX0" fmla="*/ 173928 w 3795494"/>
                      <a:gd name="connsiteY0" fmla="*/ 10164 h 2669224"/>
                      <a:gd name="connsiteX1" fmla="*/ 549848 w 3795494"/>
                      <a:gd name="connsiteY1" fmla="*/ 2458724 h 2669224"/>
                      <a:gd name="connsiteX2" fmla="*/ 3018728 w 3795494"/>
                      <a:gd name="connsiteY2" fmla="*/ 2438404 h 2669224"/>
                      <a:gd name="connsiteX3" fmla="*/ 3303208 w 3795494"/>
                      <a:gd name="connsiteY3" fmla="*/ 4 h 2669224"/>
                      <a:gd name="connsiteX4" fmla="*/ 173928 w 3795494"/>
                      <a:gd name="connsiteY4" fmla="*/ 10164 h 2669224"/>
                      <a:gd name="connsiteX0" fmla="*/ 155886 w 3777452"/>
                      <a:gd name="connsiteY0" fmla="*/ 10164 h 2648679"/>
                      <a:gd name="connsiteX1" fmla="*/ 531806 w 3777452"/>
                      <a:gd name="connsiteY1" fmla="*/ 2458724 h 2648679"/>
                      <a:gd name="connsiteX2" fmla="*/ 3000686 w 3777452"/>
                      <a:gd name="connsiteY2" fmla="*/ 2438404 h 2648679"/>
                      <a:gd name="connsiteX3" fmla="*/ 3285166 w 3777452"/>
                      <a:gd name="connsiteY3" fmla="*/ 4 h 2648679"/>
                      <a:gd name="connsiteX4" fmla="*/ 155886 w 3777452"/>
                      <a:gd name="connsiteY4" fmla="*/ 10164 h 2648679"/>
                      <a:gd name="connsiteX0" fmla="*/ 155886 w 3703336"/>
                      <a:gd name="connsiteY0" fmla="*/ 10164 h 2511891"/>
                      <a:gd name="connsiteX1" fmla="*/ 531806 w 3703336"/>
                      <a:gd name="connsiteY1" fmla="*/ 2458724 h 2511891"/>
                      <a:gd name="connsiteX2" fmla="*/ 3000686 w 3703336"/>
                      <a:gd name="connsiteY2" fmla="*/ 2438404 h 2511891"/>
                      <a:gd name="connsiteX3" fmla="*/ 3285166 w 3703336"/>
                      <a:gd name="connsiteY3" fmla="*/ 4 h 2511891"/>
                      <a:gd name="connsiteX4" fmla="*/ 155886 w 3703336"/>
                      <a:gd name="connsiteY4" fmla="*/ 10164 h 2511891"/>
                      <a:gd name="connsiteX0" fmla="*/ 155886 w 3703336"/>
                      <a:gd name="connsiteY0" fmla="*/ 10164 h 2511891"/>
                      <a:gd name="connsiteX1" fmla="*/ 531806 w 3703336"/>
                      <a:gd name="connsiteY1" fmla="*/ 2458724 h 2511891"/>
                      <a:gd name="connsiteX2" fmla="*/ 3000686 w 3703336"/>
                      <a:gd name="connsiteY2" fmla="*/ 2438404 h 2511891"/>
                      <a:gd name="connsiteX3" fmla="*/ 3285166 w 3703336"/>
                      <a:gd name="connsiteY3" fmla="*/ 4 h 2511891"/>
                      <a:gd name="connsiteX4" fmla="*/ 155886 w 3703336"/>
                      <a:gd name="connsiteY4" fmla="*/ 10164 h 2511891"/>
                      <a:gd name="connsiteX0" fmla="*/ 146742 w 3694192"/>
                      <a:gd name="connsiteY0" fmla="*/ 10164 h 2511891"/>
                      <a:gd name="connsiteX1" fmla="*/ 522662 w 3694192"/>
                      <a:gd name="connsiteY1" fmla="*/ 2458724 h 2511891"/>
                      <a:gd name="connsiteX2" fmla="*/ 2991542 w 3694192"/>
                      <a:gd name="connsiteY2" fmla="*/ 2438404 h 2511891"/>
                      <a:gd name="connsiteX3" fmla="*/ 3276022 w 3694192"/>
                      <a:gd name="connsiteY3" fmla="*/ 4 h 2511891"/>
                      <a:gd name="connsiteX4" fmla="*/ 146742 w 3694192"/>
                      <a:gd name="connsiteY4" fmla="*/ 10164 h 2511891"/>
                      <a:gd name="connsiteX0" fmla="*/ 146742 w 3694192"/>
                      <a:gd name="connsiteY0" fmla="*/ 10164 h 2499181"/>
                      <a:gd name="connsiteX1" fmla="*/ 522662 w 3694192"/>
                      <a:gd name="connsiteY1" fmla="*/ 2458724 h 2499181"/>
                      <a:gd name="connsiteX2" fmla="*/ 2991542 w 3694192"/>
                      <a:gd name="connsiteY2" fmla="*/ 2438404 h 2499181"/>
                      <a:gd name="connsiteX3" fmla="*/ 3276022 w 3694192"/>
                      <a:gd name="connsiteY3" fmla="*/ 4 h 2499181"/>
                      <a:gd name="connsiteX4" fmla="*/ 146742 w 3694192"/>
                      <a:gd name="connsiteY4" fmla="*/ 10164 h 2499181"/>
                      <a:gd name="connsiteX0" fmla="*/ 146742 w 3276022"/>
                      <a:gd name="connsiteY0" fmla="*/ 10160 h 2499177"/>
                      <a:gd name="connsiteX1" fmla="*/ 522662 w 3276022"/>
                      <a:gd name="connsiteY1" fmla="*/ 2458720 h 2499177"/>
                      <a:gd name="connsiteX2" fmla="*/ 2991542 w 3276022"/>
                      <a:gd name="connsiteY2" fmla="*/ 2438400 h 2499177"/>
                      <a:gd name="connsiteX3" fmla="*/ 3276022 w 3276022"/>
                      <a:gd name="connsiteY3" fmla="*/ 0 h 2499177"/>
                      <a:gd name="connsiteX4" fmla="*/ 146742 w 3276022"/>
                      <a:gd name="connsiteY4" fmla="*/ 10160 h 2499177"/>
                      <a:gd name="connsiteX0" fmla="*/ 0 w 3129280"/>
                      <a:gd name="connsiteY0" fmla="*/ 10160 h 2499177"/>
                      <a:gd name="connsiteX1" fmla="*/ 375920 w 3129280"/>
                      <a:gd name="connsiteY1" fmla="*/ 2458720 h 2499177"/>
                      <a:gd name="connsiteX2" fmla="*/ 2844800 w 3129280"/>
                      <a:gd name="connsiteY2" fmla="*/ 2438400 h 2499177"/>
                      <a:gd name="connsiteX3" fmla="*/ 3129280 w 3129280"/>
                      <a:gd name="connsiteY3" fmla="*/ 0 h 2499177"/>
                      <a:gd name="connsiteX4" fmla="*/ 0 w 3129280"/>
                      <a:gd name="connsiteY4" fmla="*/ 10160 h 2499177"/>
                      <a:gd name="connsiteX0" fmla="*/ 0 w 3129280"/>
                      <a:gd name="connsiteY0" fmla="*/ 10160 h 2511887"/>
                      <a:gd name="connsiteX1" fmla="*/ 375920 w 3129280"/>
                      <a:gd name="connsiteY1" fmla="*/ 2458720 h 2511887"/>
                      <a:gd name="connsiteX2" fmla="*/ 2844800 w 3129280"/>
                      <a:gd name="connsiteY2" fmla="*/ 2438400 h 2511887"/>
                      <a:gd name="connsiteX3" fmla="*/ 3129280 w 3129280"/>
                      <a:gd name="connsiteY3" fmla="*/ 0 h 2511887"/>
                      <a:gd name="connsiteX4" fmla="*/ 0 w 3129280"/>
                      <a:gd name="connsiteY4" fmla="*/ 10160 h 2511887"/>
                      <a:gd name="connsiteX0" fmla="*/ 0 w 3160062"/>
                      <a:gd name="connsiteY0" fmla="*/ 10160 h 2652814"/>
                      <a:gd name="connsiteX1" fmla="*/ 304800 w 3160062"/>
                      <a:gd name="connsiteY1" fmla="*/ 2468880 h 2652814"/>
                      <a:gd name="connsiteX2" fmla="*/ 2844800 w 3160062"/>
                      <a:gd name="connsiteY2" fmla="*/ 2438400 h 2652814"/>
                      <a:gd name="connsiteX3" fmla="*/ 3129280 w 3160062"/>
                      <a:gd name="connsiteY3" fmla="*/ 0 h 2652814"/>
                      <a:gd name="connsiteX4" fmla="*/ 0 w 3160062"/>
                      <a:gd name="connsiteY4" fmla="*/ 10160 h 2652814"/>
                      <a:gd name="connsiteX0" fmla="*/ 0 w 3160062"/>
                      <a:gd name="connsiteY0" fmla="*/ 10160 h 2641824"/>
                      <a:gd name="connsiteX1" fmla="*/ 304800 w 3160062"/>
                      <a:gd name="connsiteY1" fmla="*/ 2468880 h 2641824"/>
                      <a:gd name="connsiteX2" fmla="*/ 2844800 w 3160062"/>
                      <a:gd name="connsiteY2" fmla="*/ 2438400 h 2641824"/>
                      <a:gd name="connsiteX3" fmla="*/ 3129280 w 3160062"/>
                      <a:gd name="connsiteY3" fmla="*/ 0 h 2641824"/>
                      <a:gd name="connsiteX4" fmla="*/ 0 w 3160062"/>
                      <a:gd name="connsiteY4" fmla="*/ 10160 h 2641824"/>
                      <a:gd name="connsiteX0" fmla="*/ 0 w 3129280"/>
                      <a:gd name="connsiteY0" fmla="*/ 10160 h 2519830"/>
                      <a:gd name="connsiteX1" fmla="*/ 304800 w 3129280"/>
                      <a:gd name="connsiteY1" fmla="*/ 2468880 h 2519830"/>
                      <a:gd name="connsiteX2" fmla="*/ 2844800 w 3129280"/>
                      <a:gd name="connsiteY2" fmla="*/ 2438400 h 2519830"/>
                      <a:gd name="connsiteX3" fmla="*/ 3129280 w 3129280"/>
                      <a:gd name="connsiteY3" fmla="*/ 0 h 2519830"/>
                      <a:gd name="connsiteX4" fmla="*/ 0 w 3129280"/>
                      <a:gd name="connsiteY4" fmla="*/ 10160 h 2519830"/>
                      <a:gd name="connsiteX0" fmla="*/ 0 w 3129280"/>
                      <a:gd name="connsiteY0" fmla="*/ 10160 h 2535164"/>
                      <a:gd name="connsiteX1" fmla="*/ 304800 w 3129280"/>
                      <a:gd name="connsiteY1" fmla="*/ 2468880 h 2535164"/>
                      <a:gd name="connsiteX2" fmla="*/ 2844800 w 3129280"/>
                      <a:gd name="connsiteY2" fmla="*/ 2438400 h 2535164"/>
                      <a:gd name="connsiteX3" fmla="*/ 3129280 w 3129280"/>
                      <a:gd name="connsiteY3" fmla="*/ 0 h 2535164"/>
                      <a:gd name="connsiteX4" fmla="*/ 0 w 3129280"/>
                      <a:gd name="connsiteY4" fmla="*/ 10160 h 2535164"/>
                      <a:gd name="connsiteX0" fmla="*/ 0 w 3159499"/>
                      <a:gd name="connsiteY0" fmla="*/ 10160 h 2644627"/>
                      <a:gd name="connsiteX1" fmla="*/ 314960 w 3159499"/>
                      <a:gd name="connsiteY1" fmla="*/ 2448560 h 2644627"/>
                      <a:gd name="connsiteX2" fmla="*/ 2844800 w 3159499"/>
                      <a:gd name="connsiteY2" fmla="*/ 2438400 h 2644627"/>
                      <a:gd name="connsiteX3" fmla="*/ 3129280 w 3159499"/>
                      <a:gd name="connsiteY3" fmla="*/ 0 h 2644627"/>
                      <a:gd name="connsiteX4" fmla="*/ 0 w 3159499"/>
                      <a:gd name="connsiteY4" fmla="*/ 10160 h 2644627"/>
                      <a:gd name="connsiteX0" fmla="*/ 0 w 3129280"/>
                      <a:gd name="connsiteY0" fmla="*/ 10160 h 2508646"/>
                      <a:gd name="connsiteX1" fmla="*/ 314960 w 3129280"/>
                      <a:gd name="connsiteY1" fmla="*/ 2448560 h 2508646"/>
                      <a:gd name="connsiteX2" fmla="*/ 2844800 w 3129280"/>
                      <a:gd name="connsiteY2" fmla="*/ 2438400 h 2508646"/>
                      <a:gd name="connsiteX3" fmla="*/ 3129280 w 3129280"/>
                      <a:gd name="connsiteY3" fmla="*/ 0 h 2508646"/>
                      <a:gd name="connsiteX4" fmla="*/ 0 w 3129280"/>
                      <a:gd name="connsiteY4" fmla="*/ 10160 h 2508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29280" h="2508646">
                        <a:moveTo>
                          <a:pt x="0" y="10160"/>
                        </a:moveTo>
                        <a:cubicBezTo>
                          <a:pt x="59267" y="338667"/>
                          <a:pt x="196427" y="2358813"/>
                          <a:pt x="314960" y="2448560"/>
                        </a:cubicBezTo>
                        <a:cubicBezTo>
                          <a:pt x="433493" y="2538307"/>
                          <a:pt x="2721187" y="2521373"/>
                          <a:pt x="2844800" y="2438400"/>
                        </a:cubicBezTo>
                        <a:cubicBezTo>
                          <a:pt x="2968413" y="2355427"/>
                          <a:pt x="3115733" y="535093"/>
                          <a:pt x="3129280" y="0"/>
                        </a:cubicBezTo>
                        <a:lnTo>
                          <a:pt x="0" y="10160"/>
                        </a:lnTo>
                        <a:close/>
                      </a:path>
                    </a:pathLst>
                  </a:custGeom>
                  <a:solidFill>
                    <a:srgbClr val="E1B064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37" name="フリーフォーム 236"/>
                  <p:cNvSpPr/>
                  <p:nvPr/>
                </p:nvSpPr>
                <p:spPr>
                  <a:xfrm>
                    <a:off x="1115109" y="2235200"/>
                    <a:ext cx="3616568" cy="325120"/>
                  </a:xfrm>
                  <a:custGeom>
                    <a:avLst/>
                    <a:gdLst>
                      <a:gd name="connsiteX0" fmla="*/ 0 w 3576320"/>
                      <a:gd name="connsiteY0" fmla="*/ 274320 h 314960"/>
                      <a:gd name="connsiteX1" fmla="*/ 3576320 w 3576320"/>
                      <a:gd name="connsiteY1" fmla="*/ 314960 h 314960"/>
                      <a:gd name="connsiteX2" fmla="*/ 3413760 w 3576320"/>
                      <a:gd name="connsiteY2" fmla="*/ 0 h 314960"/>
                      <a:gd name="connsiteX3" fmla="*/ 182880 w 3576320"/>
                      <a:gd name="connsiteY3" fmla="*/ 40640 h 314960"/>
                      <a:gd name="connsiteX4" fmla="*/ 0 w 3576320"/>
                      <a:gd name="connsiteY4" fmla="*/ 274320 h 314960"/>
                      <a:gd name="connsiteX0" fmla="*/ 0 w 3576320"/>
                      <a:gd name="connsiteY0" fmla="*/ 274320 h 314960"/>
                      <a:gd name="connsiteX1" fmla="*/ 3576320 w 3576320"/>
                      <a:gd name="connsiteY1" fmla="*/ 314960 h 314960"/>
                      <a:gd name="connsiteX2" fmla="*/ 3413760 w 3576320"/>
                      <a:gd name="connsiteY2" fmla="*/ 0 h 314960"/>
                      <a:gd name="connsiteX3" fmla="*/ 213360 w 3576320"/>
                      <a:gd name="connsiteY3" fmla="*/ 10160 h 314960"/>
                      <a:gd name="connsiteX4" fmla="*/ 0 w 3576320"/>
                      <a:gd name="connsiteY4" fmla="*/ 274320 h 314960"/>
                      <a:gd name="connsiteX0" fmla="*/ 0 w 3576320"/>
                      <a:gd name="connsiteY0" fmla="*/ 274320 h 314960"/>
                      <a:gd name="connsiteX1" fmla="*/ 3576320 w 3576320"/>
                      <a:gd name="connsiteY1" fmla="*/ 314960 h 314960"/>
                      <a:gd name="connsiteX2" fmla="*/ 3413760 w 3576320"/>
                      <a:gd name="connsiteY2" fmla="*/ 0 h 314960"/>
                      <a:gd name="connsiteX3" fmla="*/ 203200 w 3576320"/>
                      <a:gd name="connsiteY3" fmla="*/ 0 h 314960"/>
                      <a:gd name="connsiteX4" fmla="*/ 0 w 3576320"/>
                      <a:gd name="connsiteY4" fmla="*/ 274320 h 314960"/>
                      <a:gd name="connsiteX0" fmla="*/ 0 w 3576320"/>
                      <a:gd name="connsiteY0" fmla="*/ 274320 h 314960"/>
                      <a:gd name="connsiteX1" fmla="*/ 3576320 w 3576320"/>
                      <a:gd name="connsiteY1" fmla="*/ 314960 h 314960"/>
                      <a:gd name="connsiteX2" fmla="*/ 3413760 w 3576320"/>
                      <a:gd name="connsiteY2" fmla="*/ 0 h 314960"/>
                      <a:gd name="connsiteX3" fmla="*/ 203200 w 3576320"/>
                      <a:gd name="connsiteY3" fmla="*/ 0 h 314960"/>
                      <a:gd name="connsiteX4" fmla="*/ 0 w 3576320"/>
                      <a:gd name="connsiteY4" fmla="*/ 274320 h 314960"/>
                      <a:gd name="connsiteX0" fmla="*/ 0 w 3576320"/>
                      <a:gd name="connsiteY0" fmla="*/ 274320 h 314960"/>
                      <a:gd name="connsiteX1" fmla="*/ 3576320 w 3576320"/>
                      <a:gd name="connsiteY1" fmla="*/ 314960 h 314960"/>
                      <a:gd name="connsiteX2" fmla="*/ 3413760 w 3576320"/>
                      <a:gd name="connsiteY2" fmla="*/ 0 h 314960"/>
                      <a:gd name="connsiteX3" fmla="*/ 203200 w 3576320"/>
                      <a:gd name="connsiteY3" fmla="*/ 0 h 314960"/>
                      <a:gd name="connsiteX4" fmla="*/ 0 w 3576320"/>
                      <a:gd name="connsiteY4" fmla="*/ 274320 h 314960"/>
                      <a:gd name="connsiteX0" fmla="*/ 0 w 3593757"/>
                      <a:gd name="connsiteY0" fmla="*/ 274320 h 314960"/>
                      <a:gd name="connsiteX1" fmla="*/ 3576320 w 3593757"/>
                      <a:gd name="connsiteY1" fmla="*/ 314960 h 314960"/>
                      <a:gd name="connsiteX2" fmla="*/ 3413760 w 3593757"/>
                      <a:gd name="connsiteY2" fmla="*/ 0 h 314960"/>
                      <a:gd name="connsiteX3" fmla="*/ 203200 w 3593757"/>
                      <a:gd name="connsiteY3" fmla="*/ 0 h 314960"/>
                      <a:gd name="connsiteX4" fmla="*/ 0 w 3593757"/>
                      <a:gd name="connsiteY4" fmla="*/ 274320 h 314960"/>
                      <a:gd name="connsiteX0" fmla="*/ 22811 w 3616568"/>
                      <a:gd name="connsiteY0" fmla="*/ 274320 h 314960"/>
                      <a:gd name="connsiteX1" fmla="*/ 3599131 w 3616568"/>
                      <a:gd name="connsiteY1" fmla="*/ 314960 h 314960"/>
                      <a:gd name="connsiteX2" fmla="*/ 3436571 w 3616568"/>
                      <a:gd name="connsiteY2" fmla="*/ 0 h 314960"/>
                      <a:gd name="connsiteX3" fmla="*/ 226011 w 3616568"/>
                      <a:gd name="connsiteY3" fmla="*/ 0 h 314960"/>
                      <a:gd name="connsiteX4" fmla="*/ 22811 w 3616568"/>
                      <a:gd name="connsiteY4" fmla="*/ 274320 h 314960"/>
                      <a:gd name="connsiteX0" fmla="*/ 22811 w 3616568"/>
                      <a:gd name="connsiteY0" fmla="*/ 325120 h 325120"/>
                      <a:gd name="connsiteX1" fmla="*/ 3599131 w 3616568"/>
                      <a:gd name="connsiteY1" fmla="*/ 314960 h 325120"/>
                      <a:gd name="connsiteX2" fmla="*/ 3436571 w 3616568"/>
                      <a:gd name="connsiteY2" fmla="*/ 0 h 325120"/>
                      <a:gd name="connsiteX3" fmla="*/ 226011 w 3616568"/>
                      <a:gd name="connsiteY3" fmla="*/ 0 h 325120"/>
                      <a:gd name="connsiteX4" fmla="*/ 22811 w 3616568"/>
                      <a:gd name="connsiteY4" fmla="*/ 325120 h 325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16568" h="325120">
                        <a:moveTo>
                          <a:pt x="22811" y="325120"/>
                        </a:moveTo>
                        <a:lnTo>
                          <a:pt x="3599131" y="314960"/>
                        </a:lnTo>
                        <a:cubicBezTo>
                          <a:pt x="3666864" y="220133"/>
                          <a:pt x="3521238" y="33867"/>
                          <a:pt x="3436571" y="0"/>
                        </a:cubicBezTo>
                        <a:lnTo>
                          <a:pt x="226011" y="0"/>
                        </a:lnTo>
                        <a:cubicBezTo>
                          <a:pt x="66838" y="71120"/>
                          <a:pt x="-51696" y="243840"/>
                          <a:pt x="22811" y="32512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23" name="グループ化 222"/>
                <p:cNvGrpSpPr/>
                <p:nvPr/>
              </p:nvGrpSpPr>
              <p:grpSpPr>
                <a:xfrm>
                  <a:off x="2357168" y="3132276"/>
                  <a:ext cx="1114372" cy="445555"/>
                  <a:chOff x="5788574" y="2451470"/>
                  <a:chExt cx="586825" cy="238358"/>
                </a:xfrm>
              </p:grpSpPr>
              <p:sp>
                <p:nvSpPr>
                  <p:cNvPr id="231" name="楕円 230"/>
                  <p:cNvSpPr/>
                  <p:nvPr/>
                </p:nvSpPr>
                <p:spPr>
                  <a:xfrm>
                    <a:off x="5788574" y="2451470"/>
                    <a:ext cx="226195" cy="2383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32" name="楕円 231"/>
                  <p:cNvSpPr/>
                  <p:nvPr/>
                </p:nvSpPr>
                <p:spPr>
                  <a:xfrm>
                    <a:off x="6149204" y="2451470"/>
                    <a:ext cx="226195" cy="2383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33" name="楕円 232"/>
                  <p:cNvSpPr/>
                  <p:nvPr/>
                </p:nvSpPr>
                <p:spPr>
                  <a:xfrm>
                    <a:off x="5807611" y="2490651"/>
                    <a:ext cx="116900" cy="1496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34" name="楕円 233"/>
                  <p:cNvSpPr/>
                  <p:nvPr/>
                </p:nvSpPr>
                <p:spPr>
                  <a:xfrm>
                    <a:off x="6168063" y="2492925"/>
                    <a:ext cx="116900" cy="149652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224" name="フリーフォーム 223"/>
                <p:cNvSpPr/>
                <p:nvPr/>
              </p:nvSpPr>
              <p:spPr>
                <a:xfrm>
                  <a:off x="3014344" y="2857500"/>
                  <a:ext cx="714375" cy="212725"/>
                </a:xfrm>
                <a:custGeom>
                  <a:avLst/>
                  <a:gdLst>
                    <a:gd name="connsiteX0" fmla="*/ 0 w 679450"/>
                    <a:gd name="connsiteY0" fmla="*/ 212725 h 212725"/>
                    <a:gd name="connsiteX1" fmla="*/ 508000 w 679450"/>
                    <a:gd name="connsiteY1" fmla="*/ 0 h 212725"/>
                    <a:gd name="connsiteX2" fmla="*/ 679450 w 679450"/>
                    <a:gd name="connsiteY2" fmla="*/ 111125 h 212725"/>
                    <a:gd name="connsiteX3" fmla="*/ 0 w 679450"/>
                    <a:gd name="connsiteY3" fmla="*/ 212725 h 212725"/>
                    <a:gd name="connsiteX0" fmla="*/ 0 w 679450"/>
                    <a:gd name="connsiteY0" fmla="*/ 212725 h 212725"/>
                    <a:gd name="connsiteX1" fmla="*/ 66675 w 679450"/>
                    <a:gd name="connsiteY1" fmla="*/ 177800 h 212725"/>
                    <a:gd name="connsiteX2" fmla="*/ 508000 w 679450"/>
                    <a:gd name="connsiteY2" fmla="*/ 0 h 212725"/>
                    <a:gd name="connsiteX3" fmla="*/ 679450 w 679450"/>
                    <a:gd name="connsiteY3" fmla="*/ 111125 h 212725"/>
                    <a:gd name="connsiteX4" fmla="*/ 0 w 679450"/>
                    <a:gd name="connsiteY4" fmla="*/ 212725 h 212725"/>
                    <a:gd name="connsiteX0" fmla="*/ 3175 w 682625"/>
                    <a:gd name="connsiteY0" fmla="*/ 212725 h 212725"/>
                    <a:gd name="connsiteX1" fmla="*/ 0 w 682625"/>
                    <a:gd name="connsiteY1" fmla="*/ 180975 h 212725"/>
                    <a:gd name="connsiteX2" fmla="*/ 511175 w 682625"/>
                    <a:gd name="connsiteY2" fmla="*/ 0 h 212725"/>
                    <a:gd name="connsiteX3" fmla="*/ 682625 w 682625"/>
                    <a:gd name="connsiteY3" fmla="*/ 111125 h 212725"/>
                    <a:gd name="connsiteX4" fmla="*/ 3175 w 682625"/>
                    <a:gd name="connsiteY4" fmla="*/ 212725 h 212725"/>
                    <a:gd name="connsiteX0" fmla="*/ 3175 w 714375"/>
                    <a:gd name="connsiteY0" fmla="*/ 212725 h 212725"/>
                    <a:gd name="connsiteX1" fmla="*/ 0 w 714375"/>
                    <a:gd name="connsiteY1" fmla="*/ 180975 h 212725"/>
                    <a:gd name="connsiteX2" fmla="*/ 511175 w 714375"/>
                    <a:gd name="connsiteY2" fmla="*/ 0 h 212725"/>
                    <a:gd name="connsiteX3" fmla="*/ 714375 w 714375"/>
                    <a:gd name="connsiteY3" fmla="*/ 107950 h 212725"/>
                    <a:gd name="connsiteX4" fmla="*/ 3175 w 714375"/>
                    <a:gd name="connsiteY4" fmla="*/ 212725 h 212725"/>
                    <a:gd name="connsiteX0" fmla="*/ 3175 w 714375"/>
                    <a:gd name="connsiteY0" fmla="*/ 212725 h 212725"/>
                    <a:gd name="connsiteX1" fmla="*/ 0 w 714375"/>
                    <a:gd name="connsiteY1" fmla="*/ 180975 h 212725"/>
                    <a:gd name="connsiteX2" fmla="*/ 511175 w 714375"/>
                    <a:gd name="connsiteY2" fmla="*/ 0 h 212725"/>
                    <a:gd name="connsiteX3" fmla="*/ 714375 w 714375"/>
                    <a:gd name="connsiteY3" fmla="*/ 107950 h 212725"/>
                    <a:gd name="connsiteX4" fmla="*/ 3175 w 714375"/>
                    <a:gd name="connsiteY4" fmla="*/ 212725 h 212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4375" h="212725">
                      <a:moveTo>
                        <a:pt x="3175" y="212725"/>
                      </a:moveTo>
                      <a:lnTo>
                        <a:pt x="0" y="180975"/>
                      </a:lnTo>
                      <a:lnTo>
                        <a:pt x="511175" y="0"/>
                      </a:lnTo>
                      <a:cubicBezTo>
                        <a:pt x="578908" y="35983"/>
                        <a:pt x="646642" y="94192"/>
                        <a:pt x="714375" y="107950"/>
                      </a:cubicBezTo>
                      <a:lnTo>
                        <a:pt x="3175" y="21272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25" name="フリーフォーム 224"/>
                <p:cNvSpPr/>
                <p:nvPr/>
              </p:nvSpPr>
              <p:spPr>
                <a:xfrm flipH="1">
                  <a:off x="2160905" y="2866621"/>
                  <a:ext cx="650264" cy="212725"/>
                </a:xfrm>
                <a:custGeom>
                  <a:avLst/>
                  <a:gdLst>
                    <a:gd name="connsiteX0" fmla="*/ 0 w 679450"/>
                    <a:gd name="connsiteY0" fmla="*/ 212725 h 212725"/>
                    <a:gd name="connsiteX1" fmla="*/ 508000 w 679450"/>
                    <a:gd name="connsiteY1" fmla="*/ 0 h 212725"/>
                    <a:gd name="connsiteX2" fmla="*/ 679450 w 679450"/>
                    <a:gd name="connsiteY2" fmla="*/ 111125 h 212725"/>
                    <a:gd name="connsiteX3" fmla="*/ 0 w 679450"/>
                    <a:gd name="connsiteY3" fmla="*/ 212725 h 212725"/>
                    <a:gd name="connsiteX0" fmla="*/ 0 w 679450"/>
                    <a:gd name="connsiteY0" fmla="*/ 212725 h 212725"/>
                    <a:gd name="connsiteX1" fmla="*/ 66675 w 679450"/>
                    <a:gd name="connsiteY1" fmla="*/ 177800 h 212725"/>
                    <a:gd name="connsiteX2" fmla="*/ 508000 w 679450"/>
                    <a:gd name="connsiteY2" fmla="*/ 0 h 212725"/>
                    <a:gd name="connsiteX3" fmla="*/ 679450 w 679450"/>
                    <a:gd name="connsiteY3" fmla="*/ 111125 h 212725"/>
                    <a:gd name="connsiteX4" fmla="*/ 0 w 679450"/>
                    <a:gd name="connsiteY4" fmla="*/ 212725 h 212725"/>
                    <a:gd name="connsiteX0" fmla="*/ 3175 w 682625"/>
                    <a:gd name="connsiteY0" fmla="*/ 212725 h 212725"/>
                    <a:gd name="connsiteX1" fmla="*/ 0 w 682625"/>
                    <a:gd name="connsiteY1" fmla="*/ 180975 h 212725"/>
                    <a:gd name="connsiteX2" fmla="*/ 511175 w 682625"/>
                    <a:gd name="connsiteY2" fmla="*/ 0 h 212725"/>
                    <a:gd name="connsiteX3" fmla="*/ 682625 w 682625"/>
                    <a:gd name="connsiteY3" fmla="*/ 111125 h 212725"/>
                    <a:gd name="connsiteX4" fmla="*/ 3175 w 682625"/>
                    <a:gd name="connsiteY4" fmla="*/ 212725 h 212725"/>
                    <a:gd name="connsiteX0" fmla="*/ 3175 w 714375"/>
                    <a:gd name="connsiteY0" fmla="*/ 212725 h 212725"/>
                    <a:gd name="connsiteX1" fmla="*/ 0 w 714375"/>
                    <a:gd name="connsiteY1" fmla="*/ 180975 h 212725"/>
                    <a:gd name="connsiteX2" fmla="*/ 511175 w 714375"/>
                    <a:gd name="connsiteY2" fmla="*/ 0 h 212725"/>
                    <a:gd name="connsiteX3" fmla="*/ 714375 w 714375"/>
                    <a:gd name="connsiteY3" fmla="*/ 107950 h 212725"/>
                    <a:gd name="connsiteX4" fmla="*/ 3175 w 714375"/>
                    <a:gd name="connsiteY4" fmla="*/ 212725 h 212725"/>
                    <a:gd name="connsiteX0" fmla="*/ 3175 w 714375"/>
                    <a:gd name="connsiteY0" fmla="*/ 212725 h 212725"/>
                    <a:gd name="connsiteX1" fmla="*/ 0 w 714375"/>
                    <a:gd name="connsiteY1" fmla="*/ 180975 h 212725"/>
                    <a:gd name="connsiteX2" fmla="*/ 511175 w 714375"/>
                    <a:gd name="connsiteY2" fmla="*/ 0 h 212725"/>
                    <a:gd name="connsiteX3" fmla="*/ 714375 w 714375"/>
                    <a:gd name="connsiteY3" fmla="*/ 107950 h 212725"/>
                    <a:gd name="connsiteX4" fmla="*/ 3175 w 714375"/>
                    <a:gd name="connsiteY4" fmla="*/ 212725 h 212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4375" h="212725">
                      <a:moveTo>
                        <a:pt x="3175" y="212725"/>
                      </a:moveTo>
                      <a:lnTo>
                        <a:pt x="0" y="180975"/>
                      </a:lnTo>
                      <a:lnTo>
                        <a:pt x="511175" y="0"/>
                      </a:lnTo>
                      <a:cubicBezTo>
                        <a:pt x="578908" y="35983"/>
                        <a:pt x="646642" y="94192"/>
                        <a:pt x="714375" y="107950"/>
                      </a:cubicBezTo>
                      <a:lnTo>
                        <a:pt x="3175" y="21272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26" name="フリーフォーム 225"/>
                <p:cNvSpPr/>
                <p:nvPr/>
              </p:nvSpPr>
              <p:spPr>
                <a:xfrm>
                  <a:off x="2486830" y="3610491"/>
                  <a:ext cx="873125" cy="246804"/>
                </a:xfrm>
                <a:custGeom>
                  <a:avLst/>
                  <a:gdLst>
                    <a:gd name="connsiteX0" fmla="*/ 279400 w 768350"/>
                    <a:gd name="connsiteY0" fmla="*/ 0 h 190500"/>
                    <a:gd name="connsiteX1" fmla="*/ 349250 w 768350"/>
                    <a:gd name="connsiteY1" fmla="*/ 0 h 190500"/>
                    <a:gd name="connsiteX2" fmla="*/ 768350 w 768350"/>
                    <a:gd name="connsiteY2" fmla="*/ 190500 h 190500"/>
                    <a:gd name="connsiteX3" fmla="*/ 355600 w 768350"/>
                    <a:gd name="connsiteY3" fmla="*/ 95250 h 190500"/>
                    <a:gd name="connsiteX4" fmla="*/ 0 w 768350"/>
                    <a:gd name="connsiteY4" fmla="*/ 184150 h 190500"/>
                    <a:gd name="connsiteX5" fmla="*/ 279400 w 768350"/>
                    <a:gd name="connsiteY5" fmla="*/ 0 h 190500"/>
                    <a:gd name="connsiteX0" fmla="*/ 279400 w 768350"/>
                    <a:gd name="connsiteY0" fmla="*/ 0 h 190500"/>
                    <a:gd name="connsiteX1" fmla="*/ 412750 w 768350"/>
                    <a:gd name="connsiteY1" fmla="*/ 0 h 190500"/>
                    <a:gd name="connsiteX2" fmla="*/ 768350 w 768350"/>
                    <a:gd name="connsiteY2" fmla="*/ 190500 h 190500"/>
                    <a:gd name="connsiteX3" fmla="*/ 355600 w 768350"/>
                    <a:gd name="connsiteY3" fmla="*/ 95250 h 190500"/>
                    <a:gd name="connsiteX4" fmla="*/ 0 w 768350"/>
                    <a:gd name="connsiteY4" fmla="*/ 184150 h 190500"/>
                    <a:gd name="connsiteX5" fmla="*/ 279400 w 768350"/>
                    <a:gd name="connsiteY5" fmla="*/ 0 h 190500"/>
                    <a:gd name="connsiteX0" fmla="*/ 279400 w 768350"/>
                    <a:gd name="connsiteY0" fmla="*/ 4763 h 195263"/>
                    <a:gd name="connsiteX1" fmla="*/ 379412 w 768350"/>
                    <a:gd name="connsiteY1" fmla="*/ 0 h 195263"/>
                    <a:gd name="connsiteX2" fmla="*/ 768350 w 768350"/>
                    <a:gd name="connsiteY2" fmla="*/ 195263 h 195263"/>
                    <a:gd name="connsiteX3" fmla="*/ 355600 w 768350"/>
                    <a:gd name="connsiteY3" fmla="*/ 100013 h 195263"/>
                    <a:gd name="connsiteX4" fmla="*/ 0 w 768350"/>
                    <a:gd name="connsiteY4" fmla="*/ 188913 h 195263"/>
                    <a:gd name="connsiteX5" fmla="*/ 279400 w 768350"/>
                    <a:gd name="connsiteY5" fmla="*/ 4763 h 195263"/>
                    <a:gd name="connsiteX0" fmla="*/ 279400 w 768350"/>
                    <a:gd name="connsiteY0" fmla="*/ 4763 h 195263"/>
                    <a:gd name="connsiteX1" fmla="*/ 379412 w 768350"/>
                    <a:gd name="connsiteY1" fmla="*/ 0 h 195263"/>
                    <a:gd name="connsiteX2" fmla="*/ 768350 w 768350"/>
                    <a:gd name="connsiteY2" fmla="*/ 195263 h 195263"/>
                    <a:gd name="connsiteX3" fmla="*/ 355600 w 768350"/>
                    <a:gd name="connsiteY3" fmla="*/ 100013 h 195263"/>
                    <a:gd name="connsiteX4" fmla="*/ 0 w 768350"/>
                    <a:gd name="connsiteY4" fmla="*/ 188913 h 195263"/>
                    <a:gd name="connsiteX5" fmla="*/ 279400 w 768350"/>
                    <a:gd name="connsiteY5" fmla="*/ 4763 h 195263"/>
                    <a:gd name="connsiteX0" fmla="*/ 279400 w 768350"/>
                    <a:gd name="connsiteY0" fmla="*/ 4763 h 195263"/>
                    <a:gd name="connsiteX1" fmla="*/ 379412 w 768350"/>
                    <a:gd name="connsiteY1" fmla="*/ 0 h 195263"/>
                    <a:gd name="connsiteX2" fmla="*/ 768350 w 768350"/>
                    <a:gd name="connsiteY2" fmla="*/ 195263 h 195263"/>
                    <a:gd name="connsiteX3" fmla="*/ 355600 w 768350"/>
                    <a:gd name="connsiteY3" fmla="*/ 100013 h 195263"/>
                    <a:gd name="connsiteX4" fmla="*/ 0 w 768350"/>
                    <a:gd name="connsiteY4" fmla="*/ 188913 h 195263"/>
                    <a:gd name="connsiteX5" fmla="*/ 279400 w 768350"/>
                    <a:gd name="connsiteY5" fmla="*/ 4763 h 195263"/>
                    <a:gd name="connsiteX0" fmla="*/ 279400 w 768350"/>
                    <a:gd name="connsiteY0" fmla="*/ 4763 h 195263"/>
                    <a:gd name="connsiteX1" fmla="*/ 379412 w 768350"/>
                    <a:gd name="connsiteY1" fmla="*/ 0 h 195263"/>
                    <a:gd name="connsiteX2" fmla="*/ 768350 w 768350"/>
                    <a:gd name="connsiteY2" fmla="*/ 195263 h 195263"/>
                    <a:gd name="connsiteX3" fmla="*/ 355600 w 768350"/>
                    <a:gd name="connsiteY3" fmla="*/ 100013 h 195263"/>
                    <a:gd name="connsiteX4" fmla="*/ 0 w 768350"/>
                    <a:gd name="connsiteY4" fmla="*/ 188913 h 195263"/>
                    <a:gd name="connsiteX5" fmla="*/ 279400 w 768350"/>
                    <a:gd name="connsiteY5" fmla="*/ 4763 h 195263"/>
                    <a:gd name="connsiteX0" fmla="*/ 279400 w 768350"/>
                    <a:gd name="connsiteY0" fmla="*/ 4763 h 195263"/>
                    <a:gd name="connsiteX1" fmla="*/ 379412 w 768350"/>
                    <a:gd name="connsiteY1" fmla="*/ 0 h 195263"/>
                    <a:gd name="connsiteX2" fmla="*/ 768350 w 768350"/>
                    <a:gd name="connsiteY2" fmla="*/ 195263 h 195263"/>
                    <a:gd name="connsiteX3" fmla="*/ 355600 w 768350"/>
                    <a:gd name="connsiteY3" fmla="*/ 100013 h 195263"/>
                    <a:gd name="connsiteX4" fmla="*/ 0 w 768350"/>
                    <a:gd name="connsiteY4" fmla="*/ 188913 h 195263"/>
                    <a:gd name="connsiteX5" fmla="*/ 279400 w 768350"/>
                    <a:gd name="connsiteY5" fmla="*/ 4763 h 195263"/>
                    <a:gd name="connsiteX0" fmla="*/ 327025 w 815975"/>
                    <a:gd name="connsiteY0" fmla="*/ 4763 h 203201"/>
                    <a:gd name="connsiteX1" fmla="*/ 427037 w 815975"/>
                    <a:gd name="connsiteY1" fmla="*/ 0 h 203201"/>
                    <a:gd name="connsiteX2" fmla="*/ 815975 w 815975"/>
                    <a:gd name="connsiteY2" fmla="*/ 195263 h 203201"/>
                    <a:gd name="connsiteX3" fmla="*/ 403225 w 815975"/>
                    <a:gd name="connsiteY3" fmla="*/ 100013 h 203201"/>
                    <a:gd name="connsiteX4" fmla="*/ 0 w 815975"/>
                    <a:gd name="connsiteY4" fmla="*/ 203201 h 203201"/>
                    <a:gd name="connsiteX5" fmla="*/ 327025 w 815975"/>
                    <a:gd name="connsiteY5" fmla="*/ 4763 h 203201"/>
                    <a:gd name="connsiteX0" fmla="*/ 327025 w 815975"/>
                    <a:gd name="connsiteY0" fmla="*/ 4763 h 203201"/>
                    <a:gd name="connsiteX1" fmla="*/ 427037 w 815975"/>
                    <a:gd name="connsiteY1" fmla="*/ 0 h 203201"/>
                    <a:gd name="connsiteX2" fmla="*/ 815975 w 815975"/>
                    <a:gd name="connsiteY2" fmla="*/ 195263 h 203201"/>
                    <a:gd name="connsiteX3" fmla="*/ 403225 w 815975"/>
                    <a:gd name="connsiteY3" fmla="*/ 100013 h 203201"/>
                    <a:gd name="connsiteX4" fmla="*/ 0 w 815975"/>
                    <a:gd name="connsiteY4" fmla="*/ 203201 h 203201"/>
                    <a:gd name="connsiteX5" fmla="*/ 327025 w 815975"/>
                    <a:gd name="connsiteY5" fmla="*/ 4763 h 203201"/>
                    <a:gd name="connsiteX0" fmla="*/ 327025 w 815975"/>
                    <a:gd name="connsiteY0" fmla="*/ 4763 h 213918"/>
                    <a:gd name="connsiteX1" fmla="*/ 427037 w 815975"/>
                    <a:gd name="connsiteY1" fmla="*/ 0 h 213918"/>
                    <a:gd name="connsiteX2" fmla="*/ 815975 w 815975"/>
                    <a:gd name="connsiteY2" fmla="*/ 195263 h 213918"/>
                    <a:gd name="connsiteX3" fmla="*/ 403225 w 815975"/>
                    <a:gd name="connsiteY3" fmla="*/ 100013 h 213918"/>
                    <a:gd name="connsiteX4" fmla="*/ 0 w 815975"/>
                    <a:gd name="connsiteY4" fmla="*/ 203201 h 213918"/>
                    <a:gd name="connsiteX5" fmla="*/ 327025 w 815975"/>
                    <a:gd name="connsiteY5" fmla="*/ 4763 h 213918"/>
                    <a:gd name="connsiteX0" fmla="*/ 327025 w 815975"/>
                    <a:gd name="connsiteY0" fmla="*/ 4763 h 213918"/>
                    <a:gd name="connsiteX1" fmla="*/ 427037 w 815975"/>
                    <a:gd name="connsiteY1" fmla="*/ 0 h 213918"/>
                    <a:gd name="connsiteX2" fmla="*/ 815975 w 815975"/>
                    <a:gd name="connsiteY2" fmla="*/ 195263 h 213918"/>
                    <a:gd name="connsiteX3" fmla="*/ 403225 w 815975"/>
                    <a:gd name="connsiteY3" fmla="*/ 100013 h 213918"/>
                    <a:gd name="connsiteX4" fmla="*/ 0 w 815975"/>
                    <a:gd name="connsiteY4" fmla="*/ 203201 h 213918"/>
                    <a:gd name="connsiteX5" fmla="*/ 327025 w 815975"/>
                    <a:gd name="connsiteY5" fmla="*/ 4763 h 213918"/>
                    <a:gd name="connsiteX0" fmla="*/ 327025 w 815975"/>
                    <a:gd name="connsiteY0" fmla="*/ 4763 h 213918"/>
                    <a:gd name="connsiteX1" fmla="*/ 427037 w 815975"/>
                    <a:gd name="connsiteY1" fmla="*/ 0 h 213918"/>
                    <a:gd name="connsiteX2" fmla="*/ 815975 w 815975"/>
                    <a:gd name="connsiteY2" fmla="*/ 195263 h 213918"/>
                    <a:gd name="connsiteX3" fmla="*/ 403225 w 815975"/>
                    <a:gd name="connsiteY3" fmla="*/ 100013 h 213918"/>
                    <a:gd name="connsiteX4" fmla="*/ 0 w 815975"/>
                    <a:gd name="connsiteY4" fmla="*/ 203201 h 213918"/>
                    <a:gd name="connsiteX5" fmla="*/ 327025 w 815975"/>
                    <a:gd name="connsiteY5" fmla="*/ 4763 h 213918"/>
                    <a:gd name="connsiteX0" fmla="*/ 327025 w 815975"/>
                    <a:gd name="connsiteY0" fmla="*/ 4763 h 213918"/>
                    <a:gd name="connsiteX1" fmla="*/ 427037 w 815975"/>
                    <a:gd name="connsiteY1" fmla="*/ 0 h 213918"/>
                    <a:gd name="connsiteX2" fmla="*/ 815975 w 815975"/>
                    <a:gd name="connsiteY2" fmla="*/ 195263 h 213918"/>
                    <a:gd name="connsiteX3" fmla="*/ 403225 w 815975"/>
                    <a:gd name="connsiteY3" fmla="*/ 100013 h 213918"/>
                    <a:gd name="connsiteX4" fmla="*/ 0 w 815975"/>
                    <a:gd name="connsiteY4" fmla="*/ 203201 h 213918"/>
                    <a:gd name="connsiteX5" fmla="*/ 327025 w 815975"/>
                    <a:gd name="connsiteY5" fmla="*/ 4763 h 213918"/>
                    <a:gd name="connsiteX0" fmla="*/ 327025 w 815975"/>
                    <a:gd name="connsiteY0" fmla="*/ 4763 h 213918"/>
                    <a:gd name="connsiteX1" fmla="*/ 427037 w 815975"/>
                    <a:gd name="connsiteY1" fmla="*/ 0 h 213918"/>
                    <a:gd name="connsiteX2" fmla="*/ 815975 w 815975"/>
                    <a:gd name="connsiteY2" fmla="*/ 195263 h 213918"/>
                    <a:gd name="connsiteX3" fmla="*/ 403225 w 815975"/>
                    <a:gd name="connsiteY3" fmla="*/ 100013 h 213918"/>
                    <a:gd name="connsiteX4" fmla="*/ 0 w 815975"/>
                    <a:gd name="connsiteY4" fmla="*/ 203201 h 213918"/>
                    <a:gd name="connsiteX5" fmla="*/ 327025 w 815975"/>
                    <a:gd name="connsiteY5" fmla="*/ 4763 h 213918"/>
                    <a:gd name="connsiteX0" fmla="*/ 327025 w 815975"/>
                    <a:gd name="connsiteY0" fmla="*/ 10229 h 219384"/>
                    <a:gd name="connsiteX1" fmla="*/ 427037 w 815975"/>
                    <a:gd name="connsiteY1" fmla="*/ 5466 h 219384"/>
                    <a:gd name="connsiteX2" fmla="*/ 815975 w 815975"/>
                    <a:gd name="connsiteY2" fmla="*/ 200729 h 219384"/>
                    <a:gd name="connsiteX3" fmla="*/ 403225 w 815975"/>
                    <a:gd name="connsiteY3" fmla="*/ 105479 h 219384"/>
                    <a:gd name="connsiteX4" fmla="*/ 0 w 815975"/>
                    <a:gd name="connsiteY4" fmla="*/ 208667 h 219384"/>
                    <a:gd name="connsiteX5" fmla="*/ 327025 w 815975"/>
                    <a:gd name="connsiteY5" fmla="*/ 10229 h 219384"/>
                    <a:gd name="connsiteX0" fmla="*/ 369888 w 815975"/>
                    <a:gd name="connsiteY0" fmla="*/ 4106 h 220405"/>
                    <a:gd name="connsiteX1" fmla="*/ 427037 w 815975"/>
                    <a:gd name="connsiteY1" fmla="*/ 6487 h 220405"/>
                    <a:gd name="connsiteX2" fmla="*/ 815975 w 815975"/>
                    <a:gd name="connsiteY2" fmla="*/ 201750 h 220405"/>
                    <a:gd name="connsiteX3" fmla="*/ 403225 w 815975"/>
                    <a:gd name="connsiteY3" fmla="*/ 106500 h 220405"/>
                    <a:gd name="connsiteX4" fmla="*/ 0 w 815975"/>
                    <a:gd name="connsiteY4" fmla="*/ 209688 h 220405"/>
                    <a:gd name="connsiteX5" fmla="*/ 369888 w 815975"/>
                    <a:gd name="connsiteY5" fmla="*/ 4106 h 220405"/>
                    <a:gd name="connsiteX0" fmla="*/ 369888 w 815975"/>
                    <a:gd name="connsiteY0" fmla="*/ 4106 h 220405"/>
                    <a:gd name="connsiteX1" fmla="*/ 396081 w 815975"/>
                    <a:gd name="connsiteY1" fmla="*/ 8868 h 220405"/>
                    <a:gd name="connsiteX2" fmla="*/ 815975 w 815975"/>
                    <a:gd name="connsiteY2" fmla="*/ 201750 h 220405"/>
                    <a:gd name="connsiteX3" fmla="*/ 403225 w 815975"/>
                    <a:gd name="connsiteY3" fmla="*/ 106500 h 220405"/>
                    <a:gd name="connsiteX4" fmla="*/ 0 w 815975"/>
                    <a:gd name="connsiteY4" fmla="*/ 209688 h 220405"/>
                    <a:gd name="connsiteX5" fmla="*/ 369888 w 815975"/>
                    <a:gd name="connsiteY5" fmla="*/ 4106 h 220405"/>
                    <a:gd name="connsiteX0" fmla="*/ 369888 w 815975"/>
                    <a:gd name="connsiteY0" fmla="*/ 10088 h 226387"/>
                    <a:gd name="connsiteX1" fmla="*/ 400844 w 815975"/>
                    <a:gd name="connsiteY1" fmla="*/ 5325 h 226387"/>
                    <a:gd name="connsiteX2" fmla="*/ 815975 w 815975"/>
                    <a:gd name="connsiteY2" fmla="*/ 207732 h 226387"/>
                    <a:gd name="connsiteX3" fmla="*/ 403225 w 815975"/>
                    <a:gd name="connsiteY3" fmla="*/ 112482 h 226387"/>
                    <a:gd name="connsiteX4" fmla="*/ 0 w 815975"/>
                    <a:gd name="connsiteY4" fmla="*/ 215670 h 226387"/>
                    <a:gd name="connsiteX5" fmla="*/ 369888 w 815975"/>
                    <a:gd name="connsiteY5" fmla="*/ 10088 h 226387"/>
                    <a:gd name="connsiteX0" fmla="*/ 369888 w 815975"/>
                    <a:gd name="connsiteY0" fmla="*/ 22519 h 238818"/>
                    <a:gd name="connsiteX1" fmla="*/ 400844 w 815975"/>
                    <a:gd name="connsiteY1" fmla="*/ 17756 h 238818"/>
                    <a:gd name="connsiteX2" fmla="*/ 815975 w 815975"/>
                    <a:gd name="connsiteY2" fmla="*/ 220163 h 238818"/>
                    <a:gd name="connsiteX3" fmla="*/ 403225 w 815975"/>
                    <a:gd name="connsiteY3" fmla="*/ 124913 h 238818"/>
                    <a:gd name="connsiteX4" fmla="*/ 0 w 815975"/>
                    <a:gd name="connsiteY4" fmla="*/ 228101 h 238818"/>
                    <a:gd name="connsiteX5" fmla="*/ 369888 w 815975"/>
                    <a:gd name="connsiteY5" fmla="*/ 22519 h 238818"/>
                    <a:gd name="connsiteX0" fmla="*/ 369888 w 815975"/>
                    <a:gd name="connsiteY0" fmla="*/ 22519 h 238818"/>
                    <a:gd name="connsiteX1" fmla="*/ 400844 w 815975"/>
                    <a:gd name="connsiteY1" fmla="*/ 17756 h 238818"/>
                    <a:gd name="connsiteX2" fmla="*/ 815975 w 815975"/>
                    <a:gd name="connsiteY2" fmla="*/ 220163 h 238818"/>
                    <a:gd name="connsiteX3" fmla="*/ 403225 w 815975"/>
                    <a:gd name="connsiteY3" fmla="*/ 124913 h 238818"/>
                    <a:gd name="connsiteX4" fmla="*/ 0 w 815975"/>
                    <a:gd name="connsiteY4" fmla="*/ 228101 h 238818"/>
                    <a:gd name="connsiteX5" fmla="*/ 369888 w 815975"/>
                    <a:gd name="connsiteY5" fmla="*/ 22519 h 238818"/>
                    <a:gd name="connsiteX0" fmla="*/ 369888 w 815975"/>
                    <a:gd name="connsiteY0" fmla="*/ 22519 h 236249"/>
                    <a:gd name="connsiteX1" fmla="*/ 400844 w 815975"/>
                    <a:gd name="connsiteY1" fmla="*/ 17756 h 236249"/>
                    <a:gd name="connsiteX2" fmla="*/ 815975 w 815975"/>
                    <a:gd name="connsiteY2" fmla="*/ 220163 h 236249"/>
                    <a:gd name="connsiteX3" fmla="*/ 384175 w 815975"/>
                    <a:gd name="connsiteY3" fmla="*/ 89194 h 236249"/>
                    <a:gd name="connsiteX4" fmla="*/ 0 w 815975"/>
                    <a:gd name="connsiteY4" fmla="*/ 228101 h 236249"/>
                    <a:gd name="connsiteX5" fmla="*/ 369888 w 815975"/>
                    <a:gd name="connsiteY5" fmla="*/ 22519 h 236249"/>
                    <a:gd name="connsiteX0" fmla="*/ 369888 w 815975"/>
                    <a:gd name="connsiteY0" fmla="*/ 22519 h 236249"/>
                    <a:gd name="connsiteX1" fmla="*/ 400844 w 815975"/>
                    <a:gd name="connsiteY1" fmla="*/ 17756 h 236249"/>
                    <a:gd name="connsiteX2" fmla="*/ 815975 w 815975"/>
                    <a:gd name="connsiteY2" fmla="*/ 220163 h 236249"/>
                    <a:gd name="connsiteX3" fmla="*/ 384175 w 815975"/>
                    <a:gd name="connsiteY3" fmla="*/ 89194 h 236249"/>
                    <a:gd name="connsiteX4" fmla="*/ 0 w 815975"/>
                    <a:gd name="connsiteY4" fmla="*/ 228101 h 236249"/>
                    <a:gd name="connsiteX5" fmla="*/ 369888 w 815975"/>
                    <a:gd name="connsiteY5" fmla="*/ 22519 h 236249"/>
                    <a:gd name="connsiteX0" fmla="*/ 369888 w 815975"/>
                    <a:gd name="connsiteY0" fmla="*/ 22519 h 239869"/>
                    <a:gd name="connsiteX1" fmla="*/ 400844 w 815975"/>
                    <a:gd name="connsiteY1" fmla="*/ 17756 h 239869"/>
                    <a:gd name="connsiteX2" fmla="*/ 815975 w 815975"/>
                    <a:gd name="connsiteY2" fmla="*/ 220163 h 239869"/>
                    <a:gd name="connsiteX3" fmla="*/ 384175 w 815975"/>
                    <a:gd name="connsiteY3" fmla="*/ 89194 h 239869"/>
                    <a:gd name="connsiteX4" fmla="*/ 0 w 815975"/>
                    <a:gd name="connsiteY4" fmla="*/ 228101 h 239869"/>
                    <a:gd name="connsiteX5" fmla="*/ 369888 w 815975"/>
                    <a:gd name="connsiteY5" fmla="*/ 22519 h 239869"/>
                    <a:gd name="connsiteX0" fmla="*/ 427038 w 873125"/>
                    <a:gd name="connsiteY0" fmla="*/ 22519 h 235633"/>
                    <a:gd name="connsiteX1" fmla="*/ 457994 w 873125"/>
                    <a:gd name="connsiteY1" fmla="*/ 17756 h 235633"/>
                    <a:gd name="connsiteX2" fmla="*/ 873125 w 873125"/>
                    <a:gd name="connsiteY2" fmla="*/ 220163 h 235633"/>
                    <a:gd name="connsiteX3" fmla="*/ 441325 w 873125"/>
                    <a:gd name="connsiteY3" fmla="*/ 89194 h 235633"/>
                    <a:gd name="connsiteX4" fmla="*/ 0 w 873125"/>
                    <a:gd name="connsiteY4" fmla="*/ 223338 h 235633"/>
                    <a:gd name="connsiteX5" fmla="*/ 427038 w 873125"/>
                    <a:gd name="connsiteY5" fmla="*/ 22519 h 235633"/>
                    <a:gd name="connsiteX0" fmla="*/ 427038 w 873125"/>
                    <a:gd name="connsiteY0" fmla="*/ 20318 h 233432"/>
                    <a:gd name="connsiteX1" fmla="*/ 873125 w 873125"/>
                    <a:gd name="connsiteY1" fmla="*/ 217962 h 233432"/>
                    <a:gd name="connsiteX2" fmla="*/ 441325 w 873125"/>
                    <a:gd name="connsiteY2" fmla="*/ 86993 h 233432"/>
                    <a:gd name="connsiteX3" fmla="*/ 0 w 873125"/>
                    <a:gd name="connsiteY3" fmla="*/ 221137 h 233432"/>
                    <a:gd name="connsiteX4" fmla="*/ 427038 w 873125"/>
                    <a:gd name="connsiteY4" fmla="*/ 20318 h 233432"/>
                    <a:gd name="connsiteX0" fmla="*/ 446088 w 873125"/>
                    <a:gd name="connsiteY0" fmla="*/ 20318 h 233432"/>
                    <a:gd name="connsiteX1" fmla="*/ 873125 w 873125"/>
                    <a:gd name="connsiteY1" fmla="*/ 217962 h 233432"/>
                    <a:gd name="connsiteX2" fmla="*/ 441325 w 873125"/>
                    <a:gd name="connsiteY2" fmla="*/ 86993 h 233432"/>
                    <a:gd name="connsiteX3" fmla="*/ 0 w 873125"/>
                    <a:gd name="connsiteY3" fmla="*/ 221137 h 233432"/>
                    <a:gd name="connsiteX4" fmla="*/ 446088 w 873125"/>
                    <a:gd name="connsiteY4" fmla="*/ 20318 h 233432"/>
                    <a:gd name="connsiteX0" fmla="*/ 446088 w 873125"/>
                    <a:gd name="connsiteY0" fmla="*/ 33690 h 246804"/>
                    <a:gd name="connsiteX1" fmla="*/ 873125 w 873125"/>
                    <a:gd name="connsiteY1" fmla="*/ 231334 h 246804"/>
                    <a:gd name="connsiteX2" fmla="*/ 441325 w 873125"/>
                    <a:gd name="connsiteY2" fmla="*/ 100365 h 246804"/>
                    <a:gd name="connsiteX3" fmla="*/ 0 w 873125"/>
                    <a:gd name="connsiteY3" fmla="*/ 234509 h 246804"/>
                    <a:gd name="connsiteX4" fmla="*/ 446088 w 873125"/>
                    <a:gd name="connsiteY4" fmla="*/ 33690 h 246804"/>
                    <a:gd name="connsiteX0" fmla="*/ 446088 w 873125"/>
                    <a:gd name="connsiteY0" fmla="*/ 33690 h 246804"/>
                    <a:gd name="connsiteX1" fmla="*/ 873125 w 873125"/>
                    <a:gd name="connsiteY1" fmla="*/ 231334 h 246804"/>
                    <a:gd name="connsiteX2" fmla="*/ 441325 w 873125"/>
                    <a:gd name="connsiteY2" fmla="*/ 100365 h 246804"/>
                    <a:gd name="connsiteX3" fmla="*/ 0 w 873125"/>
                    <a:gd name="connsiteY3" fmla="*/ 234509 h 246804"/>
                    <a:gd name="connsiteX4" fmla="*/ 446088 w 873125"/>
                    <a:gd name="connsiteY4" fmla="*/ 33690 h 24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3125" h="246804">
                      <a:moveTo>
                        <a:pt x="446088" y="33690"/>
                      </a:moveTo>
                      <a:cubicBezTo>
                        <a:pt x="556684" y="-90929"/>
                        <a:pt x="730779" y="165453"/>
                        <a:pt x="873125" y="231334"/>
                      </a:cubicBezTo>
                      <a:cubicBezTo>
                        <a:pt x="771261" y="259115"/>
                        <a:pt x="502708" y="203553"/>
                        <a:pt x="441325" y="100365"/>
                      </a:cubicBezTo>
                      <a:cubicBezTo>
                        <a:pt x="425186" y="215723"/>
                        <a:pt x="125676" y="273933"/>
                        <a:pt x="0" y="234509"/>
                      </a:cubicBezTo>
                      <a:cubicBezTo>
                        <a:pt x="155046" y="268375"/>
                        <a:pt x="310887" y="-100190"/>
                        <a:pt x="446088" y="3369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227" name="グループ化 226"/>
                <p:cNvGrpSpPr/>
                <p:nvPr/>
              </p:nvGrpSpPr>
              <p:grpSpPr>
                <a:xfrm>
                  <a:off x="2538643" y="3953980"/>
                  <a:ext cx="782851" cy="334724"/>
                  <a:chOff x="2538643" y="4220680"/>
                  <a:chExt cx="782851" cy="334724"/>
                </a:xfrm>
              </p:grpSpPr>
              <p:sp>
                <p:nvSpPr>
                  <p:cNvPr id="228" name="フリーフォーム 227"/>
                  <p:cNvSpPr/>
                  <p:nvPr/>
                </p:nvSpPr>
                <p:spPr>
                  <a:xfrm>
                    <a:off x="2538643" y="4220680"/>
                    <a:ext cx="387436" cy="331000"/>
                  </a:xfrm>
                  <a:custGeom>
                    <a:avLst/>
                    <a:gdLst>
                      <a:gd name="connsiteX0" fmla="*/ 396240 w 396240"/>
                      <a:gd name="connsiteY0" fmla="*/ 71120 h 314960"/>
                      <a:gd name="connsiteX1" fmla="*/ 20320 w 396240"/>
                      <a:gd name="connsiteY1" fmla="*/ 0 h 314960"/>
                      <a:gd name="connsiteX2" fmla="*/ 0 w 396240"/>
                      <a:gd name="connsiteY2" fmla="*/ 314960 h 314960"/>
                      <a:gd name="connsiteX3" fmla="*/ 396240 w 396240"/>
                      <a:gd name="connsiteY3" fmla="*/ 71120 h 314960"/>
                      <a:gd name="connsiteX0" fmla="*/ 345440 w 345440"/>
                      <a:gd name="connsiteY0" fmla="*/ 142240 h 314960"/>
                      <a:gd name="connsiteX1" fmla="*/ 20320 w 345440"/>
                      <a:gd name="connsiteY1" fmla="*/ 0 h 314960"/>
                      <a:gd name="connsiteX2" fmla="*/ 0 w 345440"/>
                      <a:gd name="connsiteY2" fmla="*/ 314960 h 314960"/>
                      <a:gd name="connsiteX3" fmla="*/ 345440 w 345440"/>
                      <a:gd name="connsiteY3" fmla="*/ 142240 h 314960"/>
                      <a:gd name="connsiteX0" fmla="*/ 345440 w 345440"/>
                      <a:gd name="connsiteY0" fmla="*/ 142240 h 314960"/>
                      <a:gd name="connsiteX1" fmla="*/ 20320 w 345440"/>
                      <a:gd name="connsiteY1" fmla="*/ 0 h 314960"/>
                      <a:gd name="connsiteX2" fmla="*/ 0 w 345440"/>
                      <a:gd name="connsiteY2" fmla="*/ 314960 h 314960"/>
                      <a:gd name="connsiteX3" fmla="*/ 345440 w 345440"/>
                      <a:gd name="connsiteY3" fmla="*/ 142240 h 314960"/>
                      <a:gd name="connsiteX0" fmla="*/ 345440 w 345440"/>
                      <a:gd name="connsiteY0" fmla="*/ 142240 h 314960"/>
                      <a:gd name="connsiteX1" fmla="*/ 20320 w 345440"/>
                      <a:gd name="connsiteY1" fmla="*/ 0 h 314960"/>
                      <a:gd name="connsiteX2" fmla="*/ 0 w 345440"/>
                      <a:gd name="connsiteY2" fmla="*/ 314960 h 314960"/>
                      <a:gd name="connsiteX3" fmla="*/ 345440 w 345440"/>
                      <a:gd name="connsiteY3" fmla="*/ 142240 h 314960"/>
                      <a:gd name="connsiteX0" fmla="*/ 345440 w 345440"/>
                      <a:gd name="connsiteY0" fmla="*/ 152400 h 325120"/>
                      <a:gd name="connsiteX1" fmla="*/ 0 w 345440"/>
                      <a:gd name="connsiteY1" fmla="*/ 0 h 325120"/>
                      <a:gd name="connsiteX2" fmla="*/ 0 w 345440"/>
                      <a:gd name="connsiteY2" fmla="*/ 325120 h 325120"/>
                      <a:gd name="connsiteX3" fmla="*/ 345440 w 345440"/>
                      <a:gd name="connsiteY3" fmla="*/ 152400 h 325120"/>
                      <a:gd name="connsiteX0" fmla="*/ 345440 w 345440"/>
                      <a:gd name="connsiteY0" fmla="*/ 158280 h 331000"/>
                      <a:gd name="connsiteX1" fmla="*/ 0 w 345440"/>
                      <a:gd name="connsiteY1" fmla="*/ 5880 h 331000"/>
                      <a:gd name="connsiteX2" fmla="*/ 0 w 345440"/>
                      <a:gd name="connsiteY2" fmla="*/ 331000 h 331000"/>
                      <a:gd name="connsiteX3" fmla="*/ 345440 w 345440"/>
                      <a:gd name="connsiteY3" fmla="*/ 158280 h 331000"/>
                      <a:gd name="connsiteX0" fmla="*/ 372533 w 372533"/>
                      <a:gd name="connsiteY0" fmla="*/ 158280 h 331000"/>
                      <a:gd name="connsiteX1" fmla="*/ 27093 w 372533"/>
                      <a:gd name="connsiteY1" fmla="*/ 5880 h 331000"/>
                      <a:gd name="connsiteX2" fmla="*/ 27093 w 372533"/>
                      <a:gd name="connsiteY2" fmla="*/ 331000 h 331000"/>
                      <a:gd name="connsiteX3" fmla="*/ 372533 w 372533"/>
                      <a:gd name="connsiteY3" fmla="*/ 158280 h 331000"/>
                      <a:gd name="connsiteX0" fmla="*/ 387436 w 387436"/>
                      <a:gd name="connsiteY0" fmla="*/ 158280 h 331000"/>
                      <a:gd name="connsiteX1" fmla="*/ 41996 w 387436"/>
                      <a:gd name="connsiteY1" fmla="*/ 5880 h 331000"/>
                      <a:gd name="connsiteX2" fmla="*/ 41996 w 387436"/>
                      <a:gd name="connsiteY2" fmla="*/ 331000 h 331000"/>
                      <a:gd name="connsiteX3" fmla="*/ 387436 w 387436"/>
                      <a:gd name="connsiteY3" fmla="*/ 158280 h 331000"/>
                      <a:gd name="connsiteX0" fmla="*/ 387436 w 387436"/>
                      <a:gd name="connsiteY0" fmla="*/ 158280 h 331000"/>
                      <a:gd name="connsiteX1" fmla="*/ 41996 w 387436"/>
                      <a:gd name="connsiteY1" fmla="*/ 5880 h 331000"/>
                      <a:gd name="connsiteX2" fmla="*/ 41996 w 387436"/>
                      <a:gd name="connsiteY2" fmla="*/ 331000 h 331000"/>
                      <a:gd name="connsiteX3" fmla="*/ 387436 w 387436"/>
                      <a:gd name="connsiteY3" fmla="*/ 158280 h 33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7436" h="331000">
                        <a:moveTo>
                          <a:pt x="387436" y="158280"/>
                        </a:moveTo>
                        <a:cubicBezTo>
                          <a:pt x="279063" y="29587"/>
                          <a:pt x="130049" y="-17827"/>
                          <a:pt x="41996" y="5880"/>
                        </a:cubicBezTo>
                        <a:cubicBezTo>
                          <a:pt x="-18964" y="114253"/>
                          <a:pt x="-8804" y="232787"/>
                          <a:pt x="41996" y="331000"/>
                        </a:cubicBezTo>
                        <a:cubicBezTo>
                          <a:pt x="167303" y="324227"/>
                          <a:pt x="312929" y="266653"/>
                          <a:pt x="387436" y="158280"/>
                        </a:cubicBezTo>
                        <a:close/>
                      </a:path>
                    </a:pathLst>
                  </a:custGeom>
                  <a:pattFill prst="dkVert">
                    <a:fgClr>
                      <a:srgbClr val="FF99CC"/>
                    </a:fgClr>
                    <a:bgClr>
                      <a:schemeClr val="bg1"/>
                    </a:bgClr>
                  </a:patt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29" name="フリーフォーム 228"/>
                  <p:cNvSpPr/>
                  <p:nvPr/>
                </p:nvSpPr>
                <p:spPr>
                  <a:xfrm rot="11057588">
                    <a:off x="2934058" y="4224404"/>
                    <a:ext cx="387436" cy="331000"/>
                  </a:xfrm>
                  <a:custGeom>
                    <a:avLst/>
                    <a:gdLst>
                      <a:gd name="connsiteX0" fmla="*/ 396240 w 396240"/>
                      <a:gd name="connsiteY0" fmla="*/ 71120 h 314960"/>
                      <a:gd name="connsiteX1" fmla="*/ 20320 w 396240"/>
                      <a:gd name="connsiteY1" fmla="*/ 0 h 314960"/>
                      <a:gd name="connsiteX2" fmla="*/ 0 w 396240"/>
                      <a:gd name="connsiteY2" fmla="*/ 314960 h 314960"/>
                      <a:gd name="connsiteX3" fmla="*/ 396240 w 396240"/>
                      <a:gd name="connsiteY3" fmla="*/ 71120 h 314960"/>
                      <a:gd name="connsiteX0" fmla="*/ 345440 w 345440"/>
                      <a:gd name="connsiteY0" fmla="*/ 142240 h 314960"/>
                      <a:gd name="connsiteX1" fmla="*/ 20320 w 345440"/>
                      <a:gd name="connsiteY1" fmla="*/ 0 h 314960"/>
                      <a:gd name="connsiteX2" fmla="*/ 0 w 345440"/>
                      <a:gd name="connsiteY2" fmla="*/ 314960 h 314960"/>
                      <a:gd name="connsiteX3" fmla="*/ 345440 w 345440"/>
                      <a:gd name="connsiteY3" fmla="*/ 142240 h 314960"/>
                      <a:gd name="connsiteX0" fmla="*/ 345440 w 345440"/>
                      <a:gd name="connsiteY0" fmla="*/ 142240 h 314960"/>
                      <a:gd name="connsiteX1" fmla="*/ 20320 w 345440"/>
                      <a:gd name="connsiteY1" fmla="*/ 0 h 314960"/>
                      <a:gd name="connsiteX2" fmla="*/ 0 w 345440"/>
                      <a:gd name="connsiteY2" fmla="*/ 314960 h 314960"/>
                      <a:gd name="connsiteX3" fmla="*/ 345440 w 345440"/>
                      <a:gd name="connsiteY3" fmla="*/ 142240 h 314960"/>
                      <a:gd name="connsiteX0" fmla="*/ 345440 w 345440"/>
                      <a:gd name="connsiteY0" fmla="*/ 142240 h 314960"/>
                      <a:gd name="connsiteX1" fmla="*/ 20320 w 345440"/>
                      <a:gd name="connsiteY1" fmla="*/ 0 h 314960"/>
                      <a:gd name="connsiteX2" fmla="*/ 0 w 345440"/>
                      <a:gd name="connsiteY2" fmla="*/ 314960 h 314960"/>
                      <a:gd name="connsiteX3" fmla="*/ 345440 w 345440"/>
                      <a:gd name="connsiteY3" fmla="*/ 142240 h 314960"/>
                      <a:gd name="connsiteX0" fmla="*/ 345440 w 345440"/>
                      <a:gd name="connsiteY0" fmla="*/ 152400 h 325120"/>
                      <a:gd name="connsiteX1" fmla="*/ 0 w 345440"/>
                      <a:gd name="connsiteY1" fmla="*/ 0 h 325120"/>
                      <a:gd name="connsiteX2" fmla="*/ 0 w 345440"/>
                      <a:gd name="connsiteY2" fmla="*/ 325120 h 325120"/>
                      <a:gd name="connsiteX3" fmla="*/ 345440 w 345440"/>
                      <a:gd name="connsiteY3" fmla="*/ 152400 h 325120"/>
                      <a:gd name="connsiteX0" fmla="*/ 345440 w 345440"/>
                      <a:gd name="connsiteY0" fmla="*/ 158280 h 331000"/>
                      <a:gd name="connsiteX1" fmla="*/ 0 w 345440"/>
                      <a:gd name="connsiteY1" fmla="*/ 5880 h 331000"/>
                      <a:gd name="connsiteX2" fmla="*/ 0 w 345440"/>
                      <a:gd name="connsiteY2" fmla="*/ 331000 h 331000"/>
                      <a:gd name="connsiteX3" fmla="*/ 345440 w 345440"/>
                      <a:gd name="connsiteY3" fmla="*/ 158280 h 331000"/>
                      <a:gd name="connsiteX0" fmla="*/ 372533 w 372533"/>
                      <a:gd name="connsiteY0" fmla="*/ 158280 h 331000"/>
                      <a:gd name="connsiteX1" fmla="*/ 27093 w 372533"/>
                      <a:gd name="connsiteY1" fmla="*/ 5880 h 331000"/>
                      <a:gd name="connsiteX2" fmla="*/ 27093 w 372533"/>
                      <a:gd name="connsiteY2" fmla="*/ 331000 h 331000"/>
                      <a:gd name="connsiteX3" fmla="*/ 372533 w 372533"/>
                      <a:gd name="connsiteY3" fmla="*/ 158280 h 331000"/>
                      <a:gd name="connsiteX0" fmla="*/ 387436 w 387436"/>
                      <a:gd name="connsiteY0" fmla="*/ 158280 h 331000"/>
                      <a:gd name="connsiteX1" fmla="*/ 41996 w 387436"/>
                      <a:gd name="connsiteY1" fmla="*/ 5880 h 331000"/>
                      <a:gd name="connsiteX2" fmla="*/ 41996 w 387436"/>
                      <a:gd name="connsiteY2" fmla="*/ 331000 h 331000"/>
                      <a:gd name="connsiteX3" fmla="*/ 387436 w 387436"/>
                      <a:gd name="connsiteY3" fmla="*/ 158280 h 331000"/>
                      <a:gd name="connsiteX0" fmla="*/ 387436 w 387436"/>
                      <a:gd name="connsiteY0" fmla="*/ 158280 h 331000"/>
                      <a:gd name="connsiteX1" fmla="*/ 41996 w 387436"/>
                      <a:gd name="connsiteY1" fmla="*/ 5880 h 331000"/>
                      <a:gd name="connsiteX2" fmla="*/ 41996 w 387436"/>
                      <a:gd name="connsiteY2" fmla="*/ 331000 h 331000"/>
                      <a:gd name="connsiteX3" fmla="*/ 387436 w 387436"/>
                      <a:gd name="connsiteY3" fmla="*/ 158280 h 33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7436" h="331000">
                        <a:moveTo>
                          <a:pt x="387436" y="158280"/>
                        </a:moveTo>
                        <a:cubicBezTo>
                          <a:pt x="279063" y="29587"/>
                          <a:pt x="130049" y="-17827"/>
                          <a:pt x="41996" y="5880"/>
                        </a:cubicBezTo>
                        <a:cubicBezTo>
                          <a:pt x="-18964" y="114253"/>
                          <a:pt x="-8804" y="232787"/>
                          <a:pt x="41996" y="331000"/>
                        </a:cubicBezTo>
                        <a:cubicBezTo>
                          <a:pt x="167303" y="324227"/>
                          <a:pt x="312929" y="266653"/>
                          <a:pt x="387436" y="158280"/>
                        </a:cubicBezTo>
                        <a:close/>
                      </a:path>
                    </a:pathLst>
                  </a:custGeom>
                  <a:pattFill prst="dkVert">
                    <a:fgClr>
                      <a:srgbClr val="FF99CC"/>
                    </a:fgClr>
                    <a:bgClr>
                      <a:schemeClr val="bg1"/>
                    </a:bgClr>
                  </a:patt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30" name="楕円 229"/>
                  <p:cNvSpPr/>
                  <p:nvPr/>
                </p:nvSpPr>
                <p:spPr>
                  <a:xfrm>
                    <a:off x="2837859" y="4306577"/>
                    <a:ext cx="194615" cy="157473"/>
                  </a:xfrm>
                  <a:prstGeom prst="ellipse">
                    <a:avLst/>
                  </a:prstGeom>
                  <a:pattFill prst="dkVert">
                    <a:fgClr>
                      <a:srgbClr val="FF99CC"/>
                    </a:fgClr>
                    <a:bgClr>
                      <a:schemeClr val="bg1"/>
                    </a:bgClr>
                  </a:patt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0" name="グループ化 1029"/>
              <p:cNvGrpSpPr/>
              <p:nvPr/>
            </p:nvGrpSpPr>
            <p:grpSpPr>
              <a:xfrm>
                <a:off x="3998665" y="3546710"/>
                <a:ext cx="1342024" cy="1599192"/>
                <a:chOff x="3998665" y="3546710"/>
                <a:chExt cx="1342024" cy="1599192"/>
              </a:xfrm>
            </p:grpSpPr>
            <p:grpSp>
              <p:nvGrpSpPr>
                <p:cNvPr id="421" name="グループ化 420"/>
                <p:cNvGrpSpPr/>
                <p:nvPr/>
              </p:nvGrpSpPr>
              <p:grpSpPr>
                <a:xfrm>
                  <a:off x="4111840" y="3546710"/>
                  <a:ext cx="1228849" cy="1599192"/>
                  <a:chOff x="2144771" y="2125653"/>
                  <a:chExt cx="1803125" cy="2346543"/>
                </a:xfrm>
              </p:grpSpPr>
              <p:grpSp>
                <p:nvGrpSpPr>
                  <p:cNvPr id="434" name="グループ化 433"/>
                  <p:cNvGrpSpPr/>
                  <p:nvPr/>
                </p:nvGrpSpPr>
                <p:grpSpPr>
                  <a:xfrm>
                    <a:off x="2144771" y="2125653"/>
                    <a:ext cx="1803125" cy="2346543"/>
                    <a:chOff x="3670998" y="2758800"/>
                    <a:chExt cx="1803125" cy="2346543"/>
                  </a:xfrm>
                </p:grpSpPr>
                <p:sp>
                  <p:nvSpPr>
                    <p:cNvPr id="436" name="フリーフォーム 435"/>
                    <p:cNvSpPr/>
                    <p:nvPr/>
                  </p:nvSpPr>
                  <p:spPr>
                    <a:xfrm>
                      <a:off x="3888266" y="3655670"/>
                      <a:ext cx="1432124" cy="1449673"/>
                    </a:xfrm>
                    <a:custGeom>
                      <a:avLst/>
                      <a:gdLst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11480 w 535305"/>
                        <a:gd name="connsiteY3" fmla="*/ 9525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11480 w 535305"/>
                        <a:gd name="connsiteY3" fmla="*/ 9525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09575 w 535305"/>
                        <a:gd name="connsiteY3" fmla="*/ 0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71730"/>
                        <a:gd name="connsiteX1" fmla="*/ 0 w 535305"/>
                        <a:gd name="connsiteY1" fmla="*/ 697230 h 771730"/>
                        <a:gd name="connsiteX2" fmla="*/ 535305 w 535305"/>
                        <a:gd name="connsiteY2" fmla="*/ 723900 h 771730"/>
                        <a:gd name="connsiteX3" fmla="*/ 409575 w 535305"/>
                        <a:gd name="connsiteY3" fmla="*/ 0 h 771730"/>
                        <a:gd name="connsiteX4" fmla="*/ 194310 w 535305"/>
                        <a:gd name="connsiteY4" fmla="*/ 0 h 771730"/>
                        <a:gd name="connsiteX0" fmla="*/ 194310 w 535305"/>
                        <a:gd name="connsiteY0" fmla="*/ 0 h 790776"/>
                        <a:gd name="connsiteX1" fmla="*/ 0 w 535305"/>
                        <a:gd name="connsiteY1" fmla="*/ 697230 h 790776"/>
                        <a:gd name="connsiteX2" fmla="*/ 535305 w 535305"/>
                        <a:gd name="connsiteY2" fmla="*/ 723900 h 790776"/>
                        <a:gd name="connsiteX3" fmla="*/ 409575 w 535305"/>
                        <a:gd name="connsiteY3" fmla="*/ 0 h 790776"/>
                        <a:gd name="connsiteX4" fmla="*/ 194310 w 535305"/>
                        <a:gd name="connsiteY4" fmla="*/ 0 h 790776"/>
                        <a:gd name="connsiteX0" fmla="*/ 194310 w 535305"/>
                        <a:gd name="connsiteY0" fmla="*/ 0 h 767814"/>
                        <a:gd name="connsiteX1" fmla="*/ 0 w 535305"/>
                        <a:gd name="connsiteY1" fmla="*/ 697230 h 767814"/>
                        <a:gd name="connsiteX2" fmla="*/ 535305 w 535305"/>
                        <a:gd name="connsiteY2" fmla="*/ 723900 h 767814"/>
                        <a:gd name="connsiteX3" fmla="*/ 409575 w 535305"/>
                        <a:gd name="connsiteY3" fmla="*/ 0 h 767814"/>
                        <a:gd name="connsiteX4" fmla="*/ 194310 w 535305"/>
                        <a:gd name="connsiteY4" fmla="*/ 0 h 767814"/>
                        <a:gd name="connsiteX0" fmla="*/ 194310 w 535305"/>
                        <a:gd name="connsiteY0" fmla="*/ 0 h 780884"/>
                        <a:gd name="connsiteX1" fmla="*/ 0 w 535305"/>
                        <a:gd name="connsiteY1" fmla="*/ 697230 h 780884"/>
                        <a:gd name="connsiteX2" fmla="*/ 535305 w 535305"/>
                        <a:gd name="connsiteY2" fmla="*/ 723900 h 780884"/>
                        <a:gd name="connsiteX3" fmla="*/ 409575 w 535305"/>
                        <a:gd name="connsiteY3" fmla="*/ 0 h 780884"/>
                        <a:gd name="connsiteX4" fmla="*/ 194310 w 535305"/>
                        <a:gd name="connsiteY4" fmla="*/ 0 h 780884"/>
                        <a:gd name="connsiteX0" fmla="*/ 194310 w 547448"/>
                        <a:gd name="connsiteY0" fmla="*/ 0 h 780884"/>
                        <a:gd name="connsiteX1" fmla="*/ 0 w 547448"/>
                        <a:gd name="connsiteY1" fmla="*/ 697230 h 780884"/>
                        <a:gd name="connsiteX2" fmla="*/ 535305 w 547448"/>
                        <a:gd name="connsiteY2" fmla="*/ 723900 h 780884"/>
                        <a:gd name="connsiteX3" fmla="*/ 409575 w 547448"/>
                        <a:gd name="connsiteY3" fmla="*/ 0 h 780884"/>
                        <a:gd name="connsiteX4" fmla="*/ 194310 w 547448"/>
                        <a:gd name="connsiteY4" fmla="*/ 0 h 780884"/>
                        <a:gd name="connsiteX0" fmla="*/ 199876 w 553014"/>
                        <a:gd name="connsiteY0" fmla="*/ 0 h 780884"/>
                        <a:gd name="connsiteX1" fmla="*/ 5566 w 553014"/>
                        <a:gd name="connsiteY1" fmla="*/ 697230 h 780884"/>
                        <a:gd name="connsiteX2" fmla="*/ 540871 w 553014"/>
                        <a:gd name="connsiteY2" fmla="*/ 723900 h 780884"/>
                        <a:gd name="connsiteX3" fmla="*/ 415141 w 553014"/>
                        <a:gd name="connsiteY3" fmla="*/ 0 h 780884"/>
                        <a:gd name="connsiteX4" fmla="*/ 199876 w 553014"/>
                        <a:gd name="connsiteY4" fmla="*/ 0 h 780884"/>
                        <a:gd name="connsiteX0" fmla="*/ 199876 w 555382"/>
                        <a:gd name="connsiteY0" fmla="*/ 4959 h 785843"/>
                        <a:gd name="connsiteX1" fmla="*/ 5566 w 555382"/>
                        <a:gd name="connsiteY1" fmla="*/ 702189 h 785843"/>
                        <a:gd name="connsiteX2" fmla="*/ 540871 w 555382"/>
                        <a:gd name="connsiteY2" fmla="*/ 728859 h 785843"/>
                        <a:gd name="connsiteX3" fmla="*/ 444516 w 555382"/>
                        <a:gd name="connsiteY3" fmla="*/ 0 h 785843"/>
                        <a:gd name="connsiteX4" fmla="*/ 199876 w 555382"/>
                        <a:gd name="connsiteY4" fmla="*/ 4959 h 785843"/>
                        <a:gd name="connsiteX0" fmla="*/ 169294 w 556434"/>
                        <a:gd name="connsiteY0" fmla="*/ 2479 h 785843"/>
                        <a:gd name="connsiteX1" fmla="*/ 6618 w 556434"/>
                        <a:gd name="connsiteY1" fmla="*/ 702189 h 785843"/>
                        <a:gd name="connsiteX2" fmla="*/ 541923 w 556434"/>
                        <a:gd name="connsiteY2" fmla="*/ 728859 h 785843"/>
                        <a:gd name="connsiteX3" fmla="*/ 445568 w 556434"/>
                        <a:gd name="connsiteY3" fmla="*/ 0 h 785843"/>
                        <a:gd name="connsiteX4" fmla="*/ 169294 w 556434"/>
                        <a:gd name="connsiteY4" fmla="*/ 2479 h 785843"/>
                        <a:gd name="connsiteX0" fmla="*/ 151297 w 557267"/>
                        <a:gd name="connsiteY0" fmla="*/ 111999 h 785843"/>
                        <a:gd name="connsiteX1" fmla="*/ 7451 w 557267"/>
                        <a:gd name="connsiteY1" fmla="*/ 702189 h 785843"/>
                        <a:gd name="connsiteX2" fmla="*/ 542756 w 557267"/>
                        <a:gd name="connsiteY2" fmla="*/ 728859 h 785843"/>
                        <a:gd name="connsiteX3" fmla="*/ 446401 w 557267"/>
                        <a:gd name="connsiteY3" fmla="*/ 0 h 785843"/>
                        <a:gd name="connsiteX4" fmla="*/ 151297 w 557267"/>
                        <a:gd name="connsiteY4" fmla="*/ 111999 h 785843"/>
                        <a:gd name="connsiteX0" fmla="*/ 151297 w 558862"/>
                        <a:gd name="connsiteY0" fmla="*/ 8678 h 682522"/>
                        <a:gd name="connsiteX1" fmla="*/ 7451 w 558862"/>
                        <a:gd name="connsiteY1" fmla="*/ 598868 h 682522"/>
                        <a:gd name="connsiteX2" fmla="*/ 542756 w 558862"/>
                        <a:gd name="connsiteY2" fmla="*/ 625538 h 682522"/>
                        <a:gd name="connsiteX3" fmla="*/ 461465 w 558862"/>
                        <a:gd name="connsiteY3" fmla="*/ 0 h 682522"/>
                        <a:gd name="connsiteX4" fmla="*/ 151297 w 558862"/>
                        <a:gd name="connsiteY4" fmla="*/ 8678 h 682522"/>
                        <a:gd name="connsiteX0" fmla="*/ 151297 w 558862"/>
                        <a:gd name="connsiteY0" fmla="*/ 8678 h 682522"/>
                        <a:gd name="connsiteX1" fmla="*/ 7451 w 558862"/>
                        <a:gd name="connsiteY1" fmla="*/ 598868 h 682522"/>
                        <a:gd name="connsiteX2" fmla="*/ 542756 w 558862"/>
                        <a:gd name="connsiteY2" fmla="*/ 625538 h 682522"/>
                        <a:gd name="connsiteX3" fmla="*/ 461465 w 558862"/>
                        <a:gd name="connsiteY3" fmla="*/ 0 h 682522"/>
                        <a:gd name="connsiteX4" fmla="*/ 151297 w 558862"/>
                        <a:gd name="connsiteY4" fmla="*/ 8678 h 682522"/>
                        <a:gd name="connsiteX0" fmla="*/ 151297 w 558862"/>
                        <a:gd name="connsiteY0" fmla="*/ 8678 h 682522"/>
                        <a:gd name="connsiteX1" fmla="*/ 7451 w 558862"/>
                        <a:gd name="connsiteY1" fmla="*/ 598868 h 682522"/>
                        <a:gd name="connsiteX2" fmla="*/ 542756 w 558862"/>
                        <a:gd name="connsiteY2" fmla="*/ 625538 h 682522"/>
                        <a:gd name="connsiteX3" fmla="*/ 461465 w 558862"/>
                        <a:gd name="connsiteY3" fmla="*/ 0 h 682522"/>
                        <a:gd name="connsiteX4" fmla="*/ 151297 w 558862"/>
                        <a:gd name="connsiteY4" fmla="*/ 8678 h 682522"/>
                        <a:gd name="connsiteX0" fmla="*/ 90174 w 564585"/>
                        <a:gd name="connsiteY0" fmla="*/ 209121 h 682522"/>
                        <a:gd name="connsiteX1" fmla="*/ 13174 w 564585"/>
                        <a:gd name="connsiteY1" fmla="*/ 598868 h 682522"/>
                        <a:gd name="connsiteX2" fmla="*/ 548479 w 564585"/>
                        <a:gd name="connsiteY2" fmla="*/ 625538 h 682522"/>
                        <a:gd name="connsiteX3" fmla="*/ 467188 w 564585"/>
                        <a:gd name="connsiteY3" fmla="*/ 0 h 682522"/>
                        <a:gd name="connsiteX4" fmla="*/ 90174 w 564585"/>
                        <a:gd name="connsiteY4" fmla="*/ 209121 h 682522"/>
                        <a:gd name="connsiteX0" fmla="*/ 90174 w 569927"/>
                        <a:gd name="connsiteY0" fmla="*/ 11777 h 485178"/>
                        <a:gd name="connsiteX1" fmla="*/ 13174 w 569927"/>
                        <a:gd name="connsiteY1" fmla="*/ 401524 h 485178"/>
                        <a:gd name="connsiteX2" fmla="*/ 548479 w 569927"/>
                        <a:gd name="connsiteY2" fmla="*/ 428194 h 485178"/>
                        <a:gd name="connsiteX3" fmla="*/ 502023 w 569927"/>
                        <a:gd name="connsiteY3" fmla="*/ 0 h 485178"/>
                        <a:gd name="connsiteX4" fmla="*/ 90174 w 569927"/>
                        <a:gd name="connsiteY4" fmla="*/ 11777 h 485178"/>
                        <a:gd name="connsiteX0" fmla="*/ 90174 w 569927"/>
                        <a:gd name="connsiteY0" fmla="*/ 11777 h 485178"/>
                        <a:gd name="connsiteX1" fmla="*/ 13174 w 569927"/>
                        <a:gd name="connsiteY1" fmla="*/ 401524 h 485178"/>
                        <a:gd name="connsiteX2" fmla="*/ 548479 w 569927"/>
                        <a:gd name="connsiteY2" fmla="*/ 428194 h 485178"/>
                        <a:gd name="connsiteX3" fmla="*/ 502023 w 569927"/>
                        <a:gd name="connsiteY3" fmla="*/ 0 h 485178"/>
                        <a:gd name="connsiteX4" fmla="*/ 90174 w 569927"/>
                        <a:gd name="connsiteY4" fmla="*/ 11777 h 485178"/>
                        <a:gd name="connsiteX0" fmla="*/ 90174 w 569927"/>
                        <a:gd name="connsiteY0" fmla="*/ 0 h 486833"/>
                        <a:gd name="connsiteX1" fmla="*/ 13174 w 569927"/>
                        <a:gd name="connsiteY1" fmla="*/ 403179 h 486833"/>
                        <a:gd name="connsiteX2" fmla="*/ 548479 w 569927"/>
                        <a:gd name="connsiteY2" fmla="*/ 429849 h 486833"/>
                        <a:gd name="connsiteX3" fmla="*/ 502023 w 569927"/>
                        <a:gd name="connsiteY3" fmla="*/ 1655 h 486833"/>
                        <a:gd name="connsiteX4" fmla="*/ 90174 w 569927"/>
                        <a:gd name="connsiteY4" fmla="*/ 0 h 486833"/>
                        <a:gd name="connsiteX0" fmla="*/ 90174 w 569927"/>
                        <a:gd name="connsiteY0" fmla="*/ 0 h 486833"/>
                        <a:gd name="connsiteX1" fmla="*/ 13174 w 569927"/>
                        <a:gd name="connsiteY1" fmla="*/ 403179 h 486833"/>
                        <a:gd name="connsiteX2" fmla="*/ 548479 w 569927"/>
                        <a:gd name="connsiteY2" fmla="*/ 429849 h 486833"/>
                        <a:gd name="connsiteX3" fmla="*/ 502023 w 569927"/>
                        <a:gd name="connsiteY3" fmla="*/ 1655 h 486833"/>
                        <a:gd name="connsiteX4" fmla="*/ 90174 w 569927"/>
                        <a:gd name="connsiteY4" fmla="*/ 0 h 486833"/>
                        <a:gd name="connsiteX0" fmla="*/ 90174 w 556114"/>
                        <a:gd name="connsiteY0" fmla="*/ 0 h 486833"/>
                        <a:gd name="connsiteX1" fmla="*/ 13174 w 556114"/>
                        <a:gd name="connsiteY1" fmla="*/ 403179 h 486833"/>
                        <a:gd name="connsiteX2" fmla="*/ 548479 w 556114"/>
                        <a:gd name="connsiteY2" fmla="*/ 429849 h 486833"/>
                        <a:gd name="connsiteX3" fmla="*/ 502023 w 556114"/>
                        <a:gd name="connsiteY3" fmla="*/ 1655 h 486833"/>
                        <a:gd name="connsiteX4" fmla="*/ 90174 w 556114"/>
                        <a:gd name="connsiteY4" fmla="*/ 0 h 486833"/>
                        <a:gd name="connsiteX0" fmla="*/ 90174 w 556114"/>
                        <a:gd name="connsiteY0" fmla="*/ 0 h 486833"/>
                        <a:gd name="connsiteX1" fmla="*/ 13174 w 556114"/>
                        <a:gd name="connsiteY1" fmla="*/ 403179 h 486833"/>
                        <a:gd name="connsiteX2" fmla="*/ 548479 w 556114"/>
                        <a:gd name="connsiteY2" fmla="*/ 429849 h 486833"/>
                        <a:gd name="connsiteX3" fmla="*/ 502023 w 556114"/>
                        <a:gd name="connsiteY3" fmla="*/ 1655 h 486833"/>
                        <a:gd name="connsiteX4" fmla="*/ 90174 w 556114"/>
                        <a:gd name="connsiteY4" fmla="*/ 0 h 486833"/>
                        <a:gd name="connsiteX0" fmla="*/ 90174 w 556114"/>
                        <a:gd name="connsiteY0" fmla="*/ 0 h 486833"/>
                        <a:gd name="connsiteX1" fmla="*/ 13174 w 556114"/>
                        <a:gd name="connsiteY1" fmla="*/ 403179 h 486833"/>
                        <a:gd name="connsiteX2" fmla="*/ 548479 w 556114"/>
                        <a:gd name="connsiteY2" fmla="*/ 429849 h 486833"/>
                        <a:gd name="connsiteX3" fmla="*/ 502023 w 556114"/>
                        <a:gd name="connsiteY3" fmla="*/ 1655 h 486833"/>
                        <a:gd name="connsiteX4" fmla="*/ 90174 w 556114"/>
                        <a:gd name="connsiteY4" fmla="*/ 0 h 486833"/>
                        <a:gd name="connsiteX0" fmla="*/ 80707 w 546647"/>
                        <a:gd name="connsiteY0" fmla="*/ 0 h 483478"/>
                        <a:gd name="connsiteX1" fmla="*/ 15005 w 546647"/>
                        <a:gd name="connsiteY1" fmla="*/ 394655 h 483478"/>
                        <a:gd name="connsiteX2" fmla="*/ 539012 w 546647"/>
                        <a:gd name="connsiteY2" fmla="*/ 429849 h 483478"/>
                        <a:gd name="connsiteX3" fmla="*/ 492556 w 546647"/>
                        <a:gd name="connsiteY3" fmla="*/ 1655 h 483478"/>
                        <a:gd name="connsiteX4" fmla="*/ 80707 w 546647"/>
                        <a:gd name="connsiteY4" fmla="*/ 0 h 483478"/>
                        <a:gd name="connsiteX0" fmla="*/ 80707 w 532717"/>
                        <a:gd name="connsiteY0" fmla="*/ 0 h 472990"/>
                        <a:gd name="connsiteX1" fmla="*/ 15005 w 532717"/>
                        <a:gd name="connsiteY1" fmla="*/ 394655 h 472990"/>
                        <a:gd name="connsiteX2" fmla="*/ 521359 w 532717"/>
                        <a:gd name="connsiteY2" fmla="*/ 412026 h 472990"/>
                        <a:gd name="connsiteX3" fmla="*/ 492556 w 532717"/>
                        <a:gd name="connsiteY3" fmla="*/ 1655 h 472990"/>
                        <a:gd name="connsiteX4" fmla="*/ 80707 w 532717"/>
                        <a:gd name="connsiteY4" fmla="*/ 0 h 472990"/>
                        <a:gd name="connsiteX0" fmla="*/ 80707 w 534777"/>
                        <a:gd name="connsiteY0" fmla="*/ 0 h 465661"/>
                        <a:gd name="connsiteX1" fmla="*/ 15005 w 534777"/>
                        <a:gd name="connsiteY1" fmla="*/ 394655 h 465661"/>
                        <a:gd name="connsiteX2" fmla="*/ 524184 w 534777"/>
                        <a:gd name="connsiteY2" fmla="*/ 398078 h 465661"/>
                        <a:gd name="connsiteX3" fmla="*/ 492556 w 534777"/>
                        <a:gd name="connsiteY3" fmla="*/ 1655 h 465661"/>
                        <a:gd name="connsiteX4" fmla="*/ 80707 w 534777"/>
                        <a:gd name="connsiteY4" fmla="*/ 0 h 465661"/>
                        <a:gd name="connsiteX0" fmla="*/ 80707 w 534777"/>
                        <a:gd name="connsiteY0" fmla="*/ 0 h 458097"/>
                        <a:gd name="connsiteX1" fmla="*/ 15005 w 534777"/>
                        <a:gd name="connsiteY1" fmla="*/ 394655 h 458097"/>
                        <a:gd name="connsiteX2" fmla="*/ 524184 w 534777"/>
                        <a:gd name="connsiteY2" fmla="*/ 398078 h 458097"/>
                        <a:gd name="connsiteX3" fmla="*/ 492556 w 534777"/>
                        <a:gd name="connsiteY3" fmla="*/ 1655 h 458097"/>
                        <a:gd name="connsiteX4" fmla="*/ 80707 w 534777"/>
                        <a:gd name="connsiteY4" fmla="*/ 0 h 458097"/>
                        <a:gd name="connsiteX0" fmla="*/ 80707 w 535834"/>
                        <a:gd name="connsiteY0" fmla="*/ 0 h 456053"/>
                        <a:gd name="connsiteX1" fmla="*/ 15005 w 535834"/>
                        <a:gd name="connsiteY1" fmla="*/ 394655 h 456053"/>
                        <a:gd name="connsiteX2" fmla="*/ 525596 w 535834"/>
                        <a:gd name="connsiteY2" fmla="*/ 393429 h 456053"/>
                        <a:gd name="connsiteX3" fmla="*/ 492556 w 535834"/>
                        <a:gd name="connsiteY3" fmla="*/ 1655 h 456053"/>
                        <a:gd name="connsiteX4" fmla="*/ 80707 w 535834"/>
                        <a:gd name="connsiteY4" fmla="*/ 0 h 456053"/>
                        <a:gd name="connsiteX0" fmla="*/ 80707 w 537453"/>
                        <a:gd name="connsiteY0" fmla="*/ 0 h 455392"/>
                        <a:gd name="connsiteX1" fmla="*/ 15005 w 537453"/>
                        <a:gd name="connsiteY1" fmla="*/ 394655 h 455392"/>
                        <a:gd name="connsiteX2" fmla="*/ 527714 w 537453"/>
                        <a:gd name="connsiteY2" fmla="*/ 391879 h 455392"/>
                        <a:gd name="connsiteX3" fmla="*/ 492556 w 537453"/>
                        <a:gd name="connsiteY3" fmla="*/ 1655 h 455392"/>
                        <a:gd name="connsiteX4" fmla="*/ 80707 w 537453"/>
                        <a:gd name="connsiteY4" fmla="*/ 0 h 455392"/>
                        <a:gd name="connsiteX0" fmla="*/ 80707 w 533398"/>
                        <a:gd name="connsiteY0" fmla="*/ 0 h 455392"/>
                        <a:gd name="connsiteX1" fmla="*/ 15005 w 533398"/>
                        <a:gd name="connsiteY1" fmla="*/ 394655 h 455392"/>
                        <a:gd name="connsiteX2" fmla="*/ 527714 w 533398"/>
                        <a:gd name="connsiteY2" fmla="*/ 391879 h 455392"/>
                        <a:gd name="connsiteX3" fmla="*/ 492556 w 533398"/>
                        <a:gd name="connsiteY3" fmla="*/ 1655 h 455392"/>
                        <a:gd name="connsiteX4" fmla="*/ 80707 w 533398"/>
                        <a:gd name="connsiteY4" fmla="*/ 0 h 455392"/>
                        <a:gd name="connsiteX0" fmla="*/ 80707 w 533398"/>
                        <a:gd name="connsiteY0" fmla="*/ 48614 h 504006"/>
                        <a:gd name="connsiteX1" fmla="*/ 15005 w 533398"/>
                        <a:gd name="connsiteY1" fmla="*/ 443269 h 504006"/>
                        <a:gd name="connsiteX2" fmla="*/ 527714 w 533398"/>
                        <a:gd name="connsiteY2" fmla="*/ 440493 h 504006"/>
                        <a:gd name="connsiteX3" fmla="*/ 492556 w 533398"/>
                        <a:gd name="connsiteY3" fmla="*/ 50269 h 504006"/>
                        <a:gd name="connsiteX4" fmla="*/ 80707 w 533398"/>
                        <a:gd name="connsiteY4" fmla="*/ 48614 h 504006"/>
                        <a:gd name="connsiteX0" fmla="*/ 80707 w 533398"/>
                        <a:gd name="connsiteY0" fmla="*/ 75288 h 530680"/>
                        <a:gd name="connsiteX1" fmla="*/ 15005 w 533398"/>
                        <a:gd name="connsiteY1" fmla="*/ 469943 h 530680"/>
                        <a:gd name="connsiteX2" fmla="*/ 527714 w 533398"/>
                        <a:gd name="connsiteY2" fmla="*/ 467167 h 530680"/>
                        <a:gd name="connsiteX3" fmla="*/ 492556 w 533398"/>
                        <a:gd name="connsiteY3" fmla="*/ 76943 h 530680"/>
                        <a:gd name="connsiteX4" fmla="*/ 80707 w 533398"/>
                        <a:gd name="connsiteY4" fmla="*/ 75288 h 530680"/>
                        <a:gd name="connsiteX0" fmla="*/ 80707 w 533398"/>
                        <a:gd name="connsiteY0" fmla="*/ 64600 h 519992"/>
                        <a:gd name="connsiteX1" fmla="*/ 15005 w 533398"/>
                        <a:gd name="connsiteY1" fmla="*/ 459255 h 519992"/>
                        <a:gd name="connsiteX2" fmla="*/ 527714 w 533398"/>
                        <a:gd name="connsiteY2" fmla="*/ 456479 h 519992"/>
                        <a:gd name="connsiteX3" fmla="*/ 492556 w 533398"/>
                        <a:gd name="connsiteY3" fmla="*/ 66255 h 519992"/>
                        <a:gd name="connsiteX4" fmla="*/ 80707 w 533398"/>
                        <a:gd name="connsiteY4" fmla="*/ 64600 h 519992"/>
                        <a:gd name="connsiteX0" fmla="*/ 80707 w 533398"/>
                        <a:gd name="connsiteY0" fmla="*/ 66593 h 521985"/>
                        <a:gd name="connsiteX1" fmla="*/ 15005 w 533398"/>
                        <a:gd name="connsiteY1" fmla="*/ 461248 h 521985"/>
                        <a:gd name="connsiteX2" fmla="*/ 527714 w 533398"/>
                        <a:gd name="connsiteY2" fmla="*/ 458472 h 521985"/>
                        <a:gd name="connsiteX3" fmla="*/ 492556 w 533398"/>
                        <a:gd name="connsiteY3" fmla="*/ 68248 h 521985"/>
                        <a:gd name="connsiteX4" fmla="*/ 80707 w 533398"/>
                        <a:gd name="connsiteY4" fmla="*/ 66593 h 521985"/>
                        <a:gd name="connsiteX0" fmla="*/ 80707 w 533398"/>
                        <a:gd name="connsiteY0" fmla="*/ 69869 h 525261"/>
                        <a:gd name="connsiteX1" fmla="*/ 15005 w 533398"/>
                        <a:gd name="connsiteY1" fmla="*/ 464524 h 525261"/>
                        <a:gd name="connsiteX2" fmla="*/ 527714 w 533398"/>
                        <a:gd name="connsiteY2" fmla="*/ 461748 h 525261"/>
                        <a:gd name="connsiteX3" fmla="*/ 492556 w 533398"/>
                        <a:gd name="connsiteY3" fmla="*/ 71524 h 525261"/>
                        <a:gd name="connsiteX4" fmla="*/ 80707 w 533398"/>
                        <a:gd name="connsiteY4" fmla="*/ 69869 h 525261"/>
                        <a:gd name="connsiteX0" fmla="*/ 80707 w 529954"/>
                        <a:gd name="connsiteY0" fmla="*/ 239653 h 695045"/>
                        <a:gd name="connsiteX1" fmla="*/ 15005 w 529954"/>
                        <a:gd name="connsiteY1" fmla="*/ 634308 h 695045"/>
                        <a:gd name="connsiteX2" fmla="*/ 527714 w 529954"/>
                        <a:gd name="connsiteY2" fmla="*/ 631532 h 695045"/>
                        <a:gd name="connsiteX3" fmla="*/ 458662 w 529954"/>
                        <a:gd name="connsiteY3" fmla="*/ 32082 h 695045"/>
                        <a:gd name="connsiteX4" fmla="*/ 80707 w 529954"/>
                        <a:gd name="connsiteY4" fmla="*/ 239653 h 695045"/>
                        <a:gd name="connsiteX0" fmla="*/ 128261 w 523843"/>
                        <a:gd name="connsiteY0" fmla="*/ 78763 h 729432"/>
                        <a:gd name="connsiteX1" fmla="*/ 8894 w 523843"/>
                        <a:gd name="connsiteY1" fmla="*/ 668695 h 729432"/>
                        <a:gd name="connsiteX2" fmla="*/ 521603 w 523843"/>
                        <a:gd name="connsiteY2" fmla="*/ 665919 h 729432"/>
                        <a:gd name="connsiteX3" fmla="*/ 452551 w 523843"/>
                        <a:gd name="connsiteY3" fmla="*/ 66469 h 729432"/>
                        <a:gd name="connsiteX4" fmla="*/ 128261 w 523843"/>
                        <a:gd name="connsiteY4" fmla="*/ 78763 h 729432"/>
                        <a:gd name="connsiteX0" fmla="*/ 128261 w 523843"/>
                        <a:gd name="connsiteY0" fmla="*/ 66122 h 716791"/>
                        <a:gd name="connsiteX1" fmla="*/ 8894 w 523843"/>
                        <a:gd name="connsiteY1" fmla="*/ 656054 h 716791"/>
                        <a:gd name="connsiteX2" fmla="*/ 521603 w 523843"/>
                        <a:gd name="connsiteY2" fmla="*/ 653278 h 716791"/>
                        <a:gd name="connsiteX3" fmla="*/ 452551 w 523843"/>
                        <a:gd name="connsiteY3" fmla="*/ 73976 h 716791"/>
                        <a:gd name="connsiteX4" fmla="*/ 128261 w 523843"/>
                        <a:gd name="connsiteY4" fmla="*/ 66122 h 716791"/>
                        <a:gd name="connsiteX0" fmla="*/ 128261 w 523843"/>
                        <a:gd name="connsiteY0" fmla="*/ 66122 h 716791"/>
                        <a:gd name="connsiteX1" fmla="*/ 8894 w 523843"/>
                        <a:gd name="connsiteY1" fmla="*/ 656054 h 716791"/>
                        <a:gd name="connsiteX2" fmla="*/ 521603 w 523843"/>
                        <a:gd name="connsiteY2" fmla="*/ 653278 h 716791"/>
                        <a:gd name="connsiteX3" fmla="*/ 452551 w 523843"/>
                        <a:gd name="connsiteY3" fmla="*/ 73976 h 716791"/>
                        <a:gd name="connsiteX4" fmla="*/ 128261 w 523843"/>
                        <a:gd name="connsiteY4" fmla="*/ 66122 h 716791"/>
                        <a:gd name="connsiteX0" fmla="*/ 98758 w 526821"/>
                        <a:gd name="connsiteY0" fmla="*/ 136788 h 689819"/>
                        <a:gd name="connsiteX1" fmla="*/ 11872 w 526821"/>
                        <a:gd name="connsiteY1" fmla="*/ 629082 h 689819"/>
                        <a:gd name="connsiteX2" fmla="*/ 524581 w 526821"/>
                        <a:gd name="connsiteY2" fmla="*/ 626306 h 689819"/>
                        <a:gd name="connsiteX3" fmla="*/ 455529 w 526821"/>
                        <a:gd name="connsiteY3" fmla="*/ 47004 h 689819"/>
                        <a:gd name="connsiteX4" fmla="*/ 98758 w 526821"/>
                        <a:gd name="connsiteY4" fmla="*/ 136788 h 689819"/>
                        <a:gd name="connsiteX0" fmla="*/ 98758 w 527876"/>
                        <a:gd name="connsiteY0" fmla="*/ 70827 h 623858"/>
                        <a:gd name="connsiteX1" fmla="*/ 11872 w 527876"/>
                        <a:gd name="connsiteY1" fmla="*/ 563121 h 623858"/>
                        <a:gd name="connsiteX2" fmla="*/ 524581 w 527876"/>
                        <a:gd name="connsiteY2" fmla="*/ 560345 h 623858"/>
                        <a:gd name="connsiteX3" fmla="*/ 472476 w 527876"/>
                        <a:gd name="connsiteY3" fmla="*/ 70932 h 623858"/>
                        <a:gd name="connsiteX4" fmla="*/ 98758 w 527876"/>
                        <a:gd name="connsiteY4" fmla="*/ 70827 h 623858"/>
                        <a:gd name="connsiteX0" fmla="*/ 96899 w 528135"/>
                        <a:gd name="connsiteY0" fmla="*/ 74735 h 621567"/>
                        <a:gd name="connsiteX1" fmla="*/ 12131 w 528135"/>
                        <a:gd name="connsiteY1" fmla="*/ 560830 h 621567"/>
                        <a:gd name="connsiteX2" fmla="*/ 524840 w 528135"/>
                        <a:gd name="connsiteY2" fmla="*/ 558054 h 621567"/>
                        <a:gd name="connsiteX3" fmla="*/ 472735 w 528135"/>
                        <a:gd name="connsiteY3" fmla="*/ 68641 h 621567"/>
                        <a:gd name="connsiteX4" fmla="*/ 96899 w 528135"/>
                        <a:gd name="connsiteY4" fmla="*/ 74735 h 621567"/>
                        <a:gd name="connsiteX0" fmla="*/ 96899 w 528135"/>
                        <a:gd name="connsiteY0" fmla="*/ 74508 h 621340"/>
                        <a:gd name="connsiteX1" fmla="*/ 12131 w 528135"/>
                        <a:gd name="connsiteY1" fmla="*/ 560603 h 621340"/>
                        <a:gd name="connsiteX2" fmla="*/ 524840 w 528135"/>
                        <a:gd name="connsiteY2" fmla="*/ 557827 h 621340"/>
                        <a:gd name="connsiteX3" fmla="*/ 472735 w 528135"/>
                        <a:gd name="connsiteY3" fmla="*/ 68414 h 621340"/>
                        <a:gd name="connsiteX4" fmla="*/ 96899 w 528135"/>
                        <a:gd name="connsiteY4" fmla="*/ 74508 h 621340"/>
                        <a:gd name="connsiteX0" fmla="*/ 96899 w 528135"/>
                        <a:gd name="connsiteY0" fmla="*/ 68528 h 615360"/>
                        <a:gd name="connsiteX1" fmla="*/ 12131 w 528135"/>
                        <a:gd name="connsiteY1" fmla="*/ 554623 h 615360"/>
                        <a:gd name="connsiteX2" fmla="*/ 524840 w 528135"/>
                        <a:gd name="connsiteY2" fmla="*/ 551847 h 615360"/>
                        <a:gd name="connsiteX3" fmla="*/ 472735 w 528135"/>
                        <a:gd name="connsiteY3" fmla="*/ 62434 h 615360"/>
                        <a:gd name="connsiteX4" fmla="*/ 96899 w 528135"/>
                        <a:gd name="connsiteY4" fmla="*/ 68528 h 615360"/>
                        <a:gd name="connsiteX0" fmla="*/ 96899 w 528014"/>
                        <a:gd name="connsiteY0" fmla="*/ 71990 h 618822"/>
                        <a:gd name="connsiteX1" fmla="*/ 12131 w 528014"/>
                        <a:gd name="connsiteY1" fmla="*/ 558085 h 618822"/>
                        <a:gd name="connsiteX2" fmla="*/ 524840 w 528014"/>
                        <a:gd name="connsiteY2" fmla="*/ 555309 h 618822"/>
                        <a:gd name="connsiteX3" fmla="*/ 471323 w 528014"/>
                        <a:gd name="connsiteY3" fmla="*/ 60472 h 618822"/>
                        <a:gd name="connsiteX4" fmla="*/ 96899 w 528014"/>
                        <a:gd name="connsiteY4" fmla="*/ 71990 h 618822"/>
                        <a:gd name="connsiteX0" fmla="*/ 96899 w 528014"/>
                        <a:gd name="connsiteY0" fmla="*/ 64994 h 611826"/>
                        <a:gd name="connsiteX1" fmla="*/ 12131 w 528014"/>
                        <a:gd name="connsiteY1" fmla="*/ 551089 h 611826"/>
                        <a:gd name="connsiteX2" fmla="*/ 524840 w 528014"/>
                        <a:gd name="connsiteY2" fmla="*/ 548313 h 611826"/>
                        <a:gd name="connsiteX3" fmla="*/ 471323 w 528014"/>
                        <a:gd name="connsiteY3" fmla="*/ 53476 h 611826"/>
                        <a:gd name="connsiteX4" fmla="*/ 96899 w 528014"/>
                        <a:gd name="connsiteY4" fmla="*/ 64994 h 611826"/>
                        <a:gd name="connsiteX0" fmla="*/ 96899 w 528014"/>
                        <a:gd name="connsiteY0" fmla="*/ 67650 h 614482"/>
                        <a:gd name="connsiteX1" fmla="*/ 12131 w 528014"/>
                        <a:gd name="connsiteY1" fmla="*/ 553745 h 614482"/>
                        <a:gd name="connsiteX2" fmla="*/ 524840 w 528014"/>
                        <a:gd name="connsiteY2" fmla="*/ 550969 h 614482"/>
                        <a:gd name="connsiteX3" fmla="*/ 471323 w 528014"/>
                        <a:gd name="connsiteY3" fmla="*/ 56132 h 614482"/>
                        <a:gd name="connsiteX4" fmla="*/ 96899 w 528014"/>
                        <a:gd name="connsiteY4" fmla="*/ 67650 h 614482"/>
                        <a:gd name="connsiteX0" fmla="*/ 96899 w 528014"/>
                        <a:gd name="connsiteY0" fmla="*/ 73645 h 620477"/>
                        <a:gd name="connsiteX1" fmla="*/ 12131 w 528014"/>
                        <a:gd name="connsiteY1" fmla="*/ 559740 h 620477"/>
                        <a:gd name="connsiteX2" fmla="*/ 524840 w 528014"/>
                        <a:gd name="connsiteY2" fmla="*/ 556964 h 620477"/>
                        <a:gd name="connsiteX3" fmla="*/ 471323 w 528014"/>
                        <a:gd name="connsiteY3" fmla="*/ 62127 h 620477"/>
                        <a:gd name="connsiteX4" fmla="*/ 96899 w 528014"/>
                        <a:gd name="connsiteY4" fmla="*/ 73645 h 620477"/>
                        <a:gd name="connsiteX0" fmla="*/ 96899 w 528014"/>
                        <a:gd name="connsiteY0" fmla="*/ 72401 h 619233"/>
                        <a:gd name="connsiteX1" fmla="*/ 12131 w 528014"/>
                        <a:gd name="connsiteY1" fmla="*/ 558496 h 619233"/>
                        <a:gd name="connsiteX2" fmla="*/ 524840 w 528014"/>
                        <a:gd name="connsiteY2" fmla="*/ 555720 h 619233"/>
                        <a:gd name="connsiteX3" fmla="*/ 471323 w 528014"/>
                        <a:gd name="connsiteY3" fmla="*/ 60883 h 619233"/>
                        <a:gd name="connsiteX4" fmla="*/ 96899 w 528014"/>
                        <a:gd name="connsiteY4" fmla="*/ 72401 h 619233"/>
                        <a:gd name="connsiteX0" fmla="*/ 96899 w 528014"/>
                        <a:gd name="connsiteY0" fmla="*/ 69177 h 616009"/>
                        <a:gd name="connsiteX1" fmla="*/ 12131 w 528014"/>
                        <a:gd name="connsiteY1" fmla="*/ 555272 h 616009"/>
                        <a:gd name="connsiteX2" fmla="*/ 524840 w 528014"/>
                        <a:gd name="connsiteY2" fmla="*/ 552496 h 616009"/>
                        <a:gd name="connsiteX3" fmla="*/ 471323 w 528014"/>
                        <a:gd name="connsiteY3" fmla="*/ 57659 h 616009"/>
                        <a:gd name="connsiteX4" fmla="*/ 96899 w 528014"/>
                        <a:gd name="connsiteY4" fmla="*/ 69177 h 616009"/>
                        <a:gd name="connsiteX0" fmla="*/ 96899 w 528014"/>
                        <a:gd name="connsiteY0" fmla="*/ 70704 h 617536"/>
                        <a:gd name="connsiteX1" fmla="*/ 12131 w 528014"/>
                        <a:gd name="connsiteY1" fmla="*/ 556799 h 617536"/>
                        <a:gd name="connsiteX2" fmla="*/ 524840 w 528014"/>
                        <a:gd name="connsiteY2" fmla="*/ 554023 h 617536"/>
                        <a:gd name="connsiteX3" fmla="*/ 471323 w 528014"/>
                        <a:gd name="connsiteY3" fmla="*/ 59186 h 617536"/>
                        <a:gd name="connsiteX4" fmla="*/ 96899 w 528014"/>
                        <a:gd name="connsiteY4" fmla="*/ 70704 h 617536"/>
                        <a:gd name="connsiteX0" fmla="*/ 96899 w 528014"/>
                        <a:gd name="connsiteY0" fmla="*/ 72262 h 619094"/>
                        <a:gd name="connsiteX1" fmla="*/ 12131 w 528014"/>
                        <a:gd name="connsiteY1" fmla="*/ 558357 h 619094"/>
                        <a:gd name="connsiteX2" fmla="*/ 524840 w 528014"/>
                        <a:gd name="connsiteY2" fmla="*/ 555581 h 619094"/>
                        <a:gd name="connsiteX3" fmla="*/ 471323 w 528014"/>
                        <a:gd name="connsiteY3" fmla="*/ 60744 h 619094"/>
                        <a:gd name="connsiteX4" fmla="*/ 96899 w 528014"/>
                        <a:gd name="connsiteY4" fmla="*/ 72262 h 619094"/>
                        <a:gd name="connsiteX0" fmla="*/ 96899 w 528014"/>
                        <a:gd name="connsiteY0" fmla="*/ 73852 h 620684"/>
                        <a:gd name="connsiteX1" fmla="*/ 12131 w 528014"/>
                        <a:gd name="connsiteY1" fmla="*/ 559947 h 620684"/>
                        <a:gd name="connsiteX2" fmla="*/ 524840 w 528014"/>
                        <a:gd name="connsiteY2" fmla="*/ 557171 h 620684"/>
                        <a:gd name="connsiteX3" fmla="*/ 471323 w 528014"/>
                        <a:gd name="connsiteY3" fmla="*/ 62334 h 620684"/>
                        <a:gd name="connsiteX4" fmla="*/ 96899 w 528014"/>
                        <a:gd name="connsiteY4" fmla="*/ 73852 h 620684"/>
                        <a:gd name="connsiteX0" fmla="*/ 96899 w 529268"/>
                        <a:gd name="connsiteY0" fmla="*/ 52417 h 599249"/>
                        <a:gd name="connsiteX1" fmla="*/ 12131 w 529268"/>
                        <a:gd name="connsiteY1" fmla="*/ 538512 h 599249"/>
                        <a:gd name="connsiteX2" fmla="*/ 524840 w 529268"/>
                        <a:gd name="connsiteY2" fmla="*/ 535736 h 599249"/>
                        <a:gd name="connsiteX3" fmla="*/ 482621 w 529268"/>
                        <a:gd name="connsiteY3" fmla="*/ 87394 h 599249"/>
                        <a:gd name="connsiteX4" fmla="*/ 96899 w 529268"/>
                        <a:gd name="connsiteY4" fmla="*/ 52417 h 599249"/>
                        <a:gd name="connsiteX0" fmla="*/ 87172 w 530839"/>
                        <a:gd name="connsiteY0" fmla="*/ 68059 h 579245"/>
                        <a:gd name="connsiteX1" fmla="*/ 13702 w 530839"/>
                        <a:gd name="connsiteY1" fmla="*/ 518508 h 579245"/>
                        <a:gd name="connsiteX2" fmla="*/ 526411 w 530839"/>
                        <a:gd name="connsiteY2" fmla="*/ 515732 h 579245"/>
                        <a:gd name="connsiteX3" fmla="*/ 484192 w 530839"/>
                        <a:gd name="connsiteY3" fmla="*/ 67390 h 579245"/>
                        <a:gd name="connsiteX4" fmla="*/ 87172 w 530839"/>
                        <a:gd name="connsiteY4" fmla="*/ 68059 h 579245"/>
                        <a:gd name="connsiteX0" fmla="*/ 87172 w 530839"/>
                        <a:gd name="connsiteY0" fmla="*/ 73900 h 585086"/>
                        <a:gd name="connsiteX1" fmla="*/ 13702 w 530839"/>
                        <a:gd name="connsiteY1" fmla="*/ 524349 h 585086"/>
                        <a:gd name="connsiteX2" fmla="*/ 526411 w 530839"/>
                        <a:gd name="connsiteY2" fmla="*/ 521573 h 585086"/>
                        <a:gd name="connsiteX3" fmla="*/ 484192 w 530839"/>
                        <a:gd name="connsiteY3" fmla="*/ 73231 h 585086"/>
                        <a:gd name="connsiteX4" fmla="*/ 87172 w 530839"/>
                        <a:gd name="connsiteY4" fmla="*/ 73900 h 585086"/>
                        <a:gd name="connsiteX0" fmla="*/ 87172 w 530839"/>
                        <a:gd name="connsiteY0" fmla="*/ 80861 h 592047"/>
                        <a:gd name="connsiteX1" fmla="*/ 13702 w 530839"/>
                        <a:gd name="connsiteY1" fmla="*/ 531310 h 592047"/>
                        <a:gd name="connsiteX2" fmla="*/ 526411 w 530839"/>
                        <a:gd name="connsiteY2" fmla="*/ 528534 h 592047"/>
                        <a:gd name="connsiteX3" fmla="*/ 484192 w 530839"/>
                        <a:gd name="connsiteY3" fmla="*/ 80192 h 592047"/>
                        <a:gd name="connsiteX4" fmla="*/ 87172 w 530839"/>
                        <a:gd name="connsiteY4" fmla="*/ 80861 h 592047"/>
                        <a:gd name="connsiteX0" fmla="*/ 87172 w 530839"/>
                        <a:gd name="connsiteY0" fmla="*/ 78507 h 589693"/>
                        <a:gd name="connsiteX1" fmla="*/ 13702 w 530839"/>
                        <a:gd name="connsiteY1" fmla="*/ 528956 h 589693"/>
                        <a:gd name="connsiteX2" fmla="*/ 526411 w 530839"/>
                        <a:gd name="connsiteY2" fmla="*/ 526180 h 589693"/>
                        <a:gd name="connsiteX3" fmla="*/ 484192 w 530839"/>
                        <a:gd name="connsiteY3" fmla="*/ 77838 h 589693"/>
                        <a:gd name="connsiteX4" fmla="*/ 87172 w 530839"/>
                        <a:gd name="connsiteY4" fmla="*/ 78507 h 5896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30839" h="589693">
                          <a:moveTo>
                            <a:pt x="87172" y="78507"/>
                          </a:moveTo>
                          <a:cubicBezTo>
                            <a:pt x="22402" y="310917"/>
                            <a:pt x="-24398" y="496571"/>
                            <a:pt x="13702" y="528956"/>
                          </a:cubicBezTo>
                          <a:cubicBezTo>
                            <a:pt x="108317" y="625476"/>
                            <a:pt x="461357" y="593523"/>
                            <a:pt x="526411" y="526180"/>
                          </a:cubicBezTo>
                          <a:cubicBezTo>
                            <a:pt x="538560" y="475284"/>
                            <a:pt x="526102" y="319138"/>
                            <a:pt x="484192" y="77838"/>
                          </a:cubicBezTo>
                          <a:cubicBezTo>
                            <a:pt x="433527" y="-26982"/>
                            <a:pt x="141132" y="-25123"/>
                            <a:pt x="87172" y="78507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50000"/>
                      </a:schemeClr>
                    </a:solidFill>
                    <a:ln w="25400" cap="rnd">
                      <a:noFill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437" name="グループ化 436"/>
                    <p:cNvGrpSpPr/>
                    <p:nvPr/>
                  </p:nvGrpSpPr>
                  <p:grpSpPr>
                    <a:xfrm>
                      <a:off x="3884044" y="2758800"/>
                      <a:ext cx="1440440" cy="2337841"/>
                      <a:chOff x="5396141" y="1752024"/>
                      <a:chExt cx="1440440" cy="2337841"/>
                    </a:xfrm>
                  </p:grpSpPr>
                  <p:grpSp>
                    <p:nvGrpSpPr>
                      <p:cNvPr id="452" name="グループ化 451"/>
                      <p:cNvGrpSpPr/>
                      <p:nvPr/>
                    </p:nvGrpSpPr>
                    <p:grpSpPr>
                      <a:xfrm>
                        <a:off x="5396141" y="1752024"/>
                        <a:ext cx="1440440" cy="2337841"/>
                        <a:chOff x="1899387" y="1745932"/>
                        <a:chExt cx="533922" cy="950979"/>
                      </a:xfrm>
                    </p:grpSpPr>
                    <p:sp>
                      <p:nvSpPr>
                        <p:cNvPr id="454" name="フリーフォーム 453"/>
                        <p:cNvSpPr/>
                        <p:nvPr/>
                      </p:nvSpPr>
                      <p:spPr>
                        <a:xfrm>
                          <a:off x="1899387" y="1906330"/>
                          <a:ext cx="533922" cy="790581"/>
                        </a:xfrm>
                        <a:custGeom>
                          <a:avLst/>
                          <a:gdLst>
                            <a:gd name="connsiteX0" fmla="*/ 194310 w 535305"/>
                            <a:gd name="connsiteY0" fmla="*/ 0 h 723900"/>
                            <a:gd name="connsiteX1" fmla="*/ 0 w 535305"/>
                            <a:gd name="connsiteY1" fmla="*/ 697230 h 723900"/>
                            <a:gd name="connsiteX2" fmla="*/ 535305 w 535305"/>
                            <a:gd name="connsiteY2" fmla="*/ 723900 h 723900"/>
                            <a:gd name="connsiteX3" fmla="*/ 411480 w 535305"/>
                            <a:gd name="connsiteY3" fmla="*/ 9525 h 723900"/>
                            <a:gd name="connsiteX4" fmla="*/ 194310 w 535305"/>
                            <a:gd name="connsiteY4" fmla="*/ 0 h 723900"/>
                            <a:gd name="connsiteX0" fmla="*/ 194310 w 535305"/>
                            <a:gd name="connsiteY0" fmla="*/ 0 h 723900"/>
                            <a:gd name="connsiteX1" fmla="*/ 0 w 535305"/>
                            <a:gd name="connsiteY1" fmla="*/ 697230 h 723900"/>
                            <a:gd name="connsiteX2" fmla="*/ 535305 w 535305"/>
                            <a:gd name="connsiteY2" fmla="*/ 723900 h 723900"/>
                            <a:gd name="connsiteX3" fmla="*/ 411480 w 535305"/>
                            <a:gd name="connsiteY3" fmla="*/ 9525 h 723900"/>
                            <a:gd name="connsiteX4" fmla="*/ 194310 w 535305"/>
                            <a:gd name="connsiteY4" fmla="*/ 0 h 723900"/>
                            <a:gd name="connsiteX0" fmla="*/ 194310 w 535305"/>
                            <a:gd name="connsiteY0" fmla="*/ 0 h 723900"/>
                            <a:gd name="connsiteX1" fmla="*/ 0 w 535305"/>
                            <a:gd name="connsiteY1" fmla="*/ 697230 h 723900"/>
                            <a:gd name="connsiteX2" fmla="*/ 535305 w 535305"/>
                            <a:gd name="connsiteY2" fmla="*/ 723900 h 723900"/>
                            <a:gd name="connsiteX3" fmla="*/ 409575 w 535305"/>
                            <a:gd name="connsiteY3" fmla="*/ 0 h 723900"/>
                            <a:gd name="connsiteX4" fmla="*/ 194310 w 535305"/>
                            <a:gd name="connsiteY4" fmla="*/ 0 h 723900"/>
                            <a:gd name="connsiteX0" fmla="*/ 194310 w 535305"/>
                            <a:gd name="connsiteY0" fmla="*/ 0 h 771730"/>
                            <a:gd name="connsiteX1" fmla="*/ 0 w 535305"/>
                            <a:gd name="connsiteY1" fmla="*/ 697230 h 771730"/>
                            <a:gd name="connsiteX2" fmla="*/ 535305 w 535305"/>
                            <a:gd name="connsiteY2" fmla="*/ 723900 h 771730"/>
                            <a:gd name="connsiteX3" fmla="*/ 409575 w 535305"/>
                            <a:gd name="connsiteY3" fmla="*/ 0 h 771730"/>
                            <a:gd name="connsiteX4" fmla="*/ 194310 w 535305"/>
                            <a:gd name="connsiteY4" fmla="*/ 0 h 771730"/>
                            <a:gd name="connsiteX0" fmla="*/ 194310 w 535305"/>
                            <a:gd name="connsiteY0" fmla="*/ 0 h 790776"/>
                            <a:gd name="connsiteX1" fmla="*/ 0 w 535305"/>
                            <a:gd name="connsiteY1" fmla="*/ 697230 h 790776"/>
                            <a:gd name="connsiteX2" fmla="*/ 535305 w 535305"/>
                            <a:gd name="connsiteY2" fmla="*/ 723900 h 790776"/>
                            <a:gd name="connsiteX3" fmla="*/ 409575 w 535305"/>
                            <a:gd name="connsiteY3" fmla="*/ 0 h 790776"/>
                            <a:gd name="connsiteX4" fmla="*/ 194310 w 535305"/>
                            <a:gd name="connsiteY4" fmla="*/ 0 h 790776"/>
                            <a:gd name="connsiteX0" fmla="*/ 194310 w 535305"/>
                            <a:gd name="connsiteY0" fmla="*/ 0 h 767814"/>
                            <a:gd name="connsiteX1" fmla="*/ 0 w 535305"/>
                            <a:gd name="connsiteY1" fmla="*/ 697230 h 767814"/>
                            <a:gd name="connsiteX2" fmla="*/ 535305 w 535305"/>
                            <a:gd name="connsiteY2" fmla="*/ 723900 h 767814"/>
                            <a:gd name="connsiteX3" fmla="*/ 409575 w 535305"/>
                            <a:gd name="connsiteY3" fmla="*/ 0 h 767814"/>
                            <a:gd name="connsiteX4" fmla="*/ 194310 w 535305"/>
                            <a:gd name="connsiteY4" fmla="*/ 0 h 767814"/>
                            <a:gd name="connsiteX0" fmla="*/ 194310 w 535305"/>
                            <a:gd name="connsiteY0" fmla="*/ 0 h 780884"/>
                            <a:gd name="connsiteX1" fmla="*/ 0 w 535305"/>
                            <a:gd name="connsiteY1" fmla="*/ 697230 h 780884"/>
                            <a:gd name="connsiteX2" fmla="*/ 535305 w 535305"/>
                            <a:gd name="connsiteY2" fmla="*/ 723900 h 780884"/>
                            <a:gd name="connsiteX3" fmla="*/ 409575 w 535305"/>
                            <a:gd name="connsiteY3" fmla="*/ 0 h 780884"/>
                            <a:gd name="connsiteX4" fmla="*/ 194310 w 535305"/>
                            <a:gd name="connsiteY4" fmla="*/ 0 h 780884"/>
                            <a:gd name="connsiteX0" fmla="*/ 194310 w 547448"/>
                            <a:gd name="connsiteY0" fmla="*/ 0 h 780884"/>
                            <a:gd name="connsiteX1" fmla="*/ 0 w 547448"/>
                            <a:gd name="connsiteY1" fmla="*/ 697230 h 780884"/>
                            <a:gd name="connsiteX2" fmla="*/ 535305 w 547448"/>
                            <a:gd name="connsiteY2" fmla="*/ 723900 h 780884"/>
                            <a:gd name="connsiteX3" fmla="*/ 409575 w 547448"/>
                            <a:gd name="connsiteY3" fmla="*/ 0 h 780884"/>
                            <a:gd name="connsiteX4" fmla="*/ 194310 w 547448"/>
                            <a:gd name="connsiteY4" fmla="*/ 0 h 780884"/>
                            <a:gd name="connsiteX0" fmla="*/ 199876 w 553014"/>
                            <a:gd name="connsiteY0" fmla="*/ 0 h 780884"/>
                            <a:gd name="connsiteX1" fmla="*/ 5566 w 553014"/>
                            <a:gd name="connsiteY1" fmla="*/ 697230 h 780884"/>
                            <a:gd name="connsiteX2" fmla="*/ 540871 w 553014"/>
                            <a:gd name="connsiteY2" fmla="*/ 723900 h 780884"/>
                            <a:gd name="connsiteX3" fmla="*/ 415141 w 553014"/>
                            <a:gd name="connsiteY3" fmla="*/ 0 h 780884"/>
                            <a:gd name="connsiteX4" fmla="*/ 199876 w 553014"/>
                            <a:gd name="connsiteY4" fmla="*/ 0 h 780884"/>
                            <a:gd name="connsiteX0" fmla="*/ 199876 w 555382"/>
                            <a:gd name="connsiteY0" fmla="*/ 0 h 780884"/>
                            <a:gd name="connsiteX1" fmla="*/ 5566 w 555382"/>
                            <a:gd name="connsiteY1" fmla="*/ 697230 h 780884"/>
                            <a:gd name="connsiteX2" fmla="*/ 540871 w 555382"/>
                            <a:gd name="connsiteY2" fmla="*/ 723900 h 780884"/>
                            <a:gd name="connsiteX3" fmla="*/ 444516 w 555382"/>
                            <a:gd name="connsiteY3" fmla="*/ 0 h 780884"/>
                            <a:gd name="connsiteX4" fmla="*/ 199876 w 555382"/>
                            <a:gd name="connsiteY4" fmla="*/ 0 h 780884"/>
                            <a:gd name="connsiteX0" fmla="*/ 177994 w 556096"/>
                            <a:gd name="connsiteY0" fmla="*/ 0 h 783364"/>
                            <a:gd name="connsiteX1" fmla="*/ 6280 w 556096"/>
                            <a:gd name="connsiteY1" fmla="*/ 699710 h 783364"/>
                            <a:gd name="connsiteX2" fmla="*/ 541585 w 556096"/>
                            <a:gd name="connsiteY2" fmla="*/ 726380 h 783364"/>
                            <a:gd name="connsiteX3" fmla="*/ 445230 w 556096"/>
                            <a:gd name="connsiteY3" fmla="*/ 2480 h 783364"/>
                            <a:gd name="connsiteX4" fmla="*/ 177994 w 556096"/>
                            <a:gd name="connsiteY4" fmla="*/ 0 h 783364"/>
                            <a:gd name="connsiteX0" fmla="*/ 177994 w 556735"/>
                            <a:gd name="connsiteY0" fmla="*/ 0 h 784746"/>
                            <a:gd name="connsiteX1" fmla="*/ 6280 w 556735"/>
                            <a:gd name="connsiteY1" fmla="*/ 699710 h 784746"/>
                            <a:gd name="connsiteX2" fmla="*/ 542291 w 556735"/>
                            <a:gd name="connsiteY2" fmla="*/ 728705 h 784746"/>
                            <a:gd name="connsiteX3" fmla="*/ 445230 w 556735"/>
                            <a:gd name="connsiteY3" fmla="*/ 2480 h 784746"/>
                            <a:gd name="connsiteX4" fmla="*/ 177994 w 556735"/>
                            <a:gd name="connsiteY4" fmla="*/ 0 h 784746"/>
                            <a:gd name="connsiteX0" fmla="*/ 177994 w 551629"/>
                            <a:gd name="connsiteY0" fmla="*/ 0 h 784746"/>
                            <a:gd name="connsiteX1" fmla="*/ 6280 w 551629"/>
                            <a:gd name="connsiteY1" fmla="*/ 699710 h 784746"/>
                            <a:gd name="connsiteX2" fmla="*/ 542291 w 551629"/>
                            <a:gd name="connsiteY2" fmla="*/ 728705 h 784746"/>
                            <a:gd name="connsiteX3" fmla="*/ 445230 w 551629"/>
                            <a:gd name="connsiteY3" fmla="*/ 2480 h 784746"/>
                            <a:gd name="connsiteX4" fmla="*/ 177994 w 551629"/>
                            <a:gd name="connsiteY4" fmla="*/ 0 h 784746"/>
                            <a:gd name="connsiteX0" fmla="*/ 177994 w 550661"/>
                            <a:gd name="connsiteY0" fmla="*/ 0 h 784746"/>
                            <a:gd name="connsiteX1" fmla="*/ 6280 w 550661"/>
                            <a:gd name="connsiteY1" fmla="*/ 699710 h 784746"/>
                            <a:gd name="connsiteX2" fmla="*/ 542291 w 550661"/>
                            <a:gd name="connsiteY2" fmla="*/ 728705 h 784746"/>
                            <a:gd name="connsiteX3" fmla="*/ 445230 w 550661"/>
                            <a:gd name="connsiteY3" fmla="*/ 2480 h 784746"/>
                            <a:gd name="connsiteX4" fmla="*/ 177994 w 550661"/>
                            <a:gd name="connsiteY4" fmla="*/ 0 h 784746"/>
                            <a:gd name="connsiteX0" fmla="*/ 177994 w 544113"/>
                            <a:gd name="connsiteY0" fmla="*/ 0 h 782003"/>
                            <a:gd name="connsiteX1" fmla="*/ 6280 w 544113"/>
                            <a:gd name="connsiteY1" fmla="*/ 699710 h 782003"/>
                            <a:gd name="connsiteX2" fmla="*/ 535230 w 544113"/>
                            <a:gd name="connsiteY2" fmla="*/ 724056 h 782003"/>
                            <a:gd name="connsiteX3" fmla="*/ 445230 w 544113"/>
                            <a:gd name="connsiteY3" fmla="*/ 2480 h 782003"/>
                            <a:gd name="connsiteX4" fmla="*/ 177994 w 544113"/>
                            <a:gd name="connsiteY4" fmla="*/ 0 h 782003"/>
                            <a:gd name="connsiteX0" fmla="*/ 171874 w 537993"/>
                            <a:gd name="connsiteY0" fmla="*/ 0 h 792423"/>
                            <a:gd name="connsiteX1" fmla="*/ 6515 w 537993"/>
                            <a:gd name="connsiteY1" fmla="*/ 722182 h 792423"/>
                            <a:gd name="connsiteX2" fmla="*/ 529110 w 537993"/>
                            <a:gd name="connsiteY2" fmla="*/ 724056 h 792423"/>
                            <a:gd name="connsiteX3" fmla="*/ 439110 w 537993"/>
                            <a:gd name="connsiteY3" fmla="*/ 2480 h 792423"/>
                            <a:gd name="connsiteX4" fmla="*/ 171874 w 537993"/>
                            <a:gd name="connsiteY4" fmla="*/ 0 h 792423"/>
                            <a:gd name="connsiteX0" fmla="*/ 171874 w 537993"/>
                            <a:gd name="connsiteY0" fmla="*/ 0 h 795992"/>
                            <a:gd name="connsiteX1" fmla="*/ 6515 w 537993"/>
                            <a:gd name="connsiteY1" fmla="*/ 722182 h 795992"/>
                            <a:gd name="connsiteX2" fmla="*/ 529110 w 537993"/>
                            <a:gd name="connsiteY2" fmla="*/ 724056 h 795992"/>
                            <a:gd name="connsiteX3" fmla="*/ 439110 w 537993"/>
                            <a:gd name="connsiteY3" fmla="*/ 2480 h 795992"/>
                            <a:gd name="connsiteX4" fmla="*/ 171874 w 537993"/>
                            <a:gd name="connsiteY4" fmla="*/ 0 h 795992"/>
                            <a:gd name="connsiteX0" fmla="*/ 171874 w 537993"/>
                            <a:gd name="connsiteY0" fmla="*/ 0 h 793604"/>
                            <a:gd name="connsiteX1" fmla="*/ 6515 w 537993"/>
                            <a:gd name="connsiteY1" fmla="*/ 722182 h 793604"/>
                            <a:gd name="connsiteX2" fmla="*/ 529110 w 537993"/>
                            <a:gd name="connsiteY2" fmla="*/ 724056 h 793604"/>
                            <a:gd name="connsiteX3" fmla="*/ 439110 w 537993"/>
                            <a:gd name="connsiteY3" fmla="*/ 2480 h 793604"/>
                            <a:gd name="connsiteX4" fmla="*/ 171874 w 537993"/>
                            <a:gd name="connsiteY4" fmla="*/ 0 h 793604"/>
                            <a:gd name="connsiteX0" fmla="*/ 171874 w 537993"/>
                            <a:gd name="connsiteY0" fmla="*/ 0 h 791544"/>
                            <a:gd name="connsiteX1" fmla="*/ 6515 w 537993"/>
                            <a:gd name="connsiteY1" fmla="*/ 722182 h 791544"/>
                            <a:gd name="connsiteX2" fmla="*/ 529110 w 537993"/>
                            <a:gd name="connsiteY2" fmla="*/ 724056 h 791544"/>
                            <a:gd name="connsiteX3" fmla="*/ 439110 w 537993"/>
                            <a:gd name="connsiteY3" fmla="*/ 2480 h 791544"/>
                            <a:gd name="connsiteX4" fmla="*/ 171874 w 537993"/>
                            <a:gd name="connsiteY4" fmla="*/ 0 h 791544"/>
                            <a:gd name="connsiteX0" fmla="*/ 172552 w 538671"/>
                            <a:gd name="connsiteY0" fmla="*/ 0 h 797684"/>
                            <a:gd name="connsiteX1" fmla="*/ 6487 w 538671"/>
                            <a:gd name="connsiteY1" fmla="*/ 733806 h 797684"/>
                            <a:gd name="connsiteX2" fmla="*/ 529788 w 538671"/>
                            <a:gd name="connsiteY2" fmla="*/ 724056 h 797684"/>
                            <a:gd name="connsiteX3" fmla="*/ 439788 w 538671"/>
                            <a:gd name="connsiteY3" fmla="*/ 2480 h 797684"/>
                            <a:gd name="connsiteX4" fmla="*/ 172552 w 538671"/>
                            <a:gd name="connsiteY4" fmla="*/ 0 h 797684"/>
                            <a:gd name="connsiteX0" fmla="*/ 169838 w 535957"/>
                            <a:gd name="connsiteY0" fmla="*/ 0 h 795162"/>
                            <a:gd name="connsiteX1" fmla="*/ 6597 w 535957"/>
                            <a:gd name="connsiteY1" fmla="*/ 729156 h 795162"/>
                            <a:gd name="connsiteX2" fmla="*/ 527074 w 535957"/>
                            <a:gd name="connsiteY2" fmla="*/ 724056 h 795162"/>
                            <a:gd name="connsiteX3" fmla="*/ 437074 w 535957"/>
                            <a:gd name="connsiteY3" fmla="*/ 2480 h 795162"/>
                            <a:gd name="connsiteX4" fmla="*/ 169838 w 535957"/>
                            <a:gd name="connsiteY4" fmla="*/ 0 h 795162"/>
                            <a:gd name="connsiteX0" fmla="*/ 171194 w 537313"/>
                            <a:gd name="connsiteY0" fmla="*/ 0 h 792728"/>
                            <a:gd name="connsiteX1" fmla="*/ 6541 w 537313"/>
                            <a:gd name="connsiteY1" fmla="*/ 724507 h 792728"/>
                            <a:gd name="connsiteX2" fmla="*/ 528430 w 537313"/>
                            <a:gd name="connsiteY2" fmla="*/ 724056 h 792728"/>
                            <a:gd name="connsiteX3" fmla="*/ 438430 w 537313"/>
                            <a:gd name="connsiteY3" fmla="*/ 2480 h 792728"/>
                            <a:gd name="connsiteX4" fmla="*/ 171194 w 537313"/>
                            <a:gd name="connsiteY4" fmla="*/ 0 h 792728"/>
                            <a:gd name="connsiteX0" fmla="*/ 171873 w 537992"/>
                            <a:gd name="connsiteY0" fmla="*/ 0 h 793934"/>
                            <a:gd name="connsiteX1" fmla="*/ 6514 w 537992"/>
                            <a:gd name="connsiteY1" fmla="*/ 726832 h 793934"/>
                            <a:gd name="connsiteX2" fmla="*/ 529109 w 537992"/>
                            <a:gd name="connsiteY2" fmla="*/ 724056 h 793934"/>
                            <a:gd name="connsiteX3" fmla="*/ 439109 w 537992"/>
                            <a:gd name="connsiteY3" fmla="*/ 2480 h 793934"/>
                            <a:gd name="connsiteX4" fmla="*/ 171873 w 537992"/>
                            <a:gd name="connsiteY4" fmla="*/ 0 h 793934"/>
                            <a:gd name="connsiteX0" fmla="*/ 167803 w 533922"/>
                            <a:gd name="connsiteY0" fmla="*/ 0 h 794750"/>
                            <a:gd name="connsiteX1" fmla="*/ 6681 w 533922"/>
                            <a:gd name="connsiteY1" fmla="*/ 728382 h 794750"/>
                            <a:gd name="connsiteX2" fmla="*/ 525039 w 533922"/>
                            <a:gd name="connsiteY2" fmla="*/ 724056 h 794750"/>
                            <a:gd name="connsiteX3" fmla="*/ 435039 w 533922"/>
                            <a:gd name="connsiteY3" fmla="*/ 2480 h 794750"/>
                            <a:gd name="connsiteX4" fmla="*/ 167803 w 533922"/>
                            <a:gd name="connsiteY4" fmla="*/ 0 h 794750"/>
                            <a:gd name="connsiteX0" fmla="*/ 167803 w 533922"/>
                            <a:gd name="connsiteY0" fmla="*/ 0 h 790581"/>
                            <a:gd name="connsiteX1" fmla="*/ 6681 w 533922"/>
                            <a:gd name="connsiteY1" fmla="*/ 728382 h 790581"/>
                            <a:gd name="connsiteX2" fmla="*/ 525039 w 533922"/>
                            <a:gd name="connsiteY2" fmla="*/ 724056 h 790581"/>
                            <a:gd name="connsiteX3" fmla="*/ 435039 w 533922"/>
                            <a:gd name="connsiteY3" fmla="*/ 2480 h 790581"/>
                            <a:gd name="connsiteX4" fmla="*/ 167803 w 533922"/>
                            <a:gd name="connsiteY4" fmla="*/ 0 h 7905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33922" h="790581">
                              <a:moveTo>
                                <a:pt x="167803" y="0"/>
                              </a:moveTo>
                              <a:cubicBezTo>
                                <a:pt x="103033" y="232410"/>
                                <a:pt x="-31419" y="695997"/>
                                <a:pt x="6681" y="728382"/>
                              </a:cubicBezTo>
                              <a:cubicBezTo>
                                <a:pt x="98471" y="811729"/>
                                <a:pt x="462809" y="812321"/>
                                <a:pt x="525039" y="724056"/>
                              </a:cubicBezTo>
                              <a:cubicBezTo>
                                <a:pt x="561433" y="683233"/>
                                <a:pt x="476949" y="243780"/>
                                <a:pt x="435039" y="2480"/>
                              </a:cubicBezTo>
                              <a:lnTo>
                                <a:pt x="167803" y="0"/>
                              </a:lnTo>
                              <a:close/>
                            </a:path>
                          </a:pathLst>
                        </a:custGeom>
                        <a:noFill/>
                        <a:ln w="127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5" name="フリーフォーム 454"/>
                        <p:cNvSpPr/>
                        <p:nvPr/>
                      </p:nvSpPr>
                      <p:spPr>
                        <a:xfrm>
                          <a:off x="1949898" y="1789746"/>
                          <a:ext cx="404681" cy="168135"/>
                        </a:xfrm>
                        <a:custGeom>
                          <a:avLst/>
                          <a:gdLst>
                            <a:gd name="connsiteX0" fmla="*/ 55245 w 344805"/>
                            <a:gd name="connsiteY0" fmla="*/ 137160 h 142875"/>
                            <a:gd name="connsiteX1" fmla="*/ 310515 w 344805"/>
                            <a:gd name="connsiteY1" fmla="*/ 142875 h 142875"/>
                            <a:gd name="connsiteX2" fmla="*/ 344805 w 344805"/>
                            <a:gd name="connsiteY2" fmla="*/ 5715 h 142875"/>
                            <a:gd name="connsiteX3" fmla="*/ 49530 w 344805"/>
                            <a:gd name="connsiteY3" fmla="*/ 0 h 142875"/>
                            <a:gd name="connsiteX4" fmla="*/ 64770 w 344805"/>
                            <a:gd name="connsiteY4" fmla="*/ 62865 h 142875"/>
                            <a:gd name="connsiteX5" fmla="*/ 0 w 344805"/>
                            <a:gd name="connsiteY5" fmla="*/ 59055 h 142875"/>
                            <a:gd name="connsiteX6" fmla="*/ 1905 w 344805"/>
                            <a:gd name="connsiteY6" fmla="*/ 97155 h 142875"/>
                            <a:gd name="connsiteX7" fmla="*/ 55245 w 344805"/>
                            <a:gd name="connsiteY7" fmla="*/ 137160 h 142875"/>
                            <a:gd name="connsiteX0" fmla="*/ 55245 w 344805"/>
                            <a:gd name="connsiteY0" fmla="*/ 146685 h 152400"/>
                            <a:gd name="connsiteX1" fmla="*/ 310515 w 344805"/>
                            <a:gd name="connsiteY1" fmla="*/ 152400 h 152400"/>
                            <a:gd name="connsiteX2" fmla="*/ 344805 w 344805"/>
                            <a:gd name="connsiteY2" fmla="*/ 15240 h 152400"/>
                            <a:gd name="connsiteX3" fmla="*/ 17145 w 344805"/>
                            <a:gd name="connsiteY3" fmla="*/ 0 h 152400"/>
                            <a:gd name="connsiteX4" fmla="*/ 64770 w 344805"/>
                            <a:gd name="connsiteY4" fmla="*/ 72390 h 152400"/>
                            <a:gd name="connsiteX5" fmla="*/ 0 w 344805"/>
                            <a:gd name="connsiteY5" fmla="*/ 68580 h 152400"/>
                            <a:gd name="connsiteX6" fmla="*/ 1905 w 344805"/>
                            <a:gd name="connsiteY6" fmla="*/ 106680 h 152400"/>
                            <a:gd name="connsiteX7" fmla="*/ 55245 w 344805"/>
                            <a:gd name="connsiteY7" fmla="*/ 146685 h 152400"/>
                            <a:gd name="connsiteX0" fmla="*/ 55245 w 344805"/>
                            <a:gd name="connsiteY0" fmla="*/ 135255 h 140970"/>
                            <a:gd name="connsiteX1" fmla="*/ 310515 w 344805"/>
                            <a:gd name="connsiteY1" fmla="*/ 140970 h 140970"/>
                            <a:gd name="connsiteX2" fmla="*/ 344805 w 344805"/>
                            <a:gd name="connsiteY2" fmla="*/ 3810 h 140970"/>
                            <a:gd name="connsiteX3" fmla="*/ 20955 w 344805"/>
                            <a:gd name="connsiteY3" fmla="*/ 0 h 140970"/>
                            <a:gd name="connsiteX4" fmla="*/ 64770 w 344805"/>
                            <a:gd name="connsiteY4" fmla="*/ 60960 h 140970"/>
                            <a:gd name="connsiteX5" fmla="*/ 0 w 344805"/>
                            <a:gd name="connsiteY5" fmla="*/ 57150 h 140970"/>
                            <a:gd name="connsiteX6" fmla="*/ 1905 w 344805"/>
                            <a:gd name="connsiteY6" fmla="*/ 95250 h 140970"/>
                            <a:gd name="connsiteX7" fmla="*/ 55245 w 344805"/>
                            <a:gd name="connsiteY7" fmla="*/ 135255 h 140970"/>
                            <a:gd name="connsiteX0" fmla="*/ 55245 w 344805"/>
                            <a:gd name="connsiteY0" fmla="*/ 135255 h 140970"/>
                            <a:gd name="connsiteX1" fmla="*/ 310515 w 344805"/>
                            <a:gd name="connsiteY1" fmla="*/ 140970 h 140970"/>
                            <a:gd name="connsiteX2" fmla="*/ 344805 w 344805"/>
                            <a:gd name="connsiteY2" fmla="*/ 3810 h 140970"/>
                            <a:gd name="connsiteX3" fmla="*/ 20955 w 344805"/>
                            <a:gd name="connsiteY3" fmla="*/ 0 h 140970"/>
                            <a:gd name="connsiteX4" fmla="*/ 36195 w 344805"/>
                            <a:gd name="connsiteY4" fmla="*/ 53340 h 140970"/>
                            <a:gd name="connsiteX5" fmla="*/ 0 w 344805"/>
                            <a:gd name="connsiteY5" fmla="*/ 57150 h 140970"/>
                            <a:gd name="connsiteX6" fmla="*/ 1905 w 344805"/>
                            <a:gd name="connsiteY6" fmla="*/ 95250 h 140970"/>
                            <a:gd name="connsiteX7" fmla="*/ 55245 w 344805"/>
                            <a:gd name="connsiteY7" fmla="*/ 135255 h 140970"/>
                            <a:gd name="connsiteX0" fmla="*/ 110490 w 400050"/>
                            <a:gd name="connsiteY0" fmla="*/ 135255 h 140970"/>
                            <a:gd name="connsiteX1" fmla="*/ 365760 w 400050"/>
                            <a:gd name="connsiteY1" fmla="*/ 140970 h 140970"/>
                            <a:gd name="connsiteX2" fmla="*/ 400050 w 400050"/>
                            <a:gd name="connsiteY2" fmla="*/ 3810 h 140970"/>
                            <a:gd name="connsiteX3" fmla="*/ 76200 w 400050"/>
                            <a:gd name="connsiteY3" fmla="*/ 0 h 140970"/>
                            <a:gd name="connsiteX4" fmla="*/ 91440 w 400050"/>
                            <a:gd name="connsiteY4" fmla="*/ 53340 h 140970"/>
                            <a:gd name="connsiteX5" fmla="*/ 0 w 400050"/>
                            <a:gd name="connsiteY5" fmla="*/ 68580 h 140970"/>
                            <a:gd name="connsiteX6" fmla="*/ 57150 w 400050"/>
                            <a:gd name="connsiteY6" fmla="*/ 95250 h 140970"/>
                            <a:gd name="connsiteX7" fmla="*/ 110490 w 400050"/>
                            <a:gd name="connsiteY7" fmla="*/ 135255 h 140970"/>
                            <a:gd name="connsiteX0" fmla="*/ 110490 w 400050"/>
                            <a:gd name="connsiteY0" fmla="*/ 135255 h 140970"/>
                            <a:gd name="connsiteX1" fmla="*/ 365760 w 400050"/>
                            <a:gd name="connsiteY1" fmla="*/ 140970 h 140970"/>
                            <a:gd name="connsiteX2" fmla="*/ 400050 w 400050"/>
                            <a:gd name="connsiteY2" fmla="*/ 3810 h 140970"/>
                            <a:gd name="connsiteX3" fmla="*/ 76200 w 400050"/>
                            <a:gd name="connsiteY3" fmla="*/ 0 h 140970"/>
                            <a:gd name="connsiteX4" fmla="*/ 91440 w 400050"/>
                            <a:gd name="connsiteY4" fmla="*/ 53340 h 140970"/>
                            <a:gd name="connsiteX5" fmla="*/ 0 w 400050"/>
                            <a:gd name="connsiteY5" fmla="*/ 68580 h 140970"/>
                            <a:gd name="connsiteX6" fmla="*/ 3810 w 400050"/>
                            <a:gd name="connsiteY6" fmla="*/ 97155 h 140970"/>
                            <a:gd name="connsiteX7" fmla="*/ 110490 w 400050"/>
                            <a:gd name="connsiteY7" fmla="*/ 135255 h 140970"/>
                            <a:gd name="connsiteX0" fmla="*/ 106680 w 396240"/>
                            <a:gd name="connsiteY0" fmla="*/ 135255 h 140970"/>
                            <a:gd name="connsiteX1" fmla="*/ 361950 w 396240"/>
                            <a:gd name="connsiteY1" fmla="*/ 140970 h 140970"/>
                            <a:gd name="connsiteX2" fmla="*/ 396240 w 396240"/>
                            <a:gd name="connsiteY2" fmla="*/ 3810 h 140970"/>
                            <a:gd name="connsiteX3" fmla="*/ 72390 w 396240"/>
                            <a:gd name="connsiteY3" fmla="*/ 0 h 140970"/>
                            <a:gd name="connsiteX4" fmla="*/ 87630 w 396240"/>
                            <a:gd name="connsiteY4" fmla="*/ 53340 h 140970"/>
                            <a:gd name="connsiteX5" fmla="*/ 0 w 396240"/>
                            <a:gd name="connsiteY5" fmla="*/ 53340 h 140970"/>
                            <a:gd name="connsiteX6" fmla="*/ 0 w 396240"/>
                            <a:gd name="connsiteY6" fmla="*/ 97155 h 140970"/>
                            <a:gd name="connsiteX7" fmla="*/ 106680 w 396240"/>
                            <a:gd name="connsiteY7" fmla="*/ 135255 h 140970"/>
                            <a:gd name="connsiteX0" fmla="*/ 108585 w 398145"/>
                            <a:gd name="connsiteY0" fmla="*/ 135255 h 140970"/>
                            <a:gd name="connsiteX1" fmla="*/ 363855 w 398145"/>
                            <a:gd name="connsiteY1" fmla="*/ 140970 h 140970"/>
                            <a:gd name="connsiteX2" fmla="*/ 398145 w 398145"/>
                            <a:gd name="connsiteY2" fmla="*/ 3810 h 140970"/>
                            <a:gd name="connsiteX3" fmla="*/ 74295 w 398145"/>
                            <a:gd name="connsiteY3" fmla="*/ 0 h 140970"/>
                            <a:gd name="connsiteX4" fmla="*/ 89535 w 398145"/>
                            <a:gd name="connsiteY4" fmla="*/ 53340 h 140970"/>
                            <a:gd name="connsiteX5" fmla="*/ 1905 w 398145"/>
                            <a:gd name="connsiteY5" fmla="*/ 53340 h 140970"/>
                            <a:gd name="connsiteX6" fmla="*/ 0 w 398145"/>
                            <a:gd name="connsiteY6" fmla="*/ 85725 h 140970"/>
                            <a:gd name="connsiteX7" fmla="*/ 108585 w 398145"/>
                            <a:gd name="connsiteY7" fmla="*/ 135255 h 140970"/>
                            <a:gd name="connsiteX0" fmla="*/ 108585 w 398145"/>
                            <a:gd name="connsiteY0" fmla="*/ 135255 h 140970"/>
                            <a:gd name="connsiteX1" fmla="*/ 363855 w 398145"/>
                            <a:gd name="connsiteY1" fmla="*/ 140970 h 140970"/>
                            <a:gd name="connsiteX2" fmla="*/ 398145 w 398145"/>
                            <a:gd name="connsiteY2" fmla="*/ 3810 h 140970"/>
                            <a:gd name="connsiteX3" fmla="*/ 74295 w 398145"/>
                            <a:gd name="connsiteY3" fmla="*/ 0 h 140970"/>
                            <a:gd name="connsiteX4" fmla="*/ 89535 w 398145"/>
                            <a:gd name="connsiteY4" fmla="*/ 53340 h 140970"/>
                            <a:gd name="connsiteX5" fmla="*/ 1905 w 398145"/>
                            <a:gd name="connsiteY5" fmla="*/ 53340 h 140970"/>
                            <a:gd name="connsiteX6" fmla="*/ 0 w 398145"/>
                            <a:gd name="connsiteY6" fmla="*/ 85725 h 140970"/>
                            <a:gd name="connsiteX7" fmla="*/ 70486 w 398145"/>
                            <a:gd name="connsiteY7" fmla="*/ 114300 h 140970"/>
                            <a:gd name="connsiteX8" fmla="*/ 108585 w 398145"/>
                            <a:gd name="connsiteY8" fmla="*/ 135255 h 140970"/>
                            <a:gd name="connsiteX0" fmla="*/ 108585 w 398145"/>
                            <a:gd name="connsiteY0" fmla="*/ 135255 h 140970"/>
                            <a:gd name="connsiteX1" fmla="*/ 363855 w 398145"/>
                            <a:gd name="connsiteY1" fmla="*/ 140970 h 140970"/>
                            <a:gd name="connsiteX2" fmla="*/ 398145 w 398145"/>
                            <a:gd name="connsiteY2" fmla="*/ 3810 h 140970"/>
                            <a:gd name="connsiteX3" fmla="*/ 74295 w 398145"/>
                            <a:gd name="connsiteY3" fmla="*/ 0 h 140970"/>
                            <a:gd name="connsiteX4" fmla="*/ 89535 w 398145"/>
                            <a:gd name="connsiteY4" fmla="*/ 53340 h 140970"/>
                            <a:gd name="connsiteX5" fmla="*/ 1905 w 398145"/>
                            <a:gd name="connsiteY5" fmla="*/ 53340 h 140970"/>
                            <a:gd name="connsiteX6" fmla="*/ 0 w 398145"/>
                            <a:gd name="connsiteY6" fmla="*/ 85725 h 140970"/>
                            <a:gd name="connsiteX7" fmla="*/ 89536 w 398145"/>
                            <a:gd name="connsiteY7" fmla="*/ 89535 h 140970"/>
                            <a:gd name="connsiteX8" fmla="*/ 108585 w 398145"/>
                            <a:gd name="connsiteY8" fmla="*/ 135255 h 140970"/>
                            <a:gd name="connsiteX0" fmla="*/ 108585 w 398145"/>
                            <a:gd name="connsiteY0" fmla="*/ 135255 h 140970"/>
                            <a:gd name="connsiteX1" fmla="*/ 356235 w 398145"/>
                            <a:gd name="connsiteY1" fmla="*/ 140970 h 140970"/>
                            <a:gd name="connsiteX2" fmla="*/ 398145 w 398145"/>
                            <a:gd name="connsiteY2" fmla="*/ 3810 h 140970"/>
                            <a:gd name="connsiteX3" fmla="*/ 74295 w 398145"/>
                            <a:gd name="connsiteY3" fmla="*/ 0 h 140970"/>
                            <a:gd name="connsiteX4" fmla="*/ 89535 w 398145"/>
                            <a:gd name="connsiteY4" fmla="*/ 53340 h 140970"/>
                            <a:gd name="connsiteX5" fmla="*/ 1905 w 398145"/>
                            <a:gd name="connsiteY5" fmla="*/ 53340 h 140970"/>
                            <a:gd name="connsiteX6" fmla="*/ 0 w 398145"/>
                            <a:gd name="connsiteY6" fmla="*/ 85725 h 140970"/>
                            <a:gd name="connsiteX7" fmla="*/ 89536 w 398145"/>
                            <a:gd name="connsiteY7" fmla="*/ 89535 h 140970"/>
                            <a:gd name="connsiteX8" fmla="*/ 108585 w 398145"/>
                            <a:gd name="connsiteY8" fmla="*/ 135255 h 140970"/>
                            <a:gd name="connsiteX0" fmla="*/ 108585 w 398145"/>
                            <a:gd name="connsiteY0" fmla="*/ 135255 h 140970"/>
                            <a:gd name="connsiteX1" fmla="*/ 356235 w 398145"/>
                            <a:gd name="connsiteY1" fmla="*/ 140970 h 140970"/>
                            <a:gd name="connsiteX2" fmla="*/ 398145 w 398145"/>
                            <a:gd name="connsiteY2" fmla="*/ 3810 h 140970"/>
                            <a:gd name="connsiteX3" fmla="*/ 74295 w 398145"/>
                            <a:gd name="connsiteY3" fmla="*/ 0 h 140970"/>
                            <a:gd name="connsiteX4" fmla="*/ 89535 w 398145"/>
                            <a:gd name="connsiteY4" fmla="*/ 53340 h 140970"/>
                            <a:gd name="connsiteX5" fmla="*/ 1905 w 398145"/>
                            <a:gd name="connsiteY5" fmla="*/ 53340 h 140970"/>
                            <a:gd name="connsiteX6" fmla="*/ 0 w 398145"/>
                            <a:gd name="connsiteY6" fmla="*/ 85725 h 140970"/>
                            <a:gd name="connsiteX7" fmla="*/ 89536 w 398145"/>
                            <a:gd name="connsiteY7" fmla="*/ 89535 h 140970"/>
                            <a:gd name="connsiteX8" fmla="*/ 108585 w 398145"/>
                            <a:gd name="connsiteY8" fmla="*/ 135255 h 140970"/>
                            <a:gd name="connsiteX0" fmla="*/ 108585 w 398145"/>
                            <a:gd name="connsiteY0" fmla="*/ 135255 h 140970"/>
                            <a:gd name="connsiteX1" fmla="*/ 356235 w 398145"/>
                            <a:gd name="connsiteY1" fmla="*/ 140970 h 140970"/>
                            <a:gd name="connsiteX2" fmla="*/ 398145 w 398145"/>
                            <a:gd name="connsiteY2" fmla="*/ 3810 h 140970"/>
                            <a:gd name="connsiteX3" fmla="*/ 74295 w 398145"/>
                            <a:gd name="connsiteY3" fmla="*/ 0 h 140970"/>
                            <a:gd name="connsiteX4" fmla="*/ 89535 w 398145"/>
                            <a:gd name="connsiteY4" fmla="*/ 53340 h 140970"/>
                            <a:gd name="connsiteX5" fmla="*/ 1905 w 398145"/>
                            <a:gd name="connsiteY5" fmla="*/ 53340 h 140970"/>
                            <a:gd name="connsiteX6" fmla="*/ 0 w 398145"/>
                            <a:gd name="connsiteY6" fmla="*/ 85725 h 140970"/>
                            <a:gd name="connsiteX7" fmla="*/ 89536 w 398145"/>
                            <a:gd name="connsiteY7" fmla="*/ 89535 h 140970"/>
                            <a:gd name="connsiteX8" fmla="*/ 108585 w 398145"/>
                            <a:gd name="connsiteY8" fmla="*/ 135255 h 140970"/>
                            <a:gd name="connsiteX0" fmla="*/ 108585 w 398145"/>
                            <a:gd name="connsiteY0" fmla="*/ 135255 h 140970"/>
                            <a:gd name="connsiteX1" fmla="*/ 356235 w 398145"/>
                            <a:gd name="connsiteY1" fmla="*/ 140970 h 140970"/>
                            <a:gd name="connsiteX2" fmla="*/ 398145 w 398145"/>
                            <a:gd name="connsiteY2" fmla="*/ 3810 h 140970"/>
                            <a:gd name="connsiteX3" fmla="*/ 74295 w 398145"/>
                            <a:gd name="connsiteY3" fmla="*/ 0 h 140970"/>
                            <a:gd name="connsiteX4" fmla="*/ 89535 w 398145"/>
                            <a:gd name="connsiteY4" fmla="*/ 53340 h 140970"/>
                            <a:gd name="connsiteX5" fmla="*/ 1905 w 398145"/>
                            <a:gd name="connsiteY5" fmla="*/ 53340 h 140970"/>
                            <a:gd name="connsiteX6" fmla="*/ 0 w 398145"/>
                            <a:gd name="connsiteY6" fmla="*/ 85725 h 140970"/>
                            <a:gd name="connsiteX7" fmla="*/ 89536 w 398145"/>
                            <a:gd name="connsiteY7" fmla="*/ 89535 h 140970"/>
                            <a:gd name="connsiteX8" fmla="*/ 108585 w 398145"/>
                            <a:gd name="connsiteY8" fmla="*/ 135255 h 140970"/>
                            <a:gd name="connsiteX0" fmla="*/ 108585 w 398145"/>
                            <a:gd name="connsiteY0" fmla="*/ 135255 h 140970"/>
                            <a:gd name="connsiteX1" fmla="*/ 356235 w 398145"/>
                            <a:gd name="connsiteY1" fmla="*/ 140970 h 140970"/>
                            <a:gd name="connsiteX2" fmla="*/ 398145 w 398145"/>
                            <a:gd name="connsiteY2" fmla="*/ 3810 h 140970"/>
                            <a:gd name="connsiteX3" fmla="*/ 74295 w 398145"/>
                            <a:gd name="connsiteY3" fmla="*/ 0 h 140970"/>
                            <a:gd name="connsiteX4" fmla="*/ 89535 w 398145"/>
                            <a:gd name="connsiteY4" fmla="*/ 53340 h 140970"/>
                            <a:gd name="connsiteX5" fmla="*/ 1905 w 398145"/>
                            <a:gd name="connsiteY5" fmla="*/ 53340 h 140970"/>
                            <a:gd name="connsiteX6" fmla="*/ 0 w 398145"/>
                            <a:gd name="connsiteY6" fmla="*/ 85725 h 140970"/>
                            <a:gd name="connsiteX7" fmla="*/ 83821 w 398145"/>
                            <a:gd name="connsiteY7" fmla="*/ 89535 h 140970"/>
                            <a:gd name="connsiteX8" fmla="*/ 108585 w 398145"/>
                            <a:gd name="connsiteY8" fmla="*/ 135255 h 140970"/>
                            <a:gd name="connsiteX0" fmla="*/ 108585 w 398145"/>
                            <a:gd name="connsiteY0" fmla="*/ 135255 h 140970"/>
                            <a:gd name="connsiteX1" fmla="*/ 356235 w 398145"/>
                            <a:gd name="connsiteY1" fmla="*/ 140970 h 140970"/>
                            <a:gd name="connsiteX2" fmla="*/ 398145 w 398145"/>
                            <a:gd name="connsiteY2" fmla="*/ 3810 h 140970"/>
                            <a:gd name="connsiteX3" fmla="*/ 74295 w 398145"/>
                            <a:gd name="connsiteY3" fmla="*/ 0 h 140970"/>
                            <a:gd name="connsiteX4" fmla="*/ 76200 w 398145"/>
                            <a:gd name="connsiteY4" fmla="*/ 53340 h 140970"/>
                            <a:gd name="connsiteX5" fmla="*/ 1905 w 398145"/>
                            <a:gd name="connsiteY5" fmla="*/ 53340 h 140970"/>
                            <a:gd name="connsiteX6" fmla="*/ 0 w 398145"/>
                            <a:gd name="connsiteY6" fmla="*/ 85725 h 140970"/>
                            <a:gd name="connsiteX7" fmla="*/ 83821 w 398145"/>
                            <a:gd name="connsiteY7" fmla="*/ 89535 h 140970"/>
                            <a:gd name="connsiteX8" fmla="*/ 108585 w 398145"/>
                            <a:gd name="connsiteY8" fmla="*/ 135255 h 140970"/>
                            <a:gd name="connsiteX0" fmla="*/ 114300 w 403860"/>
                            <a:gd name="connsiteY0" fmla="*/ 135255 h 140970"/>
                            <a:gd name="connsiteX1" fmla="*/ 361950 w 403860"/>
                            <a:gd name="connsiteY1" fmla="*/ 140970 h 140970"/>
                            <a:gd name="connsiteX2" fmla="*/ 403860 w 403860"/>
                            <a:gd name="connsiteY2" fmla="*/ 3810 h 140970"/>
                            <a:gd name="connsiteX3" fmla="*/ 80010 w 403860"/>
                            <a:gd name="connsiteY3" fmla="*/ 0 h 140970"/>
                            <a:gd name="connsiteX4" fmla="*/ 81915 w 403860"/>
                            <a:gd name="connsiteY4" fmla="*/ 53340 h 140970"/>
                            <a:gd name="connsiteX5" fmla="*/ 0 w 403860"/>
                            <a:gd name="connsiteY5" fmla="*/ 53340 h 140970"/>
                            <a:gd name="connsiteX6" fmla="*/ 5715 w 403860"/>
                            <a:gd name="connsiteY6" fmla="*/ 85725 h 140970"/>
                            <a:gd name="connsiteX7" fmla="*/ 89536 w 403860"/>
                            <a:gd name="connsiteY7" fmla="*/ 89535 h 140970"/>
                            <a:gd name="connsiteX8" fmla="*/ 114300 w 403860"/>
                            <a:gd name="connsiteY8" fmla="*/ 135255 h 140970"/>
                            <a:gd name="connsiteX0" fmla="*/ 114300 w 398145"/>
                            <a:gd name="connsiteY0" fmla="*/ 135255 h 140970"/>
                            <a:gd name="connsiteX1" fmla="*/ 361950 w 398145"/>
                            <a:gd name="connsiteY1" fmla="*/ 140970 h 140970"/>
                            <a:gd name="connsiteX2" fmla="*/ 398145 w 398145"/>
                            <a:gd name="connsiteY2" fmla="*/ 7620 h 140970"/>
                            <a:gd name="connsiteX3" fmla="*/ 80010 w 398145"/>
                            <a:gd name="connsiteY3" fmla="*/ 0 h 140970"/>
                            <a:gd name="connsiteX4" fmla="*/ 81915 w 398145"/>
                            <a:gd name="connsiteY4" fmla="*/ 53340 h 140970"/>
                            <a:gd name="connsiteX5" fmla="*/ 0 w 398145"/>
                            <a:gd name="connsiteY5" fmla="*/ 53340 h 140970"/>
                            <a:gd name="connsiteX6" fmla="*/ 5715 w 398145"/>
                            <a:gd name="connsiteY6" fmla="*/ 85725 h 140970"/>
                            <a:gd name="connsiteX7" fmla="*/ 89536 w 398145"/>
                            <a:gd name="connsiteY7" fmla="*/ 89535 h 140970"/>
                            <a:gd name="connsiteX8" fmla="*/ 114300 w 398145"/>
                            <a:gd name="connsiteY8" fmla="*/ 135255 h 140970"/>
                            <a:gd name="connsiteX0" fmla="*/ 114300 w 401159"/>
                            <a:gd name="connsiteY0" fmla="*/ 135255 h 140970"/>
                            <a:gd name="connsiteX1" fmla="*/ 361950 w 401159"/>
                            <a:gd name="connsiteY1" fmla="*/ 140970 h 140970"/>
                            <a:gd name="connsiteX2" fmla="*/ 398145 w 401159"/>
                            <a:gd name="connsiteY2" fmla="*/ 7620 h 140970"/>
                            <a:gd name="connsiteX3" fmla="*/ 80010 w 401159"/>
                            <a:gd name="connsiteY3" fmla="*/ 0 h 140970"/>
                            <a:gd name="connsiteX4" fmla="*/ 81915 w 401159"/>
                            <a:gd name="connsiteY4" fmla="*/ 53340 h 140970"/>
                            <a:gd name="connsiteX5" fmla="*/ 0 w 401159"/>
                            <a:gd name="connsiteY5" fmla="*/ 53340 h 140970"/>
                            <a:gd name="connsiteX6" fmla="*/ 5715 w 401159"/>
                            <a:gd name="connsiteY6" fmla="*/ 85725 h 140970"/>
                            <a:gd name="connsiteX7" fmla="*/ 89536 w 401159"/>
                            <a:gd name="connsiteY7" fmla="*/ 89535 h 140970"/>
                            <a:gd name="connsiteX8" fmla="*/ 114300 w 401159"/>
                            <a:gd name="connsiteY8" fmla="*/ 135255 h 140970"/>
                            <a:gd name="connsiteX0" fmla="*/ 114300 w 406086"/>
                            <a:gd name="connsiteY0" fmla="*/ 135255 h 140970"/>
                            <a:gd name="connsiteX1" fmla="*/ 361950 w 406086"/>
                            <a:gd name="connsiteY1" fmla="*/ 140970 h 140970"/>
                            <a:gd name="connsiteX2" fmla="*/ 403860 w 406086"/>
                            <a:gd name="connsiteY2" fmla="*/ 3810 h 140970"/>
                            <a:gd name="connsiteX3" fmla="*/ 80010 w 406086"/>
                            <a:gd name="connsiteY3" fmla="*/ 0 h 140970"/>
                            <a:gd name="connsiteX4" fmla="*/ 81915 w 406086"/>
                            <a:gd name="connsiteY4" fmla="*/ 53340 h 140970"/>
                            <a:gd name="connsiteX5" fmla="*/ 0 w 406086"/>
                            <a:gd name="connsiteY5" fmla="*/ 53340 h 140970"/>
                            <a:gd name="connsiteX6" fmla="*/ 5715 w 406086"/>
                            <a:gd name="connsiteY6" fmla="*/ 85725 h 140970"/>
                            <a:gd name="connsiteX7" fmla="*/ 89536 w 406086"/>
                            <a:gd name="connsiteY7" fmla="*/ 89535 h 140970"/>
                            <a:gd name="connsiteX8" fmla="*/ 114300 w 406086"/>
                            <a:gd name="connsiteY8" fmla="*/ 135255 h 140970"/>
                            <a:gd name="connsiteX0" fmla="*/ 114300 w 404681"/>
                            <a:gd name="connsiteY0" fmla="*/ 135255 h 140970"/>
                            <a:gd name="connsiteX1" fmla="*/ 361950 w 404681"/>
                            <a:gd name="connsiteY1" fmla="*/ 140970 h 140970"/>
                            <a:gd name="connsiteX2" fmla="*/ 403860 w 404681"/>
                            <a:gd name="connsiteY2" fmla="*/ 3810 h 140970"/>
                            <a:gd name="connsiteX3" fmla="*/ 80010 w 404681"/>
                            <a:gd name="connsiteY3" fmla="*/ 0 h 140970"/>
                            <a:gd name="connsiteX4" fmla="*/ 81915 w 404681"/>
                            <a:gd name="connsiteY4" fmla="*/ 53340 h 140970"/>
                            <a:gd name="connsiteX5" fmla="*/ 0 w 404681"/>
                            <a:gd name="connsiteY5" fmla="*/ 53340 h 140970"/>
                            <a:gd name="connsiteX6" fmla="*/ 5715 w 404681"/>
                            <a:gd name="connsiteY6" fmla="*/ 85725 h 140970"/>
                            <a:gd name="connsiteX7" fmla="*/ 89536 w 404681"/>
                            <a:gd name="connsiteY7" fmla="*/ 89535 h 140970"/>
                            <a:gd name="connsiteX8" fmla="*/ 114300 w 404681"/>
                            <a:gd name="connsiteY8" fmla="*/ 135255 h 140970"/>
                            <a:gd name="connsiteX0" fmla="*/ 114300 w 404681"/>
                            <a:gd name="connsiteY0" fmla="*/ 135255 h 161976"/>
                            <a:gd name="connsiteX1" fmla="*/ 361950 w 404681"/>
                            <a:gd name="connsiteY1" fmla="*/ 140970 h 161976"/>
                            <a:gd name="connsiteX2" fmla="*/ 403860 w 404681"/>
                            <a:gd name="connsiteY2" fmla="*/ 3810 h 161976"/>
                            <a:gd name="connsiteX3" fmla="*/ 80010 w 404681"/>
                            <a:gd name="connsiteY3" fmla="*/ 0 h 161976"/>
                            <a:gd name="connsiteX4" fmla="*/ 81915 w 404681"/>
                            <a:gd name="connsiteY4" fmla="*/ 53340 h 161976"/>
                            <a:gd name="connsiteX5" fmla="*/ 0 w 404681"/>
                            <a:gd name="connsiteY5" fmla="*/ 53340 h 161976"/>
                            <a:gd name="connsiteX6" fmla="*/ 5715 w 404681"/>
                            <a:gd name="connsiteY6" fmla="*/ 85725 h 161976"/>
                            <a:gd name="connsiteX7" fmla="*/ 89536 w 404681"/>
                            <a:gd name="connsiteY7" fmla="*/ 89535 h 161976"/>
                            <a:gd name="connsiteX8" fmla="*/ 114300 w 404681"/>
                            <a:gd name="connsiteY8" fmla="*/ 135255 h 161976"/>
                            <a:gd name="connsiteX0" fmla="*/ 125730 w 404681"/>
                            <a:gd name="connsiteY0" fmla="*/ 140970 h 163412"/>
                            <a:gd name="connsiteX1" fmla="*/ 361950 w 404681"/>
                            <a:gd name="connsiteY1" fmla="*/ 140970 h 163412"/>
                            <a:gd name="connsiteX2" fmla="*/ 403860 w 404681"/>
                            <a:gd name="connsiteY2" fmla="*/ 3810 h 163412"/>
                            <a:gd name="connsiteX3" fmla="*/ 80010 w 404681"/>
                            <a:gd name="connsiteY3" fmla="*/ 0 h 163412"/>
                            <a:gd name="connsiteX4" fmla="*/ 81915 w 404681"/>
                            <a:gd name="connsiteY4" fmla="*/ 53340 h 163412"/>
                            <a:gd name="connsiteX5" fmla="*/ 0 w 404681"/>
                            <a:gd name="connsiteY5" fmla="*/ 53340 h 163412"/>
                            <a:gd name="connsiteX6" fmla="*/ 5715 w 404681"/>
                            <a:gd name="connsiteY6" fmla="*/ 85725 h 163412"/>
                            <a:gd name="connsiteX7" fmla="*/ 89536 w 404681"/>
                            <a:gd name="connsiteY7" fmla="*/ 89535 h 163412"/>
                            <a:gd name="connsiteX8" fmla="*/ 125730 w 404681"/>
                            <a:gd name="connsiteY8" fmla="*/ 140970 h 163412"/>
                            <a:gd name="connsiteX0" fmla="*/ 125730 w 404681"/>
                            <a:gd name="connsiteY0" fmla="*/ 140970 h 172658"/>
                            <a:gd name="connsiteX1" fmla="*/ 361950 w 404681"/>
                            <a:gd name="connsiteY1" fmla="*/ 140970 h 172658"/>
                            <a:gd name="connsiteX2" fmla="*/ 403860 w 404681"/>
                            <a:gd name="connsiteY2" fmla="*/ 3810 h 172658"/>
                            <a:gd name="connsiteX3" fmla="*/ 80010 w 404681"/>
                            <a:gd name="connsiteY3" fmla="*/ 0 h 172658"/>
                            <a:gd name="connsiteX4" fmla="*/ 81915 w 404681"/>
                            <a:gd name="connsiteY4" fmla="*/ 53340 h 172658"/>
                            <a:gd name="connsiteX5" fmla="*/ 0 w 404681"/>
                            <a:gd name="connsiteY5" fmla="*/ 53340 h 172658"/>
                            <a:gd name="connsiteX6" fmla="*/ 5715 w 404681"/>
                            <a:gd name="connsiteY6" fmla="*/ 85725 h 172658"/>
                            <a:gd name="connsiteX7" fmla="*/ 89536 w 404681"/>
                            <a:gd name="connsiteY7" fmla="*/ 89535 h 172658"/>
                            <a:gd name="connsiteX8" fmla="*/ 125730 w 404681"/>
                            <a:gd name="connsiteY8" fmla="*/ 140970 h 172658"/>
                            <a:gd name="connsiteX0" fmla="*/ 125730 w 404681"/>
                            <a:gd name="connsiteY0" fmla="*/ 140970 h 172658"/>
                            <a:gd name="connsiteX1" fmla="*/ 361950 w 404681"/>
                            <a:gd name="connsiteY1" fmla="*/ 140970 h 172658"/>
                            <a:gd name="connsiteX2" fmla="*/ 403860 w 404681"/>
                            <a:gd name="connsiteY2" fmla="*/ 3810 h 172658"/>
                            <a:gd name="connsiteX3" fmla="*/ 80010 w 404681"/>
                            <a:gd name="connsiteY3" fmla="*/ 0 h 172658"/>
                            <a:gd name="connsiteX4" fmla="*/ 81915 w 404681"/>
                            <a:gd name="connsiteY4" fmla="*/ 53340 h 172658"/>
                            <a:gd name="connsiteX5" fmla="*/ 0 w 404681"/>
                            <a:gd name="connsiteY5" fmla="*/ 53340 h 172658"/>
                            <a:gd name="connsiteX6" fmla="*/ 5715 w 404681"/>
                            <a:gd name="connsiteY6" fmla="*/ 85725 h 172658"/>
                            <a:gd name="connsiteX7" fmla="*/ 89536 w 404681"/>
                            <a:gd name="connsiteY7" fmla="*/ 89535 h 172658"/>
                            <a:gd name="connsiteX8" fmla="*/ 125730 w 404681"/>
                            <a:gd name="connsiteY8" fmla="*/ 140970 h 172658"/>
                            <a:gd name="connsiteX0" fmla="*/ 125730 w 404681"/>
                            <a:gd name="connsiteY0" fmla="*/ 140970 h 168135"/>
                            <a:gd name="connsiteX1" fmla="*/ 361950 w 404681"/>
                            <a:gd name="connsiteY1" fmla="*/ 140970 h 168135"/>
                            <a:gd name="connsiteX2" fmla="*/ 403860 w 404681"/>
                            <a:gd name="connsiteY2" fmla="*/ 3810 h 168135"/>
                            <a:gd name="connsiteX3" fmla="*/ 80010 w 404681"/>
                            <a:gd name="connsiteY3" fmla="*/ 0 h 168135"/>
                            <a:gd name="connsiteX4" fmla="*/ 81915 w 404681"/>
                            <a:gd name="connsiteY4" fmla="*/ 53340 h 168135"/>
                            <a:gd name="connsiteX5" fmla="*/ 0 w 404681"/>
                            <a:gd name="connsiteY5" fmla="*/ 53340 h 168135"/>
                            <a:gd name="connsiteX6" fmla="*/ 5715 w 404681"/>
                            <a:gd name="connsiteY6" fmla="*/ 85725 h 168135"/>
                            <a:gd name="connsiteX7" fmla="*/ 89536 w 404681"/>
                            <a:gd name="connsiteY7" fmla="*/ 89535 h 168135"/>
                            <a:gd name="connsiteX8" fmla="*/ 125730 w 404681"/>
                            <a:gd name="connsiteY8" fmla="*/ 140970 h 16813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681" h="168135">
                              <a:moveTo>
                                <a:pt x="125730" y="140970"/>
                              </a:moveTo>
                              <a:cubicBezTo>
                                <a:pt x="179705" y="175260"/>
                                <a:pt x="311785" y="179070"/>
                                <a:pt x="361950" y="140970"/>
                              </a:cubicBezTo>
                              <a:cubicBezTo>
                                <a:pt x="402590" y="116205"/>
                                <a:pt x="407035" y="51435"/>
                                <a:pt x="403860" y="3810"/>
                              </a:cubicBezTo>
                              <a:lnTo>
                                <a:pt x="80010" y="0"/>
                              </a:lnTo>
                              <a:lnTo>
                                <a:pt x="81915" y="53340"/>
                              </a:lnTo>
                              <a:lnTo>
                                <a:pt x="0" y="53340"/>
                              </a:lnTo>
                              <a:lnTo>
                                <a:pt x="5715" y="85725"/>
                              </a:lnTo>
                              <a:lnTo>
                                <a:pt x="89536" y="89535"/>
                              </a:lnTo>
                              <a:cubicBezTo>
                                <a:pt x="95886" y="104775"/>
                                <a:pt x="92710" y="121920"/>
                                <a:pt x="125730" y="14097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 w="127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6" name="楕円 455"/>
                        <p:cNvSpPr/>
                        <p:nvPr/>
                      </p:nvSpPr>
                      <p:spPr>
                        <a:xfrm>
                          <a:off x="2028825" y="1745932"/>
                          <a:ext cx="325754" cy="100965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127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453" name="楕円 452"/>
                      <p:cNvSpPr/>
                      <p:nvPr/>
                    </p:nvSpPr>
                    <p:spPr>
                      <a:xfrm>
                        <a:off x="5493642" y="1988739"/>
                        <a:ext cx="79248" cy="8154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127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39" name="楕円 438"/>
                    <p:cNvSpPr/>
                    <p:nvPr/>
                  </p:nvSpPr>
                  <p:spPr>
                    <a:xfrm>
                      <a:off x="3932394" y="4724946"/>
                      <a:ext cx="1391920" cy="358543"/>
                    </a:xfrm>
                    <a:prstGeom prst="ellipse">
                      <a:avLst/>
                    </a:prstGeom>
                    <a:solidFill>
                      <a:schemeClr val="tx1">
                        <a:alpha val="17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40" name="楕円 439"/>
                    <p:cNvSpPr/>
                    <p:nvPr/>
                  </p:nvSpPr>
                  <p:spPr>
                    <a:xfrm>
                      <a:off x="4159478" y="3675407"/>
                      <a:ext cx="1005889" cy="358543"/>
                    </a:xfrm>
                    <a:prstGeom prst="ellipse">
                      <a:avLst/>
                    </a:prstGeom>
                    <a:solidFill>
                      <a:schemeClr val="accent2">
                        <a:lumMod val="20000"/>
                        <a:lumOff val="80000"/>
                        <a:alpha val="17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441" name="グループ化 440"/>
                    <p:cNvGrpSpPr/>
                    <p:nvPr/>
                  </p:nvGrpSpPr>
                  <p:grpSpPr>
                    <a:xfrm>
                      <a:off x="4001607" y="4126374"/>
                      <a:ext cx="1283335" cy="668881"/>
                      <a:chOff x="3903952" y="2890450"/>
                      <a:chExt cx="1283335" cy="668881"/>
                    </a:xfrm>
                  </p:grpSpPr>
                  <p:sp>
                    <p:nvSpPr>
                      <p:cNvPr id="450" name="フリーフォーム 449"/>
                      <p:cNvSpPr/>
                      <p:nvPr/>
                    </p:nvSpPr>
                    <p:spPr>
                      <a:xfrm>
                        <a:off x="3903952" y="2890450"/>
                        <a:ext cx="1283335" cy="668881"/>
                      </a:xfrm>
                      <a:custGeom>
                        <a:avLst/>
                        <a:gdLst>
                          <a:gd name="connsiteX0" fmla="*/ 36195 w 1304925"/>
                          <a:gd name="connsiteY0" fmla="*/ 0 h 455295"/>
                          <a:gd name="connsiteX1" fmla="*/ 1287780 w 1304925"/>
                          <a:gd name="connsiteY1" fmla="*/ 20955 h 455295"/>
                          <a:gd name="connsiteX2" fmla="*/ 1304925 w 1304925"/>
                          <a:gd name="connsiteY2" fmla="*/ 133350 h 455295"/>
                          <a:gd name="connsiteX3" fmla="*/ 1118235 w 1304925"/>
                          <a:gd name="connsiteY3" fmla="*/ 131445 h 455295"/>
                          <a:gd name="connsiteX4" fmla="*/ 1152525 w 1304925"/>
                          <a:gd name="connsiteY4" fmla="*/ 455295 h 455295"/>
                          <a:gd name="connsiteX5" fmla="*/ 243840 w 1304925"/>
                          <a:gd name="connsiteY5" fmla="*/ 443865 h 455295"/>
                          <a:gd name="connsiteX6" fmla="*/ 249555 w 1304925"/>
                          <a:gd name="connsiteY6" fmla="*/ 137160 h 455295"/>
                          <a:gd name="connsiteX7" fmla="*/ 0 w 1304925"/>
                          <a:gd name="connsiteY7" fmla="*/ 120015 h 455295"/>
                          <a:gd name="connsiteX8" fmla="*/ 36195 w 1304925"/>
                          <a:gd name="connsiteY8" fmla="*/ 0 h 455295"/>
                          <a:gd name="connsiteX0" fmla="*/ 45720 w 1304925"/>
                          <a:gd name="connsiteY0" fmla="*/ 0 h 453390"/>
                          <a:gd name="connsiteX1" fmla="*/ 1287780 w 1304925"/>
                          <a:gd name="connsiteY1" fmla="*/ 19050 h 453390"/>
                          <a:gd name="connsiteX2" fmla="*/ 1304925 w 1304925"/>
                          <a:gd name="connsiteY2" fmla="*/ 131445 h 453390"/>
                          <a:gd name="connsiteX3" fmla="*/ 1118235 w 1304925"/>
                          <a:gd name="connsiteY3" fmla="*/ 129540 h 453390"/>
                          <a:gd name="connsiteX4" fmla="*/ 1152525 w 1304925"/>
                          <a:gd name="connsiteY4" fmla="*/ 453390 h 453390"/>
                          <a:gd name="connsiteX5" fmla="*/ 243840 w 1304925"/>
                          <a:gd name="connsiteY5" fmla="*/ 441960 h 453390"/>
                          <a:gd name="connsiteX6" fmla="*/ 249555 w 1304925"/>
                          <a:gd name="connsiteY6" fmla="*/ 135255 h 453390"/>
                          <a:gd name="connsiteX7" fmla="*/ 0 w 1304925"/>
                          <a:gd name="connsiteY7" fmla="*/ 118110 h 453390"/>
                          <a:gd name="connsiteX8" fmla="*/ 45720 w 1304925"/>
                          <a:gd name="connsiteY8" fmla="*/ 0 h 453390"/>
                          <a:gd name="connsiteX0" fmla="*/ 38100 w 1304925"/>
                          <a:gd name="connsiteY0" fmla="*/ 0 h 453390"/>
                          <a:gd name="connsiteX1" fmla="*/ 1287780 w 1304925"/>
                          <a:gd name="connsiteY1" fmla="*/ 19050 h 453390"/>
                          <a:gd name="connsiteX2" fmla="*/ 1304925 w 1304925"/>
                          <a:gd name="connsiteY2" fmla="*/ 131445 h 453390"/>
                          <a:gd name="connsiteX3" fmla="*/ 1118235 w 1304925"/>
                          <a:gd name="connsiteY3" fmla="*/ 129540 h 453390"/>
                          <a:gd name="connsiteX4" fmla="*/ 1152525 w 1304925"/>
                          <a:gd name="connsiteY4" fmla="*/ 453390 h 453390"/>
                          <a:gd name="connsiteX5" fmla="*/ 243840 w 1304925"/>
                          <a:gd name="connsiteY5" fmla="*/ 441960 h 453390"/>
                          <a:gd name="connsiteX6" fmla="*/ 249555 w 1304925"/>
                          <a:gd name="connsiteY6" fmla="*/ 135255 h 453390"/>
                          <a:gd name="connsiteX7" fmla="*/ 0 w 1304925"/>
                          <a:gd name="connsiteY7" fmla="*/ 118110 h 453390"/>
                          <a:gd name="connsiteX8" fmla="*/ 38100 w 1304925"/>
                          <a:gd name="connsiteY8" fmla="*/ 0 h 453390"/>
                          <a:gd name="connsiteX0" fmla="*/ 32385 w 1299210"/>
                          <a:gd name="connsiteY0" fmla="*/ 0 h 453390"/>
                          <a:gd name="connsiteX1" fmla="*/ 1282065 w 1299210"/>
                          <a:gd name="connsiteY1" fmla="*/ 19050 h 453390"/>
                          <a:gd name="connsiteX2" fmla="*/ 1299210 w 1299210"/>
                          <a:gd name="connsiteY2" fmla="*/ 131445 h 453390"/>
                          <a:gd name="connsiteX3" fmla="*/ 1112520 w 1299210"/>
                          <a:gd name="connsiteY3" fmla="*/ 129540 h 453390"/>
                          <a:gd name="connsiteX4" fmla="*/ 1146810 w 1299210"/>
                          <a:gd name="connsiteY4" fmla="*/ 453390 h 453390"/>
                          <a:gd name="connsiteX5" fmla="*/ 238125 w 1299210"/>
                          <a:gd name="connsiteY5" fmla="*/ 441960 h 453390"/>
                          <a:gd name="connsiteX6" fmla="*/ 243840 w 1299210"/>
                          <a:gd name="connsiteY6" fmla="*/ 135255 h 453390"/>
                          <a:gd name="connsiteX7" fmla="*/ 0 w 1299210"/>
                          <a:gd name="connsiteY7" fmla="*/ 118110 h 453390"/>
                          <a:gd name="connsiteX8" fmla="*/ 32385 w 1299210"/>
                          <a:gd name="connsiteY8" fmla="*/ 0 h 453390"/>
                          <a:gd name="connsiteX0" fmla="*/ 32385 w 1299210"/>
                          <a:gd name="connsiteY0" fmla="*/ 0 h 453390"/>
                          <a:gd name="connsiteX1" fmla="*/ 1282065 w 1299210"/>
                          <a:gd name="connsiteY1" fmla="*/ 19050 h 453390"/>
                          <a:gd name="connsiteX2" fmla="*/ 1299210 w 1299210"/>
                          <a:gd name="connsiteY2" fmla="*/ 131445 h 453390"/>
                          <a:gd name="connsiteX3" fmla="*/ 1112520 w 1299210"/>
                          <a:gd name="connsiteY3" fmla="*/ 129540 h 453390"/>
                          <a:gd name="connsiteX4" fmla="*/ 1146810 w 1299210"/>
                          <a:gd name="connsiteY4" fmla="*/ 453390 h 453390"/>
                          <a:gd name="connsiteX5" fmla="*/ 238125 w 1299210"/>
                          <a:gd name="connsiteY5" fmla="*/ 441960 h 453390"/>
                          <a:gd name="connsiteX6" fmla="*/ 243840 w 1299210"/>
                          <a:gd name="connsiteY6" fmla="*/ 135255 h 453390"/>
                          <a:gd name="connsiteX7" fmla="*/ 0 w 1299210"/>
                          <a:gd name="connsiteY7" fmla="*/ 118110 h 453390"/>
                          <a:gd name="connsiteX8" fmla="*/ 32385 w 1299210"/>
                          <a:gd name="connsiteY8" fmla="*/ 0 h 453390"/>
                          <a:gd name="connsiteX0" fmla="*/ 32385 w 1299210"/>
                          <a:gd name="connsiteY0" fmla="*/ 0 h 453390"/>
                          <a:gd name="connsiteX1" fmla="*/ 1282065 w 1299210"/>
                          <a:gd name="connsiteY1" fmla="*/ 19050 h 453390"/>
                          <a:gd name="connsiteX2" fmla="*/ 1299210 w 1299210"/>
                          <a:gd name="connsiteY2" fmla="*/ 131445 h 453390"/>
                          <a:gd name="connsiteX3" fmla="*/ 1112520 w 1299210"/>
                          <a:gd name="connsiteY3" fmla="*/ 129540 h 453390"/>
                          <a:gd name="connsiteX4" fmla="*/ 1146810 w 1299210"/>
                          <a:gd name="connsiteY4" fmla="*/ 453390 h 453390"/>
                          <a:gd name="connsiteX5" fmla="*/ 238125 w 1299210"/>
                          <a:gd name="connsiteY5" fmla="*/ 441960 h 453390"/>
                          <a:gd name="connsiteX6" fmla="*/ 243840 w 1299210"/>
                          <a:gd name="connsiteY6" fmla="*/ 135255 h 453390"/>
                          <a:gd name="connsiteX7" fmla="*/ 0 w 1299210"/>
                          <a:gd name="connsiteY7" fmla="*/ 118110 h 453390"/>
                          <a:gd name="connsiteX8" fmla="*/ 32385 w 1299210"/>
                          <a:gd name="connsiteY8" fmla="*/ 0 h 453390"/>
                          <a:gd name="connsiteX0" fmla="*/ 32385 w 1299210"/>
                          <a:gd name="connsiteY0" fmla="*/ 0 h 453390"/>
                          <a:gd name="connsiteX1" fmla="*/ 1282065 w 1299210"/>
                          <a:gd name="connsiteY1" fmla="*/ 19050 h 453390"/>
                          <a:gd name="connsiteX2" fmla="*/ 1299210 w 1299210"/>
                          <a:gd name="connsiteY2" fmla="*/ 131445 h 453390"/>
                          <a:gd name="connsiteX3" fmla="*/ 1112520 w 1299210"/>
                          <a:gd name="connsiteY3" fmla="*/ 129540 h 453390"/>
                          <a:gd name="connsiteX4" fmla="*/ 1146810 w 1299210"/>
                          <a:gd name="connsiteY4" fmla="*/ 453390 h 453390"/>
                          <a:gd name="connsiteX5" fmla="*/ 238125 w 1299210"/>
                          <a:gd name="connsiteY5" fmla="*/ 441960 h 453390"/>
                          <a:gd name="connsiteX6" fmla="*/ 243840 w 1299210"/>
                          <a:gd name="connsiteY6" fmla="*/ 190500 h 453390"/>
                          <a:gd name="connsiteX7" fmla="*/ 0 w 1299210"/>
                          <a:gd name="connsiteY7" fmla="*/ 118110 h 453390"/>
                          <a:gd name="connsiteX8" fmla="*/ 32385 w 1299210"/>
                          <a:gd name="connsiteY8" fmla="*/ 0 h 453390"/>
                          <a:gd name="connsiteX0" fmla="*/ 32385 w 1299210"/>
                          <a:gd name="connsiteY0" fmla="*/ 0 h 453390"/>
                          <a:gd name="connsiteX1" fmla="*/ 1282065 w 1299210"/>
                          <a:gd name="connsiteY1" fmla="*/ 19050 h 453390"/>
                          <a:gd name="connsiteX2" fmla="*/ 1299210 w 1299210"/>
                          <a:gd name="connsiteY2" fmla="*/ 131445 h 453390"/>
                          <a:gd name="connsiteX3" fmla="*/ 1112520 w 1299210"/>
                          <a:gd name="connsiteY3" fmla="*/ 129540 h 453390"/>
                          <a:gd name="connsiteX4" fmla="*/ 1146810 w 1299210"/>
                          <a:gd name="connsiteY4" fmla="*/ 453390 h 453390"/>
                          <a:gd name="connsiteX5" fmla="*/ 238125 w 1299210"/>
                          <a:gd name="connsiteY5" fmla="*/ 441960 h 453390"/>
                          <a:gd name="connsiteX6" fmla="*/ 243840 w 1299210"/>
                          <a:gd name="connsiteY6" fmla="*/ 190500 h 453390"/>
                          <a:gd name="connsiteX7" fmla="*/ 0 w 1299210"/>
                          <a:gd name="connsiteY7" fmla="*/ 118110 h 453390"/>
                          <a:gd name="connsiteX8" fmla="*/ 32385 w 1299210"/>
                          <a:gd name="connsiteY8" fmla="*/ 0 h 453390"/>
                          <a:gd name="connsiteX0" fmla="*/ 32385 w 1299210"/>
                          <a:gd name="connsiteY0" fmla="*/ 0 h 453390"/>
                          <a:gd name="connsiteX1" fmla="*/ 1282065 w 1299210"/>
                          <a:gd name="connsiteY1" fmla="*/ 19050 h 453390"/>
                          <a:gd name="connsiteX2" fmla="*/ 1299210 w 1299210"/>
                          <a:gd name="connsiteY2" fmla="*/ 131445 h 453390"/>
                          <a:gd name="connsiteX3" fmla="*/ 1112520 w 1299210"/>
                          <a:gd name="connsiteY3" fmla="*/ 129540 h 453390"/>
                          <a:gd name="connsiteX4" fmla="*/ 1146810 w 1299210"/>
                          <a:gd name="connsiteY4" fmla="*/ 453390 h 453390"/>
                          <a:gd name="connsiteX5" fmla="*/ 238125 w 1299210"/>
                          <a:gd name="connsiteY5" fmla="*/ 441960 h 453390"/>
                          <a:gd name="connsiteX6" fmla="*/ 243840 w 1299210"/>
                          <a:gd name="connsiteY6" fmla="*/ 190500 h 453390"/>
                          <a:gd name="connsiteX7" fmla="*/ 0 w 1299210"/>
                          <a:gd name="connsiteY7" fmla="*/ 118110 h 453390"/>
                          <a:gd name="connsiteX8" fmla="*/ 32385 w 1299210"/>
                          <a:gd name="connsiteY8" fmla="*/ 0 h 453390"/>
                          <a:gd name="connsiteX0" fmla="*/ 32385 w 1299210"/>
                          <a:gd name="connsiteY0" fmla="*/ 0 h 453390"/>
                          <a:gd name="connsiteX1" fmla="*/ 1282065 w 1299210"/>
                          <a:gd name="connsiteY1" fmla="*/ 19050 h 453390"/>
                          <a:gd name="connsiteX2" fmla="*/ 1299210 w 1299210"/>
                          <a:gd name="connsiteY2" fmla="*/ 131445 h 453390"/>
                          <a:gd name="connsiteX3" fmla="*/ 1112520 w 1299210"/>
                          <a:gd name="connsiteY3" fmla="*/ 129540 h 453390"/>
                          <a:gd name="connsiteX4" fmla="*/ 1146810 w 1299210"/>
                          <a:gd name="connsiteY4" fmla="*/ 453390 h 453390"/>
                          <a:gd name="connsiteX5" fmla="*/ 238125 w 1299210"/>
                          <a:gd name="connsiteY5" fmla="*/ 441960 h 453390"/>
                          <a:gd name="connsiteX6" fmla="*/ 0 w 1299210"/>
                          <a:gd name="connsiteY6" fmla="*/ 118110 h 453390"/>
                          <a:gd name="connsiteX7" fmla="*/ 32385 w 1299210"/>
                          <a:gd name="connsiteY7" fmla="*/ 0 h 453390"/>
                          <a:gd name="connsiteX0" fmla="*/ 32385 w 1299210"/>
                          <a:gd name="connsiteY0" fmla="*/ 0 h 453390"/>
                          <a:gd name="connsiteX1" fmla="*/ 1282065 w 1299210"/>
                          <a:gd name="connsiteY1" fmla="*/ 19050 h 453390"/>
                          <a:gd name="connsiteX2" fmla="*/ 1299210 w 1299210"/>
                          <a:gd name="connsiteY2" fmla="*/ 131445 h 453390"/>
                          <a:gd name="connsiteX3" fmla="*/ 1112520 w 1299210"/>
                          <a:gd name="connsiteY3" fmla="*/ 129540 h 453390"/>
                          <a:gd name="connsiteX4" fmla="*/ 1146810 w 1299210"/>
                          <a:gd name="connsiteY4" fmla="*/ 453390 h 453390"/>
                          <a:gd name="connsiteX5" fmla="*/ 238125 w 1299210"/>
                          <a:gd name="connsiteY5" fmla="*/ 441960 h 453390"/>
                          <a:gd name="connsiteX6" fmla="*/ 0 w 1299210"/>
                          <a:gd name="connsiteY6" fmla="*/ 118110 h 453390"/>
                          <a:gd name="connsiteX7" fmla="*/ 32385 w 1299210"/>
                          <a:gd name="connsiteY7" fmla="*/ 0 h 453390"/>
                          <a:gd name="connsiteX0" fmla="*/ 32385 w 1299210"/>
                          <a:gd name="connsiteY0" fmla="*/ 0 h 453390"/>
                          <a:gd name="connsiteX1" fmla="*/ 1282065 w 1299210"/>
                          <a:gd name="connsiteY1" fmla="*/ 19050 h 453390"/>
                          <a:gd name="connsiteX2" fmla="*/ 1299210 w 1299210"/>
                          <a:gd name="connsiteY2" fmla="*/ 131445 h 453390"/>
                          <a:gd name="connsiteX3" fmla="*/ 1112520 w 1299210"/>
                          <a:gd name="connsiteY3" fmla="*/ 129540 h 453390"/>
                          <a:gd name="connsiteX4" fmla="*/ 1146810 w 1299210"/>
                          <a:gd name="connsiteY4" fmla="*/ 453390 h 453390"/>
                          <a:gd name="connsiteX5" fmla="*/ 0 w 1299210"/>
                          <a:gd name="connsiteY5" fmla="*/ 118110 h 453390"/>
                          <a:gd name="connsiteX6" fmla="*/ 32385 w 1299210"/>
                          <a:gd name="connsiteY6" fmla="*/ 0 h 453390"/>
                          <a:gd name="connsiteX0" fmla="*/ 32385 w 1299210"/>
                          <a:gd name="connsiteY0" fmla="*/ 0 h 166226"/>
                          <a:gd name="connsiteX1" fmla="*/ 1282065 w 1299210"/>
                          <a:gd name="connsiteY1" fmla="*/ 19050 h 166226"/>
                          <a:gd name="connsiteX2" fmla="*/ 1299210 w 1299210"/>
                          <a:gd name="connsiteY2" fmla="*/ 131445 h 166226"/>
                          <a:gd name="connsiteX3" fmla="*/ 1112520 w 1299210"/>
                          <a:gd name="connsiteY3" fmla="*/ 129540 h 166226"/>
                          <a:gd name="connsiteX4" fmla="*/ 0 w 1299210"/>
                          <a:gd name="connsiteY4" fmla="*/ 118110 h 166226"/>
                          <a:gd name="connsiteX5" fmla="*/ 32385 w 1299210"/>
                          <a:gd name="connsiteY5" fmla="*/ 0 h 166226"/>
                          <a:gd name="connsiteX0" fmla="*/ 32385 w 1299210"/>
                          <a:gd name="connsiteY0" fmla="*/ 0 h 166226"/>
                          <a:gd name="connsiteX1" fmla="*/ 1282065 w 1299210"/>
                          <a:gd name="connsiteY1" fmla="*/ 19050 h 166226"/>
                          <a:gd name="connsiteX2" fmla="*/ 1299210 w 1299210"/>
                          <a:gd name="connsiteY2" fmla="*/ 131445 h 166226"/>
                          <a:gd name="connsiteX3" fmla="*/ 0 w 1299210"/>
                          <a:gd name="connsiteY3" fmla="*/ 118110 h 166226"/>
                          <a:gd name="connsiteX4" fmla="*/ 32385 w 1299210"/>
                          <a:gd name="connsiteY4" fmla="*/ 0 h 166226"/>
                          <a:gd name="connsiteX0" fmla="*/ 32385 w 1299210"/>
                          <a:gd name="connsiteY0" fmla="*/ 0 h 275210"/>
                          <a:gd name="connsiteX1" fmla="*/ 1282065 w 1299210"/>
                          <a:gd name="connsiteY1" fmla="*/ 19050 h 275210"/>
                          <a:gd name="connsiteX2" fmla="*/ 1299210 w 1299210"/>
                          <a:gd name="connsiteY2" fmla="*/ 131445 h 275210"/>
                          <a:gd name="connsiteX3" fmla="*/ 0 w 1299210"/>
                          <a:gd name="connsiteY3" fmla="*/ 118110 h 275210"/>
                          <a:gd name="connsiteX4" fmla="*/ 32385 w 1299210"/>
                          <a:gd name="connsiteY4" fmla="*/ 0 h 275210"/>
                          <a:gd name="connsiteX0" fmla="*/ 32385 w 1299210"/>
                          <a:gd name="connsiteY0" fmla="*/ 0 h 300097"/>
                          <a:gd name="connsiteX1" fmla="*/ 1282065 w 1299210"/>
                          <a:gd name="connsiteY1" fmla="*/ 19050 h 300097"/>
                          <a:gd name="connsiteX2" fmla="*/ 1299210 w 1299210"/>
                          <a:gd name="connsiteY2" fmla="*/ 131445 h 300097"/>
                          <a:gd name="connsiteX3" fmla="*/ 0 w 1299210"/>
                          <a:gd name="connsiteY3" fmla="*/ 118110 h 300097"/>
                          <a:gd name="connsiteX4" fmla="*/ 32385 w 1299210"/>
                          <a:gd name="connsiteY4" fmla="*/ 0 h 300097"/>
                          <a:gd name="connsiteX0" fmla="*/ 32385 w 1299210"/>
                          <a:gd name="connsiteY0" fmla="*/ 0 h 261078"/>
                          <a:gd name="connsiteX1" fmla="*/ 1282065 w 1299210"/>
                          <a:gd name="connsiteY1" fmla="*/ 19050 h 261078"/>
                          <a:gd name="connsiteX2" fmla="*/ 1299210 w 1299210"/>
                          <a:gd name="connsiteY2" fmla="*/ 131445 h 261078"/>
                          <a:gd name="connsiteX3" fmla="*/ 0 w 1299210"/>
                          <a:gd name="connsiteY3" fmla="*/ 118110 h 261078"/>
                          <a:gd name="connsiteX4" fmla="*/ 32385 w 1299210"/>
                          <a:gd name="connsiteY4" fmla="*/ 0 h 261078"/>
                          <a:gd name="connsiteX0" fmla="*/ 32385 w 1299210"/>
                          <a:gd name="connsiteY0" fmla="*/ 0 h 272491"/>
                          <a:gd name="connsiteX1" fmla="*/ 1282065 w 1299210"/>
                          <a:gd name="connsiteY1" fmla="*/ 19050 h 272491"/>
                          <a:gd name="connsiteX2" fmla="*/ 1299210 w 1299210"/>
                          <a:gd name="connsiteY2" fmla="*/ 131445 h 272491"/>
                          <a:gd name="connsiteX3" fmla="*/ 0 w 1299210"/>
                          <a:gd name="connsiteY3" fmla="*/ 118110 h 272491"/>
                          <a:gd name="connsiteX4" fmla="*/ 32385 w 1299210"/>
                          <a:gd name="connsiteY4" fmla="*/ 0 h 272491"/>
                          <a:gd name="connsiteX0" fmla="*/ 32385 w 1299210"/>
                          <a:gd name="connsiteY0" fmla="*/ 0 h 224847"/>
                          <a:gd name="connsiteX1" fmla="*/ 1282065 w 1299210"/>
                          <a:gd name="connsiteY1" fmla="*/ 19050 h 224847"/>
                          <a:gd name="connsiteX2" fmla="*/ 1299210 w 1299210"/>
                          <a:gd name="connsiteY2" fmla="*/ 131445 h 224847"/>
                          <a:gd name="connsiteX3" fmla="*/ 318134 w 1299210"/>
                          <a:gd name="connsiteY3" fmla="*/ 224789 h 224847"/>
                          <a:gd name="connsiteX4" fmla="*/ 0 w 1299210"/>
                          <a:gd name="connsiteY4" fmla="*/ 118110 h 224847"/>
                          <a:gd name="connsiteX5" fmla="*/ 32385 w 1299210"/>
                          <a:gd name="connsiteY5" fmla="*/ 0 h 224847"/>
                          <a:gd name="connsiteX0" fmla="*/ 32385 w 1299210"/>
                          <a:gd name="connsiteY0" fmla="*/ 0 h 224847"/>
                          <a:gd name="connsiteX1" fmla="*/ 1282065 w 1299210"/>
                          <a:gd name="connsiteY1" fmla="*/ 19050 h 224847"/>
                          <a:gd name="connsiteX2" fmla="*/ 1299210 w 1299210"/>
                          <a:gd name="connsiteY2" fmla="*/ 131445 h 224847"/>
                          <a:gd name="connsiteX3" fmla="*/ 318134 w 1299210"/>
                          <a:gd name="connsiteY3" fmla="*/ 224789 h 224847"/>
                          <a:gd name="connsiteX4" fmla="*/ 0 w 1299210"/>
                          <a:gd name="connsiteY4" fmla="*/ 118110 h 224847"/>
                          <a:gd name="connsiteX5" fmla="*/ 32385 w 1299210"/>
                          <a:gd name="connsiteY5" fmla="*/ 0 h 224847"/>
                          <a:gd name="connsiteX0" fmla="*/ 32385 w 1299210"/>
                          <a:gd name="connsiteY0" fmla="*/ 0 h 233737"/>
                          <a:gd name="connsiteX1" fmla="*/ 1282065 w 1299210"/>
                          <a:gd name="connsiteY1" fmla="*/ 19050 h 233737"/>
                          <a:gd name="connsiteX2" fmla="*/ 1299210 w 1299210"/>
                          <a:gd name="connsiteY2" fmla="*/ 131445 h 233737"/>
                          <a:gd name="connsiteX3" fmla="*/ 516254 w 1299210"/>
                          <a:gd name="connsiteY3" fmla="*/ 217169 h 233737"/>
                          <a:gd name="connsiteX4" fmla="*/ 318134 w 1299210"/>
                          <a:gd name="connsiteY4" fmla="*/ 224789 h 233737"/>
                          <a:gd name="connsiteX5" fmla="*/ 0 w 1299210"/>
                          <a:gd name="connsiteY5" fmla="*/ 118110 h 233737"/>
                          <a:gd name="connsiteX6" fmla="*/ 32385 w 1299210"/>
                          <a:gd name="connsiteY6" fmla="*/ 0 h 233737"/>
                          <a:gd name="connsiteX0" fmla="*/ 32385 w 1299210"/>
                          <a:gd name="connsiteY0" fmla="*/ 0 h 490245"/>
                          <a:gd name="connsiteX1" fmla="*/ 1282065 w 1299210"/>
                          <a:gd name="connsiteY1" fmla="*/ 19050 h 490245"/>
                          <a:gd name="connsiteX2" fmla="*/ 1299210 w 1299210"/>
                          <a:gd name="connsiteY2" fmla="*/ 131445 h 490245"/>
                          <a:gd name="connsiteX3" fmla="*/ 249554 w 1299210"/>
                          <a:gd name="connsiteY3" fmla="*/ 489584 h 490245"/>
                          <a:gd name="connsiteX4" fmla="*/ 318134 w 1299210"/>
                          <a:gd name="connsiteY4" fmla="*/ 224789 h 490245"/>
                          <a:gd name="connsiteX5" fmla="*/ 0 w 1299210"/>
                          <a:gd name="connsiteY5" fmla="*/ 118110 h 490245"/>
                          <a:gd name="connsiteX6" fmla="*/ 32385 w 1299210"/>
                          <a:gd name="connsiteY6" fmla="*/ 0 h 490245"/>
                          <a:gd name="connsiteX0" fmla="*/ 32385 w 1299210"/>
                          <a:gd name="connsiteY0" fmla="*/ 0 h 489584"/>
                          <a:gd name="connsiteX1" fmla="*/ 1282065 w 1299210"/>
                          <a:gd name="connsiteY1" fmla="*/ 19050 h 489584"/>
                          <a:gd name="connsiteX2" fmla="*/ 1299210 w 1299210"/>
                          <a:gd name="connsiteY2" fmla="*/ 131445 h 489584"/>
                          <a:gd name="connsiteX3" fmla="*/ 249554 w 1299210"/>
                          <a:gd name="connsiteY3" fmla="*/ 489584 h 489584"/>
                          <a:gd name="connsiteX4" fmla="*/ 318134 w 1299210"/>
                          <a:gd name="connsiteY4" fmla="*/ 224789 h 489584"/>
                          <a:gd name="connsiteX5" fmla="*/ 0 w 1299210"/>
                          <a:gd name="connsiteY5" fmla="*/ 118110 h 489584"/>
                          <a:gd name="connsiteX6" fmla="*/ 32385 w 1299210"/>
                          <a:gd name="connsiteY6" fmla="*/ 0 h 489584"/>
                          <a:gd name="connsiteX0" fmla="*/ 32385 w 1299210"/>
                          <a:gd name="connsiteY0" fmla="*/ 0 h 487679"/>
                          <a:gd name="connsiteX1" fmla="*/ 1282065 w 1299210"/>
                          <a:gd name="connsiteY1" fmla="*/ 19050 h 487679"/>
                          <a:gd name="connsiteX2" fmla="*/ 1299210 w 1299210"/>
                          <a:gd name="connsiteY2" fmla="*/ 131445 h 487679"/>
                          <a:gd name="connsiteX3" fmla="*/ 186689 w 1299210"/>
                          <a:gd name="connsiteY3" fmla="*/ 487679 h 487679"/>
                          <a:gd name="connsiteX4" fmla="*/ 318134 w 1299210"/>
                          <a:gd name="connsiteY4" fmla="*/ 224789 h 487679"/>
                          <a:gd name="connsiteX5" fmla="*/ 0 w 1299210"/>
                          <a:gd name="connsiteY5" fmla="*/ 118110 h 487679"/>
                          <a:gd name="connsiteX6" fmla="*/ 32385 w 1299210"/>
                          <a:gd name="connsiteY6" fmla="*/ 0 h 487679"/>
                          <a:gd name="connsiteX0" fmla="*/ 32385 w 1299210"/>
                          <a:gd name="connsiteY0" fmla="*/ 0 h 487679"/>
                          <a:gd name="connsiteX1" fmla="*/ 1282065 w 1299210"/>
                          <a:gd name="connsiteY1" fmla="*/ 19050 h 487679"/>
                          <a:gd name="connsiteX2" fmla="*/ 1299210 w 1299210"/>
                          <a:gd name="connsiteY2" fmla="*/ 131445 h 487679"/>
                          <a:gd name="connsiteX3" fmla="*/ 186689 w 1299210"/>
                          <a:gd name="connsiteY3" fmla="*/ 487679 h 487679"/>
                          <a:gd name="connsiteX4" fmla="*/ 318134 w 1299210"/>
                          <a:gd name="connsiteY4" fmla="*/ 224789 h 487679"/>
                          <a:gd name="connsiteX5" fmla="*/ 0 w 1299210"/>
                          <a:gd name="connsiteY5" fmla="*/ 118110 h 487679"/>
                          <a:gd name="connsiteX6" fmla="*/ 32385 w 1299210"/>
                          <a:gd name="connsiteY6" fmla="*/ 0 h 487679"/>
                          <a:gd name="connsiteX0" fmla="*/ 32385 w 1299210"/>
                          <a:gd name="connsiteY0" fmla="*/ 0 h 487679"/>
                          <a:gd name="connsiteX1" fmla="*/ 1282065 w 1299210"/>
                          <a:gd name="connsiteY1" fmla="*/ 19050 h 487679"/>
                          <a:gd name="connsiteX2" fmla="*/ 1299210 w 1299210"/>
                          <a:gd name="connsiteY2" fmla="*/ 131445 h 487679"/>
                          <a:gd name="connsiteX3" fmla="*/ 186689 w 1299210"/>
                          <a:gd name="connsiteY3" fmla="*/ 487679 h 487679"/>
                          <a:gd name="connsiteX4" fmla="*/ 318134 w 1299210"/>
                          <a:gd name="connsiteY4" fmla="*/ 224789 h 487679"/>
                          <a:gd name="connsiteX5" fmla="*/ 0 w 1299210"/>
                          <a:gd name="connsiteY5" fmla="*/ 118110 h 487679"/>
                          <a:gd name="connsiteX6" fmla="*/ 32385 w 1299210"/>
                          <a:gd name="connsiteY6" fmla="*/ 0 h 487679"/>
                          <a:gd name="connsiteX0" fmla="*/ 32385 w 1299210"/>
                          <a:gd name="connsiteY0" fmla="*/ 0 h 488871"/>
                          <a:gd name="connsiteX1" fmla="*/ 1282065 w 1299210"/>
                          <a:gd name="connsiteY1" fmla="*/ 19050 h 488871"/>
                          <a:gd name="connsiteX2" fmla="*/ 1299210 w 1299210"/>
                          <a:gd name="connsiteY2" fmla="*/ 131445 h 488871"/>
                          <a:gd name="connsiteX3" fmla="*/ 765809 w 1299210"/>
                          <a:gd name="connsiteY3" fmla="*/ 314325 h 488871"/>
                          <a:gd name="connsiteX4" fmla="*/ 186689 w 1299210"/>
                          <a:gd name="connsiteY4" fmla="*/ 487679 h 488871"/>
                          <a:gd name="connsiteX5" fmla="*/ 318134 w 1299210"/>
                          <a:gd name="connsiteY5" fmla="*/ 224789 h 488871"/>
                          <a:gd name="connsiteX6" fmla="*/ 0 w 1299210"/>
                          <a:gd name="connsiteY6" fmla="*/ 118110 h 488871"/>
                          <a:gd name="connsiteX7" fmla="*/ 32385 w 1299210"/>
                          <a:gd name="connsiteY7" fmla="*/ 0 h 488871"/>
                          <a:gd name="connsiteX0" fmla="*/ 32385 w 1299210"/>
                          <a:gd name="connsiteY0" fmla="*/ 0 h 566621"/>
                          <a:gd name="connsiteX1" fmla="*/ 1282065 w 1299210"/>
                          <a:gd name="connsiteY1" fmla="*/ 19050 h 566621"/>
                          <a:gd name="connsiteX2" fmla="*/ 1299210 w 1299210"/>
                          <a:gd name="connsiteY2" fmla="*/ 131445 h 566621"/>
                          <a:gd name="connsiteX3" fmla="*/ 925829 w 1299210"/>
                          <a:gd name="connsiteY3" fmla="*/ 548640 h 566621"/>
                          <a:gd name="connsiteX4" fmla="*/ 186689 w 1299210"/>
                          <a:gd name="connsiteY4" fmla="*/ 487679 h 566621"/>
                          <a:gd name="connsiteX5" fmla="*/ 318134 w 1299210"/>
                          <a:gd name="connsiteY5" fmla="*/ 224789 h 566621"/>
                          <a:gd name="connsiteX6" fmla="*/ 0 w 1299210"/>
                          <a:gd name="connsiteY6" fmla="*/ 118110 h 566621"/>
                          <a:gd name="connsiteX7" fmla="*/ 32385 w 1299210"/>
                          <a:gd name="connsiteY7" fmla="*/ 0 h 566621"/>
                          <a:gd name="connsiteX0" fmla="*/ 32385 w 1299210"/>
                          <a:gd name="connsiteY0" fmla="*/ 0 h 576521"/>
                          <a:gd name="connsiteX1" fmla="*/ 1282065 w 1299210"/>
                          <a:gd name="connsiteY1" fmla="*/ 19050 h 576521"/>
                          <a:gd name="connsiteX2" fmla="*/ 1299210 w 1299210"/>
                          <a:gd name="connsiteY2" fmla="*/ 131445 h 576521"/>
                          <a:gd name="connsiteX3" fmla="*/ 925829 w 1299210"/>
                          <a:gd name="connsiteY3" fmla="*/ 548640 h 576521"/>
                          <a:gd name="connsiteX4" fmla="*/ 186689 w 1299210"/>
                          <a:gd name="connsiteY4" fmla="*/ 487679 h 576521"/>
                          <a:gd name="connsiteX5" fmla="*/ 318134 w 1299210"/>
                          <a:gd name="connsiteY5" fmla="*/ 224789 h 576521"/>
                          <a:gd name="connsiteX6" fmla="*/ 0 w 1299210"/>
                          <a:gd name="connsiteY6" fmla="*/ 118110 h 576521"/>
                          <a:gd name="connsiteX7" fmla="*/ 32385 w 1299210"/>
                          <a:gd name="connsiteY7" fmla="*/ 0 h 576521"/>
                          <a:gd name="connsiteX0" fmla="*/ 32385 w 1299210"/>
                          <a:gd name="connsiteY0" fmla="*/ 0 h 576521"/>
                          <a:gd name="connsiteX1" fmla="*/ 1282065 w 1299210"/>
                          <a:gd name="connsiteY1" fmla="*/ 19050 h 576521"/>
                          <a:gd name="connsiteX2" fmla="*/ 1299210 w 1299210"/>
                          <a:gd name="connsiteY2" fmla="*/ 131445 h 576521"/>
                          <a:gd name="connsiteX3" fmla="*/ 986789 w 1299210"/>
                          <a:gd name="connsiteY3" fmla="*/ 548640 h 576521"/>
                          <a:gd name="connsiteX4" fmla="*/ 186689 w 1299210"/>
                          <a:gd name="connsiteY4" fmla="*/ 487679 h 576521"/>
                          <a:gd name="connsiteX5" fmla="*/ 318134 w 1299210"/>
                          <a:gd name="connsiteY5" fmla="*/ 224789 h 576521"/>
                          <a:gd name="connsiteX6" fmla="*/ 0 w 1299210"/>
                          <a:gd name="connsiteY6" fmla="*/ 118110 h 576521"/>
                          <a:gd name="connsiteX7" fmla="*/ 32385 w 1299210"/>
                          <a:gd name="connsiteY7" fmla="*/ 0 h 576521"/>
                          <a:gd name="connsiteX0" fmla="*/ 32385 w 1299210"/>
                          <a:gd name="connsiteY0" fmla="*/ 0 h 576521"/>
                          <a:gd name="connsiteX1" fmla="*/ 1282065 w 1299210"/>
                          <a:gd name="connsiteY1" fmla="*/ 19050 h 576521"/>
                          <a:gd name="connsiteX2" fmla="*/ 1299210 w 1299210"/>
                          <a:gd name="connsiteY2" fmla="*/ 131445 h 576521"/>
                          <a:gd name="connsiteX3" fmla="*/ 986789 w 1299210"/>
                          <a:gd name="connsiteY3" fmla="*/ 548640 h 576521"/>
                          <a:gd name="connsiteX4" fmla="*/ 186689 w 1299210"/>
                          <a:gd name="connsiteY4" fmla="*/ 487679 h 576521"/>
                          <a:gd name="connsiteX5" fmla="*/ 318134 w 1299210"/>
                          <a:gd name="connsiteY5" fmla="*/ 224789 h 576521"/>
                          <a:gd name="connsiteX6" fmla="*/ 0 w 1299210"/>
                          <a:gd name="connsiteY6" fmla="*/ 118110 h 576521"/>
                          <a:gd name="connsiteX7" fmla="*/ 32385 w 1299210"/>
                          <a:gd name="connsiteY7" fmla="*/ 0 h 576521"/>
                          <a:gd name="connsiteX0" fmla="*/ 32385 w 1299210"/>
                          <a:gd name="connsiteY0" fmla="*/ 0 h 576521"/>
                          <a:gd name="connsiteX1" fmla="*/ 1282065 w 1299210"/>
                          <a:gd name="connsiteY1" fmla="*/ 19050 h 576521"/>
                          <a:gd name="connsiteX2" fmla="*/ 1299210 w 1299210"/>
                          <a:gd name="connsiteY2" fmla="*/ 131445 h 576521"/>
                          <a:gd name="connsiteX3" fmla="*/ 1064894 w 1299210"/>
                          <a:gd name="connsiteY3" fmla="*/ 371475 h 576521"/>
                          <a:gd name="connsiteX4" fmla="*/ 986789 w 1299210"/>
                          <a:gd name="connsiteY4" fmla="*/ 548640 h 576521"/>
                          <a:gd name="connsiteX5" fmla="*/ 186689 w 1299210"/>
                          <a:gd name="connsiteY5" fmla="*/ 487679 h 576521"/>
                          <a:gd name="connsiteX6" fmla="*/ 318134 w 1299210"/>
                          <a:gd name="connsiteY6" fmla="*/ 224789 h 576521"/>
                          <a:gd name="connsiteX7" fmla="*/ 0 w 1299210"/>
                          <a:gd name="connsiteY7" fmla="*/ 118110 h 576521"/>
                          <a:gd name="connsiteX8" fmla="*/ 32385 w 1299210"/>
                          <a:gd name="connsiteY8" fmla="*/ 0 h 576521"/>
                          <a:gd name="connsiteX0" fmla="*/ 32385 w 1299210"/>
                          <a:gd name="connsiteY0" fmla="*/ 0 h 576521"/>
                          <a:gd name="connsiteX1" fmla="*/ 1282065 w 1299210"/>
                          <a:gd name="connsiteY1" fmla="*/ 19050 h 576521"/>
                          <a:gd name="connsiteX2" fmla="*/ 1299210 w 1299210"/>
                          <a:gd name="connsiteY2" fmla="*/ 131445 h 576521"/>
                          <a:gd name="connsiteX3" fmla="*/ 1064894 w 1299210"/>
                          <a:gd name="connsiteY3" fmla="*/ 232410 h 576521"/>
                          <a:gd name="connsiteX4" fmla="*/ 986789 w 1299210"/>
                          <a:gd name="connsiteY4" fmla="*/ 548640 h 576521"/>
                          <a:gd name="connsiteX5" fmla="*/ 186689 w 1299210"/>
                          <a:gd name="connsiteY5" fmla="*/ 487679 h 576521"/>
                          <a:gd name="connsiteX6" fmla="*/ 318134 w 1299210"/>
                          <a:gd name="connsiteY6" fmla="*/ 224789 h 576521"/>
                          <a:gd name="connsiteX7" fmla="*/ 0 w 1299210"/>
                          <a:gd name="connsiteY7" fmla="*/ 118110 h 576521"/>
                          <a:gd name="connsiteX8" fmla="*/ 32385 w 1299210"/>
                          <a:gd name="connsiteY8" fmla="*/ 0 h 576521"/>
                          <a:gd name="connsiteX0" fmla="*/ 32385 w 1299210"/>
                          <a:gd name="connsiteY0" fmla="*/ 0 h 576521"/>
                          <a:gd name="connsiteX1" fmla="*/ 1282065 w 1299210"/>
                          <a:gd name="connsiteY1" fmla="*/ 19050 h 576521"/>
                          <a:gd name="connsiteX2" fmla="*/ 1299210 w 1299210"/>
                          <a:gd name="connsiteY2" fmla="*/ 131445 h 576521"/>
                          <a:gd name="connsiteX3" fmla="*/ 1064894 w 1299210"/>
                          <a:gd name="connsiteY3" fmla="*/ 232410 h 576521"/>
                          <a:gd name="connsiteX4" fmla="*/ 986789 w 1299210"/>
                          <a:gd name="connsiteY4" fmla="*/ 548640 h 576521"/>
                          <a:gd name="connsiteX5" fmla="*/ 186689 w 1299210"/>
                          <a:gd name="connsiteY5" fmla="*/ 487679 h 576521"/>
                          <a:gd name="connsiteX6" fmla="*/ 318134 w 1299210"/>
                          <a:gd name="connsiteY6" fmla="*/ 224789 h 576521"/>
                          <a:gd name="connsiteX7" fmla="*/ 0 w 1299210"/>
                          <a:gd name="connsiteY7" fmla="*/ 118110 h 576521"/>
                          <a:gd name="connsiteX8" fmla="*/ 32385 w 1299210"/>
                          <a:gd name="connsiteY8" fmla="*/ 0 h 576521"/>
                          <a:gd name="connsiteX0" fmla="*/ 32385 w 1299210"/>
                          <a:gd name="connsiteY0" fmla="*/ 0 h 576521"/>
                          <a:gd name="connsiteX1" fmla="*/ 1282065 w 1299210"/>
                          <a:gd name="connsiteY1" fmla="*/ 19050 h 576521"/>
                          <a:gd name="connsiteX2" fmla="*/ 1299210 w 1299210"/>
                          <a:gd name="connsiteY2" fmla="*/ 131445 h 576521"/>
                          <a:gd name="connsiteX3" fmla="*/ 1064894 w 1299210"/>
                          <a:gd name="connsiteY3" fmla="*/ 232410 h 576521"/>
                          <a:gd name="connsiteX4" fmla="*/ 986789 w 1299210"/>
                          <a:gd name="connsiteY4" fmla="*/ 548640 h 576521"/>
                          <a:gd name="connsiteX5" fmla="*/ 186689 w 1299210"/>
                          <a:gd name="connsiteY5" fmla="*/ 487679 h 576521"/>
                          <a:gd name="connsiteX6" fmla="*/ 318134 w 1299210"/>
                          <a:gd name="connsiteY6" fmla="*/ 224789 h 576521"/>
                          <a:gd name="connsiteX7" fmla="*/ 0 w 1299210"/>
                          <a:gd name="connsiteY7" fmla="*/ 118110 h 576521"/>
                          <a:gd name="connsiteX8" fmla="*/ 32385 w 1299210"/>
                          <a:gd name="connsiteY8" fmla="*/ 0 h 576521"/>
                          <a:gd name="connsiteX0" fmla="*/ 32385 w 1299210"/>
                          <a:gd name="connsiteY0" fmla="*/ 0 h 577957"/>
                          <a:gd name="connsiteX1" fmla="*/ 1282065 w 1299210"/>
                          <a:gd name="connsiteY1" fmla="*/ 19050 h 577957"/>
                          <a:gd name="connsiteX2" fmla="*/ 1299210 w 1299210"/>
                          <a:gd name="connsiteY2" fmla="*/ 131445 h 577957"/>
                          <a:gd name="connsiteX3" fmla="*/ 1064894 w 1299210"/>
                          <a:gd name="connsiteY3" fmla="*/ 232410 h 577957"/>
                          <a:gd name="connsiteX4" fmla="*/ 1068704 w 1299210"/>
                          <a:gd name="connsiteY4" fmla="*/ 550545 h 577957"/>
                          <a:gd name="connsiteX5" fmla="*/ 186689 w 1299210"/>
                          <a:gd name="connsiteY5" fmla="*/ 487679 h 577957"/>
                          <a:gd name="connsiteX6" fmla="*/ 318134 w 1299210"/>
                          <a:gd name="connsiteY6" fmla="*/ 224789 h 577957"/>
                          <a:gd name="connsiteX7" fmla="*/ 0 w 1299210"/>
                          <a:gd name="connsiteY7" fmla="*/ 118110 h 577957"/>
                          <a:gd name="connsiteX8" fmla="*/ 32385 w 1299210"/>
                          <a:gd name="connsiteY8" fmla="*/ 0 h 577957"/>
                          <a:gd name="connsiteX0" fmla="*/ 32385 w 1299210"/>
                          <a:gd name="connsiteY0" fmla="*/ 0 h 577957"/>
                          <a:gd name="connsiteX1" fmla="*/ 1282065 w 1299210"/>
                          <a:gd name="connsiteY1" fmla="*/ 19050 h 577957"/>
                          <a:gd name="connsiteX2" fmla="*/ 1299210 w 1299210"/>
                          <a:gd name="connsiteY2" fmla="*/ 131445 h 577957"/>
                          <a:gd name="connsiteX3" fmla="*/ 1064894 w 1299210"/>
                          <a:gd name="connsiteY3" fmla="*/ 232410 h 577957"/>
                          <a:gd name="connsiteX4" fmla="*/ 1068704 w 1299210"/>
                          <a:gd name="connsiteY4" fmla="*/ 550545 h 577957"/>
                          <a:gd name="connsiteX5" fmla="*/ 186689 w 1299210"/>
                          <a:gd name="connsiteY5" fmla="*/ 487679 h 577957"/>
                          <a:gd name="connsiteX6" fmla="*/ 318134 w 1299210"/>
                          <a:gd name="connsiteY6" fmla="*/ 224789 h 577957"/>
                          <a:gd name="connsiteX7" fmla="*/ 0 w 1299210"/>
                          <a:gd name="connsiteY7" fmla="*/ 118110 h 577957"/>
                          <a:gd name="connsiteX8" fmla="*/ 32385 w 1299210"/>
                          <a:gd name="connsiteY8" fmla="*/ 0 h 577957"/>
                          <a:gd name="connsiteX0" fmla="*/ 32385 w 1299210"/>
                          <a:gd name="connsiteY0" fmla="*/ 0 h 577957"/>
                          <a:gd name="connsiteX1" fmla="*/ 1282065 w 1299210"/>
                          <a:gd name="connsiteY1" fmla="*/ 19050 h 577957"/>
                          <a:gd name="connsiteX2" fmla="*/ 1299210 w 1299210"/>
                          <a:gd name="connsiteY2" fmla="*/ 131445 h 577957"/>
                          <a:gd name="connsiteX3" fmla="*/ 1038224 w 1299210"/>
                          <a:gd name="connsiteY3" fmla="*/ 232410 h 577957"/>
                          <a:gd name="connsiteX4" fmla="*/ 1068704 w 1299210"/>
                          <a:gd name="connsiteY4" fmla="*/ 550545 h 577957"/>
                          <a:gd name="connsiteX5" fmla="*/ 186689 w 1299210"/>
                          <a:gd name="connsiteY5" fmla="*/ 487679 h 577957"/>
                          <a:gd name="connsiteX6" fmla="*/ 318134 w 1299210"/>
                          <a:gd name="connsiteY6" fmla="*/ 224789 h 577957"/>
                          <a:gd name="connsiteX7" fmla="*/ 0 w 1299210"/>
                          <a:gd name="connsiteY7" fmla="*/ 118110 h 577957"/>
                          <a:gd name="connsiteX8" fmla="*/ 32385 w 1299210"/>
                          <a:gd name="connsiteY8" fmla="*/ 0 h 577957"/>
                          <a:gd name="connsiteX0" fmla="*/ 32385 w 1299210"/>
                          <a:gd name="connsiteY0" fmla="*/ 0 h 555589"/>
                          <a:gd name="connsiteX1" fmla="*/ 1282065 w 1299210"/>
                          <a:gd name="connsiteY1" fmla="*/ 19050 h 555589"/>
                          <a:gd name="connsiteX2" fmla="*/ 1299210 w 1299210"/>
                          <a:gd name="connsiteY2" fmla="*/ 131445 h 555589"/>
                          <a:gd name="connsiteX3" fmla="*/ 1038224 w 1299210"/>
                          <a:gd name="connsiteY3" fmla="*/ 232410 h 555589"/>
                          <a:gd name="connsiteX4" fmla="*/ 1078229 w 1299210"/>
                          <a:gd name="connsiteY4" fmla="*/ 518160 h 555589"/>
                          <a:gd name="connsiteX5" fmla="*/ 186689 w 1299210"/>
                          <a:gd name="connsiteY5" fmla="*/ 487679 h 555589"/>
                          <a:gd name="connsiteX6" fmla="*/ 318134 w 1299210"/>
                          <a:gd name="connsiteY6" fmla="*/ 224789 h 555589"/>
                          <a:gd name="connsiteX7" fmla="*/ 0 w 1299210"/>
                          <a:gd name="connsiteY7" fmla="*/ 118110 h 555589"/>
                          <a:gd name="connsiteX8" fmla="*/ 32385 w 1299210"/>
                          <a:gd name="connsiteY8" fmla="*/ 0 h 555589"/>
                          <a:gd name="connsiteX0" fmla="*/ 32385 w 1299210"/>
                          <a:gd name="connsiteY0" fmla="*/ 0 h 575272"/>
                          <a:gd name="connsiteX1" fmla="*/ 1282065 w 1299210"/>
                          <a:gd name="connsiteY1" fmla="*/ 19050 h 575272"/>
                          <a:gd name="connsiteX2" fmla="*/ 1299210 w 1299210"/>
                          <a:gd name="connsiteY2" fmla="*/ 131445 h 575272"/>
                          <a:gd name="connsiteX3" fmla="*/ 1038224 w 1299210"/>
                          <a:gd name="connsiteY3" fmla="*/ 232410 h 575272"/>
                          <a:gd name="connsiteX4" fmla="*/ 1078229 w 1299210"/>
                          <a:gd name="connsiteY4" fmla="*/ 518160 h 575272"/>
                          <a:gd name="connsiteX5" fmla="*/ 186689 w 1299210"/>
                          <a:gd name="connsiteY5" fmla="*/ 487679 h 575272"/>
                          <a:gd name="connsiteX6" fmla="*/ 318134 w 1299210"/>
                          <a:gd name="connsiteY6" fmla="*/ 224789 h 575272"/>
                          <a:gd name="connsiteX7" fmla="*/ 0 w 1299210"/>
                          <a:gd name="connsiteY7" fmla="*/ 118110 h 575272"/>
                          <a:gd name="connsiteX8" fmla="*/ 32385 w 1299210"/>
                          <a:gd name="connsiteY8" fmla="*/ 0 h 575272"/>
                          <a:gd name="connsiteX0" fmla="*/ 32385 w 1299210"/>
                          <a:gd name="connsiteY0" fmla="*/ 0 h 575272"/>
                          <a:gd name="connsiteX1" fmla="*/ 1282065 w 1299210"/>
                          <a:gd name="connsiteY1" fmla="*/ 19050 h 575272"/>
                          <a:gd name="connsiteX2" fmla="*/ 1299210 w 1299210"/>
                          <a:gd name="connsiteY2" fmla="*/ 131445 h 575272"/>
                          <a:gd name="connsiteX3" fmla="*/ 1038224 w 1299210"/>
                          <a:gd name="connsiteY3" fmla="*/ 232410 h 575272"/>
                          <a:gd name="connsiteX4" fmla="*/ 1078229 w 1299210"/>
                          <a:gd name="connsiteY4" fmla="*/ 518160 h 575272"/>
                          <a:gd name="connsiteX5" fmla="*/ 186689 w 1299210"/>
                          <a:gd name="connsiteY5" fmla="*/ 487679 h 575272"/>
                          <a:gd name="connsiteX6" fmla="*/ 318134 w 1299210"/>
                          <a:gd name="connsiteY6" fmla="*/ 224789 h 575272"/>
                          <a:gd name="connsiteX7" fmla="*/ 0 w 1299210"/>
                          <a:gd name="connsiteY7" fmla="*/ 118110 h 575272"/>
                          <a:gd name="connsiteX8" fmla="*/ 32385 w 1299210"/>
                          <a:gd name="connsiteY8" fmla="*/ 0 h 575272"/>
                          <a:gd name="connsiteX0" fmla="*/ 32385 w 1299210"/>
                          <a:gd name="connsiteY0" fmla="*/ 0 h 575272"/>
                          <a:gd name="connsiteX1" fmla="*/ 1282065 w 1299210"/>
                          <a:gd name="connsiteY1" fmla="*/ 19050 h 575272"/>
                          <a:gd name="connsiteX2" fmla="*/ 1299210 w 1299210"/>
                          <a:gd name="connsiteY2" fmla="*/ 131445 h 575272"/>
                          <a:gd name="connsiteX3" fmla="*/ 1022984 w 1299210"/>
                          <a:gd name="connsiteY3" fmla="*/ 232410 h 575272"/>
                          <a:gd name="connsiteX4" fmla="*/ 1078229 w 1299210"/>
                          <a:gd name="connsiteY4" fmla="*/ 518160 h 575272"/>
                          <a:gd name="connsiteX5" fmla="*/ 186689 w 1299210"/>
                          <a:gd name="connsiteY5" fmla="*/ 487679 h 575272"/>
                          <a:gd name="connsiteX6" fmla="*/ 318134 w 1299210"/>
                          <a:gd name="connsiteY6" fmla="*/ 224789 h 575272"/>
                          <a:gd name="connsiteX7" fmla="*/ 0 w 1299210"/>
                          <a:gd name="connsiteY7" fmla="*/ 118110 h 575272"/>
                          <a:gd name="connsiteX8" fmla="*/ 32385 w 1299210"/>
                          <a:gd name="connsiteY8" fmla="*/ 0 h 575272"/>
                          <a:gd name="connsiteX0" fmla="*/ 32385 w 1299210"/>
                          <a:gd name="connsiteY0" fmla="*/ 0 h 575272"/>
                          <a:gd name="connsiteX1" fmla="*/ 1282065 w 1299210"/>
                          <a:gd name="connsiteY1" fmla="*/ 19050 h 575272"/>
                          <a:gd name="connsiteX2" fmla="*/ 1299210 w 1299210"/>
                          <a:gd name="connsiteY2" fmla="*/ 131445 h 575272"/>
                          <a:gd name="connsiteX3" fmla="*/ 1022984 w 1299210"/>
                          <a:gd name="connsiteY3" fmla="*/ 232410 h 575272"/>
                          <a:gd name="connsiteX4" fmla="*/ 1078229 w 1299210"/>
                          <a:gd name="connsiteY4" fmla="*/ 518160 h 575272"/>
                          <a:gd name="connsiteX5" fmla="*/ 186689 w 1299210"/>
                          <a:gd name="connsiteY5" fmla="*/ 487679 h 575272"/>
                          <a:gd name="connsiteX6" fmla="*/ 169544 w 1299210"/>
                          <a:gd name="connsiteY6" fmla="*/ 232409 h 575272"/>
                          <a:gd name="connsiteX7" fmla="*/ 0 w 1299210"/>
                          <a:gd name="connsiteY7" fmla="*/ 118110 h 575272"/>
                          <a:gd name="connsiteX8" fmla="*/ 32385 w 1299210"/>
                          <a:gd name="connsiteY8" fmla="*/ 0 h 575272"/>
                          <a:gd name="connsiteX0" fmla="*/ 32385 w 1299210"/>
                          <a:gd name="connsiteY0" fmla="*/ 0 h 575272"/>
                          <a:gd name="connsiteX1" fmla="*/ 1282065 w 1299210"/>
                          <a:gd name="connsiteY1" fmla="*/ 19050 h 575272"/>
                          <a:gd name="connsiteX2" fmla="*/ 1299210 w 1299210"/>
                          <a:gd name="connsiteY2" fmla="*/ 131445 h 575272"/>
                          <a:gd name="connsiteX3" fmla="*/ 1022984 w 1299210"/>
                          <a:gd name="connsiteY3" fmla="*/ 232410 h 575272"/>
                          <a:gd name="connsiteX4" fmla="*/ 1078229 w 1299210"/>
                          <a:gd name="connsiteY4" fmla="*/ 518160 h 575272"/>
                          <a:gd name="connsiteX5" fmla="*/ 186689 w 1299210"/>
                          <a:gd name="connsiteY5" fmla="*/ 487679 h 575272"/>
                          <a:gd name="connsiteX6" fmla="*/ 139064 w 1299210"/>
                          <a:gd name="connsiteY6" fmla="*/ 186689 h 575272"/>
                          <a:gd name="connsiteX7" fmla="*/ 0 w 1299210"/>
                          <a:gd name="connsiteY7" fmla="*/ 118110 h 575272"/>
                          <a:gd name="connsiteX8" fmla="*/ 32385 w 1299210"/>
                          <a:gd name="connsiteY8" fmla="*/ 0 h 575272"/>
                          <a:gd name="connsiteX0" fmla="*/ 32385 w 1299210"/>
                          <a:gd name="connsiteY0" fmla="*/ 0 h 575272"/>
                          <a:gd name="connsiteX1" fmla="*/ 1282065 w 1299210"/>
                          <a:gd name="connsiteY1" fmla="*/ 19050 h 575272"/>
                          <a:gd name="connsiteX2" fmla="*/ 1299210 w 1299210"/>
                          <a:gd name="connsiteY2" fmla="*/ 131445 h 575272"/>
                          <a:gd name="connsiteX3" fmla="*/ 1022984 w 1299210"/>
                          <a:gd name="connsiteY3" fmla="*/ 232410 h 575272"/>
                          <a:gd name="connsiteX4" fmla="*/ 1078229 w 1299210"/>
                          <a:gd name="connsiteY4" fmla="*/ 518160 h 575272"/>
                          <a:gd name="connsiteX5" fmla="*/ 186689 w 1299210"/>
                          <a:gd name="connsiteY5" fmla="*/ 487679 h 575272"/>
                          <a:gd name="connsiteX6" fmla="*/ 139064 w 1299210"/>
                          <a:gd name="connsiteY6" fmla="*/ 186689 h 575272"/>
                          <a:gd name="connsiteX7" fmla="*/ 0 w 1299210"/>
                          <a:gd name="connsiteY7" fmla="*/ 118110 h 575272"/>
                          <a:gd name="connsiteX8" fmla="*/ 32385 w 1299210"/>
                          <a:gd name="connsiteY8" fmla="*/ 0 h 575272"/>
                          <a:gd name="connsiteX0" fmla="*/ 32385 w 1299210"/>
                          <a:gd name="connsiteY0" fmla="*/ 0 h 596324"/>
                          <a:gd name="connsiteX1" fmla="*/ 1282065 w 1299210"/>
                          <a:gd name="connsiteY1" fmla="*/ 19050 h 596324"/>
                          <a:gd name="connsiteX2" fmla="*/ 1299210 w 1299210"/>
                          <a:gd name="connsiteY2" fmla="*/ 131445 h 596324"/>
                          <a:gd name="connsiteX3" fmla="*/ 1022984 w 1299210"/>
                          <a:gd name="connsiteY3" fmla="*/ 232410 h 596324"/>
                          <a:gd name="connsiteX4" fmla="*/ 1078229 w 1299210"/>
                          <a:gd name="connsiteY4" fmla="*/ 518160 h 596324"/>
                          <a:gd name="connsiteX5" fmla="*/ 72389 w 1299210"/>
                          <a:gd name="connsiteY5" fmla="*/ 537209 h 596324"/>
                          <a:gd name="connsiteX6" fmla="*/ 139064 w 1299210"/>
                          <a:gd name="connsiteY6" fmla="*/ 186689 h 596324"/>
                          <a:gd name="connsiteX7" fmla="*/ 0 w 1299210"/>
                          <a:gd name="connsiteY7" fmla="*/ 118110 h 596324"/>
                          <a:gd name="connsiteX8" fmla="*/ 32385 w 1299210"/>
                          <a:gd name="connsiteY8" fmla="*/ 0 h 596324"/>
                          <a:gd name="connsiteX0" fmla="*/ 32385 w 1299210"/>
                          <a:gd name="connsiteY0" fmla="*/ 0 h 596324"/>
                          <a:gd name="connsiteX1" fmla="*/ 1282065 w 1299210"/>
                          <a:gd name="connsiteY1" fmla="*/ 19050 h 596324"/>
                          <a:gd name="connsiteX2" fmla="*/ 1299210 w 1299210"/>
                          <a:gd name="connsiteY2" fmla="*/ 131445 h 596324"/>
                          <a:gd name="connsiteX3" fmla="*/ 1022984 w 1299210"/>
                          <a:gd name="connsiteY3" fmla="*/ 232410 h 596324"/>
                          <a:gd name="connsiteX4" fmla="*/ 1078229 w 1299210"/>
                          <a:gd name="connsiteY4" fmla="*/ 518160 h 596324"/>
                          <a:gd name="connsiteX5" fmla="*/ 72389 w 1299210"/>
                          <a:gd name="connsiteY5" fmla="*/ 537209 h 596324"/>
                          <a:gd name="connsiteX6" fmla="*/ 139064 w 1299210"/>
                          <a:gd name="connsiteY6" fmla="*/ 186689 h 596324"/>
                          <a:gd name="connsiteX7" fmla="*/ 0 w 1299210"/>
                          <a:gd name="connsiteY7" fmla="*/ 118110 h 596324"/>
                          <a:gd name="connsiteX8" fmla="*/ 32385 w 1299210"/>
                          <a:gd name="connsiteY8" fmla="*/ 0 h 596324"/>
                          <a:gd name="connsiteX0" fmla="*/ 32385 w 1299210"/>
                          <a:gd name="connsiteY0" fmla="*/ 0 h 640744"/>
                          <a:gd name="connsiteX1" fmla="*/ 1282065 w 1299210"/>
                          <a:gd name="connsiteY1" fmla="*/ 19050 h 640744"/>
                          <a:gd name="connsiteX2" fmla="*/ 1299210 w 1299210"/>
                          <a:gd name="connsiteY2" fmla="*/ 131445 h 640744"/>
                          <a:gd name="connsiteX3" fmla="*/ 1022984 w 1299210"/>
                          <a:gd name="connsiteY3" fmla="*/ 232410 h 640744"/>
                          <a:gd name="connsiteX4" fmla="*/ 1078229 w 1299210"/>
                          <a:gd name="connsiteY4" fmla="*/ 590550 h 640744"/>
                          <a:gd name="connsiteX5" fmla="*/ 72389 w 1299210"/>
                          <a:gd name="connsiteY5" fmla="*/ 537209 h 640744"/>
                          <a:gd name="connsiteX6" fmla="*/ 139064 w 1299210"/>
                          <a:gd name="connsiteY6" fmla="*/ 186689 h 640744"/>
                          <a:gd name="connsiteX7" fmla="*/ 0 w 1299210"/>
                          <a:gd name="connsiteY7" fmla="*/ 118110 h 640744"/>
                          <a:gd name="connsiteX8" fmla="*/ 32385 w 1299210"/>
                          <a:gd name="connsiteY8" fmla="*/ 0 h 640744"/>
                          <a:gd name="connsiteX0" fmla="*/ 32385 w 1299210"/>
                          <a:gd name="connsiteY0" fmla="*/ 0 h 658563"/>
                          <a:gd name="connsiteX1" fmla="*/ 1282065 w 1299210"/>
                          <a:gd name="connsiteY1" fmla="*/ 19050 h 658563"/>
                          <a:gd name="connsiteX2" fmla="*/ 1299210 w 1299210"/>
                          <a:gd name="connsiteY2" fmla="*/ 131445 h 658563"/>
                          <a:gd name="connsiteX3" fmla="*/ 1022984 w 1299210"/>
                          <a:gd name="connsiteY3" fmla="*/ 232410 h 658563"/>
                          <a:gd name="connsiteX4" fmla="*/ 1078229 w 1299210"/>
                          <a:gd name="connsiteY4" fmla="*/ 590550 h 658563"/>
                          <a:gd name="connsiteX5" fmla="*/ 72389 w 1299210"/>
                          <a:gd name="connsiteY5" fmla="*/ 537209 h 658563"/>
                          <a:gd name="connsiteX6" fmla="*/ 139064 w 1299210"/>
                          <a:gd name="connsiteY6" fmla="*/ 186689 h 658563"/>
                          <a:gd name="connsiteX7" fmla="*/ 0 w 1299210"/>
                          <a:gd name="connsiteY7" fmla="*/ 118110 h 658563"/>
                          <a:gd name="connsiteX8" fmla="*/ 32385 w 1299210"/>
                          <a:gd name="connsiteY8" fmla="*/ 0 h 658563"/>
                          <a:gd name="connsiteX0" fmla="*/ 32385 w 1282689"/>
                          <a:gd name="connsiteY0" fmla="*/ 0 h 658563"/>
                          <a:gd name="connsiteX1" fmla="*/ 1282065 w 1282689"/>
                          <a:gd name="connsiteY1" fmla="*/ 19050 h 658563"/>
                          <a:gd name="connsiteX2" fmla="*/ 1257935 w 1282689"/>
                          <a:gd name="connsiteY2" fmla="*/ 153670 h 658563"/>
                          <a:gd name="connsiteX3" fmla="*/ 1022984 w 1282689"/>
                          <a:gd name="connsiteY3" fmla="*/ 232410 h 658563"/>
                          <a:gd name="connsiteX4" fmla="*/ 1078229 w 1282689"/>
                          <a:gd name="connsiteY4" fmla="*/ 590550 h 658563"/>
                          <a:gd name="connsiteX5" fmla="*/ 72389 w 1282689"/>
                          <a:gd name="connsiteY5" fmla="*/ 537209 h 658563"/>
                          <a:gd name="connsiteX6" fmla="*/ 139064 w 1282689"/>
                          <a:gd name="connsiteY6" fmla="*/ 186689 h 658563"/>
                          <a:gd name="connsiteX7" fmla="*/ 0 w 1282689"/>
                          <a:gd name="connsiteY7" fmla="*/ 118110 h 658563"/>
                          <a:gd name="connsiteX8" fmla="*/ 32385 w 1282689"/>
                          <a:gd name="connsiteY8" fmla="*/ 0 h 658563"/>
                          <a:gd name="connsiteX0" fmla="*/ 32385 w 1257935"/>
                          <a:gd name="connsiteY0" fmla="*/ 0 h 658563"/>
                          <a:gd name="connsiteX1" fmla="*/ 1215390 w 1257935"/>
                          <a:gd name="connsiteY1" fmla="*/ 53975 h 658563"/>
                          <a:gd name="connsiteX2" fmla="*/ 1257935 w 1257935"/>
                          <a:gd name="connsiteY2" fmla="*/ 153670 h 658563"/>
                          <a:gd name="connsiteX3" fmla="*/ 1022984 w 1257935"/>
                          <a:gd name="connsiteY3" fmla="*/ 232410 h 658563"/>
                          <a:gd name="connsiteX4" fmla="*/ 1078229 w 1257935"/>
                          <a:gd name="connsiteY4" fmla="*/ 590550 h 658563"/>
                          <a:gd name="connsiteX5" fmla="*/ 72389 w 1257935"/>
                          <a:gd name="connsiteY5" fmla="*/ 537209 h 658563"/>
                          <a:gd name="connsiteX6" fmla="*/ 139064 w 1257935"/>
                          <a:gd name="connsiteY6" fmla="*/ 186689 h 658563"/>
                          <a:gd name="connsiteX7" fmla="*/ 0 w 1257935"/>
                          <a:gd name="connsiteY7" fmla="*/ 118110 h 658563"/>
                          <a:gd name="connsiteX8" fmla="*/ 32385 w 1257935"/>
                          <a:gd name="connsiteY8" fmla="*/ 0 h 658563"/>
                          <a:gd name="connsiteX0" fmla="*/ 32385 w 1242060"/>
                          <a:gd name="connsiteY0" fmla="*/ 0 h 658563"/>
                          <a:gd name="connsiteX1" fmla="*/ 1215390 w 1242060"/>
                          <a:gd name="connsiteY1" fmla="*/ 53975 h 658563"/>
                          <a:gd name="connsiteX2" fmla="*/ 1242060 w 1242060"/>
                          <a:gd name="connsiteY2" fmla="*/ 175895 h 658563"/>
                          <a:gd name="connsiteX3" fmla="*/ 1022984 w 1242060"/>
                          <a:gd name="connsiteY3" fmla="*/ 232410 h 658563"/>
                          <a:gd name="connsiteX4" fmla="*/ 1078229 w 1242060"/>
                          <a:gd name="connsiteY4" fmla="*/ 590550 h 658563"/>
                          <a:gd name="connsiteX5" fmla="*/ 72389 w 1242060"/>
                          <a:gd name="connsiteY5" fmla="*/ 537209 h 658563"/>
                          <a:gd name="connsiteX6" fmla="*/ 139064 w 1242060"/>
                          <a:gd name="connsiteY6" fmla="*/ 186689 h 658563"/>
                          <a:gd name="connsiteX7" fmla="*/ 0 w 1242060"/>
                          <a:gd name="connsiteY7" fmla="*/ 118110 h 658563"/>
                          <a:gd name="connsiteX8" fmla="*/ 32385 w 1242060"/>
                          <a:gd name="connsiteY8" fmla="*/ 0 h 658563"/>
                          <a:gd name="connsiteX0" fmla="*/ 32385 w 1242060"/>
                          <a:gd name="connsiteY0" fmla="*/ 0 h 658563"/>
                          <a:gd name="connsiteX1" fmla="*/ 1215390 w 1242060"/>
                          <a:gd name="connsiteY1" fmla="*/ 53975 h 658563"/>
                          <a:gd name="connsiteX2" fmla="*/ 1242060 w 1242060"/>
                          <a:gd name="connsiteY2" fmla="*/ 175895 h 658563"/>
                          <a:gd name="connsiteX3" fmla="*/ 1022984 w 1242060"/>
                          <a:gd name="connsiteY3" fmla="*/ 232410 h 658563"/>
                          <a:gd name="connsiteX4" fmla="*/ 1078229 w 1242060"/>
                          <a:gd name="connsiteY4" fmla="*/ 590550 h 658563"/>
                          <a:gd name="connsiteX5" fmla="*/ 72389 w 1242060"/>
                          <a:gd name="connsiteY5" fmla="*/ 537209 h 658563"/>
                          <a:gd name="connsiteX6" fmla="*/ 139064 w 1242060"/>
                          <a:gd name="connsiteY6" fmla="*/ 186689 h 658563"/>
                          <a:gd name="connsiteX7" fmla="*/ 0 w 1242060"/>
                          <a:gd name="connsiteY7" fmla="*/ 118110 h 658563"/>
                          <a:gd name="connsiteX8" fmla="*/ 32385 w 1242060"/>
                          <a:gd name="connsiteY8" fmla="*/ 0 h 658563"/>
                          <a:gd name="connsiteX0" fmla="*/ 32385 w 1242060"/>
                          <a:gd name="connsiteY0" fmla="*/ 0 h 658563"/>
                          <a:gd name="connsiteX1" fmla="*/ 1215390 w 1242060"/>
                          <a:gd name="connsiteY1" fmla="*/ 53975 h 658563"/>
                          <a:gd name="connsiteX2" fmla="*/ 1242060 w 1242060"/>
                          <a:gd name="connsiteY2" fmla="*/ 175895 h 658563"/>
                          <a:gd name="connsiteX3" fmla="*/ 1022984 w 1242060"/>
                          <a:gd name="connsiteY3" fmla="*/ 232410 h 658563"/>
                          <a:gd name="connsiteX4" fmla="*/ 1078229 w 1242060"/>
                          <a:gd name="connsiteY4" fmla="*/ 590550 h 658563"/>
                          <a:gd name="connsiteX5" fmla="*/ 72389 w 1242060"/>
                          <a:gd name="connsiteY5" fmla="*/ 537209 h 658563"/>
                          <a:gd name="connsiteX6" fmla="*/ 139064 w 1242060"/>
                          <a:gd name="connsiteY6" fmla="*/ 186689 h 658563"/>
                          <a:gd name="connsiteX7" fmla="*/ 0 w 1242060"/>
                          <a:gd name="connsiteY7" fmla="*/ 118110 h 658563"/>
                          <a:gd name="connsiteX8" fmla="*/ 32385 w 1242060"/>
                          <a:gd name="connsiteY8" fmla="*/ 0 h 658563"/>
                          <a:gd name="connsiteX0" fmla="*/ 0 w 1266825"/>
                          <a:gd name="connsiteY0" fmla="*/ 0 h 671263"/>
                          <a:gd name="connsiteX1" fmla="*/ 1240155 w 1266825"/>
                          <a:gd name="connsiteY1" fmla="*/ 66675 h 671263"/>
                          <a:gd name="connsiteX2" fmla="*/ 1266825 w 1266825"/>
                          <a:gd name="connsiteY2" fmla="*/ 188595 h 671263"/>
                          <a:gd name="connsiteX3" fmla="*/ 1047749 w 1266825"/>
                          <a:gd name="connsiteY3" fmla="*/ 245110 h 671263"/>
                          <a:gd name="connsiteX4" fmla="*/ 1102994 w 1266825"/>
                          <a:gd name="connsiteY4" fmla="*/ 603250 h 671263"/>
                          <a:gd name="connsiteX5" fmla="*/ 97154 w 1266825"/>
                          <a:gd name="connsiteY5" fmla="*/ 549909 h 671263"/>
                          <a:gd name="connsiteX6" fmla="*/ 163829 w 1266825"/>
                          <a:gd name="connsiteY6" fmla="*/ 199389 h 671263"/>
                          <a:gd name="connsiteX7" fmla="*/ 24765 w 1266825"/>
                          <a:gd name="connsiteY7" fmla="*/ 130810 h 671263"/>
                          <a:gd name="connsiteX8" fmla="*/ 0 w 1266825"/>
                          <a:gd name="connsiteY8" fmla="*/ 0 h 671263"/>
                          <a:gd name="connsiteX0" fmla="*/ 16510 w 1283335"/>
                          <a:gd name="connsiteY0" fmla="*/ 0 h 671263"/>
                          <a:gd name="connsiteX1" fmla="*/ 1256665 w 1283335"/>
                          <a:gd name="connsiteY1" fmla="*/ 66675 h 671263"/>
                          <a:gd name="connsiteX2" fmla="*/ 1283335 w 1283335"/>
                          <a:gd name="connsiteY2" fmla="*/ 188595 h 671263"/>
                          <a:gd name="connsiteX3" fmla="*/ 1064259 w 1283335"/>
                          <a:gd name="connsiteY3" fmla="*/ 245110 h 671263"/>
                          <a:gd name="connsiteX4" fmla="*/ 1119504 w 1283335"/>
                          <a:gd name="connsiteY4" fmla="*/ 603250 h 671263"/>
                          <a:gd name="connsiteX5" fmla="*/ 113664 w 1283335"/>
                          <a:gd name="connsiteY5" fmla="*/ 549909 h 671263"/>
                          <a:gd name="connsiteX6" fmla="*/ 180339 w 1283335"/>
                          <a:gd name="connsiteY6" fmla="*/ 199389 h 671263"/>
                          <a:gd name="connsiteX7" fmla="*/ 0 w 1283335"/>
                          <a:gd name="connsiteY7" fmla="*/ 111760 h 671263"/>
                          <a:gd name="connsiteX8" fmla="*/ 16510 w 1283335"/>
                          <a:gd name="connsiteY8" fmla="*/ 0 h 671263"/>
                          <a:gd name="connsiteX0" fmla="*/ 28416 w 1283335"/>
                          <a:gd name="connsiteY0" fmla="*/ 0 h 668881"/>
                          <a:gd name="connsiteX1" fmla="*/ 1256665 w 1283335"/>
                          <a:gd name="connsiteY1" fmla="*/ 64293 h 668881"/>
                          <a:gd name="connsiteX2" fmla="*/ 1283335 w 1283335"/>
                          <a:gd name="connsiteY2" fmla="*/ 186213 h 668881"/>
                          <a:gd name="connsiteX3" fmla="*/ 1064259 w 1283335"/>
                          <a:gd name="connsiteY3" fmla="*/ 242728 h 668881"/>
                          <a:gd name="connsiteX4" fmla="*/ 1119504 w 1283335"/>
                          <a:gd name="connsiteY4" fmla="*/ 600868 h 668881"/>
                          <a:gd name="connsiteX5" fmla="*/ 113664 w 1283335"/>
                          <a:gd name="connsiteY5" fmla="*/ 547527 h 668881"/>
                          <a:gd name="connsiteX6" fmla="*/ 180339 w 1283335"/>
                          <a:gd name="connsiteY6" fmla="*/ 197007 h 668881"/>
                          <a:gd name="connsiteX7" fmla="*/ 0 w 1283335"/>
                          <a:gd name="connsiteY7" fmla="*/ 109378 h 668881"/>
                          <a:gd name="connsiteX8" fmla="*/ 28416 w 1283335"/>
                          <a:gd name="connsiteY8" fmla="*/ 0 h 6688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83335" h="668881">
                            <a:moveTo>
                              <a:pt x="28416" y="0"/>
                            </a:moveTo>
                            <a:cubicBezTo>
                              <a:pt x="509746" y="244475"/>
                              <a:pt x="953135" y="176688"/>
                              <a:pt x="1256665" y="64293"/>
                            </a:cubicBezTo>
                            <a:cubicBezTo>
                              <a:pt x="1262380" y="101758"/>
                              <a:pt x="1277620" y="148748"/>
                              <a:pt x="1283335" y="186213"/>
                            </a:cubicBezTo>
                            <a:cubicBezTo>
                              <a:pt x="1247140" y="244950"/>
                              <a:pt x="1163954" y="220821"/>
                              <a:pt x="1064259" y="242728"/>
                            </a:cubicBezTo>
                            <a:cubicBezTo>
                              <a:pt x="1078864" y="396080"/>
                              <a:pt x="1037272" y="509111"/>
                              <a:pt x="1119504" y="600868"/>
                            </a:cubicBezTo>
                            <a:cubicBezTo>
                              <a:pt x="998854" y="705960"/>
                              <a:pt x="293051" y="690085"/>
                              <a:pt x="113664" y="547527"/>
                            </a:cubicBezTo>
                            <a:cubicBezTo>
                              <a:pt x="115886" y="465929"/>
                              <a:pt x="102551" y="364012"/>
                              <a:pt x="180339" y="197007"/>
                            </a:cubicBezTo>
                            <a:cubicBezTo>
                              <a:pt x="80009" y="179545"/>
                              <a:pt x="47625" y="146843"/>
                              <a:pt x="0" y="109378"/>
                            </a:cubicBezTo>
                            <a:lnTo>
                              <a:pt x="28416" y="0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51" name="正方形/長方形 450"/>
                      <p:cNvSpPr/>
                      <p:nvPr/>
                    </p:nvSpPr>
                    <p:spPr>
                      <a:xfrm rot="259512">
                        <a:off x="4043030" y="3176400"/>
                        <a:ext cx="938583" cy="27643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440" tIns="45720" rIns="91440" bIns="45720">
                        <a:prstTxWarp prst="textArchDown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ja-JP" altLang="en-US" sz="1100" b="1" i="0" u="none" strike="noStrike" kern="1200" cap="none" spc="0" normalizeH="0" baseline="0" noProof="0" dirty="0" smtClean="0">
                            <a:ln w="0"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HG正楷書体-PRO" panose="03000600000000000000" pitchFamily="66" charset="-128"/>
                            <a:ea typeface="HG正楷書体-PRO" panose="03000600000000000000" pitchFamily="66" charset="-128"/>
                            <a:cs typeface="+mn-cs"/>
                          </a:rPr>
                          <a:t>しょうゆ</a:t>
                        </a:r>
                        <a:endParaRPr kumimoji="0" lang="ja-JP" altLang="en-US" sz="600" b="1" i="0" u="none" strike="noStrike" kern="1200" cap="none" spc="0" normalizeH="0" baseline="0" noProof="0" dirty="0">
                          <a:ln w="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正楷書体-PRO" panose="03000600000000000000" pitchFamily="66" charset="-128"/>
                          <a:ea typeface="HG正楷書体-PRO" panose="03000600000000000000" pitchFamily="66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42" name="フリーフォーム 441"/>
                    <p:cNvSpPr/>
                    <p:nvPr/>
                  </p:nvSpPr>
                  <p:spPr>
                    <a:xfrm rot="20799504">
                      <a:off x="4355102" y="3353573"/>
                      <a:ext cx="134112" cy="25202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0" h="41341">
                          <a:moveTo>
                            <a:pt x="0" y="31341"/>
                          </a:moveTo>
                          <a:cubicBezTo>
                            <a:pt x="3049" y="-9075"/>
                            <a:pt x="7519" y="-15117"/>
                            <a:pt x="10000" y="41341"/>
                          </a:cubicBezTo>
                        </a:path>
                      </a:pathLst>
                    </a:custGeom>
                    <a:noFill/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43" name="フリーフォーム 442"/>
                    <p:cNvSpPr/>
                    <p:nvPr/>
                  </p:nvSpPr>
                  <p:spPr>
                    <a:xfrm rot="290572">
                      <a:off x="4736801" y="3360020"/>
                      <a:ext cx="134112" cy="25202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0" h="41341">
                          <a:moveTo>
                            <a:pt x="0" y="31341"/>
                          </a:moveTo>
                          <a:cubicBezTo>
                            <a:pt x="3049" y="-9075"/>
                            <a:pt x="7519" y="-15117"/>
                            <a:pt x="10000" y="41341"/>
                          </a:cubicBezTo>
                        </a:path>
                      </a:pathLst>
                    </a:custGeom>
                    <a:noFill/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44" name="楕円 443"/>
                    <p:cNvSpPr/>
                    <p:nvPr/>
                  </p:nvSpPr>
                  <p:spPr>
                    <a:xfrm>
                      <a:off x="4343496" y="3451131"/>
                      <a:ext cx="226195" cy="330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45" name="楕円 444"/>
                    <p:cNvSpPr/>
                    <p:nvPr/>
                  </p:nvSpPr>
                  <p:spPr>
                    <a:xfrm>
                      <a:off x="4650622" y="3451131"/>
                      <a:ext cx="226195" cy="330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46" name="楕円 445"/>
                    <p:cNvSpPr/>
                    <p:nvPr/>
                  </p:nvSpPr>
                  <p:spPr>
                    <a:xfrm>
                      <a:off x="4352618" y="3501635"/>
                      <a:ext cx="128154" cy="18694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47" name="楕円 446"/>
                    <p:cNvSpPr/>
                    <p:nvPr/>
                  </p:nvSpPr>
                  <p:spPr>
                    <a:xfrm>
                      <a:off x="4661033" y="3501635"/>
                      <a:ext cx="128154" cy="18694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48" name="フリーフォーム 447"/>
                    <p:cNvSpPr/>
                    <p:nvPr/>
                  </p:nvSpPr>
                  <p:spPr>
                    <a:xfrm rot="7584810" flipH="1" flipV="1">
                      <a:off x="5104728" y="4103380"/>
                      <a:ext cx="313340" cy="425450"/>
                    </a:xfrm>
                    <a:custGeom>
                      <a:avLst/>
                      <a:gdLst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300633 h 402233"/>
                        <a:gd name="connsiteX1" fmla="*/ 96520 w 579120"/>
                        <a:gd name="connsiteY1" fmla="*/ 77113 h 402233"/>
                        <a:gd name="connsiteX2" fmla="*/ 10160 w 579120"/>
                        <a:gd name="connsiteY2" fmla="*/ 26313 h 402233"/>
                        <a:gd name="connsiteX3" fmla="*/ 0 w 579120"/>
                        <a:gd name="connsiteY3" fmla="*/ 163473 h 402233"/>
                        <a:gd name="connsiteX4" fmla="*/ 508000 w 579120"/>
                        <a:gd name="connsiteY4" fmla="*/ 402233 h 402233"/>
                        <a:gd name="connsiteX5" fmla="*/ 579120 w 579120"/>
                        <a:gd name="connsiteY5" fmla="*/ 300633 h 402233"/>
                        <a:gd name="connsiteX0" fmla="*/ 650289 w 650289"/>
                        <a:gd name="connsiteY0" fmla="*/ 300633 h 402233"/>
                        <a:gd name="connsiteX1" fmla="*/ 167689 w 650289"/>
                        <a:gd name="connsiteY1" fmla="*/ 77113 h 402233"/>
                        <a:gd name="connsiteX2" fmla="*/ 81329 w 650289"/>
                        <a:gd name="connsiteY2" fmla="*/ 26313 h 402233"/>
                        <a:gd name="connsiteX3" fmla="*/ 71169 w 650289"/>
                        <a:gd name="connsiteY3" fmla="*/ 163473 h 402233"/>
                        <a:gd name="connsiteX4" fmla="*/ 579169 w 650289"/>
                        <a:gd name="connsiteY4" fmla="*/ 402233 h 402233"/>
                        <a:gd name="connsiteX5" fmla="*/ 650289 w 650289"/>
                        <a:gd name="connsiteY5" fmla="*/ 300633 h 402233"/>
                        <a:gd name="connsiteX0" fmla="*/ 773182 w 773182"/>
                        <a:gd name="connsiteY0" fmla="*/ 300633 h 402233"/>
                        <a:gd name="connsiteX1" fmla="*/ 290582 w 773182"/>
                        <a:gd name="connsiteY1" fmla="*/ 77113 h 402233"/>
                        <a:gd name="connsiteX2" fmla="*/ 204222 w 773182"/>
                        <a:gd name="connsiteY2" fmla="*/ 26313 h 402233"/>
                        <a:gd name="connsiteX3" fmla="*/ 194062 w 773182"/>
                        <a:gd name="connsiteY3" fmla="*/ 163473 h 402233"/>
                        <a:gd name="connsiteX4" fmla="*/ 702062 w 773182"/>
                        <a:gd name="connsiteY4" fmla="*/ 402233 h 402233"/>
                        <a:gd name="connsiteX5" fmla="*/ 773182 w 773182"/>
                        <a:gd name="connsiteY5" fmla="*/ 300633 h 402233"/>
                        <a:gd name="connsiteX0" fmla="*/ 764124 w 764124"/>
                        <a:gd name="connsiteY0" fmla="*/ 291562 h 393162"/>
                        <a:gd name="connsiteX1" fmla="*/ 281524 w 764124"/>
                        <a:gd name="connsiteY1" fmla="*/ 68042 h 393162"/>
                        <a:gd name="connsiteX2" fmla="*/ 219929 w 764124"/>
                        <a:gd name="connsiteY2" fmla="*/ 45817 h 393162"/>
                        <a:gd name="connsiteX3" fmla="*/ 185004 w 764124"/>
                        <a:gd name="connsiteY3" fmla="*/ 154402 h 393162"/>
                        <a:gd name="connsiteX4" fmla="*/ 693004 w 764124"/>
                        <a:gd name="connsiteY4" fmla="*/ 393162 h 393162"/>
                        <a:gd name="connsiteX5" fmla="*/ 764124 w 764124"/>
                        <a:gd name="connsiteY5" fmla="*/ 291562 h 393162"/>
                        <a:gd name="connsiteX0" fmla="*/ 764124 w 764124"/>
                        <a:gd name="connsiteY0" fmla="*/ 304898 h 406498"/>
                        <a:gd name="connsiteX1" fmla="*/ 281524 w 764124"/>
                        <a:gd name="connsiteY1" fmla="*/ 81378 h 406498"/>
                        <a:gd name="connsiteX2" fmla="*/ 219929 w 764124"/>
                        <a:gd name="connsiteY2" fmla="*/ 59153 h 406498"/>
                        <a:gd name="connsiteX3" fmla="*/ 185004 w 764124"/>
                        <a:gd name="connsiteY3" fmla="*/ 167738 h 406498"/>
                        <a:gd name="connsiteX4" fmla="*/ 693004 w 764124"/>
                        <a:gd name="connsiteY4" fmla="*/ 406498 h 406498"/>
                        <a:gd name="connsiteX5" fmla="*/ 764124 w 764124"/>
                        <a:gd name="connsiteY5" fmla="*/ 304898 h 406498"/>
                        <a:gd name="connsiteX0" fmla="*/ 746979 w 746979"/>
                        <a:gd name="connsiteY0" fmla="*/ 299183 h 406498"/>
                        <a:gd name="connsiteX1" fmla="*/ 281524 w 746979"/>
                        <a:gd name="connsiteY1" fmla="*/ 81378 h 406498"/>
                        <a:gd name="connsiteX2" fmla="*/ 219929 w 746979"/>
                        <a:gd name="connsiteY2" fmla="*/ 59153 h 406498"/>
                        <a:gd name="connsiteX3" fmla="*/ 185004 w 746979"/>
                        <a:gd name="connsiteY3" fmla="*/ 167738 h 406498"/>
                        <a:gd name="connsiteX4" fmla="*/ 693004 w 746979"/>
                        <a:gd name="connsiteY4" fmla="*/ 406498 h 406498"/>
                        <a:gd name="connsiteX5" fmla="*/ 746979 w 746979"/>
                        <a:gd name="connsiteY5" fmla="*/ 299183 h 40649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51589"/>
                        <a:gd name="connsiteY0" fmla="*/ 299183 h 410308"/>
                        <a:gd name="connsiteX1" fmla="*/ 281524 w 751589"/>
                        <a:gd name="connsiteY1" fmla="*/ 81378 h 410308"/>
                        <a:gd name="connsiteX2" fmla="*/ 219929 w 751589"/>
                        <a:gd name="connsiteY2" fmla="*/ 59153 h 410308"/>
                        <a:gd name="connsiteX3" fmla="*/ 185004 w 751589"/>
                        <a:gd name="connsiteY3" fmla="*/ 167738 h 410308"/>
                        <a:gd name="connsiteX4" fmla="*/ 706339 w 751589"/>
                        <a:gd name="connsiteY4" fmla="*/ 410308 h 410308"/>
                        <a:gd name="connsiteX5" fmla="*/ 746979 w 751589"/>
                        <a:gd name="connsiteY5" fmla="*/ 299183 h 410308"/>
                        <a:gd name="connsiteX0" fmla="*/ 746979 w 766980"/>
                        <a:gd name="connsiteY0" fmla="*/ 299183 h 410308"/>
                        <a:gd name="connsiteX1" fmla="*/ 281524 w 766980"/>
                        <a:gd name="connsiteY1" fmla="*/ 81378 h 410308"/>
                        <a:gd name="connsiteX2" fmla="*/ 219929 w 766980"/>
                        <a:gd name="connsiteY2" fmla="*/ 59153 h 410308"/>
                        <a:gd name="connsiteX3" fmla="*/ 185004 w 766980"/>
                        <a:gd name="connsiteY3" fmla="*/ 167738 h 410308"/>
                        <a:gd name="connsiteX4" fmla="*/ 706339 w 766980"/>
                        <a:gd name="connsiteY4" fmla="*/ 410308 h 410308"/>
                        <a:gd name="connsiteX5" fmla="*/ 746979 w 766980"/>
                        <a:gd name="connsiteY5" fmla="*/ 299183 h 410308"/>
                        <a:gd name="connsiteX0" fmla="*/ 746979 w 763268"/>
                        <a:gd name="connsiteY0" fmla="*/ 299183 h 410308"/>
                        <a:gd name="connsiteX1" fmla="*/ 281524 w 763268"/>
                        <a:gd name="connsiteY1" fmla="*/ 81378 h 410308"/>
                        <a:gd name="connsiteX2" fmla="*/ 219929 w 763268"/>
                        <a:gd name="connsiteY2" fmla="*/ 59153 h 410308"/>
                        <a:gd name="connsiteX3" fmla="*/ 185004 w 763268"/>
                        <a:gd name="connsiteY3" fmla="*/ 167738 h 410308"/>
                        <a:gd name="connsiteX4" fmla="*/ 706339 w 763268"/>
                        <a:gd name="connsiteY4" fmla="*/ 410308 h 410308"/>
                        <a:gd name="connsiteX5" fmla="*/ 746979 w 763268"/>
                        <a:gd name="connsiteY5" fmla="*/ 299183 h 410308"/>
                        <a:gd name="connsiteX0" fmla="*/ 746979 w 760002"/>
                        <a:gd name="connsiteY0" fmla="*/ 299183 h 403934"/>
                        <a:gd name="connsiteX1" fmla="*/ 281524 w 760002"/>
                        <a:gd name="connsiteY1" fmla="*/ 81378 h 403934"/>
                        <a:gd name="connsiteX2" fmla="*/ 219929 w 760002"/>
                        <a:gd name="connsiteY2" fmla="*/ 59153 h 403934"/>
                        <a:gd name="connsiteX3" fmla="*/ 185004 w 760002"/>
                        <a:gd name="connsiteY3" fmla="*/ 167738 h 403934"/>
                        <a:gd name="connsiteX4" fmla="*/ 697878 w 760002"/>
                        <a:gd name="connsiteY4" fmla="*/ 403934 h 403934"/>
                        <a:gd name="connsiteX5" fmla="*/ 746979 w 760002"/>
                        <a:gd name="connsiteY5" fmla="*/ 299183 h 403934"/>
                        <a:gd name="connsiteX0" fmla="*/ 746979 w 761578"/>
                        <a:gd name="connsiteY0" fmla="*/ 299183 h 403934"/>
                        <a:gd name="connsiteX1" fmla="*/ 281524 w 761578"/>
                        <a:gd name="connsiteY1" fmla="*/ 81378 h 403934"/>
                        <a:gd name="connsiteX2" fmla="*/ 219929 w 761578"/>
                        <a:gd name="connsiteY2" fmla="*/ 59153 h 403934"/>
                        <a:gd name="connsiteX3" fmla="*/ 185004 w 761578"/>
                        <a:gd name="connsiteY3" fmla="*/ 167738 h 403934"/>
                        <a:gd name="connsiteX4" fmla="*/ 697878 w 761578"/>
                        <a:gd name="connsiteY4" fmla="*/ 403934 h 403934"/>
                        <a:gd name="connsiteX5" fmla="*/ 746979 w 761578"/>
                        <a:gd name="connsiteY5" fmla="*/ 299183 h 403934"/>
                        <a:gd name="connsiteX0" fmla="*/ 746979 w 768357"/>
                        <a:gd name="connsiteY0" fmla="*/ 299183 h 403934"/>
                        <a:gd name="connsiteX1" fmla="*/ 281524 w 768357"/>
                        <a:gd name="connsiteY1" fmla="*/ 81378 h 403934"/>
                        <a:gd name="connsiteX2" fmla="*/ 219929 w 768357"/>
                        <a:gd name="connsiteY2" fmla="*/ 59153 h 403934"/>
                        <a:gd name="connsiteX3" fmla="*/ 185004 w 768357"/>
                        <a:gd name="connsiteY3" fmla="*/ 167738 h 403934"/>
                        <a:gd name="connsiteX4" fmla="*/ 697878 w 768357"/>
                        <a:gd name="connsiteY4" fmla="*/ 403934 h 403934"/>
                        <a:gd name="connsiteX5" fmla="*/ 746979 w 768357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538693 w 764624"/>
                        <a:gd name="connsiteY1" fmla="*/ 228446 h 403934"/>
                        <a:gd name="connsiteX2" fmla="*/ 281524 w 764624"/>
                        <a:gd name="connsiteY2" fmla="*/ 81378 h 403934"/>
                        <a:gd name="connsiteX3" fmla="*/ 219929 w 764624"/>
                        <a:gd name="connsiteY3" fmla="*/ 59153 h 403934"/>
                        <a:gd name="connsiteX4" fmla="*/ 185004 w 764624"/>
                        <a:gd name="connsiteY4" fmla="*/ 167738 h 403934"/>
                        <a:gd name="connsiteX5" fmla="*/ 697878 w 764624"/>
                        <a:gd name="connsiteY5" fmla="*/ 403934 h 403934"/>
                        <a:gd name="connsiteX6" fmla="*/ 746979 w 764624"/>
                        <a:gd name="connsiteY6" fmla="*/ 299183 h 403934"/>
                        <a:gd name="connsiteX0" fmla="*/ 746979 w 764624"/>
                        <a:gd name="connsiteY0" fmla="*/ 299183 h 404193"/>
                        <a:gd name="connsiteX1" fmla="*/ 538693 w 764624"/>
                        <a:gd name="connsiteY1" fmla="*/ 228446 h 404193"/>
                        <a:gd name="connsiteX2" fmla="*/ 281524 w 764624"/>
                        <a:gd name="connsiteY2" fmla="*/ 81378 h 404193"/>
                        <a:gd name="connsiteX3" fmla="*/ 219929 w 764624"/>
                        <a:gd name="connsiteY3" fmla="*/ 59153 h 404193"/>
                        <a:gd name="connsiteX4" fmla="*/ 185004 w 764624"/>
                        <a:gd name="connsiteY4" fmla="*/ 167738 h 404193"/>
                        <a:gd name="connsiteX5" fmla="*/ 505516 w 764624"/>
                        <a:gd name="connsiteY5" fmla="*/ 323703 h 404193"/>
                        <a:gd name="connsiteX6" fmla="*/ 697878 w 764624"/>
                        <a:gd name="connsiteY6" fmla="*/ 403934 h 404193"/>
                        <a:gd name="connsiteX7" fmla="*/ 746979 w 764624"/>
                        <a:gd name="connsiteY7" fmla="*/ 299183 h 404193"/>
                        <a:gd name="connsiteX0" fmla="*/ 235073 w 704701"/>
                        <a:gd name="connsiteY0" fmla="*/ 1298 h 586253"/>
                        <a:gd name="connsiteX1" fmla="*/ 538693 w 704701"/>
                        <a:gd name="connsiteY1" fmla="*/ 410506 h 586253"/>
                        <a:gd name="connsiteX2" fmla="*/ 281524 w 704701"/>
                        <a:gd name="connsiteY2" fmla="*/ 263438 h 586253"/>
                        <a:gd name="connsiteX3" fmla="*/ 219929 w 704701"/>
                        <a:gd name="connsiteY3" fmla="*/ 241213 h 586253"/>
                        <a:gd name="connsiteX4" fmla="*/ 185004 w 704701"/>
                        <a:gd name="connsiteY4" fmla="*/ 349798 h 586253"/>
                        <a:gd name="connsiteX5" fmla="*/ 505516 w 704701"/>
                        <a:gd name="connsiteY5" fmla="*/ 505763 h 586253"/>
                        <a:gd name="connsiteX6" fmla="*/ 697878 w 704701"/>
                        <a:gd name="connsiteY6" fmla="*/ 585994 h 586253"/>
                        <a:gd name="connsiteX7" fmla="*/ 235073 w 704701"/>
                        <a:gd name="connsiteY7" fmla="*/ 1298 h 586253"/>
                        <a:gd name="connsiteX0" fmla="*/ 235073 w 548526"/>
                        <a:gd name="connsiteY0" fmla="*/ 123773 h 629922"/>
                        <a:gd name="connsiteX1" fmla="*/ 538693 w 548526"/>
                        <a:gd name="connsiteY1" fmla="*/ 532981 h 629922"/>
                        <a:gd name="connsiteX2" fmla="*/ 281524 w 548526"/>
                        <a:gd name="connsiteY2" fmla="*/ 385913 h 629922"/>
                        <a:gd name="connsiteX3" fmla="*/ 219929 w 548526"/>
                        <a:gd name="connsiteY3" fmla="*/ 363688 h 629922"/>
                        <a:gd name="connsiteX4" fmla="*/ 185004 w 548526"/>
                        <a:gd name="connsiteY4" fmla="*/ 472273 h 629922"/>
                        <a:gd name="connsiteX5" fmla="*/ 505516 w 548526"/>
                        <a:gd name="connsiteY5" fmla="*/ 628238 h 629922"/>
                        <a:gd name="connsiteX6" fmla="*/ 313392 w 548526"/>
                        <a:gd name="connsiteY6" fmla="*/ 0 h 629922"/>
                        <a:gd name="connsiteX7" fmla="*/ 235073 w 548526"/>
                        <a:gd name="connsiteY7" fmla="*/ 123773 h 629922"/>
                        <a:gd name="connsiteX0" fmla="*/ 235073 w 548526"/>
                        <a:gd name="connsiteY0" fmla="*/ 126511 h 632660"/>
                        <a:gd name="connsiteX1" fmla="*/ 538693 w 548526"/>
                        <a:gd name="connsiteY1" fmla="*/ 535719 h 632660"/>
                        <a:gd name="connsiteX2" fmla="*/ 281524 w 548526"/>
                        <a:gd name="connsiteY2" fmla="*/ 388651 h 632660"/>
                        <a:gd name="connsiteX3" fmla="*/ 219929 w 548526"/>
                        <a:gd name="connsiteY3" fmla="*/ 366426 h 632660"/>
                        <a:gd name="connsiteX4" fmla="*/ 185004 w 548526"/>
                        <a:gd name="connsiteY4" fmla="*/ 475011 h 632660"/>
                        <a:gd name="connsiteX5" fmla="*/ 505516 w 548526"/>
                        <a:gd name="connsiteY5" fmla="*/ 630976 h 632660"/>
                        <a:gd name="connsiteX6" fmla="*/ 313392 w 548526"/>
                        <a:gd name="connsiteY6" fmla="*/ 2738 h 632660"/>
                        <a:gd name="connsiteX7" fmla="*/ 235073 w 548526"/>
                        <a:gd name="connsiteY7" fmla="*/ 126511 h 632660"/>
                        <a:gd name="connsiteX0" fmla="*/ 235073 w 546780"/>
                        <a:gd name="connsiteY0" fmla="*/ 126512 h 632661"/>
                        <a:gd name="connsiteX1" fmla="*/ 538693 w 546780"/>
                        <a:gd name="connsiteY1" fmla="*/ 535720 h 632661"/>
                        <a:gd name="connsiteX2" fmla="*/ 281524 w 546780"/>
                        <a:gd name="connsiteY2" fmla="*/ 388652 h 632661"/>
                        <a:gd name="connsiteX3" fmla="*/ 219929 w 546780"/>
                        <a:gd name="connsiteY3" fmla="*/ 366427 h 632661"/>
                        <a:gd name="connsiteX4" fmla="*/ 185004 w 546780"/>
                        <a:gd name="connsiteY4" fmla="*/ 475012 h 632661"/>
                        <a:gd name="connsiteX5" fmla="*/ 505516 w 546780"/>
                        <a:gd name="connsiteY5" fmla="*/ 630977 h 632661"/>
                        <a:gd name="connsiteX6" fmla="*/ 313392 w 546780"/>
                        <a:gd name="connsiteY6" fmla="*/ 2739 h 632661"/>
                        <a:gd name="connsiteX7" fmla="*/ 235073 w 546780"/>
                        <a:gd name="connsiteY7" fmla="*/ 126512 h 632661"/>
                        <a:gd name="connsiteX0" fmla="*/ 235073 w 546780"/>
                        <a:gd name="connsiteY0" fmla="*/ 130186 h 636335"/>
                        <a:gd name="connsiteX1" fmla="*/ 538693 w 546780"/>
                        <a:gd name="connsiteY1" fmla="*/ 539394 h 636335"/>
                        <a:gd name="connsiteX2" fmla="*/ 281524 w 546780"/>
                        <a:gd name="connsiteY2" fmla="*/ 392326 h 636335"/>
                        <a:gd name="connsiteX3" fmla="*/ 219929 w 546780"/>
                        <a:gd name="connsiteY3" fmla="*/ 370101 h 636335"/>
                        <a:gd name="connsiteX4" fmla="*/ 185004 w 546780"/>
                        <a:gd name="connsiteY4" fmla="*/ 478686 h 636335"/>
                        <a:gd name="connsiteX5" fmla="*/ 505516 w 546780"/>
                        <a:gd name="connsiteY5" fmla="*/ 634651 h 636335"/>
                        <a:gd name="connsiteX6" fmla="*/ 313392 w 546780"/>
                        <a:gd name="connsiteY6" fmla="*/ 6413 h 636335"/>
                        <a:gd name="connsiteX7" fmla="*/ 235073 w 546780"/>
                        <a:gd name="connsiteY7" fmla="*/ 130186 h 636335"/>
                        <a:gd name="connsiteX0" fmla="*/ 235073 w 550378"/>
                        <a:gd name="connsiteY0" fmla="*/ 130186 h 636335"/>
                        <a:gd name="connsiteX1" fmla="*/ 538693 w 550378"/>
                        <a:gd name="connsiteY1" fmla="*/ 539394 h 636335"/>
                        <a:gd name="connsiteX2" fmla="*/ 281524 w 550378"/>
                        <a:gd name="connsiteY2" fmla="*/ 392326 h 636335"/>
                        <a:gd name="connsiteX3" fmla="*/ 219929 w 550378"/>
                        <a:gd name="connsiteY3" fmla="*/ 370101 h 636335"/>
                        <a:gd name="connsiteX4" fmla="*/ 185004 w 550378"/>
                        <a:gd name="connsiteY4" fmla="*/ 478686 h 636335"/>
                        <a:gd name="connsiteX5" fmla="*/ 505516 w 550378"/>
                        <a:gd name="connsiteY5" fmla="*/ 634651 h 636335"/>
                        <a:gd name="connsiteX6" fmla="*/ 313392 w 550378"/>
                        <a:gd name="connsiteY6" fmla="*/ 6413 h 636335"/>
                        <a:gd name="connsiteX7" fmla="*/ 235073 w 550378"/>
                        <a:gd name="connsiteY7" fmla="*/ 130186 h 636335"/>
                        <a:gd name="connsiteX0" fmla="*/ 235073 w 520180"/>
                        <a:gd name="connsiteY0" fmla="*/ 130186 h 636335"/>
                        <a:gd name="connsiteX1" fmla="*/ 391213 w 520180"/>
                        <a:gd name="connsiteY1" fmla="*/ 410132 h 636335"/>
                        <a:gd name="connsiteX2" fmla="*/ 281524 w 520180"/>
                        <a:gd name="connsiteY2" fmla="*/ 392326 h 636335"/>
                        <a:gd name="connsiteX3" fmla="*/ 219929 w 520180"/>
                        <a:gd name="connsiteY3" fmla="*/ 370101 h 636335"/>
                        <a:gd name="connsiteX4" fmla="*/ 185004 w 520180"/>
                        <a:gd name="connsiteY4" fmla="*/ 478686 h 636335"/>
                        <a:gd name="connsiteX5" fmla="*/ 505516 w 520180"/>
                        <a:gd name="connsiteY5" fmla="*/ 634651 h 636335"/>
                        <a:gd name="connsiteX6" fmla="*/ 313392 w 520180"/>
                        <a:gd name="connsiteY6" fmla="*/ 6413 h 636335"/>
                        <a:gd name="connsiteX7" fmla="*/ 235073 w 520180"/>
                        <a:gd name="connsiteY7" fmla="*/ 130186 h 636335"/>
                        <a:gd name="connsiteX0" fmla="*/ 235073 w 520180"/>
                        <a:gd name="connsiteY0" fmla="*/ 130186 h 636335"/>
                        <a:gd name="connsiteX1" fmla="*/ 289675 w 520180"/>
                        <a:gd name="connsiteY1" fmla="*/ 360040 h 636335"/>
                        <a:gd name="connsiteX2" fmla="*/ 281524 w 520180"/>
                        <a:gd name="connsiteY2" fmla="*/ 392326 h 636335"/>
                        <a:gd name="connsiteX3" fmla="*/ 219929 w 520180"/>
                        <a:gd name="connsiteY3" fmla="*/ 370101 h 636335"/>
                        <a:gd name="connsiteX4" fmla="*/ 185004 w 520180"/>
                        <a:gd name="connsiteY4" fmla="*/ 478686 h 636335"/>
                        <a:gd name="connsiteX5" fmla="*/ 505516 w 520180"/>
                        <a:gd name="connsiteY5" fmla="*/ 634651 h 636335"/>
                        <a:gd name="connsiteX6" fmla="*/ 313392 w 520180"/>
                        <a:gd name="connsiteY6" fmla="*/ 6413 h 636335"/>
                        <a:gd name="connsiteX7" fmla="*/ 235073 w 520180"/>
                        <a:gd name="connsiteY7" fmla="*/ 130186 h 636335"/>
                        <a:gd name="connsiteX0" fmla="*/ 235073 w 521476"/>
                        <a:gd name="connsiteY0" fmla="*/ 130186 h 490729"/>
                        <a:gd name="connsiteX1" fmla="*/ 289675 w 521476"/>
                        <a:gd name="connsiteY1" fmla="*/ 360040 h 490729"/>
                        <a:gd name="connsiteX2" fmla="*/ 281524 w 521476"/>
                        <a:gd name="connsiteY2" fmla="*/ 392326 h 490729"/>
                        <a:gd name="connsiteX3" fmla="*/ 219929 w 521476"/>
                        <a:gd name="connsiteY3" fmla="*/ 370101 h 490729"/>
                        <a:gd name="connsiteX4" fmla="*/ 185004 w 521476"/>
                        <a:gd name="connsiteY4" fmla="*/ 478686 h 490729"/>
                        <a:gd name="connsiteX5" fmla="*/ 506865 w 521476"/>
                        <a:gd name="connsiteY5" fmla="*/ 468019 h 490729"/>
                        <a:gd name="connsiteX6" fmla="*/ 313392 w 521476"/>
                        <a:gd name="connsiteY6" fmla="*/ 6413 h 490729"/>
                        <a:gd name="connsiteX7" fmla="*/ 235073 w 521476"/>
                        <a:gd name="connsiteY7" fmla="*/ 130186 h 490729"/>
                        <a:gd name="connsiteX0" fmla="*/ 235073 w 510414"/>
                        <a:gd name="connsiteY0" fmla="*/ 130186 h 490729"/>
                        <a:gd name="connsiteX1" fmla="*/ 289675 w 510414"/>
                        <a:gd name="connsiteY1" fmla="*/ 360040 h 490729"/>
                        <a:gd name="connsiteX2" fmla="*/ 281524 w 510414"/>
                        <a:gd name="connsiteY2" fmla="*/ 392326 h 490729"/>
                        <a:gd name="connsiteX3" fmla="*/ 219929 w 510414"/>
                        <a:gd name="connsiteY3" fmla="*/ 370101 h 490729"/>
                        <a:gd name="connsiteX4" fmla="*/ 185004 w 510414"/>
                        <a:gd name="connsiteY4" fmla="*/ 478686 h 490729"/>
                        <a:gd name="connsiteX5" fmla="*/ 506865 w 510414"/>
                        <a:gd name="connsiteY5" fmla="*/ 468019 h 490729"/>
                        <a:gd name="connsiteX6" fmla="*/ 313392 w 510414"/>
                        <a:gd name="connsiteY6" fmla="*/ 6413 h 490729"/>
                        <a:gd name="connsiteX7" fmla="*/ 235073 w 510414"/>
                        <a:gd name="connsiteY7" fmla="*/ 130186 h 490729"/>
                        <a:gd name="connsiteX0" fmla="*/ 235073 w 512719"/>
                        <a:gd name="connsiteY0" fmla="*/ 130186 h 490729"/>
                        <a:gd name="connsiteX1" fmla="*/ 289675 w 512719"/>
                        <a:gd name="connsiteY1" fmla="*/ 360040 h 490729"/>
                        <a:gd name="connsiteX2" fmla="*/ 281524 w 512719"/>
                        <a:gd name="connsiteY2" fmla="*/ 392326 h 490729"/>
                        <a:gd name="connsiteX3" fmla="*/ 219929 w 512719"/>
                        <a:gd name="connsiteY3" fmla="*/ 370101 h 490729"/>
                        <a:gd name="connsiteX4" fmla="*/ 185004 w 512719"/>
                        <a:gd name="connsiteY4" fmla="*/ 478686 h 490729"/>
                        <a:gd name="connsiteX5" fmla="*/ 506865 w 512719"/>
                        <a:gd name="connsiteY5" fmla="*/ 468019 h 490729"/>
                        <a:gd name="connsiteX6" fmla="*/ 313392 w 512719"/>
                        <a:gd name="connsiteY6" fmla="*/ 6413 h 490729"/>
                        <a:gd name="connsiteX7" fmla="*/ 235073 w 512719"/>
                        <a:gd name="connsiteY7" fmla="*/ 130186 h 490729"/>
                        <a:gd name="connsiteX0" fmla="*/ 235073 w 511644"/>
                        <a:gd name="connsiteY0" fmla="*/ 130186 h 490729"/>
                        <a:gd name="connsiteX1" fmla="*/ 289675 w 511644"/>
                        <a:gd name="connsiteY1" fmla="*/ 360040 h 490729"/>
                        <a:gd name="connsiteX2" fmla="*/ 281524 w 511644"/>
                        <a:gd name="connsiteY2" fmla="*/ 392326 h 490729"/>
                        <a:gd name="connsiteX3" fmla="*/ 219929 w 511644"/>
                        <a:gd name="connsiteY3" fmla="*/ 370101 h 490729"/>
                        <a:gd name="connsiteX4" fmla="*/ 185004 w 511644"/>
                        <a:gd name="connsiteY4" fmla="*/ 478686 h 490729"/>
                        <a:gd name="connsiteX5" fmla="*/ 506865 w 511644"/>
                        <a:gd name="connsiteY5" fmla="*/ 468019 h 490729"/>
                        <a:gd name="connsiteX6" fmla="*/ 313392 w 511644"/>
                        <a:gd name="connsiteY6" fmla="*/ 6413 h 490729"/>
                        <a:gd name="connsiteX7" fmla="*/ 235073 w 511644"/>
                        <a:gd name="connsiteY7" fmla="*/ 130186 h 490729"/>
                        <a:gd name="connsiteX0" fmla="*/ 235073 w 463572"/>
                        <a:gd name="connsiteY0" fmla="*/ 130186 h 486557"/>
                        <a:gd name="connsiteX1" fmla="*/ 289675 w 463572"/>
                        <a:gd name="connsiteY1" fmla="*/ 360040 h 486557"/>
                        <a:gd name="connsiteX2" fmla="*/ 281524 w 463572"/>
                        <a:gd name="connsiteY2" fmla="*/ 392326 h 486557"/>
                        <a:gd name="connsiteX3" fmla="*/ 219929 w 463572"/>
                        <a:gd name="connsiteY3" fmla="*/ 370101 h 486557"/>
                        <a:gd name="connsiteX4" fmla="*/ 185004 w 463572"/>
                        <a:gd name="connsiteY4" fmla="*/ 478686 h 486557"/>
                        <a:gd name="connsiteX5" fmla="*/ 457417 w 463572"/>
                        <a:gd name="connsiteY5" fmla="*/ 404848 h 486557"/>
                        <a:gd name="connsiteX6" fmla="*/ 313392 w 463572"/>
                        <a:gd name="connsiteY6" fmla="*/ 6413 h 486557"/>
                        <a:gd name="connsiteX7" fmla="*/ 235073 w 463572"/>
                        <a:gd name="connsiteY7" fmla="*/ 130186 h 486557"/>
                        <a:gd name="connsiteX0" fmla="*/ 235073 w 484392"/>
                        <a:gd name="connsiteY0" fmla="*/ 130186 h 486557"/>
                        <a:gd name="connsiteX1" fmla="*/ 289675 w 484392"/>
                        <a:gd name="connsiteY1" fmla="*/ 360040 h 486557"/>
                        <a:gd name="connsiteX2" fmla="*/ 281524 w 484392"/>
                        <a:gd name="connsiteY2" fmla="*/ 392326 h 486557"/>
                        <a:gd name="connsiteX3" fmla="*/ 219929 w 484392"/>
                        <a:gd name="connsiteY3" fmla="*/ 370101 h 486557"/>
                        <a:gd name="connsiteX4" fmla="*/ 185004 w 484392"/>
                        <a:gd name="connsiteY4" fmla="*/ 478686 h 486557"/>
                        <a:gd name="connsiteX5" fmla="*/ 457417 w 484392"/>
                        <a:gd name="connsiteY5" fmla="*/ 404848 h 486557"/>
                        <a:gd name="connsiteX6" fmla="*/ 458183 w 484392"/>
                        <a:gd name="connsiteY6" fmla="*/ 393314 h 486557"/>
                        <a:gd name="connsiteX7" fmla="*/ 313392 w 484392"/>
                        <a:gd name="connsiteY7" fmla="*/ 6413 h 486557"/>
                        <a:gd name="connsiteX8" fmla="*/ 235073 w 484392"/>
                        <a:gd name="connsiteY8" fmla="*/ 130186 h 486557"/>
                        <a:gd name="connsiteX0" fmla="*/ 235073 w 459806"/>
                        <a:gd name="connsiteY0" fmla="*/ 130186 h 486557"/>
                        <a:gd name="connsiteX1" fmla="*/ 289675 w 459806"/>
                        <a:gd name="connsiteY1" fmla="*/ 360040 h 486557"/>
                        <a:gd name="connsiteX2" fmla="*/ 281524 w 459806"/>
                        <a:gd name="connsiteY2" fmla="*/ 392326 h 486557"/>
                        <a:gd name="connsiteX3" fmla="*/ 219929 w 459806"/>
                        <a:gd name="connsiteY3" fmla="*/ 370101 h 486557"/>
                        <a:gd name="connsiteX4" fmla="*/ 185004 w 459806"/>
                        <a:gd name="connsiteY4" fmla="*/ 478686 h 486557"/>
                        <a:gd name="connsiteX5" fmla="*/ 457417 w 459806"/>
                        <a:gd name="connsiteY5" fmla="*/ 404848 h 486557"/>
                        <a:gd name="connsiteX6" fmla="*/ 313392 w 459806"/>
                        <a:gd name="connsiteY6" fmla="*/ 6413 h 486557"/>
                        <a:gd name="connsiteX7" fmla="*/ 235073 w 459806"/>
                        <a:gd name="connsiteY7" fmla="*/ 130186 h 486557"/>
                        <a:gd name="connsiteX0" fmla="*/ 235073 w 321353"/>
                        <a:gd name="connsiteY0" fmla="*/ 130186 h 483717"/>
                        <a:gd name="connsiteX1" fmla="*/ 289675 w 321353"/>
                        <a:gd name="connsiteY1" fmla="*/ 360040 h 483717"/>
                        <a:gd name="connsiteX2" fmla="*/ 281524 w 321353"/>
                        <a:gd name="connsiteY2" fmla="*/ 392326 h 483717"/>
                        <a:gd name="connsiteX3" fmla="*/ 219929 w 321353"/>
                        <a:gd name="connsiteY3" fmla="*/ 370101 h 483717"/>
                        <a:gd name="connsiteX4" fmla="*/ 185004 w 321353"/>
                        <a:gd name="connsiteY4" fmla="*/ 478686 h 483717"/>
                        <a:gd name="connsiteX5" fmla="*/ 313392 w 321353"/>
                        <a:gd name="connsiteY5" fmla="*/ 6413 h 483717"/>
                        <a:gd name="connsiteX6" fmla="*/ 235073 w 321353"/>
                        <a:gd name="connsiteY6" fmla="*/ 130186 h 483717"/>
                        <a:gd name="connsiteX0" fmla="*/ 235073 w 440178"/>
                        <a:gd name="connsiteY0" fmla="*/ 130186 h 483716"/>
                        <a:gd name="connsiteX1" fmla="*/ 289675 w 440178"/>
                        <a:gd name="connsiteY1" fmla="*/ 360040 h 483716"/>
                        <a:gd name="connsiteX2" fmla="*/ 281524 w 440178"/>
                        <a:gd name="connsiteY2" fmla="*/ 392326 h 483716"/>
                        <a:gd name="connsiteX3" fmla="*/ 219929 w 440178"/>
                        <a:gd name="connsiteY3" fmla="*/ 370101 h 483716"/>
                        <a:gd name="connsiteX4" fmla="*/ 185004 w 440178"/>
                        <a:gd name="connsiteY4" fmla="*/ 478686 h 483716"/>
                        <a:gd name="connsiteX5" fmla="*/ 313392 w 440178"/>
                        <a:gd name="connsiteY5" fmla="*/ 6413 h 483716"/>
                        <a:gd name="connsiteX6" fmla="*/ 235073 w 440178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81524 w 465232"/>
                        <a:gd name="connsiteY2" fmla="*/ 392326 h 483716"/>
                        <a:gd name="connsiteX3" fmla="*/ 219929 w 465232"/>
                        <a:gd name="connsiteY3" fmla="*/ 370101 h 483716"/>
                        <a:gd name="connsiteX4" fmla="*/ 185004 w 465232"/>
                        <a:gd name="connsiteY4" fmla="*/ 478686 h 483716"/>
                        <a:gd name="connsiteX5" fmla="*/ 313392 w 465232"/>
                        <a:gd name="connsiteY5" fmla="*/ 6413 h 483716"/>
                        <a:gd name="connsiteX6" fmla="*/ 235073 w 465232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81524 w 465232"/>
                        <a:gd name="connsiteY2" fmla="*/ 392326 h 483716"/>
                        <a:gd name="connsiteX3" fmla="*/ 219929 w 465232"/>
                        <a:gd name="connsiteY3" fmla="*/ 370101 h 483716"/>
                        <a:gd name="connsiteX4" fmla="*/ 185004 w 465232"/>
                        <a:gd name="connsiteY4" fmla="*/ 478686 h 483716"/>
                        <a:gd name="connsiteX5" fmla="*/ 313392 w 465232"/>
                        <a:gd name="connsiteY5" fmla="*/ 6413 h 483716"/>
                        <a:gd name="connsiteX6" fmla="*/ 235073 w 465232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19929 w 465232"/>
                        <a:gd name="connsiteY2" fmla="*/ 370101 h 483716"/>
                        <a:gd name="connsiteX3" fmla="*/ 185004 w 465232"/>
                        <a:gd name="connsiteY3" fmla="*/ 478686 h 483716"/>
                        <a:gd name="connsiteX4" fmla="*/ 313392 w 465232"/>
                        <a:gd name="connsiteY4" fmla="*/ 6413 h 483716"/>
                        <a:gd name="connsiteX5" fmla="*/ 235073 w 465232"/>
                        <a:gd name="connsiteY5" fmla="*/ 130186 h 483716"/>
                        <a:gd name="connsiteX0" fmla="*/ 236526 w 466685"/>
                        <a:gd name="connsiteY0" fmla="*/ 130186 h 483851"/>
                        <a:gd name="connsiteX1" fmla="*/ 291128 w 466685"/>
                        <a:gd name="connsiteY1" fmla="*/ 360040 h 483851"/>
                        <a:gd name="connsiteX2" fmla="*/ 217278 w 466685"/>
                        <a:gd name="connsiteY2" fmla="*/ 376801 h 483851"/>
                        <a:gd name="connsiteX3" fmla="*/ 186457 w 466685"/>
                        <a:gd name="connsiteY3" fmla="*/ 478686 h 483851"/>
                        <a:gd name="connsiteX4" fmla="*/ 314845 w 466685"/>
                        <a:gd name="connsiteY4" fmla="*/ 6413 h 483851"/>
                        <a:gd name="connsiteX5" fmla="*/ 236526 w 466685"/>
                        <a:gd name="connsiteY5" fmla="*/ 130186 h 483851"/>
                        <a:gd name="connsiteX0" fmla="*/ 187481 w 417640"/>
                        <a:gd name="connsiteY0" fmla="*/ 130186 h 507069"/>
                        <a:gd name="connsiteX1" fmla="*/ 242083 w 417640"/>
                        <a:gd name="connsiteY1" fmla="*/ 360040 h 507069"/>
                        <a:gd name="connsiteX2" fmla="*/ 168233 w 417640"/>
                        <a:gd name="connsiteY2" fmla="*/ 376801 h 507069"/>
                        <a:gd name="connsiteX3" fmla="*/ 137412 w 417640"/>
                        <a:gd name="connsiteY3" fmla="*/ 478686 h 507069"/>
                        <a:gd name="connsiteX4" fmla="*/ 265800 w 417640"/>
                        <a:gd name="connsiteY4" fmla="*/ 6413 h 507069"/>
                        <a:gd name="connsiteX5" fmla="*/ 187481 w 417640"/>
                        <a:gd name="connsiteY5" fmla="*/ 130186 h 507069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37449 w 467608"/>
                        <a:gd name="connsiteY0" fmla="*/ 130186 h 514858"/>
                        <a:gd name="connsiteX1" fmla="*/ 266991 w 467608"/>
                        <a:gd name="connsiteY1" fmla="*/ 370112 h 514858"/>
                        <a:gd name="connsiteX2" fmla="*/ 182747 w 467608"/>
                        <a:gd name="connsiteY2" fmla="*/ 378144 h 514858"/>
                        <a:gd name="connsiteX3" fmla="*/ 187380 w 467608"/>
                        <a:gd name="connsiteY3" fmla="*/ 478686 h 514858"/>
                        <a:gd name="connsiteX4" fmla="*/ 315768 w 467608"/>
                        <a:gd name="connsiteY4" fmla="*/ 6413 h 514858"/>
                        <a:gd name="connsiteX5" fmla="*/ 237449 w 467608"/>
                        <a:gd name="connsiteY5" fmla="*/ 130186 h 514858"/>
                        <a:gd name="connsiteX0" fmla="*/ 222501 w 452660"/>
                        <a:gd name="connsiteY0" fmla="*/ 130186 h 517959"/>
                        <a:gd name="connsiteX1" fmla="*/ 252043 w 452660"/>
                        <a:gd name="connsiteY1" fmla="*/ 370112 h 517959"/>
                        <a:gd name="connsiteX2" fmla="*/ 167799 w 452660"/>
                        <a:gd name="connsiteY2" fmla="*/ 378144 h 517959"/>
                        <a:gd name="connsiteX3" fmla="*/ 172432 w 452660"/>
                        <a:gd name="connsiteY3" fmla="*/ 478686 h 517959"/>
                        <a:gd name="connsiteX4" fmla="*/ 300820 w 452660"/>
                        <a:gd name="connsiteY4" fmla="*/ 6413 h 517959"/>
                        <a:gd name="connsiteX5" fmla="*/ 222501 w 452660"/>
                        <a:gd name="connsiteY5" fmla="*/ 130186 h 517959"/>
                        <a:gd name="connsiteX0" fmla="*/ 222500 w 452659"/>
                        <a:gd name="connsiteY0" fmla="*/ 130186 h 517959"/>
                        <a:gd name="connsiteX1" fmla="*/ 252042 w 452659"/>
                        <a:gd name="connsiteY1" fmla="*/ 370112 h 517959"/>
                        <a:gd name="connsiteX2" fmla="*/ 167798 w 452659"/>
                        <a:gd name="connsiteY2" fmla="*/ 378144 h 517959"/>
                        <a:gd name="connsiteX3" fmla="*/ 172431 w 452659"/>
                        <a:gd name="connsiteY3" fmla="*/ 478686 h 517959"/>
                        <a:gd name="connsiteX4" fmla="*/ 300819 w 452659"/>
                        <a:gd name="connsiteY4" fmla="*/ 6413 h 517959"/>
                        <a:gd name="connsiteX5" fmla="*/ 222500 w 452659"/>
                        <a:gd name="connsiteY5" fmla="*/ 130186 h 517959"/>
                        <a:gd name="connsiteX0" fmla="*/ 178753 w 430170"/>
                        <a:gd name="connsiteY0" fmla="*/ 130186 h 507568"/>
                        <a:gd name="connsiteX1" fmla="*/ 208295 w 430170"/>
                        <a:gd name="connsiteY1" fmla="*/ 370112 h 507568"/>
                        <a:gd name="connsiteX2" fmla="*/ 124051 w 430170"/>
                        <a:gd name="connsiteY2" fmla="*/ 378144 h 507568"/>
                        <a:gd name="connsiteX3" fmla="*/ 205066 w 430170"/>
                        <a:gd name="connsiteY3" fmla="*/ 467065 h 507568"/>
                        <a:gd name="connsiteX4" fmla="*/ 257072 w 430170"/>
                        <a:gd name="connsiteY4" fmla="*/ 6413 h 507568"/>
                        <a:gd name="connsiteX5" fmla="*/ 178753 w 430170"/>
                        <a:gd name="connsiteY5" fmla="*/ 130186 h 507568"/>
                        <a:gd name="connsiteX0" fmla="*/ 178753 w 419885"/>
                        <a:gd name="connsiteY0" fmla="*/ 130186 h 507568"/>
                        <a:gd name="connsiteX1" fmla="*/ 208295 w 419885"/>
                        <a:gd name="connsiteY1" fmla="*/ 370112 h 507568"/>
                        <a:gd name="connsiteX2" fmla="*/ 124051 w 419885"/>
                        <a:gd name="connsiteY2" fmla="*/ 378144 h 507568"/>
                        <a:gd name="connsiteX3" fmla="*/ 205066 w 419885"/>
                        <a:gd name="connsiteY3" fmla="*/ 467065 h 507568"/>
                        <a:gd name="connsiteX4" fmla="*/ 257072 w 419885"/>
                        <a:gd name="connsiteY4" fmla="*/ 6413 h 507568"/>
                        <a:gd name="connsiteX5" fmla="*/ 178753 w 419885"/>
                        <a:gd name="connsiteY5" fmla="*/ 130186 h 507568"/>
                        <a:gd name="connsiteX0" fmla="*/ 178753 w 413808"/>
                        <a:gd name="connsiteY0" fmla="*/ 130186 h 507568"/>
                        <a:gd name="connsiteX1" fmla="*/ 208295 w 413808"/>
                        <a:gd name="connsiteY1" fmla="*/ 370112 h 507568"/>
                        <a:gd name="connsiteX2" fmla="*/ 124051 w 413808"/>
                        <a:gd name="connsiteY2" fmla="*/ 378144 h 507568"/>
                        <a:gd name="connsiteX3" fmla="*/ 205066 w 413808"/>
                        <a:gd name="connsiteY3" fmla="*/ 467065 h 507568"/>
                        <a:gd name="connsiteX4" fmla="*/ 257072 w 413808"/>
                        <a:gd name="connsiteY4" fmla="*/ 6413 h 507568"/>
                        <a:gd name="connsiteX5" fmla="*/ 178753 w 413808"/>
                        <a:gd name="connsiteY5" fmla="*/ 130186 h 507568"/>
                        <a:gd name="connsiteX0" fmla="*/ 199224 w 434279"/>
                        <a:gd name="connsiteY0" fmla="*/ 130186 h 514984"/>
                        <a:gd name="connsiteX1" fmla="*/ 228766 w 434279"/>
                        <a:gd name="connsiteY1" fmla="*/ 370112 h 514984"/>
                        <a:gd name="connsiteX2" fmla="*/ 144522 w 434279"/>
                        <a:gd name="connsiteY2" fmla="*/ 378144 h 514984"/>
                        <a:gd name="connsiteX3" fmla="*/ 225537 w 434279"/>
                        <a:gd name="connsiteY3" fmla="*/ 467065 h 514984"/>
                        <a:gd name="connsiteX4" fmla="*/ 277543 w 434279"/>
                        <a:gd name="connsiteY4" fmla="*/ 6413 h 514984"/>
                        <a:gd name="connsiteX5" fmla="*/ 199224 w 434279"/>
                        <a:gd name="connsiteY5" fmla="*/ 130186 h 514984"/>
                        <a:gd name="connsiteX0" fmla="*/ 179305 w 425253"/>
                        <a:gd name="connsiteY0" fmla="*/ 130186 h 509876"/>
                        <a:gd name="connsiteX1" fmla="*/ 208847 w 425253"/>
                        <a:gd name="connsiteY1" fmla="*/ 370112 h 509876"/>
                        <a:gd name="connsiteX2" fmla="*/ 124603 w 425253"/>
                        <a:gd name="connsiteY2" fmla="*/ 378144 h 509876"/>
                        <a:gd name="connsiteX3" fmla="*/ 243810 w 425253"/>
                        <a:gd name="connsiteY3" fmla="*/ 461255 h 509876"/>
                        <a:gd name="connsiteX4" fmla="*/ 257624 w 425253"/>
                        <a:gd name="connsiteY4" fmla="*/ 6413 h 509876"/>
                        <a:gd name="connsiteX5" fmla="*/ 179305 w 425253"/>
                        <a:gd name="connsiteY5" fmla="*/ 130186 h 509876"/>
                        <a:gd name="connsiteX0" fmla="*/ 179305 w 414064"/>
                        <a:gd name="connsiteY0" fmla="*/ 130186 h 509876"/>
                        <a:gd name="connsiteX1" fmla="*/ 208847 w 414064"/>
                        <a:gd name="connsiteY1" fmla="*/ 370112 h 509876"/>
                        <a:gd name="connsiteX2" fmla="*/ 124603 w 414064"/>
                        <a:gd name="connsiteY2" fmla="*/ 378144 h 509876"/>
                        <a:gd name="connsiteX3" fmla="*/ 243810 w 414064"/>
                        <a:gd name="connsiteY3" fmla="*/ 461255 h 509876"/>
                        <a:gd name="connsiteX4" fmla="*/ 257624 w 414064"/>
                        <a:gd name="connsiteY4" fmla="*/ 6413 h 509876"/>
                        <a:gd name="connsiteX5" fmla="*/ 179305 w 414064"/>
                        <a:gd name="connsiteY5" fmla="*/ 130186 h 509876"/>
                        <a:gd name="connsiteX0" fmla="*/ 179305 w 409086"/>
                        <a:gd name="connsiteY0" fmla="*/ 130186 h 509876"/>
                        <a:gd name="connsiteX1" fmla="*/ 208847 w 409086"/>
                        <a:gd name="connsiteY1" fmla="*/ 370112 h 509876"/>
                        <a:gd name="connsiteX2" fmla="*/ 124603 w 409086"/>
                        <a:gd name="connsiteY2" fmla="*/ 378144 h 509876"/>
                        <a:gd name="connsiteX3" fmla="*/ 243810 w 409086"/>
                        <a:gd name="connsiteY3" fmla="*/ 461255 h 509876"/>
                        <a:gd name="connsiteX4" fmla="*/ 257624 w 409086"/>
                        <a:gd name="connsiteY4" fmla="*/ 6413 h 509876"/>
                        <a:gd name="connsiteX5" fmla="*/ 179305 w 409086"/>
                        <a:gd name="connsiteY5" fmla="*/ 130186 h 509876"/>
                        <a:gd name="connsiteX0" fmla="*/ 179305 w 409086"/>
                        <a:gd name="connsiteY0" fmla="*/ 135278 h 514968"/>
                        <a:gd name="connsiteX1" fmla="*/ 208847 w 409086"/>
                        <a:gd name="connsiteY1" fmla="*/ 375204 h 514968"/>
                        <a:gd name="connsiteX2" fmla="*/ 124603 w 409086"/>
                        <a:gd name="connsiteY2" fmla="*/ 383236 h 514968"/>
                        <a:gd name="connsiteX3" fmla="*/ 243810 w 409086"/>
                        <a:gd name="connsiteY3" fmla="*/ 466347 h 514968"/>
                        <a:gd name="connsiteX4" fmla="*/ 257624 w 409086"/>
                        <a:gd name="connsiteY4" fmla="*/ 11505 h 514968"/>
                        <a:gd name="connsiteX5" fmla="*/ 179305 w 409086"/>
                        <a:gd name="connsiteY5" fmla="*/ 135278 h 514968"/>
                        <a:gd name="connsiteX0" fmla="*/ 171780 w 405935"/>
                        <a:gd name="connsiteY0" fmla="*/ 135278 h 501648"/>
                        <a:gd name="connsiteX1" fmla="*/ 201322 w 405935"/>
                        <a:gd name="connsiteY1" fmla="*/ 375204 h 501648"/>
                        <a:gd name="connsiteX2" fmla="*/ 117078 w 405935"/>
                        <a:gd name="connsiteY2" fmla="*/ 383236 h 501648"/>
                        <a:gd name="connsiteX3" fmla="*/ 251937 w 405935"/>
                        <a:gd name="connsiteY3" fmla="*/ 451079 h 501648"/>
                        <a:gd name="connsiteX4" fmla="*/ 250099 w 405935"/>
                        <a:gd name="connsiteY4" fmla="*/ 11505 h 501648"/>
                        <a:gd name="connsiteX5" fmla="*/ 171780 w 405935"/>
                        <a:gd name="connsiteY5" fmla="*/ 135278 h 501648"/>
                        <a:gd name="connsiteX0" fmla="*/ 171780 w 387155"/>
                        <a:gd name="connsiteY0" fmla="*/ 135278 h 501648"/>
                        <a:gd name="connsiteX1" fmla="*/ 201322 w 387155"/>
                        <a:gd name="connsiteY1" fmla="*/ 375204 h 501648"/>
                        <a:gd name="connsiteX2" fmla="*/ 117078 w 387155"/>
                        <a:gd name="connsiteY2" fmla="*/ 383236 h 501648"/>
                        <a:gd name="connsiteX3" fmla="*/ 251937 w 387155"/>
                        <a:gd name="connsiteY3" fmla="*/ 451079 h 501648"/>
                        <a:gd name="connsiteX4" fmla="*/ 250099 w 387155"/>
                        <a:gd name="connsiteY4" fmla="*/ 11505 h 501648"/>
                        <a:gd name="connsiteX5" fmla="*/ 171780 w 387155"/>
                        <a:gd name="connsiteY5" fmla="*/ 135278 h 501648"/>
                        <a:gd name="connsiteX0" fmla="*/ 171780 w 387155"/>
                        <a:gd name="connsiteY0" fmla="*/ 135278 h 501648"/>
                        <a:gd name="connsiteX1" fmla="*/ 201322 w 387155"/>
                        <a:gd name="connsiteY1" fmla="*/ 375204 h 501648"/>
                        <a:gd name="connsiteX2" fmla="*/ 117078 w 387155"/>
                        <a:gd name="connsiteY2" fmla="*/ 383236 h 501648"/>
                        <a:gd name="connsiteX3" fmla="*/ 251937 w 387155"/>
                        <a:gd name="connsiteY3" fmla="*/ 451079 h 501648"/>
                        <a:gd name="connsiteX4" fmla="*/ 250099 w 387155"/>
                        <a:gd name="connsiteY4" fmla="*/ 11505 h 501648"/>
                        <a:gd name="connsiteX5" fmla="*/ 171780 w 387155"/>
                        <a:gd name="connsiteY5" fmla="*/ 135278 h 501648"/>
                        <a:gd name="connsiteX0" fmla="*/ 171780 w 382554"/>
                        <a:gd name="connsiteY0" fmla="*/ 135278 h 501648"/>
                        <a:gd name="connsiteX1" fmla="*/ 201322 w 382554"/>
                        <a:gd name="connsiteY1" fmla="*/ 375204 h 501648"/>
                        <a:gd name="connsiteX2" fmla="*/ 117078 w 382554"/>
                        <a:gd name="connsiteY2" fmla="*/ 383236 h 501648"/>
                        <a:gd name="connsiteX3" fmla="*/ 251937 w 382554"/>
                        <a:gd name="connsiteY3" fmla="*/ 451079 h 501648"/>
                        <a:gd name="connsiteX4" fmla="*/ 250099 w 382554"/>
                        <a:gd name="connsiteY4" fmla="*/ 11505 h 501648"/>
                        <a:gd name="connsiteX5" fmla="*/ 171780 w 382554"/>
                        <a:gd name="connsiteY5" fmla="*/ 135278 h 501648"/>
                        <a:gd name="connsiteX0" fmla="*/ 171780 w 387623"/>
                        <a:gd name="connsiteY0" fmla="*/ 135278 h 501648"/>
                        <a:gd name="connsiteX1" fmla="*/ 201322 w 387623"/>
                        <a:gd name="connsiteY1" fmla="*/ 375204 h 501648"/>
                        <a:gd name="connsiteX2" fmla="*/ 117078 w 387623"/>
                        <a:gd name="connsiteY2" fmla="*/ 383236 h 501648"/>
                        <a:gd name="connsiteX3" fmla="*/ 251937 w 387623"/>
                        <a:gd name="connsiteY3" fmla="*/ 451079 h 501648"/>
                        <a:gd name="connsiteX4" fmla="*/ 250099 w 387623"/>
                        <a:gd name="connsiteY4" fmla="*/ 11505 h 501648"/>
                        <a:gd name="connsiteX5" fmla="*/ 171780 w 387623"/>
                        <a:gd name="connsiteY5" fmla="*/ 135278 h 501648"/>
                        <a:gd name="connsiteX0" fmla="*/ 110313 w 326156"/>
                        <a:gd name="connsiteY0" fmla="*/ 135278 h 536419"/>
                        <a:gd name="connsiteX1" fmla="*/ 139855 w 326156"/>
                        <a:gd name="connsiteY1" fmla="*/ 375204 h 536419"/>
                        <a:gd name="connsiteX2" fmla="*/ 55611 w 326156"/>
                        <a:gd name="connsiteY2" fmla="*/ 383236 h 536419"/>
                        <a:gd name="connsiteX3" fmla="*/ 190470 w 326156"/>
                        <a:gd name="connsiteY3" fmla="*/ 451079 h 536419"/>
                        <a:gd name="connsiteX4" fmla="*/ 188632 w 326156"/>
                        <a:gd name="connsiteY4" fmla="*/ 11505 h 536419"/>
                        <a:gd name="connsiteX5" fmla="*/ 110313 w 326156"/>
                        <a:gd name="connsiteY5" fmla="*/ 135278 h 536419"/>
                        <a:gd name="connsiteX0" fmla="*/ 109193 w 325036"/>
                        <a:gd name="connsiteY0" fmla="*/ 135278 h 543850"/>
                        <a:gd name="connsiteX1" fmla="*/ 138735 w 325036"/>
                        <a:gd name="connsiteY1" fmla="*/ 375204 h 543850"/>
                        <a:gd name="connsiteX2" fmla="*/ 54491 w 325036"/>
                        <a:gd name="connsiteY2" fmla="*/ 383236 h 543850"/>
                        <a:gd name="connsiteX3" fmla="*/ 189350 w 325036"/>
                        <a:gd name="connsiteY3" fmla="*/ 451079 h 543850"/>
                        <a:gd name="connsiteX4" fmla="*/ 187512 w 325036"/>
                        <a:gd name="connsiteY4" fmla="*/ 11505 h 543850"/>
                        <a:gd name="connsiteX5" fmla="*/ 109193 w 325036"/>
                        <a:gd name="connsiteY5" fmla="*/ 135278 h 543850"/>
                        <a:gd name="connsiteX0" fmla="*/ 104282 w 328285"/>
                        <a:gd name="connsiteY0" fmla="*/ 135278 h 557282"/>
                        <a:gd name="connsiteX1" fmla="*/ 133824 w 328285"/>
                        <a:gd name="connsiteY1" fmla="*/ 375204 h 557282"/>
                        <a:gd name="connsiteX2" fmla="*/ 49580 w 328285"/>
                        <a:gd name="connsiteY2" fmla="*/ 383236 h 557282"/>
                        <a:gd name="connsiteX3" fmla="*/ 209350 w 328285"/>
                        <a:gd name="connsiteY3" fmla="*/ 467551 h 557282"/>
                        <a:gd name="connsiteX4" fmla="*/ 182601 w 328285"/>
                        <a:gd name="connsiteY4" fmla="*/ 11505 h 557282"/>
                        <a:gd name="connsiteX5" fmla="*/ 104282 w 328285"/>
                        <a:gd name="connsiteY5" fmla="*/ 135278 h 557282"/>
                        <a:gd name="connsiteX0" fmla="*/ 106148 w 326784"/>
                        <a:gd name="connsiteY0" fmla="*/ 135278 h 551885"/>
                        <a:gd name="connsiteX1" fmla="*/ 135690 w 326784"/>
                        <a:gd name="connsiteY1" fmla="*/ 375204 h 551885"/>
                        <a:gd name="connsiteX2" fmla="*/ 51446 w 326784"/>
                        <a:gd name="connsiteY2" fmla="*/ 383236 h 551885"/>
                        <a:gd name="connsiteX3" fmla="*/ 201252 w 326784"/>
                        <a:gd name="connsiteY3" fmla="*/ 460962 h 551885"/>
                        <a:gd name="connsiteX4" fmla="*/ 184467 w 326784"/>
                        <a:gd name="connsiteY4" fmla="*/ 11505 h 551885"/>
                        <a:gd name="connsiteX5" fmla="*/ 106148 w 326784"/>
                        <a:gd name="connsiteY5" fmla="*/ 135278 h 551885"/>
                        <a:gd name="connsiteX0" fmla="*/ 128896 w 326784"/>
                        <a:gd name="connsiteY0" fmla="*/ 113885 h 554720"/>
                        <a:gd name="connsiteX1" fmla="*/ 135690 w 326784"/>
                        <a:gd name="connsiteY1" fmla="*/ 378039 h 554720"/>
                        <a:gd name="connsiteX2" fmla="*/ 51446 w 326784"/>
                        <a:gd name="connsiteY2" fmla="*/ 386071 h 554720"/>
                        <a:gd name="connsiteX3" fmla="*/ 201252 w 326784"/>
                        <a:gd name="connsiteY3" fmla="*/ 463797 h 554720"/>
                        <a:gd name="connsiteX4" fmla="*/ 184467 w 326784"/>
                        <a:gd name="connsiteY4" fmla="*/ 14340 h 554720"/>
                        <a:gd name="connsiteX5" fmla="*/ 128896 w 326784"/>
                        <a:gd name="connsiteY5" fmla="*/ 113885 h 554720"/>
                        <a:gd name="connsiteX0" fmla="*/ 128896 w 326784"/>
                        <a:gd name="connsiteY0" fmla="*/ 113885 h 554720"/>
                        <a:gd name="connsiteX1" fmla="*/ 154673 w 326784"/>
                        <a:gd name="connsiteY1" fmla="*/ 384684 h 554720"/>
                        <a:gd name="connsiteX2" fmla="*/ 51446 w 326784"/>
                        <a:gd name="connsiteY2" fmla="*/ 386071 h 554720"/>
                        <a:gd name="connsiteX3" fmla="*/ 201252 w 326784"/>
                        <a:gd name="connsiteY3" fmla="*/ 463797 h 554720"/>
                        <a:gd name="connsiteX4" fmla="*/ 184467 w 326784"/>
                        <a:gd name="connsiteY4" fmla="*/ 14340 h 554720"/>
                        <a:gd name="connsiteX5" fmla="*/ 128896 w 326784"/>
                        <a:gd name="connsiteY5" fmla="*/ 113885 h 554720"/>
                        <a:gd name="connsiteX0" fmla="*/ 128896 w 326784"/>
                        <a:gd name="connsiteY0" fmla="*/ 120191 h 561026"/>
                        <a:gd name="connsiteX1" fmla="*/ 154673 w 326784"/>
                        <a:gd name="connsiteY1" fmla="*/ 390990 h 561026"/>
                        <a:gd name="connsiteX2" fmla="*/ 51446 w 326784"/>
                        <a:gd name="connsiteY2" fmla="*/ 392377 h 561026"/>
                        <a:gd name="connsiteX3" fmla="*/ 201252 w 326784"/>
                        <a:gd name="connsiteY3" fmla="*/ 470103 h 561026"/>
                        <a:gd name="connsiteX4" fmla="*/ 184467 w 326784"/>
                        <a:gd name="connsiteY4" fmla="*/ 20646 h 561026"/>
                        <a:gd name="connsiteX5" fmla="*/ 128896 w 326784"/>
                        <a:gd name="connsiteY5" fmla="*/ 120191 h 561026"/>
                        <a:gd name="connsiteX0" fmla="*/ 128896 w 326784"/>
                        <a:gd name="connsiteY0" fmla="*/ 125710 h 566545"/>
                        <a:gd name="connsiteX1" fmla="*/ 154673 w 326784"/>
                        <a:gd name="connsiteY1" fmla="*/ 396509 h 566545"/>
                        <a:gd name="connsiteX2" fmla="*/ 51446 w 326784"/>
                        <a:gd name="connsiteY2" fmla="*/ 397896 h 566545"/>
                        <a:gd name="connsiteX3" fmla="*/ 201252 w 326784"/>
                        <a:gd name="connsiteY3" fmla="*/ 475622 h 566545"/>
                        <a:gd name="connsiteX4" fmla="*/ 184467 w 326784"/>
                        <a:gd name="connsiteY4" fmla="*/ 26165 h 566545"/>
                        <a:gd name="connsiteX5" fmla="*/ 128896 w 326784"/>
                        <a:gd name="connsiteY5" fmla="*/ 125710 h 566545"/>
                        <a:gd name="connsiteX0" fmla="*/ 138394 w 336282"/>
                        <a:gd name="connsiteY0" fmla="*/ 125710 h 567337"/>
                        <a:gd name="connsiteX1" fmla="*/ 164171 w 336282"/>
                        <a:gd name="connsiteY1" fmla="*/ 396509 h 567337"/>
                        <a:gd name="connsiteX2" fmla="*/ 60944 w 336282"/>
                        <a:gd name="connsiteY2" fmla="*/ 397896 h 567337"/>
                        <a:gd name="connsiteX3" fmla="*/ 210750 w 336282"/>
                        <a:gd name="connsiteY3" fmla="*/ 475622 h 567337"/>
                        <a:gd name="connsiteX4" fmla="*/ 193965 w 336282"/>
                        <a:gd name="connsiteY4" fmla="*/ 26165 h 567337"/>
                        <a:gd name="connsiteX5" fmla="*/ 138394 w 336282"/>
                        <a:gd name="connsiteY5" fmla="*/ 125710 h 567337"/>
                        <a:gd name="connsiteX0" fmla="*/ 138394 w 415093"/>
                        <a:gd name="connsiteY0" fmla="*/ 83477 h 525104"/>
                        <a:gd name="connsiteX1" fmla="*/ 164171 w 415093"/>
                        <a:gd name="connsiteY1" fmla="*/ 354276 h 525104"/>
                        <a:gd name="connsiteX2" fmla="*/ 60944 w 415093"/>
                        <a:gd name="connsiteY2" fmla="*/ 355663 h 525104"/>
                        <a:gd name="connsiteX3" fmla="*/ 210750 w 415093"/>
                        <a:gd name="connsiteY3" fmla="*/ 433389 h 525104"/>
                        <a:gd name="connsiteX4" fmla="*/ 301632 w 415093"/>
                        <a:gd name="connsiteY4" fmla="*/ 40068 h 525104"/>
                        <a:gd name="connsiteX5" fmla="*/ 138394 w 415093"/>
                        <a:gd name="connsiteY5" fmla="*/ 83477 h 525104"/>
                        <a:gd name="connsiteX0" fmla="*/ 232444 w 415093"/>
                        <a:gd name="connsiteY0" fmla="*/ 75897 h 529542"/>
                        <a:gd name="connsiteX1" fmla="*/ 164171 w 415093"/>
                        <a:gd name="connsiteY1" fmla="*/ 358714 h 529542"/>
                        <a:gd name="connsiteX2" fmla="*/ 60944 w 415093"/>
                        <a:gd name="connsiteY2" fmla="*/ 360101 h 529542"/>
                        <a:gd name="connsiteX3" fmla="*/ 210750 w 415093"/>
                        <a:gd name="connsiteY3" fmla="*/ 437827 h 529542"/>
                        <a:gd name="connsiteX4" fmla="*/ 301632 w 415093"/>
                        <a:gd name="connsiteY4" fmla="*/ 44506 h 529542"/>
                        <a:gd name="connsiteX5" fmla="*/ 232444 w 415093"/>
                        <a:gd name="connsiteY5" fmla="*/ 75897 h 529542"/>
                        <a:gd name="connsiteX0" fmla="*/ 232444 w 415093"/>
                        <a:gd name="connsiteY0" fmla="*/ 75899 h 529544"/>
                        <a:gd name="connsiteX1" fmla="*/ 164171 w 415093"/>
                        <a:gd name="connsiteY1" fmla="*/ 358716 h 529544"/>
                        <a:gd name="connsiteX2" fmla="*/ 60944 w 415093"/>
                        <a:gd name="connsiteY2" fmla="*/ 360103 h 529544"/>
                        <a:gd name="connsiteX3" fmla="*/ 210750 w 415093"/>
                        <a:gd name="connsiteY3" fmla="*/ 437829 h 529544"/>
                        <a:gd name="connsiteX4" fmla="*/ 301632 w 415093"/>
                        <a:gd name="connsiteY4" fmla="*/ 44508 h 529544"/>
                        <a:gd name="connsiteX5" fmla="*/ 232444 w 415093"/>
                        <a:gd name="connsiteY5" fmla="*/ 75899 h 529544"/>
                        <a:gd name="connsiteX0" fmla="*/ 232444 w 348169"/>
                        <a:gd name="connsiteY0" fmla="*/ 75899 h 529544"/>
                        <a:gd name="connsiteX1" fmla="*/ 164171 w 348169"/>
                        <a:gd name="connsiteY1" fmla="*/ 358716 h 529544"/>
                        <a:gd name="connsiteX2" fmla="*/ 60944 w 348169"/>
                        <a:gd name="connsiteY2" fmla="*/ 360103 h 529544"/>
                        <a:gd name="connsiteX3" fmla="*/ 210750 w 348169"/>
                        <a:gd name="connsiteY3" fmla="*/ 437829 h 529544"/>
                        <a:gd name="connsiteX4" fmla="*/ 301632 w 348169"/>
                        <a:gd name="connsiteY4" fmla="*/ 44508 h 529544"/>
                        <a:gd name="connsiteX5" fmla="*/ 232444 w 348169"/>
                        <a:gd name="connsiteY5" fmla="*/ 75899 h 529544"/>
                        <a:gd name="connsiteX0" fmla="*/ 232444 w 348168"/>
                        <a:gd name="connsiteY0" fmla="*/ 77177 h 530822"/>
                        <a:gd name="connsiteX1" fmla="*/ 164171 w 348168"/>
                        <a:gd name="connsiteY1" fmla="*/ 359994 h 530822"/>
                        <a:gd name="connsiteX2" fmla="*/ 60944 w 348168"/>
                        <a:gd name="connsiteY2" fmla="*/ 361381 h 530822"/>
                        <a:gd name="connsiteX3" fmla="*/ 210750 w 348168"/>
                        <a:gd name="connsiteY3" fmla="*/ 439107 h 530822"/>
                        <a:gd name="connsiteX4" fmla="*/ 301632 w 348168"/>
                        <a:gd name="connsiteY4" fmla="*/ 45786 h 530822"/>
                        <a:gd name="connsiteX5" fmla="*/ 232444 w 348168"/>
                        <a:gd name="connsiteY5" fmla="*/ 77177 h 530822"/>
                        <a:gd name="connsiteX0" fmla="*/ 232444 w 348168"/>
                        <a:gd name="connsiteY0" fmla="*/ 70219 h 523864"/>
                        <a:gd name="connsiteX1" fmla="*/ 164171 w 348168"/>
                        <a:gd name="connsiteY1" fmla="*/ 353036 h 523864"/>
                        <a:gd name="connsiteX2" fmla="*/ 60944 w 348168"/>
                        <a:gd name="connsiteY2" fmla="*/ 354423 h 523864"/>
                        <a:gd name="connsiteX3" fmla="*/ 210750 w 348168"/>
                        <a:gd name="connsiteY3" fmla="*/ 432149 h 523864"/>
                        <a:gd name="connsiteX4" fmla="*/ 301632 w 348168"/>
                        <a:gd name="connsiteY4" fmla="*/ 38828 h 523864"/>
                        <a:gd name="connsiteX5" fmla="*/ 232444 w 348168"/>
                        <a:gd name="connsiteY5" fmla="*/ 70219 h 523864"/>
                        <a:gd name="connsiteX0" fmla="*/ 232444 w 311689"/>
                        <a:gd name="connsiteY0" fmla="*/ 70219 h 523864"/>
                        <a:gd name="connsiteX1" fmla="*/ 164171 w 311689"/>
                        <a:gd name="connsiteY1" fmla="*/ 353036 h 523864"/>
                        <a:gd name="connsiteX2" fmla="*/ 60944 w 311689"/>
                        <a:gd name="connsiteY2" fmla="*/ 354423 h 523864"/>
                        <a:gd name="connsiteX3" fmla="*/ 210750 w 311689"/>
                        <a:gd name="connsiteY3" fmla="*/ 432149 h 523864"/>
                        <a:gd name="connsiteX4" fmla="*/ 301632 w 311689"/>
                        <a:gd name="connsiteY4" fmla="*/ 38828 h 523864"/>
                        <a:gd name="connsiteX5" fmla="*/ 232444 w 311689"/>
                        <a:gd name="connsiteY5" fmla="*/ 70219 h 523864"/>
                        <a:gd name="connsiteX0" fmla="*/ 232444 w 311688"/>
                        <a:gd name="connsiteY0" fmla="*/ 70219 h 523864"/>
                        <a:gd name="connsiteX1" fmla="*/ 164171 w 311688"/>
                        <a:gd name="connsiteY1" fmla="*/ 353036 h 523864"/>
                        <a:gd name="connsiteX2" fmla="*/ 60944 w 311688"/>
                        <a:gd name="connsiteY2" fmla="*/ 354423 h 523864"/>
                        <a:gd name="connsiteX3" fmla="*/ 210750 w 311688"/>
                        <a:gd name="connsiteY3" fmla="*/ 432149 h 523864"/>
                        <a:gd name="connsiteX4" fmla="*/ 301632 w 311688"/>
                        <a:gd name="connsiteY4" fmla="*/ 38828 h 523864"/>
                        <a:gd name="connsiteX5" fmla="*/ 232444 w 311688"/>
                        <a:gd name="connsiteY5" fmla="*/ 70219 h 523864"/>
                        <a:gd name="connsiteX0" fmla="*/ 234337 w 311688"/>
                        <a:gd name="connsiteY0" fmla="*/ 51346 h 536263"/>
                        <a:gd name="connsiteX1" fmla="*/ 164171 w 311688"/>
                        <a:gd name="connsiteY1" fmla="*/ 365435 h 536263"/>
                        <a:gd name="connsiteX2" fmla="*/ 60944 w 311688"/>
                        <a:gd name="connsiteY2" fmla="*/ 366822 h 536263"/>
                        <a:gd name="connsiteX3" fmla="*/ 210750 w 311688"/>
                        <a:gd name="connsiteY3" fmla="*/ 444548 h 536263"/>
                        <a:gd name="connsiteX4" fmla="*/ 301632 w 311688"/>
                        <a:gd name="connsiteY4" fmla="*/ 51227 h 536263"/>
                        <a:gd name="connsiteX5" fmla="*/ 234337 w 311688"/>
                        <a:gd name="connsiteY5" fmla="*/ 51346 h 536263"/>
                        <a:gd name="connsiteX0" fmla="*/ 234337 w 311688"/>
                        <a:gd name="connsiteY0" fmla="*/ 47718 h 532635"/>
                        <a:gd name="connsiteX1" fmla="*/ 164171 w 311688"/>
                        <a:gd name="connsiteY1" fmla="*/ 361807 h 532635"/>
                        <a:gd name="connsiteX2" fmla="*/ 60944 w 311688"/>
                        <a:gd name="connsiteY2" fmla="*/ 363194 h 532635"/>
                        <a:gd name="connsiteX3" fmla="*/ 210750 w 311688"/>
                        <a:gd name="connsiteY3" fmla="*/ 440920 h 532635"/>
                        <a:gd name="connsiteX4" fmla="*/ 301632 w 311688"/>
                        <a:gd name="connsiteY4" fmla="*/ 47599 h 532635"/>
                        <a:gd name="connsiteX5" fmla="*/ 234337 w 311688"/>
                        <a:gd name="connsiteY5" fmla="*/ 47718 h 532635"/>
                        <a:gd name="connsiteX0" fmla="*/ 234337 w 311688"/>
                        <a:gd name="connsiteY0" fmla="*/ 39263 h 524180"/>
                        <a:gd name="connsiteX1" fmla="*/ 164171 w 311688"/>
                        <a:gd name="connsiteY1" fmla="*/ 353352 h 524180"/>
                        <a:gd name="connsiteX2" fmla="*/ 60944 w 311688"/>
                        <a:gd name="connsiteY2" fmla="*/ 354739 h 524180"/>
                        <a:gd name="connsiteX3" fmla="*/ 210750 w 311688"/>
                        <a:gd name="connsiteY3" fmla="*/ 432465 h 524180"/>
                        <a:gd name="connsiteX4" fmla="*/ 301632 w 311688"/>
                        <a:gd name="connsiteY4" fmla="*/ 39144 h 524180"/>
                        <a:gd name="connsiteX5" fmla="*/ 234337 w 311688"/>
                        <a:gd name="connsiteY5" fmla="*/ 39263 h 524180"/>
                        <a:gd name="connsiteX0" fmla="*/ 234337 w 311688"/>
                        <a:gd name="connsiteY0" fmla="*/ 39263 h 524180"/>
                        <a:gd name="connsiteX1" fmla="*/ 164171 w 311688"/>
                        <a:gd name="connsiteY1" fmla="*/ 353352 h 524180"/>
                        <a:gd name="connsiteX2" fmla="*/ 60944 w 311688"/>
                        <a:gd name="connsiteY2" fmla="*/ 354739 h 524180"/>
                        <a:gd name="connsiteX3" fmla="*/ 210750 w 311688"/>
                        <a:gd name="connsiteY3" fmla="*/ 432465 h 524180"/>
                        <a:gd name="connsiteX4" fmla="*/ 301632 w 311688"/>
                        <a:gd name="connsiteY4" fmla="*/ 39144 h 524180"/>
                        <a:gd name="connsiteX5" fmla="*/ 234337 w 311688"/>
                        <a:gd name="connsiteY5" fmla="*/ 39263 h 524180"/>
                        <a:gd name="connsiteX0" fmla="*/ 234337 w 310859"/>
                        <a:gd name="connsiteY0" fmla="*/ 39263 h 524180"/>
                        <a:gd name="connsiteX1" fmla="*/ 164171 w 310859"/>
                        <a:gd name="connsiteY1" fmla="*/ 353352 h 524180"/>
                        <a:gd name="connsiteX2" fmla="*/ 60944 w 310859"/>
                        <a:gd name="connsiteY2" fmla="*/ 354739 h 524180"/>
                        <a:gd name="connsiteX3" fmla="*/ 210750 w 310859"/>
                        <a:gd name="connsiteY3" fmla="*/ 432465 h 524180"/>
                        <a:gd name="connsiteX4" fmla="*/ 301632 w 310859"/>
                        <a:gd name="connsiteY4" fmla="*/ 39144 h 524180"/>
                        <a:gd name="connsiteX5" fmla="*/ 234337 w 310859"/>
                        <a:gd name="connsiteY5" fmla="*/ 39263 h 524180"/>
                        <a:gd name="connsiteX0" fmla="*/ 218489 w 310859"/>
                        <a:gd name="connsiteY0" fmla="*/ 46878 h 517662"/>
                        <a:gd name="connsiteX1" fmla="*/ 164171 w 310859"/>
                        <a:gd name="connsiteY1" fmla="*/ 346834 h 517662"/>
                        <a:gd name="connsiteX2" fmla="*/ 60944 w 310859"/>
                        <a:gd name="connsiteY2" fmla="*/ 348221 h 517662"/>
                        <a:gd name="connsiteX3" fmla="*/ 210750 w 310859"/>
                        <a:gd name="connsiteY3" fmla="*/ 425947 h 517662"/>
                        <a:gd name="connsiteX4" fmla="*/ 301632 w 310859"/>
                        <a:gd name="connsiteY4" fmla="*/ 32626 h 517662"/>
                        <a:gd name="connsiteX5" fmla="*/ 218489 w 310859"/>
                        <a:gd name="connsiteY5" fmla="*/ 46878 h 517662"/>
                        <a:gd name="connsiteX0" fmla="*/ 218489 w 315369"/>
                        <a:gd name="connsiteY0" fmla="*/ 46876 h 517660"/>
                        <a:gd name="connsiteX1" fmla="*/ 164171 w 315369"/>
                        <a:gd name="connsiteY1" fmla="*/ 346832 h 517660"/>
                        <a:gd name="connsiteX2" fmla="*/ 60944 w 315369"/>
                        <a:gd name="connsiteY2" fmla="*/ 348219 h 517660"/>
                        <a:gd name="connsiteX3" fmla="*/ 210750 w 315369"/>
                        <a:gd name="connsiteY3" fmla="*/ 425945 h 517660"/>
                        <a:gd name="connsiteX4" fmla="*/ 301632 w 315369"/>
                        <a:gd name="connsiteY4" fmla="*/ 32624 h 517660"/>
                        <a:gd name="connsiteX5" fmla="*/ 218489 w 315369"/>
                        <a:gd name="connsiteY5" fmla="*/ 46876 h 517660"/>
                        <a:gd name="connsiteX0" fmla="*/ 218489 w 315370"/>
                        <a:gd name="connsiteY0" fmla="*/ 46876 h 517660"/>
                        <a:gd name="connsiteX1" fmla="*/ 164171 w 315370"/>
                        <a:gd name="connsiteY1" fmla="*/ 346832 h 517660"/>
                        <a:gd name="connsiteX2" fmla="*/ 60944 w 315370"/>
                        <a:gd name="connsiteY2" fmla="*/ 348219 h 517660"/>
                        <a:gd name="connsiteX3" fmla="*/ 210750 w 315370"/>
                        <a:gd name="connsiteY3" fmla="*/ 425945 h 517660"/>
                        <a:gd name="connsiteX4" fmla="*/ 301632 w 315370"/>
                        <a:gd name="connsiteY4" fmla="*/ 32624 h 517660"/>
                        <a:gd name="connsiteX5" fmla="*/ 218489 w 315370"/>
                        <a:gd name="connsiteY5" fmla="*/ 46876 h 5176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15370" h="517660">
                          <a:moveTo>
                            <a:pt x="218489" y="46876"/>
                          </a:moveTo>
                          <a:cubicBezTo>
                            <a:pt x="214076" y="174751"/>
                            <a:pt x="237209" y="277068"/>
                            <a:pt x="164171" y="346832"/>
                          </a:cubicBezTo>
                          <a:cubicBezTo>
                            <a:pt x="139997" y="309108"/>
                            <a:pt x="-8314" y="238725"/>
                            <a:pt x="60944" y="348219"/>
                          </a:cubicBezTo>
                          <a:cubicBezTo>
                            <a:pt x="-89248" y="349760"/>
                            <a:pt x="68060" y="670071"/>
                            <a:pt x="210750" y="425945"/>
                          </a:cubicBezTo>
                          <a:cubicBezTo>
                            <a:pt x="257882" y="383823"/>
                            <a:pt x="350238" y="281654"/>
                            <a:pt x="301632" y="32624"/>
                          </a:cubicBezTo>
                          <a:cubicBezTo>
                            <a:pt x="285333" y="-17887"/>
                            <a:pt x="217867" y="-7128"/>
                            <a:pt x="218489" y="46876"/>
                          </a:cubicBez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49" name="フリーフォーム 448"/>
                    <p:cNvSpPr/>
                    <p:nvPr/>
                  </p:nvSpPr>
                  <p:spPr>
                    <a:xfrm rot="8711997" flipH="1" flipV="1">
                      <a:off x="3670998" y="3791855"/>
                      <a:ext cx="438964" cy="428907"/>
                    </a:xfrm>
                    <a:custGeom>
                      <a:avLst/>
                      <a:gdLst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300633 h 402233"/>
                        <a:gd name="connsiteX1" fmla="*/ 96520 w 579120"/>
                        <a:gd name="connsiteY1" fmla="*/ 77113 h 402233"/>
                        <a:gd name="connsiteX2" fmla="*/ 10160 w 579120"/>
                        <a:gd name="connsiteY2" fmla="*/ 26313 h 402233"/>
                        <a:gd name="connsiteX3" fmla="*/ 0 w 579120"/>
                        <a:gd name="connsiteY3" fmla="*/ 163473 h 402233"/>
                        <a:gd name="connsiteX4" fmla="*/ 508000 w 579120"/>
                        <a:gd name="connsiteY4" fmla="*/ 402233 h 402233"/>
                        <a:gd name="connsiteX5" fmla="*/ 579120 w 579120"/>
                        <a:gd name="connsiteY5" fmla="*/ 300633 h 402233"/>
                        <a:gd name="connsiteX0" fmla="*/ 650289 w 650289"/>
                        <a:gd name="connsiteY0" fmla="*/ 300633 h 402233"/>
                        <a:gd name="connsiteX1" fmla="*/ 167689 w 650289"/>
                        <a:gd name="connsiteY1" fmla="*/ 77113 h 402233"/>
                        <a:gd name="connsiteX2" fmla="*/ 81329 w 650289"/>
                        <a:gd name="connsiteY2" fmla="*/ 26313 h 402233"/>
                        <a:gd name="connsiteX3" fmla="*/ 71169 w 650289"/>
                        <a:gd name="connsiteY3" fmla="*/ 163473 h 402233"/>
                        <a:gd name="connsiteX4" fmla="*/ 579169 w 650289"/>
                        <a:gd name="connsiteY4" fmla="*/ 402233 h 402233"/>
                        <a:gd name="connsiteX5" fmla="*/ 650289 w 650289"/>
                        <a:gd name="connsiteY5" fmla="*/ 300633 h 402233"/>
                        <a:gd name="connsiteX0" fmla="*/ 773182 w 773182"/>
                        <a:gd name="connsiteY0" fmla="*/ 300633 h 402233"/>
                        <a:gd name="connsiteX1" fmla="*/ 290582 w 773182"/>
                        <a:gd name="connsiteY1" fmla="*/ 77113 h 402233"/>
                        <a:gd name="connsiteX2" fmla="*/ 204222 w 773182"/>
                        <a:gd name="connsiteY2" fmla="*/ 26313 h 402233"/>
                        <a:gd name="connsiteX3" fmla="*/ 194062 w 773182"/>
                        <a:gd name="connsiteY3" fmla="*/ 163473 h 402233"/>
                        <a:gd name="connsiteX4" fmla="*/ 702062 w 773182"/>
                        <a:gd name="connsiteY4" fmla="*/ 402233 h 402233"/>
                        <a:gd name="connsiteX5" fmla="*/ 773182 w 773182"/>
                        <a:gd name="connsiteY5" fmla="*/ 300633 h 402233"/>
                        <a:gd name="connsiteX0" fmla="*/ 764124 w 764124"/>
                        <a:gd name="connsiteY0" fmla="*/ 291562 h 393162"/>
                        <a:gd name="connsiteX1" fmla="*/ 281524 w 764124"/>
                        <a:gd name="connsiteY1" fmla="*/ 68042 h 393162"/>
                        <a:gd name="connsiteX2" fmla="*/ 219929 w 764124"/>
                        <a:gd name="connsiteY2" fmla="*/ 45817 h 393162"/>
                        <a:gd name="connsiteX3" fmla="*/ 185004 w 764124"/>
                        <a:gd name="connsiteY3" fmla="*/ 154402 h 393162"/>
                        <a:gd name="connsiteX4" fmla="*/ 693004 w 764124"/>
                        <a:gd name="connsiteY4" fmla="*/ 393162 h 393162"/>
                        <a:gd name="connsiteX5" fmla="*/ 764124 w 764124"/>
                        <a:gd name="connsiteY5" fmla="*/ 291562 h 393162"/>
                        <a:gd name="connsiteX0" fmla="*/ 764124 w 764124"/>
                        <a:gd name="connsiteY0" fmla="*/ 304898 h 406498"/>
                        <a:gd name="connsiteX1" fmla="*/ 281524 w 764124"/>
                        <a:gd name="connsiteY1" fmla="*/ 81378 h 406498"/>
                        <a:gd name="connsiteX2" fmla="*/ 219929 w 764124"/>
                        <a:gd name="connsiteY2" fmla="*/ 59153 h 406498"/>
                        <a:gd name="connsiteX3" fmla="*/ 185004 w 764124"/>
                        <a:gd name="connsiteY3" fmla="*/ 167738 h 406498"/>
                        <a:gd name="connsiteX4" fmla="*/ 693004 w 764124"/>
                        <a:gd name="connsiteY4" fmla="*/ 406498 h 406498"/>
                        <a:gd name="connsiteX5" fmla="*/ 764124 w 764124"/>
                        <a:gd name="connsiteY5" fmla="*/ 304898 h 406498"/>
                        <a:gd name="connsiteX0" fmla="*/ 746979 w 746979"/>
                        <a:gd name="connsiteY0" fmla="*/ 299183 h 406498"/>
                        <a:gd name="connsiteX1" fmla="*/ 281524 w 746979"/>
                        <a:gd name="connsiteY1" fmla="*/ 81378 h 406498"/>
                        <a:gd name="connsiteX2" fmla="*/ 219929 w 746979"/>
                        <a:gd name="connsiteY2" fmla="*/ 59153 h 406498"/>
                        <a:gd name="connsiteX3" fmla="*/ 185004 w 746979"/>
                        <a:gd name="connsiteY3" fmla="*/ 167738 h 406498"/>
                        <a:gd name="connsiteX4" fmla="*/ 693004 w 746979"/>
                        <a:gd name="connsiteY4" fmla="*/ 406498 h 406498"/>
                        <a:gd name="connsiteX5" fmla="*/ 746979 w 746979"/>
                        <a:gd name="connsiteY5" fmla="*/ 299183 h 40649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54714"/>
                        <a:gd name="connsiteY0" fmla="*/ 299183 h 410308"/>
                        <a:gd name="connsiteX1" fmla="*/ 281524 w 754714"/>
                        <a:gd name="connsiteY1" fmla="*/ 81378 h 410308"/>
                        <a:gd name="connsiteX2" fmla="*/ 219929 w 754714"/>
                        <a:gd name="connsiteY2" fmla="*/ 59153 h 410308"/>
                        <a:gd name="connsiteX3" fmla="*/ 185004 w 754714"/>
                        <a:gd name="connsiteY3" fmla="*/ 167738 h 410308"/>
                        <a:gd name="connsiteX4" fmla="*/ 706339 w 754714"/>
                        <a:gd name="connsiteY4" fmla="*/ 410308 h 410308"/>
                        <a:gd name="connsiteX5" fmla="*/ 746979 w 754714"/>
                        <a:gd name="connsiteY5" fmla="*/ 299183 h 410308"/>
                        <a:gd name="connsiteX0" fmla="*/ 746979 w 767844"/>
                        <a:gd name="connsiteY0" fmla="*/ 299183 h 410308"/>
                        <a:gd name="connsiteX1" fmla="*/ 281524 w 767844"/>
                        <a:gd name="connsiteY1" fmla="*/ 81378 h 410308"/>
                        <a:gd name="connsiteX2" fmla="*/ 219929 w 767844"/>
                        <a:gd name="connsiteY2" fmla="*/ 59153 h 410308"/>
                        <a:gd name="connsiteX3" fmla="*/ 185004 w 767844"/>
                        <a:gd name="connsiteY3" fmla="*/ 167738 h 410308"/>
                        <a:gd name="connsiteX4" fmla="*/ 706339 w 767844"/>
                        <a:gd name="connsiteY4" fmla="*/ 410308 h 410308"/>
                        <a:gd name="connsiteX5" fmla="*/ 746979 w 767844"/>
                        <a:gd name="connsiteY5" fmla="*/ 299183 h 410308"/>
                        <a:gd name="connsiteX0" fmla="*/ 746979 w 760095"/>
                        <a:gd name="connsiteY0" fmla="*/ 299183 h 410308"/>
                        <a:gd name="connsiteX1" fmla="*/ 281524 w 760095"/>
                        <a:gd name="connsiteY1" fmla="*/ 81378 h 410308"/>
                        <a:gd name="connsiteX2" fmla="*/ 219929 w 760095"/>
                        <a:gd name="connsiteY2" fmla="*/ 59153 h 410308"/>
                        <a:gd name="connsiteX3" fmla="*/ 185004 w 760095"/>
                        <a:gd name="connsiteY3" fmla="*/ 167738 h 410308"/>
                        <a:gd name="connsiteX4" fmla="*/ 706339 w 760095"/>
                        <a:gd name="connsiteY4" fmla="*/ 410308 h 410308"/>
                        <a:gd name="connsiteX5" fmla="*/ 746979 w 760095"/>
                        <a:gd name="connsiteY5" fmla="*/ 299183 h 410308"/>
                        <a:gd name="connsiteX0" fmla="*/ 679962 w 693078"/>
                        <a:gd name="connsiteY0" fmla="*/ 299183 h 410308"/>
                        <a:gd name="connsiteX1" fmla="*/ 214507 w 693078"/>
                        <a:gd name="connsiteY1" fmla="*/ 81378 h 410308"/>
                        <a:gd name="connsiteX2" fmla="*/ 152912 w 693078"/>
                        <a:gd name="connsiteY2" fmla="*/ 59153 h 410308"/>
                        <a:gd name="connsiteX3" fmla="*/ 117987 w 693078"/>
                        <a:gd name="connsiteY3" fmla="*/ 167738 h 410308"/>
                        <a:gd name="connsiteX4" fmla="*/ 639322 w 693078"/>
                        <a:gd name="connsiteY4" fmla="*/ 410308 h 410308"/>
                        <a:gd name="connsiteX5" fmla="*/ 679962 w 693078"/>
                        <a:gd name="connsiteY5" fmla="*/ 299183 h 410308"/>
                        <a:gd name="connsiteX0" fmla="*/ 639832 w 652948"/>
                        <a:gd name="connsiteY0" fmla="*/ 333551 h 444676"/>
                        <a:gd name="connsiteX1" fmla="*/ 174377 w 652948"/>
                        <a:gd name="connsiteY1" fmla="*/ 115746 h 444676"/>
                        <a:gd name="connsiteX2" fmla="*/ 112782 w 652948"/>
                        <a:gd name="connsiteY2" fmla="*/ 93521 h 444676"/>
                        <a:gd name="connsiteX3" fmla="*/ 77857 w 652948"/>
                        <a:gd name="connsiteY3" fmla="*/ 202106 h 444676"/>
                        <a:gd name="connsiteX4" fmla="*/ 599192 w 652948"/>
                        <a:gd name="connsiteY4" fmla="*/ 444676 h 444676"/>
                        <a:gd name="connsiteX5" fmla="*/ 639832 w 652948"/>
                        <a:gd name="connsiteY5" fmla="*/ 333551 h 444676"/>
                        <a:gd name="connsiteX0" fmla="*/ 644540 w 657656"/>
                        <a:gd name="connsiteY0" fmla="*/ 314239 h 425364"/>
                        <a:gd name="connsiteX1" fmla="*/ 179085 w 657656"/>
                        <a:gd name="connsiteY1" fmla="*/ 96434 h 425364"/>
                        <a:gd name="connsiteX2" fmla="*/ 117490 w 657656"/>
                        <a:gd name="connsiteY2" fmla="*/ 74209 h 425364"/>
                        <a:gd name="connsiteX3" fmla="*/ 82565 w 657656"/>
                        <a:gd name="connsiteY3" fmla="*/ 182794 h 425364"/>
                        <a:gd name="connsiteX4" fmla="*/ 603900 w 657656"/>
                        <a:gd name="connsiteY4" fmla="*/ 425364 h 425364"/>
                        <a:gd name="connsiteX5" fmla="*/ 644540 w 657656"/>
                        <a:gd name="connsiteY5" fmla="*/ 314239 h 425364"/>
                        <a:gd name="connsiteX0" fmla="*/ 657219 w 670335"/>
                        <a:gd name="connsiteY0" fmla="*/ 332204 h 443329"/>
                        <a:gd name="connsiteX1" fmla="*/ 191764 w 670335"/>
                        <a:gd name="connsiteY1" fmla="*/ 114399 h 443329"/>
                        <a:gd name="connsiteX2" fmla="*/ 130169 w 670335"/>
                        <a:gd name="connsiteY2" fmla="*/ 92174 h 443329"/>
                        <a:gd name="connsiteX3" fmla="*/ 95244 w 670335"/>
                        <a:gd name="connsiteY3" fmla="*/ 200759 h 443329"/>
                        <a:gd name="connsiteX4" fmla="*/ 616579 w 670335"/>
                        <a:gd name="connsiteY4" fmla="*/ 443329 h 443329"/>
                        <a:gd name="connsiteX5" fmla="*/ 657219 w 670335"/>
                        <a:gd name="connsiteY5" fmla="*/ 332204 h 443329"/>
                        <a:gd name="connsiteX0" fmla="*/ 654605 w 667721"/>
                        <a:gd name="connsiteY0" fmla="*/ 339625 h 450750"/>
                        <a:gd name="connsiteX1" fmla="*/ 189150 w 667721"/>
                        <a:gd name="connsiteY1" fmla="*/ 121820 h 450750"/>
                        <a:gd name="connsiteX2" fmla="*/ 138476 w 667721"/>
                        <a:gd name="connsiteY2" fmla="*/ 88896 h 450750"/>
                        <a:gd name="connsiteX3" fmla="*/ 92630 w 667721"/>
                        <a:gd name="connsiteY3" fmla="*/ 208180 h 450750"/>
                        <a:gd name="connsiteX4" fmla="*/ 613965 w 667721"/>
                        <a:gd name="connsiteY4" fmla="*/ 450750 h 450750"/>
                        <a:gd name="connsiteX5" fmla="*/ 654605 w 667721"/>
                        <a:gd name="connsiteY5" fmla="*/ 339625 h 450750"/>
                        <a:gd name="connsiteX0" fmla="*/ 654605 w 667721"/>
                        <a:gd name="connsiteY0" fmla="*/ 339625 h 450750"/>
                        <a:gd name="connsiteX1" fmla="*/ 189150 w 667721"/>
                        <a:gd name="connsiteY1" fmla="*/ 121820 h 450750"/>
                        <a:gd name="connsiteX2" fmla="*/ 138476 w 667721"/>
                        <a:gd name="connsiteY2" fmla="*/ 88896 h 450750"/>
                        <a:gd name="connsiteX3" fmla="*/ 92630 w 667721"/>
                        <a:gd name="connsiteY3" fmla="*/ 208180 h 450750"/>
                        <a:gd name="connsiteX4" fmla="*/ 613965 w 667721"/>
                        <a:gd name="connsiteY4" fmla="*/ 450750 h 450750"/>
                        <a:gd name="connsiteX5" fmla="*/ 654605 w 667721"/>
                        <a:gd name="connsiteY5" fmla="*/ 339625 h 450750"/>
                        <a:gd name="connsiteX0" fmla="*/ 654605 w 655428"/>
                        <a:gd name="connsiteY0" fmla="*/ 339625 h 410620"/>
                        <a:gd name="connsiteX1" fmla="*/ 189150 w 655428"/>
                        <a:gd name="connsiteY1" fmla="*/ 121820 h 410620"/>
                        <a:gd name="connsiteX2" fmla="*/ 138476 w 655428"/>
                        <a:gd name="connsiteY2" fmla="*/ 88896 h 410620"/>
                        <a:gd name="connsiteX3" fmla="*/ 92630 w 655428"/>
                        <a:gd name="connsiteY3" fmla="*/ 208180 h 410620"/>
                        <a:gd name="connsiteX4" fmla="*/ 189121 w 655428"/>
                        <a:gd name="connsiteY4" fmla="*/ 410620 h 410620"/>
                        <a:gd name="connsiteX5" fmla="*/ 654605 w 655428"/>
                        <a:gd name="connsiteY5" fmla="*/ 339625 h 410620"/>
                        <a:gd name="connsiteX0" fmla="*/ 280477 w 285652"/>
                        <a:gd name="connsiteY0" fmla="*/ 379472 h 410783"/>
                        <a:gd name="connsiteX1" fmla="*/ 189150 w 285652"/>
                        <a:gd name="connsiteY1" fmla="*/ 121820 h 410783"/>
                        <a:gd name="connsiteX2" fmla="*/ 138476 w 285652"/>
                        <a:gd name="connsiteY2" fmla="*/ 88896 h 410783"/>
                        <a:gd name="connsiteX3" fmla="*/ 92630 w 285652"/>
                        <a:gd name="connsiteY3" fmla="*/ 208180 h 410783"/>
                        <a:gd name="connsiteX4" fmla="*/ 189121 w 285652"/>
                        <a:gd name="connsiteY4" fmla="*/ 410620 h 410783"/>
                        <a:gd name="connsiteX5" fmla="*/ 280477 w 285652"/>
                        <a:gd name="connsiteY5" fmla="*/ 379472 h 410783"/>
                        <a:gd name="connsiteX0" fmla="*/ 332661 w 335674"/>
                        <a:gd name="connsiteY0" fmla="*/ 379333 h 410735"/>
                        <a:gd name="connsiteX1" fmla="*/ 189150 w 335674"/>
                        <a:gd name="connsiteY1" fmla="*/ 121820 h 410735"/>
                        <a:gd name="connsiteX2" fmla="*/ 138476 w 335674"/>
                        <a:gd name="connsiteY2" fmla="*/ 88896 h 410735"/>
                        <a:gd name="connsiteX3" fmla="*/ 92630 w 335674"/>
                        <a:gd name="connsiteY3" fmla="*/ 208180 h 410735"/>
                        <a:gd name="connsiteX4" fmla="*/ 189121 w 335674"/>
                        <a:gd name="connsiteY4" fmla="*/ 410620 h 410735"/>
                        <a:gd name="connsiteX5" fmla="*/ 332661 w 335674"/>
                        <a:gd name="connsiteY5" fmla="*/ 379333 h 410735"/>
                        <a:gd name="connsiteX0" fmla="*/ 332661 w 336769"/>
                        <a:gd name="connsiteY0" fmla="*/ 379333 h 421085"/>
                        <a:gd name="connsiteX1" fmla="*/ 189150 w 336769"/>
                        <a:gd name="connsiteY1" fmla="*/ 121820 h 421085"/>
                        <a:gd name="connsiteX2" fmla="*/ 138476 w 336769"/>
                        <a:gd name="connsiteY2" fmla="*/ 88896 h 421085"/>
                        <a:gd name="connsiteX3" fmla="*/ 92630 w 336769"/>
                        <a:gd name="connsiteY3" fmla="*/ 208180 h 421085"/>
                        <a:gd name="connsiteX4" fmla="*/ 222154 w 336769"/>
                        <a:gd name="connsiteY4" fmla="*/ 421085 h 421085"/>
                        <a:gd name="connsiteX5" fmla="*/ 332661 w 336769"/>
                        <a:gd name="connsiteY5" fmla="*/ 379333 h 421085"/>
                        <a:gd name="connsiteX0" fmla="*/ 332661 w 337103"/>
                        <a:gd name="connsiteY0" fmla="*/ 379333 h 430809"/>
                        <a:gd name="connsiteX1" fmla="*/ 189150 w 337103"/>
                        <a:gd name="connsiteY1" fmla="*/ 121820 h 430809"/>
                        <a:gd name="connsiteX2" fmla="*/ 138476 w 337103"/>
                        <a:gd name="connsiteY2" fmla="*/ 88896 h 430809"/>
                        <a:gd name="connsiteX3" fmla="*/ 92630 w 337103"/>
                        <a:gd name="connsiteY3" fmla="*/ 208180 h 430809"/>
                        <a:gd name="connsiteX4" fmla="*/ 222154 w 337103"/>
                        <a:gd name="connsiteY4" fmla="*/ 421085 h 430809"/>
                        <a:gd name="connsiteX5" fmla="*/ 332661 w 337103"/>
                        <a:gd name="connsiteY5" fmla="*/ 379333 h 430809"/>
                        <a:gd name="connsiteX0" fmla="*/ 332661 w 337103"/>
                        <a:gd name="connsiteY0" fmla="*/ 379333 h 430809"/>
                        <a:gd name="connsiteX1" fmla="*/ 189150 w 337103"/>
                        <a:gd name="connsiteY1" fmla="*/ 121820 h 430809"/>
                        <a:gd name="connsiteX2" fmla="*/ 138476 w 337103"/>
                        <a:gd name="connsiteY2" fmla="*/ 88896 h 430809"/>
                        <a:gd name="connsiteX3" fmla="*/ 92630 w 337103"/>
                        <a:gd name="connsiteY3" fmla="*/ 208180 h 430809"/>
                        <a:gd name="connsiteX4" fmla="*/ 222154 w 337103"/>
                        <a:gd name="connsiteY4" fmla="*/ 421085 h 430809"/>
                        <a:gd name="connsiteX5" fmla="*/ 332661 w 337103"/>
                        <a:gd name="connsiteY5" fmla="*/ 379333 h 430809"/>
                        <a:gd name="connsiteX0" fmla="*/ 332661 w 337103"/>
                        <a:gd name="connsiteY0" fmla="*/ 379333 h 430809"/>
                        <a:gd name="connsiteX1" fmla="*/ 189150 w 337103"/>
                        <a:gd name="connsiteY1" fmla="*/ 121820 h 430809"/>
                        <a:gd name="connsiteX2" fmla="*/ 138476 w 337103"/>
                        <a:gd name="connsiteY2" fmla="*/ 88896 h 430809"/>
                        <a:gd name="connsiteX3" fmla="*/ 92630 w 337103"/>
                        <a:gd name="connsiteY3" fmla="*/ 208180 h 430809"/>
                        <a:gd name="connsiteX4" fmla="*/ 222154 w 337103"/>
                        <a:gd name="connsiteY4" fmla="*/ 421085 h 430809"/>
                        <a:gd name="connsiteX5" fmla="*/ 332661 w 337103"/>
                        <a:gd name="connsiteY5" fmla="*/ 379333 h 430809"/>
                        <a:gd name="connsiteX0" fmla="*/ 332661 w 335995"/>
                        <a:gd name="connsiteY0" fmla="*/ 379333 h 425993"/>
                        <a:gd name="connsiteX1" fmla="*/ 189150 w 335995"/>
                        <a:gd name="connsiteY1" fmla="*/ 121820 h 425993"/>
                        <a:gd name="connsiteX2" fmla="*/ 138476 w 335995"/>
                        <a:gd name="connsiteY2" fmla="*/ 88896 h 425993"/>
                        <a:gd name="connsiteX3" fmla="*/ 92630 w 335995"/>
                        <a:gd name="connsiteY3" fmla="*/ 208180 h 425993"/>
                        <a:gd name="connsiteX4" fmla="*/ 193936 w 335995"/>
                        <a:gd name="connsiteY4" fmla="*/ 414922 h 425993"/>
                        <a:gd name="connsiteX5" fmla="*/ 332661 w 335995"/>
                        <a:gd name="connsiteY5" fmla="*/ 379333 h 425993"/>
                        <a:gd name="connsiteX0" fmla="*/ 332661 w 336296"/>
                        <a:gd name="connsiteY0" fmla="*/ 379333 h 435995"/>
                        <a:gd name="connsiteX1" fmla="*/ 189150 w 336296"/>
                        <a:gd name="connsiteY1" fmla="*/ 121820 h 435995"/>
                        <a:gd name="connsiteX2" fmla="*/ 138476 w 336296"/>
                        <a:gd name="connsiteY2" fmla="*/ 88896 h 435995"/>
                        <a:gd name="connsiteX3" fmla="*/ 92630 w 336296"/>
                        <a:gd name="connsiteY3" fmla="*/ 208180 h 435995"/>
                        <a:gd name="connsiteX4" fmla="*/ 193936 w 336296"/>
                        <a:gd name="connsiteY4" fmla="*/ 414922 h 435995"/>
                        <a:gd name="connsiteX5" fmla="*/ 332661 w 336296"/>
                        <a:gd name="connsiteY5" fmla="*/ 379333 h 435995"/>
                        <a:gd name="connsiteX0" fmla="*/ 332661 w 336296"/>
                        <a:gd name="connsiteY0" fmla="*/ 379333 h 435995"/>
                        <a:gd name="connsiteX1" fmla="*/ 189150 w 336296"/>
                        <a:gd name="connsiteY1" fmla="*/ 121820 h 435995"/>
                        <a:gd name="connsiteX2" fmla="*/ 138476 w 336296"/>
                        <a:gd name="connsiteY2" fmla="*/ 88896 h 435995"/>
                        <a:gd name="connsiteX3" fmla="*/ 92630 w 336296"/>
                        <a:gd name="connsiteY3" fmla="*/ 208180 h 435995"/>
                        <a:gd name="connsiteX4" fmla="*/ 193936 w 336296"/>
                        <a:gd name="connsiteY4" fmla="*/ 414922 h 435995"/>
                        <a:gd name="connsiteX5" fmla="*/ 332661 w 336296"/>
                        <a:gd name="connsiteY5" fmla="*/ 379333 h 435995"/>
                        <a:gd name="connsiteX0" fmla="*/ 332661 w 336296"/>
                        <a:gd name="connsiteY0" fmla="*/ 379333 h 435995"/>
                        <a:gd name="connsiteX1" fmla="*/ 189150 w 336296"/>
                        <a:gd name="connsiteY1" fmla="*/ 121820 h 435995"/>
                        <a:gd name="connsiteX2" fmla="*/ 138476 w 336296"/>
                        <a:gd name="connsiteY2" fmla="*/ 88896 h 435995"/>
                        <a:gd name="connsiteX3" fmla="*/ 92630 w 336296"/>
                        <a:gd name="connsiteY3" fmla="*/ 208180 h 435995"/>
                        <a:gd name="connsiteX4" fmla="*/ 193936 w 336296"/>
                        <a:gd name="connsiteY4" fmla="*/ 414922 h 435995"/>
                        <a:gd name="connsiteX5" fmla="*/ 332661 w 336296"/>
                        <a:gd name="connsiteY5" fmla="*/ 379333 h 435995"/>
                        <a:gd name="connsiteX0" fmla="*/ 332661 w 338504"/>
                        <a:gd name="connsiteY0" fmla="*/ 379333 h 433072"/>
                        <a:gd name="connsiteX1" fmla="*/ 189150 w 338504"/>
                        <a:gd name="connsiteY1" fmla="*/ 121820 h 433072"/>
                        <a:gd name="connsiteX2" fmla="*/ 138476 w 338504"/>
                        <a:gd name="connsiteY2" fmla="*/ 88896 h 433072"/>
                        <a:gd name="connsiteX3" fmla="*/ 92630 w 338504"/>
                        <a:gd name="connsiteY3" fmla="*/ 208180 h 433072"/>
                        <a:gd name="connsiteX4" fmla="*/ 234106 w 338504"/>
                        <a:gd name="connsiteY4" fmla="*/ 410979 h 433072"/>
                        <a:gd name="connsiteX5" fmla="*/ 332661 w 338504"/>
                        <a:gd name="connsiteY5" fmla="*/ 379333 h 433072"/>
                        <a:gd name="connsiteX0" fmla="*/ 332661 w 337081"/>
                        <a:gd name="connsiteY0" fmla="*/ 379333 h 434171"/>
                        <a:gd name="connsiteX1" fmla="*/ 189150 w 337081"/>
                        <a:gd name="connsiteY1" fmla="*/ 121820 h 434171"/>
                        <a:gd name="connsiteX2" fmla="*/ 138476 w 337081"/>
                        <a:gd name="connsiteY2" fmla="*/ 88896 h 434171"/>
                        <a:gd name="connsiteX3" fmla="*/ 92630 w 337081"/>
                        <a:gd name="connsiteY3" fmla="*/ 208180 h 434171"/>
                        <a:gd name="connsiteX4" fmla="*/ 212519 w 337081"/>
                        <a:gd name="connsiteY4" fmla="*/ 412474 h 434171"/>
                        <a:gd name="connsiteX5" fmla="*/ 332661 w 337081"/>
                        <a:gd name="connsiteY5" fmla="*/ 379333 h 434171"/>
                        <a:gd name="connsiteX0" fmla="*/ 332661 w 337081"/>
                        <a:gd name="connsiteY0" fmla="*/ 379333 h 434171"/>
                        <a:gd name="connsiteX1" fmla="*/ 189150 w 337081"/>
                        <a:gd name="connsiteY1" fmla="*/ 121820 h 434171"/>
                        <a:gd name="connsiteX2" fmla="*/ 138476 w 337081"/>
                        <a:gd name="connsiteY2" fmla="*/ 88896 h 434171"/>
                        <a:gd name="connsiteX3" fmla="*/ 92630 w 337081"/>
                        <a:gd name="connsiteY3" fmla="*/ 208180 h 434171"/>
                        <a:gd name="connsiteX4" fmla="*/ 212519 w 337081"/>
                        <a:gd name="connsiteY4" fmla="*/ 412474 h 434171"/>
                        <a:gd name="connsiteX5" fmla="*/ 332661 w 337081"/>
                        <a:gd name="connsiteY5" fmla="*/ 379333 h 434171"/>
                        <a:gd name="connsiteX0" fmla="*/ 332661 w 337081"/>
                        <a:gd name="connsiteY0" fmla="*/ 379333 h 434171"/>
                        <a:gd name="connsiteX1" fmla="*/ 189150 w 337081"/>
                        <a:gd name="connsiteY1" fmla="*/ 121820 h 434171"/>
                        <a:gd name="connsiteX2" fmla="*/ 138476 w 337081"/>
                        <a:gd name="connsiteY2" fmla="*/ 88896 h 434171"/>
                        <a:gd name="connsiteX3" fmla="*/ 92630 w 337081"/>
                        <a:gd name="connsiteY3" fmla="*/ 208180 h 434171"/>
                        <a:gd name="connsiteX4" fmla="*/ 212519 w 337081"/>
                        <a:gd name="connsiteY4" fmla="*/ 412474 h 434171"/>
                        <a:gd name="connsiteX5" fmla="*/ 332661 w 337081"/>
                        <a:gd name="connsiteY5" fmla="*/ 379333 h 434171"/>
                        <a:gd name="connsiteX0" fmla="*/ 332661 w 337081"/>
                        <a:gd name="connsiteY0" fmla="*/ 379333 h 434171"/>
                        <a:gd name="connsiteX1" fmla="*/ 189150 w 337081"/>
                        <a:gd name="connsiteY1" fmla="*/ 121820 h 434171"/>
                        <a:gd name="connsiteX2" fmla="*/ 138476 w 337081"/>
                        <a:gd name="connsiteY2" fmla="*/ 88896 h 434171"/>
                        <a:gd name="connsiteX3" fmla="*/ 92630 w 337081"/>
                        <a:gd name="connsiteY3" fmla="*/ 208180 h 434171"/>
                        <a:gd name="connsiteX4" fmla="*/ 212519 w 337081"/>
                        <a:gd name="connsiteY4" fmla="*/ 412474 h 434171"/>
                        <a:gd name="connsiteX5" fmla="*/ 332661 w 337081"/>
                        <a:gd name="connsiteY5" fmla="*/ 379333 h 434171"/>
                        <a:gd name="connsiteX0" fmla="*/ 332661 w 336325"/>
                        <a:gd name="connsiteY0" fmla="*/ 379333 h 441443"/>
                        <a:gd name="connsiteX1" fmla="*/ 189150 w 336325"/>
                        <a:gd name="connsiteY1" fmla="*/ 121820 h 441443"/>
                        <a:gd name="connsiteX2" fmla="*/ 138476 w 336325"/>
                        <a:gd name="connsiteY2" fmla="*/ 88896 h 441443"/>
                        <a:gd name="connsiteX3" fmla="*/ 92630 w 336325"/>
                        <a:gd name="connsiteY3" fmla="*/ 208180 h 441443"/>
                        <a:gd name="connsiteX4" fmla="*/ 212519 w 336325"/>
                        <a:gd name="connsiteY4" fmla="*/ 412474 h 441443"/>
                        <a:gd name="connsiteX5" fmla="*/ 332661 w 336325"/>
                        <a:gd name="connsiteY5" fmla="*/ 379333 h 441443"/>
                        <a:gd name="connsiteX0" fmla="*/ 332793 w 336457"/>
                        <a:gd name="connsiteY0" fmla="*/ 393211 h 455320"/>
                        <a:gd name="connsiteX1" fmla="*/ 189282 w 336457"/>
                        <a:gd name="connsiteY1" fmla="*/ 135698 h 455320"/>
                        <a:gd name="connsiteX2" fmla="*/ 138608 w 336457"/>
                        <a:gd name="connsiteY2" fmla="*/ 102774 h 455320"/>
                        <a:gd name="connsiteX3" fmla="*/ 92590 w 336457"/>
                        <a:gd name="connsiteY3" fmla="*/ 180325 h 455320"/>
                        <a:gd name="connsiteX4" fmla="*/ 212651 w 336457"/>
                        <a:gd name="connsiteY4" fmla="*/ 426352 h 455320"/>
                        <a:gd name="connsiteX5" fmla="*/ 332793 w 336457"/>
                        <a:gd name="connsiteY5" fmla="*/ 393211 h 455320"/>
                        <a:gd name="connsiteX0" fmla="*/ 352135 w 355799"/>
                        <a:gd name="connsiteY0" fmla="*/ 382163 h 444272"/>
                        <a:gd name="connsiteX1" fmla="*/ 208624 w 355799"/>
                        <a:gd name="connsiteY1" fmla="*/ 124650 h 444272"/>
                        <a:gd name="connsiteX2" fmla="*/ 157950 w 355799"/>
                        <a:gd name="connsiteY2" fmla="*/ 91726 h 444272"/>
                        <a:gd name="connsiteX3" fmla="*/ 111932 w 355799"/>
                        <a:gd name="connsiteY3" fmla="*/ 169277 h 444272"/>
                        <a:gd name="connsiteX4" fmla="*/ 231993 w 355799"/>
                        <a:gd name="connsiteY4" fmla="*/ 415304 h 444272"/>
                        <a:gd name="connsiteX5" fmla="*/ 352135 w 355799"/>
                        <a:gd name="connsiteY5" fmla="*/ 382163 h 444272"/>
                        <a:gd name="connsiteX0" fmla="*/ 352136 w 357130"/>
                        <a:gd name="connsiteY0" fmla="*/ 382163 h 444272"/>
                        <a:gd name="connsiteX1" fmla="*/ 321915 w 357130"/>
                        <a:gd name="connsiteY1" fmla="*/ 328771 h 444272"/>
                        <a:gd name="connsiteX2" fmla="*/ 208625 w 357130"/>
                        <a:gd name="connsiteY2" fmla="*/ 124650 h 444272"/>
                        <a:gd name="connsiteX3" fmla="*/ 157951 w 357130"/>
                        <a:gd name="connsiteY3" fmla="*/ 91726 h 444272"/>
                        <a:gd name="connsiteX4" fmla="*/ 111933 w 357130"/>
                        <a:gd name="connsiteY4" fmla="*/ 169277 h 444272"/>
                        <a:gd name="connsiteX5" fmla="*/ 231994 w 357130"/>
                        <a:gd name="connsiteY5" fmla="*/ 415304 h 444272"/>
                        <a:gd name="connsiteX6" fmla="*/ 352136 w 357130"/>
                        <a:gd name="connsiteY6" fmla="*/ 382163 h 444272"/>
                        <a:gd name="connsiteX0" fmla="*/ 352136 w 357129"/>
                        <a:gd name="connsiteY0" fmla="*/ 382163 h 437079"/>
                        <a:gd name="connsiteX1" fmla="*/ 321915 w 357129"/>
                        <a:gd name="connsiteY1" fmla="*/ 328771 h 437079"/>
                        <a:gd name="connsiteX2" fmla="*/ 208625 w 357129"/>
                        <a:gd name="connsiteY2" fmla="*/ 124650 h 437079"/>
                        <a:gd name="connsiteX3" fmla="*/ 157951 w 357129"/>
                        <a:gd name="connsiteY3" fmla="*/ 91726 h 437079"/>
                        <a:gd name="connsiteX4" fmla="*/ 111933 w 357129"/>
                        <a:gd name="connsiteY4" fmla="*/ 169277 h 437079"/>
                        <a:gd name="connsiteX5" fmla="*/ 231994 w 357129"/>
                        <a:gd name="connsiteY5" fmla="*/ 415304 h 437079"/>
                        <a:gd name="connsiteX6" fmla="*/ 224150 w 357129"/>
                        <a:gd name="connsiteY6" fmla="*/ 421119 h 437079"/>
                        <a:gd name="connsiteX7" fmla="*/ 352136 w 357129"/>
                        <a:gd name="connsiteY7" fmla="*/ 382163 h 437079"/>
                        <a:gd name="connsiteX0" fmla="*/ 352136 w 447232"/>
                        <a:gd name="connsiteY0" fmla="*/ 382163 h 448207"/>
                        <a:gd name="connsiteX1" fmla="*/ 321915 w 447232"/>
                        <a:gd name="connsiteY1" fmla="*/ 328771 h 448207"/>
                        <a:gd name="connsiteX2" fmla="*/ 208625 w 447232"/>
                        <a:gd name="connsiteY2" fmla="*/ 124650 h 448207"/>
                        <a:gd name="connsiteX3" fmla="*/ 157951 w 447232"/>
                        <a:gd name="connsiteY3" fmla="*/ 91726 h 448207"/>
                        <a:gd name="connsiteX4" fmla="*/ 111933 w 447232"/>
                        <a:gd name="connsiteY4" fmla="*/ 169277 h 448207"/>
                        <a:gd name="connsiteX5" fmla="*/ 231994 w 447232"/>
                        <a:gd name="connsiteY5" fmla="*/ 415304 h 448207"/>
                        <a:gd name="connsiteX6" fmla="*/ 445120 w 447232"/>
                        <a:gd name="connsiteY6" fmla="*/ 443696 h 448207"/>
                        <a:gd name="connsiteX7" fmla="*/ 352136 w 447232"/>
                        <a:gd name="connsiteY7" fmla="*/ 382163 h 448207"/>
                        <a:gd name="connsiteX0" fmla="*/ 456515 w 457752"/>
                        <a:gd name="connsiteY0" fmla="*/ 360126 h 448207"/>
                        <a:gd name="connsiteX1" fmla="*/ 321915 w 457752"/>
                        <a:gd name="connsiteY1" fmla="*/ 328771 h 448207"/>
                        <a:gd name="connsiteX2" fmla="*/ 208625 w 457752"/>
                        <a:gd name="connsiteY2" fmla="*/ 124650 h 448207"/>
                        <a:gd name="connsiteX3" fmla="*/ 157951 w 457752"/>
                        <a:gd name="connsiteY3" fmla="*/ 91726 h 448207"/>
                        <a:gd name="connsiteX4" fmla="*/ 111933 w 457752"/>
                        <a:gd name="connsiteY4" fmla="*/ 169277 h 448207"/>
                        <a:gd name="connsiteX5" fmla="*/ 231994 w 457752"/>
                        <a:gd name="connsiteY5" fmla="*/ 415304 h 448207"/>
                        <a:gd name="connsiteX6" fmla="*/ 445120 w 457752"/>
                        <a:gd name="connsiteY6" fmla="*/ 443696 h 448207"/>
                        <a:gd name="connsiteX7" fmla="*/ 456515 w 457752"/>
                        <a:gd name="connsiteY7" fmla="*/ 360126 h 448207"/>
                        <a:gd name="connsiteX0" fmla="*/ 456515 w 503685"/>
                        <a:gd name="connsiteY0" fmla="*/ 360126 h 448207"/>
                        <a:gd name="connsiteX1" fmla="*/ 321915 w 503685"/>
                        <a:gd name="connsiteY1" fmla="*/ 328771 h 448207"/>
                        <a:gd name="connsiteX2" fmla="*/ 208625 w 503685"/>
                        <a:gd name="connsiteY2" fmla="*/ 124650 h 448207"/>
                        <a:gd name="connsiteX3" fmla="*/ 157951 w 503685"/>
                        <a:gd name="connsiteY3" fmla="*/ 91726 h 448207"/>
                        <a:gd name="connsiteX4" fmla="*/ 111933 w 503685"/>
                        <a:gd name="connsiteY4" fmla="*/ 169277 h 448207"/>
                        <a:gd name="connsiteX5" fmla="*/ 231994 w 503685"/>
                        <a:gd name="connsiteY5" fmla="*/ 415304 h 448207"/>
                        <a:gd name="connsiteX6" fmla="*/ 445120 w 503685"/>
                        <a:gd name="connsiteY6" fmla="*/ 443696 h 448207"/>
                        <a:gd name="connsiteX7" fmla="*/ 456515 w 503685"/>
                        <a:gd name="connsiteY7" fmla="*/ 360126 h 448207"/>
                        <a:gd name="connsiteX0" fmla="*/ 456515 w 503685"/>
                        <a:gd name="connsiteY0" fmla="*/ 360126 h 448207"/>
                        <a:gd name="connsiteX1" fmla="*/ 321915 w 503685"/>
                        <a:gd name="connsiteY1" fmla="*/ 328771 h 448207"/>
                        <a:gd name="connsiteX2" fmla="*/ 208625 w 503685"/>
                        <a:gd name="connsiteY2" fmla="*/ 124650 h 448207"/>
                        <a:gd name="connsiteX3" fmla="*/ 157951 w 503685"/>
                        <a:gd name="connsiteY3" fmla="*/ 91726 h 448207"/>
                        <a:gd name="connsiteX4" fmla="*/ 111933 w 503685"/>
                        <a:gd name="connsiteY4" fmla="*/ 169277 h 448207"/>
                        <a:gd name="connsiteX5" fmla="*/ 231994 w 503685"/>
                        <a:gd name="connsiteY5" fmla="*/ 415304 h 448207"/>
                        <a:gd name="connsiteX6" fmla="*/ 445120 w 503685"/>
                        <a:gd name="connsiteY6" fmla="*/ 443696 h 448207"/>
                        <a:gd name="connsiteX7" fmla="*/ 456515 w 503685"/>
                        <a:gd name="connsiteY7" fmla="*/ 360126 h 448207"/>
                        <a:gd name="connsiteX0" fmla="*/ 456515 w 503685"/>
                        <a:gd name="connsiteY0" fmla="*/ 360126 h 446918"/>
                        <a:gd name="connsiteX1" fmla="*/ 321915 w 503685"/>
                        <a:gd name="connsiteY1" fmla="*/ 328771 h 446918"/>
                        <a:gd name="connsiteX2" fmla="*/ 208625 w 503685"/>
                        <a:gd name="connsiteY2" fmla="*/ 124650 h 446918"/>
                        <a:gd name="connsiteX3" fmla="*/ 157951 w 503685"/>
                        <a:gd name="connsiteY3" fmla="*/ 91726 h 446918"/>
                        <a:gd name="connsiteX4" fmla="*/ 111933 w 503685"/>
                        <a:gd name="connsiteY4" fmla="*/ 169277 h 446918"/>
                        <a:gd name="connsiteX5" fmla="*/ 234635 w 503685"/>
                        <a:gd name="connsiteY5" fmla="*/ 410588 h 446918"/>
                        <a:gd name="connsiteX6" fmla="*/ 445120 w 503685"/>
                        <a:gd name="connsiteY6" fmla="*/ 443696 h 446918"/>
                        <a:gd name="connsiteX7" fmla="*/ 456515 w 503685"/>
                        <a:gd name="connsiteY7" fmla="*/ 360126 h 446918"/>
                        <a:gd name="connsiteX0" fmla="*/ 456515 w 503685"/>
                        <a:gd name="connsiteY0" fmla="*/ 360126 h 445845"/>
                        <a:gd name="connsiteX1" fmla="*/ 321915 w 503685"/>
                        <a:gd name="connsiteY1" fmla="*/ 328771 h 445845"/>
                        <a:gd name="connsiteX2" fmla="*/ 208625 w 503685"/>
                        <a:gd name="connsiteY2" fmla="*/ 124650 h 445845"/>
                        <a:gd name="connsiteX3" fmla="*/ 157951 w 503685"/>
                        <a:gd name="connsiteY3" fmla="*/ 91726 h 445845"/>
                        <a:gd name="connsiteX4" fmla="*/ 111933 w 503685"/>
                        <a:gd name="connsiteY4" fmla="*/ 169277 h 445845"/>
                        <a:gd name="connsiteX5" fmla="*/ 234635 w 503685"/>
                        <a:gd name="connsiteY5" fmla="*/ 410588 h 445845"/>
                        <a:gd name="connsiteX6" fmla="*/ 445120 w 503685"/>
                        <a:gd name="connsiteY6" fmla="*/ 443696 h 445845"/>
                        <a:gd name="connsiteX7" fmla="*/ 456515 w 503685"/>
                        <a:gd name="connsiteY7" fmla="*/ 360126 h 445845"/>
                        <a:gd name="connsiteX0" fmla="*/ 456515 w 503685"/>
                        <a:gd name="connsiteY0" fmla="*/ 360126 h 445845"/>
                        <a:gd name="connsiteX1" fmla="*/ 321915 w 503685"/>
                        <a:gd name="connsiteY1" fmla="*/ 328771 h 445845"/>
                        <a:gd name="connsiteX2" fmla="*/ 208625 w 503685"/>
                        <a:gd name="connsiteY2" fmla="*/ 124650 h 445845"/>
                        <a:gd name="connsiteX3" fmla="*/ 157951 w 503685"/>
                        <a:gd name="connsiteY3" fmla="*/ 91726 h 445845"/>
                        <a:gd name="connsiteX4" fmla="*/ 111933 w 503685"/>
                        <a:gd name="connsiteY4" fmla="*/ 169277 h 445845"/>
                        <a:gd name="connsiteX5" fmla="*/ 234635 w 503685"/>
                        <a:gd name="connsiteY5" fmla="*/ 410588 h 445845"/>
                        <a:gd name="connsiteX6" fmla="*/ 445120 w 503685"/>
                        <a:gd name="connsiteY6" fmla="*/ 443696 h 445845"/>
                        <a:gd name="connsiteX7" fmla="*/ 456515 w 503685"/>
                        <a:gd name="connsiteY7" fmla="*/ 360126 h 445845"/>
                        <a:gd name="connsiteX0" fmla="*/ 456515 w 503686"/>
                        <a:gd name="connsiteY0" fmla="*/ 360126 h 445845"/>
                        <a:gd name="connsiteX1" fmla="*/ 321915 w 503686"/>
                        <a:gd name="connsiteY1" fmla="*/ 328771 h 445845"/>
                        <a:gd name="connsiteX2" fmla="*/ 208625 w 503686"/>
                        <a:gd name="connsiteY2" fmla="*/ 124650 h 445845"/>
                        <a:gd name="connsiteX3" fmla="*/ 157951 w 503686"/>
                        <a:gd name="connsiteY3" fmla="*/ 91726 h 445845"/>
                        <a:gd name="connsiteX4" fmla="*/ 111933 w 503686"/>
                        <a:gd name="connsiteY4" fmla="*/ 169277 h 445845"/>
                        <a:gd name="connsiteX5" fmla="*/ 234635 w 503686"/>
                        <a:gd name="connsiteY5" fmla="*/ 410588 h 445845"/>
                        <a:gd name="connsiteX6" fmla="*/ 445121 w 503686"/>
                        <a:gd name="connsiteY6" fmla="*/ 443696 h 445845"/>
                        <a:gd name="connsiteX7" fmla="*/ 456515 w 503686"/>
                        <a:gd name="connsiteY7" fmla="*/ 360126 h 445845"/>
                        <a:gd name="connsiteX0" fmla="*/ 456515 w 509996"/>
                        <a:gd name="connsiteY0" fmla="*/ 360126 h 445845"/>
                        <a:gd name="connsiteX1" fmla="*/ 321915 w 509996"/>
                        <a:gd name="connsiteY1" fmla="*/ 328771 h 445845"/>
                        <a:gd name="connsiteX2" fmla="*/ 208625 w 509996"/>
                        <a:gd name="connsiteY2" fmla="*/ 124650 h 445845"/>
                        <a:gd name="connsiteX3" fmla="*/ 157951 w 509996"/>
                        <a:gd name="connsiteY3" fmla="*/ 91726 h 445845"/>
                        <a:gd name="connsiteX4" fmla="*/ 111933 w 509996"/>
                        <a:gd name="connsiteY4" fmla="*/ 169277 h 445845"/>
                        <a:gd name="connsiteX5" fmla="*/ 234635 w 509996"/>
                        <a:gd name="connsiteY5" fmla="*/ 410588 h 445845"/>
                        <a:gd name="connsiteX6" fmla="*/ 445121 w 509996"/>
                        <a:gd name="connsiteY6" fmla="*/ 443696 h 445845"/>
                        <a:gd name="connsiteX7" fmla="*/ 456515 w 509996"/>
                        <a:gd name="connsiteY7" fmla="*/ 360126 h 445845"/>
                        <a:gd name="connsiteX0" fmla="*/ 456515 w 509997"/>
                        <a:gd name="connsiteY0" fmla="*/ 360126 h 445845"/>
                        <a:gd name="connsiteX1" fmla="*/ 296500 w 509997"/>
                        <a:gd name="connsiteY1" fmla="*/ 285693 h 445845"/>
                        <a:gd name="connsiteX2" fmla="*/ 208625 w 509997"/>
                        <a:gd name="connsiteY2" fmla="*/ 124650 h 445845"/>
                        <a:gd name="connsiteX3" fmla="*/ 157951 w 509997"/>
                        <a:gd name="connsiteY3" fmla="*/ 91726 h 445845"/>
                        <a:gd name="connsiteX4" fmla="*/ 111933 w 509997"/>
                        <a:gd name="connsiteY4" fmla="*/ 169277 h 445845"/>
                        <a:gd name="connsiteX5" fmla="*/ 234635 w 509997"/>
                        <a:gd name="connsiteY5" fmla="*/ 410588 h 445845"/>
                        <a:gd name="connsiteX6" fmla="*/ 445121 w 509997"/>
                        <a:gd name="connsiteY6" fmla="*/ 443696 h 445845"/>
                        <a:gd name="connsiteX7" fmla="*/ 456515 w 509997"/>
                        <a:gd name="connsiteY7" fmla="*/ 360126 h 445845"/>
                        <a:gd name="connsiteX0" fmla="*/ 456515 w 509997"/>
                        <a:gd name="connsiteY0" fmla="*/ 360126 h 444124"/>
                        <a:gd name="connsiteX1" fmla="*/ 296500 w 509997"/>
                        <a:gd name="connsiteY1" fmla="*/ 285693 h 444124"/>
                        <a:gd name="connsiteX2" fmla="*/ 208625 w 509997"/>
                        <a:gd name="connsiteY2" fmla="*/ 124650 h 444124"/>
                        <a:gd name="connsiteX3" fmla="*/ 157951 w 509997"/>
                        <a:gd name="connsiteY3" fmla="*/ 91726 h 444124"/>
                        <a:gd name="connsiteX4" fmla="*/ 111933 w 509997"/>
                        <a:gd name="connsiteY4" fmla="*/ 169277 h 444124"/>
                        <a:gd name="connsiteX5" fmla="*/ 223346 w 509997"/>
                        <a:gd name="connsiteY5" fmla="*/ 361250 h 444124"/>
                        <a:gd name="connsiteX6" fmla="*/ 445121 w 509997"/>
                        <a:gd name="connsiteY6" fmla="*/ 443696 h 444124"/>
                        <a:gd name="connsiteX7" fmla="*/ 456515 w 509997"/>
                        <a:gd name="connsiteY7" fmla="*/ 360126 h 444124"/>
                        <a:gd name="connsiteX0" fmla="*/ 456515 w 509997"/>
                        <a:gd name="connsiteY0" fmla="*/ 360126 h 444124"/>
                        <a:gd name="connsiteX1" fmla="*/ 296500 w 509997"/>
                        <a:gd name="connsiteY1" fmla="*/ 285693 h 444124"/>
                        <a:gd name="connsiteX2" fmla="*/ 208625 w 509997"/>
                        <a:gd name="connsiteY2" fmla="*/ 124650 h 444124"/>
                        <a:gd name="connsiteX3" fmla="*/ 157951 w 509997"/>
                        <a:gd name="connsiteY3" fmla="*/ 91726 h 444124"/>
                        <a:gd name="connsiteX4" fmla="*/ 111933 w 509997"/>
                        <a:gd name="connsiteY4" fmla="*/ 169277 h 444124"/>
                        <a:gd name="connsiteX5" fmla="*/ 223346 w 509997"/>
                        <a:gd name="connsiteY5" fmla="*/ 361250 h 444124"/>
                        <a:gd name="connsiteX6" fmla="*/ 445121 w 509997"/>
                        <a:gd name="connsiteY6" fmla="*/ 443696 h 444124"/>
                        <a:gd name="connsiteX7" fmla="*/ 456515 w 509997"/>
                        <a:gd name="connsiteY7" fmla="*/ 360126 h 444124"/>
                        <a:gd name="connsiteX0" fmla="*/ 456515 w 509997"/>
                        <a:gd name="connsiteY0" fmla="*/ 360126 h 444124"/>
                        <a:gd name="connsiteX1" fmla="*/ 296500 w 509997"/>
                        <a:gd name="connsiteY1" fmla="*/ 285693 h 444124"/>
                        <a:gd name="connsiteX2" fmla="*/ 208625 w 509997"/>
                        <a:gd name="connsiteY2" fmla="*/ 124650 h 444124"/>
                        <a:gd name="connsiteX3" fmla="*/ 157951 w 509997"/>
                        <a:gd name="connsiteY3" fmla="*/ 91726 h 444124"/>
                        <a:gd name="connsiteX4" fmla="*/ 111933 w 509997"/>
                        <a:gd name="connsiteY4" fmla="*/ 169277 h 444124"/>
                        <a:gd name="connsiteX5" fmla="*/ 210943 w 509997"/>
                        <a:gd name="connsiteY5" fmla="*/ 345483 h 444124"/>
                        <a:gd name="connsiteX6" fmla="*/ 445121 w 509997"/>
                        <a:gd name="connsiteY6" fmla="*/ 443696 h 444124"/>
                        <a:gd name="connsiteX7" fmla="*/ 456515 w 509997"/>
                        <a:gd name="connsiteY7" fmla="*/ 360126 h 444124"/>
                        <a:gd name="connsiteX0" fmla="*/ 456515 w 509997"/>
                        <a:gd name="connsiteY0" fmla="*/ 360126 h 444125"/>
                        <a:gd name="connsiteX1" fmla="*/ 296500 w 509997"/>
                        <a:gd name="connsiteY1" fmla="*/ 285693 h 444125"/>
                        <a:gd name="connsiteX2" fmla="*/ 208625 w 509997"/>
                        <a:gd name="connsiteY2" fmla="*/ 124650 h 444125"/>
                        <a:gd name="connsiteX3" fmla="*/ 157951 w 509997"/>
                        <a:gd name="connsiteY3" fmla="*/ 91726 h 444125"/>
                        <a:gd name="connsiteX4" fmla="*/ 111933 w 509997"/>
                        <a:gd name="connsiteY4" fmla="*/ 169277 h 444125"/>
                        <a:gd name="connsiteX5" fmla="*/ 210943 w 509997"/>
                        <a:gd name="connsiteY5" fmla="*/ 345483 h 444125"/>
                        <a:gd name="connsiteX6" fmla="*/ 445121 w 509997"/>
                        <a:gd name="connsiteY6" fmla="*/ 443696 h 444125"/>
                        <a:gd name="connsiteX7" fmla="*/ 456515 w 509997"/>
                        <a:gd name="connsiteY7" fmla="*/ 360126 h 444125"/>
                        <a:gd name="connsiteX0" fmla="*/ 465895 w 519377"/>
                        <a:gd name="connsiteY0" fmla="*/ 360443 h 444442"/>
                        <a:gd name="connsiteX1" fmla="*/ 305880 w 519377"/>
                        <a:gd name="connsiteY1" fmla="*/ 286010 h 444442"/>
                        <a:gd name="connsiteX2" fmla="*/ 218005 w 519377"/>
                        <a:gd name="connsiteY2" fmla="*/ 124967 h 444442"/>
                        <a:gd name="connsiteX3" fmla="*/ 167331 w 519377"/>
                        <a:gd name="connsiteY3" fmla="*/ 92043 h 444442"/>
                        <a:gd name="connsiteX4" fmla="*/ 109112 w 519377"/>
                        <a:gd name="connsiteY4" fmla="*/ 168608 h 444442"/>
                        <a:gd name="connsiteX5" fmla="*/ 220323 w 519377"/>
                        <a:gd name="connsiteY5" fmla="*/ 345800 h 444442"/>
                        <a:gd name="connsiteX6" fmla="*/ 454501 w 519377"/>
                        <a:gd name="connsiteY6" fmla="*/ 444013 h 444442"/>
                        <a:gd name="connsiteX7" fmla="*/ 465895 w 519377"/>
                        <a:gd name="connsiteY7" fmla="*/ 360443 h 444442"/>
                        <a:gd name="connsiteX0" fmla="*/ 444125 w 497607"/>
                        <a:gd name="connsiteY0" fmla="*/ 362687 h 446686"/>
                        <a:gd name="connsiteX1" fmla="*/ 284110 w 497607"/>
                        <a:gd name="connsiteY1" fmla="*/ 288254 h 446686"/>
                        <a:gd name="connsiteX2" fmla="*/ 196235 w 497607"/>
                        <a:gd name="connsiteY2" fmla="*/ 127211 h 446686"/>
                        <a:gd name="connsiteX3" fmla="*/ 145561 w 497607"/>
                        <a:gd name="connsiteY3" fmla="*/ 94287 h 446686"/>
                        <a:gd name="connsiteX4" fmla="*/ 87342 w 497607"/>
                        <a:gd name="connsiteY4" fmla="*/ 170852 h 446686"/>
                        <a:gd name="connsiteX5" fmla="*/ 198553 w 497607"/>
                        <a:gd name="connsiteY5" fmla="*/ 348044 h 446686"/>
                        <a:gd name="connsiteX6" fmla="*/ 432731 w 497607"/>
                        <a:gd name="connsiteY6" fmla="*/ 446257 h 446686"/>
                        <a:gd name="connsiteX7" fmla="*/ 444125 w 497607"/>
                        <a:gd name="connsiteY7" fmla="*/ 362687 h 446686"/>
                        <a:gd name="connsiteX0" fmla="*/ 439241 w 492723"/>
                        <a:gd name="connsiteY0" fmla="*/ 361337 h 445336"/>
                        <a:gd name="connsiteX1" fmla="*/ 279226 w 492723"/>
                        <a:gd name="connsiteY1" fmla="*/ 286904 h 445336"/>
                        <a:gd name="connsiteX2" fmla="*/ 191351 w 492723"/>
                        <a:gd name="connsiteY2" fmla="*/ 125861 h 445336"/>
                        <a:gd name="connsiteX3" fmla="*/ 140677 w 492723"/>
                        <a:gd name="connsiteY3" fmla="*/ 92937 h 445336"/>
                        <a:gd name="connsiteX4" fmla="*/ 82458 w 492723"/>
                        <a:gd name="connsiteY4" fmla="*/ 169502 h 445336"/>
                        <a:gd name="connsiteX5" fmla="*/ 193669 w 492723"/>
                        <a:gd name="connsiteY5" fmla="*/ 346694 h 445336"/>
                        <a:gd name="connsiteX6" fmla="*/ 427847 w 492723"/>
                        <a:gd name="connsiteY6" fmla="*/ 444907 h 445336"/>
                        <a:gd name="connsiteX7" fmla="*/ 439241 w 492723"/>
                        <a:gd name="connsiteY7" fmla="*/ 361337 h 445336"/>
                        <a:gd name="connsiteX0" fmla="*/ 439241 w 492723"/>
                        <a:gd name="connsiteY0" fmla="*/ 361337 h 445336"/>
                        <a:gd name="connsiteX1" fmla="*/ 279226 w 492723"/>
                        <a:gd name="connsiteY1" fmla="*/ 286904 h 445336"/>
                        <a:gd name="connsiteX2" fmla="*/ 191351 w 492723"/>
                        <a:gd name="connsiteY2" fmla="*/ 125861 h 445336"/>
                        <a:gd name="connsiteX3" fmla="*/ 140677 w 492723"/>
                        <a:gd name="connsiteY3" fmla="*/ 92937 h 445336"/>
                        <a:gd name="connsiteX4" fmla="*/ 82458 w 492723"/>
                        <a:gd name="connsiteY4" fmla="*/ 169502 h 445336"/>
                        <a:gd name="connsiteX5" fmla="*/ 193669 w 492723"/>
                        <a:gd name="connsiteY5" fmla="*/ 346694 h 445336"/>
                        <a:gd name="connsiteX6" fmla="*/ 427847 w 492723"/>
                        <a:gd name="connsiteY6" fmla="*/ 444907 h 445336"/>
                        <a:gd name="connsiteX7" fmla="*/ 439241 w 492723"/>
                        <a:gd name="connsiteY7" fmla="*/ 361337 h 445336"/>
                        <a:gd name="connsiteX0" fmla="*/ 439241 w 492723"/>
                        <a:gd name="connsiteY0" fmla="*/ 361337 h 445336"/>
                        <a:gd name="connsiteX1" fmla="*/ 279226 w 492723"/>
                        <a:gd name="connsiteY1" fmla="*/ 286904 h 445336"/>
                        <a:gd name="connsiteX2" fmla="*/ 191351 w 492723"/>
                        <a:gd name="connsiteY2" fmla="*/ 125861 h 445336"/>
                        <a:gd name="connsiteX3" fmla="*/ 140677 w 492723"/>
                        <a:gd name="connsiteY3" fmla="*/ 92937 h 445336"/>
                        <a:gd name="connsiteX4" fmla="*/ 82458 w 492723"/>
                        <a:gd name="connsiteY4" fmla="*/ 169502 h 445336"/>
                        <a:gd name="connsiteX5" fmla="*/ 193669 w 492723"/>
                        <a:gd name="connsiteY5" fmla="*/ 346694 h 445336"/>
                        <a:gd name="connsiteX6" fmla="*/ 427847 w 492723"/>
                        <a:gd name="connsiteY6" fmla="*/ 444907 h 445336"/>
                        <a:gd name="connsiteX7" fmla="*/ 439241 w 492723"/>
                        <a:gd name="connsiteY7" fmla="*/ 361337 h 445336"/>
                        <a:gd name="connsiteX0" fmla="*/ 439241 w 492723"/>
                        <a:gd name="connsiteY0" fmla="*/ 361337 h 445336"/>
                        <a:gd name="connsiteX1" fmla="*/ 279226 w 492723"/>
                        <a:gd name="connsiteY1" fmla="*/ 286904 h 445336"/>
                        <a:gd name="connsiteX2" fmla="*/ 191351 w 492723"/>
                        <a:gd name="connsiteY2" fmla="*/ 125861 h 445336"/>
                        <a:gd name="connsiteX3" fmla="*/ 140677 w 492723"/>
                        <a:gd name="connsiteY3" fmla="*/ 92937 h 445336"/>
                        <a:gd name="connsiteX4" fmla="*/ 82458 w 492723"/>
                        <a:gd name="connsiteY4" fmla="*/ 169502 h 445336"/>
                        <a:gd name="connsiteX5" fmla="*/ 193669 w 492723"/>
                        <a:gd name="connsiteY5" fmla="*/ 346694 h 445336"/>
                        <a:gd name="connsiteX6" fmla="*/ 427847 w 492723"/>
                        <a:gd name="connsiteY6" fmla="*/ 444907 h 445336"/>
                        <a:gd name="connsiteX7" fmla="*/ 439241 w 492723"/>
                        <a:gd name="connsiteY7" fmla="*/ 361337 h 445336"/>
                        <a:gd name="connsiteX0" fmla="*/ 433535 w 487017"/>
                        <a:gd name="connsiteY0" fmla="*/ 353975 h 437974"/>
                        <a:gd name="connsiteX1" fmla="*/ 273520 w 487017"/>
                        <a:gd name="connsiteY1" fmla="*/ 279542 h 437974"/>
                        <a:gd name="connsiteX2" fmla="*/ 185645 w 487017"/>
                        <a:gd name="connsiteY2" fmla="*/ 118499 h 437974"/>
                        <a:gd name="connsiteX3" fmla="*/ 134971 w 487017"/>
                        <a:gd name="connsiteY3" fmla="*/ 85575 h 437974"/>
                        <a:gd name="connsiteX4" fmla="*/ 76752 w 487017"/>
                        <a:gd name="connsiteY4" fmla="*/ 162140 h 437974"/>
                        <a:gd name="connsiteX5" fmla="*/ 187963 w 487017"/>
                        <a:gd name="connsiteY5" fmla="*/ 339332 h 437974"/>
                        <a:gd name="connsiteX6" fmla="*/ 422141 w 487017"/>
                        <a:gd name="connsiteY6" fmla="*/ 437545 h 437974"/>
                        <a:gd name="connsiteX7" fmla="*/ 433535 w 487017"/>
                        <a:gd name="connsiteY7" fmla="*/ 353975 h 437974"/>
                        <a:gd name="connsiteX0" fmla="*/ 434286 w 487768"/>
                        <a:gd name="connsiteY0" fmla="*/ 358235 h 442234"/>
                        <a:gd name="connsiteX1" fmla="*/ 274271 w 487768"/>
                        <a:gd name="connsiteY1" fmla="*/ 283802 h 442234"/>
                        <a:gd name="connsiteX2" fmla="*/ 186396 w 487768"/>
                        <a:gd name="connsiteY2" fmla="*/ 122759 h 442234"/>
                        <a:gd name="connsiteX3" fmla="*/ 135722 w 487768"/>
                        <a:gd name="connsiteY3" fmla="*/ 89835 h 442234"/>
                        <a:gd name="connsiteX4" fmla="*/ 77503 w 487768"/>
                        <a:gd name="connsiteY4" fmla="*/ 166400 h 442234"/>
                        <a:gd name="connsiteX5" fmla="*/ 188714 w 487768"/>
                        <a:gd name="connsiteY5" fmla="*/ 343592 h 442234"/>
                        <a:gd name="connsiteX6" fmla="*/ 422892 w 487768"/>
                        <a:gd name="connsiteY6" fmla="*/ 441805 h 442234"/>
                        <a:gd name="connsiteX7" fmla="*/ 434286 w 487768"/>
                        <a:gd name="connsiteY7" fmla="*/ 358235 h 442234"/>
                        <a:gd name="connsiteX0" fmla="*/ 441509 w 494991"/>
                        <a:gd name="connsiteY0" fmla="*/ 367126 h 451125"/>
                        <a:gd name="connsiteX1" fmla="*/ 281494 w 494991"/>
                        <a:gd name="connsiteY1" fmla="*/ 292693 h 451125"/>
                        <a:gd name="connsiteX2" fmla="*/ 193619 w 494991"/>
                        <a:gd name="connsiteY2" fmla="*/ 131650 h 451125"/>
                        <a:gd name="connsiteX3" fmla="*/ 142945 w 494991"/>
                        <a:gd name="connsiteY3" fmla="*/ 98726 h 451125"/>
                        <a:gd name="connsiteX4" fmla="*/ 84726 w 494991"/>
                        <a:gd name="connsiteY4" fmla="*/ 175291 h 451125"/>
                        <a:gd name="connsiteX5" fmla="*/ 195937 w 494991"/>
                        <a:gd name="connsiteY5" fmla="*/ 352483 h 451125"/>
                        <a:gd name="connsiteX6" fmla="*/ 430115 w 494991"/>
                        <a:gd name="connsiteY6" fmla="*/ 450696 h 451125"/>
                        <a:gd name="connsiteX7" fmla="*/ 441509 w 494991"/>
                        <a:gd name="connsiteY7" fmla="*/ 367126 h 451125"/>
                        <a:gd name="connsiteX0" fmla="*/ 417569 w 479969"/>
                        <a:gd name="connsiteY0" fmla="*/ 352960 h 451125"/>
                        <a:gd name="connsiteX1" fmla="*/ 281494 w 479969"/>
                        <a:gd name="connsiteY1" fmla="*/ 292693 h 451125"/>
                        <a:gd name="connsiteX2" fmla="*/ 193619 w 479969"/>
                        <a:gd name="connsiteY2" fmla="*/ 131650 h 451125"/>
                        <a:gd name="connsiteX3" fmla="*/ 142945 w 479969"/>
                        <a:gd name="connsiteY3" fmla="*/ 98726 h 451125"/>
                        <a:gd name="connsiteX4" fmla="*/ 84726 w 479969"/>
                        <a:gd name="connsiteY4" fmla="*/ 175291 h 451125"/>
                        <a:gd name="connsiteX5" fmla="*/ 195937 w 479969"/>
                        <a:gd name="connsiteY5" fmla="*/ 352483 h 451125"/>
                        <a:gd name="connsiteX6" fmla="*/ 430115 w 479969"/>
                        <a:gd name="connsiteY6" fmla="*/ 450696 h 451125"/>
                        <a:gd name="connsiteX7" fmla="*/ 417569 w 479969"/>
                        <a:gd name="connsiteY7" fmla="*/ 352960 h 451125"/>
                        <a:gd name="connsiteX0" fmla="*/ 417569 w 467599"/>
                        <a:gd name="connsiteY0" fmla="*/ 352960 h 446447"/>
                        <a:gd name="connsiteX1" fmla="*/ 281494 w 467599"/>
                        <a:gd name="connsiteY1" fmla="*/ 292693 h 446447"/>
                        <a:gd name="connsiteX2" fmla="*/ 193619 w 467599"/>
                        <a:gd name="connsiteY2" fmla="*/ 131650 h 446447"/>
                        <a:gd name="connsiteX3" fmla="*/ 142945 w 467599"/>
                        <a:gd name="connsiteY3" fmla="*/ 98726 h 446447"/>
                        <a:gd name="connsiteX4" fmla="*/ 84726 w 467599"/>
                        <a:gd name="connsiteY4" fmla="*/ 175291 h 446447"/>
                        <a:gd name="connsiteX5" fmla="*/ 195937 w 467599"/>
                        <a:gd name="connsiteY5" fmla="*/ 352483 h 446447"/>
                        <a:gd name="connsiteX6" fmla="*/ 394993 w 467599"/>
                        <a:gd name="connsiteY6" fmla="*/ 445977 h 446447"/>
                        <a:gd name="connsiteX7" fmla="*/ 417569 w 467599"/>
                        <a:gd name="connsiteY7" fmla="*/ 352960 h 446447"/>
                        <a:gd name="connsiteX0" fmla="*/ 417569 w 461060"/>
                        <a:gd name="connsiteY0" fmla="*/ 352960 h 446447"/>
                        <a:gd name="connsiteX1" fmla="*/ 281494 w 461060"/>
                        <a:gd name="connsiteY1" fmla="*/ 292693 h 446447"/>
                        <a:gd name="connsiteX2" fmla="*/ 193619 w 461060"/>
                        <a:gd name="connsiteY2" fmla="*/ 131650 h 446447"/>
                        <a:gd name="connsiteX3" fmla="*/ 142945 w 461060"/>
                        <a:gd name="connsiteY3" fmla="*/ 98726 h 446447"/>
                        <a:gd name="connsiteX4" fmla="*/ 84726 w 461060"/>
                        <a:gd name="connsiteY4" fmla="*/ 175291 h 446447"/>
                        <a:gd name="connsiteX5" fmla="*/ 195937 w 461060"/>
                        <a:gd name="connsiteY5" fmla="*/ 352483 h 446447"/>
                        <a:gd name="connsiteX6" fmla="*/ 394993 w 461060"/>
                        <a:gd name="connsiteY6" fmla="*/ 445977 h 446447"/>
                        <a:gd name="connsiteX7" fmla="*/ 417569 w 461060"/>
                        <a:gd name="connsiteY7" fmla="*/ 352960 h 446447"/>
                        <a:gd name="connsiteX0" fmla="*/ 417569 w 417569"/>
                        <a:gd name="connsiteY0" fmla="*/ 352960 h 446447"/>
                        <a:gd name="connsiteX1" fmla="*/ 281494 w 417569"/>
                        <a:gd name="connsiteY1" fmla="*/ 292693 h 446447"/>
                        <a:gd name="connsiteX2" fmla="*/ 193619 w 417569"/>
                        <a:gd name="connsiteY2" fmla="*/ 131650 h 446447"/>
                        <a:gd name="connsiteX3" fmla="*/ 142945 w 417569"/>
                        <a:gd name="connsiteY3" fmla="*/ 98726 h 446447"/>
                        <a:gd name="connsiteX4" fmla="*/ 84726 w 417569"/>
                        <a:gd name="connsiteY4" fmla="*/ 175291 h 446447"/>
                        <a:gd name="connsiteX5" fmla="*/ 195937 w 417569"/>
                        <a:gd name="connsiteY5" fmla="*/ 352483 h 446447"/>
                        <a:gd name="connsiteX6" fmla="*/ 394993 w 417569"/>
                        <a:gd name="connsiteY6" fmla="*/ 445977 h 446447"/>
                        <a:gd name="connsiteX7" fmla="*/ 417569 w 417569"/>
                        <a:gd name="connsiteY7" fmla="*/ 352960 h 446447"/>
                        <a:gd name="connsiteX0" fmla="*/ 402039 w 403535"/>
                        <a:gd name="connsiteY0" fmla="*/ 340414 h 446447"/>
                        <a:gd name="connsiteX1" fmla="*/ 281494 w 403535"/>
                        <a:gd name="connsiteY1" fmla="*/ 292693 h 446447"/>
                        <a:gd name="connsiteX2" fmla="*/ 193619 w 403535"/>
                        <a:gd name="connsiteY2" fmla="*/ 131650 h 446447"/>
                        <a:gd name="connsiteX3" fmla="*/ 142945 w 403535"/>
                        <a:gd name="connsiteY3" fmla="*/ 98726 h 446447"/>
                        <a:gd name="connsiteX4" fmla="*/ 84726 w 403535"/>
                        <a:gd name="connsiteY4" fmla="*/ 175291 h 446447"/>
                        <a:gd name="connsiteX5" fmla="*/ 195937 w 403535"/>
                        <a:gd name="connsiteY5" fmla="*/ 352483 h 446447"/>
                        <a:gd name="connsiteX6" fmla="*/ 394993 w 403535"/>
                        <a:gd name="connsiteY6" fmla="*/ 445977 h 446447"/>
                        <a:gd name="connsiteX7" fmla="*/ 402039 w 403535"/>
                        <a:gd name="connsiteY7" fmla="*/ 340414 h 446447"/>
                        <a:gd name="connsiteX0" fmla="*/ 403704 w 404242"/>
                        <a:gd name="connsiteY0" fmla="*/ 346194 h 446447"/>
                        <a:gd name="connsiteX1" fmla="*/ 281494 w 404242"/>
                        <a:gd name="connsiteY1" fmla="*/ 292693 h 446447"/>
                        <a:gd name="connsiteX2" fmla="*/ 193619 w 404242"/>
                        <a:gd name="connsiteY2" fmla="*/ 131650 h 446447"/>
                        <a:gd name="connsiteX3" fmla="*/ 142945 w 404242"/>
                        <a:gd name="connsiteY3" fmla="*/ 98726 h 446447"/>
                        <a:gd name="connsiteX4" fmla="*/ 84726 w 404242"/>
                        <a:gd name="connsiteY4" fmla="*/ 175291 h 446447"/>
                        <a:gd name="connsiteX5" fmla="*/ 195937 w 404242"/>
                        <a:gd name="connsiteY5" fmla="*/ 352483 h 446447"/>
                        <a:gd name="connsiteX6" fmla="*/ 394993 w 404242"/>
                        <a:gd name="connsiteY6" fmla="*/ 445977 h 446447"/>
                        <a:gd name="connsiteX7" fmla="*/ 403704 w 404242"/>
                        <a:gd name="connsiteY7" fmla="*/ 346194 h 446447"/>
                        <a:gd name="connsiteX0" fmla="*/ 408326 w 408326"/>
                        <a:gd name="connsiteY0" fmla="*/ 348449 h 446447"/>
                        <a:gd name="connsiteX1" fmla="*/ 281494 w 408326"/>
                        <a:gd name="connsiteY1" fmla="*/ 292693 h 446447"/>
                        <a:gd name="connsiteX2" fmla="*/ 193619 w 408326"/>
                        <a:gd name="connsiteY2" fmla="*/ 131650 h 446447"/>
                        <a:gd name="connsiteX3" fmla="*/ 142945 w 408326"/>
                        <a:gd name="connsiteY3" fmla="*/ 98726 h 446447"/>
                        <a:gd name="connsiteX4" fmla="*/ 84726 w 408326"/>
                        <a:gd name="connsiteY4" fmla="*/ 175291 h 446447"/>
                        <a:gd name="connsiteX5" fmla="*/ 195937 w 408326"/>
                        <a:gd name="connsiteY5" fmla="*/ 352483 h 446447"/>
                        <a:gd name="connsiteX6" fmla="*/ 394993 w 408326"/>
                        <a:gd name="connsiteY6" fmla="*/ 445977 h 446447"/>
                        <a:gd name="connsiteX7" fmla="*/ 408326 w 408326"/>
                        <a:gd name="connsiteY7" fmla="*/ 348449 h 446447"/>
                        <a:gd name="connsiteX0" fmla="*/ 408326 w 414810"/>
                        <a:gd name="connsiteY0" fmla="*/ 348449 h 446447"/>
                        <a:gd name="connsiteX1" fmla="*/ 281494 w 414810"/>
                        <a:gd name="connsiteY1" fmla="*/ 292693 h 446447"/>
                        <a:gd name="connsiteX2" fmla="*/ 193619 w 414810"/>
                        <a:gd name="connsiteY2" fmla="*/ 131650 h 446447"/>
                        <a:gd name="connsiteX3" fmla="*/ 142945 w 414810"/>
                        <a:gd name="connsiteY3" fmla="*/ 98726 h 446447"/>
                        <a:gd name="connsiteX4" fmla="*/ 84726 w 414810"/>
                        <a:gd name="connsiteY4" fmla="*/ 175291 h 446447"/>
                        <a:gd name="connsiteX5" fmla="*/ 195937 w 414810"/>
                        <a:gd name="connsiteY5" fmla="*/ 352483 h 446447"/>
                        <a:gd name="connsiteX6" fmla="*/ 394993 w 414810"/>
                        <a:gd name="connsiteY6" fmla="*/ 445977 h 446447"/>
                        <a:gd name="connsiteX7" fmla="*/ 408326 w 414810"/>
                        <a:gd name="connsiteY7" fmla="*/ 348449 h 446447"/>
                        <a:gd name="connsiteX0" fmla="*/ 408326 w 414765"/>
                        <a:gd name="connsiteY0" fmla="*/ 348449 h 438987"/>
                        <a:gd name="connsiteX1" fmla="*/ 281494 w 414765"/>
                        <a:gd name="connsiteY1" fmla="*/ 292693 h 438987"/>
                        <a:gd name="connsiteX2" fmla="*/ 193619 w 414765"/>
                        <a:gd name="connsiteY2" fmla="*/ 131650 h 438987"/>
                        <a:gd name="connsiteX3" fmla="*/ 142945 w 414765"/>
                        <a:gd name="connsiteY3" fmla="*/ 98726 h 438987"/>
                        <a:gd name="connsiteX4" fmla="*/ 84726 w 414765"/>
                        <a:gd name="connsiteY4" fmla="*/ 175291 h 438987"/>
                        <a:gd name="connsiteX5" fmla="*/ 195937 w 414765"/>
                        <a:gd name="connsiteY5" fmla="*/ 352483 h 438987"/>
                        <a:gd name="connsiteX6" fmla="*/ 394806 w 414765"/>
                        <a:gd name="connsiteY6" fmla="*/ 438434 h 438987"/>
                        <a:gd name="connsiteX7" fmla="*/ 408326 w 414765"/>
                        <a:gd name="connsiteY7" fmla="*/ 348449 h 438987"/>
                        <a:gd name="connsiteX0" fmla="*/ 408326 w 415735"/>
                        <a:gd name="connsiteY0" fmla="*/ 348449 h 438987"/>
                        <a:gd name="connsiteX1" fmla="*/ 281494 w 415735"/>
                        <a:gd name="connsiteY1" fmla="*/ 292693 h 438987"/>
                        <a:gd name="connsiteX2" fmla="*/ 193619 w 415735"/>
                        <a:gd name="connsiteY2" fmla="*/ 131650 h 438987"/>
                        <a:gd name="connsiteX3" fmla="*/ 142945 w 415735"/>
                        <a:gd name="connsiteY3" fmla="*/ 98726 h 438987"/>
                        <a:gd name="connsiteX4" fmla="*/ 84726 w 415735"/>
                        <a:gd name="connsiteY4" fmla="*/ 175291 h 438987"/>
                        <a:gd name="connsiteX5" fmla="*/ 195937 w 415735"/>
                        <a:gd name="connsiteY5" fmla="*/ 352483 h 438987"/>
                        <a:gd name="connsiteX6" fmla="*/ 394806 w 415735"/>
                        <a:gd name="connsiteY6" fmla="*/ 438434 h 438987"/>
                        <a:gd name="connsiteX7" fmla="*/ 408326 w 415735"/>
                        <a:gd name="connsiteY7" fmla="*/ 348449 h 438987"/>
                        <a:gd name="connsiteX0" fmla="*/ 408326 w 415735"/>
                        <a:gd name="connsiteY0" fmla="*/ 348448 h 438987"/>
                        <a:gd name="connsiteX1" fmla="*/ 281494 w 415735"/>
                        <a:gd name="connsiteY1" fmla="*/ 292693 h 438987"/>
                        <a:gd name="connsiteX2" fmla="*/ 193619 w 415735"/>
                        <a:gd name="connsiteY2" fmla="*/ 131650 h 438987"/>
                        <a:gd name="connsiteX3" fmla="*/ 142945 w 415735"/>
                        <a:gd name="connsiteY3" fmla="*/ 98726 h 438987"/>
                        <a:gd name="connsiteX4" fmla="*/ 84726 w 415735"/>
                        <a:gd name="connsiteY4" fmla="*/ 175291 h 438987"/>
                        <a:gd name="connsiteX5" fmla="*/ 195937 w 415735"/>
                        <a:gd name="connsiteY5" fmla="*/ 352483 h 438987"/>
                        <a:gd name="connsiteX6" fmla="*/ 394806 w 415735"/>
                        <a:gd name="connsiteY6" fmla="*/ 438434 h 438987"/>
                        <a:gd name="connsiteX7" fmla="*/ 408326 w 415735"/>
                        <a:gd name="connsiteY7" fmla="*/ 348448 h 438987"/>
                        <a:gd name="connsiteX0" fmla="*/ 403519 w 412513"/>
                        <a:gd name="connsiteY0" fmla="*/ 338650 h 438987"/>
                        <a:gd name="connsiteX1" fmla="*/ 281494 w 412513"/>
                        <a:gd name="connsiteY1" fmla="*/ 292693 h 438987"/>
                        <a:gd name="connsiteX2" fmla="*/ 193619 w 412513"/>
                        <a:gd name="connsiteY2" fmla="*/ 131650 h 438987"/>
                        <a:gd name="connsiteX3" fmla="*/ 142945 w 412513"/>
                        <a:gd name="connsiteY3" fmla="*/ 98726 h 438987"/>
                        <a:gd name="connsiteX4" fmla="*/ 84726 w 412513"/>
                        <a:gd name="connsiteY4" fmla="*/ 175291 h 438987"/>
                        <a:gd name="connsiteX5" fmla="*/ 195937 w 412513"/>
                        <a:gd name="connsiteY5" fmla="*/ 352483 h 438987"/>
                        <a:gd name="connsiteX6" fmla="*/ 394806 w 412513"/>
                        <a:gd name="connsiteY6" fmla="*/ 438434 h 438987"/>
                        <a:gd name="connsiteX7" fmla="*/ 403519 w 412513"/>
                        <a:gd name="connsiteY7" fmla="*/ 338650 h 438987"/>
                        <a:gd name="connsiteX0" fmla="*/ 403519 w 410874"/>
                        <a:gd name="connsiteY0" fmla="*/ 338650 h 422011"/>
                        <a:gd name="connsiteX1" fmla="*/ 281494 w 410874"/>
                        <a:gd name="connsiteY1" fmla="*/ 292693 h 422011"/>
                        <a:gd name="connsiteX2" fmla="*/ 193619 w 410874"/>
                        <a:gd name="connsiteY2" fmla="*/ 131650 h 422011"/>
                        <a:gd name="connsiteX3" fmla="*/ 142945 w 410874"/>
                        <a:gd name="connsiteY3" fmla="*/ 98726 h 422011"/>
                        <a:gd name="connsiteX4" fmla="*/ 84726 w 410874"/>
                        <a:gd name="connsiteY4" fmla="*/ 175291 h 422011"/>
                        <a:gd name="connsiteX5" fmla="*/ 195937 w 410874"/>
                        <a:gd name="connsiteY5" fmla="*/ 352483 h 422011"/>
                        <a:gd name="connsiteX6" fmla="*/ 389811 w 410874"/>
                        <a:gd name="connsiteY6" fmla="*/ 421094 h 422011"/>
                        <a:gd name="connsiteX7" fmla="*/ 403519 w 410874"/>
                        <a:gd name="connsiteY7" fmla="*/ 338650 h 422011"/>
                        <a:gd name="connsiteX0" fmla="*/ 403519 w 410874"/>
                        <a:gd name="connsiteY0" fmla="*/ 338650 h 421574"/>
                        <a:gd name="connsiteX1" fmla="*/ 281494 w 410874"/>
                        <a:gd name="connsiteY1" fmla="*/ 292693 h 421574"/>
                        <a:gd name="connsiteX2" fmla="*/ 193619 w 410874"/>
                        <a:gd name="connsiteY2" fmla="*/ 131650 h 421574"/>
                        <a:gd name="connsiteX3" fmla="*/ 142945 w 410874"/>
                        <a:gd name="connsiteY3" fmla="*/ 98726 h 421574"/>
                        <a:gd name="connsiteX4" fmla="*/ 84726 w 410874"/>
                        <a:gd name="connsiteY4" fmla="*/ 175291 h 421574"/>
                        <a:gd name="connsiteX5" fmla="*/ 195937 w 410874"/>
                        <a:gd name="connsiteY5" fmla="*/ 352483 h 421574"/>
                        <a:gd name="connsiteX6" fmla="*/ 389811 w 410874"/>
                        <a:gd name="connsiteY6" fmla="*/ 421094 h 421574"/>
                        <a:gd name="connsiteX7" fmla="*/ 403519 w 410874"/>
                        <a:gd name="connsiteY7" fmla="*/ 338650 h 421574"/>
                        <a:gd name="connsiteX0" fmla="*/ 409894 w 415743"/>
                        <a:gd name="connsiteY0" fmla="*/ 319404 h 421574"/>
                        <a:gd name="connsiteX1" fmla="*/ 281494 w 415743"/>
                        <a:gd name="connsiteY1" fmla="*/ 292693 h 421574"/>
                        <a:gd name="connsiteX2" fmla="*/ 193619 w 415743"/>
                        <a:gd name="connsiteY2" fmla="*/ 131650 h 421574"/>
                        <a:gd name="connsiteX3" fmla="*/ 142945 w 415743"/>
                        <a:gd name="connsiteY3" fmla="*/ 98726 h 421574"/>
                        <a:gd name="connsiteX4" fmla="*/ 84726 w 415743"/>
                        <a:gd name="connsiteY4" fmla="*/ 175291 h 421574"/>
                        <a:gd name="connsiteX5" fmla="*/ 195937 w 415743"/>
                        <a:gd name="connsiteY5" fmla="*/ 352483 h 421574"/>
                        <a:gd name="connsiteX6" fmla="*/ 389811 w 415743"/>
                        <a:gd name="connsiteY6" fmla="*/ 421094 h 421574"/>
                        <a:gd name="connsiteX7" fmla="*/ 409894 w 415743"/>
                        <a:gd name="connsiteY7" fmla="*/ 319404 h 421574"/>
                        <a:gd name="connsiteX0" fmla="*/ 409894 w 415400"/>
                        <a:gd name="connsiteY0" fmla="*/ 319404 h 408434"/>
                        <a:gd name="connsiteX1" fmla="*/ 281494 w 415400"/>
                        <a:gd name="connsiteY1" fmla="*/ 292693 h 408434"/>
                        <a:gd name="connsiteX2" fmla="*/ 193619 w 415400"/>
                        <a:gd name="connsiteY2" fmla="*/ 131650 h 408434"/>
                        <a:gd name="connsiteX3" fmla="*/ 142945 w 415400"/>
                        <a:gd name="connsiteY3" fmla="*/ 98726 h 408434"/>
                        <a:gd name="connsiteX4" fmla="*/ 84726 w 415400"/>
                        <a:gd name="connsiteY4" fmla="*/ 175291 h 408434"/>
                        <a:gd name="connsiteX5" fmla="*/ 195937 w 415400"/>
                        <a:gd name="connsiteY5" fmla="*/ 352483 h 408434"/>
                        <a:gd name="connsiteX6" fmla="*/ 387960 w 415400"/>
                        <a:gd name="connsiteY6" fmla="*/ 407772 h 408434"/>
                        <a:gd name="connsiteX7" fmla="*/ 409894 w 415400"/>
                        <a:gd name="connsiteY7" fmla="*/ 319404 h 408434"/>
                        <a:gd name="connsiteX0" fmla="*/ 409894 w 415400"/>
                        <a:gd name="connsiteY0" fmla="*/ 319404 h 408434"/>
                        <a:gd name="connsiteX1" fmla="*/ 268089 w 415400"/>
                        <a:gd name="connsiteY1" fmla="*/ 273732 h 408434"/>
                        <a:gd name="connsiteX2" fmla="*/ 193619 w 415400"/>
                        <a:gd name="connsiteY2" fmla="*/ 131650 h 408434"/>
                        <a:gd name="connsiteX3" fmla="*/ 142945 w 415400"/>
                        <a:gd name="connsiteY3" fmla="*/ 98726 h 408434"/>
                        <a:gd name="connsiteX4" fmla="*/ 84726 w 415400"/>
                        <a:gd name="connsiteY4" fmla="*/ 175291 h 408434"/>
                        <a:gd name="connsiteX5" fmla="*/ 195937 w 415400"/>
                        <a:gd name="connsiteY5" fmla="*/ 352483 h 408434"/>
                        <a:gd name="connsiteX6" fmla="*/ 387960 w 415400"/>
                        <a:gd name="connsiteY6" fmla="*/ 407772 h 408434"/>
                        <a:gd name="connsiteX7" fmla="*/ 409894 w 415400"/>
                        <a:gd name="connsiteY7" fmla="*/ 319404 h 408434"/>
                        <a:gd name="connsiteX0" fmla="*/ 409894 w 415400"/>
                        <a:gd name="connsiteY0" fmla="*/ 319404 h 408434"/>
                        <a:gd name="connsiteX1" fmla="*/ 268089 w 415400"/>
                        <a:gd name="connsiteY1" fmla="*/ 273732 h 408434"/>
                        <a:gd name="connsiteX2" fmla="*/ 193619 w 415400"/>
                        <a:gd name="connsiteY2" fmla="*/ 131650 h 408434"/>
                        <a:gd name="connsiteX3" fmla="*/ 142945 w 415400"/>
                        <a:gd name="connsiteY3" fmla="*/ 98726 h 408434"/>
                        <a:gd name="connsiteX4" fmla="*/ 84726 w 415400"/>
                        <a:gd name="connsiteY4" fmla="*/ 175291 h 408434"/>
                        <a:gd name="connsiteX5" fmla="*/ 195937 w 415400"/>
                        <a:gd name="connsiteY5" fmla="*/ 352483 h 408434"/>
                        <a:gd name="connsiteX6" fmla="*/ 387960 w 415400"/>
                        <a:gd name="connsiteY6" fmla="*/ 407772 h 408434"/>
                        <a:gd name="connsiteX7" fmla="*/ 409894 w 415400"/>
                        <a:gd name="connsiteY7" fmla="*/ 319404 h 408434"/>
                        <a:gd name="connsiteX0" fmla="*/ 409894 w 415400"/>
                        <a:gd name="connsiteY0" fmla="*/ 319404 h 408434"/>
                        <a:gd name="connsiteX1" fmla="*/ 371651 w 415400"/>
                        <a:gd name="connsiteY1" fmla="*/ 310930 h 408434"/>
                        <a:gd name="connsiteX2" fmla="*/ 268089 w 415400"/>
                        <a:gd name="connsiteY2" fmla="*/ 273732 h 408434"/>
                        <a:gd name="connsiteX3" fmla="*/ 193619 w 415400"/>
                        <a:gd name="connsiteY3" fmla="*/ 131650 h 408434"/>
                        <a:gd name="connsiteX4" fmla="*/ 142945 w 415400"/>
                        <a:gd name="connsiteY4" fmla="*/ 98726 h 408434"/>
                        <a:gd name="connsiteX5" fmla="*/ 84726 w 415400"/>
                        <a:gd name="connsiteY5" fmla="*/ 175291 h 408434"/>
                        <a:gd name="connsiteX6" fmla="*/ 195937 w 415400"/>
                        <a:gd name="connsiteY6" fmla="*/ 352483 h 408434"/>
                        <a:gd name="connsiteX7" fmla="*/ 387960 w 415400"/>
                        <a:gd name="connsiteY7" fmla="*/ 407772 h 408434"/>
                        <a:gd name="connsiteX8" fmla="*/ 409894 w 415400"/>
                        <a:gd name="connsiteY8" fmla="*/ 319404 h 408434"/>
                        <a:gd name="connsiteX0" fmla="*/ 409894 w 427565"/>
                        <a:gd name="connsiteY0" fmla="*/ 319404 h 408434"/>
                        <a:gd name="connsiteX1" fmla="*/ 371651 w 427565"/>
                        <a:gd name="connsiteY1" fmla="*/ 310930 h 408434"/>
                        <a:gd name="connsiteX2" fmla="*/ 268089 w 427565"/>
                        <a:gd name="connsiteY2" fmla="*/ 273732 h 408434"/>
                        <a:gd name="connsiteX3" fmla="*/ 193619 w 427565"/>
                        <a:gd name="connsiteY3" fmla="*/ 131650 h 408434"/>
                        <a:gd name="connsiteX4" fmla="*/ 142945 w 427565"/>
                        <a:gd name="connsiteY4" fmla="*/ 98726 h 408434"/>
                        <a:gd name="connsiteX5" fmla="*/ 84726 w 427565"/>
                        <a:gd name="connsiteY5" fmla="*/ 175291 h 408434"/>
                        <a:gd name="connsiteX6" fmla="*/ 195937 w 427565"/>
                        <a:gd name="connsiteY6" fmla="*/ 352483 h 408434"/>
                        <a:gd name="connsiteX7" fmla="*/ 387960 w 427565"/>
                        <a:gd name="connsiteY7" fmla="*/ 407772 h 408434"/>
                        <a:gd name="connsiteX8" fmla="*/ 409894 w 427565"/>
                        <a:gd name="connsiteY8" fmla="*/ 319404 h 408434"/>
                        <a:gd name="connsiteX0" fmla="*/ 409894 w 444694"/>
                        <a:gd name="connsiteY0" fmla="*/ 319404 h 408434"/>
                        <a:gd name="connsiteX1" fmla="*/ 371651 w 444694"/>
                        <a:gd name="connsiteY1" fmla="*/ 310930 h 408434"/>
                        <a:gd name="connsiteX2" fmla="*/ 268089 w 444694"/>
                        <a:gd name="connsiteY2" fmla="*/ 273732 h 408434"/>
                        <a:gd name="connsiteX3" fmla="*/ 193619 w 444694"/>
                        <a:gd name="connsiteY3" fmla="*/ 131650 h 408434"/>
                        <a:gd name="connsiteX4" fmla="*/ 142945 w 444694"/>
                        <a:gd name="connsiteY4" fmla="*/ 98726 h 408434"/>
                        <a:gd name="connsiteX5" fmla="*/ 84726 w 444694"/>
                        <a:gd name="connsiteY5" fmla="*/ 175291 h 408434"/>
                        <a:gd name="connsiteX6" fmla="*/ 195937 w 444694"/>
                        <a:gd name="connsiteY6" fmla="*/ 352483 h 408434"/>
                        <a:gd name="connsiteX7" fmla="*/ 387960 w 444694"/>
                        <a:gd name="connsiteY7" fmla="*/ 407772 h 408434"/>
                        <a:gd name="connsiteX8" fmla="*/ 409894 w 444694"/>
                        <a:gd name="connsiteY8" fmla="*/ 319404 h 408434"/>
                        <a:gd name="connsiteX0" fmla="*/ 409894 w 446535"/>
                        <a:gd name="connsiteY0" fmla="*/ 319404 h 408434"/>
                        <a:gd name="connsiteX1" fmla="*/ 371651 w 446535"/>
                        <a:gd name="connsiteY1" fmla="*/ 310930 h 408434"/>
                        <a:gd name="connsiteX2" fmla="*/ 268089 w 446535"/>
                        <a:gd name="connsiteY2" fmla="*/ 273732 h 408434"/>
                        <a:gd name="connsiteX3" fmla="*/ 193619 w 446535"/>
                        <a:gd name="connsiteY3" fmla="*/ 131650 h 408434"/>
                        <a:gd name="connsiteX4" fmla="*/ 142945 w 446535"/>
                        <a:gd name="connsiteY4" fmla="*/ 98726 h 408434"/>
                        <a:gd name="connsiteX5" fmla="*/ 84726 w 446535"/>
                        <a:gd name="connsiteY5" fmla="*/ 175291 h 408434"/>
                        <a:gd name="connsiteX6" fmla="*/ 195937 w 446535"/>
                        <a:gd name="connsiteY6" fmla="*/ 352483 h 408434"/>
                        <a:gd name="connsiteX7" fmla="*/ 387960 w 446535"/>
                        <a:gd name="connsiteY7" fmla="*/ 407772 h 408434"/>
                        <a:gd name="connsiteX8" fmla="*/ 409894 w 446535"/>
                        <a:gd name="connsiteY8" fmla="*/ 319404 h 408434"/>
                        <a:gd name="connsiteX0" fmla="*/ 409894 w 446535"/>
                        <a:gd name="connsiteY0" fmla="*/ 319404 h 408434"/>
                        <a:gd name="connsiteX1" fmla="*/ 268089 w 446535"/>
                        <a:gd name="connsiteY1" fmla="*/ 273732 h 408434"/>
                        <a:gd name="connsiteX2" fmla="*/ 193619 w 446535"/>
                        <a:gd name="connsiteY2" fmla="*/ 131650 h 408434"/>
                        <a:gd name="connsiteX3" fmla="*/ 142945 w 446535"/>
                        <a:gd name="connsiteY3" fmla="*/ 98726 h 408434"/>
                        <a:gd name="connsiteX4" fmla="*/ 84726 w 446535"/>
                        <a:gd name="connsiteY4" fmla="*/ 175291 h 408434"/>
                        <a:gd name="connsiteX5" fmla="*/ 195937 w 446535"/>
                        <a:gd name="connsiteY5" fmla="*/ 352483 h 408434"/>
                        <a:gd name="connsiteX6" fmla="*/ 387960 w 446535"/>
                        <a:gd name="connsiteY6" fmla="*/ 407772 h 408434"/>
                        <a:gd name="connsiteX7" fmla="*/ 409894 w 446535"/>
                        <a:gd name="connsiteY7" fmla="*/ 319404 h 408434"/>
                        <a:gd name="connsiteX0" fmla="*/ 409894 w 446535"/>
                        <a:gd name="connsiteY0" fmla="*/ 319404 h 408434"/>
                        <a:gd name="connsiteX1" fmla="*/ 268089 w 446535"/>
                        <a:gd name="connsiteY1" fmla="*/ 273732 h 408434"/>
                        <a:gd name="connsiteX2" fmla="*/ 193619 w 446535"/>
                        <a:gd name="connsiteY2" fmla="*/ 131650 h 408434"/>
                        <a:gd name="connsiteX3" fmla="*/ 142945 w 446535"/>
                        <a:gd name="connsiteY3" fmla="*/ 98726 h 408434"/>
                        <a:gd name="connsiteX4" fmla="*/ 84726 w 446535"/>
                        <a:gd name="connsiteY4" fmla="*/ 175291 h 408434"/>
                        <a:gd name="connsiteX5" fmla="*/ 195937 w 446535"/>
                        <a:gd name="connsiteY5" fmla="*/ 352483 h 408434"/>
                        <a:gd name="connsiteX6" fmla="*/ 387960 w 446535"/>
                        <a:gd name="connsiteY6" fmla="*/ 407772 h 408434"/>
                        <a:gd name="connsiteX7" fmla="*/ 409894 w 446535"/>
                        <a:gd name="connsiteY7" fmla="*/ 319404 h 408434"/>
                        <a:gd name="connsiteX0" fmla="*/ 409894 w 446535"/>
                        <a:gd name="connsiteY0" fmla="*/ 319404 h 408434"/>
                        <a:gd name="connsiteX1" fmla="*/ 284316 w 446535"/>
                        <a:gd name="connsiteY1" fmla="*/ 251891 h 408434"/>
                        <a:gd name="connsiteX2" fmla="*/ 193619 w 446535"/>
                        <a:gd name="connsiteY2" fmla="*/ 131650 h 408434"/>
                        <a:gd name="connsiteX3" fmla="*/ 142945 w 446535"/>
                        <a:gd name="connsiteY3" fmla="*/ 98726 h 408434"/>
                        <a:gd name="connsiteX4" fmla="*/ 84726 w 446535"/>
                        <a:gd name="connsiteY4" fmla="*/ 175291 h 408434"/>
                        <a:gd name="connsiteX5" fmla="*/ 195937 w 446535"/>
                        <a:gd name="connsiteY5" fmla="*/ 352483 h 408434"/>
                        <a:gd name="connsiteX6" fmla="*/ 387960 w 446535"/>
                        <a:gd name="connsiteY6" fmla="*/ 407772 h 408434"/>
                        <a:gd name="connsiteX7" fmla="*/ 409894 w 446535"/>
                        <a:gd name="connsiteY7" fmla="*/ 319404 h 408434"/>
                        <a:gd name="connsiteX0" fmla="*/ 409894 w 446535"/>
                        <a:gd name="connsiteY0" fmla="*/ 319404 h 408246"/>
                        <a:gd name="connsiteX1" fmla="*/ 284316 w 446535"/>
                        <a:gd name="connsiteY1" fmla="*/ 251891 h 408246"/>
                        <a:gd name="connsiteX2" fmla="*/ 193619 w 446535"/>
                        <a:gd name="connsiteY2" fmla="*/ 131650 h 408246"/>
                        <a:gd name="connsiteX3" fmla="*/ 142945 w 446535"/>
                        <a:gd name="connsiteY3" fmla="*/ 98726 h 408246"/>
                        <a:gd name="connsiteX4" fmla="*/ 84726 w 446535"/>
                        <a:gd name="connsiteY4" fmla="*/ 175291 h 408246"/>
                        <a:gd name="connsiteX5" fmla="*/ 199382 w 446535"/>
                        <a:gd name="connsiteY5" fmla="*/ 338528 h 408246"/>
                        <a:gd name="connsiteX6" fmla="*/ 387960 w 446535"/>
                        <a:gd name="connsiteY6" fmla="*/ 407772 h 408246"/>
                        <a:gd name="connsiteX7" fmla="*/ 409894 w 446535"/>
                        <a:gd name="connsiteY7" fmla="*/ 319404 h 408246"/>
                        <a:gd name="connsiteX0" fmla="*/ 409894 w 446535"/>
                        <a:gd name="connsiteY0" fmla="*/ 319404 h 408133"/>
                        <a:gd name="connsiteX1" fmla="*/ 284316 w 446535"/>
                        <a:gd name="connsiteY1" fmla="*/ 251891 h 408133"/>
                        <a:gd name="connsiteX2" fmla="*/ 193619 w 446535"/>
                        <a:gd name="connsiteY2" fmla="*/ 131650 h 408133"/>
                        <a:gd name="connsiteX3" fmla="*/ 142945 w 446535"/>
                        <a:gd name="connsiteY3" fmla="*/ 98726 h 408133"/>
                        <a:gd name="connsiteX4" fmla="*/ 84726 w 446535"/>
                        <a:gd name="connsiteY4" fmla="*/ 175291 h 408133"/>
                        <a:gd name="connsiteX5" fmla="*/ 210743 w 446535"/>
                        <a:gd name="connsiteY5" fmla="*/ 323239 h 408133"/>
                        <a:gd name="connsiteX6" fmla="*/ 387960 w 446535"/>
                        <a:gd name="connsiteY6" fmla="*/ 407772 h 408133"/>
                        <a:gd name="connsiteX7" fmla="*/ 409894 w 446535"/>
                        <a:gd name="connsiteY7" fmla="*/ 319404 h 408133"/>
                        <a:gd name="connsiteX0" fmla="*/ 409894 w 446535"/>
                        <a:gd name="connsiteY0" fmla="*/ 319404 h 408133"/>
                        <a:gd name="connsiteX1" fmla="*/ 284316 w 446535"/>
                        <a:gd name="connsiteY1" fmla="*/ 251891 h 408133"/>
                        <a:gd name="connsiteX2" fmla="*/ 193619 w 446535"/>
                        <a:gd name="connsiteY2" fmla="*/ 131650 h 408133"/>
                        <a:gd name="connsiteX3" fmla="*/ 142945 w 446535"/>
                        <a:gd name="connsiteY3" fmla="*/ 98726 h 408133"/>
                        <a:gd name="connsiteX4" fmla="*/ 84726 w 446535"/>
                        <a:gd name="connsiteY4" fmla="*/ 175291 h 408133"/>
                        <a:gd name="connsiteX5" fmla="*/ 210743 w 446535"/>
                        <a:gd name="connsiteY5" fmla="*/ 323239 h 408133"/>
                        <a:gd name="connsiteX6" fmla="*/ 387960 w 446535"/>
                        <a:gd name="connsiteY6" fmla="*/ 407772 h 408133"/>
                        <a:gd name="connsiteX7" fmla="*/ 409894 w 446535"/>
                        <a:gd name="connsiteY7" fmla="*/ 319404 h 4081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46535" h="408133">
                          <a:moveTo>
                            <a:pt x="409894" y="319404"/>
                          </a:moveTo>
                          <a:cubicBezTo>
                            <a:pt x="376724" y="307283"/>
                            <a:pt x="320362" y="283183"/>
                            <a:pt x="284316" y="251891"/>
                          </a:cubicBezTo>
                          <a:cubicBezTo>
                            <a:pt x="252286" y="219892"/>
                            <a:pt x="220946" y="171157"/>
                            <a:pt x="193619" y="131650"/>
                          </a:cubicBezTo>
                          <a:cubicBezTo>
                            <a:pt x="257659" y="42268"/>
                            <a:pt x="161091" y="67749"/>
                            <a:pt x="142945" y="98726"/>
                          </a:cubicBezTo>
                          <a:cubicBezTo>
                            <a:pt x="167034" y="-62192"/>
                            <a:pt x="-144649" y="-19171"/>
                            <a:pt x="84726" y="175291"/>
                          </a:cubicBezTo>
                          <a:cubicBezTo>
                            <a:pt x="140793" y="260898"/>
                            <a:pt x="172470" y="293581"/>
                            <a:pt x="210743" y="323239"/>
                          </a:cubicBezTo>
                          <a:cubicBezTo>
                            <a:pt x="241416" y="354131"/>
                            <a:pt x="367936" y="413295"/>
                            <a:pt x="387960" y="407772"/>
                          </a:cubicBezTo>
                          <a:cubicBezTo>
                            <a:pt x="455790" y="400527"/>
                            <a:pt x="466849" y="327920"/>
                            <a:pt x="409894" y="319404"/>
                          </a:cubicBez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435" name="フリーフォーム 434"/>
                  <p:cNvSpPr/>
                  <p:nvPr/>
                </p:nvSpPr>
                <p:spPr>
                  <a:xfrm>
                    <a:off x="2884589" y="3190589"/>
                    <a:ext cx="402960" cy="114064"/>
                  </a:xfrm>
                  <a:custGeom>
                    <a:avLst/>
                    <a:gdLst>
                      <a:gd name="connsiteX0" fmla="*/ 0 w 513080"/>
                      <a:gd name="connsiteY0" fmla="*/ 0 h 71120"/>
                      <a:gd name="connsiteX1" fmla="*/ 467360 w 513080"/>
                      <a:gd name="connsiteY1" fmla="*/ 0 h 71120"/>
                      <a:gd name="connsiteX2" fmla="*/ 513080 w 513080"/>
                      <a:gd name="connsiteY2" fmla="*/ 71120 h 71120"/>
                      <a:gd name="connsiteX3" fmla="*/ 513080 w 513080"/>
                      <a:gd name="connsiteY3" fmla="*/ 71120 h 71120"/>
                      <a:gd name="connsiteX0" fmla="*/ 0 w 490220"/>
                      <a:gd name="connsiteY0" fmla="*/ 0 h 107315"/>
                      <a:gd name="connsiteX1" fmla="*/ 444500 w 490220"/>
                      <a:gd name="connsiteY1" fmla="*/ 36195 h 107315"/>
                      <a:gd name="connsiteX2" fmla="*/ 490220 w 490220"/>
                      <a:gd name="connsiteY2" fmla="*/ 107315 h 107315"/>
                      <a:gd name="connsiteX3" fmla="*/ 490220 w 490220"/>
                      <a:gd name="connsiteY3" fmla="*/ 107315 h 107315"/>
                      <a:gd name="connsiteX0" fmla="*/ 0 w 490220"/>
                      <a:gd name="connsiteY0" fmla="*/ 0 h 107315"/>
                      <a:gd name="connsiteX1" fmla="*/ 444500 w 490220"/>
                      <a:gd name="connsiteY1" fmla="*/ 36195 h 107315"/>
                      <a:gd name="connsiteX2" fmla="*/ 490220 w 490220"/>
                      <a:gd name="connsiteY2" fmla="*/ 107315 h 107315"/>
                      <a:gd name="connsiteX3" fmla="*/ 490220 w 490220"/>
                      <a:gd name="connsiteY3" fmla="*/ 107315 h 107315"/>
                      <a:gd name="connsiteX0" fmla="*/ 0 w 490220"/>
                      <a:gd name="connsiteY0" fmla="*/ 0 h 107315"/>
                      <a:gd name="connsiteX1" fmla="*/ 429260 w 490220"/>
                      <a:gd name="connsiteY1" fmla="*/ 1905 h 107315"/>
                      <a:gd name="connsiteX2" fmla="*/ 490220 w 490220"/>
                      <a:gd name="connsiteY2" fmla="*/ 107315 h 107315"/>
                      <a:gd name="connsiteX3" fmla="*/ 490220 w 490220"/>
                      <a:gd name="connsiteY3" fmla="*/ 107315 h 107315"/>
                      <a:gd name="connsiteX0" fmla="*/ 0 w 490220"/>
                      <a:gd name="connsiteY0" fmla="*/ 0 h 129069"/>
                      <a:gd name="connsiteX1" fmla="*/ 429260 w 490220"/>
                      <a:gd name="connsiteY1" fmla="*/ 1905 h 129069"/>
                      <a:gd name="connsiteX2" fmla="*/ 490220 w 490220"/>
                      <a:gd name="connsiteY2" fmla="*/ 107315 h 129069"/>
                      <a:gd name="connsiteX3" fmla="*/ 490220 w 490220"/>
                      <a:gd name="connsiteY3" fmla="*/ 107315 h 129069"/>
                      <a:gd name="connsiteX0" fmla="*/ 0 w 490220"/>
                      <a:gd name="connsiteY0" fmla="*/ 0 h 129069"/>
                      <a:gd name="connsiteX1" fmla="*/ 429260 w 490220"/>
                      <a:gd name="connsiteY1" fmla="*/ 1905 h 129069"/>
                      <a:gd name="connsiteX2" fmla="*/ 490220 w 490220"/>
                      <a:gd name="connsiteY2" fmla="*/ 107315 h 129069"/>
                      <a:gd name="connsiteX3" fmla="*/ 490220 w 490220"/>
                      <a:gd name="connsiteY3" fmla="*/ 107315 h 129069"/>
                      <a:gd name="connsiteX0" fmla="*/ 0 w 490220"/>
                      <a:gd name="connsiteY0" fmla="*/ 0 h 129069"/>
                      <a:gd name="connsiteX1" fmla="*/ 429260 w 490220"/>
                      <a:gd name="connsiteY1" fmla="*/ 1905 h 129069"/>
                      <a:gd name="connsiteX2" fmla="*/ 490220 w 490220"/>
                      <a:gd name="connsiteY2" fmla="*/ 107315 h 129069"/>
                      <a:gd name="connsiteX3" fmla="*/ 490220 w 490220"/>
                      <a:gd name="connsiteY3" fmla="*/ 107315 h 129069"/>
                      <a:gd name="connsiteX0" fmla="*/ 0 w 537845"/>
                      <a:gd name="connsiteY0" fmla="*/ 0 h 129069"/>
                      <a:gd name="connsiteX1" fmla="*/ 429260 w 537845"/>
                      <a:gd name="connsiteY1" fmla="*/ 1905 h 129069"/>
                      <a:gd name="connsiteX2" fmla="*/ 490220 w 537845"/>
                      <a:gd name="connsiteY2" fmla="*/ 107315 h 129069"/>
                      <a:gd name="connsiteX3" fmla="*/ 537845 w 537845"/>
                      <a:gd name="connsiteY3" fmla="*/ 105410 h 129069"/>
                      <a:gd name="connsiteX0" fmla="*/ 0 w 490220"/>
                      <a:gd name="connsiteY0" fmla="*/ 0 h 129069"/>
                      <a:gd name="connsiteX1" fmla="*/ 429260 w 490220"/>
                      <a:gd name="connsiteY1" fmla="*/ 1905 h 129069"/>
                      <a:gd name="connsiteX2" fmla="*/ 490220 w 490220"/>
                      <a:gd name="connsiteY2" fmla="*/ 107315 h 129069"/>
                      <a:gd name="connsiteX0" fmla="*/ 0 w 465455"/>
                      <a:gd name="connsiteY0" fmla="*/ 0 h 129069"/>
                      <a:gd name="connsiteX1" fmla="*/ 429260 w 465455"/>
                      <a:gd name="connsiteY1" fmla="*/ 1905 h 129069"/>
                      <a:gd name="connsiteX2" fmla="*/ 465455 w 465455"/>
                      <a:gd name="connsiteY2" fmla="*/ 55880 h 129069"/>
                      <a:gd name="connsiteX0" fmla="*/ 0 w 465455"/>
                      <a:gd name="connsiteY0" fmla="*/ 0 h 129069"/>
                      <a:gd name="connsiteX1" fmla="*/ 429260 w 465455"/>
                      <a:gd name="connsiteY1" fmla="*/ 1905 h 129069"/>
                      <a:gd name="connsiteX2" fmla="*/ 465455 w 465455"/>
                      <a:gd name="connsiteY2" fmla="*/ 55880 h 129069"/>
                      <a:gd name="connsiteX0" fmla="*/ 0 w 471170"/>
                      <a:gd name="connsiteY0" fmla="*/ 0 h 129069"/>
                      <a:gd name="connsiteX1" fmla="*/ 429260 w 471170"/>
                      <a:gd name="connsiteY1" fmla="*/ 1905 h 129069"/>
                      <a:gd name="connsiteX2" fmla="*/ 471170 w 471170"/>
                      <a:gd name="connsiteY2" fmla="*/ 52070 h 129069"/>
                      <a:gd name="connsiteX0" fmla="*/ 0 w 471170"/>
                      <a:gd name="connsiteY0" fmla="*/ 0 h 141314"/>
                      <a:gd name="connsiteX1" fmla="*/ 421640 w 471170"/>
                      <a:gd name="connsiteY1" fmla="*/ 26670 h 141314"/>
                      <a:gd name="connsiteX2" fmla="*/ 471170 w 471170"/>
                      <a:gd name="connsiteY2" fmla="*/ 52070 h 141314"/>
                      <a:gd name="connsiteX0" fmla="*/ 0 w 471170"/>
                      <a:gd name="connsiteY0" fmla="*/ 0 h 141314"/>
                      <a:gd name="connsiteX1" fmla="*/ 421640 w 471170"/>
                      <a:gd name="connsiteY1" fmla="*/ 26670 h 141314"/>
                      <a:gd name="connsiteX2" fmla="*/ 471170 w 471170"/>
                      <a:gd name="connsiteY2" fmla="*/ 52070 h 141314"/>
                      <a:gd name="connsiteX0" fmla="*/ 0 w 471170"/>
                      <a:gd name="connsiteY0" fmla="*/ 0 h 134780"/>
                      <a:gd name="connsiteX1" fmla="*/ 421640 w 471170"/>
                      <a:gd name="connsiteY1" fmla="*/ 26670 h 134780"/>
                      <a:gd name="connsiteX2" fmla="*/ 471170 w 471170"/>
                      <a:gd name="connsiteY2" fmla="*/ 52070 h 134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1170" h="134780">
                        <a:moveTo>
                          <a:pt x="0" y="0"/>
                        </a:moveTo>
                        <a:cubicBezTo>
                          <a:pt x="71967" y="187325"/>
                          <a:pt x="336338" y="163195"/>
                          <a:pt x="421640" y="26670"/>
                        </a:cubicBezTo>
                        <a:cubicBezTo>
                          <a:pt x="413385" y="71332"/>
                          <a:pt x="449263" y="67204"/>
                          <a:pt x="471170" y="52070"/>
                        </a:cubicBezTo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466" name="フリーフォーム 465"/>
                <p:cNvSpPr/>
                <p:nvPr/>
              </p:nvSpPr>
              <p:spPr>
                <a:xfrm rot="1877233">
                  <a:off x="3998665" y="4261532"/>
                  <a:ext cx="162752" cy="150675"/>
                </a:xfrm>
                <a:custGeom>
                  <a:avLst/>
                  <a:gdLst>
                    <a:gd name="connsiteX0" fmla="*/ 609600 w 609600"/>
                    <a:gd name="connsiteY0" fmla="*/ 0 h 601362"/>
                    <a:gd name="connsiteX1" fmla="*/ 0 w 609600"/>
                    <a:gd name="connsiteY1" fmla="*/ 370703 h 601362"/>
                    <a:gd name="connsiteX2" fmla="*/ 247135 w 609600"/>
                    <a:gd name="connsiteY2" fmla="*/ 378941 h 601362"/>
                    <a:gd name="connsiteX3" fmla="*/ 263611 w 609600"/>
                    <a:gd name="connsiteY3" fmla="*/ 601362 h 601362"/>
                    <a:gd name="connsiteX4" fmla="*/ 609600 w 609600"/>
                    <a:gd name="connsiteY4" fmla="*/ 0 h 601362"/>
                    <a:gd name="connsiteX0" fmla="*/ 609600 w 609600"/>
                    <a:gd name="connsiteY0" fmla="*/ 5501 h 606863"/>
                    <a:gd name="connsiteX1" fmla="*/ 0 w 609600"/>
                    <a:gd name="connsiteY1" fmla="*/ 376204 h 606863"/>
                    <a:gd name="connsiteX2" fmla="*/ 247135 w 609600"/>
                    <a:gd name="connsiteY2" fmla="*/ 384442 h 606863"/>
                    <a:gd name="connsiteX3" fmla="*/ 263611 w 609600"/>
                    <a:gd name="connsiteY3" fmla="*/ 606863 h 606863"/>
                    <a:gd name="connsiteX4" fmla="*/ 609600 w 609600"/>
                    <a:gd name="connsiteY4" fmla="*/ 5501 h 606863"/>
                    <a:gd name="connsiteX0" fmla="*/ 609600 w 627852"/>
                    <a:gd name="connsiteY0" fmla="*/ 5501 h 606863"/>
                    <a:gd name="connsiteX1" fmla="*/ 0 w 627852"/>
                    <a:gd name="connsiteY1" fmla="*/ 376204 h 606863"/>
                    <a:gd name="connsiteX2" fmla="*/ 247135 w 627852"/>
                    <a:gd name="connsiteY2" fmla="*/ 384442 h 606863"/>
                    <a:gd name="connsiteX3" fmla="*/ 263611 w 627852"/>
                    <a:gd name="connsiteY3" fmla="*/ 606863 h 606863"/>
                    <a:gd name="connsiteX4" fmla="*/ 609600 w 627852"/>
                    <a:gd name="connsiteY4" fmla="*/ 5501 h 606863"/>
                    <a:gd name="connsiteX0" fmla="*/ 609600 w 626177"/>
                    <a:gd name="connsiteY0" fmla="*/ 5501 h 532722"/>
                    <a:gd name="connsiteX1" fmla="*/ 0 w 626177"/>
                    <a:gd name="connsiteY1" fmla="*/ 376204 h 532722"/>
                    <a:gd name="connsiteX2" fmla="*/ 247135 w 626177"/>
                    <a:gd name="connsiteY2" fmla="*/ 384442 h 532722"/>
                    <a:gd name="connsiteX3" fmla="*/ 222422 w 626177"/>
                    <a:gd name="connsiteY3" fmla="*/ 532722 h 532722"/>
                    <a:gd name="connsiteX4" fmla="*/ 609600 w 626177"/>
                    <a:gd name="connsiteY4" fmla="*/ 5501 h 532722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48281 w 527323"/>
                    <a:gd name="connsiteY2" fmla="*/ 383449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49427 w 527323"/>
                    <a:gd name="connsiteY2" fmla="*/ 251644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0746 w 527323"/>
                    <a:gd name="connsiteY0" fmla="*/ 4508 h 531729"/>
                    <a:gd name="connsiteX1" fmla="*/ 0 w 527323"/>
                    <a:gd name="connsiteY1" fmla="*/ 449352 h 531729"/>
                    <a:gd name="connsiteX2" fmla="*/ 156519 w 527323"/>
                    <a:gd name="connsiteY2" fmla="*/ 358736 h 531729"/>
                    <a:gd name="connsiteX3" fmla="*/ 123568 w 527323"/>
                    <a:gd name="connsiteY3" fmla="*/ 531729 h 531729"/>
                    <a:gd name="connsiteX4" fmla="*/ 510746 w 527323"/>
                    <a:gd name="connsiteY4" fmla="*/ 4508 h 531729"/>
                    <a:gd name="connsiteX0" fmla="*/ 512683 w 529260"/>
                    <a:gd name="connsiteY0" fmla="*/ 7339 h 534560"/>
                    <a:gd name="connsiteX1" fmla="*/ 1937 w 529260"/>
                    <a:gd name="connsiteY1" fmla="*/ 452183 h 534560"/>
                    <a:gd name="connsiteX2" fmla="*/ 158456 w 529260"/>
                    <a:gd name="connsiteY2" fmla="*/ 361567 h 534560"/>
                    <a:gd name="connsiteX3" fmla="*/ 125505 w 529260"/>
                    <a:gd name="connsiteY3" fmla="*/ 534560 h 534560"/>
                    <a:gd name="connsiteX4" fmla="*/ 512683 w 529260"/>
                    <a:gd name="connsiteY4" fmla="*/ 7339 h 534560"/>
                    <a:gd name="connsiteX0" fmla="*/ 512683 w 536634"/>
                    <a:gd name="connsiteY0" fmla="*/ 7339 h 534560"/>
                    <a:gd name="connsiteX1" fmla="*/ 1937 w 536634"/>
                    <a:gd name="connsiteY1" fmla="*/ 452183 h 534560"/>
                    <a:gd name="connsiteX2" fmla="*/ 158456 w 536634"/>
                    <a:gd name="connsiteY2" fmla="*/ 361567 h 534560"/>
                    <a:gd name="connsiteX3" fmla="*/ 125505 w 536634"/>
                    <a:gd name="connsiteY3" fmla="*/ 534560 h 534560"/>
                    <a:gd name="connsiteX4" fmla="*/ 512683 w 536634"/>
                    <a:gd name="connsiteY4" fmla="*/ 7339 h 534560"/>
                    <a:gd name="connsiteX0" fmla="*/ 512683 w 517036"/>
                    <a:gd name="connsiteY0" fmla="*/ 7339 h 534560"/>
                    <a:gd name="connsiteX1" fmla="*/ 1937 w 517036"/>
                    <a:gd name="connsiteY1" fmla="*/ 452183 h 534560"/>
                    <a:gd name="connsiteX2" fmla="*/ 158456 w 517036"/>
                    <a:gd name="connsiteY2" fmla="*/ 361567 h 534560"/>
                    <a:gd name="connsiteX3" fmla="*/ 125505 w 517036"/>
                    <a:gd name="connsiteY3" fmla="*/ 534560 h 534560"/>
                    <a:gd name="connsiteX4" fmla="*/ 512683 w 517036"/>
                    <a:gd name="connsiteY4" fmla="*/ 7339 h 534560"/>
                    <a:gd name="connsiteX0" fmla="*/ 512683 w 519022"/>
                    <a:gd name="connsiteY0" fmla="*/ 7339 h 534560"/>
                    <a:gd name="connsiteX1" fmla="*/ 1937 w 519022"/>
                    <a:gd name="connsiteY1" fmla="*/ 452183 h 534560"/>
                    <a:gd name="connsiteX2" fmla="*/ 158456 w 519022"/>
                    <a:gd name="connsiteY2" fmla="*/ 361567 h 534560"/>
                    <a:gd name="connsiteX3" fmla="*/ 125505 w 519022"/>
                    <a:gd name="connsiteY3" fmla="*/ 534560 h 534560"/>
                    <a:gd name="connsiteX4" fmla="*/ 512683 w 519022"/>
                    <a:gd name="connsiteY4" fmla="*/ 7339 h 534560"/>
                    <a:gd name="connsiteX0" fmla="*/ 512683 w 519022"/>
                    <a:gd name="connsiteY0" fmla="*/ 7339 h 534560"/>
                    <a:gd name="connsiteX1" fmla="*/ 1937 w 519022"/>
                    <a:gd name="connsiteY1" fmla="*/ 452183 h 534560"/>
                    <a:gd name="connsiteX2" fmla="*/ 158456 w 519022"/>
                    <a:gd name="connsiteY2" fmla="*/ 361567 h 534560"/>
                    <a:gd name="connsiteX3" fmla="*/ 125505 w 519022"/>
                    <a:gd name="connsiteY3" fmla="*/ 534560 h 534560"/>
                    <a:gd name="connsiteX4" fmla="*/ 512683 w 519022"/>
                    <a:gd name="connsiteY4" fmla="*/ 7339 h 534560"/>
                    <a:gd name="connsiteX0" fmla="*/ 512683 w 519022"/>
                    <a:gd name="connsiteY0" fmla="*/ 7339 h 534560"/>
                    <a:gd name="connsiteX1" fmla="*/ 1937 w 519022"/>
                    <a:gd name="connsiteY1" fmla="*/ 452183 h 534560"/>
                    <a:gd name="connsiteX2" fmla="*/ 158456 w 519022"/>
                    <a:gd name="connsiteY2" fmla="*/ 361567 h 534560"/>
                    <a:gd name="connsiteX3" fmla="*/ 125505 w 519022"/>
                    <a:gd name="connsiteY3" fmla="*/ 534560 h 534560"/>
                    <a:gd name="connsiteX4" fmla="*/ 512683 w 519022"/>
                    <a:gd name="connsiteY4" fmla="*/ 7339 h 534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022" h="534560">
                      <a:moveTo>
                        <a:pt x="512683" y="7339"/>
                      </a:moveTo>
                      <a:cubicBezTo>
                        <a:pt x="243580" y="-42088"/>
                        <a:pt x="-25523" y="163858"/>
                        <a:pt x="1937" y="452183"/>
                      </a:cubicBezTo>
                      <a:cubicBezTo>
                        <a:pt x="103537" y="372550"/>
                        <a:pt x="106283" y="391772"/>
                        <a:pt x="158456" y="361567"/>
                      </a:cubicBezTo>
                      <a:cubicBezTo>
                        <a:pt x="98045" y="402756"/>
                        <a:pt x="136489" y="476896"/>
                        <a:pt x="125505" y="534560"/>
                      </a:cubicBezTo>
                      <a:cubicBezTo>
                        <a:pt x="455018" y="507102"/>
                        <a:pt x="545634" y="232507"/>
                        <a:pt x="512683" y="7339"/>
                      </a:cubicBezTo>
                      <a:close/>
                    </a:path>
                  </a:pathLst>
                </a:custGeom>
                <a:solidFill>
                  <a:srgbClr val="FFD9EC"/>
                </a:solidFill>
                <a:ln w="63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477" name="グループ化 476"/>
              <p:cNvGrpSpPr/>
              <p:nvPr/>
            </p:nvGrpSpPr>
            <p:grpSpPr>
              <a:xfrm>
                <a:off x="2288722" y="2210394"/>
                <a:ext cx="899269" cy="2117341"/>
                <a:chOff x="2288722" y="2210394"/>
                <a:chExt cx="899269" cy="2117341"/>
              </a:xfrm>
            </p:grpSpPr>
            <p:grpSp>
              <p:nvGrpSpPr>
                <p:cNvPr id="174" name="グループ化 173"/>
                <p:cNvGrpSpPr>
                  <a:grpSpLocks noChangeAspect="1"/>
                </p:cNvGrpSpPr>
                <p:nvPr/>
              </p:nvGrpSpPr>
              <p:grpSpPr>
                <a:xfrm>
                  <a:off x="2288722" y="2210394"/>
                  <a:ext cx="899269" cy="2117341"/>
                  <a:chOff x="3680301" y="1661160"/>
                  <a:chExt cx="1898555" cy="4470173"/>
                </a:xfrm>
              </p:grpSpPr>
              <p:grpSp>
                <p:nvGrpSpPr>
                  <p:cNvPr id="189" name="グループ化 188"/>
                  <p:cNvGrpSpPr/>
                  <p:nvPr/>
                </p:nvGrpSpPr>
                <p:grpSpPr>
                  <a:xfrm>
                    <a:off x="3680301" y="1661160"/>
                    <a:ext cx="1898555" cy="4470173"/>
                    <a:chOff x="3680301" y="1661160"/>
                    <a:chExt cx="1898555" cy="4470173"/>
                  </a:xfrm>
                </p:grpSpPr>
                <p:grpSp>
                  <p:nvGrpSpPr>
                    <p:cNvPr id="203" name="グループ化 202"/>
                    <p:cNvGrpSpPr/>
                    <p:nvPr/>
                  </p:nvGrpSpPr>
                  <p:grpSpPr>
                    <a:xfrm>
                      <a:off x="3680301" y="2286001"/>
                      <a:ext cx="1898555" cy="3845332"/>
                      <a:chOff x="3680301" y="2286001"/>
                      <a:chExt cx="1898555" cy="3845332"/>
                    </a:xfrm>
                  </p:grpSpPr>
                  <p:grpSp>
                    <p:nvGrpSpPr>
                      <p:cNvPr id="217" name="グループ化 216"/>
                      <p:cNvGrpSpPr/>
                      <p:nvPr/>
                    </p:nvGrpSpPr>
                    <p:grpSpPr>
                      <a:xfrm>
                        <a:off x="3680301" y="2286001"/>
                        <a:ext cx="1898555" cy="3845332"/>
                        <a:chOff x="3680301" y="2286001"/>
                        <a:chExt cx="1898555" cy="3845332"/>
                      </a:xfrm>
                    </p:grpSpPr>
                    <p:sp>
                      <p:nvSpPr>
                        <p:cNvPr id="219" name="フリーフォーム 218"/>
                        <p:cNvSpPr/>
                        <p:nvPr/>
                      </p:nvSpPr>
                      <p:spPr>
                        <a:xfrm>
                          <a:off x="3698648" y="2626469"/>
                          <a:ext cx="1873665" cy="3504864"/>
                        </a:xfrm>
                        <a:custGeom>
                          <a:avLst/>
                          <a:gdLst>
                            <a:gd name="connsiteX0" fmla="*/ 373380 w 1379220"/>
                            <a:gd name="connsiteY0" fmla="*/ 0 h 3718560"/>
                            <a:gd name="connsiteX1" fmla="*/ 1028700 w 1379220"/>
                            <a:gd name="connsiteY1" fmla="*/ 0 h 3718560"/>
                            <a:gd name="connsiteX2" fmla="*/ 1379220 w 1379220"/>
                            <a:gd name="connsiteY2" fmla="*/ 3718560 h 3718560"/>
                            <a:gd name="connsiteX3" fmla="*/ 0 w 1379220"/>
                            <a:gd name="connsiteY3" fmla="*/ 3665220 h 3718560"/>
                            <a:gd name="connsiteX4" fmla="*/ 373380 w 1379220"/>
                            <a:gd name="connsiteY4" fmla="*/ 0 h 3718560"/>
                            <a:gd name="connsiteX0" fmla="*/ 335280 w 1341120"/>
                            <a:gd name="connsiteY0" fmla="*/ 0 h 3726180"/>
                            <a:gd name="connsiteX1" fmla="*/ 990600 w 1341120"/>
                            <a:gd name="connsiteY1" fmla="*/ 0 h 3726180"/>
                            <a:gd name="connsiteX2" fmla="*/ 1341120 w 1341120"/>
                            <a:gd name="connsiteY2" fmla="*/ 3718560 h 3726180"/>
                            <a:gd name="connsiteX3" fmla="*/ 0 w 1341120"/>
                            <a:gd name="connsiteY3" fmla="*/ 3726180 h 3726180"/>
                            <a:gd name="connsiteX4" fmla="*/ 335280 w 1341120"/>
                            <a:gd name="connsiteY4" fmla="*/ 0 h 3726180"/>
                            <a:gd name="connsiteX0" fmla="*/ 335280 w 1341120"/>
                            <a:gd name="connsiteY0" fmla="*/ 0 h 3798175"/>
                            <a:gd name="connsiteX1" fmla="*/ 990600 w 1341120"/>
                            <a:gd name="connsiteY1" fmla="*/ 0 h 3798175"/>
                            <a:gd name="connsiteX2" fmla="*/ 1341120 w 1341120"/>
                            <a:gd name="connsiteY2" fmla="*/ 3718560 h 3798175"/>
                            <a:gd name="connsiteX3" fmla="*/ 0 w 1341120"/>
                            <a:gd name="connsiteY3" fmla="*/ 3726180 h 3798175"/>
                            <a:gd name="connsiteX4" fmla="*/ 335280 w 1341120"/>
                            <a:gd name="connsiteY4" fmla="*/ 0 h 3798175"/>
                            <a:gd name="connsiteX0" fmla="*/ 335280 w 1341120"/>
                            <a:gd name="connsiteY0" fmla="*/ 0 h 3839853"/>
                            <a:gd name="connsiteX1" fmla="*/ 990600 w 1341120"/>
                            <a:gd name="connsiteY1" fmla="*/ 0 h 3839853"/>
                            <a:gd name="connsiteX2" fmla="*/ 1341120 w 1341120"/>
                            <a:gd name="connsiteY2" fmla="*/ 3718560 h 3839853"/>
                            <a:gd name="connsiteX3" fmla="*/ 0 w 1341120"/>
                            <a:gd name="connsiteY3" fmla="*/ 3726180 h 3839853"/>
                            <a:gd name="connsiteX4" fmla="*/ 335280 w 1341120"/>
                            <a:gd name="connsiteY4" fmla="*/ 0 h 3839853"/>
                            <a:gd name="connsiteX0" fmla="*/ 335280 w 1539691"/>
                            <a:gd name="connsiteY0" fmla="*/ 0 h 3839853"/>
                            <a:gd name="connsiteX1" fmla="*/ 990600 w 1539691"/>
                            <a:gd name="connsiteY1" fmla="*/ 0 h 3839853"/>
                            <a:gd name="connsiteX2" fmla="*/ 1341120 w 1539691"/>
                            <a:gd name="connsiteY2" fmla="*/ 3718560 h 3839853"/>
                            <a:gd name="connsiteX3" fmla="*/ 0 w 1539691"/>
                            <a:gd name="connsiteY3" fmla="*/ 3726180 h 3839853"/>
                            <a:gd name="connsiteX4" fmla="*/ 335280 w 1539691"/>
                            <a:gd name="connsiteY4" fmla="*/ 0 h 3839853"/>
                            <a:gd name="connsiteX0" fmla="*/ 570424 w 1774835"/>
                            <a:gd name="connsiteY0" fmla="*/ 0 h 3839853"/>
                            <a:gd name="connsiteX1" fmla="*/ 1225744 w 1774835"/>
                            <a:gd name="connsiteY1" fmla="*/ 0 h 3839853"/>
                            <a:gd name="connsiteX2" fmla="*/ 1576264 w 1774835"/>
                            <a:gd name="connsiteY2" fmla="*/ 3718560 h 3839853"/>
                            <a:gd name="connsiteX3" fmla="*/ 235144 w 1774835"/>
                            <a:gd name="connsiteY3" fmla="*/ 3726180 h 3839853"/>
                            <a:gd name="connsiteX4" fmla="*/ 570424 w 1774835"/>
                            <a:gd name="connsiteY4" fmla="*/ 0 h 3839853"/>
                            <a:gd name="connsiteX0" fmla="*/ 624999 w 1829410"/>
                            <a:gd name="connsiteY0" fmla="*/ 0 h 3839853"/>
                            <a:gd name="connsiteX1" fmla="*/ 1280319 w 1829410"/>
                            <a:gd name="connsiteY1" fmla="*/ 0 h 3839853"/>
                            <a:gd name="connsiteX2" fmla="*/ 1630839 w 1829410"/>
                            <a:gd name="connsiteY2" fmla="*/ 3718560 h 3839853"/>
                            <a:gd name="connsiteX3" fmla="*/ 289719 w 1829410"/>
                            <a:gd name="connsiteY3" fmla="*/ 3726180 h 3839853"/>
                            <a:gd name="connsiteX4" fmla="*/ 624999 w 1829410"/>
                            <a:gd name="connsiteY4" fmla="*/ 0 h 3839853"/>
                            <a:gd name="connsiteX0" fmla="*/ 624999 w 1885016"/>
                            <a:gd name="connsiteY0" fmla="*/ 0 h 3839853"/>
                            <a:gd name="connsiteX1" fmla="*/ 1280319 w 1885016"/>
                            <a:gd name="connsiteY1" fmla="*/ 0 h 3839853"/>
                            <a:gd name="connsiteX2" fmla="*/ 1630839 w 1885016"/>
                            <a:gd name="connsiteY2" fmla="*/ 3718560 h 3839853"/>
                            <a:gd name="connsiteX3" fmla="*/ 289719 w 1885016"/>
                            <a:gd name="connsiteY3" fmla="*/ 3726180 h 3839853"/>
                            <a:gd name="connsiteX4" fmla="*/ 624999 w 1885016"/>
                            <a:gd name="connsiteY4" fmla="*/ 0 h 3839853"/>
                            <a:gd name="connsiteX0" fmla="*/ 624999 w 1885016"/>
                            <a:gd name="connsiteY0" fmla="*/ 0 h 3848128"/>
                            <a:gd name="connsiteX1" fmla="*/ 1280319 w 1885016"/>
                            <a:gd name="connsiteY1" fmla="*/ 0 h 3848128"/>
                            <a:gd name="connsiteX2" fmla="*/ 1630839 w 1885016"/>
                            <a:gd name="connsiteY2" fmla="*/ 3718560 h 3848128"/>
                            <a:gd name="connsiteX3" fmla="*/ 289719 w 1885016"/>
                            <a:gd name="connsiteY3" fmla="*/ 3726180 h 3848128"/>
                            <a:gd name="connsiteX4" fmla="*/ 624999 w 1885016"/>
                            <a:gd name="connsiteY4" fmla="*/ 0 h 3848128"/>
                            <a:gd name="connsiteX0" fmla="*/ 624999 w 1885016"/>
                            <a:gd name="connsiteY0" fmla="*/ 0 h 3862582"/>
                            <a:gd name="connsiteX1" fmla="*/ 1280319 w 1885016"/>
                            <a:gd name="connsiteY1" fmla="*/ 0 h 3862582"/>
                            <a:gd name="connsiteX2" fmla="*/ 1630839 w 1885016"/>
                            <a:gd name="connsiteY2" fmla="*/ 3718560 h 3862582"/>
                            <a:gd name="connsiteX3" fmla="*/ 289719 w 1885016"/>
                            <a:gd name="connsiteY3" fmla="*/ 3726180 h 3862582"/>
                            <a:gd name="connsiteX4" fmla="*/ 624999 w 1885016"/>
                            <a:gd name="connsiteY4" fmla="*/ 0 h 3862582"/>
                            <a:gd name="connsiteX0" fmla="*/ 624999 w 1885016"/>
                            <a:gd name="connsiteY0" fmla="*/ 0 h 3845332"/>
                            <a:gd name="connsiteX1" fmla="*/ 1280319 w 1885016"/>
                            <a:gd name="connsiteY1" fmla="*/ 0 h 3845332"/>
                            <a:gd name="connsiteX2" fmla="*/ 1630839 w 1885016"/>
                            <a:gd name="connsiteY2" fmla="*/ 3718560 h 3845332"/>
                            <a:gd name="connsiteX3" fmla="*/ 289719 w 1885016"/>
                            <a:gd name="connsiteY3" fmla="*/ 3726180 h 3845332"/>
                            <a:gd name="connsiteX4" fmla="*/ 624999 w 1885016"/>
                            <a:gd name="connsiteY4" fmla="*/ 0 h 3845332"/>
                            <a:gd name="connsiteX0" fmla="*/ 624999 w 1898555"/>
                            <a:gd name="connsiteY0" fmla="*/ 0 h 3845332"/>
                            <a:gd name="connsiteX1" fmla="*/ 1280319 w 1898555"/>
                            <a:gd name="connsiteY1" fmla="*/ 0 h 3845332"/>
                            <a:gd name="connsiteX2" fmla="*/ 1630839 w 1898555"/>
                            <a:gd name="connsiteY2" fmla="*/ 3718560 h 3845332"/>
                            <a:gd name="connsiteX3" fmla="*/ 289719 w 1898555"/>
                            <a:gd name="connsiteY3" fmla="*/ 3726180 h 3845332"/>
                            <a:gd name="connsiteX4" fmla="*/ 624999 w 1898555"/>
                            <a:gd name="connsiteY4" fmla="*/ 0 h 3845332"/>
                            <a:gd name="connsiteX0" fmla="*/ 624999 w 1934276"/>
                            <a:gd name="connsiteY0" fmla="*/ 0 h 3845332"/>
                            <a:gd name="connsiteX1" fmla="*/ 1409859 w 1934276"/>
                            <a:gd name="connsiteY1" fmla="*/ 495300 h 3845332"/>
                            <a:gd name="connsiteX2" fmla="*/ 1630839 w 1934276"/>
                            <a:gd name="connsiteY2" fmla="*/ 3718560 h 3845332"/>
                            <a:gd name="connsiteX3" fmla="*/ 289719 w 1934276"/>
                            <a:gd name="connsiteY3" fmla="*/ 3726180 h 3845332"/>
                            <a:gd name="connsiteX4" fmla="*/ 624999 w 1934276"/>
                            <a:gd name="connsiteY4" fmla="*/ 0 h 3845332"/>
                            <a:gd name="connsiteX0" fmla="*/ 624999 w 1934276"/>
                            <a:gd name="connsiteY0" fmla="*/ 0 h 3845332"/>
                            <a:gd name="connsiteX1" fmla="*/ 1409859 w 1934276"/>
                            <a:gd name="connsiteY1" fmla="*/ 495300 h 3845332"/>
                            <a:gd name="connsiteX2" fmla="*/ 1630839 w 1934276"/>
                            <a:gd name="connsiteY2" fmla="*/ 3718560 h 3845332"/>
                            <a:gd name="connsiteX3" fmla="*/ 289719 w 1934276"/>
                            <a:gd name="connsiteY3" fmla="*/ 3726180 h 3845332"/>
                            <a:gd name="connsiteX4" fmla="*/ 624999 w 1934276"/>
                            <a:gd name="connsiteY4" fmla="*/ 0 h 3845332"/>
                            <a:gd name="connsiteX0" fmla="*/ 624999 w 1934276"/>
                            <a:gd name="connsiteY0" fmla="*/ 0 h 3845332"/>
                            <a:gd name="connsiteX1" fmla="*/ 1409859 w 1934276"/>
                            <a:gd name="connsiteY1" fmla="*/ 464820 h 3845332"/>
                            <a:gd name="connsiteX2" fmla="*/ 1630839 w 1934276"/>
                            <a:gd name="connsiteY2" fmla="*/ 3718560 h 3845332"/>
                            <a:gd name="connsiteX3" fmla="*/ 289719 w 1934276"/>
                            <a:gd name="connsiteY3" fmla="*/ 3726180 h 3845332"/>
                            <a:gd name="connsiteX4" fmla="*/ 624999 w 1934276"/>
                            <a:gd name="connsiteY4" fmla="*/ 0 h 3845332"/>
                            <a:gd name="connsiteX0" fmla="*/ 624999 w 1934276"/>
                            <a:gd name="connsiteY0" fmla="*/ 0 h 3845332"/>
                            <a:gd name="connsiteX1" fmla="*/ 1409859 w 1934276"/>
                            <a:gd name="connsiteY1" fmla="*/ 464820 h 3845332"/>
                            <a:gd name="connsiteX2" fmla="*/ 1630839 w 1934276"/>
                            <a:gd name="connsiteY2" fmla="*/ 3718560 h 3845332"/>
                            <a:gd name="connsiteX3" fmla="*/ 289719 w 1934276"/>
                            <a:gd name="connsiteY3" fmla="*/ 3726180 h 3845332"/>
                            <a:gd name="connsiteX4" fmla="*/ 624999 w 1934276"/>
                            <a:gd name="connsiteY4" fmla="*/ 0 h 3845332"/>
                            <a:gd name="connsiteX0" fmla="*/ 552494 w 1960831"/>
                            <a:gd name="connsiteY0" fmla="*/ 0 h 3502432"/>
                            <a:gd name="connsiteX1" fmla="*/ 1436414 w 1960831"/>
                            <a:gd name="connsiteY1" fmla="*/ 121920 h 3502432"/>
                            <a:gd name="connsiteX2" fmla="*/ 1657394 w 1960831"/>
                            <a:gd name="connsiteY2" fmla="*/ 3375660 h 3502432"/>
                            <a:gd name="connsiteX3" fmla="*/ 316274 w 1960831"/>
                            <a:gd name="connsiteY3" fmla="*/ 3383280 h 3502432"/>
                            <a:gd name="connsiteX4" fmla="*/ 552494 w 1960831"/>
                            <a:gd name="connsiteY4" fmla="*/ 0 h 3502432"/>
                            <a:gd name="connsiteX0" fmla="*/ 552494 w 1960831"/>
                            <a:gd name="connsiteY0" fmla="*/ 0 h 3502432"/>
                            <a:gd name="connsiteX1" fmla="*/ 1436414 w 1960831"/>
                            <a:gd name="connsiteY1" fmla="*/ 121920 h 3502432"/>
                            <a:gd name="connsiteX2" fmla="*/ 1657394 w 1960831"/>
                            <a:gd name="connsiteY2" fmla="*/ 3375660 h 3502432"/>
                            <a:gd name="connsiteX3" fmla="*/ 316274 w 1960831"/>
                            <a:gd name="connsiteY3" fmla="*/ 3383280 h 3502432"/>
                            <a:gd name="connsiteX4" fmla="*/ 552494 w 1960831"/>
                            <a:gd name="connsiteY4" fmla="*/ 0 h 3502432"/>
                            <a:gd name="connsiteX0" fmla="*/ 563380 w 1956477"/>
                            <a:gd name="connsiteY0" fmla="*/ 0 h 3502432"/>
                            <a:gd name="connsiteX1" fmla="*/ 1432060 w 1956477"/>
                            <a:gd name="connsiteY1" fmla="*/ 121920 h 3502432"/>
                            <a:gd name="connsiteX2" fmla="*/ 1653040 w 1956477"/>
                            <a:gd name="connsiteY2" fmla="*/ 3375660 h 3502432"/>
                            <a:gd name="connsiteX3" fmla="*/ 311920 w 1956477"/>
                            <a:gd name="connsiteY3" fmla="*/ 3383280 h 3502432"/>
                            <a:gd name="connsiteX4" fmla="*/ 563380 w 1956477"/>
                            <a:gd name="connsiteY4" fmla="*/ 0 h 3502432"/>
                            <a:gd name="connsiteX0" fmla="*/ 563380 w 1945012"/>
                            <a:gd name="connsiteY0" fmla="*/ 0 h 3502432"/>
                            <a:gd name="connsiteX1" fmla="*/ 1432060 w 1945012"/>
                            <a:gd name="connsiteY1" fmla="*/ 121920 h 3502432"/>
                            <a:gd name="connsiteX2" fmla="*/ 1653040 w 1945012"/>
                            <a:gd name="connsiteY2" fmla="*/ 3375660 h 3502432"/>
                            <a:gd name="connsiteX3" fmla="*/ 311920 w 1945012"/>
                            <a:gd name="connsiteY3" fmla="*/ 3383280 h 3502432"/>
                            <a:gd name="connsiteX4" fmla="*/ 563380 w 1945012"/>
                            <a:gd name="connsiteY4" fmla="*/ 0 h 3502432"/>
                            <a:gd name="connsiteX0" fmla="*/ 563380 w 1954529"/>
                            <a:gd name="connsiteY0" fmla="*/ 0 h 3502432"/>
                            <a:gd name="connsiteX1" fmla="*/ 1432060 w 1954529"/>
                            <a:gd name="connsiteY1" fmla="*/ 121920 h 3502432"/>
                            <a:gd name="connsiteX2" fmla="*/ 1653040 w 1954529"/>
                            <a:gd name="connsiteY2" fmla="*/ 3375660 h 3502432"/>
                            <a:gd name="connsiteX3" fmla="*/ 311920 w 1954529"/>
                            <a:gd name="connsiteY3" fmla="*/ 3383280 h 3502432"/>
                            <a:gd name="connsiteX4" fmla="*/ 563380 w 1954529"/>
                            <a:gd name="connsiteY4" fmla="*/ 0 h 3502432"/>
                            <a:gd name="connsiteX0" fmla="*/ 563380 w 1927642"/>
                            <a:gd name="connsiteY0" fmla="*/ 0 h 3502432"/>
                            <a:gd name="connsiteX1" fmla="*/ 1432060 w 1927642"/>
                            <a:gd name="connsiteY1" fmla="*/ 121920 h 3502432"/>
                            <a:gd name="connsiteX2" fmla="*/ 1653040 w 1927642"/>
                            <a:gd name="connsiteY2" fmla="*/ 3375660 h 3502432"/>
                            <a:gd name="connsiteX3" fmla="*/ 311920 w 1927642"/>
                            <a:gd name="connsiteY3" fmla="*/ 3383280 h 3502432"/>
                            <a:gd name="connsiteX4" fmla="*/ 563380 w 1927642"/>
                            <a:gd name="connsiteY4" fmla="*/ 0 h 3502432"/>
                            <a:gd name="connsiteX0" fmla="*/ 563380 w 1897448"/>
                            <a:gd name="connsiteY0" fmla="*/ 0 h 3502432"/>
                            <a:gd name="connsiteX1" fmla="*/ 1432060 w 1897448"/>
                            <a:gd name="connsiteY1" fmla="*/ 121920 h 3502432"/>
                            <a:gd name="connsiteX2" fmla="*/ 1653040 w 1897448"/>
                            <a:gd name="connsiteY2" fmla="*/ 3375660 h 3502432"/>
                            <a:gd name="connsiteX3" fmla="*/ 311920 w 1897448"/>
                            <a:gd name="connsiteY3" fmla="*/ 3383280 h 3502432"/>
                            <a:gd name="connsiteX4" fmla="*/ 563380 w 1897448"/>
                            <a:gd name="connsiteY4" fmla="*/ 0 h 3502432"/>
                            <a:gd name="connsiteX0" fmla="*/ 563380 w 1914214"/>
                            <a:gd name="connsiteY0" fmla="*/ 0 h 3502432"/>
                            <a:gd name="connsiteX1" fmla="*/ 1432060 w 1914214"/>
                            <a:gd name="connsiteY1" fmla="*/ 121920 h 3502432"/>
                            <a:gd name="connsiteX2" fmla="*/ 1653040 w 1914214"/>
                            <a:gd name="connsiteY2" fmla="*/ 3375660 h 3502432"/>
                            <a:gd name="connsiteX3" fmla="*/ 311920 w 1914214"/>
                            <a:gd name="connsiteY3" fmla="*/ 3383280 h 3502432"/>
                            <a:gd name="connsiteX4" fmla="*/ 563380 w 1914214"/>
                            <a:gd name="connsiteY4" fmla="*/ 0 h 3502432"/>
                            <a:gd name="connsiteX0" fmla="*/ 543102 w 1893936"/>
                            <a:gd name="connsiteY0" fmla="*/ 0 h 3502432"/>
                            <a:gd name="connsiteX1" fmla="*/ 1411782 w 1893936"/>
                            <a:gd name="connsiteY1" fmla="*/ 121920 h 3502432"/>
                            <a:gd name="connsiteX2" fmla="*/ 1632762 w 1893936"/>
                            <a:gd name="connsiteY2" fmla="*/ 3375660 h 3502432"/>
                            <a:gd name="connsiteX3" fmla="*/ 291642 w 1893936"/>
                            <a:gd name="connsiteY3" fmla="*/ 3383280 h 3502432"/>
                            <a:gd name="connsiteX4" fmla="*/ 543102 w 1893936"/>
                            <a:gd name="connsiteY4" fmla="*/ 0 h 3502432"/>
                            <a:gd name="connsiteX0" fmla="*/ 522831 w 1873665"/>
                            <a:gd name="connsiteY0" fmla="*/ 0 h 3502432"/>
                            <a:gd name="connsiteX1" fmla="*/ 1391511 w 1873665"/>
                            <a:gd name="connsiteY1" fmla="*/ 121920 h 3502432"/>
                            <a:gd name="connsiteX2" fmla="*/ 1612491 w 1873665"/>
                            <a:gd name="connsiteY2" fmla="*/ 3375660 h 3502432"/>
                            <a:gd name="connsiteX3" fmla="*/ 271371 w 1873665"/>
                            <a:gd name="connsiteY3" fmla="*/ 3383280 h 3502432"/>
                            <a:gd name="connsiteX4" fmla="*/ 522831 w 1873665"/>
                            <a:gd name="connsiteY4" fmla="*/ 0 h 3502432"/>
                            <a:gd name="connsiteX0" fmla="*/ 522831 w 1873665"/>
                            <a:gd name="connsiteY0" fmla="*/ 0 h 3502432"/>
                            <a:gd name="connsiteX1" fmla="*/ 1391511 w 1873665"/>
                            <a:gd name="connsiteY1" fmla="*/ 121920 h 3502432"/>
                            <a:gd name="connsiteX2" fmla="*/ 1612491 w 1873665"/>
                            <a:gd name="connsiteY2" fmla="*/ 3375660 h 3502432"/>
                            <a:gd name="connsiteX3" fmla="*/ 271371 w 1873665"/>
                            <a:gd name="connsiteY3" fmla="*/ 3383280 h 3502432"/>
                            <a:gd name="connsiteX4" fmla="*/ 522831 w 1873665"/>
                            <a:gd name="connsiteY4" fmla="*/ 0 h 3502432"/>
                            <a:gd name="connsiteX0" fmla="*/ 522831 w 1873665"/>
                            <a:gd name="connsiteY0" fmla="*/ 2432 h 3504864"/>
                            <a:gd name="connsiteX1" fmla="*/ 1391511 w 1873665"/>
                            <a:gd name="connsiteY1" fmla="*/ 124352 h 3504864"/>
                            <a:gd name="connsiteX2" fmla="*/ 1612491 w 1873665"/>
                            <a:gd name="connsiteY2" fmla="*/ 3378092 h 3504864"/>
                            <a:gd name="connsiteX3" fmla="*/ 271371 w 1873665"/>
                            <a:gd name="connsiteY3" fmla="*/ 3385712 h 3504864"/>
                            <a:gd name="connsiteX4" fmla="*/ 522831 w 1873665"/>
                            <a:gd name="connsiteY4" fmla="*/ 2432 h 350486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73665" h="3504864">
                              <a:moveTo>
                                <a:pt x="522831" y="2432"/>
                              </a:moveTo>
                              <a:cubicBezTo>
                                <a:pt x="858111" y="-25508"/>
                                <a:pt x="835251" y="198012"/>
                                <a:pt x="1391511" y="124352"/>
                              </a:cubicBezTo>
                              <a:cubicBezTo>
                                <a:pt x="1813151" y="1478172"/>
                                <a:pt x="2112871" y="2984392"/>
                                <a:pt x="1612491" y="3378092"/>
                              </a:cubicBezTo>
                              <a:cubicBezTo>
                                <a:pt x="1340711" y="3540652"/>
                                <a:pt x="566011" y="3550812"/>
                                <a:pt x="271371" y="3385712"/>
                              </a:cubicBezTo>
                              <a:cubicBezTo>
                                <a:pt x="-279809" y="2997092"/>
                                <a:pt x="113891" y="1450232"/>
                                <a:pt x="522831" y="243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E5C5"/>
                        </a:solidFill>
                        <a:ln w="254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0" name="フリーフォーム 219"/>
                        <p:cNvSpPr/>
                        <p:nvPr/>
                      </p:nvSpPr>
                      <p:spPr>
                        <a:xfrm>
                          <a:off x="3680301" y="2286001"/>
                          <a:ext cx="1898555" cy="3845332"/>
                        </a:xfrm>
                        <a:custGeom>
                          <a:avLst/>
                          <a:gdLst>
                            <a:gd name="connsiteX0" fmla="*/ 373380 w 1379220"/>
                            <a:gd name="connsiteY0" fmla="*/ 0 h 3718560"/>
                            <a:gd name="connsiteX1" fmla="*/ 1028700 w 1379220"/>
                            <a:gd name="connsiteY1" fmla="*/ 0 h 3718560"/>
                            <a:gd name="connsiteX2" fmla="*/ 1379220 w 1379220"/>
                            <a:gd name="connsiteY2" fmla="*/ 3718560 h 3718560"/>
                            <a:gd name="connsiteX3" fmla="*/ 0 w 1379220"/>
                            <a:gd name="connsiteY3" fmla="*/ 3665220 h 3718560"/>
                            <a:gd name="connsiteX4" fmla="*/ 373380 w 1379220"/>
                            <a:gd name="connsiteY4" fmla="*/ 0 h 3718560"/>
                            <a:gd name="connsiteX0" fmla="*/ 335280 w 1341120"/>
                            <a:gd name="connsiteY0" fmla="*/ 0 h 3726180"/>
                            <a:gd name="connsiteX1" fmla="*/ 990600 w 1341120"/>
                            <a:gd name="connsiteY1" fmla="*/ 0 h 3726180"/>
                            <a:gd name="connsiteX2" fmla="*/ 1341120 w 1341120"/>
                            <a:gd name="connsiteY2" fmla="*/ 3718560 h 3726180"/>
                            <a:gd name="connsiteX3" fmla="*/ 0 w 1341120"/>
                            <a:gd name="connsiteY3" fmla="*/ 3726180 h 3726180"/>
                            <a:gd name="connsiteX4" fmla="*/ 335280 w 1341120"/>
                            <a:gd name="connsiteY4" fmla="*/ 0 h 3726180"/>
                            <a:gd name="connsiteX0" fmla="*/ 335280 w 1341120"/>
                            <a:gd name="connsiteY0" fmla="*/ 0 h 3798175"/>
                            <a:gd name="connsiteX1" fmla="*/ 990600 w 1341120"/>
                            <a:gd name="connsiteY1" fmla="*/ 0 h 3798175"/>
                            <a:gd name="connsiteX2" fmla="*/ 1341120 w 1341120"/>
                            <a:gd name="connsiteY2" fmla="*/ 3718560 h 3798175"/>
                            <a:gd name="connsiteX3" fmla="*/ 0 w 1341120"/>
                            <a:gd name="connsiteY3" fmla="*/ 3726180 h 3798175"/>
                            <a:gd name="connsiteX4" fmla="*/ 335280 w 1341120"/>
                            <a:gd name="connsiteY4" fmla="*/ 0 h 3798175"/>
                            <a:gd name="connsiteX0" fmla="*/ 335280 w 1341120"/>
                            <a:gd name="connsiteY0" fmla="*/ 0 h 3839853"/>
                            <a:gd name="connsiteX1" fmla="*/ 990600 w 1341120"/>
                            <a:gd name="connsiteY1" fmla="*/ 0 h 3839853"/>
                            <a:gd name="connsiteX2" fmla="*/ 1341120 w 1341120"/>
                            <a:gd name="connsiteY2" fmla="*/ 3718560 h 3839853"/>
                            <a:gd name="connsiteX3" fmla="*/ 0 w 1341120"/>
                            <a:gd name="connsiteY3" fmla="*/ 3726180 h 3839853"/>
                            <a:gd name="connsiteX4" fmla="*/ 335280 w 1341120"/>
                            <a:gd name="connsiteY4" fmla="*/ 0 h 3839853"/>
                            <a:gd name="connsiteX0" fmla="*/ 335280 w 1539691"/>
                            <a:gd name="connsiteY0" fmla="*/ 0 h 3839853"/>
                            <a:gd name="connsiteX1" fmla="*/ 990600 w 1539691"/>
                            <a:gd name="connsiteY1" fmla="*/ 0 h 3839853"/>
                            <a:gd name="connsiteX2" fmla="*/ 1341120 w 1539691"/>
                            <a:gd name="connsiteY2" fmla="*/ 3718560 h 3839853"/>
                            <a:gd name="connsiteX3" fmla="*/ 0 w 1539691"/>
                            <a:gd name="connsiteY3" fmla="*/ 3726180 h 3839853"/>
                            <a:gd name="connsiteX4" fmla="*/ 335280 w 1539691"/>
                            <a:gd name="connsiteY4" fmla="*/ 0 h 3839853"/>
                            <a:gd name="connsiteX0" fmla="*/ 570424 w 1774835"/>
                            <a:gd name="connsiteY0" fmla="*/ 0 h 3839853"/>
                            <a:gd name="connsiteX1" fmla="*/ 1225744 w 1774835"/>
                            <a:gd name="connsiteY1" fmla="*/ 0 h 3839853"/>
                            <a:gd name="connsiteX2" fmla="*/ 1576264 w 1774835"/>
                            <a:gd name="connsiteY2" fmla="*/ 3718560 h 3839853"/>
                            <a:gd name="connsiteX3" fmla="*/ 235144 w 1774835"/>
                            <a:gd name="connsiteY3" fmla="*/ 3726180 h 3839853"/>
                            <a:gd name="connsiteX4" fmla="*/ 570424 w 1774835"/>
                            <a:gd name="connsiteY4" fmla="*/ 0 h 3839853"/>
                            <a:gd name="connsiteX0" fmla="*/ 624999 w 1829410"/>
                            <a:gd name="connsiteY0" fmla="*/ 0 h 3839853"/>
                            <a:gd name="connsiteX1" fmla="*/ 1280319 w 1829410"/>
                            <a:gd name="connsiteY1" fmla="*/ 0 h 3839853"/>
                            <a:gd name="connsiteX2" fmla="*/ 1630839 w 1829410"/>
                            <a:gd name="connsiteY2" fmla="*/ 3718560 h 3839853"/>
                            <a:gd name="connsiteX3" fmla="*/ 289719 w 1829410"/>
                            <a:gd name="connsiteY3" fmla="*/ 3726180 h 3839853"/>
                            <a:gd name="connsiteX4" fmla="*/ 624999 w 1829410"/>
                            <a:gd name="connsiteY4" fmla="*/ 0 h 3839853"/>
                            <a:gd name="connsiteX0" fmla="*/ 624999 w 1885016"/>
                            <a:gd name="connsiteY0" fmla="*/ 0 h 3839853"/>
                            <a:gd name="connsiteX1" fmla="*/ 1280319 w 1885016"/>
                            <a:gd name="connsiteY1" fmla="*/ 0 h 3839853"/>
                            <a:gd name="connsiteX2" fmla="*/ 1630839 w 1885016"/>
                            <a:gd name="connsiteY2" fmla="*/ 3718560 h 3839853"/>
                            <a:gd name="connsiteX3" fmla="*/ 289719 w 1885016"/>
                            <a:gd name="connsiteY3" fmla="*/ 3726180 h 3839853"/>
                            <a:gd name="connsiteX4" fmla="*/ 624999 w 1885016"/>
                            <a:gd name="connsiteY4" fmla="*/ 0 h 3839853"/>
                            <a:gd name="connsiteX0" fmla="*/ 624999 w 1885016"/>
                            <a:gd name="connsiteY0" fmla="*/ 0 h 3848128"/>
                            <a:gd name="connsiteX1" fmla="*/ 1280319 w 1885016"/>
                            <a:gd name="connsiteY1" fmla="*/ 0 h 3848128"/>
                            <a:gd name="connsiteX2" fmla="*/ 1630839 w 1885016"/>
                            <a:gd name="connsiteY2" fmla="*/ 3718560 h 3848128"/>
                            <a:gd name="connsiteX3" fmla="*/ 289719 w 1885016"/>
                            <a:gd name="connsiteY3" fmla="*/ 3726180 h 3848128"/>
                            <a:gd name="connsiteX4" fmla="*/ 624999 w 1885016"/>
                            <a:gd name="connsiteY4" fmla="*/ 0 h 3848128"/>
                            <a:gd name="connsiteX0" fmla="*/ 624999 w 1885016"/>
                            <a:gd name="connsiteY0" fmla="*/ 0 h 3862582"/>
                            <a:gd name="connsiteX1" fmla="*/ 1280319 w 1885016"/>
                            <a:gd name="connsiteY1" fmla="*/ 0 h 3862582"/>
                            <a:gd name="connsiteX2" fmla="*/ 1630839 w 1885016"/>
                            <a:gd name="connsiteY2" fmla="*/ 3718560 h 3862582"/>
                            <a:gd name="connsiteX3" fmla="*/ 289719 w 1885016"/>
                            <a:gd name="connsiteY3" fmla="*/ 3726180 h 3862582"/>
                            <a:gd name="connsiteX4" fmla="*/ 624999 w 1885016"/>
                            <a:gd name="connsiteY4" fmla="*/ 0 h 3862582"/>
                            <a:gd name="connsiteX0" fmla="*/ 624999 w 1885016"/>
                            <a:gd name="connsiteY0" fmla="*/ 0 h 3845332"/>
                            <a:gd name="connsiteX1" fmla="*/ 1280319 w 1885016"/>
                            <a:gd name="connsiteY1" fmla="*/ 0 h 3845332"/>
                            <a:gd name="connsiteX2" fmla="*/ 1630839 w 1885016"/>
                            <a:gd name="connsiteY2" fmla="*/ 3718560 h 3845332"/>
                            <a:gd name="connsiteX3" fmla="*/ 289719 w 1885016"/>
                            <a:gd name="connsiteY3" fmla="*/ 3726180 h 3845332"/>
                            <a:gd name="connsiteX4" fmla="*/ 624999 w 1885016"/>
                            <a:gd name="connsiteY4" fmla="*/ 0 h 3845332"/>
                            <a:gd name="connsiteX0" fmla="*/ 624999 w 1898555"/>
                            <a:gd name="connsiteY0" fmla="*/ 0 h 3845332"/>
                            <a:gd name="connsiteX1" fmla="*/ 1280319 w 1898555"/>
                            <a:gd name="connsiteY1" fmla="*/ 0 h 3845332"/>
                            <a:gd name="connsiteX2" fmla="*/ 1630839 w 1898555"/>
                            <a:gd name="connsiteY2" fmla="*/ 3718560 h 3845332"/>
                            <a:gd name="connsiteX3" fmla="*/ 289719 w 1898555"/>
                            <a:gd name="connsiteY3" fmla="*/ 3726180 h 3845332"/>
                            <a:gd name="connsiteX4" fmla="*/ 624999 w 1898555"/>
                            <a:gd name="connsiteY4" fmla="*/ 0 h 38453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898555" h="3845332">
                              <a:moveTo>
                                <a:pt x="624999" y="0"/>
                              </a:moveTo>
                              <a:lnTo>
                                <a:pt x="1280319" y="0"/>
                              </a:lnTo>
                              <a:cubicBezTo>
                                <a:pt x="1709579" y="1399540"/>
                                <a:pt x="2222659" y="3225800"/>
                                <a:pt x="1630839" y="3718560"/>
                              </a:cubicBezTo>
                              <a:cubicBezTo>
                                <a:pt x="1359059" y="3881120"/>
                                <a:pt x="584359" y="3891280"/>
                                <a:pt x="289719" y="3726180"/>
                              </a:cubicBezTo>
                              <a:cubicBezTo>
                                <a:pt x="-352901" y="3268980"/>
                                <a:pt x="216059" y="1447800"/>
                                <a:pt x="624999" y="0"/>
                              </a:cubicBez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18" name="楕円 217"/>
                      <p:cNvSpPr/>
                      <p:nvPr/>
                    </p:nvSpPr>
                    <p:spPr>
                      <a:xfrm rot="422786">
                        <a:off x="3806723" y="3701798"/>
                        <a:ext cx="256446" cy="1760219"/>
                      </a:xfrm>
                      <a:prstGeom prst="ellipse">
                        <a:avLst/>
                      </a:prstGeom>
                      <a:solidFill>
                        <a:srgbClr val="FFF8E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04" name="グループ化 203"/>
                    <p:cNvGrpSpPr/>
                    <p:nvPr/>
                  </p:nvGrpSpPr>
                  <p:grpSpPr>
                    <a:xfrm>
                      <a:off x="4272033" y="1661160"/>
                      <a:ext cx="725948" cy="688653"/>
                      <a:chOff x="4272033" y="1661160"/>
                      <a:chExt cx="725948" cy="688653"/>
                    </a:xfrm>
                  </p:grpSpPr>
                  <p:sp>
                    <p:nvSpPr>
                      <p:cNvPr id="205" name="フリーフォーム 204"/>
                      <p:cNvSpPr/>
                      <p:nvPr/>
                    </p:nvSpPr>
                    <p:spPr>
                      <a:xfrm>
                        <a:off x="4272033" y="1731167"/>
                        <a:ext cx="725948" cy="199241"/>
                      </a:xfrm>
                      <a:custGeom>
                        <a:avLst/>
                        <a:gdLst>
                          <a:gd name="connsiteX0" fmla="*/ 700088 w 700088"/>
                          <a:gd name="connsiteY0" fmla="*/ 0 h 64294"/>
                          <a:gd name="connsiteX1" fmla="*/ 697706 w 700088"/>
                          <a:gd name="connsiteY1" fmla="*/ 64294 h 64294"/>
                          <a:gd name="connsiteX2" fmla="*/ 0 w 700088"/>
                          <a:gd name="connsiteY2" fmla="*/ 57150 h 64294"/>
                          <a:gd name="connsiteX3" fmla="*/ 2381 w 700088"/>
                          <a:gd name="connsiteY3" fmla="*/ 2381 h 64294"/>
                          <a:gd name="connsiteX4" fmla="*/ 700088 w 700088"/>
                          <a:gd name="connsiteY4" fmla="*/ 0 h 64294"/>
                          <a:gd name="connsiteX0" fmla="*/ 700088 w 700088"/>
                          <a:gd name="connsiteY0" fmla="*/ 0 h 180461"/>
                          <a:gd name="connsiteX1" fmla="*/ 697706 w 700088"/>
                          <a:gd name="connsiteY1" fmla="*/ 64294 h 180461"/>
                          <a:gd name="connsiteX2" fmla="*/ 0 w 700088"/>
                          <a:gd name="connsiteY2" fmla="*/ 57150 h 180461"/>
                          <a:gd name="connsiteX3" fmla="*/ 2381 w 700088"/>
                          <a:gd name="connsiteY3" fmla="*/ 2381 h 180461"/>
                          <a:gd name="connsiteX4" fmla="*/ 700088 w 700088"/>
                          <a:gd name="connsiteY4" fmla="*/ 0 h 180461"/>
                          <a:gd name="connsiteX0" fmla="*/ 700088 w 700088"/>
                          <a:gd name="connsiteY0" fmla="*/ 0 h 205915"/>
                          <a:gd name="connsiteX1" fmla="*/ 697706 w 700088"/>
                          <a:gd name="connsiteY1" fmla="*/ 97632 h 205915"/>
                          <a:gd name="connsiteX2" fmla="*/ 0 w 700088"/>
                          <a:gd name="connsiteY2" fmla="*/ 57150 h 205915"/>
                          <a:gd name="connsiteX3" fmla="*/ 2381 w 700088"/>
                          <a:gd name="connsiteY3" fmla="*/ 2381 h 205915"/>
                          <a:gd name="connsiteX4" fmla="*/ 700088 w 700088"/>
                          <a:gd name="connsiteY4" fmla="*/ 0 h 205915"/>
                          <a:gd name="connsiteX0" fmla="*/ 700156 w 700156"/>
                          <a:gd name="connsiteY0" fmla="*/ 0 h 242833"/>
                          <a:gd name="connsiteX1" fmla="*/ 697774 w 700156"/>
                          <a:gd name="connsiteY1" fmla="*/ 97632 h 242833"/>
                          <a:gd name="connsiteX2" fmla="*/ 68 w 700156"/>
                          <a:gd name="connsiteY2" fmla="*/ 57150 h 242833"/>
                          <a:gd name="connsiteX3" fmla="*/ 2449 w 700156"/>
                          <a:gd name="connsiteY3" fmla="*/ 2381 h 242833"/>
                          <a:gd name="connsiteX4" fmla="*/ 700156 w 700156"/>
                          <a:gd name="connsiteY4" fmla="*/ 0 h 242833"/>
                          <a:gd name="connsiteX0" fmla="*/ 697937 w 697937"/>
                          <a:gd name="connsiteY0" fmla="*/ 0 h 248853"/>
                          <a:gd name="connsiteX1" fmla="*/ 695555 w 697937"/>
                          <a:gd name="connsiteY1" fmla="*/ 97632 h 248853"/>
                          <a:gd name="connsiteX2" fmla="*/ 231 w 697937"/>
                          <a:gd name="connsiteY2" fmla="*/ 73818 h 248853"/>
                          <a:gd name="connsiteX3" fmla="*/ 230 w 697937"/>
                          <a:gd name="connsiteY3" fmla="*/ 2381 h 248853"/>
                          <a:gd name="connsiteX4" fmla="*/ 697937 w 697937"/>
                          <a:gd name="connsiteY4" fmla="*/ 0 h 248853"/>
                          <a:gd name="connsiteX0" fmla="*/ 734571 w 734571"/>
                          <a:gd name="connsiteY0" fmla="*/ 0 h 248853"/>
                          <a:gd name="connsiteX1" fmla="*/ 732189 w 734571"/>
                          <a:gd name="connsiteY1" fmla="*/ 97632 h 248853"/>
                          <a:gd name="connsiteX2" fmla="*/ 36865 w 734571"/>
                          <a:gd name="connsiteY2" fmla="*/ 73818 h 248853"/>
                          <a:gd name="connsiteX3" fmla="*/ 36864 w 734571"/>
                          <a:gd name="connsiteY3" fmla="*/ 2381 h 248853"/>
                          <a:gd name="connsiteX4" fmla="*/ 734571 w 734571"/>
                          <a:gd name="connsiteY4" fmla="*/ 0 h 248853"/>
                          <a:gd name="connsiteX0" fmla="*/ 754680 w 754680"/>
                          <a:gd name="connsiteY0" fmla="*/ 0 h 248853"/>
                          <a:gd name="connsiteX1" fmla="*/ 752298 w 754680"/>
                          <a:gd name="connsiteY1" fmla="*/ 97632 h 248853"/>
                          <a:gd name="connsiteX2" fmla="*/ 56974 w 754680"/>
                          <a:gd name="connsiteY2" fmla="*/ 73818 h 248853"/>
                          <a:gd name="connsiteX3" fmla="*/ 56973 w 754680"/>
                          <a:gd name="connsiteY3" fmla="*/ 2381 h 248853"/>
                          <a:gd name="connsiteX4" fmla="*/ 754680 w 754680"/>
                          <a:gd name="connsiteY4" fmla="*/ 0 h 248853"/>
                          <a:gd name="connsiteX0" fmla="*/ 782063 w 782063"/>
                          <a:gd name="connsiteY0" fmla="*/ 3628 h 252481"/>
                          <a:gd name="connsiteX1" fmla="*/ 779681 w 782063"/>
                          <a:gd name="connsiteY1" fmla="*/ 101260 h 252481"/>
                          <a:gd name="connsiteX2" fmla="*/ 84357 w 782063"/>
                          <a:gd name="connsiteY2" fmla="*/ 77446 h 252481"/>
                          <a:gd name="connsiteX3" fmla="*/ 84356 w 782063"/>
                          <a:gd name="connsiteY3" fmla="*/ 6009 h 252481"/>
                          <a:gd name="connsiteX4" fmla="*/ 782063 w 782063"/>
                          <a:gd name="connsiteY4" fmla="*/ 3628 h 252481"/>
                          <a:gd name="connsiteX0" fmla="*/ 775649 w 775649"/>
                          <a:gd name="connsiteY0" fmla="*/ 0 h 248853"/>
                          <a:gd name="connsiteX1" fmla="*/ 773267 w 775649"/>
                          <a:gd name="connsiteY1" fmla="*/ 97632 h 248853"/>
                          <a:gd name="connsiteX2" fmla="*/ 77943 w 775649"/>
                          <a:gd name="connsiteY2" fmla="*/ 73818 h 248853"/>
                          <a:gd name="connsiteX3" fmla="*/ 77942 w 775649"/>
                          <a:gd name="connsiteY3" fmla="*/ 2381 h 248853"/>
                          <a:gd name="connsiteX4" fmla="*/ 775649 w 775649"/>
                          <a:gd name="connsiteY4" fmla="*/ 0 h 248853"/>
                          <a:gd name="connsiteX0" fmla="*/ 775649 w 775649"/>
                          <a:gd name="connsiteY0" fmla="*/ 0 h 211978"/>
                          <a:gd name="connsiteX1" fmla="*/ 773267 w 775649"/>
                          <a:gd name="connsiteY1" fmla="*/ 97632 h 211978"/>
                          <a:gd name="connsiteX2" fmla="*/ 77943 w 775649"/>
                          <a:gd name="connsiteY2" fmla="*/ 73818 h 211978"/>
                          <a:gd name="connsiteX3" fmla="*/ 77942 w 775649"/>
                          <a:gd name="connsiteY3" fmla="*/ 2381 h 211978"/>
                          <a:gd name="connsiteX4" fmla="*/ 775649 w 775649"/>
                          <a:gd name="connsiteY4" fmla="*/ 0 h 211978"/>
                          <a:gd name="connsiteX0" fmla="*/ 778030 w 778030"/>
                          <a:gd name="connsiteY0" fmla="*/ 0 h 211978"/>
                          <a:gd name="connsiteX1" fmla="*/ 773267 w 778030"/>
                          <a:gd name="connsiteY1" fmla="*/ 97632 h 211978"/>
                          <a:gd name="connsiteX2" fmla="*/ 77943 w 778030"/>
                          <a:gd name="connsiteY2" fmla="*/ 73818 h 211978"/>
                          <a:gd name="connsiteX3" fmla="*/ 77942 w 778030"/>
                          <a:gd name="connsiteY3" fmla="*/ 2381 h 211978"/>
                          <a:gd name="connsiteX4" fmla="*/ 778030 w 778030"/>
                          <a:gd name="connsiteY4" fmla="*/ 0 h 211978"/>
                          <a:gd name="connsiteX0" fmla="*/ 768505 w 773267"/>
                          <a:gd name="connsiteY0" fmla="*/ 2382 h 209597"/>
                          <a:gd name="connsiteX1" fmla="*/ 773267 w 773267"/>
                          <a:gd name="connsiteY1" fmla="*/ 95251 h 209597"/>
                          <a:gd name="connsiteX2" fmla="*/ 77943 w 773267"/>
                          <a:gd name="connsiteY2" fmla="*/ 71437 h 209597"/>
                          <a:gd name="connsiteX3" fmla="*/ 77942 w 773267"/>
                          <a:gd name="connsiteY3" fmla="*/ 0 h 209597"/>
                          <a:gd name="connsiteX4" fmla="*/ 768505 w 773267"/>
                          <a:gd name="connsiteY4" fmla="*/ 2382 h 209597"/>
                          <a:gd name="connsiteX0" fmla="*/ 768505 w 773267"/>
                          <a:gd name="connsiteY0" fmla="*/ 2382 h 197803"/>
                          <a:gd name="connsiteX1" fmla="*/ 773267 w 773267"/>
                          <a:gd name="connsiteY1" fmla="*/ 73820 h 197803"/>
                          <a:gd name="connsiteX2" fmla="*/ 77943 w 773267"/>
                          <a:gd name="connsiteY2" fmla="*/ 71437 h 197803"/>
                          <a:gd name="connsiteX3" fmla="*/ 77942 w 773267"/>
                          <a:gd name="connsiteY3" fmla="*/ 0 h 197803"/>
                          <a:gd name="connsiteX4" fmla="*/ 768505 w 773267"/>
                          <a:gd name="connsiteY4" fmla="*/ 2382 h 197803"/>
                          <a:gd name="connsiteX0" fmla="*/ 767113 w 771875"/>
                          <a:gd name="connsiteY0" fmla="*/ 2382 h 194478"/>
                          <a:gd name="connsiteX1" fmla="*/ 771875 w 771875"/>
                          <a:gd name="connsiteY1" fmla="*/ 73820 h 194478"/>
                          <a:gd name="connsiteX2" fmla="*/ 78932 w 771875"/>
                          <a:gd name="connsiteY2" fmla="*/ 64293 h 194478"/>
                          <a:gd name="connsiteX3" fmla="*/ 76550 w 771875"/>
                          <a:gd name="connsiteY3" fmla="*/ 0 h 194478"/>
                          <a:gd name="connsiteX4" fmla="*/ 767113 w 771875"/>
                          <a:gd name="connsiteY4" fmla="*/ 2382 h 194478"/>
                          <a:gd name="connsiteX0" fmla="*/ 754681 w 759443"/>
                          <a:gd name="connsiteY0" fmla="*/ 2382 h 194478"/>
                          <a:gd name="connsiteX1" fmla="*/ 759443 w 759443"/>
                          <a:gd name="connsiteY1" fmla="*/ 73820 h 194478"/>
                          <a:gd name="connsiteX2" fmla="*/ 66500 w 759443"/>
                          <a:gd name="connsiteY2" fmla="*/ 64293 h 194478"/>
                          <a:gd name="connsiteX3" fmla="*/ 64118 w 759443"/>
                          <a:gd name="connsiteY3" fmla="*/ 0 h 194478"/>
                          <a:gd name="connsiteX4" fmla="*/ 754681 w 759443"/>
                          <a:gd name="connsiteY4" fmla="*/ 2382 h 194478"/>
                          <a:gd name="connsiteX0" fmla="*/ 754681 w 759443"/>
                          <a:gd name="connsiteY0" fmla="*/ 7924 h 200020"/>
                          <a:gd name="connsiteX1" fmla="*/ 759443 w 759443"/>
                          <a:gd name="connsiteY1" fmla="*/ 79362 h 200020"/>
                          <a:gd name="connsiteX2" fmla="*/ 66500 w 759443"/>
                          <a:gd name="connsiteY2" fmla="*/ 69835 h 200020"/>
                          <a:gd name="connsiteX3" fmla="*/ 64118 w 759443"/>
                          <a:gd name="connsiteY3" fmla="*/ 5542 h 200020"/>
                          <a:gd name="connsiteX4" fmla="*/ 754681 w 759443"/>
                          <a:gd name="connsiteY4" fmla="*/ 7924 h 200020"/>
                          <a:gd name="connsiteX0" fmla="*/ 768142 w 772904"/>
                          <a:gd name="connsiteY0" fmla="*/ 7924 h 200020"/>
                          <a:gd name="connsiteX1" fmla="*/ 772904 w 772904"/>
                          <a:gd name="connsiteY1" fmla="*/ 79362 h 200020"/>
                          <a:gd name="connsiteX2" fmla="*/ 79961 w 772904"/>
                          <a:gd name="connsiteY2" fmla="*/ 69835 h 200020"/>
                          <a:gd name="connsiteX3" fmla="*/ 77579 w 772904"/>
                          <a:gd name="connsiteY3" fmla="*/ 5542 h 200020"/>
                          <a:gd name="connsiteX4" fmla="*/ 768142 w 772904"/>
                          <a:gd name="connsiteY4" fmla="*/ 7924 h 200020"/>
                          <a:gd name="connsiteX0" fmla="*/ 751245 w 756007"/>
                          <a:gd name="connsiteY0" fmla="*/ 37851 h 229947"/>
                          <a:gd name="connsiteX1" fmla="*/ 756007 w 756007"/>
                          <a:gd name="connsiteY1" fmla="*/ 109289 h 229947"/>
                          <a:gd name="connsiteX2" fmla="*/ 63064 w 756007"/>
                          <a:gd name="connsiteY2" fmla="*/ 99762 h 229947"/>
                          <a:gd name="connsiteX3" fmla="*/ 96400 w 756007"/>
                          <a:gd name="connsiteY3" fmla="*/ 4513 h 229947"/>
                          <a:gd name="connsiteX4" fmla="*/ 751245 w 756007"/>
                          <a:gd name="connsiteY4" fmla="*/ 37851 h 229947"/>
                          <a:gd name="connsiteX0" fmla="*/ 756011 w 760773"/>
                          <a:gd name="connsiteY0" fmla="*/ 37851 h 229947"/>
                          <a:gd name="connsiteX1" fmla="*/ 760773 w 760773"/>
                          <a:gd name="connsiteY1" fmla="*/ 109289 h 229947"/>
                          <a:gd name="connsiteX2" fmla="*/ 67830 w 760773"/>
                          <a:gd name="connsiteY2" fmla="*/ 99762 h 229947"/>
                          <a:gd name="connsiteX3" fmla="*/ 101166 w 760773"/>
                          <a:gd name="connsiteY3" fmla="*/ 4513 h 229947"/>
                          <a:gd name="connsiteX4" fmla="*/ 756011 w 760773"/>
                          <a:gd name="connsiteY4" fmla="*/ 37851 h 229947"/>
                          <a:gd name="connsiteX0" fmla="*/ 756011 w 760773"/>
                          <a:gd name="connsiteY0" fmla="*/ 37851 h 229947"/>
                          <a:gd name="connsiteX1" fmla="*/ 760773 w 760773"/>
                          <a:gd name="connsiteY1" fmla="*/ 109289 h 229947"/>
                          <a:gd name="connsiteX2" fmla="*/ 67830 w 760773"/>
                          <a:gd name="connsiteY2" fmla="*/ 99762 h 229947"/>
                          <a:gd name="connsiteX3" fmla="*/ 101166 w 760773"/>
                          <a:gd name="connsiteY3" fmla="*/ 4513 h 229947"/>
                          <a:gd name="connsiteX4" fmla="*/ 756011 w 760773"/>
                          <a:gd name="connsiteY4" fmla="*/ 37851 h 229947"/>
                          <a:gd name="connsiteX0" fmla="*/ 762621 w 767383"/>
                          <a:gd name="connsiteY0" fmla="*/ 0 h 192096"/>
                          <a:gd name="connsiteX1" fmla="*/ 767383 w 767383"/>
                          <a:gd name="connsiteY1" fmla="*/ 71438 h 192096"/>
                          <a:gd name="connsiteX2" fmla="*/ 74440 w 767383"/>
                          <a:gd name="connsiteY2" fmla="*/ 61911 h 192096"/>
                          <a:gd name="connsiteX3" fmla="*/ 93489 w 767383"/>
                          <a:gd name="connsiteY3" fmla="*/ 7143 h 192096"/>
                          <a:gd name="connsiteX4" fmla="*/ 762621 w 767383"/>
                          <a:gd name="connsiteY4" fmla="*/ 0 h 192096"/>
                          <a:gd name="connsiteX0" fmla="*/ 759231 w 763993"/>
                          <a:gd name="connsiteY0" fmla="*/ 12499 h 204595"/>
                          <a:gd name="connsiteX1" fmla="*/ 763993 w 763993"/>
                          <a:gd name="connsiteY1" fmla="*/ 83937 h 204595"/>
                          <a:gd name="connsiteX2" fmla="*/ 71050 w 763993"/>
                          <a:gd name="connsiteY2" fmla="*/ 74410 h 204595"/>
                          <a:gd name="connsiteX3" fmla="*/ 97243 w 763993"/>
                          <a:gd name="connsiteY3" fmla="*/ 5354 h 204595"/>
                          <a:gd name="connsiteX4" fmla="*/ 759231 w 763993"/>
                          <a:gd name="connsiteY4" fmla="*/ 12499 h 204595"/>
                          <a:gd name="connsiteX0" fmla="*/ 724277 w 729039"/>
                          <a:gd name="connsiteY0" fmla="*/ 7145 h 199241"/>
                          <a:gd name="connsiteX1" fmla="*/ 729039 w 729039"/>
                          <a:gd name="connsiteY1" fmla="*/ 78583 h 199241"/>
                          <a:gd name="connsiteX2" fmla="*/ 36096 w 729039"/>
                          <a:gd name="connsiteY2" fmla="*/ 69056 h 199241"/>
                          <a:gd name="connsiteX3" fmla="*/ 62289 w 729039"/>
                          <a:gd name="connsiteY3" fmla="*/ 0 h 199241"/>
                          <a:gd name="connsiteX4" fmla="*/ 724277 w 729039"/>
                          <a:gd name="connsiteY4" fmla="*/ 7145 h 199241"/>
                          <a:gd name="connsiteX0" fmla="*/ 688261 w 693023"/>
                          <a:gd name="connsiteY0" fmla="*/ 7145 h 199241"/>
                          <a:gd name="connsiteX1" fmla="*/ 693023 w 693023"/>
                          <a:gd name="connsiteY1" fmla="*/ 78583 h 199241"/>
                          <a:gd name="connsiteX2" fmla="*/ 80 w 693023"/>
                          <a:gd name="connsiteY2" fmla="*/ 69056 h 199241"/>
                          <a:gd name="connsiteX3" fmla="*/ 26273 w 693023"/>
                          <a:gd name="connsiteY3" fmla="*/ 0 h 199241"/>
                          <a:gd name="connsiteX4" fmla="*/ 688261 w 693023"/>
                          <a:gd name="connsiteY4" fmla="*/ 7145 h 199241"/>
                          <a:gd name="connsiteX0" fmla="*/ 688261 w 693023"/>
                          <a:gd name="connsiteY0" fmla="*/ 7145 h 199241"/>
                          <a:gd name="connsiteX1" fmla="*/ 693023 w 693023"/>
                          <a:gd name="connsiteY1" fmla="*/ 78583 h 199241"/>
                          <a:gd name="connsiteX2" fmla="*/ 80 w 693023"/>
                          <a:gd name="connsiteY2" fmla="*/ 69056 h 199241"/>
                          <a:gd name="connsiteX3" fmla="*/ 80 w 693023"/>
                          <a:gd name="connsiteY3" fmla="*/ 0 h 199241"/>
                          <a:gd name="connsiteX4" fmla="*/ 688261 w 693023"/>
                          <a:gd name="connsiteY4" fmla="*/ 7145 h 199241"/>
                          <a:gd name="connsiteX0" fmla="*/ 688610 w 693372"/>
                          <a:gd name="connsiteY0" fmla="*/ 7145 h 199241"/>
                          <a:gd name="connsiteX1" fmla="*/ 693372 w 693372"/>
                          <a:gd name="connsiteY1" fmla="*/ 78583 h 199241"/>
                          <a:gd name="connsiteX2" fmla="*/ 429 w 693372"/>
                          <a:gd name="connsiteY2" fmla="*/ 69056 h 199241"/>
                          <a:gd name="connsiteX3" fmla="*/ 429 w 693372"/>
                          <a:gd name="connsiteY3" fmla="*/ 0 h 199241"/>
                          <a:gd name="connsiteX4" fmla="*/ 688610 w 693372"/>
                          <a:gd name="connsiteY4" fmla="*/ 7145 h 199241"/>
                          <a:gd name="connsiteX0" fmla="*/ 688610 w 704018"/>
                          <a:gd name="connsiteY0" fmla="*/ 7145 h 199241"/>
                          <a:gd name="connsiteX1" fmla="*/ 693372 w 704018"/>
                          <a:gd name="connsiteY1" fmla="*/ 78583 h 199241"/>
                          <a:gd name="connsiteX2" fmla="*/ 429 w 704018"/>
                          <a:gd name="connsiteY2" fmla="*/ 69056 h 199241"/>
                          <a:gd name="connsiteX3" fmla="*/ 429 w 704018"/>
                          <a:gd name="connsiteY3" fmla="*/ 0 h 199241"/>
                          <a:gd name="connsiteX4" fmla="*/ 688610 w 704018"/>
                          <a:gd name="connsiteY4" fmla="*/ 7145 h 199241"/>
                          <a:gd name="connsiteX0" fmla="*/ 688610 w 707397"/>
                          <a:gd name="connsiteY0" fmla="*/ 7145 h 199241"/>
                          <a:gd name="connsiteX1" fmla="*/ 693372 w 707397"/>
                          <a:gd name="connsiteY1" fmla="*/ 78583 h 199241"/>
                          <a:gd name="connsiteX2" fmla="*/ 429 w 707397"/>
                          <a:gd name="connsiteY2" fmla="*/ 69056 h 199241"/>
                          <a:gd name="connsiteX3" fmla="*/ 429 w 707397"/>
                          <a:gd name="connsiteY3" fmla="*/ 0 h 199241"/>
                          <a:gd name="connsiteX4" fmla="*/ 688610 w 707397"/>
                          <a:gd name="connsiteY4" fmla="*/ 7145 h 199241"/>
                          <a:gd name="connsiteX0" fmla="*/ 688261 w 707048"/>
                          <a:gd name="connsiteY0" fmla="*/ 16670 h 208766"/>
                          <a:gd name="connsiteX1" fmla="*/ 693023 w 707048"/>
                          <a:gd name="connsiteY1" fmla="*/ 88108 h 208766"/>
                          <a:gd name="connsiteX2" fmla="*/ 80 w 707048"/>
                          <a:gd name="connsiteY2" fmla="*/ 78581 h 208766"/>
                          <a:gd name="connsiteX3" fmla="*/ 2461 w 707048"/>
                          <a:gd name="connsiteY3" fmla="*/ 0 h 208766"/>
                          <a:gd name="connsiteX4" fmla="*/ 688261 w 707048"/>
                          <a:gd name="connsiteY4" fmla="*/ 16670 h 208766"/>
                          <a:gd name="connsiteX0" fmla="*/ 702117 w 720904"/>
                          <a:gd name="connsiteY0" fmla="*/ 16670 h 208766"/>
                          <a:gd name="connsiteX1" fmla="*/ 706879 w 720904"/>
                          <a:gd name="connsiteY1" fmla="*/ 88108 h 208766"/>
                          <a:gd name="connsiteX2" fmla="*/ 13936 w 720904"/>
                          <a:gd name="connsiteY2" fmla="*/ 78581 h 208766"/>
                          <a:gd name="connsiteX3" fmla="*/ 16317 w 720904"/>
                          <a:gd name="connsiteY3" fmla="*/ 0 h 208766"/>
                          <a:gd name="connsiteX4" fmla="*/ 702117 w 720904"/>
                          <a:gd name="connsiteY4" fmla="*/ 16670 h 208766"/>
                          <a:gd name="connsiteX0" fmla="*/ 715568 w 734355"/>
                          <a:gd name="connsiteY0" fmla="*/ 16670 h 208766"/>
                          <a:gd name="connsiteX1" fmla="*/ 720330 w 734355"/>
                          <a:gd name="connsiteY1" fmla="*/ 88108 h 208766"/>
                          <a:gd name="connsiteX2" fmla="*/ 27387 w 734355"/>
                          <a:gd name="connsiteY2" fmla="*/ 78581 h 208766"/>
                          <a:gd name="connsiteX3" fmla="*/ 29768 w 734355"/>
                          <a:gd name="connsiteY3" fmla="*/ 0 h 208766"/>
                          <a:gd name="connsiteX4" fmla="*/ 715568 w 734355"/>
                          <a:gd name="connsiteY4" fmla="*/ 16670 h 208766"/>
                          <a:gd name="connsiteX0" fmla="*/ 713262 w 732049"/>
                          <a:gd name="connsiteY0" fmla="*/ 7145 h 199241"/>
                          <a:gd name="connsiteX1" fmla="*/ 718024 w 732049"/>
                          <a:gd name="connsiteY1" fmla="*/ 78583 h 199241"/>
                          <a:gd name="connsiteX2" fmla="*/ 25081 w 732049"/>
                          <a:gd name="connsiteY2" fmla="*/ 69056 h 199241"/>
                          <a:gd name="connsiteX3" fmla="*/ 32225 w 732049"/>
                          <a:gd name="connsiteY3" fmla="*/ 0 h 199241"/>
                          <a:gd name="connsiteX4" fmla="*/ 713262 w 732049"/>
                          <a:gd name="connsiteY4" fmla="*/ 7145 h 199241"/>
                          <a:gd name="connsiteX0" fmla="*/ 707161 w 725948"/>
                          <a:gd name="connsiteY0" fmla="*/ 7145 h 199241"/>
                          <a:gd name="connsiteX1" fmla="*/ 711923 w 725948"/>
                          <a:gd name="connsiteY1" fmla="*/ 78583 h 199241"/>
                          <a:gd name="connsiteX2" fmla="*/ 18980 w 725948"/>
                          <a:gd name="connsiteY2" fmla="*/ 69056 h 199241"/>
                          <a:gd name="connsiteX3" fmla="*/ 26124 w 725948"/>
                          <a:gd name="connsiteY3" fmla="*/ 0 h 199241"/>
                          <a:gd name="connsiteX4" fmla="*/ 707161 w 725948"/>
                          <a:gd name="connsiteY4" fmla="*/ 7145 h 1992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25948" h="199241">
                            <a:moveTo>
                              <a:pt x="707161" y="7145"/>
                            </a:moveTo>
                            <a:cubicBezTo>
                              <a:pt x="739705" y="30958"/>
                              <a:pt x="722242" y="71439"/>
                              <a:pt x="711923" y="78583"/>
                            </a:cubicBezTo>
                            <a:cubicBezTo>
                              <a:pt x="600798" y="254795"/>
                              <a:pt x="11043" y="226219"/>
                              <a:pt x="18980" y="69056"/>
                            </a:cubicBezTo>
                            <a:cubicBezTo>
                              <a:pt x="-15945" y="43656"/>
                              <a:pt x="3899" y="20638"/>
                              <a:pt x="26124" y="0"/>
                            </a:cubicBezTo>
                            <a:lnTo>
                              <a:pt x="707161" y="7145"/>
                            </a:lnTo>
                            <a:close/>
                          </a:path>
                        </a:pathLst>
                      </a:custGeom>
                      <a:solidFill>
                        <a:srgbClr val="DA000F"/>
                      </a:solidFill>
                      <a:ln w="127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06" name="楕円 205"/>
                      <p:cNvSpPr/>
                      <p:nvPr/>
                    </p:nvSpPr>
                    <p:spPr>
                      <a:xfrm>
                        <a:off x="4297680" y="1661160"/>
                        <a:ext cx="678180" cy="152400"/>
                      </a:xfrm>
                      <a:prstGeom prst="ellipse">
                        <a:avLst/>
                      </a:prstGeom>
                      <a:solidFill>
                        <a:srgbClr val="DA000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07" name="フリーフォーム 206"/>
                      <p:cNvSpPr/>
                      <p:nvPr/>
                    </p:nvSpPr>
                    <p:spPr>
                      <a:xfrm>
                        <a:off x="4284304" y="1799047"/>
                        <a:ext cx="699883" cy="550766"/>
                      </a:xfrm>
                      <a:custGeom>
                        <a:avLst/>
                        <a:gdLst>
                          <a:gd name="connsiteX0" fmla="*/ 0 w 685800"/>
                          <a:gd name="connsiteY0" fmla="*/ 19050 h 547688"/>
                          <a:gd name="connsiteX1" fmla="*/ 4763 w 685800"/>
                          <a:gd name="connsiteY1" fmla="*/ 545306 h 547688"/>
                          <a:gd name="connsiteX2" fmla="*/ 681038 w 685800"/>
                          <a:gd name="connsiteY2" fmla="*/ 547688 h 547688"/>
                          <a:gd name="connsiteX3" fmla="*/ 685800 w 685800"/>
                          <a:gd name="connsiteY3" fmla="*/ 0 h 547688"/>
                          <a:gd name="connsiteX4" fmla="*/ 681038 w 685800"/>
                          <a:gd name="connsiteY4" fmla="*/ 52388 h 547688"/>
                          <a:gd name="connsiteX5" fmla="*/ 0 w 685800"/>
                          <a:gd name="connsiteY5" fmla="*/ 19050 h 547688"/>
                          <a:gd name="connsiteX0" fmla="*/ 50624 w 736424"/>
                          <a:gd name="connsiteY0" fmla="*/ 42075 h 570713"/>
                          <a:gd name="connsiteX1" fmla="*/ 50624 w 736424"/>
                          <a:gd name="connsiteY1" fmla="*/ 39694 h 570713"/>
                          <a:gd name="connsiteX2" fmla="*/ 55387 w 736424"/>
                          <a:gd name="connsiteY2" fmla="*/ 568331 h 570713"/>
                          <a:gd name="connsiteX3" fmla="*/ 731662 w 736424"/>
                          <a:gd name="connsiteY3" fmla="*/ 570713 h 570713"/>
                          <a:gd name="connsiteX4" fmla="*/ 736424 w 736424"/>
                          <a:gd name="connsiteY4" fmla="*/ 23025 h 570713"/>
                          <a:gd name="connsiteX5" fmla="*/ 731662 w 736424"/>
                          <a:gd name="connsiteY5" fmla="*/ 75413 h 570713"/>
                          <a:gd name="connsiteX6" fmla="*/ 50624 w 736424"/>
                          <a:gd name="connsiteY6" fmla="*/ 42075 h 570713"/>
                          <a:gd name="connsiteX0" fmla="*/ 53910 w 732566"/>
                          <a:gd name="connsiteY0" fmla="*/ 68123 h 563424"/>
                          <a:gd name="connsiteX1" fmla="*/ 46766 w 732566"/>
                          <a:gd name="connsiteY1" fmla="*/ 32405 h 563424"/>
                          <a:gd name="connsiteX2" fmla="*/ 51529 w 732566"/>
                          <a:gd name="connsiteY2" fmla="*/ 561042 h 563424"/>
                          <a:gd name="connsiteX3" fmla="*/ 727804 w 732566"/>
                          <a:gd name="connsiteY3" fmla="*/ 563424 h 563424"/>
                          <a:gd name="connsiteX4" fmla="*/ 732566 w 732566"/>
                          <a:gd name="connsiteY4" fmla="*/ 15736 h 563424"/>
                          <a:gd name="connsiteX5" fmla="*/ 727804 w 732566"/>
                          <a:gd name="connsiteY5" fmla="*/ 68124 h 563424"/>
                          <a:gd name="connsiteX6" fmla="*/ 53910 w 732566"/>
                          <a:gd name="connsiteY6" fmla="*/ 68123 h 563424"/>
                          <a:gd name="connsiteX0" fmla="*/ 53910 w 732566"/>
                          <a:gd name="connsiteY0" fmla="*/ 68123 h 563424"/>
                          <a:gd name="connsiteX1" fmla="*/ 46766 w 732566"/>
                          <a:gd name="connsiteY1" fmla="*/ 32405 h 563424"/>
                          <a:gd name="connsiteX2" fmla="*/ 51529 w 732566"/>
                          <a:gd name="connsiteY2" fmla="*/ 561042 h 563424"/>
                          <a:gd name="connsiteX3" fmla="*/ 727804 w 732566"/>
                          <a:gd name="connsiteY3" fmla="*/ 563424 h 563424"/>
                          <a:gd name="connsiteX4" fmla="*/ 732566 w 732566"/>
                          <a:gd name="connsiteY4" fmla="*/ 15736 h 563424"/>
                          <a:gd name="connsiteX5" fmla="*/ 727804 w 732566"/>
                          <a:gd name="connsiteY5" fmla="*/ 68124 h 563424"/>
                          <a:gd name="connsiteX6" fmla="*/ 53910 w 732566"/>
                          <a:gd name="connsiteY6" fmla="*/ 68123 h 563424"/>
                          <a:gd name="connsiteX0" fmla="*/ 53910 w 732566"/>
                          <a:gd name="connsiteY0" fmla="*/ 52387 h 547688"/>
                          <a:gd name="connsiteX1" fmla="*/ 46766 w 732566"/>
                          <a:gd name="connsiteY1" fmla="*/ 16669 h 547688"/>
                          <a:gd name="connsiteX2" fmla="*/ 51529 w 732566"/>
                          <a:gd name="connsiteY2" fmla="*/ 545306 h 547688"/>
                          <a:gd name="connsiteX3" fmla="*/ 727804 w 732566"/>
                          <a:gd name="connsiteY3" fmla="*/ 547688 h 547688"/>
                          <a:gd name="connsiteX4" fmla="*/ 732566 w 732566"/>
                          <a:gd name="connsiteY4" fmla="*/ 0 h 547688"/>
                          <a:gd name="connsiteX5" fmla="*/ 727804 w 732566"/>
                          <a:gd name="connsiteY5" fmla="*/ 52388 h 547688"/>
                          <a:gd name="connsiteX6" fmla="*/ 53910 w 732566"/>
                          <a:gd name="connsiteY6" fmla="*/ 52387 h 547688"/>
                          <a:gd name="connsiteX0" fmla="*/ 53910 w 779005"/>
                          <a:gd name="connsiteY0" fmla="*/ 52387 h 547688"/>
                          <a:gd name="connsiteX1" fmla="*/ 46766 w 779005"/>
                          <a:gd name="connsiteY1" fmla="*/ 16669 h 547688"/>
                          <a:gd name="connsiteX2" fmla="*/ 51529 w 779005"/>
                          <a:gd name="connsiteY2" fmla="*/ 545306 h 547688"/>
                          <a:gd name="connsiteX3" fmla="*/ 727804 w 779005"/>
                          <a:gd name="connsiteY3" fmla="*/ 547688 h 547688"/>
                          <a:gd name="connsiteX4" fmla="*/ 731614 w 779005"/>
                          <a:gd name="connsiteY4" fmla="*/ 453617 h 547688"/>
                          <a:gd name="connsiteX5" fmla="*/ 732566 w 779005"/>
                          <a:gd name="connsiteY5" fmla="*/ 0 h 547688"/>
                          <a:gd name="connsiteX6" fmla="*/ 727804 w 779005"/>
                          <a:gd name="connsiteY6" fmla="*/ 52388 h 547688"/>
                          <a:gd name="connsiteX7" fmla="*/ 53910 w 779005"/>
                          <a:gd name="connsiteY7" fmla="*/ 52387 h 547688"/>
                          <a:gd name="connsiteX0" fmla="*/ 53910 w 779516"/>
                          <a:gd name="connsiteY0" fmla="*/ 52387 h 547688"/>
                          <a:gd name="connsiteX1" fmla="*/ 46766 w 779516"/>
                          <a:gd name="connsiteY1" fmla="*/ 16669 h 547688"/>
                          <a:gd name="connsiteX2" fmla="*/ 51529 w 779516"/>
                          <a:gd name="connsiteY2" fmla="*/ 545306 h 547688"/>
                          <a:gd name="connsiteX3" fmla="*/ 727804 w 779516"/>
                          <a:gd name="connsiteY3" fmla="*/ 547688 h 547688"/>
                          <a:gd name="connsiteX4" fmla="*/ 732566 w 779516"/>
                          <a:gd name="connsiteY4" fmla="*/ 0 h 547688"/>
                          <a:gd name="connsiteX5" fmla="*/ 727804 w 779516"/>
                          <a:gd name="connsiteY5" fmla="*/ 52388 h 547688"/>
                          <a:gd name="connsiteX6" fmla="*/ 53910 w 779516"/>
                          <a:gd name="connsiteY6" fmla="*/ 52387 h 547688"/>
                          <a:gd name="connsiteX0" fmla="*/ 53910 w 776082"/>
                          <a:gd name="connsiteY0" fmla="*/ 52387 h 569119"/>
                          <a:gd name="connsiteX1" fmla="*/ 46766 w 776082"/>
                          <a:gd name="connsiteY1" fmla="*/ 16669 h 569119"/>
                          <a:gd name="connsiteX2" fmla="*/ 51529 w 776082"/>
                          <a:gd name="connsiteY2" fmla="*/ 545306 h 569119"/>
                          <a:gd name="connsiteX3" fmla="*/ 723042 w 776082"/>
                          <a:gd name="connsiteY3" fmla="*/ 569119 h 569119"/>
                          <a:gd name="connsiteX4" fmla="*/ 732566 w 776082"/>
                          <a:gd name="connsiteY4" fmla="*/ 0 h 569119"/>
                          <a:gd name="connsiteX5" fmla="*/ 727804 w 776082"/>
                          <a:gd name="connsiteY5" fmla="*/ 52388 h 569119"/>
                          <a:gd name="connsiteX6" fmla="*/ 53910 w 776082"/>
                          <a:gd name="connsiteY6" fmla="*/ 52387 h 569119"/>
                          <a:gd name="connsiteX0" fmla="*/ 53910 w 776082"/>
                          <a:gd name="connsiteY0" fmla="*/ 52387 h 569119"/>
                          <a:gd name="connsiteX1" fmla="*/ 46766 w 776082"/>
                          <a:gd name="connsiteY1" fmla="*/ 16669 h 569119"/>
                          <a:gd name="connsiteX2" fmla="*/ 51529 w 776082"/>
                          <a:gd name="connsiteY2" fmla="*/ 569118 h 569119"/>
                          <a:gd name="connsiteX3" fmla="*/ 723042 w 776082"/>
                          <a:gd name="connsiteY3" fmla="*/ 569119 h 569119"/>
                          <a:gd name="connsiteX4" fmla="*/ 732566 w 776082"/>
                          <a:gd name="connsiteY4" fmla="*/ 0 h 569119"/>
                          <a:gd name="connsiteX5" fmla="*/ 727804 w 776082"/>
                          <a:gd name="connsiteY5" fmla="*/ 52388 h 569119"/>
                          <a:gd name="connsiteX6" fmla="*/ 53910 w 776082"/>
                          <a:gd name="connsiteY6" fmla="*/ 52387 h 569119"/>
                          <a:gd name="connsiteX0" fmla="*/ 53910 w 776082"/>
                          <a:gd name="connsiteY0" fmla="*/ 52387 h 648492"/>
                          <a:gd name="connsiteX1" fmla="*/ 46766 w 776082"/>
                          <a:gd name="connsiteY1" fmla="*/ 16669 h 648492"/>
                          <a:gd name="connsiteX2" fmla="*/ 51529 w 776082"/>
                          <a:gd name="connsiteY2" fmla="*/ 569118 h 648492"/>
                          <a:gd name="connsiteX3" fmla="*/ 723042 w 776082"/>
                          <a:gd name="connsiteY3" fmla="*/ 569119 h 648492"/>
                          <a:gd name="connsiteX4" fmla="*/ 732566 w 776082"/>
                          <a:gd name="connsiteY4" fmla="*/ 0 h 648492"/>
                          <a:gd name="connsiteX5" fmla="*/ 727804 w 776082"/>
                          <a:gd name="connsiteY5" fmla="*/ 52388 h 648492"/>
                          <a:gd name="connsiteX6" fmla="*/ 53910 w 776082"/>
                          <a:gd name="connsiteY6" fmla="*/ 52387 h 648492"/>
                          <a:gd name="connsiteX0" fmla="*/ 53910 w 776082"/>
                          <a:gd name="connsiteY0" fmla="*/ 52387 h 674087"/>
                          <a:gd name="connsiteX1" fmla="*/ 46766 w 776082"/>
                          <a:gd name="connsiteY1" fmla="*/ 16669 h 674087"/>
                          <a:gd name="connsiteX2" fmla="*/ 51529 w 776082"/>
                          <a:gd name="connsiteY2" fmla="*/ 569118 h 674087"/>
                          <a:gd name="connsiteX3" fmla="*/ 723042 w 776082"/>
                          <a:gd name="connsiteY3" fmla="*/ 569119 h 674087"/>
                          <a:gd name="connsiteX4" fmla="*/ 732566 w 776082"/>
                          <a:gd name="connsiteY4" fmla="*/ 0 h 674087"/>
                          <a:gd name="connsiteX5" fmla="*/ 727804 w 776082"/>
                          <a:gd name="connsiteY5" fmla="*/ 52388 h 674087"/>
                          <a:gd name="connsiteX6" fmla="*/ 53910 w 776082"/>
                          <a:gd name="connsiteY6" fmla="*/ 52387 h 674087"/>
                          <a:gd name="connsiteX0" fmla="*/ 53910 w 776082"/>
                          <a:gd name="connsiteY0" fmla="*/ 52387 h 649731"/>
                          <a:gd name="connsiteX1" fmla="*/ 46766 w 776082"/>
                          <a:gd name="connsiteY1" fmla="*/ 16669 h 649731"/>
                          <a:gd name="connsiteX2" fmla="*/ 51529 w 776082"/>
                          <a:gd name="connsiteY2" fmla="*/ 569118 h 649731"/>
                          <a:gd name="connsiteX3" fmla="*/ 723042 w 776082"/>
                          <a:gd name="connsiteY3" fmla="*/ 569119 h 649731"/>
                          <a:gd name="connsiteX4" fmla="*/ 732566 w 776082"/>
                          <a:gd name="connsiteY4" fmla="*/ 0 h 649731"/>
                          <a:gd name="connsiteX5" fmla="*/ 727804 w 776082"/>
                          <a:gd name="connsiteY5" fmla="*/ 52388 h 649731"/>
                          <a:gd name="connsiteX6" fmla="*/ 53910 w 776082"/>
                          <a:gd name="connsiteY6" fmla="*/ 52387 h 649731"/>
                          <a:gd name="connsiteX0" fmla="*/ 53910 w 776082"/>
                          <a:gd name="connsiteY0" fmla="*/ 52387 h 642352"/>
                          <a:gd name="connsiteX1" fmla="*/ 46766 w 776082"/>
                          <a:gd name="connsiteY1" fmla="*/ 16669 h 642352"/>
                          <a:gd name="connsiteX2" fmla="*/ 51529 w 776082"/>
                          <a:gd name="connsiteY2" fmla="*/ 569118 h 642352"/>
                          <a:gd name="connsiteX3" fmla="*/ 723042 w 776082"/>
                          <a:gd name="connsiteY3" fmla="*/ 569119 h 642352"/>
                          <a:gd name="connsiteX4" fmla="*/ 732566 w 776082"/>
                          <a:gd name="connsiteY4" fmla="*/ 0 h 642352"/>
                          <a:gd name="connsiteX5" fmla="*/ 727804 w 776082"/>
                          <a:gd name="connsiteY5" fmla="*/ 52388 h 642352"/>
                          <a:gd name="connsiteX6" fmla="*/ 53910 w 776082"/>
                          <a:gd name="connsiteY6" fmla="*/ 52387 h 642352"/>
                          <a:gd name="connsiteX0" fmla="*/ 52557 w 774729"/>
                          <a:gd name="connsiteY0" fmla="*/ 52387 h 642352"/>
                          <a:gd name="connsiteX1" fmla="*/ 45413 w 774729"/>
                          <a:gd name="connsiteY1" fmla="*/ 16669 h 642352"/>
                          <a:gd name="connsiteX2" fmla="*/ 50176 w 774729"/>
                          <a:gd name="connsiteY2" fmla="*/ 569118 h 642352"/>
                          <a:gd name="connsiteX3" fmla="*/ 721689 w 774729"/>
                          <a:gd name="connsiteY3" fmla="*/ 569119 h 642352"/>
                          <a:gd name="connsiteX4" fmla="*/ 731213 w 774729"/>
                          <a:gd name="connsiteY4" fmla="*/ 0 h 642352"/>
                          <a:gd name="connsiteX5" fmla="*/ 726451 w 774729"/>
                          <a:gd name="connsiteY5" fmla="*/ 52388 h 642352"/>
                          <a:gd name="connsiteX6" fmla="*/ 52557 w 774729"/>
                          <a:gd name="connsiteY6" fmla="*/ 52387 h 642352"/>
                          <a:gd name="connsiteX0" fmla="*/ 52557 w 774729"/>
                          <a:gd name="connsiteY0" fmla="*/ 52387 h 642352"/>
                          <a:gd name="connsiteX1" fmla="*/ 45413 w 774729"/>
                          <a:gd name="connsiteY1" fmla="*/ 16669 h 642352"/>
                          <a:gd name="connsiteX2" fmla="*/ 50176 w 774729"/>
                          <a:gd name="connsiteY2" fmla="*/ 569118 h 642352"/>
                          <a:gd name="connsiteX3" fmla="*/ 721689 w 774729"/>
                          <a:gd name="connsiteY3" fmla="*/ 569119 h 642352"/>
                          <a:gd name="connsiteX4" fmla="*/ 731213 w 774729"/>
                          <a:gd name="connsiteY4" fmla="*/ 0 h 642352"/>
                          <a:gd name="connsiteX5" fmla="*/ 726451 w 774729"/>
                          <a:gd name="connsiteY5" fmla="*/ 52388 h 642352"/>
                          <a:gd name="connsiteX6" fmla="*/ 52557 w 774729"/>
                          <a:gd name="connsiteY6" fmla="*/ 52387 h 642352"/>
                          <a:gd name="connsiteX0" fmla="*/ 52557 w 731213"/>
                          <a:gd name="connsiteY0" fmla="*/ 52387 h 642352"/>
                          <a:gd name="connsiteX1" fmla="*/ 45413 w 731213"/>
                          <a:gd name="connsiteY1" fmla="*/ 16669 h 642352"/>
                          <a:gd name="connsiteX2" fmla="*/ 50176 w 731213"/>
                          <a:gd name="connsiteY2" fmla="*/ 569118 h 642352"/>
                          <a:gd name="connsiteX3" fmla="*/ 721689 w 731213"/>
                          <a:gd name="connsiteY3" fmla="*/ 569119 h 642352"/>
                          <a:gd name="connsiteX4" fmla="*/ 731213 w 731213"/>
                          <a:gd name="connsiteY4" fmla="*/ 0 h 642352"/>
                          <a:gd name="connsiteX5" fmla="*/ 726451 w 731213"/>
                          <a:gd name="connsiteY5" fmla="*/ 52388 h 642352"/>
                          <a:gd name="connsiteX6" fmla="*/ 52557 w 731213"/>
                          <a:gd name="connsiteY6" fmla="*/ 52387 h 642352"/>
                          <a:gd name="connsiteX0" fmla="*/ 52557 w 738358"/>
                          <a:gd name="connsiteY0" fmla="*/ 52387 h 642352"/>
                          <a:gd name="connsiteX1" fmla="*/ 45413 w 738358"/>
                          <a:gd name="connsiteY1" fmla="*/ 16669 h 642352"/>
                          <a:gd name="connsiteX2" fmla="*/ 50176 w 738358"/>
                          <a:gd name="connsiteY2" fmla="*/ 569118 h 642352"/>
                          <a:gd name="connsiteX3" fmla="*/ 721689 w 738358"/>
                          <a:gd name="connsiteY3" fmla="*/ 569119 h 642352"/>
                          <a:gd name="connsiteX4" fmla="*/ 731213 w 738358"/>
                          <a:gd name="connsiteY4" fmla="*/ 0 h 642352"/>
                          <a:gd name="connsiteX5" fmla="*/ 738358 w 738358"/>
                          <a:gd name="connsiteY5" fmla="*/ 104776 h 642352"/>
                          <a:gd name="connsiteX6" fmla="*/ 52557 w 738358"/>
                          <a:gd name="connsiteY6" fmla="*/ 52387 h 642352"/>
                          <a:gd name="connsiteX0" fmla="*/ 52557 w 731213"/>
                          <a:gd name="connsiteY0" fmla="*/ 52387 h 642352"/>
                          <a:gd name="connsiteX1" fmla="*/ 45413 w 731213"/>
                          <a:gd name="connsiteY1" fmla="*/ 16669 h 642352"/>
                          <a:gd name="connsiteX2" fmla="*/ 50176 w 731213"/>
                          <a:gd name="connsiteY2" fmla="*/ 569118 h 642352"/>
                          <a:gd name="connsiteX3" fmla="*/ 721689 w 731213"/>
                          <a:gd name="connsiteY3" fmla="*/ 569119 h 642352"/>
                          <a:gd name="connsiteX4" fmla="*/ 731213 w 731213"/>
                          <a:gd name="connsiteY4" fmla="*/ 0 h 642352"/>
                          <a:gd name="connsiteX5" fmla="*/ 728833 w 731213"/>
                          <a:gd name="connsiteY5" fmla="*/ 97633 h 642352"/>
                          <a:gd name="connsiteX6" fmla="*/ 52557 w 731213"/>
                          <a:gd name="connsiteY6" fmla="*/ 52387 h 642352"/>
                          <a:gd name="connsiteX0" fmla="*/ 52557 w 733594"/>
                          <a:gd name="connsiteY0" fmla="*/ 35718 h 625683"/>
                          <a:gd name="connsiteX1" fmla="*/ 45413 w 733594"/>
                          <a:gd name="connsiteY1" fmla="*/ 0 h 625683"/>
                          <a:gd name="connsiteX2" fmla="*/ 50176 w 733594"/>
                          <a:gd name="connsiteY2" fmla="*/ 552449 h 625683"/>
                          <a:gd name="connsiteX3" fmla="*/ 721689 w 733594"/>
                          <a:gd name="connsiteY3" fmla="*/ 552450 h 625683"/>
                          <a:gd name="connsiteX4" fmla="*/ 733594 w 733594"/>
                          <a:gd name="connsiteY4" fmla="*/ 30956 h 625683"/>
                          <a:gd name="connsiteX5" fmla="*/ 728833 w 733594"/>
                          <a:gd name="connsiteY5" fmla="*/ 80964 h 625683"/>
                          <a:gd name="connsiteX6" fmla="*/ 52557 w 733594"/>
                          <a:gd name="connsiteY6" fmla="*/ 35718 h 625683"/>
                          <a:gd name="connsiteX0" fmla="*/ 49411 w 742354"/>
                          <a:gd name="connsiteY0" fmla="*/ 71437 h 625683"/>
                          <a:gd name="connsiteX1" fmla="*/ 54173 w 742354"/>
                          <a:gd name="connsiteY1" fmla="*/ 0 h 625683"/>
                          <a:gd name="connsiteX2" fmla="*/ 58936 w 742354"/>
                          <a:gd name="connsiteY2" fmla="*/ 552449 h 625683"/>
                          <a:gd name="connsiteX3" fmla="*/ 730449 w 742354"/>
                          <a:gd name="connsiteY3" fmla="*/ 552450 h 625683"/>
                          <a:gd name="connsiteX4" fmla="*/ 742354 w 742354"/>
                          <a:gd name="connsiteY4" fmla="*/ 30956 h 625683"/>
                          <a:gd name="connsiteX5" fmla="*/ 737593 w 742354"/>
                          <a:gd name="connsiteY5" fmla="*/ 80964 h 625683"/>
                          <a:gd name="connsiteX6" fmla="*/ 49411 w 742354"/>
                          <a:gd name="connsiteY6" fmla="*/ 71437 h 625683"/>
                          <a:gd name="connsiteX0" fmla="*/ 0 w 692943"/>
                          <a:gd name="connsiteY0" fmla="*/ 71437 h 625683"/>
                          <a:gd name="connsiteX1" fmla="*/ 4762 w 692943"/>
                          <a:gd name="connsiteY1" fmla="*/ 0 h 625683"/>
                          <a:gd name="connsiteX2" fmla="*/ 9525 w 692943"/>
                          <a:gd name="connsiteY2" fmla="*/ 552449 h 625683"/>
                          <a:gd name="connsiteX3" fmla="*/ 681038 w 692943"/>
                          <a:gd name="connsiteY3" fmla="*/ 552450 h 625683"/>
                          <a:gd name="connsiteX4" fmla="*/ 692943 w 692943"/>
                          <a:gd name="connsiteY4" fmla="*/ 30956 h 625683"/>
                          <a:gd name="connsiteX5" fmla="*/ 688182 w 692943"/>
                          <a:gd name="connsiteY5" fmla="*/ 80964 h 625683"/>
                          <a:gd name="connsiteX6" fmla="*/ 0 w 692943"/>
                          <a:gd name="connsiteY6" fmla="*/ 71437 h 625683"/>
                          <a:gd name="connsiteX0" fmla="*/ 0 w 692943"/>
                          <a:gd name="connsiteY0" fmla="*/ 50006 h 604252"/>
                          <a:gd name="connsiteX1" fmla="*/ 4762 w 692943"/>
                          <a:gd name="connsiteY1" fmla="*/ 0 h 604252"/>
                          <a:gd name="connsiteX2" fmla="*/ 9525 w 692943"/>
                          <a:gd name="connsiteY2" fmla="*/ 531018 h 604252"/>
                          <a:gd name="connsiteX3" fmla="*/ 681038 w 692943"/>
                          <a:gd name="connsiteY3" fmla="*/ 531019 h 604252"/>
                          <a:gd name="connsiteX4" fmla="*/ 692943 w 692943"/>
                          <a:gd name="connsiteY4" fmla="*/ 9525 h 604252"/>
                          <a:gd name="connsiteX5" fmla="*/ 688182 w 692943"/>
                          <a:gd name="connsiteY5" fmla="*/ 59533 h 604252"/>
                          <a:gd name="connsiteX6" fmla="*/ 0 w 692943"/>
                          <a:gd name="connsiteY6" fmla="*/ 50006 h 604252"/>
                          <a:gd name="connsiteX0" fmla="*/ 0 w 692943"/>
                          <a:gd name="connsiteY0" fmla="*/ 52387 h 606633"/>
                          <a:gd name="connsiteX1" fmla="*/ 2381 w 692943"/>
                          <a:gd name="connsiteY1" fmla="*/ 0 h 606633"/>
                          <a:gd name="connsiteX2" fmla="*/ 9525 w 692943"/>
                          <a:gd name="connsiteY2" fmla="*/ 533399 h 606633"/>
                          <a:gd name="connsiteX3" fmla="*/ 681038 w 692943"/>
                          <a:gd name="connsiteY3" fmla="*/ 533400 h 606633"/>
                          <a:gd name="connsiteX4" fmla="*/ 692943 w 692943"/>
                          <a:gd name="connsiteY4" fmla="*/ 11906 h 606633"/>
                          <a:gd name="connsiteX5" fmla="*/ 688182 w 692943"/>
                          <a:gd name="connsiteY5" fmla="*/ 61914 h 606633"/>
                          <a:gd name="connsiteX6" fmla="*/ 0 w 692943"/>
                          <a:gd name="connsiteY6" fmla="*/ 52387 h 606633"/>
                          <a:gd name="connsiteX0" fmla="*/ 0 w 697775"/>
                          <a:gd name="connsiteY0" fmla="*/ 52387 h 606633"/>
                          <a:gd name="connsiteX1" fmla="*/ 2381 w 697775"/>
                          <a:gd name="connsiteY1" fmla="*/ 0 h 606633"/>
                          <a:gd name="connsiteX2" fmla="*/ 9525 w 697775"/>
                          <a:gd name="connsiteY2" fmla="*/ 533399 h 606633"/>
                          <a:gd name="connsiteX3" fmla="*/ 681038 w 697775"/>
                          <a:gd name="connsiteY3" fmla="*/ 533400 h 606633"/>
                          <a:gd name="connsiteX4" fmla="*/ 692943 w 697775"/>
                          <a:gd name="connsiteY4" fmla="*/ 11906 h 606633"/>
                          <a:gd name="connsiteX5" fmla="*/ 697707 w 697775"/>
                          <a:gd name="connsiteY5" fmla="*/ 69058 h 606633"/>
                          <a:gd name="connsiteX6" fmla="*/ 0 w 697775"/>
                          <a:gd name="connsiteY6" fmla="*/ 52387 h 606633"/>
                          <a:gd name="connsiteX0" fmla="*/ 0 w 700087"/>
                          <a:gd name="connsiteY0" fmla="*/ 52387 h 606633"/>
                          <a:gd name="connsiteX1" fmla="*/ 2381 w 700087"/>
                          <a:gd name="connsiteY1" fmla="*/ 0 h 606633"/>
                          <a:gd name="connsiteX2" fmla="*/ 9525 w 700087"/>
                          <a:gd name="connsiteY2" fmla="*/ 533399 h 606633"/>
                          <a:gd name="connsiteX3" fmla="*/ 681038 w 700087"/>
                          <a:gd name="connsiteY3" fmla="*/ 533400 h 606633"/>
                          <a:gd name="connsiteX4" fmla="*/ 700087 w 700087"/>
                          <a:gd name="connsiteY4" fmla="*/ 0 h 606633"/>
                          <a:gd name="connsiteX5" fmla="*/ 697707 w 700087"/>
                          <a:gd name="connsiteY5" fmla="*/ 69058 h 606633"/>
                          <a:gd name="connsiteX6" fmla="*/ 0 w 700087"/>
                          <a:gd name="connsiteY6" fmla="*/ 52387 h 606633"/>
                          <a:gd name="connsiteX0" fmla="*/ 0 w 700087"/>
                          <a:gd name="connsiteY0" fmla="*/ 52387 h 606633"/>
                          <a:gd name="connsiteX1" fmla="*/ 2381 w 700087"/>
                          <a:gd name="connsiteY1" fmla="*/ 0 h 606633"/>
                          <a:gd name="connsiteX2" fmla="*/ 9525 w 700087"/>
                          <a:gd name="connsiteY2" fmla="*/ 533399 h 606633"/>
                          <a:gd name="connsiteX3" fmla="*/ 681038 w 700087"/>
                          <a:gd name="connsiteY3" fmla="*/ 533400 h 606633"/>
                          <a:gd name="connsiteX4" fmla="*/ 700087 w 700087"/>
                          <a:gd name="connsiteY4" fmla="*/ 0 h 606633"/>
                          <a:gd name="connsiteX5" fmla="*/ 692945 w 700087"/>
                          <a:gd name="connsiteY5" fmla="*/ 71439 h 606633"/>
                          <a:gd name="connsiteX6" fmla="*/ 0 w 700087"/>
                          <a:gd name="connsiteY6" fmla="*/ 52387 h 606633"/>
                          <a:gd name="connsiteX0" fmla="*/ 0 w 693013"/>
                          <a:gd name="connsiteY0" fmla="*/ 52387 h 606633"/>
                          <a:gd name="connsiteX1" fmla="*/ 2381 w 693013"/>
                          <a:gd name="connsiteY1" fmla="*/ 0 h 606633"/>
                          <a:gd name="connsiteX2" fmla="*/ 9525 w 693013"/>
                          <a:gd name="connsiteY2" fmla="*/ 533399 h 606633"/>
                          <a:gd name="connsiteX3" fmla="*/ 681038 w 693013"/>
                          <a:gd name="connsiteY3" fmla="*/ 533400 h 606633"/>
                          <a:gd name="connsiteX4" fmla="*/ 688181 w 693013"/>
                          <a:gd name="connsiteY4" fmla="*/ 2381 h 606633"/>
                          <a:gd name="connsiteX5" fmla="*/ 692945 w 693013"/>
                          <a:gd name="connsiteY5" fmla="*/ 71439 h 606633"/>
                          <a:gd name="connsiteX6" fmla="*/ 0 w 693013"/>
                          <a:gd name="connsiteY6" fmla="*/ 52387 h 606633"/>
                          <a:gd name="connsiteX0" fmla="*/ 0 w 697706"/>
                          <a:gd name="connsiteY0" fmla="*/ 52387 h 606633"/>
                          <a:gd name="connsiteX1" fmla="*/ 2381 w 697706"/>
                          <a:gd name="connsiteY1" fmla="*/ 0 h 606633"/>
                          <a:gd name="connsiteX2" fmla="*/ 9525 w 697706"/>
                          <a:gd name="connsiteY2" fmla="*/ 533399 h 606633"/>
                          <a:gd name="connsiteX3" fmla="*/ 681038 w 697706"/>
                          <a:gd name="connsiteY3" fmla="*/ 533400 h 606633"/>
                          <a:gd name="connsiteX4" fmla="*/ 697706 w 697706"/>
                          <a:gd name="connsiteY4" fmla="*/ 2381 h 606633"/>
                          <a:gd name="connsiteX5" fmla="*/ 692945 w 697706"/>
                          <a:gd name="connsiteY5" fmla="*/ 71439 h 606633"/>
                          <a:gd name="connsiteX6" fmla="*/ 0 w 697706"/>
                          <a:gd name="connsiteY6" fmla="*/ 52387 h 606633"/>
                          <a:gd name="connsiteX0" fmla="*/ 0 w 697706"/>
                          <a:gd name="connsiteY0" fmla="*/ 52387 h 603153"/>
                          <a:gd name="connsiteX1" fmla="*/ 2381 w 697706"/>
                          <a:gd name="connsiteY1" fmla="*/ 0 h 603153"/>
                          <a:gd name="connsiteX2" fmla="*/ 9525 w 697706"/>
                          <a:gd name="connsiteY2" fmla="*/ 533399 h 603153"/>
                          <a:gd name="connsiteX3" fmla="*/ 681038 w 697706"/>
                          <a:gd name="connsiteY3" fmla="*/ 533400 h 603153"/>
                          <a:gd name="connsiteX4" fmla="*/ 697706 w 697706"/>
                          <a:gd name="connsiteY4" fmla="*/ 2381 h 603153"/>
                          <a:gd name="connsiteX5" fmla="*/ 692945 w 697706"/>
                          <a:gd name="connsiteY5" fmla="*/ 71439 h 603153"/>
                          <a:gd name="connsiteX6" fmla="*/ 0 w 697706"/>
                          <a:gd name="connsiteY6" fmla="*/ 52387 h 603153"/>
                          <a:gd name="connsiteX0" fmla="*/ 0 w 697706"/>
                          <a:gd name="connsiteY0" fmla="*/ 52387 h 603153"/>
                          <a:gd name="connsiteX1" fmla="*/ 2381 w 697706"/>
                          <a:gd name="connsiteY1" fmla="*/ 0 h 603153"/>
                          <a:gd name="connsiteX2" fmla="*/ 9525 w 697706"/>
                          <a:gd name="connsiteY2" fmla="*/ 533399 h 603153"/>
                          <a:gd name="connsiteX3" fmla="*/ 681038 w 697706"/>
                          <a:gd name="connsiteY3" fmla="*/ 533400 h 603153"/>
                          <a:gd name="connsiteX4" fmla="*/ 697706 w 697706"/>
                          <a:gd name="connsiteY4" fmla="*/ 2381 h 603153"/>
                          <a:gd name="connsiteX5" fmla="*/ 692945 w 697706"/>
                          <a:gd name="connsiteY5" fmla="*/ 59533 h 603153"/>
                          <a:gd name="connsiteX6" fmla="*/ 0 w 697706"/>
                          <a:gd name="connsiteY6" fmla="*/ 52387 h 603153"/>
                          <a:gd name="connsiteX0" fmla="*/ 0 w 697706"/>
                          <a:gd name="connsiteY0" fmla="*/ 52387 h 603153"/>
                          <a:gd name="connsiteX1" fmla="*/ 2381 w 697706"/>
                          <a:gd name="connsiteY1" fmla="*/ 0 h 603153"/>
                          <a:gd name="connsiteX2" fmla="*/ 9525 w 697706"/>
                          <a:gd name="connsiteY2" fmla="*/ 533399 h 603153"/>
                          <a:gd name="connsiteX3" fmla="*/ 681038 w 697706"/>
                          <a:gd name="connsiteY3" fmla="*/ 533400 h 603153"/>
                          <a:gd name="connsiteX4" fmla="*/ 697706 w 697706"/>
                          <a:gd name="connsiteY4" fmla="*/ 2381 h 603153"/>
                          <a:gd name="connsiteX5" fmla="*/ 692945 w 697706"/>
                          <a:gd name="connsiteY5" fmla="*/ 59533 h 603153"/>
                          <a:gd name="connsiteX6" fmla="*/ 0 w 697706"/>
                          <a:gd name="connsiteY6" fmla="*/ 52387 h 603153"/>
                          <a:gd name="connsiteX0" fmla="*/ 0 w 697706"/>
                          <a:gd name="connsiteY0" fmla="*/ 52387 h 603153"/>
                          <a:gd name="connsiteX1" fmla="*/ 2381 w 697706"/>
                          <a:gd name="connsiteY1" fmla="*/ 0 h 603153"/>
                          <a:gd name="connsiteX2" fmla="*/ 9525 w 697706"/>
                          <a:gd name="connsiteY2" fmla="*/ 533399 h 603153"/>
                          <a:gd name="connsiteX3" fmla="*/ 681038 w 697706"/>
                          <a:gd name="connsiteY3" fmla="*/ 533400 h 603153"/>
                          <a:gd name="connsiteX4" fmla="*/ 697706 w 697706"/>
                          <a:gd name="connsiteY4" fmla="*/ 2381 h 603153"/>
                          <a:gd name="connsiteX5" fmla="*/ 692945 w 697706"/>
                          <a:gd name="connsiteY5" fmla="*/ 59533 h 603153"/>
                          <a:gd name="connsiteX6" fmla="*/ 0 w 697706"/>
                          <a:gd name="connsiteY6" fmla="*/ 52387 h 603153"/>
                          <a:gd name="connsiteX0" fmla="*/ 0 w 697706"/>
                          <a:gd name="connsiteY0" fmla="*/ 52387 h 603153"/>
                          <a:gd name="connsiteX1" fmla="*/ 2381 w 697706"/>
                          <a:gd name="connsiteY1" fmla="*/ 0 h 603153"/>
                          <a:gd name="connsiteX2" fmla="*/ 9525 w 697706"/>
                          <a:gd name="connsiteY2" fmla="*/ 533399 h 603153"/>
                          <a:gd name="connsiteX3" fmla="*/ 681038 w 697706"/>
                          <a:gd name="connsiteY3" fmla="*/ 533400 h 603153"/>
                          <a:gd name="connsiteX4" fmla="*/ 697706 w 697706"/>
                          <a:gd name="connsiteY4" fmla="*/ 2381 h 603153"/>
                          <a:gd name="connsiteX5" fmla="*/ 692945 w 697706"/>
                          <a:gd name="connsiteY5" fmla="*/ 59533 h 603153"/>
                          <a:gd name="connsiteX6" fmla="*/ 0 w 697706"/>
                          <a:gd name="connsiteY6" fmla="*/ 52387 h 603153"/>
                          <a:gd name="connsiteX0" fmla="*/ 0 w 697706"/>
                          <a:gd name="connsiteY0" fmla="*/ 52387 h 603153"/>
                          <a:gd name="connsiteX1" fmla="*/ 2381 w 697706"/>
                          <a:gd name="connsiteY1" fmla="*/ 0 h 603153"/>
                          <a:gd name="connsiteX2" fmla="*/ 9525 w 697706"/>
                          <a:gd name="connsiteY2" fmla="*/ 533399 h 603153"/>
                          <a:gd name="connsiteX3" fmla="*/ 681038 w 697706"/>
                          <a:gd name="connsiteY3" fmla="*/ 533400 h 603153"/>
                          <a:gd name="connsiteX4" fmla="*/ 697706 w 697706"/>
                          <a:gd name="connsiteY4" fmla="*/ 2381 h 603153"/>
                          <a:gd name="connsiteX5" fmla="*/ 692945 w 697706"/>
                          <a:gd name="connsiteY5" fmla="*/ 59533 h 603153"/>
                          <a:gd name="connsiteX6" fmla="*/ 0 w 697706"/>
                          <a:gd name="connsiteY6" fmla="*/ 52387 h 603153"/>
                          <a:gd name="connsiteX0" fmla="*/ 27788 w 725494"/>
                          <a:gd name="connsiteY0" fmla="*/ 52387 h 603153"/>
                          <a:gd name="connsiteX1" fmla="*/ 30169 w 725494"/>
                          <a:gd name="connsiteY1" fmla="*/ 0 h 603153"/>
                          <a:gd name="connsiteX2" fmla="*/ 37313 w 725494"/>
                          <a:gd name="connsiteY2" fmla="*/ 533399 h 603153"/>
                          <a:gd name="connsiteX3" fmla="*/ 708826 w 725494"/>
                          <a:gd name="connsiteY3" fmla="*/ 533400 h 603153"/>
                          <a:gd name="connsiteX4" fmla="*/ 725494 w 725494"/>
                          <a:gd name="connsiteY4" fmla="*/ 2381 h 603153"/>
                          <a:gd name="connsiteX5" fmla="*/ 720733 w 725494"/>
                          <a:gd name="connsiteY5" fmla="*/ 59533 h 603153"/>
                          <a:gd name="connsiteX6" fmla="*/ 27788 w 725494"/>
                          <a:gd name="connsiteY6" fmla="*/ 52387 h 603153"/>
                          <a:gd name="connsiteX0" fmla="*/ 27788 w 800283"/>
                          <a:gd name="connsiteY0" fmla="*/ 52387 h 603153"/>
                          <a:gd name="connsiteX1" fmla="*/ 30169 w 800283"/>
                          <a:gd name="connsiteY1" fmla="*/ 0 h 603153"/>
                          <a:gd name="connsiteX2" fmla="*/ 37313 w 800283"/>
                          <a:gd name="connsiteY2" fmla="*/ 533399 h 603153"/>
                          <a:gd name="connsiteX3" fmla="*/ 708826 w 800283"/>
                          <a:gd name="connsiteY3" fmla="*/ 533400 h 603153"/>
                          <a:gd name="connsiteX4" fmla="*/ 720733 w 800283"/>
                          <a:gd name="connsiteY4" fmla="*/ 59533 h 603153"/>
                          <a:gd name="connsiteX5" fmla="*/ 27788 w 800283"/>
                          <a:gd name="connsiteY5" fmla="*/ 52387 h 603153"/>
                          <a:gd name="connsiteX0" fmla="*/ 80671 w 853166"/>
                          <a:gd name="connsiteY0" fmla="*/ 0 h 550766"/>
                          <a:gd name="connsiteX1" fmla="*/ 90196 w 853166"/>
                          <a:gd name="connsiteY1" fmla="*/ 481012 h 550766"/>
                          <a:gd name="connsiteX2" fmla="*/ 761709 w 853166"/>
                          <a:gd name="connsiteY2" fmla="*/ 481013 h 550766"/>
                          <a:gd name="connsiteX3" fmla="*/ 773616 w 853166"/>
                          <a:gd name="connsiteY3" fmla="*/ 7146 h 550766"/>
                          <a:gd name="connsiteX4" fmla="*/ 80671 w 853166"/>
                          <a:gd name="connsiteY4" fmla="*/ 0 h 550766"/>
                          <a:gd name="connsiteX0" fmla="*/ 47667 w 820162"/>
                          <a:gd name="connsiteY0" fmla="*/ 0 h 550766"/>
                          <a:gd name="connsiteX1" fmla="*/ 57192 w 820162"/>
                          <a:gd name="connsiteY1" fmla="*/ 481012 h 550766"/>
                          <a:gd name="connsiteX2" fmla="*/ 728705 w 820162"/>
                          <a:gd name="connsiteY2" fmla="*/ 481013 h 550766"/>
                          <a:gd name="connsiteX3" fmla="*/ 740612 w 820162"/>
                          <a:gd name="connsiteY3" fmla="*/ 7146 h 550766"/>
                          <a:gd name="connsiteX4" fmla="*/ 47667 w 820162"/>
                          <a:gd name="connsiteY4" fmla="*/ 0 h 550766"/>
                          <a:gd name="connsiteX0" fmla="*/ 5283 w 777778"/>
                          <a:gd name="connsiteY0" fmla="*/ 0 h 550766"/>
                          <a:gd name="connsiteX1" fmla="*/ 14808 w 777778"/>
                          <a:gd name="connsiteY1" fmla="*/ 481012 h 550766"/>
                          <a:gd name="connsiteX2" fmla="*/ 686321 w 777778"/>
                          <a:gd name="connsiteY2" fmla="*/ 481013 h 550766"/>
                          <a:gd name="connsiteX3" fmla="*/ 698228 w 777778"/>
                          <a:gd name="connsiteY3" fmla="*/ 7146 h 550766"/>
                          <a:gd name="connsiteX4" fmla="*/ 5283 w 777778"/>
                          <a:gd name="connsiteY4" fmla="*/ 0 h 550766"/>
                          <a:gd name="connsiteX0" fmla="*/ 5283 w 749204"/>
                          <a:gd name="connsiteY0" fmla="*/ 0 h 550766"/>
                          <a:gd name="connsiteX1" fmla="*/ 14808 w 749204"/>
                          <a:gd name="connsiteY1" fmla="*/ 481012 h 550766"/>
                          <a:gd name="connsiteX2" fmla="*/ 686321 w 749204"/>
                          <a:gd name="connsiteY2" fmla="*/ 481013 h 550766"/>
                          <a:gd name="connsiteX3" fmla="*/ 698228 w 749204"/>
                          <a:gd name="connsiteY3" fmla="*/ 7146 h 550766"/>
                          <a:gd name="connsiteX4" fmla="*/ 5283 w 749204"/>
                          <a:gd name="connsiteY4" fmla="*/ 0 h 550766"/>
                          <a:gd name="connsiteX0" fmla="*/ 5283 w 698408"/>
                          <a:gd name="connsiteY0" fmla="*/ 0 h 550766"/>
                          <a:gd name="connsiteX1" fmla="*/ 14808 w 698408"/>
                          <a:gd name="connsiteY1" fmla="*/ 481012 h 550766"/>
                          <a:gd name="connsiteX2" fmla="*/ 686321 w 698408"/>
                          <a:gd name="connsiteY2" fmla="*/ 481013 h 550766"/>
                          <a:gd name="connsiteX3" fmla="*/ 698228 w 698408"/>
                          <a:gd name="connsiteY3" fmla="*/ 7146 h 550766"/>
                          <a:gd name="connsiteX4" fmla="*/ 5283 w 698408"/>
                          <a:gd name="connsiteY4" fmla="*/ 0 h 550766"/>
                          <a:gd name="connsiteX0" fmla="*/ 5283 w 698228"/>
                          <a:gd name="connsiteY0" fmla="*/ 0 h 550766"/>
                          <a:gd name="connsiteX1" fmla="*/ 14808 w 698228"/>
                          <a:gd name="connsiteY1" fmla="*/ 481012 h 550766"/>
                          <a:gd name="connsiteX2" fmla="*/ 686321 w 698228"/>
                          <a:gd name="connsiteY2" fmla="*/ 481013 h 550766"/>
                          <a:gd name="connsiteX3" fmla="*/ 698228 w 698228"/>
                          <a:gd name="connsiteY3" fmla="*/ 7146 h 550766"/>
                          <a:gd name="connsiteX4" fmla="*/ 5283 w 698228"/>
                          <a:gd name="connsiteY4" fmla="*/ 0 h 550766"/>
                          <a:gd name="connsiteX0" fmla="*/ 5283 w 699883"/>
                          <a:gd name="connsiteY0" fmla="*/ 0 h 550766"/>
                          <a:gd name="connsiteX1" fmla="*/ 14808 w 699883"/>
                          <a:gd name="connsiteY1" fmla="*/ 481012 h 550766"/>
                          <a:gd name="connsiteX2" fmla="*/ 686321 w 699883"/>
                          <a:gd name="connsiteY2" fmla="*/ 481013 h 550766"/>
                          <a:gd name="connsiteX3" fmla="*/ 698228 w 699883"/>
                          <a:gd name="connsiteY3" fmla="*/ 7146 h 550766"/>
                          <a:gd name="connsiteX4" fmla="*/ 5283 w 699883"/>
                          <a:gd name="connsiteY4" fmla="*/ 0 h 5507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99883" h="550766">
                            <a:moveTo>
                              <a:pt x="5283" y="0"/>
                            </a:moveTo>
                            <a:cubicBezTo>
                              <a:pt x="-10989" y="128985"/>
                              <a:pt x="15602" y="386555"/>
                              <a:pt x="14808" y="481012"/>
                            </a:cubicBezTo>
                            <a:cubicBezTo>
                              <a:pt x="221977" y="581024"/>
                              <a:pt x="562495" y="566738"/>
                              <a:pt x="686321" y="481013"/>
                            </a:cubicBezTo>
                            <a:cubicBezTo>
                              <a:pt x="707356" y="359173"/>
                              <a:pt x="697434" y="180183"/>
                              <a:pt x="698228" y="7146"/>
                            </a:cubicBezTo>
                            <a:cubicBezTo>
                              <a:pt x="469627" y="83346"/>
                              <a:pt x="150540" y="61913"/>
                              <a:pt x="5283" y="0"/>
                            </a:cubicBezTo>
                            <a:close/>
                          </a:path>
                        </a:pathLst>
                      </a:custGeom>
                      <a:solidFill>
                        <a:srgbClr val="DA000F"/>
                      </a:solidFill>
                      <a:ln w="127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08" name="フリーフォーム 207"/>
                      <p:cNvSpPr/>
                      <p:nvPr/>
                    </p:nvSpPr>
                    <p:spPr>
                      <a:xfrm>
                        <a:off x="4917281" y="1873879"/>
                        <a:ext cx="4762" cy="388148"/>
                      </a:xfrm>
                      <a:custGeom>
                        <a:avLst/>
                        <a:gdLst>
                          <a:gd name="connsiteX0" fmla="*/ 9525 w 9525"/>
                          <a:gd name="connsiteY0" fmla="*/ 0 h 423863"/>
                          <a:gd name="connsiteX1" fmla="*/ 0 w 9525"/>
                          <a:gd name="connsiteY1" fmla="*/ 423863 h 423863"/>
                          <a:gd name="connsiteX0" fmla="*/ 10000 w 10000"/>
                          <a:gd name="connsiteY0" fmla="*/ 0 h 9607"/>
                          <a:gd name="connsiteX1" fmla="*/ 0 w 10000"/>
                          <a:gd name="connsiteY1" fmla="*/ 9607 h 9607"/>
                          <a:gd name="connsiteX0" fmla="*/ 0 w 5001"/>
                          <a:gd name="connsiteY0" fmla="*/ 0 h 9532"/>
                          <a:gd name="connsiteX1" fmla="*/ 5001 w 5001"/>
                          <a:gd name="connsiteY1" fmla="*/ 9532 h 9532"/>
                          <a:gd name="connsiteX0" fmla="*/ 24997 w 24997"/>
                          <a:gd name="connsiteY0" fmla="*/ 0 h 10368"/>
                          <a:gd name="connsiteX1" fmla="*/ 0 w 24997"/>
                          <a:gd name="connsiteY1" fmla="*/ 10368 h 10368"/>
                          <a:gd name="connsiteX0" fmla="*/ 9998 w 9998"/>
                          <a:gd name="connsiteY0" fmla="*/ 0 h 10000"/>
                          <a:gd name="connsiteX1" fmla="*/ 0 w 9998"/>
                          <a:gd name="connsiteY1" fmla="*/ 1000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998" h="10000">
                            <a:moveTo>
                              <a:pt x="9998" y="0"/>
                            </a:moveTo>
                            <a:lnTo>
                              <a:pt x="0" y="10000"/>
                            </a:lnTo>
                          </a:path>
                        </a:pathLst>
                      </a:custGeom>
                      <a:noFill/>
                      <a:ln w="19050" cap="rnd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09" name="フリーフォーム 208"/>
                      <p:cNvSpPr/>
                      <p:nvPr/>
                    </p:nvSpPr>
                    <p:spPr>
                      <a:xfrm>
                        <a:off x="4850375" y="1885160"/>
                        <a:ext cx="4762" cy="388148"/>
                      </a:xfrm>
                      <a:custGeom>
                        <a:avLst/>
                        <a:gdLst>
                          <a:gd name="connsiteX0" fmla="*/ 9525 w 9525"/>
                          <a:gd name="connsiteY0" fmla="*/ 0 h 423863"/>
                          <a:gd name="connsiteX1" fmla="*/ 0 w 9525"/>
                          <a:gd name="connsiteY1" fmla="*/ 423863 h 423863"/>
                          <a:gd name="connsiteX0" fmla="*/ 10000 w 10000"/>
                          <a:gd name="connsiteY0" fmla="*/ 0 h 9607"/>
                          <a:gd name="connsiteX1" fmla="*/ 0 w 10000"/>
                          <a:gd name="connsiteY1" fmla="*/ 9607 h 9607"/>
                          <a:gd name="connsiteX0" fmla="*/ 0 w 5001"/>
                          <a:gd name="connsiteY0" fmla="*/ 0 h 9532"/>
                          <a:gd name="connsiteX1" fmla="*/ 5001 w 5001"/>
                          <a:gd name="connsiteY1" fmla="*/ 9532 h 9532"/>
                          <a:gd name="connsiteX0" fmla="*/ 24997 w 24997"/>
                          <a:gd name="connsiteY0" fmla="*/ 0 h 10368"/>
                          <a:gd name="connsiteX1" fmla="*/ 0 w 24997"/>
                          <a:gd name="connsiteY1" fmla="*/ 10368 h 10368"/>
                          <a:gd name="connsiteX0" fmla="*/ 9998 w 9998"/>
                          <a:gd name="connsiteY0" fmla="*/ 0 h 10000"/>
                          <a:gd name="connsiteX1" fmla="*/ 0 w 9998"/>
                          <a:gd name="connsiteY1" fmla="*/ 1000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998" h="10000">
                            <a:moveTo>
                              <a:pt x="9998" y="0"/>
                            </a:moveTo>
                            <a:lnTo>
                              <a:pt x="0" y="10000"/>
                            </a:lnTo>
                          </a:path>
                        </a:pathLst>
                      </a:custGeom>
                      <a:noFill/>
                      <a:ln w="19050" cap="rnd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10" name="フリーフォーム 209"/>
                      <p:cNvSpPr/>
                      <p:nvPr/>
                    </p:nvSpPr>
                    <p:spPr>
                      <a:xfrm>
                        <a:off x="4783469" y="1899783"/>
                        <a:ext cx="4762" cy="388148"/>
                      </a:xfrm>
                      <a:custGeom>
                        <a:avLst/>
                        <a:gdLst>
                          <a:gd name="connsiteX0" fmla="*/ 9525 w 9525"/>
                          <a:gd name="connsiteY0" fmla="*/ 0 h 423863"/>
                          <a:gd name="connsiteX1" fmla="*/ 0 w 9525"/>
                          <a:gd name="connsiteY1" fmla="*/ 423863 h 423863"/>
                          <a:gd name="connsiteX0" fmla="*/ 10000 w 10000"/>
                          <a:gd name="connsiteY0" fmla="*/ 0 h 9607"/>
                          <a:gd name="connsiteX1" fmla="*/ 0 w 10000"/>
                          <a:gd name="connsiteY1" fmla="*/ 9607 h 9607"/>
                          <a:gd name="connsiteX0" fmla="*/ 0 w 5001"/>
                          <a:gd name="connsiteY0" fmla="*/ 0 h 9532"/>
                          <a:gd name="connsiteX1" fmla="*/ 5001 w 5001"/>
                          <a:gd name="connsiteY1" fmla="*/ 9532 h 9532"/>
                          <a:gd name="connsiteX0" fmla="*/ 24997 w 24997"/>
                          <a:gd name="connsiteY0" fmla="*/ 0 h 10368"/>
                          <a:gd name="connsiteX1" fmla="*/ 0 w 24997"/>
                          <a:gd name="connsiteY1" fmla="*/ 10368 h 10368"/>
                          <a:gd name="connsiteX0" fmla="*/ 9998 w 9998"/>
                          <a:gd name="connsiteY0" fmla="*/ 0 h 10000"/>
                          <a:gd name="connsiteX1" fmla="*/ 0 w 9998"/>
                          <a:gd name="connsiteY1" fmla="*/ 1000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998" h="10000">
                            <a:moveTo>
                              <a:pt x="9998" y="0"/>
                            </a:moveTo>
                            <a:lnTo>
                              <a:pt x="0" y="10000"/>
                            </a:lnTo>
                          </a:path>
                        </a:pathLst>
                      </a:custGeom>
                      <a:noFill/>
                      <a:ln w="22225" cap="rnd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11" name="フリーフォーム 210"/>
                      <p:cNvSpPr/>
                      <p:nvPr/>
                    </p:nvSpPr>
                    <p:spPr>
                      <a:xfrm>
                        <a:off x="4716563" y="1907135"/>
                        <a:ext cx="4762" cy="388148"/>
                      </a:xfrm>
                      <a:custGeom>
                        <a:avLst/>
                        <a:gdLst>
                          <a:gd name="connsiteX0" fmla="*/ 9525 w 9525"/>
                          <a:gd name="connsiteY0" fmla="*/ 0 h 423863"/>
                          <a:gd name="connsiteX1" fmla="*/ 0 w 9525"/>
                          <a:gd name="connsiteY1" fmla="*/ 423863 h 423863"/>
                          <a:gd name="connsiteX0" fmla="*/ 10000 w 10000"/>
                          <a:gd name="connsiteY0" fmla="*/ 0 h 9607"/>
                          <a:gd name="connsiteX1" fmla="*/ 0 w 10000"/>
                          <a:gd name="connsiteY1" fmla="*/ 9607 h 9607"/>
                          <a:gd name="connsiteX0" fmla="*/ 0 w 5001"/>
                          <a:gd name="connsiteY0" fmla="*/ 0 h 9532"/>
                          <a:gd name="connsiteX1" fmla="*/ 5001 w 5001"/>
                          <a:gd name="connsiteY1" fmla="*/ 9532 h 9532"/>
                          <a:gd name="connsiteX0" fmla="*/ 24997 w 24997"/>
                          <a:gd name="connsiteY0" fmla="*/ 0 h 10368"/>
                          <a:gd name="connsiteX1" fmla="*/ 0 w 24997"/>
                          <a:gd name="connsiteY1" fmla="*/ 10368 h 10368"/>
                          <a:gd name="connsiteX0" fmla="*/ 9998 w 9998"/>
                          <a:gd name="connsiteY0" fmla="*/ 0 h 10000"/>
                          <a:gd name="connsiteX1" fmla="*/ 0 w 9998"/>
                          <a:gd name="connsiteY1" fmla="*/ 1000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998" h="10000">
                            <a:moveTo>
                              <a:pt x="9998" y="0"/>
                            </a:moveTo>
                            <a:lnTo>
                              <a:pt x="0" y="10000"/>
                            </a:lnTo>
                          </a:path>
                        </a:pathLst>
                      </a:custGeom>
                      <a:noFill/>
                      <a:ln w="19050" cap="rnd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12" name="フリーフォーム 211"/>
                      <p:cNvSpPr/>
                      <p:nvPr/>
                    </p:nvSpPr>
                    <p:spPr>
                      <a:xfrm>
                        <a:off x="4649657" y="1907135"/>
                        <a:ext cx="4762" cy="388148"/>
                      </a:xfrm>
                      <a:custGeom>
                        <a:avLst/>
                        <a:gdLst>
                          <a:gd name="connsiteX0" fmla="*/ 9525 w 9525"/>
                          <a:gd name="connsiteY0" fmla="*/ 0 h 423863"/>
                          <a:gd name="connsiteX1" fmla="*/ 0 w 9525"/>
                          <a:gd name="connsiteY1" fmla="*/ 423863 h 423863"/>
                          <a:gd name="connsiteX0" fmla="*/ 10000 w 10000"/>
                          <a:gd name="connsiteY0" fmla="*/ 0 h 9607"/>
                          <a:gd name="connsiteX1" fmla="*/ 0 w 10000"/>
                          <a:gd name="connsiteY1" fmla="*/ 9607 h 9607"/>
                          <a:gd name="connsiteX0" fmla="*/ 0 w 5001"/>
                          <a:gd name="connsiteY0" fmla="*/ 0 h 9532"/>
                          <a:gd name="connsiteX1" fmla="*/ 5001 w 5001"/>
                          <a:gd name="connsiteY1" fmla="*/ 9532 h 9532"/>
                          <a:gd name="connsiteX0" fmla="*/ 24997 w 24997"/>
                          <a:gd name="connsiteY0" fmla="*/ 0 h 10368"/>
                          <a:gd name="connsiteX1" fmla="*/ 0 w 24997"/>
                          <a:gd name="connsiteY1" fmla="*/ 10368 h 10368"/>
                          <a:gd name="connsiteX0" fmla="*/ 9998 w 9998"/>
                          <a:gd name="connsiteY0" fmla="*/ 0 h 10000"/>
                          <a:gd name="connsiteX1" fmla="*/ 0 w 9998"/>
                          <a:gd name="connsiteY1" fmla="*/ 1000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998" h="10000">
                            <a:moveTo>
                              <a:pt x="9998" y="0"/>
                            </a:moveTo>
                            <a:lnTo>
                              <a:pt x="0" y="10000"/>
                            </a:lnTo>
                          </a:path>
                        </a:pathLst>
                      </a:custGeom>
                      <a:noFill/>
                      <a:ln w="22225" cap="rnd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フリーフォーム 212"/>
                      <p:cNvSpPr/>
                      <p:nvPr/>
                    </p:nvSpPr>
                    <p:spPr>
                      <a:xfrm>
                        <a:off x="4580370" y="1907135"/>
                        <a:ext cx="4762" cy="388148"/>
                      </a:xfrm>
                      <a:custGeom>
                        <a:avLst/>
                        <a:gdLst>
                          <a:gd name="connsiteX0" fmla="*/ 9525 w 9525"/>
                          <a:gd name="connsiteY0" fmla="*/ 0 h 423863"/>
                          <a:gd name="connsiteX1" fmla="*/ 0 w 9525"/>
                          <a:gd name="connsiteY1" fmla="*/ 423863 h 423863"/>
                          <a:gd name="connsiteX0" fmla="*/ 10000 w 10000"/>
                          <a:gd name="connsiteY0" fmla="*/ 0 h 9607"/>
                          <a:gd name="connsiteX1" fmla="*/ 0 w 10000"/>
                          <a:gd name="connsiteY1" fmla="*/ 9607 h 9607"/>
                          <a:gd name="connsiteX0" fmla="*/ 0 w 5001"/>
                          <a:gd name="connsiteY0" fmla="*/ 0 h 9532"/>
                          <a:gd name="connsiteX1" fmla="*/ 5001 w 5001"/>
                          <a:gd name="connsiteY1" fmla="*/ 9532 h 9532"/>
                          <a:gd name="connsiteX0" fmla="*/ 24997 w 24997"/>
                          <a:gd name="connsiteY0" fmla="*/ 0 h 10368"/>
                          <a:gd name="connsiteX1" fmla="*/ 0 w 24997"/>
                          <a:gd name="connsiteY1" fmla="*/ 10368 h 10368"/>
                          <a:gd name="connsiteX0" fmla="*/ 9998 w 9998"/>
                          <a:gd name="connsiteY0" fmla="*/ 0 h 10000"/>
                          <a:gd name="connsiteX1" fmla="*/ 0 w 9998"/>
                          <a:gd name="connsiteY1" fmla="*/ 1000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998" h="10000">
                            <a:moveTo>
                              <a:pt x="9998" y="0"/>
                            </a:moveTo>
                            <a:lnTo>
                              <a:pt x="0" y="10000"/>
                            </a:lnTo>
                          </a:path>
                        </a:pathLst>
                      </a:custGeom>
                      <a:noFill/>
                      <a:ln w="19050" cap="rnd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14" name="フリーフォーム 213"/>
                      <p:cNvSpPr/>
                      <p:nvPr/>
                    </p:nvSpPr>
                    <p:spPr>
                      <a:xfrm>
                        <a:off x="4514042" y="1899783"/>
                        <a:ext cx="4762" cy="388148"/>
                      </a:xfrm>
                      <a:custGeom>
                        <a:avLst/>
                        <a:gdLst>
                          <a:gd name="connsiteX0" fmla="*/ 9525 w 9525"/>
                          <a:gd name="connsiteY0" fmla="*/ 0 h 423863"/>
                          <a:gd name="connsiteX1" fmla="*/ 0 w 9525"/>
                          <a:gd name="connsiteY1" fmla="*/ 423863 h 423863"/>
                          <a:gd name="connsiteX0" fmla="*/ 10000 w 10000"/>
                          <a:gd name="connsiteY0" fmla="*/ 0 h 9607"/>
                          <a:gd name="connsiteX1" fmla="*/ 0 w 10000"/>
                          <a:gd name="connsiteY1" fmla="*/ 9607 h 9607"/>
                          <a:gd name="connsiteX0" fmla="*/ 0 w 5001"/>
                          <a:gd name="connsiteY0" fmla="*/ 0 h 9532"/>
                          <a:gd name="connsiteX1" fmla="*/ 5001 w 5001"/>
                          <a:gd name="connsiteY1" fmla="*/ 9532 h 9532"/>
                          <a:gd name="connsiteX0" fmla="*/ 24997 w 24997"/>
                          <a:gd name="connsiteY0" fmla="*/ 0 h 10368"/>
                          <a:gd name="connsiteX1" fmla="*/ 0 w 24997"/>
                          <a:gd name="connsiteY1" fmla="*/ 10368 h 10368"/>
                          <a:gd name="connsiteX0" fmla="*/ 9998 w 9998"/>
                          <a:gd name="connsiteY0" fmla="*/ 0 h 10000"/>
                          <a:gd name="connsiteX1" fmla="*/ 0 w 9998"/>
                          <a:gd name="connsiteY1" fmla="*/ 1000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998" h="10000">
                            <a:moveTo>
                              <a:pt x="9998" y="0"/>
                            </a:moveTo>
                            <a:lnTo>
                              <a:pt x="0" y="10000"/>
                            </a:lnTo>
                          </a:path>
                        </a:pathLst>
                      </a:custGeom>
                      <a:noFill/>
                      <a:ln w="22225" cap="rnd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15" name="フリーフォーム 214"/>
                      <p:cNvSpPr/>
                      <p:nvPr/>
                    </p:nvSpPr>
                    <p:spPr>
                      <a:xfrm>
                        <a:off x="4450094" y="1889922"/>
                        <a:ext cx="2382" cy="388148"/>
                      </a:xfrm>
                      <a:custGeom>
                        <a:avLst/>
                        <a:gdLst>
                          <a:gd name="connsiteX0" fmla="*/ 9525 w 9525"/>
                          <a:gd name="connsiteY0" fmla="*/ 0 h 423863"/>
                          <a:gd name="connsiteX1" fmla="*/ 0 w 9525"/>
                          <a:gd name="connsiteY1" fmla="*/ 423863 h 423863"/>
                          <a:gd name="connsiteX0" fmla="*/ 10000 w 10000"/>
                          <a:gd name="connsiteY0" fmla="*/ 0 h 9607"/>
                          <a:gd name="connsiteX1" fmla="*/ 0 w 10000"/>
                          <a:gd name="connsiteY1" fmla="*/ 9607 h 9607"/>
                          <a:gd name="connsiteX0" fmla="*/ 0 w 5001"/>
                          <a:gd name="connsiteY0" fmla="*/ 0 h 9532"/>
                          <a:gd name="connsiteX1" fmla="*/ 5001 w 5001"/>
                          <a:gd name="connsiteY1" fmla="*/ 9532 h 9532"/>
                          <a:gd name="connsiteX0" fmla="*/ 24997 w 24997"/>
                          <a:gd name="connsiteY0" fmla="*/ 0 h 10368"/>
                          <a:gd name="connsiteX1" fmla="*/ 0 w 24997"/>
                          <a:gd name="connsiteY1" fmla="*/ 10368 h 10368"/>
                          <a:gd name="connsiteX0" fmla="*/ 9998 w 9998"/>
                          <a:gd name="connsiteY0" fmla="*/ 0 h 10000"/>
                          <a:gd name="connsiteX1" fmla="*/ 0 w 9998"/>
                          <a:gd name="connsiteY1" fmla="*/ 10000 h 10000"/>
                          <a:gd name="connsiteX0" fmla="*/ 0 w 5002"/>
                          <a:gd name="connsiteY0" fmla="*/ 0 h 10000"/>
                          <a:gd name="connsiteX1" fmla="*/ 5002 w 5002"/>
                          <a:gd name="connsiteY1" fmla="*/ 1000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5002" h="10000">
                            <a:moveTo>
                              <a:pt x="0" y="0"/>
                            </a:moveTo>
                            <a:lnTo>
                              <a:pt x="5002" y="10000"/>
                            </a:lnTo>
                          </a:path>
                        </a:pathLst>
                      </a:custGeom>
                      <a:noFill/>
                      <a:ln w="19050" cap="rnd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フリーフォーム 215"/>
                      <p:cNvSpPr/>
                      <p:nvPr/>
                    </p:nvSpPr>
                    <p:spPr>
                      <a:xfrm>
                        <a:off x="4379650" y="1877988"/>
                        <a:ext cx="4763" cy="390516"/>
                      </a:xfrm>
                      <a:custGeom>
                        <a:avLst/>
                        <a:gdLst>
                          <a:gd name="connsiteX0" fmla="*/ 9525 w 9525"/>
                          <a:gd name="connsiteY0" fmla="*/ 0 h 423863"/>
                          <a:gd name="connsiteX1" fmla="*/ 0 w 9525"/>
                          <a:gd name="connsiteY1" fmla="*/ 423863 h 423863"/>
                          <a:gd name="connsiteX0" fmla="*/ 10000 w 10000"/>
                          <a:gd name="connsiteY0" fmla="*/ 0 h 9607"/>
                          <a:gd name="connsiteX1" fmla="*/ 0 w 10000"/>
                          <a:gd name="connsiteY1" fmla="*/ 9607 h 9607"/>
                          <a:gd name="connsiteX0" fmla="*/ 0 w 5001"/>
                          <a:gd name="connsiteY0" fmla="*/ 0 h 9532"/>
                          <a:gd name="connsiteX1" fmla="*/ 5001 w 5001"/>
                          <a:gd name="connsiteY1" fmla="*/ 9532 h 9532"/>
                          <a:gd name="connsiteX0" fmla="*/ 24997 w 24997"/>
                          <a:gd name="connsiteY0" fmla="*/ 0 h 10368"/>
                          <a:gd name="connsiteX1" fmla="*/ 0 w 24997"/>
                          <a:gd name="connsiteY1" fmla="*/ 10368 h 10368"/>
                          <a:gd name="connsiteX0" fmla="*/ 9998 w 9998"/>
                          <a:gd name="connsiteY0" fmla="*/ 0 h 10000"/>
                          <a:gd name="connsiteX1" fmla="*/ 0 w 9998"/>
                          <a:gd name="connsiteY1" fmla="*/ 10000 h 10000"/>
                          <a:gd name="connsiteX0" fmla="*/ 0 w 10002"/>
                          <a:gd name="connsiteY0" fmla="*/ 0 h 10061"/>
                          <a:gd name="connsiteX1" fmla="*/ 10002 w 10002"/>
                          <a:gd name="connsiteY1" fmla="*/ 10061 h 100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0002" h="10061">
                            <a:moveTo>
                              <a:pt x="0" y="0"/>
                            </a:moveTo>
                            <a:lnTo>
                              <a:pt x="10002" y="10061"/>
                            </a:lnTo>
                          </a:path>
                        </a:pathLst>
                      </a:custGeom>
                      <a:noFill/>
                      <a:ln w="19050" cap="rnd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190" name="グループ化 189"/>
                  <p:cNvGrpSpPr/>
                  <p:nvPr/>
                </p:nvGrpSpPr>
                <p:grpSpPr>
                  <a:xfrm>
                    <a:off x="3998037" y="3565243"/>
                    <a:ext cx="1339659" cy="955959"/>
                    <a:chOff x="3998037" y="3565243"/>
                    <a:chExt cx="1339659" cy="955959"/>
                  </a:xfrm>
                </p:grpSpPr>
                <p:sp>
                  <p:nvSpPr>
                    <p:cNvPr id="191" name="フリーフォーム 190"/>
                    <p:cNvSpPr/>
                    <p:nvPr/>
                  </p:nvSpPr>
                  <p:spPr>
                    <a:xfrm rot="20799504">
                      <a:off x="4205583" y="3764081"/>
                      <a:ext cx="331508" cy="146101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  <a:gd name="connsiteX0" fmla="*/ 0 w 17895"/>
                        <a:gd name="connsiteY0" fmla="*/ 19004 h 63427"/>
                        <a:gd name="connsiteX1" fmla="*/ 17895 w 17895"/>
                        <a:gd name="connsiteY1" fmla="*/ 63427 h 63427"/>
                        <a:gd name="connsiteX0" fmla="*/ 0 w 18075"/>
                        <a:gd name="connsiteY0" fmla="*/ 20568 h 59071"/>
                        <a:gd name="connsiteX1" fmla="*/ 18075 w 18075"/>
                        <a:gd name="connsiteY1" fmla="*/ 59071 h 59071"/>
                        <a:gd name="connsiteX0" fmla="*/ 0 w 18075"/>
                        <a:gd name="connsiteY0" fmla="*/ 18944 h 57447"/>
                        <a:gd name="connsiteX1" fmla="*/ 18075 w 18075"/>
                        <a:gd name="connsiteY1" fmla="*/ 57447 h 57447"/>
                        <a:gd name="connsiteX0" fmla="*/ 0 w 18075"/>
                        <a:gd name="connsiteY0" fmla="*/ 20398 h 58901"/>
                        <a:gd name="connsiteX1" fmla="*/ 18075 w 18075"/>
                        <a:gd name="connsiteY1" fmla="*/ 58901 h 58901"/>
                        <a:gd name="connsiteX0" fmla="*/ 0 w 18075"/>
                        <a:gd name="connsiteY0" fmla="*/ 19194 h 57697"/>
                        <a:gd name="connsiteX1" fmla="*/ 18075 w 18075"/>
                        <a:gd name="connsiteY1" fmla="*/ 57697 h 57697"/>
                        <a:gd name="connsiteX0" fmla="*/ 0 w 18075"/>
                        <a:gd name="connsiteY0" fmla="*/ 21214 h 59717"/>
                        <a:gd name="connsiteX1" fmla="*/ 18075 w 18075"/>
                        <a:gd name="connsiteY1" fmla="*/ 59717 h 59717"/>
                        <a:gd name="connsiteX0" fmla="*/ 0 w 18075"/>
                        <a:gd name="connsiteY0" fmla="*/ 23710 h 62213"/>
                        <a:gd name="connsiteX1" fmla="*/ 18075 w 18075"/>
                        <a:gd name="connsiteY1" fmla="*/ 62213 h 62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075" h="62213">
                          <a:moveTo>
                            <a:pt x="0" y="23710"/>
                          </a:moveTo>
                          <a:cubicBezTo>
                            <a:pt x="3338" y="-13044"/>
                            <a:pt x="16133" y="-12005"/>
                            <a:pt x="18075" y="62213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92" name="フリーフォーム 191"/>
                    <p:cNvSpPr/>
                    <p:nvPr/>
                  </p:nvSpPr>
                  <p:spPr>
                    <a:xfrm rot="21446109">
                      <a:off x="4205133" y="3565243"/>
                      <a:ext cx="113518" cy="32671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  <a:gd name="connsiteX0" fmla="*/ 0 w 4515"/>
                        <a:gd name="connsiteY0" fmla="*/ 55796 h 55796"/>
                        <a:gd name="connsiteX1" fmla="*/ 4515 w 4515"/>
                        <a:gd name="connsiteY1" fmla="*/ 26473 h 55796"/>
                        <a:gd name="connsiteX0" fmla="*/ 0 w 10000"/>
                        <a:gd name="connsiteY0" fmla="*/ 8451 h 8451"/>
                        <a:gd name="connsiteX1" fmla="*/ 10000 w 10000"/>
                        <a:gd name="connsiteY1" fmla="*/ 3196 h 8451"/>
                        <a:gd name="connsiteX0" fmla="*/ 0 w 12317"/>
                        <a:gd name="connsiteY0" fmla="*/ 10467 h 10467"/>
                        <a:gd name="connsiteX1" fmla="*/ 12317 w 12317"/>
                        <a:gd name="connsiteY1" fmla="*/ 3619 h 10467"/>
                        <a:gd name="connsiteX0" fmla="*/ 0 w 12317"/>
                        <a:gd name="connsiteY0" fmla="*/ 11366 h 11366"/>
                        <a:gd name="connsiteX1" fmla="*/ 12317 w 12317"/>
                        <a:gd name="connsiteY1" fmla="*/ 4518 h 11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317" h="11366">
                          <a:moveTo>
                            <a:pt x="0" y="11366"/>
                          </a:moveTo>
                          <a:cubicBezTo>
                            <a:pt x="1988" y="-900"/>
                            <a:pt x="6931" y="-3329"/>
                            <a:pt x="12317" y="4518"/>
                          </a:cubicBezTo>
                        </a:path>
                      </a:pathLst>
                    </a:custGeom>
                    <a:noFill/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93" name="楕円 192"/>
                    <p:cNvSpPr/>
                    <p:nvPr/>
                  </p:nvSpPr>
                  <p:spPr>
                    <a:xfrm>
                      <a:off x="4204890" y="3817009"/>
                      <a:ext cx="344286" cy="36376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94" name="楕円 193"/>
                    <p:cNvSpPr/>
                    <p:nvPr/>
                  </p:nvSpPr>
                  <p:spPr>
                    <a:xfrm>
                      <a:off x="4712041" y="3817009"/>
                      <a:ext cx="344286" cy="36376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95" name="楕円 194"/>
                    <p:cNvSpPr/>
                    <p:nvPr/>
                  </p:nvSpPr>
                  <p:spPr>
                    <a:xfrm>
                      <a:off x="4337199" y="3926164"/>
                      <a:ext cx="195060" cy="18694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96" name="楕円 195"/>
                    <p:cNvSpPr/>
                    <p:nvPr/>
                  </p:nvSpPr>
                  <p:spPr>
                    <a:xfrm>
                      <a:off x="4838873" y="3926164"/>
                      <a:ext cx="195060" cy="18694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97" name="フリーフォーム 196"/>
                    <p:cNvSpPr/>
                    <p:nvPr/>
                  </p:nvSpPr>
                  <p:spPr>
                    <a:xfrm rot="20799504">
                      <a:off x="4717940" y="3763314"/>
                      <a:ext cx="331508" cy="149294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  <a:gd name="connsiteX0" fmla="*/ 0 w 17895"/>
                        <a:gd name="connsiteY0" fmla="*/ 19004 h 63427"/>
                        <a:gd name="connsiteX1" fmla="*/ 17895 w 17895"/>
                        <a:gd name="connsiteY1" fmla="*/ 63427 h 63427"/>
                        <a:gd name="connsiteX0" fmla="*/ 0 w 18075"/>
                        <a:gd name="connsiteY0" fmla="*/ 20568 h 59071"/>
                        <a:gd name="connsiteX1" fmla="*/ 18075 w 18075"/>
                        <a:gd name="connsiteY1" fmla="*/ 59071 h 59071"/>
                        <a:gd name="connsiteX0" fmla="*/ 0 w 18075"/>
                        <a:gd name="connsiteY0" fmla="*/ 18944 h 57447"/>
                        <a:gd name="connsiteX1" fmla="*/ 18075 w 18075"/>
                        <a:gd name="connsiteY1" fmla="*/ 57447 h 57447"/>
                        <a:gd name="connsiteX0" fmla="*/ 0 w 18075"/>
                        <a:gd name="connsiteY0" fmla="*/ 20398 h 58901"/>
                        <a:gd name="connsiteX1" fmla="*/ 18075 w 18075"/>
                        <a:gd name="connsiteY1" fmla="*/ 58901 h 58901"/>
                        <a:gd name="connsiteX0" fmla="*/ 0 w 18075"/>
                        <a:gd name="connsiteY0" fmla="*/ 19194 h 57697"/>
                        <a:gd name="connsiteX1" fmla="*/ 18075 w 18075"/>
                        <a:gd name="connsiteY1" fmla="*/ 57697 h 57697"/>
                        <a:gd name="connsiteX0" fmla="*/ 0 w 18075"/>
                        <a:gd name="connsiteY0" fmla="*/ 21214 h 59717"/>
                        <a:gd name="connsiteX1" fmla="*/ 18075 w 18075"/>
                        <a:gd name="connsiteY1" fmla="*/ 59717 h 59717"/>
                        <a:gd name="connsiteX0" fmla="*/ 0 w 18075"/>
                        <a:gd name="connsiteY0" fmla="*/ 25070 h 63573"/>
                        <a:gd name="connsiteX1" fmla="*/ 18075 w 18075"/>
                        <a:gd name="connsiteY1" fmla="*/ 63573 h 635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075" h="63573">
                          <a:moveTo>
                            <a:pt x="0" y="25070"/>
                          </a:moveTo>
                          <a:cubicBezTo>
                            <a:pt x="3338" y="-11684"/>
                            <a:pt x="15203" y="-15148"/>
                            <a:pt x="18075" y="63573"/>
                          </a:cubicBezTo>
                        </a:path>
                      </a:pathLst>
                    </a:custGeom>
                    <a:noFill/>
                    <a:ln w="9525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98" name="フリーフォーム 197"/>
                    <p:cNvSpPr/>
                    <p:nvPr/>
                  </p:nvSpPr>
                  <p:spPr>
                    <a:xfrm rot="1466332">
                      <a:off x="4900187" y="3567295"/>
                      <a:ext cx="101620" cy="37969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  <a:gd name="connsiteX0" fmla="*/ 0 w 4515"/>
                        <a:gd name="connsiteY0" fmla="*/ 55796 h 55796"/>
                        <a:gd name="connsiteX1" fmla="*/ 4515 w 4515"/>
                        <a:gd name="connsiteY1" fmla="*/ 26473 h 55796"/>
                        <a:gd name="connsiteX0" fmla="*/ 0 w 10000"/>
                        <a:gd name="connsiteY0" fmla="*/ 8451 h 8451"/>
                        <a:gd name="connsiteX1" fmla="*/ 10000 w 10000"/>
                        <a:gd name="connsiteY1" fmla="*/ 3196 h 8451"/>
                        <a:gd name="connsiteX0" fmla="*/ 0 w 12317"/>
                        <a:gd name="connsiteY0" fmla="*/ 10467 h 10467"/>
                        <a:gd name="connsiteX1" fmla="*/ 12317 w 12317"/>
                        <a:gd name="connsiteY1" fmla="*/ 3619 h 10467"/>
                        <a:gd name="connsiteX0" fmla="*/ 0 w 12317"/>
                        <a:gd name="connsiteY0" fmla="*/ 11366 h 11366"/>
                        <a:gd name="connsiteX1" fmla="*/ 12317 w 12317"/>
                        <a:gd name="connsiteY1" fmla="*/ 4518 h 11366"/>
                        <a:gd name="connsiteX0" fmla="*/ 0 w 11026"/>
                        <a:gd name="connsiteY0" fmla="*/ 12915 h 12915"/>
                        <a:gd name="connsiteX1" fmla="*/ 11026 w 11026"/>
                        <a:gd name="connsiteY1" fmla="*/ 3868 h 12915"/>
                        <a:gd name="connsiteX0" fmla="*/ 0 w 11026"/>
                        <a:gd name="connsiteY0" fmla="*/ 13209 h 13209"/>
                        <a:gd name="connsiteX1" fmla="*/ 11026 w 11026"/>
                        <a:gd name="connsiteY1" fmla="*/ 4162 h 132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026" h="13209">
                          <a:moveTo>
                            <a:pt x="0" y="13209"/>
                          </a:moveTo>
                          <a:cubicBezTo>
                            <a:pt x="1988" y="943"/>
                            <a:pt x="7198" y="-4347"/>
                            <a:pt x="11026" y="4162"/>
                          </a:cubicBezTo>
                        </a:path>
                      </a:pathLst>
                    </a:custGeom>
                    <a:noFill/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99" name="楕円 198"/>
                    <p:cNvSpPr/>
                    <p:nvPr/>
                  </p:nvSpPr>
                  <p:spPr>
                    <a:xfrm>
                      <a:off x="4600407" y="4146468"/>
                      <a:ext cx="101600" cy="83502"/>
                    </a:xfrm>
                    <a:prstGeom prst="ellipse">
                      <a:avLst/>
                    </a:prstGeom>
                    <a:solidFill>
                      <a:srgbClr val="FFCE93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00" name="フリーフォーム 199"/>
                    <p:cNvSpPr/>
                    <p:nvPr/>
                  </p:nvSpPr>
                  <p:spPr>
                    <a:xfrm rot="15280188">
                      <a:off x="5052003" y="4235509"/>
                      <a:ext cx="361147" cy="210239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  <a:gd name="connsiteX0" fmla="*/ 0 w 17895"/>
                        <a:gd name="connsiteY0" fmla="*/ 19004 h 63427"/>
                        <a:gd name="connsiteX1" fmla="*/ 17895 w 17895"/>
                        <a:gd name="connsiteY1" fmla="*/ 63427 h 63427"/>
                        <a:gd name="connsiteX0" fmla="*/ 0 w 18075"/>
                        <a:gd name="connsiteY0" fmla="*/ 20568 h 59071"/>
                        <a:gd name="connsiteX1" fmla="*/ 18075 w 18075"/>
                        <a:gd name="connsiteY1" fmla="*/ 59071 h 59071"/>
                        <a:gd name="connsiteX0" fmla="*/ 0 w 18075"/>
                        <a:gd name="connsiteY0" fmla="*/ 18944 h 57447"/>
                        <a:gd name="connsiteX1" fmla="*/ 18075 w 18075"/>
                        <a:gd name="connsiteY1" fmla="*/ 57447 h 57447"/>
                        <a:gd name="connsiteX0" fmla="*/ 0 w 18075"/>
                        <a:gd name="connsiteY0" fmla="*/ 20398 h 58901"/>
                        <a:gd name="connsiteX1" fmla="*/ 18075 w 18075"/>
                        <a:gd name="connsiteY1" fmla="*/ 58901 h 58901"/>
                        <a:gd name="connsiteX0" fmla="*/ 0 w 18075"/>
                        <a:gd name="connsiteY0" fmla="*/ 19194 h 57697"/>
                        <a:gd name="connsiteX1" fmla="*/ 18075 w 18075"/>
                        <a:gd name="connsiteY1" fmla="*/ 57697 h 57697"/>
                        <a:gd name="connsiteX0" fmla="*/ 0 w 18075"/>
                        <a:gd name="connsiteY0" fmla="*/ 21214 h 59717"/>
                        <a:gd name="connsiteX1" fmla="*/ 18075 w 18075"/>
                        <a:gd name="connsiteY1" fmla="*/ 59717 h 59717"/>
                        <a:gd name="connsiteX0" fmla="*/ 0 w 18899"/>
                        <a:gd name="connsiteY0" fmla="*/ 24659 h 53521"/>
                        <a:gd name="connsiteX1" fmla="*/ 18899 w 18899"/>
                        <a:gd name="connsiteY1" fmla="*/ 53521 h 53521"/>
                        <a:gd name="connsiteX0" fmla="*/ 0 w 22335"/>
                        <a:gd name="connsiteY0" fmla="*/ 29325 h 47387"/>
                        <a:gd name="connsiteX1" fmla="*/ 22335 w 22335"/>
                        <a:gd name="connsiteY1" fmla="*/ 47387 h 47387"/>
                        <a:gd name="connsiteX0" fmla="*/ 0 w 23800"/>
                        <a:gd name="connsiteY0" fmla="*/ 38480 h 39402"/>
                        <a:gd name="connsiteX1" fmla="*/ 23800 w 23800"/>
                        <a:gd name="connsiteY1" fmla="*/ 39402 h 39402"/>
                        <a:gd name="connsiteX0" fmla="*/ 0 w 20671"/>
                        <a:gd name="connsiteY0" fmla="*/ 36725 h 40654"/>
                        <a:gd name="connsiteX1" fmla="*/ 20671 w 20671"/>
                        <a:gd name="connsiteY1" fmla="*/ 40654 h 40654"/>
                        <a:gd name="connsiteX0" fmla="*/ 21 w 20692"/>
                        <a:gd name="connsiteY0" fmla="*/ 37554 h 41483"/>
                        <a:gd name="connsiteX1" fmla="*/ 20692 w 20692"/>
                        <a:gd name="connsiteY1" fmla="*/ 41483 h 41483"/>
                        <a:gd name="connsiteX0" fmla="*/ 22 w 19691"/>
                        <a:gd name="connsiteY0" fmla="*/ 38053 h 41101"/>
                        <a:gd name="connsiteX1" fmla="*/ 19691 w 19691"/>
                        <a:gd name="connsiteY1" fmla="*/ 41101 h 41101"/>
                        <a:gd name="connsiteX0" fmla="*/ 22 w 19691"/>
                        <a:gd name="connsiteY0" fmla="*/ 33729 h 36777"/>
                        <a:gd name="connsiteX1" fmla="*/ 19691 w 19691"/>
                        <a:gd name="connsiteY1" fmla="*/ 36777 h 36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691" h="36777">
                          <a:moveTo>
                            <a:pt x="22" y="33729"/>
                          </a:moveTo>
                          <a:cubicBezTo>
                            <a:pt x="-738" y="-5478"/>
                            <a:pt x="18527" y="-17796"/>
                            <a:pt x="19691" y="36777"/>
                          </a:cubicBezTo>
                        </a:path>
                      </a:pathLst>
                    </a:custGeom>
                    <a:solidFill>
                      <a:srgbClr val="FFCCCC"/>
                    </a:solidFill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01" name="フリーフォーム 200"/>
                    <p:cNvSpPr/>
                    <p:nvPr/>
                  </p:nvSpPr>
                  <p:spPr>
                    <a:xfrm rot="5737384">
                      <a:off x="3922583" y="4235507"/>
                      <a:ext cx="361147" cy="210239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  <a:gd name="connsiteX0" fmla="*/ 0 w 17895"/>
                        <a:gd name="connsiteY0" fmla="*/ 19004 h 63427"/>
                        <a:gd name="connsiteX1" fmla="*/ 17895 w 17895"/>
                        <a:gd name="connsiteY1" fmla="*/ 63427 h 63427"/>
                        <a:gd name="connsiteX0" fmla="*/ 0 w 18075"/>
                        <a:gd name="connsiteY0" fmla="*/ 20568 h 59071"/>
                        <a:gd name="connsiteX1" fmla="*/ 18075 w 18075"/>
                        <a:gd name="connsiteY1" fmla="*/ 59071 h 59071"/>
                        <a:gd name="connsiteX0" fmla="*/ 0 w 18075"/>
                        <a:gd name="connsiteY0" fmla="*/ 18944 h 57447"/>
                        <a:gd name="connsiteX1" fmla="*/ 18075 w 18075"/>
                        <a:gd name="connsiteY1" fmla="*/ 57447 h 57447"/>
                        <a:gd name="connsiteX0" fmla="*/ 0 w 18075"/>
                        <a:gd name="connsiteY0" fmla="*/ 20398 h 58901"/>
                        <a:gd name="connsiteX1" fmla="*/ 18075 w 18075"/>
                        <a:gd name="connsiteY1" fmla="*/ 58901 h 58901"/>
                        <a:gd name="connsiteX0" fmla="*/ 0 w 18075"/>
                        <a:gd name="connsiteY0" fmla="*/ 19194 h 57697"/>
                        <a:gd name="connsiteX1" fmla="*/ 18075 w 18075"/>
                        <a:gd name="connsiteY1" fmla="*/ 57697 h 57697"/>
                        <a:gd name="connsiteX0" fmla="*/ 0 w 18075"/>
                        <a:gd name="connsiteY0" fmla="*/ 21214 h 59717"/>
                        <a:gd name="connsiteX1" fmla="*/ 18075 w 18075"/>
                        <a:gd name="connsiteY1" fmla="*/ 59717 h 59717"/>
                        <a:gd name="connsiteX0" fmla="*/ 0 w 18899"/>
                        <a:gd name="connsiteY0" fmla="*/ 24659 h 53521"/>
                        <a:gd name="connsiteX1" fmla="*/ 18899 w 18899"/>
                        <a:gd name="connsiteY1" fmla="*/ 53521 h 53521"/>
                        <a:gd name="connsiteX0" fmla="*/ 0 w 22335"/>
                        <a:gd name="connsiteY0" fmla="*/ 29325 h 47387"/>
                        <a:gd name="connsiteX1" fmla="*/ 22335 w 22335"/>
                        <a:gd name="connsiteY1" fmla="*/ 47387 h 47387"/>
                        <a:gd name="connsiteX0" fmla="*/ 0 w 23800"/>
                        <a:gd name="connsiteY0" fmla="*/ 38480 h 39402"/>
                        <a:gd name="connsiteX1" fmla="*/ 23800 w 23800"/>
                        <a:gd name="connsiteY1" fmla="*/ 39402 h 39402"/>
                        <a:gd name="connsiteX0" fmla="*/ 0 w 20671"/>
                        <a:gd name="connsiteY0" fmla="*/ 36725 h 40654"/>
                        <a:gd name="connsiteX1" fmla="*/ 20671 w 20671"/>
                        <a:gd name="connsiteY1" fmla="*/ 40654 h 40654"/>
                        <a:gd name="connsiteX0" fmla="*/ 21 w 20692"/>
                        <a:gd name="connsiteY0" fmla="*/ 37554 h 41483"/>
                        <a:gd name="connsiteX1" fmla="*/ 20692 w 20692"/>
                        <a:gd name="connsiteY1" fmla="*/ 41483 h 41483"/>
                        <a:gd name="connsiteX0" fmla="*/ 22 w 19691"/>
                        <a:gd name="connsiteY0" fmla="*/ 38053 h 41101"/>
                        <a:gd name="connsiteX1" fmla="*/ 19691 w 19691"/>
                        <a:gd name="connsiteY1" fmla="*/ 41101 h 41101"/>
                        <a:gd name="connsiteX0" fmla="*/ 22 w 19691"/>
                        <a:gd name="connsiteY0" fmla="*/ 33729 h 36777"/>
                        <a:gd name="connsiteX1" fmla="*/ 19691 w 19691"/>
                        <a:gd name="connsiteY1" fmla="*/ 36777 h 36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691" h="36777">
                          <a:moveTo>
                            <a:pt x="22" y="33729"/>
                          </a:moveTo>
                          <a:cubicBezTo>
                            <a:pt x="-738" y="-5478"/>
                            <a:pt x="18527" y="-17796"/>
                            <a:pt x="19691" y="36777"/>
                          </a:cubicBezTo>
                        </a:path>
                      </a:pathLst>
                    </a:custGeom>
                    <a:solidFill>
                      <a:srgbClr val="FFCCCC"/>
                    </a:solidFill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02" name="フリーフォーム 201"/>
                    <p:cNvSpPr/>
                    <p:nvPr/>
                  </p:nvSpPr>
                  <p:spPr>
                    <a:xfrm rot="9445624">
                      <a:off x="4349754" y="4205310"/>
                      <a:ext cx="647445" cy="307302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  <a:gd name="connsiteX0" fmla="*/ 0 w 17895"/>
                        <a:gd name="connsiteY0" fmla="*/ 19004 h 63427"/>
                        <a:gd name="connsiteX1" fmla="*/ 17895 w 17895"/>
                        <a:gd name="connsiteY1" fmla="*/ 63427 h 63427"/>
                        <a:gd name="connsiteX0" fmla="*/ 0 w 18075"/>
                        <a:gd name="connsiteY0" fmla="*/ 20568 h 59071"/>
                        <a:gd name="connsiteX1" fmla="*/ 18075 w 18075"/>
                        <a:gd name="connsiteY1" fmla="*/ 59071 h 59071"/>
                        <a:gd name="connsiteX0" fmla="*/ 0 w 18075"/>
                        <a:gd name="connsiteY0" fmla="*/ 18944 h 57447"/>
                        <a:gd name="connsiteX1" fmla="*/ 18075 w 18075"/>
                        <a:gd name="connsiteY1" fmla="*/ 57447 h 57447"/>
                        <a:gd name="connsiteX0" fmla="*/ 0 w 18075"/>
                        <a:gd name="connsiteY0" fmla="*/ 20398 h 58901"/>
                        <a:gd name="connsiteX1" fmla="*/ 18075 w 18075"/>
                        <a:gd name="connsiteY1" fmla="*/ 58901 h 58901"/>
                        <a:gd name="connsiteX0" fmla="*/ 0 w 18075"/>
                        <a:gd name="connsiteY0" fmla="*/ 19194 h 57697"/>
                        <a:gd name="connsiteX1" fmla="*/ 18075 w 18075"/>
                        <a:gd name="connsiteY1" fmla="*/ 57697 h 57697"/>
                        <a:gd name="connsiteX0" fmla="*/ 0 w 18075"/>
                        <a:gd name="connsiteY0" fmla="*/ 21214 h 59717"/>
                        <a:gd name="connsiteX1" fmla="*/ 18075 w 18075"/>
                        <a:gd name="connsiteY1" fmla="*/ 59717 h 59717"/>
                        <a:gd name="connsiteX0" fmla="*/ 0 w 28606"/>
                        <a:gd name="connsiteY0" fmla="*/ 11797 h 95472"/>
                        <a:gd name="connsiteX1" fmla="*/ 28606 w 28606"/>
                        <a:gd name="connsiteY1" fmla="*/ 95472 h 95472"/>
                        <a:gd name="connsiteX0" fmla="*/ 0 w 35301"/>
                        <a:gd name="connsiteY0" fmla="*/ 8685 h 125076"/>
                        <a:gd name="connsiteX1" fmla="*/ 35301 w 35301"/>
                        <a:gd name="connsiteY1" fmla="*/ 125076 h 125076"/>
                        <a:gd name="connsiteX0" fmla="*/ 0 w 35301"/>
                        <a:gd name="connsiteY0" fmla="*/ 10252 h 126643"/>
                        <a:gd name="connsiteX1" fmla="*/ 35301 w 35301"/>
                        <a:gd name="connsiteY1" fmla="*/ 126643 h 126643"/>
                        <a:gd name="connsiteX0" fmla="*/ 0 w 35301"/>
                        <a:gd name="connsiteY0" fmla="*/ 17948 h 134339"/>
                        <a:gd name="connsiteX1" fmla="*/ 35301 w 35301"/>
                        <a:gd name="connsiteY1" fmla="*/ 134339 h 134339"/>
                        <a:gd name="connsiteX0" fmla="*/ 0 w 35301"/>
                        <a:gd name="connsiteY0" fmla="*/ 17948 h 134339"/>
                        <a:gd name="connsiteX1" fmla="*/ 35301 w 35301"/>
                        <a:gd name="connsiteY1" fmla="*/ 134339 h 134339"/>
                        <a:gd name="connsiteX0" fmla="*/ 0 w 35301"/>
                        <a:gd name="connsiteY0" fmla="*/ 14465 h 130856"/>
                        <a:gd name="connsiteX1" fmla="*/ 35301 w 35301"/>
                        <a:gd name="connsiteY1" fmla="*/ 130856 h 1308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5301" h="130856">
                          <a:moveTo>
                            <a:pt x="0" y="14465"/>
                          </a:moveTo>
                          <a:cubicBezTo>
                            <a:pt x="6732" y="-33231"/>
                            <a:pt x="34142" y="45184"/>
                            <a:pt x="35301" y="130856"/>
                          </a:cubicBezTo>
                        </a:path>
                      </a:pathLst>
                    </a:custGeom>
                    <a:noFill/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74" name="グループ化 473"/>
                <p:cNvGrpSpPr/>
                <p:nvPr/>
              </p:nvGrpSpPr>
              <p:grpSpPr>
                <a:xfrm>
                  <a:off x="2659680" y="3592050"/>
                  <a:ext cx="160470" cy="266395"/>
                  <a:chOff x="5669230" y="1382099"/>
                  <a:chExt cx="876350" cy="1379296"/>
                </a:xfrm>
              </p:grpSpPr>
              <p:sp>
                <p:nvSpPr>
                  <p:cNvPr id="472" name="正方形/長方形 471"/>
                  <p:cNvSpPr/>
                  <p:nvPr/>
                </p:nvSpPr>
                <p:spPr>
                  <a:xfrm>
                    <a:off x="5669230" y="1591999"/>
                    <a:ext cx="876349" cy="1169396"/>
                  </a:xfrm>
                  <a:custGeom>
                    <a:avLst/>
                    <a:gdLst>
                      <a:gd name="connsiteX0" fmla="*/ 0 w 868680"/>
                      <a:gd name="connsiteY0" fmla="*/ 0 h 985436"/>
                      <a:gd name="connsiteX1" fmla="*/ 868680 w 868680"/>
                      <a:gd name="connsiteY1" fmla="*/ 0 h 985436"/>
                      <a:gd name="connsiteX2" fmla="*/ 868680 w 868680"/>
                      <a:gd name="connsiteY2" fmla="*/ 985436 h 985436"/>
                      <a:gd name="connsiteX3" fmla="*/ 0 w 868680"/>
                      <a:gd name="connsiteY3" fmla="*/ 985436 h 985436"/>
                      <a:gd name="connsiteX4" fmla="*/ 0 w 868680"/>
                      <a:gd name="connsiteY4" fmla="*/ 0 h 985436"/>
                      <a:gd name="connsiteX0" fmla="*/ 0 w 868680"/>
                      <a:gd name="connsiteY0" fmla="*/ 3386 h 988822"/>
                      <a:gd name="connsiteX1" fmla="*/ 868680 w 868680"/>
                      <a:gd name="connsiteY1" fmla="*/ 3386 h 988822"/>
                      <a:gd name="connsiteX2" fmla="*/ 868680 w 868680"/>
                      <a:gd name="connsiteY2" fmla="*/ 988822 h 988822"/>
                      <a:gd name="connsiteX3" fmla="*/ 0 w 868680"/>
                      <a:gd name="connsiteY3" fmla="*/ 988822 h 988822"/>
                      <a:gd name="connsiteX4" fmla="*/ 0 w 868680"/>
                      <a:gd name="connsiteY4" fmla="*/ 3386 h 988822"/>
                      <a:gd name="connsiteX0" fmla="*/ 0 w 868680"/>
                      <a:gd name="connsiteY0" fmla="*/ 3386 h 1127675"/>
                      <a:gd name="connsiteX1" fmla="*/ 868680 w 868680"/>
                      <a:gd name="connsiteY1" fmla="*/ 3386 h 1127675"/>
                      <a:gd name="connsiteX2" fmla="*/ 868680 w 868680"/>
                      <a:gd name="connsiteY2" fmla="*/ 988822 h 1127675"/>
                      <a:gd name="connsiteX3" fmla="*/ 0 w 868680"/>
                      <a:gd name="connsiteY3" fmla="*/ 988822 h 1127675"/>
                      <a:gd name="connsiteX4" fmla="*/ 0 w 868680"/>
                      <a:gd name="connsiteY4" fmla="*/ 3386 h 1127675"/>
                      <a:gd name="connsiteX0" fmla="*/ 7620 w 876300"/>
                      <a:gd name="connsiteY0" fmla="*/ 3386 h 1127675"/>
                      <a:gd name="connsiteX1" fmla="*/ 876300 w 876300"/>
                      <a:gd name="connsiteY1" fmla="*/ 3386 h 1127675"/>
                      <a:gd name="connsiteX2" fmla="*/ 876300 w 876300"/>
                      <a:gd name="connsiteY2" fmla="*/ 988822 h 1127675"/>
                      <a:gd name="connsiteX3" fmla="*/ 0 w 876300"/>
                      <a:gd name="connsiteY3" fmla="*/ 988822 h 1127675"/>
                      <a:gd name="connsiteX4" fmla="*/ 7620 w 876300"/>
                      <a:gd name="connsiteY4" fmla="*/ 3386 h 1127675"/>
                      <a:gd name="connsiteX0" fmla="*/ 7677 w 876357"/>
                      <a:gd name="connsiteY0" fmla="*/ 3386 h 1177634"/>
                      <a:gd name="connsiteX1" fmla="*/ 876357 w 876357"/>
                      <a:gd name="connsiteY1" fmla="*/ 3386 h 1177634"/>
                      <a:gd name="connsiteX2" fmla="*/ 876357 w 876357"/>
                      <a:gd name="connsiteY2" fmla="*/ 988822 h 1177634"/>
                      <a:gd name="connsiteX3" fmla="*/ 57 w 876357"/>
                      <a:gd name="connsiteY3" fmla="*/ 988822 h 1177634"/>
                      <a:gd name="connsiteX4" fmla="*/ 7677 w 876357"/>
                      <a:gd name="connsiteY4" fmla="*/ 3386 h 1177634"/>
                      <a:gd name="connsiteX0" fmla="*/ 7669 w 876349"/>
                      <a:gd name="connsiteY0" fmla="*/ 3386 h 1158855"/>
                      <a:gd name="connsiteX1" fmla="*/ 876349 w 876349"/>
                      <a:gd name="connsiteY1" fmla="*/ 3386 h 1158855"/>
                      <a:gd name="connsiteX2" fmla="*/ 876349 w 876349"/>
                      <a:gd name="connsiteY2" fmla="*/ 988822 h 1158855"/>
                      <a:gd name="connsiteX3" fmla="*/ 49 w 876349"/>
                      <a:gd name="connsiteY3" fmla="*/ 988822 h 1158855"/>
                      <a:gd name="connsiteX4" fmla="*/ 7669 w 876349"/>
                      <a:gd name="connsiteY4" fmla="*/ 3386 h 1158855"/>
                      <a:gd name="connsiteX0" fmla="*/ 7669 w 876349"/>
                      <a:gd name="connsiteY0" fmla="*/ 3386 h 1169396"/>
                      <a:gd name="connsiteX1" fmla="*/ 876349 w 876349"/>
                      <a:gd name="connsiteY1" fmla="*/ 3386 h 1169396"/>
                      <a:gd name="connsiteX2" fmla="*/ 876349 w 876349"/>
                      <a:gd name="connsiteY2" fmla="*/ 988822 h 1169396"/>
                      <a:gd name="connsiteX3" fmla="*/ 49 w 876349"/>
                      <a:gd name="connsiteY3" fmla="*/ 988822 h 1169396"/>
                      <a:gd name="connsiteX4" fmla="*/ 7669 w 876349"/>
                      <a:gd name="connsiteY4" fmla="*/ 3386 h 1169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6349" h="1169396">
                        <a:moveTo>
                          <a:pt x="7669" y="3386"/>
                        </a:moveTo>
                        <a:cubicBezTo>
                          <a:pt x="297229" y="3386"/>
                          <a:pt x="602029" y="-4234"/>
                          <a:pt x="876349" y="3386"/>
                        </a:cubicBezTo>
                        <a:lnTo>
                          <a:pt x="876349" y="988822"/>
                        </a:lnTo>
                        <a:cubicBezTo>
                          <a:pt x="876349" y="1255522"/>
                          <a:pt x="-7571" y="1202182"/>
                          <a:pt x="49" y="988822"/>
                        </a:cubicBezTo>
                        <a:lnTo>
                          <a:pt x="7669" y="3386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71" name="楕円 470"/>
                  <p:cNvSpPr/>
                  <p:nvPr/>
                </p:nvSpPr>
                <p:spPr>
                  <a:xfrm>
                    <a:off x="5676900" y="1382099"/>
                    <a:ext cx="868680" cy="355970"/>
                  </a:xfrm>
                  <a:prstGeom prst="ellipse">
                    <a:avLst/>
                  </a:prstGeom>
                  <a:solidFill>
                    <a:schemeClr val="accent4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73" name="楕円 472"/>
                  <p:cNvSpPr/>
                  <p:nvPr/>
                </p:nvSpPr>
                <p:spPr>
                  <a:xfrm>
                    <a:off x="5769649" y="1434459"/>
                    <a:ext cx="684491" cy="251745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475" name="フリーフォーム 474"/>
                <p:cNvSpPr/>
                <p:nvPr/>
              </p:nvSpPr>
              <p:spPr>
                <a:xfrm rot="12477423" flipV="1">
                  <a:off x="2366758" y="3660225"/>
                  <a:ext cx="385302" cy="231226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4714"/>
                    <a:gd name="connsiteY0" fmla="*/ 299183 h 410308"/>
                    <a:gd name="connsiteX1" fmla="*/ 281524 w 754714"/>
                    <a:gd name="connsiteY1" fmla="*/ 81378 h 410308"/>
                    <a:gd name="connsiteX2" fmla="*/ 219929 w 754714"/>
                    <a:gd name="connsiteY2" fmla="*/ 59153 h 410308"/>
                    <a:gd name="connsiteX3" fmla="*/ 185004 w 754714"/>
                    <a:gd name="connsiteY3" fmla="*/ 167738 h 410308"/>
                    <a:gd name="connsiteX4" fmla="*/ 706339 w 754714"/>
                    <a:gd name="connsiteY4" fmla="*/ 410308 h 410308"/>
                    <a:gd name="connsiteX5" fmla="*/ 746979 w 754714"/>
                    <a:gd name="connsiteY5" fmla="*/ 299183 h 410308"/>
                    <a:gd name="connsiteX0" fmla="*/ 746979 w 767844"/>
                    <a:gd name="connsiteY0" fmla="*/ 299183 h 410308"/>
                    <a:gd name="connsiteX1" fmla="*/ 281524 w 767844"/>
                    <a:gd name="connsiteY1" fmla="*/ 81378 h 410308"/>
                    <a:gd name="connsiteX2" fmla="*/ 219929 w 767844"/>
                    <a:gd name="connsiteY2" fmla="*/ 59153 h 410308"/>
                    <a:gd name="connsiteX3" fmla="*/ 185004 w 767844"/>
                    <a:gd name="connsiteY3" fmla="*/ 167738 h 410308"/>
                    <a:gd name="connsiteX4" fmla="*/ 706339 w 767844"/>
                    <a:gd name="connsiteY4" fmla="*/ 410308 h 410308"/>
                    <a:gd name="connsiteX5" fmla="*/ 746979 w 767844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  <a:gd name="connsiteX0" fmla="*/ 679962 w 693078"/>
                    <a:gd name="connsiteY0" fmla="*/ 299183 h 410308"/>
                    <a:gd name="connsiteX1" fmla="*/ 214507 w 693078"/>
                    <a:gd name="connsiteY1" fmla="*/ 81378 h 410308"/>
                    <a:gd name="connsiteX2" fmla="*/ 152912 w 693078"/>
                    <a:gd name="connsiteY2" fmla="*/ 59153 h 410308"/>
                    <a:gd name="connsiteX3" fmla="*/ 117987 w 693078"/>
                    <a:gd name="connsiteY3" fmla="*/ 167738 h 410308"/>
                    <a:gd name="connsiteX4" fmla="*/ 639322 w 693078"/>
                    <a:gd name="connsiteY4" fmla="*/ 410308 h 410308"/>
                    <a:gd name="connsiteX5" fmla="*/ 679962 w 693078"/>
                    <a:gd name="connsiteY5" fmla="*/ 299183 h 410308"/>
                    <a:gd name="connsiteX0" fmla="*/ 639832 w 652948"/>
                    <a:gd name="connsiteY0" fmla="*/ 333551 h 444676"/>
                    <a:gd name="connsiteX1" fmla="*/ 174377 w 652948"/>
                    <a:gd name="connsiteY1" fmla="*/ 115746 h 444676"/>
                    <a:gd name="connsiteX2" fmla="*/ 112782 w 652948"/>
                    <a:gd name="connsiteY2" fmla="*/ 93521 h 444676"/>
                    <a:gd name="connsiteX3" fmla="*/ 77857 w 652948"/>
                    <a:gd name="connsiteY3" fmla="*/ 202106 h 444676"/>
                    <a:gd name="connsiteX4" fmla="*/ 599192 w 652948"/>
                    <a:gd name="connsiteY4" fmla="*/ 444676 h 444676"/>
                    <a:gd name="connsiteX5" fmla="*/ 639832 w 652948"/>
                    <a:gd name="connsiteY5" fmla="*/ 333551 h 444676"/>
                    <a:gd name="connsiteX0" fmla="*/ 644540 w 657656"/>
                    <a:gd name="connsiteY0" fmla="*/ 314239 h 425364"/>
                    <a:gd name="connsiteX1" fmla="*/ 179085 w 657656"/>
                    <a:gd name="connsiteY1" fmla="*/ 96434 h 425364"/>
                    <a:gd name="connsiteX2" fmla="*/ 117490 w 657656"/>
                    <a:gd name="connsiteY2" fmla="*/ 74209 h 425364"/>
                    <a:gd name="connsiteX3" fmla="*/ 82565 w 657656"/>
                    <a:gd name="connsiteY3" fmla="*/ 182794 h 425364"/>
                    <a:gd name="connsiteX4" fmla="*/ 603900 w 657656"/>
                    <a:gd name="connsiteY4" fmla="*/ 425364 h 425364"/>
                    <a:gd name="connsiteX5" fmla="*/ 644540 w 657656"/>
                    <a:gd name="connsiteY5" fmla="*/ 314239 h 425364"/>
                    <a:gd name="connsiteX0" fmla="*/ 657219 w 670335"/>
                    <a:gd name="connsiteY0" fmla="*/ 332204 h 443329"/>
                    <a:gd name="connsiteX1" fmla="*/ 191764 w 670335"/>
                    <a:gd name="connsiteY1" fmla="*/ 114399 h 443329"/>
                    <a:gd name="connsiteX2" fmla="*/ 130169 w 670335"/>
                    <a:gd name="connsiteY2" fmla="*/ 92174 h 443329"/>
                    <a:gd name="connsiteX3" fmla="*/ 95244 w 670335"/>
                    <a:gd name="connsiteY3" fmla="*/ 200759 h 443329"/>
                    <a:gd name="connsiteX4" fmla="*/ 616579 w 670335"/>
                    <a:gd name="connsiteY4" fmla="*/ 443329 h 443329"/>
                    <a:gd name="connsiteX5" fmla="*/ 657219 w 670335"/>
                    <a:gd name="connsiteY5" fmla="*/ 332204 h 443329"/>
                    <a:gd name="connsiteX0" fmla="*/ 654605 w 667721"/>
                    <a:gd name="connsiteY0" fmla="*/ 339625 h 450750"/>
                    <a:gd name="connsiteX1" fmla="*/ 189150 w 667721"/>
                    <a:gd name="connsiteY1" fmla="*/ 121820 h 450750"/>
                    <a:gd name="connsiteX2" fmla="*/ 138476 w 667721"/>
                    <a:gd name="connsiteY2" fmla="*/ 88896 h 450750"/>
                    <a:gd name="connsiteX3" fmla="*/ 92630 w 667721"/>
                    <a:gd name="connsiteY3" fmla="*/ 208180 h 450750"/>
                    <a:gd name="connsiteX4" fmla="*/ 613965 w 667721"/>
                    <a:gd name="connsiteY4" fmla="*/ 450750 h 450750"/>
                    <a:gd name="connsiteX5" fmla="*/ 654605 w 667721"/>
                    <a:gd name="connsiteY5" fmla="*/ 339625 h 450750"/>
                    <a:gd name="connsiteX0" fmla="*/ 654605 w 667721"/>
                    <a:gd name="connsiteY0" fmla="*/ 339625 h 450750"/>
                    <a:gd name="connsiteX1" fmla="*/ 189150 w 667721"/>
                    <a:gd name="connsiteY1" fmla="*/ 121820 h 450750"/>
                    <a:gd name="connsiteX2" fmla="*/ 138476 w 667721"/>
                    <a:gd name="connsiteY2" fmla="*/ 88896 h 450750"/>
                    <a:gd name="connsiteX3" fmla="*/ 92630 w 667721"/>
                    <a:gd name="connsiteY3" fmla="*/ 208180 h 450750"/>
                    <a:gd name="connsiteX4" fmla="*/ 613965 w 667721"/>
                    <a:gd name="connsiteY4" fmla="*/ 450750 h 450750"/>
                    <a:gd name="connsiteX5" fmla="*/ 654605 w 667721"/>
                    <a:gd name="connsiteY5" fmla="*/ 339625 h 450750"/>
                    <a:gd name="connsiteX0" fmla="*/ 654605 w 655689"/>
                    <a:gd name="connsiteY0" fmla="*/ 339625 h 359152"/>
                    <a:gd name="connsiteX1" fmla="*/ 189150 w 655689"/>
                    <a:gd name="connsiteY1" fmla="*/ 121820 h 359152"/>
                    <a:gd name="connsiteX2" fmla="*/ 138476 w 655689"/>
                    <a:gd name="connsiteY2" fmla="*/ 88896 h 359152"/>
                    <a:gd name="connsiteX3" fmla="*/ 92630 w 655689"/>
                    <a:gd name="connsiteY3" fmla="*/ 208180 h 359152"/>
                    <a:gd name="connsiteX4" fmla="*/ 295174 w 655689"/>
                    <a:gd name="connsiteY4" fmla="*/ 341821 h 359152"/>
                    <a:gd name="connsiteX5" fmla="*/ 654605 w 655689"/>
                    <a:gd name="connsiteY5" fmla="*/ 339625 h 359152"/>
                    <a:gd name="connsiteX0" fmla="*/ 654605 w 655689"/>
                    <a:gd name="connsiteY0" fmla="*/ 339625 h 359152"/>
                    <a:gd name="connsiteX1" fmla="*/ 189150 w 655689"/>
                    <a:gd name="connsiteY1" fmla="*/ 121820 h 359152"/>
                    <a:gd name="connsiteX2" fmla="*/ 138476 w 655689"/>
                    <a:gd name="connsiteY2" fmla="*/ 88896 h 359152"/>
                    <a:gd name="connsiteX3" fmla="*/ 92630 w 655689"/>
                    <a:gd name="connsiteY3" fmla="*/ 208180 h 359152"/>
                    <a:gd name="connsiteX4" fmla="*/ 295174 w 655689"/>
                    <a:gd name="connsiteY4" fmla="*/ 341821 h 359152"/>
                    <a:gd name="connsiteX5" fmla="*/ 654605 w 655689"/>
                    <a:gd name="connsiteY5" fmla="*/ 339625 h 359152"/>
                    <a:gd name="connsiteX0" fmla="*/ 215202 w 312705"/>
                    <a:gd name="connsiteY0" fmla="*/ 160690 h 341821"/>
                    <a:gd name="connsiteX1" fmla="*/ 189150 w 312705"/>
                    <a:gd name="connsiteY1" fmla="*/ 121820 h 341821"/>
                    <a:gd name="connsiteX2" fmla="*/ 138476 w 312705"/>
                    <a:gd name="connsiteY2" fmla="*/ 88896 h 341821"/>
                    <a:gd name="connsiteX3" fmla="*/ 92630 w 312705"/>
                    <a:gd name="connsiteY3" fmla="*/ 208180 h 341821"/>
                    <a:gd name="connsiteX4" fmla="*/ 295174 w 312705"/>
                    <a:gd name="connsiteY4" fmla="*/ 341821 h 341821"/>
                    <a:gd name="connsiteX5" fmla="*/ 215202 w 312705"/>
                    <a:gd name="connsiteY5" fmla="*/ 160690 h 341821"/>
                    <a:gd name="connsiteX0" fmla="*/ 211698 w 312344"/>
                    <a:gd name="connsiteY0" fmla="*/ 168423 h 341821"/>
                    <a:gd name="connsiteX1" fmla="*/ 189150 w 312344"/>
                    <a:gd name="connsiteY1" fmla="*/ 121820 h 341821"/>
                    <a:gd name="connsiteX2" fmla="*/ 138476 w 312344"/>
                    <a:gd name="connsiteY2" fmla="*/ 88896 h 341821"/>
                    <a:gd name="connsiteX3" fmla="*/ 92630 w 312344"/>
                    <a:gd name="connsiteY3" fmla="*/ 208180 h 341821"/>
                    <a:gd name="connsiteX4" fmla="*/ 295174 w 312344"/>
                    <a:gd name="connsiteY4" fmla="*/ 341821 h 341821"/>
                    <a:gd name="connsiteX5" fmla="*/ 211698 w 312344"/>
                    <a:gd name="connsiteY5" fmla="*/ 168423 h 341821"/>
                    <a:gd name="connsiteX0" fmla="*/ 211698 w 311022"/>
                    <a:gd name="connsiteY0" fmla="*/ 168423 h 341821"/>
                    <a:gd name="connsiteX1" fmla="*/ 189150 w 311022"/>
                    <a:gd name="connsiteY1" fmla="*/ 121820 h 341821"/>
                    <a:gd name="connsiteX2" fmla="*/ 138476 w 311022"/>
                    <a:gd name="connsiteY2" fmla="*/ 88896 h 341821"/>
                    <a:gd name="connsiteX3" fmla="*/ 92630 w 311022"/>
                    <a:gd name="connsiteY3" fmla="*/ 208180 h 341821"/>
                    <a:gd name="connsiteX4" fmla="*/ 295174 w 311022"/>
                    <a:gd name="connsiteY4" fmla="*/ 341821 h 341821"/>
                    <a:gd name="connsiteX5" fmla="*/ 211698 w 311022"/>
                    <a:gd name="connsiteY5" fmla="*/ 168423 h 341821"/>
                    <a:gd name="connsiteX0" fmla="*/ 211698 w 295174"/>
                    <a:gd name="connsiteY0" fmla="*/ 168423 h 341821"/>
                    <a:gd name="connsiteX1" fmla="*/ 189150 w 295174"/>
                    <a:gd name="connsiteY1" fmla="*/ 121820 h 341821"/>
                    <a:gd name="connsiteX2" fmla="*/ 138476 w 295174"/>
                    <a:gd name="connsiteY2" fmla="*/ 88896 h 341821"/>
                    <a:gd name="connsiteX3" fmla="*/ 92630 w 295174"/>
                    <a:gd name="connsiteY3" fmla="*/ 208180 h 341821"/>
                    <a:gd name="connsiteX4" fmla="*/ 295174 w 295174"/>
                    <a:gd name="connsiteY4" fmla="*/ 341821 h 341821"/>
                    <a:gd name="connsiteX5" fmla="*/ 211698 w 295174"/>
                    <a:gd name="connsiteY5" fmla="*/ 168423 h 341821"/>
                    <a:gd name="connsiteX0" fmla="*/ 211698 w 295174"/>
                    <a:gd name="connsiteY0" fmla="*/ 168423 h 341821"/>
                    <a:gd name="connsiteX1" fmla="*/ 189150 w 295174"/>
                    <a:gd name="connsiteY1" fmla="*/ 121820 h 341821"/>
                    <a:gd name="connsiteX2" fmla="*/ 138476 w 295174"/>
                    <a:gd name="connsiteY2" fmla="*/ 88896 h 341821"/>
                    <a:gd name="connsiteX3" fmla="*/ 92630 w 295174"/>
                    <a:gd name="connsiteY3" fmla="*/ 208180 h 341821"/>
                    <a:gd name="connsiteX4" fmla="*/ 295174 w 295174"/>
                    <a:gd name="connsiteY4" fmla="*/ 341821 h 341821"/>
                    <a:gd name="connsiteX5" fmla="*/ 211698 w 295174"/>
                    <a:gd name="connsiteY5" fmla="*/ 168423 h 341821"/>
                    <a:gd name="connsiteX0" fmla="*/ 211698 w 290121"/>
                    <a:gd name="connsiteY0" fmla="*/ 168423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211698 w 290121"/>
                    <a:gd name="connsiteY5" fmla="*/ 168423 h 343635"/>
                    <a:gd name="connsiteX0" fmla="*/ 211698 w 290121"/>
                    <a:gd name="connsiteY0" fmla="*/ 168423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211698 w 290121"/>
                    <a:gd name="connsiteY5" fmla="*/ 168423 h 343635"/>
                    <a:gd name="connsiteX0" fmla="*/ 211698 w 290121"/>
                    <a:gd name="connsiteY0" fmla="*/ 168423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211698 w 290121"/>
                    <a:gd name="connsiteY5" fmla="*/ 168423 h 343635"/>
                    <a:gd name="connsiteX0" fmla="*/ 191735 w 290121"/>
                    <a:gd name="connsiteY0" fmla="*/ 163450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191735 w 290121"/>
                    <a:gd name="connsiteY5" fmla="*/ 163450 h 343635"/>
                    <a:gd name="connsiteX0" fmla="*/ 191735 w 290121"/>
                    <a:gd name="connsiteY0" fmla="*/ 163450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191735 w 290121"/>
                    <a:gd name="connsiteY5" fmla="*/ 163450 h 343635"/>
                    <a:gd name="connsiteX0" fmla="*/ 191735 w 290121"/>
                    <a:gd name="connsiteY0" fmla="*/ 163450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191735 w 290121"/>
                    <a:gd name="connsiteY5" fmla="*/ 163450 h 343635"/>
                    <a:gd name="connsiteX0" fmla="*/ 171654 w 270040"/>
                    <a:gd name="connsiteY0" fmla="*/ 165736 h 345921"/>
                    <a:gd name="connsiteX1" fmla="*/ 169069 w 270040"/>
                    <a:gd name="connsiteY1" fmla="*/ 124106 h 345921"/>
                    <a:gd name="connsiteX2" fmla="*/ 118395 w 270040"/>
                    <a:gd name="connsiteY2" fmla="*/ 91182 h 345921"/>
                    <a:gd name="connsiteX3" fmla="*/ 72549 w 270040"/>
                    <a:gd name="connsiteY3" fmla="*/ 210466 h 345921"/>
                    <a:gd name="connsiteX4" fmla="*/ 270040 w 270040"/>
                    <a:gd name="connsiteY4" fmla="*/ 345921 h 345921"/>
                    <a:gd name="connsiteX5" fmla="*/ 171654 w 270040"/>
                    <a:gd name="connsiteY5" fmla="*/ 165736 h 345921"/>
                    <a:gd name="connsiteX0" fmla="*/ 164946 w 263332"/>
                    <a:gd name="connsiteY0" fmla="*/ 167150 h 347335"/>
                    <a:gd name="connsiteX1" fmla="*/ 162361 w 263332"/>
                    <a:gd name="connsiteY1" fmla="*/ 125520 h 347335"/>
                    <a:gd name="connsiteX2" fmla="*/ 111687 w 263332"/>
                    <a:gd name="connsiteY2" fmla="*/ 92596 h 347335"/>
                    <a:gd name="connsiteX3" fmla="*/ 65841 w 263332"/>
                    <a:gd name="connsiteY3" fmla="*/ 211880 h 347335"/>
                    <a:gd name="connsiteX4" fmla="*/ 263332 w 263332"/>
                    <a:gd name="connsiteY4" fmla="*/ 347335 h 347335"/>
                    <a:gd name="connsiteX5" fmla="*/ 164946 w 263332"/>
                    <a:gd name="connsiteY5" fmla="*/ 167150 h 347335"/>
                    <a:gd name="connsiteX0" fmla="*/ 160926 w 259312"/>
                    <a:gd name="connsiteY0" fmla="*/ 172695 h 352880"/>
                    <a:gd name="connsiteX1" fmla="*/ 158341 w 259312"/>
                    <a:gd name="connsiteY1" fmla="*/ 131065 h 352880"/>
                    <a:gd name="connsiteX2" fmla="*/ 107667 w 259312"/>
                    <a:gd name="connsiteY2" fmla="*/ 98141 h 352880"/>
                    <a:gd name="connsiteX3" fmla="*/ 61821 w 259312"/>
                    <a:gd name="connsiteY3" fmla="*/ 217425 h 352880"/>
                    <a:gd name="connsiteX4" fmla="*/ 259312 w 259312"/>
                    <a:gd name="connsiteY4" fmla="*/ 352880 h 352880"/>
                    <a:gd name="connsiteX5" fmla="*/ 160926 w 259312"/>
                    <a:gd name="connsiteY5" fmla="*/ 172695 h 352880"/>
                    <a:gd name="connsiteX0" fmla="*/ 160925 w 259311"/>
                    <a:gd name="connsiteY0" fmla="*/ 172695 h 352880"/>
                    <a:gd name="connsiteX1" fmla="*/ 107666 w 259311"/>
                    <a:gd name="connsiteY1" fmla="*/ 98141 h 352880"/>
                    <a:gd name="connsiteX2" fmla="*/ 61820 w 259311"/>
                    <a:gd name="connsiteY2" fmla="*/ 217425 h 352880"/>
                    <a:gd name="connsiteX3" fmla="*/ 259311 w 259311"/>
                    <a:gd name="connsiteY3" fmla="*/ 352880 h 352880"/>
                    <a:gd name="connsiteX4" fmla="*/ 160925 w 259311"/>
                    <a:gd name="connsiteY4" fmla="*/ 172695 h 352880"/>
                    <a:gd name="connsiteX0" fmla="*/ 101236 w 199622"/>
                    <a:gd name="connsiteY0" fmla="*/ 6929 h 187114"/>
                    <a:gd name="connsiteX1" fmla="*/ 2131 w 199622"/>
                    <a:gd name="connsiteY1" fmla="*/ 51659 h 187114"/>
                    <a:gd name="connsiteX2" fmla="*/ 199622 w 199622"/>
                    <a:gd name="connsiteY2" fmla="*/ 187114 h 187114"/>
                    <a:gd name="connsiteX3" fmla="*/ 101236 w 199622"/>
                    <a:gd name="connsiteY3" fmla="*/ 6929 h 187114"/>
                    <a:gd name="connsiteX0" fmla="*/ 101292 w 199678"/>
                    <a:gd name="connsiteY0" fmla="*/ 94311 h 274496"/>
                    <a:gd name="connsiteX1" fmla="*/ 2187 w 199678"/>
                    <a:gd name="connsiteY1" fmla="*/ 139041 h 274496"/>
                    <a:gd name="connsiteX2" fmla="*/ 199678 w 199678"/>
                    <a:gd name="connsiteY2" fmla="*/ 274496 h 274496"/>
                    <a:gd name="connsiteX3" fmla="*/ 101292 w 199678"/>
                    <a:gd name="connsiteY3" fmla="*/ 94311 h 274496"/>
                    <a:gd name="connsiteX0" fmla="*/ 104052 w 202438"/>
                    <a:gd name="connsiteY0" fmla="*/ 121842 h 302027"/>
                    <a:gd name="connsiteX1" fmla="*/ 4947 w 202438"/>
                    <a:gd name="connsiteY1" fmla="*/ 166572 h 302027"/>
                    <a:gd name="connsiteX2" fmla="*/ 202438 w 202438"/>
                    <a:gd name="connsiteY2" fmla="*/ 302027 h 302027"/>
                    <a:gd name="connsiteX3" fmla="*/ 104052 w 202438"/>
                    <a:gd name="connsiteY3" fmla="*/ 121842 h 302027"/>
                    <a:gd name="connsiteX0" fmla="*/ 133554 w 231940"/>
                    <a:gd name="connsiteY0" fmla="*/ 152892 h 333077"/>
                    <a:gd name="connsiteX1" fmla="*/ 34449 w 231940"/>
                    <a:gd name="connsiteY1" fmla="*/ 197622 h 333077"/>
                    <a:gd name="connsiteX2" fmla="*/ 231940 w 231940"/>
                    <a:gd name="connsiteY2" fmla="*/ 333077 h 333077"/>
                    <a:gd name="connsiteX3" fmla="*/ 133554 w 231940"/>
                    <a:gd name="connsiteY3" fmla="*/ 152892 h 333077"/>
                    <a:gd name="connsiteX0" fmla="*/ 129298 w 227684"/>
                    <a:gd name="connsiteY0" fmla="*/ 154290 h 334475"/>
                    <a:gd name="connsiteX1" fmla="*/ 30193 w 227684"/>
                    <a:gd name="connsiteY1" fmla="*/ 199020 h 334475"/>
                    <a:gd name="connsiteX2" fmla="*/ 227684 w 227684"/>
                    <a:gd name="connsiteY2" fmla="*/ 334475 h 334475"/>
                    <a:gd name="connsiteX3" fmla="*/ 129298 w 227684"/>
                    <a:gd name="connsiteY3" fmla="*/ 154290 h 334475"/>
                    <a:gd name="connsiteX0" fmla="*/ 127819 w 226205"/>
                    <a:gd name="connsiteY0" fmla="*/ 138365 h 318550"/>
                    <a:gd name="connsiteX1" fmla="*/ 28714 w 226205"/>
                    <a:gd name="connsiteY1" fmla="*/ 183095 h 318550"/>
                    <a:gd name="connsiteX2" fmla="*/ 226205 w 226205"/>
                    <a:gd name="connsiteY2" fmla="*/ 318550 h 318550"/>
                    <a:gd name="connsiteX3" fmla="*/ 127819 w 226205"/>
                    <a:gd name="connsiteY3" fmla="*/ 138365 h 318550"/>
                    <a:gd name="connsiteX0" fmla="*/ 127403 w 225789"/>
                    <a:gd name="connsiteY0" fmla="*/ 140588 h 320773"/>
                    <a:gd name="connsiteX1" fmla="*/ 28298 w 225789"/>
                    <a:gd name="connsiteY1" fmla="*/ 185318 h 320773"/>
                    <a:gd name="connsiteX2" fmla="*/ 225789 w 225789"/>
                    <a:gd name="connsiteY2" fmla="*/ 320773 h 320773"/>
                    <a:gd name="connsiteX3" fmla="*/ 127403 w 225789"/>
                    <a:gd name="connsiteY3" fmla="*/ 140588 h 320773"/>
                    <a:gd name="connsiteX0" fmla="*/ 123310 w 221696"/>
                    <a:gd name="connsiteY0" fmla="*/ 126702 h 306887"/>
                    <a:gd name="connsiteX1" fmla="*/ 24205 w 221696"/>
                    <a:gd name="connsiteY1" fmla="*/ 171432 h 306887"/>
                    <a:gd name="connsiteX2" fmla="*/ 221696 w 221696"/>
                    <a:gd name="connsiteY2" fmla="*/ 306887 h 306887"/>
                    <a:gd name="connsiteX3" fmla="*/ 123310 w 221696"/>
                    <a:gd name="connsiteY3" fmla="*/ 126702 h 306887"/>
                    <a:gd name="connsiteX0" fmla="*/ 123310 w 565279"/>
                    <a:gd name="connsiteY0" fmla="*/ 126702 h 380914"/>
                    <a:gd name="connsiteX1" fmla="*/ 24205 w 565279"/>
                    <a:gd name="connsiteY1" fmla="*/ 171432 h 380914"/>
                    <a:gd name="connsiteX2" fmla="*/ 565280 w 565279"/>
                    <a:gd name="connsiteY2" fmla="*/ 380914 h 380914"/>
                    <a:gd name="connsiteX3" fmla="*/ 123310 w 565279"/>
                    <a:gd name="connsiteY3" fmla="*/ 126702 h 380914"/>
                    <a:gd name="connsiteX0" fmla="*/ 123310 w 563999"/>
                    <a:gd name="connsiteY0" fmla="*/ 126702 h 448699"/>
                    <a:gd name="connsiteX1" fmla="*/ 24205 w 563999"/>
                    <a:gd name="connsiteY1" fmla="*/ 171432 h 448699"/>
                    <a:gd name="connsiteX2" fmla="*/ 564000 w 563999"/>
                    <a:gd name="connsiteY2" fmla="*/ 448700 h 448699"/>
                    <a:gd name="connsiteX3" fmla="*/ 123310 w 563999"/>
                    <a:gd name="connsiteY3" fmla="*/ 126702 h 448699"/>
                    <a:gd name="connsiteX0" fmla="*/ 123310 w 541865"/>
                    <a:gd name="connsiteY0" fmla="*/ 126702 h 502270"/>
                    <a:gd name="connsiteX1" fmla="*/ 24205 w 541865"/>
                    <a:gd name="connsiteY1" fmla="*/ 171432 h 502270"/>
                    <a:gd name="connsiteX2" fmla="*/ 541865 w 541865"/>
                    <a:gd name="connsiteY2" fmla="*/ 502270 h 502270"/>
                    <a:gd name="connsiteX3" fmla="*/ 123310 w 541865"/>
                    <a:gd name="connsiteY3" fmla="*/ 126702 h 502270"/>
                    <a:gd name="connsiteX0" fmla="*/ 123310 w 541865"/>
                    <a:gd name="connsiteY0" fmla="*/ 126702 h 558101"/>
                    <a:gd name="connsiteX1" fmla="*/ 24205 w 541865"/>
                    <a:gd name="connsiteY1" fmla="*/ 171432 h 558101"/>
                    <a:gd name="connsiteX2" fmla="*/ 541865 w 541865"/>
                    <a:gd name="connsiteY2" fmla="*/ 502270 h 558101"/>
                    <a:gd name="connsiteX3" fmla="*/ 123310 w 541865"/>
                    <a:gd name="connsiteY3" fmla="*/ 126702 h 558101"/>
                    <a:gd name="connsiteX0" fmla="*/ 123310 w 539885"/>
                    <a:gd name="connsiteY0" fmla="*/ 126702 h 485373"/>
                    <a:gd name="connsiteX1" fmla="*/ 24205 w 539885"/>
                    <a:gd name="connsiteY1" fmla="*/ 171432 h 485373"/>
                    <a:gd name="connsiteX2" fmla="*/ 539885 w 539885"/>
                    <a:gd name="connsiteY2" fmla="*/ 420818 h 485373"/>
                    <a:gd name="connsiteX3" fmla="*/ 123310 w 539885"/>
                    <a:gd name="connsiteY3" fmla="*/ 126702 h 485373"/>
                    <a:gd name="connsiteX0" fmla="*/ 123310 w 539975"/>
                    <a:gd name="connsiteY0" fmla="*/ 126702 h 485373"/>
                    <a:gd name="connsiteX1" fmla="*/ 24205 w 539975"/>
                    <a:gd name="connsiteY1" fmla="*/ 171432 h 485373"/>
                    <a:gd name="connsiteX2" fmla="*/ 539885 w 539975"/>
                    <a:gd name="connsiteY2" fmla="*/ 420818 h 485373"/>
                    <a:gd name="connsiteX3" fmla="*/ 123310 w 539975"/>
                    <a:gd name="connsiteY3" fmla="*/ 126702 h 485373"/>
                    <a:gd name="connsiteX0" fmla="*/ 123310 w 539975"/>
                    <a:gd name="connsiteY0" fmla="*/ 126702 h 486036"/>
                    <a:gd name="connsiteX1" fmla="*/ 24205 w 539975"/>
                    <a:gd name="connsiteY1" fmla="*/ 171432 h 486036"/>
                    <a:gd name="connsiteX2" fmla="*/ 539885 w 539975"/>
                    <a:gd name="connsiteY2" fmla="*/ 420818 h 486036"/>
                    <a:gd name="connsiteX3" fmla="*/ 123310 w 539975"/>
                    <a:gd name="connsiteY3" fmla="*/ 126702 h 486036"/>
                    <a:gd name="connsiteX0" fmla="*/ 123310 w 596853"/>
                    <a:gd name="connsiteY0" fmla="*/ 126702 h 460072"/>
                    <a:gd name="connsiteX1" fmla="*/ 24205 w 596853"/>
                    <a:gd name="connsiteY1" fmla="*/ 171432 h 460072"/>
                    <a:gd name="connsiteX2" fmla="*/ 596774 w 596853"/>
                    <a:gd name="connsiteY2" fmla="*/ 390941 h 460072"/>
                    <a:gd name="connsiteX3" fmla="*/ 123310 w 596853"/>
                    <a:gd name="connsiteY3" fmla="*/ 126702 h 46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6853" h="460072">
                      <a:moveTo>
                        <a:pt x="123310" y="126702"/>
                      </a:moveTo>
                      <a:cubicBezTo>
                        <a:pt x="146392" y="-64839"/>
                        <a:pt x="-70866" y="-30596"/>
                        <a:pt x="24205" y="171432"/>
                      </a:cubicBezTo>
                      <a:cubicBezTo>
                        <a:pt x="135519" y="271763"/>
                        <a:pt x="532078" y="602011"/>
                        <a:pt x="596774" y="390941"/>
                      </a:cubicBezTo>
                      <a:cubicBezTo>
                        <a:pt x="603857" y="242701"/>
                        <a:pt x="133952" y="175446"/>
                        <a:pt x="123310" y="126702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476" name="フリーフォーム 475"/>
                <p:cNvSpPr/>
                <p:nvPr/>
              </p:nvSpPr>
              <p:spPr>
                <a:xfrm rot="8146886" flipH="1" flipV="1">
                  <a:off x="2729554" y="3625590"/>
                  <a:ext cx="353264" cy="273278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1589"/>
                    <a:gd name="connsiteY0" fmla="*/ 299183 h 410308"/>
                    <a:gd name="connsiteX1" fmla="*/ 281524 w 751589"/>
                    <a:gd name="connsiteY1" fmla="*/ 81378 h 410308"/>
                    <a:gd name="connsiteX2" fmla="*/ 219929 w 751589"/>
                    <a:gd name="connsiteY2" fmla="*/ 59153 h 410308"/>
                    <a:gd name="connsiteX3" fmla="*/ 185004 w 751589"/>
                    <a:gd name="connsiteY3" fmla="*/ 167738 h 410308"/>
                    <a:gd name="connsiteX4" fmla="*/ 706339 w 751589"/>
                    <a:gd name="connsiteY4" fmla="*/ 410308 h 410308"/>
                    <a:gd name="connsiteX5" fmla="*/ 746979 w 751589"/>
                    <a:gd name="connsiteY5" fmla="*/ 299183 h 410308"/>
                    <a:gd name="connsiteX0" fmla="*/ 746979 w 766980"/>
                    <a:gd name="connsiteY0" fmla="*/ 299183 h 410308"/>
                    <a:gd name="connsiteX1" fmla="*/ 281524 w 766980"/>
                    <a:gd name="connsiteY1" fmla="*/ 81378 h 410308"/>
                    <a:gd name="connsiteX2" fmla="*/ 219929 w 766980"/>
                    <a:gd name="connsiteY2" fmla="*/ 59153 h 410308"/>
                    <a:gd name="connsiteX3" fmla="*/ 185004 w 766980"/>
                    <a:gd name="connsiteY3" fmla="*/ 167738 h 410308"/>
                    <a:gd name="connsiteX4" fmla="*/ 706339 w 766980"/>
                    <a:gd name="connsiteY4" fmla="*/ 410308 h 410308"/>
                    <a:gd name="connsiteX5" fmla="*/ 746979 w 766980"/>
                    <a:gd name="connsiteY5" fmla="*/ 299183 h 410308"/>
                    <a:gd name="connsiteX0" fmla="*/ 746979 w 763268"/>
                    <a:gd name="connsiteY0" fmla="*/ 299183 h 410308"/>
                    <a:gd name="connsiteX1" fmla="*/ 281524 w 763268"/>
                    <a:gd name="connsiteY1" fmla="*/ 81378 h 410308"/>
                    <a:gd name="connsiteX2" fmla="*/ 219929 w 763268"/>
                    <a:gd name="connsiteY2" fmla="*/ 59153 h 410308"/>
                    <a:gd name="connsiteX3" fmla="*/ 185004 w 763268"/>
                    <a:gd name="connsiteY3" fmla="*/ 167738 h 410308"/>
                    <a:gd name="connsiteX4" fmla="*/ 706339 w 763268"/>
                    <a:gd name="connsiteY4" fmla="*/ 410308 h 410308"/>
                    <a:gd name="connsiteX5" fmla="*/ 746979 w 763268"/>
                    <a:gd name="connsiteY5" fmla="*/ 299183 h 410308"/>
                    <a:gd name="connsiteX0" fmla="*/ 746979 w 760002"/>
                    <a:gd name="connsiteY0" fmla="*/ 299183 h 403934"/>
                    <a:gd name="connsiteX1" fmla="*/ 281524 w 760002"/>
                    <a:gd name="connsiteY1" fmla="*/ 81378 h 403934"/>
                    <a:gd name="connsiteX2" fmla="*/ 219929 w 760002"/>
                    <a:gd name="connsiteY2" fmla="*/ 59153 h 403934"/>
                    <a:gd name="connsiteX3" fmla="*/ 185004 w 760002"/>
                    <a:gd name="connsiteY3" fmla="*/ 167738 h 403934"/>
                    <a:gd name="connsiteX4" fmla="*/ 697878 w 760002"/>
                    <a:gd name="connsiteY4" fmla="*/ 403934 h 403934"/>
                    <a:gd name="connsiteX5" fmla="*/ 746979 w 760002"/>
                    <a:gd name="connsiteY5" fmla="*/ 299183 h 403934"/>
                    <a:gd name="connsiteX0" fmla="*/ 746979 w 761578"/>
                    <a:gd name="connsiteY0" fmla="*/ 299183 h 403934"/>
                    <a:gd name="connsiteX1" fmla="*/ 281524 w 761578"/>
                    <a:gd name="connsiteY1" fmla="*/ 81378 h 403934"/>
                    <a:gd name="connsiteX2" fmla="*/ 219929 w 761578"/>
                    <a:gd name="connsiteY2" fmla="*/ 59153 h 403934"/>
                    <a:gd name="connsiteX3" fmla="*/ 185004 w 761578"/>
                    <a:gd name="connsiteY3" fmla="*/ 167738 h 403934"/>
                    <a:gd name="connsiteX4" fmla="*/ 697878 w 761578"/>
                    <a:gd name="connsiteY4" fmla="*/ 403934 h 403934"/>
                    <a:gd name="connsiteX5" fmla="*/ 746979 w 761578"/>
                    <a:gd name="connsiteY5" fmla="*/ 299183 h 403934"/>
                    <a:gd name="connsiteX0" fmla="*/ 746979 w 768357"/>
                    <a:gd name="connsiteY0" fmla="*/ 299183 h 403934"/>
                    <a:gd name="connsiteX1" fmla="*/ 281524 w 768357"/>
                    <a:gd name="connsiteY1" fmla="*/ 81378 h 403934"/>
                    <a:gd name="connsiteX2" fmla="*/ 219929 w 768357"/>
                    <a:gd name="connsiteY2" fmla="*/ 59153 h 403934"/>
                    <a:gd name="connsiteX3" fmla="*/ 185004 w 768357"/>
                    <a:gd name="connsiteY3" fmla="*/ 167738 h 403934"/>
                    <a:gd name="connsiteX4" fmla="*/ 697878 w 768357"/>
                    <a:gd name="connsiteY4" fmla="*/ 403934 h 403934"/>
                    <a:gd name="connsiteX5" fmla="*/ 746979 w 768357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59253 w 776898"/>
                    <a:gd name="connsiteY0" fmla="*/ 299183 h 403934"/>
                    <a:gd name="connsiteX1" fmla="*/ 293798 w 776898"/>
                    <a:gd name="connsiteY1" fmla="*/ 81378 h 403934"/>
                    <a:gd name="connsiteX2" fmla="*/ 232203 w 776898"/>
                    <a:gd name="connsiteY2" fmla="*/ 59153 h 403934"/>
                    <a:gd name="connsiteX3" fmla="*/ 178632 w 776898"/>
                    <a:gd name="connsiteY3" fmla="*/ 189972 h 403934"/>
                    <a:gd name="connsiteX4" fmla="*/ 710152 w 776898"/>
                    <a:gd name="connsiteY4" fmla="*/ 403934 h 403934"/>
                    <a:gd name="connsiteX5" fmla="*/ 759253 w 776898"/>
                    <a:gd name="connsiteY5" fmla="*/ 299183 h 403934"/>
                    <a:gd name="connsiteX0" fmla="*/ 713342 w 730987"/>
                    <a:gd name="connsiteY0" fmla="*/ 313112 h 417863"/>
                    <a:gd name="connsiteX1" fmla="*/ 247887 w 730987"/>
                    <a:gd name="connsiteY1" fmla="*/ 95307 h 417863"/>
                    <a:gd name="connsiteX2" fmla="*/ 186292 w 730987"/>
                    <a:gd name="connsiteY2" fmla="*/ 73082 h 417863"/>
                    <a:gd name="connsiteX3" fmla="*/ 132721 w 730987"/>
                    <a:gd name="connsiteY3" fmla="*/ 203901 h 417863"/>
                    <a:gd name="connsiteX4" fmla="*/ 664241 w 730987"/>
                    <a:gd name="connsiteY4" fmla="*/ 417863 h 417863"/>
                    <a:gd name="connsiteX5" fmla="*/ 713342 w 730987"/>
                    <a:gd name="connsiteY5" fmla="*/ 313112 h 417863"/>
                    <a:gd name="connsiteX0" fmla="*/ 675353 w 692998"/>
                    <a:gd name="connsiteY0" fmla="*/ 316433 h 421184"/>
                    <a:gd name="connsiteX1" fmla="*/ 209898 w 692998"/>
                    <a:gd name="connsiteY1" fmla="*/ 98628 h 421184"/>
                    <a:gd name="connsiteX2" fmla="*/ 148303 w 692998"/>
                    <a:gd name="connsiteY2" fmla="*/ 76403 h 421184"/>
                    <a:gd name="connsiteX3" fmla="*/ 94732 w 692998"/>
                    <a:gd name="connsiteY3" fmla="*/ 207222 h 421184"/>
                    <a:gd name="connsiteX4" fmla="*/ 626252 w 692998"/>
                    <a:gd name="connsiteY4" fmla="*/ 421184 h 421184"/>
                    <a:gd name="connsiteX5" fmla="*/ 675353 w 692998"/>
                    <a:gd name="connsiteY5" fmla="*/ 316433 h 421184"/>
                    <a:gd name="connsiteX0" fmla="*/ 660778 w 678423"/>
                    <a:gd name="connsiteY0" fmla="*/ 323569 h 428320"/>
                    <a:gd name="connsiteX1" fmla="*/ 195323 w 678423"/>
                    <a:gd name="connsiteY1" fmla="*/ 105764 h 428320"/>
                    <a:gd name="connsiteX2" fmla="*/ 133728 w 678423"/>
                    <a:gd name="connsiteY2" fmla="*/ 83539 h 428320"/>
                    <a:gd name="connsiteX3" fmla="*/ 99028 w 678423"/>
                    <a:gd name="connsiteY3" fmla="*/ 198105 h 428320"/>
                    <a:gd name="connsiteX4" fmla="*/ 611677 w 678423"/>
                    <a:gd name="connsiteY4" fmla="*/ 428320 h 428320"/>
                    <a:gd name="connsiteX5" fmla="*/ 660778 w 678423"/>
                    <a:gd name="connsiteY5" fmla="*/ 323569 h 428320"/>
                    <a:gd name="connsiteX0" fmla="*/ 660778 w 678423"/>
                    <a:gd name="connsiteY0" fmla="*/ 323570 h 428321"/>
                    <a:gd name="connsiteX1" fmla="*/ 195323 w 678423"/>
                    <a:gd name="connsiteY1" fmla="*/ 105765 h 428321"/>
                    <a:gd name="connsiteX2" fmla="*/ 133728 w 678423"/>
                    <a:gd name="connsiteY2" fmla="*/ 83540 h 428321"/>
                    <a:gd name="connsiteX3" fmla="*/ 99028 w 678423"/>
                    <a:gd name="connsiteY3" fmla="*/ 198106 h 428321"/>
                    <a:gd name="connsiteX4" fmla="*/ 611677 w 678423"/>
                    <a:gd name="connsiteY4" fmla="*/ 428321 h 428321"/>
                    <a:gd name="connsiteX5" fmla="*/ 660778 w 678423"/>
                    <a:gd name="connsiteY5" fmla="*/ 323570 h 428321"/>
                    <a:gd name="connsiteX0" fmla="*/ 660778 w 678423"/>
                    <a:gd name="connsiteY0" fmla="*/ 323570 h 428321"/>
                    <a:gd name="connsiteX1" fmla="*/ 195323 w 678423"/>
                    <a:gd name="connsiteY1" fmla="*/ 105765 h 428321"/>
                    <a:gd name="connsiteX2" fmla="*/ 133728 w 678423"/>
                    <a:gd name="connsiteY2" fmla="*/ 83540 h 428321"/>
                    <a:gd name="connsiteX3" fmla="*/ 99028 w 678423"/>
                    <a:gd name="connsiteY3" fmla="*/ 198106 h 428321"/>
                    <a:gd name="connsiteX4" fmla="*/ 611677 w 678423"/>
                    <a:gd name="connsiteY4" fmla="*/ 428321 h 428321"/>
                    <a:gd name="connsiteX5" fmla="*/ 660778 w 678423"/>
                    <a:gd name="connsiteY5" fmla="*/ 323570 h 428321"/>
                    <a:gd name="connsiteX0" fmla="*/ 655519 w 673164"/>
                    <a:gd name="connsiteY0" fmla="*/ 328158 h 432909"/>
                    <a:gd name="connsiteX1" fmla="*/ 190064 w 673164"/>
                    <a:gd name="connsiteY1" fmla="*/ 110353 h 432909"/>
                    <a:gd name="connsiteX2" fmla="*/ 128469 w 673164"/>
                    <a:gd name="connsiteY2" fmla="*/ 88128 h 432909"/>
                    <a:gd name="connsiteX3" fmla="*/ 100704 w 673164"/>
                    <a:gd name="connsiteY3" fmla="*/ 192861 h 432909"/>
                    <a:gd name="connsiteX4" fmla="*/ 606418 w 673164"/>
                    <a:gd name="connsiteY4" fmla="*/ 432909 h 432909"/>
                    <a:gd name="connsiteX5" fmla="*/ 655519 w 673164"/>
                    <a:gd name="connsiteY5" fmla="*/ 328158 h 432909"/>
                    <a:gd name="connsiteX0" fmla="*/ 655519 w 673164"/>
                    <a:gd name="connsiteY0" fmla="*/ 328158 h 432909"/>
                    <a:gd name="connsiteX1" fmla="*/ 190064 w 673164"/>
                    <a:gd name="connsiteY1" fmla="*/ 110353 h 432909"/>
                    <a:gd name="connsiteX2" fmla="*/ 128469 w 673164"/>
                    <a:gd name="connsiteY2" fmla="*/ 88128 h 432909"/>
                    <a:gd name="connsiteX3" fmla="*/ 100704 w 673164"/>
                    <a:gd name="connsiteY3" fmla="*/ 192861 h 432909"/>
                    <a:gd name="connsiteX4" fmla="*/ 606418 w 673164"/>
                    <a:gd name="connsiteY4" fmla="*/ 432909 h 432909"/>
                    <a:gd name="connsiteX5" fmla="*/ 655519 w 673164"/>
                    <a:gd name="connsiteY5" fmla="*/ 328158 h 432909"/>
                    <a:gd name="connsiteX0" fmla="*/ 644215 w 661860"/>
                    <a:gd name="connsiteY0" fmla="*/ 317897 h 422648"/>
                    <a:gd name="connsiteX1" fmla="*/ 178760 w 661860"/>
                    <a:gd name="connsiteY1" fmla="*/ 100092 h 422648"/>
                    <a:gd name="connsiteX2" fmla="*/ 117165 w 661860"/>
                    <a:gd name="connsiteY2" fmla="*/ 77867 h 422648"/>
                    <a:gd name="connsiteX3" fmla="*/ 89400 w 661860"/>
                    <a:gd name="connsiteY3" fmla="*/ 182600 h 422648"/>
                    <a:gd name="connsiteX4" fmla="*/ 595114 w 661860"/>
                    <a:gd name="connsiteY4" fmla="*/ 422648 h 422648"/>
                    <a:gd name="connsiteX5" fmla="*/ 644215 w 661860"/>
                    <a:gd name="connsiteY5" fmla="*/ 317897 h 422648"/>
                    <a:gd name="connsiteX0" fmla="*/ 644215 w 661860"/>
                    <a:gd name="connsiteY0" fmla="*/ 317897 h 422648"/>
                    <a:gd name="connsiteX1" fmla="*/ 178760 w 661860"/>
                    <a:gd name="connsiteY1" fmla="*/ 100092 h 422648"/>
                    <a:gd name="connsiteX2" fmla="*/ 117165 w 661860"/>
                    <a:gd name="connsiteY2" fmla="*/ 77867 h 422648"/>
                    <a:gd name="connsiteX3" fmla="*/ 89400 w 661860"/>
                    <a:gd name="connsiteY3" fmla="*/ 182600 h 422648"/>
                    <a:gd name="connsiteX4" fmla="*/ 595114 w 661860"/>
                    <a:gd name="connsiteY4" fmla="*/ 422648 h 422648"/>
                    <a:gd name="connsiteX5" fmla="*/ 644215 w 661860"/>
                    <a:gd name="connsiteY5" fmla="*/ 317897 h 422648"/>
                    <a:gd name="connsiteX0" fmla="*/ 649080 w 666725"/>
                    <a:gd name="connsiteY0" fmla="*/ 312420 h 417171"/>
                    <a:gd name="connsiteX1" fmla="*/ 183625 w 666725"/>
                    <a:gd name="connsiteY1" fmla="*/ 94615 h 417171"/>
                    <a:gd name="connsiteX2" fmla="*/ 122030 w 666725"/>
                    <a:gd name="connsiteY2" fmla="*/ 72390 h 417171"/>
                    <a:gd name="connsiteX3" fmla="*/ 94265 w 666725"/>
                    <a:gd name="connsiteY3" fmla="*/ 177123 h 417171"/>
                    <a:gd name="connsiteX4" fmla="*/ 599979 w 666725"/>
                    <a:gd name="connsiteY4" fmla="*/ 417171 h 417171"/>
                    <a:gd name="connsiteX5" fmla="*/ 649080 w 666725"/>
                    <a:gd name="connsiteY5" fmla="*/ 312420 h 417171"/>
                    <a:gd name="connsiteX0" fmla="*/ 655786 w 673431"/>
                    <a:gd name="connsiteY0" fmla="*/ 306076 h 410827"/>
                    <a:gd name="connsiteX1" fmla="*/ 190331 w 673431"/>
                    <a:gd name="connsiteY1" fmla="*/ 88271 h 410827"/>
                    <a:gd name="connsiteX2" fmla="*/ 128736 w 673431"/>
                    <a:gd name="connsiteY2" fmla="*/ 66046 h 410827"/>
                    <a:gd name="connsiteX3" fmla="*/ 100971 w 673431"/>
                    <a:gd name="connsiteY3" fmla="*/ 170779 h 410827"/>
                    <a:gd name="connsiteX4" fmla="*/ 606685 w 673431"/>
                    <a:gd name="connsiteY4" fmla="*/ 410827 h 410827"/>
                    <a:gd name="connsiteX5" fmla="*/ 655786 w 673431"/>
                    <a:gd name="connsiteY5" fmla="*/ 306076 h 410827"/>
                    <a:gd name="connsiteX0" fmla="*/ 640640 w 658285"/>
                    <a:gd name="connsiteY0" fmla="*/ 299184 h 403935"/>
                    <a:gd name="connsiteX1" fmla="*/ 175185 w 658285"/>
                    <a:gd name="connsiteY1" fmla="*/ 81379 h 403935"/>
                    <a:gd name="connsiteX2" fmla="*/ 113590 w 658285"/>
                    <a:gd name="connsiteY2" fmla="*/ 59154 h 403935"/>
                    <a:gd name="connsiteX3" fmla="*/ 85825 w 658285"/>
                    <a:gd name="connsiteY3" fmla="*/ 163887 h 403935"/>
                    <a:gd name="connsiteX4" fmla="*/ 591539 w 658285"/>
                    <a:gd name="connsiteY4" fmla="*/ 403935 h 403935"/>
                    <a:gd name="connsiteX5" fmla="*/ 640640 w 658285"/>
                    <a:gd name="connsiteY5" fmla="*/ 299184 h 403935"/>
                    <a:gd name="connsiteX0" fmla="*/ 651806 w 669451"/>
                    <a:gd name="connsiteY0" fmla="*/ 309677 h 414428"/>
                    <a:gd name="connsiteX1" fmla="*/ 186351 w 669451"/>
                    <a:gd name="connsiteY1" fmla="*/ 91872 h 414428"/>
                    <a:gd name="connsiteX2" fmla="*/ 124756 w 669451"/>
                    <a:gd name="connsiteY2" fmla="*/ 69647 h 414428"/>
                    <a:gd name="connsiteX3" fmla="*/ 96991 w 669451"/>
                    <a:gd name="connsiteY3" fmla="*/ 174380 h 414428"/>
                    <a:gd name="connsiteX4" fmla="*/ 602705 w 669451"/>
                    <a:gd name="connsiteY4" fmla="*/ 414428 h 414428"/>
                    <a:gd name="connsiteX5" fmla="*/ 651806 w 669451"/>
                    <a:gd name="connsiteY5" fmla="*/ 309677 h 414428"/>
                    <a:gd name="connsiteX0" fmla="*/ 647297 w 664942"/>
                    <a:gd name="connsiteY0" fmla="*/ 316607 h 421358"/>
                    <a:gd name="connsiteX1" fmla="*/ 181842 w 664942"/>
                    <a:gd name="connsiteY1" fmla="*/ 98802 h 421358"/>
                    <a:gd name="connsiteX2" fmla="*/ 120247 w 664942"/>
                    <a:gd name="connsiteY2" fmla="*/ 76577 h 421358"/>
                    <a:gd name="connsiteX3" fmla="*/ 92482 w 664942"/>
                    <a:gd name="connsiteY3" fmla="*/ 181310 h 421358"/>
                    <a:gd name="connsiteX4" fmla="*/ 598196 w 664942"/>
                    <a:gd name="connsiteY4" fmla="*/ 421358 h 421358"/>
                    <a:gd name="connsiteX5" fmla="*/ 647297 w 664942"/>
                    <a:gd name="connsiteY5" fmla="*/ 316607 h 421358"/>
                    <a:gd name="connsiteX0" fmla="*/ 648708 w 666353"/>
                    <a:gd name="connsiteY0" fmla="*/ 306203 h 410954"/>
                    <a:gd name="connsiteX1" fmla="*/ 183253 w 666353"/>
                    <a:gd name="connsiteY1" fmla="*/ 88398 h 410954"/>
                    <a:gd name="connsiteX2" fmla="*/ 116604 w 666353"/>
                    <a:gd name="connsiteY2" fmla="*/ 80960 h 410954"/>
                    <a:gd name="connsiteX3" fmla="*/ 93893 w 666353"/>
                    <a:gd name="connsiteY3" fmla="*/ 170906 h 410954"/>
                    <a:gd name="connsiteX4" fmla="*/ 599607 w 666353"/>
                    <a:gd name="connsiteY4" fmla="*/ 410954 h 410954"/>
                    <a:gd name="connsiteX5" fmla="*/ 648708 w 666353"/>
                    <a:gd name="connsiteY5" fmla="*/ 306203 h 410954"/>
                    <a:gd name="connsiteX0" fmla="*/ 646252 w 663897"/>
                    <a:gd name="connsiteY0" fmla="*/ 316392 h 421143"/>
                    <a:gd name="connsiteX1" fmla="*/ 180797 w 663897"/>
                    <a:gd name="connsiteY1" fmla="*/ 98587 h 421143"/>
                    <a:gd name="connsiteX2" fmla="*/ 123037 w 663897"/>
                    <a:gd name="connsiteY2" fmla="*/ 76661 h 421143"/>
                    <a:gd name="connsiteX3" fmla="*/ 91437 w 663897"/>
                    <a:gd name="connsiteY3" fmla="*/ 181095 h 421143"/>
                    <a:gd name="connsiteX4" fmla="*/ 597151 w 663897"/>
                    <a:gd name="connsiteY4" fmla="*/ 421143 h 421143"/>
                    <a:gd name="connsiteX5" fmla="*/ 646252 w 663897"/>
                    <a:gd name="connsiteY5" fmla="*/ 316392 h 421143"/>
                    <a:gd name="connsiteX0" fmla="*/ 646252 w 648325"/>
                    <a:gd name="connsiteY0" fmla="*/ 316392 h 326575"/>
                    <a:gd name="connsiteX1" fmla="*/ 180797 w 648325"/>
                    <a:gd name="connsiteY1" fmla="*/ 98587 h 326575"/>
                    <a:gd name="connsiteX2" fmla="*/ 123037 w 648325"/>
                    <a:gd name="connsiteY2" fmla="*/ 76661 h 326575"/>
                    <a:gd name="connsiteX3" fmla="*/ 91437 w 648325"/>
                    <a:gd name="connsiteY3" fmla="*/ 181095 h 326575"/>
                    <a:gd name="connsiteX4" fmla="*/ 239680 w 648325"/>
                    <a:gd name="connsiteY4" fmla="*/ 286942 h 326575"/>
                    <a:gd name="connsiteX5" fmla="*/ 646252 w 648325"/>
                    <a:gd name="connsiteY5" fmla="*/ 316392 h 326575"/>
                    <a:gd name="connsiteX0" fmla="*/ 646252 w 648325"/>
                    <a:gd name="connsiteY0" fmla="*/ 316392 h 326575"/>
                    <a:gd name="connsiteX1" fmla="*/ 180797 w 648325"/>
                    <a:gd name="connsiteY1" fmla="*/ 98587 h 326575"/>
                    <a:gd name="connsiteX2" fmla="*/ 123037 w 648325"/>
                    <a:gd name="connsiteY2" fmla="*/ 76661 h 326575"/>
                    <a:gd name="connsiteX3" fmla="*/ 91437 w 648325"/>
                    <a:gd name="connsiteY3" fmla="*/ 181095 h 326575"/>
                    <a:gd name="connsiteX4" fmla="*/ 239680 w 648325"/>
                    <a:gd name="connsiteY4" fmla="*/ 286942 h 326575"/>
                    <a:gd name="connsiteX5" fmla="*/ 646252 w 648325"/>
                    <a:gd name="connsiteY5" fmla="*/ 316392 h 326575"/>
                    <a:gd name="connsiteX0" fmla="*/ 339891 w 348920"/>
                    <a:gd name="connsiteY0" fmla="*/ 160447 h 286942"/>
                    <a:gd name="connsiteX1" fmla="*/ 180797 w 348920"/>
                    <a:gd name="connsiteY1" fmla="*/ 98587 h 286942"/>
                    <a:gd name="connsiteX2" fmla="*/ 123037 w 348920"/>
                    <a:gd name="connsiteY2" fmla="*/ 76661 h 286942"/>
                    <a:gd name="connsiteX3" fmla="*/ 91437 w 348920"/>
                    <a:gd name="connsiteY3" fmla="*/ 181095 h 286942"/>
                    <a:gd name="connsiteX4" fmla="*/ 239680 w 348920"/>
                    <a:gd name="connsiteY4" fmla="*/ 286942 h 286942"/>
                    <a:gd name="connsiteX5" fmla="*/ 339891 w 348920"/>
                    <a:gd name="connsiteY5" fmla="*/ 160447 h 286942"/>
                    <a:gd name="connsiteX0" fmla="*/ 230338 w 276461"/>
                    <a:gd name="connsiteY0" fmla="*/ 138750 h 286942"/>
                    <a:gd name="connsiteX1" fmla="*/ 180797 w 276461"/>
                    <a:gd name="connsiteY1" fmla="*/ 98587 h 286942"/>
                    <a:gd name="connsiteX2" fmla="*/ 123037 w 276461"/>
                    <a:gd name="connsiteY2" fmla="*/ 76661 h 286942"/>
                    <a:gd name="connsiteX3" fmla="*/ 91437 w 276461"/>
                    <a:gd name="connsiteY3" fmla="*/ 181095 h 286942"/>
                    <a:gd name="connsiteX4" fmla="*/ 239680 w 276461"/>
                    <a:gd name="connsiteY4" fmla="*/ 286942 h 286942"/>
                    <a:gd name="connsiteX5" fmla="*/ 230338 w 276461"/>
                    <a:gd name="connsiteY5" fmla="*/ 138750 h 286942"/>
                    <a:gd name="connsiteX0" fmla="*/ 230338 w 276461"/>
                    <a:gd name="connsiteY0" fmla="*/ 138750 h 286942"/>
                    <a:gd name="connsiteX1" fmla="*/ 180797 w 276461"/>
                    <a:gd name="connsiteY1" fmla="*/ 98587 h 286942"/>
                    <a:gd name="connsiteX2" fmla="*/ 123037 w 276461"/>
                    <a:gd name="connsiteY2" fmla="*/ 76661 h 286942"/>
                    <a:gd name="connsiteX3" fmla="*/ 91437 w 276461"/>
                    <a:gd name="connsiteY3" fmla="*/ 181095 h 286942"/>
                    <a:gd name="connsiteX4" fmla="*/ 239680 w 276461"/>
                    <a:gd name="connsiteY4" fmla="*/ 286942 h 286942"/>
                    <a:gd name="connsiteX5" fmla="*/ 230338 w 276461"/>
                    <a:gd name="connsiteY5" fmla="*/ 138750 h 286942"/>
                    <a:gd name="connsiteX0" fmla="*/ 230338 w 265951"/>
                    <a:gd name="connsiteY0" fmla="*/ 138750 h 286942"/>
                    <a:gd name="connsiteX1" fmla="*/ 180797 w 265951"/>
                    <a:gd name="connsiteY1" fmla="*/ 98587 h 286942"/>
                    <a:gd name="connsiteX2" fmla="*/ 123037 w 265951"/>
                    <a:gd name="connsiteY2" fmla="*/ 76661 h 286942"/>
                    <a:gd name="connsiteX3" fmla="*/ 91437 w 265951"/>
                    <a:gd name="connsiteY3" fmla="*/ 181095 h 286942"/>
                    <a:gd name="connsiteX4" fmla="*/ 239680 w 265951"/>
                    <a:gd name="connsiteY4" fmla="*/ 286942 h 286942"/>
                    <a:gd name="connsiteX5" fmla="*/ 230338 w 265951"/>
                    <a:gd name="connsiteY5" fmla="*/ 138750 h 286942"/>
                    <a:gd name="connsiteX0" fmla="*/ 230338 w 260847"/>
                    <a:gd name="connsiteY0" fmla="*/ 138750 h 293345"/>
                    <a:gd name="connsiteX1" fmla="*/ 180797 w 260847"/>
                    <a:gd name="connsiteY1" fmla="*/ 98587 h 293345"/>
                    <a:gd name="connsiteX2" fmla="*/ 123037 w 260847"/>
                    <a:gd name="connsiteY2" fmla="*/ 76661 h 293345"/>
                    <a:gd name="connsiteX3" fmla="*/ 91437 w 260847"/>
                    <a:gd name="connsiteY3" fmla="*/ 181095 h 293345"/>
                    <a:gd name="connsiteX4" fmla="*/ 233344 w 260847"/>
                    <a:gd name="connsiteY4" fmla="*/ 293345 h 293345"/>
                    <a:gd name="connsiteX5" fmla="*/ 230338 w 260847"/>
                    <a:gd name="connsiteY5" fmla="*/ 138750 h 293345"/>
                    <a:gd name="connsiteX0" fmla="*/ 230338 w 253983"/>
                    <a:gd name="connsiteY0" fmla="*/ 138750 h 293345"/>
                    <a:gd name="connsiteX1" fmla="*/ 180797 w 253983"/>
                    <a:gd name="connsiteY1" fmla="*/ 98587 h 293345"/>
                    <a:gd name="connsiteX2" fmla="*/ 123037 w 253983"/>
                    <a:gd name="connsiteY2" fmla="*/ 76661 h 293345"/>
                    <a:gd name="connsiteX3" fmla="*/ 91437 w 253983"/>
                    <a:gd name="connsiteY3" fmla="*/ 181095 h 293345"/>
                    <a:gd name="connsiteX4" fmla="*/ 233344 w 253983"/>
                    <a:gd name="connsiteY4" fmla="*/ 293345 h 293345"/>
                    <a:gd name="connsiteX5" fmla="*/ 230338 w 253983"/>
                    <a:gd name="connsiteY5" fmla="*/ 138750 h 293345"/>
                    <a:gd name="connsiteX0" fmla="*/ 230338 w 233432"/>
                    <a:gd name="connsiteY0" fmla="*/ 138750 h 293345"/>
                    <a:gd name="connsiteX1" fmla="*/ 180797 w 233432"/>
                    <a:gd name="connsiteY1" fmla="*/ 98587 h 293345"/>
                    <a:gd name="connsiteX2" fmla="*/ 123037 w 233432"/>
                    <a:gd name="connsiteY2" fmla="*/ 76661 h 293345"/>
                    <a:gd name="connsiteX3" fmla="*/ 91437 w 233432"/>
                    <a:gd name="connsiteY3" fmla="*/ 181095 h 293345"/>
                    <a:gd name="connsiteX4" fmla="*/ 233344 w 233432"/>
                    <a:gd name="connsiteY4" fmla="*/ 293345 h 293345"/>
                    <a:gd name="connsiteX5" fmla="*/ 230338 w 233432"/>
                    <a:gd name="connsiteY5" fmla="*/ 138750 h 293345"/>
                    <a:gd name="connsiteX0" fmla="*/ 230338 w 233344"/>
                    <a:gd name="connsiteY0" fmla="*/ 138750 h 293345"/>
                    <a:gd name="connsiteX1" fmla="*/ 180797 w 233344"/>
                    <a:gd name="connsiteY1" fmla="*/ 98587 h 293345"/>
                    <a:gd name="connsiteX2" fmla="*/ 123037 w 233344"/>
                    <a:gd name="connsiteY2" fmla="*/ 76661 h 293345"/>
                    <a:gd name="connsiteX3" fmla="*/ 91437 w 233344"/>
                    <a:gd name="connsiteY3" fmla="*/ 181095 h 293345"/>
                    <a:gd name="connsiteX4" fmla="*/ 233344 w 233344"/>
                    <a:gd name="connsiteY4" fmla="*/ 293345 h 293345"/>
                    <a:gd name="connsiteX5" fmla="*/ 230338 w 233344"/>
                    <a:gd name="connsiteY5" fmla="*/ 138750 h 293345"/>
                    <a:gd name="connsiteX0" fmla="*/ 221712 w 233344"/>
                    <a:gd name="connsiteY0" fmla="*/ 134654 h 293345"/>
                    <a:gd name="connsiteX1" fmla="*/ 180797 w 233344"/>
                    <a:gd name="connsiteY1" fmla="*/ 98587 h 293345"/>
                    <a:gd name="connsiteX2" fmla="*/ 123037 w 233344"/>
                    <a:gd name="connsiteY2" fmla="*/ 76661 h 293345"/>
                    <a:gd name="connsiteX3" fmla="*/ 91437 w 233344"/>
                    <a:gd name="connsiteY3" fmla="*/ 181095 h 293345"/>
                    <a:gd name="connsiteX4" fmla="*/ 233344 w 233344"/>
                    <a:gd name="connsiteY4" fmla="*/ 293345 h 293345"/>
                    <a:gd name="connsiteX5" fmla="*/ 221712 w 233344"/>
                    <a:gd name="connsiteY5" fmla="*/ 134654 h 293345"/>
                    <a:gd name="connsiteX0" fmla="*/ 221712 w 227124"/>
                    <a:gd name="connsiteY0" fmla="*/ 134654 h 308171"/>
                    <a:gd name="connsiteX1" fmla="*/ 180797 w 227124"/>
                    <a:gd name="connsiteY1" fmla="*/ 98587 h 308171"/>
                    <a:gd name="connsiteX2" fmla="*/ 123037 w 227124"/>
                    <a:gd name="connsiteY2" fmla="*/ 76661 h 308171"/>
                    <a:gd name="connsiteX3" fmla="*/ 91437 w 227124"/>
                    <a:gd name="connsiteY3" fmla="*/ 181095 h 308171"/>
                    <a:gd name="connsiteX4" fmla="*/ 227124 w 227124"/>
                    <a:gd name="connsiteY4" fmla="*/ 308171 h 308171"/>
                    <a:gd name="connsiteX5" fmla="*/ 221712 w 227124"/>
                    <a:gd name="connsiteY5" fmla="*/ 134654 h 308171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13145 w 242145"/>
                    <a:gd name="connsiteY0" fmla="*/ 134770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13145 w 242145"/>
                    <a:gd name="connsiteY5" fmla="*/ 134770 h 310077"/>
                    <a:gd name="connsiteX0" fmla="*/ 209297 w 238297"/>
                    <a:gd name="connsiteY0" fmla="*/ 142549 h 317856"/>
                    <a:gd name="connsiteX1" fmla="*/ 176949 w 238297"/>
                    <a:gd name="connsiteY1" fmla="*/ 106366 h 317856"/>
                    <a:gd name="connsiteX2" fmla="*/ 134037 w 238297"/>
                    <a:gd name="connsiteY2" fmla="*/ 73709 h 317856"/>
                    <a:gd name="connsiteX3" fmla="*/ 87589 w 238297"/>
                    <a:gd name="connsiteY3" fmla="*/ 188874 h 317856"/>
                    <a:gd name="connsiteX4" fmla="*/ 238297 w 238297"/>
                    <a:gd name="connsiteY4" fmla="*/ 317856 h 317856"/>
                    <a:gd name="connsiteX5" fmla="*/ 209297 w 238297"/>
                    <a:gd name="connsiteY5" fmla="*/ 142549 h 317856"/>
                    <a:gd name="connsiteX0" fmla="*/ 209297 w 238297"/>
                    <a:gd name="connsiteY0" fmla="*/ 142549 h 317856"/>
                    <a:gd name="connsiteX1" fmla="*/ 176949 w 238297"/>
                    <a:gd name="connsiteY1" fmla="*/ 106366 h 317856"/>
                    <a:gd name="connsiteX2" fmla="*/ 134037 w 238297"/>
                    <a:gd name="connsiteY2" fmla="*/ 73709 h 317856"/>
                    <a:gd name="connsiteX3" fmla="*/ 87589 w 238297"/>
                    <a:gd name="connsiteY3" fmla="*/ 188874 h 317856"/>
                    <a:gd name="connsiteX4" fmla="*/ 238297 w 238297"/>
                    <a:gd name="connsiteY4" fmla="*/ 317856 h 317856"/>
                    <a:gd name="connsiteX5" fmla="*/ 209297 w 238297"/>
                    <a:gd name="connsiteY5" fmla="*/ 142549 h 317856"/>
                    <a:gd name="connsiteX0" fmla="*/ 209297 w 238297"/>
                    <a:gd name="connsiteY0" fmla="*/ 142549 h 317856"/>
                    <a:gd name="connsiteX1" fmla="*/ 176949 w 238297"/>
                    <a:gd name="connsiteY1" fmla="*/ 106366 h 317856"/>
                    <a:gd name="connsiteX2" fmla="*/ 134037 w 238297"/>
                    <a:gd name="connsiteY2" fmla="*/ 73709 h 317856"/>
                    <a:gd name="connsiteX3" fmla="*/ 87589 w 238297"/>
                    <a:gd name="connsiteY3" fmla="*/ 188874 h 317856"/>
                    <a:gd name="connsiteX4" fmla="*/ 238297 w 238297"/>
                    <a:gd name="connsiteY4" fmla="*/ 317856 h 317856"/>
                    <a:gd name="connsiteX5" fmla="*/ 209297 w 238297"/>
                    <a:gd name="connsiteY5" fmla="*/ 142549 h 317856"/>
                    <a:gd name="connsiteX0" fmla="*/ 209297 w 238297"/>
                    <a:gd name="connsiteY0" fmla="*/ 142549 h 317856"/>
                    <a:gd name="connsiteX1" fmla="*/ 176949 w 238297"/>
                    <a:gd name="connsiteY1" fmla="*/ 106366 h 317856"/>
                    <a:gd name="connsiteX2" fmla="*/ 134037 w 238297"/>
                    <a:gd name="connsiteY2" fmla="*/ 73709 h 317856"/>
                    <a:gd name="connsiteX3" fmla="*/ 87589 w 238297"/>
                    <a:gd name="connsiteY3" fmla="*/ 188874 h 317856"/>
                    <a:gd name="connsiteX4" fmla="*/ 238297 w 238297"/>
                    <a:gd name="connsiteY4" fmla="*/ 317856 h 317856"/>
                    <a:gd name="connsiteX5" fmla="*/ 209297 w 238297"/>
                    <a:gd name="connsiteY5" fmla="*/ 142549 h 317856"/>
                    <a:gd name="connsiteX0" fmla="*/ 205357 w 234357"/>
                    <a:gd name="connsiteY0" fmla="*/ 151084 h 326391"/>
                    <a:gd name="connsiteX1" fmla="*/ 173009 w 234357"/>
                    <a:gd name="connsiteY1" fmla="*/ 114901 h 326391"/>
                    <a:gd name="connsiteX2" fmla="*/ 130097 w 234357"/>
                    <a:gd name="connsiteY2" fmla="*/ 82244 h 326391"/>
                    <a:gd name="connsiteX3" fmla="*/ 83649 w 234357"/>
                    <a:gd name="connsiteY3" fmla="*/ 197409 h 326391"/>
                    <a:gd name="connsiteX4" fmla="*/ 234357 w 234357"/>
                    <a:gd name="connsiteY4" fmla="*/ 326391 h 326391"/>
                    <a:gd name="connsiteX5" fmla="*/ 205357 w 234357"/>
                    <a:gd name="connsiteY5" fmla="*/ 151084 h 326391"/>
                    <a:gd name="connsiteX0" fmla="*/ 214041 w 243041"/>
                    <a:gd name="connsiteY0" fmla="*/ 156495 h 331802"/>
                    <a:gd name="connsiteX1" fmla="*/ 181693 w 243041"/>
                    <a:gd name="connsiteY1" fmla="*/ 120312 h 331802"/>
                    <a:gd name="connsiteX2" fmla="*/ 138781 w 243041"/>
                    <a:gd name="connsiteY2" fmla="*/ 87655 h 331802"/>
                    <a:gd name="connsiteX3" fmla="*/ 92333 w 243041"/>
                    <a:gd name="connsiteY3" fmla="*/ 202820 h 331802"/>
                    <a:gd name="connsiteX4" fmla="*/ 243041 w 243041"/>
                    <a:gd name="connsiteY4" fmla="*/ 331802 h 331802"/>
                    <a:gd name="connsiteX5" fmla="*/ 214041 w 243041"/>
                    <a:gd name="connsiteY5" fmla="*/ 156495 h 331802"/>
                    <a:gd name="connsiteX0" fmla="*/ 214051 w 243051"/>
                    <a:gd name="connsiteY0" fmla="*/ 158670 h 333977"/>
                    <a:gd name="connsiteX1" fmla="*/ 181703 w 243051"/>
                    <a:gd name="connsiteY1" fmla="*/ 122487 h 333977"/>
                    <a:gd name="connsiteX2" fmla="*/ 138744 w 243051"/>
                    <a:gd name="connsiteY2" fmla="*/ 86774 h 333977"/>
                    <a:gd name="connsiteX3" fmla="*/ 92343 w 243051"/>
                    <a:gd name="connsiteY3" fmla="*/ 204995 h 333977"/>
                    <a:gd name="connsiteX4" fmla="*/ 243051 w 243051"/>
                    <a:gd name="connsiteY4" fmla="*/ 333977 h 333977"/>
                    <a:gd name="connsiteX5" fmla="*/ 214051 w 243051"/>
                    <a:gd name="connsiteY5" fmla="*/ 158670 h 333977"/>
                    <a:gd name="connsiteX0" fmla="*/ 122614 w 151614"/>
                    <a:gd name="connsiteY0" fmla="*/ 36183 h 211490"/>
                    <a:gd name="connsiteX1" fmla="*/ 90266 w 151614"/>
                    <a:gd name="connsiteY1" fmla="*/ 0 h 211490"/>
                    <a:gd name="connsiteX2" fmla="*/ 906 w 151614"/>
                    <a:gd name="connsiteY2" fmla="*/ 82508 h 211490"/>
                    <a:gd name="connsiteX3" fmla="*/ 151614 w 151614"/>
                    <a:gd name="connsiteY3" fmla="*/ 211490 h 211490"/>
                    <a:gd name="connsiteX4" fmla="*/ 122614 w 151614"/>
                    <a:gd name="connsiteY4" fmla="*/ 36183 h 211490"/>
                    <a:gd name="connsiteX0" fmla="*/ 122467 w 151467"/>
                    <a:gd name="connsiteY0" fmla="*/ 117634 h 292941"/>
                    <a:gd name="connsiteX1" fmla="*/ 90119 w 151467"/>
                    <a:gd name="connsiteY1" fmla="*/ 81451 h 292941"/>
                    <a:gd name="connsiteX2" fmla="*/ 759 w 151467"/>
                    <a:gd name="connsiteY2" fmla="*/ 163959 h 292941"/>
                    <a:gd name="connsiteX3" fmla="*/ 151467 w 151467"/>
                    <a:gd name="connsiteY3" fmla="*/ 292941 h 292941"/>
                    <a:gd name="connsiteX4" fmla="*/ 122467 w 151467"/>
                    <a:gd name="connsiteY4" fmla="*/ 117634 h 292941"/>
                    <a:gd name="connsiteX0" fmla="*/ 201417 w 230417"/>
                    <a:gd name="connsiteY0" fmla="*/ 150358 h 325665"/>
                    <a:gd name="connsiteX1" fmla="*/ 169069 w 230417"/>
                    <a:gd name="connsiteY1" fmla="*/ 114175 h 325665"/>
                    <a:gd name="connsiteX2" fmla="*/ 79709 w 230417"/>
                    <a:gd name="connsiteY2" fmla="*/ 196683 h 325665"/>
                    <a:gd name="connsiteX3" fmla="*/ 230417 w 230417"/>
                    <a:gd name="connsiteY3" fmla="*/ 325665 h 325665"/>
                    <a:gd name="connsiteX4" fmla="*/ 201417 w 230417"/>
                    <a:gd name="connsiteY4" fmla="*/ 150358 h 325665"/>
                    <a:gd name="connsiteX0" fmla="*/ 187820 w 230417"/>
                    <a:gd name="connsiteY0" fmla="*/ 153581 h 325665"/>
                    <a:gd name="connsiteX1" fmla="*/ 169069 w 230417"/>
                    <a:gd name="connsiteY1" fmla="*/ 114175 h 325665"/>
                    <a:gd name="connsiteX2" fmla="*/ 79709 w 230417"/>
                    <a:gd name="connsiteY2" fmla="*/ 196683 h 325665"/>
                    <a:gd name="connsiteX3" fmla="*/ 230417 w 230417"/>
                    <a:gd name="connsiteY3" fmla="*/ 325665 h 325665"/>
                    <a:gd name="connsiteX4" fmla="*/ 187820 w 230417"/>
                    <a:gd name="connsiteY4" fmla="*/ 153581 h 325665"/>
                    <a:gd name="connsiteX0" fmla="*/ 176231 w 230417"/>
                    <a:gd name="connsiteY0" fmla="*/ 176652 h 325665"/>
                    <a:gd name="connsiteX1" fmla="*/ 169069 w 230417"/>
                    <a:gd name="connsiteY1" fmla="*/ 114175 h 325665"/>
                    <a:gd name="connsiteX2" fmla="*/ 79709 w 230417"/>
                    <a:gd name="connsiteY2" fmla="*/ 196683 h 325665"/>
                    <a:gd name="connsiteX3" fmla="*/ 230417 w 230417"/>
                    <a:gd name="connsiteY3" fmla="*/ 325665 h 325665"/>
                    <a:gd name="connsiteX4" fmla="*/ 176231 w 230417"/>
                    <a:gd name="connsiteY4" fmla="*/ 176652 h 325665"/>
                    <a:gd name="connsiteX0" fmla="*/ 176231 w 230417"/>
                    <a:gd name="connsiteY0" fmla="*/ 176652 h 325665"/>
                    <a:gd name="connsiteX1" fmla="*/ 169069 w 230417"/>
                    <a:gd name="connsiteY1" fmla="*/ 114175 h 325665"/>
                    <a:gd name="connsiteX2" fmla="*/ 79709 w 230417"/>
                    <a:gd name="connsiteY2" fmla="*/ 196683 h 325665"/>
                    <a:gd name="connsiteX3" fmla="*/ 230417 w 230417"/>
                    <a:gd name="connsiteY3" fmla="*/ 325665 h 325665"/>
                    <a:gd name="connsiteX4" fmla="*/ 176231 w 230417"/>
                    <a:gd name="connsiteY4" fmla="*/ 176652 h 325665"/>
                    <a:gd name="connsiteX0" fmla="*/ 179595 w 230417"/>
                    <a:gd name="connsiteY0" fmla="*/ 173554 h 325665"/>
                    <a:gd name="connsiteX1" fmla="*/ 169069 w 230417"/>
                    <a:gd name="connsiteY1" fmla="*/ 114175 h 325665"/>
                    <a:gd name="connsiteX2" fmla="*/ 79709 w 230417"/>
                    <a:gd name="connsiteY2" fmla="*/ 196683 h 325665"/>
                    <a:gd name="connsiteX3" fmla="*/ 230417 w 230417"/>
                    <a:gd name="connsiteY3" fmla="*/ 325665 h 325665"/>
                    <a:gd name="connsiteX4" fmla="*/ 179595 w 230417"/>
                    <a:gd name="connsiteY4" fmla="*/ 173554 h 325665"/>
                    <a:gd name="connsiteX0" fmla="*/ 179595 w 233781"/>
                    <a:gd name="connsiteY0" fmla="*/ 173554 h 322567"/>
                    <a:gd name="connsiteX1" fmla="*/ 169069 w 233781"/>
                    <a:gd name="connsiteY1" fmla="*/ 114175 h 322567"/>
                    <a:gd name="connsiteX2" fmla="*/ 79709 w 233781"/>
                    <a:gd name="connsiteY2" fmla="*/ 196683 h 322567"/>
                    <a:gd name="connsiteX3" fmla="*/ 233781 w 233781"/>
                    <a:gd name="connsiteY3" fmla="*/ 322567 h 322567"/>
                    <a:gd name="connsiteX4" fmla="*/ 179595 w 233781"/>
                    <a:gd name="connsiteY4" fmla="*/ 173554 h 322567"/>
                    <a:gd name="connsiteX0" fmla="*/ 179595 w 233781"/>
                    <a:gd name="connsiteY0" fmla="*/ 173554 h 322567"/>
                    <a:gd name="connsiteX1" fmla="*/ 169069 w 233781"/>
                    <a:gd name="connsiteY1" fmla="*/ 114175 h 322567"/>
                    <a:gd name="connsiteX2" fmla="*/ 79709 w 233781"/>
                    <a:gd name="connsiteY2" fmla="*/ 196683 h 322567"/>
                    <a:gd name="connsiteX3" fmla="*/ 233781 w 233781"/>
                    <a:gd name="connsiteY3" fmla="*/ 322567 h 322567"/>
                    <a:gd name="connsiteX4" fmla="*/ 179595 w 233781"/>
                    <a:gd name="connsiteY4" fmla="*/ 173554 h 322567"/>
                    <a:gd name="connsiteX0" fmla="*/ 179595 w 233781"/>
                    <a:gd name="connsiteY0" fmla="*/ 173554 h 322567"/>
                    <a:gd name="connsiteX1" fmla="*/ 169069 w 233781"/>
                    <a:gd name="connsiteY1" fmla="*/ 114175 h 322567"/>
                    <a:gd name="connsiteX2" fmla="*/ 79709 w 233781"/>
                    <a:gd name="connsiteY2" fmla="*/ 196683 h 322567"/>
                    <a:gd name="connsiteX3" fmla="*/ 233781 w 233781"/>
                    <a:gd name="connsiteY3" fmla="*/ 322567 h 322567"/>
                    <a:gd name="connsiteX4" fmla="*/ 179595 w 233781"/>
                    <a:gd name="connsiteY4" fmla="*/ 173554 h 322567"/>
                    <a:gd name="connsiteX0" fmla="*/ 179595 w 233781"/>
                    <a:gd name="connsiteY0" fmla="*/ 173554 h 322567"/>
                    <a:gd name="connsiteX1" fmla="*/ 169069 w 233781"/>
                    <a:gd name="connsiteY1" fmla="*/ 114175 h 322567"/>
                    <a:gd name="connsiteX2" fmla="*/ 79709 w 233781"/>
                    <a:gd name="connsiteY2" fmla="*/ 196683 h 322567"/>
                    <a:gd name="connsiteX3" fmla="*/ 233781 w 233781"/>
                    <a:gd name="connsiteY3" fmla="*/ 322567 h 322567"/>
                    <a:gd name="connsiteX4" fmla="*/ 179595 w 233781"/>
                    <a:gd name="connsiteY4" fmla="*/ 173554 h 322567"/>
                    <a:gd name="connsiteX0" fmla="*/ 179595 w 233781"/>
                    <a:gd name="connsiteY0" fmla="*/ 173554 h 322567"/>
                    <a:gd name="connsiteX1" fmla="*/ 169069 w 233781"/>
                    <a:gd name="connsiteY1" fmla="*/ 114175 h 322567"/>
                    <a:gd name="connsiteX2" fmla="*/ 79709 w 233781"/>
                    <a:gd name="connsiteY2" fmla="*/ 196683 h 322567"/>
                    <a:gd name="connsiteX3" fmla="*/ 233781 w 233781"/>
                    <a:gd name="connsiteY3" fmla="*/ 322567 h 322567"/>
                    <a:gd name="connsiteX4" fmla="*/ 179595 w 233781"/>
                    <a:gd name="connsiteY4" fmla="*/ 173554 h 322567"/>
                    <a:gd name="connsiteX0" fmla="*/ 178422 w 232608"/>
                    <a:gd name="connsiteY0" fmla="*/ 169552 h 318565"/>
                    <a:gd name="connsiteX1" fmla="*/ 174811 w 232608"/>
                    <a:gd name="connsiteY1" fmla="*/ 116202 h 318565"/>
                    <a:gd name="connsiteX2" fmla="*/ 78536 w 232608"/>
                    <a:gd name="connsiteY2" fmla="*/ 192681 h 318565"/>
                    <a:gd name="connsiteX3" fmla="*/ 232608 w 232608"/>
                    <a:gd name="connsiteY3" fmla="*/ 318565 h 318565"/>
                    <a:gd name="connsiteX4" fmla="*/ 178422 w 232608"/>
                    <a:gd name="connsiteY4" fmla="*/ 169552 h 318565"/>
                    <a:gd name="connsiteX0" fmla="*/ 100568 w 154754"/>
                    <a:gd name="connsiteY0" fmla="*/ 8951 h 157964"/>
                    <a:gd name="connsiteX1" fmla="*/ 682 w 154754"/>
                    <a:gd name="connsiteY1" fmla="*/ 32080 h 157964"/>
                    <a:gd name="connsiteX2" fmla="*/ 154754 w 154754"/>
                    <a:gd name="connsiteY2" fmla="*/ 157964 h 157964"/>
                    <a:gd name="connsiteX3" fmla="*/ 100568 w 154754"/>
                    <a:gd name="connsiteY3" fmla="*/ 8951 h 157964"/>
                    <a:gd name="connsiteX0" fmla="*/ 100352 w 154538"/>
                    <a:gd name="connsiteY0" fmla="*/ 115752 h 264765"/>
                    <a:gd name="connsiteX1" fmla="*/ 466 w 154538"/>
                    <a:gd name="connsiteY1" fmla="*/ 138881 h 264765"/>
                    <a:gd name="connsiteX2" fmla="*/ 154538 w 154538"/>
                    <a:gd name="connsiteY2" fmla="*/ 264765 h 264765"/>
                    <a:gd name="connsiteX3" fmla="*/ 100352 w 154538"/>
                    <a:gd name="connsiteY3" fmla="*/ 115752 h 264765"/>
                    <a:gd name="connsiteX0" fmla="*/ 143629 w 197815"/>
                    <a:gd name="connsiteY0" fmla="*/ 158042 h 307055"/>
                    <a:gd name="connsiteX1" fmla="*/ 43743 w 197815"/>
                    <a:gd name="connsiteY1" fmla="*/ 181171 h 307055"/>
                    <a:gd name="connsiteX2" fmla="*/ 197815 w 197815"/>
                    <a:gd name="connsiteY2" fmla="*/ 307055 h 307055"/>
                    <a:gd name="connsiteX3" fmla="*/ 143629 w 197815"/>
                    <a:gd name="connsiteY3" fmla="*/ 158042 h 307055"/>
                    <a:gd name="connsiteX0" fmla="*/ 137289 w 191475"/>
                    <a:gd name="connsiteY0" fmla="*/ 144424 h 293437"/>
                    <a:gd name="connsiteX1" fmla="*/ 37403 w 191475"/>
                    <a:gd name="connsiteY1" fmla="*/ 167553 h 293437"/>
                    <a:gd name="connsiteX2" fmla="*/ 191475 w 191475"/>
                    <a:gd name="connsiteY2" fmla="*/ 293437 h 293437"/>
                    <a:gd name="connsiteX3" fmla="*/ 137289 w 191475"/>
                    <a:gd name="connsiteY3" fmla="*/ 144424 h 293437"/>
                    <a:gd name="connsiteX0" fmla="*/ 157565 w 211751"/>
                    <a:gd name="connsiteY0" fmla="*/ 145726 h 294739"/>
                    <a:gd name="connsiteX1" fmla="*/ 57679 w 211751"/>
                    <a:gd name="connsiteY1" fmla="*/ 168855 h 294739"/>
                    <a:gd name="connsiteX2" fmla="*/ 211751 w 211751"/>
                    <a:gd name="connsiteY2" fmla="*/ 294739 h 294739"/>
                    <a:gd name="connsiteX3" fmla="*/ 157565 w 211751"/>
                    <a:gd name="connsiteY3" fmla="*/ 145726 h 294739"/>
                    <a:gd name="connsiteX0" fmla="*/ 157565 w 609783"/>
                    <a:gd name="connsiteY0" fmla="*/ 145726 h 443571"/>
                    <a:gd name="connsiteX1" fmla="*/ 57679 w 609783"/>
                    <a:gd name="connsiteY1" fmla="*/ 168855 h 443571"/>
                    <a:gd name="connsiteX2" fmla="*/ 609782 w 609783"/>
                    <a:gd name="connsiteY2" fmla="*/ 443570 h 443571"/>
                    <a:gd name="connsiteX3" fmla="*/ 157565 w 609783"/>
                    <a:gd name="connsiteY3" fmla="*/ 145726 h 443571"/>
                    <a:gd name="connsiteX0" fmla="*/ 157565 w 609781"/>
                    <a:gd name="connsiteY0" fmla="*/ 145726 h 487261"/>
                    <a:gd name="connsiteX1" fmla="*/ 57679 w 609781"/>
                    <a:gd name="connsiteY1" fmla="*/ 168855 h 487261"/>
                    <a:gd name="connsiteX2" fmla="*/ 609782 w 609781"/>
                    <a:gd name="connsiteY2" fmla="*/ 443570 h 487261"/>
                    <a:gd name="connsiteX3" fmla="*/ 157565 w 609781"/>
                    <a:gd name="connsiteY3" fmla="*/ 145726 h 487261"/>
                    <a:gd name="connsiteX0" fmla="*/ 157565 w 628939"/>
                    <a:gd name="connsiteY0" fmla="*/ 145726 h 449566"/>
                    <a:gd name="connsiteX1" fmla="*/ 57679 w 628939"/>
                    <a:gd name="connsiteY1" fmla="*/ 168855 h 449566"/>
                    <a:gd name="connsiteX2" fmla="*/ 628939 w 628939"/>
                    <a:gd name="connsiteY2" fmla="*/ 401956 h 449566"/>
                    <a:gd name="connsiteX3" fmla="*/ 157565 w 628939"/>
                    <a:gd name="connsiteY3" fmla="*/ 145726 h 449566"/>
                    <a:gd name="connsiteX0" fmla="*/ 157565 w 654599"/>
                    <a:gd name="connsiteY0" fmla="*/ 145726 h 407377"/>
                    <a:gd name="connsiteX1" fmla="*/ 57679 w 654599"/>
                    <a:gd name="connsiteY1" fmla="*/ 168855 h 407377"/>
                    <a:gd name="connsiteX2" fmla="*/ 654598 w 654599"/>
                    <a:gd name="connsiteY2" fmla="*/ 354352 h 407377"/>
                    <a:gd name="connsiteX3" fmla="*/ 157565 w 654599"/>
                    <a:gd name="connsiteY3" fmla="*/ 145726 h 407377"/>
                    <a:gd name="connsiteX0" fmla="*/ 157565 w 648632"/>
                    <a:gd name="connsiteY0" fmla="*/ 145726 h 444051"/>
                    <a:gd name="connsiteX1" fmla="*/ 57679 w 648632"/>
                    <a:gd name="connsiteY1" fmla="*/ 168855 h 444051"/>
                    <a:gd name="connsiteX2" fmla="*/ 648632 w 648632"/>
                    <a:gd name="connsiteY2" fmla="*/ 395804 h 444051"/>
                    <a:gd name="connsiteX3" fmla="*/ 157565 w 648632"/>
                    <a:gd name="connsiteY3" fmla="*/ 145726 h 444051"/>
                    <a:gd name="connsiteX0" fmla="*/ 157565 w 648632"/>
                    <a:gd name="connsiteY0" fmla="*/ 145726 h 444051"/>
                    <a:gd name="connsiteX1" fmla="*/ 57679 w 648632"/>
                    <a:gd name="connsiteY1" fmla="*/ 168855 h 444051"/>
                    <a:gd name="connsiteX2" fmla="*/ 648632 w 648632"/>
                    <a:gd name="connsiteY2" fmla="*/ 395804 h 444051"/>
                    <a:gd name="connsiteX3" fmla="*/ 157565 w 648632"/>
                    <a:gd name="connsiteY3" fmla="*/ 145726 h 444051"/>
                    <a:gd name="connsiteX0" fmla="*/ 157565 w 648632"/>
                    <a:gd name="connsiteY0" fmla="*/ 145726 h 444051"/>
                    <a:gd name="connsiteX1" fmla="*/ 57679 w 648632"/>
                    <a:gd name="connsiteY1" fmla="*/ 168855 h 444051"/>
                    <a:gd name="connsiteX2" fmla="*/ 648632 w 648632"/>
                    <a:gd name="connsiteY2" fmla="*/ 395804 h 444051"/>
                    <a:gd name="connsiteX3" fmla="*/ 157565 w 648632"/>
                    <a:gd name="connsiteY3" fmla="*/ 145726 h 444051"/>
                    <a:gd name="connsiteX0" fmla="*/ 157565 w 648632"/>
                    <a:gd name="connsiteY0" fmla="*/ 145726 h 449684"/>
                    <a:gd name="connsiteX1" fmla="*/ 57679 w 648632"/>
                    <a:gd name="connsiteY1" fmla="*/ 168855 h 449684"/>
                    <a:gd name="connsiteX2" fmla="*/ 648632 w 648632"/>
                    <a:gd name="connsiteY2" fmla="*/ 395804 h 449684"/>
                    <a:gd name="connsiteX3" fmla="*/ 157565 w 648632"/>
                    <a:gd name="connsiteY3" fmla="*/ 145726 h 449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8632" h="449684">
                      <a:moveTo>
                        <a:pt x="157565" y="145726"/>
                      </a:moveTo>
                      <a:cubicBezTo>
                        <a:pt x="239594" y="-82936"/>
                        <a:pt x="-139725" y="-17238"/>
                        <a:pt x="57679" y="168855"/>
                      </a:cubicBezTo>
                      <a:cubicBezTo>
                        <a:pt x="155425" y="289353"/>
                        <a:pt x="602185" y="565983"/>
                        <a:pt x="648632" y="395804"/>
                      </a:cubicBezTo>
                      <a:cubicBezTo>
                        <a:pt x="646917" y="276969"/>
                        <a:pt x="165228" y="191525"/>
                        <a:pt x="157565" y="145726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037" name="グループ化 1036"/>
              <p:cNvGrpSpPr/>
              <p:nvPr/>
            </p:nvGrpSpPr>
            <p:grpSpPr>
              <a:xfrm>
                <a:off x="2339476" y="4610572"/>
                <a:ext cx="1091603" cy="447443"/>
                <a:chOff x="2339476" y="4610572"/>
                <a:chExt cx="1091603" cy="447443"/>
              </a:xfrm>
            </p:grpSpPr>
            <p:sp>
              <p:nvSpPr>
                <p:cNvPr id="1031" name="楕円 1030"/>
                <p:cNvSpPr/>
                <p:nvPr/>
              </p:nvSpPr>
              <p:spPr>
                <a:xfrm>
                  <a:off x="2363399" y="4667941"/>
                  <a:ext cx="1067680" cy="3900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590" name="グループ化 589"/>
                <p:cNvGrpSpPr/>
                <p:nvPr/>
              </p:nvGrpSpPr>
              <p:grpSpPr>
                <a:xfrm rot="7077682">
                  <a:off x="2486784" y="4673198"/>
                  <a:ext cx="113120" cy="407735"/>
                  <a:chOff x="-2139330" y="436663"/>
                  <a:chExt cx="950610" cy="3190457"/>
                </a:xfrm>
              </p:grpSpPr>
              <p:sp>
                <p:nvSpPr>
                  <p:cNvPr id="591" name="フリーフォーム 590"/>
                  <p:cNvSpPr/>
                  <p:nvPr/>
                </p:nvSpPr>
                <p:spPr>
                  <a:xfrm>
                    <a:off x="-1757680" y="599440"/>
                    <a:ext cx="91440" cy="3027680"/>
                  </a:xfrm>
                  <a:custGeom>
                    <a:avLst/>
                    <a:gdLst>
                      <a:gd name="connsiteX0" fmla="*/ 91440 w 91440"/>
                      <a:gd name="connsiteY0" fmla="*/ 0 h 3027680"/>
                      <a:gd name="connsiteX1" fmla="*/ 10160 w 91440"/>
                      <a:gd name="connsiteY1" fmla="*/ 2987040 h 3027680"/>
                      <a:gd name="connsiteX2" fmla="*/ 0 w 91440"/>
                      <a:gd name="connsiteY2" fmla="*/ 3027680 h 3027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440" h="3027680">
                        <a:moveTo>
                          <a:pt x="91440" y="0"/>
                        </a:moveTo>
                        <a:lnTo>
                          <a:pt x="10160" y="2987040"/>
                        </a:lnTo>
                        <a:lnTo>
                          <a:pt x="0" y="3027680"/>
                        </a:lnTo>
                      </a:path>
                    </a:pathLst>
                  </a:custGeom>
                  <a:noFill/>
                  <a:ln w="34925" cap="rnd">
                    <a:solidFill>
                      <a:srgbClr val="99663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92" name="楕円 591"/>
                  <p:cNvSpPr/>
                  <p:nvPr/>
                </p:nvSpPr>
                <p:spPr>
                  <a:xfrm>
                    <a:off x="-2092960" y="436663"/>
                    <a:ext cx="904240" cy="840155"/>
                  </a:xfrm>
                  <a:prstGeom prst="ellipse">
                    <a:avLst/>
                  </a:prstGeom>
                  <a:solidFill>
                    <a:srgbClr val="F6B2D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93" name="楕円 592"/>
                  <p:cNvSpPr/>
                  <p:nvPr/>
                </p:nvSpPr>
                <p:spPr>
                  <a:xfrm>
                    <a:off x="-2119670" y="1264438"/>
                    <a:ext cx="904240" cy="840155"/>
                  </a:xfrm>
                  <a:prstGeom prst="ellipse">
                    <a:avLst/>
                  </a:prstGeom>
                  <a:solidFill>
                    <a:srgbClr val="FFFFE7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94" name="楕円 593"/>
                  <p:cNvSpPr/>
                  <p:nvPr/>
                </p:nvSpPr>
                <p:spPr>
                  <a:xfrm>
                    <a:off x="-2139330" y="2111907"/>
                    <a:ext cx="904240" cy="840155"/>
                  </a:xfrm>
                  <a:prstGeom prst="ellipse">
                    <a:avLst/>
                  </a:prstGeom>
                  <a:solidFill>
                    <a:srgbClr val="CCFF99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595" name="グループ化 594"/>
                <p:cNvGrpSpPr/>
                <p:nvPr/>
              </p:nvGrpSpPr>
              <p:grpSpPr>
                <a:xfrm rot="7915165">
                  <a:off x="2668757" y="4657291"/>
                  <a:ext cx="113120" cy="407735"/>
                  <a:chOff x="-2139330" y="436663"/>
                  <a:chExt cx="950610" cy="3190457"/>
                </a:xfrm>
              </p:grpSpPr>
              <p:sp>
                <p:nvSpPr>
                  <p:cNvPr id="596" name="フリーフォーム 595"/>
                  <p:cNvSpPr/>
                  <p:nvPr/>
                </p:nvSpPr>
                <p:spPr>
                  <a:xfrm>
                    <a:off x="-1757680" y="599440"/>
                    <a:ext cx="91440" cy="3027680"/>
                  </a:xfrm>
                  <a:custGeom>
                    <a:avLst/>
                    <a:gdLst>
                      <a:gd name="connsiteX0" fmla="*/ 91440 w 91440"/>
                      <a:gd name="connsiteY0" fmla="*/ 0 h 3027680"/>
                      <a:gd name="connsiteX1" fmla="*/ 10160 w 91440"/>
                      <a:gd name="connsiteY1" fmla="*/ 2987040 h 3027680"/>
                      <a:gd name="connsiteX2" fmla="*/ 0 w 91440"/>
                      <a:gd name="connsiteY2" fmla="*/ 3027680 h 3027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440" h="3027680">
                        <a:moveTo>
                          <a:pt x="91440" y="0"/>
                        </a:moveTo>
                        <a:lnTo>
                          <a:pt x="10160" y="2987040"/>
                        </a:lnTo>
                        <a:lnTo>
                          <a:pt x="0" y="3027680"/>
                        </a:lnTo>
                      </a:path>
                    </a:pathLst>
                  </a:custGeom>
                  <a:noFill/>
                  <a:ln w="34925" cap="rnd">
                    <a:solidFill>
                      <a:srgbClr val="99663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97" name="楕円 596"/>
                  <p:cNvSpPr/>
                  <p:nvPr/>
                </p:nvSpPr>
                <p:spPr>
                  <a:xfrm>
                    <a:off x="-2092960" y="436663"/>
                    <a:ext cx="904240" cy="840155"/>
                  </a:xfrm>
                  <a:prstGeom prst="ellipse">
                    <a:avLst/>
                  </a:prstGeom>
                  <a:solidFill>
                    <a:srgbClr val="F6B2D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98" name="楕円 597"/>
                  <p:cNvSpPr/>
                  <p:nvPr/>
                </p:nvSpPr>
                <p:spPr>
                  <a:xfrm>
                    <a:off x="-2119670" y="1264438"/>
                    <a:ext cx="904240" cy="840155"/>
                  </a:xfrm>
                  <a:prstGeom prst="ellipse">
                    <a:avLst/>
                  </a:prstGeom>
                  <a:solidFill>
                    <a:srgbClr val="FFFFE7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99" name="楕円 598"/>
                  <p:cNvSpPr/>
                  <p:nvPr/>
                </p:nvSpPr>
                <p:spPr>
                  <a:xfrm>
                    <a:off x="-2139330" y="2111907"/>
                    <a:ext cx="904240" cy="840155"/>
                  </a:xfrm>
                  <a:prstGeom prst="ellipse">
                    <a:avLst/>
                  </a:prstGeom>
                  <a:solidFill>
                    <a:srgbClr val="CCFF99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600" name="グループ化 599"/>
                <p:cNvGrpSpPr/>
                <p:nvPr/>
              </p:nvGrpSpPr>
              <p:grpSpPr>
                <a:xfrm rot="7535361">
                  <a:off x="2835120" y="4624568"/>
                  <a:ext cx="113120" cy="407735"/>
                  <a:chOff x="-2139330" y="436663"/>
                  <a:chExt cx="950610" cy="3190457"/>
                </a:xfrm>
              </p:grpSpPr>
              <p:sp>
                <p:nvSpPr>
                  <p:cNvPr id="601" name="フリーフォーム 600"/>
                  <p:cNvSpPr/>
                  <p:nvPr/>
                </p:nvSpPr>
                <p:spPr>
                  <a:xfrm>
                    <a:off x="-1757680" y="599440"/>
                    <a:ext cx="91440" cy="3027680"/>
                  </a:xfrm>
                  <a:custGeom>
                    <a:avLst/>
                    <a:gdLst>
                      <a:gd name="connsiteX0" fmla="*/ 91440 w 91440"/>
                      <a:gd name="connsiteY0" fmla="*/ 0 h 3027680"/>
                      <a:gd name="connsiteX1" fmla="*/ 10160 w 91440"/>
                      <a:gd name="connsiteY1" fmla="*/ 2987040 h 3027680"/>
                      <a:gd name="connsiteX2" fmla="*/ 0 w 91440"/>
                      <a:gd name="connsiteY2" fmla="*/ 3027680 h 3027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440" h="3027680">
                        <a:moveTo>
                          <a:pt x="91440" y="0"/>
                        </a:moveTo>
                        <a:lnTo>
                          <a:pt x="10160" y="2987040"/>
                        </a:lnTo>
                        <a:lnTo>
                          <a:pt x="0" y="3027680"/>
                        </a:lnTo>
                      </a:path>
                    </a:pathLst>
                  </a:custGeom>
                  <a:noFill/>
                  <a:ln w="34925" cap="rnd">
                    <a:solidFill>
                      <a:srgbClr val="99663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602" name="楕円 601"/>
                  <p:cNvSpPr/>
                  <p:nvPr/>
                </p:nvSpPr>
                <p:spPr>
                  <a:xfrm>
                    <a:off x="-2092960" y="436663"/>
                    <a:ext cx="904240" cy="840155"/>
                  </a:xfrm>
                  <a:prstGeom prst="ellipse">
                    <a:avLst/>
                  </a:prstGeom>
                  <a:solidFill>
                    <a:srgbClr val="F6B2D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603" name="楕円 602"/>
                  <p:cNvSpPr/>
                  <p:nvPr/>
                </p:nvSpPr>
                <p:spPr>
                  <a:xfrm>
                    <a:off x="-2119670" y="1264438"/>
                    <a:ext cx="904240" cy="840155"/>
                  </a:xfrm>
                  <a:prstGeom prst="ellipse">
                    <a:avLst/>
                  </a:prstGeom>
                  <a:solidFill>
                    <a:srgbClr val="FFFFE7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604" name="楕円 603"/>
                  <p:cNvSpPr/>
                  <p:nvPr/>
                </p:nvSpPr>
                <p:spPr>
                  <a:xfrm>
                    <a:off x="-2139330" y="2111907"/>
                    <a:ext cx="904240" cy="840155"/>
                  </a:xfrm>
                  <a:prstGeom prst="ellipse">
                    <a:avLst/>
                  </a:prstGeom>
                  <a:solidFill>
                    <a:srgbClr val="CCFF99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605" name="グループ化 604"/>
                <p:cNvGrpSpPr/>
                <p:nvPr/>
              </p:nvGrpSpPr>
              <p:grpSpPr>
                <a:xfrm rot="8432862">
                  <a:off x="2993531" y="4610572"/>
                  <a:ext cx="113120" cy="407735"/>
                  <a:chOff x="-2139330" y="436663"/>
                  <a:chExt cx="950610" cy="3190457"/>
                </a:xfrm>
              </p:grpSpPr>
              <p:sp>
                <p:nvSpPr>
                  <p:cNvPr id="606" name="フリーフォーム 605"/>
                  <p:cNvSpPr/>
                  <p:nvPr/>
                </p:nvSpPr>
                <p:spPr>
                  <a:xfrm>
                    <a:off x="-1757680" y="599440"/>
                    <a:ext cx="91440" cy="3027680"/>
                  </a:xfrm>
                  <a:custGeom>
                    <a:avLst/>
                    <a:gdLst>
                      <a:gd name="connsiteX0" fmla="*/ 91440 w 91440"/>
                      <a:gd name="connsiteY0" fmla="*/ 0 h 3027680"/>
                      <a:gd name="connsiteX1" fmla="*/ 10160 w 91440"/>
                      <a:gd name="connsiteY1" fmla="*/ 2987040 h 3027680"/>
                      <a:gd name="connsiteX2" fmla="*/ 0 w 91440"/>
                      <a:gd name="connsiteY2" fmla="*/ 3027680 h 3027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440" h="3027680">
                        <a:moveTo>
                          <a:pt x="91440" y="0"/>
                        </a:moveTo>
                        <a:lnTo>
                          <a:pt x="10160" y="2987040"/>
                        </a:lnTo>
                        <a:lnTo>
                          <a:pt x="0" y="3027680"/>
                        </a:lnTo>
                      </a:path>
                    </a:pathLst>
                  </a:custGeom>
                  <a:noFill/>
                  <a:ln w="34925" cap="rnd">
                    <a:solidFill>
                      <a:srgbClr val="99663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607" name="楕円 606"/>
                  <p:cNvSpPr/>
                  <p:nvPr/>
                </p:nvSpPr>
                <p:spPr>
                  <a:xfrm>
                    <a:off x="-2092960" y="436663"/>
                    <a:ext cx="904240" cy="840155"/>
                  </a:xfrm>
                  <a:prstGeom prst="ellipse">
                    <a:avLst/>
                  </a:prstGeom>
                  <a:solidFill>
                    <a:srgbClr val="F6B2D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608" name="楕円 607"/>
                  <p:cNvSpPr/>
                  <p:nvPr/>
                </p:nvSpPr>
                <p:spPr>
                  <a:xfrm>
                    <a:off x="-2119670" y="1264438"/>
                    <a:ext cx="904240" cy="840155"/>
                  </a:xfrm>
                  <a:prstGeom prst="ellipse">
                    <a:avLst/>
                  </a:prstGeom>
                  <a:solidFill>
                    <a:srgbClr val="FFFFE7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609" name="楕円 608"/>
                  <p:cNvSpPr/>
                  <p:nvPr/>
                </p:nvSpPr>
                <p:spPr>
                  <a:xfrm>
                    <a:off x="-2139330" y="2111907"/>
                    <a:ext cx="904240" cy="840155"/>
                  </a:xfrm>
                  <a:prstGeom prst="ellipse">
                    <a:avLst/>
                  </a:prstGeom>
                  <a:solidFill>
                    <a:srgbClr val="CCFF99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610" name="グループ化 609"/>
                <p:cNvGrpSpPr/>
                <p:nvPr/>
              </p:nvGrpSpPr>
              <p:grpSpPr>
                <a:xfrm rot="7741707">
                  <a:off x="3145230" y="4585746"/>
                  <a:ext cx="113120" cy="407735"/>
                  <a:chOff x="-2139330" y="436663"/>
                  <a:chExt cx="950610" cy="3190457"/>
                </a:xfrm>
              </p:grpSpPr>
              <p:sp>
                <p:nvSpPr>
                  <p:cNvPr id="611" name="フリーフォーム 610"/>
                  <p:cNvSpPr/>
                  <p:nvPr/>
                </p:nvSpPr>
                <p:spPr>
                  <a:xfrm>
                    <a:off x="-1757680" y="599440"/>
                    <a:ext cx="91440" cy="3027680"/>
                  </a:xfrm>
                  <a:custGeom>
                    <a:avLst/>
                    <a:gdLst>
                      <a:gd name="connsiteX0" fmla="*/ 91440 w 91440"/>
                      <a:gd name="connsiteY0" fmla="*/ 0 h 3027680"/>
                      <a:gd name="connsiteX1" fmla="*/ 10160 w 91440"/>
                      <a:gd name="connsiteY1" fmla="*/ 2987040 h 3027680"/>
                      <a:gd name="connsiteX2" fmla="*/ 0 w 91440"/>
                      <a:gd name="connsiteY2" fmla="*/ 3027680 h 3027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440" h="3027680">
                        <a:moveTo>
                          <a:pt x="91440" y="0"/>
                        </a:moveTo>
                        <a:lnTo>
                          <a:pt x="10160" y="2987040"/>
                        </a:lnTo>
                        <a:lnTo>
                          <a:pt x="0" y="3027680"/>
                        </a:lnTo>
                      </a:path>
                    </a:pathLst>
                  </a:custGeom>
                  <a:noFill/>
                  <a:ln w="34925" cap="rnd">
                    <a:solidFill>
                      <a:srgbClr val="99663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612" name="楕円 611"/>
                  <p:cNvSpPr/>
                  <p:nvPr/>
                </p:nvSpPr>
                <p:spPr>
                  <a:xfrm>
                    <a:off x="-2092960" y="436663"/>
                    <a:ext cx="904240" cy="840155"/>
                  </a:xfrm>
                  <a:prstGeom prst="ellipse">
                    <a:avLst/>
                  </a:prstGeom>
                  <a:solidFill>
                    <a:srgbClr val="F6B2D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613" name="楕円 612"/>
                  <p:cNvSpPr/>
                  <p:nvPr/>
                </p:nvSpPr>
                <p:spPr>
                  <a:xfrm>
                    <a:off x="-2119670" y="1264438"/>
                    <a:ext cx="904240" cy="840155"/>
                  </a:xfrm>
                  <a:prstGeom prst="ellipse">
                    <a:avLst/>
                  </a:prstGeom>
                  <a:solidFill>
                    <a:srgbClr val="FFFFE7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614" name="楕円 613"/>
                  <p:cNvSpPr/>
                  <p:nvPr/>
                </p:nvSpPr>
                <p:spPr>
                  <a:xfrm>
                    <a:off x="-2139330" y="2111907"/>
                    <a:ext cx="904240" cy="840155"/>
                  </a:xfrm>
                  <a:prstGeom prst="ellipse">
                    <a:avLst/>
                  </a:prstGeom>
                  <a:solidFill>
                    <a:srgbClr val="CCFF99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6" name="グループ化 1035"/>
              <p:cNvGrpSpPr/>
              <p:nvPr/>
            </p:nvGrpSpPr>
            <p:grpSpPr>
              <a:xfrm>
                <a:off x="156550" y="3975420"/>
                <a:ext cx="1618697" cy="1060787"/>
                <a:chOff x="156550" y="3975420"/>
                <a:chExt cx="1618697" cy="1060787"/>
              </a:xfrm>
            </p:grpSpPr>
            <p:grpSp>
              <p:nvGrpSpPr>
                <p:cNvPr id="246" name="グループ化 245"/>
                <p:cNvGrpSpPr/>
                <p:nvPr/>
              </p:nvGrpSpPr>
              <p:grpSpPr>
                <a:xfrm rot="19517742">
                  <a:off x="156550" y="3975420"/>
                  <a:ext cx="1618697" cy="1016273"/>
                  <a:chOff x="1824583" y="3136959"/>
                  <a:chExt cx="2816185" cy="1768102"/>
                </a:xfrm>
              </p:grpSpPr>
              <p:grpSp>
                <p:nvGrpSpPr>
                  <p:cNvPr id="305" name="グループ化 304"/>
                  <p:cNvGrpSpPr/>
                  <p:nvPr/>
                </p:nvGrpSpPr>
                <p:grpSpPr>
                  <a:xfrm>
                    <a:off x="3276378" y="3136959"/>
                    <a:ext cx="1011732" cy="1755015"/>
                    <a:chOff x="2656081" y="3645560"/>
                    <a:chExt cx="1063490" cy="1820075"/>
                  </a:xfrm>
                </p:grpSpPr>
                <p:grpSp>
                  <p:nvGrpSpPr>
                    <p:cNvPr id="378" name="グループ化 377"/>
                    <p:cNvGrpSpPr/>
                    <p:nvPr/>
                  </p:nvGrpSpPr>
                  <p:grpSpPr>
                    <a:xfrm>
                      <a:off x="2656081" y="3645560"/>
                      <a:ext cx="1063490" cy="1820075"/>
                      <a:chOff x="2656081" y="3645560"/>
                      <a:chExt cx="1063490" cy="1820075"/>
                    </a:xfrm>
                  </p:grpSpPr>
                  <p:grpSp>
                    <p:nvGrpSpPr>
                      <p:cNvPr id="409" name="グループ化 408"/>
                      <p:cNvGrpSpPr/>
                      <p:nvPr/>
                    </p:nvGrpSpPr>
                    <p:grpSpPr>
                      <a:xfrm>
                        <a:off x="2656081" y="3645560"/>
                        <a:ext cx="1063490" cy="1820075"/>
                        <a:chOff x="3226941" y="3324186"/>
                        <a:chExt cx="1063490" cy="1820075"/>
                      </a:xfrm>
                    </p:grpSpPr>
                    <p:sp>
                      <p:nvSpPr>
                        <p:cNvPr id="415" name="フリーフォーム 414"/>
                        <p:cNvSpPr/>
                        <p:nvPr/>
                      </p:nvSpPr>
                      <p:spPr>
                        <a:xfrm>
                          <a:off x="3238974" y="4267100"/>
                          <a:ext cx="1049440" cy="877161"/>
                        </a:xfrm>
                        <a:custGeom>
                          <a:avLst/>
                          <a:gdLst>
                            <a:gd name="connsiteX0" fmla="*/ 314960 w 762000"/>
                            <a:gd name="connsiteY0" fmla="*/ 0 h 1412240"/>
                            <a:gd name="connsiteX1" fmla="*/ 0 w 762000"/>
                            <a:gd name="connsiteY1" fmla="*/ 1381760 h 1412240"/>
                            <a:gd name="connsiteX2" fmla="*/ 762000 w 762000"/>
                            <a:gd name="connsiteY2" fmla="*/ 1412240 h 1412240"/>
                            <a:gd name="connsiteX3" fmla="*/ 314960 w 762000"/>
                            <a:gd name="connsiteY3" fmla="*/ 0 h 1412240"/>
                            <a:gd name="connsiteX0" fmla="*/ 314960 w 723900"/>
                            <a:gd name="connsiteY0" fmla="*/ 0 h 1390015"/>
                            <a:gd name="connsiteX1" fmla="*/ 0 w 723900"/>
                            <a:gd name="connsiteY1" fmla="*/ 1381760 h 1390015"/>
                            <a:gd name="connsiteX2" fmla="*/ 723900 w 723900"/>
                            <a:gd name="connsiteY2" fmla="*/ 1390015 h 1390015"/>
                            <a:gd name="connsiteX3" fmla="*/ 314960 w 723900"/>
                            <a:gd name="connsiteY3" fmla="*/ 0 h 1390015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0015 h 1403985"/>
                            <a:gd name="connsiteX3" fmla="*/ 334010 w 742950"/>
                            <a:gd name="connsiteY3" fmla="*/ 0 h 1403985"/>
                            <a:gd name="connsiteX0" fmla="*/ 334010 w 746125"/>
                            <a:gd name="connsiteY0" fmla="*/ 0 h 1409065"/>
                            <a:gd name="connsiteX1" fmla="*/ 0 w 746125"/>
                            <a:gd name="connsiteY1" fmla="*/ 1403985 h 1409065"/>
                            <a:gd name="connsiteX2" fmla="*/ 746125 w 746125"/>
                            <a:gd name="connsiteY2" fmla="*/ 1409065 h 1409065"/>
                            <a:gd name="connsiteX3" fmla="*/ 334010 w 746125"/>
                            <a:gd name="connsiteY3" fmla="*/ 0 h 1409065"/>
                            <a:gd name="connsiteX0" fmla="*/ 334010 w 752475"/>
                            <a:gd name="connsiteY0" fmla="*/ 0 h 1403985"/>
                            <a:gd name="connsiteX1" fmla="*/ 0 w 752475"/>
                            <a:gd name="connsiteY1" fmla="*/ 1403985 h 1403985"/>
                            <a:gd name="connsiteX2" fmla="*/ 752475 w 752475"/>
                            <a:gd name="connsiteY2" fmla="*/ 1399540 h 1403985"/>
                            <a:gd name="connsiteX3" fmla="*/ 334010 w 752475"/>
                            <a:gd name="connsiteY3" fmla="*/ 0 h 1403985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43535 w 755650"/>
                            <a:gd name="connsiteY0" fmla="*/ 0 h 1405890"/>
                            <a:gd name="connsiteX1" fmla="*/ 0 w 755650"/>
                            <a:gd name="connsiteY1" fmla="*/ 1403985 h 1405890"/>
                            <a:gd name="connsiteX2" fmla="*/ 755650 w 755650"/>
                            <a:gd name="connsiteY2" fmla="*/ 1405890 h 1405890"/>
                            <a:gd name="connsiteX3" fmla="*/ 343535 w 755650"/>
                            <a:gd name="connsiteY3" fmla="*/ 0 h 1405890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6365 h 1403985"/>
                            <a:gd name="connsiteX3" fmla="*/ 334010 w 742950"/>
                            <a:gd name="connsiteY3" fmla="*/ 0 h 1403985"/>
                            <a:gd name="connsiteX0" fmla="*/ 334010 w 735806"/>
                            <a:gd name="connsiteY0" fmla="*/ 0 h 1405890"/>
                            <a:gd name="connsiteX1" fmla="*/ 0 w 735806"/>
                            <a:gd name="connsiteY1" fmla="*/ 1403985 h 1405890"/>
                            <a:gd name="connsiteX2" fmla="*/ 735806 w 735806"/>
                            <a:gd name="connsiteY2" fmla="*/ 1405890 h 1405890"/>
                            <a:gd name="connsiteX3" fmla="*/ 334010 w 735806"/>
                            <a:gd name="connsiteY3" fmla="*/ 0 h 1405890"/>
                            <a:gd name="connsiteX0" fmla="*/ 334010 w 740569"/>
                            <a:gd name="connsiteY0" fmla="*/ 0 h 1403985"/>
                            <a:gd name="connsiteX1" fmla="*/ 0 w 740569"/>
                            <a:gd name="connsiteY1" fmla="*/ 1403985 h 1403985"/>
                            <a:gd name="connsiteX2" fmla="*/ 740569 w 740569"/>
                            <a:gd name="connsiteY2" fmla="*/ 1401127 h 1403985"/>
                            <a:gd name="connsiteX3" fmla="*/ 334010 w 740569"/>
                            <a:gd name="connsiteY3" fmla="*/ 0 h 1403985"/>
                            <a:gd name="connsiteX0" fmla="*/ 369729 w 740569"/>
                            <a:gd name="connsiteY0" fmla="*/ 0 h 1349216"/>
                            <a:gd name="connsiteX1" fmla="*/ 0 w 740569"/>
                            <a:gd name="connsiteY1" fmla="*/ 1349216 h 1349216"/>
                            <a:gd name="connsiteX2" fmla="*/ 740569 w 740569"/>
                            <a:gd name="connsiteY2" fmla="*/ 1346358 h 1349216"/>
                            <a:gd name="connsiteX3" fmla="*/ 369729 w 740569"/>
                            <a:gd name="connsiteY3" fmla="*/ 0 h 1349216"/>
                            <a:gd name="connsiteX0" fmla="*/ 369729 w 740569"/>
                            <a:gd name="connsiteY0" fmla="*/ 0 h 1427747"/>
                            <a:gd name="connsiteX1" fmla="*/ 0 w 740569"/>
                            <a:gd name="connsiteY1" fmla="*/ 1349216 h 1427747"/>
                            <a:gd name="connsiteX2" fmla="*/ 740569 w 740569"/>
                            <a:gd name="connsiteY2" fmla="*/ 1346358 h 1427747"/>
                            <a:gd name="connsiteX3" fmla="*/ 369729 w 740569"/>
                            <a:gd name="connsiteY3" fmla="*/ 0 h 1427747"/>
                            <a:gd name="connsiteX0" fmla="*/ 369729 w 740569"/>
                            <a:gd name="connsiteY0" fmla="*/ 0 h 1453553"/>
                            <a:gd name="connsiteX1" fmla="*/ 0 w 740569"/>
                            <a:gd name="connsiteY1" fmla="*/ 1349216 h 1453553"/>
                            <a:gd name="connsiteX2" fmla="*/ 740569 w 740569"/>
                            <a:gd name="connsiteY2" fmla="*/ 1346358 h 1453553"/>
                            <a:gd name="connsiteX3" fmla="*/ 369729 w 740569"/>
                            <a:gd name="connsiteY3" fmla="*/ 0 h 1453553"/>
                            <a:gd name="connsiteX0" fmla="*/ 369729 w 740569"/>
                            <a:gd name="connsiteY0" fmla="*/ 0 h 1451561"/>
                            <a:gd name="connsiteX1" fmla="*/ 0 w 740569"/>
                            <a:gd name="connsiteY1" fmla="*/ 1349216 h 1451561"/>
                            <a:gd name="connsiteX2" fmla="*/ 740569 w 740569"/>
                            <a:gd name="connsiteY2" fmla="*/ 1346358 h 1451561"/>
                            <a:gd name="connsiteX3" fmla="*/ 369729 w 740569"/>
                            <a:gd name="connsiteY3" fmla="*/ 0 h 1451561"/>
                            <a:gd name="connsiteX0" fmla="*/ 369729 w 740569"/>
                            <a:gd name="connsiteY0" fmla="*/ 0 h 1457555"/>
                            <a:gd name="connsiteX1" fmla="*/ 0 w 740569"/>
                            <a:gd name="connsiteY1" fmla="*/ 1349216 h 1457555"/>
                            <a:gd name="connsiteX2" fmla="*/ 740569 w 740569"/>
                            <a:gd name="connsiteY2" fmla="*/ 1346358 h 1457555"/>
                            <a:gd name="connsiteX3" fmla="*/ 369729 w 740569"/>
                            <a:gd name="connsiteY3" fmla="*/ 0 h 1457555"/>
                            <a:gd name="connsiteX0" fmla="*/ 369729 w 740569"/>
                            <a:gd name="connsiteY0" fmla="*/ 0 h 1475008"/>
                            <a:gd name="connsiteX1" fmla="*/ 0 w 740569"/>
                            <a:gd name="connsiteY1" fmla="*/ 1349216 h 1475008"/>
                            <a:gd name="connsiteX2" fmla="*/ 740569 w 740569"/>
                            <a:gd name="connsiteY2" fmla="*/ 1346358 h 1475008"/>
                            <a:gd name="connsiteX3" fmla="*/ 369729 w 740569"/>
                            <a:gd name="connsiteY3" fmla="*/ 0 h 1475008"/>
                            <a:gd name="connsiteX0" fmla="*/ 369729 w 740569"/>
                            <a:gd name="connsiteY0" fmla="*/ 0 h 1466017"/>
                            <a:gd name="connsiteX1" fmla="*/ 0 w 740569"/>
                            <a:gd name="connsiteY1" fmla="*/ 1349216 h 1466017"/>
                            <a:gd name="connsiteX2" fmla="*/ 740569 w 740569"/>
                            <a:gd name="connsiteY2" fmla="*/ 1346358 h 1466017"/>
                            <a:gd name="connsiteX3" fmla="*/ 369729 w 740569"/>
                            <a:gd name="connsiteY3" fmla="*/ 0 h 1466017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3106"/>
                            <a:gd name="connsiteX1" fmla="*/ 0 w 740569"/>
                            <a:gd name="connsiteY1" fmla="*/ 1349216 h 1463106"/>
                            <a:gd name="connsiteX2" fmla="*/ 740569 w 740569"/>
                            <a:gd name="connsiteY2" fmla="*/ 1346358 h 1463106"/>
                            <a:gd name="connsiteX3" fmla="*/ 369729 w 740569"/>
                            <a:gd name="connsiteY3" fmla="*/ 0 h 1463106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5277"/>
                            <a:gd name="connsiteX1" fmla="*/ 0 w 740569"/>
                            <a:gd name="connsiteY1" fmla="*/ 1349216 h 1465277"/>
                            <a:gd name="connsiteX2" fmla="*/ 740569 w 740569"/>
                            <a:gd name="connsiteY2" fmla="*/ 1346358 h 1465277"/>
                            <a:gd name="connsiteX3" fmla="*/ 369729 w 740569"/>
                            <a:gd name="connsiteY3" fmla="*/ 0 h 1465277"/>
                            <a:gd name="connsiteX0" fmla="*/ 369729 w 740569"/>
                            <a:gd name="connsiteY0" fmla="*/ 0 h 1458709"/>
                            <a:gd name="connsiteX1" fmla="*/ 0 w 740569"/>
                            <a:gd name="connsiteY1" fmla="*/ 1349216 h 1458709"/>
                            <a:gd name="connsiteX2" fmla="*/ 740569 w 740569"/>
                            <a:gd name="connsiteY2" fmla="*/ 1346358 h 1458709"/>
                            <a:gd name="connsiteX3" fmla="*/ 369729 w 740569"/>
                            <a:gd name="connsiteY3" fmla="*/ 0 h 1458709"/>
                            <a:gd name="connsiteX0" fmla="*/ 369729 w 740569"/>
                            <a:gd name="connsiteY0" fmla="*/ 0 h 1463387"/>
                            <a:gd name="connsiteX1" fmla="*/ 0 w 740569"/>
                            <a:gd name="connsiteY1" fmla="*/ 1349216 h 1463387"/>
                            <a:gd name="connsiteX2" fmla="*/ 740569 w 740569"/>
                            <a:gd name="connsiteY2" fmla="*/ 1346358 h 1463387"/>
                            <a:gd name="connsiteX3" fmla="*/ 369729 w 740569"/>
                            <a:gd name="connsiteY3" fmla="*/ 0 h 1463387"/>
                            <a:gd name="connsiteX0" fmla="*/ 369729 w 740569"/>
                            <a:gd name="connsiteY0" fmla="*/ 0 h 1464226"/>
                            <a:gd name="connsiteX1" fmla="*/ 0 w 740569"/>
                            <a:gd name="connsiteY1" fmla="*/ 1349216 h 1464226"/>
                            <a:gd name="connsiteX2" fmla="*/ 740569 w 740569"/>
                            <a:gd name="connsiteY2" fmla="*/ 1346358 h 1464226"/>
                            <a:gd name="connsiteX3" fmla="*/ 369729 w 740569"/>
                            <a:gd name="connsiteY3" fmla="*/ 0 h 1464226"/>
                            <a:gd name="connsiteX0" fmla="*/ 369729 w 884308"/>
                            <a:gd name="connsiteY0" fmla="*/ 0 h 1464226"/>
                            <a:gd name="connsiteX1" fmla="*/ 0 w 884308"/>
                            <a:gd name="connsiteY1" fmla="*/ 1349216 h 1464226"/>
                            <a:gd name="connsiteX2" fmla="*/ 740569 w 884308"/>
                            <a:gd name="connsiteY2" fmla="*/ 1346358 h 1464226"/>
                            <a:gd name="connsiteX3" fmla="*/ 369729 w 884308"/>
                            <a:gd name="connsiteY3" fmla="*/ 0 h 1464226"/>
                            <a:gd name="connsiteX0" fmla="*/ 369729 w 880371"/>
                            <a:gd name="connsiteY0" fmla="*/ 0 h 1464226"/>
                            <a:gd name="connsiteX1" fmla="*/ 0 w 880371"/>
                            <a:gd name="connsiteY1" fmla="*/ 1349216 h 1464226"/>
                            <a:gd name="connsiteX2" fmla="*/ 740569 w 880371"/>
                            <a:gd name="connsiteY2" fmla="*/ 1346358 h 1464226"/>
                            <a:gd name="connsiteX3" fmla="*/ 369729 w 880371"/>
                            <a:gd name="connsiteY3" fmla="*/ 0 h 1464226"/>
                            <a:gd name="connsiteX0" fmla="*/ 456869 w 967511"/>
                            <a:gd name="connsiteY0" fmla="*/ 0 h 1464226"/>
                            <a:gd name="connsiteX1" fmla="*/ 87140 w 967511"/>
                            <a:gd name="connsiteY1" fmla="*/ 1349216 h 1464226"/>
                            <a:gd name="connsiteX2" fmla="*/ 827709 w 967511"/>
                            <a:gd name="connsiteY2" fmla="*/ 1346358 h 1464226"/>
                            <a:gd name="connsiteX3" fmla="*/ 456869 w 967511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68155 w 967899"/>
                            <a:gd name="connsiteY0" fmla="*/ 0 h 1461051"/>
                            <a:gd name="connsiteX1" fmla="*/ 85726 w 967899"/>
                            <a:gd name="connsiteY1" fmla="*/ 1346041 h 1461051"/>
                            <a:gd name="connsiteX2" fmla="*/ 826295 w 967899"/>
                            <a:gd name="connsiteY2" fmla="*/ 1343183 h 1461051"/>
                            <a:gd name="connsiteX3" fmla="*/ 468155 w 967899"/>
                            <a:gd name="connsiteY3" fmla="*/ 0 h 1461051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30876 w 1006955"/>
                            <a:gd name="connsiteY0" fmla="*/ 1302 h 1462353"/>
                            <a:gd name="connsiteX1" fmla="*/ 48447 w 1006955"/>
                            <a:gd name="connsiteY1" fmla="*/ 1347343 h 1462353"/>
                            <a:gd name="connsiteX2" fmla="*/ 789016 w 1006955"/>
                            <a:gd name="connsiteY2" fmla="*/ 1344485 h 1462353"/>
                            <a:gd name="connsiteX3" fmla="*/ 430876 w 1006955"/>
                            <a:gd name="connsiteY3" fmla="*/ 1302 h 1462353"/>
                            <a:gd name="connsiteX0" fmla="*/ 432479 w 1010102"/>
                            <a:gd name="connsiteY0" fmla="*/ 115 h 1461166"/>
                            <a:gd name="connsiteX1" fmla="*/ 50050 w 1010102"/>
                            <a:gd name="connsiteY1" fmla="*/ 1346156 h 1461166"/>
                            <a:gd name="connsiteX2" fmla="*/ 790619 w 1010102"/>
                            <a:gd name="connsiteY2" fmla="*/ 1343298 h 1461166"/>
                            <a:gd name="connsiteX3" fmla="*/ 432479 w 1010102"/>
                            <a:gd name="connsiteY3" fmla="*/ 115 h 1461166"/>
                            <a:gd name="connsiteX0" fmla="*/ 478597 w 1096924"/>
                            <a:gd name="connsiteY0" fmla="*/ 61 h 1461112"/>
                            <a:gd name="connsiteX1" fmla="*/ 96168 w 1096924"/>
                            <a:gd name="connsiteY1" fmla="*/ 1346102 h 1461112"/>
                            <a:gd name="connsiteX2" fmla="*/ 836737 w 1096924"/>
                            <a:gd name="connsiteY2" fmla="*/ 1343244 h 1461112"/>
                            <a:gd name="connsiteX3" fmla="*/ 478597 w 1096924"/>
                            <a:gd name="connsiteY3" fmla="*/ 61 h 1461112"/>
                            <a:gd name="connsiteX0" fmla="*/ 478597 w 1037126"/>
                            <a:gd name="connsiteY0" fmla="*/ 48 h 1461099"/>
                            <a:gd name="connsiteX1" fmla="*/ 96168 w 1037126"/>
                            <a:gd name="connsiteY1" fmla="*/ 1346089 h 1461099"/>
                            <a:gd name="connsiteX2" fmla="*/ 836737 w 1037126"/>
                            <a:gd name="connsiteY2" fmla="*/ 1343231 h 1461099"/>
                            <a:gd name="connsiteX3" fmla="*/ 478597 w 1037126"/>
                            <a:gd name="connsiteY3" fmla="*/ 48 h 1461099"/>
                            <a:gd name="connsiteX0" fmla="*/ 573080 w 1131609"/>
                            <a:gd name="connsiteY0" fmla="*/ 48 h 1461099"/>
                            <a:gd name="connsiteX1" fmla="*/ 190651 w 1131609"/>
                            <a:gd name="connsiteY1" fmla="*/ 1346089 h 1461099"/>
                            <a:gd name="connsiteX2" fmla="*/ 931220 w 1131609"/>
                            <a:gd name="connsiteY2" fmla="*/ 1343231 h 1461099"/>
                            <a:gd name="connsiteX3" fmla="*/ 573080 w 1131609"/>
                            <a:gd name="connsiteY3" fmla="*/ 48 h 1461099"/>
                            <a:gd name="connsiteX0" fmla="*/ 573080 w 1131609"/>
                            <a:gd name="connsiteY0" fmla="*/ 48 h 1486288"/>
                            <a:gd name="connsiteX1" fmla="*/ 190651 w 1131609"/>
                            <a:gd name="connsiteY1" fmla="*/ 1346089 h 1486288"/>
                            <a:gd name="connsiteX2" fmla="*/ 931220 w 1131609"/>
                            <a:gd name="connsiteY2" fmla="*/ 1343231 h 1486288"/>
                            <a:gd name="connsiteX3" fmla="*/ 573080 w 1131609"/>
                            <a:gd name="connsiteY3" fmla="*/ 48 h 1486288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42977"/>
                            <a:gd name="connsiteX1" fmla="*/ 190651 w 1131609"/>
                            <a:gd name="connsiteY1" fmla="*/ 1346089 h 1442977"/>
                            <a:gd name="connsiteX2" fmla="*/ 931220 w 1131609"/>
                            <a:gd name="connsiteY2" fmla="*/ 1343231 h 1442977"/>
                            <a:gd name="connsiteX3" fmla="*/ 573080 w 1131609"/>
                            <a:gd name="connsiteY3" fmla="*/ 48 h 1442977"/>
                            <a:gd name="connsiteX0" fmla="*/ 570357 w 1128886"/>
                            <a:gd name="connsiteY0" fmla="*/ 48 h 1442977"/>
                            <a:gd name="connsiteX1" fmla="*/ 187928 w 1128886"/>
                            <a:gd name="connsiteY1" fmla="*/ 1346089 h 1442977"/>
                            <a:gd name="connsiteX2" fmla="*/ 928497 w 1128886"/>
                            <a:gd name="connsiteY2" fmla="*/ 1343231 h 1442977"/>
                            <a:gd name="connsiteX3" fmla="*/ 570357 w 1128886"/>
                            <a:gd name="connsiteY3" fmla="*/ 48 h 1442977"/>
                            <a:gd name="connsiteX0" fmla="*/ 564916 w 1123445"/>
                            <a:gd name="connsiteY0" fmla="*/ 48 h 1442977"/>
                            <a:gd name="connsiteX1" fmla="*/ 182487 w 1123445"/>
                            <a:gd name="connsiteY1" fmla="*/ 1346089 h 1442977"/>
                            <a:gd name="connsiteX2" fmla="*/ 923056 w 1123445"/>
                            <a:gd name="connsiteY2" fmla="*/ 1343231 h 1442977"/>
                            <a:gd name="connsiteX3" fmla="*/ 564916 w 1123445"/>
                            <a:gd name="connsiteY3" fmla="*/ 48 h 1442977"/>
                            <a:gd name="connsiteX0" fmla="*/ 564916 w 1123445"/>
                            <a:gd name="connsiteY0" fmla="*/ 48 h 1443945"/>
                            <a:gd name="connsiteX1" fmla="*/ 182487 w 1123445"/>
                            <a:gd name="connsiteY1" fmla="*/ 1346089 h 1443945"/>
                            <a:gd name="connsiteX2" fmla="*/ 923056 w 1123445"/>
                            <a:gd name="connsiteY2" fmla="*/ 1343231 h 1443945"/>
                            <a:gd name="connsiteX3" fmla="*/ 564916 w 1123445"/>
                            <a:gd name="connsiteY3" fmla="*/ 48 h 1443945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56807"/>
                            <a:gd name="connsiteX1" fmla="*/ 182487 w 1123445"/>
                            <a:gd name="connsiteY1" fmla="*/ 1346089 h 1456807"/>
                            <a:gd name="connsiteX2" fmla="*/ 923056 w 1123445"/>
                            <a:gd name="connsiteY2" fmla="*/ 1343231 h 1456807"/>
                            <a:gd name="connsiteX3" fmla="*/ 564916 w 1123445"/>
                            <a:gd name="connsiteY3" fmla="*/ 48 h 1456807"/>
                            <a:gd name="connsiteX0" fmla="*/ 566274 w 1124803"/>
                            <a:gd name="connsiteY0" fmla="*/ 48 h 1456807"/>
                            <a:gd name="connsiteX1" fmla="*/ 183845 w 1124803"/>
                            <a:gd name="connsiteY1" fmla="*/ 1346089 h 1456807"/>
                            <a:gd name="connsiteX2" fmla="*/ 924414 w 1124803"/>
                            <a:gd name="connsiteY2" fmla="*/ 1343231 h 1456807"/>
                            <a:gd name="connsiteX3" fmla="*/ 566274 w 1124803"/>
                            <a:gd name="connsiteY3" fmla="*/ 48 h 1456807"/>
                            <a:gd name="connsiteX0" fmla="*/ 552389 w 1124859"/>
                            <a:gd name="connsiteY0" fmla="*/ 48 h 1453632"/>
                            <a:gd name="connsiteX1" fmla="*/ 192185 w 1124859"/>
                            <a:gd name="connsiteY1" fmla="*/ 1342914 h 1453632"/>
                            <a:gd name="connsiteX2" fmla="*/ 932754 w 1124859"/>
                            <a:gd name="connsiteY2" fmla="*/ 1340056 h 1453632"/>
                            <a:gd name="connsiteX3" fmla="*/ 552389 w 1124859"/>
                            <a:gd name="connsiteY3" fmla="*/ 48 h 1453632"/>
                            <a:gd name="connsiteX0" fmla="*/ 559335 w 1138464"/>
                            <a:gd name="connsiteY0" fmla="*/ 37 h 1453621"/>
                            <a:gd name="connsiteX1" fmla="*/ 199131 w 1138464"/>
                            <a:gd name="connsiteY1" fmla="*/ 1342903 h 1453621"/>
                            <a:gd name="connsiteX2" fmla="*/ 939700 w 1138464"/>
                            <a:gd name="connsiteY2" fmla="*/ 1340045 h 1453621"/>
                            <a:gd name="connsiteX3" fmla="*/ 559335 w 1138464"/>
                            <a:gd name="connsiteY3" fmla="*/ 37 h 1453621"/>
                            <a:gd name="connsiteX0" fmla="*/ 561348 w 1142409"/>
                            <a:gd name="connsiteY0" fmla="*/ 3 h 1453587"/>
                            <a:gd name="connsiteX1" fmla="*/ 201144 w 1142409"/>
                            <a:gd name="connsiteY1" fmla="*/ 1342869 h 1453587"/>
                            <a:gd name="connsiteX2" fmla="*/ 941713 w 1142409"/>
                            <a:gd name="connsiteY2" fmla="*/ 1340011 h 1453587"/>
                            <a:gd name="connsiteX3" fmla="*/ 561348 w 1142409"/>
                            <a:gd name="connsiteY3" fmla="*/ 3 h 1453587"/>
                            <a:gd name="connsiteX0" fmla="*/ 550760 w 1131821"/>
                            <a:gd name="connsiteY0" fmla="*/ 3 h 1453587"/>
                            <a:gd name="connsiteX1" fmla="*/ 190556 w 1131821"/>
                            <a:gd name="connsiteY1" fmla="*/ 1342869 h 1453587"/>
                            <a:gd name="connsiteX2" fmla="*/ 931125 w 1131821"/>
                            <a:gd name="connsiteY2" fmla="*/ 1340011 h 1453587"/>
                            <a:gd name="connsiteX3" fmla="*/ 550760 w 1131821"/>
                            <a:gd name="connsiteY3" fmla="*/ 3 h 1453587"/>
                            <a:gd name="connsiteX0" fmla="*/ 558373 w 1131602"/>
                            <a:gd name="connsiteY0" fmla="*/ 3 h 1453587"/>
                            <a:gd name="connsiteX1" fmla="*/ 185469 w 1131602"/>
                            <a:gd name="connsiteY1" fmla="*/ 1342869 h 1453587"/>
                            <a:gd name="connsiteX2" fmla="*/ 926038 w 1131602"/>
                            <a:gd name="connsiteY2" fmla="*/ 1340011 h 1453587"/>
                            <a:gd name="connsiteX3" fmla="*/ 558373 w 1131602"/>
                            <a:gd name="connsiteY3" fmla="*/ 3 h 1453587"/>
                            <a:gd name="connsiteX0" fmla="*/ 548507 w 1112005"/>
                            <a:gd name="connsiteY0" fmla="*/ 1 h 1453585"/>
                            <a:gd name="connsiteX1" fmla="*/ 175603 w 1112005"/>
                            <a:gd name="connsiteY1" fmla="*/ 1342867 h 1453585"/>
                            <a:gd name="connsiteX2" fmla="*/ 916172 w 1112005"/>
                            <a:gd name="connsiteY2" fmla="*/ 1340009 h 1453585"/>
                            <a:gd name="connsiteX3" fmla="*/ 548507 w 1112005"/>
                            <a:gd name="connsiteY3" fmla="*/ 1 h 1453585"/>
                            <a:gd name="connsiteX0" fmla="*/ 542754 w 1100571"/>
                            <a:gd name="connsiteY0" fmla="*/ 36 h 1453620"/>
                            <a:gd name="connsiteX1" fmla="*/ 169850 w 1100571"/>
                            <a:gd name="connsiteY1" fmla="*/ 1342902 h 1453620"/>
                            <a:gd name="connsiteX2" fmla="*/ 910419 w 1100571"/>
                            <a:gd name="connsiteY2" fmla="*/ 1340044 h 1453620"/>
                            <a:gd name="connsiteX3" fmla="*/ 542754 w 1100571"/>
                            <a:gd name="connsiteY3" fmla="*/ 36 h 1453620"/>
                            <a:gd name="connsiteX0" fmla="*/ 536208 w 1087553"/>
                            <a:gd name="connsiteY0" fmla="*/ 123 h 1453707"/>
                            <a:gd name="connsiteX1" fmla="*/ 163304 w 1087553"/>
                            <a:gd name="connsiteY1" fmla="*/ 1342989 h 1453707"/>
                            <a:gd name="connsiteX2" fmla="*/ 903873 w 1087553"/>
                            <a:gd name="connsiteY2" fmla="*/ 1340131 h 1453707"/>
                            <a:gd name="connsiteX3" fmla="*/ 536208 w 1087553"/>
                            <a:gd name="connsiteY3" fmla="*/ 123 h 1453707"/>
                            <a:gd name="connsiteX0" fmla="*/ 530746 w 1076684"/>
                            <a:gd name="connsiteY0" fmla="*/ 13 h 1453597"/>
                            <a:gd name="connsiteX1" fmla="*/ 157842 w 1076684"/>
                            <a:gd name="connsiteY1" fmla="*/ 1342879 h 1453597"/>
                            <a:gd name="connsiteX2" fmla="*/ 898411 w 1076684"/>
                            <a:gd name="connsiteY2" fmla="*/ 1340021 h 1453597"/>
                            <a:gd name="connsiteX3" fmla="*/ 530746 w 1076684"/>
                            <a:gd name="connsiteY3" fmla="*/ 13 h 1453597"/>
                            <a:gd name="connsiteX0" fmla="*/ 541032 w 995036"/>
                            <a:gd name="connsiteY0" fmla="*/ 19873 h 1473457"/>
                            <a:gd name="connsiteX1" fmla="*/ 24617 w 995036"/>
                            <a:gd name="connsiteY1" fmla="*/ 612274 h 1473457"/>
                            <a:gd name="connsiteX2" fmla="*/ 168128 w 995036"/>
                            <a:gd name="connsiteY2" fmla="*/ 1362739 h 1473457"/>
                            <a:gd name="connsiteX3" fmla="*/ 908697 w 995036"/>
                            <a:gd name="connsiteY3" fmla="*/ 1359881 h 1473457"/>
                            <a:gd name="connsiteX4" fmla="*/ 541032 w 995036"/>
                            <a:gd name="connsiteY4" fmla="*/ 19873 h 1473457"/>
                            <a:gd name="connsiteX0" fmla="*/ 1083957 w 1168865"/>
                            <a:gd name="connsiteY0" fmla="*/ 169032 h 974916"/>
                            <a:gd name="connsiteX1" fmla="*/ 24617 w 1168865"/>
                            <a:gd name="connsiteY1" fmla="*/ 113733 h 974916"/>
                            <a:gd name="connsiteX2" fmla="*/ 168128 w 1168865"/>
                            <a:gd name="connsiteY2" fmla="*/ 864198 h 974916"/>
                            <a:gd name="connsiteX3" fmla="*/ 908697 w 1168865"/>
                            <a:gd name="connsiteY3" fmla="*/ 861340 h 974916"/>
                            <a:gd name="connsiteX4" fmla="*/ 1083957 w 1168865"/>
                            <a:gd name="connsiteY4" fmla="*/ 169032 h 974916"/>
                            <a:gd name="connsiteX0" fmla="*/ 1083957 w 1123279"/>
                            <a:gd name="connsiteY0" fmla="*/ 194730 h 1000614"/>
                            <a:gd name="connsiteX1" fmla="*/ 24617 w 1123279"/>
                            <a:gd name="connsiteY1" fmla="*/ 139431 h 1000614"/>
                            <a:gd name="connsiteX2" fmla="*/ 168128 w 1123279"/>
                            <a:gd name="connsiteY2" fmla="*/ 889896 h 1000614"/>
                            <a:gd name="connsiteX3" fmla="*/ 908697 w 1123279"/>
                            <a:gd name="connsiteY3" fmla="*/ 887038 h 1000614"/>
                            <a:gd name="connsiteX4" fmla="*/ 1083957 w 1123279"/>
                            <a:gd name="connsiteY4" fmla="*/ 194730 h 1000614"/>
                            <a:gd name="connsiteX0" fmla="*/ 1083957 w 1123279"/>
                            <a:gd name="connsiteY0" fmla="*/ 194730 h 1000614"/>
                            <a:gd name="connsiteX1" fmla="*/ 24617 w 1123279"/>
                            <a:gd name="connsiteY1" fmla="*/ 139431 h 1000614"/>
                            <a:gd name="connsiteX2" fmla="*/ 168128 w 1123279"/>
                            <a:gd name="connsiteY2" fmla="*/ 889896 h 1000614"/>
                            <a:gd name="connsiteX3" fmla="*/ 908697 w 1123279"/>
                            <a:gd name="connsiteY3" fmla="*/ 887038 h 1000614"/>
                            <a:gd name="connsiteX4" fmla="*/ 1083957 w 1123279"/>
                            <a:gd name="connsiteY4" fmla="*/ 194730 h 1000614"/>
                            <a:gd name="connsiteX0" fmla="*/ 1083957 w 1107154"/>
                            <a:gd name="connsiteY0" fmla="*/ 194730 h 1000614"/>
                            <a:gd name="connsiteX1" fmla="*/ 24617 w 1107154"/>
                            <a:gd name="connsiteY1" fmla="*/ 139431 h 1000614"/>
                            <a:gd name="connsiteX2" fmla="*/ 168128 w 1107154"/>
                            <a:gd name="connsiteY2" fmla="*/ 889896 h 1000614"/>
                            <a:gd name="connsiteX3" fmla="*/ 908697 w 1107154"/>
                            <a:gd name="connsiteY3" fmla="*/ 887038 h 1000614"/>
                            <a:gd name="connsiteX4" fmla="*/ 1083957 w 1107154"/>
                            <a:gd name="connsiteY4" fmla="*/ 194730 h 1000614"/>
                            <a:gd name="connsiteX0" fmla="*/ 1083957 w 1085392"/>
                            <a:gd name="connsiteY0" fmla="*/ 194730 h 1000614"/>
                            <a:gd name="connsiteX1" fmla="*/ 24617 w 1085392"/>
                            <a:gd name="connsiteY1" fmla="*/ 139431 h 1000614"/>
                            <a:gd name="connsiteX2" fmla="*/ 168128 w 1085392"/>
                            <a:gd name="connsiteY2" fmla="*/ 889896 h 1000614"/>
                            <a:gd name="connsiteX3" fmla="*/ 908697 w 1085392"/>
                            <a:gd name="connsiteY3" fmla="*/ 887038 h 1000614"/>
                            <a:gd name="connsiteX4" fmla="*/ 1083957 w 1085392"/>
                            <a:gd name="connsiteY4" fmla="*/ 194730 h 1000614"/>
                            <a:gd name="connsiteX0" fmla="*/ 1083957 w 1084345"/>
                            <a:gd name="connsiteY0" fmla="*/ 194730 h 1000614"/>
                            <a:gd name="connsiteX1" fmla="*/ 24617 w 1084345"/>
                            <a:gd name="connsiteY1" fmla="*/ 139431 h 1000614"/>
                            <a:gd name="connsiteX2" fmla="*/ 168128 w 1084345"/>
                            <a:gd name="connsiteY2" fmla="*/ 889896 h 1000614"/>
                            <a:gd name="connsiteX3" fmla="*/ 908697 w 1084345"/>
                            <a:gd name="connsiteY3" fmla="*/ 887038 h 1000614"/>
                            <a:gd name="connsiteX4" fmla="*/ 1083957 w 1084345"/>
                            <a:gd name="connsiteY4" fmla="*/ 194730 h 1000614"/>
                            <a:gd name="connsiteX0" fmla="*/ 1083957 w 1084627"/>
                            <a:gd name="connsiteY0" fmla="*/ 194730 h 1000614"/>
                            <a:gd name="connsiteX1" fmla="*/ 24617 w 1084627"/>
                            <a:gd name="connsiteY1" fmla="*/ 139431 h 1000614"/>
                            <a:gd name="connsiteX2" fmla="*/ 168128 w 1084627"/>
                            <a:gd name="connsiteY2" fmla="*/ 889896 h 1000614"/>
                            <a:gd name="connsiteX3" fmla="*/ 908697 w 1084627"/>
                            <a:gd name="connsiteY3" fmla="*/ 887038 h 1000614"/>
                            <a:gd name="connsiteX4" fmla="*/ 1083957 w 1084627"/>
                            <a:gd name="connsiteY4" fmla="*/ 194730 h 1000614"/>
                            <a:gd name="connsiteX0" fmla="*/ 1083957 w 1084627"/>
                            <a:gd name="connsiteY0" fmla="*/ 194730 h 1000614"/>
                            <a:gd name="connsiteX1" fmla="*/ 24617 w 1084627"/>
                            <a:gd name="connsiteY1" fmla="*/ 139431 h 1000614"/>
                            <a:gd name="connsiteX2" fmla="*/ 168128 w 1084627"/>
                            <a:gd name="connsiteY2" fmla="*/ 889896 h 1000614"/>
                            <a:gd name="connsiteX3" fmla="*/ 908697 w 1084627"/>
                            <a:gd name="connsiteY3" fmla="*/ 887038 h 1000614"/>
                            <a:gd name="connsiteX4" fmla="*/ 1083957 w 1084627"/>
                            <a:gd name="connsiteY4" fmla="*/ 194730 h 1000614"/>
                            <a:gd name="connsiteX0" fmla="*/ 1083957 w 1089595"/>
                            <a:gd name="connsiteY0" fmla="*/ 194730 h 1000614"/>
                            <a:gd name="connsiteX1" fmla="*/ 24617 w 1089595"/>
                            <a:gd name="connsiteY1" fmla="*/ 139431 h 1000614"/>
                            <a:gd name="connsiteX2" fmla="*/ 168128 w 1089595"/>
                            <a:gd name="connsiteY2" fmla="*/ 889896 h 1000614"/>
                            <a:gd name="connsiteX3" fmla="*/ 908697 w 1089595"/>
                            <a:gd name="connsiteY3" fmla="*/ 887038 h 1000614"/>
                            <a:gd name="connsiteX4" fmla="*/ 1083957 w 1089595"/>
                            <a:gd name="connsiteY4" fmla="*/ 194730 h 1000614"/>
                            <a:gd name="connsiteX0" fmla="*/ 1083957 w 1090752"/>
                            <a:gd name="connsiteY0" fmla="*/ 194730 h 1000614"/>
                            <a:gd name="connsiteX1" fmla="*/ 24617 w 1090752"/>
                            <a:gd name="connsiteY1" fmla="*/ 139431 h 1000614"/>
                            <a:gd name="connsiteX2" fmla="*/ 168128 w 1090752"/>
                            <a:gd name="connsiteY2" fmla="*/ 889896 h 1000614"/>
                            <a:gd name="connsiteX3" fmla="*/ 908697 w 1090752"/>
                            <a:gd name="connsiteY3" fmla="*/ 887038 h 1000614"/>
                            <a:gd name="connsiteX4" fmla="*/ 1083957 w 1090752"/>
                            <a:gd name="connsiteY4" fmla="*/ 194730 h 1000614"/>
                            <a:gd name="connsiteX0" fmla="*/ 1073149 w 1079944"/>
                            <a:gd name="connsiteY0" fmla="*/ 194730 h 1000614"/>
                            <a:gd name="connsiteX1" fmla="*/ 13809 w 1079944"/>
                            <a:gd name="connsiteY1" fmla="*/ 139431 h 1000614"/>
                            <a:gd name="connsiteX2" fmla="*/ 157320 w 1079944"/>
                            <a:gd name="connsiteY2" fmla="*/ 889896 h 1000614"/>
                            <a:gd name="connsiteX3" fmla="*/ 897889 w 1079944"/>
                            <a:gd name="connsiteY3" fmla="*/ 887038 h 1000614"/>
                            <a:gd name="connsiteX4" fmla="*/ 1073149 w 1079944"/>
                            <a:gd name="connsiteY4" fmla="*/ 194730 h 1000614"/>
                            <a:gd name="connsiteX0" fmla="*/ 1071566 w 1078361"/>
                            <a:gd name="connsiteY0" fmla="*/ 194730 h 1000614"/>
                            <a:gd name="connsiteX1" fmla="*/ 12226 w 1078361"/>
                            <a:gd name="connsiteY1" fmla="*/ 139431 h 1000614"/>
                            <a:gd name="connsiteX2" fmla="*/ 155737 w 1078361"/>
                            <a:gd name="connsiteY2" fmla="*/ 889896 h 1000614"/>
                            <a:gd name="connsiteX3" fmla="*/ 896306 w 1078361"/>
                            <a:gd name="connsiteY3" fmla="*/ 887038 h 1000614"/>
                            <a:gd name="connsiteX4" fmla="*/ 1071566 w 1078361"/>
                            <a:gd name="connsiteY4" fmla="*/ 194730 h 1000614"/>
                            <a:gd name="connsiteX0" fmla="*/ 1079566 w 1086361"/>
                            <a:gd name="connsiteY0" fmla="*/ 155045 h 960929"/>
                            <a:gd name="connsiteX1" fmla="*/ 118651 w 1086361"/>
                            <a:gd name="connsiteY1" fmla="*/ 14020 h 960929"/>
                            <a:gd name="connsiteX2" fmla="*/ 20226 w 1086361"/>
                            <a:gd name="connsiteY2" fmla="*/ 99746 h 960929"/>
                            <a:gd name="connsiteX3" fmla="*/ 163737 w 1086361"/>
                            <a:gd name="connsiteY3" fmla="*/ 850211 h 960929"/>
                            <a:gd name="connsiteX4" fmla="*/ 904306 w 1086361"/>
                            <a:gd name="connsiteY4" fmla="*/ 847353 h 960929"/>
                            <a:gd name="connsiteX5" fmla="*/ 1079566 w 1086361"/>
                            <a:gd name="connsiteY5" fmla="*/ 155045 h 960929"/>
                            <a:gd name="connsiteX0" fmla="*/ 1071566 w 1078361"/>
                            <a:gd name="connsiteY0" fmla="*/ 153440 h 959324"/>
                            <a:gd name="connsiteX1" fmla="*/ 396401 w 1078361"/>
                            <a:gd name="connsiteY1" fmla="*/ 15590 h 959324"/>
                            <a:gd name="connsiteX2" fmla="*/ 110651 w 1078361"/>
                            <a:gd name="connsiteY2" fmla="*/ 12415 h 959324"/>
                            <a:gd name="connsiteX3" fmla="*/ 12226 w 1078361"/>
                            <a:gd name="connsiteY3" fmla="*/ 98141 h 959324"/>
                            <a:gd name="connsiteX4" fmla="*/ 155737 w 1078361"/>
                            <a:gd name="connsiteY4" fmla="*/ 848606 h 959324"/>
                            <a:gd name="connsiteX5" fmla="*/ 896306 w 1078361"/>
                            <a:gd name="connsiteY5" fmla="*/ 845748 h 959324"/>
                            <a:gd name="connsiteX6" fmla="*/ 1071566 w 1078361"/>
                            <a:gd name="connsiteY6" fmla="*/ 153440 h 959324"/>
                            <a:gd name="connsiteX0" fmla="*/ 1071566 w 1078361"/>
                            <a:gd name="connsiteY0" fmla="*/ 147377 h 953261"/>
                            <a:gd name="connsiteX1" fmla="*/ 752001 w 1078361"/>
                            <a:gd name="connsiteY1" fmla="*/ 34926 h 953261"/>
                            <a:gd name="connsiteX2" fmla="*/ 396401 w 1078361"/>
                            <a:gd name="connsiteY2" fmla="*/ 9527 h 953261"/>
                            <a:gd name="connsiteX3" fmla="*/ 110651 w 1078361"/>
                            <a:gd name="connsiteY3" fmla="*/ 6352 h 953261"/>
                            <a:gd name="connsiteX4" fmla="*/ 12226 w 1078361"/>
                            <a:gd name="connsiteY4" fmla="*/ 92078 h 953261"/>
                            <a:gd name="connsiteX5" fmla="*/ 155737 w 1078361"/>
                            <a:gd name="connsiteY5" fmla="*/ 842543 h 953261"/>
                            <a:gd name="connsiteX6" fmla="*/ 896306 w 1078361"/>
                            <a:gd name="connsiteY6" fmla="*/ 839685 h 953261"/>
                            <a:gd name="connsiteX7" fmla="*/ 1071566 w 1078361"/>
                            <a:gd name="connsiteY7" fmla="*/ 147377 h 953261"/>
                            <a:gd name="connsiteX0" fmla="*/ 1071566 w 1078361"/>
                            <a:gd name="connsiteY0" fmla="*/ 147377 h 953261"/>
                            <a:gd name="connsiteX1" fmla="*/ 910751 w 1078361"/>
                            <a:gd name="connsiteY1" fmla="*/ 50801 h 953261"/>
                            <a:gd name="connsiteX2" fmla="*/ 752001 w 1078361"/>
                            <a:gd name="connsiteY2" fmla="*/ 34926 h 953261"/>
                            <a:gd name="connsiteX3" fmla="*/ 396401 w 1078361"/>
                            <a:gd name="connsiteY3" fmla="*/ 9527 h 953261"/>
                            <a:gd name="connsiteX4" fmla="*/ 110651 w 1078361"/>
                            <a:gd name="connsiteY4" fmla="*/ 6352 h 953261"/>
                            <a:gd name="connsiteX5" fmla="*/ 12226 w 1078361"/>
                            <a:gd name="connsiteY5" fmla="*/ 92078 h 953261"/>
                            <a:gd name="connsiteX6" fmla="*/ 155737 w 1078361"/>
                            <a:gd name="connsiteY6" fmla="*/ 842543 h 953261"/>
                            <a:gd name="connsiteX7" fmla="*/ 896306 w 1078361"/>
                            <a:gd name="connsiteY7" fmla="*/ 839685 h 953261"/>
                            <a:gd name="connsiteX8" fmla="*/ 1071566 w 1078361"/>
                            <a:gd name="connsiteY8" fmla="*/ 147377 h 953261"/>
                            <a:gd name="connsiteX0" fmla="*/ 1071566 w 1078361"/>
                            <a:gd name="connsiteY0" fmla="*/ 147377 h 953261"/>
                            <a:gd name="connsiteX1" fmla="*/ 894876 w 1078361"/>
                            <a:gd name="connsiteY1" fmla="*/ 146051 h 953261"/>
                            <a:gd name="connsiteX2" fmla="*/ 752001 w 1078361"/>
                            <a:gd name="connsiteY2" fmla="*/ 34926 h 953261"/>
                            <a:gd name="connsiteX3" fmla="*/ 396401 w 1078361"/>
                            <a:gd name="connsiteY3" fmla="*/ 9527 h 953261"/>
                            <a:gd name="connsiteX4" fmla="*/ 110651 w 1078361"/>
                            <a:gd name="connsiteY4" fmla="*/ 6352 h 953261"/>
                            <a:gd name="connsiteX5" fmla="*/ 12226 w 1078361"/>
                            <a:gd name="connsiteY5" fmla="*/ 92078 h 953261"/>
                            <a:gd name="connsiteX6" fmla="*/ 155737 w 1078361"/>
                            <a:gd name="connsiteY6" fmla="*/ 842543 h 953261"/>
                            <a:gd name="connsiteX7" fmla="*/ 896306 w 1078361"/>
                            <a:gd name="connsiteY7" fmla="*/ 839685 h 953261"/>
                            <a:gd name="connsiteX8" fmla="*/ 1071566 w 1078361"/>
                            <a:gd name="connsiteY8" fmla="*/ 147377 h 953261"/>
                            <a:gd name="connsiteX0" fmla="*/ 1071566 w 1078361"/>
                            <a:gd name="connsiteY0" fmla="*/ 147377 h 953261"/>
                            <a:gd name="connsiteX1" fmla="*/ 894876 w 1078361"/>
                            <a:gd name="connsiteY1" fmla="*/ 146051 h 953261"/>
                            <a:gd name="connsiteX2" fmla="*/ 688501 w 1078361"/>
                            <a:gd name="connsiteY2" fmla="*/ 149226 h 953261"/>
                            <a:gd name="connsiteX3" fmla="*/ 396401 w 1078361"/>
                            <a:gd name="connsiteY3" fmla="*/ 9527 h 953261"/>
                            <a:gd name="connsiteX4" fmla="*/ 110651 w 1078361"/>
                            <a:gd name="connsiteY4" fmla="*/ 6352 h 953261"/>
                            <a:gd name="connsiteX5" fmla="*/ 12226 w 1078361"/>
                            <a:gd name="connsiteY5" fmla="*/ 92078 h 953261"/>
                            <a:gd name="connsiteX6" fmla="*/ 155737 w 1078361"/>
                            <a:gd name="connsiteY6" fmla="*/ 842543 h 953261"/>
                            <a:gd name="connsiteX7" fmla="*/ 896306 w 1078361"/>
                            <a:gd name="connsiteY7" fmla="*/ 839685 h 953261"/>
                            <a:gd name="connsiteX8" fmla="*/ 1071566 w 1078361"/>
                            <a:gd name="connsiteY8" fmla="*/ 147377 h 953261"/>
                            <a:gd name="connsiteX0" fmla="*/ 1071566 w 1078361"/>
                            <a:gd name="connsiteY0" fmla="*/ 145532 h 951416"/>
                            <a:gd name="connsiteX1" fmla="*/ 894876 w 1078361"/>
                            <a:gd name="connsiteY1" fmla="*/ 144206 h 951416"/>
                            <a:gd name="connsiteX2" fmla="*/ 688501 w 1078361"/>
                            <a:gd name="connsiteY2" fmla="*/ 147381 h 951416"/>
                            <a:gd name="connsiteX3" fmla="*/ 447201 w 1078361"/>
                            <a:gd name="connsiteY3" fmla="*/ 156907 h 951416"/>
                            <a:gd name="connsiteX4" fmla="*/ 110651 w 1078361"/>
                            <a:gd name="connsiteY4" fmla="*/ 4507 h 951416"/>
                            <a:gd name="connsiteX5" fmla="*/ 12226 w 1078361"/>
                            <a:gd name="connsiteY5" fmla="*/ 90233 h 951416"/>
                            <a:gd name="connsiteX6" fmla="*/ 155737 w 1078361"/>
                            <a:gd name="connsiteY6" fmla="*/ 840698 h 951416"/>
                            <a:gd name="connsiteX7" fmla="*/ 896306 w 1078361"/>
                            <a:gd name="connsiteY7" fmla="*/ 837840 h 951416"/>
                            <a:gd name="connsiteX8" fmla="*/ 1071566 w 1078361"/>
                            <a:gd name="connsiteY8" fmla="*/ 145532 h 951416"/>
                            <a:gd name="connsiteX0" fmla="*/ 1071566 w 1078361"/>
                            <a:gd name="connsiteY0" fmla="*/ 109436 h 915320"/>
                            <a:gd name="connsiteX1" fmla="*/ 894876 w 1078361"/>
                            <a:gd name="connsiteY1" fmla="*/ 108110 h 915320"/>
                            <a:gd name="connsiteX2" fmla="*/ 688501 w 1078361"/>
                            <a:gd name="connsiteY2" fmla="*/ 111285 h 915320"/>
                            <a:gd name="connsiteX3" fmla="*/ 447201 w 1078361"/>
                            <a:gd name="connsiteY3" fmla="*/ 120811 h 915320"/>
                            <a:gd name="connsiteX4" fmla="*/ 142401 w 1078361"/>
                            <a:gd name="connsiteY4" fmla="*/ 76361 h 915320"/>
                            <a:gd name="connsiteX5" fmla="*/ 12226 w 1078361"/>
                            <a:gd name="connsiteY5" fmla="*/ 54137 h 915320"/>
                            <a:gd name="connsiteX6" fmla="*/ 155737 w 1078361"/>
                            <a:gd name="connsiteY6" fmla="*/ 804602 h 915320"/>
                            <a:gd name="connsiteX7" fmla="*/ 896306 w 1078361"/>
                            <a:gd name="connsiteY7" fmla="*/ 801744 h 915320"/>
                            <a:gd name="connsiteX8" fmla="*/ 1071566 w 1078361"/>
                            <a:gd name="connsiteY8" fmla="*/ 109436 h 915320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58866 w 1066985"/>
                            <a:gd name="connsiteY0" fmla="*/ 71277 h 877161"/>
                            <a:gd name="connsiteX1" fmla="*/ 894876 w 1066985"/>
                            <a:gd name="connsiteY1" fmla="*/ 69951 h 877161"/>
                            <a:gd name="connsiteX2" fmla="*/ 688501 w 1066985"/>
                            <a:gd name="connsiteY2" fmla="*/ 73126 h 877161"/>
                            <a:gd name="connsiteX3" fmla="*/ 447201 w 1066985"/>
                            <a:gd name="connsiteY3" fmla="*/ 82652 h 877161"/>
                            <a:gd name="connsiteX4" fmla="*/ 142401 w 1066985"/>
                            <a:gd name="connsiteY4" fmla="*/ 38202 h 877161"/>
                            <a:gd name="connsiteX5" fmla="*/ 12226 w 1066985"/>
                            <a:gd name="connsiteY5" fmla="*/ 15978 h 877161"/>
                            <a:gd name="connsiteX6" fmla="*/ 155737 w 1066985"/>
                            <a:gd name="connsiteY6" fmla="*/ 766443 h 877161"/>
                            <a:gd name="connsiteX7" fmla="*/ 896306 w 1066985"/>
                            <a:gd name="connsiteY7" fmla="*/ 763585 h 877161"/>
                            <a:gd name="connsiteX8" fmla="*/ 1058866 w 1066985"/>
                            <a:gd name="connsiteY8" fmla="*/ 71277 h 877161"/>
                            <a:gd name="connsiteX0" fmla="*/ 1052516 w 1061448"/>
                            <a:gd name="connsiteY0" fmla="*/ 71277 h 877161"/>
                            <a:gd name="connsiteX1" fmla="*/ 894876 w 1061448"/>
                            <a:gd name="connsiteY1" fmla="*/ 69951 h 877161"/>
                            <a:gd name="connsiteX2" fmla="*/ 688501 w 1061448"/>
                            <a:gd name="connsiteY2" fmla="*/ 73126 h 877161"/>
                            <a:gd name="connsiteX3" fmla="*/ 447201 w 1061448"/>
                            <a:gd name="connsiteY3" fmla="*/ 82652 h 877161"/>
                            <a:gd name="connsiteX4" fmla="*/ 142401 w 1061448"/>
                            <a:gd name="connsiteY4" fmla="*/ 38202 h 877161"/>
                            <a:gd name="connsiteX5" fmla="*/ 12226 w 1061448"/>
                            <a:gd name="connsiteY5" fmla="*/ 15978 h 877161"/>
                            <a:gd name="connsiteX6" fmla="*/ 155737 w 1061448"/>
                            <a:gd name="connsiteY6" fmla="*/ 766443 h 877161"/>
                            <a:gd name="connsiteX7" fmla="*/ 896306 w 1061448"/>
                            <a:gd name="connsiteY7" fmla="*/ 763585 h 877161"/>
                            <a:gd name="connsiteX8" fmla="*/ 1052516 w 1061448"/>
                            <a:gd name="connsiteY8" fmla="*/ 71277 h 877161"/>
                            <a:gd name="connsiteX0" fmla="*/ 1052516 w 1058228"/>
                            <a:gd name="connsiteY0" fmla="*/ 71277 h 877161"/>
                            <a:gd name="connsiteX1" fmla="*/ 894876 w 1058228"/>
                            <a:gd name="connsiteY1" fmla="*/ 69951 h 877161"/>
                            <a:gd name="connsiteX2" fmla="*/ 688501 w 1058228"/>
                            <a:gd name="connsiteY2" fmla="*/ 73126 h 877161"/>
                            <a:gd name="connsiteX3" fmla="*/ 447201 w 1058228"/>
                            <a:gd name="connsiteY3" fmla="*/ 82652 h 877161"/>
                            <a:gd name="connsiteX4" fmla="*/ 142401 w 1058228"/>
                            <a:gd name="connsiteY4" fmla="*/ 38202 h 877161"/>
                            <a:gd name="connsiteX5" fmla="*/ 12226 w 1058228"/>
                            <a:gd name="connsiteY5" fmla="*/ 15978 h 877161"/>
                            <a:gd name="connsiteX6" fmla="*/ 155737 w 1058228"/>
                            <a:gd name="connsiteY6" fmla="*/ 766443 h 877161"/>
                            <a:gd name="connsiteX7" fmla="*/ 896306 w 1058228"/>
                            <a:gd name="connsiteY7" fmla="*/ 763585 h 877161"/>
                            <a:gd name="connsiteX8" fmla="*/ 1052516 w 1058228"/>
                            <a:gd name="connsiteY8" fmla="*/ 71277 h 877161"/>
                            <a:gd name="connsiteX0" fmla="*/ 1042991 w 1049440"/>
                            <a:gd name="connsiteY0" fmla="*/ 68102 h 877161"/>
                            <a:gd name="connsiteX1" fmla="*/ 894876 w 1049440"/>
                            <a:gd name="connsiteY1" fmla="*/ 69951 h 877161"/>
                            <a:gd name="connsiteX2" fmla="*/ 688501 w 1049440"/>
                            <a:gd name="connsiteY2" fmla="*/ 73126 h 877161"/>
                            <a:gd name="connsiteX3" fmla="*/ 447201 w 1049440"/>
                            <a:gd name="connsiteY3" fmla="*/ 82652 h 877161"/>
                            <a:gd name="connsiteX4" fmla="*/ 142401 w 1049440"/>
                            <a:gd name="connsiteY4" fmla="*/ 38202 h 877161"/>
                            <a:gd name="connsiteX5" fmla="*/ 12226 w 1049440"/>
                            <a:gd name="connsiteY5" fmla="*/ 15978 h 877161"/>
                            <a:gd name="connsiteX6" fmla="*/ 155737 w 1049440"/>
                            <a:gd name="connsiteY6" fmla="*/ 766443 h 877161"/>
                            <a:gd name="connsiteX7" fmla="*/ 896306 w 1049440"/>
                            <a:gd name="connsiteY7" fmla="*/ 763585 h 877161"/>
                            <a:gd name="connsiteX8" fmla="*/ 1042991 w 1049440"/>
                            <a:gd name="connsiteY8" fmla="*/ 68102 h 8771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049440" h="877161">
                              <a:moveTo>
                                <a:pt x="1042991" y="68102"/>
                              </a:moveTo>
                              <a:cubicBezTo>
                                <a:pt x="1039049" y="-9404"/>
                                <a:pt x="976712" y="126793"/>
                                <a:pt x="894876" y="69951"/>
                              </a:cubicBezTo>
                              <a:cubicBezTo>
                                <a:pt x="819390" y="9934"/>
                                <a:pt x="739301" y="19680"/>
                                <a:pt x="688501" y="73126"/>
                              </a:cubicBezTo>
                              <a:cubicBezTo>
                                <a:pt x="612301" y="155147"/>
                                <a:pt x="573143" y="-7836"/>
                                <a:pt x="447201" y="82652"/>
                              </a:cubicBezTo>
                              <a:cubicBezTo>
                                <a:pt x="330784" y="179490"/>
                                <a:pt x="231830" y="-23181"/>
                                <a:pt x="142401" y="38202"/>
                              </a:cubicBezTo>
                              <a:cubicBezTo>
                                <a:pt x="78372" y="51960"/>
                                <a:pt x="128537" y="-34487"/>
                                <a:pt x="12226" y="15978"/>
                              </a:cubicBezTo>
                              <a:cubicBezTo>
                                <a:pt x="-24525" y="236614"/>
                                <a:pt x="21090" y="635492"/>
                                <a:pt x="155737" y="766443"/>
                              </a:cubicBezTo>
                              <a:cubicBezTo>
                                <a:pt x="269244" y="901221"/>
                                <a:pt x="717500" y="927414"/>
                                <a:pt x="896306" y="763585"/>
                              </a:cubicBezTo>
                              <a:cubicBezTo>
                                <a:pt x="1027487" y="558481"/>
                                <a:pt x="1066513" y="316528"/>
                                <a:pt x="1042991" y="6810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BCD87">
                            <a:alpha val="48000"/>
                          </a:srgbClr>
                        </a:solidFill>
                        <a:ln w="25400" cap="rnd">
                          <a:noFill/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6" name="楕円 415"/>
                        <p:cNvSpPr/>
                        <p:nvPr/>
                      </p:nvSpPr>
                      <p:spPr>
                        <a:xfrm>
                          <a:off x="3413129" y="4916914"/>
                          <a:ext cx="703647" cy="212630"/>
                        </a:xfrm>
                        <a:prstGeom prst="ellipse">
                          <a:avLst/>
                        </a:prstGeom>
                        <a:solidFill>
                          <a:srgbClr val="DBCD87">
                            <a:alpha val="6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417" name="グループ化 416"/>
                        <p:cNvGrpSpPr/>
                        <p:nvPr/>
                      </p:nvGrpSpPr>
                      <p:grpSpPr>
                        <a:xfrm>
                          <a:off x="3226941" y="3324186"/>
                          <a:ext cx="1063490" cy="1817639"/>
                          <a:chOff x="3226941" y="3324186"/>
                          <a:chExt cx="1063490" cy="1817639"/>
                        </a:xfrm>
                      </p:grpSpPr>
                      <p:sp>
                        <p:nvSpPr>
                          <p:cNvPr id="418" name="フリーフォーム 417"/>
                          <p:cNvSpPr/>
                          <p:nvPr/>
                        </p:nvSpPr>
                        <p:spPr>
                          <a:xfrm>
                            <a:off x="3226941" y="3688228"/>
                            <a:ext cx="1063490" cy="1453597"/>
                          </a:xfrm>
                          <a:custGeom>
                            <a:avLst/>
                            <a:gdLst>
                              <a:gd name="connsiteX0" fmla="*/ 314960 w 762000"/>
                              <a:gd name="connsiteY0" fmla="*/ 0 h 1412240"/>
                              <a:gd name="connsiteX1" fmla="*/ 0 w 762000"/>
                              <a:gd name="connsiteY1" fmla="*/ 1381760 h 1412240"/>
                              <a:gd name="connsiteX2" fmla="*/ 762000 w 762000"/>
                              <a:gd name="connsiteY2" fmla="*/ 1412240 h 1412240"/>
                              <a:gd name="connsiteX3" fmla="*/ 314960 w 762000"/>
                              <a:gd name="connsiteY3" fmla="*/ 0 h 1412240"/>
                              <a:gd name="connsiteX0" fmla="*/ 314960 w 723900"/>
                              <a:gd name="connsiteY0" fmla="*/ 0 h 1390015"/>
                              <a:gd name="connsiteX1" fmla="*/ 0 w 723900"/>
                              <a:gd name="connsiteY1" fmla="*/ 1381760 h 1390015"/>
                              <a:gd name="connsiteX2" fmla="*/ 723900 w 723900"/>
                              <a:gd name="connsiteY2" fmla="*/ 1390015 h 1390015"/>
                              <a:gd name="connsiteX3" fmla="*/ 314960 w 723900"/>
                              <a:gd name="connsiteY3" fmla="*/ 0 h 1390015"/>
                              <a:gd name="connsiteX0" fmla="*/ 334010 w 742950"/>
                              <a:gd name="connsiteY0" fmla="*/ 0 h 1403985"/>
                              <a:gd name="connsiteX1" fmla="*/ 0 w 742950"/>
                              <a:gd name="connsiteY1" fmla="*/ 1403985 h 1403985"/>
                              <a:gd name="connsiteX2" fmla="*/ 742950 w 742950"/>
                              <a:gd name="connsiteY2" fmla="*/ 1390015 h 1403985"/>
                              <a:gd name="connsiteX3" fmla="*/ 334010 w 742950"/>
                              <a:gd name="connsiteY3" fmla="*/ 0 h 1403985"/>
                              <a:gd name="connsiteX0" fmla="*/ 334010 w 746125"/>
                              <a:gd name="connsiteY0" fmla="*/ 0 h 1409065"/>
                              <a:gd name="connsiteX1" fmla="*/ 0 w 746125"/>
                              <a:gd name="connsiteY1" fmla="*/ 1403985 h 1409065"/>
                              <a:gd name="connsiteX2" fmla="*/ 746125 w 746125"/>
                              <a:gd name="connsiteY2" fmla="*/ 1409065 h 1409065"/>
                              <a:gd name="connsiteX3" fmla="*/ 334010 w 746125"/>
                              <a:gd name="connsiteY3" fmla="*/ 0 h 1409065"/>
                              <a:gd name="connsiteX0" fmla="*/ 334010 w 752475"/>
                              <a:gd name="connsiteY0" fmla="*/ 0 h 1403985"/>
                              <a:gd name="connsiteX1" fmla="*/ 0 w 752475"/>
                              <a:gd name="connsiteY1" fmla="*/ 1403985 h 1403985"/>
                              <a:gd name="connsiteX2" fmla="*/ 752475 w 752475"/>
                              <a:gd name="connsiteY2" fmla="*/ 1399540 h 1403985"/>
                              <a:gd name="connsiteX3" fmla="*/ 334010 w 752475"/>
                              <a:gd name="connsiteY3" fmla="*/ 0 h 1403985"/>
                              <a:gd name="connsiteX0" fmla="*/ 334010 w 746125"/>
                              <a:gd name="connsiteY0" fmla="*/ 0 h 1405890"/>
                              <a:gd name="connsiteX1" fmla="*/ 0 w 746125"/>
                              <a:gd name="connsiteY1" fmla="*/ 1403985 h 1405890"/>
                              <a:gd name="connsiteX2" fmla="*/ 746125 w 746125"/>
                              <a:gd name="connsiteY2" fmla="*/ 1405890 h 1405890"/>
                              <a:gd name="connsiteX3" fmla="*/ 334010 w 746125"/>
                              <a:gd name="connsiteY3" fmla="*/ 0 h 1405890"/>
                              <a:gd name="connsiteX0" fmla="*/ 343535 w 755650"/>
                              <a:gd name="connsiteY0" fmla="*/ 0 h 1405890"/>
                              <a:gd name="connsiteX1" fmla="*/ 0 w 755650"/>
                              <a:gd name="connsiteY1" fmla="*/ 1403985 h 1405890"/>
                              <a:gd name="connsiteX2" fmla="*/ 755650 w 755650"/>
                              <a:gd name="connsiteY2" fmla="*/ 1405890 h 1405890"/>
                              <a:gd name="connsiteX3" fmla="*/ 343535 w 755650"/>
                              <a:gd name="connsiteY3" fmla="*/ 0 h 1405890"/>
                              <a:gd name="connsiteX0" fmla="*/ 334010 w 746125"/>
                              <a:gd name="connsiteY0" fmla="*/ 0 h 1405890"/>
                              <a:gd name="connsiteX1" fmla="*/ 0 w 746125"/>
                              <a:gd name="connsiteY1" fmla="*/ 1403985 h 1405890"/>
                              <a:gd name="connsiteX2" fmla="*/ 746125 w 746125"/>
                              <a:gd name="connsiteY2" fmla="*/ 1405890 h 1405890"/>
                              <a:gd name="connsiteX3" fmla="*/ 334010 w 746125"/>
                              <a:gd name="connsiteY3" fmla="*/ 0 h 1405890"/>
                              <a:gd name="connsiteX0" fmla="*/ 334010 w 742950"/>
                              <a:gd name="connsiteY0" fmla="*/ 0 h 1403985"/>
                              <a:gd name="connsiteX1" fmla="*/ 0 w 742950"/>
                              <a:gd name="connsiteY1" fmla="*/ 1403985 h 1403985"/>
                              <a:gd name="connsiteX2" fmla="*/ 742950 w 742950"/>
                              <a:gd name="connsiteY2" fmla="*/ 1396365 h 1403985"/>
                              <a:gd name="connsiteX3" fmla="*/ 334010 w 742950"/>
                              <a:gd name="connsiteY3" fmla="*/ 0 h 1403985"/>
                              <a:gd name="connsiteX0" fmla="*/ 334010 w 735806"/>
                              <a:gd name="connsiteY0" fmla="*/ 0 h 1405890"/>
                              <a:gd name="connsiteX1" fmla="*/ 0 w 735806"/>
                              <a:gd name="connsiteY1" fmla="*/ 1403985 h 1405890"/>
                              <a:gd name="connsiteX2" fmla="*/ 735806 w 735806"/>
                              <a:gd name="connsiteY2" fmla="*/ 1405890 h 1405890"/>
                              <a:gd name="connsiteX3" fmla="*/ 334010 w 735806"/>
                              <a:gd name="connsiteY3" fmla="*/ 0 h 1405890"/>
                              <a:gd name="connsiteX0" fmla="*/ 334010 w 740569"/>
                              <a:gd name="connsiteY0" fmla="*/ 0 h 1403985"/>
                              <a:gd name="connsiteX1" fmla="*/ 0 w 740569"/>
                              <a:gd name="connsiteY1" fmla="*/ 1403985 h 1403985"/>
                              <a:gd name="connsiteX2" fmla="*/ 740569 w 740569"/>
                              <a:gd name="connsiteY2" fmla="*/ 1401127 h 1403985"/>
                              <a:gd name="connsiteX3" fmla="*/ 334010 w 740569"/>
                              <a:gd name="connsiteY3" fmla="*/ 0 h 1403985"/>
                              <a:gd name="connsiteX0" fmla="*/ 369729 w 740569"/>
                              <a:gd name="connsiteY0" fmla="*/ 0 h 1349216"/>
                              <a:gd name="connsiteX1" fmla="*/ 0 w 740569"/>
                              <a:gd name="connsiteY1" fmla="*/ 1349216 h 1349216"/>
                              <a:gd name="connsiteX2" fmla="*/ 740569 w 740569"/>
                              <a:gd name="connsiteY2" fmla="*/ 1346358 h 1349216"/>
                              <a:gd name="connsiteX3" fmla="*/ 369729 w 740569"/>
                              <a:gd name="connsiteY3" fmla="*/ 0 h 1349216"/>
                              <a:gd name="connsiteX0" fmla="*/ 369729 w 740569"/>
                              <a:gd name="connsiteY0" fmla="*/ 0 h 1427747"/>
                              <a:gd name="connsiteX1" fmla="*/ 0 w 740569"/>
                              <a:gd name="connsiteY1" fmla="*/ 1349216 h 1427747"/>
                              <a:gd name="connsiteX2" fmla="*/ 740569 w 740569"/>
                              <a:gd name="connsiteY2" fmla="*/ 1346358 h 1427747"/>
                              <a:gd name="connsiteX3" fmla="*/ 369729 w 740569"/>
                              <a:gd name="connsiteY3" fmla="*/ 0 h 1427747"/>
                              <a:gd name="connsiteX0" fmla="*/ 369729 w 740569"/>
                              <a:gd name="connsiteY0" fmla="*/ 0 h 1453553"/>
                              <a:gd name="connsiteX1" fmla="*/ 0 w 740569"/>
                              <a:gd name="connsiteY1" fmla="*/ 1349216 h 1453553"/>
                              <a:gd name="connsiteX2" fmla="*/ 740569 w 740569"/>
                              <a:gd name="connsiteY2" fmla="*/ 1346358 h 1453553"/>
                              <a:gd name="connsiteX3" fmla="*/ 369729 w 740569"/>
                              <a:gd name="connsiteY3" fmla="*/ 0 h 1453553"/>
                              <a:gd name="connsiteX0" fmla="*/ 369729 w 740569"/>
                              <a:gd name="connsiteY0" fmla="*/ 0 h 1451561"/>
                              <a:gd name="connsiteX1" fmla="*/ 0 w 740569"/>
                              <a:gd name="connsiteY1" fmla="*/ 1349216 h 1451561"/>
                              <a:gd name="connsiteX2" fmla="*/ 740569 w 740569"/>
                              <a:gd name="connsiteY2" fmla="*/ 1346358 h 1451561"/>
                              <a:gd name="connsiteX3" fmla="*/ 369729 w 740569"/>
                              <a:gd name="connsiteY3" fmla="*/ 0 h 1451561"/>
                              <a:gd name="connsiteX0" fmla="*/ 369729 w 740569"/>
                              <a:gd name="connsiteY0" fmla="*/ 0 h 1457555"/>
                              <a:gd name="connsiteX1" fmla="*/ 0 w 740569"/>
                              <a:gd name="connsiteY1" fmla="*/ 1349216 h 1457555"/>
                              <a:gd name="connsiteX2" fmla="*/ 740569 w 740569"/>
                              <a:gd name="connsiteY2" fmla="*/ 1346358 h 1457555"/>
                              <a:gd name="connsiteX3" fmla="*/ 369729 w 740569"/>
                              <a:gd name="connsiteY3" fmla="*/ 0 h 1457555"/>
                              <a:gd name="connsiteX0" fmla="*/ 369729 w 740569"/>
                              <a:gd name="connsiteY0" fmla="*/ 0 h 1475008"/>
                              <a:gd name="connsiteX1" fmla="*/ 0 w 740569"/>
                              <a:gd name="connsiteY1" fmla="*/ 1349216 h 1475008"/>
                              <a:gd name="connsiteX2" fmla="*/ 740569 w 740569"/>
                              <a:gd name="connsiteY2" fmla="*/ 1346358 h 1475008"/>
                              <a:gd name="connsiteX3" fmla="*/ 369729 w 740569"/>
                              <a:gd name="connsiteY3" fmla="*/ 0 h 1475008"/>
                              <a:gd name="connsiteX0" fmla="*/ 369729 w 740569"/>
                              <a:gd name="connsiteY0" fmla="*/ 0 h 1466017"/>
                              <a:gd name="connsiteX1" fmla="*/ 0 w 740569"/>
                              <a:gd name="connsiteY1" fmla="*/ 1349216 h 1466017"/>
                              <a:gd name="connsiteX2" fmla="*/ 740569 w 740569"/>
                              <a:gd name="connsiteY2" fmla="*/ 1346358 h 1466017"/>
                              <a:gd name="connsiteX3" fmla="*/ 369729 w 740569"/>
                              <a:gd name="connsiteY3" fmla="*/ 0 h 1466017"/>
                              <a:gd name="connsiteX0" fmla="*/ 369729 w 740569"/>
                              <a:gd name="connsiteY0" fmla="*/ 0 h 1461175"/>
                              <a:gd name="connsiteX1" fmla="*/ 0 w 740569"/>
                              <a:gd name="connsiteY1" fmla="*/ 1349216 h 1461175"/>
                              <a:gd name="connsiteX2" fmla="*/ 740569 w 740569"/>
                              <a:gd name="connsiteY2" fmla="*/ 1346358 h 1461175"/>
                              <a:gd name="connsiteX3" fmla="*/ 369729 w 740569"/>
                              <a:gd name="connsiteY3" fmla="*/ 0 h 1461175"/>
                              <a:gd name="connsiteX0" fmla="*/ 369729 w 740569"/>
                              <a:gd name="connsiteY0" fmla="*/ 0 h 1463106"/>
                              <a:gd name="connsiteX1" fmla="*/ 0 w 740569"/>
                              <a:gd name="connsiteY1" fmla="*/ 1349216 h 1463106"/>
                              <a:gd name="connsiteX2" fmla="*/ 740569 w 740569"/>
                              <a:gd name="connsiteY2" fmla="*/ 1346358 h 1463106"/>
                              <a:gd name="connsiteX3" fmla="*/ 369729 w 740569"/>
                              <a:gd name="connsiteY3" fmla="*/ 0 h 1463106"/>
                              <a:gd name="connsiteX0" fmla="*/ 369729 w 740569"/>
                              <a:gd name="connsiteY0" fmla="*/ 0 h 1461175"/>
                              <a:gd name="connsiteX1" fmla="*/ 0 w 740569"/>
                              <a:gd name="connsiteY1" fmla="*/ 1349216 h 1461175"/>
                              <a:gd name="connsiteX2" fmla="*/ 740569 w 740569"/>
                              <a:gd name="connsiteY2" fmla="*/ 1346358 h 1461175"/>
                              <a:gd name="connsiteX3" fmla="*/ 369729 w 740569"/>
                              <a:gd name="connsiteY3" fmla="*/ 0 h 1461175"/>
                              <a:gd name="connsiteX0" fmla="*/ 369729 w 740569"/>
                              <a:gd name="connsiteY0" fmla="*/ 0 h 1465277"/>
                              <a:gd name="connsiteX1" fmla="*/ 0 w 740569"/>
                              <a:gd name="connsiteY1" fmla="*/ 1349216 h 1465277"/>
                              <a:gd name="connsiteX2" fmla="*/ 740569 w 740569"/>
                              <a:gd name="connsiteY2" fmla="*/ 1346358 h 1465277"/>
                              <a:gd name="connsiteX3" fmla="*/ 369729 w 740569"/>
                              <a:gd name="connsiteY3" fmla="*/ 0 h 1465277"/>
                              <a:gd name="connsiteX0" fmla="*/ 369729 w 740569"/>
                              <a:gd name="connsiteY0" fmla="*/ 0 h 1458709"/>
                              <a:gd name="connsiteX1" fmla="*/ 0 w 740569"/>
                              <a:gd name="connsiteY1" fmla="*/ 1349216 h 1458709"/>
                              <a:gd name="connsiteX2" fmla="*/ 740569 w 740569"/>
                              <a:gd name="connsiteY2" fmla="*/ 1346358 h 1458709"/>
                              <a:gd name="connsiteX3" fmla="*/ 369729 w 740569"/>
                              <a:gd name="connsiteY3" fmla="*/ 0 h 1458709"/>
                              <a:gd name="connsiteX0" fmla="*/ 369729 w 740569"/>
                              <a:gd name="connsiteY0" fmla="*/ 0 h 1463387"/>
                              <a:gd name="connsiteX1" fmla="*/ 0 w 740569"/>
                              <a:gd name="connsiteY1" fmla="*/ 1349216 h 1463387"/>
                              <a:gd name="connsiteX2" fmla="*/ 740569 w 740569"/>
                              <a:gd name="connsiteY2" fmla="*/ 1346358 h 1463387"/>
                              <a:gd name="connsiteX3" fmla="*/ 369729 w 740569"/>
                              <a:gd name="connsiteY3" fmla="*/ 0 h 1463387"/>
                              <a:gd name="connsiteX0" fmla="*/ 369729 w 740569"/>
                              <a:gd name="connsiteY0" fmla="*/ 0 h 1464226"/>
                              <a:gd name="connsiteX1" fmla="*/ 0 w 740569"/>
                              <a:gd name="connsiteY1" fmla="*/ 1349216 h 1464226"/>
                              <a:gd name="connsiteX2" fmla="*/ 740569 w 740569"/>
                              <a:gd name="connsiteY2" fmla="*/ 1346358 h 1464226"/>
                              <a:gd name="connsiteX3" fmla="*/ 369729 w 740569"/>
                              <a:gd name="connsiteY3" fmla="*/ 0 h 1464226"/>
                              <a:gd name="connsiteX0" fmla="*/ 369729 w 884308"/>
                              <a:gd name="connsiteY0" fmla="*/ 0 h 1464226"/>
                              <a:gd name="connsiteX1" fmla="*/ 0 w 884308"/>
                              <a:gd name="connsiteY1" fmla="*/ 1349216 h 1464226"/>
                              <a:gd name="connsiteX2" fmla="*/ 740569 w 884308"/>
                              <a:gd name="connsiteY2" fmla="*/ 1346358 h 1464226"/>
                              <a:gd name="connsiteX3" fmla="*/ 369729 w 884308"/>
                              <a:gd name="connsiteY3" fmla="*/ 0 h 1464226"/>
                              <a:gd name="connsiteX0" fmla="*/ 369729 w 880371"/>
                              <a:gd name="connsiteY0" fmla="*/ 0 h 1464226"/>
                              <a:gd name="connsiteX1" fmla="*/ 0 w 880371"/>
                              <a:gd name="connsiteY1" fmla="*/ 1349216 h 1464226"/>
                              <a:gd name="connsiteX2" fmla="*/ 740569 w 880371"/>
                              <a:gd name="connsiteY2" fmla="*/ 1346358 h 1464226"/>
                              <a:gd name="connsiteX3" fmla="*/ 369729 w 880371"/>
                              <a:gd name="connsiteY3" fmla="*/ 0 h 1464226"/>
                              <a:gd name="connsiteX0" fmla="*/ 456869 w 967511"/>
                              <a:gd name="connsiteY0" fmla="*/ 0 h 1464226"/>
                              <a:gd name="connsiteX1" fmla="*/ 87140 w 967511"/>
                              <a:gd name="connsiteY1" fmla="*/ 1349216 h 1464226"/>
                              <a:gd name="connsiteX2" fmla="*/ 827709 w 967511"/>
                              <a:gd name="connsiteY2" fmla="*/ 1346358 h 1464226"/>
                              <a:gd name="connsiteX3" fmla="*/ 456869 w 967511"/>
                              <a:gd name="connsiteY3" fmla="*/ 0 h 1464226"/>
                              <a:gd name="connsiteX0" fmla="*/ 476649 w 968249"/>
                              <a:gd name="connsiteY0" fmla="*/ 0 h 1464226"/>
                              <a:gd name="connsiteX1" fmla="*/ 84695 w 968249"/>
                              <a:gd name="connsiteY1" fmla="*/ 1349216 h 1464226"/>
                              <a:gd name="connsiteX2" fmla="*/ 825264 w 968249"/>
                              <a:gd name="connsiteY2" fmla="*/ 1346358 h 1464226"/>
                              <a:gd name="connsiteX3" fmla="*/ 476649 w 968249"/>
                              <a:gd name="connsiteY3" fmla="*/ 0 h 1464226"/>
                              <a:gd name="connsiteX0" fmla="*/ 476649 w 968249"/>
                              <a:gd name="connsiteY0" fmla="*/ 0 h 1464226"/>
                              <a:gd name="connsiteX1" fmla="*/ 84695 w 968249"/>
                              <a:gd name="connsiteY1" fmla="*/ 1349216 h 1464226"/>
                              <a:gd name="connsiteX2" fmla="*/ 825264 w 968249"/>
                              <a:gd name="connsiteY2" fmla="*/ 1346358 h 1464226"/>
                              <a:gd name="connsiteX3" fmla="*/ 476649 w 968249"/>
                              <a:gd name="connsiteY3" fmla="*/ 0 h 1464226"/>
                              <a:gd name="connsiteX0" fmla="*/ 468155 w 967899"/>
                              <a:gd name="connsiteY0" fmla="*/ 0 h 1461051"/>
                              <a:gd name="connsiteX1" fmla="*/ 85726 w 967899"/>
                              <a:gd name="connsiteY1" fmla="*/ 1346041 h 1461051"/>
                              <a:gd name="connsiteX2" fmla="*/ 826295 w 967899"/>
                              <a:gd name="connsiteY2" fmla="*/ 1343183 h 1461051"/>
                              <a:gd name="connsiteX3" fmla="*/ 468155 w 967899"/>
                              <a:gd name="connsiteY3" fmla="*/ 0 h 1461051"/>
                              <a:gd name="connsiteX0" fmla="*/ 468155 w 1044234"/>
                              <a:gd name="connsiteY0" fmla="*/ 1302 h 1462353"/>
                              <a:gd name="connsiteX1" fmla="*/ 85726 w 1044234"/>
                              <a:gd name="connsiteY1" fmla="*/ 1347343 h 1462353"/>
                              <a:gd name="connsiteX2" fmla="*/ 826295 w 1044234"/>
                              <a:gd name="connsiteY2" fmla="*/ 1344485 h 1462353"/>
                              <a:gd name="connsiteX3" fmla="*/ 468155 w 1044234"/>
                              <a:gd name="connsiteY3" fmla="*/ 1302 h 1462353"/>
                              <a:gd name="connsiteX0" fmla="*/ 468155 w 1044234"/>
                              <a:gd name="connsiteY0" fmla="*/ 1302 h 1462353"/>
                              <a:gd name="connsiteX1" fmla="*/ 85726 w 1044234"/>
                              <a:gd name="connsiteY1" fmla="*/ 1347343 h 1462353"/>
                              <a:gd name="connsiteX2" fmla="*/ 826295 w 1044234"/>
                              <a:gd name="connsiteY2" fmla="*/ 1344485 h 1462353"/>
                              <a:gd name="connsiteX3" fmla="*/ 468155 w 1044234"/>
                              <a:gd name="connsiteY3" fmla="*/ 1302 h 1462353"/>
                              <a:gd name="connsiteX0" fmla="*/ 430876 w 1006955"/>
                              <a:gd name="connsiteY0" fmla="*/ 1302 h 1462353"/>
                              <a:gd name="connsiteX1" fmla="*/ 48447 w 1006955"/>
                              <a:gd name="connsiteY1" fmla="*/ 1347343 h 1462353"/>
                              <a:gd name="connsiteX2" fmla="*/ 789016 w 1006955"/>
                              <a:gd name="connsiteY2" fmla="*/ 1344485 h 1462353"/>
                              <a:gd name="connsiteX3" fmla="*/ 430876 w 1006955"/>
                              <a:gd name="connsiteY3" fmla="*/ 1302 h 1462353"/>
                              <a:gd name="connsiteX0" fmla="*/ 432479 w 1010102"/>
                              <a:gd name="connsiteY0" fmla="*/ 115 h 1461166"/>
                              <a:gd name="connsiteX1" fmla="*/ 50050 w 1010102"/>
                              <a:gd name="connsiteY1" fmla="*/ 1346156 h 1461166"/>
                              <a:gd name="connsiteX2" fmla="*/ 790619 w 1010102"/>
                              <a:gd name="connsiteY2" fmla="*/ 1343298 h 1461166"/>
                              <a:gd name="connsiteX3" fmla="*/ 432479 w 1010102"/>
                              <a:gd name="connsiteY3" fmla="*/ 115 h 1461166"/>
                              <a:gd name="connsiteX0" fmla="*/ 478597 w 1096924"/>
                              <a:gd name="connsiteY0" fmla="*/ 61 h 1461112"/>
                              <a:gd name="connsiteX1" fmla="*/ 96168 w 1096924"/>
                              <a:gd name="connsiteY1" fmla="*/ 1346102 h 1461112"/>
                              <a:gd name="connsiteX2" fmla="*/ 836737 w 1096924"/>
                              <a:gd name="connsiteY2" fmla="*/ 1343244 h 1461112"/>
                              <a:gd name="connsiteX3" fmla="*/ 478597 w 1096924"/>
                              <a:gd name="connsiteY3" fmla="*/ 61 h 1461112"/>
                              <a:gd name="connsiteX0" fmla="*/ 478597 w 1037126"/>
                              <a:gd name="connsiteY0" fmla="*/ 48 h 1461099"/>
                              <a:gd name="connsiteX1" fmla="*/ 96168 w 1037126"/>
                              <a:gd name="connsiteY1" fmla="*/ 1346089 h 1461099"/>
                              <a:gd name="connsiteX2" fmla="*/ 836737 w 1037126"/>
                              <a:gd name="connsiteY2" fmla="*/ 1343231 h 1461099"/>
                              <a:gd name="connsiteX3" fmla="*/ 478597 w 1037126"/>
                              <a:gd name="connsiteY3" fmla="*/ 48 h 1461099"/>
                              <a:gd name="connsiteX0" fmla="*/ 573080 w 1131609"/>
                              <a:gd name="connsiteY0" fmla="*/ 48 h 1461099"/>
                              <a:gd name="connsiteX1" fmla="*/ 190651 w 1131609"/>
                              <a:gd name="connsiteY1" fmla="*/ 1346089 h 1461099"/>
                              <a:gd name="connsiteX2" fmla="*/ 931220 w 1131609"/>
                              <a:gd name="connsiteY2" fmla="*/ 1343231 h 1461099"/>
                              <a:gd name="connsiteX3" fmla="*/ 573080 w 1131609"/>
                              <a:gd name="connsiteY3" fmla="*/ 48 h 1461099"/>
                              <a:gd name="connsiteX0" fmla="*/ 573080 w 1131609"/>
                              <a:gd name="connsiteY0" fmla="*/ 48 h 1486288"/>
                              <a:gd name="connsiteX1" fmla="*/ 190651 w 1131609"/>
                              <a:gd name="connsiteY1" fmla="*/ 1346089 h 1486288"/>
                              <a:gd name="connsiteX2" fmla="*/ 931220 w 1131609"/>
                              <a:gd name="connsiteY2" fmla="*/ 1343231 h 1486288"/>
                              <a:gd name="connsiteX3" fmla="*/ 573080 w 1131609"/>
                              <a:gd name="connsiteY3" fmla="*/ 48 h 1486288"/>
                              <a:gd name="connsiteX0" fmla="*/ 573080 w 1131609"/>
                              <a:gd name="connsiteY0" fmla="*/ 48 h 1468932"/>
                              <a:gd name="connsiteX1" fmla="*/ 190651 w 1131609"/>
                              <a:gd name="connsiteY1" fmla="*/ 1346089 h 1468932"/>
                              <a:gd name="connsiteX2" fmla="*/ 931220 w 1131609"/>
                              <a:gd name="connsiteY2" fmla="*/ 1343231 h 1468932"/>
                              <a:gd name="connsiteX3" fmla="*/ 573080 w 1131609"/>
                              <a:gd name="connsiteY3" fmla="*/ 48 h 1468932"/>
                              <a:gd name="connsiteX0" fmla="*/ 573080 w 1131609"/>
                              <a:gd name="connsiteY0" fmla="*/ 48 h 1468932"/>
                              <a:gd name="connsiteX1" fmla="*/ 190651 w 1131609"/>
                              <a:gd name="connsiteY1" fmla="*/ 1346089 h 1468932"/>
                              <a:gd name="connsiteX2" fmla="*/ 931220 w 1131609"/>
                              <a:gd name="connsiteY2" fmla="*/ 1343231 h 1468932"/>
                              <a:gd name="connsiteX3" fmla="*/ 573080 w 1131609"/>
                              <a:gd name="connsiteY3" fmla="*/ 48 h 1468932"/>
                              <a:gd name="connsiteX0" fmla="*/ 573080 w 1131609"/>
                              <a:gd name="connsiteY0" fmla="*/ 48 h 1442977"/>
                              <a:gd name="connsiteX1" fmla="*/ 190651 w 1131609"/>
                              <a:gd name="connsiteY1" fmla="*/ 1346089 h 1442977"/>
                              <a:gd name="connsiteX2" fmla="*/ 931220 w 1131609"/>
                              <a:gd name="connsiteY2" fmla="*/ 1343231 h 1442977"/>
                              <a:gd name="connsiteX3" fmla="*/ 573080 w 1131609"/>
                              <a:gd name="connsiteY3" fmla="*/ 48 h 1442977"/>
                              <a:gd name="connsiteX0" fmla="*/ 570357 w 1128886"/>
                              <a:gd name="connsiteY0" fmla="*/ 48 h 1442977"/>
                              <a:gd name="connsiteX1" fmla="*/ 187928 w 1128886"/>
                              <a:gd name="connsiteY1" fmla="*/ 1346089 h 1442977"/>
                              <a:gd name="connsiteX2" fmla="*/ 928497 w 1128886"/>
                              <a:gd name="connsiteY2" fmla="*/ 1343231 h 1442977"/>
                              <a:gd name="connsiteX3" fmla="*/ 570357 w 1128886"/>
                              <a:gd name="connsiteY3" fmla="*/ 48 h 1442977"/>
                              <a:gd name="connsiteX0" fmla="*/ 564916 w 1123445"/>
                              <a:gd name="connsiteY0" fmla="*/ 48 h 1442977"/>
                              <a:gd name="connsiteX1" fmla="*/ 182487 w 1123445"/>
                              <a:gd name="connsiteY1" fmla="*/ 1346089 h 1442977"/>
                              <a:gd name="connsiteX2" fmla="*/ 923056 w 1123445"/>
                              <a:gd name="connsiteY2" fmla="*/ 1343231 h 1442977"/>
                              <a:gd name="connsiteX3" fmla="*/ 564916 w 1123445"/>
                              <a:gd name="connsiteY3" fmla="*/ 48 h 1442977"/>
                              <a:gd name="connsiteX0" fmla="*/ 564916 w 1123445"/>
                              <a:gd name="connsiteY0" fmla="*/ 48 h 1443945"/>
                              <a:gd name="connsiteX1" fmla="*/ 182487 w 1123445"/>
                              <a:gd name="connsiteY1" fmla="*/ 1346089 h 1443945"/>
                              <a:gd name="connsiteX2" fmla="*/ 923056 w 1123445"/>
                              <a:gd name="connsiteY2" fmla="*/ 1343231 h 1443945"/>
                              <a:gd name="connsiteX3" fmla="*/ 564916 w 1123445"/>
                              <a:gd name="connsiteY3" fmla="*/ 48 h 1443945"/>
                              <a:gd name="connsiteX0" fmla="*/ 564916 w 1123445"/>
                              <a:gd name="connsiteY0" fmla="*/ 48 h 1449956"/>
                              <a:gd name="connsiteX1" fmla="*/ 182487 w 1123445"/>
                              <a:gd name="connsiteY1" fmla="*/ 1346089 h 1449956"/>
                              <a:gd name="connsiteX2" fmla="*/ 923056 w 1123445"/>
                              <a:gd name="connsiteY2" fmla="*/ 1343231 h 1449956"/>
                              <a:gd name="connsiteX3" fmla="*/ 564916 w 1123445"/>
                              <a:gd name="connsiteY3" fmla="*/ 48 h 1449956"/>
                              <a:gd name="connsiteX0" fmla="*/ 564916 w 1123445"/>
                              <a:gd name="connsiteY0" fmla="*/ 48 h 1449956"/>
                              <a:gd name="connsiteX1" fmla="*/ 182487 w 1123445"/>
                              <a:gd name="connsiteY1" fmla="*/ 1346089 h 1449956"/>
                              <a:gd name="connsiteX2" fmla="*/ 923056 w 1123445"/>
                              <a:gd name="connsiteY2" fmla="*/ 1343231 h 1449956"/>
                              <a:gd name="connsiteX3" fmla="*/ 564916 w 1123445"/>
                              <a:gd name="connsiteY3" fmla="*/ 48 h 1449956"/>
                              <a:gd name="connsiteX0" fmla="*/ 564916 w 1123445"/>
                              <a:gd name="connsiteY0" fmla="*/ 48 h 1461788"/>
                              <a:gd name="connsiteX1" fmla="*/ 182487 w 1123445"/>
                              <a:gd name="connsiteY1" fmla="*/ 1346089 h 1461788"/>
                              <a:gd name="connsiteX2" fmla="*/ 923056 w 1123445"/>
                              <a:gd name="connsiteY2" fmla="*/ 1343231 h 1461788"/>
                              <a:gd name="connsiteX3" fmla="*/ 564916 w 1123445"/>
                              <a:gd name="connsiteY3" fmla="*/ 48 h 1461788"/>
                              <a:gd name="connsiteX0" fmla="*/ 564916 w 1123445"/>
                              <a:gd name="connsiteY0" fmla="*/ 48 h 1461788"/>
                              <a:gd name="connsiteX1" fmla="*/ 182487 w 1123445"/>
                              <a:gd name="connsiteY1" fmla="*/ 1346089 h 1461788"/>
                              <a:gd name="connsiteX2" fmla="*/ 923056 w 1123445"/>
                              <a:gd name="connsiteY2" fmla="*/ 1343231 h 1461788"/>
                              <a:gd name="connsiteX3" fmla="*/ 564916 w 1123445"/>
                              <a:gd name="connsiteY3" fmla="*/ 48 h 1461788"/>
                              <a:gd name="connsiteX0" fmla="*/ 564916 w 1123445"/>
                              <a:gd name="connsiteY0" fmla="*/ 48 h 1456807"/>
                              <a:gd name="connsiteX1" fmla="*/ 182487 w 1123445"/>
                              <a:gd name="connsiteY1" fmla="*/ 1346089 h 1456807"/>
                              <a:gd name="connsiteX2" fmla="*/ 923056 w 1123445"/>
                              <a:gd name="connsiteY2" fmla="*/ 1343231 h 1456807"/>
                              <a:gd name="connsiteX3" fmla="*/ 564916 w 1123445"/>
                              <a:gd name="connsiteY3" fmla="*/ 48 h 1456807"/>
                              <a:gd name="connsiteX0" fmla="*/ 566274 w 1124803"/>
                              <a:gd name="connsiteY0" fmla="*/ 48 h 1456807"/>
                              <a:gd name="connsiteX1" fmla="*/ 183845 w 1124803"/>
                              <a:gd name="connsiteY1" fmla="*/ 1346089 h 1456807"/>
                              <a:gd name="connsiteX2" fmla="*/ 924414 w 1124803"/>
                              <a:gd name="connsiteY2" fmla="*/ 1343231 h 1456807"/>
                              <a:gd name="connsiteX3" fmla="*/ 566274 w 1124803"/>
                              <a:gd name="connsiteY3" fmla="*/ 48 h 1456807"/>
                              <a:gd name="connsiteX0" fmla="*/ 552389 w 1124859"/>
                              <a:gd name="connsiteY0" fmla="*/ 48 h 1453632"/>
                              <a:gd name="connsiteX1" fmla="*/ 192185 w 1124859"/>
                              <a:gd name="connsiteY1" fmla="*/ 1342914 h 1453632"/>
                              <a:gd name="connsiteX2" fmla="*/ 932754 w 1124859"/>
                              <a:gd name="connsiteY2" fmla="*/ 1340056 h 1453632"/>
                              <a:gd name="connsiteX3" fmla="*/ 552389 w 1124859"/>
                              <a:gd name="connsiteY3" fmla="*/ 48 h 1453632"/>
                              <a:gd name="connsiteX0" fmla="*/ 559335 w 1138464"/>
                              <a:gd name="connsiteY0" fmla="*/ 37 h 1453621"/>
                              <a:gd name="connsiteX1" fmla="*/ 199131 w 1138464"/>
                              <a:gd name="connsiteY1" fmla="*/ 1342903 h 1453621"/>
                              <a:gd name="connsiteX2" fmla="*/ 939700 w 1138464"/>
                              <a:gd name="connsiteY2" fmla="*/ 1340045 h 1453621"/>
                              <a:gd name="connsiteX3" fmla="*/ 559335 w 1138464"/>
                              <a:gd name="connsiteY3" fmla="*/ 37 h 1453621"/>
                              <a:gd name="connsiteX0" fmla="*/ 561348 w 1142409"/>
                              <a:gd name="connsiteY0" fmla="*/ 3 h 1453587"/>
                              <a:gd name="connsiteX1" fmla="*/ 201144 w 1142409"/>
                              <a:gd name="connsiteY1" fmla="*/ 1342869 h 1453587"/>
                              <a:gd name="connsiteX2" fmla="*/ 941713 w 1142409"/>
                              <a:gd name="connsiteY2" fmla="*/ 1340011 h 1453587"/>
                              <a:gd name="connsiteX3" fmla="*/ 561348 w 1142409"/>
                              <a:gd name="connsiteY3" fmla="*/ 3 h 1453587"/>
                              <a:gd name="connsiteX0" fmla="*/ 550760 w 1131821"/>
                              <a:gd name="connsiteY0" fmla="*/ 3 h 1453587"/>
                              <a:gd name="connsiteX1" fmla="*/ 190556 w 1131821"/>
                              <a:gd name="connsiteY1" fmla="*/ 1342869 h 1453587"/>
                              <a:gd name="connsiteX2" fmla="*/ 931125 w 1131821"/>
                              <a:gd name="connsiteY2" fmla="*/ 1340011 h 1453587"/>
                              <a:gd name="connsiteX3" fmla="*/ 550760 w 1131821"/>
                              <a:gd name="connsiteY3" fmla="*/ 3 h 1453587"/>
                              <a:gd name="connsiteX0" fmla="*/ 558373 w 1131602"/>
                              <a:gd name="connsiteY0" fmla="*/ 3 h 1453587"/>
                              <a:gd name="connsiteX1" fmla="*/ 185469 w 1131602"/>
                              <a:gd name="connsiteY1" fmla="*/ 1342869 h 1453587"/>
                              <a:gd name="connsiteX2" fmla="*/ 926038 w 1131602"/>
                              <a:gd name="connsiteY2" fmla="*/ 1340011 h 1453587"/>
                              <a:gd name="connsiteX3" fmla="*/ 558373 w 1131602"/>
                              <a:gd name="connsiteY3" fmla="*/ 3 h 1453587"/>
                              <a:gd name="connsiteX0" fmla="*/ 548507 w 1112005"/>
                              <a:gd name="connsiteY0" fmla="*/ 1 h 1453585"/>
                              <a:gd name="connsiteX1" fmla="*/ 175603 w 1112005"/>
                              <a:gd name="connsiteY1" fmla="*/ 1342867 h 1453585"/>
                              <a:gd name="connsiteX2" fmla="*/ 916172 w 1112005"/>
                              <a:gd name="connsiteY2" fmla="*/ 1340009 h 1453585"/>
                              <a:gd name="connsiteX3" fmla="*/ 548507 w 1112005"/>
                              <a:gd name="connsiteY3" fmla="*/ 1 h 1453585"/>
                              <a:gd name="connsiteX0" fmla="*/ 542754 w 1100571"/>
                              <a:gd name="connsiteY0" fmla="*/ 36 h 1453620"/>
                              <a:gd name="connsiteX1" fmla="*/ 169850 w 1100571"/>
                              <a:gd name="connsiteY1" fmla="*/ 1342902 h 1453620"/>
                              <a:gd name="connsiteX2" fmla="*/ 910419 w 1100571"/>
                              <a:gd name="connsiteY2" fmla="*/ 1340044 h 1453620"/>
                              <a:gd name="connsiteX3" fmla="*/ 542754 w 1100571"/>
                              <a:gd name="connsiteY3" fmla="*/ 36 h 1453620"/>
                              <a:gd name="connsiteX0" fmla="*/ 536208 w 1087553"/>
                              <a:gd name="connsiteY0" fmla="*/ 123 h 1453707"/>
                              <a:gd name="connsiteX1" fmla="*/ 163304 w 1087553"/>
                              <a:gd name="connsiteY1" fmla="*/ 1342989 h 1453707"/>
                              <a:gd name="connsiteX2" fmla="*/ 903873 w 1087553"/>
                              <a:gd name="connsiteY2" fmla="*/ 1340131 h 1453707"/>
                              <a:gd name="connsiteX3" fmla="*/ 536208 w 1087553"/>
                              <a:gd name="connsiteY3" fmla="*/ 123 h 1453707"/>
                              <a:gd name="connsiteX0" fmla="*/ 530746 w 1076684"/>
                              <a:gd name="connsiteY0" fmla="*/ 13 h 1453597"/>
                              <a:gd name="connsiteX1" fmla="*/ 157842 w 1076684"/>
                              <a:gd name="connsiteY1" fmla="*/ 1342879 h 1453597"/>
                              <a:gd name="connsiteX2" fmla="*/ 898411 w 1076684"/>
                              <a:gd name="connsiteY2" fmla="*/ 1340021 h 1453597"/>
                              <a:gd name="connsiteX3" fmla="*/ 530746 w 1076684"/>
                              <a:gd name="connsiteY3" fmla="*/ 13 h 1453597"/>
                              <a:gd name="connsiteX0" fmla="*/ 540674 w 1086612"/>
                              <a:gd name="connsiteY0" fmla="*/ 13 h 1453597"/>
                              <a:gd name="connsiteX1" fmla="*/ 167770 w 1086612"/>
                              <a:gd name="connsiteY1" fmla="*/ 1342879 h 1453597"/>
                              <a:gd name="connsiteX2" fmla="*/ 908339 w 1086612"/>
                              <a:gd name="connsiteY2" fmla="*/ 1340021 h 1453597"/>
                              <a:gd name="connsiteX3" fmla="*/ 540674 w 1086612"/>
                              <a:gd name="connsiteY3" fmla="*/ 13 h 1453597"/>
                              <a:gd name="connsiteX0" fmla="*/ 540674 w 1063490"/>
                              <a:gd name="connsiteY0" fmla="*/ 13 h 1453597"/>
                              <a:gd name="connsiteX1" fmla="*/ 167770 w 1063490"/>
                              <a:gd name="connsiteY1" fmla="*/ 1342879 h 1453597"/>
                              <a:gd name="connsiteX2" fmla="*/ 908339 w 1063490"/>
                              <a:gd name="connsiteY2" fmla="*/ 1340021 h 1453597"/>
                              <a:gd name="connsiteX3" fmla="*/ 540674 w 1063490"/>
                              <a:gd name="connsiteY3" fmla="*/ 13 h 14535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63490" h="1453597">
                                <a:moveTo>
                                  <a:pt x="540674" y="13"/>
                                </a:moveTo>
                                <a:cubicBezTo>
                                  <a:pt x="-97289" y="-4273"/>
                                  <a:pt x="-98930" y="1122825"/>
                                  <a:pt x="167770" y="1342879"/>
                                </a:cubicBezTo>
                                <a:cubicBezTo>
                                  <a:pt x="281277" y="1477657"/>
                                  <a:pt x="729533" y="1503850"/>
                                  <a:pt x="908339" y="1340021"/>
                                </a:cubicBezTo>
                                <a:cubicBezTo>
                                  <a:pt x="1141755" y="1057447"/>
                                  <a:pt x="1178637" y="4299"/>
                                  <a:pt x="540674" y="13"/>
                                </a:cubicBezTo>
                                <a:close/>
                              </a:path>
                            </a:pathLst>
                          </a:custGeom>
                          <a:noFill/>
                          <a:ln w="1270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 w="15875"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19" name="フリーフォーム 418"/>
                          <p:cNvSpPr/>
                          <p:nvPr/>
                        </p:nvSpPr>
                        <p:spPr>
                          <a:xfrm>
                            <a:off x="3407617" y="3324186"/>
                            <a:ext cx="745175" cy="570351"/>
                          </a:xfrm>
                          <a:custGeom>
                            <a:avLst/>
                            <a:gdLst>
                              <a:gd name="connsiteX0" fmla="*/ 0 w 615950"/>
                              <a:gd name="connsiteY0" fmla="*/ 466725 h 473075"/>
                              <a:gd name="connsiteX1" fmla="*/ 615950 w 615950"/>
                              <a:gd name="connsiteY1" fmla="*/ 473075 h 473075"/>
                              <a:gd name="connsiteX2" fmla="*/ 314325 w 615950"/>
                              <a:gd name="connsiteY2" fmla="*/ 0 h 473075"/>
                              <a:gd name="connsiteX3" fmla="*/ 0 w 615950"/>
                              <a:gd name="connsiteY3" fmla="*/ 466725 h 473075"/>
                              <a:gd name="connsiteX0" fmla="*/ 0 w 615950"/>
                              <a:gd name="connsiteY0" fmla="*/ 466725 h 569751"/>
                              <a:gd name="connsiteX1" fmla="*/ 615950 w 615950"/>
                              <a:gd name="connsiteY1" fmla="*/ 473075 h 569751"/>
                              <a:gd name="connsiteX2" fmla="*/ 314325 w 615950"/>
                              <a:gd name="connsiteY2" fmla="*/ 0 h 569751"/>
                              <a:gd name="connsiteX3" fmla="*/ 0 w 615950"/>
                              <a:gd name="connsiteY3" fmla="*/ 466725 h 569751"/>
                              <a:gd name="connsiteX0" fmla="*/ 538 w 616488"/>
                              <a:gd name="connsiteY0" fmla="*/ 466725 h 593989"/>
                              <a:gd name="connsiteX1" fmla="*/ 616488 w 616488"/>
                              <a:gd name="connsiteY1" fmla="*/ 473075 h 593989"/>
                              <a:gd name="connsiteX2" fmla="*/ 314863 w 616488"/>
                              <a:gd name="connsiteY2" fmla="*/ 0 h 593989"/>
                              <a:gd name="connsiteX3" fmla="*/ 538 w 616488"/>
                              <a:gd name="connsiteY3" fmla="*/ 466725 h 593989"/>
                              <a:gd name="connsiteX0" fmla="*/ 433 w 616383"/>
                              <a:gd name="connsiteY0" fmla="*/ 466725 h 584457"/>
                              <a:gd name="connsiteX1" fmla="*/ 616383 w 616383"/>
                              <a:gd name="connsiteY1" fmla="*/ 473075 h 584457"/>
                              <a:gd name="connsiteX2" fmla="*/ 314758 w 616383"/>
                              <a:gd name="connsiteY2" fmla="*/ 0 h 584457"/>
                              <a:gd name="connsiteX3" fmla="*/ 433 w 616383"/>
                              <a:gd name="connsiteY3" fmla="*/ 466725 h 584457"/>
                              <a:gd name="connsiteX0" fmla="*/ 435 w 616385"/>
                              <a:gd name="connsiteY0" fmla="*/ 466725 h 580396"/>
                              <a:gd name="connsiteX1" fmla="*/ 616385 w 616385"/>
                              <a:gd name="connsiteY1" fmla="*/ 473075 h 580396"/>
                              <a:gd name="connsiteX2" fmla="*/ 314760 w 616385"/>
                              <a:gd name="connsiteY2" fmla="*/ 0 h 580396"/>
                              <a:gd name="connsiteX3" fmla="*/ 435 w 616385"/>
                              <a:gd name="connsiteY3" fmla="*/ 466725 h 580396"/>
                              <a:gd name="connsiteX0" fmla="*/ 435 w 673118"/>
                              <a:gd name="connsiteY0" fmla="*/ 466725 h 580396"/>
                              <a:gd name="connsiteX1" fmla="*/ 616385 w 673118"/>
                              <a:gd name="connsiteY1" fmla="*/ 473075 h 580396"/>
                              <a:gd name="connsiteX2" fmla="*/ 314760 w 673118"/>
                              <a:gd name="connsiteY2" fmla="*/ 0 h 580396"/>
                              <a:gd name="connsiteX3" fmla="*/ 435 w 673118"/>
                              <a:gd name="connsiteY3" fmla="*/ 466725 h 580396"/>
                              <a:gd name="connsiteX0" fmla="*/ 22077 w 694760"/>
                              <a:gd name="connsiteY0" fmla="*/ 466725 h 580396"/>
                              <a:gd name="connsiteX1" fmla="*/ 638027 w 694760"/>
                              <a:gd name="connsiteY1" fmla="*/ 473075 h 580396"/>
                              <a:gd name="connsiteX2" fmla="*/ 336402 w 694760"/>
                              <a:gd name="connsiteY2" fmla="*/ 0 h 580396"/>
                              <a:gd name="connsiteX3" fmla="*/ 22077 w 694760"/>
                              <a:gd name="connsiteY3" fmla="*/ 466725 h 580396"/>
                              <a:gd name="connsiteX0" fmla="*/ 22077 w 694760"/>
                              <a:gd name="connsiteY0" fmla="*/ 466725 h 592568"/>
                              <a:gd name="connsiteX1" fmla="*/ 638027 w 694760"/>
                              <a:gd name="connsiteY1" fmla="*/ 473075 h 592568"/>
                              <a:gd name="connsiteX2" fmla="*/ 336402 w 694760"/>
                              <a:gd name="connsiteY2" fmla="*/ 0 h 592568"/>
                              <a:gd name="connsiteX3" fmla="*/ 22077 w 694760"/>
                              <a:gd name="connsiteY3" fmla="*/ 466725 h 592568"/>
                              <a:gd name="connsiteX0" fmla="*/ 22077 w 694760"/>
                              <a:gd name="connsiteY0" fmla="*/ 466725 h 588380"/>
                              <a:gd name="connsiteX1" fmla="*/ 638027 w 694760"/>
                              <a:gd name="connsiteY1" fmla="*/ 473075 h 588380"/>
                              <a:gd name="connsiteX2" fmla="*/ 336402 w 694760"/>
                              <a:gd name="connsiteY2" fmla="*/ 0 h 588380"/>
                              <a:gd name="connsiteX3" fmla="*/ 22077 w 694760"/>
                              <a:gd name="connsiteY3" fmla="*/ 466725 h 588380"/>
                              <a:gd name="connsiteX0" fmla="*/ 22077 w 694760"/>
                              <a:gd name="connsiteY0" fmla="*/ 466725 h 570313"/>
                              <a:gd name="connsiteX1" fmla="*/ 638027 w 694760"/>
                              <a:gd name="connsiteY1" fmla="*/ 473075 h 570313"/>
                              <a:gd name="connsiteX2" fmla="*/ 336402 w 694760"/>
                              <a:gd name="connsiteY2" fmla="*/ 0 h 570313"/>
                              <a:gd name="connsiteX3" fmla="*/ 22077 w 694760"/>
                              <a:gd name="connsiteY3" fmla="*/ 466725 h 570313"/>
                              <a:gd name="connsiteX0" fmla="*/ 22077 w 724658"/>
                              <a:gd name="connsiteY0" fmla="*/ 466725 h 570313"/>
                              <a:gd name="connsiteX1" fmla="*/ 638027 w 724658"/>
                              <a:gd name="connsiteY1" fmla="*/ 473075 h 570313"/>
                              <a:gd name="connsiteX2" fmla="*/ 336402 w 724658"/>
                              <a:gd name="connsiteY2" fmla="*/ 0 h 570313"/>
                              <a:gd name="connsiteX3" fmla="*/ 22077 w 724658"/>
                              <a:gd name="connsiteY3" fmla="*/ 466725 h 570313"/>
                              <a:gd name="connsiteX0" fmla="*/ 34704 w 737285"/>
                              <a:gd name="connsiteY0" fmla="*/ 466725 h 570313"/>
                              <a:gd name="connsiteX1" fmla="*/ 650654 w 737285"/>
                              <a:gd name="connsiteY1" fmla="*/ 473075 h 570313"/>
                              <a:gd name="connsiteX2" fmla="*/ 349029 w 737285"/>
                              <a:gd name="connsiteY2" fmla="*/ 0 h 570313"/>
                              <a:gd name="connsiteX3" fmla="*/ 34704 w 737285"/>
                              <a:gd name="connsiteY3" fmla="*/ 466725 h 570313"/>
                              <a:gd name="connsiteX0" fmla="*/ 34704 w 737285"/>
                              <a:gd name="connsiteY0" fmla="*/ 466725 h 570313"/>
                              <a:gd name="connsiteX1" fmla="*/ 650654 w 737285"/>
                              <a:gd name="connsiteY1" fmla="*/ 473075 h 570313"/>
                              <a:gd name="connsiteX2" fmla="*/ 349029 w 737285"/>
                              <a:gd name="connsiteY2" fmla="*/ 0 h 570313"/>
                              <a:gd name="connsiteX3" fmla="*/ 34704 w 737285"/>
                              <a:gd name="connsiteY3" fmla="*/ 466725 h 570313"/>
                              <a:gd name="connsiteX0" fmla="*/ 34704 w 737768"/>
                              <a:gd name="connsiteY0" fmla="*/ 505047 h 608635"/>
                              <a:gd name="connsiteX1" fmla="*/ 650654 w 737768"/>
                              <a:gd name="connsiteY1" fmla="*/ 511397 h 608635"/>
                              <a:gd name="connsiteX2" fmla="*/ 349029 w 737768"/>
                              <a:gd name="connsiteY2" fmla="*/ 38322 h 608635"/>
                              <a:gd name="connsiteX3" fmla="*/ 34704 w 737768"/>
                              <a:gd name="connsiteY3" fmla="*/ 505047 h 608635"/>
                              <a:gd name="connsiteX0" fmla="*/ 49740 w 774768"/>
                              <a:gd name="connsiteY0" fmla="*/ 466725 h 570313"/>
                              <a:gd name="connsiteX1" fmla="*/ 665690 w 774768"/>
                              <a:gd name="connsiteY1" fmla="*/ 473075 h 570313"/>
                              <a:gd name="connsiteX2" fmla="*/ 364065 w 774768"/>
                              <a:gd name="connsiteY2" fmla="*/ 0 h 570313"/>
                              <a:gd name="connsiteX3" fmla="*/ 49740 w 774768"/>
                              <a:gd name="connsiteY3" fmla="*/ 466725 h 570313"/>
                              <a:gd name="connsiteX0" fmla="*/ 48554 w 772027"/>
                              <a:gd name="connsiteY0" fmla="*/ 467044 h 570632"/>
                              <a:gd name="connsiteX1" fmla="*/ 664504 w 772027"/>
                              <a:gd name="connsiteY1" fmla="*/ 473394 h 570632"/>
                              <a:gd name="connsiteX2" fmla="*/ 362879 w 772027"/>
                              <a:gd name="connsiteY2" fmla="*/ 319 h 570632"/>
                              <a:gd name="connsiteX3" fmla="*/ 48554 w 772027"/>
                              <a:gd name="connsiteY3" fmla="*/ 467044 h 570632"/>
                              <a:gd name="connsiteX0" fmla="*/ 60463 w 798582"/>
                              <a:gd name="connsiteY0" fmla="*/ 466763 h 570351"/>
                              <a:gd name="connsiteX1" fmla="*/ 676413 w 798582"/>
                              <a:gd name="connsiteY1" fmla="*/ 473113 h 570351"/>
                              <a:gd name="connsiteX2" fmla="*/ 374788 w 798582"/>
                              <a:gd name="connsiteY2" fmla="*/ 38 h 570351"/>
                              <a:gd name="connsiteX3" fmla="*/ 60463 w 798582"/>
                              <a:gd name="connsiteY3" fmla="*/ 466763 h 570351"/>
                              <a:gd name="connsiteX0" fmla="*/ 53132 w 782474"/>
                              <a:gd name="connsiteY0" fmla="*/ 466763 h 570351"/>
                              <a:gd name="connsiteX1" fmla="*/ 669082 w 782474"/>
                              <a:gd name="connsiteY1" fmla="*/ 473113 h 570351"/>
                              <a:gd name="connsiteX2" fmla="*/ 367457 w 782474"/>
                              <a:gd name="connsiteY2" fmla="*/ 38 h 570351"/>
                              <a:gd name="connsiteX3" fmla="*/ 53132 w 782474"/>
                              <a:gd name="connsiteY3" fmla="*/ 466763 h 570351"/>
                              <a:gd name="connsiteX0" fmla="*/ 53132 w 761700"/>
                              <a:gd name="connsiteY0" fmla="*/ 466763 h 570351"/>
                              <a:gd name="connsiteX1" fmla="*/ 669082 w 761700"/>
                              <a:gd name="connsiteY1" fmla="*/ 473113 h 570351"/>
                              <a:gd name="connsiteX2" fmla="*/ 367457 w 761700"/>
                              <a:gd name="connsiteY2" fmla="*/ 38 h 570351"/>
                              <a:gd name="connsiteX3" fmla="*/ 53132 w 761700"/>
                              <a:gd name="connsiteY3" fmla="*/ 466763 h 570351"/>
                              <a:gd name="connsiteX0" fmla="*/ 53132 w 760319"/>
                              <a:gd name="connsiteY0" fmla="*/ 466763 h 570351"/>
                              <a:gd name="connsiteX1" fmla="*/ 669082 w 760319"/>
                              <a:gd name="connsiteY1" fmla="*/ 473113 h 570351"/>
                              <a:gd name="connsiteX2" fmla="*/ 367457 w 760319"/>
                              <a:gd name="connsiteY2" fmla="*/ 38 h 570351"/>
                              <a:gd name="connsiteX3" fmla="*/ 53132 w 760319"/>
                              <a:gd name="connsiteY3" fmla="*/ 466763 h 570351"/>
                              <a:gd name="connsiteX0" fmla="*/ 53132 w 760319"/>
                              <a:gd name="connsiteY0" fmla="*/ 466763 h 570351"/>
                              <a:gd name="connsiteX1" fmla="*/ 669082 w 760319"/>
                              <a:gd name="connsiteY1" fmla="*/ 473113 h 570351"/>
                              <a:gd name="connsiteX2" fmla="*/ 367457 w 760319"/>
                              <a:gd name="connsiteY2" fmla="*/ 38 h 570351"/>
                              <a:gd name="connsiteX3" fmla="*/ 53132 w 760319"/>
                              <a:gd name="connsiteY3" fmla="*/ 466763 h 570351"/>
                              <a:gd name="connsiteX0" fmla="*/ 53132 w 731501"/>
                              <a:gd name="connsiteY0" fmla="*/ 466763 h 570351"/>
                              <a:gd name="connsiteX1" fmla="*/ 669082 w 731501"/>
                              <a:gd name="connsiteY1" fmla="*/ 473113 h 570351"/>
                              <a:gd name="connsiteX2" fmla="*/ 367457 w 731501"/>
                              <a:gd name="connsiteY2" fmla="*/ 38 h 570351"/>
                              <a:gd name="connsiteX3" fmla="*/ 53132 w 731501"/>
                              <a:gd name="connsiteY3" fmla="*/ 466763 h 570351"/>
                              <a:gd name="connsiteX0" fmla="*/ 53132 w 745175"/>
                              <a:gd name="connsiteY0" fmla="*/ 466763 h 570351"/>
                              <a:gd name="connsiteX1" fmla="*/ 669082 w 745175"/>
                              <a:gd name="connsiteY1" fmla="*/ 473113 h 570351"/>
                              <a:gd name="connsiteX2" fmla="*/ 367457 w 745175"/>
                              <a:gd name="connsiteY2" fmla="*/ 38 h 570351"/>
                              <a:gd name="connsiteX3" fmla="*/ 53132 w 745175"/>
                              <a:gd name="connsiteY3" fmla="*/ 466763 h 57035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745175" h="570351">
                                <a:moveTo>
                                  <a:pt x="53132" y="466763"/>
                                </a:moveTo>
                                <a:cubicBezTo>
                                  <a:pt x="90174" y="589530"/>
                                  <a:pt x="571715" y="617046"/>
                                  <a:pt x="669082" y="473113"/>
                                </a:cubicBezTo>
                                <a:cubicBezTo>
                                  <a:pt x="863815" y="185246"/>
                                  <a:pt x="656382" y="3213"/>
                                  <a:pt x="367457" y="38"/>
                                </a:cubicBezTo>
                                <a:cubicBezTo>
                                  <a:pt x="78532" y="-3137"/>
                                  <a:pt x="-92918" y="193713"/>
                                  <a:pt x="53132" y="46676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bg2">
                              <a:lumMod val="90000"/>
                            </a:schemeClr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 w="15875"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410" name="グループ化 409"/>
                      <p:cNvGrpSpPr/>
                      <p:nvPr/>
                    </p:nvGrpSpPr>
                    <p:grpSpPr>
                      <a:xfrm>
                        <a:off x="3095265" y="3715272"/>
                        <a:ext cx="221679" cy="126156"/>
                        <a:chOff x="3095265" y="3715272"/>
                        <a:chExt cx="221679" cy="126156"/>
                      </a:xfrm>
                    </p:grpSpPr>
                    <p:sp>
                      <p:nvSpPr>
                        <p:cNvPr id="411" name="楕円 410"/>
                        <p:cNvSpPr/>
                        <p:nvPr/>
                      </p:nvSpPr>
                      <p:spPr>
                        <a:xfrm>
                          <a:off x="3182967" y="3715272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2" name="楕円 411"/>
                        <p:cNvSpPr/>
                        <p:nvPr/>
                      </p:nvSpPr>
                      <p:spPr>
                        <a:xfrm>
                          <a:off x="3186147" y="3795709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3" name="楕円 412"/>
                        <p:cNvSpPr/>
                        <p:nvPr/>
                      </p:nvSpPr>
                      <p:spPr>
                        <a:xfrm>
                          <a:off x="3271225" y="3761212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4" name="楕円 413"/>
                        <p:cNvSpPr/>
                        <p:nvPr/>
                      </p:nvSpPr>
                      <p:spPr>
                        <a:xfrm>
                          <a:off x="3095265" y="3757664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79" name="グループ化 378"/>
                    <p:cNvGrpSpPr/>
                    <p:nvPr/>
                  </p:nvGrpSpPr>
                  <p:grpSpPr>
                    <a:xfrm>
                      <a:off x="2701944" y="4593874"/>
                      <a:ext cx="969475" cy="807213"/>
                      <a:chOff x="2701944" y="4593874"/>
                      <a:chExt cx="969475" cy="807213"/>
                    </a:xfrm>
                  </p:grpSpPr>
                  <p:sp>
                    <p:nvSpPr>
                      <p:cNvPr id="380" name="正方形/長方形 379"/>
                      <p:cNvSpPr/>
                      <p:nvPr/>
                    </p:nvSpPr>
                    <p:spPr>
                      <a:xfrm>
                        <a:off x="2842269" y="4772957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81" name="正方形/長方形 380"/>
                      <p:cNvSpPr/>
                      <p:nvPr/>
                    </p:nvSpPr>
                    <p:spPr>
                      <a:xfrm>
                        <a:off x="2994669" y="4925357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82" name="正方形/長方形 381"/>
                      <p:cNvSpPr/>
                      <p:nvPr/>
                    </p:nvSpPr>
                    <p:spPr>
                      <a:xfrm>
                        <a:off x="3163287" y="5118251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83" name="正方形/長方形 382"/>
                      <p:cNvSpPr/>
                      <p:nvPr/>
                    </p:nvSpPr>
                    <p:spPr>
                      <a:xfrm>
                        <a:off x="3316944" y="4865725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84" name="正方形/長方形 383"/>
                      <p:cNvSpPr/>
                      <p:nvPr/>
                    </p:nvSpPr>
                    <p:spPr>
                      <a:xfrm>
                        <a:off x="3523056" y="4987689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85" name="正方形/長方形 384"/>
                      <p:cNvSpPr/>
                      <p:nvPr/>
                    </p:nvSpPr>
                    <p:spPr>
                      <a:xfrm>
                        <a:off x="3299469" y="5230157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86" name="正方形/長方形 385"/>
                      <p:cNvSpPr/>
                      <p:nvPr/>
                    </p:nvSpPr>
                    <p:spPr>
                      <a:xfrm>
                        <a:off x="2850853" y="5236580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87" name="正方形/長方形 386"/>
                      <p:cNvSpPr/>
                      <p:nvPr/>
                    </p:nvSpPr>
                    <p:spPr>
                      <a:xfrm>
                        <a:off x="3072405" y="5344603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88" name="正方形/長方形 387"/>
                      <p:cNvSpPr/>
                      <p:nvPr/>
                    </p:nvSpPr>
                    <p:spPr>
                      <a:xfrm>
                        <a:off x="3625700" y="4761331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389" name="グループ化 388"/>
                      <p:cNvGrpSpPr/>
                      <p:nvPr/>
                    </p:nvGrpSpPr>
                    <p:grpSpPr>
                      <a:xfrm rot="1091352">
                        <a:off x="3116025" y="4654176"/>
                        <a:ext cx="518848" cy="746911"/>
                        <a:chOff x="2634567" y="4731160"/>
                        <a:chExt cx="834239" cy="1137198"/>
                      </a:xfrm>
                    </p:grpSpPr>
                    <p:sp>
                      <p:nvSpPr>
                        <p:cNvPr id="400" name="正方形/長方形 399"/>
                        <p:cNvSpPr/>
                        <p:nvPr/>
                      </p:nvSpPr>
                      <p:spPr>
                        <a:xfrm>
                          <a:off x="2994669" y="4925357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1" name="正方形/長方形 400"/>
                        <p:cNvSpPr/>
                        <p:nvPr/>
                      </p:nvSpPr>
                      <p:spPr>
                        <a:xfrm>
                          <a:off x="3147069" y="5077757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2" name="正方形/長方形 401"/>
                        <p:cNvSpPr/>
                        <p:nvPr/>
                      </p:nvSpPr>
                      <p:spPr>
                        <a:xfrm>
                          <a:off x="2696366" y="4922224"/>
                          <a:ext cx="45720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3" name="正方形/長方形 402"/>
                        <p:cNvSpPr/>
                        <p:nvPr/>
                      </p:nvSpPr>
                      <p:spPr>
                        <a:xfrm>
                          <a:off x="3423086" y="5027849"/>
                          <a:ext cx="45720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4" name="正方形/長方形 403"/>
                        <p:cNvSpPr/>
                        <p:nvPr/>
                      </p:nvSpPr>
                      <p:spPr>
                        <a:xfrm>
                          <a:off x="2634567" y="5196561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5" name="正方形/長方形 404"/>
                        <p:cNvSpPr/>
                        <p:nvPr/>
                      </p:nvSpPr>
                      <p:spPr>
                        <a:xfrm>
                          <a:off x="3046640" y="5822639"/>
                          <a:ext cx="45720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6" name="正方形/長方形 405"/>
                        <p:cNvSpPr/>
                        <p:nvPr/>
                      </p:nvSpPr>
                      <p:spPr>
                        <a:xfrm>
                          <a:off x="3060976" y="5342533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7" name="正方形/長方形 406"/>
                        <p:cNvSpPr/>
                        <p:nvPr/>
                      </p:nvSpPr>
                      <p:spPr>
                        <a:xfrm>
                          <a:off x="3391777" y="5420909"/>
                          <a:ext cx="45720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8" name="正方形/長方形 407"/>
                        <p:cNvSpPr/>
                        <p:nvPr/>
                      </p:nvSpPr>
                      <p:spPr>
                        <a:xfrm>
                          <a:off x="3214121" y="4731160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90" name="グループ化 389"/>
                      <p:cNvGrpSpPr/>
                      <p:nvPr/>
                    </p:nvGrpSpPr>
                    <p:grpSpPr>
                      <a:xfrm rot="14398451">
                        <a:off x="2617738" y="4678080"/>
                        <a:ext cx="677593" cy="509182"/>
                        <a:chOff x="2445755" y="4787250"/>
                        <a:chExt cx="1069308" cy="744507"/>
                      </a:xfrm>
                    </p:grpSpPr>
                    <p:sp>
                      <p:nvSpPr>
                        <p:cNvPr id="391" name="正方形/長方形 390"/>
                        <p:cNvSpPr/>
                        <p:nvPr/>
                      </p:nvSpPr>
                      <p:spPr>
                        <a:xfrm>
                          <a:off x="3124975" y="4884608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92" name="正方形/長方形 391"/>
                        <p:cNvSpPr/>
                        <p:nvPr/>
                      </p:nvSpPr>
                      <p:spPr>
                        <a:xfrm>
                          <a:off x="2903280" y="4997924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93" name="正方形/長方形 392"/>
                        <p:cNvSpPr/>
                        <p:nvPr/>
                      </p:nvSpPr>
                      <p:spPr>
                        <a:xfrm>
                          <a:off x="2658665" y="4959705"/>
                          <a:ext cx="45721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94" name="正方形/長方形 393"/>
                        <p:cNvSpPr/>
                        <p:nvPr/>
                      </p:nvSpPr>
                      <p:spPr>
                        <a:xfrm>
                          <a:off x="3469344" y="5018125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95" name="正方形/長方形 394"/>
                        <p:cNvSpPr/>
                        <p:nvPr/>
                      </p:nvSpPr>
                      <p:spPr>
                        <a:xfrm>
                          <a:off x="2634567" y="5196561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96" name="正方形/長方形 395"/>
                        <p:cNvSpPr/>
                        <p:nvPr/>
                      </p:nvSpPr>
                      <p:spPr>
                        <a:xfrm>
                          <a:off x="2637361" y="5486038"/>
                          <a:ext cx="45721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97" name="正方形/長方形 396"/>
                        <p:cNvSpPr/>
                        <p:nvPr/>
                      </p:nvSpPr>
                      <p:spPr>
                        <a:xfrm>
                          <a:off x="2445755" y="5031323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98" name="正方形/長方形 397"/>
                        <p:cNvSpPr/>
                        <p:nvPr/>
                      </p:nvSpPr>
                      <p:spPr>
                        <a:xfrm>
                          <a:off x="3265848" y="5284849"/>
                          <a:ext cx="45721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99" name="正方形/長方形 398"/>
                        <p:cNvSpPr/>
                        <p:nvPr/>
                      </p:nvSpPr>
                      <p:spPr>
                        <a:xfrm>
                          <a:off x="2802313" y="4787250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06" name="グループ化 305"/>
                  <p:cNvGrpSpPr/>
                  <p:nvPr/>
                </p:nvGrpSpPr>
                <p:grpSpPr>
                  <a:xfrm>
                    <a:off x="2033852" y="3136959"/>
                    <a:ext cx="1011732" cy="1755016"/>
                    <a:chOff x="2656081" y="3645560"/>
                    <a:chExt cx="1063490" cy="1820076"/>
                  </a:xfrm>
                </p:grpSpPr>
                <p:grpSp>
                  <p:nvGrpSpPr>
                    <p:cNvPr id="336" name="グループ化 335"/>
                    <p:cNvGrpSpPr/>
                    <p:nvPr/>
                  </p:nvGrpSpPr>
                  <p:grpSpPr>
                    <a:xfrm>
                      <a:off x="2656081" y="3645560"/>
                      <a:ext cx="1063490" cy="1820076"/>
                      <a:chOff x="2656081" y="3645560"/>
                      <a:chExt cx="1063490" cy="1820076"/>
                    </a:xfrm>
                  </p:grpSpPr>
                  <p:grpSp>
                    <p:nvGrpSpPr>
                      <p:cNvPr id="367" name="グループ化 366"/>
                      <p:cNvGrpSpPr/>
                      <p:nvPr/>
                    </p:nvGrpSpPr>
                    <p:grpSpPr>
                      <a:xfrm>
                        <a:off x="2656081" y="3645560"/>
                        <a:ext cx="1063490" cy="1820076"/>
                        <a:chOff x="3226941" y="3324186"/>
                        <a:chExt cx="1063490" cy="1820076"/>
                      </a:xfrm>
                    </p:grpSpPr>
                    <p:sp>
                      <p:nvSpPr>
                        <p:cNvPr id="373" name="フリーフォーム 372"/>
                        <p:cNvSpPr/>
                        <p:nvPr/>
                      </p:nvSpPr>
                      <p:spPr>
                        <a:xfrm>
                          <a:off x="3230114" y="4325473"/>
                          <a:ext cx="1058525" cy="818789"/>
                        </a:xfrm>
                        <a:custGeom>
                          <a:avLst/>
                          <a:gdLst>
                            <a:gd name="connsiteX0" fmla="*/ 314960 w 762000"/>
                            <a:gd name="connsiteY0" fmla="*/ 0 h 1412240"/>
                            <a:gd name="connsiteX1" fmla="*/ 0 w 762000"/>
                            <a:gd name="connsiteY1" fmla="*/ 1381760 h 1412240"/>
                            <a:gd name="connsiteX2" fmla="*/ 762000 w 762000"/>
                            <a:gd name="connsiteY2" fmla="*/ 1412240 h 1412240"/>
                            <a:gd name="connsiteX3" fmla="*/ 314960 w 762000"/>
                            <a:gd name="connsiteY3" fmla="*/ 0 h 1412240"/>
                            <a:gd name="connsiteX0" fmla="*/ 314960 w 723900"/>
                            <a:gd name="connsiteY0" fmla="*/ 0 h 1390015"/>
                            <a:gd name="connsiteX1" fmla="*/ 0 w 723900"/>
                            <a:gd name="connsiteY1" fmla="*/ 1381760 h 1390015"/>
                            <a:gd name="connsiteX2" fmla="*/ 723900 w 723900"/>
                            <a:gd name="connsiteY2" fmla="*/ 1390015 h 1390015"/>
                            <a:gd name="connsiteX3" fmla="*/ 314960 w 723900"/>
                            <a:gd name="connsiteY3" fmla="*/ 0 h 1390015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0015 h 1403985"/>
                            <a:gd name="connsiteX3" fmla="*/ 334010 w 742950"/>
                            <a:gd name="connsiteY3" fmla="*/ 0 h 1403985"/>
                            <a:gd name="connsiteX0" fmla="*/ 334010 w 746125"/>
                            <a:gd name="connsiteY0" fmla="*/ 0 h 1409065"/>
                            <a:gd name="connsiteX1" fmla="*/ 0 w 746125"/>
                            <a:gd name="connsiteY1" fmla="*/ 1403985 h 1409065"/>
                            <a:gd name="connsiteX2" fmla="*/ 746125 w 746125"/>
                            <a:gd name="connsiteY2" fmla="*/ 1409065 h 1409065"/>
                            <a:gd name="connsiteX3" fmla="*/ 334010 w 746125"/>
                            <a:gd name="connsiteY3" fmla="*/ 0 h 1409065"/>
                            <a:gd name="connsiteX0" fmla="*/ 334010 w 752475"/>
                            <a:gd name="connsiteY0" fmla="*/ 0 h 1403985"/>
                            <a:gd name="connsiteX1" fmla="*/ 0 w 752475"/>
                            <a:gd name="connsiteY1" fmla="*/ 1403985 h 1403985"/>
                            <a:gd name="connsiteX2" fmla="*/ 752475 w 752475"/>
                            <a:gd name="connsiteY2" fmla="*/ 1399540 h 1403985"/>
                            <a:gd name="connsiteX3" fmla="*/ 334010 w 752475"/>
                            <a:gd name="connsiteY3" fmla="*/ 0 h 1403985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43535 w 755650"/>
                            <a:gd name="connsiteY0" fmla="*/ 0 h 1405890"/>
                            <a:gd name="connsiteX1" fmla="*/ 0 w 755650"/>
                            <a:gd name="connsiteY1" fmla="*/ 1403985 h 1405890"/>
                            <a:gd name="connsiteX2" fmla="*/ 755650 w 755650"/>
                            <a:gd name="connsiteY2" fmla="*/ 1405890 h 1405890"/>
                            <a:gd name="connsiteX3" fmla="*/ 343535 w 755650"/>
                            <a:gd name="connsiteY3" fmla="*/ 0 h 1405890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6365 h 1403985"/>
                            <a:gd name="connsiteX3" fmla="*/ 334010 w 742950"/>
                            <a:gd name="connsiteY3" fmla="*/ 0 h 1403985"/>
                            <a:gd name="connsiteX0" fmla="*/ 334010 w 735806"/>
                            <a:gd name="connsiteY0" fmla="*/ 0 h 1405890"/>
                            <a:gd name="connsiteX1" fmla="*/ 0 w 735806"/>
                            <a:gd name="connsiteY1" fmla="*/ 1403985 h 1405890"/>
                            <a:gd name="connsiteX2" fmla="*/ 735806 w 735806"/>
                            <a:gd name="connsiteY2" fmla="*/ 1405890 h 1405890"/>
                            <a:gd name="connsiteX3" fmla="*/ 334010 w 735806"/>
                            <a:gd name="connsiteY3" fmla="*/ 0 h 1405890"/>
                            <a:gd name="connsiteX0" fmla="*/ 334010 w 740569"/>
                            <a:gd name="connsiteY0" fmla="*/ 0 h 1403985"/>
                            <a:gd name="connsiteX1" fmla="*/ 0 w 740569"/>
                            <a:gd name="connsiteY1" fmla="*/ 1403985 h 1403985"/>
                            <a:gd name="connsiteX2" fmla="*/ 740569 w 740569"/>
                            <a:gd name="connsiteY2" fmla="*/ 1401127 h 1403985"/>
                            <a:gd name="connsiteX3" fmla="*/ 334010 w 740569"/>
                            <a:gd name="connsiteY3" fmla="*/ 0 h 1403985"/>
                            <a:gd name="connsiteX0" fmla="*/ 369729 w 740569"/>
                            <a:gd name="connsiteY0" fmla="*/ 0 h 1349216"/>
                            <a:gd name="connsiteX1" fmla="*/ 0 w 740569"/>
                            <a:gd name="connsiteY1" fmla="*/ 1349216 h 1349216"/>
                            <a:gd name="connsiteX2" fmla="*/ 740569 w 740569"/>
                            <a:gd name="connsiteY2" fmla="*/ 1346358 h 1349216"/>
                            <a:gd name="connsiteX3" fmla="*/ 369729 w 740569"/>
                            <a:gd name="connsiteY3" fmla="*/ 0 h 1349216"/>
                            <a:gd name="connsiteX0" fmla="*/ 369729 w 740569"/>
                            <a:gd name="connsiteY0" fmla="*/ 0 h 1427747"/>
                            <a:gd name="connsiteX1" fmla="*/ 0 w 740569"/>
                            <a:gd name="connsiteY1" fmla="*/ 1349216 h 1427747"/>
                            <a:gd name="connsiteX2" fmla="*/ 740569 w 740569"/>
                            <a:gd name="connsiteY2" fmla="*/ 1346358 h 1427747"/>
                            <a:gd name="connsiteX3" fmla="*/ 369729 w 740569"/>
                            <a:gd name="connsiteY3" fmla="*/ 0 h 1427747"/>
                            <a:gd name="connsiteX0" fmla="*/ 369729 w 740569"/>
                            <a:gd name="connsiteY0" fmla="*/ 0 h 1453553"/>
                            <a:gd name="connsiteX1" fmla="*/ 0 w 740569"/>
                            <a:gd name="connsiteY1" fmla="*/ 1349216 h 1453553"/>
                            <a:gd name="connsiteX2" fmla="*/ 740569 w 740569"/>
                            <a:gd name="connsiteY2" fmla="*/ 1346358 h 1453553"/>
                            <a:gd name="connsiteX3" fmla="*/ 369729 w 740569"/>
                            <a:gd name="connsiteY3" fmla="*/ 0 h 1453553"/>
                            <a:gd name="connsiteX0" fmla="*/ 369729 w 740569"/>
                            <a:gd name="connsiteY0" fmla="*/ 0 h 1451561"/>
                            <a:gd name="connsiteX1" fmla="*/ 0 w 740569"/>
                            <a:gd name="connsiteY1" fmla="*/ 1349216 h 1451561"/>
                            <a:gd name="connsiteX2" fmla="*/ 740569 w 740569"/>
                            <a:gd name="connsiteY2" fmla="*/ 1346358 h 1451561"/>
                            <a:gd name="connsiteX3" fmla="*/ 369729 w 740569"/>
                            <a:gd name="connsiteY3" fmla="*/ 0 h 1451561"/>
                            <a:gd name="connsiteX0" fmla="*/ 369729 w 740569"/>
                            <a:gd name="connsiteY0" fmla="*/ 0 h 1457555"/>
                            <a:gd name="connsiteX1" fmla="*/ 0 w 740569"/>
                            <a:gd name="connsiteY1" fmla="*/ 1349216 h 1457555"/>
                            <a:gd name="connsiteX2" fmla="*/ 740569 w 740569"/>
                            <a:gd name="connsiteY2" fmla="*/ 1346358 h 1457555"/>
                            <a:gd name="connsiteX3" fmla="*/ 369729 w 740569"/>
                            <a:gd name="connsiteY3" fmla="*/ 0 h 1457555"/>
                            <a:gd name="connsiteX0" fmla="*/ 369729 w 740569"/>
                            <a:gd name="connsiteY0" fmla="*/ 0 h 1475008"/>
                            <a:gd name="connsiteX1" fmla="*/ 0 w 740569"/>
                            <a:gd name="connsiteY1" fmla="*/ 1349216 h 1475008"/>
                            <a:gd name="connsiteX2" fmla="*/ 740569 w 740569"/>
                            <a:gd name="connsiteY2" fmla="*/ 1346358 h 1475008"/>
                            <a:gd name="connsiteX3" fmla="*/ 369729 w 740569"/>
                            <a:gd name="connsiteY3" fmla="*/ 0 h 1475008"/>
                            <a:gd name="connsiteX0" fmla="*/ 369729 w 740569"/>
                            <a:gd name="connsiteY0" fmla="*/ 0 h 1466017"/>
                            <a:gd name="connsiteX1" fmla="*/ 0 w 740569"/>
                            <a:gd name="connsiteY1" fmla="*/ 1349216 h 1466017"/>
                            <a:gd name="connsiteX2" fmla="*/ 740569 w 740569"/>
                            <a:gd name="connsiteY2" fmla="*/ 1346358 h 1466017"/>
                            <a:gd name="connsiteX3" fmla="*/ 369729 w 740569"/>
                            <a:gd name="connsiteY3" fmla="*/ 0 h 1466017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3106"/>
                            <a:gd name="connsiteX1" fmla="*/ 0 w 740569"/>
                            <a:gd name="connsiteY1" fmla="*/ 1349216 h 1463106"/>
                            <a:gd name="connsiteX2" fmla="*/ 740569 w 740569"/>
                            <a:gd name="connsiteY2" fmla="*/ 1346358 h 1463106"/>
                            <a:gd name="connsiteX3" fmla="*/ 369729 w 740569"/>
                            <a:gd name="connsiteY3" fmla="*/ 0 h 1463106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5277"/>
                            <a:gd name="connsiteX1" fmla="*/ 0 w 740569"/>
                            <a:gd name="connsiteY1" fmla="*/ 1349216 h 1465277"/>
                            <a:gd name="connsiteX2" fmla="*/ 740569 w 740569"/>
                            <a:gd name="connsiteY2" fmla="*/ 1346358 h 1465277"/>
                            <a:gd name="connsiteX3" fmla="*/ 369729 w 740569"/>
                            <a:gd name="connsiteY3" fmla="*/ 0 h 1465277"/>
                            <a:gd name="connsiteX0" fmla="*/ 369729 w 740569"/>
                            <a:gd name="connsiteY0" fmla="*/ 0 h 1458709"/>
                            <a:gd name="connsiteX1" fmla="*/ 0 w 740569"/>
                            <a:gd name="connsiteY1" fmla="*/ 1349216 h 1458709"/>
                            <a:gd name="connsiteX2" fmla="*/ 740569 w 740569"/>
                            <a:gd name="connsiteY2" fmla="*/ 1346358 h 1458709"/>
                            <a:gd name="connsiteX3" fmla="*/ 369729 w 740569"/>
                            <a:gd name="connsiteY3" fmla="*/ 0 h 1458709"/>
                            <a:gd name="connsiteX0" fmla="*/ 369729 w 740569"/>
                            <a:gd name="connsiteY0" fmla="*/ 0 h 1463387"/>
                            <a:gd name="connsiteX1" fmla="*/ 0 w 740569"/>
                            <a:gd name="connsiteY1" fmla="*/ 1349216 h 1463387"/>
                            <a:gd name="connsiteX2" fmla="*/ 740569 w 740569"/>
                            <a:gd name="connsiteY2" fmla="*/ 1346358 h 1463387"/>
                            <a:gd name="connsiteX3" fmla="*/ 369729 w 740569"/>
                            <a:gd name="connsiteY3" fmla="*/ 0 h 1463387"/>
                            <a:gd name="connsiteX0" fmla="*/ 369729 w 740569"/>
                            <a:gd name="connsiteY0" fmla="*/ 0 h 1464226"/>
                            <a:gd name="connsiteX1" fmla="*/ 0 w 740569"/>
                            <a:gd name="connsiteY1" fmla="*/ 1349216 h 1464226"/>
                            <a:gd name="connsiteX2" fmla="*/ 740569 w 740569"/>
                            <a:gd name="connsiteY2" fmla="*/ 1346358 h 1464226"/>
                            <a:gd name="connsiteX3" fmla="*/ 369729 w 740569"/>
                            <a:gd name="connsiteY3" fmla="*/ 0 h 1464226"/>
                            <a:gd name="connsiteX0" fmla="*/ 369729 w 884308"/>
                            <a:gd name="connsiteY0" fmla="*/ 0 h 1464226"/>
                            <a:gd name="connsiteX1" fmla="*/ 0 w 884308"/>
                            <a:gd name="connsiteY1" fmla="*/ 1349216 h 1464226"/>
                            <a:gd name="connsiteX2" fmla="*/ 740569 w 884308"/>
                            <a:gd name="connsiteY2" fmla="*/ 1346358 h 1464226"/>
                            <a:gd name="connsiteX3" fmla="*/ 369729 w 884308"/>
                            <a:gd name="connsiteY3" fmla="*/ 0 h 1464226"/>
                            <a:gd name="connsiteX0" fmla="*/ 369729 w 880371"/>
                            <a:gd name="connsiteY0" fmla="*/ 0 h 1464226"/>
                            <a:gd name="connsiteX1" fmla="*/ 0 w 880371"/>
                            <a:gd name="connsiteY1" fmla="*/ 1349216 h 1464226"/>
                            <a:gd name="connsiteX2" fmla="*/ 740569 w 880371"/>
                            <a:gd name="connsiteY2" fmla="*/ 1346358 h 1464226"/>
                            <a:gd name="connsiteX3" fmla="*/ 369729 w 880371"/>
                            <a:gd name="connsiteY3" fmla="*/ 0 h 1464226"/>
                            <a:gd name="connsiteX0" fmla="*/ 456869 w 967511"/>
                            <a:gd name="connsiteY0" fmla="*/ 0 h 1464226"/>
                            <a:gd name="connsiteX1" fmla="*/ 87140 w 967511"/>
                            <a:gd name="connsiteY1" fmla="*/ 1349216 h 1464226"/>
                            <a:gd name="connsiteX2" fmla="*/ 827709 w 967511"/>
                            <a:gd name="connsiteY2" fmla="*/ 1346358 h 1464226"/>
                            <a:gd name="connsiteX3" fmla="*/ 456869 w 967511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68155 w 967899"/>
                            <a:gd name="connsiteY0" fmla="*/ 0 h 1461051"/>
                            <a:gd name="connsiteX1" fmla="*/ 85726 w 967899"/>
                            <a:gd name="connsiteY1" fmla="*/ 1346041 h 1461051"/>
                            <a:gd name="connsiteX2" fmla="*/ 826295 w 967899"/>
                            <a:gd name="connsiteY2" fmla="*/ 1343183 h 1461051"/>
                            <a:gd name="connsiteX3" fmla="*/ 468155 w 967899"/>
                            <a:gd name="connsiteY3" fmla="*/ 0 h 1461051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30876 w 1006955"/>
                            <a:gd name="connsiteY0" fmla="*/ 1302 h 1462353"/>
                            <a:gd name="connsiteX1" fmla="*/ 48447 w 1006955"/>
                            <a:gd name="connsiteY1" fmla="*/ 1347343 h 1462353"/>
                            <a:gd name="connsiteX2" fmla="*/ 789016 w 1006955"/>
                            <a:gd name="connsiteY2" fmla="*/ 1344485 h 1462353"/>
                            <a:gd name="connsiteX3" fmla="*/ 430876 w 1006955"/>
                            <a:gd name="connsiteY3" fmla="*/ 1302 h 1462353"/>
                            <a:gd name="connsiteX0" fmla="*/ 432479 w 1010102"/>
                            <a:gd name="connsiteY0" fmla="*/ 115 h 1461166"/>
                            <a:gd name="connsiteX1" fmla="*/ 50050 w 1010102"/>
                            <a:gd name="connsiteY1" fmla="*/ 1346156 h 1461166"/>
                            <a:gd name="connsiteX2" fmla="*/ 790619 w 1010102"/>
                            <a:gd name="connsiteY2" fmla="*/ 1343298 h 1461166"/>
                            <a:gd name="connsiteX3" fmla="*/ 432479 w 1010102"/>
                            <a:gd name="connsiteY3" fmla="*/ 115 h 1461166"/>
                            <a:gd name="connsiteX0" fmla="*/ 478597 w 1096924"/>
                            <a:gd name="connsiteY0" fmla="*/ 61 h 1461112"/>
                            <a:gd name="connsiteX1" fmla="*/ 96168 w 1096924"/>
                            <a:gd name="connsiteY1" fmla="*/ 1346102 h 1461112"/>
                            <a:gd name="connsiteX2" fmla="*/ 836737 w 1096924"/>
                            <a:gd name="connsiteY2" fmla="*/ 1343244 h 1461112"/>
                            <a:gd name="connsiteX3" fmla="*/ 478597 w 1096924"/>
                            <a:gd name="connsiteY3" fmla="*/ 61 h 1461112"/>
                            <a:gd name="connsiteX0" fmla="*/ 478597 w 1037126"/>
                            <a:gd name="connsiteY0" fmla="*/ 48 h 1461099"/>
                            <a:gd name="connsiteX1" fmla="*/ 96168 w 1037126"/>
                            <a:gd name="connsiteY1" fmla="*/ 1346089 h 1461099"/>
                            <a:gd name="connsiteX2" fmla="*/ 836737 w 1037126"/>
                            <a:gd name="connsiteY2" fmla="*/ 1343231 h 1461099"/>
                            <a:gd name="connsiteX3" fmla="*/ 478597 w 1037126"/>
                            <a:gd name="connsiteY3" fmla="*/ 48 h 1461099"/>
                            <a:gd name="connsiteX0" fmla="*/ 573080 w 1131609"/>
                            <a:gd name="connsiteY0" fmla="*/ 48 h 1461099"/>
                            <a:gd name="connsiteX1" fmla="*/ 190651 w 1131609"/>
                            <a:gd name="connsiteY1" fmla="*/ 1346089 h 1461099"/>
                            <a:gd name="connsiteX2" fmla="*/ 931220 w 1131609"/>
                            <a:gd name="connsiteY2" fmla="*/ 1343231 h 1461099"/>
                            <a:gd name="connsiteX3" fmla="*/ 573080 w 1131609"/>
                            <a:gd name="connsiteY3" fmla="*/ 48 h 1461099"/>
                            <a:gd name="connsiteX0" fmla="*/ 573080 w 1131609"/>
                            <a:gd name="connsiteY0" fmla="*/ 48 h 1486288"/>
                            <a:gd name="connsiteX1" fmla="*/ 190651 w 1131609"/>
                            <a:gd name="connsiteY1" fmla="*/ 1346089 h 1486288"/>
                            <a:gd name="connsiteX2" fmla="*/ 931220 w 1131609"/>
                            <a:gd name="connsiteY2" fmla="*/ 1343231 h 1486288"/>
                            <a:gd name="connsiteX3" fmla="*/ 573080 w 1131609"/>
                            <a:gd name="connsiteY3" fmla="*/ 48 h 1486288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42977"/>
                            <a:gd name="connsiteX1" fmla="*/ 190651 w 1131609"/>
                            <a:gd name="connsiteY1" fmla="*/ 1346089 h 1442977"/>
                            <a:gd name="connsiteX2" fmla="*/ 931220 w 1131609"/>
                            <a:gd name="connsiteY2" fmla="*/ 1343231 h 1442977"/>
                            <a:gd name="connsiteX3" fmla="*/ 573080 w 1131609"/>
                            <a:gd name="connsiteY3" fmla="*/ 48 h 1442977"/>
                            <a:gd name="connsiteX0" fmla="*/ 570357 w 1128886"/>
                            <a:gd name="connsiteY0" fmla="*/ 48 h 1442977"/>
                            <a:gd name="connsiteX1" fmla="*/ 187928 w 1128886"/>
                            <a:gd name="connsiteY1" fmla="*/ 1346089 h 1442977"/>
                            <a:gd name="connsiteX2" fmla="*/ 928497 w 1128886"/>
                            <a:gd name="connsiteY2" fmla="*/ 1343231 h 1442977"/>
                            <a:gd name="connsiteX3" fmla="*/ 570357 w 1128886"/>
                            <a:gd name="connsiteY3" fmla="*/ 48 h 1442977"/>
                            <a:gd name="connsiteX0" fmla="*/ 564916 w 1123445"/>
                            <a:gd name="connsiteY0" fmla="*/ 48 h 1442977"/>
                            <a:gd name="connsiteX1" fmla="*/ 182487 w 1123445"/>
                            <a:gd name="connsiteY1" fmla="*/ 1346089 h 1442977"/>
                            <a:gd name="connsiteX2" fmla="*/ 923056 w 1123445"/>
                            <a:gd name="connsiteY2" fmla="*/ 1343231 h 1442977"/>
                            <a:gd name="connsiteX3" fmla="*/ 564916 w 1123445"/>
                            <a:gd name="connsiteY3" fmla="*/ 48 h 1442977"/>
                            <a:gd name="connsiteX0" fmla="*/ 564916 w 1123445"/>
                            <a:gd name="connsiteY0" fmla="*/ 48 h 1443945"/>
                            <a:gd name="connsiteX1" fmla="*/ 182487 w 1123445"/>
                            <a:gd name="connsiteY1" fmla="*/ 1346089 h 1443945"/>
                            <a:gd name="connsiteX2" fmla="*/ 923056 w 1123445"/>
                            <a:gd name="connsiteY2" fmla="*/ 1343231 h 1443945"/>
                            <a:gd name="connsiteX3" fmla="*/ 564916 w 1123445"/>
                            <a:gd name="connsiteY3" fmla="*/ 48 h 1443945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56807"/>
                            <a:gd name="connsiteX1" fmla="*/ 182487 w 1123445"/>
                            <a:gd name="connsiteY1" fmla="*/ 1346089 h 1456807"/>
                            <a:gd name="connsiteX2" fmla="*/ 923056 w 1123445"/>
                            <a:gd name="connsiteY2" fmla="*/ 1343231 h 1456807"/>
                            <a:gd name="connsiteX3" fmla="*/ 564916 w 1123445"/>
                            <a:gd name="connsiteY3" fmla="*/ 48 h 1456807"/>
                            <a:gd name="connsiteX0" fmla="*/ 566274 w 1124803"/>
                            <a:gd name="connsiteY0" fmla="*/ 48 h 1456807"/>
                            <a:gd name="connsiteX1" fmla="*/ 183845 w 1124803"/>
                            <a:gd name="connsiteY1" fmla="*/ 1346089 h 1456807"/>
                            <a:gd name="connsiteX2" fmla="*/ 924414 w 1124803"/>
                            <a:gd name="connsiteY2" fmla="*/ 1343231 h 1456807"/>
                            <a:gd name="connsiteX3" fmla="*/ 566274 w 1124803"/>
                            <a:gd name="connsiteY3" fmla="*/ 48 h 1456807"/>
                            <a:gd name="connsiteX0" fmla="*/ 552389 w 1124859"/>
                            <a:gd name="connsiteY0" fmla="*/ 48 h 1453632"/>
                            <a:gd name="connsiteX1" fmla="*/ 192185 w 1124859"/>
                            <a:gd name="connsiteY1" fmla="*/ 1342914 h 1453632"/>
                            <a:gd name="connsiteX2" fmla="*/ 932754 w 1124859"/>
                            <a:gd name="connsiteY2" fmla="*/ 1340056 h 1453632"/>
                            <a:gd name="connsiteX3" fmla="*/ 552389 w 1124859"/>
                            <a:gd name="connsiteY3" fmla="*/ 48 h 1453632"/>
                            <a:gd name="connsiteX0" fmla="*/ 559335 w 1138464"/>
                            <a:gd name="connsiteY0" fmla="*/ 37 h 1453621"/>
                            <a:gd name="connsiteX1" fmla="*/ 199131 w 1138464"/>
                            <a:gd name="connsiteY1" fmla="*/ 1342903 h 1453621"/>
                            <a:gd name="connsiteX2" fmla="*/ 939700 w 1138464"/>
                            <a:gd name="connsiteY2" fmla="*/ 1340045 h 1453621"/>
                            <a:gd name="connsiteX3" fmla="*/ 559335 w 1138464"/>
                            <a:gd name="connsiteY3" fmla="*/ 37 h 1453621"/>
                            <a:gd name="connsiteX0" fmla="*/ 561348 w 1142409"/>
                            <a:gd name="connsiteY0" fmla="*/ 3 h 1453587"/>
                            <a:gd name="connsiteX1" fmla="*/ 201144 w 1142409"/>
                            <a:gd name="connsiteY1" fmla="*/ 1342869 h 1453587"/>
                            <a:gd name="connsiteX2" fmla="*/ 941713 w 1142409"/>
                            <a:gd name="connsiteY2" fmla="*/ 1340011 h 1453587"/>
                            <a:gd name="connsiteX3" fmla="*/ 561348 w 1142409"/>
                            <a:gd name="connsiteY3" fmla="*/ 3 h 1453587"/>
                            <a:gd name="connsiteX0" fmla="*/ 550760 w 1131821"/>
                            <a:gd name="connsiteY0" fmla="*/ 3 h 1453587"/>
                            <a:gd name="connsiteX1" fmla="*/ 190556 w 1131821"/>
                            <a:gd name="connsiteY1" fmla="*/ 1342869 h 1453587"/>
                            <a:gd name="connsiteX2" fmla="*/ 931125 w 1131821"/>
                            <a:gd name="connsiteY2" fmla="*/ 1340011 h 1453587"/>
                            <a:gd name="connsiteX3" fmla="*/ 550760 w 1131821"/>
                            <a:gd name="connsiteY3" fmla="*/ 3 h 1453587"/>
                            <a:gd name="connsiteX0" fmla="*/ 558373 w 1131602"/>
                            <a:gd name="connsiteY0" fmla="*/ 3 h 1453587"/>
                            <a:gd name="connsiteX1" fmla="*/ 185469 w 1131602"/>
                            <a:gd name="connsiteY1" fmla="*/ 1342869 h 1453587"/>
                            <a:gd name="connsiteX2" fmla="*/ 926038 w 1131602"/>
                            <a:gd name="connsiteY2" fmla="*/ 1340011 h 1453587"/>
                            <a:gd name="connsiteX3" fmla="*/ 558373 w 1131602"/>
                            <a:gd name="connsiteY3" fmla="*/ 3 h 1453587"/>
                            <a:gd name="connsiteX0" fmla="*/ 548507 w 1112005"/>
                            <a:gd name="connsiteY0" fmla="*/ 1 h 1453585"/>
                            <a:gd name="connsiteX1" fmla="*/ 175603 w 1112005"/>
                            <a:gd name="connsiteY1" fmla="*/ 1342867 h 1453585"/>
                            <a:gd name="connsiteX2" fmla="*/ 916172 w 1112005"/>
                            <a:gd name="connsiteY2" fmla="*/ 1340009 h 1453585"/>
                            <a:gd name="connsiteX3" fmla="*/ 548507 w 1112005"/>
                            <a:gd name="connsiteY3" fmla="*/ 1 h 1453585"/>
                            <a:gd name="connsiteX0" fmla="*/ 542754 w 1100571"/>
                            <a:gd name="connsiteY0" fmla="*/ 36 h 1453620"/>
                            <a:gd name="connsiteX1" fmla="*/ 169850 w 1100571"/>
                            <a:gd name="connsiteY1" fmla="*/ 1342902 h 1453620"/>
                            <a:gd name="connsiteX2" fmla="*/ 910419 w 1100571"/>
                            <a:gd name="connsiteY2" fmla="*/ 1340044 h 1453620"/>
                            <a:gd name="connsiteX3" fmla="*/ 542754 w 1100571"/>
                            <a:gd name="connsiteY3" fmla="*/ 36 h 1453620"/>
                            <a:gd name="connsiteX0" fmla="*/ 536208 w 1087553"/>
                            <a:gd name="connsiteY0" fmla="*/ 123 h 1453707"/>
                            <a:gd name="connsiteX1" fmla="*/ 163304 w 1087553"/>
                            <a:gd name="connsiteY1" fmla="*/ 1342989 h 1453707"/>
                            <a:gd name="connsiteX2" fmla="*/ 903873 w 1087553"/>
                            <a:gd name="connsiteY2" fmla="*/ 1340131 h 1453707"/>
                            <a:gd name="connsiteX3" fmla="*/ 536208 w 1087553"/>
                            <a:gd name="connsiteY3" fmla="*/ 123 h 1453707"/>
                            <a:gd name="connsiteX0" fmla="*/ 530746 w 1076684"/>
                            <a:gd name="connsiteY0" fmla="*/ 13 h 1453597"/>
                            <a:gd name="connsiteX1" fmla="*/ 157842 w 1076684"/>
                            <a:gd name="connsiteY1" fmla="*/ 1342879 h 1453597"/>
                            <a:gd name="connsiteX2" fmla="*/ 898411 w 1076684"/>
                            <a:gd name="connsiteY2" fmla="*/ 1340021 h 1453597"/>
                            <a:gd name="connsiteX3" fmla="*/ 530746 w 1076684"/>
                            <a:gd name="connsiteY3" fmla="*/ 13 h 1453597"/>
                            <a:gd name="connsiteX0" fmla="*/ 541032 w 995036"/>
                            <a:gd name="connsiteY0" fmla="*/ 19873 h 1473457"/>
                            <a:gd name="connsiteX1" fmla="*/ 24617 w 995036"/>
                            <a:gd name="connsiteY1" fmla="*/ 612274 h 1473457"/>
                            <a:gd name="connsiteX2" fmla="*/ 168128 w 995036"/>
                            <a:gd name="connsiteY2" fmla="*/ 1362739 h 1473457"/>
                            <a:gd name="connsiteX3" fmla="*/ 908697 w 995036"/>
                            <a:gd name="connsiteY3" fmla="*/ 1359881 h 1473457"/>
                            <a:gd name="connsiteX4" fmla="*/ 541032 w 995036"/>
                            <a:gd name="connsiteY4" fmla="*/ 19873 h 1473457"/>
                            <a:gd name="connsiteX0" fmla="*/ 1083957 w 1168865"/>
                            <a:gd name="connsiteY0" fmla="*/ 169032 h 974916"/>
                            <a:gd name="connsiteX1" fmla="*/ 24617 w 1168865"/>
                            <a:gd name="connsiteY1" fmla="*/ 113733 h 974916"/>
                            <a:gd name="connsiteX2" fmla="*/ 168128 w 1168865"/>
                            <a:gd name="connsiteY2" fmla="*/ 864198 h 974916"/>
                            <a:gd name="connsiteX3" fmla="*/ 908697 w 1168865"/>
                            <a:gd name="connsiteY3" fmla="*/ 861340 h 974916"/>
                            <a:gd name="connsiteX4" fmla="*/ 1083957 w 1168865"/>
                            <a:gd name="connsiteY4" fmla="*/ 169032 h 974916"/>
                            <a:gd name="connsiteX0" fmla="*/ 1083957 w 1123279"/>
                            <a:gd name="connsiteY0" fmla="*/ 194730 h 1000614"/>
                            <a:gd name="connsiteX1" fmla="*/ 24617 w 1123279"/>
                            <a:gd name="connsiteY1" fmla="*/ 139431 h 1000614"/>
                            <a:gd name="connsiteX2" fmla="*/ 168128 w 1123279"/>
                            <a:gd name="connsiteY2" fmla="*/ 889896 h 1000614"/>
                            <a:gd name="connsiteX3" fmla="*/ 908697 w 1123279"/>
                            <a:gd name="connsiteY3" fmla="*/ 887038 h 1000614"/>
                            <a:gd name="connsiteX4" fmla="*/ 1083957 w 1123279"/>
                            <a:gd name="connsiteY4" fmla="*/ 194730 h 1000614"/>
                            <a:gd name="connsiteX0" fmla="*/ 1083957 w 1123279"/>
                            <a:gd name="connsiteY0" fmla="*/ 194730 h 1000614"/>
                            <a:gd name="connsiteX1" fmla="*/ 24617 w 1123279"/>
                            <a:gd name="connsiteY1" fmla="*/ 139431 h 1000614"/>
                            <a:gd name="connsiteX2" fmla="*/ 168128 w 1123279"/>
                            <a:gd name="connsiteY2" fmla="*/ 889896 h 1000614"/>
                            <a:gd name="connsiteX3" fmla="*/ 908697 w 1123279"/>
                            <a:gd name="connsiteY3" fmla="*/ 887038 h 1000614"/>
                            <a:gd name="connsiteX4" fmla="*/ 1083957 w 1123279"/>
                            <a:gd name="connsiteY4" fmla="*/ 194730 h 1000614"/>
                            <a:gd name="connsiteX0" fmla="*/ 1083957 w 1107154"/>
                            <a:gd name="connsiteY0" fmla="*/ 194730 h 1000614"/>
                            <a:gd name="connsiteX1" fmla="*/ 24617 w 1107154"/>
                            <a:gd name="connsiteY1" fmla="*/ 139431 h 1000614"/>
                            <a:gd name="connsiteX2" fmla="*/ 168128 w 1107154"/>
                            <a:gd name="connsiteY2" fmla="*/ 889896 h 1000614"/>
                            <a:gd name="connsiteX3" fmla="*/ 908697 w 1107154"/>
                            <a:gd name="connsiteY3" fmla="*/ 887038 h 1000614"/>
                            <a:gd name="connsiteX4" fmla="*/ 1083957 w 1107154"/>
                            <a:gd name="connsiteY4" fmla="*/ 194730 h 1000614"/>
                            <a:gd name="connsiteX0" fmla="*/ 1083957 w 1085392"/>
                            <a:gd name="connsiteY0" fmla="*/ 194730 h 1000614"/>
                            <a:gd name="connsiteX1" fmla="*/ 24617 w 1085392"/>
                            <a:gd name="connsiteY1" fmla="*/ 139431 h 1000614"/>
                            <a:gd name="connsiteX2" fmla="*/ 168128 w 1085392"/>
                            <a:gd name="connsiteY2" fmla="*/ 889896 h 1000614"/>
                            <a:gd name="connsiteX3" fmla="*/ 908697 w 1085392"/>
                            <a:gd name="connsiteY3" fmla="*/ 887038 h 1000614"/>
                            <a:gd name="connsiteX4" fmla="*/ 1083957 w 1085392"/>
                            <a:gd name="connsiteY4" fmla="*/ 194730 h 1000614"/>
                            <a:gd name="connsiteX0" fmla="*/ 1083957 w 1084345"/>
                            <a:gd name="connsiteY0" fmla="*/ 194730 h 1000614"/>
                            <a:gd name="connsiteX1" fmla="*/ 24617 w 1084345"/>
                            <a:gd name="connsiteY1" fmla="*/ 139431 h 1000614"/>
                            <a:gd name="connsiteX2" fmla="*/ 168128 w 1084345"/>
                            <a:gd name="connsiteY2" fmla="*/ 889896 h 1000614"/>
                            <a:gd name="connsiteX3" fmla="*/ 908697 w 1084345"/>
                            <a:gd name="connsiteY3" fmla="*/ 887038 h 1000614"/>
                            <a:gd name="connsiteX4" fmla="*/ 1083957 w 1084345"/>
                            <a:gd name="connsiteY4" fmla="*/ 194730 h 1000614"/>
                            <a:gd name="connsiteX0" fmla="*/ 1083957 w 1084627"/>
                            <a:gd name="connsiteY0" fmla="*/ 194730 h 1000614"/>
                            <a:gd name="connsiteX1" fmla="*/ 24617 w 1084627"/>
                            <a:gd name="connsiteY1" fmla="*/ 139431 h 1000614"/>
                            <a:gd name="connsiteX2" fmla="*/ 168128 w 1084627"/>
                            <a:gd name="connsiteY2" fmla="*/ 889896 h 1000614"/>
                            <a:gd name="connsiteX3" fmla="*/ 908697 w 1084627"/>
                            <a:gd name="connsiteY3" fmla="*/ 887038 h 1000614"/>
                            <a:gd name="connsiteX4" fmla="*/ 1083957 w 1084627"/>
                            <a:gd name="connsiteY4" fmla="*/ 194730 h 1000614"/>
                            <a:gd name="connsiteX0" fmla="*/ 1083957 w 1084627"/>
                            <a:gd name="connsiteY0" fmla="*/ 194730 h 1000614"/>
                            <a:gd name="connsiteX1" fmla="*/ 24617 w 1084627"/>
                            <a:gd name="connsiteY1" fmla="*/ 139431 h 1000614"/>
                            <a:gd name="connsiteX2" fmla="*/ 168128 w 1084627"/>
                            <a:gd name="connsiteY2" fmla="*/ 889896 h 1000614"/>
                            <a:gd name="connsiteX3" fmla="*/ 908697 w 1084627"/>
                            <a:gd name="connsiteY3" fmla="*/ 887038 h 1000614"/>
                            <a:gd name="connsiteX4" fmla="*/ 1083957 w 1084627"/>
                            <a:gd name="connsiteY4" fmla="*/ 194730 h 1000614"/>
                            <a:gd name="connsiteX0" fmla="*/ 1083957 w 1089595"/>
                            <a:gd name="connsiteY0" fmla="*/ 194730 h 1000614"/>
                            <a:gd name="connsiteX1" fmla="*/ 24617 w 1089595"/>
                            <a:gd name="connsiteY1" fmla="*/ 139431 h 1000614"/>
                            <a:gd name="connsiteX2" fmla="*/ 168128 w 1089595"/>
                            <a:gd name="connsiteY2" fmla="*/ 889896 h 1000614"/>
                            <a:gd name="connsiteX3" fmla="*/ 908697 w 1089595"/>
                            <a:gd name="connsiteY3" fmla="*/ 887038 h 1000614"/>
                            <a:gd name="connsiteX4" fmla="*/ 1083957 w 1089595"/>
                            <a:gd name="connsiteY4" fmla="*/ 194730 h 1000614"/>
                            <a:gd name="connsiteX0" fmla="*/ 1083957 w 1090752"/>
                            <a:gd name="connsiteY0" fmla="*/ 194730 h 1000614"/>
                            <a:gd name="connsiteX1" fmla="*/ 24617 w 1090752"/>
                            <a:gd name="connsiteY1" fmla="*/ 139431 h 1000614"/>
                            <a:gd name="connsiteX2" fmla="*/ 168128 w 1090752"/>
                            <a:gd name="connsiteY2" fmla="*/ 889896 h 1000614"/>
                            <a:gd name="connsiteX3" fmla="*/ 908697 w 1090752"/>
                            <a:gd name="connsiteY3" fmla="*/ 887038 h 1000614"/>
                            <a:gd name="connsiteX4" fmla="*/ 1083957 w 1090752"/>
                            <a:gd name="connsiteY4" fmla="*/ 194730 h 1000614"/>
                            <a:gd name="connsiteX0" fmla="*/ 1073149 w 1079944"/>
                            <a:gd name="connsiteY0" fmla="*/ 194730 h 1000614"/>
                            <a:gd name="connsiteX1" fmla="*/ 13809 w 1079944"/>
                            <a:gd name="connsiteY1" fmla="*/ 139431 h 1000614"/>
                            <a:gd name="connsiteX2" fmla="*/ 157320 w 1079944"/>
                            <a:gd name="connsiteY2" fmla="*/ 889896 h 1000614"/>
                            <a:gd name="connsiteX3" fmla="*/ 897889 w 1079944"/>
                            <a:gd name="connsiteY3" fmla="*/ 887038 h 1000614"/>
                            <a:gd name="connsiteX4" fmla="*/ 1073149 w 1079944"/>
                            <a:gd name="connsiteY4" fmla="*/ 194730 h 1000614"/>
                            <a:gd name="connsiteX0" fmla="*/ 1071566 w 1078361"/>
                            <a:gd name="connsiteY0" fmla="*/ 194730 h 1000614"/>
                            <a:gd name="connsiteX1" fmla="*/ 12226 w 1078361"/>
                            <a:gd name="connsiteY1" fmla="*/ 139431 h 1000614"/>
                            <a:gd name="connsiteX2" fmla="*/ 155737 w 1078361"/>
                            <a:gd name="connsiteY2" fmla="*/ 889896 h 1000614"/>
                            <a:gd name="connsiteX3" fmla="*/ 896306 w 1078361"/>
                            <a:gd name="connsiteY3" fmla="*/ 887038 h 1000614"/>
                            <a:gd name="connsiteX4" fmla="*/ 1071566 w 1078361"/>
                            <a:gd name="connsiteY4" fmla="*/ 194730 h 1000614"/>
                            <a:gd name="connsiteX0" fmla="*/ 1079566 w 1086361"/>
                            <a:gd name="connsiteY0" fmla="*/ 155045 h 960929"/>
                            <a:gd name="connsiteX1" fmla="*/ 118651 w 1086361"/>
                            <a:gd name="connsiteY1" fmla="*/ 14020 h 960929"/>
                            <a:gd name="connsiteX2" fmla="*/ 20226 w 1086361"/>
                            <a:gd name="connsiteY2" fmla="*/ 99746 h 960929"/>
                            <a:gd name="connsiteX3" fmla="*/ 163737 w 1086361"/>
                            <a:gd name="connsiteY3" fmla="*/ 850211 h 960929"/>
                            <a:gd name="connsiteX4" fmla="*/ 904306 w 1086361"/>
                            <a:gd name="connsiteY4" fmla="*/ 847353 h 960929"/>
                            <a:gd name="connsiteX5" fmla="*/ 1079566 w 1086361"/>
                            <a:gd name="connsiteY5" fmla="*/ 155045 h 960929"/>
                            <a:gd name="connsiteX0" fmla="*/ 1071566 w 1078361"/>
                            <a:gd name="connsiteY0" fmla="*/ 153440 h 959324"/>
                            <a:gd name="connsiteX1" fmla="*/ 396401 w 1078361"/>
                            <a:gd name="connsiteY1" fmla="*/ 15590 h 959324"/>
                            <a:gd name="connsiteX2" fmla="*/ 110651 w 1078361"/>
                            <a:gd name="connsiteY2" fmla="*/ 12415 h 959324"/>
                            <a:gd name="connsiteX3" fmla="*/ 12226 w 1078361"/>
                            <a:gd name="connsiteY3" fmla="*/ 98141 h 959324"/>
                            <a:gd name="connsiteX4" fmla="*/ 155737 w 1078361"/>
                            <a:gd name="connsiteY4" fmla="*/ 848606 h 959324"/>
                            <a:gd name="connsiteX5" fmla="*/ 896306 w 1078361"/>
                            <a:gd name="connsiteY5" fmla="*/ 845748 h 959324"/>
                            <a:gd name="connsiteX6" fmla="*/ 1071566 w 1078361"/>
                            <a:gd name="connsiteY6" fmla="*/ 153440 h 959324"/>
                            <a:gd name="connsiteX0" fmla="*/ 1071566 w 1078361"/>
                            <a:gd name="connsiteY0" fmla="*/ 147377 h 953261"/>
                            <a:gd name="connsiteX1" fmla="*/ 752001 w 1078361"/>
                            <a:gd name="connsiteY1" fmla="*/ 34926 h 953261"/>
                            <a:gd name="connsiteX2" fmla="*/ 396401 w 1078361"/>
                            <a:gd name="connsiteY2" fmla="*/ 9527 h 953261"/>
                            <a:gd name="connsiteX3" fmla="*/ 110651 w 1078361"/>
                            <a:gd name="connsiteY3" fmla="*/ 6352 h 953261"/>
                            <a:gd name="connsiteX4" fmla="*/ 12226 w 1078361"/>
                            <a:gd name="connsiteY4" fmla="*/ 92078 h 953261"/>
                            <a:gd name="connsiteX5" fmla="*/ 155737 w 1078361"/>
                            <a:gd name="connsiteY5" fmla="*/ 842543 h 953261"/>
                            <a:gd name="connsiteX6" fmla="*/ 896306 w 1078361"/>
                            <a:gd name="connsiteY6" fmla="*/ 839685 h 953261"/>
                            <a:gd name="connsiteX7" fmla="*/ 1071566 w 1078361"/>
                            <a:gd name="connsiteY7" fmla="*/ 147377 h 953261"/>
                            <a:gd name="connsiteX0" fmla="*/ 1071566 w 1078361"/>
                            <a:gd name="connsiteY0" fmla="*/ 147377 h 953261"/>
                            <a:gd name="connsiteX1" fmla="*/ 910751 w 1078361"/>
                            <a:gd name="connsiteY1" fmla="*/ 50801 h 953261"/>
                            <a:gd name="connsiteX2" fmla="*/ 752001 w 1078361"/>
                            <a:gd name="connsiteY2" fmla="*/ 34926 h 953261"/>
                            <a:gd name="connsiteX3" fmla="*/ 396401 w 1078361"/>
                            <a:gd name="connsiteY3" fmla="*/ 9527 h 953261"/>
                            <a:gd name="connsiteX4" fmla="*/ 110651 w 1078361"/>
                            <a:gd name="connsiteY4" fmla="*/ 6352 h 953261"/>
                            <a:gd name="connsiteX5" fmla="*/ 12226 w 1078361"/>
                            <a:gd name="connsiteY5" fmla="*/ 92078 h 953261"/>
                            <a:gd name="connsiteX6" fmla="*/ 155737 w 1078361"/>
                            <a:gd name="connsiteY6" fmla="*/ 842543 h 953261"/>
                            <a:gd name="connsiteX7" fmla="*/ 896306 w 1078361"/>
                            <a:gd name="connsiteY7" fmla="*/ 839685 h 953261"/>
                            <a:gd name="connsiteX8" fmla="*/ 1071566 w 1078361"/>
                            <a:gd name="connsiteY8" fmla="*/ 147377 h 953261"/>
                            <a:gd name="connsiteX0" fmla="*/ 1071566 w 1078361"/>
                            <a:gd name="connsiteY0" fmla="*/ 147377 h 953261"/>
                            <a:gd name="connsiteX1" fmla="*/ 894876 w 1078361"/>
                            <a:gd name="connsiteY1" fmla="*/ 146051 h 953261"/>
                            <a:gd name="connsiteX2" fmla="*/ 752001 w 1078361"/>
                            <a:gd name="connsiteY2" fmla="*/ 34926 h 953261"/>
                            <a:gd name="connsiteX3" fmla="*/ 396401 w 1078361"/>
                            <a:gd name="connsiteY3" fmla="*/ 9527 h 953261"/>
                            <a:gd name="connsiteX4" fmla="*/ 110651 w 1078361"/>
                            <a:gd name="connsiteY4" fmla="*/ 6352 h 953261"/>
                            <a:gd name="connsiteX5" fmla="*/ 12226 w 1078361"/>
                            <a:gd name="connsiteY5" fmla="*/ 92078 h 953261"/>
                            <a:gd name="connsiteX6" fmla="*/ 155737 w 1078361"/>
                            <a:gd name="connsiteY6" fmla="*/ 842543 h 953261"/>
                            <a:gd name="connsiteX7" fmla="*/ 896306 w 1078361"/>
                            <a:gd name="connsiteY7" fmla="*/ 839685 h 953261"/>
                            <a:gd name="connsiteX8" fmla="*/ 1071566 w 1078361"/>
                            <a:gd name="connsiteY8" fmla="*/ 147377 h 953261"/>
                            <a:gd name="connsiteX0" fmla="*/ 1071566 w 1078361"/>
                            <a:gd name="connsiteY0" fmla="*/ 147377 h 953261"/>
                            <a:gd name="connsiteX1" fmla="*/ 894876 w 1078361"/>
                            <a:gd name="connsiteY1" fmla="*/ 146051 h 953261"/>
                            <a:gd name="connsiteX2" fmla="*/ 688501 w 1078361"/>
                            <a:gd name="connsiteY2" fmla="*/ 149226 h 953261"/>
                            <a:gd name="connsiteX3" fmla="*/ 396401 w 1078361"/>
                            <a:gd name="connsiteY3" fmla="*/ 9527 h 953261"/>
                            <a:gd name="connsiteX4" fmla="*/ 110651 w 1078361"/>
                            <a:gd name="connsiteY4" fmla="*/ 6352 h 953261"/>
                            <a:gd name="connsiteX5" fmla="*/ 12226 w 1078361"/>
                            <a:gd name="connsiteY5" fmla="*/ 92078 h 953261"/>
                            <a:gd name="connsiteX6" fmla="*/ 155737 w 1078361"/>
                            <a:gd name="connsiteY6" fmla="*/ 842543 h 953261"/>
                            <a:gd name="connsiteX7" fmla="*/ 896306 w 1078361"/>
                            <a:gd name="connsiteY7" fmla="*/ 839685 h 953261"/>
                            <a:gd name="connsiteX8" fmla="*/ 1071566 w 1078361"/>
                            <a:gd name="connsiteY8" fmla="*/ 147377 h 953261"/>
                            <a:gd name="connsiteX0" fmla="*/ 1071566 w 1078361"/>
                            <a:gd name="connsiteY0" fmla="*/ 145532 h 951416"/>
                            <a:gd name="connsiteX1" fmla="*/ 894876 w 1078361"/>
                            <a:gd name="connsiteY1" fmla="*/ 144206 h 951416"/>
                            <a:gd name="connsiteX2" fmla="*/ 688501 w 1078361"/>
                            <a:gd name="connsiteY2" fmla="*/ 147381 h 951416"/>
                            <a:gd name="connsiteX3" fmla="*/ 447201 w 1078361"/>
                            <a:gd name="connsiteY3" fmla="*/ 156907 h 951416"/>
                            <a:gd name="connsiteX4" fmla="*/ 110651 w 1078361"/>
                            <a:gd name="connsiteY4" fmla="*/ 4507 h 951416"/>
                            <a:gd name="connsiteX5" fmla="*/ 12226 w 1078361"/>
                            <a:gd name="connsiteY5" fmla="*/ 90233 h 951416"/>
                            <a:gd name="connsiteX6" fmla="*/ 155737 w 1078361"/>
                            <a:gd name="connsiteY6" fmla="*/ 840698 h 951416"/>
                            <a:gd name="connsiteX7" fmla="*/ 896306 w 1078361"/>
                            <a:gd name="connsiteY7" fmla="*/ 837840 h 951416"/>
                            <a:gd name="connsiteX8" fmla="*/ 1071566 w 1078361"/>
                            <a:gd name="connsiteY8" fmla="*/ 145532 h 951416"/>
                            <a:gd name="connsiteX0" fmla="*/ 1071566 w 1078361"/>
                            <a:gd name="connsiteY0" fmla="*/ 109436 h 915320"/>
                            <a:gd name="connsiteX1" fmla="*/ 894876 w 1078361"/>
                            <a:gd name="connsiteY1" fmla="*/ 108110 h 915320"/>
                            <a:gd name="connsiteX2" fmla="*/ 688501 w 1078361"/>
                            <a:gd name="connsiteY2" fmla="*/ 111285 h 915320"/>
                            <a:gd name="connsiteX3" fmla="*/ 447201 w 1078361"/>
                            <a:gd name="connsiteY3" fmla="*/ 120811 h 915320"/>
                            <a:gd name="connsiteX4" fmla="*/ 142401 w 1078361"/>
                            <a:gd name="connsiteY4" fmla="*/ 76361 h 915320"/>
                            <a:gd name="connsiteX5" fmla="*/ 12226 w 1078361"/>
                            <a:gd name="connsiteY5" fmla="*/ 54137 h 915320"/>
                            <a:gd name="connsiteX6" fmla="*/ 155737 w 1078361"/>
                            <a:gd name="connsiteY6" fmla="*/ 804602 h 915320"/>
                            <a:gd name="connsiteX7" fmla="*/ 896306 w 1078361"/>
                            <a:gd name="connsiteY7" fmla="*/ 801744 h 915320"/>
                            <a:gd name="connsiteX8" fmla="*/ 1071566 w 1078361"/>
                            <a:gd name="connsiteY8" fmla="*/ 109436 h 915320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58866 w 1066985"/>
                            <a:gd name="connsiteY0" fmla="*/ 71277 h 877161"/>
                            <a:gd name="connsiteX1" fmla="*/ 894876 w 1066985"/>
                            <a:gd name="connsiteY1" fmla="*/ 69951 h 877161"/>
                            <a:gd name="connsiteX2" fmla="*/ 688501 w 1066985"/>
                            <a:gd name="connsiteY2" fmla="*/ 73126 h 877161"/>
                            <a:gd name="connsiteX3" fmla="*/ 447201 w 1066985"/>
                            <a:gd name="connsiteY3" fmla="*/ 82652 h 877161"/>
                            <a:gd name="connsiteX4" fmla="*/ 142401 w 1066985"/>
                            <a:gd name="connsiteY4" fmla="*/ 38202 h 877161"/>
                            <a:gd name="connsiteX5" fmla="*/ 12226 w 1066985"/>
                            <a:gd name="connsiteY5" fmla="*/ 15978 h 877161"/>
                            <a:gd name="connsiteX6" fmla="*/ 155737 w 1066985"/>
                            <a:gd name="connsiteY6" fmla="*/ 766443 h 877161"/>
                            <a:gd name="connsiteX7" fmla="*/ 896306 w 1066985"/>
                            <a:gd name="connsiteY7" fmla="*/ 763585 h 877161"/>
                            <a:gd name="connsiteX8" fmla="*/ 1058866 w 1066985"/>
                            <a:gd name="connsiteY8" fmla="*/ 71277 h 877161"/>
                            <a:gd name="connsiteX0" fmla="*/ 1052516 w 1061448"/>
                            <a:gd name="connsiteY0" fmla="*/ 71277 h 877161"/>
                            <a:gd name="connsiteX1" fmla="*/ 894876 w 1061448"/>
                            <a:gd name="connsiteY1" fmla="*/ 69951 h 877161"/>
                            <a:gd name="connsiteX2" fmla="*/ 688501 w 1061448"/>
                            <a:gd name="connsiteY2" fmla="*/ 73126 h 877161"/>
                            <a:gd name="connsiteX3" fmla="*/ 447201 w 1061448"/>
                            <a:gd name="connsiteY3" fmla="*/ 82652 h 877161"/>
                            <a:gd name="connsiteX4" fmla="*/ 142401 w 1061448"/>
                            <a:gd name="connsiteY4" fmla="*/ 38202 h 877161"/>
                            <a:gd name="connsiteX5" fmla="*/ 12226 w 1061448"/>
                            <a:gd name="connsiteY5" fmla="*/ 15978 h 877161"/>
                            <a:gd name="connsiteX6" fmla="*/ 155737 w 1061448"/>
                            <a:gd name="connsiteY6" fmla="*/ 766443 h 877161"/>
                            <a:gd name="connsiteX7" fmla="*/ 896306 w 1061448"/>
                            <a:gd name="connsiteY7" fmla="*/ 763585 h 877161"/>
                            <a:gd name="connsiteX8" fmla="*/ 1052516 w 1061448"/>
                            <a:gd name="connsiteY8" fmla="*/ 71277 h 877161"/>
                            <a:gd name="connsiteX0" fmla="*/ 1052516 w 1058228"/>
                            <a:gd name="connsiteY0" fmla="*/ 71277 h 877161"/>
                            <a:gd name="connsiteX1" fmla="*/ 894876 w 1058228"/>
                            <a:gd name="connsiteY1" fmla="*/ 69951 h 877161"/>
                            <a:gd name="connsiteX2" fmla="*/ 688501 w 1058228"/>
                            <a:gd name="connsiteY2" fmla="*/ 73126 h 877161"/>
                            <a:gd name="connsiteX3" fmla="*/ 447201 w 1058228"/>
                            <a:gd name="connsiteY3" fmla="*/ 82652 h 877161"/>
                            <a:gd name="connsiteX4" fmla="*/ 142401 w 1058228"/>
                            <a:gd name="connsiteY4" fmla="*/ 38202 h 877161"/>
                            <a:gd name="connsiteX5" fmla="*/ 12226 w 1058228"/>
                            <a:gd name="connsiteY5" fmla="*/ 15978 h 877161"/>
                            <a:gd name="connsiteX6" fmla="*/ 155737 w 1058228"/>
                            <a:gd name="connsiteY6" fmla="*/ 766443 h 877161"/>
                            <a:gd name="connsiteX7" fmla="*/ 896306 w 1058228"/>
                            <a:gd name="connsiteY7" fmla="*/ 763585 h 877161"/>
                            <a:gd name="connsiteX8" fmla="*/ 1052516 w 1058228"/>
                            <a:gd name="connsiteY8" fmla="*/ 71277 h 877161"/>
                            <a:gd name="connsiteX0" fmla="*/ 1042991 w 1049440"/>
                            <a:gd name="connsiteY0" fmla="*/ 68102 h 877161"/>
                            <a:gd name="connsiteX1" fmla="*/ 894876 w 1049440"/>
                            <a:gd name="connsiteY1" fmla="*/ 69951 h 877161"/>
                            <a:gd name="connsiteX2" fmla="*/ 688501 w 1049440"/>
                            <a:gd name="connsiteY2" fmla="*/ 73126 h 877161"/>
                            <a:gd name="connsiteX3" fmla="*/ 447201 w 1049440"/>
                            <a:gd name="connsiteY3" fmla="*/ 82652 h 877161"/>
                            <a:gd name="connsiteX4" fmla="*/ 142401 w 1049440"/>
                            <a:gd name="connsiteY4" fmla="*/ 38202 h 877161"/>
                            <a:gd name="connsiteX5" fmla="*/ 12226 w 1049440"/>
                            <a:gd name="connsiteY5" fmla="*/ 15978 h 877161"/>
                            <a:gd name="connsiteX6" fmla="*/ 155737 w 1049440"/>
                            <a:gd name="connsiteY6" fmla="*/ 766443 h 877161"/>
                            <a:gd name="connsiteX7" fmla="*/ 896306 w 1049440"/>
                            <a:gd name="connsiteY7" fmla="*/ 763585 h 877161"/>
                            <a:gd name="connsiteX8" fmla="*/ 1042991 w 1049440"/>
                            <a:gd name="connsiteY8" fmla="*/ 68102 h 877161"/>
                            <a:gd name="connsiteX0" fmla="*/ 1051850 w 1058299"/>
                            <a:gd name="connsiteY0" fmla="*/ 41711 h 850770"/>
                            <a:gd name="connsiteX1" fmla="*/ 903735 w 1058299"/>
                            <a:gd name="connsiteY1" fmla="*/ 43560 h 850770"/>
                            <a:gd name="connsiteX2" fmla="*/ 697360 w 1058299"/>
                            <a:gd name="connsiteY2" fmla="*/ 46735 h 850770"/>
                            <a:gd name="connsiteX3" fmla="*/ 456060 w 1058299"/>
                            <a:gd name="connsiteY3" fmla="*/ 56261 h 850770"/>
                            <a:gd name="connsiteX4" fmla="*/ 151260 w 1058299"/>
                            <a:gd name="connsiteY4" fmla="*/ 11811 h 850770"/>
                            <a:gd name="connsiteX5" fmla="*/ 11073 w 1058299"/>
                            <a:gd name="connsiteY5" fmla="*/ 42270 h 850770"/>
                            <a:gd name="connsiteX6" fmla="*/ 164596 w 1058299"/>
                            <a:gd name="connsiteY6" fmla="*/ 740052 h 850770"/>
                            <a:gd name="connsiteX7" fmla="*/ 905165 w 1058299"/>
                            <a:gd name="connsiteY7" fmla="*/ 737194 h 850770"/>
                            <a:gd name="connsiteX8" fmla="*/ 1051850 w 1058299"/>
                            <a:gd name="connsiteY8" fmla="*/ 41711 h 850770"/>
                            <a:gd name="connsiteX0" fmla="*/ 1051850 w 1058299"/>
                            <a:gd name="connsiteY0" fmla="*/ 39250 h 848309"/>
                            <a:gd name="connsiteX1" fmla="*/ 903735 w 1058299"/>
                            <a:gd name="connsiteY1" fmla="*/ 41099 h 848309"/>
                            <a:gd name="connsiteX2" fmla="*/ 697360 w 1058299"/>
                            <a:gd name="connsiteY2" fmla="*/ 44274 h 848309"/>
                            <a:gd name="connsiteX3" fmla="*/ 456060 w 1058299"/>
                            <a:gd name="connsiteY3" fmla="*/ 53800 h 848309"/>
                            <a:gd name="connsiteX4" fmla="*/ 184635 w 1058299"/>
                            <a:gd name="connsiteY4" fmla="*/ 127887 h 848309"/>
                            <a:gd name="connsiteX5" fmla="*/ 11073 w 1058299"/>
                            <a:gd name="connsiteY5" fmla="*/ 39809 h 848309"/>
                            <a:gd name="connsiteX6" fmla="*/ 164596 w 1058299"/>
                            <a:gd name="connsiteY6" fmla="*/ 737591 h 848309"/>
                            <a:gd name="connsiteX7" fmla="*/ 905165 w 1058299"/>
                            <a:gd name="connsiteY7" fmla="*/ 734733 h 848309"/>
                            <a:gd name="connsiteX8" fmla="*/ 1051850 w 1058299"/>
                            <a:gd name="connsiteY8" fmla="*/ 39250 h 848309"/>
                            <a:gd name="connsiteX0" fmla="*/ 1051850 w 1058299"/>
                            <a:gd name="connsiteY0" fmla="*/ 39250 h 848309"/>
                            <a:gd name="connsiteX1" fmla="*/ 903735 w 1058299"/>
                            <a:gd name="connsiteY1" fmla="*/ 41099 h 848309"/>
                            <a:gd name="connsiteX2" fmla="*/ 697360 w 1058299"/>
                            <a:gd name="connsiteY2" fmla="*/ 44274 h 848309"/>
                            <a:gd name="connsiteX3" fmla="*/ 456060 w 1058299"/>
                            <a:gd name="connsiteY3" fmla="*/ 53800 h 848309"/>
                            <a:gd name="connsiteX4" fmla="*/ 184635 w 1058299"/>
                            <a:gd name="connsiteY4" fmla="*/ 127887 h 848309"/>
                            <a:gd name="connsiteX5" fmla="*/ 11073 w 1058299"/>
                            <a:gd name="connsiteY5" fmla="*/ 39809 h 848309"/>
                            <a:gd name="connsiteX6" fmla="*/ 164596 w 1058299"/>
                            <a:gd name="connsiteY6" fmla="*/ 737591 h 848309"/>
                            <a:gd name="connsiteX7" fmla="*/ 905165 w 1058299"/>
                            <a:gd name="connsiteY7" fmla="*/ 734733 h 848309"/>
                            <a:gd name="connsiteX8" fmla="*/ 1051850 w 1058299"/>
                            <a:gd name="connsiteY8" fmla="*/ 39250 h 848309"/>
                            <a:gd name="connsiteX0" fmla="*/ 1051850 w 1058299"/>
                            <a:gd name="connsiteY0" fmla="*/ 39250 h 848309"/>
                            <a:gd name="connsiteX1" fmla="*/ 903735 w 1058299"/>
                            <a:gd name="connsiteY1" fmla="*/ 41099 h 848309"/>
                            <a:gd name="connsiteX2" fmla="*/ 697360 w 1058299"/>
                            <a:gd name="connsiteY2" fmla="*/ 44274 h 848309"/>
                            <a:gd name="connsiteX3" fmla="*/ 432698 w 1058299"/>
                            <a:gd name="connsiteY3" fmla="*/ 139410 h 848309"/>
                            <a:gd name="connsiteX4" fmla="*/ 184635 w 1058299"/>
                            <a:gd name="connsiteY4" fmla="*/ 127887 h 848309"/>
                            <a:gd name="connsiteX5" fmla="*/ 11073 w 1058299"/>
                            <a:gd name="connsiteY5" fmla="*/ 39809 h 848309"/>
                            <a:gd name="connsiteX6" fmla="*/ 164596 w 1058299"/>
                            <a:gd name="connsiteY6" fmla="*/ 737591 h 848309"/>
                            <a:gd name="connsiteX7" fmla="*/ 905165 w 1058299"/>
                            <a:gd name="connsiteY7" fmla="*/ 734733 h 848309"/>
                            <a:gd name="connsiteX8" fmla="*/ 1051850 w 1058299"/>
                            <a:gd name="connsiteY8" fmla="*/ 39250 h 848309"/>
                            <a:gd name="connsiteX0" fmla="*/ 1051850 w 1058299"/>
                            <a:gd name="connsiteY0" fmla="*/ 39250 h 848309"/>
                            <a:gd name="connsiteX1" fmla="*/ 903735 w 1058299"/>
                            <a:gd name="connsiteY1" fmla="*/ 41099 h 848309"/>
                            <a:gd name="connsiteX2" fmla="*/ 697360 w 1058299"/>
                            <a:gd name="connsiteY2" fmla="*/ 44274 h 848309"/>
                            <a:gd name="connsiteX3" fmla="*/ 432698 w 1058299"/>
                            <a:gd name="connsiteY3" fmla="*/ 139410 h 848309"/>
                            <a:gd name="connsiteX4" fmla="*/ 184635 w 1058299"/>
                            <a:gd name="connsiteY4" fmla="*/ 127887 h 848309"/>
                            <a:gd name="connsiteX5" fmla="*/ 11073 w 1058299"/>
                            <a:gd name="connsiteY5" fmla="*/ 39809 h 848309"/>
                            <a:gd name="connsiteX6" fmla="*/ 164596 w 1058299"/>
                            <a:gd name="connsiteY6" fmla="*/ 737591 h 848309"/>
                            <a:gd name="connsiteX7" fmla="*/ 905165 w 1058299"/>
                            <a:gd name="connsiteY7" fmla="*/ 734733 h 848309"/>
                            <a:gd name="connsiteX8" fmla="*/ 1051850 w 1058299"/>
                            <a:gd name="connsiteY8" fmla="*/ 39250 h 848309"/>
                            <a:gd name="connsiteX0" fmla="*/ 1051850 w 1058299"/>
                            <a:gd name="connsiteY0" fmla="*/ 24517 h 833576"/>
                            <a:gd name="connsiteX1" fmla="*/ 903735 w 1058299"/>
                            <a:gd name="connsiteY1" fmla="*/ 26366 h 833576"/>
                            <a:gd name="connsiteX2" fmla="*/ 627274 w 1058299"/>
                            <a:gd name="connsiteY2" fmla="*/ 154663 h 833576"/>
                            <a:gd name="connsiteX3" fmla="*/ 432698 w 1058299"/>
                            <a:gd name="connsiteY3" fmla="*/ 124677 h 833576"/>
                            <a:gd name="connsiteX4" fmla="*/ 184635 w 1058299"/>
                            <a:gd name="connsiteY4" fmla="*/ 113154 h 833576"/>
                            <a:gd name="connsiteX5" fmla="*/ 11073 w 1058299"/>
                            <a:gd name="connsiteY5" fmla="*/ 25076 h 833576"/>
                            <a:gd name="connsiteX6" fmla="*/ 164596 w 1058299"/>
                            <a:gd name="connsiteY6" fmla="*/ 722858 h 833576"/>
                            <a:gd name="connsiteX7" fmla="*/ 905165 w 1058299"/>
                            <a:gd name="connsiteY7" fmla="*/ 720000 h 833576"/>
                            <a:gd name="connsiteX8" fmla="*/ 1051850 w 1058299"/>
                            <a:gd name="connsiteY8" fmla="*/ 24517 h 833576"/>
                            <a:gd name="connsiteX0" fmla="*/ 1051850 w 1058299"/>
                            <a:gd name="connsiteY0" fmla="*/ 11349 h 820408"/>
                            <a:gd name="connsiteX1" fmla="*/ 850336 w 1058299"/>
                            <a:gd name="connsiteY1" fmla="*/ 223931 h 820408"/>
                            <a:gd name="connsiteX2" fmla="*/ 627274 w 1058299"/>
                            <a:gd name="connsiteY2" fmla="*/ 141495 h 820408"/>
                            <a:gd name="connsiteX3" fmla="*/ 432698 w 1058299"/>
                            <a:gd name="connsiteY3" fmla="*/ 111509 h 820408"/>
                            <a:gd name="connsiteX4" fmla="*/ 184635 w 1058299"/>
                            <a:gd name="connsiteY4" fmla="*/ 99986 h 820408"/>
                            <a:gd name="connsiteX5" fmla="*/ 11073 w 1058299"/>
                            <a:gd name="connsiteY5" fmla="*/ 11908 h 820408"/>
                            <a:gd name="connsiteX6" fmla="*/ 164596 w 1058299"/>
                            <a:gd name="connsiteY6" fmla="*/ 709690 h 820408"/>
                            <a:gd name="connsiteX7" fmla="*/ 905165 w 1058299"/>
                            <a:gd name="connsiteY7" fmla="*/ 706832 h 820408"/>
                            <a:gd name="connsiteX8" fmla="*/ 1051850 w 1058299"/>
                            <a:gd name="connsiteY8" fmla="*/ 11349 h 820408"/>
                            <a:gd name="connsiteX0" fmla="*/ 1058525 w 1064442"/>
                            <a:gd name="connsiteY0" fmla="*/ 203999 h 818789"/>
                            <a:gd name="connsiteX1" fmla="*/ 850336 w 1064442"/>
                            <a:gd name="connsiteY1" fmla="*/ 222312 h 818789"/>
                            <a:gd name="connsiteX2" fmla="*/ 627274 w 1064442"/>
                            <a:gd name="connsiteY2" fmla="*/ 139876 h 818789"/>
                            <a:gd name="connsiteX3" fmla="*/ 432698 w 1064442"/>
                            <a:gd name="connsiteY3" fmla="*/ 109890 h 818789"/>
                            <a:gd name="connsiteX4" fmla="*/ 184635 w 1064442"/>
                            <a:gd name="connsiteY4" fmla="*/ 98367 h 818789"/>
                            <a:gd name="connsiteX5" fmla="*/ 11073 w 1064442"/>
                            <a:gd name="connsiteY5" fmla="*/ 10289 h 818789"/>
                            <a:gd name="connsiteX6" fmla="*/ 164596 w 1064442"/>
                            <a:gd name="connsiteY6" fmla="*/ 708071 h 818789"/>
                            <a:gd name="connsiteX7" fmla="*/ 905165 w 1064442"/>
                            <a:gd name="connsiteY7" fmla="*/ 705213 h 818789"/>
                            <a:gd name="connsiteX8" fmla="*/ 1058525 w 1064442"/>
                            <a:gd name="connsiteY8" fmla="*/ 203999 h 818789"/>
                            <a:gd name="connsiteX0" fmla="*/ 1058525 w 1058525"/>
                            <a:gd name="connsiteY0" fmla="*/ 203999 h 818789"/>
                            <a:gd name="connsiteX1" fmla="*/ 850336 w 1058525"/>
                            <a:gd name="connsiteY1" fmla="*/ 222312 h 818789"/>
                            <a:gd name="connsiteX2" fmla="*/ 627274 w 1058525"/>
                            <a:gd name="connsiteY2" fmla="*/ 139876 h 818789"/>
                            <a:gd name="connsiteX3" fmla="*/ 432698 w 1058525"/>
                            <a:gd name="connsiteY3" fmla="*/ 109890 h 818789"/>
                            <a:gd name="connsiteX4" fmla="*/ 184635 w 1058525"/>
                            <a:gd name="connsiteY4" fmla="*/ 98367 h 818789"/>
                            <a:gd name="connsiteX5" fmla="*/ 11073 w 1058525"/>
                            <a:gd name="connsiteY5" fmla="*/ 10289 h 818789"/>
                            <a:gd name="connsiteX6" fmla="*/ 164596 w 1058525"/>
                            <a:gd name="connsiteY6" fmla="*/ 708071 h 818789"/>
                            <a:gd name="connsiteX7" fmla="*/ 905165 w 1058525"/>
                            <a:gd name="connsiteY7" fmla="*/ 705213 h 818789"/>
                            <a:gd name="connsiteX8" fmla="*/ 1058525 w 1058525"/>
                            <a:gd name="connsiteY8" fmla="*/ 203999 h 818789"/>
                            <a:gd name="connsiteX0" fmla="*/ 1058525 w 1058525"/>
                            <a:gd name="connsiteY0" fmla="*/ 203999 h 818789"/>
                            <a:gd name="connsiteX1" fmla="*/ 850336 w 1058525"/>
                            <a:gd name="connsiteY1" fmla="*/ 222312 h 818789"/>
                            <a:gd name="connsiteX2" fmla="*/ 627274 w 1058525"/>
                            <a:gd name="connsiteY2" fmla="*/ 139876 h 818789"/>
                            <a:gd name="connsiteX3" fmla="*/ 432698 w 1058525"/>
                            <a:gd name="connsiteY3" fmla="*/ 109890 h 818789"/>
                            <a:gd name="connsiteX4" fmla="*/ 184635 w 1058525"/>
                            <a:gd name="connsiteY4" fmla="*/ 98367 h 818789"/>
                            <a:gd name="connsiteX5" fmla="*/ 11073 w 1058525"/>
                            <a:gd name="connsiteY5" fmla="*/ 10289 h 818789"/>
                            <a:gd name="connsiteX6" fmla="*/ 164596 w 1058525"/>
                            <a:gd name="connsiteY6" fmla="*/ 708071 h 818789"/>
                            <a:gd name="connsiteX7" fmla="*/ 905165 w 1058525"/>
                            <a:gd name="connsiteY7" fmla="*/ 705213 h 818789"/>
                            <a:gd name="connsiteX8" fmla="*/ 1058525 w 1058525"/>
                            <a:gd name="connsiteY8" fmla="*/ 203999 h 818789"/>
                            <a:gd name="connsiteX0" fmla="*/ 1058525 w 1058525"/>
                            <a:gd name="connsiteY0" fmla="*/ 203999 h 818789"/>
                            <a:gd name="connsiteX1" fmla="*/ 850336 w 1058525"/>
                            <a:gd name="connsiteY1" fmla="*/ 222312 h 818789"/>
                            <a:gd name="connsiteX2" fmla="*/ 627274 w 1058525"/>
                            <a:gd name="connsiteY2" fmla="*/ 139876 h 818789"/>
                            <a:gd name="connsiteX3" fmla="*/ 432698 w 1058525"/>
                            <a:gd name="connsiteY3" fmla="*/ 109890 h 818789"/>
                            <a:gd name="connsiteX4" fmla="*/ 184635 w 1058525"/>
                            <a:gd name="connsiteY4" fmla="*/ 98367 h 818789"/>
                            <a:gd name="connsiteX5" fmla="*/ 11073 w 1058525"/>
                            <a:gd name="connsiteY5" fmla="*/ 10289 h 818789"/>
                            <a:gd name="connsiteX6" fmla="*/ 164596 w 1058525"/>
                            <a:gd name="connsiteY6" fmla="*/ 708071 h 818789"/>
                            <a:gd name="connsiteX7" fmla="*/ 905165 w 1058525"/>
                            <a:gd name="connsiteY7" fmla="*/ 705213 h 818789"/>
                            <a:gd name="connsiteX8" fmla="*/ 1058525 w 1058525"/>
                            <a:gd name="connsiteY8" fmla="*/ 203999 h 8187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058525" h="818789">
                              <a:moveTo>
                                <a:pt x="1058525" y="203999"/>
                              </a:moveTo>
                              <a:cubicBezTo>
                                <a:pt x="1054583" y="126493"/>
                                <a:pt x="932172" y="279154"/>
                                <a:pt x="850336" y="222312"/>
                              </a:cubicBezTo>
                              <a:cubicBezTo>
                                <a:pt x="774850" y="162295"/>
                                <a:pt x="678074" y="86430"/>
                                <a:pt x="627274" y="139876"/>
                              </a:cubicBezTo>
                              <a:cubicBezTo>
                                <a:pt x="551074" y="221897"/>
                                <a:pt x="558640" y="19402"/>
                                <a:pt x="432698" y="109890"/>
                              </a:cubicBezTo>
                              <a:cubicBezTo>
                                <a:pt x="316281" y="206728"/>
                                <a:pt x="417573" y="53448"/>
                                <a:pt x="184635" y="98367"/>
                              </a:cubicBezTo>
                              <a:cubicBezTo>
                                <a:pt x="120606" y="112125"/>
                                <a:pt x="127384" y="-40176"/>
                                <a:pt x="11073" y="10289"/>
                              </a:cubicBezTo>
                              <a:cubicBezTo>
                                <a:pt x="-25678" y="230925"/>
                                <a:pt x="29949" y="577120"/>
                                <a:pt x="164596" y="708071"/>
                              </a:cubicBezTo>
                              <a:cubicBezTo>
                                <a:pt x="278103" y="842849"/>
                                <a:pt x="726359" y="869042"/>
                                <a:pt x="905165" y="705213"/>
                              </a:cubicBezTo>
                              <a:cubicBezTo>
                                <a:pt x="1036346" y="500109"/>
                                <a:pt x="1018636" y="426084"/>
                                <a:pt x="1058525" y="203999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  <a:alpha val="50000"/>
                          </a:schemeClr>
                        </a:solidFill>
                        <a:ln w="25400" cap="rnd">
                          <a:noFill/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74" name="楕円 373"/>
                        <p:cNvSpPr/>
                        <p:nvPr/>
                      </p:nvSpPr>
                      <p:spPr>
                        <a:xfrm>
                          <a:off x="3413129" y="4916914"/>
                          <a:ext cx="703647" cy="212630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  <a:alpha val="78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375" name="グループ化 374"/>
                        <p:cNvGrpSpPr/>
                        <p:nvPr/>
                      </p:nvGrpSpPr>
                      <p:grpSpPr>
                        <a:xfrm>
                          <a:off x="3226941" y="3324186"/>
                          <a:ext cx="1063490" cy="1817639"/>
                          <a:chOff x="3226941" y="3324186"/>
                          <a:chExt cx="1063490" cy="1817639"/>
                        </a:xfrm>
                      </p:grpSpPr>
                      <p:sp>
                        <p:nvSpPr>
                          <p:cNvPr id="376" name="フリーフォーム 375"/>
                          <p:cNvSpPr/>
                          <p:nvPr/>
                        </p:nvSpPr>
                        <p:spPr>
                          <a:xfrm>
                            <a:off x="3226941" y="3688228"/>
                            <a:ext cx="1063490" cy="1453597"/>
                          </a:xfrm>
                          <a:custGeom>
                            <a:avLst/>
                            <a:gdLst>
                              <a:gd name="connsiteX0" fmla="*/ 314960 w 762000"/>
                              <a:gd name="connsiteY0" fmla="*/ 0 h 1412240"/>
                              <a:gd name="connsiteX1" fmla="*/ 0 w 762000"/>
                              <a:gd name="connsiteY1" fmla="*/ 1381760 h 1412240"/>
                              <a:gd name="connsiteX2" fmla="*/ 762000 w 762000"/>
                              <a:gd name="connsiteY2" fmla="*/ 1412240 h 1412240"/>
                              <a:gd name="connsiteX3" fmla="*/ 314960 w 762000"/>
                              <a:gd name="connsiteY3" fmla="*/ 0 h 1412240"/>
                              <a:gd name="connsiteX0" fmla="*/ 314960 w 723900"/>
                              <a:gd name="connsiteY0" fmla="*/ 0 h 1390015"/>
                              <a:gd name="connsiteX1" fmla="*/ 0 w 723900"/>
                              <a:gd name="connsiteY1" fmla="*/ 1381760 h 1390015"/>
                              <a:gd name="connsiteX2" fmla="*/ 723900 w 723900"/>
                              <a:gd name="connsiteY2" fmla="*/ 1390015 h 1390015"/>
                              <a:gd name="connsiteX3" fmla="*/ 314960 w 723900"/>
                              <a:gd name="connsiteY3" fmla="*/ 0 h 1390015"/>
                              <a:gd name="connsiteX0" fmla="*/ 334010 w 742950"/>
                              <a:gd name="connsiteY0" fmla="*/ 0 h 1403985"/>
                              <a:gd name="connsiteX1" fmla="*/ 0 w 742950"/>
                              <a:gd name="connsiteY1" fmla="*/ 1403985 h 1403985"/>
                              <a:gd name="connsiteX2" fmla="*/ 742950 w 742950"/>
                              <a:gd name="connsiteY2" fmla="*/ 1390015 h 1403985"/>
                              <a:gd name="connsiteX3" fmla="*/ 334010 w 742950"/>
                              <a:gd name="connsiteY3" fmla="*/ 0 h 1403985"/>
                              <a:gd name="connsiteX0" fmla="*/ 334010 w 746125"/>
                              <a:gd name="connsiteY0" fmla="*/ 0 h 1409065"/>
                              <a:gd name="connsiteX1" fmla="*/ 0 w 746125"/>
                              <a:gd name="connsiteY1" fmla="*/ 1403985 h 1409065"/>
                              <a:gd name="connsiteX2" fmla="*/ 746125 w 746125"/>
                              <a:gd name="connsiteY2" fmla="*/ 1409065 h 1409065"/>
                              <a:gd name="connsiteX3" fmla="*/ 334010 w 746125"/>
                              <a:gd name="connsiteY3" fmla="*/ 0 h 1409065"/>
                              <a:gd name="connsiteX0" fmla="*/ 334010 w 752475"/>
                              <a:gd name="connsiteY0" fmla="*/ 0 h 1403985"/>
                              <a:gd name="connsiteX1" fmla="*/ 0 w 752475"/>
                              <a:gd name="connsiteY1" fmla="*/ 1403985 h 1403985"/>
                              <a:gd name="connsiteX2" fmla="*/ 752475 w 752475"/>
                              <a:gd name="connsiteY2" fmla="*/ 1399540 h 1403985"/>
                              <a:gd name="connsiteX3" fmla="*/ 334010 w 752475"/>
                              <a:gd name="connsiteY3" fmla="*/ 0 h 1403985"/>
                              <a:gd name="connsiteX0" fmla="*/ 334010 w 746125"/>
                              <a:gd name="connsiteY0" fmla="*/ 0 h 1405890"/>
                              <a:gd name="connsiteX1" fmla="*/ 0 w 746125"/>
                              <a:gd name="connsiteY1" fmla="*/ 1403985 h 1405890"/>
                              <a:gd name="connsiteX2" fmla="*/ 746125 w 746125"/>
                              <a:gd name="connsiteY2" fmla="*/ 1405890 h 1405890"/>
                              <a:gd name="connsiteX3" fmla="*/ 334010 w 746125"/>
                              <a:gd name="connsiteY3" fmla="*/ 0 h 1405890"/>
                              <a:gd name="connsiteX0" fmla="*/ 343535 w 755650"/>
                              <a:gd name="connsiteY0" fmla="*/ 0 h 1405890"/>
                              <a:gd name="connsiteX1" fmla="*/ 0 w 755650"/>
                              <a:gd name="connsiteY1" fmla="*/ 1403985 h 1405890"/>
                              <a:gd name="connsiteX2" fmla="*/ 755650 w 755650"/>
                              <a:gd name="connsiteY2" fmla="*/ 1405890 h 1405890"/>
                              <a:gd name="connsiteX3" fmla="*/ 343535 w 755650"/>
                              <a:gd name="connsiteY3" fmla="*/ 0 h 1405890"/>
                              <a:gd name="connsiteX0" fmla="*/ 334010 w 746125"/>
                              <a:gd name="connsiteY0" fmla="*/ 0 h 1405890"/>
                              <a:gd name="connsiteX1" fmla="*/ 0 w 746125"/>
                              <a:gd name="connsiteY1" fmla="*/ 1403985 h 1405890"/>
                              <a:gd name="connsiteX2" fmla="*/ 746125 w 746125"/>
                              <a:gd name="connsiteY2" fmla="*/ 1405890 h 1405890"/>
                              <a:gd name="connsiteX3" fmla="*/ 334010 w 746125"/>
                              <a:gd name="connsiteY3" fmla="*/ 0 h 1405890"/>
                              <a:gd name="connsiteX0" fmla="*/ 334010 w 742950"/>
                              <a:gd name="connsiteY0" fmla="*/ 0 h 1403985"/>
                              <a:gd name="connsiteX1" fmla="*/ 0 w 742950"/>
                              <a:gd name="connsiteY1" fmla="*/ 1403985 h 1403985"/>
                              <a:gd name="connsiteX2" fmla="*/ 742950 w 742950"/>
                              <a:gd name="connsiteY2" fmla="*/ 1396365 h 1403985"/>
                              <a:gd name="connsiteX3" fmla="*/ 334010 w 742950"/>
                              <a:gd name="connsiteY3" fmla="*/ 0 h 1403985"/>
                              <a:gd name="connsiteX0" fmla="*/ 334010 w 735806"/>
                              <a:gd name="connsiteY0" fmla="*/ 0 h 1405890"/>
                              <a:gd name="connsiteX1" fmla="*/ 0 w 735806"/>
                              <a:gd name="connsiteY1" fmla="*/ 1403985 h 1405890"/>
                              <a:gd name="connsiteX2" fmla="*/ 735806 w 735806"/>
                              <a:gd name="connsiteY2" fmla="*/ 1405890 h 1405890"/>
                              <a:gd name="connsiteX3" fmla="*/ 334010 w 735806"/>
                              <a:gd name="connsiteY3" fmla="*/ 0 h 1405890"/>
                              <a:gd name="connsiteX0" fmla="*/ 334010 w 740569"/>
                              <a:gd name="connsiteY0" fmla="*/ 0 h 1403985"/>
                              <a:gd name="connsiteX1" fmla="*/ 0 w 740569"/>
                              <a:gd name="connsiteY1" fmla="*/ 1403985 h 1403985"/>
                              <a:gd name="connsiteX2" fmla="*/ 740569 w 740569"/>
                              <a:gd name="connsiteY2" fmla="*/ 1401127 h 1403985"/>
                              <a:gd name="connsiteX3" fmla="*/ 334010 w 740569"/>
                              <a:gd name="connsiteY3" fmla="*/ 0 h 1403985"/>
                              <a:gd name="connsiteX0" fmla="*/ 369729 w 740569"/>
                              <a:gd name="connsiteY0" fmla="*/ 0 h 1349216"/>
                              <a:gd name="connsiteX1" fmla="*/ 0 w 740569"/>
                              <a:gd name="connsiteY1" fmla="*/ 1349216 h 1349216"/>
                              <a:gd name="connsiteX2" fmla="*/ 740569 w 740569"/>
                              <a:gd name="connsiteY2" fmla="*/ 1346358 h 1349216"/>
                              <a:gd name="connsiteX3" fmla="*/ 369729 w 740569"/>
                              <a:gd name="connsiteY3" fmla="*/ 0 h 1349216"/>
                              <a:gd name="connsiteX0" fmla="*/ 369729 w 740569"/>
                              <a:gd name="connsiteY0" fmla="*/ 0 h 1427747"/>
                              <a:gd name="connsiteX1" fmla="*/ 0 w 740569"/>
                              <a:gd name="connsiteY1" fmla="*/ 1349216 h 1427747"/>
                              <a:gd name="connsiteX2" fmla="*/ 740569 w 740569"/>
                              <a:gd name="connsiteY2" fmla="*/ 1346358 h 1427747"/>
                              <a:gd name="connsiteX3" fmla="*/ 369729 w 740569"/>
                              <a:gd name="connsiteY3" fmla="*/ 0 h 1427747"/>
                              <a:gd name="connsiteX0" fmla="*/ 369729 w 740569"/>
                              <a:gd name="connsiteY0" fmla="*/ 0 h 1453553"/>
                              <a:gd name="connsiteX1" fmla="*/ 0 w 740569"/>
                              <a:gd name="connsiteY1" fmla="*/ 1349216 h 1453553"/>
                              <a:gd name="connsiteX2" fmla="*/ 740569 w 740569"/>
                              <a:gd name="connsiteY2" fmla="*/ 1346358 h 1453553"/>
                              <a:gd name="connsiteX3" fmla="*/ 369729 w 740569"/>
                              <a:gd name="connsiteY3" fmla="*/ 0 h 1453553"/>
                              <a:gd name="connsiteX0" fmla="*/ 369729 w 740569"/>
                              <a:gd name="connsiteY0" fmla="*/ 0 h 1451561"/>
                              <a:gd name="connsiteX1" fmla="*/ 0 w 740569"/>
                              <a:gd name="connsiteY1" fmla="*/ 1349216 h 1451561"/>
                              <a:gd name="connsiteX2" fmla="*/ 740569 w 740569"/>
                              <a:gd name="connsiteY2" fmla="*/ 1346358 h 1451561"/>
                              <a:gd name="connsiteX3" fmla="*/ 369729 w 740569"/>
                              <a:gd name="connsiteY3" fmla="*/ 0 h 1451561"/>
                              <a:gd name="connsiteX0" fmla="*/ 369729 w 740569"/>
                              <a:gd name="connsiteY0" fmla="*/ 0 h 1457555"/>
                              <a:gd name="connsiteX1" fmla="*/ 0 w 740569"/>
                              <a:gd name="connsiteY1" fmla="*/ 1349216 h 1457555"/>
                              <a:gd name="connsiteX2" fmla="*/ 740569 w 740569"/>
                              <a:gd name="connsiteY2" fmla="*/ 1346358 h 1457555"/>
                              <a:gd name="connsiteX3" fmla="*/ 369729 w 740569"/>
                              <a:gd name="connsiteY3" fmla="*/ 0 h 1457555"/>
                              <a:gd name="connsiteX0" fmla="*/ 369729 w 740569"/>
                              <a:gd name="connsiteY0" fmla="*/ 0 h 1475008"/>
                              <a:gd name="connsiteX1" fmla="*/ 0 w 740569"/>
                              <a:gd name="connsiteY1" fmla="*/ 1349216 h 1475008"/>
                              <a:gd name="connsiteX2" fmla="*/ 740569 w 740569"/>
                              <a:gd name="connsiteY2" fmla="*/ 1346358 h 1475008"/>
                              <a:gd name="connsiteX3" fmla="*/ 369729 w 740569"/>
                              <a:gd name="connsiteY3" fmla="*/ 0 h 1475008"/>
                              <a:gd name="connsiteX0" fmla="*/ 369729 w 740569"/>
                              <a:gd name="connsiteY0" fmla="*/ 0 h 1466017"/>
                              <a:gd name="connsiteX1" fmla="*/ 0 w 740569"/>
                              <a:gd name="connsiteY1" fmla="*/ 1349216 h 1466017"/>
                              <a:gd name="connsiteX2" fmla="*/ 740569 w 740569"/>
                              <a:gd name="connsiteY2" fmla="*/ 1346358 h 1466017"/>
                              <a:gd name="connsiteX3" fmla="*/ 369729 w 740569"/>
                              <a:gd name="connsiteY3" fmla="*/ 0 h 1466017"/>
                              <a:gd name="connsiteX0" fmla="*/ 369729 w 740569"/>
                              <a:gd name="connsiteY0" fmla="*/ 0 h 1461175"/>
                              <a:gd name="connsiteX1" fmla="*/ 0 w 740569"/>
                              <a:gd name="connsiteY1" fmla="*/ 1349216 h 1461175"/>
                              <a:gd name="connsiteX2" fmla="*/ 740569 w 740569"/>
                              <a:gd name="connsiteY2" fmla="*/ 1346358 h 1461175"/>
                              <a:gd name="connsiteX3" fmla="*/ 369729 w 740569"/>
                              <a:gd name="connsiteY3" fmla="*/ 0 h 1461175"/>
                              <a:gd name="connsiteX0" fmla="*/ 369729 w 740569"/>
                              <a:gd name="connsiteY0" fmla="*/ 0 h 1463106"/>
                              <a:gd name="connsiteX1" fmla="*/ 0 w 740569"/>
                              <a:gd name="connsiteY1" fmla="*/ 1349216 h 1463106"/>
                              <a:gd name="connsiteX2" fmla="*/ 740569 w 740569"/>
                              <a:gd name="connsiteY2" fmla="*/ 1346358 h 1463106"/>
                              <a:gd name="connsiteX3" fmla="*/ 369729 w 740569"/>
                              <a:gd name="connsiteY3" fmla="*/ 0 h 1463106"/>
                              <a:gd name="connsiteX0" fmla="*/ 369729 w 740569"/>
                              <a:gd name="connsiteY0" fmla="*/ 0 h 1461175"/>
                              <a:gd name="connsiteX1" fmla="*/ 0 w 740569"/>
                              <a:gd name="connsiteY1" fmla="*/ 1349216 h 1461175"/>
                              <a:gd name="connsiteX2" fmla="*/ 740569 w 740569"/>
                              <a:gd name="connsiteY2" fmla="*/ 1346358 h 1461175"/>
                              <a:gd name="connsiteX3" fmla="*/ 369729 w 740569"/>
                              <a:gd name="connsiteY3" fmla="*/ 0 h 1461175"/>
                              <a:gd name="connsiteX0" fmla="*/ 369729 w 740569"/>
                              <a:gd name="connsiteY0" fmla="*/ 0 h 1465277"/>
                              <a:gd name="connsiteX1" fmla="*/ 0 w 740569"/>
                              <a:gd name="connsiteY1" fmla="*/ 1349216 h 1465277"/>
                              <a:gd name="connsiteX2" fmla="*/ 740569 w 740569"/>
                              <a:gd name="connsiteY2" fmla="*/ 1346358 h 1465277"/>
                              <a:gd name="connsiteX3" fmla="*/ 369729 w 740569"/>
                              <a:gd name="connsiteY3" fmla="*/ 0 h 1465277"/>
                              <a:gd name="connsiteX0" fmla="*/ 369729 w 740569"/>
                              <a:gd name="connsiteY0" fmla="*/ 0 h 1458709"/>
                              <a:gd name="connsiteX1" fmla="*/ 0 w 740569"/>
                              <a:gd name="connsiteY1" fmla="*/ 1349216 h 1458709"/>
                              <a:gd name="connsiteX2" fmla="*/ 740569 w 740569"/>
                              <a:gd name="connsiteY2" fmla="*/ 1346358 h 1458709"/>
                              <a:gd name="connsiteX3" fmla="*/ 369729 w 740569"/>
                              <a:gd name="connsiteY3" fmla="*/ 0 h 1458709"/>
                              <a:gd name="connsiteX0" fmla="*/ 369729 w 740569"/>
                              <a:gd name="connsiteY0" fmla="*/ 0 h 1463387"/>
                              <a:gd name="connsiteX1" fmla="*/ 0 w 740569"/>
                              <a:gd name="connsiteY1" fmla="*/ 1349216 h 1463387"/>
                              <a:gd name="connsiteX2" fmla="*/ 740569 w 740569"/>
                              <a:gd name="connsiteY2" fmla="*/ 1346358 h 1463387"/>
                              <a:gd name="connsiteX3" fmla="*/ 369729 w 740569"/>
                              <a:gd name="connsiteY3" fmla="*/ 0 h 1463387"/>
                              <a:gd name="connsiteX0" fmla="*/ 369729 w 740569"/>
                              <a:gd name="connsiteY0" fmla="*/ 0 h 1464226"/>
                              <a:gd name="connsiteX1" fmla="*/ 0 w 740569"/>
                              <a:gd name="connsiteY1" fmla="*/ 1349216 h 1464226"/>
                              <a:gd name="connsiteX2" fmla="*/ 740569 w 740569"/>
                              <a:gd name="connsiteY2" fmla="*/ 1346358 h 1464226"/>
                              <a:gd name="connsiteX3" fmla="*/ 369729 w 740569"/>
                              <a:gd name="connsiteY3" fmla="*/ 0 h 1464226"/>
                              <a:gd name="connsiteX0" fmla="*/ 369729 w 884308"/>
                              <a:gd name="connsiteY0" fmla="*/ 0 h 1464226"/>
                              <a:gd name="connsiteX1" fmla="*/ 0 w 884308"/>
                              <a:gd name="connsiteY1" fmla="*/ 1349216 h 1464226"/>
                              <a:gd name="connsiteX2" fmla="*/ 740569 w 884308"/>
                              <a:gd name="connsiteY2" fmla="*/ 1346358 h 1464226"/>
                              <a:gd name="connsiteX3" fmla="*/ 369729 w 884308"/>
                              <a:gd name="connsiteY3" fmla="*/ 0 h 1464226"/>
                              <a:gd name="connsiteX0" fmla="*/ 369729 w 880371"/>
                              <a:gd name="connsiteY0" fmla="*/ 0 h 1464226"/>
                              <a:gd name="connsiteX1" fmla="*/ 0 w 880371"/>
                              <a:gd name="connsiteY1" fmla="*/ 1349216 h 1464226"/>
                              <a:gd name="connsiteX2" fmla="*/ 740569 w 880371"/>
                              <a:gd name="connsiteY2" fmla="*/ 1346358 h 1464226"/>
                              <a:gd name="connsiteX3" fmla="*/ 369729 w 880371"/>
                              <a:gd name="connsiteY3" fmla="*/ 0 h 1464226"/>
                              <a:gd name="connsiteX0" fmla="*/ 456869 w 967511"/>
                              <a:gd name="connsiteY0" fmla="*/ 0 h 1464226"/>
                              <a:gd name="connsiteX1" fmla="*/ 87140 w 967511"/>
                              <a:gd name="connsiteY1" fmla="*/ 1349216 h 1464226"/>
                              <a:gd name="connsiteX2" fmla="*/ 827709 w 967511"/>
                              <a:gd name="connsiteY2" fmla="*/ 1346358 h 1464226"/>
                              <a:gd name="connsiteX3" fmla="*/ 456869 w 967511"/>
                              <a:gd name="connsiteY3" fmla="*/ 0 h 1464226"/>
                              <a:gd name="connsiteX0" fmla="*/ 476649 w 968249"/>
                              <a:gd name="connsiteY0" fmla="*/ 0 h 1464226"/>
                              <a:gd name="connsiteX1" fmla="*/ 84695 w 968249"/>
                              <a:gd name="connsiteY1" fmla="*/ 1349216 h 1464226"/>
                              <a:gd name="connsiteX2" fmla="*/ 825264 w 968249"/>
                              <a:gd name="connsiteY2" fmla="*/ 1346358 h 1464226"/>
                              <a:gd name="connsiteX3" fmla="*/ 476649 w 968249"/>
                              <a:gd name="connsiteY3" fmla="*/ 0 h 1464226"/>
                              <a:gd name="connsiteX0" fmla="*/ 476649 w 968249"/>
                              <a:gd name="connsiteY0" fmla="*/ 0 h 1464226"/>
                              <a:gd name="connsiteX1" fmla="*/ 84695 w 968249"/>
                              <a:gd name="connsiteY1" fmla="*/ 1349216 h 1464226"/>
                              <a:gd name="connsiteX2" fmla="*/ 825264 w 968249"/>
                              <a:gd name="connsiteY2" fmla="*/ 1346358 h 1464226"/>
                              <a:gd name="connsiteX3" fmla="*/ 476649 w 968249"/>
                              <a:gd name="connsiteY3" fmla="*/ 0 h 1464226"/>
                              <a:gd name="connsiteX0" fmla="*/ 468155 w 967899"/>
                              <a:gd name="connsiteY0" fmla="*/ 0 h 1461051"/>
                              <a:gd name="connsiteX1" fmla="*/ 85726 w 967899"/>
                              <a:gd name="connsiteY1" fmla="*/ 1346041 h 1461051"/>
                              <a:gd name="connsiteX2" fmla="*/ 826295 w 967899"/>
                              <a:gd name="connsiteY2" fmla="*/ 1343183 h 1461051"/>
                              <a:gd name="connsiteX3" fmla="*/ 468155 w 967899"/>
                              <a:gd name="connsiteY3" fmla="*/ 0 h 1461051"/>
                              <a:gd name="connsiteX0" fmla="*/ 468155 w 1044234"/>
                              <a:gd name="connsiteY0" fmla="*/ 1302 h 1462353"/>
                              <a:gd name="connsiteX1" fmla="*/ 85726 w 1044234"/>
                              <a:gd name="connsiteY1" fmla="*/ 1347343 h 1462353"/>
                              <a:gd name="connsiteX2" fmla="*/ 826295 w 1044234"/>
                              <a:gd name="connsiteY2" fmla="*/ 1344485 h 1462353"/>
                              <a:gd name="connsiteX3" fmla="*/ 468155 w 1044234"/>
                              <a:gd name="connsiteY3" fmla="*/ 1302 h 1462353"/>
                              <a:gd name="connsiteX0" fmla="*/ 468155 w 1044234"/>
                              <a:gd name="connsiteY0" fmla="*/ 1302 h 1462353"/>
                              <a:gd name="connsiteX1" fmla="*/ 85726 w 1044234"/>
                              <a:gd name="connsiteY1" fmla="*/ 1347343 h 1462353"/>
                              <a:gd name="connsiteX2" fmla="*/ 826295 w 1044234"/>
                              <a:gd name="connsiteY2" fmla="*/ 1344485 h 1462353"/>
                              <a:gd name="connsiteX3" fmla="*/ 468155 w 1044234"/>
                              <a:gd name="connsiteY3" fmla="*/ 1302 h 1462353"/>
                              <a:gd name="connsiteX0" fmla="*/ 430876 w 1006955"/>
                              <a:gd name="connsiteY0" fmla="*/ 1302 h 1462353"/>
                              <a:gd name="connsiteX1" fmla="*/ 48447 w 1006955"/>
                              <a:gd name="connsiteY1" fmla="*/ 1347343 h 1462353"/>
                              <a:gd name="connsiteX2" fmla="*/ 789016 w 1006955"/>
                              <a:gd name="connsiteY2" fmla="*/ 1344485 h 1462353"/>
                              <a:gd name="connsiteX3" fmla="*/ 430876 w 1006955"/>
                              <a:gd name="connsiteY3" fmla="*/ 1302 h 1462353"/>
                              <a:gd name="connsiteX0" fmla="*/ 432479 w 1010102"/>
                              <a:gd name="connsiteY0" fmla="*/ 115 h 1461166"/>
                              <a:gd name="connsiteX1" fmla="*/ 50050 w 1010102"/>
                              <a:gd name="connsiteY1" fmla="*/ 1346156 h 1461166"/>
                              <a:gd name="connsiteX2" fmla="*/ 790619 w 1010102"/>
                              <a:gd name="connsiteY2" fmla="*/ 1343298 h 1461166"/>
                              <a:gd name="connsiteX3" fmla="*/ 432479 w 1010102"/>
                              <a:gd name="connsiteY3" fmla="*/ 115 h 1461166"/>
                              <a:gd name="connsiteX0" fmla="*/ 478597 w 1096924"/>
                              <a:gd name="connsiteY0" fmla="*/ 61 h 1461112"/>
                              <a:gd name="connsiteX1" fmla="*/ 96168 w 1096924"/>
                              <a:gd name="connsiteY1" fmla="*/ 1346102 h 1461112"/>
                              <a:gd name="connsiteX2" fmla="*/ 836737 w 1096924"/>
                              <a:gd name="connsiteY2" fmla="*/ 1343244 h 1461112"/>
                              <a:gd name="connsiteX3" fmla="*/ 478597 w 1096924"/>
                              <a:gd name="connsiteY3" fmla="*/ 61 h 1461112"/>
                              <a:gd name="connsiteX0" fmla="*/ 478597 w 1037126"/>
                              <a:gd name="connsiteY0" fmla="*/ 48 h 1461099"/>
                              <a:gd name="connsiteX1" fmla="*/ 96168 w 1037126"/>
                              <a:gd name="connsiteY1" fmla="*/ 1346089 h 1461099"/>
                              <a:gd name="connsiteX2" fmla="*/ 836737 w 1037126"/>
                              <a:gd name="connsiteY2" fmla="*/ 1343231 h 1461099"/>
                              <a:gd name="connsiteX3" fmla="*/ 478597 w 1037126"/>
                              <a:gd name="connsiteY3" fmla="*/ 48 h 1461099"/>
                              <a:gd name="connsiteX0" fmla="*/ 573080 w 1131609"/>
                              <a:gd name="connsiteY0" fmla="*/ 48 h 1461099"/>
                              <a:gd name="connsiteX1" fmla="*/ 190651 w 1131609"/>
                              <a:gd name="connsiteY1" fmla="*/ 1346089 h 1461099"/>
                              <a:gd name="connsiteX2" fmla="*/ 931220 w 1131609"/>
                              <a:gd name="connsiteY2" fmla="*/ 1343231 h 1461099"/>
                              <a:gd name="connsiteX3" fmla="*/ 573080 w 1131609"/>
                              <a:gd name="connsiteY3" fmla="*/ 48 h 1461099"/>
                              <a:gd name="connsiteX0" fmla="*/ 573080 w 1131609"/>
                              <a:gd name="connsiteY0" fmla="*/ 48 h 1486288"/>
                              <a:gd name="connsiteX1" fmla="*/ 190651 w 1131609"/>
                              <a:gd name="connsiteY1" fmla="*/ 1346089 h 1486288"/>
                              <a:gd name="connsiteX2" fmla="*/ 931220 w 1131609"/>
                              <a:gd name="connsiteY2" fmla="*/ 1343231 h 1486288"/>
                              <a:gd name="connsiteX3" fmla="*/ 573080 w 1131609"/>
                              <a:gd name="connsiteY3" fmla="*/ 48 h 1486288"/>
                              <a:gd name="connsiteX0" fmla="*/ 573080 w 1131609"/>
                              <a:gd name="connsiteY0" fmla="*/ 48 h 1468932"/>
                              <a:gd name="connsiteX1" fmla="*/ 190651 w 1131609"/>
                              <a:gd name="connsiteY1" fmla="*/ 1346089 h 1468932"/>
                              <a:gd name="connsiteX2" fmla="*/ 931220 w 1131609"/>
                              <a:gd name="connsiteY2" fmla="*/ 1343231 h 1468932"/>
                              <a:gd name="connsiteX3" fmla="*/ 573080 w 1131609"/>
                              <a:gd name="connsiteY3" fmla="*/ 48 h 1468932"/>
                              <a:gd name="connsiteX0" fmla="*/ 573080 w 1131609"/>
                              <a:gd name="connsiteY0" fmla="*/ 48 h 1468932"/>
                              <a:gd name="connsiteX1" fmla="*/ 190651 w 1131609"/>
                              <a:gd name="connsiteY1" fmla="*/ 1346089 h 1468932"/>
                              <a:gd name="connsiteX2" fmla="*/ 931220 w 1131609"/>
                              <a:gd name="connsiteY2" fmla="*/ 1343231 h 1468932"/>
                              <a:gd name="connsiteX3" fmla="*/ 573080 w 1131609"/>
                              <a:gd name="connsiteY3" fmla="*/ 48 h 1468932"/>
                              <a:gd name="connsiteX0" fmla="*/ 573080 w 1131609"/>
                              <a:gd name="connsiteY0" fmla="*/ 48 h 1442977"/>
                              <a:gd name="connsiteX1" fmla="*/ 190651 w 1131609"/>
                              <a:gd name="connsiteY1" fmla="*/ 1346089 h 1442977"/>
                              <a:gd name="connsiteX2" fmla="*/ 931220 w 1131609"/>
                              <a:gd name="connsiteY2" fmla="*/ 1343231 h 1442977"/>
                              <a:gd name="connsiteX3" fmla="*/ 573080 w 1131609"/>
                              <a:gd name="connsiteY3" fmla="*/ 48 h 1442977"/>
                              <a:gd name="connsiteX0" fmla="*/ 570357 w 1128886"/>
                              <a:gd name="connsiteY0" fmla="*/ 48 h 1442977"/>
                              <a:gd name="connsiteX1" fmla="*/ 187928 w 1128886"/>
                              <a:gd name="connsiteY1" fmla="*/ 1346089 h 1442977"/>
                              <a:gd name="connsiteX2" fmla="*/ 928497 w 1128886"/>
                              <a:gd name="connsiteY2" fmla="*/ 1343231 h 1442977"/>
                              <a:gd name="connsiteX3" fmla="*/ 570357 w 1128886"/>
                              <a:gd name="connsiteY3" fmla="*/ 48 h 1442977"/>
                              <a:gd name="connsiteX0" fmla="*/ 564916 w 1123445"/>
                              <a:gd name="connsiteY0" fmla="*/ 48 h 1442977"/>
                              <a:gd name="connsiteX1" fmla="*/ 182487 w 1123445"/>
                              <a:gd name="connsiteY1" fmla="*/ 1346089 h 1442977"/>
                              <a:gd name="connsiteX2" fmla="*/ 923056 w 1123445"/>
                              <a:gd name="connsiteY2" fmla="*/ 1343231 h 1442977"/>
                              <a:gd name="connsiteX3" fmla="*/ 564916 w 1123445"/>
                              <a:gd name="connsiteY3" fmla="*/ 48 h 1442977"/>
                              <a:gd name="connsiteX0" fmla="*/ 564916 w 1123445"/>
                              <a:gd name="connsiteY0" fmla="*/ 48 h 1443945"/>
                              <a:gd name="connsiteX1" fmla="*/ 182487 w 1123445"/>
                              <a:gd name="connsiteY1" fmla="*/ 1346089 h 1443945"/>
                              <a:gd name="connsiteX2" fmla="*/ 923056 w 1123445"/>
                              <a:gd name="connsiteY2" fmla="*/ 1343231 h 1443945"/>
                              <a:gd name="connsiteX3" fmla="*/ 564916 w 1123445"/>
                              <a:gd name="connsiteY3" fmla="*/ 48 h 1443945"/>
                              <a:gd name="connsiteX0" fmla="*/ 564916 w 1123445"/>
                              <a:gd name="connsiteY0" fmla="*/ 48 h 1449956"/>
                              <a:gd name="connsiteX1" fmla="*/ 182487 w 1123445"/>
                              <a:gd name="connsiteY1" fmla="*/ 1346089 h 1449956"/>
                              <a:gd name="connsiteX2" fmla="*/ 923056 w 1123445"/>
                              <a:gd name="connsiteY2" fmla="*/ 1343231 h 1449956"/>
                              <a:gd name="connsiteX3" fmla="*/ 564916 w 1123445"/>
                              <a:gd name="connsiteY3" fmla="*/ 48 h 1449956"/>
                              <a:gd name="connsiteX0" fmla="*/ 564916 w 1123445"/>
                              <a:gd name="connsiteY0" fmla="*/ 48 h 1449956"/>
                              <a:gd name="connsiteX1" fmla="*/ 182487 w 1123445"/>
                              <a:gd name="connsiteY1" fmla="*/ 1346089 h 1449956"/>
                              <a:gd name="connsiteX2" fmla="*/ 923056 w 1123445"/>
                              <a:gd name="connsiteY2" fmla="*/ 1343231 h 1449956"/>
                              <a:gd name="connsiteX3" fmla="*/ 564916 w 1123445"/>
                              <a:gd name="connsiteY3" fmla="*/ 48 h 1449956"/>
                              <a:gd name="connsiteX0" fmla="*/ 564916 w 1123445"/>
                              <a:gd name="connsiteY0" fmla="*/ 48 h 1461788"/>
                              <a:gd name="connsiteX1" fmla="*/ 182487 w 1123445"/>
                              <a:gd name="connsiteY1" fmla="*/ 1346089 h 1461788"/>
                              <a:gd name="connsiteX2" fmla="*/ 923056 w 1123445"/>
                              <a:gd name="connsiteY2" fmla="*/ 1343231 h 1461788"/>
                              <a:gd name="connsiteX3" fmla="*/ 564916 w 1123445"/>
                              <a:gd name="connsiteY3" fmla="*/ 48 h 1461788"/>
                              <a:gd name="connsiteX0" fmla="*/ 564916 w 1123445"/>
                              <a:gd name="connsiteY0" fmla="*/ 48 h 1461788"/>
                              <a:gd name="connsiteX1" fmla="*/ 182487 w 1123445"/>
                              <a:gd name="connsiteY1" fmla="*/ 1346089 h 1461788"/>
                              <a:gd name="connsiteX2" fmla="*/ 923056 w 1123445"/>
                              <a:gd name="connsiteY2" fmla="*/ 1343231 h 1461788"/>
                              <a:gd name="connsiteX3" fmla="*/ 564916 w 1123445"/>
                              <a:gd name="connsiteY3" fmla="*/ 48 h 1461788"/>
                              <a:gd name="connsiteX0" fmla="*/ 564916 w 1123445"/>
                              <a:gd name="connsiteY0" fmla="*/ 48 h 1456807"/>
                              <a:gd name="connsiteX1" fmla="*/ 182487 w 1123445"/>
                              <a:gd name="connsiteY1" fmla="*/ 1346089 h 1456807"/>
                              <a:gd name="connsiteX2" fmla="*/ 923056 w 1123445"/>
                              <a:gd name="connsiteY2" fmla="*/ 1343231 h 1456807"/>
                              <a:gd name="connsiteX3" fmla="*/ 564916 w 1123445"/>
                              <a:gd name="connsiteY3" fmla="*/ 48 h 1456807"/>
                              <a:gd name="connsiteX0" fmla="*/ 566274 w 1124803"/>
                              <a:gd name="connsiteY0" fmla="*/ 48 h 1456807"/>
                              <a:gd name="connsiteX1" fmla="*/ 183845 w 1124803"/>
                              <a:gd name="connsiteY1" fmla="*/ 1346089 h 1456807"/>
                              <a:gd name="connsiteX2" fmla="*/ 924414 w 1124803"/>
                              <a:gd name="connsiteY2" fmla="*/ 1343231 h 1456807"/>
                              <a:gd name="connsiteX3" fmla="*/ 566274 w 1124803"/>
                              <a:gd name="connsiteY3" fmla="*/ 48 h 1456807"/>
                              <a:gd name="connsiteX0" fmla="*/ 552389 w 1124859"/>
                              <a:gd name="connsiteY0" fmla="*/ 48 h 1453632"/>
                              <a:gd name="connsiteX1" fmla="*/ 192185 w 1124859"/>
                              <a:gd name="connsiteY1" fmla="*/ 1342914 h 1453632"/>
                              <a:gd name="connsiteX2" fmla="*/ 932754 w 1124859"/>
                              <a:gd name="connsiteY2" fmla="*/ 1340056 h 1453632"/>
                              <a:gd name="connsiteX3" fmla="*/ 552389 w 1124859"/>
                              <a:gd name="connsiteY3" fmla="*/ 48 h 1453632"/>
                              <a:gd name="connsiteX0" fmla="*/ 559335 w 1138464"/>
                              <a:gd name="connsiteY0" fmla="*/ 37 h 1453621"/>
                              <a:gd name="connsiteX1" fmla="*/ 199131 w 1138464"/>
                              <a:gd name="connsiteY1" fmla="*/ 1342903 h 1453621"/>
                              <a:gd name="connsiteX2" fmla="*/ 939700 w 1138464"/>
                              <a:gd name="connsiteY2" fmla="*/ 1340045 h 1453621"/>
                              <a:gd name="connsiteX3" fmla="*/ 559335 w 1138464"/>
                              <a:gd name="connsiteY3" fmla="*/ 37 h 1453621"/>
                              <a:gd name="connsiteX0" fmla="*/ 561348 w 1142409"/>
                              <a:gd name="connsiteY0" fmla="*/ 3 h 1453587"/>
                              <a:gd name="connsiteX1" fmla="*/ 201144 w 1142409"/>
                              <a:gd name="connsiteY1" fmla="*/ 1342869 h 1453587"/>
                              <a:gd name="connsiteX2" fmla="*/ 941713 w 1142409"/>
                              <a:gd name="connsiteY2" fmla="*/ 1340011 h 1453587"/>
                              <a:gd name="connsiteX3" fmla="*/ 561348 w 1142409"/>
                              <a:gd name="connsiteY3" fmla="*/ 3 h 1453587"/>
                              <a:gd name="connsiteX0" fmla="*/ 550760 w 1131821"/>
                              <a:gd name="connsiteY0" fmla="*/ 3 h 1453587"/>
                              <a:gd name="connsiteX1" fmla="*/ 190556 w 1131821"/>
                              <a:gd name="connsiteY1" fmla="*/ 1342869 h 1453587"/>
                              <a:gd name="connsiteX2" fmla="*/ 931125 w 1131821"/>
                              <a:gd name="connsiteY2" fmla="*/ 1340011 h 1453587"/>
                              <a:gd name="connsiteX3" fmla="*/ 550760 w 1131821"/>
                              <a:gd name="connsiteY3" fmla="*/ 3 h 1453587"/>
                              <a:gd name="connsiteX0" fmla="*/ 558373 w 1131602"/>
                              <a:gd name="connsiteY0" fmla="*/ 3 h 1453587"/>
                              <a:gd name="connsiteX1" fmla="*/ 185469 w 1131602"/>
                              <a:gd name="connsiteY1" fmla="*/ 1342869 h 1453587"/>
                              <a:gd name="connsiteX2" fmla="*/ 926038 w 1131602"/>
                              <a:gd name="connsiteY2" fmla="*/ 1340011 h 1453587"/>
                              <a:gd name="connsiteX3" fmla="*/ 558373 w 1131602"/>
                              <a:gd name="connsiteY3" fmla="*/ 3 h 1453587"/>
                              <a:gd name="connsiteX0" fmla="*/ 548507 w 1112005"/>
                              <a:gd name="connsiteY0" fmla="*/ 1 h 1453585"/>
                              <a:gd name="connsiteX1" fmla="*/ 175603 w 1112005"/>
                              <a:gd name="connsiteY1" fmla="*/ 1342867 h 1453585"/>
                              <a:gd name="connsiteX2" fmla="*/ 916172 w 1112005"/>
                              <a:gd name="connsiteY2" fmla="*/ 1340009 h 1453585"/>
                              <a:gd name="connsiteX3" fmla="*/ 548507 w 1112005"/>
                              <a:gd name="connsiteY3" fmla="*/ 1 h 1453585"/>
                              <a:gd name="connsiteX0" fmla="*/ 542754 w 1100571"/>
                              <a:gd name="connsiteY0" fmla="*/ 36 h 1453620"/>
                              <a:gd name="connsiteX1" fmla="*/ 169850 w 1100571"/>
                              <a:gd name="connsiteY1" fmla="*/ 1342902 h 1453620"/>
                              <a:gd name="connsiteX2" fmla="*/ 910419 w 1100571"/>
                              <a:gd name="connsiteY2" fmla="*/ 1340044 h 1453620"/>
                              <a:gd name="connsiteX3" fmla="*/ 542754 w 1100571"/>
                              <a:gd name="connsiteY3" fmla="*/ 36 h 1453620"/>
                              <a:gd name="connsiteX0" fmla="*/ 536208 w 1087553"/>
                              <a:gd name="connsiteY0" fmla="*/ 123 h 1453707"/>
                              <a:gd name="connsiteX1" fmla="*/ 163304 w 1087553"/>
                              <a:gd name="connsiteY1" fmla="*/ 1342989 h 1453707"/>
                              <a:gd name="connsiteX2" fmla="*/ 903873 w 1087553"/>
                              <a:gd name="connsiteY2" fmla="*/ 1340131 h 1453707"/>
                              <a:gd name="connsiteX3" fmla="*/ 536208 w 1087553"/>
                              <a:gd name="connsiteY3" fmla="*/ 123 h 1453707"/>
                              <a:gd name="connsiteX0" fmla="*/ 530746 w 1076684"/>
                              <a:gd name="connsiteY0" fmla="*/ 13 h 1453597"/>
                              <a:gd name="connsiteX1" fmla="*/ 157842 w 1076684"/>
                              <a:gd name="connsiteY1" fmla="*/ 1342879 h 1453597"/>
                              <a:gd name="connsiteX2" fmla="*/ 898411 w 1076684"/>
                              <a:gd name="connsiteY2" fmla="*/ 1340021 h 1453597"/>
                              <a:gd name="connsiteX3" fmla="*/ 530746 w 1076684"/>
                              <a:gd name="connsiteY3" fmla="*/ 13 h 1453597"/>
                              <a:gd name="connsiteX0" fmla="*/ 540674 w 1086612"/>
                              <a:gd name="connsiteY0" fmla="*/ 13 h 1453597"/>
                              <a:gd name="connsiteX1" fmla="*/ 167770 w 1086612"/>
                              <a:gd name="connsiteY1" fmla="*/ 1342879 h 1453597"/>
                              <a:gd name="connsiteX2" fmla="*/ 908339 w 1086612"/>
                              <a:gd name="connsiteY2" fmla="*/ 1340021 h 1453597"/>
                              <a:gd name="connsiteX3" fmla="*/ 540674 w 1086612"/>
                              <a:gd name="connsiteY3" fmla="*/ 13 h 1453597"/>
                              <a:gd name="connsiteX0" fmla="*/ 540674 w 1063490"/>
                              <a:gd name="connsiteY0" fmla="*/ 13 h 1453597"/>
                              <a:gd name="connsiteX1" fmla="*/ 167770 w 1063490"/>
                              <a:gd name="connsiteY1" fmla="*/ 1342879 h 1453597"/>
                              <a:gd name="connsiteX2" fmla="*/ 908339 w 1063490"/>
                              <a:gd name="connsiteY2" fmla="*/ 1340021 h 1453597"/>
                              <a:gd name="connsiteX3" fmla="*/ 540674 w 1063490"/>
                              <a:gd name="connsiteY3" fmla="*/ 13 h 14535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63490" h="1453597">
                                <a:moveTo>
                                  <a:pt x="540674" y="13"/>
                                </a:moveTo>
                                <a:cubicBezTo>
                                  <a:pt x="-97289" y="-4273"/>
                                  <a:pt x="-98930" y="1122825"/>
                                  <a:pt x="167770" y="1342879"/>
                                </a:cubicBezTo>
                                <a:cubicBezTo>
                                  <a:pt x="281277" y="1477657"/>
                                  <a:pt x="729533" y="1503850"/>
                                  <a:pt x="908339" y="1340021"/>
                                </a:cubicBezTo>
                                <a:cubicBezTo>
                                  <a:pt x="1141755" y="1057447"/>
                                  <a:pt x="1178637" y="4299"/>
                                  <a:pt x="540674" y="13"/>
                                </a:cubicBezTo>
                                <a:close/>
                              </a:path>
                            </a:pathLst>
                          </a:custGeom>
                          <a:noFill/>
                          <a:ln w="1270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 w="15875"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77" name="フリーフォーム 376"/>
                          <p:cNvSpPr/>
                          <p:nvPr/>
                        </p:nvSpPr>
                        <p:spPr>
                          <a:xfrm>
                            <a:off x="3407617" y="3324186"/>
                            <a:ext cx="745175" cy="570351"/>
                          </a:xfrm>
                          <a:custGeom>
                            <a:avLst/>
                            <a:gdLst>
                              <a:gd name="connsiteX0" fmla="*/ 0 w 615950"/>
                              <a:gd name="connsiteY0" fmla="*/ 466725 h 473075"/>
                              <a:gd name="connsiteX1" fmla="*/ 615950 w 615950"/>
                              <a:gd name="connsiteY1" fmla="*/ 473075 h 473075"/>
                              <a:gd name="connsiteX2" fmla="*/ 314325 w 615950"/>
                              <a:gd name="connsiteY2" fmla="*/ 0 h 473075"/>
                              <a:gd name="connsiteX3" fmla="*/ 0 w 615950"/>
                              <a:gd name="connsiteY3" fmla="*/ 466725 h 473075"/>
                              <a:gd name="connsiteX0" fmla="*/ 0 w 615950"/>
                              <a:gd name="connsiteY0" fmla="*/ 466725 h 569751"/>
                              <a:gd name="connsiteX1" fmla="*/ 615950 w 615950"/>
                              <a:gd name="connsiteY1" fmla="*/ 473075 h 569751"/>
                              <a:gd name="connsiteX2" fmla="*/ 314325 w 615950"/>
                              <a:gd name="connsiteY2" fmla="*/ 0 h 569751"/>
                              <a:gd name="connsiteX3" fmla="*/ 0 w 615950"/>
                              <a:gd name="connsiteY3" fmla="*/ 466725 h 569751"/>
                              <a:gd name="connsiteX0" fmla="*/ 538 w 616488"/>
                              <a:gd name="connsiteY0" fmla="*/ 466725 h 593989"/>
                              <a:gd name="connsiteX1" fmla="*/ 616488 w 616488"/>
                              <a:gd name="connsiteY1" fmla="*/ 473075 h 593989"/>
                              <a:gd name="connsiteX2" fmla="*/ 314863 w 616488"/>
                              <a:gd name="connsiteY2" fmla="*/ 0 h 593989"/>
                              <a:gd name="connsiteX3" fmla="*/ 538 w 616488"/>
                              <a:gd name="connsiteY3" fmla="*/ 466725 h 593989"/>
                              <a:gd name="connsiteX0" fmla="*/ 433 w 616383"/>
                              <a:gd name="connsiteY0" fmla="*/ 466725 h 584457"/>
                              <a:gd name="connsiteX1" fmla="*/ 616383 w 616383"/>
                              <a:gd name="connsiteY1" fmla="*/ 473075 h 584457"/>
                              <a:gd name="connsiteX2" fmla="*/ 314758 w 616383"/>
                              <a:gd name="connsiteY2" fmla="*/ 0 h 584457"/>
                              <a:gd name="connsiteX3" fmla="*/ 433 w 616383"/>
                              <a:gd name="connsiteY3" fmla="*/ 466725 h 584457"/>
                              <a:gd name="connsiteX0" fmla="*/ 435 w 616385"/>
                              <a:gd name="connsiteY0" fmla="*/ 466725 h 580396"/>
                              <a:gd name="connsiteX1" fmla="*/ 616385 w 616385"/>
                              <a:gd name="connsiteY1" fmla="*/ 473075 h 580396"/>
                              <a:gd name="connsiteX2" fmla="*/ 314760 w 616385"/>
                              <a:gd name="connsiteY2" fmla="*/ 0 h 580396"/>
                              <a:gd name="connsiteX3" fmla="*/ 435 w 616385"/>
                              <a:gd name="connsiteY3" fmla="*/ 466725 h 580396"/>
                              <a:gd name="connsiteX0" fmla="*/ 435 w 673118"/>
                              <a:gd name="connsiteY0" fmla="*/ 466725 h 580396"/>
                              <a:gd name="connsiteX1" fmla="*/ 616385 w 673118"/>
                              <a:gd name="connsiteY1" fmla="*/ 473075 h 580396"/>
                              <a:gd name="connsiteX2" fmla="*/ 314760 w 673118"/>
                              <a:gd name="connsiteY2" fmla="*/ 0 h 580396"/>
                              <a:gd name="connsiteX3" fmla="*/ 435 w 673118"/>
                              <a:gd name="connsiteY3" fmla="*/ 466725 h 580396"/>
                              <a:gd name="connsiteX0" fmla="*/ 22077 w 694760"/>
                              <a:gd name="connsiteY0" fmla="*/ 466725 h 580396"/>
                              <a:gd name="connsiteX1" fmla="*/ 638027 w 694760"/>
                              <a:gd name="connsiteY1" fmla="*/ 473075 h 580396"/>
                              <a:gd name="connsiteX2" fmla="*/ 336402 w 694760"/>
                              <a:gd name="connsiteY2" fmla="*/ 0 h 580396"/>
                              <a:gd name="connsiteX3" fmla="*/ 22077 w 694760"/>
                              <a:gd name="connsiteY3" fmla="*/ 466725 h 580396"/>
                              <a:gd name="connsiteX0" fmla="*/ 22077 w 694760"/>
                              <a:gd name="connsiteY0" fmla="*/ 466725 h 592568"/>
                              <a:gd name="connsiteX1" fmla="*/ 638027 w 694760"/>
                              <a:gd name="connsiteY1" fmla="*/ 473075 h 592568"/>
                              <a:gd name="connsiteX2" fmla="*/ 336402 w 694760"/>
                              <a:gd name="connsiteY2" fmla="*/ 0 h 592568"/>
                              <a:gd name="connsiteX3" fmla="*/ 22077 w 694760"/>
                              <a:gd name="connsiteY3" fmla="*/ 466725 h 592568"/>
                              <a:gd name="connsiteX0" fmla="*/ 22077 w 694760"/>
                              <a:gd name="connsiteY0" fmla="*/ 466725 h 588380"/>
                              <a:gd name="connsiteX1" fmla="*/ 638027 w 694760"/>
                              <a:gd name="connsiteY1" fmla="*/ 473075 h 588380"/>
                              <a:gd name="connsiteX2" fmla="*/ 336402 w 694760"/>
                              <a:gd name="connsiteY2" fmla="*/ 0 h 588380"/>
                              <a:gd name="connsiteX3" fmla="*/ 22077 w 694760"/>
                              <a:gd name="connsiteY3" fmla="*/ 466725 h 588380"/>
                              <a:gd name="connsiteX0" fmla="*/ 22077 w 694760"/>
                              <a:gd name="connsiteY0" fmla="*/ 466725 h 570313"/>
                              <a:gd name="connsiteX1" fmla="*/ 638027 w 694760"/>
                              <a:gd name="connsiteY1" fmla="*/ 473075 h 570313"/>
                              <a:gd name="connsiteX2" fmla="*/ 336402 w 694760"/>
                              <a:gd name="connsiteY2" fmla="*/ 0 h 570313"/>
                              <a:gd name="connsiteX3" fmla="*/ 22077 w 694760"/>
                              <a:gd name="connsiteY3" fmla="*/ 466725 h 570313"/>
                              <a:gd name="connsiteX0" fmla="*/ 22077 w 724658"/>
                              <a:gd name="connsiteY0" fmla="*/ 466725 h 570313"/>
                              <a:gd name="connsiteX1" fmla="*/ 638027 w 724658"/>
                              <a:gd name="connsiteY1" fmla="*/ 473075 h 570313"/>
                              <a:gd name="connsiteX2" fmla="*/ 336402 w 724658"/>
                              <a:gd name="connsiteY2" fmla="*/ 0 h 570313"/>
                              <a:gd name="connsiteX3" fmla="*/ 22077 w 724658"/>
                              <a:gd name="connsiteY3" fmla="*/ 466725 h 570313"/>
                              <a:gd name="connsiteX0" fmla="*/ 34704 w 737285"/>
                              <a:gd name="connsiteY0" fmla="*/ 466725 h 570313"/>
                              <a:gd name="connsiteX1" fmla="*/ 650654 w 737285"/>
                              <a:gd name="connsiteY1" fmla="*/ 473075 h 570313"/>
                              <a:gd name="connsiteX2" fmla="*/ 349029 w 737285"/>
                              <a:gd name="connsiteY2" fmla="*/ 0 h 570313"/>
                              <a:gd name="connsiteX3" fmla="*/ 34704 w 737285"/>
                              <a:gd name="connsiteY3" fmla="*/ 466725 h 570313"/>
                              <a:gd name="connsiteX0" fmla="*/ 34704 w 737285"/>
                              <a:gd name="connsiteY0" fmla="*/ 466725 h 570313"/>
                              <a:gd name="connsiteX1" fmla="*/ 650654 w 737285"/>
                              <a:gd name="connsiteY1" fmla="*/ 473075 h 570313"/>
                              <a:gd name="connsiteX2" fmla="*/ 349029 w 737285"/>
                              <a:gd name="connsiteY2" fmla="*/ 0 h 570313"/>
                              <a:gd name="connsiteX3" fmla="*/ 34704 w 737285"/>
                              <a:gd name="connsiteY3" fmla="*/ 466725 h 570313"/>
                              <a:gd name="connsiteX0" fmla="*/ 34704 w 737768"/>
                              <a:gd name="connsiteY0" fmla="*/ 505047 h 608635"/>
                              <a:gd name="connsiteX1" fmla="*/ 650654 w 737768"/>
                              <a:gd name="connsiteY1" fmla="*/ 511397 h 608635"/>
                              <a:gd name="connsiteX2" fmla="*/ 349029 w 737768"/>
                              <a:gd name="connsiteY2" fmla="*/ 38322 h 608635"/>
                              <a:gd name="connsiteX3" fmla="*/ 34704 w 737768"/>
                              <a:gd name="connsiteY3" fmla="*/ 505047 h 608635"/>
                              <a:gd name="connsiteX0" fmla="*/ 49740 w 774768"/>
                              <a:gd name="connsiteY0" fmla="*/ 466725 h 570313"/>
                              <a:gd name="connsiteX1" fmla="*/ 665690 w 774768"/>
                              <a:gd name="connsiteY1" fmla="*/ 473075 h 570313"/>
                              <a:gd name="connsiteX2" fmla="*/ 364065 w 774768"/>
                              <a:gd name="connsiteY2" fmla="*/ 0 h 570313"/>
                              <a:gd name="connsiteX3" fmla="*/ 49740 w 774768"/>
                              <a:gd name="connsiteY3" fmla="*/ 466725 h 570313"/>
                              <a:gd name="connsiteX0" fmla="*/ 48554 w 772027"/>
                              <a:gd name="connsiteY0" fmla="*/ 467044 h 570632"/>
                              <a:gd name="connsiteX1" fmla="*/ 664504 w 772027"/>
                              <a:gd name="connsiteY1" fmla="*/ 473394 h 570632"/>
                              <a:gd name="connsiteX2" fmla="*/ 362879 w 772027"/>
                              <a:gd name="connsiteY2" fmla="*/ 319 h 570632"/>
                              <a:gd name="connsiteX3" fmla="*/ 48554 w 772027"/>
                              <a:gd name="connsiteY3" fmla="*/ 467044 h 570632"/>
                              <a:gd name="connsiteX0" fmla="*/ 60463 w 798582"/>
                              <a:gd name="connsiteY0" fmla="*/ 466763 h 570351"/>
                              <a:gd name="connsiteX1" fmla="*/ 676413 w 798582"/>
                              <a:gd name="connsiteY1" fmla="*/ 473113 h 570351"/>
                              <a:gd name="connsiteX2" fmla="*/ 374788 w 798582"/>
                              <a:gd name="connsiteY2" fmla="*/ 38 h 570351"/>
                              <a:gd name="connsiteX3" fmla="*/ 60463 w 798582"/>
                              <a:gd name="connsiteY3" fmla="*/ 466763 h 570351"/>
                              <a:gd name="connsiteX0" fmla="*/ 53132 w 782474"/>
                              <a:gd name="connsiteY0" fmla="*/ 466763 h 570351"/>
                              <a:gd name="connsiteX1" fmla="*/ 669082 w 782474"/>
                              <a:gd name="connsiteY1" fmla="*/ 473113 h 570351"/>
                              <a:gd name="connsiteX2" fmla="*/ 367457 w 782474"/>
                              <a:gd name="connsiteY2" fmla="*/ 38 h 570351"/>
                              <a:gd name="connsiteX3" fmla="*/ 53132 w 782474"/>
                              <a:gd name="connsiteY3" fmla="*/ 466763 h 570351"/>
                              <a:gd name="connsiteX0" fmla="*/ 53132 w 761700"/>
                              <a:gd name="connsiteY0" fmla="*/ 466763 h 570351"/>
                              <a:gd name="connsiteX1" fmla="*/ 669082 w 761700"/>
                              <a:gd name="connsiteY1" fmla="*/ 473113 h 570351"/>
                              <a:gd name="connsiteX2" fmla="*/ 367457 w 761700"/>
                              <a:gd name="connsiteY2" fmla="*/ 38 h 570351"/>
                              <a:gd name="connsiteX3" fmla="*/ 53132 w 761700"/>
                              <a:gd name="connsiteY3" fmla="*/ 466763 h 570351"/>
                              <a:gd name="connsiteX0" fmla="*/ 53132 w 760319"/>
                              <a:gd name="connsiteY0" fmla="*/ 466763 h 570351"/>
                              <a:gd name="connsiteX1" fmla="*/ 669082 w 760319"/>
                              <a:gd name="connsiteY1" fmla="*/ 473113 h 570351"/>
                              <a:gd name="connsiteX2" fmla="*/ 367457 w 760319"/>
                              <a:gd name="connsiteY2" fmla="*/ 38 h 570351"/>
                              <a:gd name="connsiteX3" fmla="*/ 53132 w 760319"/>
                              <a:gd name="connsiteY3" fmla="*/ 466763 h 570351"/>
                              <a:gd name="connsiteX0" fmla="*/ 53132 w 760319"/>
                              <a:gd name="connsiteY0" fmla="*/ 466763 h 570351"/>
                              <a:gd name="connsiteX1" fmla="*/ 669082 w 760319"/>
                              <a:gd name="connsiteY1" fmla="*/ 473113 h 570351"/>
                              <a:gd name="connsiteX2" fmla="*/ 367457 w 760319"/>
                              <a:gd name="connsiteY2" fmla="*/ 38 h 570351"/>
                              <a:gd name="connsiteX3" fmla="*/ 53132 w 760319"/>
                              <a:gd name="connsiteY3" fmla="*/ 466763 h 570351"/>
                              <a:gd name="connsiteX0" fmla="*/ 53132 w 731501"/>
                              <a:gd name="connsiteY0" fmla="*/ 466763 h 570351"/>
                              <a:gd name="connsiteX1" fmla="*/ 669082 w 731501"/>
                              <a:gd name="connsiteY1" fmla="*/ 473113 h 570351"/>
                              <a:gd name="connsiteX2" fmla="*/ 367457 w 731501"/>
                              <a:gd name="connsiteY2" fmla="*/ 38 h 570351"/>
                              <a:gd name="connsiteX3" fmla="*/ 53132 w 731501"/>
                              <a:gd name="connsiteY3" fmla="*/ 466763 h 570351"/>
                              <a:gd name="connsiteX0" fmla="*/ 53132 w 745175"/>
                              <a:gd name="connsiteY0" fmla="*/ 466763 h 570351"/>
                              <a:gd name="connsiteX1" fmla="*/ 669082 w 745175"/>
                              <a:gd name="connsiteY1" fmla="*/ 473113 h 570351"/>
                              <a:gd name="connsiteX2" fmla="*/ 367457 w 745175"/>
                              <a:gd name="connsiteY2" fmla="*/ 38 h 570351"/>
                              <a:gd name="connsiteX3" fmla="*/ 53132 w 745175"/>
                              <a:gd name="connsiteY3" fmla="*/ 466763 h 57035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745175" h="570351">
                                <a:moveTo>
                                  <a:pt x="53132" y="466763"/>
                                </a:moveTo>
                                <a:cubicBezTo>
                                  <a:pt x="90174" y="589530"/>
                                  <a:pt x="571715" y="617046"/>
                                  <a:pt x="669082" y="473113"/>
                                </a:cubicBezTo>
                                <a:cubicBezTo>
                                  <a:pt x="863815" y="185246"/>
                                  <a:pt x="656382" y="3213"/>
                                  <a:pt x="367457" y="38"/>
                                </a:cubicBezTo>
                                <a:cubicBezTo>
                                  <a:pt x="78532" y="-3137"/>
                                  <a:pt x="-92918" y="193713"/>
                                  <a:pt x="53132" y="46676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bg2">
                              <a:lumMod val="90000"/>
                            </a:schemeClr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 w="15875">
                                <a:solidFill>
                                  <a:prstClr val="black"/>
                                </a:solidFill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68" name="グループ化 367"/>
                      <p:cNvGrpSpPr/>
                      <p:nvPr/>
                    </p:nvGrpSpPr>
                    <p:grpSpPr>
                      <a:xfrm>
                        <a:off x="3095265" y="3715272"/>
                        <a:ext cx="221679" cy="126156"/>
                        <a:chOff x="3095265" y="3715272"/>
                        <a:chExt cx="221679" cy="126156"/>
                      </a:xfrm>
                    </p:grpSpPr>
                    <p:sp>
                      <p:nvSpPr>
                        <p:cNvPr id="369" name="楕円 368"/>
                        <p:cNvSpPr/>
                        <p:nvPr/>
                      </p:nvSpPr>
                      <p:spPr>
                        <a:xfrm>
                          <a:off x="3182967" y="3715272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70" name="楕円 369"/>
                        <p:cNvSpPr/>
                        <p:nvPr/>
                      </p:nvSpPr>
                      <p:spPr>
                        <a:xfrm>
                          <a:off x="3186147" y="3795709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71" name="楕円 370"/>
                        <p:cNvSpPr/>
                        <p:nvPr/>
                      </p:nvSpPr>
                      <p:spPr>
                        <a:xfrm>
                          <a:off x="3271225" y="3761212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72" name="楕円 371"/>
                        <p:cNvSpPr/>
                        <p:nvPr/>
                      </p:nvSpPr>
                      <p:spPr>
                        <a:xfrm>
                          <a:off x="3095265" y="3757664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37" name="グループ化 336"/>
                    <p:cNvGrpSpPr/>
                    <p:nvPr/>
                  </p:nvGrpSpPr>
                  <p:grpSpPr>
                    <a:xfrm>
                      <a:off x="2701944" y="4593874"/>
                      <a:ext cx="969475" cy="817626"/>
                      <a:chOff x="2701944" y="4593874"/>
                      <a:chExt cx="969475" cy="817626"/>
                    </a:xfrm>
                  </p:grpSpPr>
                  <p:sp>
                    <p:nvSpPr>
                      <p:cNvPr id="338" name="正方形/長方形 337"/>
                      <p:cNvSpPr/>
                      <p:nvPr/>
                    </p:nvSpPr>
                    <p:spPr>
                      <a:xfrm>
                        <a:off x="2842269" y="4772957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39" name="正方形/長方形 338"/>
                      <p:cNvSpPr/>
                      <p:nvPr/>
                    </p:nvSpPr>
                    <p:spPr>
                      <a:xfrm>
                        <a:off x="2994669" y="4925357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40" name="正方形/長方形 339"/>
                      <p:cNvSpPr/>
                      <p:nvPr/>
                    </p:nvSpPr>
                    <p:spPr>
                      <a:xfrm>
                        <a:off x="3163287" y="511825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41" name="正方形/長方形 340"/>
                      <p:cNvSpPr/>
                      <p:nvPr/>
                    </p:nvSpPr>
                    <p:spPr>
                      <a:xfrm>
                        <a:off x="3316944" y="4865725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42" name="正方形/長方形 341"/>
                      <p:cNvSpPr/>
                      <p:nvPr/>
                    </p:nvSpPr>
                    <p:spPr>
                      <a:xfrm>
                        <a:off x="3523056" y="4987689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43" name="正方形/長方形 342"/>
                      <p:cNvSpPr/>
                      <p:nvPr/>
                    </p:nvSpPr>
                    <p:spPr>
                      <a:xfrm>
                        <a:off x="3299469" y="5230157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44" name="正方形/長方形 343"/>
                      <p:cNvSpPr/>
                      <p:nvPr/>
                    </p:nvSpPr>
                    <p:spPr>
                      <a:xfrm>
                        <a:off x="2850853" y="5236580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45" name="正方形/長方形 344"/>
                      <p:cNvSpPr/>
                      <p:nvPr/>
                    </p:nvSpPr>
                    <p:spPr>
                      <a:xfrm>
                        <a:off x="3072405" y="5344603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46" name="正方形/長方形 345"/>
                      <p:cNvSpPr/>
                      <p:nvPr/>
                    </p:nvSpPr>
                    <p:spPr>
                      <a:xfrm>
                        <a:off x="3625700" y="476133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347" name="グループ化 346"/>
                      <p:cNvGrpSpPr/>
                      <p:nvPr/>
                    </p:nvGrpSpPr>
                    <p:grpSpPr>
                      <a:xfrm rot="1091352">
                        <a:off x="3066878" y="4841169"/>
                        <a:ext cx="535134" cy="570331"/>
                        <a:chOff x="2608381" y="5027849"/>
                        <a:chExt cx="860425" cy="868350"/>
                      </a:xfrm>
                    </p:grpSpPr>
                    <p:sp>
                      <p:nvSpPr>
                        <p:cNvPr id="358" name="正方形/長方形 357"/>
                        <p:cNvSpPr/>
                        <p:nvPr/>
                      </p:nvSpPr>
                      <p:spPr>
                        <a:xfrm>
                          <a:off x="3384857" y="5621856"/>
                          <a:ext cx="45720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9" name="正方形/長方形 358"/>
                        <p:cNvSpPr/>
                        <p:nvPr/>
                      </p:nvSpPr>
                      <p:spPr>
                        <a:xfrm>
                          <a:off x="3147069" y="5077757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60" name="正方形/長方形 359"/>
                        <p:cNvSpPr/>
                        <p:nvPr/>
                      </p:nvSpPr>
                      <p:spPr>
                        <a:xfrm>
                          <a:off x="2608381" y="5850480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61" name="正方形/長方形 360"/>
                        <p:cNvSpPr/>
                        <p:nvPr/>
                      </p:nvSpPr>
                      <p:spPr>
                        <a:xfrm>
                          <a:off x="3423086" y="5027849"/>
                          <a:ext cx="45720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62" name="正方形/長方形 361"/>
                        <p:cNvSpPr/>
                        <p:nvPr/>
                      </p:nvSpPr>
                      <p:spPr>
                        <a:xfrm>
                          <a:off x="2634567" y="5196561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63" name="正方形/長方形 362"/>
                        <p:cNvSpPr/>
                        <p:nvPr/>
                      </p:nvSpPr>
                      <p:spPr>
                        <a:xfrm>
                          <a:off x="3046640" y="5822639"/>
                          <a:ext cx="45720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64" name="正方形/長方形 363"/>
                        <p:cNvSpPr/>
                        <p:nvPr/>
                      </p:nvSpPr>
                      <p:spPr>
                        <a:xfrm>
                          <a:off x="3060976" y="5342533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65" name="正方形/長方形 364"/>
                        <p:cNvSpPr/>
                        <p:nvPr/>
                      </p:nvSpPr>
                      <p:spPr>
                        <a:xfrm>
                          <a:off x="3391777" y="5420909"/>
                          <a:ext cx="45720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66" name="正方形/長方形 365"/>
                        <p:cNvSpPr/>
                        <p:nvPr/>
                      </p:nvSpPr>
                      <p:spPr>
                        <a:xfrm>
                          <a:off x="3338136" y="5493911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348" name="グループ化 347"/>
                      <p:cNvGrpSpPr/>
                      <p:nvPr/>
                    </p:nvGrpSpPr>
                    <p:grpSpPr>
                      <a:xfrm rot="14398451">
                        <a:off x="2617738" y="4678080"/>
                        <a:ext cx="677593" cy="509182"/>
                        <a:chOff x="2445755" y="4787250"/>
                        <a:chExt cx="1069308" cy="744507"/>
                      </a:xfrm>
                    </p:grpSpPr>
                    <p:sp>
                      <p:nvSpPr>
                        <p:cNvPr id="349" name="正方形/長方形 348"/>
                        <p:cNvSpPr/>
                        <p:nvPr/>
                      </p:nvSpPr>
                      <p:spPr>
                        <a:xfrm>
                          <a:off x="3124975" y="4884608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0" name="正方形/長方形 349"/>
                        <p:cNvSpPr/>
                        <p:nvPr/>
                      </p:nvSpPr>
                      <p:spPr>
                        <a:xfrm>
                          <a:off x="2903280" y="4997924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1" name="正方形/長方形 350"/>
                        <p:cNvSpPr/>
                        <p:nvPr/>
                      </p:nvSpPr>
                      <p:spPr>
                        <a:xfrm>
                          <a:off x="2658665" y="4959705"/>
                          <a:ext cx="45721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2" name="正方形/長方形 351"/>
                        <p:cNvSpPr/>
                        <p:nvPr/>
                      </p:nvSpPr>
                      <p:spPr>
                        <a:xfrm>
                          <a:off x="3469344" y="5018125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3" name="正方形/長方形 352"/>
                        <p:cNvSpPr/>
                        <p:nvPr/>
                      </p:nvSpPr>
                      <p:spPr>
                        <a:xfrm>
                          <a:off x="2634567" y="5196561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4" name="正方形/長方形 353"/>
                        <p:cNvSpPr/>
                        <p:nvPr/>
                      </p:nvSpPr>
                      <p:spPr>
                        <a:xfrm>
                          <a:off x="2637361" y="5486038"/>
                          <a:ext cx="45721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5" name="正方形/長方形 354"/>
                        <p:cNvSpPr/>
                        <p:nvPr/>
                      </p:nvSpPr>
                      <p:spPr>
                        <a:xfrm>
                          <a:off x="2445755" y="5031323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6" name="正方形/長方形 355"/>
                        <p:cNvSpPr/>
                        <p:nvPr/>
                      </p:nvSpPr>
                      <p:spPr>
                        <a:xfrm>
                          <a:off x="3146957" y="4992579"/>
                          <a:ext cx="45722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7" name="正方形/長方形 356"/>
                        <p:cNvSpPr/>
                        <p:nvPr/>
                      </p:nvSpPr>
                      <p:spPr>
                        <a:xfrm>
                          <a:off x="2802313" y="4787250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307" name="正方形/長方形 306"/>
                  <p:cNvSpPr/>
                  <p:nvPr/>
                </p:nvSpPr>
                <p:spPr>
                  <a:xfrm>
                    <a:off x="2264148" y="4208954"/>
                    <a:ext cx="533234" cy="69610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2000" b="1" i="0" u="none" strike="noStrike" kern="1200" cap="none" spc="0" normalizeH="0" baseline="0" noProof="0" dirty="0" smtClean="0">
                        <a:ln w="9525">
                          <a:solidFill>
                            <a:prstClr val="black"/>
                          </a:solidFill>
                          <a:prstDash val="solid"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rPr>
                      <a:t>S</a:t>
                    </a:r>
                    <a:endParaRPr kumimoji="0" lang="ja-JP" altLang="en-US" sz="2000" b="1" i="0" u="none" strike="noStrike" kern="1200" cap="none" spc="0" normalizeH="0" baseline="0" noProof="0" dirty="0">
                      <a:ln w="9525">
                        <a:solidFill>
                          <a:prstClr val="black"/>
                        </a:solidFill>
                        <a:prstDash val="solid"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08" name="正方形/長方形 307"/>
                  <p:cNvSpPr/>
                  <p:nvPr/>
                </p:nvSpPr>
                <p:spPr>
                  <a:xfrm>
                    <a:off x="3538931" y="4199314"/>
                    <a:ext cx="558334" cy="69610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2000" b="1" i="0" u="none" strike="noStrike" kern="1200" cap="none" spc="0" normalizeH="0" baseline="0" noProof="0" dirty="0" smtClean="0">
                        <a:ln w="9525">
                          <a:solidFill>
                            <a:prstClr val="black"/>
                          </a:solidFill>
                          <a:prstDash val="solid"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rPr>
                      <a:t>P</a:t>
                    </a:r>
                    <a:endParaRPr kumimoji="0" lang="ja-JP" altLang="en-US" sz="2000" b="1" i="0" u="none" strike="noStrike" kern="1200" cap="none" spc="0" normalizeH="0" baseline="0" noProof="0" dirty="0">
                      <a:ln w="9525">
                        <a:solidFill>
                          <a:prstClr val="black"/>
                        </a:solidFill>
                        <a:prstDash val="solid"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309" name="グループ化 308"/>
                  <p:cNvGrpSpPr/>
                  <p:nvPr/>
                </p:nvGrpSpPr>
                <p:grpSpPr>
                  <a:xfrm>
                    <a:off x="2284663" y="3807752"/>
                    <a:ext cx="522442" cy="437652"/>
                    <a:chOff x="473017" y="330180"/>
                    <a:chExt cx="535725" cy="463570"/>
                  </a:xfrm>
                </p:grpSpPr>
                <p:grpSp>
                  <p:nvGrpSpPr>
                    <p:cNvPr id="328" name="グループ化 327"/>
                    <p:cNvGrpSpPr/>
                    <p:nvPr/>
                  </p:nvGrpSpPr>
                  <p:grpSpPr>
                    <a:xfrm>
                      <a:off x="475421" y="407497"/>
                      <a:ext cx="533321" cy="238358"/>
                      <a:chOff x="5842078" y="2451470"/>
                      <a:chExt cx="533321" cy="238358"/>
                    </a:xfrm>
                  </p:grpSpPr>
                  <p:sp>
                    <p:nvSpPr>
                      <p:cNvPr id="332" name="楕円 331"/>
                      <p:cNvSpPr/>
                      <p:nvPr/>
                    </p:nvSpPr>
                    <p:spPr>
                      <a:xfrm>
                        <a:off x="5842078" y="2451470"/>
                        <a:ext cx="226195" cy="23835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 w="15875">
                            <a:solidFill>
                              <a:prstClr val="black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33" name="楕円 332"/>
                      <p:cNvSpPr/>
                      <p:nvPr/>
                    </p:nvSpPr>
                    <p:spPr>
                      <a:xfrm>
                        <a:off x="6149204" y="2451470"/>
                        <a:ext cx="226195" cy="23835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 w="15875">
                            <a:solidFill>
                              <a:prstClr val="black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34" name="楕円 333"/>
                      <p:cNvSpPr/>
                      <p:nvPr/>
                    </p:nvSpPr>
                    <p:spPr>
                      <a:xfrm>
                        <a:off x="5957695" y="2534787"/>
                        <a:ext cx="104209" cy="9855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 w="15875">
                            <a:solidFill>
                              <a:prstClr val="black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35" name="楕円 334"/>
                      <p:cNvSpPr/>
                      <p:nvPr/>
                    </p:nvSpPr>
                    <p:spPr>
                      <a:xfrm>
                        <a:off x="6260878" y="2537434"/>
                        <a:ext cx="104209" cy="9855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 w="15875">
                            <a:solidFill>
                              <a:prstClr val="black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329" name="フリーフォーム 328"/>
                    <p:cNvSpPr/>
                    <p:nvPr/>
                  </p:nvSpPr>
                  <p:spPr>
                    <a:xfrm rot="20799504">
                      <a:off x="473017" y="342377"/>
                      <a:ext cx="134112" cy="25202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0" h="41341">
                          <a:moveTo>
                            <a:pt x="0" y="31341"/>
                          </a:moveTo>
                          <a:cubicBezTo>
                            <a:pt x="3049" y="-9075"/>
                            <a:pt x="7519" y="-15117"/>
                            <a:pt x="10000" y="41341"/>
                          </a:cubicBezTo>
                        </a:path>
                      </a:pathLst>
                    </a:custGeom>
                    <a:noFill/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 w="15875">
                          <a:solidFill>
                            <a:prstClr val="black"/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30" name="フリーフォーム 329"/>
                    <p:cNvSpPr/>
                    <p:nvPr/>
                  </p:nvSpPr>
                  <p:spPr>
                    <a:xfrm rot="290572">
                      <a:off x="863494" y="330180"/>
                      <a:ext cx="134112" cy="25202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0" h="41341">
                          <a:moveTo>
                            <a:pt x="0" y="31341"/>
                          </a:moveTo>
                          <a:cubicBezTo>
                            <a:pt x="3049" y="-9075"/>
                            <a:pt x="7519" y="-15117"/>
                            <a:pt x="10000" y="41341"/>
                          </a:cubicBezTo>
                        </a:path>
                      </a:pathLst>
                    </a:custGeom>
                    <a:noFill/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 w="15875">
                          <a:solidFill>
                            <a:prstClr val="black"/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31" name="楕円 330"/>
                    <p:cNvSpPr/>
                    <p:nvPr/>
                  </p:nvSpPr>
                  <p:spPr>
                    <a:xfrm>
                      <a:off x="701616" y="702487"/>
                      <a:ext cx="99031" cy="9126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10" name="グループ化 309"/>
                  <p:cNvGrpSpPr/>
                  <p:nvPr/>
                </p:nvGrpSpPr>
                <p:grpSpPr>
                  <a:xfrm>
                    <a:off x="3548868" y="3808520"/>
                    <a:ext cx="538708" cy="298026"/>
                    <a:chOff x="473017" y="330180"/>
                    <a:chExt cx="552405" cy="315675"/>
                  </a:xfrm>
                </p:grpSpPr>
                <p:grpSp>
                  <p:nvGrpSpPr>
                    <p:cNvPr id="318" name="グループ化 317"/>
                    <p:cNvGrpSpPr/>
                    <p:nvPr/>
                  </p:nvGrpSpPr>
                  <p:grpSpPr>
                    <a:xfrm>
                      <a:off x="475421" y="407375"/>
                      <a:ext cx="550001" cy="238480"/>
                      <a:chOff x="5842078" y="2451348"/>
                      <a:chExt cx="550001" cy="238480"/>
                    </a:xfrm>
                  </p:grpSpPr>
                  <p:sp>
                    <p:nvSpPr>
                      <p:cNvPr id="321" name="楕円 320"/>
                      <p:cNvSpPr/>
                      <p:nvPr/>
                    </p:nvSpPr>
                    <p:spPr>
                      <a:xfrm>
                        <a:off x="5842078" y="2451470"/>
                        <a:ext cx="226195" cy="23835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 w="15875">
                            <a:solidFill>
                              <a:prstClr val="black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23" name="楕円 322"/>
                      <p:cNvSpPr/>
                      <p:nvPr/>
                    </p:nvSpPr>
                    <p:spPr>
                      <a:xfrm>
                        <a:off x="5949324" y="2497319"/>
                        <a:ext cx="104209" cy="9855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25" name="楕円 324"/>
                      <p:cNvSpPr/>
                      <p:nvPr/>
                    </p:nvSpPr>
                    <p:spPr>
                      <a:xfrm>
                        <a:off x="6165884" y="2451348"/>
                        <a:ext cx="226195" cy="23835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 w="15875">
                            <a:solidFill>
                              <a:prstClr val="black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26" name="楕円 325"/>
                      <p:cNvSpPr/>
                      <p:nvPr/>
                    </p:nvSpPr>
                    <p:spPr>
                      <a:xfrm>
                        <a:off x="5957495" y="2496216"/>
                        <a:ext cx="104209" cy="9855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 w="15875">
                            <a:solidFill>
                              <a:prstClr val="black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27" name="楕円 326"/>
                      <p:cNvSpPr/>
                      <p:nvPr/>
                    </p:nvSpPr>
                    <p:spPr>
                      <a:xfrm>
                        <a:off x="6269191" y="2499844"/>
                        <a:ext cx="104208" cy="9855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 w="15875">
                            <a:solidFill>
                              <a:prstClr val="black"/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319" name="フリーフォーム 318"/>
                    <p:cNvSpPr/>
                    <p:nvPr/>
                  </p:nvSpPr>
                  <p:spPr>
                    <a:xfrm rot="20799504">
                      <a:off x="473017" y="342377"/>
                      <a:ext cx="134112" cy="25202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0" h="41341">
                          <a:moveTo>
                            <a:pt x="0" y="31341"/>
                          </a:moveTo>
                          <a:cubicBezTo>
                            <a:pt x="3049" y="-9075"/>
                            <a:pt x="7519" y="-15117"/>
                            <a:pt x="10000" y="41341"/>
                          </a:cubicBezTo>
                        </a:path>
                      </a:pathLst>
                    </a:custGeom>
                    <a:noFill/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 w="15875">
                          <a:solidFill>
                            <a:prstClr val="black"/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20" name="フリーフォーム 319"/>
                    <p:cNvSpPr/>
                    <p:nvPr/>
                  </p:nvSpPr>
                  <p:spPr>
                    <a:xfrm rot="290572">
                      <a:off x="863494" y="330180"/>
                      <a:ext cx="134112" cy="25202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0" h="41341">
                          <a:moveTo>
                            <a:pt x="0" y="31341"/>
                          </a:moveTo>
                          <a:cubicBezTo>
                            <a:pt x="3049" y="-9075"/>
                            <a:pt x="7519" y="-15117"/>
                            <a:pt x="10000" y="41341"/>
                          </a:cubicBezTo>
                        </a:path>
                      </a:pathLst>
                    </a:custGeom>
                    <a:noFill/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 w="15875">
                          <a:solidFill>
                            <a:prstClr val="black"/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311" name="フリーフォーム 310"/>
                  <p:cNvSpPr/>
                  <p:nvPr/>
                </p:nvSpPr>
                <p:spPr>
                  <a:xfrm rot="21140992">
                    <a:off x="3750119" y="4161633"/>
                    <a:ext cx="146829" cy="87045"/>
                  </a:xfrm>
                  <a:custGeom>
                    <a:avLst/>
                    <a:gdLst>
                      <a:gd name="connsiteX0" fmla="*/ 0 w 408940"/>
                      <a:gd name="connsiteY0" fmla="*/ 0 h 142240"/>
                      <a:gd name="connsiteX1" fmla="*/ 408940 w 408940"/>
                      <a:gd name="connsiteY1" fmla="*/ 22860 h 142240"/>
                      <a:gd name="connsiteX2" fmla="*/ 208280 w 408940"/>
                      <a:gd name="connsiteY2" fmla="*/ 142240 h 142240"/>
                      <a:gd name="connsiteX3" fmla="*/ 0 w 408940"/>
                      <a:gd name="connsiteY3" fmla="*/ 0 h 142240"/>
                      <a:gd name="connsiteX0" fmla="*/ 0 w 408940"/>
                      <a:gd name="connsiteY0" fmla="*/ 0 h 142240"/>
                      <a:gd name="connsiteX1" fmla="*/ 408940 w 408940"/>
                      <a:gd name="connsiteY1" fmla="*/ 22860 h 142240"/>
                      <a:gd name="connsiteX2" fmla="*/ 208280 w 408940"/>
                      <a:gd name="connsiteY2" fmla="*/ 142240 h 142240"/>
                      <a:gd name="connsiteX3" fmla="*/ 0 w 408940"/>
                      <a:gd name="connsiteY3" fmla="*/ 0 h 142240"/>
                      <a:gd name="connsiteX0" fmla="*/ 0 w 408940"/>
                      <a:gd name="connsiteY0" fmla="*/ 0 h 142240"/>
                      <a:gd name="connsiteX1" fmla="*/ 408940 w 408940"/>
                      <a:gd name="connsiteY1" fmla="*/ 22860 h 142240"/>
                      <a:gd name="connsiteX2" fmla="*/ 208280 w 408940"/>
                      <a:gd name="connsiteY2" fmla="*/ 142240 h 142240"/>
                      <a:gd name="connsiteX3" fmla="*/ 0 w 408940"/>
                      <a:gd name="connsiteY3" fmla="*/ 0 h 142240"/>
                      <a:gd name="connsiteX0" fmla="*/ 0 w 408940"/>
                      <a:gd name="connsiteY0" fmla="*/ 0 h 22860"/>
                      <a:gd name="connsiteX1" fmla="*/ 408940 w 408940"/>
                      <a:gd name="connsiteY1" fmla="*/ 22860 h 22860"/>
                      <a:gd name="connsiteX2" fmla="*/ 0 w 408940"/>
                      <a:gd name="connsiteY2" fmla="*/ 0 h 22860"/>
                      <a:gd name="connsiteX0" fmla="*/ 0 w 408940"/>
                      <a:gd name="connsiteY0" fmla="*/ 0 h 128297"/>
                      <a:gd name="connsiteX1" fmla="*/ 408940 w 408940"/>
                      <a:gd name="connsiteY1" fmla="*/ 22860 h 128297"/>
                      <a:gd name="connsiteX2" fmla="*/ 0 w 408940"/>
                      <a:gd name="connsiteY2" fmla="*/ 0 h 128297"/>
                      <a:gd name="connsiteX0" fmla="*/ 0 w 408940"/>
                      <a:gd name="connsiteY0" fmla="*/ 24571 h 152868"/>
                      <a:gd name="connsiteX1" fmla="*/ 408940 w 408940"/>
                      <a:gd name="connsiteY1" fmla="*/ 47431 h 152868"/>
                      <a:gd name="connsiteX2" fmla="*/ 0 w 408940"/>
                      <a:gd name="connsiteY2" fmla="*/ 24571 h 152868"/>
                      <a:gd name="connsiteX0" fmla="*/ 6386 w 415326"/>
                      <a:gd name="connsiteY0" fmla="*/ 24571 h 168641"/>
                      <a:gd name="connsiteX1" fmla="*/ 415326 w 415326"/>
                      <a:gd name="connsiteY1" fmla="*/ 47431 h 168641"/>
                      <a:gd name="connsiteX2" fmla="*/ 6386 w 415326"/>
                      <a:gd name="connsiteY2" fmla="*/ 24571 h 168641"/>
                      <a:gd name="connsiteX0" fmla="*/ 7398 w 416338"/>
                      <a:gd name="connsiteY0" fmla="*/ 24571 h 147359"/>
                      <a:gd name="connsiteX1" fmla="*/ 416338 w 416338"/>
                      <a:gd name="connsiteY1" fmla="*/ 47431 h 147359"/>
                      <a:gd name="connsiteX2" fmla="*/ 7398 w 416338"/>
                      <a:gd name="connsiteY2" fmla="*/ 24571 h 147359"/>
                      <a:gd name="connsiteX0" fmla="*/ 7398 w 416338"/>
                      <a:gd name="connsiteY0" fmla="*/ 18930 h 141718"/>
                      <a:gd name="connsiteX1" fmla="*/ 416338 w 416338"/>
                      <a:gd name="connsiteY1" fmla="*/ 41790 h 141718"/>
                      <a:gd name="connsiteX2" fmla="*/ 7398 w 416338"/>
                      <a:gd name="connsiteY2" fmla="*/ 18930 h 141718"/>
                      <a:gd name="connsiteX0" fmla="*/ 7398 w 416338"/>
                      <a:gd name="connsiteY0" fmla="*/ 0 h 122788"/>
                      <a:gd name="connsiteX1" fmla="*/ 416338 w 416338"/>
                      <a:gd name="connsiteY1" fmla="*/ 22860 h 122788"/>
                      <a:gd name="connsiteX2" fmla="*/ 7398 w 416338"/>
                      <a:gd name="connsiteY2" fmla="*/ 0 h 122788"/>
                      <a:gd name="connsiteX0" fmla="*/ 7966 w 388966"/>
                      <a:gd name="connsiteY0" fmla="*/ 0 h 119316"/>
                      <a:gd name="connsiteX1" fmla="*/ 388966 w 388966"/>
                      <a:gd name="connsiteY1" fmla="*/ 17780 h 119316"/>
                      <a:gd name="connsiteX2" fmla="*/ 7966 w 388966"/>
                      <a:gd name="connsiteY2" fmla="*/ 0 h 119316"/>
                      <a:gd name="connsiteX0" fmla="*/ 6362 w 387362"/>
                      <a:gd name="connsiteY0" fmla="*/ 0 h 124891"/>
                      <a:gd name="connsiteX1" fmla="*/ 387362 w 387362"/>
                      <a:gd name="connsiteY1" fmla="*/ 17780 h 124891"/>
                      <a:gd name="connsiteX2" fmla="*/ 6362 w 387362"/>
                      <a:gd name="connsiteY2" fmla="*/ 0 h 124891"/>
                      <a:gd name="connsiteX0" fmla="*/ 6822 w 357342"/>
                      <a:gd name="connsiteY0" fmla="*/ 2540 h 113914"/>
                      <a:gd name="connsiteX1" fmla="*/ 357342 w 357342"/>
                      <a:gd name="connsiteY1" fmla="*/ 0 h 113914"/>
                      <a:gd name="connsiteX2" fmla="*/ 6822 w 357342"/>
                      <a:gd name="connsiteY2" fmla="*/ 2540 h 113914"/>
                      <a:gd name="connsiteX0" fmla="*/ 6822 w 357342"/>
                      <a:gd name="connsiteY0" fmla="*/ 2540 h 113914"/>
                      <a:gd name="connsiteX1" fmla="*/ 357342 w 357342"/>
                      <a:gd name="connsiteY1" fmla="*/ 0 h 113914"/>
                      <a:gd name="connsiteX2" fmla="*/ 6822 w 357342"/>
                      <a:gd name="connsiteY2" fmla="*/ 2540 h 113914"/>
                      <a:gd name="connsiteX0" fmla="*/ 7401 w 324901"/>
                      <a:gd name="connsiteY0" fmla="*/ 0 h 118041"/>
                      <a:gd name="connsiteX1" fmla="*/ 324901 w 324901"/>
                      <a:gd name="connsiteY1" fmla="*/ 7620 h 118041"/>
                      <a:gd name="connsiteX2" fmla="*/ 7401 w 324901"/>
                      <a:gd name="connsiteY2" fmla="*/ 0 h 118041"/>
                      <a:gd name="connsiteX0" fmla="*/ 8292 w 325792"/>
                      <a:gd name="connsiteY0" fmla="*/ 0 h 103694"/>
                      <a:gd name="connsiteX1" fmla="*/ 325792 w 325792"/>
                      <a:gd name="connsiteY1" fmla="*/ 7620 h 103694"/>
                      <a:gd name="connsiteX2" fmla="*/ 8292 w 325792"/>
                      <a:gd name="connsiteY2" fmla="*/ 0 h 103694"/>
                      <a:gd name="connsiteX0" fmla="*/ 6918 w 324418"/>
                      <a:gd name="connsiteY0" fmla="*/ 0 h 108097"/>
                      <a:gd name="connsiteX1" fmla="*/ 324418 w 324418"/>
                      <a:gd name="connsiteY1" fmla="*/ 7620 h 108097"/>
                      <a:gd name="connsiteX2" fmla="*/ 6918 w 324418"/>
                      <a:gd name="connsiteY2" fmla="*/ 0 h 108097"/>
                      <a:gd name="connsiteX0" fmla="*/ 6918 w 324418"/>
                      <a:gd name="connsiteY0" fmla="*/ 0 h 108097"/>
                      <a:gd name="connsiteX1" fmla="*/ 324418 w 324418"/>
                      <a:gd name="connsiteY1" fmla="*/ 7620 h 108097"/>
                      <a:gd name="connsiteX2" fmla="*/ 6918 w 324418"/>
                      <a:gd name="connsiteY2" fmla="*/ 0 h 108097"/>
                      <a:gd name="connsiteX0" fmla="*/ 7004 w 319424"/>
                      <a:gd name="connsiteY0" fmla="*/ 0 h 116584"/>
                      <a:gd name="connsiteX1" fmla="*/ 319424 w 319424"/>
                      <a:gd name="connsiteY1" fmla="*/ 20320 h 116584"/>
                      <a:gd name="connsiteX2" fmla="*/ 7004 w 319424"/>
                      <a:gd name="connsiteY2" fmla="*/ 0 h 116584"/>
                      <a:gd name="connsiteX0" fmla="*/ 6508 w 318928"/>
                      <a:gd name="connsiteY0" fmla="*/ 0 h 137702"/>
                      <a:gd name="connsiteX1" fmla="*/ 318928 w 318928"/>
                      <a:gd name="connsiteY1" fmla="*/ 20320 h 137702"/>
                      <a:gd name="connsiteX2" fmla="*/ 6508 w 318928"/>
                      <a:gd name="connsiteY2" fmla="*/ 0 h 137702"/>
                      <a:gd name="connsiteX0" fmla="*/ 6467 w 321427"/>
                      <a:gd name="connsiteY0" fmla="*/ 0 h 145333"/>
                      <a:gd name="connsiteX1" fmla="*/ 321427 w 321427"/>
                      <a:gd name="connsiteY1" fmla="*/ 33020 h 145333"/>
                      <a:gd name="connsiteX2" fmla="*/ 6467 w 321427"/>
                      <a:gd name="connsiteY2" fmla="*/ 0 h 145333"/>
                      <a:gd name="connsiteX0" fmla="*/ 6097 w 321699"/>
                      <a:gd name="connsiteY0" fmla="*/ 0 h 145333"/>
                      <a:gd name="connsiteX1" fmla="*/ 321057 w 321699"/>
                      <a:gd name="connsiteY1" fmla="*/ 33020 h 145333"/>
                      <a:gd name="connsiteX2" fmla="*/ 6097 w 321699"/>
                      <a:gd name="connsiteY2" fmla="*/ 0 h 145333"/>
                      <a:gd name="connsiteX0" fmla="*/ 6097 w 321699"/>
                      <a:gd name="connsiteY0" fmla="*/ 0 h 145333"/>
                      <a:gd name="connsiteX1" fmla="*/ 321057 w 321699"/>
                      <a:gd name="connsiteY1" fmla="*/ 33020 h 145333"/>
                      <a:gd name="connsiteX2" fmla="*/ 6097 w 321699"/>
                      <a:gd name="connsiteY2" fmla="*/ 0 h 145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1699" h="145333">
                        <a:moveTo>
                          <a:pt x="6097" y="0"/>
                        </a:moveTo>
                        <a:cubicBezTo>
                          <a:pt x="-53170" y="147320"/>
                          <a:pt x="339684" y="220980"/>
                          <a:pt x="321057" y="33020"/>
                        </a:cubicBezTo>
                        <a:cubicBezTo>
                          <a:pt x="199984" y="40640"/>
                          <a:pt x="139870" y="15240"/>
                          <a:pt x="6097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127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 w="15875"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12" name="フリーフォーム 311"/>
                  <p:cNvSpPr/>
                  <p:nvPr/>
                </p:nvSpPr>
                <p:spPr>
                  <a:xfrm rot="443858">
                    <a:off x="1824583" y="4127818"/>
                    <a:ext cx="233631" cy="237036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4714"/>
                      <a:gd name="connsiteY0" fmla="*/ 299183 h 410308"/>
                      <a:gd name="connsiteX1" fmla="*/ 281524 w 754714"/>
                      <a:gd name="connsiteY1" fmla="*/ 81378 h 410308"/>
                      <a:gd name="connsiteX2" fmla="*/ 219929 w 754714"/>
                      <a:gd name="connsiteY2" fmla="*/ 59153 h 410308"/>
                      <a:gd name="connsiteX3" fmla="*/ 185004 w 754714"/>
                      <a:gd name="connsiteY3" fmla="*/ 167738 h 410308"/>
                      <a:gd name="connsiteX4" fmla="*/ 706339 w 754714"/>
                      <a:gd name="connsiteY4" fmla="*/ 410308 h 410308"/>
                      <a:gd name="connsiteX5" fmla="*/ 746979 w 754714"/>
                      <a:gd name="connsiteY5" fmla="*/ 299183 h 410308"/>
                      <a:gd name="connsiteX0" fmla="*/ 746979 w 767844"/>
                      <a:gd name="connsiteY0" fmla="*/ 299183 h 410308"/>
                      <a:gd name="connsiteX1" fmla="*/ 281524 w 767844"/>
                      <a:gd name="connsiteY1" fmla="*/ 81378 h 410308"/>
                      <a:gd name="connsiteX2" fmla="*/ 219929 w 767844"/>
                      <a:gd name="connsiteY2" fmla="*/ 59153 h 410308"/>
                      <a:gd name="connsiteX3" fmla="*/ 185004 w 767844"/>
                      <a:gd name="connsiteY3" fmla="*/ 167738 h 410308"/>
                      <a:gd name="connsiteX4" fmla="*/ 706339 w 767844"/>
                      <a:gd name="connsiteY4" fmla="*/ 410308 h 410308"/>
                      <a:gd name="connsiteX5" fmla="*/ 746979 w 767844"/>
                      <a:gd name="connsiteY5" fmla="*/ 299183 h 410308"/>
                      <a:gd name="connsiteX0" fmla="*/ 746979 w 760095"/>
                      <a:gd name="connsiteY0" fmla="*/ 299183 h 410308"/>
                      <a:gd name="connsiteX1" fmla="*/ 281524 w 760095"/>
                      <a:gd name="connsiteY1" fmla="*/ 81378 h 410308"/>
                      <a:gd name="connsiteX2" fmla="*/ 219929 w 760095"/>
                      <a:gd name="connsiteY2" fmla="*/ 59153 h 410308"/>
                      <a:gd name="connsiteX3" fmla="*/ 185004 w 760095"/>
                      <a:gd name="connsiteY3" fmla="*/ 167738 h 410308"/>
                      <a:gd name="connsiteX4" fmla="*/ 706339 w 760095"/>
                      <a:gd name="connsiteY4" fmla="*/ 410308 h 410308"/>
                      <a:gd name="connsiteX5" fmla="*/ 746979 w 760095"/>
                      <a:gd name="connsiteY5" fmla="*/ 299183 h 410308"/>
                      <a:gd name="connsiteX0" fmla="*/ 729098 w 742214"/>
                      <a:gd name="connsiteY0" fmla="*/ 299183 h 410308"/>
                      <a:gd name="connsiteX1" fmla="*/ 263643 w 742214"/>
                      <a:gd name="connsiteY1" fmla="*/ 81378 h 410308"/>
                      <a:gd name="connsiteX2" fmla="*/ 202048 w 742214"/>
                      <a:gd name="connsiteY2" fmla="*/ 59153 h 410308"/>
                      <a:gd name="connsiteX3" fmla="*/ 167123 w 742214"/>
                      <a:gd name="connsiteY3" fmla="*/ 167738 h 410308"/>
                      <a:gd name="connsiteX4" fmla="*/ 688458 w 742214"/>
                      <a:gd name="connsiteY4" fmla="*/ 410308 h 410308"/>
                      <a:gd name="connsiteX5" fmla="*/ 729098 w 742214"/>
                      <a:gd name="connsiteY5" fmla="*/ 299183 h 410308"/>
                      <a:gd name="connsiteX0" fmla="*/ 701239 w 714355"/>
                      <a:gd name="connsiteY0" fmla="*/ 299183 h 410308"/>
                      <a:gd name="connsiteX1" fmla="*/ 235784 w 714355"/>
                      <a:gd name="connsiteY1" fmla="*/ 81378 h 410308"/>
                      <a:gd name="connsiteX2" fmla="*/ 174189 w 714355"/>
                      <a:gd name="connsiteY2" fmla="*/ 59153 h 410308"/>
                      <a:gd name="connsiteX3" fmla="*/ 139264 w 714355"/>
                      <a:gd name="connsiteY3" fmla="*/ 167738 h 410308"/>
                      <a:gd name="connsiteX4" fmla="*/ 660599 w 714355"/>
                      <a:gd name="connsiteY4" fmla="*/ 410308 h 410308"/>
                      <a:gd name="connsiteX5" fmla="*/ 701239 w 714355"/>
                      <a:gd name="connsiteY5" fmla="*/ 299183 h 410308"/>
                      <a:gd name="connsiteX0" fmla="*/ 688733 w 701849"/>
                      <a:gd name="connsiteY0" fmla="*/ 299183 h 410308"/>
                      <a:gd name="connsiteX1" fmla="*/ 223278 w 701849"/>
                      <a:gd name="connsiteY1" fmla="*/ 81378 h 410308"/>
                      <a:gd name="connsiteX2" fmla="*/ 161683 w 701849"/>
                      <a:gd name="connsiteY2" fmla="*/ 59153 h 410308"/>
                      <a:gd name="connsiteX3" fmla="*/ 126758 w 701849"/>
                      <a:gd name="connsiteY3" fmla="*/ 167738 h 410308"/>
                      <a:gd name="connsiteX4" fmla="*/ 648093 w 701849"/>
                      <a:gd name="connsiteY4" fmla="*/ 410308 h 410308"/>
                      <a:gd name="connsiteX5" fmla="*/ 688733 w 701849"/>
                      <a:gd name="connsiteY5" fmla="*/ 299183 h 410308"/>
                      <a:gd name="connsiteX0" fmla="*/ 590205 w 603321"/>
                      <a:gd name="connsiteY0" fmla="*/ 222838 h 333963"/>
                      <a:gd name="connsiteX1" fmla="*/ 124750 w 603321"/>
                      <a:gd name="connsiteY1" fmla="*/ 5033 h 333963"/>
                      <a:gd name="connsiteX2" fmla="*/ 28230 w 603321"/>
                      <a:gd name="connsiteY2" fmla="*/ 91393 h 333963"/>
                      <a:gd name="connsiteX3" fmla="*/ 549565 w 603321"/>
                      <a:gd name="connsiteY3" fmla="*/ 333963 h 333963"/>
                      <a:gd name="connsiteX4" fmla="*/ 590205 w 603321"/>
                      <a:gd name="connsiteY4" fmla="*/ 222838 h 333963"/>
                      <a:gd name="connsiteX0" fmla="*/ 580393 w 593509"/>
                      <a:gd name="connsiteY0" fmla="*/ 326416 h 437541"/>
                      <a:gd name="connsiteX1" fmla="*/ 114938 w 593509"/>
                      <a:gd name="connsiteY1" fmla="*/ 108611 h 437541"/>
                      <a:gd name="connsiteX2" fmla="*/ 18418 w 593509"/>
                      <a:gd name="connsiteY2" fmla="*/ 194971 h 437541"/>
                      <a:gd name="connsiteX3" fmla="*/ 539753 w 593509"/>
                      <a:gd name="connsiteY3" fmla="*/ 437541 h 437541"/>
                      <a:gd name="connsiteX4" fmla="*/ 580393 w 593509"/>
                      <a:gd name="connsiteY4" fmla="*/ 326416 h 437541"/>
                      <a:gd name="connsiteX0" fmla="*/ 684951 w 698067"/>
                      <a:gd name="connsiteY0" fmla="*/ 312964 h 424089"/>
                      <a:gd name="connsiteX1" fmla="*/ 219496 w 698067"/>
                      <a:gd name="connsiteY1" fmla="*/ 95159 h 424089"/>
                      <a:gd name="connsiteX2" fmla="*/ 122976 w 698067"/>
                      <a:gd name="connsiteY2" fmla="*/ 181519 h 424089"/>
                      <a:gd name="connsiteX3" fmla="*/ 644311 w 698067"/>
                      <a:gd name="connsiteY3" fmla="*/ 424089 h 424089"/>
                      <a:gd name="connsiteX4" fmla="*/ 684951 w 698067"/>
                      <a:gd name="connsiteY4" fmla="*/ 312964 h 424089"/>
                      <a:gd name="connsiteX0" fmla="*/ 692496 w 705612"/>
                      <a:gd name="connsiteY0" fmla="*/ 336460 h 447585"/>
                      <a:gd name="connsiteX1" fmla="*/ 227041 w 705612"/>
                      <a:gd name="connsiteY1" fmla="*/ 118655 h 447585"/>
                      <a:gd name="connsiteX2" fmla="*/ 130521 w 705612"/>
                      <a:gd name="connsiteY2" fmla="*/ 205015 h 447585"/>
                      <a:gd name="connsiteX3" fmla="*/ 651856 w 705612"/>
                      <a:gd name="connsiteY3" fmla="*/ 447585 h 447585"/>
                      <a:gd name="connsiteX4" fmla="*/ 692496 w 705612"/>
                      <a:gd name="connsiteY4" fmla="*/ 336460 h 447585"/>
                      <a:gd name="connsiteX0" fmla="*/ 692496 w 717669"/>
                      <a:gd name="connsiteY0" fmla="*/ 336460 h 447585"/>
                      <a:gd name="connsiteX1" fmla="*/ 227041 w 717669"/>
                      <a:gd name="connsiteY1" fmla="*/ 118655 h 447585"/>
                      <a:gd name="connsiteX2" fmla="*/ 130521 w 717669"/>
                      <a:gd name="connsiteY2" fmla="*/ 205015 h 447585"/>
                      <a:gd name="connsiteX3" fmla="*/ 651856 w 717669"/>
                      <a:gd name="connsiteY3" fmla="*/ 447585 h 447585"/>
                      <a:gd name="connsiteX4" fmla="*/ 692496 w 717669"/>
                      <a:gd name="connsiteY4" fmla="*/ 336460 h 447585"/>
                      <a:gd name="connsiteX0" fmla="*/ 692496 w 717669"/>
                      <a:gd name="connsiteY0" fmla="*/ 336460 h 447585"/>
                      <a:gd name="connsiteX1" fmla="*/ 227041 w 717669"/>
                      <a:gd name="connsiteY1" fmla="*/ 118655 h 447585"/>
                      <a:gd name="connsiteX2" fmla="*/ 130521 w 717669"/>
                      <a:gd name="connsiteY2" fmla="*/ 205015 h 447585"/>
                      <a:gd name="connsiteX3" fmla="*/ 651856 w 717669"/>
                      <a:gd name="connsiteY3" fmla="*/ 447585 h 447585"/>
                      <a:gd name="connsiteX4" fmla="*/ 692496 w 717669"/>
                      <a:gd name="connsiteY4" fmla="*/ 336460 h 447585"/>
                      <a:gd name="connsiteX0" fmla="*/ 692496 w 717669"/>
                      <a:gd name="connsiteY0" fmla="*/ 336460 h 447585"/>
                      <a:gd name="connsiteX1" fmla="*/ 227041 w 717669"/>
                      <a:gd name="connsiteY1" fmla="*/ 118655 h 447585"/>
                      <a:gd name="connsiteX2" fmla="*/ 130521 w 717669"/>
                      <a:gd name="connsiteY2" fmla="*/ 205015 h 447585"/>
                      <a:gd name="connsiteX3" fmla="*/ 651856 w 717669"/>
                      <a:gd name="connsiteY3" fmla="*/ 447585 h 447585"/>
                      <a:gd name="connsiteX4" fmla="*/ 692496 w 717669"/>
                      <a:gd name="connsiteY4" fmla="*/ 336460 h 447585"/>
                      <a:gd name="connsiteX0" fmla="*/ 724589 w 749762"/>
                      <a:gd name="connsiteY0" fmla="*/ 310488 h 421613"/>
                      <a:gd name="connsiteX1" fmla="*/ 259134 w 749762"/>
                      <a:gd name="connsiteY1" fmla="*/ 92683 h 421613"/>
                      <a:gd name="connsiteX2" fmla="*/ 162614 w 749762"/>
                      <a:gd name="connsiteY2" fmla="*/ 179043 h 421613"/>
                      <a:gd name="connsiteX3" fmla="*/ 683949 w 749762"/>
                      <a:gd name="connsiteY3" fmla="*/ 421613 h 421613"/>
                      <a:gd name="connsiteX4" fmla="*/ 724589 w 749762"/>
                      <a:gd name="connsiteY4" fmla="*/ 310488 h 421613"/>
                      <a:gd name="connsiteX0" fmla="*/ 735174 w 760347"/>
                      <a:gd name="connsiteY0" fmla="*/ 307587 h 418712"/>
                      <a:gd name="connsiteX1" fmla="*/ 269719 w 760347"/>
                      <a:gd name="connsiteY1" fmla="*/ 89782 h 418712"/>
                      <a:gd name="connsiteX2" fmla="*/ 173199 w 760347"/>
                      <a:gd name="connsiteY2" fmla="*/ 176142 h 418712"/>
                      <a:gd name="connsiteX3" fmla="*/ 694534 w 760347"/>
                      <a:gd name="connsiteY3" fmla="*/ 418712 h 418712"/>
                      <a:gd name="connsiteX4" fmla="*/ 735174 w 760347"/>
                      <a:gd name="connsiteY4" fmla="*/ 307587 h 418712"/>
                      <a:gd name="connsiteX0" fmla="*/ 713879 w 739052"/>
                      <a:gd name="connsiteY0" fmla="*/ 328987 h 440112"/>
                      <a:gd name="connsiteX1" fmla="*/ 248424 w 739052"/>
                      <a:gd name="connsiteY1" fmla="*/ 111182 h 440112"/>
                      <a:gd name="connsiteX2" fmla="*/ 151904 w 739052"/>
                      <a:gd name="connsiteY2" fmla="*/ 197542 h 440112"/>
                      <a:gd name="connsiteX3" fmla="*/ 673239 w 739052"/>
                      <a:gd name="connsiteY3" fmla="*/ 440112 h 440112"/>
                      <a:gd name="connsiteX4" fmla="*/ 713879 w 739052"/>
                      <a:gd name="connsiteY4" fmla="*/ 328987 h 440112"/>
                      <a:gd name="connsiteX0" fmla="*/ 778133 w 803306"/>
                      <a:gd name="connsiteY0" fmla="*/ 329633 h 440758"/>
                      <a:gd name="connsiteX1" fmla="*/ 312678 w 803306"/>
                      <a:gd name="connsiteY1" fmla="*/ 111828 h 440758"/>
                      <a:gd name="connsiteX2" fmla="*/ 216158 w 803306"/>
                      <a:gd name="connsiteY2" fmla="*/ 198188 h 440758"/>
                      <a:gd name="connsiteX3" fmla="*/ 737493 w 803306"/>
                      <a:gd name="connsiteY3" fmla="*/ 440758 h 440758"/>
                      <a:gd name="connsiteX4" fmla="*/ 778133 w 803306"/>
                      <a:gd name="connsiteY4" fmla="*/ 329633 h 440758"/>
                      <a:gd name="connsiteX0" fmla="*/ 783603 w 808776"/>
                      <a:gd name="connsiteY0" fmla="*/ 345920 h 457045"/>
                      <a:gd name="connsiteX1" fmla="*/ 318148 w 808776"/>
                      <a:gd name="connsiteY1" fmla="*/ 128115 h 457045"/>
                      <a:gd name="connsiteX2" fmla="*/ 221628 w 808776"/>
                      <a:gd name="connsiteY2" fmla="*/ 214475 h 457045"/>
                      <a:gd name="connsiteX3" fmla="*/ 742963 w 808776"/>
                      <a:gd name="connsiteY3" fmla="*/ 457045 h 457045"/>
                      <a:gd name="connsiteX4" fmla="*/ 783603 w 808776"/>
                      <a:gd name="connsiteY4" fmla="*/ 345920 h 457045"/>
                      <a:gd name="connsiteX0" fmla="*/ 368709 w 749632"/>
                      <a:gd name="connsiteY0" fmla="*/ 131117 h 457045"/>
                      <a:gd name="connsiteX1" fmla="*/ 318148 w 749632"/>
                      <a:gd name="connsiteY1" fmla="*/ 128115 h 457045"/>
                      <a:gd name="connsiteX2" fmla="*/ 221628 w 749632"/>
                      <a:gd name="connsiteY2" fmla="*/ 214475 h 457045"/>
                      <a:gd name="connsiteX3" fmla="*/ 742963 w 749632"/>
                      <a:gd name="connsiteY3" fmla="*/ 457045 h 457045"/>
                      <a:gd name="connsiteX4" fmla="*/ 368709 w 749632"/>
                      <a:gd name="connsiteY4" fmla="*/ 131117 h 457045"/>
                      <a:gd name="connsiteX0" fmla="*/ 368709 w 418688"/>
                      <a:gd name="connsiteY0" fmla="*/ 131117 h 282618"/>
                      <a:gd name="connsiteX1" fmla="*/ 318148 w 418688"/>
                      <a:gd name="connsiteY1" fmla="*/ 128115 h 282618"/>
                      <a:gd name="connsiteX2" fmla="*/ 221628 w 418688"/>
                      <a:gd name="connsiteY2" fmla="*/ 214475 h 282618"/>
                      <a:gd name="connsiteX3" fmla="*/ 382685 w 418688"/>
                      <a:gd name="connsiteY3" fmla="*/ 282619 h 282618"/>
                      <a:gd name="connsiteX4" fmla="*/ 368709 w 418688"/>
                      <a:gd name="connsiteY4" fmla="*/ 131117 h 282618"/>
                      <a:gd name="connsiteX0" fmla="*/ 359856 w 409835"/>
                      <a:gd name="connsiteY0" fmla="*/ 131097 h 282600"/>
                      <a:gd name="connsiteX1" fmla="*/ 309295 w 409835"/>
                      <a:gd name="connsiteY1" fmla="*/ 128095 h 282600"/>
                      <a:gd name="connsiteX2" fmla="*/ 224811 w 409835"/>
                      <a:gd name="connsiteY2" fmla="*/ 214561 h 282600"/>
                      <a:gd name="connsiteX3" fmla="*/ 373832 w 409835"/>
                      <a:gd name="connsiteY3" fmla="*/ 282599 h 282600"/>
                      <a:gd name="connsiteX4" fmla="*/ 359856 w 409835"/>
                      <a:gd name="connsiteY4" fmla="*/ 131097 h 282600"/>
                      <a:gd name="connsiteX0" fmla="*/ 359856 w 410030"/>
                      <a:gd name="connsiteY0" fmla="*/ 131097 h 265979"/>
                      <a:gd name="connsiteX1" fmla="*/ 309295 w 410030"/>
                      <a:gd name="connsiteY1" fmla="*/ 128095 h 265979"/>
                      <a:gd name="connsiteX2" fmla="*/ 224811 w 410030"/>
                      <a:gd name="connsiteY2" fmla="*/ 214561 h 265979"/>
                      <a:gd name="connsiteX3" fmla="*/ 374142 w 410030"/>
                      <a:gd name="connsiteY3" fmla="*/ 265978 h 265979"/>
                      <a:gd name="connsiteX4" fmla="*/ 359856 w 410030"/>
                      <a:gd name="connsiteY4" fmla="*/ 131097 h 265979"/>
                      <a:gd name="connsiteX0" fmla="*/ 359856 w 379291"/>
                      <a:gd name="connsiteY0" fmla="*/ 131097 h 265977"/>
                      <a:gd name="connsiteX1" fmla="*/ 309295 w 379291"/>
                      <a:gd name="connsiteY1" fmla="*/ 128095 h 265977"/>
                      <a:gd name="connsiteX2" fmla="*/ 224811 w 379291"/>
                      <a:gd name="connsiteY2" fmla="*/ 214561 h 265977"/>
                      <a:gd name="connsiteX3" fmla="*/ 374142 w 379291"/>
                      <a:gd name="connsiteY3" fmla="*/ 265978 h 265977"/>
                      <a:gd name="connsiteX4" fmla="*/ 359856 w 379291"/>
                      <a:gd name="connsiteY4" fmla="*/ 131097 h 265977"/>
                      <a:gd name="connsiteX0" fmla="*/ 359856 w 379291"/>
                      <a:gd name="connsiteY0" fmla="*/ 131097 h 265979"/>
                      <a:gd name="connsiteX1" fmla="*/ 309295 w 379291"/>
                      <a:gd name="connsiteY1" fmla="*/ 128095 h 265979"/>
                      <a:gd name="connsiteX2" fmla="*/ 224811 w 379291"/>
                      <a:gd name="connsiteY2" fmla="*/ 214561 h 265979"/>
                      <a:gd name="connsiteX3" fmla="*/ 374142 w 379291"/>
                      <a:gd name="connsiteY3" fmla="*/ 265978 h 265979"/>
                      <a:gd name="connsiteX4" fmla="*/ 359856 w 379291"/>
                      <a:gd name="connsiteY4" fmla="*/ 131097 h 265979"/>
                      <a:gd name="connsiteX0" fmla="*/ 349751 w 369186"/>
                      <a:gd name="connsiteY0" fmla="*/ 125878 h 260758"/>
                      <a:gd name="connsiteX1" fmla="*/ 299190 w 369186"/>
                      <a:gd name="connsiteY1" fmla="*/ 122876 h 260758"/>
                      <a:gd name="connsiteX2" fmla="*/ 228588 w 369186"/>
                      <a:gd name="connsiteY2" fmla="*/ 239385 h 260758"/>
                      <a:gd name="connsiteX3" fmla="*/ 364037 w 369186"/>
                      <a:gd name="connsiteY3" fmla="*/ 260759 h 260758"/>
                      <a:gd name="connsiteX4" fmla="*/ 349751 w 369186"/>
                      <a:gd name="connsiteY4" fmla="*/ 125878 h 260758"/>
                      <a:gd name="connsiteX0" fmla="*/ 349751 w 369186"/>
                      <a:gd name="connsiteY0" fmla="*/ 125878 h 260760"/>
                      <a:gd name="connsiteX1" fmla="*/ 299190 w 369186"/>
                      <a:gd name="connsiteY1" fmla="*/ 122876 h 260760"/>
                      <a:gd name="connsiteX2" fmla="*/ 228588 w 369186"/>
                      <a:gd name="connsiteY2" fmla="*/ 239385 h 260760"/>
                      <a:gd name="connsiteX3" fmla="*/ 364037 w 369186"/>
                      <a:gd name="connsiteY3" fmla="*/ 260759 h 260760"/>
                      <a:gd name="connsiteX4" fmla="*/ 349751 w 369186"/>
                      <a:gd name="connsiteY4" fmla="*/ 125878 h 260760"/>
                      <a:gd name="connsiteX0" fmla="*/ 365180 w 384615"/>
                      <a:gd name="connsiteY0" fmla="*/ 130810 h 265690"/>
                      <a:gd name="connsiteX1" fmla="*/ 314619 w 384615"/>
                      <a:gd name="connsiteY1" fmla="*/ 127808 h 265690"/>
                      <a:gd name="connsiteX2" fmla="*/ 222883 w 384615"/>
                      <a:gd name="connsiteY2" fmla="*/ 215871 h 265690"/>
                      <a:gd name="connsiteX3" fmla="*/ 379466 w 384615"/>
                      <a:gd name="connsiteY3" fmla="*/ 265691 h 265690"/>
                      <a:gd name="connsiteX4" fmla="*/ 365180 w 384615"/>
                      <a:gd name="connsiteY4" fmla="*/ 130810 h 265690"/>
                      <a:gd name="connsiteX0" fmla="*/ 365180 w 384615"/>
                      <a:gd name="connsiteY0" fmla="*/ 130810 h 265793"/>
                      <a:gd name="connsiteX1" fmla="*/ 314619 w 384615"/>
                      <a:gd name="connsiteY1" fmla="*/ 127808 h 265793"/>
                      <a:gd name="connsiteX2" fmla="*/ 222883 w 384615"/>
                      <a:gd name="connsiteY2" fmla="*/ 215871 h 265793"/>
                      <a:gd name="connsiteX3" fmla="*/ 379466 w 384615"/>
                      <a:gd name="connsiteY3" fmla="*/ 265691 h 265793"/>
                      <a:gd name="connsiteX4" fmla="*/ 365180 w 384615"/>
                      <a:gd name="connsiteY4" fmla="*/ 130810 h 265793"/>
                      <a:gd name="connsiteX0" fmla="*/ 365180 w 379466"/>
                      <a:gd name="connsiteY0" fmla="*/ 130810 h 265793"/>
                      <a:gd name="connsiteX1" fmla="*/ 314619 w 379466"/>
                      <a:gd name="connsiteY1" fmla="*/ 127808 h 265793"/>
                      <a:gd name="connsiteX2" fmla="*/ 222883 w 379466"/>
                      <a:gd name="connsiteY2" fmla="*/ 215871 h 265793"/>
                      <a:gd name="connsiteX3" fmla="*/ 379466 w 379466"/>
                      <a:gd name="connsiteY3" fmla="*/ 265691 h 265793"/>
                      <a:gd name="connsiteX4" fmla="*/ 365180 w 379466"/>
                      <a:gd name="connsiteY4" fmla="*/ 130810 h 265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466" h="265793">
                        <a:moveTo>
                          <a:pt x="365180" y="130810"/>
                        </a:moveTo>
                        <a:cubicBezTo>
                          <a:pt x="248763" y="100753"/>
                          <a:pt x="464691" y="225810"/>
                          <a:pt x="314619" y="127808"/>
                        </a:cubicBezTo>
                        <a:cubicBezTo>
                          <a:pt x="182189" y="-219456"/>
                          <a:pt x="-265864" y="255314"/>
                          <a:pt x="222883" y="215871"/>
                        </a:cubicBezTo>
                        <a:cubicBezTo>
                          <a:pt x="274570" y="237614"/>
                          <a:pt x="313191" y="267774"/>
                          <a:pt x="379466" y="265691"/>
                        </a:cubicBezTo>
                        <a:cubicBezTo>
                          <a:pt x="351014" y="196038"/>
                          <a:pt x="335293" y="183442"/>
                          <a:pt x="365180" y="130810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 w="15875"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13" name="フリーフォーム 312"/>
                  <p:cNvSpPr/>
                  <p:nvPr/>
                </p:nvSpPr>
                <p:spPr>
                  <a:xfrm rot="20330691" flipH="1">
                    <a:off x="4143484" y="3867131"/>
                    <a:ext cx="497284" cy="407595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4714"/>
                      <a:gd name="connsiteY0" fmla="*/ 299183 h 410308"/>
                      <a:gd name="connsiteX1" fmla="*/ 281524 w 754714"/>
                      <a:gd name="connsiteY1" fmla="*/ 81378 h 410308"/>
                      <a:gd name="connsiteX2" fmla="*/ 219929 w 754714"/>
                      <a:gd name="connsiteY2" fmla="*/ 59153 h 410308"/>
                      <a:gd name="connsiteX3" fmla="*/ 185004 w 754714"/>
                      <a:gd name="connsiteY3" fmla="*/ 167738 h 410308"/>
                      <a:gd name="connsiteX4" fmla="*/ 706339 w 754714"/>
                      <a:gd name="connsiteY4" fmla="*/ 410308 h 410308"/>
                      <a:gd name="connsiteX5" fmla="*/ 746979 w 754714"/>
                      <a:gd name="connsiteY5" fmla="*/ 299183 h 410308"/>
                      <a:gd name="connsiteX0" fmla="*/ 746979 w 767844"/>
                      <a:gd name="connsiteY0" fmla="*/ 299183 h 410308"/>
                      <a:gd name="connsiteX1" fmla="*/ 281524 w 767844"/>
                      <a:gd name="connsiteY1" fmla="*/ 81378 h 410308"/>
                      <a:gd name="connsiteX2" fmla="*/ 219929 w 767844"/>
                      <a:gd name="connsiteY2" fmla="*/ 59153 h 410308"/>
                      <a:gd name="connsiteX3" fmla="*/ 185004 w 767844"/>
                      <a:gd name="connsiteY3" fmla="*/ 167738 h 410308"/>
                      <a:gd name="connsiteX4" fmla="*/ 706339 w 767844"/>
                      <a:gd name="connsiteY4" fmla="*/ 410308 h 410308"/>
                      <a:gd name="connsiteX5" fmla="*/ 746979 w 767844"/>
                      <a:gd name="connsiteY5" fmla="*/ 299183 h 410308"/>
                      <a:gd name="connsiteX0" fmla="*/ 746979 w 760095"/>
                      <a:gd name="connsiteY0" fmla="*/ 299183 h 410308"/>
                      <a:gd name="connsiteX1" fmla="*/ 281524 w 760095"/>
                      <a:gd name="connsiteY1" fmla="*/ 81378 h 410308"/>
                      <a:gd name="connsiteX2" fmla="*/ 219929 w 760095"/>
                      <a:gd name="connsiteY2" fmla="*/ 59153 h 410308"/>
                      <a:gd name="connsiteX3" fmla="*/ 185004 w 760095"/>
                      <a:gd name="connsiteY3" fmla="*/ 167738 h 410308"/>
                      <a:gd name="connsiteX4" fmla="*/ 706339 w 760095"/>
                      <a:gd name="connsiteY4" fmla="*/ 410308 h 410308"/>
                      <a:gd name="connsiteX5" fmla="*/ 746979 w 760095"/>
                      <a:gd name="connsiteY5" fmla="*/ 299183 h 410308"/>
                      <a:gd name="connsiteX0" fmla="*/ 729098 w 742214"/>
                      <a:gd name="connsiteY0" fmla="*/ 299183 h 410308"/>
                      <a:gd name="connsiteX1" fmla="*/ 263643 w 742214"/>
                      <a:gd name="connsiteY1" fmla="*/ 81378 h 410308"/>
                      <a:gd name="connsiteX2" fmla="*/ 202048 w 742214"/>
                      <a:gd name="connsiteY2" fmla="*/ 59153 h 410308"/>
                      <a:gd name="connsiteX3" fmla="*/ 167123 w 742214"/>
                      <a:gd name="connsiteY3" fmla="*/ 167738 h 410308"/>
                      <a:gd name="connsiteX4" fmla="*/ 688458 w 742214"/>
                      <a:gd name="connsiteY4" fmla="*/ 410308 h 410308"/>
                      <a:gd name="connsiteX5" fmla="*/ 729098 w 742214"/>
                      <a:gd name="connsiteY5" fmla="*/ 299183 h 410308"/>
                      <a:gd name="connsiteX0" fmla="*/ 701239 w 714355"/>
                      <a:gd name="connsiteY0" fmla="*/ 299183 h 410308"/>
                      <a:gd name="connsiteX1" fmla="*/ 235784 w 714355"/>
                      <a:gd name="connsiteY1" fmla="*/ 81378 h 410308"/>
                      <a:gd name="connsiteX2" fmla="*/ 174189 w 714355"/>
                      <a:gd name="connsiteY2" fmla="*/ 59153 h 410308"/>
                      <a:gd name="connsiteX3" fmla="*/ 139264 w 714355"/>
                      <a:gd name="connsiteY3" fmla="*/ 167738 h 410308"/>
                      <a:gd name="connsiteX4" fmla="*/ 660599 w 714355"/>
                      <a:gd name="connsiteY4" fmla="*/ 410308 h 410308"/>
                      <a:gd name="connsiteX5" fmla="*/ 701239 w 714355"/>
                      <a:gd name="connsiteY5" fmla="*/ 299183 h 410308"/>
                      <a:gd name="connsiteX0" fmla="*/ 688733 w 701849"/>
                      <a:gd name="connsiteY0" fmla="*/ 299183 h 410308"/>
                      <a:gd name="connsiteX1" fmla="*/ 223278 w 701849"/>
                      <a:gd name="connsiteY1" fmla="*/ 81378 h 410308"/>
                      <a:gd name="connsiteX2" fmla="*/ 161683 w 701849"/>
                      <a:gd name="connsiteY2" fmla="*/ 59153 h 410308"/>
                      <a:gd name="connsiteX3" fmla="*/ 126758 w 701849"/>
                      <a:gd name="connsiteY3" fmla="*/ 167738 h 410308"/>
                      <a:gd name="connsiteX4" fmla="*/ 648093 w 701849"/>
                      <a:gd name="connsiteY4" fmla="*/ 410308 h 410308"/>
                      <a:gd name="connsiteX5" fmla="*/ 688733 w 701849"/>
                      <a:gd name="connsiteY5" fmla="*/ 299183 h 410308"/>
                      <a:gd name="connsiteX0" fmla="*/ 590205 w 603321"/>
                      <a:gd name="connsiteY0" fmla="*/ 222838 h 333963"/>
                      <a:gd name="connsiteX1" fmla="*/ 124750 w 603321"/>
                      <a:gd name="connsiteY1" fmla="*/ 5033 h 333963"/>
                      <a:gd name="connsiteX2" fmla="*/ 28230 w 603321"/>
                      <a:gd name="connsiteY2" fmla="*/ 91393 h 333963"/>
                      <a:gd name="connsiteX3" fmla="*/ 549565 w 603321"/>
                      <a:gd name="connsiteY3" fmla="*/ 333963 h 333963"/>
                      <a:gd name="connsiteX4" fmla="*/ 590205 w 603321"/>
                      <a:gd name="connsiteY4" fmla="*/ 222838 h 333963"/>
                      <a:gd name="connsiteX0" fmla="*/ 580393 w 593509"/>
                      <a:gd name="connsiteY0" fmla="*/ 326416 h 437541"/>
                      <a:gd name="connsiteX1" fmla="*/ 114938 w 593509"/>
                      <a:gd name="connsiteY1" fmla="*/ 108611 h 437541"/>
                      <a:gd name="connsiteX2" fmla="*/ 18418 w 593509"/>
                      <a:gd name="connsiteY2" fmla="*/ 194971 h 437541"/>
                      <a:gd name="connsiteX3" fmla="*/ 539753 w 593509"/>
                      <a:gd name="connsiteY3" fmla="*/ 437541 h 437541"/>
                      <a:gd name="connsiteX4" fmla="*/ 580393 w 593509"/>
                      <a:gd name="connsiteY4" fmla="*/ 326416 h 437541"/>
                      <a:gd name="connsiteX0" fmla="*/ 684951 w 698067"/>
                      <a:gd name="connsiteY0" fmla="*/ 312964 h 424089"/>
                      <a:gd name="connsiteX1" fmla="*/ 219496 w 698067"/>
                      <a:gd name="connsiteY1" fmla="*/ 95159 h 424089"/>
                      <a:gd name="connsiteX2" fmla="*/ 122976 w 698067"/>
                      <a:gd name="connsiteY2" fmla="*/ 181519 h 424089"/>
                      <a:gd name="connsiteX3" fmla="*/ 644311 w 698067"/>
                      <a:gd name="connsiteY3" fmla="*/ 424089 h 424089"/>
                      <a:gd name="connsiteX4" fmla="*/ 684951 w 698067"/>
                      <a:gd name="connsiteY4" fmla="*/ 312964 h 424089"/>
                      <a:gd name="connsiteX0" fmla="*/ 692496 w 705612"/>
                      <a:gd name="connsiteY0" fmla="*/ 336460 h 447585"/>
                      <a:gd name="connsiteX1" fmla="*/ 227041 w 705612"/>
                      <a:gd name="connsiteY1" fmla="*/ 118655 h 447585"/>
                      <a:gd name="connsiteX2" fmla="*/ 130521 w 705612"/>
                      <a:gd name="connsiteY2" fmla="*/ 205015 h 447585"/>
                      <a:gd name="connsiteX3" fmla="*/ 651856 w 705612"/>
                      <a:gd name="connsiteY3" fmla="*/ 447585 h 447585"/>
                      <a:gd name="connsiteX4" fmla="*/ 692496 w 705612"/>
                      <a:gd name="connsiteY4" fmla="*/ 336460 h 447585"/>
                      <a:gd name="connsiteX0" fmla="*/ 692496 w 717669"/>
                      <a:gd name="connsiteY0" fmla="*/ 336460 h 447585"/>
                      <a:gd name="connsiteX1" fmla="*/ 227041 w 717669"/>
                      <a:gd name="connsiteY1" fmla="*/ 118655 h 447585"/>
                      <a:gd name="connsiteX2" fmla="*/ 130521 w 717669"/>
                      <a:gd name="connsiteY2" fmla="*/ 205015 h 447585"/>
                      <a:gd name="connsiteX3" fmla="*/ 651856 w 717669"/>
                      <a:gd name="connsiteY3" fmla="*/ 447585 h 447585"/>
                      <a:gd name="connsiteX4" fmla="*/ 692496 w 717669"/>
                      <a:gd name="connsiteY4" fmla="*/ 336460 h 447585"/>
                      <a:gd name="connsiteX0" fmla="*/ 692496 w 717669"/>
                      <a:gd name="connsiteY0" fmla="*/ 336460 h 447585"/>
                      <a:gd name="connsiteX1" fmla="*/ 227041 w 717669"/>
                      <a:gd name="connsiteY1" fmla="*/ 118655 h 447585"/>
                      <a:gd name="connsiteX2" fmla="*/ 130521 w 717669"/>
                      <a:gd name="connsiteY2" fmla="*/ 205015 h 447585"/>
                      <a:gd name="connsiteX3" fmla="*/ 651856 w 717669"/>
                      <a:gd name="connsiteY3" fmla="*/ 447585 h 447585"/>
                      <a:gd name="connsiteX4" fmla="*/ 692496 w 717669"/>
                      <a:gd name="connsiteY4" fmla="*/ 336460 h 447585"/>
                      <a:gd name="connsiteX0" fmla="*/ 692496 w 717669"/>
                      <a:gd name="connsiteY0" fmla="*/ 336460 h 447585"/>
                      <a:gd name="connsiteX1" fmla="*/ 227041 w 717669"/>
                      <a:gd name="connsiteY1" fmla="*/ 118655 h 447585"/>
                      <a:gd name="connsiteX2" fmla="*/ 130521 w 717669"/>
                      <a:gd name="connsiteY2" fmla="*/ 205015 h 447585"/>
                      <a:gd name="connsiteX3" fmla="*/ 651856 w 717669"/>
                      <a:gd name="connsiteY3" fmla="*/ 447585 h 447585"/>
                      <a:gd name="connsiteX4" fmla="*/ 692496 w 717669"/>
                      <a:gd name="connsiteY4" fmla="*/ 336460 h 447585"/>
                      <a:gd name="connsiteX0" fmla="*/ 724589 w 749762"/>
                      <a:gd name="connsiteY0" fmla="*/ 310488 h 421613"/>
                      <a:gd name="connsiteX1" fmla="*/ 259134 w 749762"/>
                      <a:gd name="connsiteY1" fmla="*/ 92683 h 421613"/>
                      <a:gd name="connsiteX2" fmla="*/ 162614 w 749762"/>
                      <a:gd name="connsiteY2" fmla="*/ 179043 h 421613"/>
                      <a:gd name="connsiteX3" fmla="*/ 683949 w 749762"/>
                      <a:gd name="connsiteY3" fmla="*/ 421613 h 421613"/>
                      <a:gd name="connsiteX4" fmla="*/ 724589 w 749762"/>
                      <a:gd name="connsiteY4" fmla="*/ 310488 h 421613"/>
                      <a:gd name="connsiteX0" fmla="*/ 735174 w 760347"/>
                      <a:gd name="connsiteY0" fmla="*/ 307587 h 418712"/>
                      <a:gd name="connsiteX1" fmla="*/ 269719 w 760347"/>
                      <a:gd name="connsiteY1" fmla="*/ 89782 h 418712"/>
                      <a:gd name="connsiteX2" fmla="*/ 173199 w 760347"/>
                      <a:gd name="connsiteY2" fmla="*/ 176142 h 418712"/>
                      <a:gd name="connsiteX3" fmla="*/ 694534 w 760347"/>
                      <a:gd name="connsiteY3" fmla="*/ 418712 h 418712"/>
                      <a:gd name="connsiteX4" fmla="*/ 735174 w 760347"/>
                      <a:gd name="connsiteY4" fmla="*/ 307587 h 418712"/>
                      <a:gd name="connsiteX0" fmla="*/ 713879 w 739052"/>
                      <a:gd name="connsiteY0" fmla="*/ 328987 h 440112"/>
                      <a:gd name="connsiteX1" fmla="*/ 248424 w 739052"/>
                      <a:gd name="connsiteY1" fmla="*/ 111182 h 440112"/>
                      <a:gd name="connsiteX2" fmla="*/ 151904 w 739052"/>
                      <a:gd name="connsiteY2" fmla="*/ 197542 h 440112"/>
                      <a:gd name="connsiteX3" fmla="*/ 673239 w 739052"/>
                      <a:gd name="connsiteY3" fmla="*/ 440112 h 440112"/>
                      <a:gd name="connsiteX4" fmla="*/ 713879 w 739052"/>
                      <a:gd name="connsiteY4" fmla="*/ 328987 h 440112"/>
                      <a:gd name="connsiteX0" fmla="*/ 778133 w 803306"/>
                      <a:gd name="connsiteY0" fmla="*/ 329633 h 440758"/>
                      <a:gd name="connsiteX1" fmla="*/ 312678 w 803306"/>
                      <a:gd name="connsiteY1" fmla="*/ 111828 h 440758"/>
                      <a:gd name="connsiteX2" fmla="*/ 216158 w 803306"/>
                      <a:gd name="connsiteY2" fmla="*/ 198188 h 440758"/>
                      <a:gd name="connsiteX3" fmla="*/ 737493 w 803306"/>
                      <a:gd name="connsiteY3" fmla="*/ 440758 h 440758"/>
                      <a:gd name="connsiteX4" fmla="*/ 778133 w 803306"/>
                      <a:gd name="connsiteY4" fmla="*/ 329633 h 440758"/>
                      <a:gd name="connsiteX0" fmla="*/ 783603 w 808776"/>
                      <a:gd name="connsiteY0" fmla="*/ 345920 h 457045"/>
                      <a:gd name="connsiteX1" fmla="*/ 318148 w 808776"/>
                      <a:gd name="connsiteY1" fmla="*/ 128115 h 457045"/>
                      <a:gd name="connsiteX2" fmla="*/ 221628 w 808776"/>
                      <a:gd name="connsiteY2" fmla="*/ 214475 h 457045"/>
                      <a:gd name="connsiteX3" fmla="*/ 742963 w 808776"/>
                      <a:gd name="connsiteY3" fmla="*/ 457045 h 457045"/>
                      <a:gd name="connsiteX4" fmla="*/ 783603 w 808776"/>
                      <a:gd name="connsiteY4" fmla="*/ 345920 h 457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8776" h="457045">
                        <a:moveTo>
                          <a:pt x="783603" y="345920"/>
                        </a:moveTo>
                        <a:cubicBezTo>
                          <a:pt x="667186" y="315863"/>
                          <a:pt x="468220" y="226117"/>
                          <a:pt x="318148" y="128115"/>
                        </a:cubicBezTo>
                        <a:cubicBezTo>
                          <a:pt x="185718" y="-219149"/>
                          <a:pt x="-267119" y="253918"/>
                          <a:pt x="221628" y="214475"/>
                        </a:cubicBezTo>
                        <a:cubicBezTo>
                          <a:pt x="382706" y="308667"/>
                          <a:pt x="562200" y="401588"/>
                          <a:pt x="742963" y="457045"/>
                        </a:cubicBezTo>
                        <a:cubicBezTo>
                          <a:pt x="804770" y="453023"/>
                          <a:pt x="832872" y="414217"/>
                          <a:pt x="783603" y="345920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 w="15875">
                        <a:solidFill>
                          <a:prstClr val="black"/>
                        </a:solidFill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314" name="グループ化 313"/>
                  <p:cNvGrpSpPr/>
                  <p:nvPr/>
                </p:nvGrpSpPr>
                <p:grpSpPr>
                  <a:xfrm>
                    <a:off x="2972638" y="4243379"/>
                    <a:ext cx="405993" cy="422361"/>
                    <a:chOff x="2972638" y="4243379"/>
                    <a:chExt cx="405993" cy="422361"/>
                  </a:xfrm>
                </p:grpSpPr>
                <p:sp>
                  <p:nvSpPr>
                    <p:cNvPr id="315" name="フリーフォーム 314"/>
                    <p:cNvSpPr/>
                    <p:nvPr/>
                  </p:nvSpPr>
                  <p:spPr>
                    <a:xfrm rot="11594728" flipV="1">
                      <a:off x="3061101" y="4243379"/>
                      <a:ext cx="317530" cy="417076"/>
                    </a:xfrm>
                    <a:custGeom>
                      <a:avLst/>
                      <a:gdLst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300633 h 402233"/>
                        <a:gd name="connsiteX1" fmla="*/ 96520 w 579120"/>
                        <a:gd name="connsiteY1" fmla="*/ 77113 h 402233"/>
                        <a:gd name="connsiteX2" fmla="*/ 10160 w 579120"/>
                        <a:gd name="connsiteY2" fmla="*/ 26313 h 402233"/>
                        <a:gd name="connsiteX3" fmla="*/ 0 w 579120"/>
                        <a:gd name="connsiteY3" fmla="*/ 163473 h 402233"/>
                        <a:gd name="connsiteX4" fmla="*/ 508000 w 579120"/>
                        <a:gd name="connsiteY4" fmla="*/ 402233 h 402233"/>
                        <a:gd name="connsiteX5" fmla="*/ 579120 w 579120"/>
                        <a:gd name="connsiteY5" fmla="*/ 300633 h 402233"/>
                        <a:gd name="connsiteX0" fmla="*/ 650289 w 650289"/>
                        <a:gd name="connsiteY0" fmla="*/ 300633 h 402233"/>
                        <a:gd name="connsiteX1" fmla="*/ 167689 w 650289"/>
                        <a:gd name="connsiteY1" fmla="*/ 77113 h 402233"/>
                        <a:gd name="connsiteX2" fmla="*/ 81329 w 650289"/>
                        <a:gd name="connsiteY2" fmla="*/ 26313 h 402233"/>
                        <a:gd name="connsiteX3" fmla="*/ 71169 w 650289"/>
                        <a:gd name="connsiteY3" fmla="*/ 163473 h 402233"/>
                        <a:gd name="connsiteX4" fmla="*/ 579169 w 650289"/>
                        <a:gd name="connsiteY4" fmla="*/ 402233 h 402233"/>
                        <a:gd name="connsiteX5" fmla="*/ 650289 w 650289"/>
                        <a:gd name="connsiteY5" fmla="*/ 300633 h 402233"/>
                        <a:gd name="connsiteX0" fmla="*/ 773182 w 773182"/>
                        <a:gd name="connsiteY0" fmla="*/ 300633 h 402233"/>
                        <a:gd name="connsiteX1" fmla="*/ 290582 w 773182"/>
                        <a:gd name="connsiteY1" fmla="*/ 77113 h 402233"/>
                        <a:gd name="connsiteX2" fmla="*/ 204222 w 773182"/>
                        <a:gd name="connsiteY2" fmla="*/ 26313 h 402233"/>
                        <a:gd name="connsiteX3" fmla="*/ 194062 w 773182"/>
                        <a:gd name="connsiteY3" fmla="*/ 163473 h 402233"/>
                        <a:gd name="connsiteX4" fmla="*/ 702062 w 773182"/>
                        <a:gd name="connsiteY4" fmla="*/ 402233 h 402233"/>
                        <a:gd name="connsiteX5" fmla="*/ 773182 w 773182"/>
                        <a:gd name="connsiteY5" fmla="*/ 300633 h 402233"/>
                        <a:gd name="connsiteX0" fmla="*/ 764124 w 764124"/>
                        <a:gd name="connsiteY0" fmla="*/ 291562 h 393162"/>
                        <a:gd name="connsiteX1" fmla="*/ 281524 w 764124"/>
                        <a:gd name="connsiteY1" fmla="*/ 68042 h 393162"/>
                        <a:gd name="connsiteX2" fmla="*/ 219929 w 764124"/>
                        <a:gd name="connsiteY2" fmla="*/ 45817 h 393162"/>
                        <a:gd name="connsiteX3" fmla="*/ 185004 w 764124"/>
                        <a:gd name="connsiteY3" fmla="*/ 154402 h 393162"/>
                        <a:gd name="connsiteX4" fmla="*/ 693004 w 764124"/>
                        <a:gd name="connsiteY4" fmla="*/ 393162 h 393162"/>
                        <a:gd name="connsiteX5" fmla="*/ 764124 w 764124"/>
                        <a:gd name="connsiteY5" fmla="*/ 291562 h 393162"/>
                        <a:gd name="connsiteX0" fmla="*/ 764124 w 764124"/>
                        <a:gd name="connsiteY0" fmla="*/ 304898 h 406498"/>
                        <a:gd name="connsiteX1" fmla="*/ 281524 w 764124"/>
                        <a:gd name="connsiteY1" fmla="*/ 81378 h 406498"/>
                        <a:gd name="connsiteX2" fmla="*/ 219929 w 764124"/>
                        <a:gd name="connsiteY2" fmla="*/ 59153 h 406498"/>
                        <a:gd name="connsiteX3" fmla="*/ 185004 w 764124"/>
                        <a:gd name="connsiteY3" fmla="*/ 167738 h 406498"/>
                        <a:gd name="connsiteX4" fmla="*/ 693004 w 764124"/>
                        <a:gd name="connsiteY4" fmla="*/ 406498 h 406498"/>
                        <a:gd name="connsiteX5" fmla="*/ 764124 w 764124"/>
                        <a:gd name="connsiteY5" fmla="*/ 304898 h 406498"/>
                        <a:gd name="connsiteX0" fmla="*/ 746979 w 746979"/>
                        <a:gd name="connsiteY0" fmla="*/ 299183 h 406498"/>
                        <a:gd name="connsiteX1" fmla="*/ 281524 w 746979"/>
                        <a:gd name="connsiteY1" fmla="*/ 81378 h 406498"/>
                        <a:gd name="connsiteX2" fmla="*/ 219929 w 746979"/>
                        <a:gd name="connsiteY2" fmla="*/ 59153 h 406498"/>
                        <a:gd name="connsiteX3" fmla="*/ 185004 w 746979"/>
                        <a:gd name="connsiteY3" fmla="*/ 167738 h 406498"/>
                        <a:gd name="connsiteX4" fmla="*/ 693004 w 746979"/>
                        <a:gd name="connsiteY4" fmla="*/ 406498 h 406498"/>
                        <a:gd name="connsiteX5" fmla="*/ 746979 w 746979"/>
                        <a:gd name="connsiteY5" fmla="*/ 299183 h 40649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51589"/>
                        <a:gd name="connsiteY0" fmla="*/ 299183 h 410308"/>
                        <a:gd name="connsiteX1" fmla="*/ 281524 w 751589"/>
                        <a:gd name="connsiteY1" fmla="*/ 81378 h 410308"/>
                        <a:gd name="connsiteX2" fmla="*/ 219929 w 751589"/>
                        <a:gd name="connsiteY2" fmla="*/ 59153 h 410308"/>
                        <a:gd name="connsiteX3" fmla="*/ 185004 w 751589"/>
                        <a:gd name="connsiteY3" fmla="*/ 167738 h 410308"/>
                        <a:gd name="connsiteX4" fmla="*/ 706339 w 751589"/>
                        <a:gd name="connsiteY4" fmla="*/ 410308 h 410308"/>
                        <a:gd name="connsiteX5" fmla="*/ 746979 w 751589"/>
                        <a:gd name="connsiteY5" fmla="*/ 299183 h 410308"/>
                        <a:gd name="connsiteX0" fmla="*/ 746979 w 766980"/>
                        <a:gd name="connsiteY0" fmla="*/ 299183 h 410308"/>
                        <a:gd name="connsiteX1" fmla="*/ 281524 w 766980"/>
                        <a:gd name="connsiteY1" fmla="*/ 81378 h 410308"/>
                        <a:gd name="connsiteX2" fmla="*/ 219929 w 766980"/>
                        <a:gd name="connsiteY2" fmla="*/ 59153 h 410308"/>
                        <a:gd name="connsiteX3" fmla="*/ 185004 w 766980"/>
                        <a:gd name="connsiteY3" fmla="*/ 167738 h 410308"/>
                        <a:gd name="connsiteX4" fmla="*/ 706339 w 766980"/>
                        <a:gd name="connsiteY4" fmla="*/ 410308 h 410308"/>
                        <a:gd name="connsiteX5" fmla="*/ 746979 w 766980"/>
                        <a:gd name="connsiteY5" fmla="*/ 299183 h 410308"/>
                        <a:gd name="connsiteX0" fmla="*/ 746979 w 763268"/>
                        <a:gd name="connsiteY0" fmla="*/ 299183 h 410308"/>
                        <a:gd name="connsiteX1" fmla="*/ 281524 w 763268"/>
                        <a:gd name="connsiteY1" fmla="*/ 81378 h 410308"/>
                        <a:gd name="connsiteX2" fmla="*/ 219929 w 763268"/>
                        <a:gd name="connsiteY2" fmla="*/ 59153 h 410308"/>
                        <a:gd name="connsiteX3" fmla="*/ 185004 w 763268"/>
                        <a:gd name="connsiteY3" fmla="*/ 167738 h 410308"/>
                        <a:gd name="connsiteX4" fmla="*/ 706339 w 763268"/>
                        <a:gd name="connsiteY4" fmla="*/ 410308 h 410308"/>
                        <a:gd name="connsiteX5" fmla="*/ 746979 w 763268"/>
                        <a:gd name="connsiteY5" fmla="*/ 299183 h 410308"/>
                        <a:gd name="connsiteX0" fmla="*/ 746979 w 760002"/>
                        <a:gd name="connsiteY0" fmla="*/ 299183 h 403934"/>
                        <a:gd name="connsiteX1" fmla="*/ 281524 w 760002"/>
                        <a:gd name="connsiteY1" fmla="*/ 81378 h 403934"/>
                        <a:gd name="connsiteX2" fmla="*/ 219929 w 760002"/>
                        <a:gd name="connsiteY2" fmla="*/ 59153 h 403934"/>
                        <a:gd name="connsiteX3" fmla="*/ 185004 w 760002"/>
                        <a:gd name="connsiteY3" fmla="*/ 167738 h 403934"/>
                        <a:gd name="connsiteX4" fmla="*/ 697878 w 760002"/>
                        <a:gd name="connsiteY4" fmla="*/ 403934 h 403934"/>
                        <a:gd name="connsiteX5" fmla="*/ 746979 w 760002"/>
                        <a:gd name="connsiteY5" fmla="*/ 299183 h 403934"/>
                        <a:gd name="connsiteX0" fmla="*/ 746979 w 761578"/>
                        <a:gd name="connsiteY0" fmla="*/ 299183 h 403934"/>
                        <a:gd name="connsiteX1" fmla="*/ 281524 w 761578"/>
                        <a:gd name="connsiteY1" fmla="*/ 81378 h 403934"/>
                        <a:gd name="connsiteX2" fmla="*/ 219929 w 761578"/>
                        <a:gd name="connsiteY2" fmla="*/ 59153 h 403934"/>
                        <a:gd name="connsiteX3" fmla="*/ 185004 w 761578"/>
                        <a:gd name="connsiteY3" fmla="*/ 167738 h 403934"/>
                        <a:gd name="connsiteX4" fmla="*/ 697878 w 761578"/>
                        <a:gd name="connsiteY4" fmla="*/ 403934 h 403934"/>
                        <a:gd name="connsiteX5" fmla="*/ 746979 w 761578"/>
                        <a:gd name="connsiteY5" fmla="*/ 299183 h 403934"/>
                        <a:gd name="connsiteX0" fmla="*/ 746979 w 768357"/>
                        <a:gd name="connsiteY0" fmla="*/ 299183 h 403934"/>
                        <a:gd name="connsiteX1" fmla="*/ 281524 w 768357"/>
                        <a:gd name="connsiteY1" fmla="*/ 81378 h 403934"/>
                        <a:gd name="connsiteX2" fmla="*/ 219929 w 768357"/>
                        <a:gd name="connsiteY2" fmla="*/ 59153 h 403934"/>
                        <a:gd name="connsiteX3" fmla="*/ 185004 w 768357"/>
                        <a:gd name="connsiteY3" fmla="*/ 167738 h 403934"/>
                        <a:gd name="connsiteX4" fmla="*/ 697878 w 768357"/>
                        <a:gd name="connsiteY4" fmla="*/ 403934 h 403934"/>
                        <a:gd name="connsiteX5" fmla="*/ 746979 w 768357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538693 w 764624"/>
                        <a:gd name="connsiteY1" fmla="*/ 228446 h 403934"/>
                        <a:gd name="connsiteX2" fmla="*/ 281524 w 764624"/>
                        <a:gd name="connsiteY2" fmla="*/ 81378 h 403934"/>
                        <a:gd name="connsiteX3" fmla="*/ 219929 w 764624"/>
                        <a:gd name="connsiteY3" fmla="*/ 59153 h 403934"/>
                        <a:gd name="connsiteX4" fmla="*/ 185004 w 764624"/>
                        <a:gd name="connsiteY4" fmla="*/ 167738 h 403934"/>
                        <a:gd name="connsiteX5" fmla="*/ 697878 w 764624"/>
                        <a:gd name="connsiteY5" fmla="*/ 403934 h 403934"/>
                        <a:gd name="connsiteX6" fmla="*/ 746979 w 764624"/>
                        <a:gd name="connsiteY6" fmla="*/ 299183 h 403934"/>
                        <a:gd name="connsiteX0" fmla="*/ 746979 w 764624"/>
                        <a:gd name="connsiteY0" fmla="*/ 299183 h 404193"/>
                        <a:gd name="connsiteX1" fmla="*/ 538693 w 764624"/>
                        <a:gd name="connsiteY1" fmla="*/ 228446 h 404193"/>
                        <a:gd name="connsiteX2" fmla="*/ 281524 w 764624"/>
                        <a:gd name="connsiteY2" fmla="*/ 81378 h 404193"/>
                        <a:gd name="connsiteX3" fmla="*/ 219929 w 764624"/>
                        <a:gd name="connsiteY3" fmla="*/ 59153 h 404193"/>
                        <a:gd name="connsiteX4" fmla="*/ 185004 w 764624"/>
                        <a:gd name="connsiteY4" fmla="*/ 167738 h 404193"/>
                        <a:gd name="connsiteX5" fmla="*/ 505516 w 764624"/>
                        <a:gd name="connsiteY5" fmla="*/ 323703 h 404193"/>
                        <a:gd name="connsiteX6" fmla="*/ 697878 w 764624"/>
                        <a:gd name="connsiteY6" fmla="*/ 403934 h 404193"/>
                        <a:gd name="connsiteX7" fmla="*/ 746979 w 764624"/>
                        <a:gd name="connsiteY7" fmla="*/ 299183 h 404193"/>
                        <a:gd name="connsiteX0" fmla="*/ 235073 w 704701"/>
                        <a:gd name="connsiteY0" fmla="*/ 1298 h 586253"/>
                        <a:gd name="connsiteX1" fmla="*/ 538693 w 704701"/>
                        <a:gd name="connsiteY1" fmla="*/ 410506 h 586253"/>
                        <a:gd name="connsiteX2" fmla="*/ 281524 w 704701"/>
                        <a:gd name="connsiteY2" fmla="*/ 263438 h 586253"/>
                        <a:gd name="connsiteX3" fmla="*/ 219929 w 704701"/>
                        <a:gd name="connsiteY3" fmla="*/ 241213 h 586253"/>
                        <a:gd name="connsiteX4" fmla="*/ 185004 w 704701"/>
                        <a:gd name="connsiteY4" fmla="*/ 349798 h 586253"/>
                        <a:gd name="connsiteX5" fmla="*/ 505516 w 704701"/>
                        <a:gd name="connsiteY5" fmla="*/ 505763 h 586253"/>
                        <a:gd name="connsiteX6" fmla="*/ 697878 w 704701"/>
                        <a:gd name="connsiteY6" fmla="*/ 585994 h 586253"/>
                        <a:gd name="connsiteX7" fmla="*/ 235073 w 704701"/>
                        <a:gd name="connsiteY7" fmla="*/ 1298 h 586253"/>
                        <a:gd name="connsiteX0" fmla="*/ 235073 w 548526"/>
                        <a:gd name="connsiteY0" fmla="*/ 123773 h 629922"/>
                        <a:gd name="connsiteX1" fmla="*/ 538693 w 548526"/>
                        <a:gd name="connsiteY1" fmla="*/ 532981 h 629922"/>
                        <a:gd name="connsiteX2" fmla="*/ 281524 w 548526"/>
                        <a:gd name="connsiteY2" fmla="*/ 385913 h 629922"/>
                        <a:gd name="connsiteX3" fmla="*/ 219929 w 548526"/>
                        <a:gd name="connsiteY3" fmla="*/ 363688 h 629922"/>
                        <a:gd name="connsiteX4" fmla="*/ 185004 w 548526"/>
                        <a:gd name="connsiteY4" fmla="*/ 472273 h 629922"/>
                        <a:gd name="connsiteX5" fmla="*/ 505516 w 548526"/>
                        <a:gd name="connsiteY5" fmla="*/ 628238 h 629922"/>
                        <a:gd name="connsiteX6" fmla="*/ 313392 w 548526"/>
                        <a:gd name="connsiteY6" fmla="*/ 0 h 629922"/>
                        <a:gd name="connsiteX7" fmla="*/ 235073 w 548526"/>
                        <a:gd name="connsiteY7" fmla="*/ 123773 h 629922"/>
                        <a:gd name="connsiteX0" fmla="*/ 235073 w 548526"/>
                        <a:gd name="connsiteY0" fmla="*/ 126511 h 632660"/>
                        <a:gd name="connsiteX1" fmla="*/ 538693 w 548526"/>
                        <a:gd name="connsiteY1" fmla="*/ 535719 h 632660"/>
                        <a:gd name="connsiteX2" fmla="*/ 281524 w 548526"/>
                        <a:gd name="connsiteY2" fmla="*/ 388651 h 632660"/>
                        <a:gd name="connsiteX3" fmla="*/ 219929 w 548526"/>
                        <a:gd name="connsiteY3" fmla="*/ 366426 h 632660"/>
                        <a:gd name="connsiteX4" fmla="*/ 185004 w 548526"/>
                        <a:gd name="connsiteY4" fmla="*/ 475011 h 632660"/>
                        <a:gd name="connsiteX5" fmla="*/ 505516 w 548526"/>
                        <a:gd name="connsiteY5" fmla="*/ 630976 h 632660"/>
                        <a:gd name="connsiteX6" fmla="*/ 313392 w 548526"/>
                        <a:gd name="connsiteY6" fmla="*/ 2738 h 632660"/>
                        <a:gd name="connsiteX7" fmla="*/ 235073 w 548526"/>
                        <a:gd name="connsiteY7" fmla="*/ 126511 h 632660"/>
                        <a:gd name="connsiteX0" fmla="*/ 235073 w 546780"/>
                        <a:gd name="connsiteY0" fmla="*/ 126512 h 632661"/>
                        <a:gd name="connsiteX1" fmla="*/ 538693 w 546780"/>
                        <a:gd name="connsiteY1" fmla="*/ 535720 h 632661"/>
                        <a:gd name="connsiteX2" fmla="*/ 281524 w 546780"/>
                        <a:gd name="connsiteY2" fmla="*/ 388652 h 632661"/>
                        <a:gd name="connsiteX3" fmla="*/ 219929 w 546780"/>
                        <a:gd name="connsiteY3" fmla="*/ 366427 h 632661"/>
                        <a:gd name="connsiteX4" fmla="*/ 185004 w 546780"/>
                        <a:gd name="connsiteY4" fmla="*/ 475012 h 632661"/>
                        <a:gd name="connsiteX5" fmla="*/ 505516 w 546780"/>
                        <a:gd name="connsiteY5" fmla="*/ 630977 h 632661"/>
                        <a:gd name="connsiteX6" fmla="*/ 313392 w 546780"/>
                        <a:gd name="connsiteY6" fmla="*/ 2739 h 632661"/>
                        <a:gd name="connsiteX7" fmla="*/ 235073 w 546780"/>
                        <a:gd name="connsiteY7" fmla="*/ 126512 h 632661"/>
                        <a:gd name="connsiteX0" fmla="*/ 235073 w 546780"/>
                        <a:gd name="connsiteY0" fmla="*/ 130186 h 636335"/>
                        <a:gd name="connsiteX1" fmla="*/ 538693 w 546780"/>
                        <a:gd name="connsiteY1" fmla="*/ 539394 h 636335"/>
                        <a:gd name="connsiteX2" fmla="*/ 281524 w 546780"/>
                        <a:gd name="connsiteY2" fmla="*/ 392326 h 636335"/>
                        <a:gd name="connsiteX3" fmla="*/ 219929 w 546780"/>
                        <a:gd name="connsiteY3" fmla="*/ 370101 h 636335"/>
                        <a:gd name="connsiteX4" fmla="*/ 185004 w 546780"/>
                        <a:gd name="connsiteY4" fmla="*/ 478686 h 636335"/>
                        <a:gd name="connsiteX5" fmla="*/ 505516 w 546780"/>
                        <a:gd name="connsiteY5" fmla="*/ 634651 h 636335"/>
                        <a:gd name="connsiteX6" fmla="*/ 313392 w 546780"/>
                        <a:gd name="connsiteY6" fmla="*/ 6413 h 636335"/>
                        <a:gd name="connsiteX7" fmla="*/ 235073 w 546780"/>
                        <a:gd name="connsiteY7" fmla="*/ 130186 h 636335"/>
                        <a:gd name="connsiteX0" fmla="*/ 235073 w 550378"/>
                        <a:gd name="connsiteY0" fmla="*/ 130186 h 636335"/>
                        <a:gd name="connsiteX1" fmla="*/ 538693 w 550378"/>
                        <a:gd name="connsiteY1" fmla="*/ 539394 h 636335"/>
                        <a:gd name="connsiteX2" fmla="*/ 281524 w 550378"/>
                        <a:gd name="connsiteY2" fmla="*/ 392326 h 636335"/>
                        <a:gd name="connsiteX3" fmla="*/ 219929 w 550378"/>
                        <a:gd name="connsiteY3" fmla="*/ 370101 h 636335"/>
                        <a:gd name="connsiteX4" fmla="*/ 185004 w 550378"/>
                        <a:gd name="connsiteY4" fmla="*/ 478686 h 636335"/>
                        <a:gd name="connsiteX5" fmla="*/ 505516 w 550378"/>
                        <a:gd name="connsiteY5" fmla="*/ 634651 h 636335"/>
                        <a:gd name="connsiteX6" fmla="*/ 313392 w 550378"/>
                        <a:gd name="connsiteY6" fmla="*/ 6413 h 636335"/>
                        <a:gd name="connsiteX7" fmla="*/ 235073 w 550378"/>
                        <a:gd name="connsiteY7" fmla="*/ 130186 h 636335"/>
                        <a:gd name="connsiteX0" fmla="*/ 235073 w 520180"/>
                        <a:gd name="connsiteY0" fmla="*/ 130186 h 636335"/>
                        <a:gd name="connsiteX1" fmla="*/ 391213 w 520180"/>
                        <a:gd name="connsiteY1" fmla="*/ 410132 h 636335"/>
                        <a:gd name="connsiteX2" fmla="*/ 281524 w 520180"/>
                        <a:gd name="connsiteY2" fmla="*/ 392326 h 636335"/>
                        <a:gd name="connsiteX3" fmla="*/ 219929 w 520180"/>
                        <a:gd name="connsiteY3" fmla="*/ 370101 h 636335"/>
                        <a:gd name="connsiteX4" fmla="*/ 185004 w 520180"/>
                        <a:gd name="connsiteY4" fmla="*/ 478686 h 636335"/>
                        <a:gd name="connsiteX5" fmla="*/ 505516 w 520180"/>
                        <a:gd name="connsiteY5" fmla="*/ 634651 h 636335"/>
                        <a:gd name="connsiteX6" fmla="*/ 313392 w 520180"/>
                        <a:gd name="connsiteY6" fmla="*/ 6413 h 636335"/>
                        <a:gd name="connsiteX7" fmla="*/ 235073 w 520180"/>
                        <a:gd name="connsiteY7" fmla="*/ 130186 h 636335"/>
                        <a:gd name="connsiteX0" fmla="*/ 235073 w 520180"/>
                        <a:gd name="connsiteY0" fmla="*/ 130186 h 636335"/>
                        <a:gd name="connsiteX1" fmla="*/ 289675 w 520180"/>
                        <a:gd name="connsiteY1" fmla="*/ 360040 h 636335"/>
                        <a:gd name="connsiteX2" fmla="*/ 281524 w 520180"/>
                        <a:gd name="connsiteY2" fmla="*/ 392326 h 636335"/>
                        <a:gd name="connsiteX3" fmla="*/ 219929 w 520180"/>
                        <a:gd name="connsiteY3" fmla="*/ 370101 h 636335"/>
                        <a:gd name="connsiteX4" fmla="*/ 185004 w 520180"/>
                        <a:gd name="connsiteY4" fmla="*/ 478686 h 636335"/>
                        <a:gd name="connsiteX5" fmla="*/ 505516 w 520180"/>
                        <a:gd name="connsiteY5" fmla="*/ 634651 h 636335"/>
                        <a:gd name="connsiteX6" fmla="*/ 313392 w 520180"/>
                        <a:gd name="connsiteY6" fmla="*/ 6413 h 636335"/>
                        <a:gd name="connsiteX7" fmla="*/ 235073 w 520180"/>
                        <a:gd name="connsiteY7" fmla="*/ 130186 h 636335"/>
                        <a:gd name="connsiteX0" fmla="*/ 235073 w 521476"/>
                        <a:gd name="connsiteY0" fmla="*/ 130186 h 490729"/>
                        <a:gd name="connsiteX1" fmla="*/ 289675 w 521476"/>
                        <a:gd name="connsiteY1" fmla="*/ 360040 h 490729"/>
                        <a:gd name="connsiteX2" fmla="*/ 281524 w 521476"/>
                        <a:gd name="connsiteY2" fmla="*/ 392326 h 490729"/>
                        <a:gd name="connsiteX3" fmla="*/ 219929 w 521476"/>
                        <a:gd name="connsiteY3" fmla="*/ 370101 h 490729"/>
                        <a:gd name="connsiteX4" fmla="*/ 185004 w 521476"/>
                        <a:gd name="connsiteY4" fmla="*/ 478686 h 490729"/>
                        <a:gd name="connsiteX5" fmla="*/ 506865 w 521476"/>
                        <a:gd name="connsiteY5" fmla="*/ 468019 h 490729"/>
                        <a:gd name="connsiteX6" fmla="*/ 313392 w 521476"/>
                        <a:gd name="connsiteY6" fmla="*/ 6413 h 490729"/>
                        <a:gd name="connsiteX7" fmla="*/ 235073 w 521476"/>
                        <a:gd name="connsiteY7" fmla="*/ 130186 h 490729"/>
                        <a:gd name="connsiteX0" fmla="*/ 235073 w 510414"/>
                        <a:gd name="connsiteY0" fmla="*/ 130186 h 490729"/>
                        <a:gd name="connsiteX1" fmla="*/ 289675 w 510414"/>
                        <a:gd name="connsiteY1" fmla="*/ 360040 h 490729"/>
                        <a:gd name="connsiteX2" fmla="*/ 281524 w 510414"/>
                        <a:gd name="connsiteY2" fmla="*/ 392326 h 490729"/>
                        <a:gd name="connsiteX3" fmla="*/ 219929 w 510414"/>
                        <a:gd name="connsiteY3" fmla="*/ 370101 h 490729"/>
                        <a:gd name="connsiteX4" fmla="*/ 185004 w 510414"/>
                        <a:gd name="connsiteY4" fmla="*/ 478686 h 490729"/>
                        <a:gd name="connsiteX5" fmla="*/ 506865 w 510414"/>
                        <a:gd name="connsiteY5" fmla="*/ 468019 h 490729"/>
                        <a:gd name="connsiteX6" fmla="*/ 313392 w 510414"/>
                        <a:gd name="connsiteY6" fmla="*/ 6413 h 490729"/>
                        <a:gd name="connsiteX7" fmla="*/ 235073 w 510414"/>
                        <a:gd name="connsiteY7" fmla="*/ 130186 h 490729"/>
                        <a:gd name="connsiteX0" fmla="*/ 235073 w 512719"/>
                        <a:gd name="connsiteY0" fmla="*/ 130186 h 490729"/>
                        <a:gd name="connsiteX1" fmla="*/ 289675 w 512719"/>
                        <a:gd name="connsiteY1" fmla="*/ 360040 h 490729"/>
                        <a:gd name="connsiteX2" fmla="*/ 281524 w 512719"/>
                        <a:gd name="connsiteY2" fmla="*/ 392326 h 490729"/>
                        <a:gd name="connsiteX3" fmla="*/ 219929 w 512719"/>
                        <a:gd name="connsiteY3" fmla="*/ 370101 h 490729"/>
                        <a:gd name="connsiteX4" fmla="*/ 185004 w 512719"/>
                        <a:gd name="connsiteY4" fmla="*/ 478686 h 490729"/>
                        <a:gd name="connsiteX5" fmla="*/ 506865 w 512719"/>
                        <a:gd name="connsiteY5" fmla="*/ 468019 h 490729"/>
                        <a:gd name="connsiteX6" fmla="*/ 313392 w 512719"/>
                        <a:gd name="connsiteY6" fmla="*/ 6413 h 490729"/>
                        <a:gd name="connsiteX7" fmla="*/ 235073 w 512719"/>
                        <a:gd name="connsiteY7" fmla="*/ 130186 h 490729"/>
                        <a:gd name="connsiteX0" fmla="*/ 235073 w 511644"/>
                        <a:gd name="connsiteY0" fmla="*/ 130186 h 490729"/>
                        <a:gd name="connsiteX1" fmla="*/ 289675 w 511644"/>
                        <a:gd name="connsiteY1" fmla="*/ 360040 h 490729"/>
                        <a:gd name="connsiteX2" fmla="*/ 281524 w 511644"/>
                        <a:gd name="connsiteY2" fmla="*/ 392326 h 490729"/>
                        <a:gd name="connsiteX3" fmla="*/ 219929 w 511644"/>
                        <a:gd name="connsiteY3" fmla="*/ 370101 h 490729"/>
                        <a:gd name="connsiteX4" fmla="*/ 185004 w 511644"/>
                        <a:gd name="connsiteY4" fmla="*/ 478686 h 490729"/>
                        <a:gd name="connsiteX5" fmla="*/ 506865 w 511644"/>
                        <a:gd name="connsiteY5" fmla="*/ 468019 h 490729"/>
                        <a:gd name="connsiteX6" fmla="*/ 313392 w 511644"/>
                        <a:gd name="connsiteY6" fmla="*/ 6413 h 490729"/>
                        <a:gd name="connsiteX7" fmla="*/ 235073 w 511644"/>
                        <a:gd name="connsiteY7" fmla="*/ 130186 h 490729"/>
                        <a:gd name="connsiteX0" fmla="*/ 235073 w 463572"/>
                        <a:gd name="connsiteY0" fmla="*/ 130186 h 486557"/>
                        <a:gd name="connsiteX1" fmla="*/ 289675 w 463572"/>
                        <a:gd name="connsiteY1" fmla="*/ 360040 h 486557"/>
                        <a:gd name="connsiteX2" fmla="*/ 281524 w 463572"/>
                        <a:gd name="connsiteY2" fmla="*/ 392326 h 486557"/>
                        <a:gd name="connsiteX3" fmla="*/ 219929 w 463572"/>
                        <a:gd name="connsiteY3" fmla="*/ 370101 h 486557"/>
                        <a:gd name="connsiteX4" fmla="*/ 185004 w 463572"/>
                        <a:gd name="connsiteY4" fmla="*/ 478686 h 486557"/>
                        <a:gd name="connsiteX5" fmla="*/ 457417 w 463572"/>
                        <a:gd name="connsiteY5" fmla="*/ 404848 h 486557"/>
                        <a:gd name="connsiteX6" fmla="*/ 313392 w 463572"/>
                        <a:gd name="connsiteY6" fmla="*/ 6413 h 486557"/>
                        <a:gd name="connsiteX7" fmla="*/ 235073 w 463572"/>
                        <a:gd name="connsiteY7" fmla="*/ 130186 h 486557"/>
                        <a:gd name="connsiteX0" fmla="*/ 235073 w 484392"/>
                        <a:gd name="connsiteY0" fmla="*/ 130186 h 486557"/>
                        <a:gd name="connsiteX1" fmla="*/ 289675 w 484392"/>
                        <a:gd name="connsiteY1" fmla="*/ 360040 h 486557"/>
                        <a:gd name="connsiteX2" fmla="*/ 281524 w 484392"/>
                        <a:gd name="connsiteY2" fmla="*/ 392326 h 486557"/>
                        <a:gd name="connsiteX3" fmla="*/ 219929 w 484392"/>
                        <a:gd name="connsiteY3" fmla="*/ 370101 h 486557"/>
                        <a:gd name="connsiteX4" fmla="*/ 185004 w 484392"/>
                        <a:gd name="connsiteY4" fmla="*/ 478686 h 486557"/>
                        <a:gd name="connsiteX5" fmla="*/ 457417 w 484392"/>
                        <a:gd name="connsiteY5" fmla="*/ 404848 h 486557"/>
                        <a:gd name="connsiteX6" fmla="*/ 458183 w 484392"/>
                        <a:gd name="connsiteY6" fmla="*/ 393314 h 486557"/>
                        <a:gd name="connsiteX7" fmla="*/ 313392 w 484392"/>
                        <a:gd name="connsiteY7" fmla="*/ 6413 h 486557"/>
                        <a:gd name="connsiteX8" fmla="*/ 235073 w 484392"/>
                        <a:gd name="connsiteY8" fmla="*/ 130186 h 486557"/>
                        <a:gd name="connsiteX0" fmla="*/ 235073 w 459806"/>
                        <a:gd name="connsiteY0" fmla="*/ 130186 h 486557"/>
                        <a:gd name="connsiteX1" fmla="*/ 289675 w 459806"/>
                        <a:gd name="connsiteY1" fmla="*/ 360040 h 486557"/>
                        <a:gd name="connsiteX2" fmla="*/ 281524 w 459806"/>
                        <a:gd name="connsiteY2" fmla="*/ 392326 h 486557"/>
                        <a:gd name="connsiteX3" fmla="*/ 219929 w 459806"/>
                        <a:gd name="connsiteY3" fmla="*/ 370101 h 486557"/>
                        <a:gd name="connsiteX4" fmla="*/ 185004 w 459806"/>
                        <a:gd name="connsiteY4" fmla="*/ 478686 h 486557"/>
                        <a:gd name="connsiteX5" fmla="*/ 457417 w 459806"/>
                        <a:gd name="connsiteY5" fmla="*/ 404848 h 486557"/>
                        <a:gd name="connsiteX6" fmla="*/ 313392 w 459806"/>
                        <a:gd name="connsiteY6" fmla="*/ 6413 h 486557"/>
                        <a:gd name="connsiteX7" fmla="*/ 235073 w 459806"/>
                        <a:gd name="connsiteY7" fmla="*/ 130186 h 486557"/>
                        <a:gd name="connsiteX0" fmla="*/ 235073 w 321353"/>
                        <a:gd name="connsiteY0" fmla="*/ 130186 h 483717"/>
                        <a:gd name="connsiteX1" fmla="*/ 289675 w 321353"/>
                        <a:gd name="connsiteY1" fmla="*/ 360040 h 483717"/>
                        <a:gd name="connsiteX2" fmla="*/ 281524 w 321353"/>
                        <a:gd name="connsiteY2" fmla="*/ 392326 h 483717"/>
                        <a:gd name="connsiteX3" fmla="*/ 219929 w 321353"/>
                        <a:gd name="connsiteY3" fmla="*/ 370101 h 483717"/>
                        <a:gd name="connsiteX4" fmla="*/ 185004 w 321353"/>
                        <a:gd name="connsiteY4" fmla="*/ 478686 h 483717"/>
                        <a:gd name="connsiteX5" fmla="*/ 313392 w 321353"/>
                        <a:gd name="connsiteY5" fmla="*/ 6413 h 483717"/>
                        <a:gd name="connsiteX6" fmla="*/ 235073 w 321353"/>
                        <a:gd name="connsiteY6" fmla="*/ 130186 h 483717"/>
                        <a:gd name="connsiteX0" fmla="*/ 235073 w 440178"/>
                        <a:gd name="connsiteY0" fmla="*/ 130186 h 483716"/>
                        <a:gd name="connsiteX1" fmla="*/ 289675 w 440178"/>
                        <a:gd name="connsiteY1" fmla="*/ 360040 h 483716"/>
                        <a:gd name="connsiteX2" fmla="*/ 281524 w 440178"/>
                        <a:gd name="connsiteY2" fmla="*/ 392326 h 483716"/>
                        <a:gd name="connsiteX3" fmla="*/ 219929 w 440178"/>
                        <a:gd name="connsiteY3" fmla="*/ 370101 h 483716"/>
                        <a:gd name="connsiteX4" fmla="*/ 185004 w 440178"/>
                        <a:gd name="connsiteY4" fmla="*/ 478686 h 483716"/>
                        <a:gd name="connsiteX5" fmla="*/ 313392 w 440178"/>
                        <a:gd name="connsiteY5" fmla="*/ 6413 h 483716"/>
                        <a:gd name="connsiteX6" fmla="*/ 235073 w 440178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81524 w 465232"/>
                        <a:gd name="connsiteY2" fmla="*/ 392326 h 483716"/>
                        <a:gd name="connsiteX3" fmla="*/ 219929 w 465232"/>
                        <a:gd name="connsiteY3" fmla="*/ 370101 h 483716"/>
                        <a:gd name="connsiteX4" fmla="*/ 185004 w 465232"/>
                        <a:gd name="connsiteY4" fmla="*/ 478686 h 483716"/>
                        <a:gd name="connsiteX5" fmla="*/ 313392 w 465232"/>
                        <a:gd name="connsiteY5" fmla="*/ 6413 h 483716"/>
                        <a:gd name="connsiteX6" fmla="*/ 235073 w 465232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81524 w 465232"/>
                        <a:gd name="connsiteY2" fmla="*/ 392326 h 483716"/>
                        <a:gd name="connsiteX3" fmla="*/ 219929 w 465232"/>
                        <a:gd name="connsiteY3" fmla="*/ 370101 h 483716"/>
                        <a:gd name="connsiteX4" fmla="*/ 185004 w 465232"/>
                        <a:gd name="connsiteY4" fmla="*/ 478686 h 483716"/>
                        <a:gd name="connsiteX5" fmla="*/ 313392 w 465232"/>
                        <a:gd name="connsiteY5" fmla="*/ 6413 h 483716"/>
                        <a:gd name="connsiteX6" fmla="*/ 235073 w 465232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19929 w 465232"/>
                        <a:gd name="connsiteY2" fmla="*/ 370101 h 483716"/>
                        <a:gd name="connsiteX3" fmla="*/ 185004 w 465232"/>
                        <a:gd name="connsiteY3" fmla="*/ 478686 h 483716"/>
                        <a:gd name="connsiteX4" fmla="*/ 313392 w 465232"/>
                        <a:gd name="connsiteY4" fmla="*/ 6413 h 483716"/>
                        <a:gd name="connsiteX5" fmla="*/ 235073 w 465232"/>
                        <a:gd name="connsiteY5" fmla="*/ 130186 h 483716"/>
                        <a:gd name="connsiteX0" fmla="*/ 236526 w 466685"/>
                        <a:gd name="connsiteY0" fmla="*/ 130186 h 483851"/>
                        <a:gd name="connsiteX1" fmla="*/ 291128 w 466685"/>
                        <a:gd name="connsiteY1" fmla="*/ 360040 h 483851"/>
                        <a:gd name="connsiteX2" fmla="*/ 217278 w 466685"/>
                        <a:gd name="connsiteY2" fmla="*/ 376801 h 483851"/>
                        <a:gd name="connsiteX3" fmla="*/ 186457 w 466685"/>
                        <a:gd name="connsiteY3" fmla="*/ 478686 h 483851"/>
                        <a:gd name="connsiteX4" fmla="*/ 314845 w 466685"/>
                        <a:gd name="connsiteY4" fmla="*/ 6413 h 483851"/>
                        <a:gd name="connsiteX5" fmla="*/ 236526 w 466685"/>
                        <a:gd name="connsiteY5" fmla="*/ 130186 h 483851"/>
                        <a:gd name="connsiteX0" fmla="*/ 187481 w 417640"/>
                        <a:gd name="connsiteY0" fmla="*/ 130186 h 507069"/>
                        <a:gd name="connsiteX1" fmla="*/ 242083 w 417640"/>
                        <a:gd name="connsiteY1" fmla="*/ 360040 h 507069"/>
                        <a:gd name="connsiteX2" fmla="*/ 168233 w 417640"/>
                        <a:gd name="connsiteY2" fmla="*/ 376801 h 507069"/>
                        <a:gd name="connsiteX3" fmla="*/ 137412 w 417640"/>
                        <a:gd name="connsiteY3" fmla="*/ 478686 h 507069"/>
                        <a:gd name="connsiteX4" fmla="*/ 265800 w 417640"/>
                        <a:gd name="connsiteY4" fmla="*/ 6413 h 507069"/>
                        <a:gd name="connsiteX5" fmla="*/ 187481 w 417640"/>
                        <a:gd name="connsiteY5" fmla="*/ 130186 h 507069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37449 w 467608"/>
                        <a:gd name="connsiteY0" fmla="*/ 130186 h 514858"/>
                        <a:gd name="connsiteX1" fmla="*/ 266991 w 467608"/>
                        <a:gd name="connsiteY1" fmla="*/ 370112 h 514858"/>
                        <a:gd name="connsiteX2" fmla="*/ 182747 w 467608"/>
                        <a:gd name="connsiteY2" fmla="*/ 378144 h 514858"/>
                        <a:gd name="connsiteX3" fmla="*/ 187380 w 467608"/>
                        <a:gd name="connsiteY3" fmla="*/ 478686 h 514858"/>
                        <a:gd name="connsiteX4" fmla="*/ 315768 w 467608"/>
                        <a:gd name="connsiteY4" fmla="*/ 6413 h 514858"/>
                        <a:gd name="connsiteX5" fmla="*/ 237449 w 467608"/>
                        <a:gd name="connsiteY5" fmla="*/ 130186 h 514858"/>
                        <a:gd name="connsiteX0" fmla="*/ 222501 w 452660"/>
                        <a:gd name="connsiteY0" fmla="*/ 130186 h 517959"/>
                        <a:gd name="connsiteX1" fmla="*/ 252043 w 452660"/>
                        <a:gd name="connsiteY1" fmla="*/ 370112 h 517959"/>
                        <a:gd name="connsiteX2" fmla="*/ 167799 w 452660"/>
                        <a:gd name="connsiteY2" fmla="*/ 378144 h 517959"/>
                        <a:gd name="connsiteX3" fmla="*/ 172432 w 452660"/>
                        <a:gd name="connsiteY3" fmla="*/ 478686 h 517959"/>
                        <a:gd name="connsiteX4" fmla="*/ 300820 w 452660"/>
                        <a:gd name="connsiteY4" fmla="*/ 6413 h 517959"/>
                        <a:gd name="connsiteX5" fmla="*/ 222501 w 452660"/>
                        <a:gd name="connsiteY5" fmla="*/ 130186 h 517959"/>
                        <a:gd name="connsiteX0" fmla="*/ 222500 w 452659"/>
                        <a:gd name="connsiteY0" fmla="*/ 130186 h 517959"/>
                        <a:gd name="connsiteX1" fmla="*/ 252042 w 452659"/>
                        <a:gd name="connsiteY1" fmla="*/ 370112 h 517959"/>
                        <a:gd name="connsiteX2" fmla="*/ 167798 w 452659"/>
                        <a:gd name="connsiteY2" fmla="*/ 378144 h 517959"/>
                        <a:gd name="connsiteX3" fmla="*/ 172431 w 452659"/>
                        <a:gd name="connsiteY3" fmla="*/ 478686 h 517959"/>
                        <a:gd name="connsiteX4" fmla="*/ 300819 w 452659"/>
                        <a:gd name="connsiteY4" fmla="*/ 6413 h 517959"/>
                        <a:gd name="connsiteX5" fmla="*/ 222500 w 452659"/>
                        <a:gd name="connsiteY5" fmla="*/ 130186 h 517959"/>
                        <a:gd name="connsiteX0" fmla="*/ 178753 w 430170"/>
                        <a:gd name="connsiteY0" fmla="*/ 130186 h 507568"/>
                        <a:gd name="connsiteX1" fmla="*/ 208295 w 430170"/>
                        <a:gd name="connsiteY1" fmla="*/ 370112 h 507568"/>
                        <a:gd name="connsiteX2" fmla="*/ 124051 w 430170"/>
                        <a:gd name="connsiteY2" fmla="*/ 378144 h 507568"/>
                        <a:gd name="connsiteX3" fmla="*/ 205066 w 430170"/>
                        <a:gd name="connsiteY3" fmla="*/ 467065 h 507568"/>
                        <a:gd name="connsiteX4" fmla="*/ 257072 w 430170"/>
                        <a:gd name="connsiteY4" fmla="*/ 6413 h 507568"/>
                        <a:gd name="connsiteX5" fmla="*/ 178753 w 430170"/>
                        <a:gd name="connsiteY5" fmla="*/ 130186 h 507568"/>
                        <a:gd name="connsiteX0" fmla="*/ 178753 w 419885"/>
                        <a:gd name="connsiteY0" fmla="*/ 130186 h 507568"/>
                        <a:gd name="connsiteX1" fmla="*/ 208295 w 419885"/>
                        <a:gd name="connsiteY1" fmla="*/ 370112 h 507568"/>
                        <a:gd name="connsiteX2" fmla="*/ 124051 w 419885"/>
                        <a:gd name="connsiteY2" fmla="*/ 378144 h 507568"/>
                        <a:gd name="connsiteX3" fmla="*/ 205066 w 419885"/>
                        <a:gd name="connsiteY3" fmla="*/ 467065 h 507568"/>
                        <a:gd name="connsiteX4" fmla="*/ 257072 w 419885"/>
                        <a:gd name="connsiteY4" fmla="*/ 6413 h 507568"/>
                        <a:gd name="connsiteX5" fmla="*/ 178753 w 419885"/>
                        <a:gd name="connsiteY5" fmla="*/ 130186 h 507568"/>
                        <a:gd name="connsiteX0" fmla="*/ 178753 w 413808"/>
                        <a:gd name="connsiteY0" fmla="*/ 130186 h 507568"/>
                        <a:gd name="connsiteX1" fmla="*/ 208295 w 413808"/>
                        <a:gd name="connsiteY1" fmla="*/ 370112 h 507568"/>
                        <a:gd name="connsiteX2" fmla="*/ 124051 w 413808"/>
                        <a:gd name="connsiteY2" fmla="*/ 378144 h 507568"/>
                        <a:gd name="connsiteX3" fmla="*/ 205066 w 413808"/>
                        <a:gd name="connsiteY3" fmla="*/ 467065 h 507568"/>
                        <a:gd name="connsiteX4" fmla="*/ 257072 w 413808"/>
                        <a:gd name="connsiteY4" fmla="*/ 6413 h 507568"/>
                        <a:gd name="connsiteX5" fmla="*/ 178753 w 413808"/>
                        <a:gd name="connsiteY5" fmla="*/ 130186 h 507568"/>
                        <a:gd name="connsiteX0" fmla="*/ 199224 w 434279"/>
                        <a:gd name="connsiteY0" fmla="*/ 130186 h 514984"/>
                        <a:gd name="connsiteX1" fmla="*/ 228766 w 434279"/>
                        <a:gd name="connsiteY1" fmla="*/ 370112 h 514984"/>
                        <a:gd name="connsiteX2" fmla="*/ 144522 w 434279"/>
                        <a:gd name="connsiteY2" fmla="*/ 378144 h 514984"/>
                        <a:gd name="connsiteX3" fmla="*/ 225537 w 434279"/>
                        <a:gd name="connsiteY3" fmla="*/ 467065 h 514984"/>
                        <a:gd name="connsiteX4" fmla="*/ 277543 w 434279"/>
                        <a:gd name="connsiteY4" fmla="*/ 6413 h 514984"/>
                        <a:gd name="connsiteX5" fmla="*/ 199224 w 434279"/>
                        <a:gd name="connsiteY5" fmla="*/ 130186 h 514984"/>
                        <a:gd name="connsiteX0" fmla="*/ 179305 w 425253"/>
                        <a:gd name="connsiteY0" fmla="*/ 130186 h 509876"/>
                        <a:gd name="connsiteX1" fmla="*/ 208847 w 425253"/>
                        <a:gd name="connsiteY1" fmla="*/ 370112 h 509876"/>
                        <a:gd name="connsiteX2" fmla="*/ 124603 w 425253"/>
                        <a:gd name="connsiteY2" fmla="*/ 378144 h 509876"/>
                        <a:gd name="connsiteX3" fmla="*/ 243810 w 425253"/>
                        <a:gd name="connsiteY3" fmla="*/ 461255 h 509876"/>
                        <a:gd name="connsiteX4" fmla="*/ 257624 w 425253"/>
                        <a:gd name="connsiteY4" fmla="*/ 6413 h 509876"/>
                        <a:gd name="connsiteX5" fmla="*/ 179305 w 425253"/>
                        <a:gd name="connsiteY5" fmla="*/ 130186 h 509876"/>
                        <a:gd name="connsiteX0" fmla="*/ 179305 w 414064"/>
                        <a:gd name="connsiteY0" fmla="*/ 130186 h 509876"/>
                        <a:gd name="connsiteX1" fmla="*/ 208847 w 414064"/>
                        <a:gd name="connsiteY1" fmla="*/ 370112 h 509876"/>
                        <a:gd name="connsiteX2" fmla="*/ 124603 w 414064"/>
                        <a:gd name="connsiteY2" fmla="*/ 378144 h 509876"/>
                        <a:gd name="connsiteX3" fmla="*/ 243810 w 414064"/>
                        <a:gd name="connsiteY3" fmla="*/ 461255 h 509876"/>
                        <a:gd name="connsiteX4" fmla="*/ 257624 w 414064"/>
                        <a:gd name="connsiteY4" fmla="*/ 6413 h 509876"/>
                        <a:gd name="connsiteX5" fmla="*/ 179305 w 414064"/>
                        <a:gd name="connsiteY5" fmla="*/ 130186 h 509876"/>
                        <a:gd name="connsiteX0" fmla="*/ 179305 w 409086"/>
                        <a:gd name="connsiteY0" fmla="*/ 130186 h 509876"/>
                        <a:gd name="connsiteX1" fmla="*/ 208847 w 409086"/>
                        <a:gd name="connsiteY1" fmla="*/ 370112 h 509876"/>
                        <a:gd name="connsiteX2" fmla="*/ 124603 w 409086"/>
                        <a:gd name="connsiteY2" fmla="*/ 378144 h 509876"/>
                        <a:gd name="connsiteX3" fmla="*/ 243810 w 409086"/>
                        <a:gd name="connsiteY3" fmla="*/ 461255 h 509876"/>
                        <a:gd name="connsiteX4" fmla="*/ 257624 w 409086"/>
                        <a:gd name="connsiteY4" fmla="*/ 6413 h 509876"/>
                        <a:gd name="connsiteX5" fmla="*/ 179305 w 409086"/>
                        <a:gd name="connsiteY5" fmla="*/ 130186 h 509876"/>
                        <a:gd name="connsiteX0" fmla="*/ 179305 w 409086"/>
                        <a:gd name="connsiteY0" fmla="*/ 135278 h 514968"/>
                        <a:gd name="connsiteX1" fmla="*/ 208847 w 409086"/>
                        <a:gd name="connsiteY1" fmla="*/ 375204 h 514968"/>
                        <a:gd name="connsiteX2" fmla="*/ 124603 w 409086"/>
                        <a:gd name="connsiteY2" fmla="*/ 383236 h 514968"/>
                        <a:gd name="connsiteX3" fmla="*/ 243810 w 409086"/>
                        <a:gd name="connsiteY3" fmla="*/ 466347 h 514968"/>
                        <a:gd name="connsiteX4" fmla="*/ 257624 w 409086"/>
                        <a:gd name="connsiteY4" fmla="*/ 11505 h 514968"/>
                        <a:gd name="connsiteX5" fmla="*/ 179305 w 409086"/>
                        <a:gd name="connsiteY5" fmla="*/ 135278 h 514968"/>
                        <a:gd name="connsiteX0" fmla="*/ 171780 w 405935"/>
                        <a:gd name="connsiteY0" fmla="*/ 135278 h 501648"/>
                        <a:gd name="connsiteX1" fmla="*/ 201322 w 405935"/>
                        <a:gd name="connsiteY1" fmla="*/ 375204 h 501648"/>
                        <a:gd name="connsiteX2" fmla="*/ 117078 w 405935"/>
                        <a:gd name="connsiteY2" fmla="*/ 383236 h 501648"/>
                        <a:gd name="connsiteX3" fmla="*/ 251937 w 405935"/>
                        <a:gd name="connsiteY3" fmla="*/ 451079 h 501648"/>
                        <a:gd name="connsiteX4" fmla="*/ 250099 w 405935"/>
                        <a:gd name="connsiteY4" fmla="*/ 11505 h 501648"/>
                        <a:gd name="connsiteX5" fmla="*/ 171780 w 405935"/>
                        <a:gd name="connsiteY5" fmla="*/ 135278 h 501648"/>
                        <a:gd name="connsiteX0" fmla="*/ 171780 w 387155"/>
                        <a:gd name="connsiteY0" fmla="*/ 135278 h 501648"/>
                        <a:gd name="connsiteX1" fmla="*/ 201322 w 387155"/>
                        <a:gd name="connsiteY1" fmla="*/ 375204 h 501648"/>
                        <a:gd name="connsiteX2" fmla="*/ 117078 w 387155"/>
                        <a:gd name="connsiteY2" fmla="*/ 383236 h 501648"/>
                        <a:gd name="connsiteX3" fmla="*/ 251937 w 387155"/>
                        <a:gd name="connsiteY3" fmla="*/ 451079 h 501648"/>
                        <a:gd name="connsiteX4" fmla="*/ 250099 w 387155"/>
                        <a:gd name="connsiteY4" fmla="*/ 11505 h 501648"/>
                        <a:gd name="connsiteX5" fmla="*/ 171780 w 387155"/>
                        <a:gd name="connsiteY5" fmla="*/ 135278 h 501648"/>
                        <a:gd name="connsiteX0" fmla="*/ 171780 w 387155"/>
                        <a:gd name="connsiteY0" fmla="*/ 135278 h 501648"/>
                        <a:gd name="connsiteX1" fmla="*/ 201322 w 387155"/>
                        <a:gd name="connsiteY1" fmla="*/ 375204 h 501648"/>
                        <a:gd name="connsiteX2" fmla="*/ 117078 w 387155"/>
                        <a:gd name="connsiteY2" fmla="*/ 383236 h 501648"/>
                        <a:gd name="connsiteX3" fmla="*/ 251937 w 387155"/>
                        <a:gd name="connsiteY3" fmla="*/ 451079 h 501648"/>
                        <a:gd name="connsiteX4" fmla="*/ 250099 w 387155"/>
                        <a:gd name="connsiteY4" fmla="*/ 11505 h 501648"/>
                        <a:gd name="connsiteX5" fmla="*/ 171780 w 387155"/>
                        <a:gd name="connsiteY5" fmla="*/ 135278 h 501648"/>
                        <a:gd name="connsiteX0" fmla="*/ 171780 w 382554"/>
                        <a:gd name="connsiteY0" fmla="*/ 135278 h 501648"/>
                        <a:gd name="connsiteX1" fmla="*/ 201322 w 382554"/>
                        <a:gd name="connsiteY1" fmla="*/ 375204 h 501648"/>
                        <a:gd name="connsiteX2" fmla="*/ 117078 w 382554"/>
                        <a:gd name="connsiteY2" fmla="*/ 383236 h 501648"/>
                        <a:gd name="connsiteX3" fmla="*/ 251937 w 382554"/>
                        <a:gd name="connsiteY3" fmla="*/ 451079 h 501648"/>
                        <a:gd name="connsiteX4" fmla="*/ 250099 w 382554"/>
                        <a:gd name="connsiteY4" fmla="*/ 11505 h 501648"/>
                        <a:gd name="connsiteX5" fmla="*/ 171780 w 382554"/>
                        <a:gd name="connsiteY5" fmla="*/ 135278 h 501648"/>
                        <a:gd name="connsiteX0" fmla="*/ 171780 w 387623"/>
                        <a:gd name="connsiteY0" fmla="*/ 135278 h 501648"/>
                        <a:gd name="connsiteX1" fmla="*/ 201322 w 387623"/>
                        <a:gd name="connsiteY1" fmla="*/ 375204 h 501648"/>
                        <a:gd name="connsiteX2" fmla="*/ 117078 w 387623"/>
                        <a:gd name="connsiteY2" fmla="*/ 383236 h 501648"/>
                        <a:gd name="connsiteX3" fmla="*/ 251937 w 387623"/>
                        <a:gd name="connsiteY3" fmla="*/ 451079 h 501648"/>
                        <a:gd name="connsiteX4" fmla="*/ 250099 w 387623"/>
                        <a:gd name="connsiteY4" fmla="*/ 11505 h 501648"/>
                        <a:gd name="connsiteX5" fmla="*/ 171780 w 387623"/>
                        <a:gd name="connsiteY5" fmla="*/ 135278 h 501648"/>
                        <a:gd name="connsiteX0" fmla="*/ 110313 w 326156"/>
                        <a:gd name="connsiteY0" fmla="*/ 135278 h 536419"/>
                        <a:gd name="connsiteX1" fmla="*/ 139855 w 326156"/>
                        <a:gd name="connsiteY1" fmla="*/ 375204 h 536419"/>
                        <a:gd name="connsiteX2" fmla="*/ 55611 w 326156"/>
                        <a:gd name="connsiteY2" fmla="*/ 383236 h 536419"/>
                        <a:gd name="connsiteX3" fmla="*/ 190470 w 326156"/>
                        <a:gd name="connsiteY3" fmla="*/ 451079 h 536419"/>
                        <a:gd name="connsiteX4" fmla="*/ 188632 w 326156"/>
                        <a:gd name="connsiteY4" fmla="*/ 11505 h 536419"/>
                        <a:gd name="connsiteX5" fmla="*/ 110313 w 326156"/>
                        <a:gd name="connsiteY5" fmla="*/ 135278 h 536419"/>
                        <a:gd name="connsiteX0" fmla="*/ 109193 w 325036"/>
                        <a:gd name="connsiteY0" fmla="*/ 135278 h 543850"/>
                        <a:gd name="connsiteX1" fmla="*/ 138735 w 325036"/>
                        <a:gd name="connsiteY1" fmla="*/ 375204 h 543850"/>
                        <a:gd name="connsiteX2" fmla="*/ 54491 w 325036"/>
                        <a:gd name="connsiteY2" fmla="*/ 383236 h 543850"/>
                        <a:gd name="connsiteX3" fmla="*/ 189350 w 325036"/>
                        <a:gd name="connsiteY3" fmla="*/ 451079 h 543850"/>
                        <a:gd name="connsiteX4" fmla="*/ 187512 w 325036"/>
                        <a:gd name="connsiteY4" fmla="*/ 11505 h 543850"/>
                        <a:gd name="connsiteX5" fmla="*/ 109193 w 325036"/>
                        <a:gd name="connsiteY5" fmla="*/ 135278 h 543850"/>
                        <a:gd name="connsiteX0" fmla="*/ 104282 w 328285"/>
                        <a:gd name="connsiteY0" fmla="*/ 135278 h 557282"/>
                        <a:gd name="connsiteX1" fmla="*/ 133824 w 328285"/>
                        <a:gd name="connsiteY1" fmla="*/ 375204 h 557282"/>
                        <a:gd name="connsiteX2" fmla="*/ 49580 w 328285"/>
                        <a:gd name="connsiteY2" fmla="*/ 383236 h 557282"/>
                        <a:gd name="connsiteX3" fmla="*/ 209350 w 328285"/>
                        <a:gd name="connsiteY3" fmla="*/ 467551 h 557282"/>
                        <a:gd name="connsiteX4" fmla="*/ 182601 w 328285"/>
                        <a:gd name="connsiteY4" fmla="*/ 11505 h 557282"/>
                        <a:gd name="connsiteX5" fmla="*/ 104282 w 328285"/>
                        <a:gd name="connsiteY5" fmla="*/ 135278 h 557282"/>
                        <a:gd name="connsiteX0" fmla="*/ 106148 w 326784"/>
                        <a:gd name="connsiteY0" fmla="*/ 135278 h 551885"/>
                        <a:gd name="connsiteX1" fmla="*/ 135690 w 326784"/>
                        <a:gd name="connsiteY1" fmla="*/ 375204 h 551885"/>
                        <a:gd name="connsiteX2" fmla="*/ 51446 w 326784"/>
                        <a:gd name="connsiteY2" fmla="*/ 383236 h 551885"/>
                        <a:gd name="connsiteX3" fmla="*/ 201252 w 326784"/>
                        <a:gd name="connsiteY3" fmla="*/ 460962 h 551885"/>
                        <a:gd name="connsiteX4" fmla="*/ 184467 w 326784"/>
                        <a:gd name="connsiteY4" fmla="*/ 11505 h 551885"/>
                        <a:gd name="connsiteX5" fmla="*/ 106148 w 326784"/>
                        <a:gd name="connsiteY5" fmla="*/ 135278 h 551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26784" h="551885">
                          <a:moveTo>
                            <a:pt x="106148" y="135278"/>
                          </a:moveTo>
                          <a:cubicBezTo>
                            <a:pt x="198530" y="261363"/>
                            <a:pt x="261430" y="334516"/>
                            <a:pt x="135690" y="375204"/>
                          </a:cubicBezTo>
                          <a:cubicBezTo>
                            <a:pt x="111516" y="337480"/>
                            <a:pt x="-17812" y="273742"/>
                            <a:pt x="51446" y="383236"/>
                          </a:cubicBezTo>
                          <a:cubicBezTo>
                            <a:pt x="-77013" y="379947"/>
                            <a:pt x="58562" y="705088"/>
                            <a:pt x="201252" y="460962"/>
                          </a:cubicBezTo>
                          <a:cubicBezTo>
                            <a:pt x="258405" y="435261"/>
                            <a:pt x="461768" y="394702"/>
                            <a:pt x="184467" y="11505"/>
                          </a:cubicBezTo>
                          <a:cubicBezTo>
                            <a:pt x="110304" y="-29894"/>
                            <a:pt x="25287" y="47167"/>
                            <a:pt x="106148" y="135278"/>
                          </a:cubicBez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 w="15875">
                          <a:solidFill>
                            <a:prstClr val="black"/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16" name="フリーフォーム 315"/>
                    <p:cNvSpPr/>
                    <p:nvPr/>
                  </p:nvSpPr>
                  <p:spPr>
                    <a:xfrm rot="8988899" flipH="1" flipV="1">
                      <a:off x="2972638" y="4248664"/>
                      <a:ext cx="278598" cy="417076"/>
                    </a:xfrm>
                    <a:custGeom>
                      <a:avLst/>
                      <a:gdLst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300633 h 402233"/>
                        <a:gd name="connsiteX1" fmla="*/ 96520 w 579120"/>
                        <a:gd name="connsiteY1" fmla="*/ 77113 h 402233"/>
                        <a:gd name="connsiteX2" fmla="*/ 10160 w 579120"/>
                        <a:gd name="connsiteY2" fmla="*/ 26313 h 402233"/>
                        <a:gd name="connsiteX3" fmla="*/ 0 w 579120"/>
                        <a:gd name="connsiteY3" fmla="*/ 163473 h 402233"/>
                        <a:gd name="connsiteX4" fmla="*/ 508000 w 579120"/>
                        <a:gd name="connsiteY4" fmla="*/ 402233 h 402233"/>
                        <a:gd name="connsiteX5" fmla="*/ 579120 w 579120"/>
                        <a:gd name="connsiteY5" fmla="*/ 300633 h 402233"/>
                        <a:gd name="connsiteX0" fmla="*/ 650289 w 650289"/>
                        <a:gd name="connsiteY0" fmla="*/ 300633 h 402233"/>
                        <a:gd name="connsiteX1" fmla="*/ 167689 w 650289"/>
                        <a:gd name="connsiteY1" fmla="*/ 77113 h 402233"/>
                        <a:gd name="connsiteX2" fmla="*/ 81329 w 650289"/>
                        <a:gd name="connsiteY2" fmla="*/ 26313 h 402233"/>
                        <a:gd name="connsiteX3" fmla="*/ 71169 w 650289"/>
                        <a:gd name="connsiteY3" fmla="*/ 163473 h 402233"/>
                        <a:gd name="connsiteX4" fmla="*/ 579169 w 650289"/>
                        <a:gd name="connsiteY4" fmla="*/ 402233 h 402233"/>
                        <a:gd name="connsiteX5" fmla="*/ 650289 w 650289"/>
                        <a:gd name="connsiteY5" fmla="*/ 300633 h 402233"/>
                        <a:gd name="connsiteX0" fmla="*/ 773182 w 773182"/>
                        <a:gd name="connsiteY0" fmla="*/ 300633 h 402233"/>
                        <a:gd name="connsiteX1" fmla="*/ 290582 w 773182"/>
                        <a:gd name="connsiteY1" fmla="*/ 77113 h 402233"/>
                        <a:gd name="connsiteX2" fmla="*/ 204222 w 773182"/>
                        <a:gd name="connsiteY2" fmla="*/ 26313 h 402233"/>
                        <a:gd name="connsiteX3" fmla="*/ 194062 w 773182"/>
                        <a:gd name="connsiteY3" fmla="*/ 163473 h 402233"/>
                        <a:gd name="connsiteX4" fmla="*/ 702062 w 773182"/>
                        <a:gd name="connsiteY4" fmla="*/ 402233 h 402233"/>
                        <a:gd name="connsiteX5" fmla="*/ 773182 w 773182"/>
                        <a:gd name="connsiteY5" fmla="*/ 300633 h 402233"/>
                        <a:gd name="connsiteX0" fmla="*/ 764124 w 764124"/>
                        <a:gd name="connsiteY0" fmla="*/ 291562 h 393162"/>
                        <a:gd name="connsiteX1" fmla="*/ 281524 w 764124"/>
                        <a:gd name="connsiteY1" fmla="*/ 68042 h 393162"/>
                        <a:gd name="connsiteX2" fmla="*/ 219929 w 764124"/>
                        <a:gd name="connsiteY2" fmla="*/ 45817 h 393162"/>
                        <a:gd name="connsiteX3" fmla="*/ 185004 w 764124"/>
                        <a:gd name="connsiteY3" fmla="*/ 154402 h 393162"/>
                        <a:gd name="connsiteX4" fmla="*/ 693004 w 764124"/>
                        <a:gd name="connsiteY4" fmla="*/ 393162 h 393162"/>
                        <a:gd name="connsiteX5" fmla="*/ 764124 w 764124"/>
                        <a:gd name="connsiteY5" fmla="*/ 291562 h 393162"/>
                        <a:gd name="connsiteX0" fmla="*/ 764124 w 764124"/>
                        <a:gd name="connsiteY0" fmla="*/ 304898 h 406498"/>
                        <a:gd name="connsiteX1" fmla="*/ 281524 w 764124"/>
                        <a:gd name="connsiteY1" fmla="*/ 81378 h 406498"/>
                        <a:gd name="connsiteX2" fmla="*/ 219929 w 764124"/>
                        <a:gd name="connsiteY2" fmla="*/ 59153 h 406498"/>
                        <a:gd name="connsiteX3" fmla="*/ 185004 w 764124"/>
                        <a:gd name="connsiteY3" fmla="*/ 167738 h 406498"/>
                        <a:gd name="connsiteX4" fmla="*/ 693004 w 764124"/>
                        <a:gd name="connsiteY4" fmla="*/ 406498 h 406498"/>
                        <a:gd name="connsiteX5" fmla="*/ 764124 w 764124"/>
                        <a:gd name="connsiteY5" fmla="*/ 304898 h 406498"/>
                        <a:gd name="connsiteX0" fmla="*/ 746979 w 746979"/>
                        <a:gd name="connsiteY0" fmla="*/ 299183 h 406498"/>
                        <a:gd name="connsiteX1" fmla="*/ 281524 w 746979"/>
                        <a:gd name="connsiteY1" fmla="*/ 81378 h 406498"/>
                        <a:gd name="connsiteX2" fmla="*/ 219929 w 746979"/>
                        <a:gd name="connsiteY2" fmla="*/ 59153 h 406498"/>
                        <a:gd name="connsiteX3" fmla="*/ 185004 w 746979"/>
                        <a:gd name="connsiteY3" fmla="*/ 167738 h 406498"/>
                        <a:gd name="connsiteX4" fmla="*/ 693004 w 746979"/>
                        <a:gd name="connsiteY4" fmla="*/ 406498 h 406498"/>
                        <a:gd name="connsiteX5" fmla="*/ 746979 w 746979"/>
                        <a:gd name="connsiteY5" fmla="*/ 299183 h 40649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51589"/>
                        <a:gd name="connsiteY0" fmla="*/ 299183 h 410308"/>
                        <a:gd name="connsiteX1" fmla="*/ 281524 w 751589"/>
                        <a:gd name="connsiteY1" fmla="*/ 81378 h 410308"/>
                        <a:gd name="connsiteX2" fmla="*/ 219929 w 751589"/>
                        <a:gd name="connsiteY2" fmla="*/ 59153 h 410308"/>
                        <a:gd name="connsiteX3" fmla="*/ 185004 w 751589"/>
                        <a:gd name="connsiteY3" fmla="*/ 167738 h 410308"/>
                        <a:gd name="connsiteX4" fmla="*/ 706339 w 751589"/>
                        <a:gd name="connsiteY4" fmla="*/ 410308 h 410308"/>
                        <a:gd name="connsiteX5" fmla="*/ 746979 w 751589"/>
                        <a:gd name="connsiteY5" fmla="*/ 299183 h 410308"/>
                        <a:gd name="connsiteX0" fmla="*/ 746979 w 766980"/>
                        <a:gd name="connsiteY0" fmla="*/ 299183 h 410308"/>
                        <a:gd name="connsiteX1" fmla="*/ 281524 w 766980"/>
                        <a:gd name="connsiteY1" fmla="*/ 81378 h 410308"/>
                        <a:gd name="connsiteX2" fmla="*/ 219929 w 766980"/>
                        <a:gd name="connsiteY2" fmla="*/ 59153 h 410308"/>
                        <a:gd name="connsiteX3" fmla="*/ 185004 w 766980"/>
                        <a:gd name="connsiteY3" fmla="*/ 167738 h 410308"/>
                        <a:gd name="connsiteX4" fmla="*/ 706339 w 766980"/>
                        <a:gd name="connsiteY4" fmla="*/ 410308 h 410308"/>
                        <a:gd name="connsiteX5" fmla="*/ 746979 w 766980"/>
                        <a:gd name="connsiteY5" fmla="*/ 299183 h 410308"/>
                        <a:gd name="connsiteX0" fmla="*/ 746979 w 763268"/>
                        <a:gd name="connsiteY0" fmla="*/ 299183 h 410308"/>
                        <a:gd name="connsiteX1" fmla="*/ 281524 w 763268"/>
                        <a:gd name="connsiteY1" fmla="*/ 81378 h 410308"/>
                        <a:gd name="connsiteX2" fmla="*/ 219929 w 763268"/>
                        <a:gd name="connsiteY2" fmla="*/ 59153 h 410308"/>
                        <a:gd name="connsiteX3" fmla="*/ 185004 w 763268"/>
                        <a:gd name="connsiteY3" fmla="*/ 167738 h 410308"/>
                        <a:gd name="connsiteX4" fmla="*/ 706339 w 763268"/>
                        <a:gd name="connsiteY4" fmla="*/ 410308 h 410308"/>
                        <a:gd name="connsiteX5" fmla="*/ 746979 w 763268"/>
                        <a:gd name="connsiteY5" fmla="*/ 299183 h 410308"/>
                        <a:gd name="connsiteX0" fmla="*/ 746979 w 760002"/>
                        <a:gd name="connsiteY0" fmla="*/ 299183 h 403934"/>
                        <a:gd name="connsiteX1" fmla="*/ 281524 w 760002"/>
                        <a:gd name="connsiteY1" fmla="*/ 81378 h 403934"/>
                        <a:gd name="connsiteX2" fmla="*/ 219929 w 760002"/>
                        <a:gd name="connsiteY2" fmla="*/ 59153 h 403934"/>
                        <a:gd name="connsiteX3" fmla="*/ 185004 w 760002"/>
                        <a:gd name="connsiteY3" fmla="*/ 167738 h 403934"/>
                        <a:gd name="connsiteX4" fmla="*/ 697878 w 760002"/>
                        <a:gd name="connsiteY4" fmla="*/ 403934 h 403934"/>
                        <a:gd name="connsiteX5" fmla="*/ 746979 w 760002"/>
                        <a:gd name="connsiteY5" fmla="*/ 299183 h 403934"/>
                        <a:gd name="connsiteX0" fmla="*/ 746979 w 761578"/>
                        <a:gd name="connsiteY0" fmla="*/ 299183 h 403934"/>
                        <a:gd name="connsiteX1" fmla="*/ 281524 w 761578"/>
                        <a:gd name="connsiteY1" fmla="*/ 81378 h 403934"/>
                        <a:gd name="connsiteX2" fmla="*/ 219929 w 761578"/>
                        <a:gd name="connsiteY2" fmla="*/ 59153 h 403934"/>
                        <a:gd name="connsiteX3" fmla="*/ 185004 w 761578"/>
                        <a:gd name="connsiteY3" fmla="*/ 167738 h 403934"/>
                        <a:gd name="connsiteX4" fmla="*/ 697878 w 761578"/>
                        <a:gd name="connsiteY4" fmla="*/ 403934 h 403934"/>
                        <a:gd name="connsiteX5" fmla="*/ 746979 w 761578"/>
                        <a:gd name="connsiteY5" fmla="*/ 299183 h 403934"/>
                        <a:gd name="connsiteX0" fmla="*/ 746979 w 768357"/>
                        <a:gd name="connsiteY0" fmla="*/ 299183 h 403934"/>
                        <a:gd name="connsiteX1" fmla="*/ 281524 w 768357"/>
                        <a:gd name="connsiteY1" fmla="*/ 81378 h 403934"/>
                        <a:gd name="connsiteX2" fmla="*/ 219929 w 768357"/>
                        <a:gd name="connsiteY2" fmla="*/ 59153 h 403934"/>
                        <a:gd name="connsiteX3" fmla="*/ 185004 w 768357"/>
                        <a:gd name="connsiteY3" fmla="*/ 167738 h 403934"/>
                        <a:gd name="connsiteX4" fmla="*/ 697878 w 768357"/>
                        <a:gd name="connsiteY4" fmla="*/ 403934 h 403934"/>
                        <a:gd name="connsiteX5" fmla="*/ 746979 w 768357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538693 w 764624"/>
                        <a:gd name="connsiteY1" fmla="*/ 228446 h 403934"/>
                        <a:gd name="connsiteX2" fmla="*/ 281524 w 764624"/>
                        <a:gd name="connsiteY2" fmla="*/ 81378 h 403934"/>
                        <a:gd name="connsiteX3" fmla="*/ 219929 w 764624"/>
                        <a:gd name="connsiteY3" fmla="*/ 59153 h 403934"/>
                        <a:gd name="connsiteX4" fmla="*/ 185004 w 764624"/>
                        <a:gd name="connsiteY4" fmla="*/ 167738 h 403934"/>
                        <a:gd name="connsiteX5" fmla="*/ 697878 w 764624"/>
                        <a:gd name="connsiteY5" fmla="*/ 403934 h 403934"/>
                        <a:gd name="connsiteX6" fmla="*/ 746979 w 764624"/>
                        <a:gd name="connsiteY6" fmla="*/ 299183 h 403934"/>
                        <a:gd name="connsiteX0" fmla="*/ 746979 w 764624"/>
                        <a:gd name="connsiteY0" fmla="*/ 299183 h 404193"/>
                        <a:gd name="connsiteX1" fmla="*/ 538693 w 764624"/>
                        <a:gd name="connsiteY1" fmla="*/ 228446 h 404193"/>
                        <a:gd name="connsiteX2" fmla="*/ 281524 w 764624"/>
                        <a:gd name="connsiteY2" fmla="*/ 81378 h 404193"/>
                        <a:gd name="connsiteX3" fmla="*/ 219929 w 764624"/>
                        <a:gd name="connsiteY3" fmla="*/ 59153 h 404193"/>
                        <a:gd name="connsiteX4" fmla="*/ 185004 w 764624"/>
                        <a:gd name="connsiteY4" fmla="*/ 167738 h 404193"/>
                        <a:gd name="connsiteX5" fmla="*/ 505516 w 764624"/>
                        <a:gd name="connsiteY5" fmla="*/ 323703 h 404193"/>
                        <a:gd name="connsiteX6" fmla="*/ 697878 w 764624"/>
                        <a:gd name="connsiteY6" fmla="*/ 403934 h 404193"/>
                        <a:gd name="connsiteX7" fmla="*/ 746979 w 764624"/>
                        <a:gd name="connsiteY7" fmla="*/ 299183 h 404193"/>
                        <a:gd name="connsiteX0" fmla="*/ 235073 w 704701"/>
                        <a:gd name="connsiteY0" fmla="*/ 1298 h 586253"/>
                        <a:gd name="connsiteX1" fmla="*/ 538693 w 704701"/>
                        <a:gd name="connsiteY1" fmla="*/ 410506 h 586253"/>
                        <a:gd name="connsiteX2" fmla="*/ 281524 w 704701"/>
                        <a:gd name="connsiteY2" fmla="*/ 263438 h 586253"/>
                        <a:gd name="connsiteX3" fmla="*/ 219929 w 704701"/>
                        <a:gd name="connsiteY3" fmla="*/ 241213 h 586253"/>
                        <a:gd name="connsiteX4" fmla="*/ 185004 w 704701"/>
                        <a:gd name="connsiteY4" fmla="*/ 349798 h 586253"/>
                        <a:gd name="connsiteX5" fmla="*/ 505516 w 704701"/>
                        <a:gd name="connsiteY5" fmla="*/ 505763 h 586253"/>
                        <a:gd name="connsiteX6" fmla="*/ 697878 w 704701"/>
                        <a:gd name="connsiteY6" fmla="*/ 585994 h 586253"/>
                        <a:gd name="connsiteX7" fmla="*/ 235073 w 704701"/>
                        <a:gd name="connsiteY7" fmla="*/ 1298 h 586253"/>
                        <a:gd name="connsiteX0" fmla="*/ 235073 w 548526"/>
                        <a:gd name="connsiteY0" fmla="*/ 123773 h 629922"/>
                        <a:gd name="connsiteX1" fmla="*/ 538693 w 548526"/>
                        <a:gd name="connsiteY1" fmla="*/ 532981 h 629922"/>
                        <a:gd name="connsiteX2" fmla="*/ 281524 w 548526"/>
                        <a:gd name="connsiteY2" fmla="*/ 385913 h 629922"/>
                        <a:gd name="connsiteX3" fmla="*/ 219929 w 548526"/>
                        <a:gd name="connsiteY3" fmla="*/ 363688 h 629922"/>
                        <a:gd name="connsiteX4" fmla="*/ 185004 w 548526"/>
                        <a:gd name="connsiteY4" fmla="*/ 472273 h 629922"/>
                        <a:gd name="connsiteX5" fmla="*/ 505516 w 548526"/>
                        <a:gd name="connsiteY5" fmla="*/ 628238 h 629922"/>
                        <a:gd name="connsiteX6" fmla="*/ 313392 w 548526"/>
                        <a:gd name="connsiteY6" fmla="*/ 0 h 629922"/>
                        <a:gd name="connsiteX7" fmla="*/ 235073 w 548526"/>
                        <a:gd name="connsiteY7" fmla="*/ 123773 h 629922"/>
                        <a:gd name="connsiteX0" fmla="*/ 235073 w 548526"/>
                        <a:gd name="connsiteY0" fmla="*/ 126511 h 632660"/>
                        <a:gd name="connsiteX1" fmla="*/ 538693 w 548526"/>
                        <a:gd name="connsiteY1" fmla="*/ 535719 h 632660"/>
                        <a:gd name="connsiteX2" fmla="*/ 281524 w 548526"/>
                        <a:gd name="connsiteY2" fmla="*/ 388651 h 632660"/>
                        <a:gd name="connsiteX3" fmla="*/ 219929 w 548526"/>
                        <a:gd name="connsiteY3" fmla="*/ 366426 h 632660"/>
                        <a:gd name="connsiteX4" fmla="*/ 185004 w 548526"/>
                        <a:gd name="connsiteY4" fmla="*/ 475011 h 632660"/>
                        <a:gd name="connsiteX5" fmla="*/ 505516 w 548526"/>
                        <a:gd name="connsiteY5" fmla="*/ 630976 h 632660"/>
                        <a:gd name="connsiteX6" fmla="*/ 313392 w 548526"/>
                        <a:gd name="connsiteY6" fmla="*/ 2738 h 632660"/>
                        <a:gd name="connsiteX7" fmla="*/ 235073 w 548526"/>
                        <a:gd name="connsiteY7" fmla="*/ 126511 h 632660"/>
                        <a:gd name="connsiteX0" fmla="*/ 235073 w 546780"/>
                        <a:gd name="connsiteY0" fmla="*/ 126512 h 632661"/>
                        <a:gd name="connsiteX1" fmla="*/ 538693 w 546780"/>
                        <a:gd name="connsiteY1" fmla="*/ 535720 h 632661"/>
                        <a:gd name="connsiteX2" fmla="*/ 281524 w 546780"/>
                        <a:gd name="connsiteY2" fmla="*/ 388652 h 632661"/>
                        <a:gd name="connsiteX3" fmla="*/ 219929 w 546780"/>
                        <a:gd name="connsiteY3" fmla="*/ 366427 h 632661"/>
                        <a:gd name="connsiteX4" fmla="*/ 185004 w 546780"/>
                        <a:gd name="connsiteY4" fmla="*/ 475012 h 632661"/>
                        <a:gd name="connsiteX5" fmla="*/ 505516 w 546780"/>
                        <a:gd name="connsiteY5" fmla="*/ 630977 h 632661"/>
                        <a:gd name="connsiteX6" fmla="*/ 313392 w 546780"/>
                        <a:gd name="connsiteY6" fmla="*/ 2739 h 632661"/>
                        <a:gd name="connsiteX7" fmla="*/ 235073 w 546780"/>
                        <a:gd name="connsiteY7" fmla="*/ 126512 h 632661"/>
                        <a:gd name="connsiteX0" fmla="*/ 235073 w 546780"/>
                        <a:gd name="connsiteY0" fmla="*/ 130186 h 636335"/>
                        <a:gd name="connsiteX1" fmla="*/ 538693 w 546780"/>
                        <a:gd name="connsiteY1" fmla="*/ 539394 h 636335"/>
                        <a:gd name="connsiteX2" fmla="*/ 281524 w 546780"/>
                        <a:gd name="connsiteY2" fmla="*/ 392326 h 636335"/>
                        <a:gd name="connsiteX3" fmla="*/ 219929 w 546780"/>
                        <a:gd name="connsiteY3" fmla="*/ 370101 h 636335"/>
                        <a:gd name="connsiteX4" fmla="*/ 185004 w 546780"/>
                        <a:gd name="connsiteY4" fmla="*/ 478686 h 636335"/>
                        <a:gd name="connsiteX5" fmla="*/ 505516 w 546780"/>
                        <a:gd name="connsiteY5" fmla="*/ 634651 h 636335"/>
                        <a:gd name="connsiteX6" fmla="*/ 313392 w 546780"/>
                        <a:gd name="connsiteY6" fmla="*/ 6413 h 636335"/>
                        <a:gd name="connsiteX7" fmla="*/ 235073 w 546780"/>
                        <a:gd name="connsiteY7" fmla="*/ 130186 h 636335"/>
                        <a:gd name="connsiteX0" fmla="*/ 235073 w 550378"/>
                        <a:gd name="connsiteY0" fmla="*/ 130186 h 636335"/>
                        <a:gd name="connsiteX1" fmla="*/ 538693 w 550378"/>
                        <a:gd name="connsiteY1" fmla="*/ 539394 h 636335"/>
                        <a:gd name="connsiteX2" fmla="*/ 281524 w 550378"/>
                        <a:gd name="connsiteY2" fmla="*/ 392326 h 636335"/>
                        <a:gd name="connsiteX3" fmla="*/ 219929 w 550378"/>
                        <a:gd name="connsiteY3" fmla="*/ 370101 h 636335"/>
                        <a:gd name="connsiteX4" fmla="*/ 185004 w 550378"/>
                        <a:gd name="connsiteY4" fmla="*/ 478686 h 636335"/>
                        <a:gd name="connsiteX5" fmla="*/ 505516 w 550378"/>
                        <a:gd name="connsiteY5" fmla="*/ 634651 h 636335"/>
                        <a:gd name="connsiteX6" fmla="*/ 313392 w 550378"/>
                        <a:gd name="connsiteY6" fmla="*/ 6413 h 636335"/>
                        <a:gd name="connsiteX7" fmla="*/ 235073 w 550378"/>
                        <a:gd name="connsiteY7" fmla="*/ 130186 h 636335"/>
                        <a:gd name="connsiteX0" fmla="*/ 235073 w 520180"/>
                        <a:gd name="connsiteY0" fmla="*/ 130186 h 636335"/>
                        <a:gd name="connsiteX1" fmla="*/ 391213 w 520180"/>
                        <a:gd name="connsiteY1" fmla="*/ 410132 h 636335"/>
                        <a:gd name="connsiteX2" fmla="*/ 281524 w 520180"/>
                        <a:gd name="connsiteY2" fmla="*/ 392326 h 636335"/>
                        <a:gd name="connsiteX3" fmla="*/ 219929 w 520180"/>
                        <a:gd name="connsiteY3" fmla="*/ 370101 h 636335"/>
                        <a:gd name="connsiteX4" fmla="*/ 185004 w 520180"/>
                        <a:gd name="connsiteY4" fmla="*/ 478686 h 636335"/>
                        <a:gd name="connsiteX5" fmla="*/ 505516 w 520180"/>
                        <a:gd name="connsiteY5" fmla="*/ 634651 h 636335"/>
                        <a:gd name="connsiteX6" fmla="*/ 313392 w 520180"/>
                        <a:gd name="connsiteY6" fmla="*/ 6413 h 636335"/>
                        <a:gd name="connsiteX7" fmla="*/ 235073 w 520180"/>
                        <a:gd name="connsiteY7" fmla="*/ 130186 h 636335"/>
                        <a:gd name="connsiteX0" fmla="*/ 235073 w 520180"/>
                        <a:gd name="connsiteY0" fmla="*/ 130186 h 636335"/>
                        <a:gd name="connsiteX1" fmla="*/ 289675 w 520180"/>
                        <a:gd name="connsiteY1" fmla="*/ 360040 h 636335"/>
                        <a:gd name="connsiteX2" fmla="*/ 281524 w 520180"/>
                        <a:gd name="connsiteY2" fmla="*/ 392326 h 636335"/>
                        <a:gd name="connsiteX3" fmla="*/ 219929 w 520180"/>
                        <a:gd name="connsiteY3" fmla="*/ 370101 h 636335"/>
                        <a:gd name="connsiteX4" fmla="*/ 185004 w 520180"/>
                        <a:gd name="connsiteY4" fmla="*/ 478686 h 636335"/>
                        <a:gd name="connsiteX5" fmla="*/ 505516 w 520180"/>
                        <a:gd name="connsiteY5" fmla="*/ 634651 h 636335"/>
                        <a:gd name="connsiteX6" fmla="*/ 313392 w 520180"/>
                        <a:gd name="connsiteY6" fmla="*/ 6413 h 636335"/>
                        <a:gd name="connsiteX7" fmla="*/ 235073 w 520180"/>
                        <a:gd name="connsiteY7" fmla="*/ 130186 h 636335"/>
                        <a:gd name="connsiteX0" fmla="*/ 235073 w 521476"/>
                        <a:gd name="connsiteY0" fmla="*/ 130186 h 490729"/>
                        <a:gd name="connsiteX1" fmla="*/ 289675 w 521476"/>
                        <a:gd name="connsiteY1" fmla="*/ 360040 h 490729"/>
                        <a:gd name="connsiteX2" fmla="*/ 281524 w 521476"/>
                        <a:gd name="connsiteY2" fmla="*/ 392326 h 490729"/>
                        <a:gd name="connsiteX3" fmla="*/ 219929 w 521476"/>
                        <a:gd name="connsiteY3" fmla="*/ 370101 h 490729"/>
                        <a:gd name="connsiteX4" fmla="*/ 185004 w 521476"/>
                        <a:gd name="connsiteY4" fmla="*/ 478686 h 490729"/>
                        <a:gd name="connsiteX5" fmla="*/ 506865 w 521476"/>
                        <a:gd name="connsiteY5" fmla="*/ 468019 h 490729"/>
                        <a:gd name="connsiteX6" fmla="*/ 313392 w 521476"/>
                        <a:gd name="connsiteY6" fmla="*/ 6413 h 490729"/>
                        <a:gd name="connsiteX7" fmla="*/ 235073 w 521476"/>
                        <a:gd name="connsiteY7" fmla="*/ 130186 h 490729"/>
                        <a:gd name="connsiteX0" fmla="*/ 235073 w 510414"/>
                        <a:gd name="connsiteY0" fmla="*/ 130186 h 490729"/>
                        <a:gd name="connsiteX1" fmla="*/ 289675 w 510414"/>
                        <a:gd name="connsiteY1" fmla="*/ 360040 h 490729"/>
                        <a:gd name="connsiteX2" fmla="*/ 281524 w 510414"/>
                        <a:gd name="connsiteY2" fmla="*/ 392326 h 490729"/>
                        <a:gd name="connsiteX3" fmla="*/ 219929 w 510414"/>
                        <a:gd name="connsiteY3" fmla="*/ 370101 h 490729"/>
                        <a:gd name="connsiteX4" fmla="*/ 185004 w 510414"/>
                        <a:gd name="connsiteY4" fmla="*/ 478686 h 490729"/>
                        <a:gd name="connsiteX5" fmla="*/ 506865 w 510414"/>
                        <a:gd name="connsiteY5" fmla="*/ 468019 h 490729"/>
                        <a:gd name="connsiteX6" fmla="*/ 313392 w 510414"/>
                        <a:gd name="connsiteY6" fmla="*/ 6413 h 490729"/>
                        <a:gd name="connsiteX7" fmla="*/ 235073 w 510414"/>
                        <a:gd name="connsiteY7" fmla="*/ 130186 h 490729"/>
                        <a:gd name="connsiteX0" fmla="*/ 235073 w 512719"/>
                        <a:gd name="connsiteY0" fmla="*/ 130186 h 490729"/>
                        <a:gd name="connsiteX1" fmla="*/ 289675 w 512719"/>
                        <a:gd name="connsiteY1" fmla="*/ 360040 h 490729"/>
                        <a:gd name="connsiteX2" fmla="*/ 281524 w 512719"/>
                        <a:gd name="connsiteY2" fmla="*/ 392326 h 490729"/>
                        <a:gd name="connsiteX3" fmla="*/ 219929 w 512719"/>
                        <a:gd name="connsiteY3" fmla="*/ 370101 h 490729"/>
                        <a:gd name="connsiteX4" fmla="*/ 185004 w 512719"/>
                        <a:gd name="connsiteY4" fmla="*/ 478686 h 490729"/>
                        <a:gd name="connsiteX5" fmla="*/ 506865 w 512719"/>
                        <a:gd name="connsiteY5" fmla="*/ 468019 h 490729"/>
                        <a:gd name="connsiteX6" fmla="*/ 313392 w 512719"/>
                        <a:gd name="connsiteY6" fmla="*/ 6413 h 490729"/>
                        <a:gd name="connsiteX7" fmla="*/ 235073 w 512719"/>
                        <a:gd name="connsiteY7" fmla="*/ 130186 h 490729"/>
                        <a:gd name="connsiteX0" fmla="*/ 235073 w 511644"/>
                        <a:gd name="connsiteY0" fmla="*/ 130186 h 490729"/>
                        <a:gd name="connsiteX1" fmla="*/ 289675 w 511644"/>
                        <a:gd name="connsiteY1" fmla="*/ 360040 h 490729"/>
                        <a:gd name="connsiteX2" fmla="*/ 281524 w 511644"/>
                        <a:gd name="connsiteY2" fmla="*/ 392326 h 490729"/>
                        <a:gd name="connsiteX3" fmla="*/ 219929 w 511644"/>
                        <a:gd name="connsiteY3" fmla="*/ 370101 h 490729"/>
                        <a:gd name="connsiteX4" fmla="*/ 185004 w 511644"/>
                        <a:gd name="connsiteY4" fmla="*/ 478686 h 490729"/>
                        <a:gd name="connsiteX5" fmla="*/ 506865 w 511644"/>
                        <a:gd name="connsiteY5" fmla="*/ 468019 h 490729"/>
                        <a:gd name="connsiteX6" fmla="*/ 313392 w 511644"/>
                        <a:gd name="connsiteY6" fmla="*/ 6413 h 490729"/>
                        <a:gd name="connsiteX7" fmla="*/ 235073 w 511644"/>
                        <a:gd name="connsiteY7" fmla="*/ 130186 h 490729"/>
                        <a:gd name="connsiteX0" fmla="*/ 235073 w 463572"/>
                        <a:gd name="connsiteY0" fmla="*/ 130186 h 486557"/>
                        <a:gd name="connsiteX1" fmla="*/ 289675 w 463572"/>
                        <a:gd name="connsiteY1" fmla="*/ 360040 h 486557"/>
                        <a:gd name="connsiteX2" fmla="*/ 281524 w 463572"/>
                        <a:gd name="connsiteY2" fmla="*/ 392326 h 486557"/>
                        <a:gd name="connsiteX3" fmla="*/ 219929 w 463572"/>
                        <a:gd name="connsiteY3" fmla="*/ 370101 h 486557"/>
                        <a:gd name="connsiteX4" fmla="*/ 185004 w 463572"/>
                        <a:gd name="connsiteY4" fmla="*/ 478686 h 486557"/>
                        <a:gd name="connsiteX5" fmla="*/ 457417 w 463572"/>
                        <a:gd name="connsiteY5" fmla="*/ 404848 h 486557"/>
                        <a:gd name="connsiteX6" fmla="*/ 313392 w 463572"/>
                        <a:gd name="connsiteY6" fmla="*/ 6413 h 486557"/>
                        <a:gd name="connsiteX7" fmla="*/ 235073 w 463572"/>
                        <a:gd name="connsiteY7" fmla="*/ 130186 h 486557"/>
                        <a:gd name="connsiteX0" fmla="*/ 235073 w 484392"/>
                        <a:gd name="connsiteY0" fmla="*/ 130186 h 486557"/>
                        <a:gd name="connsiteX1" fmla="*/ 289675 w 484392"/>
                        <a:gd name="connsiteY1" fmla="*/ 360040 h 486557"/>
                        <a:gd name="connsiteX2" fmla="*/ 281524 w 484392"/>
                        <a:gd name="connsiteY2" fmla="*/ 392326 h 486557"/>
                        <a:gd name="connsiteX3" fmla="*/ 219929 w 484392"/>
                        <a:gd name="connsiteY3" fmla="*/ 370101 h 486557"/>
                        <a:gd name="connsiteX4" fmla="*/ 185004 w 484392"/>
                        <a:gd name="connsiteY4" fmla="*/ 478686 h 486557"/>
                        <a:gd name="connsiteX5" fmla="*/ 457417 w 484392"/>
                        <a:gd name="connsiteY5" fmla="*/ 404848 h 486557"/>
                        <a:gd name="connsiteX6" fmla="*/ 458183 w 484392"/>
                        <a:gd name="connsiteY6" fmla="*/ 393314 h 486557"/>
                        <a:gd name="connsiteX7" fmla="*/ 313392 w 484392"/>
                        <a:gd name="connsiteY7" fmla="*/ 6413 h 486557"/>
                        <a:gd name="connsiteX8" fmla="*/ 235073 w 484392"/>
                        <a:gd name="connsiteY8" fmla="*/ 130186 h 486557"/>
                        <a:gd name="connsiteX0" fmla="*/ 235073 w 459806"/>
                        <a:gd name="connsiteY0" fmla="*/ 130186 h 486557"/>
                        <a:gd name="connsiteX1" fmla="*/ 289675 w 459806"/>
                        <a:gd name="connsiteY1" fmla="*/ 360040 h 486557"/>
                        <a:gd name="connsiteX2" fmla="*/ 281524 w 459806"/>
                        <a:gd name="connsiteY2" fmla="*/ 392326 h 486557"/>
                        <a:gd name="connsiteX3" fmla="*/ 219929 w 459806"/>
                        <a:gd name="connsiteY3" fmla="*/ 370101 h 486557"/>
                        <a:gd name="connsiteX4" fmla="*/ 185004 w 459806"/>
                        <a:gd name="connsiteY4" fmla="*/ 478686 h 486557"/>
                        <a:gd name="connsiteX5" fmla="*/ 457417 w 459806"/>
                        <a:gd name="connsiteY5" fmla="*/ 404848 h 486557"/>
                        <a:gd name="connsiteX6" fmla="*/ 313392 w 459806"/>
                        <a:gd name="connsiteY6" fmla="*/ 6413 h 486557"/>
                        <a:gd name="connsiteX7" fmla="*/ 235073 w 459806"/>
                        <a:gd name="connsiteY7" fmla="*/ 130186 h 486557"/>
                        <a:gd name="connsiteX0" fmla="*/ 235073 w 321353"/>
                        <a:gd name="connsiteY0" fmla="*/ 130186 h 483717"/>
                        <a:gd name="connsiteX1" fmla="*/ 289675 w 321353"/>
                        <a:gd name="connsiteY1" fmla="*/ 360040 h 483717"/>
                        <a:gd name="connsiteX2" fmla="*/ 281524 w 321353"/>
                        <a:gd name="connsiteY2" fmla="*/ 392326 h 483717"/>
                        <a:gd name="connsiteX3" fmla="*/ 219929 w 321353"/>
                        <a:gd name="connsiteY3" fmla="*/ 370101 h 483717"/>
                        <a:gd name="connsiteX4" fmla="*/ 185004 w 321353"/>
                        <a:gd name="connsiteY4" fmla="*/ 478686 h 483717"/>
                        <a:gd name="connsiteX5" fmla="*/ 313392 w 321353"/>
                        <a:gd name="connsiteY5" fmla="*/ 6413 h 483717"/>
                        <a:gd name="connsiteX6" fmla="*/ 235073 w 321353"/>
                        <a:gd name="connsiteY6" fmla="*/ 130186 h 483717"/>
                        <a:gd name="connsiteX0" fmla="*/ 235073 w 440178"/>
                        <a:gd name="connsiteY0" fmla="*/ 130186 h 483716"/>
                        <a:gd name="connsiteX1" fmla="*/ 289675 w 440178"/>
                        <a:gd name="connsiteY1" fmla="*/ 360040 h 483716"/>
                        <a:gd name="connsiteX2" fmla="*/ 281524 w 440178"/>
                        <a:gd name="connsiteY2" fmla="*/ 392326 h 483716"/>
                        <a:gd name="connsiteX3" fmla="*/ 219929 w 440178"/>
                        <a:gd name="connsiteY3" fmla="*/ 370101 h 483716"/>
                        <a:gd name="connsiteX4" fmla="*/ 185004 w 440178"/>
                        <a:gd name="connsiteY4" fmla="*/ 478686 h 483716"/>
                        <a:gd name="connsiteX5" fmla="*/ 313392 w 440178"/>
                        <a:gd name="connsiteY5" fmla="*/ 6413 h 483716"/>
                        <a:gd name="connsiteX6" fmla="*/ 235073 w 440178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81524 w 465232"/>
                        <a:gd name="connsiteY2" fmla="*/ 392326 h 483716"/>
                        <a:gd name="connsiteX3" fmla="*/ 219929 w 465232"/>
                        <a:gd name="connsiteY3" fmla="*/ 370101 h 483716"/>
                        <a:gd name="connsiteX4" fmla="*/ 185004 w 465232"/>
                        <a:gd name="connsiteY4" fmla="*/ 478686 h 483716"/>
                        <a:gd name="connsiteX5" fmla="*/ 313392 w 465232"/>
                        <a:gd name="connsiteY5" fmla="*/ 6413 h 483716"/>
                        <a:gd name="connsiteX6" fmla="*/ 235073 w 465232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81524 w 465232"/>
                        <a:gd name="connsiteY2" fmla="*/ 392326 h 483716"/>
                        <a:gd name="connsiteX3" fmla="*/ 219929 w 465232"/>
                        <a:gd name="connsiteY3" fmla="*/ 370101 h 483716"/>
                        <a:gd name="connsiteX4" fmla="*/ 185004 w 465232"/>
                        <a:gd name="connsiteY4" fmla="*/ 478686 h 483716"/>
                        <a:gd name="connsiteX5" fmla="*/ 313392 w 465232"/>
                        <a:gd name="connsiteY5" fmla="*/ 6413 h 483716"/>
                        <a:gd name="connsiteX6" fmla="*/ 235073 w 465232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19929 w 465232"/>
                        <a:gd name="connsiteY2" fmla="*/ 370101 h 483716"/>
                        <a:gd name="connsiteX3" fmla="*/ 185004 w 465232"/>
                        <a:gd name="connsiteY3" fmla="*/ 478686 h 483716"/>
                        <a:gd name="connsiteX4" fmla="*/ 313392 w 465232"/>
                        <a:gd name="connsiteY4" fmla="*/ 6413 h 483716"/>
                        <a:gd name="connsiteX5" fmla="*/ 235073 w 465232"/>
                        <a:gd name="connsiteY5" fmla="*/ 130186 h 483716"/>
                        <a:gd name="connsiteX0" fmla="*/ 236526 w 466685"/>
                        <a:gd name="connsiteY0" fmla="*/ 130186 h 483851"/>
                        <a:gd name="connsiteX1" fmla="*/ 291128 w 466685"/>
                        <a:gd name="connsiteY1" fmla="*/ 360040 h 483851"/>
                        <a:gd name="connsiteX2" fmla="*/ 217278 w 466685"/>
                        <a:gd name="connsiteY2" fmla="*/ 376801 h 483851"/>
                        <a:gd name="connsiteX3" fmla="*/ 186457 w 466685"/>
                        <a:gd name="connsiteY3" fmla="*/ 478686 h 483851"/>
                        <a:gd name="connsiteX4" fmla="*/ 314845 w 466685"/>
                        <a:gd name="connsiteY4" fmla="*/ 6413 h 483851"/>
                        <a:gd name="connsiteX5" fmla="*/ 236526 w 466685"/>
                        <a:gd name="connsiteY5" fmla="*/ 130186 h 483851"/>
                        <a:gd name="connsiteX0" fmla="*/ 187481 w 417640"/>
                        <a:gd name="connsiteY0" fmla="*/ 130186 h 507069"/>
                        <a:gd name="connsiteX1" fmla="*/ 242083 w 417640"/>
                        <a:gd name="connsiteY1" fmla="*/ 360040 h 507069"/>
                        <a:gd name="connsiteX2" fmla="*/ 168233 w 417640"/>
                        <a:gd name="connsiteY2" fmla="*/ 376801 h 507069"/>
                        <a:gd name="connsiteX3" fmla="*/ 137412 w 417640"/>
                        <a:gd name="connsiteY3" fmla="*/ 478686 h 507069"/>
                        <a:gd name="connsiteX4" fmla="*/ 265800 w 417640"/>
                        <a:gd name="connsiteY4" fmla="*/ 6413 h 507069"/>
                        <a:gd name="connsiteX5" fmla="*/ 187481 w 417640"/>
                        <a:gd name="connsiteY5" fmla="*/ 130186 h 507069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37449 w 467608"/>
                        <a:gd name="connsiteY0" fmla="*/ 130186 h 514858"/>
                        <a:gd name="connsiteX1" fmla="*/ 266991 w 467608"/>
                        <a:gd name="connsiteY1" fmla="*/ 370112 h 514858"/>
                        <a:gd name="connsiteX2" fmla="*/ 182747 w 467608"/>
                        <a:gd name="connsiteY2" fmla="*/ 378144 h 514858"/>
                        <a:gd name="connsiteX3" fmla="*/ 187380 w 467608"/>
                        <a:gd name="connsiteY3" fmla="*/ 478686 h 514858"/>
                        <a:gd name="connsiteX4" fmla="*/ 315768 w 467608"/>
                        <a:gd name="connsiteY4" fmla="*/ 6413 h 514858"/>
                        <a:gd name="connsiteX5" fmla="*/ 237449 w 467608"/>
                        <a:gd name="connsiteY5" fmla="*/ 130186 h 514858"/>
                        <a:gd name="connsiteX0" fmla="*/ 222501 w 452660"/>
                        <a:gd name="connsiteY0" fmla="*/ 130186 h 517959"/>
                        <a:gd name="connsiteX1" fmla="*/ 252043 w 452660"/>
                        <a:gd name="connsiteY1" fmla="*/ 370112 h 517959"/>
                        <a:gd name="connsiteX2" fmla="*/ 167799 w 452660"/>
                        <a:gd name="connsiteY2" fmla="*/ 378144 h 517959"/>
                        <a:gd name="connsiteX3" fmla="*/ 172432 w 452660"/>
                        <a:gd name="connsiteY3" fmla="*/ 478686 h 517959"/>
                        <a:gd name="connsiteX4" fmla="*/ 300820 w 452660"/>
                        <a:gd name="connsiteY4" fmla="*/ 6413 h 517959"/>
                        <a:gd name="connsiteX5" fmla="*/ 222501 w 452660"/>
                        <a:gd name="connsiteY5" fmla="*/ 130186 h 517959"/>
                        <a:gd name="connsiteX0" fmla="*/ 222500 w 452659"/>
                        <a:gd name="connsiteY0" fmla="*/ 130186 h 517959"/>
                        <a:gd name="connsiteX1" fmla="*/ 252042 w 452659"/>
                        <a:gd name="connsiteY1" fmla="*/ 370112 h 517959"/>
                        <a:gd name="connsiteX2" fmla="*/ 167798 w 452659"/>
                        <a:gd name="connsiteY2" fmla="*/ 378144 h 517959"/>
                        <a:gd name="connsiteX3" fmla="*/ 172431 w 452659"/>
                        <a:gd name="connsiteY3" fmla="*/ 478686 h 517959"/>
                        <a:gd name="connsiteX4" fmla="*/ 300819 w 452659"/>
                        <a:gd name="connsiteY4" fmla="*/ 6413 h 517959"/>
                        <a:gd name="connsiteX5" fmla="*/ 222500 w 452659"/>
                        <a:gd name="connsiteY5" fmla="*/ 130186 h 517959"/>
                        <a:gd name="connsiteX0" fmla="*/ 178753 w 430170"/>
                        <a:gd name="connsiteY0" fmla="*/ 130186 h 507568"/>
                        <a:gd name="connsiteX1" fmla="*/ 208295 w 430170"/>
                        <a:gd name="connsiteY1" fmla="*/ 370112 h 507568"/>
                        <a:gd name="connsiteX2" fmla="*/ 124051 w 430170"/>
                        <a:gd name="connsiteY2" fmla="*/ 378144 h 507568"/>
                        <a:gd name="connsiteX3" fmla="*/ 205066 w 430170"/>
                        <a:gd name="connsiteY3" fmla="*/ 467065 h 507568"/>
                        <a:gd name="connsiteX4" fmla="*/ 257072 w 430170"/>
                        <a:gd name="connsiteY4" fmla="*/ 6413 h 507568"/>
                        <a:gd name="connsiteX5" fmla="*/ 178753 w 430170"/>
                        <a:gd name="connsiteY5" fmla="*/ 130186 h 507568"/>
                        <a:gd name="connsiteX0" fmla="*/ 178753 w 419885"/>
                        <a:gd name="connsiteY0" fmla="*/ 130186 h 507568"/>
                        <a:gd name="connsiteX1" fmla="*/ 208295 w 419885"/>
                        <a:gd name="connsiteY1" fmla="*/ 370112 h 507568"/>
                        <a:gd name="connsiteX2" fmla="*/ 124051 w 419885"/>
                        <a:gd name="connsiteY2" fmla="*/ 378144 h 507568"/>
                        <a:gd name="connsiteX3" fmla="*/ 205066 w 419885"/>
                        <a:gd name="connsiteY3" fmla="*/ 467065 h 507568"/>
                        <a:gd name="connsiteX4" fmla="*/ 257072 w 419885"/>
                        <a:gd name="connsiteY4" fmla="*/ 6413 h 507568"/>
                        <a:gd name="connsiteX5" fmla="*/ 178753 w 419885"/>
                        <a:gd name="connsiteY5" fmla="*/ 130186 h 507568"/>
                        <a:gd name="connsiteX0" fmla="*/ 178753 w 413808"/>
                        <a:gd name="connsiteY0" fmla="*/ 130186 h 507568"/>
                        <a:gd name="connsiteX1" fmla="*/ 208295 w 413808"/>
                        <a:gd name="connsiteY1" fmla="*/ 370112 h 507568"/>
                        <a:gd name="connsiteX2" fmla="*/ 124051 w 413808"/>
                        <a:gd name="connsiteY2" fmla="*/ 378144 h 507568"/>
                        <a:gd name="connsiteX3" fmla="*/ 205066 w 413808"/>
                        <a:gd name="connsiteY3" fmla="*/ 467065 h 507568"/>
                        <a:gd name="connsiteX4" fmla="*/ 257072 w 413808"/>
                        <a:gd name="connsiteY4" fmla="*/ 6413 h 507568"/>
                        <a:gd name="connsiteX5" fmla="*/ 178753 w 413808"/>
                        <a:gd name="connsiteY5" fmla="*/ 130186 h 507568"/>
                        <a:gd name="connsiteX0" fmla="*/ 199224 w 434279"/>
                        <a:gd name="connsiteY0" fmla="*/ 130186 h 514984"/>
                        <a:gd name="connsiteX1" fmla="*/ 228766 w 434279"/>
                        <a:gd name="connsiteY1" fmla="*/ 370112 h 514984"/>
                        <a:gd name="connsiteX2" fmla="*/ 144522 w 434279"/>
                        <a:gd name="connsiteY2" fmla="*/ 378144 h 514984"/>
                        <a:gd name="connsiteX3" fmla="*/ 225537 w 434279"/>
                        <a:gd name="connsiteY3" fmla="*/ 467065 h 514984"/>
                        <a:gd name="connsiteX4" fmla="*/ 277543 w 434279"/>
                        <a:gd name="connsiteY4" fmla="*/ 6413 h 514984"/>
                        <a:gd name="connsiteX5" fmla="*/ 199224 w 434279"/>
                        <a:gd name="connsiteY5" fmla="*/ 130186 h 514984"/>
                        <a:gd name="connsiteX0" fmla="*/ 179305 w 425253"/>
                        <a:gd name="connsiteY0" fmla="*/ 130186 h 509876"/>
                        <a:gd name="connsiteX1" fmla="*/ 208847 w 425253"/>
                        <a:gd name="connsiteY1" fmla="*/ 370112 h 509876"/>
                        <a:gd name="connsiteX2" fmla="*/ 124603 w 425253"/>
                        <a:gd name="connsiteY2" fmla="*/ 378144 h 509876"/>
                        <a:gd name="connsiteX3" fmla="*/ 243810 w 425253"/>
                        <a:gd name="connsiteY3" fmla="*/ 461255 h 509876"/>
                        <a:gd name="connsiteX4" fmla="*/ 257624 w 425253"/>
                        <a:gd name="connsiteY4" fmla="*/ 6413 h 509876"/>
                        <a:gd name="connsiteX5" fmla="*/ 179305 w 425253"/>
                        <a:gd name="connsiteY5" fmla="*/ 130186 h 509876"/>
                        <a:gd name="connsiteX0" fmla="*/ 179305 w 414064"/>
                        <a:gd name="connsiteY0" fmla="*/ 130186 h 509876"/>
                        <a:gd name="connsiteX1" fmla="*/ 208847 w 414064"/>
                        <a:gd name="connsiteY1" fmla="*/ 370112 h 509876"/>
                        <a:gd name="connsiteX2" fmla="*/ 124603 w 414064"/>
                        <a:gd name="connsiteY2" fmla="*/ 378144 h 509876"/>
                        <a:gd name="connsiteX3" fmla="*/ 243810 w 414064"/>
                        <a:gd name="connsiteY3" fmla="*/ 461255 h 509876"/>
                        <a:gd name="connsiteX4" fmla="*/ 257624 w 414064"/>
                        <a:gd name="connsiteY4" fmla="*/ 6413 h 509876"/>
                        <a:gd name="connsiteX5" fmla="*/ 179305 w 414064"/>
                        <a:gd name="connsiteY5" fmla="*/ 130186 h 509876"/>
                        <a:gd name="connsiteX0" fmla="*/ 179305 w 409086"/>
                        <a:gd name="connsiteY0" fmla="*/ 130186 h 509876"/>
                        <a:gd name="connsiteX1" fmla="*/ 208847 w 409086"/>
                        <a:gd name="connsiteY1" fmla="*/ 370112 h 509876"/>
                        <a:gd name="connsiteX2" fmla="*/ 124603 w 409086"/>
                        <a:gd name="connsiteY2" fmla="*/ 378144 h 509876"/>
                        <a:gd name="connsiteX3" fmla="*/ 243810 w 409086"/>
                        <a:gd name="connsiteY3" fmla="*/ 461255 h 509876"/>
                        <a:gd name="connsiteX4" fmla="*/ 257624 w 409086"/>
                        <a:gd name="connsiteY4" fmla="*/ 6413 h 509876"/>
                        <a:gd name="connsiteX5" fmla="*/ 179305 w 409086"/>
                        <a:gd name="connsiteY5" fmla="*/ 130186 h 509876"/>
                        <a:gd name="connsiteX0" fmla="*/ 179305 w 409086"/>
                        <a:gd name="connsiteY0" fmla="*/ 135278 h 514968"/>
                        <a:gd name="connsiteX1" fmla="*/ 208847 w 409086"/>
                        <a:gd name="connsiteY1" fmla="*/ 375204 h 514968"/>
                        <a:gd name="connsiteX2" fmla="*/ 124603 w 409086"/>
                        <a:gd name="connsiteY2" fmla="*/ 383236 h 514968"/>
                        <a:gd name="connsiteX3" fmla="*/ 243810 w 409086"/>
                        <a:gd name="connsiteY3" fmla="*/ 466347 h 514968"/>
                        <a:gd name="connsiteX4" fmla="*/ 257624 w 409086"/>
                        <a:gd name="connsiteY4" fmla="*/ 11505 h 514968"/>
                        <a:gd name="connsiteX5" fmla="*/ 179305 w 409086"/>
                        <a:gd name="connsiteY5" fmla="*/ 135278 h 514968"/>
                        <a:gd name="connsiteX0" fmla="*/ 171780 w 405935"/>
                        <a:gd name="connsiteY0" fmla="*/ 135278 h 501648"/>
                        <a:gd name="connsiteX1" fmla="*/ 201322 w 405935"/>
                        <a:gd name="connsiteY1" fmla="*/ 375204 h 501648"/>
                        <a:gd name="connsiteX2" fmla="*/ 117078 w 405935"/>
                        <a:gd name="connsiteY2" fmla="*/ 383236 h 501648"/>
                        <a:gd name="connsiteX3" fmla="*/ 251937 w 405935"/>
                        <a:gd name="connsiteY3" fmla="*/ 451079 h 501648"/>
                        <a:gd name="connsiteX4" fmla="*/ 250099 w 405935"/>
                        <a:gd name="connsiteY4" fmla="*/ 11505 h 501648"/>
                        <a:gd name="connsiteX5" fmla="*/ 171780 w 405935"/>
                        <a:gd name="connsiteY5" fmla="*/ 135278 h 501648"/>
                        <a:gd name="connsiteX0" fmla="*/ 171780 w 387155"/>
                        <a:gd name="connsiteY0" fmla="*/ 135278 h 501648"/>
                        <a:gd name="connsiteX1" fmla="*/ 201322 w 387155"/>
                        <a:gd name="connsiteY1" fmla="*/ 375204 h 501648"/>
                        <a:gd name="connsiteX2" fmla="*/ 117078 w 387155"/>
                        <a:gd name="connsiteY2" fmla="*/ 383236 h 501648"/>
                        <a:gd name="connsiteX3" fmla="*/ 251937 w 387155"/>
                        <a:gd name="connsiteY3" fmla="*/ 451079 h 501648"/>
                        <a:gd name="connsiteX4" fmla="*/ 250099 w 387155"/>
                        <a:gd name="connsiteY4" fmla="*/ 11505 h 501648"/>
                        <a:gd name="connsiteX5" fmla="*/ 171780 w 387155"/>
                        <a:gd name="connsiteY5" fmla="*/ 135278 h 501648"/>
                        <a:gd name="connsiteX0" fmla="*/ 171780 w 387155"/>
                        <a:gd name="connsiteY0" fmla="*/ 135278 h 501648"/>
                        <a:gd name="connsiteX1" fmla="*/ 201322 w 387155"/>
                        <a:gd name="connsiteY1" fmla="*/ 375204 h 501648"/>
                        <a:gd name="connsiteX2" fmla="*/ 117078 w 387155"/>
                        <a:gd name="connsiteY2" fmla="*/ 383236 h 501648"/>
                        <a:gd name="connsiteX3" fmla="*/ 251937 w 387155"/>
                        <a:gd name="connsiteY3" fmla="*/ 451079 h 501648"/>
                        <a:gd name="connsiteX4" fmla="*/ 250099 w 387155"/>
                        <a:gd name="connsiteY4" fmla="*/ 11505 h 501648"/>
                        <a:gd name="connsiteX5" fmla="*/ 171780 w 387155"/>
                        <a:gd name="connsiteY5" fmla="*/ 135278 h 501648"/>
                        <a:gd name="connsiteX0" fmla="*/ 171780 w 382554"/>
                        <a:gd name="connsiteY0" fmla="*/ 135278 h 501648"/>
                        <a:gd name="connsiteX1" fmla="*/ 201322 w 382554"/>
                        <a:gd name="connsiteY1" fmla="*/ 375204 h 501648"/>
                        <a:gd name="connsiteX2" fmla="*/ 117078 w 382554"/>
                        <a:gd name="connsiteY2" fmla="*/ 383236 h 501648"/>
                        <a:gd name="connsiteX3" fmla="*/ 251937 w 382554"/>
                        <a:gd name="connsiteY3" fmla="*/ 451079 h 501648"/>
                        <a:gd name="connsiteX4" fmla="*/ 250099 w 382554"/>
                        <a:gd name="connsiteY4" fmla="*/ 11505 h 501648"/>
                        <a:gd name="connsiteX5" fmla="*/ 171780 w 382554"/>
                        <a:gd name="connsiteY5" fmla="*/ 135278 h 501648"/>
                        <a:gd name="connsiteX0" fmla="*/ 171780 w 387623"/>
                        <a:gd name="connsiteY0" fmla="*/ 135278 h 501648"/>
                        <a:gd name="connsiteX1" fmla="*/ 201322 w 387623"/>
                        <a:gd name="connsiteY1" fmla="*/ 375204 h 501648"/>
                        <a:gd name="connsiteX2" fmla="*/ 117078 w 387623"/>
                        <a:gd name="connsiteY2" fmla="*/ 383236 h 501648"/>
                        <a:gd name="connsiteX3" fmla="*/ 251937 w 387623"/>
                        <a:gd name="connsiteY3" fmla="*/ 451079 h 501648"/>
                        <a:gd name="connsiteX4" fmla="*/ 250099 w 387623"/>
                        <a:gd name="connsiteY4" fmla="*/ 11505 h 501648"/>
                        <a:gd name="connsiteX5" fmla="*/ 171780 w 387623"/>
                        <a:gd name="connsiteY5" fmla="*/ 135278 h 501648"/>
                        <a:gd name="connsiteX0" fmla="*/ 110313 w 326156"/>
                        <a:gd name="connsiteY0" fmla="*/ 135278 h 536419"/>
                        <a:gd name="connsiteX1" fmla="*/ 139855 w 326156"/>
                        <a:gd name="connsiteY1" fmla="*/ 375204 h 536419"/>
                        <a:gd name="connsiteX2" fmla="*/ 55611 w 326156"/>
                        <a:gd name="connsiteY2" fmla="*/ 383236 h 536419"/>
                        <a:gd name="connsiteX3" fmla="*/ 190470 w 326156"/>
                        <a:gd name="connsiteY3" fmla="*/ 451079 h 536419"/>
                        <a:gd name="connsiteX4" fmla="*/ 188632 w 326156"/>
                        <a:gd name="connsiteY4" fmla="*/ 11505 h 536419"/>
                        <a:gd name="connsiteX5" fmla="*/ 110313 w 326156"/>
                        <a:gd name="connsiteY5" fmla="*/ 135278 h 536419"/>
                        <a:gd name="connsiteX0" fmla="*/ 109193 w 325036"/>
                        <a:gd name="connsiteY0" fmla="*/ 135278 h 543850"/>
                        <a:gd name="connsiteX1" fmla="*/ 138735 w 325036"/>
                        <a:gd name="connsiteY1" fmla="*/ 375204 h 543850"/>
                        <a:gd name="connsiteX2" fmla="*/ 54491 w 325036"/>
                        <a:gd name="connsiteY2" fmla="*/ 383236 h 543850"/>
                        <a:gd name="connsiteX3" fmla="*/ 189350 w 325036"/>
                        <a:gd name="connsiteY3" fmla="*/ 451079 h 543850"/>
                        <a:gd name="connsiteX4" fmla="*/ 187512 w 325036"/>
                        <a:gd name="connsiteY4" fmla="*/ 11505 h 543850"/>
                        <a:gd name="connsiteX5" fmla="*/ 109193 w 325036"/>
                        <a:gd name="connsiteY5" fmla="*/ 135278 h 543850"/>
                        <a:gd name="connsiteX0" fmla="*/ 104282 w 328285"/>
                        <a:gd name="connsiteY0" fmla="*/ 135278 h 557282"/>
                        <a:gd name="connsiteX1" fmla="*/ 133824 w 328285"/>
                        <a:gd name="connsiteY1" fmla="*/ 375204 h 557282"/>
                        <a:gd name="connsiteX2" fmla="*/ 49580 w 328285"/>
                        <a:gd name="connsiteY2" fmla="*/ 383236 h 557282"/>
                        <a:gd name="connsiteX3" fmla="*/ 209350 w 328285"/>
                        <a:gd name="connsiteY3" fmla="*/ 467551 h 557282"/>
                        <a:gd name="connsiteX4" fmla="*/ 182601 w 328285"/>
                        <a:gd name="connsiteY4" fmla="*/ 11505 h 557282"/>
                        <a:gd name="connsiteX5" fmla="*/ 104282 w 328285"/>
                        <a:gd name="connsiteY5" fmla="*/ 135278 h 557282"/>
                        <a:gd name="connsiteX0" fmla="*/ 106148 w 326784"/>
                        <a:gd name="connsiteY0" fmla="*/ 135278 h 551885"/>
                        <a:gd name="connsiteX1" fmla="*/ 135690 w 326784"/>
                        <a:gd name="connsiteY1" fmla="*/ 375204 h 551885"/>
                        <a:gd name="connsiteX2" fmla="*/ 51446 w 326784"/>
                        <a:gd name="connsiteY2" fmla="*/ 383236 h 551885"/>
                        <a:gd name="connsiteX3" fmla="*/ 201252 w 326784"/>
                        <a:gd name="connsiteY3" fmla="*/ 460962 h 551885"/>
                        <a:gd name="connsiteX4" fmla="*/ 184467 w 326784"/>
                        <a:gd name="connsiteY4" fmla="*/ 11505 h 551885"/>
                        <a:gd name="connsiteX5" fmla="*/ 106148 w 326784"/>
                        <a:gd name="connsiteY5" fmla="*/ 135278 h 551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26784" h="551885">
                          <a:moveTo>
                            <a:pt x="106148" y="135278"/>
                          </a:moveTo>
                          <a:cubicBezTo>
                            <a:pt x="198530" y="261363"/>
                            <a:pt x="261430" y="334516"/>
                            <a:pt x="135690" y="375204"/>
                          </a:cubicBezTo>
                          <a:cubicBezTo>
                            <a:pt x="111516" y="337480"/>
                            <a:pt x="-17812" y="273742"/>
                            <a:pt x="51446" y="383236"/>
                          </a:cubicBezTo>
                          <a:cubicBezTo>
                            <a:pt x="-77013" y="379947"/>
                            <a:pt x="58562" y="705088"/>
                            <a:pt x="201252" y="460962"/>
                          </a:cubicBezTo>
                          <a:cubicBezTo>
                            <a:pt x="258405" y="435261"/>
                            <a:pt x="461768" y="394702"/>
                            <a:pt x="184467" y="11505"/>
                          </a:cubicBezTo>
                          <a:cubicBezTo>
                            <a:pt x="110304" y="-29894"/>
                            <a:pt x="25287" y="47167"/>
                            <a:pt x="106148" y="135278"/>
                          </a:cubicBez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 w="15875">
                          <a:solidFill>
                            <a:prstClr val="black"/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17" name="フリーフォーム 316"/>
                    <p:cNvSpPr/>
                    <p:nvPr/>
                  </p:nvSpPr>
                  <p:spPr>
                    <a:xfrm rot="11594728" flipV="1">
                      <a:off x="3035594" y="4443943"/>
                      <a:ext cx="319075" cy="211480"/>
                    </a:xfrm>
                    <a:custGeom>
                      <a:avLst/>
                      <a:gdLst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300633 h 402233"/>
                        <a:gd name="connsiteX1" fmla="*/ 96520 w 579120"/>
                        <a:gd name="connsiteY1" fmla="*/ 77113 h 402233"/>
                        <a:gd name="connsiteX2" fmla="*/ 10160 w 579120"/>
                        <a:gd name="connsiteY2" fmla="*/ 26313 h 402233"/>
                        <a:gd name="connsiteX3" fmla="*/ 0 w 579120"/>
                        <a:gd name="connsiteY3" fmla="*/ 163473 h 402233"/>
                        <a:gd name="connsiteX4" fmla="*/ 508000 w 579120"/>
                        <a:gd name="connsiteY4" fmla="*/ 402233 h 402233"/>
                        <a:gd name="connsiteX5" fmla="*/ 579120 w 579120"/>
                        <a:gd name="connsiteY5" fmla="*/ 300633 h 402233"/>
                        <a:gd name="connsiteX0" fmla="*/ 650289 w 650289"/>
                        <a:gd name="connsiteY0" fmla="*/ 300633 h 402233"/>
                        <a:gd name="connsiteX1" fmla="*/ 167689 w 650289"/>
                        <a:gd name="connsiteY1" fmla="*/ 77113 h 402233"/>
                        <a:gd name="connsiteX2" fmla="*/ 81329 w 650289"/>
                        <a:gd name="connsiteY2" fmla="*/ 26313 h 402233"/>
                        <a:gd name="connsiteX3" fmla="*/ 71169 w 650289"/>
                        <a:gd name="connsiteY3" fmla="*/ 163473 h 402233"/>
                        <a:gd name="connsiteX4" fmla="*/ 579169 w 650289"/>
                        <a:gd name="connsiteY4" fmla="*/ 402233 h 402233"/>
                        <a:gd name="connsiteX5" fmla="*/ 650289 w 650289"/>
                        <a:gd name="connsiteY5" fmla="*/ 300633 h 402233"/>
                        <a:gd name="connsiteX0" fmla="*/ 773182 w 773182"/>
                        <a:gd name="connsiteY0" fmla="*/ 300633 h 402233"/>
                        <a:gd name="connsiteX1" fmla="*/ 290582 w 773182"/>
                        <a:gd name="connsiteY1" fmla="*/ 77113 h 402233"/>
                        <a:gd name="connsiteX2" fmla="*/ 204222 w 773182"/>
                        <a:gd name="connsiteY2" fmla="*/ 26313 h 402233"/>
                        <a:gd name="connsiteX3" fmla="*/ 194062 w 773182"/>
                        <a:gd name="connsiteY3" fmla="*/ 163473 h 402233"/>
                        <a:gd name="connsiteX4" fmla="*/ 702062 w 773182"/>
                        <a:gd name="connsiteY4" fmla="*/ 402233 h 402233"/>
                        <a:gd name="connsiteX5" fmla="*/ 773182 w 773182"/>
                        <a:gd name="connsiteY5" fmla="*/ 300633 h 402233"/>
                        <a:gd name="connsiteX0" fmla="*/ 764124 w 764124"/>
                        <a:gd name="connsiteY0" fmla="*/ 291562 h 393162"/>
                        <a:gd name="connsiteX1" fmla="*/ 281524 w 764124"/>
                        <a:gd name="connsiteY1" fmla="*/ 68042 h 393162"/>
                        <a:gd name="connsiteX2" fmla="*/ 219929 w 764124"/>
                        <a:gd name="connsiteY2" fmla="*/ 45817 h 393162"/>
                        <a:gd name="connsiteX3" fmla="*/ 185004 w 764124"/>
                        <a:gd name="connsiteY3" fmla="*/ 154402 h 393162"/>
                        <a:gd name="connsiteX4" fmla="*/ 693004 w 764124"/>
                        <a:gd name="connsiteY4" fmla="*/ 393162 h 393162"/>
                        <a:gd name="connsiteX5" fmla="*/ 764124 w 764124"/>
                        <a:gd name="connsiteY5" fmla="*/ 291562 h 393162"/>
                        <a:gd name="connsiteX0" fmla="*/ 764124 w 764124"/>
                        <a:gd name="connsiteY0" fmla="*/ 304898 h 406498"/>
                        <a:gd name="connsiteX1" fmla="*/ 281524 w 764124"/>
                        <a:gd name="connsiteY1" fmla="*/ 81378 h 406498"/>
                        <a:gd name="connsiteX2" fmla="*/ 219929 w 764124"/>
                        <a:gd name="connsiteY2" fmla="*/ 59153 h 406498"/>
                        <a:gd name="connsiteX3" fmla="*/ 185004 w 764124"/>
                        <a:gd name="connsiteY3" fmla="*/ 167738 h 406498"/>
                        <a:gd name="connsiteX4" fmla="*/ 693004 w 764124"/>
                        <a:gd name="connsiteY4" fmla="*/ 406498 h 406498"/>
                        <a:gd name="connsiteX5" fmla="*/ 764124 w 764124"/>
                        <a:gd name="connsiteY5" fmla="*/ 304898 h 406498"/>
                        <a:gd name="connsiteX0" fmla="*/ 746979 w 746979"/>
                        <a:gd name="connsiteY0" fmla="*/ 299183 h 406498"/>
                        <a:gd name="connsiteX1" fmla="*/ 281524 w 746979"/>
                        <a:gd name="connsiteY1" fmla="*/ 81378 h 406498"/>
                        <a:gd name="connsiteX2" fmla="*/ 219929 w 746979"/>
                        <a:gd name="connsiteY2" fmla="*/ 59153 h 406498"/>
                        <a:gd name="connsiteX3" fmla="*/ 185004 w 746979"/>
                        <a:gd name="connsiteY3" fmla="*/ 167738 h 406498"/>
                        <a:gd name="connsiteX4" fmla="*/ 693004 w 746979"/>
                        <a:gd name="connsiteY4" fmla="*/ 406498 h 406498"/>
                        <a:gd name="connsiteX5" fmla="*/ 746979 w 746979"/>
                        <a:gd name="connsiteY5" fmla="*/ 299183 h 40649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51589"/>
                        <a:gd name="connsiteY0" fmla="*/ 299183 h 410308"/>
                        <a:gd name="connsiteX1" fmla="*/ 281524 w 751589"/>
                        <a:gd name="connsiteY1" fmla="*/ 81378 h 410308"/>
                        <a:gd name="connsiteX2" fmla="*/ 219929 w 751589"/>
                        <a:gd name="connsiteY2" fmla="*/ 59153 h 410308"/>
                        <a:gd name="connsiteX3" fmla="*/ 185004 w 751589"/>
                        <a:gd name="connsiteY3" fmla="*/ 167738 h 410308"/>
                        <a:gd name="connsiteX4" fmla="*/ 706339 w 751589"/>
                        <a:gd name="connsiteY4" fmla="*/ 410308 h 410308"/>
                        <a:gd name="connsiteX5" fmla="*/ 746979 w 751589"/>
                        <a:gd name="connsiteY5" fmla="*/ 299183 h 410308"/>
                        <a:gd name="connsiteX0" fmla="*/ 746979 w 766980"/>
                        <a:gd name="connsiteY0" fmla="*/ 299183 h 410308"/>
                        <a:gd name="connsiteX1" fmla="*/ 281524 w 766980"/>
                        <a:gd name="connsiteY1" fmla="*/ 81378 h 410308"/>
                        <a:gd name="connsiteX2" fmla="*/ 219929 w 766980"/>
                        <a:gd name="connsiteY2" fmla="*/ 59153 h 410308"/>
                        <a:gd name="connsiteX3" fmla="*/ 185004 w 766980"/>
                        <a:gd name="connsiteY3" fmla="*/ 167738 h 410308"/>
                        <a:gd name="connsiteX4" fmla="*/ 706339 w 766980"/>
                        <a:gd name="connsiteY4" fmla="*/ 410308 h 410308"/>
                        <a:gd name="connsiteX5" fmla="*/ 746979 w 766980"/>
                        <a:gd name="connsiteY5" fmla="*/ 299183 h 410308"/>
                        <a:gd name="connsiteX0" fmla="*/ 746979 w 763268"/>
                        <a:gd name="connsiteY0" fmla="*/ 299183 h 410308"/>
                        <a:gd name="connsiteX1" fmla="*/ 281524 w 763268"/>
                        <a:gd name="connsiteY1" fmla="*/ 81378 h 410308"/>
                        <a:gd name="connsiteX2" fmla="*/ 219929 w 763268"/>
                        <a:gd name="connsiteY2" fmla="*/ 59153 h 410308"/>
                        <a:gd name="connsiteX3" fmla="*/ 185004 w 763268"/>
                        <a:gd name="connsiteY3" fmla="*/ 167738 h 410308"/>
                        <a:gd name="connsiteX4" fmla="*/ 706339 w 763268"/>
                        <a:gd name="connsiteY4" fmla="*/ 410308 h 410308"/>
                        <a:gd name="connsiteX5" fmla="*/ 746979 w 763268"/>
                        <a:gd name="connsiteY5" fmla="*/ 299183 h 410308"/>
                        <a:gd name="connsiteX0" fmla="*/ 746979 w 760002"/>
                        <a:gd name="connsiteY0" fmla="*/ 299183 h 403934"/>
                        <a:gd name="connsiteX1" fmla="*/ 281524 w 760002"/>
                        <a:gd name="connsiteY1" fmla="*/ 81378 h 403934"/>
                        <a:gd name="connsiteX2" fmla="*/ 219929 w 760002"/>
                        <a:gd name="connsiteY2" fmla="*/ 59153 h 403934"/>
                        <a:gd name="connsiteX3" fmla="*/ 185004 w 760002"/>
                        <a:gd name="connsiteY3" fmla="*/ 167738 h 403934"/>
                        <a:gd name="connsiteX4" fmla="*/ 697878 w 760002"/>
                        <a:gd name="connsiteY4" fmla="*/ 403934 h 403934"/>
                        <a:gd name="connsiteX5" fmla="*/ 746979 w 760002"/>
                        <a:gd name="connsiteY5" fmla="*/ 299183 h 403934"/>
                        <a:gd name="connsiteX0" fmla="*/ 746979 w 761578"/>
                        <a:gd name="connsiteY0" fmla="*/ 299183 h 403934"/>
                        <a:gd name="connsiteX1" fmla="*/ 281524 w 761578"/>
                        <a:gd name="connsiteY1" fmla="*/ 81378 h 403934"/>
                        <a:gd name="connsiteX2" fmla="*/ 219929 w 761578"/>
                        <a:gd name="connsiteY2" fmla="*/ 59153 h 403934"/>
                        <a:gd name="connsiteX3" fmla="*/ 185004 w 761578"/>
                        <a:gd name="connsiteY3" fmla="*/ 167738 h 403934"/>
                        <a:gd name="connsiteX4" fmla="*/ 697878 w 761578"/>
                        <a:gd name="connsiteY4" fmla="*/ 403934 h 403934"/>
                        <a:gd name="connsiteX5" fmla="*/ 746979 w 761578"/>
                        <a:gd name="connsiteY5" fmla="*/ 299183 h 403934"/>
                        <a:gd name="connsiteX0" fmla="*/ 746979 w 768357"/>
                        <a:gd name="connsiteY0" fmla="*/ 299183 h 403934"/>
                        <a:gd name="connsiteX1" fmla="*/ 281524 w 768357"/>
                        <a:gd name="connsiteY1" fmla="*/ 81378 h 403934"/>
                        <a:gd name="connsiteX2" fmla="*/ 219929 w 768357"/>
                        <a:gd name="connsiteY2" fmla="*/ 59153 h 403934"/>
                        <a:gd name="connsiteX3" fmla="*/ 185004 w 768357"/>
                        <a:gd name="connsiteY3" fmla="*/ 167738 h 403934"/>
                        <a:gd name="connsiteX4" fmla="*/ 697878 w 768357"/>
                        <a:gd name="connsiteY4" fmla="*/ 403934 h 403934"/>
                        <a:gd name="connsiteX5" fmla="*/ 746979 w 768357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538693 w 764624"/>
                        <a:gd name="connsiteY1" fmla="*/ 228446 h 403934"/>
                        <a:gd name="connsiteX2" fmla="*/ 281524 w 764624"/>
                        <a:gd name="connsiteY2" fmla="*/ 81378 h 403934"/>
                        <a:gd name="connsiteX3" fmla="*/ 219929 w 764624"/>
                        <a:gd name="connsiteY3" fmla="*/ 59153 h 403934"/>
                        <a:gd name="connsiteX4" fmla="*/ 185004 w 764624"/>
                        <a:gd name="connsiteY4" fmla="*/ 167738 h 403934"/>
                        <a:gd name="connsiteX5" fmla="*/ 697878 w 764624"/>
                        <a:gd name="connsiteY5" fmla="*/ 403934 h 403934"/>
                        <a:gd name="connsiteX6" fmla="*/ 746979 w 764624"/>
                        <a:gd name="connsiteY6" fmla="*/ 299183 h 403934"/>
                        <a:gd name="connsiteX0" fmla="*/ 746979 w 764624"/>
                        <a:gd name="connsiteY0" fmla="*/ 299183 h 404193"/>
                        <a:gd name="connsiteX1" fmla="*/ 538693 w 764624"/>
                        <a:gd name="connsiteY1" fmla="*/ 228446 h 404193"/>
                        <a:gd name="connsiteX2" fmla="*/ 281524 w 764624"/>
                        <a:gd name="connsiteY2" fmla="*/ 81378 h 404193"/>
                        <a:gd name="connsiteX3" fmla="*/ 219929 w 764624"/>
                        <a:gd name="connsiteY3" fmla="*/ 59153 h 404193"/>
                        <a:gd name="connsiteX4" fmla="*/ 185004 w 764624"/>
                        <a:gd name="connsiteY4" fmla="*/ 167738 h 404193"/>
                        <a:gd name="connsiteX5" fmla="*/ 505516 w 764624"/>
                        <a:gd name="connsiteY5" fmla="*/ 323703 h 404193"/>
                        <a:gd name="connsiteX6" fmla="*/ 697878 w 764624"/>
                        <a:gd name="connsiteY6" fmla="*/ 403934 h 404193"/>
                        <a:gd name="connsiteX7" fmla="*/ 746979 w 764624"/>
                        <a:gd name="connsiteY7" fmla="*/ 299183 h 404193"/>
                        <a:gd name="connsiteX0" fmla="*/ 235073 w 704701"/>
                        <a:gd name="connsiteY0" fmla="*/ 1298 h 586253"/>
                        <a:gd name="connsiteX1" fmla="*/ 538693 w 704701"/>
                        <a:gd name="connsiteY1" fmla="*/ 410506 h 586253"/>
                        <a:gd name="connsiteX2" fmla="*/ 281524 w 704701"/>
                        <a:gd name="connsiteY2" fmla="*/ 263438 h 586253"/>
                        <a:gd name="connsiteX3" fmla="*/ 219929 w 704701"/>
                        <a:gd name="connsiteY3" fmla="*/ 241213 h 586253"/>
                        <a:gd name="connsiteX4" fmla="*/ 185004 w 704701"/>
                        <a:gd name="connsiteY4" fmla="*/ 349798 h 586253"/>
                        <a:gd name="connsiteX5" fmla="*/ 505516 w 704701"/>
                        <a:gd name="connsiteY5" fmla="*/ 505763 h 586253"/>
                        <a:gd name="connsiteX6" fmla="*/ 697878 w 704701"/>
                        <a:gd name="connsiteY6" fmla="*/ 585994 h 586253"/>
                        <a:gd name="connsiteX7" fmla="*/ 235073 w 704701"/>
                        <a:gd name="connsiteY7" fmla="*/ 1298 h 586253"/>
                        <a:gd name="connsiteX0" fmla="*/ 235073 w 548526"/>
                        <a:gd name="connsiteY0" fmla="*/ 123773 h 629922"/>
                        <a:gd name="connsiteX1" fmla="*/ 538693 w 548526"/>
                        <a:gd name="connsiteY1" fmla="*/ 532981 h 629922"/>
                        <a:gd name="connsiteX2" fmla="*/ 281524 w 548526"/>
                        <a:gd name="connsiteY2" fmla="*/ 385913 h 629922"/>
                        <a:gd name="connsiteX3" fmla="*/ 219929 w 548526"/>
                        <a:gd name="connsiteY3" fmla="*/ 363688 h 629922"/>
                        <a:gd name="connsiteX4" fmla="*/ 185004 w 548526"/>
                        <a:gd name="connsiteY4" fmla="*/ 472273 h 629922"/>
                        <a:gd name="connsiteX5" fmla="*/ 505516 w 548526"/>
                        <a:gd name="connsiteY5" fmla="*/ 628238 h 629922"/>
                        <a:gd name="connsiteX6" fmla="*/ 313392 w 548526"/>
                        <a:gd name="connsiteY6" fmla="*/ 0 h 629922"/>
                        <a:gd name="connsiteX7" fmla="*/ 235073 w 548526"/>
                        <a:gd name="connsiteY7" fmla="*/ 123773 h 629922"/>
                        <a:gd name="connsiteX0" fmla="*/ 235073 w 548526"/>
                        <a:gd name="connsiteY0" fmla="*/ 126511 h 632660"/>
                        <a:gd name="connsiteX1" fmla="*/ 538693 w 548526"/>
                        <a:gd name="connsiteY1" fmla="*/ 535719 h 632660"/>
                        <a:gd name="connsiteX2" fmla="*/ 281524 w 548526"/>
                        <a:gd name="connsiteY2" fmla="*/ 388651 h 632660"/>
                        <a:gd name="connsiteX3" fmla="*/ 219929 w 548526"/>
                        <a:gd name="connsiteY3" fmla="*/ 366426 h 632660"/>
                        <a:gd name="connsiteX4" fmla="*/ 185004 w 548526"/>
                        <a:gd name="connsiteY4" fmla="*/ 475011 h 632660"/>
                        <a:gd name="connsiteX5" fmla="*/ 505516 w 548526"/>
                        <a:gd name="connsiteY5" fmla="*/ 630976 h 632660"/>
                        <a:gd name="connsiteX6" fmla="*/ 313392 w 548526"/>
                        <a:gd name="connsiteY6" fmla="*/ 2738 h 632660"/>
                        <a:gd name="connsiteX7" fmla="*/ 235073 w 548526"/>
                        <a:gd name="connsiteY7" fmla="*/ 126511 h 632660"/>
                        <a:gd name="connsiteX0" fmla="*/ 235073 w 546780"/>
                        <a:gd name="connsiteY0" fmla="*/ 126512 h 632661"/>
                        <a:gd name="connsiteX1" fmla="*/ 538693 w 546780"/>
                        <a:gd name="connsiteY1" fmla="*/ 535720 h 632661"/>
                        <a:gd name="connsiteX2" fmla="*/ 281524 w 546780"/>
                        <a:gd name="connsiteY2" fmla="*/ 388652 h 632661"/>
                        <a:gd name="connsiteX3" fmla="*/ 219929 w 546780"/>
                        <a:gd name="connsiteY3" fmla="*/ 366427 h 632661"/>
                        <a:gd name="connsiteX4" fmla="*/ 185004 w 546780"/>
                        <a:gd name="connsiteY4" fmla="*/ 475012 h 632661"/>
                        <a:gd name="connsiteX5" fmla="*/ 505516 w 546780"/>
                        <a:gd name="connsiteY5" fmla="*/ 630977 h 632661"/>
                        <a:gd name="connsiteX6" fmla="*/ 313392 w 546780"/>
                        <a:gd name="connsiteY6" fmla="*/ 2739 h 632661"/>
                        <a:gd name="connsiteX7" fmla="*/ 235073 w 546780"/>
                        <a:gd name="connsiteY7" fmla="*/ 126512 h 632661"/>
                        <a:gd name="connsiteX0" fmla="*/ 235073 w 546780"/>
                        <a:gd name="connsiteY0" fmla="*/ 130186 h 636335"/>
                        <a:gd name="connsiteX1" fmla="*/ 538693 w 546780"/>
                        <a:gd name="connsiteY1" fmla="*/ 539394 h 636335"/>
                        <a:gd name="connsiteX2" fmla="*/ 281524 w 546780"/>
                        <a:gd name="connsiteY2" fmla="*/ 392326 h 636335"/>
                        <a:gd name="connsiteX3" fmla="*/ 219929 w 546780"/>
                        <a:gd name="connsiteY3" fmla="*/ 370101 h 636335"/>
                        <a:gd name="connsiteX4" fmla="*/ 185004 w 546780"/>
                        <a:gd name="connsiteY4" fmla="*/ 478686 h 636335"/>
                        <a:gd name="connsiteX5" fmla="*/ 505516 w 546780"/>
                        <a:gd name="connsiteY5" fmla="*/ 634651 h 636335"/>
                        <a:gd name="connsiteX6" fmla="*/ 313392 w 546780"/>
                        <a:gd name="connsiteY6" fmla="*/ 6413 h 636335"/>
                        <a:gd name="connsiteX7" fmla="*/ 235073 w 546780"/>
                        <a:gd name="connsiteY7" fmla="*/ 130186 h 636335"/>
                        <a:gd name="connsiteX0" fmla="*/ 235073 w 550378"/>
                        <a:gd name="connsiteY0" fmla="*/ 130186 h 636335"/>
                        <a:gd name="connsiteX1" fmla="*/ 538693 w 550378"/>
                        <a:gd name="connsiteY1" fmla="*/ 539394 h 636335"/>
                        <a:gd name="connsiteX2" fmla="*/ 281524 w 550378"/>
                        <a:gd name="connsiteY2" fmla="*/ 392326 h 636335"/>
                        <a:gd name="connsiteX3" fmla="*/ 219929 w 550378"/>
                        <a:gd name="connsiteY3" fmla="*/ 370101 h 636335"/>
                        <a:gd name="connsiteX4" fmla="*/ 185004 w 550378"/>
                        <a:gd name="connsiteY4" fmla="*/ 478686 h 636335"/>
                        <a:gd name="connsiteX5" fmla="*/ 505516 w 550378"/>
                        <a:gd name="connsiteY5" fmla="*/ 634651 h 636335"/>
                        <a:gd name="connsiteX6" fmla="*/ 313392 w 550378"/>
                        <a:gd name="connsiteY6" fmla="*/ 6413 h 636335"/>
                        <a:gd name="connsiteX7" fmla="*/ 235073 w 550378"/>
                        <a:gd name="connsiteY7" fmla="*/ 130186 h 636335"/>
                        <a:gd name="connsiteX0" fmla="*/ 235073 w 520180"/>
                        <a:gd name="connsiteY0" fmla="*/ 130186 h 636335"/>
                        <a:gd name="connsiteX1" fmla="*/ 391213 w 520180"/>
                        <a:gd name="connsiteY1" fmla="*/ 410132 h 636335"/>
                        <a:gd name="connsiteX2" fmla="*/ 281524 w 520180"/>
                        <a:gd name="connsiteY2" fmla="*/ 392326 h 636335"/>
                        <a:gd name="connsiteX3" fmla="*/ 219929 w 520180"/>
                        <a:gd name="connsiteY3" fmla="*/ 370101 h 636335"/>
                        <a:gd name="connsiteX4" fmla="*/ 185004 w 520180"/>
                        <a:gd name="connsiteY4" fmla="*/ 478686 h 636335"/>
                        <a:gd name="connsiteX5" fmla="*/ 505516 w 520180"/>
                        <a:gd name="connsiteY5" fmla="*/ 634651 h 636335"/>
                        <a:gd name="connsiteX6" fmla="*/ 313392 w 520180"/>
                        <a:gd name="connsiteY6" fmla="*/ 6413 h 636335"/>
                        <a:gd name="connsiteX7" fmla="*/ 235073 w 520180"/>
                        <a:gd name="connsiteY7" fmla="*/ 130186 h 636335"/>
                        <a:gd name="connsiteX0" fmla="*/ 235073 w 520180"/>
                        <a:gd name="connsiteY0" fmla="*/ 130186 h 636335"/>
                        <a:gd name="connsiteX1" fmla="*/ 289675 w 520180"/>
                        <a:gd name="connsiteY1" fmla="*/ 360040 h 636335"/>
                        <a:gd name="connsiteX2" fmla="*/ 281524 w 520180"/>
                        <a:gd name="connsiteY2" fmla="*/ 392326 h 636335"/>
                        <a:gd name="connsiteX3" fmla="*/ 219929 w 520180"/>
                        <a:gd name="connsiteY3" fmla="*/ 370101 h 636335"/>
                        <a:gd name="connsiteX4" fmla="*/ 185004 w 520180"/>
                        <a:gd name="connsiteY4" fmla="*/ 478686 h 636335"/>
                        <a:gd name="connsiteX5" fmla="*/ 505516 w 520180"/>
                        <a:gd name="connsiteY5" fmla="*/ 634651 h 636335"/>
                        <a:gd name="connsiteX6" fmla="*/ 313392 w 520180"/>
                        <a:gd name="connsiteY6" fmla="*/ 6413 h 636335"/>
                        <a:gd name="connsiteX7" fmla="*/ 235073 w 520180"/>
                        <a:gd name="connsiteY7" fmla="*/ 130186 h 636335"/>
                        <a:gd name="connsiteX0" fmla="*/ 235073 w 521476"/>
                        <a:gd name="connsiteY0" fmla="*/ 130186 h 490729"/>
                        <a:gd name="connsiteX1" fmla="*/ 289675 w 521476"/>
                        <a:gd name="connsiteY1" fmla="*/ 360040 h 490729"/>
                        <a:gd name="connsiteX2" fmla="*/ 281524 w 521476"/>
                        <a:gd name="connsiteY2" fmla="*/ 392326 h 490729"/>
                        <a:gd name="connsiteX3" fmla="*/ 219929 w 521476"/>
                        <a:gd name="connsiteY3" fmla="*/ 370101 h 490729"/>
                        <a:gd name="connsiteX4" fmla="*/ 185004 w 521476"/>
                        <a:gd name="connsiteY4" fmla="*/ 478686 h 490729"/>
                        <a:gd name="connsiteX5" fmla="*/ 506865 w 521476"/>
                        <a:gd name="connsiteY5" fmla="*/ 468019 h 490729"/>
                        <a:gd name="connsiteX6" fmla="*/ 313392 w 521476"/>
                        <a:gd name="connsiteY6" fmla="*/ 6413 h 490729"/>
                        <a:gd name="connsiteX7" fmla="*/ 235073 w 521476"/>
                        <a:gd name="connsiteY7" fmla="*/ 130186 h 490729"/>
                        <a:gd name="connsiteX0" fmla="*/ 235073 w 510414"/>
                        <a:gd name="connsiteY0" fmla="*/ 130186 h 490729"/>
                        <a:gd name="connsiteX1" fmla="*/ 289675 w 510414"/>
                        <a:gd name="connsiteY1" fmla="*/ 360040 h 490729"/>
                        <a:gd name="connsiteX2" fmla="*/ 281524 w 510414"/>
                        <a:gd name="connsiteY2" fmla="*/ 392326 h 490729"/>
                        <a:gd name="connsiteX3" fmla="*/ 219929 w 510414"/>
                        <a:gd name="connsiteY3" fmla="*/ 370101 h 490729"/>
                        <a:gd name="connsiteX4" fmla="*/ 185004 w 510414"/>
                        <a:gd name="connsiteY4" fmla="*/ 478686 h 490729"/>
                        <a:gd name="connsiteX5" fmla="*/ 506865 w 510414"/>
                        <a:gd name="connsiteY5" fmla="*/ 468019 h 490729"/>
                        <a:gd name="connsiteX6" fmla="*/ 313392 w 510414"/>
                        <a:gd name="connsiteY6" fmla="*/ 6413 h 490729"/>
                        <a:gd name="connsiteX7" fmla="*/ 235073 w 510414"/>
                        <a:gd name="connsiteY7" fmla="*/ 130186 h 490729"/>
                        <a:gd name="connsiteX0" fmla="*/ 235073 w 512719"/>
                        <a:gd name="connsiteY0" fmla="*/ 130186 h 490729"/>
                        <a:gd name="connsiteX1" fmla="*/ 289675 w 512719"/>
                        <a:gd name="connsiteY1" fmla="*/ 360040 h 490729"/>
                        <a:gd name="connsiteX2" fmla="*/ 281524 w 512719"/>
                        <a:gd name="connsiteY2" fmla="*/ 392326 h 490729"/>
                        <a:gd name="connsiteX3" fmla="*/ 219929 w 512719"/>
                        <a:gd name="connsiteY3" fmla="*/ 370101 h 490729"/>
                        <a:gd name="connsiteX4" fmla="*/ 185004 w 512719"/>
                        <a:gd name="connsiteY4" fmla="*/ 478686 h 490729"/>
                        <a:gd name="connsiteX5" fmla="*/ 506865 w 512719"/>
                        <a:gd name="connsiteY5" fmla="*/ 468019 h 490729"/>
                        <a:gd name="connsiteX6" fmla="*/ 313392 w 512719"/>
                        <a:gd name="connsiteY6" fmla="*/ 6413 h 490729"/>
                        <a:gd name="connsiteX7" fmla="*/ 235073 w 512719"/>
                        <a:gd name="connsiteY7" fmla="*/ 130186 h 490729"/>
                        <a:gd name="connsiteX0" fmla="*/ 235073 w 511644"/>
                        <a:gd name="connsiteY0" fmla="*/ 130186 h 490729"/>
                        <a:gd name="connsiteX1" fmla="*/ 289675 w 511644"/>
                        <a:gd name="connsiteY1" fmla="*/ 360040 h 490729"/>
                        <a:gd name="connsiteX2" fmla="*/ 281524 w 511644"/>
                        <a:gd name="connsiteY2" fmla="*/ 392326 h 490729"/>
                        <a:gd name="connsiteX3" fmla="*/ 219929 w 511644"/>
                        <a:gd name="connsiteY3" fmla="*/ 370101 h 490729"/>
                        <a:gd name="connsiteX4" fmla="*/ 185004 w 511644"/>
                        <a:gd name="connsiteY4" fmla="*/ 478686 h 490729"/>
                        <a:gd name="connsiteX5" fmla="*/ 506865 w 511644"/>
                        <a:gd name="connsiteY5" fmla="*/ 468019 h 490729"/>
                        <a:gd name="connsiteX6" fmla="*/ 313392 w 511644"/>
                        <a:gd name="connsiteY6" fmla="*/ 6413 h 490729"/>
                        <a:gd name="connsiteX7" fmla="*/ 235073 w 511644"/>
                        <a:gd name="connsiteY7" fmla="*/ 130186 h 490729"/>
                        <a:gd name="connsiteX0" fmla="*/ 235073 w 463572"/>
                        <a:gd name="connsiteY0" fmla="*/ 130186 h 486557"/>
                        <a:gd name="connsiteX1" fmla="*/ 289675 w 463572"/>
                        <a:gd name="connsiteY1" fmla="*/ 360040 h 486557"/>
                        <a:gd name="connsiteX2" fmla="*/ 281524 w 463572"/>
                        <a:gd name="connsiteY2" fmla="*/ 392326 h 486557"/>
                        <a:gd name="connsiteX3" fmla="*/ 219929 w 463572"/>
                        <a:gd name="connsiteY3" fmla="*/ 370101 h 486557"/>
                        <a:gd name="connsiteX4" fmla="*/ 185004 w 463572"/>
                        <a:gd name="connsiteY4" fmla="*/ 478686 h 486557"/>
                        <a:gd name="connsiteX5" fmla="*/ 457417 w 463572"/>
                        <a:gd name="connsiteY5" fmla="*/ 404848 h 486557"/>
                        <a:gd name="connsiteX6" fmla="*/ 313392 w 463572"/>
                        <a:gd name="connsiteY6" fmla="*/ 6413 h 486557"/>
                        <a:gd name="connsiteX7" fmla="*/ 235073 w 463572"/>
                        <a:gd name="connsiteY7" fmla="*/ 130186 h 486557"/>
                        <a:gd name="connsiteX0" fmla="*/ 235073 w 484392"/>
                        <a:gd name="connsiteY0" fmla="*/ 130186 h 486557"/>
                        <a:gd name="connsiteX1" fmla="*/ 289675 w 484392"/>
                        <a:gd name="connsiteY1" fmla="*/ 360040 h 486557"/>
                        <a:gd name="connsiteX2" fmla="*/ 281524 w 484392"/>
                        <a:gd name="connsiteY2" fmla="*/ 392326 h 486557"/>
                        <a:gd name="connsiteX3" fmla="*/ 219929 w 484392"/>
                        <a:gd name="connsiteY3" fmla="*/ 370101 h 486557"/>
                        <a:gd name="connsiteX4" fmla="*/ 185004 w 484392"/>
                        <a:gd name="connsiteY4" fmla="*/ 478686 h 486557"/>
                        <a:gd name="connsiteX5" fmla="*/ 457417 w 484392"/>
                        <a:gd name="connsiteY5" fmla="*/ 404848 h 486557"/>
                        <a:gd name="connsiteX6" fmla="*/ 458183 w 484392"/>
                        <a:gd name="connsiteY6" fmla="*/ 393314 h 486557"/>
                        <a:gd name="connsiteX7" fmla="*/ 313392 w 484392"/>
                        <a:gd name="connsiteY7" fmla="*/ 6413 h 486557"/>
                        <a:gd name="connsiteX8" fmla="*/ 235073 w 484392"/>
                        <a:gd name="connsiteY8" fmla="*/ 130186 h 486557"/>
                        <a:gd name="connsiteX0" fmla="*/ 235073 w 459806"/>
                        <a:gd name="connsiteY0" fmla="*/ 130186 h 486557"/>
                        <a:gd name="connsiteX1" fmla="*/ 289675 w 459806"/>
                        <a:gd name="connsiteY1" fmla="*/ 360040 h 486557"/>
                        <a:gd name="connsiteX2" fmla="*/ 281524 w 459806"/>
                        <a:gd name="connsiteY2" fmla="*/ 392326 h 486557"/>
                        <a:gd name="connsiteX3" fmla="*/ 219929 w 459806"/>
                        <a:gd name="connsiteY3" fmla="*/ 370101 h 486557"/>
                        <a:gd name="connsiteX4" fmla="*/ 185004 w 459806"/>
                        <a:gd name="connsiteY4" fmla="*/ 478686 h 486557"/>
                        <a:gd name="connsiteX5" fmla="*/ 457417 w 459806"/>
                        <a:gd name="connsiteY5" fmla="*/ 404848 h 486557"/>
                        <a:gd name="connsiteX6" fmla="*/ 313392 w 459806"/>
                        <a:gd name="connsiteY6" fmla="*/ 6413 h 486557"/>
                        <a:gd name="connsiteX7" fmla="*/ 235073 w 459806"/>
                        <a:gd name="connsiteY7" fmla="*/ 130186 h 486557"/>
                        <a:gd name="connsiteX0" fmla="*/ 235073 w 321353"/>
                        <a:gd name="connsiteY0" fmla="*/ 130186 h 483717"/>
                        <a:gd name="connsiteX1" fmla="*/ 289675 w 321353"/>
                        <a:gd name="connsiteY1" fmla="*/ 360040 h 483717"/>
                        <a:gd name="connsiteX2" fmla="*/ 281524 w 321353"/>
                        <a:gd name="connsiteY2" fmla="*/ 392326 h 483717"/>
                        <a:gd name="connsiteX3" fmla="*/ 219929 w 321353"/>
                        <a:gd name="connsiteY3" fmla="*/ 370101 h 483717"/>
                        <a:gd name="connsiteX4" fmla="*/ 185004 w 321353"/>
                        <a:gd name="connsiteY4" fmla="*/ 478686 h 483717"/>
                        <a:gd name="connsiteX5" fmla="*/ 313392 w 321353"/>
                        <a:gd name="connsiteY5" fmla="*/ 6413 h 483717"/>
                        <a:gd name="connsiteX6" fmla="*/ 235073 w 321353"/>
                        <a:gd name="connsiteY6" fmla="*/ 130186 h 483717"/>
                        <a:gd name="connsiteX0" fmla="*/ 235073 w 440178"/>
                        <a:gd name="connsiteY0" fmla="*/ 130186 h 483716"/>
                        <a:gd name="connsiteX1" fmla="*/ 289675 w 440178"/>
                        <a:gd name="connsiteY1" fmla="*/ 360040 h 483716"/>
                        <a:gd name="connsiteX2" fmla="*/ 281524 w 440178"/>
                        <a:gd name="connsiteY2" fmla="*/ 392326 h 483716"/>
                        <a:gd name="connsiteX3" fmla="*/ 219929 w 440178"/>
                        <a:gd name="connsiteY3" fmla="*/ 370101 h 483716"/>
                        <a:gd name="connsiteX4" fmla="*/ 185004 w 440178"/>
                        <a:gd name="connsiteY4" fmla="*/ 478686 h 483716"/>
                        <a:gd name="connsiteX5" fmla="*/ 313392 w 440178"/>
                        <a:gd name="connsiteY5" fmla="*/ 6413 h 483716"/>
                        <a:gd name="connsiteX6" fmla="*/ 235073 w 440178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81524 w 465232"/>
                        <a:gd name="connsiteY2" fmla="*/ 392326 h 483716"/>
                        <a:gd name="connsiteX3" fmla="*/ 219929 w 465232"/>
                        <a:gd name="connsiteY3" fmla="*/ 370101 h 483716"/>
                        <a:gd name="connsiteX4" fmla="*/ 185004 w 465232"/>
                        <a:gd name="connsiteY4" fmla="*/ 478686 h 483716"/>
                        <a:gd name="connsiteX5" fmla="*/ 313392 w 465232"/>
                        <a:gd name="connsiteY5" fmla="*/ 6413 h 483716"/>
                        <a:gd name="connsiteX6" fmla="*/ 235073 w 465232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81524 w 465232"/>
                        <a:gd name="connsiteY2" fmla="*/ 392326 h 483716"/>
                        <a:gd name="connsiteX3" fmla="*/ 219929 w 465232"/>
                        <a:gd name="connsiteY3" fmla="*/ 370101 h 483716"/>
                        <a:gd name="connsiteX4" fmla="*/ 185004 w 465232"/>
                        <a:gd name="connsiteY4" fmla="*/ 478686 h 483716"/>
                        <a:gd name="connsiteX5" fmla="*/ 313392 w 465232"/>
                        <a:gd name="connsiteY5" fmla="*/ 6413 h 483716"/>
                        <a:gd name="connsiteX6" fmla="*/ 235073 w 465232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19929 w 465232"/>
                        <a:gd name="connsiteY2" fmla="*/ 370101 h 483716"/>
                        <a:gd name="connsiteX3" fmla="*/ 185004 w 465232"/>
                        <a:gd name="connsiteY3" fmla="*/ 478686 h 483716"/>
                        <a:gd name="connsiteX4" fmla="*/ 313392 w 465232"/>
                        <a:gd name="connsiteY4" fmla="*/ 6413 h 483716"/>
                        <a:gd name="connsiteX5" fmla="*/ 235073 w 465232"/>
                        <a:gd name="connsiteY5" fmla="*/ 130186 h 483716"/>
                        <a:gd name="connsiteX0" fmla="*/ 236526 w 466685"/>
                        <a:gd name="connsiteY0" fmla="*/ 130186 h 483851"/>
                        <a:gd name="connsiteX1" fmla="*/ 291128 w 466685"/>
                        <a:gd name="connsiteY1" fmla="*/ 360040 h 483851"/>
                        <a:gd name="connsiteX2" fmla="*/ 217278 w 466685"/>
                        <a:gd name="connsiteY2" fmla="*/ 376801 h 483851"/>
                        <a:gd name="connsiteX3" fmla="*/ 186457 w 466685"/>
                        <a:gd name="connsiteY3" fmla="*/ 478686 h 483851"/>
                        <a:gd name="connsiteX4" fmla="*/ 314845 w 466685"/>
                        <a:gd name="connsiteY4" fmla="*/ 6413 h 483851"/>
                        <a:gd name="connsiteX5" fmla="*/ 236526 w 466685"/>
                        <a:gd name="connsiteY5" fmla="*/ 130186 h 483851"/>
                        <a:gd name="connsiteX0" fmla="*/ 187481 w 417640"/>
                        <a:gd name="connsiteY0" fmla="*/ 130186 h 507069"/>
                        <a:gd name="connsiteX1" fmla="*/ 242083 w 417640"/>
                        <a:gd name="connsiteY1" fmla="*/ 360040 h 507069"/>
                        <a:gd name="connsiteX2" fmla="*/ 168233 w 417640"/>
                        <a:gd name="connsiteY2" fmla="*/ 376801 h 507069"/>
                        <a:gd name="connsiteX3" fmla="*/ 137412 w 417640"/>
                        <a:gd name="connsiteY3" fmla="*/ 478686 h 507069"/>
                        <a:gd name="connsiteX4" fmla="*/ 265800 w 417640"/>
                        <a:gd name="connsiteY4" fmla="*/ 6413 h 507069"/>
                        <a:gd name="connsiteX5" fmla="*/ 187481 w 417640"/>
                        <a:gd name="connsiteY5" fmla="*/ 130186 h 507069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37449 w 467608"/>
                        <a:gd name="connsiteY0" fmla="*/ 130186 h 514858"/>
                        <a:gd name="connsiteX1" fmla="*/ 266991 w 467608"/>
                        <a:gd name="connsiteY1" fmla="*/ 370112 h 514858"/>
                        <a:gd name="connsiteX2" fmla="*/ 182747 w 467608"/>
                        <a:gd name="connsiteY2" fmla="*/ 378144 h 514858"/>
                        <a:gd name="connsiteX3" fmla="*/ 187380 w 467608"/>
                        <a:gd name="connsiteY3" fmla="*/ 478686 h 514858"/>
                        <a:gd name="connsiteX4" fmla="*/ 315768 w 467608"/>
                        <a:gd name="connsiteY4" fmla="*/ 6413 h 514858"/>
                        <a:gd name="connsiteX5" fmla="*/ 237449 w 467608"/>
                        <a:gd name="connsiteY5" fmla="*/ 130186 h 514858"/>
                        <a:gd name="connsiteX0" fmla="*/ 222501 w 452660"/>
                        <a:gd name="connsiteY0" fmla="*/ 130186 h 517959"/>
                        <a:gd name="connsiteX1" fmla="*/ 252043 w 452660"/>
                        <a:gd name="connsiteY1" fmla="*/ 370112 h 517959"/>
                        <a:gd name="connsiteX2" fmla="*/ 167799 w 452660"/>
                        <a:gd name="connsiteY2" fmla="*/ 378144 h 517959"/>
                        <a:gd name="connsiteX3" fmla="*/ 172432 w 452660"/>
                        <a:gd name="connsiteY3" fmla="*/ 478686 h 517959"/>
                        <a:gd name="connsiteX4" fmla="*/ 300820 w 452660"/>
                        <a:gd name="connsiteY4" fmla="*/ 6413 h 517959"/>
                        <a:gd name="connsiteX5" fmla="*/ 222501 w 452660"/>
                        <a:gd name="connsiteY5" fmla="*/ 130186 h 517959"/>
                        <a:gd name="connsiteX0" fmla="*/ 222500 w 452659"/>
                        <a:gd name="connsiteY0" fmla="*/ 130186 h 517959"/>
                        <a:gd name="connsiteX1" fmla="*/ 252042 w 452659"/>
                        <a:gd name="connsiteY1" fmla="*/ 370112 h 517959"/>
                        <a:gd name="connsiteX2" fmla="*/ 167798 w 452659"/>
                        <a:gd name="connsiteY2" fmla="*/ 378144 h 517959"/>
                        <a:gd name="connsiteX3" fmla="*/ 172431 w 452659"/>
                        <a:gd name="connsiteY3" fmla="*/ 478686 h 517959"/>
                        <a:gd name="connsiteX4" fmla="*/ 300819 w 452659"/>
                        <a:gd name="connsiteY4" fmla="*/ 6413 h 517959"/>
                        <a:gd name="connsiteX5" fmla="*/ 222500 w 452659"/>
                        <a:gd name="connsiteY5" fmla="*/ 130186 h 517959"/>
                        <a:gd name="connsiteX0" fmla="*/ 178753 w 430170"/>
                        <a:gd name="connsiteY0" fmla="*/ 130186 h 507568"/>
                        <a:gd name="connsiteX1" fmla="*/ 208295 w 430170"/>
                        <a:gd name="connsiteY1" fmla="*/ 370112 h 507568"/>
                        <a:gd name="connsiteX2" fmla="*/ 124051 w 430170"/>
                        <a:gd name="connsiteY2" fmla="*/ 378144 h 507568"/>
                        <a:gd name="connsiteX3" fmla="*/ 205066 w 430170"/>
                        <a:gd name="connsiteY3" fmla="*/ 467065 h 507568"/>
                        <a:gd name="connsiteX4" fmla="*/ 257072 w 430170"/>
                        <a:gd name="connsiteY4" fmla="*/ 6413 h 507568"/>
                        <a:gd name="connsiteX5" fmla="*/ 178753 w 430170"/>
                        <a:gd name="connsiteY5" fmla="*/ 130186 h 507568"/>
                        <a:gd name="connsiteX0" fmla="*/ 178753 w 419885"/>
                        <a:gd name="connsiteY0" fmla="*/ 130186 h 507568"/>
                        <a:gd name="connsiteX1" fmla="*/ 208295 w 419885"/>
                        <a:gd name="connsiteY1" fmla="*/ 370112 h 507568"/>
                        <a:gd name="connsiteX2" fmla="*/ 124051 w 419885"/>
                        <a:gd name="connsiteY2" fmla="*/ 378144 h 507568"/>
                        <a:gd name="connsiteX3" fmla="*/ 205066 w 419885"/>
                        <a:gd name="connsiteY3" fmla="*/ 467065 h 507568"/>
                        <a:gd name="connsiteX4" fmla="*/ 257072 w 419885"/>
                        <a:gd name="connsiteY4" fmla="*/ 6413 h 507568"/>
                        <a:gd name="connsiteX5" fmla="*/ 178753 w 419885"/>
                        <a:gd name="connsiteY5" fmla="*/ 130186 h 507568"/>
                        <a:gd name="connsiteX0" fmla="*/ 178753 w 413808"/>
                        <a:gd name="connsiteY0" fmla="*/ 130186 h 507568"/>
                        <a:gd name="connsiteX1" fmla="*/ 208295 w 413808"/>
                        <a:gd name="connsiteY1" fmla="*/ 370112 h 507568"/>
                        <a:gd name="connsiteX2" fmla="*/ 124051 w 413808"/>
                        <a:gd name="connsiteY2" fmla="*/ 378144 h 507568"/>
                        <a:gd name="connsiteX3" fmla="*/ 205066 w 413808"/>
                        <a:gd name="connsiteY3" fmla="*/ 467065 h 507568"/>
                        <a:gd name="connsiteX4" fmla="*/ 257072 w 413808"/>
                        <a:gd name="connsiteY4" fmla="*/ 6413 h 507568"/>
                        <a:gd name="connsiteX5" fmla="*/ 178753 w 413808"/>
                        <a:gd name="connsiteY5" fmla="*/ 130186 h 507568"/>
                        <a:gd name="connsiteX0" fmla="*/ 199224 w 434279"/>
                        <a:gd name="connsiteY0" fmla="*/ 130186 h 514984"/>
                        <a:gd name="connsiteX1" fmla="*/ 228766 w 434279"/>
                        <a:gd name="connsiteY1" fmla="*/ 370112 h 514984"/>
                        <a:gd name="connsiteX2" fmla="*/ 144522 w 434279"/>
                        <a:gd name="connsiteY2" fmla="*/ 378144 h 514984"/>
                        <a:gd name="connsiteX3" fmla="*/ 225537 w 434279"/>
                        <a:gd name="connsiteY3" fmla="*/ 467065 h 514984"/>
                        <a:gd name="connsiteX4" fmla="*/ 277543 w 434279"/>
                        <a:gd name="connsiteY4" fmla="*/ 6413 h 514984"/>
                        <a:gd name="connsiteX5" fmla="*/ 199224 w 434279"/>
                        <a:gd name="connsiteY5" fmla="*/ 130186 h 514984"/>
                        <a:gd name="connsiteX0" fmla="*/ 179305 w 425253"/>
                        <a:gd name="connsiteY0" fmla="*/ 130186 h 509876"/>
                        <a:gd name="connsiteX1" fmla="*/ 208847 w 425253"/>
                        <a:gd name="connsiteY1" fmla="*/ 370112 h 509876"/>
                        <a:gd name="connsiteX2" fmla="*/ 124603 w 425253"/>
                        <a:gd name="connsiteY2" fmla="*/ 378144 h 509876"/>
                        <a:gd name="connsiteX3" fmla="*/ 243810 w 425253"/>
                        <a:gd name="connsiteY3" fmla="*/ 461255 h 509876"/>
                        <a:gd name="connsiteX4" fmla="*/ 257624 w 425253"/>
                        <a:gd name="connsiteY4" fmla="*/ 6413 h 509876"/>
                        <a:gd name="connsiteX5" fmla="*/ 179305 w 425253"/>
                        <a:gd name="connsiteY5" fmla="*/ 130186 h 509876"/>
                        <a:gd name="connsiteX0" fmla="*/ 179305 w 414064"/>
                        <a:gd name="connsiteY0" fmla="*/ 130186 h 509876"/>
                        <a:gd name="connsiteX1" fmla="*/ 208847 w 414064"/>
                        <a:gd name="connsiteY1" fmla="*/ 370112 h 509876"/>
                        <a:gd name="connsiteX2" fmla="*/ 124603 w 414064"/>
                        <a:gd name="connsiteY2" fmla="*/ 378144 h 509876"/>
                        <a:gd name="connsiteX3" fmla="*/ 243810 w 414064"/>
                        <a:gd name="connsiteY3" fmla="*/ 461255 h 509876"/>
                        <a:gd name="connsiteX4" fmla="*/ 257624 w 414064"/>
                        <a:gd name="connsiteY4" fmla="*/ 6413 h 509876"/>
                        <a:gd name="connsiteX5" fmla="*/ 179305 w 414064"/>
                        <a:gd name="connsiteY5" fmla="*/ 130186 h 509876"/>
                        <a:gd name="connsiteX0" fmla="*/ 179305 w 409086"/>
                        <a:gd name="connsiteY0" fmla="*/ 130186 h 509876"/>
                        <a:gd name="connsiteX1" fmla="*/ 208847 w 409086"/>
                        <a:gd name="connsiteY1" fmla="*/ 370112 h 509876"/>
                        <a:gd name="connsiteX2" fmla="*/ 124603 w 409086"/>
                        <a:gd name="connsiteY2" fmla="*/ 378144 h 509876"/>
                        <a:gd name="connsiteX3" fmla="*/ 243810 w 409086"/>
                        <a:gd name="connsiteY3" fmla="*/ 461255 h 509876"/>
                        <a:gd name="connsiteX4" fmla="*/ 257624 w 409086"/>
                        <a:gd name="connsiteY4" fmla="*/ 6413 h 509876"/>
                        <a:gd name="connsiteX5" fmla="*/ 179305 w 409086"/>
                        <a:gd name="connsiteY5" fmla="*/ 130186 h 509876"/>
                        <a:gd name="connsiteX0" fmla="*/ 179305 w 409086"/>
                        <a:gd name="connsiteY0" fmla="*/ 135278 h 514968"/>
                        <a:gd name="connsiteX1" fmla="*/ 208847 w 409086"/>
                        <a:gd name="connsiteY1" fmla="*/ 375204 h 514968"/>
                        <a:gd name="connsiteX2" fmla="*/ 124603 w 409086"/>
                        <a:gd name="connsiteY2" fmla="*/ 383236 h 514968"/>
                        <a:gd name="connsiteX3" fmla="*/ 243810 w 409086"/>
                        <a:gd name="connsiteY3" fmla="*/ 466347 h 514968"/>
                        <a:gd name="connsiteX4" fmla="*/ 257624 w 409086"/>
                        <a:gd name="connsiteY4" fmla="*/ 11505 h 514968"/>
                        <a:gd name="connsiteX5" fmla="*/ 179305 w 409086"/>
                        <a:gd name="connsiteY5" fmla="*/ 135278 h 514968"/>
                        <a:gd name="connsiteX0" fmla="*/ 171780 w 405935"/>
                        <a:gd name="connsiteY0" fmla="*/ 135278 h 501648"/>
                        <a:gd name="connsiteX1" fmla="*/ 201322 w 405935"/>
                        <a:gd name="connsiteY1" fmla="*/ 375204 h 501648"/>
                        <a:gd name="connsiteX2" fmla="*/ 117078 w 405935"/>
                        <a:gd name="connsiteY2" fmla="*/ 383236 h 501648"/>
                        <a:gd name="connsiteX3" fmla="*/ 251937 w 405935"/>
                        <a:gd name="connsiteY3" fmla="*/ 451079 h 501648"/>
                        <a:gd name="connsiteX4" fmla="*/ 250099 w 405935"/>
                        <a:gd name="connsiteY4" fmla="*/ 11505 h 501648"/>
                        <a:gd name="connsiteX5" fmla="*/ 171780 w 405935"/>
                        <a:gd name="connsiteY5" fmla="*/ 135278 h 501648"/>
                        <a:gd name="connsiteX0" fmla="*/ 171780 w 387155"/>
                        <a:gd name="connsiteY0" fmla="*/ 135278 h 501648"/>
                        <a:gd name="connsiteX1" fmla="*/ 201322 w 387155"/>
                        <a:gd name="connsiteY1" fmla="*/ 375204 h 501648"/>
                        <a:gd name="connsiteX2" fmla="*/ 117078 w 387155"/>
                        <a:gd name="connsiteY2" fmla="*/ 383236 h 501648"/>
                        <a:gd name="connsiteX3" fmla="*/ 251937 w 387155"/>
                        <a:gd name="connsiteY3" fmla="*/ 451079 h 501648"/>
                        <a:gd name="connsiteX4" fmla="*/ 250099 w 387155"/>
                        <a:gd name="connsiteY4" fmla="*/ 11505 h 501648"/>
                        <a:gd name="connsiteX5" fmla="*/ 171780 w 387155"/>
                        <a:gd name="connsiteY5" fmla="*/ 135278 h 501648"/>
                        <a:gd name="connsiteX0" fmla="*/ 171780 w 387155"/>
                        <a:gd name="connsiteY0" fmla="*/ 135278 h 501648"/>
                        <a:gd name="connsiteX1" fmla="*/ 201322 w 387155"/>
                        <a:gd name="connsiteY1" fmla="*/ 375204 h 501648"/>
                        <a:gd name="connsiteX2" fmla="*/ 117078 w 387155"/>
                        <a:gd name="connsiteY2" fmla="*/ 383236 h 501648"/>
                        <a:gd name="connsiteX3" fmla="*/ 251937 w 387155"/>
                        <a:gd name="connsiteY3" fmla="*/ 451079 h 501648"/>
                        <a:gd name="connsiteX4" fmla="*/ 250099 w 387155"/>
                        <a:gd name="connsiteY4" fmla="*/ 11505 h 501648"/>
                        <a:gd name="connsiteX5" fmla="*/ 171780 w 387155"/>
                        <a:gd name="connsiteY5" fmla="*/ 135278 h 501648"/>
                        <a:gd name="connsiteX0" fmla="*/ 171780 w 382554"/>
                        <a:gd name="connsiteY0" fmla="*/ 135278 h 501648"/>
                        <a:gd name="connsiteX1" fmla="*/ 201322 w 382554"/>
                        <a:gd name="connsiteY1" fmla="*/ 375204 h 501648"/>
                        <a:gd name="connsiteX2" fmla="*/ 117078 w 382554"/>
                        <a:gd name="connsiteY2" fmla="*/ 383236 h 501648"/>
                        <a:gd name="connsiteX3" fmla="*/ 251937 w 382554"/>
                        <a:gd name="connsiteY3" fmla="*/ 451079 h 501648"/>
                        <a:gd name="connsiteX4" fmla="*/ 250099 w 382554"/>
                        <a:gd name="connsiteY4" fmla="*/ 11505 h 501648"/>
                        <a:gd name="connsiteX5" fmla="*/ 171780 w 382554"/>
                        <a:gd name="connsiteY5" fmla="*/ 135278 h 501648"/>
                        <a:gd name="connsiteX0" fmla="*/ 171780 w 387623"/>
                        <a:gd name="connsiteY0" fmla="*/ 135278 h 501648"/>
                        <a:gd name="connsiteX1" fmla="*/ 201322 w 387623"/>
                        <a:gd name="connsiteY1" fmla="*/ 375204 h 501648"/>
                        <a:gd name="connsiteX2" fmla="*/ 117078 w 387623"/>
                        <a:gd name="connsiteY2" fmla="*/ 383236 h 501648"/>
                        <a:gd name="connsiteX3" fmla="*/ 251937 w 387623"/>
                        <a:gd name="connsiteY3" fmla="*/ 451079 h 501648"/>
                        <a:gd name="connsiteX4" fmla="*/ 250099 w 387623"/>
                        <a:gd name="connsiteY4" fmla="*/ 11505 h 501648"/>
                        <a:gd name="connsiteX5" fmla="*/ 171780 w 387623"/>
                        <a:gd name="connsiteY5" fmla="*/ 135278 h 501648"/>
                        <a:gd name="connsiteX0" fmla="*/ 110313 w 326156"/>
                        <a:gd name="connsiteY0" fmla="*/ 135278 h 536419"/>
                        <a:gd name="connsiteX1" fmla="*/ 139855 w 326156"/>
                        <a:gd name="connsiteY1" fmla="*/ 375204 h 536419"/>
                        <a:gd name="connsiteX2" fmla="*/ 55611 w 326156"/>
                        <a:gd name="connsiteY2" fmla="*/ 383236 h 536419"/>
                        <a:gd name="connsiteX3" fmla="*/ 190470 w 326156"/>
                        <a:gd name="connsiteY3" fmla="*/ 451079 h 536419"/>
                        <a:gd name="connsiteX4" fmla="*/ 188632 w 326156"/>
                        <a:gd name="connsiteY4" fmla="*/ 11505 h 536419"/>
                        <a:gd name="connsiteX5" fmla="*/ 110313 w 326156"/>
                        <a:gd name="connsiteY5" fmla="*/ 135278 h 536419"/>
                        <a:gd name="connsiteX0" fmla="*/ 109193 w 325036"/>
                        <a:gd name="connsiteY0" fmla="*/ 135278 h 543850"/>
                        <a:gd name="connsiteX1" fmla="*/ 138735 w 325036"/>
                        <a:gd name="connsiteY1" fmla="*/ 375204 h 543850"/>
                        <a:gd name="connsiteX2" fmla="*/ 54491 w 325036"/>
                        <a:gd name="connsiteY2" fmla="*/ 383236 h 543850"/>
                        <a:gd name="connsiteX3" fmla="*/ 189350 w 325036"/>
                        <a:gd name="connsiteY3" fmla="*/ 451079 h 543850"/>
                        <a:gd name="connsiteX4" fmla="*/ 187512 w 325036"/>
                        <a:gd name="connsiteY4" fmla="*/ 11505 h 543850"/>
                        <a:gd name="connsiteX5" fmla="*/ 109193 w 325036"/>
                        <a:gd name="connsiteY5" fmla="*/ 135278 h 543850"/>
                        <a:gd name="connsiteX0" fmla="*/ 104282 w 328285"/>
                        <a:gd name="connsiteY0" fmla="*/ 135278 h 557282"/>
                        <a:gd name="connsiteX1" fmla="*/ 133824 w 328285"/>
                        <a:gd name="connsiteY1" fmla="*/ 375204 h 557282"/>
                        <a:gd name="connsiteX2" fmla="*/ 49580 w 328285"/>
                        <a:gd name="connsiteY2" fmla="*/ 383236 h 557282"/>
                        <a:gd name="connsiteX3" fmla="*/ 209350 w 328285"/>
                        <a:gd name="connsiteY3" fmla="*/ 467551 h 557282"/>
                        <a:gd name="connsiteX4" fmla="*/ 182601 w 328285"/>
                        <a:gd name="connsiteY4" fmla="*/ 11505 h 557282"/>
                        <a:gd name="connsiteX5" fmla="*/ 104282 w 328285"/>
                        <a:gd name="connsiteY5" fmla="*/ 135278 h 557282"/>
                        <a:gd name="connsiteX0" fmla="*/ 106148 w 326784"/>
                        <a:gd name="connsiteY0" fmla="*/ 135278 h 551885"/>
                        <a:gd name="connsiteX1" fmla="*/ 135690 w 326784"/>
                        <a:gd name="connsiteY1" fmla="*/ 375204 h 551885"/>
                        <a:gd name="connsiteX2" fmla="*/ 51446 w 326784"/>
                        <a:gd name="connsiteY2" fmla="*/ 383236 h 551885"/>
                        <a:gd name="connsiteX3" fmla="*/ 201252 w 326784"/>
                        <a:gd name="connsiteY3" fmla="*/ 460962 h 551885"/>
                        <a:gd name="connsiteX4" fmla="*/ 184467 w 326784"/>
                        <a:gd name="connsiteY4" fmla="*/ 11505 h 551885"/>
                        <a:gd name="connsiteX5" fmla="*/ 106148 w 326784"/>
                        <a:gd name="connsiteY5" fmla="*/ 135278 h 551885"/>
                        <a:gd name="connsiteX0" fmla="*/ 182897 w 326784"/>
                        <a:gd name="connsiteY0" fmla="*/ 246591 h 546095"/>
                        <a:gd name="connsiteX1" fmla="*/ 135690 w 326784"/>
                        <a:gd name="connsiteY1" fmla="*/ 369414 h 546095"/>
                        <a:gd name="connsiteX2" fmla="*/ 51446 w 326784"/>
                        <a:gd name="connsiteY2" fmla="*/ 377446 h 546095"/>
                        <a:gd name="connsiteX3" fmla="*/ 201252 w 326784"/>
                        <a:gd name="connsiteY3" fmla="*/ 455172 h 546095"/>
                        <a:gd name="connsiteX4" fmla="*/ 184467 w 326784"/>
                        <a:gd name="connsiteY4" fmla="*/ 5715 h 546095"/>
                        <a:gd name="connsiteX5" fmla="*/ 182897 w 326784"/>
                        <a:gd name="connsiteY5" fmla="*/ 246591 h 546095"/>
                        <a:gd name="connsiteX0" fmla="*/ 182897 w 326784"/>
                        <a:gd name="connsiteY0" fmla="*/ 246591 h 546095"/>
                        <a:gd name="connsiteX1" fmla="*/ 135690 w 326784"/>
                        <a:gd name="connsiteY1" fmla="*/ 369414 h 546095"/>
                        <a:gd name="connsiteX2" fmla="*/ 51446 w 326784"/>
                        <a:gd name="connsiteY2" fmla="*/ 377446 h 546095"/>
                        <a:gd name="connsiteX3" fmla="*/ 201252 w 326784"/>
                        <a:gd name="connsiteY3" fmla="*/ 455172 h 546095"/>
                        <a:gd name="connsiteX4" fmla="*/ 184467 w 326784"/>
                        <a:gd name="connsiteY4" fmla="*/ 5715 h 546095"/>
                        <a:gd name="connsiteX5" fmla="*/ 182897 w 326784"/>
                        <a:gd name="connsiteY5" fmla="*/ 246591 h 546095"/>
                        <a:gd name="connsiteX0" fmla="*/ 182897 w 326784"/>
                        <a:gd name="connsiteY0" fmla="*/ 246591 h 546095"/>
                        <a:gd name="connsiteX1" fmla="*/ 135690 w 326784"/>
                        <a:gd name="connsiteY1" fmla="*/ 369414 h 546095"/>
                        <a:gd name="connsiteX2" fmla="*/ 51446 w 326784"/>
                        <a:gd name="connsiteY2" fmla="*/ 377446 h 546095"/>
                        <a:gd name="connsiteX3" fmla="*/ 201252 w 326784"/>
                        <a:gd name="connsiteY3" fmla="*/ 455172 h 546095"/>
                        <a:gd name="connsiteX4" fmla="*/ 184467 w 326784"/>
                        <a:gd name="connsiteY4" fmla="*/ 5715 h 546095"/>
                        <a:gd name="connsiteX5" fmla="*/ 182897 w 326784"/>
                        <a:gd name="connsiteY5" fmla="*/ 246591 h 546095"/>
                        <a:gd name="connsiteX0" fmla="*/ 182897 w 416848"/>
                        <a:gd name="connsiteY0" fmla="*/ 55365 h 354869"/>
                        <a:gd name="connsiteX1" fmla="*/ 135690 w 416848"/>
                        <a:gd name="connsiteY1" fmla="*/ 178188 h 354869"/>
                        <a:gd name="connsiteX2" fmla="*/ 51446 w 416848"/>
                        <a:gd name="connsiteY2" fmla="*/ 186220 h 354869"/>
                        <a:gd name="connsiteX3" fmla="*/ 201252 w 416848"/>
                        <a:gd name="connsiteY3" fmla="*/ 263946 h 354869"/>
                        <a:gd name="connsiteX4" fmla="*/ 306391 w 416848"/>
                        <a:gd name="connsiteY4" fmla="*/ 42376 h 354869"/>
                        <a:gd name="connsiteX5" fmla="*/ 182897 w 416848"/>
                        <a:gd name="connsiteY5" fmla="*/ 55365 h 354869"/>
                        <a:gd name="connsiteX0" fmla="*/ 182897 w 331647"/>
                        <a:gd name="connsiteY0" fmla="*/ 55365 h 354869"/>
                        <a:gd name="connsiteX1" fmla="*/ 135690 w 331647"/>
                        <a:gd name="connsiteY1" fmla="*/ 178188 h 354869"/>
                        <a:gd name="connsiteX2" fmla="*/ 51446 w 331647"/>
                        <a:gd name="connsiteY2" fmla="*/ 186220 h 354869"/>
                        <a:gd name="connsiteX3" fmla="*/ 201252 w 331647"/>
                        <a:gd name="connsiteY3" fmla="*/ 263946 h 354869"/>
                        <a:gd name="connsiteX4" fmla="*/ 306391 w 331647"/>
                        <a:gd name="connsiteY4" fmla="*/ 42376 h 354869"/>
                        <a:gd name="connsiteX5" fmla="*/ 182897 w 331647"/>
                        <a:gd name="connsiteY5" fmla="*/ 55365 h 354869"/>
                        <a:gd name="connsiteX0" fmla="*/ 182897 w 334459"/>
                        <a:gd name="connsiteY0" fmla="*/ 46294 h 345798"/>
                        <a:gd name="connsiteX1" fmla="*/ 135690 w 334459"/>
                        <a:gd name="connsiteY1" fmla="*/ 169117 h 345798"/>
                        <a:gd name="connsiteX2" fmla="*/ 51446 w 334459"/>
                        <a:gd name="connsiteY2" fmla="*/ 177149 h 345798"/>
                        <a:gd name="connsiteX3" fmla="*/ 201252 w 334459"/>
                        <a:gd name="connsiteY3" fmla="*/ 254875 h 345798"/>
                        <a:gd name="connsiteX4" fmla="*/ 309616 w 334459"/>
                        <a:gd name="connsiteY4" fmla="*/ 56942 h 345798"/>
                        <a:gd name="connsiteX5" fmla="*/ 182897 w 334459"/>
                        <a:gd name="connsiteY5" fmla="*/ 46294 h 345798"/>
                        <a:gd name="connsiteX0" fmla="*/ 201559 w 334459"/>
                        <a:gd name="connsiteY0" fmla="*/ 54577 h 332248"/>
                        <a:gd name="connsiteX1" fmla="*/ 135690 w 334459"/>
                        <a:gd name="connsiteY1" fmla="*/ 155567 h 332248"/>
                        <a:gd name="connsiteX2" fmla="*/ 51446 w 334459"/>
                        <a:gd name="connsiteY2" fmla="*/ 163599 h 332248"/>
                        <a:gd name="connsiteX3" fmla="*/ 201252 w 334459"/>
                        <a:gd name="connsiteY3" fmla="*/ 241325 h 332248"/>
                        <a:gd name="connsiteX4" fmla="*/ 309616 w 334459"/>
                        <a:gd name="connsiteY4" fmla="*/ 43392 h 332248"/>
                        <a:gd name="connsiteX5" fmla="*/ 201559 w 334459"/>
                        <a:gd name="connsiteY5" fmla="*/ 54577 h 332248"/>
                        <a:gd name="connsiteX0" fmla="*/ 201559 w 334459"/>
                        <a:gd name="connsiteY0" fmla="*/ 25624 h 303295"/>
                        <a:gd name="connsiteX1" fmla="*/ 135690 w 334459"/>
                        <a:gd name="connsiteY1" fmla="*/ 126614 h 303295"/>
                        <a:gd name="connsiteX2" fmla="*/ 51446 w 334459"/>
                        <a:gd name="connsiteY2" fmla="*/ 134646 h 303295"/>
                        <a:gd name="connsiteX3" fmla="*/ 201252 w 334459"/>
                        <a:gd name="connsiteY3" fmla="*/ 212372 h 303295"/>
                        <a:gd name="connsiteX4" fmla="*/ 309616 w 334459"/>
                        <a:gd name="connsiteY4" fmla="*/ 14439 h 303295"/>
                        <a:gd name="connsiteX5" fmla="*/ 201559 w 334459"/>
                        <a:gd name="connsiteY5" fmla="*/ 25624 h 303295"/>
                        <a:gd name="connsiteX0" fmla="*/ 215029 w 334459"/>
                        <a:gd name="connsiteY0" fmla="*/ 57866 h 299091"/>
                        <a:gd name="connsiteX1" fmla="*/ 135690 w 334459"/>
                        <a:gd name="connsiteY1" fmla="*/ 122410 h 299091"/>
                        <a:gd name="connsiteX2" fmla="*/ 51446 w 334459"/>
                        <a:gd name="connsiteY2" fmla="*/ 130442 h 299091"/>
                        <a:gd name="connsiteX3" fmla="*/ 201252 w 334459"/>
                        <a:gd name="connsiteY3" fmla="*/ 208168 h 299091"/>
                        <a:gd name="connsiteX4" fmla="*/ 309616 w 334459"/>
                        <a:gd name="connsiteY4" fmla="*/ 10235 h 299091"/>
                        <a:gd name="connsiteX5" fmla="*/ 215029 w 334459"/>
                        <a:gd name="connsiteY5" fmla="*/ 57866 h 299091"/>
                        <a:gd name="connsiteX0" fmla="*/ 215029 w 334459"/>
                        <a:gd name="connsiteY0" fmla="*/ 47631 h 288856"/>
                        <a:gd name="connsiteX1" fmla="*/ 135690 w 334459"/>
                        <a:gd name="connsiteY1" fmla="*/ 112175 h 288856"/>
                        <a:gd name="connsiteX2" fmla="*/ 51446 w 334459"/>
                        <a:gd name="connsiteY2" fmla="*/ 120207 h 288856"/>
                        <a:gd name="connsiteX3" fmla="*/ 201252 w 334459"/>
                        <a:gd name="connsiteY3" fmla="*/ 197933 h 288856"/>
                        <a:gd name="connsiteX4" fmla="*/ 309616 w 334459"/>
                        <a:gd name="connsiteY4" fmla="*/ 0 h 288856"/>
                        <a:gd name="connsiteX5" fmla="*/ 215029 w 334459"/>
                        <a:gd name="connsiteY5" fmla="*/ 47631 h 288856"/>
                        <a:gd name="connsiteX0" fmla="*/ 215029 w 334459"/>
                        <a:gd name="connsiteY0" fmla="*/ 47631 h 288856"/>
                        <a:gd name="connsiteX1" fmla="*/ 135690 w 334459"/>
                        <a:gd name="connsiteY1" fmla="*/ 112175 h 288856"/>
                        <a:gd name="connsiteX2" fmla="*/ 51446 w 334459"/>
                        <a:gd name="connsiteY2" fmla="*/ 120207 h 288856"/>
                        <a:gd name="connsiteX3" fmla="*/ 201252 w 334459"/>
                        <a:gd name="connsiteY3" fmla="*/ 197933 h 288856"/>
                        <a:gd name="connsiteX4" fmla="*/ 309616 w 334459"/>
                        <a:gd name="connsiteY4" fmla="*/ 0 h 288856"/>
                        <a:gd name="connsiteX5" fmla="*/ 215029 w 334459"/>
                        <a:gd name="connsiteY5" fmla="*/ 47631 h 288856"/>
                        <a:gd name="connsiteX0" fmla="*/ 213344 w 334459"/>
                        <a:gd name="connsiteY0" fmla="*/ 56831 h 288856"/>
                        <a:gd name="connsiteX1" fmla="*/ 135690 w 334459"/>
                        <a:gd name="connsiteY1" fmla="*/ 112175 h 288856"/>
                        <a:gd name="connsiteX2" fmla="*/ 51446 w 334459"/>
                        <a:gd name="connsiteY2" fmla="*/ 120207 h 288856"/>
                        <a:gd name="connsiteX3" fmla="*/ 201252 w 334459"/>
                        <a:gd name="connsiteY3" fmla="*/ 197933 h 288856"/>
                        <a:gd name="connsiteX4" fmla="*/ 309616 w 334459"/>
                        <a:gd name="connsiteY4" fmla="*/ 0 h 288856"/>
                        <a:gd name="connsiteX5" fmla="*/ 213344 w 334459"/>
                        <a:gd name="connsiteY5" fmla="*/ 56831 h 288856"/>
                        <a:gd name="connsiteX0" fmla="*/ 213344 w 334459"/>
                        <a:gd name="connsiteY0" fmla="*/ 56831 h 288856"/>
                        <a:gd name="connsiteX1" fmla="*/ 135690 w 334459"/>
                        <a:gd name="connsiteY1" fmla="*/ 112175 h 288856"/>
                        <a:gd name="connsiteX2" fmla="*/ 51446 w 334459"/>
                        <a:gd name="connsiteY2" fmla="*/ 120207 h 288856"/>
                        <a:gd name="connsiteX3" fmla="*/ 201252 w 334459"/>
                        <a:gd name="connsiteY3" fmla="*/ 197933 h 288856"/>
                        <a:gd name="connsiteX4" fmla="*/ 309616 w 334459"/>
                        <a:gd name="connsiteY4" fmla="*/ 0 h 288856"/>
                        <a:gd name="connsiteX5" fmla="*/ 213344 w 334459"/>
                        <a:gd name="connsiteY5" fmla="*/ 56831 h 288856"/>
                        <a:gd name="connsiteX0" fmla="*/ 213344 w 337039"/>
                        <a:gd name="connsiteY0" fmla="*/ 59176 h 291201"/>
                        <a:gd name="connsiteX1" fmla="*/ 135690 w 337039"/>
                        <a:gd name="connsiteY1" fmla="*/ 114520 h 291201"/>
                        <a:gd name="connsiteX2" fmla="*/ 51446 w 337039"/>
                        <a:gd name="connsiteY2" fmla="*/ 122552 h 291201"/>
                        <a:gd name="connsiteX3" fmla="*/ 201252 w 337039"/>
                        <a:gd name="connsiteY3" fmla="*/ 200278 h 291201"/>
                        <a:gd name="connsiteX4" fmla="*/ 312563 w 337039"/>
                        <a:gd name="connsiteY4" fmla="*/ 0 h 291201"/>
                        <a:gd name="connsiteX5" fmla="*/ 213344 w 337039"/>
                        <a:gd name="connsiteY5" fmla="*/ 59176 h 291201"/>
                        <a:gd name="connsiteX0" fmla="*/ 213344 w 340742"/>
                        <a:gd name="connsiteY0" fmla="*/ 54666 h 286691"/>
                        <a:gd name="connsiteX1" fmla="*/ 135690 w 340742"/>
                        <a:gd name="connsiteY1" fmla="*/ 110010 h 286691"/>
                        <a:gd name="connsiteX2" fmla="*/ 51446 w 340742"/>
                        <a:gd name="connsiteY2" fmla="*/ 118042 h 286691"/>
                        <a:gd name="connsiteX3" fmla="*/ 201252 w 340742"/>
                        <a:gd name="connsiteY3" fmla="*/ 195768 h 286691"/>
                        <a:gd name="connsiteX4" fmla="*/ 316772 w 340742"/>
                        <a:gd name="connsiteY4" fmla="*/ -1 h 286691"/>
                        <a:gd name="connsiteX5" fmla="*/ 213344 w 340742"/>
                        <a:gd name="connsiteY5" fmla="*/ 54666 h 286691"/>
                        <a:gd name="connsiteX0" fmla="*/ 213344 w 340742"/>
                        <a:gd name="connsiteY0" fmla="*/ 54667 h 286692"/>
                        <a:gd name="connsiteX1" fmla="*/ 135690 w 340742"/>
                        <a:gd name="connsiteY1" fmla="*/ 110011 h 286692"/>
                        <a:gd name="connsiteX2" fmla="*/ 51446 w 340742"/>
                        <a:gd name="connsiteY2" fmla="*/ 118043 h 286692"/>
                        <a:gd name="connsiteX3" fmla="*/ 201252 w 340742"/>
                        <a:gd name="connsiteY3" fmla="*/ 195769 h 286692"/>
                        <a:gd name="connsiteX4" fmla="*/ 316772 w 340742"/>
                        <a:gd name="connsiteY4" fmla="*/ 0 h 286692"/>
                        <a:gd name="connsiteX5" fmla="*/ 213344 w 340742"/>
                        <a:gd name="connsiteY5" fmla="*/ 54667 h 286692"/>
                        <a:gd name="connsiteX0" fmla="*/ 213344 w 336670"/>
                        <a:gd name="connsiteY0" fmla="*/ 43121 h 275146"/>
                        <a:gd name="connsiteX1" fmla="*/ 135690 w 336670"/>
                        <a:gd name="connsiteY1" fmla="*/ 98465 h 275146"/>
                        <a:gd name="connsiteX2" fmla="*/ 51446 w 336670"/>
                        <a:gd name="connsiteY2" fmla="*/ 106497 h 275146"/>
                        <a:gd name="connsiteX3" fmla="*/ 201252 w 336670"/>
                        <a:gd name="connsiteY3" fmla="*/ 184223 h 275146"/>
                        <a:gd name="connsiteX4" fmla="*/ 312142 w 336670"/>
                        <a:gd name="connsiteY4" fmla="*/ 1 h 275146"/>
                        <a:gd name="connsiteX5" fmla="*/ 213344 w 336670"/>
                        <a:gd name="connsiteY5" fmla="*/ 43121 h 275146"/>
                        <a:gd name="connsiteX0" fmla="*/ 213344 w 333480"/>
                        <a:gd name="connsiteY0" fmla="*/ 50696 h 282721"/>
                        <a:gd name="connsiteX1" fmla="*/ 135690 w 333480"/>
                        <a:gd name="connsiteY1" fmla="*/ 106040 h 282721"/>
                        <a:gd name="connsiteX2" fmla="*/ 51446 w 333480"/>
                        <a:gd name="connsiteY2" fmla="*/ 114072 h 282721"/>
                        <a:gd name="connsiteX3" fmla="*/ 201252 w 333480"/>
                        <a:gd name="connsiteY3" fmla="*/ 191798 h 282721"/>
                        <a:gd name="connsiteX4" fmla="*/ 308495 w 333480"/>
                        <a:gd name="connsiteY4" fmla="*/ -1 h 282721"/>
                        <a:gd name="connsiteX5" fmla="*/ 213344 w 333480"/>
                        <a:gd name="connsiteY5" fmla="*/ 50696 h 282721"/>
                        <a:gd name="connsiteX0" fmla="*/ 213344 w 333480"/>
                        <a:gd name="connsiteY0" fmla="*/ 50697 h 282722"/>
                        <a:gd name="connsiteX1" fmla="*/ 135690 w 333480"/>
                        <a:gd name="connsiteY1" fmla="*/ 106041 h 282722"/>
                        <a:gd name="connsiteX2" fmla="*/ 51446 w 333480"/>
                        <a:gd name="connsiteY2" fmla="*/ 114073 h 282722"/>
                        <a:gd name="connsiteX3" fmla="*/ 201252 w 333480"/>
                        <a:gd name="connsiteY3" fmla="*/ 191799 h 282722"/>
                        <a:gd name="connsiteX4" fmla="*/ 308495 w 333480"/>
                        <a:gd name="connsiteY4" fmla="*/ 0 h 282722"/>
                        <a:gd name="connsiteX5" fmla="*/ 213344 w 333480"/>
                        <a:gd name="connsiteY5" fmla="*/ 50697 h 282722"/>
                        <a:gd name="connsiteX0" fmla="*/ 213344 w 325639"/>
                        <a:gd name="connsiteY0" fmla="*/ 50697 h 282722"/>
                        <a:gd name="connsiteX1" fmla="*/ 135690 w 325639"/>
                        <a:gd name="connsiteY1" fmla="*/ 106041 h 282722"/>
                        <a:gd name="connsiteX2" fmla="*/ 51446 w 325639"/>
                        <a:gd name="connsiteY2" fmla="*/ 114073 h 282722"/>
                        <a:gd name="connsiteX3" fmla="*/ 201252 w 325639"/>
                        <a:gd name="connsiteY3" fmla="*/ 191799 h 282722"/>
                        <a:gd name="connsiteX4" fmla="*/ 308495 w 325639"/>
                        <a:gd name="connsiteY4" fmla="*/ 0 h 282722"/>
                        <a:gd name="connsiteX5" fmla="*/ 213344 w 325639"/>
                        <a:gd name="connsiteY5" fmla="*/ 50697 h 282722"/>
                        <a:gd name="connsiteX0" fmla="*/ 213344 w 334218"/>
                        <a:gd name="connsiteY0" fmla="*/ 47810 h 279835"/>
                        <a:gd name="connsiteX1" fmla="*/ 135690 w 334218"/>
                        <a:gd name="connsiteY1" fmla="*/ 103154 h 279835"/>
                        <a:gd name="connsiteX2" fmla="*/ 51446 w 334218"/>
                        <a:gd name="connsiteY2" fmla="*/ 111186 h 279835"/>
                        <a:gd name="connsiteX3" fmla="*/ 201252 w 334218"/>
                        <a:gd name="connsiteY3" fmla="*/ 188912 h 279835"/>
                        <a:gd name="connsiteX4" fmla="*/ 318037 w 334218"/>
                        <a:gd name="connsiteY4" fmla="*/ 0 h 279835"/>
                        <a:gd name="connsiteX5" fmla="*/ 213344 w 334218"/>
                        <a:gd name="connsiteY5" fmla="*/ 47810 h 279835"/>
                        <a:gd name="connsiteX0" fmla="*/ 213344 w 328375"/>
                        <a:gd name="connsiteY0" fmla="*/ 47810 h 279835"/>
                        <a:gd name="connsiteX1" fmla="*/ 135690 w 328375"/>
                        <a:gd name="connsiteY1" fmla="*/ 103154 h 279835"/>
                        <a:gd name="connsiteX2" fmla="*/ 51446 w 328375"/>
                        <a:gd name="connsiteY2" fmla="*/ 111186 h 279835"/>
                        <a:gd name="connsiteX3" fmla="*/ 201252 w 328375"/>
                        <a:gd name="connsiteY3" fmla="*/ 188912 h 279835"/>
                        <a:gd name="connsiteX4" fmla="*/ 318037 w 328375"/>
                        <a:gd name="connsiteY4" fmla="*/ 0 h 279835"/>
                        <a:gd name="connsiteX5" fmla="*/ 213344 w 328375"/>
                        <a:gd name="connsiteY5" fmla="*/ 47810 h 279835"/>
                        <a:gd name="connsiteX0" fmla="*/ 213344 w 328375"/>
                        <a:gd name="connsiteY0" fmla="*/ 47810 h 279835"/>
                        <a:gd name="connsiteX1" fmla="*/ 135690 w 328375"/>
                        <a:gd name="connsiteY1" fmla="*/ 103154 h 279835"/>
                        <a:gd name="connsiteX2" fmla="*/ 51446 w 328375"/>
                        <a:gd name="connsiteY2" fmla="*/ 111186 h 279835"/>
                        <a:gd name="connsiteX3" fmla="*/ 201252 w 328375"/>
                        <a:gd name="connsiteY3" fmla="*/ 188912 h 279835"/>
                        <a:gd name="connsiteX4" fmla="*/ 318037 w 328375"/>
                        <a:gd name="connsiteY4" fmla="*/ 0 h 279835"/>
                        <a:gd name="connsiteX5" fmla="*/ 213344 w 328375"/>
                        <a:gd name="connsiteY5" fmla="*/ 47810 h 27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28375" h="279835">
                          <a:moveTo>
                            <a:pt x="213344" y="47810"/>
                          </a:moveTo>
                          <a:cubicBezTo>
                            <a:pt x="211856" y="67798"/>
                            <a:pt x="261430" y="62466"/>
                            <a:pt x="135690" y="103154"/>
                          </a:cubicBezTo>
                          <a:cubicBezTo>
                            <a:pt x="111516" y="65430"/>
                            <a:pt x="-17812" y="1692"/>
                            <a:pt x="51446" y="111186"/>
                          </a:cubicBezTo>
                          <a:cubicBezTo>
                            <a:pt x="-77013" y="107897"/>
                            <a:pt x="58562" y="433038"/>
                            <a:pt x="201252" y="188912"/>
                          </a:cubicBezTo>
                          <a:cubicBezTo>
                            <a:pt x="258405" y="163211"/>
                            <a:pt x="361296" y="121379"/>
                            <a:pt x="318037" y="0"/>
                          </a:cubicBezTo>
                          <a:cubicBezTo>
                            <a:pt x="271093" y="2449"/>
                            <a:pt x="226496" y="23759"/>
                            <a:pt x="213344" y="47810"/>
                          </a:cubicBez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15" name="グループ化 614"/>
                <p:cNvGrpSpPr/>
                <p:nvPr/>
              </p:nvGrpSpPr>
              <p:grpSpPr>
                <a:xfrm rot="3287497">
                  <a:off x="522381" y="4718293"/>
                  <a:ext cx="113120" cy="407735"/>
                  <a:chOff x="-2139330" y="436663"/>
                  <a:chExt cx="950610" cy="3190457"/>
                </a:xfrm>
              </p:grpSpPr>
              <p:sp>
                <p:nvSpPr>
                  <p:cNvPr id="616" name="フリーフォーム 615"/>
                  <p:cNvSpPr/>
                  <p:nvPr/>
                </p:nvSpPr>
                <p:spPr>
                  <a:xfrm>
                    <a:off x="-1757680" y="599440"/>
                    <a:ext cx="91440" cy="3027680"/>
                  </a:xfrm>
                  <a:custGeom>
                    <a:avLst/>
                    <a:gdLst>
                      <a:gd name="connsiteX0" fmla="*/ 91440 w 91440"/>
                      <a:gd name="connsiteY0" fmla="*/ 0 h 3027680"/>
                      <a:gd name="connsiteX1" fmla="*/ 10160 w 91440"/>
                      <a:gd name="connsiteY1" fmla="*/ 2987040 h 3027680"/>
                      <a:gd name="connsiteX2" fmla="*/ 0 w 91440"/>
                      <a:gd name="connsiteY2" fmla="*/ 3027680 h 3027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440" h="3027680">
                        <a:moveTo>
                          <a:pt x="91440" y="0"/>
                        </a:moveTo>
                        <a:lnTo>
                          <a:pt x="10160" y="2987040"/>
                        </a:lnTo>
                        <a:lnTo>
                          <a:pt x="0" y="3027680"/>
                        </a:lnTo>
                      </a:path>
                    </a:pathLst>
                  </a:custGeom>
                  <a:noFill/>
                  <a:ln w="34925" cap="rnd">
                    <a:solidFill>
                      <a:srgbClr val="996633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617" name="楕円 616"/>
                  <p:cNvSpPr/>
                  <p:nvPr/>
                </p:nvSpPr>
                <p:spPr>
                  <a:xfrm>
                    <a:off x="-2092960" y="436663"/>
                    <a:ext cx="904240" cy="840155"/>
                  </a:xfrm>
                  <a:prstGeom prst="ellipse">
                    <a:avLst/>
                  </a:prstGeom>
                  <a:solidFill>
                    <a:srgbClr val="F6B2DE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618" name="楕円 617"/>
                  <p:cNvSpPr/>
                  <p:nvPr/>
                </p:nvSpPr>
                <p:spPr>
                  <a:xfrm>
                    <a:off x="-2119670" y="1264438"/>
                    <a:ext cx="904240" cy="840155"/>
                  </a:xfrm>
                  <a:prstGeom prst="ellipse">
                    <a:avLst/>
                  </a:prstGeom>
                  <a:solidFill>
                    <a:srgbClr val="FFFFE7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619" name="楕円 618"/>
                  <p:cNvSpPr/>
                  <p:nvPr/>
                </p:nvSpPr>
                <p:spPr>
                  <a:xfrm>
                    <a:off x="-2139330" y="2111907"/>
                    <a:ext cx="904240" cy="840155"/>
                  </a:xfrm>
                  <a:prstGeom prst="ellipse">
                    <a:avLst/>
                  </a:prstGeom>
                  <a:solidFill>
                    <a:srgbClr val="CCFF99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620" name="フリーフォーム 619"/>
                <p:cNvSpPr/>
                <p:nvPr/>
              </p:nvSpPr>
              <p:spPr>
                <a:xfrm rot="14194068">
                  <a:off x="403323" y="4971517"/>
                  <a:ext cx="45719" cy="83661"/>
                </a:xfrm>
                <a:custGeom>
                  <a:avLst/>
                  <a:gdLst>
                    <a:gd name="connsiteX0" fmla="*/ 4082 w 4082"/>
                    <a:gd name="connsiteY0" fmla="*/ 0 h 355147"/>
                    <a:gd name="connsiteX1" fmla="*/ 0 w 4082"/>
                    <a:gd name="connsiteY1" fmla="*/ 355147 h 355147"/>
                    <a:gd name="connsiteX0" fmla="*/ 188545 w 188545"/>
                    <a:gd name="connsiteY0" fmla="*/ 0 h 10000"/>
                    <a:gd name="connsiteX1" fmla="*/ 178545 w 188545"/>
                    <a:gd name="connsiteY1" fmla="*/ 10000 h 10000"/>
                    <a:gd name="connsiteX0" fmla="*/ 323861 w 323861"/>
                    <a:gd name="connsiteY0" fmla="*/ 0 h 10000"/>
                    <a:gd name="connsiteX1" fmla="*/ 313861 w 323861"/>
                    <a:gd name="connsiteY1" fmla="*/ 10000 h 10000"/>
                    <a:gd name="connsiteX0" fmla="*/ 266728 w 381269"/>
                    <a:gd name="connsiteY0" fmla="*/ 0 h 12121"/>
                    <a:gd name="connsiteX1" fmla="*/ 381272 w 381269"/>
                    <a:gd name="connsiteY1" fmla="*/ 12121 h 12121"/>
                    <a:gd name="connsiteX0" fmla="*/ 301901 w 336381"/>
                    <a:gd name="connsiteY0" fmla="*/ 0 h 13333"/>
                    <a:gd name="connsiteX1" fmla="*/ 336381 w 336381"/>
                    <a:gd name="connsiteY1" fmla="*/ 13333 h 13333"/>
                    <a:gd name="connsiteX0" fmla="*/ 323861 w 323861"/>
                    <a:gd name="connsiteY0" fmla="*/ 0 h 12575"/>
                    <a:gd name="connsiteX1" fmla="*/ 313858 w 323861"/>
                    <a:gd name="connsiteY1" fmla="*/ 12575 h 12575"/>
                    <a:gd name="connsiteX0" fmla="*/ 323861 w 323861"/>
                    <a:gd name="connsiteY0" fmla="*/ 0 h 11060"/>
                    <a:gd name="connsiteX1" fmla="*/ 313858 w 323861"/>
                    <a:gd name="connsiteY1" fmla="*/ 11060 h 11060"/>
                    <a:gd name="connsiteX0" fmla="*/ 337871 w 337871"/>
                    <a:gd name="connsiteY0" fmla="*/ 0 h 11666"/>
                    <a:gd name="connsiteX1" fmla="*/ 301181 w 337871"/>
                    <a:gd name="connsiteY1" fmla="*/ 11666 h 11666"/>
                    <a:gd name="connsiteX0" fmla="*/ 347560 w 347560"/>
                    <a:gd name="connsiteY0" fmla="*/ 0 h 11515"/>
                    <a:gd name="connsiteX1" fmla="*/ 293074 w 347560"/>
                    <a:gd name="connsiteY1" fmla="*/ 11515 h 11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7560" h="11515">
                      <a:moveTo>
                        <a:pt x="347560" y="0"/>
                      </a:moveTo>
                      <a:cubicBezTo>
                        <a:pt x="-72455" y="2337"/>
                        <a:pt x="-136941" y="9370"/>
                        <a:pt x="293074" y="11515"/>
                      </a:cubicBezTo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029" name="グループ化 1028"/>
              <p:cNvGrpSpPr/>
              <p:nvPr/>
            </p:nvGrpSpPr>
            <p:grpSpPr>
              <a:xfrm>
                <a:off x="1410900" y="2346185"/>
                <a:ext cx="975409" cy="2084485"/>
                <a:chOff x="1410900" y="2346185"/>
                <a:chExt cx="975409" cy="2084485"/>
              </a:xfrm>
            </p:grpSpPr>
            <p:grpSp>
              <p:nvGrpSpPr>
                <p:cNvPr id="125" name="グループ化 124"/>
                <p:cNvGrpSpPr>
                  <a:grpSpLocks noChangeAspect="1"/>
                </p:cNvGrpSpPr>
                <p:nvPr/>
              </p:nvGrpSpPr>
              <p:grpSpPr>
                <a:xfrm>
                  <a:off x="1550791" y="2346185"/>
                  <a:ext cx="796811" cy="2084485"/>
                  <a:chOff x="6682146" y="737412"/>
                  <a:chExt cx="1607800" cy="4206064"/>
                </a:xfrm>
              </p:grpSpPr>
              <p:grpSp>
                <p:nvGrpSpPr>
                  <p:cNvPr id="144" name="グループ化 143"/>
                  <p:cNvGrpSpPr/>
                  <p:nvPr/>
                </p:nvGrpSpPr>
                <p:grpSpPr>
                  <a:xfrm>
                    <a:off x="6721476" y="737412"/>
                    <a:ext cx="1568470" cy="4206064"/>
                    <a:chOff x="6721476" y="737412"/>
                    <a:chExt cx="1568470" cy="4206064"/>
                  </a:xfrm>
                </p:grpSpPr>
                <p:grpSp>
                  <p:nvGrpSpPr>
                    <p:cNvPr id="146" name="グループ化 145"/>
                    <p:cNvGrpSpPr/>
                    <p:nvPr/>
                  </p:nvGrpSpPr>
                  <p:grpSpPr>
                    <a:xfrm>
                      <a:off x="6721476" y="737412"/>
                      <a:ext cx="1568470" cy="4206064"/>
                      <a:chOff x="6750380" y="737412"/>
                      <a:chExt cx="1437965" cy="3400870"/>
                    </a:xfrm>
                  </p:grpSpPr>
                  <p:grpSp>
                    <p:nvGrpSpPr>
                      <p:cNvPr id="162" name="グループ化 161"/>
                      <p:cNvGrpSpPr/>
                      <p:nvPr/>
                    </p:nvGrpSpPr>
                    <p:grpSpPr>
                      <a:xfrm>
                        <a:off x="6750380" y="2022476"/>
                        <a:ext cx="1284248" cy="2115806"/>
                        <a:chOff x="6750380" y="2022476"/>
                        <a:chExt cx="1284248" cy="2115806"/>
                      </a:xfrm>
                    </p:grpSpPr>
                    <p:grpSp>
                      <p:nvGrpSpPr>
                        <p:cNvPr id="168" name="グループ化 167"/>
                        <p:cNvGrpSpPr/>
                        <p:nvPr/>
                      </p:nvGrpSpPr>
                      <p:grpSpPr>
                        <a:xfrm>
                          <a:off x="6750380" y="2434809"/>
                          <a:ext cx="1282711" cy="1703473"/>
                          <a:chOff x="6750380" y="2434809"/>
                          <a:chExt cx="1282711" cy="1703473"/>
                        </a:xfrm>
                      </p:grpSpPr>
                      <p:sp>
                        <p:nvSpPr>
                          <p:cNvPr id="170" name="フリーフォーム 169"/>
                          <p:cNvSpPr/>
                          <p:nvPr/>
                        </p:nvSpPr>
                        <p:spPr>
                          <a:xfrm>
                            <a:off x="6750380" y="2434809"/>
                            <a:ext cx="1282711" cy="1703473"/>
                          </a:xfrm>
                          <a:custGeom>
                            <a:avLst/>
                            <a:gdLst>
                              <a:gd name="connsiteX0" fmla="*/ 19050 w 1041400"/>
                              <a:gd name="connsiteY0" fmla="*/ 0 h 2012950"/>
                              <a:gd name="connsiteX1" fmla="*/ 1009650 w 1041400"/>
                              <a:gd name="connsiteY1" fmla="*/ 12700 h 2012950"/>
                              <a:gd name="connsiteX2" fmla="*/ 1041400 w 1041400"/>
                              <a:gd name="connsiteY2" fmla="*/ 1098550 h 2012950"/>
                              <a:gd name="connsiteX3" fmla="*/ 958850 w 1041400"/>
                              <a:gd name="connsiteY3" fmla="*/ 2012950 h 2012950"/>
                              <a:gd name="connsiteX4" fmla="*/ 107950 w 1041400"/>
                              <a:gd name="connsiteY4" fmla="*/ 1993900 h 2012950"/>
                              <a:gd name="connsiteX5" fmla="*/ 0 w 1041400"/>
                              <a:gd name="connsiteY5" fmla="*/ 1098550 h 2012950"/>
                              <a:gd name="connsiteX6" fmla="*/ 19050 w 1041400"/>
                              <a:gd name="connsiteY6" fmla="*/ 0 h 2012950"/>
                              <a:gd name="connsiteX0" fmla="*/ 19050 w 1041400"/>
                              <a:gd name="connsiteY0" fmla="*/ 6350 h 2019300"/>
                              <a:gd name="connsiteX1" fmla="*/ 1009650 w 1041400"/>
                              <a:gd name="connsiteY1" fmla="*/ 0 h 2019300"/>
                              <a:gd name="connsiteX2" fmla="*/ 1041400 w 1041400"/>
                              <a:gd name="connsiteY2" fmla="*/ 1104900 h 2019300"/>
                              <a:gd name="connsiteX3" fmla="*/ 958850 w 1041400"/>
                              <a:gd name="connsiteY3" fmla="*/ 2019300 h 2019300"/>
                              <a:gd name="connsiteX4" fmla="*/ 107950 w 1041400"/>
                              <a:gd name="connsiteY4" fmla="*/ 2000250 h 2019300"/>
                              <a:gd name="connsiteX5" fmla="*/ 0 w 1041400"/>
                              <a:gd name="connsiteY5" fmla="*/ 1104900 h 2019300"/>
                              <a:gd name="connsiteX6" fmla="*/ 19050 w 1041400"/>
                              <a:gd name="connsiteY6" fmla="*/ 6350 h 2019300"/>
                              <a:gd name="connsiteX0" fmla="*/ 19050 w 1041400"/>
                              <a:gd name="connsiteY0" fmla="*/ 0 h 2012950"/>
                              <a:gd name="connsiteX1" fmla="*/ 987425 w 1041400"/>
                              <a:gd name="connsiteY1" fmla="*/ 3175 h 2012950"/>
                              <a:gd name="connsiteX2" fmla="*/ 1041400 w 1041400"/>
                              <a:gd name="connsiteY2" fmla="*/ 1098550 h 2012950"/>
                              <a:gd name="connsiteX3" fmla="*/ 958850 w 1041400"/>
                              <a:gd name="connsiteY3" fmla="*/ 2012950 h 2012950"/>
                              <a:gd name="connsiteX4" fmla="*/ 107950 w 1041400"/>
                              <a:gd name="connsiteY4" fmla="*/ 1993900 h 2012950"/>
                              <a:gd name="connsiteX5" fmla="*/ 0 w 1041400"/>
                              <a:gd name="connsiteY5" fmla="*/ 1098550 h 2012950"/>
                              <a:gd name="connsiteX6" fmla="*/ 19050 w 1041400"/>
                              <a:gd name="connsiteY6" fmla="*/ 0 h 2012950"/>
                              <a:gd name="connsiteX0" fmla="*/ 19050 w 1041400"/>
                              <a:gd name="connsiteY0" fmla="*/ 3175 h 2016125"/>
                              <a:gd name="connsiteX1" fmla="*/ 1006475 w 1041400"/>
                              <a:gd name="connsiteY1" fmla="*/ 0 h 2016125"/>
                              <a:gd name="connsiteX2" fmla="*/ 1041400 w 1041400"/>
                              <a:gd name="connsiteY2" fmla="*/ 1101725 h 2016125"/>
                              <a:gd name="connsiteX3" fmla="*/ 958850 w 1041400"/>
                              <a:gd name="connsiteY3" fmla="*/ 2016125 h 2016125"/>
                              <a:gd name="connsiteX4" fmla="*/ 107950 w 1041400"/>
                              <a:gd name="connsiteY4" fmla="*/ 1997075 h 2016125"/>
                              <a:gd name="connsiteX5" fmla="*/ 0 w 1041400"/>
                              <a:gd name="connsiteY5" fmla="*/ 1101725 h 2016125"/>
                              <a:gd name="connsiteX6" fmla="*/ 19050 w 1041400"/>
                              <a:gd name="connsiteY6" fmla="*/ 3175 h 2016125"/>
                              <a:gd name="connsiteX0" fmla="*/ 47625 w 1069975"/>
                              <a:gd name="connsiteY0" fmla="*/ 3175 h 2016125"/>
                              <a:gd name="connsiteX1" fmla="*/ 1035050 w 1069975"/>
                              <a:gd name="connsiteY1" fmla="*/ 0 h 2016125"/>
                              <a:gd name="connsiteX2" fmla="*/ 1069975 w 1069975"/>
                              <a:gd name="connsiteY2" fmla="*/ 1101725 h 2016125"/>
                              <a:gd name="connsiteX3" fmla="*/ 987425 w 1069975"/>
                              <a:gd name="connsiteY3" fmla="*/ 2016125 h 2016125"/>
                              <a:gd name="connsiteX4" fmla="*/ 136525 w 1069975"/>
                              <a:gd name="connsiteY4" fmla="*/ 1997075 h 2016125"/>
                              <a:gd name="connsiteX5" fmla="*/ 0 w 1069975"/>
                              <a:gd name="connsiteY5" fmla="*/ 1073150 h 2016125"/>
                              <a:gd name="connsiteX6" fmla="*/ 47625 w 1069975"/>
                              <a:gd name="connsiteY6" fmla="*/ 3175 h 2016125"/>
                              <a:gd name="connsiteX0" fmla="*/ 47625 w 1069975"/>
                              <a:gd name="connsiteY0" fmla="*/ 3175 h 2016125"/>
                              <a:gd name="connsiteX1" fmla="*/ 1035050 w 1069975"/>
                              <a:gd name="connsiteY1" fmla="*/ 0 h 2016125"/>
                              <a:gd name="connsiteX2" fmla="*/ 1069975 w 1069975"/>
                              <a:gd name="connsiteY2" fmla="*/ 1101725 h 2016125"/>
                              <a:gd name="connsiteX3" fmla="*/ 987425 w 1069975"/>
                              <a:gd name="connsiteY3" fmla="*/ 2016125 h 2016125"/>
                              <a:gd name="connsiteX4" fmla="*/ 136525 w 1069975"/>
                              <a:gd name="connsiteY4" fmla="*/ 1997075 h 2016125"/>
                              <a:gd name="connsiteX5" fmla="*/ 0 w 1069975"/>
                              <a:gd name="connsiteY5" fmla="*/ 1073150 h 2016125"/>
                              <a:gd name="connsiteX6" fmla="*/ 47625 w 1069975"/>
                              <a:gd name="connsiteY6" fmla="*/ 3175 h 2016125"/>
                              <a:gd name="connsiteX0" fmla="*/ 47625 w 1069975"/>
                              <a:gd name="connsiteY0" fmla="*/ 3175 h 2016125"/>
                              <a:gd name="connsiteX1" fmla="*/ 1035050 w 1069975"/>
                              <a:gd name="connsiteY1" fmla="*/ 0 h 2016125"/>
                              <a:gd name="connsiteX2" fmla="*/ 1069975 w 1069975"/>
                              <a:gd name="connsiteY2" fmla="*/ 1101725 h 2016125"/>
                              <a:gd name="connsiteX3" fmla="*/ 987425 w 1069975"/>
                              <a:gd name="connsiteY3" fmla="*/ 2016125 h 2016125"/>
                              <a:gd name="connsiteX4" fmla="*/ 136525 w 1069975"/>
                              <a:gd name="connsiteY4" fmla="*/ 1997075 h 2016125"/>
                              <a:gd name="connsiteX5" fmla="*/ 0 w 1069975"/>
                              <a:gd name="connsiteY5" fmla="*/ 1073150 h 2016125"/>
                              <a:gd name="connsiteX6" fmla="*/ 47625 w 1069975"/>
                              <a:gd name="connsiteY6" fmla="*/ 3175 h 2016125"/>
                              <a:gd name="connsiteX0" fmla="*/ 47625 w 1079500"/>
                              <a:gd name="connsiteY0" fmla="*/ 3175 h 2016125"/>
                              <a:gd name="connsiteX1" fmla="*/ 1035050 w 1079500"/>
                              <a:gd name="connsiteY1" fmla="*/ 0 h 2016125"/>
                              <a:gd name="connsiteX2" fmla="*/ 1079500 w 1079500"/>
                              <a:gd name="connsiteY2" fmla="*/ 1101725 h 2016125"/>
                              <a:gd name="connsiteX3" fmla="*/ 987425 w 1079500"/>
                              <a:gd name="connsiteY3" fmla="*/ 2016125 h 2016125"/>
                              <a:gd name="connsiteX4" fmla="*/ 136525 w 1079500"/>
                              <a:gd name="connsiteY4" fmla="*/ 1997075 h 2016125"/>
                              <a:gd name="connsiteX5" fmla="*/ 0 w 1079500"/>
                              <a:gd name="connsiteY5" fmla="*/ 1073150 h 2016125"/>
                              <a:gd name="connsiteX6" fmla="*/ 47625 w 1079500"/>
                              <a:gd name="connsiteY6" fmla="*/ 3175 h 2016125"/>
                              <a:gd name="connsiteX0" fmla="*/ 47625 w 1079500"/>
                              <a:gd name="connsiteY0" fmla="*/ 3175 h 2016125"/>
                              <a:gd name="connsiteX1" fmla="*/ 1035050 w 1079500"/>
                              <a:gd name="connsiteY1" fmla="*/ 0 h 2016125"/>
                              <a:gd name="connsiteX2" fmla="*/ 1079500 w 1079500"/>
                              <a:gd name="connsiteY2" fmla="*/ 1101725 h 2016125"/>
                              <a:gd name="connsiteX3" fmla="*/ 987425 w 1079500"/>
                              <a:gd name="connsiteY3" fmla="*/ 2016125 h 2016125"/>
                              <a:gd name="connsiteX4" fmla="*/ 136525 w 1079500"/>
                              <a:gd name="connsiteY4" fmla="*/ 1997075 h 2016125"/>
                              <a:gd name="connsiteX5" fmla="*/ 0 w 1079500"/>
                              <a:gd name="connsiteY5" fmla="*/ 1073150 h 2016125"/>
                              <a:gd name="connsiteX6" fmla="*/ 47625 w 1079500"/>
                              <a:gd name="connsiteY6" fmla="*/ 3175 h 2016125"/>
                              <a:gd name="connsiteX0" fmla="*/ 47625 w 1143734"/>
                              <a:gd name="connsiteY0" fmla="*/ 3175 h 2016125"/>
                              <a:gd name="connsiteX1" fmla="*/ 1035050 w 1143734"/>
                              <a:gd name="connsiteY1" fmla="*/ 0 h 2016125"/>
                              <a:gd name="connsiteX2" fmla="*/ 1079500 w 1143734"/>
                              <a:gd name="connsiteY2" fmla="*/ 1101725 h 2016125"/>
                              <a:gd name="connsiteX3" fmla="*/ 987425 w 1143734"/>
                              <a:gd name="connsiteY3" fmla="*/ 2016125 h 2016125"/>
                              <a:gd name="connsiteX4" fmla="*/ 136525 w 1143734"/>
                              <a:gd name="connsiteY4" fmla="*/ 1997075 h 2016125"/>
                              <a:gd name="connsiteX5" fmla="*/ 0 w 1143734"/>
                              <a:gd name="connsiteY5" fmla="*/ 1073150 h 2016125"/>
                              <a:gd name="connsiteX6" fmla="*/ 47625 w 1143734"/>
                              <a:gd name="connsiteY6" fmla="*/ 3175 h 2016125"/>
                              <a:gd name="connsiteX0" fmla="*/ 47625 w 1140073"/>
                              <a:gd name="connsiteY0" fmla="*/ 3175 h 2009775"/>
                              <a:gd name="connsiteX1" fmla="*/ 1035050 w 1140073"/>
                              <a:gd name="connsiteY1" fmla="*/ 0 h 2009775"/>
                              <a:gd name="connsiteX2" fmla="*/ 1079500 w 1140073"/>
                              <a:gd name="connsiteY2" fmla="*/ 1101725 h 2009775"/>
                              <a:gd name="connsiteX3" fmla="*/ 965200 w 1140073"/>
                              <a:gd name="connsiteY3" fmla="*/ 2009775 h 2009775"/>
                              <a:gd name="connsiteX4" fmla="*/ 136525 w 1140073"/>
                              <a:gd name="connsiteY4" fmla="*/ 1997075 h 2009775"/>
                              <a:gd name="connsiteX5" fmla="*/ 0 w 1140073"/>
                              <a:gd name="connsiteY5" fmla="*/ 1073150 h 2009775"/>
                              <a:gd name="connsiteX6" fmla="*/ 47625 w 1140073"/>
                              <a:gd name="connsiteY6" fmla="*/ 3175 h 2009775"/>
                              <a:gd name="connsiteX0" fmla="*/ 47625 w 1175517"/>
                              <a:gd name="connsiteY0" fmla="*/ 3175 h 2009775"/>
                              <a:gd name="connsiteX1" fmla="*/ 1035050 w 1175517"/>
                              <a:gd name="connsiteY1" fmla="*/ 0 h 2009775"/>
                              <a:gd name="connsiteX2" fmla="*/ 1079500 w 1175517"/>
                              <a:gd name="connsiteY2" fmla="*/ 1101725 h 2009775"/>
                              <a:gd name="connsiteX3" fmla="*/ 965200 w 1175517"/>
                              <a:gd name="connsiteY3" fmla="*/ 2009775 h 2009775"/>
                              <a:gd name="connsiteX4" fmla="*/ 136525 w 1175517"/>
                              <a:gd name="connsiteY4" fmla="*/ 1997075 h 2009775"/>
                              <a:gd name="connsiteX5" fmla="*/ 0 w 1175517"/>
                              <a:gd name="connsiteY5" fmla="*/ 1073150 h 2009775"/>
                              <a:gd name="connsiteX6" fmla="*/ 47625 w 1175517"/>
                              <a:gd name="connsiteY6" fmla="*/ 3175 h 2009775"/>
                              <a:gd name="connsiteX0" fmla="*/ 105969 w 1233861"/>
                              <a:gd name="connsiteY0" fmla="*/ 3175 h 2009775"/>
                              <a:gd name="connsiteX1" fmla="*/ 1093394 w 1233861"/>
                              <a:gd name="connsiteY1" fmla="*/ 0 h 2009775"/>
                              <a:gd name="connsiteX2" fmla="*/ 1137844 w 1233861"/>
                              <a:gd name="connsiteY2" fmla="*/ 1101725 h 2009775"/>
                              <a:gd name="connsiteX3" fmla="*/ 1023544 w 1233861"/>
                              <a:gd name="connsiteY3" fmla="*/ 2009775 h 2009775"/>
                              <a:gd name="connsiteX4" fmla="*/ 194869 w 1233861"/>
                              <a:gd name="connsiteY4" fmla="*/ 1997075 h 2009775"/>
                              <a:gd name="connsiteX5" fmla="*/ 58344 w 1233861"/>
                              <a:gd name="connsiteY5" fmla="*/ 1073150 h 2009775"/>
                              <a:gd name="connsiteX6" fmla="*/ 105969 w 1233861"/>
                              <a:gd name="connsiteY6" fmla="*/ 3175 h 2009775"/>
                              <a:gd name="connsiteX0" fmla="*/ 105506 w 1233398"/>
                              <a:gd name="connsiteY0" fmla="*/ 3175 h 2012950"/>
                              <a:gd name="connsiteX1" fmla="*/ 1092931 w 1233398"/>
                              <a:gd name="connsiteY1" fmla="*/ 0 h 2012950"/>
                              <a:gd name="connsiteX2" fmla="*/ 1137381 w 1233398"/>
                              <a:gd name="connsiteY2" fmla="*/ 1101725 h 2012950"/>
                              <a:gd name="connsiteX3" fmla="*/ 1023081 w 1233398"/>
                              <a:gd name="connsiteY3" fmla="*/ 2009775 h 2012950"/>
                              <a:gd name="connsiteX4" fmla="*/ 197581 w 1233398"/>
                              <a:gd name="connsiteY4" fmla="*/ 2012950 h 2012950"/>
                              <a:gd name="connsiteX5" fmla="*/ 57881 w 1233398"/>
                              <a:gd name="connsiteY5" fmla="*/ 1073150 h 2012950"/>
                              <a:gd name="connsiteX6" fmla="*/ 105506 w 1233398"/>
                              <a:gd name="connsiteY6" fmla="*/ 3175 h 2012950"/>
                              <a:gd name="connsiteX0" fmla="*/ 148778 w 1276670"/>
                              <a:gd name="connsiteY0" fmla="*/ 3175 h 2012950"/>
                              <a:gd name="connsiteX1" fmla="*/ 1136203 w 1276670"/>
                              <a:gd name="connsiteY1" fmla="*/ 0 h 2012950"/>
                              <a:gd name="connsiteX2" fmla="*/ 1180653 w 1276670"/>
                              <a:gd name="connsiteY2" fmla="*/ 1101725 h 2012950"/>
                              <a:gd name="connsiteX3" fmla="*/ 1066353 w 1276670"/>
                              <a:gd name="connsiteY3" fmla="*/ 2009775 h 2012950"/>
                              <a:gd name="connsiteX4" fmla="*/ 240853 w 1276670"/>
                              <a:gd name="connsiteY4" fmla="*/ 2012950 h 2012950"/>
                              <a:gd name="connsiteX5" fmla="*/ 101153 w 1276670"/>
                              <a:gd name="connsiteY5" fmla="*/ 1073150 h 2012950"/>
                              <a:gd name="connsiteX6" fmla="*/ 148778 w 1276670"/>
                              <a:gd name="connsiteY6" fmla="*/ 3175 h 2012950"/>
                              <a:gd name="connsiteX0" fmla="*/ 148778 w 1276670"/>
                              <a:gd name="connsiteY0" fmla="*/ 3175 h 2012950"/>
                              <a:gd name="connsiteX1" fmla="*/ 1136203 w 1276670"/>
                              <a:gd name="connsiteY1" fmla="*/ 0 h 2012950"/>
                              <a:gd name="connsiteX2" fmla="*/ 1180653 w 1276670"/>
                              <a:gd name="connsiteY2" fmla="*/ 1076325 h 2012950"/>
                              <a:gd name="connsiteX3" fmla="*/ 1066353 w 1276670"/>
                              <a:gd name="connsiteY3" fmla="*/ 2009775 h 2012950"/>
                              <a:gd name="connsiteX4" fmla="*/ 240853 w 1276670"/>
                              <a:gd name="connsiteY4" fmla="*/ 2012950 h 2012950"/>
                              <a:gd name="connsiteX5" fmla="*/ 101153 w 1276670"/>
                              <a:gd name="connsiteY5" fmla="*/ 1073150 h 2012950"/>
                              <a:gd name="connsiteX6" fmla="*/ 148778 w 1276670"/>
                              <a:gd name="connsiteY6" fmla="*/ 3175 h 2012950"/>
                              <a:gd name="connsiteX0" fmla="*/ 148778 w 1265542"/>
                              <a:gd name="connsiteY0" fmla="*/ 3175 h 2012950"/>
                              <a:gd name="connsiteX1" fmla="*/ 1136203 w 1265542"/>
                              <a:gd name="connsiteY1" fmla="*/ 0 h 2012950"/>
                              <a:gd name="connsiteX2" fmla="*/ 1180653 w 1265542"/>
                              <a:gd name="connsiteY2" fmla="*/ 1076325 h 2012950"/>
                              <a:gd name="connsiteX3" fmla="*/ 1066353 w 1265542"/>
                              <a:gd name="connsiteY3" fmla="*/ 2009775 h 2012950"/>
                              <a:gd name="connsiteX4" fmla="*/ 240853 w 1265542"/>
                              <a:gd name="connsiteY4" fmla="*/ 2012950 h 2012950"/>
                              <a:gd name="connsiteX5" fmla="*/ 101153 w 1265542"/>
                              <a:gd name="connsiteY5" fmla="*/ 1073150 h 2012950"/>
                              <a:gd name="connsiteX6" fmla="*/ 148778 w 1265542"/>
                              <a:gd name="connsiteY6" fmla="*/ 3175 h 2012950"/>
                              <a:gd name="connsiteX0" fmla="*/ 148778 w 1279419"/>
                              <a:gd name="connsiteY0" fmla="*/ 3175 h 2012950"/>
                              <a:gd name="connsiteX1" fmla="*/ 1136203 w 1279419"/>
                              <a:gd name="connsiteY1" fmla="*/ 0 h 2012950"/>
                              <a:gd name="connsiteX2" fmla="*/ 1180653 w 1279419"/>
                              <a:gd name="connsiteY2" fmla="*/ 1076325 h 2012950"/>
                              <a:gd name="connsiteX3" fmla="*/ 1066353 w 1279419"/>
                              <a:gd name="connsiteY3" fmla="*/ 2009775 h 2012950"/>
                              <a:gd name="connsiteX4" fmla="*/ 240853 w 1279419"/>
                              <a:gd name="connsiteY4" fmla="*/ 2012950 h 2012950"/>
                              <a:gd name="connsiteX5" fmla="*/ 101153 w 1279419"/>
                              <a:gd name="connsiteY5" fmla="*/ 1073150 h 2012950"/>
                              <a:gd name="connsiteX6" fmla="*/ 148778 w 1279419"/>
                              <a:gd name="connsiteY6" fmla="*/ 3175 h 2012950"/>
                              <a:gd name="connsiteX0" fmla="*/ 148778 w 1279419"/>
                              <a:gd name="connsiteY0" fmla="*/ 3175 h 2060229"/>
                              <a:gd name="connsiteX1" fmla="*/ 1136203 w 1279419"/>
                              <a:gd name="connsiteY1" fmla="*/ 0 h 2060229"/>
                              <a:gd name="connsiteX2" fmla="*/ 1180653 w 1279419"/>
                              <a:gd name="connsiteY2" fmla="*/ 1076325 h 2060229"/>
                              <a:gd name="connsiteX3" fmla="*/ 1066353 w 1279419"/>
                              <a:gd name="connsiteY3" fmla="*/ 2009775 h 2060229"/>
                              <a:gd name="connsiteX4" fmla="*/ 240853 w 1279419"/>
                              <a:gd name="connsiteY4" fmla="*/ 2012950 h 2060229"/>
                              <a:gd name="connsiteX5" fmla="*/ 101153 w 1279419"/>
                              <a:gd name="connsiteY5" fmla="*/ 1073150 h 2060229"/>
                              <a:gd name="connsiteX6" fmla="*/ 148778 w 1279419"/>
                              <a:gd name="connsiteY6" fmla="*/ 3175 h 2060229"/>
                              <a:gd name="connsiteX0" fmla="*/ 148778 w 1279419"/>
                              <a:gd name="connsiteY0" fmla="*/ 3175 h 2103307"/>
                              <a:gd name="connsiteX1" fmla="*/ 1136203 w 1279419"/>
                              <a:gd name="connsiteY1" fmla="*/ 0 h 2103307"/>
                              <a:gd name="connsiteX2" fmla="*/ 1180653 w 1279419"/>
                              <a:gd name="connsiteY2" fmla="*/ 1076325 h 2103307"/>
                              <a:gd name="connsiteX3" fmla="*/ 1066353 w 1279419"/>
                              <a:gd name="connsiteY3" fmla="*/ 2009775 h 2103307"/>
                              <a:gd name="connsiteX4" fmla="*/ 240853 w 1279419"/>
                              <a:gd name="connsiteY4" fmla="*/ 2012950 h 2103307"/>
                              <a:gd name="connsiteX5" fmla="*/ 101153 w 1279419"/>
                              <a:gd name="connsiteY5" fmla="*/ 1073150 h 2103307"/>
                              <a:gd name="connsiteX6" fmla="*/ 148778 w 1279419"/>
                              <a:gd name="connsiteY6" fmla="*/ 3175 h 2103307"/>
                              <a:gd name="connsiteX0" fmla="*/ 148778 w 1279419"/>
                              <a:gd name="connsiteY0" fmla="*/ 3175 h 2098354"/>
                              <a:gd name="connsiteX1" fmla="*/ 1136203 w 1279419"/>
                              <a:gd name="connsiteY1" fmla="*/ 0 h 2098354"/>
                              <a:gd name="connsiteX2" fmla="*/ 1180653 w 1279419"/>
                              <a:gd name="connsiteY2" fmla="*/ 1076325 h 2098354"/>
                              <a:gd name="connsiteX3" fmla="*/ 1066353 w 1279419"/>
                              <a:gd name="connsiteY3" fmla="*/ 2009775 h 2098354"/>
                              <a:gd name="connsiteX4" fmla="*/ 240853 w 1279419"/>
                              <a:gd name="connsiteY4" fmla="*/ 2012950 h 2098354"/>
                              <a:gd name="connsiteX5" fmla="*/ 101153 w 1279419"/>
                              <a:gd name="connsiteY5" fmla="*/ 1073150 h 2098354"/>
                              <a:gd name="connsiteX6" fmla="*/ 148778 w 1279419"/>
                              <a:gd name="connsiteY6" fmla="*/ 3175 h 2098354"/>
                              <a:gd name="connsiteX0" fmla="*/ 148778 w 1279419"/>
                              <a:gd name="connsiteY0" fmla="*/ 3175 h 2100680"/>
                              <a:gd name="connsiteX1" fmla="*/ 1136203 w 1279419"/>
                              <a:gd name="connsiteY1" fmla="*/ 0 h 2100680"/>
                              <a:gd name="connsiteX2" fmla="*/ 1180653 w 1279419"/>
                              <a:gd name="connsiteY2" fmla="*/ 1076325 h 2100680"/>
                              <a:gd name="connsiteX3" fmla="*/ 1066353 w 1279419"/>
                              <a:gd name="connsiteY3" fmla="*/ 2009775 h 2100680"/>
                              <a:gd name="connsiteX4" fmla="*/ 240853 w 1279419"/>
                              <a:gd name="connsiteY4" fmla="*/ 2012950 h 2100680"/>
                              <a:gd name="connsiteX5" fmla="*/ 101153 w 1279419"/>
                              <a:gd name="connsiteY5" fmla="*/ 1073150 h 2100680"/>
                              <a:gd name="connsiteX6" fmla="*/ 148778 w 1279419"/>
                              <a:gd name="connsiteY6" fmla="*/ 3175 h 2100680"/>
                              <a:gd name="connsiteX0" fmla="*/ 148778 w 1279419"/>
                              <a:gd name="connsiteY0" fmla="*/ 3175 h 2100680"/>
                              <a:gd name="connsiteX1" fmla="*/ 1136203 w 1279419"/>
                              <a:gd name="connsiteY1" fmla="*/ 0 h 2100680"/>
                              <a:gd name="connsiteX2" fmla="*/ 1180653 w 1279419"/>
                              <a:gd name="connsiteY2" fmla="*/ 1076325 h 2100680"/>
                              <a:gd name="connsiteX3" fmla="*/ 1066353 w 1279419"/>
                              <a:gd name="connsiteY3" fmla="*/ 2009775 h 2100680"/>
                              <a:gd name="connsiteX4" fmla="*/ 240853 w 1279419"/>
                              <a:gd name="connsiteY4" fmla="*/ 2012950 h 2100680"/>
                              <a:gd name="connsiteX5" fmla="*/ 101153 w 1279419"/>
                              <a:gd name="connsiteY5" fmla="*/ 1073150 h 2100680"/>
                              <a:gd name="connsiteX6" fmla="*/ 148778 w 1279419"/>
                              <a:gd name="connsiteY6" fmla="*/ 3175 h 2100680"/>
                              <a:gd name="connsiteX0" fmla="*/ 148778 w 1279419"/>
                              <a:gd name="connsiteY0" fmla="*/ 3175 h 2100680"/>
                              <a:gd name="connsiteX1" fmla="*/ 1136203 w 1279419"/>
                              <a:gd name="connsiteY1" fmla="*/ 0 h 2100680"/>
                              <a:gd name="connsiteX2" fmla="*/ 1180653 w 1279419"/>
                              <a:gd name="connsiteY2" fmla="*/ 1076325 h 2100680"/>
                              <a:gd name="connsiteX3" fmla="*/ 1066353 w 1279419"/>
                              <a:gd name="connsiteY3" fmla="*/ 2009775 h 2100680"/>
                              <a:gd name="connsiteX4" fmla="*/ 240853 w 1279419"/>
                              <a:gd name="connsiteY4" fmla="*/ 2012950 h 2100680"/>
                              <a:gd name="connsiteX5" fmla="*/ 101153 w 1279419"/>
                              <a:gd name="connsiteY5" fmla="*/ 1073150 h 2100680"/>
                              <a:gd name="connsiteX6" fmla="*/ 148778 w 1279419"/>
                              <a:gd name="connsiteY6" fmla="*/ 3175 h 2100680"/>
                              <a:gd name="connsiteX0" fmla="*/ 148778 w 1279419"/>
                              <a:gd name="connsiteY0" fmla="*/ 3175 h 2106638"/>
                              <a:gd name="connsiteX1" fmla="*/ 1136203 w 1279419"/>
                              <a:gd name="connsiteY1" fmla="*/ 0 h 2106638"/>
                              <a:gd name="connsiteX2" fmla="*/ 1180653 w 1279419"/>
                              <a:gd name="connsiteY2" fmla="*/ 1076325 h 2106638"/>
                              <a:gd name="connsiteX3" fmla="*/ 1066353 w 1279419"/>
                              <a:gd name="connsiteY3" fmla="*/ 2009775 h 2106638"/>
                              <a:gd name="connsiteX4" fmla="*/ 240853 w 1279419"/>
                              <a:gd name="connsiteY4" fmla="*/ 2012950 h 2106638"/>
                              <a:gd name="connsiteX5" fmla="*/ 101153 w 1279419"/>
                              <a:gd name="connsiteY5" fmla="*/ 1073150 h 2106638"/>
                              <a:gd name="connsiteX6" fmla="*/ 148778 w 1279419"/>
                              <a:gd name="connsiteY6" fmla="*/ 3175 h 2106638"/>
                              <a:gd name="connsiteX0" fmla="*/ 148778 w 1279419"/>
                              <a:gd name="connsiteY0" fmla="*/ 3175 h 2116233"/>
                              <a:gd name="connsiteX1" fmla="*/ 1136203 w 1279419"/>
                              <a:gd name="connsiteY1" fmla="*/ 0 h 2116233"/>
                              <a:gd name="connsiteX2" fmla="*/ 1180653 w 1279419"/>
                              <a:gd name="connsiteY2" fmla="*/ 1076325 h 2116233"/>
                              <a:gd name="connsiteX3" fmla="*/ 1066353 w 1279419"/>
                              <a:gd name="connsiteY3" fmla="*/ 2009775 h 2116233"/>
                              <a:gd name="connsiteX4" fmla="*/ 240853 w 1279419"/>
                              <a:gd name="connsiteY4" fmla="*/ 2012950 h 2116233"/>
                              <a:gd name="connsiteX5" fmla="*/ 101153 w 1279419"/>
                              <a:gd name="connsiteY5" fmla="*/ 1073150 h 2116233"/>
                              <a:gd name="connsiteX6" fmla="*/ 148778 w 1279419"/>
                              <a:gd name="connsiteY6" fmla="*/ 3175 h 2116233"/>
                              <a:gd name="connsiteX0" fmla="*/ 148778 w 1279419"/>
                              <a:gd name="connsiteY0" fmla="*/ 3175 h 2113794"/>
                              <a:gd name="connsiteX1" fmla="*/ 1136203 w 1279419"/>
                              <a:gd name="connsiteY1" fmla="*/ 0 h 2113794"/>
                              <a:gd name="connsiteX2" fmla="*/ 1180653 w 1279419"/>
                              <a:gd name="connsiteY2" fmla="*/ 1076325 h 2113794"/>
                              <a:gd name="connsiteX3" fmla="*/ 1066353 w 1279419"/>
                              <a:gd name="connsiteY3" fmla="*/ 2009775 h 2113794"/>
                              <a:gd name="connsiteX4" fmla="*/ 240853 w 1279419"/>
                              <a:gd name="connsiteY4" fmla="*/ 2012950 h 2113794"/>
                              <a:gd name="connsiteX5" fmla="*/ 101153 w 1279419"/>
                              <a:gd name="connsiteY5" fmla="*/ 1073150 h 2113794"/>
                              <a:gd name="connsiteX6" fmla="*/ 148778 w 1279419"/>
                              <a:gd name="connsiteY6" fmla="*/ 3175 h 2113794"/>
                              <a:gd name="connsiteX0" fmla="*/ 152070 w 1282711"/>
                              <a:gd name="connsiteY0" fmla="*/ 3175 h 2117117"/>
                              <a:gd name="connsiteX1" fmla="*/ 1139495 w 1282711"/>
                              <a:gd name="connsiteY1" fmla="*/ 0 h 2117117"/>
                              <a:gd name="connsiteX2" fmla="*/ 1183945 w 1282711"/>
                              <a:gd name="connsiteY2" fmla="*/ 1076325 h 2117117"/>
                              <a:gd name="connsiteX3" fmla="*/ 1069645 w 1282711"/>
                              <a:gd name="connsiteY3" fmla="*/ 2009775 h 2117117"/>
                              <a:gd name="connsiteX4" fmla="*/ 234620 w 1282711"/>
                              <a:gd name="connsiteY4" fmla="*/ 2019300 h 2117117"/>
                              <a:gd name="connsiteX5" fmla="*/ 104445 w 1282711"/>
                              <a:gd name="connsiteY5" fmla="*/ 1073150 h 2117117"/>
                              <a:gd name="connsiteX6" fmla="*/ 152070 w 1282711"/>
                              <a:gd name="connsiteY6" fmla="*/ 3175 h 2117117"/>
                              <a:gd name="connsiteX0" fmla="*/ 152070 w 1282711"/>
                              <a:gd name="connsiteY0" fmla="*/ 3175 h 2117117"/>
                              <a:gd name="connsiteX1" fmla="*/ 1139495 w 1282711"/>
                              <a:gd name="connsiteY1" fmla="*/ 0 h 2117117"/>
                              <a:gd name="connsiteX2" fmla="*/ 1183945 w 1282711"/>
                              <a:gd name="connsiteY2" fmla="*/ 1076325 h 2117117"/>
                              <a:gd name="connsiteX3" fmla="*/ 1069645 w 1282711"/>
                              <a:gd name="connsiteY3" fmla="*/ 2009775 h 2117117"/>
                              <a:gd name="connsiteX4" fmla="*/ 234620 w 1282711"/>
                              <a:gd name="connsiteY4" fmla="*/ 2019300 h 2117117"/>
                              <a:gd name="connsiteX5" fmla="*/ 104445 w 1282711"/>
                              <a:gd name="connsiteY5" fmla="*/ 1073150 h 2117117"/>
                              <a:gd name="connsiteX6" fmla="*/ 152070 w 1282711"/>
                              <a:gd name="connsiteY6" fmla="*/ 3175 h 2117117"/>
                              <a:gd name="connsiteX0" fmla="*/ 152070 w 1282711"/>
                              <a:gd name="connsiteY0" fmla="*/ 3175 h 2117117"/>
                              <a:gd name="connsiteX1" fmla="*/ 1139495 w 1282711"/>
                              <a:gd name="connsiteY1" fmla="*/ 0 h 2117117"/>
                              <a:gd name="connsiteX2" fmla="*/ 1183945 w 1282711"/>
                              <a:gd name="connsiteY2" fmla="*/ 1076325 h 2117117"/>
                              <a:gd name="connsiteX3" fmla="*/ 1069645 w 1282711"/>
                              <a:gd name="connsiteY3" fmla="*/ 2009775 h 2117117"/>
                              <a:gd name="connsiteX4" fmla="*/ 234620 w 1282711"/>
                              <a:gd name="connsiteY4" fmla="*/ 2019300 h 2117117"/>
                              <a:gd name="connsiteX5" fmla="*/ 104445 w 1282711"/>
                              <a:gd name="connsiteY5" fmla="*/ 1073150 h 2117117"/>
                              <a:gd name="connsiteX6" fmla="*/ 152070 w 1282711"/>
                              <a:gd name="connsiteY6" fmla="*/ 3175 h 2117117"/>
                              <a:gd name="connsiteX0" fmla="*/ 152070 w 1282711"/>
                              <a:gd name="connsiteY0" fmla="*/ 3175 h 2118258"/>
                              <a:gd name="connsiteX1" fmla="*/ 1139495 w 1282711"/>
                              <a:gd name="connsiteY1" fmla="*/ 0 h 2118258"/>
                              <a:gd name="connsiteX2" fmla="*/ 1183945 w 1282711"/>
                              <a:gd name="connsiteY2" fmla="*/ 1076325 h 2118258"/>
                              <a:gd name="connsiteX3" fmla="*/ 1069645 w 1282711"/>
                              <a:gd name="connsiteY3" fmla="*/ 2009775 h 2118258"/>
                              <a:gd name="connsiteX4" fmla="*/ 234620 w 1282711"/>
                              <a:gd name="connsiteY4" fmla="*/ 2019300 h 2118258"/>
                              <a:gd name="connsiteX5" fmla="*/ 104445 w 1282711"/>
                              <a:gd name="connsiteY5" fmla="*/ 1073150 h 2118258"/>
                              <a:gd name="connsiteX6" fmla="*/ 152070 w 1282711"/>
                              <a:gd name="connsiteY6" fmla="*/ 3175 h 2118258"/>
                              <a:gd name="connsiteX0" fmla="*/ 152070 w 1282711"/>
                              <a:gd name="connsiteY0" fmla="*/ 3175 h 2113740"/>
                              <a:gd name="connsiteX1" fmla="*/ 1139495 w 1282711"/>
                              <a:gd name="connsiteY1" fmla="*/ 0 h 2113740"/>
                              <a:gd name="connsiteX2" fmla="*/ 1183945 w 1282711"/>
                              <a:gd name="connsiteY2" fmla="*/ 1076325 h 2113740"/>
                              <a:gd name="connsiteX3" fmla="*/ 1069645 w 1282711"/>
                              <a:gd name="connsiteY3" fmla="*/ 2009775 h 2113740"/>
                              <a:gd name="connsiteX4" fmla="*/ 234620 w 1282711"/>
                              <a:gd name="connsiteY4" fmla="*/ 2019300 h 2113740"/>
                              <a:gd name="connsiteX5" fmla="*/ 104445 w 1282711"/>
                              <a:gd name="connsiteY5" fmla="*/ 1073150 h 2113740"/>
                              <a:gd name="connsiteX6" fmla="*/ 152070 w 1282711"/>
                              <a:gd name="connsiteY6" fmla="*/ 3175 h 2113740"/>
                              <a:gd name="connsiteX0" fmla="*/ 152070 w 1282711"/>
                              <a:gd name="connsiteY0" fmla="*/ 3175 h 2113740"/>
                              <a:gd name="connsiteX1" fmla="*/ 1139495 w 1282711"/>
                              <a:gd name="connsiteY1" fmla="*/ 0 h 2113740"/>
                              <a:gd name="connsiteX2" fmla="*/ 1183945 w 1282711"/>
                              <a:gd name="connsiteY2" fmla="*/ 1076325 h 2113740"/>
                              <a:gd name="connsiteX3" fmla="*/ 1069645 w 1282711"/>
                              <a:gd name="connsiteY3" fmla="*/ 2009775 h 2113740"/>
                              <a:gd name="connsiteX4" fmla="*/ 234620 w 1282711"/>
                              <a:gd name="connsiteY4" fmla="*/ 2019300 h 2113740"/>
                              <a:gd name="connsiteX5" fmla="*/ 104445 w 1282711"/>
                              <a:gd name="connsiteY5" fmla="*/ 1073150 h 2113740"/>
                              <a:gd name="connsiteX6" fmla="*/ 152070 w 1282711"/>
                              <a:gd name="connsiteY6" fmla="*/ 3175 h 2113740"/>
                              <a:gd name="connsiteX0" fmla="*/ 152070 w 1282711"/>
                              <a:gd name="connsiteY0" fmla="*/ 3175 h 2111232"/>
                              <a:gd name="connsiteX1" fmla="*/ 1139495 w 1282711"/>
                              <a:gd name="connsiteY1" fmla="*/ 0 h 2111232"/>
                              <a:gd name="connsiteX2" fmla="*/ 1183945 w 1282711"/>
                              <a:gd name="connsiteY2" fmla="*/ 1076325 h 2111232"/>
                              <a:gd name="connsiteX3" fmla="*/ 1069645 w 1282711"/>
                              <a:gd name="connsiteY3" fmla="*/ 2009775 h 2111232"/>
                              <a:gd name="connsiteX4" fmla="*/ 234620 w 1282711"/>
                              <a:gd name="connsiteY4" fmla="*/ 2019300 h 2111232"/>
                              <a:gd name="connsiteX5" fmla="*/ 104445 w 1282711"/>
                              <a:gd name="connsiteY5" fmla="*/ 1073150 h 2111232"/>
                              <a:gd name="connsiteX6" fmla="*/ 152070 w 1282711"/>
                              <a:gd name="connsiteY6" fmla="*/ 3175 h 2111232"/>
                              <a:gd name="connsiteX0" fmla="*/ 152070 w 1282711"/>
                              <a:gd name="connsiteY0" fmla="*/ 3175 h 2115806"/>
                              <a:gd name="connsiteX1" fmla="*/ 1139495 w 1282711"/>
                              <a:gd name="connsiteY1" fmla="*/ 0 h 2115806"/>
                              <a:gd name="connsiteX2" fmla="*/ 1183945 w 1282711"/>
                              <a:gd name="connsiteY2" fmla="*/ 1076325 h 2115806"/>
                              <a:gd name="connsiteX3" fmla="*/ 1069645 w 1282711"/>
                              <a:gd name="connsiteY3" fmla="*/ 2009775 h 2115806"/>
                              <a:gd name="connsiteX4" fmla="*/ 234620 w 1282711"/>
                              <a:gd name="connsiteY4" fmla="*/ 2019300 h 2115806"/>
                              <a:gd name="connsiteX5" fmla="*/ 104445 w 1282711"/>
                              <a:gd name="connsiteY5" fmla="*/ 1073150 h 2115806"/>
                              <a:gd name="connsiteX6" fmla="*/ 152070 w 1282711"/>
                              <a:gd name="connsiteY6" fmla="*/ 3175 h 2115806"/>
                              <a:gd name="connsiteX0" fmla="*/ 152070 w 1282711"/>
                              <a:gd name="connsiteY0" fmla="*/ 0 h 2112631"/>
                              <a:gd name="connsiteX1" fmla="*/ 1149020 w 1282711"/>
                              <a:gd name="connsiteY1" fmla="*/ 592138 h 2112631"/>
                              <a:gd name="connsiteX2" fmla="*/ 1183945 w 1282711"/>
                              <a:gd name="connsiteY2" fmla="*/ 1073150 h 2112631"/>
                              <a:gd name="connsiteX3" fmla="*/ 1069645 w 1282711"/>
                              <a:gd name="connsiteY3" fmla="*/ 2006600 h 2112631"/>
                              <a:gd name="connsiteX4" fmla="*/ 234620 w 1282711"/>
                              <a:gd name="connsiteY4" fmla="*/ 2016125 h 2112631"/>
                              <a:gd name="connsiteX5" fmla="*/ 104445 w 1282711"/>
                              <a:gd name="connsiteY5" fmla="*/ 1069975 h 2112631"/>
                              <a:gd name="connsiteX6" fmla="*/ 152070 w 1282711"/>
                              <a:gd name="connsiteY6" fmla="*/ 0 h 2112631"/>
                              <a:gd name="connsiteX0" fmla="*/ 137783 w 1282711"/>
                              <a:gd name="connsiteY0" fmla="*/ 0 h 1526844"/>
                              <a:gd name="connsiteX1" fmla="*/ 1149020 w 1282711"/>
                              <a:gd name="connsiteY1" fmla="*/ 6351 h 1526844"/>
                              <a:gd name="connsiteX2" fmla="*/ 1183945 w 1282711"/>
                              <a:gd name="connsiteY2" fmla="*/ 487363 h 1526844"/>
                              <a:gd name="connsiteX3" fmla="*/ 1069645 w 1282711"/>
                              <a:gd name="connsiteY3" fmla="*/ 1420813 h 1526844"/>
                              <a:gd name="connsiteX4" fmla="*/ 234620 w 1282711"/>
                              <a:gd name="connsiteY4" fmla="*/ 1430338 h 1526844"/>
                              <a:gd name="connsiteX5" fmla="*/ 104445 w 1282711"/>
                              <a:gd name="connsiteY5" fmla="*/ 484188 h 1526844"/>
                              <a:gd name="connsiteX6" fmla="*/ 137783 w 1282711"/>
                              <a:gd name="connsiteY6" fmla="*/ 0 h 1526844"/>
                              <a:gd name="connsiteX0" fmla="*/ 137783 w 1282711"/>
                              <a:gd name="connsiteY0" fmla="*/ 162992 h 1689836"/>
                              <a:gd name="connsiteX1" fmla="*/ 1149020 w 1282711"/>
                              <a:gd name="connsiteY1" fmla="*/ 169343 h 1689836"/>
                              <a:gd name="connsiteX2" fmla="*/ 1183945 w 1282711"/>
                              <a:gd name="connsiteY2" fmla="*/ 650355 h 1689836"/>
                              <a:gd name="connsiteX3" fmla="*/ 1069645 w 1282711"/>
                              <a:gd name="connsiteY3" fmla="*/ 1583805 h 1689836"/>
                              <a:gd name="connsiteX4" fmla="*/ 234620 w 1282711"/>
                              <a:gd name="connsiteY4" fmla="*/ 1593330 h 1689836"/>
                              <a:gd name="connsiteX5" fmla="*/ 104445 w 1282711"/>
                              <a:gd name="connsiteY5" fmla="*/ 647180 h 1689836"/>
                              <a:gd name="connsiteX6" fmla="*/ 137783 w 1282711"/>
                              <a:gd name="connsiteY6" fmla="*/ 162992 h 1689836"/>
                              <a:gd name="connsiteX0" fmla="*/ 137783 w 1282711"/>
                              <a:gd name="connsiteY0" fmla="*/ 199086 h 1725930"/>
                              <a:gd name="connsiteX1" fmla="*/ 1149020 w 1282711"/>
                              <a:gd name="connsiteY1" fmla="*/ 205437 h 1725930"/>
                              <a:gd name="connsiteX2" fmla="*/ 1183945 w 1282711"/>
                              <a:gd name="connsiteY2" fmla="*/ 686449 h 1725930"/>
                              <a:gd name="connsiteX3" fmla="*/ 1069645 w 1282711"/>
                              <a:gd name="connsiteY3" fmla="*/ 1619899 h 1725930"/>
                              <a:gd name="connsiteX4" fmla="*/ 234620 w 1282711"/>
                              <a:gd name="connsiteY4" fmla="*/ 1629424 h 1725930"/>
                              <a:gd name="connsiteX5" fmla="*/ 104445 w 1282711"/>
                              <a:gd name="connsiteY5" fmla="*/ 683274 h 1725930"/>
                              <a:gd name="connsiteX6" fmla="*/ 137783 w 1282711"/>
                              <a:gd name="connsiteY6" fmla="*/ 199086 h 1725930"/>
                              <a:gd name="connsiteX0" fmla="*/ 137783 w 1282711"/>
                              <a:gd name="connsiteY0" fmla="*/ 150234 h 1677078"/>
                              <a:gd name="connsiteX1" fmla="*/ 1149020 w 1282711"/>
                              <a:gd name="connsiteY1" fmla="*/ 156585 h 1677078"/>
                              <a:gd name="connsiteX2" fmla="*/ 1183945 w 1282711"/>
                              <a:gd name="connsiteY2" fmla="*/ 637597 h 1677078"/>
                              <a:gd name="connsiteX3" fmla="*/ 1069645 w 1282711"/>
                              <a:gd name="connsiteY3" fmla="*/ 1571047 h 1677078"/>
                              <a:gd name="connsiteX4" fmla="*/ 234620 w 1282711"/>
                              <a:gd name="connsiteY4" fmla="*/ 1580572 h 1677078"/>
                              <a:gd name="connsiteX5" fmla="*/ 104445 w 1282711"/>
                              <a:gd name="connsiteY5" fmla="*/ 634422 h 1677078"/>
                              <a:gd name="connsiteX6" fmla="*/ 137783 w 1282711"/>
                              <a:gd name="connsiteY6" fmla="*/ 150234 h 1677078"/>
                              <a:gd name="connsiteX0" fmla="*/ 137783 w 1282711"/>
                              <a:gd name="connsiteY0" fmla="*/ 189718 h 1716562"/>
                              <a:gd name="connsiteX1" fmla="*/ 1149020 w 1282711"/>
                              <a:gd name="connsiteY1" fmla="*/ 196069 h 1716562"/>
                              <a:gd name="connsiteX2" fmla="*/ 1183945 w 1282711"/>
                              <a:gd name="connsiteY2" fmla="*/ 677081 h 1716562"/>
                              <a:gd name="connsiteX3" fmla="*/ 1069645 w 1282711"/>
                              <a:gd name="connsiteY3" fmla="*/ 1610531 h 1716562"/>
                              <a:gd name="connsiteX4" fmla="*/ 234620 w 1282711"/>
                              <a:gd name="connsiteY4" fmla="*/ 1620056 h 1716562"/>
                              <a:gd name="connsiteX5" fmla="*/ 104445 w 1282711"/>
                              <a:gd name="connsiteY5" fmla="*/ 673906 h 1716562"/>
                              <a:gd name="connsiteX6" fmla="*/ 137783 w 1282711"/>
                              <a:gd name="connsiteY6" fmla="*/ 189718 h 1716562"/>
                              <a:gd name="connsiteX0" fmla="*/ 137783 w 1282711"/>
                              <a:gd name="connsiteY0" fmla="*/ 198676 h 1725520"/>
                              <a:gd name="connsiteX1" fmla="*/ 1149020 w 1282711"/>
                              <a:gd name="connsiteY1" fmla="*/ 205027 h 1725520"/>
                              <a:gd name="connsiteX2" fmla="*/ 1183945 w 1282711"/>
                              <a:gd name="connsiteY2" fmla="*/ 686039 h 1725520"/>
                              <a:gd name="connsiteX3" fmla="*/ 1069645 w 1282711"/>
                              <a:gd name="connsiteY3" fmla="*/ 1619489 h 1725520"/>
                              <a:gd name="connsiteX4" fmla="*/ 234620 w 1282711"/>
                              <a:gd name="connsiteY4" fmla="*/ 1629014 h 1725520"/>
                              <a:gd name="connsiteX5" fmla="*/ 104445 w 1282711"/>
                              <a:gd name="connsiteY5" fmla="*/ 682864 h 1725520"/>
                              <a:gd name="connsiteX6" fmla="*/ 137783 w 1282711"/>
                              <a:gd name="connsiteY6" fmla="*/ 198676 h 1725520"/>
                              <a:gd name="connsiteX0" fmla="*/ 137783 w 1282711"/>
                              <a:gd name="connsiteY0" fmla="*/ 205977 h 1732821"/>
                              <a:gd name="connsiteX1" fmla="*/ 1149020 w 1282711"/>
                              <a:gd name="connsiteY1" fmla="*/ 212328 h 1732821"/>
                              <a:gd name="connsiteX2" fmla="*/ 1183945 w 1282711"/>
                              <a:gd name="connsiteY2" fmla="*/ 693340 h 1732821"/>
                              <a:gd name="connsiteX3" fmla="*/ 1069645 w 1282711"/>
                              <a:gd name="connsiteY3" fmla="*/ 1626790 h 1732821"/>
                              <a:gd name="connsiteX4" fmla="*/ 234620 w 1282711"/>
                              <a:gd name="connsiteY4" fmla="*/ 1636315 h 1732821"/>
                              <a:gd name="connsiteX5" fmla="*/ 104445 w 1282711"/>
                              <a:gd name="connsiteY5" fmla="*/ 690165 h 1732821"/>
                              <a:gd name="connsiteX6" fmla="*/ 137783 w 1282711"/>
                              <a:gd name="connsiteY6" fmla="*/ 205977 h 1732821"/>
                              <a:gd name="connsiteX0" fmla="*/ 137783 w 1282711"/>
                              <a:gd name="connsiteY0" fmla="*/ 184445 h 1711289"/>
                              <a:gd name="connsiteX1" fmla="*/ 1149020 w 1282711"/>
                              <a:gd name="connsiteY1" fmla="*/ 190796 h 1711289"/>
                              <a:gd name="connsiteX2" fmla="*/ 1183945 w 1282711"/>
                              <a:gd name="connsiteY2" fmla="*/ 671808 h 1711289"/>
                              <a:gd name="connsiteX3" fmla="*/ 1069645 w 1282711"/>
                              <a:gd name="connsiteY3" fmla="*/ 1605258 h 1711289"/>
                              <a:gd name="connsiteX4" fmla="*/ 234620 w 1282711"/>
                              <a:gd name="connsiteY4" fmla="*/ 1614783 h 1711289"/>
                              <a:gd name="connsiteX5" fmla="*/ 104445 w 1282711"/>
                              <a:gd name="connsiteY5" fmla="*/ 668633 h 1711289"/>
                              <a:gd name="connsiteX6" fmla="*/ 137783 w 1282711"/>
                              <a:gd name="connsiteY6" fmla="*/ 184445 h 1711289"/>
                              <a:gd name="connsiteX0" fmla="*/ 137783 w 1282711"/>
                              <a:gd name="connsiteY0" fmla="*/ 193917 h 1701711"/>
                              <a:gd name="connsiteX1" fmla="*/ 1149020 w 1282711"/>
                              <a:gd name="connsiteY1" fmla="*/ 181218 h 1701711"/>
                              <a:gd name="connsiteX2" fmla="*/ 1183945 w 1282711"/>
                              <a:gd name="connsiteY2" fmla="*/ 662230 h 1701711"/>
                              <a:gd name="connsiteX3" fmla="*/ 1069645 w 1282711"/>
                              <a:gd name="connsiteY3" fmla="*/ 1595680 h 1701711"/>
                              <a:gd name="connsiteX4" fmla="*/ 234620 w 1282711"/>
                              <a:gd name="connsiteY4" fmla="*/ 1605205 h 1701711"/>
                              <a:gd name="connsiteX5" fmla="*/ 104445 w 1282711"/>
                              <a:gd name="connsiteY5" fmla="*/ 659055 h 1701711"/>
                              <a:gd name="connsiteX6" fmla="*/ 137783 w 1282711"/>
                              <a:gd name="connsiteY6" fmla="*/ 193917 h 1701711"/>
                              <a:gd name="connsiteX0" fmla="*/ 137783 w 1282711"/>
                              <a:gd name="connsiteY0" fmla="*/ 195679 h 1703473"/>
                              <a:gd name="connsiteX1" fmla="*/ 1149020 w 1282711"/>
                              <a:gd name="connsiteY1" fmla="*/ 182980 h 1703473"/>
                              <a:gd name="connsiteX2" fmla="*/ 1183945 w 1282711"/>
                              <a:gd name="connsiteY2" fmla="*/ 663992 h 1703473"/>
                              <a:gd name="connsiteX3" fmla="*/ 1069645 w 1282711"/>
                              <a:gd name="connsiteY3" fmla="*/ 1597442 h 1703473"/>
                              <a:gd name="connsiteX4" fmla="*/ 234620 w 1282711"/>
                              <a:gd name="connsiteY4" fmla="*/ 1606967 h 1703473"/>
                              <a:gd name="connsiteX5" fmla="*/ 104445 w 1282711"/>
                              <a:gd name="connsiteY5" fmla="*/ 660817 h 1703473"/>
                              <a:gd name="connsiteX6" fmla="*/ 137783 w 1282711"/>
                              <a:gd name="connsiteY6" fmla="*/ 195679 h 1703473"/>
                              <a:gd name="connsiteX0" fmla="*/ 137783 w 1282711"/>
                              <a:gd name="connsiteY0" fmla="*/ 195679 h 1703473"/>
                              <a:gd name="connsiteX1" fmla="*/ 1149020 w 1282711"/>
                              <a:gd name="connsiteY1" fmla="*/ 182980 h 1703473"/>
                              <a:gd name="connsiteX2" fmla="*/ 1183945 w 1282711"/>
                              <a:gd name="connsiteY2" fmla="*/ 663992 h 1703473"/>
                              <a:gd name="connsiteX3" fmla="*/ 1069645 w 1282711"/>
                              <a:gd name="connsiteY3" fmla="*/ 1597442 h 1703473"/>
                              <a:gd name="connsiteX4" fmla="*/ 234620 w 1282711"/>
                              <a:gd name="connsiteY4" fmla="*/ 1606967 h 1703473"/>
                              <a:gd name="connsiteX5" fmla="*/ 104445 w 1282711"/>
                              <a:gd name="connsiteY5" fmla="*/ 660817 h 1703473"/>
                              <a:gd name="connsiteX6" fmla="*/ 137783 w 1282711"/>
                              <a:gd name="connsiteY6" fmla="*/ 195679 h 170347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282711" h="1703473">
                                <a:moveTo>
                                  <a:pt x="137783" y="195679"/>
                                </a:moveTo>
                                <a:cubicBezTo>
                                  <a:pt x="174825" y="-64141"/>
                                  <a:pt x="1050066" y="-62024"/>
                                  <a:pt x="1149020" y="182980"/>
                                </a:cubicBezTo>
                                <a:cubicBezTo>
                                  <a:pt x="1163837" y="550222"/>
                                  <a:pt x="1134203" y="315800"/>
                                  <a:pt x="1183945" y="663992"/>
                                </a:cubicBezTo>
                                <a:cubicBezTo>
                                  <a:pt x="1334228" y="1054517"/>
                                  <a:pt x="1325762" y="1435517"/>
                                  <a:pt x="1069645" y="1597442"/>
                                </a:cubicBezTo>
                                <a:cubicBezTo>
                                  <a:pt x="956403" y="1735025"/>
                                  <a:pt x="382787" y="1739259"/>
                                  <a:pt x="234620" y="1606967"/>
                                </a:cubicBezTo>
                                <a:cubicBezTo>
                                  <a:pt x="-26788" y="1406942"/>
                                  <a:pt x="-69122" y="1149767"/>
                                  <a:pt x="104445" y="660817"/>
                                </a:cubicBezTo>
                                <a:cubicBezTo>
                                  <a:pt x="155245" y="313684"/>
                                  <a:pt x="121908" y="552337"/>
                                  <a:pt x="137783" y="19567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663300">
                              <a:alpha val="90000"/>
                            </a:srgbClr>
                          </a:solidFill>
                          <a:ln w="25400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71" name="楕円 170"/>
                          <p:cNvSpPr/>
                          <p:nvPr/>
                        </p:nvSpPr>
                        <p:spPr>
                          <a:xfrm>
                            <a:off x="6990173" y="3884008"/>
                            <a:ext cx="821915" cy="232797"/>
                          </a:xfrm>
                          <a:prstGeom prst="ellipse">
                            <a:avLst/>
                          </a:prstGeom>
                          <a:solidFill>
                            <a:schemeClr val="tx1">
                              <a:alpha val="17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72" name="楕円 171"/>
                          <p:cNvSpPr/>
                          <p:nvPr/>
                        </p:nvSpPr>
                        <p:spPr>
                          <a:xfrm>
                            <a:off x="6910160" y="2456270"/>
                            <a:ext cx="967014" cy="343850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  <a:alpha val="17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69" name="フリーフォーム 168"/>
                        <p:cNvSpPr/>
                        <p:nvPr/>
                      </p:nvSpPr>
                      <p:spPr>
                        <a:xfrm>
                          <a:off x="6750380" y="2022476"/>
                          <a:ext cx="1284248" cy="2115806"/>
                        </a:xfrm>
                        <a:custGeom>
                          <a:avLst/>
                          <a:gdLst>
                            <a:gd name="connsiteX0" fmla="*/ 19050 w 1041400"/>
                            <a:gd name="connsiteY0" fmla="*/ 0 h 2012950"/>
                            <a:gd name="connsiteX1" fmla="*/ 1009650 w 1041400"/>
                            <a:gd name="connsiteY1" fmla="*/ 12700 h 2012950"/>
                            <a:gd name="connsiteX2" fmla="*/ 1041400 w 1041400"/>
                            <a:gd name="connsiteY2" fmla="*/ 1098550 h 2012950"/>
                            <a:gd name="connsiteX3" fmla="*/ 958850 w 1041400"/>
                            <a:gd name="connsiteY3" fmla="*/ 2012950 h 2012950"/>
                            <a:gd name="connsiteX4" fmla="*/ 107950 w 1041400"/>
                            <a:gd name="connsiteY4" fmla="*/ 1993900 h 2012950"/>
                            <a:gd name="connsiteX5" fmla="*/ 0 w 1041400"/>
                            <a:gd name="connsiteY5" fmla="*/ 1098550 h 2012950"/>
                            <a:gd name="connsiteX6" fmla="*/ 19050 w 1041400"/>
                            <a:gd name="connsiteY6" fmla="*/ 0 h 2012950"/>
                            <a:gd name="connsiteX0" fmla="*/ 19050 w 1041400"/>
                            <a:gd name="connsiteY0" fmla="*/ 6350 h 2019300"/>
                            <a:gd name="connsiteX1" fmla="*/ 1009650 w 1041400"/>
                            <a:gd name="connsiteY1" fmla="*/ 0 h 2019300"/>
                            <a:gd name="connsiteX2" fmla="*/ 1041400 w 1041400"/>
                            <a:gd name="connsiteY2" fmla="*/ 1104900 h 2019300"/>
                            <a:gd name="connsiteX3" fmla="*/ 958850 w 1041400"/>
                            <a:gd name="connsiteY3" fmla="*/ 2019300 h 2019300"/>
                            <a:gd name="connsiteX4" fmla="*/ 107950 w 1041400"/>
                            <a:gd name="connsiteY4" fmla="*/ 2000250 h 2019300"/>
                            <a:gd name="connsiteX5" fmla="*/ 0 w 1041400"/>
                            <a:gd name="connsiteY5" fmla="*/ 1104900 h 2019300"/>
                            <a:gd name="connsiteX6" fmla="*/ 19050 w 1041400"/>
                            <a:gd name="connsiteY6" fmla="*/ 6350 h 2019300"/>
                            <a:gd name="connsiteX0" fmla="*/ 19050 w 1041400"/>
                            <a:gd name="connsiteY0" fmla="*/ 0 h 2012950"/>
                            <a:gd name="connsiteX1" fmla="*/ 987425 w 1041400"/>
                            <a:gd name="connsiteY1" fmla="*/ 3175 h 2012950"/>
                            <a:gd name="connsiteX2" fmla="*/ 1041400 w 1041400"/>
                            <a:gd name="connsiteY2" fmla="*/ 1098550 h 2012950"/>
                            <a:gd name="connsiteX3" fmla="*/ 958850 w 1041400"/>
                            <a:gd name="connsiteY3" fmla="*/ 2012950 h 2012950"/>
                            <a:gd name="connsiteX4" fmla="*/ 107950 w 1041400"/>
                            <a:gd name="connsiteY4" fmla="*/ 1993900 h 2012950"/>
                            <a:gd name="connsiteX5" fmla="*/ 0 w 1041400"/>
                            <a:gd name="connsiteY5" fmla="*/ 1098550 h 2012950"/>
                            <a:gd name="connsiteX6" fmla="*/ 19050 w 1041400"/>
                            <a:gd name="connsiteY6" fmla="*/ 0 h 2012950"/>
                            <a:gd name="connsiteX0" fmla="*/ 19050 w 1041400"/>
                            <a:gd name="connsiteY0" fmla="*/ 3175 h 2016125"/>
                            <a:gd name="connsiteX1" fmla="*/ 1006475 w 1041400"/>
                            <a:gd name="connsiteY1" fmla="*/ 0 h 2016125"/>
                            <a:gd name="connsiteX2" fmla="*/ 1041400 w 1041400"/>
                            <a:gd name="connsiteY2" fmla="*/ 1101725 h 2016125"/>
                            <a:gd name="connsiteX3" fmla="*/ 958850 w 1041400"/>
                            <a:gd name="connsiteY3" fmla="*/ 2016125 h 2016125"/>
                            <a:gd name="connsiteX4" fmla="*/ 107950 w 1041400"/>
                            <a:gd name="connsiteY4" fmla="*/ 1997075 h 2016125"/>
                            <a:gd name="connsiteX5" fmla="*/ 0 w 1041400"/>
                            <a:gd name="connsiteY5" fmla="*/ 1101725 h 2016125"/>
                            <a:gd name="connsiteX6" fmla="*/ 19050 w 1041400"/>
                            <a:gd name="connsiteY6" fmla="*/ 3175 h 2016125"/>
                            <a:gd name="connsiteX0" fmla="*/ 47625 w 1069975"/>
                            <a:gd name="connsiteY0" fmla="*/ 3175 h 2016125"/>
                            <a:gd name="connsiteX1" fmla="*/ 1035050 w 1069975"/>
                            <a:gd name="connsiteY1" fmla="*/ 0 h 2016125"/>
                            <a:gd name="connsiteX2" fmla="*/ 1069975 w 1069975"/>
                            <a:gd name="connsiteY2" fmla="*/ 1101725 h 2016125"/>
                            <a:gd name="connsiteX3" fmla="*/ 987425 w 1069975"/>
                            <a:gd name="connsiteY3" fmla="*/ 2016125 h 2016125"/>
                            <a:gd name="connsiteX4" fmla="*/ 136525 w 1069975"/>
                            <a:gd name="connsiteY4" fmla="*/ 1997075 h 2016125"/>
                            <a:gd name="connsiteX5" fmla="*/ 0 w 1069975"/>
                            <a:gd name="connsiteY5" fmla="*/ 1073150 h 2016125"/>
                            <a:gd name="connsiteX6" fmla="*/ 47625 w 1069975"/>
                            <a:gd name="connsiteY6" fmla="*/ 3175 h 2016125"/>
                            <a:gd name="connsiteX0" fmla="*/ 47625 w 1069975"/>
                            <a:gd name="connsiteY0" fmla="*/ 3175 h 2016125"/>
                            <a:gd name="connsiteX1" fmla="*/ 1035050 w 1069975"/>
                            <a:gd name="connsiteY1" fmla="*/ 0 h 2016125"/>
                            <a:gd name="connsiteX2" fmla="*/ 1069975 w 1069975"/>
                            <a:gd name="connsiteY2" fmla="*/ 1101725 h 2016125"/>
                            <a:gd name="connsiteX3" fmla="*/ 987425 w 1069975"/>
                            <a:gd name="connsiteY3" fmla="*/ 2016125 h 2016125"/>
                            <a:gd name="connsiteX4" fmla="*/ 136525 w 1069975"/>
                            <a:gd name="connsiteY4" fmla="*/ 1997075 h 2016125"/>
                            <a:gd name="connsiteX5" fmla="*/ 0 w 1069975"/>
                            <a:gd name="connsiteY5" fmla="*/ 1073150 h 2016125"/>
                            <a:gd name="connsiteX6" fmla="*/ 47625 w 1069975"/>
                            <a:gd name="connsiteY6" fmla="*/ 3175 h 2016125"/>
                            <a:gd name="connsiteX0" fmla="*/ 47625 w 1069975"/>
                            <a:gd name="connsiteY0" fmla="*/ 3175 h 2016125"/>
                            <a:gd name="connsiteX1" fmla="*/ 1035050 w 1069975"/>
                            <a:gd name="connsiteY1" fmla="*/ 0 h 2016125"/>
                            <a:gd name="connsiteX2" fmla="*/ 1069975 w 1069975"/>
                            <a:gd name="connsiteY2" fmla="*/ 1101725 h 2016125"/>
                            <a:gd name="connsiteX3" fmla="*/ 987425 w 1069975"/>
                            <a:gd name="connsiteY3" fmla="*/ 2016125 h 2016125"/>
                            <a:gd name="connsiteX4" fmla="*/ 136525 w 1069975"/>
                            <a:gd name="connsiteY4" fmla="*/ 1997075 h 2016125"/>
                            <a:gd name="connsiteX5" fmla="*/ 0 w 1069975"/>
                            <a:gd name="connsiteY5" fmla="*/ 1073150 h 2016125"/>
                            <a:gd name="connsiteX6" fmla="*/ 47625 w 1069975"/>
                            <a:gd name="connsiteY6" fmla="*/ 3175 h 2016125"/>
                            <a:gd name="connsiteX0" fmla="*/ 47625 w 1079500"/>
                            <a:gd name="connsiteY0" fmla="*/ 3175 h 2016125"/>
                            <a:gd name="connsiteX1" fmla="*/ 1035050 w 1079500"/>
                            <a:gd name="connsiteY1" fmla="*/ 0 h 2016125"/>
                            <a:gd name="connsiteX2" fmla="*/ 1079500 w 1079500"/>
                            <a:gd name="connsiteY2" fmla="*/ 1101725 h 2016125"/>
                            <a:gd name="connsiteX3" fmla="*/ 987425 w 1079500"/>
                            <a:gd name="connsiteY3" fmla="*/ 2016125 h 2016125"/>
                            <a:gd name="connsiteX4" fmla="*/ 136525 w 1079500"/>
                            <a:gd name="connsiteY4" fmla="*/ 1997075 h 2016125"/>
                            <a:gd name="connsiteX5" fmla="*/ 0 w 1079500"/>
                            <a:gd name="connsiteY5" fmla="*/ 1073150 h 2016125"/>
                            <a:gd name="connsiteX6" fmla="*/ 47625 w 1079500"/>
                            <a:gd name="connsiteY6" fmla="*/ 3175 h 2016125"/>
                            <a:gd name="connsiteX0" fmla="*/ 47625 w 1079500"/>
                            <a:gd name="connsiteY0" fmla="*/ 3175 h 2016125"/>
                            <a:gd name="connsiteX1" fmla="*/ 1035050 w 1079500"/>
                            <a:gd name="connsiteY1" fmla="*/ 0 h 2016125"/>
                            <a:gd name="connsiteX2" fmla="*/ 1079500 w 1079500"/>
                            <a:gd name="connsiteY2" fmla="*/ 1101725 h 2016125"/>
                            <a:gd name="connsiteX3" fmla="*/ 987425 w 1079500"/>
                            <a:gd name="connsiteY3" fmla="*/ 2016125 h 2016125"/>
                            <a:gd name="connsiteX4" fmla="*/ 136525 w 1079500"/>
                            <a:gd name="connsiteY4" fmla="*/ 1997075 h 2016125"/>
                            <a:gd name="connsiteX5" fmla="*/ 0 w 1079500"/>
                            <a:gd name="connsiteY5" fmla="*/ 1073150 h 2016125"/>
                            <a:gd name="connsiteX6" fmla="*/ 47625 w 1079500"/>
                            <a:gd name="connsiteY6" fmla="*/ 3175 h 2016125"/>
                            <a:gd name="connsiteX0" fmla="*/ 47625 w 1143734"/>
                            <a:gd name="connsiteY0" fmla="*/ 3175 h 2016125"/>
                            <a:gd name="connsiteX1" fmla="*/ 1035050 w 1143734"/>
                            <a:gd name="connsiteY1" fmla="*/ 0 h 2016125"/>
                            <a:gd name="connsiteX2" fmla="*/ 1079500 w 1143734"/>
                            <a:gd name="connsiteY2" fmla="*/ 1101725 h 2016125"/>
                            <a:gd name="connsiteX3" fmla="*/ 987425 w 1143734"/>
                            <a:gd name="connsiteY3" fmla="*/ 2016125 h 2016125"/>
                            <a:gd name="connsiteX4" fmla="*/ 136525 w 1143734"/>
                            <a:gd name="connsiteY4" fmla="*/ 1997075 h 2016125"/>
                            <a:gd name="connsiteX5" fmla="*/ 0 w 1143734"/>
                            <a:gd name="connsiteY5" fmla="*/ 1073150 h 2016125"/>
                            <a:gd name="connsiteX6" fmla="*/ 47625 w 1143734"/>
                            <a:gd name="connsiteY6" fmla="*/ 3175 h 2016125"/>
                            <a:gd name="connsiteX0" fmla="*/ 47625 w 1140073"/>
                            <a:gd name="connsiteY0" fmla="*/ 3175 h 2009775"/>
                            <a:gd name="connsiteX1" fmla="*/ 1035050 w 1140073"/>
                            <a:gd name="connsiteY1" fmla="*/ 0 h 2009775"/>
                            <a:gd name="connsiteX2" fmla="*/ 1079500 w 1140073"/>
                            <a:gd name="connsiteY2" fmla="*/ 1101725 h 2009775"/>
                            <a:gd name="connsiteX3" fmla="*/ 965200 w 1140073"/>
                            <a:gd name="connsiteY3" fmla="*/ 2009775 h 2009775"/>
                            <a:gd name="connsiteX4" fmla="*/ 136525 w 1140073"/>
                            <a:gd name="connsiteY4" fmla="*/ 1997075 h 2009775"/>
                            <a:gd name="connsiteX5" fmla="*/ 0 w 1140073"/>
                            <a:gd name="connsiteY5" fmla="*/ 1073150 h 2009775"/>
                            <a:gd name="connsiteX6" fmla="*/ 47625 w 1140073"/>
                            <a:gd name="connsiteY6" fmla="*/ 3175 h 2009775"/>
                            <a:gd name="connsiteX0" fmla="*/ 47625 w 1175517"/>
                            <a:gd name="connsiteY0" fmla="*/ 3175 h 2009775"/>
                            <a:gd name="connsiteX1" fmla="*/ 1035050 w 1175517"/>
                            <a:gd name="connsiteY1" fmla="*/ 0 h 2009775"/>
                            <a:gd name="connsiteX2" fmla="*/ 1079500 w 1175517"/>
                            <a:gd name="connsiteY2" fmla="*/ 1101725 h 2009775"/>
                            <a:gd name="connsiteX3" fmla="*/ 965200 w 1175517"/>
                            <a:gd name="connsiteY3" fmla="*/ 2009775 h 2009775"/>
                            <a:gd name="connsiteX4" fmla="*/ 136525 w 1175517"/>
                            <a:gd name="connsiteY4" fmla="*/ 1997075 h 2009775"/>
                            <a:gd name="connsiteX5" fmla="*/ 0 w 1175517"/>
                            <a:gd name="connsiteY5" fmla="*/ 1073150 h 2009775"/>
                            <a:gd name="connsiteX6" fmla="*/ 47625 w 1175517"/>
                            <a:gd name="connsiteY6" fmla="*/ 3175 h 2009775"/>
                            <a:gd name="connsiteX0" fmla="*/ 105969 w 1233861"/>
                            <a:gd name="connsiteY0" fmla="*/ 3175 h 2009775"/>
                            <a:gd name="connsiteX1" fmla="*/ 1093394 w 1233861"/>
                            <a:gd name="connsiteY1" fmla="*/ 0 h 2009775"/>
                            <a:gd name="connsiteX2" fmla="*/ 1137844 w 1233861"/>
                            <a:gd name="connsiteY2" fmla="*/ 1101725 h 2009775"/>
                            <a:gd name="connsiteX3" fmla="*/ 1023544 w 1233861"/>
                            <a:gd name="connsiteY3" fmla="*/ 2009775 h 2009775"/>
                            <a:gd name="connsiteX4" fmla="*/ 194869 w 1233861"/>
                            <a:gd name="connsiteY4" fmla="*/ 1997075 h 2009775"/>
                            <a:gd name="connsiteX5" fmla="*/ 58344 w 1233861"/>
                            <a:gd name="connsiteY5" fmla="*/ 1073150 h 2009775"/>
                            <a:gd name="connsiteX6" fmla="*/ 105969 w 1233861"/>
                            <a:gd name="connsiteY6" fmla="*/ 3175 h 2009775"/>
                            <a:gd name="connsiteX0" fmla="*/ 105506 w 1233398"/>
                            <a:gd name="connsiteY0" fmla="*/ 3175 h 2012950"/>
                            <a:gd name="connsiteX1" fmla="*/ 1092931 w 1233398"/>
                            <a:gd name="connsiteY1" fmla="*/ 0 h 2012950"/>
                            <a:gd name="connsiteX2" fmla="*/ 1137381 w 1233398"/>
                            <a:gd name="connsiteY2" fmla="*/ 1101725 h 2012950"/>
                            <a:gd name="connsiteX3" fmla="*/ 1023081 w 1233398"/>
                            <a:gd name="connsiteY3" fmla="*/ 2009775 h 2012950"/>
                            <a:gd name="connsiteX4" fmla="*/ 197581 w 1233398"/>
                            <a:gd name="connsiteY4" fmla="*/ 2012950 h 2012950"/>
                            <a:gd name="connsiteX5" fmla="*/ 57881 w 1233398"/>
                            <a:gd name="connsiteY5" fmla="*/ 1073150 h 2012950"/>
                            <a:gd name="connsiteX6" fmla="*/ 105506 w 1233398"/>
                            <a:gd name="connsiteY6" fmla="*/ 3175 h 2012950"/>
                            <a:gd name="connsiteX0" fmla="*/ 148778 w 1276670"/>
                            <a:gd name="connsiteY0" fmla="*/ 3175 h 2012950"/>
                            <a:gd name="connsiteX1" fmla="*/ 1136203 w 1276670"/>
                            <a:gd name="connsiteY1" fmla="*/ 0 h 2012950"/>
                            <a:gd name="connsiteX2" fmla="*/ 1180653 w 1276670"/>
                            <a:gd name="connsiteY2" fmla="*/ 1101725 h 2012950"/>
                            <a:gd name="connsiteX3" fmla="*/ 1066353 w 1276670"/>
                            <a:gd name="connsiteY3" fmla="*/ 2009775 h 2012950"/>
                            <a:gd name="connsiteX4" fmla="*/ 240853 w 1276670"/>
                            <a:gd name="connsiteY4" fmla="*/ 2012950 h 2012950"/>
                            <a:gd name="connsiteX5" fmla="*/ 101153 w 1276670"/>
                            <a:gd name="connsiteY5" fmla="*/ 1073150 h 2012950"/>
                            <a:gd name="connsiteX6" fmla="*/ 148778 w 1276670"/>
                            <a:gd name="connsiteY6" fmla="*/ 3175 h 2012950"/>
                            <a:gd name="connsiteX0" fmla="*/ 148778 w 1276670"/>
                            <a:gd name="connsiteY0" fmla="*/ 3175 h 2012950"/>
                            <a:gd name="connsiteX1" fmla="*/ 1136203 w 1276670"/>
                            <a:gd name="connsiteY1" fmla="*/ 0 h 2012950"/>
                            <a:gd name="connsiteX2" fmla="*/ 1180653 w 1276670"/>
                            <a:gd name="connsiteY2" fmla="*/ 1076325 h 2012950"/>
                            <a:gd name="connsiteX3" fmla="*/ 1066353 w 1276670"/>
                            <a:gd name="connsiteY3" fmla="*/ 2009775 h 2012950"/>
                            <a:gd name="connsiteX4" fmla="*/ 240853 w 1276670"/>
                            <a:gd name="connsiteY4" fmla="*/ 2012950 h 2012950"/>
                            <a:gd name="connsiteX5" fmla="*/ 101153 w 1276670"/>
                            <a:gd name="connsiteY5" fmla="*/ 1073150 h 2012950"/>
                            <a:gd name="connsiteX6" fmla="*/ 148778 w 1276670"/>
                            <a:gd name="connsiteY6" fmla="*/ 3175 h 2012950"/>
                            <a:gd name="connsiteX0" fmla="*/ 148778 w 1265542"/>
                            <a:gd name="connsiteY0" fmla="*/ 3175 h 2012950"/>
                            <a:gd name="connsiteX1" fmla="*/ 1136203 w 1265542"/>
                            <a:gd name="connsiteY1" fmla="*/ 0 h 2012950"/>
                            <a:gd name="connsiteX2" fmla="*/ 1180653 w 1265542"/>
                            <a:gd name="connsiteY2" fmla="*/ 1076325 h 2012950"/>
                            <a:gd name="connsiteX3" fmla="*/ 1066353 w 1265542"/>
                            <a:gd name="connsiteY3" fmla="*/ 2009775 h 2012950"/>
                            <a:gd name="connsiteX4" fmla="*/ 240853 w 1265542"/>
                            <a:gd name="connsiteY4" fmla="*/ 2012950 h 2012950"/>
                            <a:gd name="connsiteX5" fmla="*/ 101153 w 1265542"/>
                            <a:gd name="connsiteY5" fmla="*/ 1073150 h 2012950"/>
                            <a:gd name="connsiteX6" fmla="*/ 148778 w 1265542"/>
                            <a:gd name="connsiteY6" fmla="*/ 3175 h 2012950"/>
                            <a:gd name="connsiteX0" fmla="*/ 148778 w 1279419"/>
                            <a:gd name="connsiteY0" fmla="*/ 3175 h 2012950"/>
                            <a:gd name="connsiteX1" fmla="*/ 1136203 w 1279419"/>
                            <a:gd name="connsiteY1" fmla="*/ 0 h 2012950"/>
                            <a:gd name="connsiteX2" fmla="*/ 1180653 w 1279419"/>
                            <a:gd name="connsiteY2" fmla="*/ 1076325 h 2012950"/>
                            <a:gd name="connsiteX3" fmla="*/ 1066353 w 1279419"/>
                            <a:gd name="connsiteY3" fmla="*/ 2009775 h 2012950"/>
                            <a:gd name="connsiteX4" fmla="*/ 240853 w 1279419"/>
                            <a:gd name="connsiteY4" fmla="*/ 2012950 h 2012950"/>
                            <a:gd name="connsiteX5" fmla="*/ 101153 w 1279419"/>
                            <a:gd name="connsiteY5" fmla="*/ 1073150 h 2012950"/>
                            <a:gd name="connsiteX6" fmla="*/ 148778 w 1279419"/>
                            <a:gd name="connsiteY6" fmla="*/ 3175 h 2012950"/>
                            <a:gd name="connsiteX0" fmla="*/ 148778 w 1279419"/>
                            <a:gd name="connsiteY0" fmla="*/ 3175 h 2060229"/>
                            <a:gd name="connsiteX1" fmla="*/ 1136203 w 1279419"/>
                            <a:gd name="connsiteY1" fmla="*/ 0 h 2060229"/>
                            <a:gd name="connsiteX2" fmla="*/ 1180653 w 1279419"/>
                            <a:gd name="connsiteY2" fmla="*/ 1076325 h 2060229"/>
                            <a:gd name="connsiteX3" fmla="*/ 1066353 w 1279419"/>
                            <a:gd name="connsiteY3" fmla="*/ 2009775 h 2060229"/>
                            <a:gd name="connsiteX4" fmla="*/ 240853 w 1279419"/>
                            <a:gd name="connsiteY4" fmla="*/ 2012950 h 2060229"/>
                            <a:gd name="connsiteX5" fmla="*/ 101153 w 1279419"/>
                            <a:gd name="connsiteY5" fmla="*/ 1073150 h 2060229"/>
                            <a:gd name="connsiteX6" fmla="*/ 148778 w 1279419"/>
                            <a:gd name="connsiteY6" fmla="*/ 3175 h 2060229"/>
                            <a:gd name="connsiteX0" fmla="*/ 148778 w 1279419"/>
                            <a:gd name="connsiteY0" fmla="*/ 3175 h 2103307"/>
                            <a:gd name="connsiteX1" fmla="*/ 1136203 w 1279419"/>
                            <a:gd name="connsiteY1" fmla="*/ 0 h 2103307"/>
                            <a:gd name="connsiteX2" fmla="*/ 1180653 w 1279419"/>
                            <a:gd name="connsiteY2" fmla="*/ 1076325 h 2103307"/>
                            <a:gd name="connsiteX3" fmla="*/ 1066353 w 1279419"/>
                            <a:gd name="connsiteY3" fmla="*/ 2009775 h 2103307"/>
                            <a:gd name="connsiteX4" fmla="*/ 240853 w 1279419"/>
                            <a:gd name="connsiteY4" fmla="*/ 2012950 h 2103307"/>
                            <a:gd name="connsiteX5" fmla="*/ 101153 w 1279419"/>
                            <a:gd name="connsiteY5" fmla="*/ 1073150 h 2103307"/>
                            <a:gd name="connsiteX6" fmla="*/ 148778 w 1279419"/>
                            <a:gd name="connsiteY6" fmla="*/ 3175 h 2103307"/>
                            <a:gd name="connsiteX0" fmla="*/ 148778 w 1279419"/>
                            <a:gd name="connsiteY0" fmla="*/ 3175 h 2098354"/>
                            <a:gd name="connsiteX1" fmla="*/ 1136203 w 1279419"/>
                            <a:gd name="connsiteY1" fmla="*/ 0 h 2098354"/>
                            <a:gd name="connsiteX2" fmla="*/ 1180653 w 1279419"/>
                            <a:gd name="connsiteY2" fmla="*/ 1076325 h 2098354"/>
                            <a:gd name="connsiteX3" fmla="*/ 1066353 w 1279419"/>
                            <a:gd name="connsiteY3" fmla="*/ 2009775 h 2098354"/>
                            <a:gd name="connsiteX4" fmla="*/ 240853 w 1279419"/>
                            <a:gd name="connsiteY4" fmla="*/ 2012950 h 2098354"/>
                            <a:gd name="connsiteX5" fmla="*/ 101153 w 1279419"/>
                            <a:gd name="connsiteY5" fmla="*/ 1073150 h 2098354"/>
                            <a:gd name="connsiteX6" fmla="*/ 148778 w 1279419"/>
                            <a:gd name="connsiteY6" fmla="*/ 3175 h 2098354"/>
                            <a:gd name="connsiteX0" fmla="*/ 148778 w 1279419"/>
                            <a:gd name="connsiteY0" fmla="*/ 3175 h 2100680"/>
                            <a:gd name="connsiteX1" fmla="*/ 1136203 w 1279419"/>
                            <a:gd name="connsiteY1" fmla="*/ 0 h 2100680"/>
                            <a:gd name="connsiteX2" fmla="*/ 1180653 w 1279419"/>
                            <a:gd name="connsiteY2" fmla="*/ 1076325 h 2100680"/>
                            <a:gd name="connsiteX3" fmla="*/ 1066353 w 1279419"/>
                            <a:gd name="connsiteY3" fmla="*/ 2009775 h 2100680"/>
                            <a:gd name="connsiteX4" fmla="*/ 240853 w 1279419"/>
                            <a:gd name="connsiteY4" fmla="*/ 2012950 h 2100680"/>
                            <a:gd name="connsiteX5" fmla="*/ 101153 w 1279419"/>
                            <a:gd name="connsiteY5" fmla="*/ 1073150 h 2100680"/>
                            <a:gd name="connsiteX6" fmla="*/ 148778 w 1279419"/>
                            <a:gd name="connsiteY6" fmla="*/ 3175 h 2100680"/>
                            <a:gd name="connsiteX0" fmla="*/ 148778 w 1279419"/>
                            <a:gd name="connsiteY0" fmla="*/ 3175 h 2100680"/>
                            <a:gd name="connsiteX1" fmla="*/ 1136203 w 1279419"/>
                            <a:gd name="connsiteY1" fmla="*/ 0 h 2100680"/>
                            <a:gd name="connsiteX2" fmla="*/ 1180653 w 1279419"/>
                            <a:gd name="connsiteY2" fmla="*/ 1076325 h 2100680"/>
                            <a:gd name="connsiteX3" fmla="*/ 1066353 w 1279419"/>
                            <a:gd name="connsiteY3" fmla="*/ 2009775 h 2100680"/>
                            <a:gd name="connsiteX4" fmla="*/ 240853 w 1279419"/>
                            <a:gd name="connsiteY4" fmla="*/ 2012950 h 2100680"/>
                            <a:gd name="connsiteX5" fmla="*/ 101153 w 1279419"/>
                            <a:gd name="connsiteY5" fmla="*/ 1073150 h 2100680"/>
                            <a:gd name="connsiteX6" fmla="*/ 148778 w 1279419"/>
                            <a:gd name="connsiteY6" fmla="*/ 3175 h 2100680"/>
                            <a:gd name="connsiteX0" fmla="*/ 148778 w 1279419"/>
                            <a:gd name="connsiteY0" fmla="*/ 3175 h 2100680"/>
                            <a:gd name="connsiteX1" fmla="*/ 1136203 w 1279419"/>
                            <a:gd name="connsiteY1" fmla="*/ 0 h 2100680"/>
                            <a:gd name="connsiteX2" fmla="*/ 1180653 w 1279419"/>
                            <a:gd name="connsiteY2" fmla="*/ 1076325 h 2100680"/>
                            <a:gd name="connsiteX3" fmla="*/ 1066353 w 1279419"/>
                            <a:gd name="connsiteY3" fmla="*/ 2009775 h 2100680"/>
                            <a:gd name="connsiteX4" fmla="*/ 240853 w 1279419"/>
                            <a:gd name="connsiteY4" fmla="*/ 2012950 h 2100680"/>
                            <a:gd name="connsiteX5" fmla="*/ 101153 w 1279419"/>
                            <a:gd name="connsiteY5" fmla="*/ 1073150 h 2100680"/>
                            <a:gd name="connsiteX6" fmla="*/ 148778 w 1279419"/>
                            <a:gd name="connsiteY6" fmla="*/ 3175 h 2100680"/>
                            <a:gd name="connsiteX0" fmla="*/ 148778 w 1279419"/>
                            <a:gd name="connsiteY0" fmla="*/ 3175 h 2106638"/>
                            <a:gd name="connsiteX1" fmla="*/ 1136203 w 1279419"/>
                            <a:gd name="connsiteY1" fmla="*/ 0 h 2106638"/>
                            <a:gd name="connsiteX2" fmla="*/ 1180653 w 1279419"/>
                            <a:gd name="connsiteY2" fmla="*/ 1076325 h 2106638"/>
                            <a:gd name="connsiteX3" fmla="*/ 1066353 w 1279419"/>
                            <a:gd name="connsiteY3" fmla="*/ 2009775 h 2106638"/>
                            <a:gd name="connsiteX4" fmla="*/ 240853 w 1279419"/>
                            <a:gd name="connsiteY4" fmla="*/ 2012950 h 2106638"/>
                            <a:gd name="connsiteX5" fmla="*/ 101153 w 1279419"/>
                            <a:gd name="connsiteY5" fmla="*/ 1073150 h 2106638"/>
                            <a:gd name="connsiteX6" fmla="*/ 148778 w 1279419"/>
                            <a:gd name="connsiteY6" fmla="*/ 3175 h 2106638"/>
                            <a:gd name="connsiteX0" fmla="*/ 148778 w 1279419"/>
                            <a:gd name="connsiteY0" fmla="*/ 3175 h 2116233"/>
                            <a:gd name="connsiteX1" fmla="*/ 1136203 w 1279419"/>
                            <a:gd name="connsiteY1" fmla="*/ 0 h 2116233"/>
                            <a:gd name="connsiteX2" fmla="*/ 1180653 w 1279419"/>
                            <a:gd name="connsiteY2" fmla="*/ 1076325 h 2116233"/>
                            <a:gd name="connsiteX3" fmla="*/ 1066353 w 1279419"/>
                            <a:gd name="connsiteY3" fmla="*/ 2009775 h 2116233"/>
                            <a:gd name="connsiteX4" fmla="*/ 240853 w 1279419"/>
                            <a:gd name="connsiteY4" fmla="*/ 2012950 h 2116233"/>
                            <a:gd name="connsiteX5" fmla="*/ 101153 w 1279419"/>
                            <a:gd name="connsiteY5" fmla="*/ 1073150 h 2116233"/>
                            <a:gd name="connsiteX6" fmla="*/ 148778 w 1279419"/>
                            <a:gd name="connsiteY6" fmla="*/ 3175 h 2116233"/>
                            <a:gd name="connsiteX0" fmla="*/ 148778 w 1279419"/>
                            <a:gd name="connsiteY0" fmla="*/ 3175 h 2113794"/>
                            <a:gd name="connsiteX1" fmla="*/ 1136203 w 1279419"/>
                            <a:gd name="connsiteY1" fmla="*/ 0 h 2113794"/>
                            <a:gd name="connsiteX2" fmla="*/ 1180653 w 1279419"/>
                            <a:gd name="connsiteY2" fmla="*/ 1076325 h 2113794"/>
                            <a:gd name="connsiteX3" fmla="*/ 1066353 w 1279419"/>
                            <a:gd name="connsiteY3" fmla="*/ 2009775 h 2113794"/>
                            <a:gd name="connsiteX4" fmla="*/ 240853 w 1279419"/>
                            <a:gd name="connsiteY4" fmla="*/ 2012950 h 2113794"/>
                            <a:gd name="connsiteX5" fmla="*/ 101153 w 1279419"/>
                            <a:gd name="connsiteY5" fmla="*/ 1073150 h 2113794"/>
                            <a:gd name="connsiteX6" fmla="*/ 148778 w 1279419"/>
                            <a:gd name="connsiteY6" fmla="*/ 3175 h 2113794"/>
                            <a:gd name="connsiteX0" fmla="*/ 152070 w 1282711"/>
                            <a:gd name="connsiteY0" fmla="*/ 3175 h 2117117"/>
                            <a:gd name="connsiteX1" fmla="*/ 1139495 w 1282711"/>
                            <a:gd name="connsiteY1" fmla="*/ 0 h 2117117"/>
                            <a:gd name="connsiteX2" fmla="*/ 1183945 w 1282711"/>
                            <a:gd name="connsiteY2" fmla="*/ 1076325 h 2117117"/>
                            <a:gd name="connsiteX3" fmla="*/ 1069645 w 1282711"/>
                            <a:gd name="connsiteY3" fmla="*/ 2009775 h 2117117"/>
                            <a:gd name="connsiteX4" fmla="*/ 234620 w 1282711"/>
                            <a:gd name="connsiteY4" fmla="*/ 2019300 h 2117117"/>
                            <a:gd name="connsiteX5" fmla="*/ 104445 w 1282711"/>
                            <a:gd name="connsiteY5" fmla="*/ 1073150 h 2117117"/>
                            <a:gd name="connsiteX6" fmla="*/ 152070 w 1282711"/>
                            <a:gd name="connsiteY6" fmla="*/ 3175 h 2117117"/>
                            <a:gd name="connsiteX0" fmla="*/ 152070 w 1282711"/>
                            <a:gd name="connsiteY0" fmla="*/ 3175 h 2117117"/>
                            <a:gd name="connsiteX1" fmla="*/ 1139495 w 1282711"/>
                            <a:gd name="connsiteY1" fmla="*/ 0 h 2117117"/>
                            <a:gd name="connsiteX2" fmla="*/ 1183945 w 1282711"/>
                            <a:gd name="connsiteY2" fmla="*/ 1076325 h 2117117"/>
                            <a:gd name="connsiteX3" fmla="*/ 1069645 w 1282711"/>
                            <a:gd name="connsiteY3" fmla="*/ 2009775 h 2117117"/>
                            <a:gd name="connsiteX4" fmla="*/ 234620 w 1282711"/>
                            <a:gd name="connsiteY4" fmla="*/ 2019300 h 2117117"/>
                            <a:gd name="connsiteX5" fmla="*/ 104445 w 1282711"/>
                            <a:gd name="connsiteY5" fmla="*/ 1073150 h 2117117"/>
                            <a:gd name="connsiteX6" fmla="*/ 152070 w 1282711"/>
                            <a:gd name="connsiteY6" fmla="*/ 3175 h 2117117"/>
                            <a:gd name="connsiteX0" fmla="*/ 152070 w 1282711"/>
                            <a:gd name="connsiteY0" fmla="*/ 3175 h 2117117"/>
                            <a:gd name="connsiteX1" fmla="*/ 1139495 w 1282711"/>
                            <a:gd name="connsiteY1" fmla="*/ 0 h 2117117"/>
                            <a:gd name="connsiteX2" fmla="*/ 1183945 w 1282711"/>
                            <a:gd name="connsiteY2" fmla="*/ 1076325 h 2117117"/>
                            <a:gd name="connsiteX3" fmla="*/ 1069645 w 1282711"/>
                            <a:gd name="connsiteY3" fmla="*/ 2009775 h 2117117"/>
                            <a:gd name="connsiteX4" fmla="*/ 234620 w 1282711"/>
                            <a:gd name="connsiteY4" fmla="*/ 2019300 h 2117117"/>
                            <a:gd name="connsiteX5" fmla="*/ 104445 w 1282711"/>
                            <a:gd name="connsiteY5" fmla="*/ 1073150 h 2117117"/>
                            <a:gd name="connsiteX6" fmla="*/ 152070 w 1282711"/>
                            <a:gd name="connsiteY6" fmla="*/ 3175 h 2117117"/>
                            <a:gd name="connsiteX0" fmla="*/ 152070 w 1282711"/>
                            <a:gd name="connsiteY0" fmla="*/ 3175 h 2118258"/>
                            <a:gd name="connsiteX1" fmla="*/ 1139495 w 1282711"/>
                            <a:gd name="connsiteY1" fmla="*/ 0 h 2118258"/>
                            <a:gd name="connsiteX2" fmla="*/ 1183945 w 1282711"/>
                            <a:gd name="connsiteY2" fmla="*/ 1076325 h 2118258"/>
                            <a:gd name="connsiteX3" fmla="*/ 1069645 w 1282711"/>
                            <a:gd name="connsiteY3" fmla="*/ 2009775 h 2118258"/>
                            <a:gd name="connsiteX4" fmla="*/ 234620 w 1282711"/>
                            <a:gd name="connsiteY4" fmla="*/ 2019300 h 2118258"/>
                            <a:gd name="connsiteX5" fmla="*/ 104445 w 1282711"/>
                            <a:gd name="connsiteY5" fmla="*/ 1073150 h 2118258"/>
                            <a:gd name="connsiteX6" fmla="*/ 152070 w 1282711"/>
                            <a:gd name="connsiteY6" fmla="*/ 3175 h 2118258"/>
                            <a:gd name="connsiteX0" fmla="*/ 152070 w 1282711"/>
                            <a:gd name="connsiteY0" fmla="*/ 3175 h 2113740"/>
                            <a:gd name="connsiteX1" fmla="*/ 1139495 w 1282711"/>
                            <a:gd name="connsiteY1" fmla="*/ 0 h 2113740"/>
                            <a:gd name="connsiteX2" fmla="*/ 1183945 w 1282711"/>
                            <a:gd name="connsiteY2" fmla="*/ 1076325 h 2113740"/>
                            <a:gd name="connsiteX3" fmla="*/ 1069645 w 1282711"/>
                            <a:gd name="connsiteY3" fmla="*/ 2009775 h 2113740"/>
                            <a:gd name="connsiteX4" fmla="*/ 234620 w 1282711"/>
                            <a:gd name="connsiteY4" fmla="*/ 2019300 h 2113740"/>
                            <a:gd name="connsiteX5" fmla="*/ 104445 w 1282711"/>
                            <a:gd name="connsiteY5" fmla="*/ 1073150 h 2113740"/>
                            <a:gd name="connsiteX6" fmla="*/ 152070 w 1282711"/>
                            <a:gd name="connsiteY6" fmla="*/ 3175 h 2113740"/>
                            <a:gd name="connsiteX0" fmla="*/ 152070 w 1282711"/>
                            <a:gd name="connsiteY0" fmla="*/ 3175 h 2113740"/>
                            <a:gd name="connsiteX1" fmla="*/ 1139495 w 1282711"/>
                            <a:gd name="connsiteY1" fmla="*/ 0 h 2113740"/>
                            <a:gd name="connsiteX2" fmla="*/ 1183945 w 1282711"/>
                            <a:gd name="connsiteY2" fmla="*/ 1076325 h 2113740"/>
                            <a:gd name="connsiteX3" fmla="*/ 1069645 w 1282711"/>
                            <a:gd name="connsiteY3" fmla="*/ 2009775 h 2113740"/>
                            <a:gd name="connsiteX4" fmla="*/ 234620 w 1282711"/>
                            <a:gd name="connsiteY4" fmla="*/ 2019300 h 2113740"/>
                            <a:gd name="connsiteX5" fmla="*/ 104445 w 1282711"/>
                            <a:gd name="connsiteY5" fmla="*/ 1073150 h 2113740"/>
                            <a:gd name="connsiteX6" fmla="*/ 152070 w 1282711"/>
                            <a:gd name="connsiteY6" fmla="*/ 3175 h 2113740"/>
                            <a:gd name="connsiteX0" fmla="*/ 152070 w 1282711"/>
                            <a:gd name="connsiteY0" fmla="*/ 3175 h 2111232"/>
                            <a:gd name="connsiteX1" fmla="*/ 1139495 w 1282711"/>
                            <a:gd name="connsiteY1" fmla="*/ 0 h 2111232"/>
                            <a:gd name="connsiteX2" fmla="*/ 1183945 w 1282711"/>
                            <a:gd name="connsiteY2" fmla="*/ 1076325 h 2111232"/>
                            <a:gd name="connsiteX3" fmla="*/ 1069645 w 1282711"/>
                            <a:gd name="connsiteY3" fmla="*/ 2009775 h 2111232"/>
                            <a:gd name="connsiteX4" fmla="*/ 234620 w 1282711"/>
                            <a:gd name="connsiteY4" fmla="*/ 2019300 h 2111232"/>
                            <a:gd name="connsiteX5" fmla="*/ 104445 w 1282711"/>
                            <a:gd name="connsiteY5" fmla="*/ 1073150 h 2111232"/>
                            <a:gd name="connsiteX6" fmla="*/ 152070 w 1282711"/>
                            <a:gd name="connsiteY6" fmla="*/ 3175 h 2111232"/>
                            <a:gd name="connsiteX0" fmla="*/ 152070 w 1282711"/>
                            <a:gd name="connsiteY0" fmla="*/ 3175 h 2115806"/>
                            <a:gd name="connsiteX1" fmla="*/ 1139495 w 1282711"/>
                            <a:gd name="connsiteY1" fmla="*/ 0 h 2115806"/>
                            <a:gd name="connsiteX2" fmla="*/ 1183945 w 1282711"/>
                            <a:gd name="connsiteY2" fmla="*/ 1076325 h 2115806"/>
                            <a:gd name="connsiteX3" fmla="*/ 1069645 w 1282711"/>
                            <a:gd name="connsiteY3" fmla="*/ 2009775 h 2115806"/>
                            <a:gd name="connsiteX4" fmla="*/ 234620 w 1282711"/>
                            <a:gd name="connsiteY4" fmla="*/ 2019300 h 2115806"/>
                            <a:gd name="connsiteX5" fmla="*/ 104445 w 1282711"/>
                            <a:gd name="connsiteY5" fmla="*/ 1073150 h 2115806"/>
                            <a:gd name="connsiteX6" fmla="*/ 152070 w 1282711"/>
                            <a:gd name="connsiteY6" fmla="*/ 3175 h 2115806"/>
                            <a:gd name="connsiteX0" fmla="*/ 152070 w 1282711"/>
                            <a:gd name="connsiteY0" fmla="*/ 3175 h 2115806"/>
                            <a:gd name="connsiteX1" fmla="*/ 1139495 w 1282711"/>
                            <a:gd name="connsiteY1" fmla="*/ 0 h 2115806"/>
                            <a:gd name="connsiteX2" fmla="*/ 1183945 w 1282711"/>
                            <a:gd name="connsiteY2" fmla="*/ 1076325 h 2115806"/>
                            <a:gd name="connsiteX3" fmla="*/ 1069645 w 1282711"/>
                            <a:gd name="connsiteY3" fmla="*/ 2009775 h 2115806"/>
                            <a:gd name="connsiteX4" fmla="*/ 234620 w 1282711"/>
                            <a:gd name="connsiteY4" fmla="*/ 2019300 h 2115806"/>
                            <a:gd name="connsiteX5" fmla="*/ 104445 w 1282711"/>
                            <a:gd name="connsiteY5" fmla="*/ 1073150 h 2115806"/>
                            <a:gd name="connsiteX6" fmla="*/ 152070 w 1282711"/>
                            <a:gd name="connsiteY6" fmla="*/ 3175 h 2115806"/>
                            <a:gd name="connsiteX0" fmla="*/ 152070 w 1282711"/>
                            <a:gd name="connsiteY0" fmla="*/ 3175 h 2115806"/>
                            <a:gd name="connsiteX1" fmla="*/ 1139495 w 1282711"/>
                            <a:gd name="connsiteY1" fmla="*/ 0 h 2115806"/>
                            <a:gd name="connsiteX2" fmla="*/ 1183945 w 1282711"/>
                            <a:gd name="connsiteY2" fmla="*/ 1076325 h 2115806"/>
                            <a:gd name="connsiteX3" fmla="*/ 1069645 w 1282711"/>
                            <a:gd name="connsiteY3" fmla="*/ 2009775 h 2115806"/>
                            <a:gd name="connsiteX4" fmla="*/ 234620 w 1282711"/>
                            <a:gd name="connsiteY4" fmla="*/ 2019300 h 2115806"/>
                            <a:gd name="connsiteX5" fmla="*/ 104445 w 1282711"/>
                            <a:gd name="connsiteY5" fmla="*/ 1073150 h 2115806"/>
                            <a:gd name="connsiteX6" fmla="*/ 152070 w 1282711"/>
                            <a:gd name="connsiteY6" fmla="*/ 3175 h 2115806"/>
                            <a:gd name="connsiteX0" fmla="*/ 152070 w 1266964"/>
                            <a:gd name="connsiteY0" fmla="*/ 3175 h 2115806"/>
                            <a:gd name="connsiteX1" fmla="*/ 1139495 w 1266964"/>
                            <a:gd name="connsiteY1" fmla="*/ 0 h 2115806"/>
                            <a:gd name="connsiteX2" fmla="*/ 1183945 w 1266964"/>
                            <a:gd name="connsiteY2" fmla="*/ 1076325 h 2115806"/>
                            <a:gd name="connsiteX3" fmla="*/ 1069645 w 1266964"/>
                            <a:gd name="connsiteY3" fmla="*/ 2009775 h 2115806"/>
                            <a:gd name="connsiteX4" fmla="*/ 234620 w 1266964"/>
                            <a:gd name="connsiteY4" fmla="*/ 2019300 h 2115806"/>
                            <a:gd name="connsiteX5" fmla="*/ 104445 w 1266964"/>
                            <a:gd name="connsiteY5" fmla="*/ 1073150 h 2115806"/>
                            <a:gd name="connsiteX6" fmla="*/ 152070 w 1266964"/>
                            <a:gd name="connsiteY6" fmla="*/ 3175 h 2115806"/>
                            <a:gd name="connsiteX0" fmla="*/ 152070 w 1284248"/>
                            <a:gd name="connsiteY0" fmla="*/ 3175 h 2115806"/>
                            <a:gd name="connsiteX1" fmla="*/ 1139495 w 1284248"/>
                            <a:gd name="connsiteY1" fmla="*/ 0 h 2115806"/>
                            <a:gd name="connsiteX2" fmla="*/ 1183945 w 1284248"/>
                            <a:gd name="connsiteY2" fmla="*/ 1076325 h 2115806"/>
                            <a:gd name="connsiteX3" fmla="*/ 1069645 w 1284248"/>
                            <a:gd name="connsiteY3" fmla="*/ 2009775 h 2115806"/>
                            <a:gd name="connsiteX4" fmla="*/ 234620 w 1284248"/>
                            <a:gd name="connsiteY4" fmla="*/ 2019300 h 2115806"/>
                            <a:gd name="connsiteX5" fmla="*/ 104445 w 1284248"/>
                            <a:gd name="connsiteY5" fmla="*/ 1073150 h 2115806"/>
                            <a:gd name="connsiteX6" fmla="*/ 152070 w 1284248"/>
                            <a:gd name="connsiteY6" fmla="*/ 3175 h 21158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284248" h="2115806">
                              <a:moveTo>
                                <a:pt x="152070" y="3175"/>
                              </a:moveTo>
                              <a:lnTo>
                                <a:pt x="1139495" y="0"/>
                              </a:lnTo>
                              <a:cubicBezTo>
                                <a:pt x="1154312" y="367242"/>
                                <a:pt x="1134203" y="728133"/>
                                <a:pt x="1183945" y="1076325"/>
                              </a:cubicBezTo>
                              <a:cubicBezTo>
                                <a:pt x="1373525" y="1520761"/>
                                <a:pt x="1271183" y="1859402"/>
                                <a:pt x="1069645" y="2009775"/>
                              </a:cubicBezTo>
                              <a:cubicBezTo>
                                <a:pt x="956403" y="2147358"/>
                                <a:pt x="382787" y="2151592"/>
                                <a:pt x="234620" y="2019300"/>
                              </a:cubicBezTo>
                              <a:cubicBezTo>
                                <a:pt x="-26788" y="1819275"/>
                                <a:pt x="-69122" y="1562100"/>
                                <a:pt x="104445" y="1073150"/>
                              </a:cubicBezTo>
                              <a:cubicBezTo>
                                <a:pt x="155245" y="726017"/>
                                <a:pt x="136195" y="359833"/>
                                <a:pt x="152070" y="3175"/>
                              </a:cubicBez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63" name="グループ化 162"/>
                      <p:cNvGrpSpPr/>
                      <p:nvPr/>
                    </p:nvGrpSpPr>
                    <p:grpSpPr>
                      <a:xfrm>
                        <a:off x="6800917" y="737412"/>
                        <a:ext cx="1387428" cy="1378498"/>
                        <a:chOff x="6800917" y="737412"/>
                        <a:chExt cx="1387428" cy="1378498"/>
                      </a:xfrm>
                    </p:grpSpPr>
                    <p:sp>
                      <p:nvSpPr>
                        <p:cNvPr id="164" name="フリーフォーム 163"/>
                        <p:cNvSpPr/>
                        <p:nvPr/>
                      </p:nvSpPr>
                      <p:spPr>
                        <a:xfrm>
                          <a:off x="7310439" y="847725"/>
                          <a:ext cx="180975" cy="652463"/>
                        </a:xfrm>
                        <a:custGeom>
                          <a:avLst/>
                          <a:gdLst>
                            <a:gd name="connsiteX0" fmla="*/ 0 w 180975"/>
                            <a:gd name="connsiteY0" fmla="*/ 661987 h 709612"/>
                            <a:gd name="connsiteX1" fmla="*/ 85725 w 180975"/>
                            <a:gd name="connsiteY1" fmla="*/ 0 h 709612"/>
                            <a:gd name="connsiteX2" fmla="*/ 180975 w 180975"/>
                            <a:gd name="connsiteY2" fmla="*/ 709612 h 709612"/>
                            <a:gd name="connsiteX3" fmla="*/ 0 w 180975"/>
                            <a:gd name="connsiteY3" fmla="*/ 661987 h 709612"/>
                            <a:gd name="connsiteX0" fmla="*/ 0 w 171450"/>
                            <a:gd name="connsiteY0" fmla="*/ 704850 h 709612"/>
                            <a:gd name="connsiteX1" fmla="*/ 76200 w 171450"/>
                            <a:gd name="connsiteY1" fmla="*/ 0 h 709612"/>
                            <a:gd name="connsiteX2" fmla="*/ 171450 w 171450"/>
                            <a:gd name="connsiteY2" fmla="*/ 709612 h 709612"/>
                            <a:gd name="connsiteX3" fmla="*/ 0 w 171450"/>
                            <a:gd name="connsiteY3" fmla="*/ 704850 h 709612"/>
                            <a:gd name="connsiteX0" fmla="*/ 0 w 200025"/>
                            <a:gd name="connsiteY0" fmla="*/ 704850 h 704850"/>
                            <a:gd name="connsiteX1" fmla="*/ 76200 w 200025"/>
                            <a:gd name="connsiteY1" fmla="*/ 0 h 704850"/>
                            <a:gd name="connsiteX2" fmla="*/ 200025 w 200025"/>
                            <a:gd name="connsiteY2" fmla="*/ 695324 h 704850"/>
                            <a:gd name="connsiteX3" fmla="*/ 0 w 200025"/>
                            <a:gd name="connsiteY3" fmla="*/ 704850 h 704850"/>
                            <a:gd name="connsiteX0" fmla="*/ 0 w 228600"/>
                            <a:gd name="connsiteY0" fmla="*/ 666750 h 695324"/>
                            <a:gd name="connsiteX1" fmla="*/ 104775 w 228600"/>
                            <a:gd name="connsiteY1" fmla="*/ 0 h 695324"/>
                            <a:gd name="connsiteX2" fmla="*/ 228600 w 228600"/>
                            <a:gd name="connsiteY2" fmla="*/ 695324 h 695324"/>
                            <a:gd name="connsiteX3" fmla="*/ 0 w 228600"/>
                            <a:gd name="connsiteY3" fmla="*/ 666750 h 695324"/>
                            <a:gd name="connsiteX0" fmla="*/ 0 w 242888"/>
                            <a:gd name="connsiteY0" fmla="*/ 666750 h 666750"/>
                            <a:gd name="connsiteX1" fmla="*/ 104775 w 242888"/>
                            <a:gd name="connsiteY1" fmla="*/ 0 h 666750"/>
                            <a:gd name="connsiteX2" fmla="*/ 242888 w 242888"/>
                            <a:gd name="connsiteY2" fmla="*/ 657224 h 666750"/>
                            <a:gd name="connsiteX3" fmla="*/ 0 w 242888"/>
                            <a:gd name="connsiteY3" fmla="*/ 666750 h 666750"/>
                            <a:gd name="connsiteX0" fmla="*/ 0 w 242888"/>
                            <a:gd name="connsiteY0" fmla="*/ 661988 h 661988"/>
                            <a:gd name="connsiteX1" fmla="*/ 128587 w 242888"/>
                            <a:gd name="connsiteY1" fmla="*/ 0 h 661988"/>
                            <a:gd name="connsiteX2" fmla="*/ 242888 w 242888"/>
                            <a:gd name="connsiteY2" fmla="*/ 652462 h 661988"/>
                            <a:gd name="connsiteX3" fmla="*/ 0 w 242888"/>
                            <a:gd name="connsiteY3" fmla="*/ 661988 h 661988"/>
                            <a:gd name="connsiteX0" fmla="*/ 0 w 242888"/>
                            <a:gd name="connsiteY0" fmla="*/ 661988 h 661988"/>
                            <a:gd name="connsiteX1" fmla="*/ 128587 w 242888"/>
                            <a:gd name="connsiteY1" fmla="*/ 0 h 661988"/>
                            <a:gd name="connsiteX2" fmla="*/ 242888 w 242888"/>
                            <a:gd name="connsiteY2" fmla="*/ 652462 h 661988"/>
                            <a:gd name="connsiteX3" fmla="*/ 0 w 242888"/>
                            <a:gd name="connsiteY3" fmla="*/ 661988 h 661988"/>
                            <a:gd name="connsiteX0" fmla="*/ 0 w 242888"/>
                            <a:gd name="connsiteY0" fmla="*/ 661988 h 661988"/>
                            <a:gd name="connsiteX1" fmla="*/ 128587 w 242888"/>
                            <a:gd name="connsiteY1" fmla="*/ 0 h 661988"/>
                            <a:gd name="connsiteX2" fmla="*/ 242888 w 242888"/>
                            <a:gd name="connsiteY2" fmla="*/ 652462 h 661988"/>
                            <a:gd name="connsiteX3" fmla="*/ 0 w 242888"/>
                            <a:gd name="connsiteY3" fmla="*/ 661988 h 661988"/>
                            <a:gd name="connsiteX0" fmla="*/ 0 w 228600"/>
                            <a:gd name="connsiteY0" fmla="*/ 661988 h 661988"/>
                            <a:gd name="connsiteX1" fmla="*/ 128587 w 228600"/>
                            <a:gd name="connsiteY1" fmla="*/ 0 h 661988"/>
                            <a:gd name="connsiteX2" fmla="*/ 228600 w 228600"/>
                            <a:gd name="connsiteY2" fmla="*/ 661987 h 661988"/>
                            <a:gd name="connsiteX3" fmla="*/ 0 w 228600"/>
                            <a:gd name="connsiteY3" fmla="*/ 661988 h 661988"/>
                            <a:gd name="connsiteX0" fmla="*/ 0 w 200025"/>
                            <a:gd name="connsiteY0" fmla="*/ 661988 h 661988"/>
                            <a:gd name="connsiteX1" fmla="*/ 100012 w 200025"/>
                            <a:gd name="connsiteY1" fmla="*/ 0 h 661988"/>
                            <a:gd name="connsiteX2" fmla="*/ 200025 w 200025"/>
                            <a:gd name="connsiteY2" fmla="*/ 661987 h 661988"/>
                            <a:gd name="connsiteX3" fmla="*/ 0 w 200025"/>
                            <a:gd name="connsiteY3" fmla="*/ 661988 h 661988"/>
                            <a:gd name="connsiteX0" fmla="*/ 0 w 200025"/>
                            <a:gd name="connsiteY0" fmla="*/ 661988 h 661988"/>
                            <a:gd name="connsiteX1" fmla="*/ 100012 w 200025"/>
                            <a:gd name="connsiteY1" fmla="*/ 0 h 661988"/>
                            <a:gd name="connsiteX2" fmla="*/ 200025 w 200025"/>
                            <a:gd name="connsiteY2" fmla="*/ 661987 h 661988"/>
                            <a:gd name="connsiteX3" fmla="*/ 0 w 200025"/>
                            <a:gd name="connsiteY3" fmla="*/ 661988 h 661988"/>
                            <a:gd name="connsiteX0" fmla="*/ 0 w 180975"/>
                            <a:gd name="connsiteY0" fmla="*/ 661988 h 661988"/>
                            <a:gd name="connsiteX1" fmla="*/ 100012 w 180975"/>
                            <a:gd name="connsiteY1" fmla="*/ 0 h 661988"/>
                            <a:gd name="connsiteX2" fmla="*/ 180975 w 180975"/>
                            <a:gd name="connsiteY2" fmla="*/ 657224 h 661988"/>
                            <a:gd name="connsiteX3" fmla="*/ 0 w 180975"/>
                            <a:gd name="connsiteY3" fmla="*/ 661988 h 661988"/>
                            <a:gd name="connsiteX0" fmla="*/ 0 w 180975"/>
                            <a:gd name="connsiteY0" fmla="*/ 661988 h 661988"/>
                            <a:gd name="connsiteX1" fmla="*/ 100012 w 180975"/>
                            <a:gd name="connsiteY1" fmla="*/ 0 h 661988"/>
                            <a:gd name="connsiteX2" fmla="*/ 180975 w 180975"/>
                            <a:gd name="connsiteY2" fmla="*/ 657224 h 661988"/>
                            <a:gd name="connsiteX3" fmla="*/ 0 w 180975"/>
                            <a:gd name="connsiteY3" fmla="*/ 661988 h 661988"/>
                            <a:gd name="connsiteX0" fmla="*/ 0 w 180975"/>
                            <a:gd name="connsiteY0" fmla="*/ 652463 h 652463"/>
                            <a:gd name="connsiteX1" fmla="*/ 90487 w 180975"/>
                            <a:gd name="connsiteY1" fmla="*/ 0 h 652463"/>
                            <a:gd name="connsiteX2" fmla="*/ 180975 w 180975"/>
                            <a:gd name="connsiteY2" fmla="*/ 647699 h 652463"/>
                            <a:gd name="connsiteX3" fmla="*/ 0 w 180975"/>
                            <a:gd name="connsiteY3" fmla="*/ 652463 h 6524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0975" h="652463">
                              <a:moveTo>
                                <a:pt x="0" y="652463"/>
                              </a:moveTo>
                              <a:cubicBezTo>
                                <a:pt x="14287" y="436563"/>
                                <a:pt x="-9525" y="220663"/>
                                <a:pt x="90487" y="0"/>
                              </a:cubicBezTo>
                              <a:cubicBezTo>
                                <a:pt x="166687" y="207962"/>
                                <a:pt x="180975" y="430212"/>
                                <a:pt x="180975" y="647699"/>
                              </a:cubicBezTo>
                              <a:lnTo>
                                <a:pt x="0" y="65246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2D050"/>
                        </a:solidFill>
                        <a:ln w="127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5" name="フリーフォーム 164"/>
                        <p:cNvSpPr/>
                        <p:nvPr/>
                      </p:nvSpPr>
                      <p:spPr>
                        <a:xfrm>
                          <a:off x="7396163" y="854018"/>
                          <a:ext cx="792182" cy="1060508"/>
                        </a:xfrm>
                        <a:custGeom>
                          <a:avLst/>
                          <a:gdLst>
                            <a:gd name="connsiteX0" fmla="*/ 514350 w 766763"/>
                            <a:gd name="connsiteY0" fmla="*/ 876300 h 1076325"/>
                            <a:gd name="connsiteX1" fmla="*/ 542925 w 766763"/>
                            <a:gd name="connsiteY1" fmla="*/ 1076325 h 1076325"/>
                            <a:gd name="connsiteX2" fmla="*/ 766763 w 766763"/>
                            <a:gd name="connsiteY2" fmla="*/ 457200 h 1076325"/>
                            <a:gd name="connsiteX3" fmla="*/ 0 w 766763"/>
                            <a:gd name="connsiteY3" fmla="*/ 0 h 1076325"/>
                            <a:gd name="connsiteX4" fmla="*/ 514350 w 766763"/>
                            <a:gd name="connsiteY4" fmla="*/ 876300 h 1076325"/>
                            <a:gd name="connsiteX0" fmla="*/ 514350 w 766763"/>
                            <a:gd name="connsiteY0" fmla="*/ 876300 h 1076325"/>
                            <a:gd name="connsiteX1" fmla="*/ 542925 w 766763"/>
                            <a:gd name="connsiteY1" fmla="*/ 1076325 h 1076325"/>
                            <a:gd name="connsiteX2" fmla="*/ 766763 w 766763"/>
                            <a:gd name="connsiteY2" fmla="*/ 457200 h 1076325"/>
                            <a:gd name="connsiteX3" fmla="*/ 0 w 766763"/>
                            <a:gd name="connsiteY3" fmla="*/ 0 h 1076325"/>
                            <a:gd name="connsiteX4" fmla="*/ 514350 w 766763"/>
                            <a:gd name="connsiteY4" fmla="*/ 876300 h 1076325"/>
                            <a:gd name="connsiteX0" fmla="*/ 514350 w 766763"/>
                            <a:gd name="connsiteY0" fmla="*/ 876300 h 1076325"/>
                            <a:gd name="connsiteX1" fmla="*/ 542925 w 766763"/>
                            <a:gd name="connsiteY1" fmla="*/ 1076325 h 1076325"/>
                            <a:gd name="connsiteX2" fmla="*/ 766763 w 766763"/>
                            <a:gd name="connsiteY2" fmla="*/ 457200 h 1076325"/>
                            <a:gd name="connsiteX3" fmla="*/ 0 w 766763"/>
                            <a:gd name="connsiteY3" fmla="*/ 0 h 1076325"/>
                            <a:gd name="connsiteX4" fmla="*/ 514350 w 766763"/>
                            <a:gd name="connsiteY4" fmla="*/ 876300 h 1076325"/>
                            <a:gd name="connsiteX0" fmla="*/ 514350 w 542925"/>
                            <a:gd name="connsiteY0" fmla="*/ 876300 h 1076325"/>
                            <a:gd name="connsiteX1" fmla="*/ 542925 w 542925"/>
                            <a:gd name="connsiteY1" fmla="*/ 1076325 h 1076325"/>
                            <a:gd name="connsiteX2" fmla="*/ 0 w 542925"/>
                            <a:gd name="connsiteY2" fmla="*/ 0 h 1076325"/>
                            <a:gd name="connsiteX3" fmla="*/ 514350 w 542925"/>
                            <a:gd name="connsiteY3" fmla="*/ 876300 h 1076325"/>
                            <a:gd name="connsiteX0" fmla="*/ 514350 w 745445"/>
                            <a:gd name="connsiteY0" fmla="*/ 876300 h 1076325"/>
                            <a:gd name="connsiteX1" fmla="*/ 542925 w 745445"/>
                            <a:gd name="connsiteY1" fmla="*/ 1076325 h 1076325"/>
                            <a:gd name="connsiteX2" fmla="*/ 0 w 745445"/>
                            <a:gd name="connsiteY2" fmla="*/ 0 h 1076325"/>
                            <a:gd name="connsiteX3" fmla="*/ 514350 w 745445"/>
                            <a:gd name="connsiteY3" fmla="*/ 876300 h 1076325"/>
                            <a:gd name="connsiteX0" fmla="*/ 514350 w 809467"/>
                            <a:gd name="connsiteY0" fmla="*/ 879579 h 1079604"/>
                            <a:gd name="connsiteX1" fmla="*/ 542925 w 809467"/>
                            <a:gd name="connsiteY1" fmla="*/ 1079604 h 1079604"/>
                            <a:gd name="connsiteX2" fmla="*/ 0 w 809467"/>
                            <a:gd name="connsiteY2" fmla="*/ 3279 h 1079604"/>
                            <a:gd name="connsiteX3" fmla="*/ 514350 w 809467"/>
                            <a:gd name="connsiteY3" fmla="*/ 879579 h 1079604"/>
                            <a:gd name="connsiteX0" fmla="*/ 514350 w 809467"/>
                            <a:gd name="connsiteY0" fmla="*/ 879579 h 1079604"/>
                            <a:gd name="connsiteX1" fmla="*/ 542925 w 809467"/>
                            <a:gd name="connsiteY1" fmla="*/ 1079604 h 1079604"/>
                            <a:gd name="connsiteX2" fmla="*/ 0 w 809467"/>
                            <a:gd name="connsiteY2" fmla="*/ 3279 h 1079604"/>
                            <a:gd name="connsiteX3" fmla="*/ 514350 w 809467"/>
                            <a:gd name="connsiteY3" fmla="*/ 879579 h 1079604"/>
                            <a:gd name="connsiteX0" fmla="*/ 514350 w 809467"/>
                            <a:gd name="connsiteY0" fmla="*/ 879579 h 1079604"/>
                            <a:gd name="connsiteX1" fmla="*/ 542925 w 809467"/>
                            <a:gd name="connsiteY1" fmla="*/ 1079604 h 1079604"/>
                            <a:gd name="connsiteX2" fmla="*/ 0 w 809467"/>
                            <a:gd name="connsiteY2" fmla="*/ 3279 h 1079604"/>
                            <a:gd name="connsiteX3" fmla="*/ 514350 w 809467"/>
                            <a:gd name="connsiteY3" fmla="*/ 879579 h 1079604"/>
                            <a:gd name="connsiteX0" fmla="*/ 514350 w 809467"/>
                            <a:gd name="connsiteY0" fmla="*/ 879579 h 1079604"/>
                            <a:gd name="connsiteX1" fmla="*/ 542925 w 809467"/>
                            <a:gd name="connsiteY1" fmla="*/ 1079604 h 1079604"/>
                            <a:gd name="connsiteX2" fmla="*/ 0 w 809467"/>
                            <a:gd name="connsiteY2" fmla="*/ 3279 h 1079604"/>
                            <a:gd name="connsiteX3" fmla="*/ 514350 w 809467"/>
                            <a:gd name="connsiteY3" fmla="*/ 879579 h 1079604"/>
                            <a:gd name="connsiteX0" fmla="*/ 519112 w 813173"/>
                            <a:gd name="connsiteY0" fmla="*/ 851121 h 1051146"/>
                            <a:gd name="connsiteX1" fmla="*/ 547687 w 813173"/>
                            <a:gd name="connsiteY1" fmla="*/ 1051146 h 1051146"/>
                            <a:gd name="connsiteX2" fmla="*/ 0 w 813173"/>
                            <a:gd name="connsiteY2" fmla="*/ 3396 h 1051146"/>
                            <a:gd name="connsiteX3" fmla="*/ 519112 w 813173"/>
                            <a:gd name="connsiteY3" fmla="*/ 851121 h 1051146"/>
                            <a:gd name="connsiteX0" fmla="*/ 519112 w 813173"/>
                            <a:gd name="connsiteY0" fmla="*/ 851121 h 1051146"/>
                            <a:gd name="connsiteX1" fmla="*/ 547687 w 813173"/>
                            <a:gd name="connsiteY1" fmla="*/ 1051146 h 1051146"/>
                            <a:gd name="connsiteX2" fmla="*/ 0 w 813173"/>
                            <a:gd name="connsiteY2" fmla="*/ 3396 h 1051146"/>
                            <a:gd name="connsiteX3" fmla="*/ 519112 w 813173"/>
                            <a:gd name="connsiteY3" fmla="*/ 851121 h 1051146"/>
                            <a:gd name="connsiteX0" fmla="*/ 519112 w 835503"/>
                            <a:gd name="connsiteY0" fmla="*/ 850636 h 1050661"/>
                            <a:gd name="connsiteX1" fmla="*/ 547687 w 835503"/>
                            <a:gd name="connsiteY1" fmla="*/ 1050661 h 1050661"/>
                            <a:gd name="connsiteX2" fmla="*/ 0 w 835503"/>
                            <a:gd name="connsiteY2" fmla="*/ 2911 h 1050661"/>
                            <a:gd name="connsiteX3" fmla="*/ 519112 w 835503"/>
                            <a:gd name="connsiteY3" fmla="*/ 850636 h 1050661"/>
                            <a:gd name="connsiteX0" fmla="*/ 519112 w 853471"/>
                            <a:gd name="connsiteY0" fmla="*/ 850602 h 1060152"/>
                            <a:gd name="connsiteX1" fmla="*/ 571500 w 853471"/>
                            <a:gd name="connsiteY1" fmla="*/ 1060152 h 1060152"/>
                            <a:gd name="connsiteX2" fmla="*/ 0 w 853471"/>
                            <a:gd name="connsiteY2" fmla="*/ 2877 h 1060152"/>
                            <a:gd name="connsiteX3" fmla="*/ 519112 w 853471"/>
                            <a:gd name="connsiteY3" fmla="*/ 850602 h 1060152"/>
                            <a:gd name="connsiteX0" fmla="*/ 519112 w 792182"/>
                            <a:gd name="connsiteY0" fmla="*/ 850958 h 1060508"/>
                            <a:gd name="connsiteX1" fmla="*/ 571500 w 792182"/>
                            <a:gd name="connsiteY1" fmla="*/ 1060508 h 1060508"/>
                            <a:gd name="connsiteX2" fmla="*/ 0 w 792182"/>
                            <a:gd name="connsiteY2" fmla="*/ 3233 h 1060508"/>
                            <a:gd name="connsiteX3" fmla="*/ 519112 w 792182"/>
                            <a:gd name="connsiteY3" fmla="*/ 850958 h 106050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92182" h="1060508">
                              <a:moveTo>
                                <a:pt x="519112" y="850958"/>
                              </a:moveTo>
                              <a:lnTo>
                                <a:pt x="571500" y="1060508"/>
                              </a:lnTo>
                              <a:cubicBezTo>
                                <a:pt x="1052513" y="620771"/>
                                <a:pt x="695324" y="-52330"/>
                                <a:pt x="0" y="3233"/>
                              </a:cubicBezTo>
                              <a:cubicBezTo>
                                <a:pt x="823913" y="219133"/>
                                <a:pt x="766762" y="677921"/>
                                <a:pt x="519112" y="85095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92D050"/>
                        </a:solidFill>
                        <a:ln w="127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6" name="楕円 165"/>
                        <p:cNvSpPr/>
                        <p:nvPr/>
                      </p:nvSpPr>
                      <p:spPr>
                        <a:xfrm>
                          <a:off x="7258744" y="737412"/>
                          <a:ext cx="275534" cy="277776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7" name="フリーフォーム 166"/>
                        <p:cNvSpPr/>
                        <p:nvPr/>
                      </p:nvSpPr>
                      <p:spPr>
                        <a:xfrm>
                          <a:off x="6800917" y="1485495"/>
                          <a:ext cx="1182349" cy="630415"/>
                        </a:xfrm>
                        <a:custGeom>
                          <a:avLst/>
                          <a:gdLst>
                            <a:gd name="connsiteX0" fmla="*/ 0 w 1000125"/>
                            <a:gd name="connsiteY0" fmla="*/ 547688 h 561975"/>
                            <a:gd name="connsiteX1" fmla="*/ 490537 w 1000125"/>
                            <a:gd name="connsiteY1" fmla="*/ 0 h 561975"/>
                            <a:gd name="connsiteX2" fmla="*/ 1000125 w 1000125"/>
                            <a:gd name="connsiteY2" fmla="*/ 561975 h 561975"/>
                            <a:gd name="connsiteX3" fmla="*/ 0 w 1000125"/>
                            <a:gd name="connsiteY3" fmla="*/ 547688 h 561975"/>
                            <a:gd name="connsiteX0" fmla="*/ 0 w 1000125"/>
                            <a:gd name="connsiteY0" fmla="*/ 547688 h 561975"/>
                            <a:gd name="connsiteX1" fmla="*/ 490537 w 1000125"/>
                            <a:gd name="connsiteY1" fmla="*/ 0 h 561975"/>
                            <a:gd name="connsiteX2" fmla="*/ 1000125 w 1000125"/>
                            <a:gd name="connsiteY2" fmla="*/ 561975 h 561975"/>
                            <a:gd name="connsiteX3" fmla="*/ 0 w 1000125"/>
                            <a:gd name="connsiteY3" fmla="*/ 547688 h 561975"/>
                            <a:gd name="connsiteX0" fmla="*/ 11477 w 1021945"/>
                            <a:gd name="connsiteY0" fmla="*/ 547697 h 561984"/>
                            <a:gd name="connsiteX1" fmla="*/ 502014 w 1021945"/>
                            <a:gd name="connsiteY1" fmla="*/ 9 h 561984"/>
                            <a:gd name="connsiteX2" fmla="*/ 1011602 w 1021945"/>
                            <a:gd name="connsiteY2" fmla="*/ 561984 h 561984"/>
                            <a:gd name="connsiteX3" fmla="*/ 11477 w 1021945"/>
                            <a:gd name="connsiteY3" fmla="*/ 547697 h 561984"/>
                            <a:gd name="connsiteX0" fmla="*/ 16013 w 1030446"/>
                            <a:gd name="connsiteY0" fmla="*/ 547767 h 562054"/>
                            <a:gd name="connsiteX1" fmla="*/ 506550 w 1030446"/>
                            <a:gd name="connsiteY1" fmla="*/ 79 h 562054"/>
                            <a:gd name="connsiteX2" fmla="*/ 1016138 w 1030446"/>
                            <a:gd name="connsiteY2" fmla="*/ 562054 h 562054"/>
                            <a:gd name="connsiteX3" fmla="*/ 16013 w 1030446"/>
                            <a:gd name="connsiteY3" fmla="*/ 547767 h 562054"/>
                            <a:gd name="connsiteX0" fmla="*/ 16013 w 1090120"/>
                            <a:gd name="connsiteY0" fmla="*/ 547849 h 562136"/>
                            <a:gd name="connsiteX1" fmla="*/ 506550 w 1090120"/>
                            <a:gd name="connsiteY1" fmla="*/ 161 h 562136"/>
                            <a:gd name="connsiteX2" fmla="*/ 1016138 w 1090120"/>
                            <a:gd name="connsiteY2" fmla="*/ 562136 h 562136"/>
                            <a:gd name="connsiteX3" fmla="*/ 16013 w 1090120"/>
                            <a:gd name="connsiteY3" fmla="*/ 547849 h 562136"/>
                            <a:gd name="connsiteX0" fmla="*/ 90615 w 1164722"/>
                            <a:gd name="connsiteY0" fmla="*/ 547849 h 562136"/>
                            <a:gd name="connsiteX1" fmla="*/ 581152 w 1164722"/>
                            <a:gd name="connsiteY1" fmla="*/ 161 h 562136"/>
                            <a:gd name="connsiteX2" fmla="*/ 1090740 w 1164722"/>
                            <a:gd name="connsiteY2" fmla="*/ 562136 h 562136"/>
                            <a:gd name="connsiteX3" fmla="*/ 90615 w 1164722"/>
                            <a:gd name="connsiteY3" fmla="*/ 547849 h 562136"/>
                            <a:gd name="connsiteX0" fmla="*/ 99947 w 1182349"/>
                            <a:gd name="connsiteY0" fmla="*/ 548093 h 562380"/>
                            <a:gd name="connsiteX1" fmla="*/ 590484 w 1182349"/>
                            <a:gd name="connsiteY1" fmla="*/ 405 h 562380"/>
                            <a:gd name="connsiteX2" fmla="*/ 1100072 w 1182349"/>
                            <a:gd name="connsiteY2" fmla="*/ 562380 h 562380"/>
                            <a:gd name="connsiteX3" fmla="*/ 99947 w 1182349"/>
                            <a:gd name="connsiteY3" fmla="*/ 548093 h 562380"/>
                            <a:gd name="connsiteX0" fmla="*/ 99947 w 1182349"/>
                            <a:gd name="connsiteY0" fmla="*/ 548093 h 604343"/>
                            <a:gd name="connsiteX1" fmla="*/ 590484 w 1182349"/>
                            <a:gd name="connsiteY1" fmla="*/ 405 h 604343"/>
                            <a:gd name="connsiteX2" fmla="*/ 1100072 w 1182349"/>
                            <a:gd name="connsiteY2" fmla="*/ 562380 h 604343"/>
                            <a:gd name="connsiteX3" fmla="*/ 99947 w 1182349"/>
                            <a:gd name="connsiteY3" fmla="*/ 548093 h 604343"/>
                            <a:gd name="connsiteX0" fmla="*/ 99947 w 1182349"/>
                            <a:gd name="connsiteY0" fmla="*/ 548093 h 622737"/>
                            <a:gd name="connsiteX1" fmla="*/ 590484 w 1182349"/>
                            <a:gd name="connsiteY1" fmla="*/ 405 h 622737"/>
                            <a:gd name="connsiteX2" fmla="*/ 1100072 w 1182349"/>
                            <a:gd name="connsiteY2" fmla="*/ 562380 h 622737"/>
                            <a:gd name="connsiteX3" fmla="*/ 99947 w 1182349"/>
                            <a:gd name="connsiteY3" fmla="*/ 548093 h 622737"/>
                            <a:gd name="connsiteX0" fmla="*/ 99947 w 1182349"/>
                            <a:gd name="connsiteY0" fmla="*/ 548093 h 632291"/>
                            <a:gd name="connsiteX1" fmla="*/ 590484 w 1182349"/>
                            <a:gd name="connsiteY1" fmla="*/ 405 h 632291"/>
                            <a:gd name="connsiteX2" fmla="*/ 1100072 w 1182349"/>
                            <a:gd name="connsiteY2" fmla="*/ 562380 h 632291"/>
                            <a:gd name="connsiteX3" fmla="*/ 99947 w 1182349"/>
                            <a:gd name="connsiteY3" fmla="*/ 548093 h 632291"/>
                            <a:gd name="connsiteX0" fmla="*/ 99947 w 1182349"/>
                            <a:gd name="connsiteY0" fmla="*/ 548093 h 630415"/>
                            <a:gd name="connsiteX1" fmla="*/ 590484 w 1182349"/>
                            <a:gd name="connsiteY1" fmla="*/ 405 h 630415"/>
                            <a:gd name="connsiteX2" fmla="*/ 1100072 w 1182349"/>
                            <a:gd name="connsiteY2" fmla="*/ 562380 h 630415"/>
                            <a:gd name="connsiteX3" fmla="*/ 99947 w 1182349"/>
                            <a:gd name="connsiteY3" fmla="*/ 548093 h 6304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82349" h="630415">
                              <a:moveTo>
                                <a:pt x="99947" y="548093"/>
                              </a:moveTo>
                              <a:cubicBezTo>
                                <a:pt x="-189772" y="240118"/>
                                <a:pt x="204722" y="-11501"/>
                                <a:pt x="590484" y="405"/>
                              </a:cubicBezTo>
                              <a:cubicBezTo>
                                <a:pt x="976246" y="12311"/>
                                <a:pt x="1353278" y="223449"/>
                                <a:pt x="1100072" y="562380"/>
                              </a:cubicBezTo>
                              <a:cubicBezTo>
                                <a:pt x="800034" y="657630"/>
                                <a:pt x="361884" y="652868"/>
                                <a:pt x="99947" y="54809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92D050"/>
                        </a:solidFill>
                        <a:ln w="127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7" name="グループ化 146"/>
                    <p:cNvGrpSpPr/>
                    <p:nvPr/>
                  </p:nvGrpSpPr>
                  <p:grpSpPr>
                    <a:xfrm>
                      <a:off x="7065703" y="2645093"/>
                      <a:ext cx="533321" cy="557575"/>
                      <a:chOff x="2214269" y="344620"/>
                      <a:chExt cx="533321" cy="557575"/>
                    </a:xfrm>
                  </p:grpSpPr>
                  <p:sp>
                    <p:nvSpPr>
                      <p:cNvPr id="148" name="フリーフォーム 147"/>
                      <p:cNvSpPr/>
                      <p:nvPr/>
                    </p:nvSpPr>
                    <p:spPr>
                      <a:xfrm>
                        <a:off x="2419886" y="613268"/>
                        <a:ext cx="69056" cy="164306"/>
                      </a:xfrm>
                      <a:custGeom>
                        <a:avLst/>
                        <a:gdLst>
                          <a:gd name="connsiteX0" fmla="*/ 42862 w 69056"/>
                          <a:gd name="connsiteY0" fmla="*/ 0 h 164306"/>
                          <a:gd name="connsiteX1" fmla="*/ 0 w 69056"/>
                          <a:gd name="connsiteY1" fmla="*/ 157162 h 164306"/>
                          <a:gd name="connsiteX2" fmla="*/ 69056 w 69056"/>
                          <a:gd name="connsiteY2" fmla="*/ 164306 h 1643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69056" h="164306">
                            <a:moveTo>
                              <a:pt x="42862" y="0"/>
                            </a:moveTo>
                            <a:lnTo>
                              <a:pt x="0" y="157162"/>
                            </a:lnTo>
                            <a:lnTo>
                              <a:pt x="69056" y="164306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49" name="グループ化 148"/>
                      <p:cNvGrpSpPr/>
                      <p:nvPr/>
                    </p:nvGrpSpPr>
                    <p:grpSpPr>
                      <a:xfrm>
                        <a:off x="2214269" y="344620"/>
                        <a:ext cx="533321" cy="557575"/>
                        <a:chOff x="2214269" y="344620"/>
                        <a:chExt cx="533321" cy="557575"/>
                      </a:xfrm>
                    </p:grpSpPr>
                    <p:grpSp>
                      <p:nvGrpSpPr>
                        <p:cNvPr id="150" name="グループ化 149"/>
                        <p:cNvGrpSpPr/>
                        <p:nvPr/>
                      </p:nvGrpSpPr>
                      <p:grpSpPr>
                        <a:xfrm>
                          <a:off x="2214269" y="406402"/>
                          <a:ext cx="533321" cy="495793"/>
                          <a:chOff x="5842078" y="2451470"/>
                          <a:chExt cx="533321" cy="495793"/>
                        </a:xfrm>
                      </p:grpSpPr>
                      <p:sp>
                        <p:nvSpPr>
                          <p:cNvPr id="157" name="楕円 156"/>
                          <p:cNvSpPr/>
                          <p:nvPr/>
                        </p:nvSpPr>
                        <p:spPr>
                          <a:xfrm>
                            <a:off x="5842078" y="2451470"/>
                            <a:ext cx="226195" cy="238358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270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8" name="楕円 157"/>
                          <p:cNvSpPr/>
                          <p:nvPr/>
                        </p:nvSpPr>
                        <p:spPr>
                          <a:xfrm>
                            <a:off x="6149204" y="2451470"/>
                            <a:ext cx="226195" cy="238358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270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9" name="楕円 158"/>
                          <p:cNvSpPr/>
                          <p:nvPr/>
                        </p:nvSpPr>
                        <p:spPr>
                          <a:xfrm>
                            <a:off x="5859401" y="2520019"/>
                            <a:ext cx="128154" cy="134952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1270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60" name="楕円 159"/>
                          <p:cNvSpPr/>
                          <p:nvPr/>
                        </p:nvSpPr>
                        <p:spPr>
                          <a:xfrm>
                            <a:off x="6167816" y="2520019"/>
                            <a:ext cx="128154" cy="134952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1270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61" name="フリーフォーム 160"/>
                          <p:cNvSpPr/>
                          <p:nvPr/>
                        </p:nvSpPr>
                        <p:spPr>
                          <a:xfrm>
                            <a:off x="6056255" y="2871100"/>
                            <a:ext cx="151600" cy="76163"/>
                          </a:xfrm>
                          <a:custGeom>
                            <a:avLst/>
                            <a:gdLst>
                              <a:gd name="connsiteX0" fmla="*/ 0 w 513080"/>
                              <a:gd name="connsiteY0" fmla="*/ 0 h 71120"/>
                              <a:gd name="connsiteX1" fmla="*/ 467360 w 513080"/>
                              <a:gd name="connsiteY1" fmla="*/ 0 h 71120"/>
                              <a:gd name="connsiteX2" fmla="*/ 513080 w 513080"/>
                              <a:gd name="connsiteY2" fmla="*/ 71120 h 71120"/>
                              <a:gd name="connsiteX3" fmla="*/ 513080 w 513080"/>
                              <a:gd name="connsiteY3" fmla="*/ 71120 h 71120"/>
                              <a:gd name="connsiteX0" fmla="*/ 0 w 490220"/>
                              <a:gd name="connsiteY0" fmla="*/ 0 h 107315"/>
                              <a:gd name="connsiteX1" fmla="*/ 444500 w 490220"/>
                              <a:gd name="connsiteY1" fmla="*/ 36195 h 107315"/>
                              <a:gd name="connsiteX2" fmla="*/ 490220 w 490220"/>
                              <a:gd name="connsiteY2" fmla="*/ 107315 h 107315"/>
                              <a:gd name="connsiteX3" fmla="*/ 490220 w 490220"/>
                              <a:gd name="connsiteY3" fmla="*/ 107315 h 107315"/>
                              <a:gd name="connsiteX0" fmla="*/ 0 w 490220"/>
                              <a:gd name="connsiteY0" fmla="*/ 0 h 107315"/>
                              <a:gd name="connsiteX1" fmla="*/ 444500 w 490220"/>
                              <a:gd name="connsiteY1" fmla="*/ 36195 h 107315"/>
                              <a:gd name="connsiteX2" fmla="*/ 490220 w 490220"/>
                              <a:gd name="connsiteY2" fmla="*/ 107315 h 107315"/>
                              <a:gd name="connsiteX3" fmla="*/ 490220 w 490220"/>
                              <a:gd name="connsiteY3" fmla="*/ 107315 h 107315"/>
                              <a:gd name="connsiteX0" fmla="*/ 0 w 490220"/>
                              <a:gd name="connsiteY0" fmla="*/ 0 h 107315"/>
                              <a:gd name="connsiteX1" fmla="*/ 429260 w 490220"/>
                              <a:gd name="connsiteY1" fmla="*/ 1905 h 107315"/>
                              <a:gd name="connsiteX2" fmla="*/ 490220 w 490220"/>
                              <a:gd name="connsiteY2" fmla="*/ 107315 h 107315"/>
                              <a:gd name="connsiteX3" fmla="*/ 490220 w 490220"/>
                              <a:gd name="connsiteY3" fmla="*/ 107315 h 107315"/>
                              <a:gd name="connsiteX0" fmla="*/ 0 w 490220"/>
                              <a:gd name="connsiteY0" fmla="*/ 0 h 129069"/>
                              <a:gd name="connsiteX1" fmla="*/ 429260 w 490220"/>
                              <a:gd name="connsiteY1" fmla="*/ 1905 h 129069"/>
                              <a:gd name="connsiteX2" fmla="*/ 490220 w 490220"/>
                              <a:gd name="connsiteY2" fmla="*/ 107315 h 129069"/>
                              <a:gd name="connsiteX3" fmla="*/ 490220 w 490220"/>
                              <a:gd name="connsiteY3" fmla="*/ 107315 h 129069"/>
                              <a:gd name="connsiteX0" fmla="*/ 0 w 490220"/>
                              <a:gd name="connsiteY0" fmla="*/ 0 h 129069"/>
                              <a:gd name="connsiteX1" fmla="*/ 429260 w 490220"/>
                              <a:gd name="connsiteY1" fmla="*/ 1905 h 129069"/>
                              <a:gd name="connsiteX2" fmla="*/ 490220 w 490220"/>
                              <a:gd name="connsiteY2" fmla="*/ 107315 h 129069"/>
                              <a:gd name="connsiteX3" fmla="*/ 490220 w 490220"/>
                              <a:gd name="connsiteY3" fmla="*/ 107315 h 129069"/>
                              <a:gd name="connsiteX0" fmla="*/ 0 w 490220"/>
                              <a:gd name="connsiteY0" fmla="*/ 0 h 129069"/>
                              <a:gd name="connsiteX1" fmla="*/ 429260 w 490220"/>
                              <a:gd name="connsiteY1" fmla="*/ 1905 h 129069"/>
                              <a:gd name="connsiteX2" fmla="*/ 490220 w 490220"/>
                              <a:gd name="connsiteY2" fmla="*/ 107315 h 129069"/>
                              <a:gd name="connsiteX3" fmla="*/ 490220 w 490220"/>
                              <a:gd name="connsiteY3" fmla="*/ 107315 h 129069"/>
                              <a:gd name="connsiteX0" fmla="*/ 0 w 537845"/>
                              <a:gd name="connsiteY0" fmla="*/ 0 h 129069"/>
                              <a:gd name="connsiteX1" fmla="*/ 429260 w 537845"/>
                              <a:gd name="connsiteY1" fmla="*/ 1905 h 129069"/>
                              <a:gd name="connsiteX2" fmla="*/ 490220 w 537845"/>
                              <a:gd name="connsiteY2" fmla="*/ 107315 h 129069"/>
                              <a:gd name="connsiteX3" fmla="*/ 537845 w 537845"/>
                              <a:gd name="connsiteY3" fmla="*/ 105410 h 129069"/>
                              <a:gd name="connsiteX0" fmla="*/ 0 w 490220"/>
                              <a:gd name="connsiteY0" fmla="*/ 0 h 129069"/>
                              <a:gd name="connsiteX1" fmla="*/ 429260 w 490220"/>
                              <a:gd name="connsiteY1" fmla="*/ 1905 h 129069"/>
                              <a:gd name="connsiteX2" fmla="*/ 490220 w 490220"/>
                              <a:gd name="connsiteY2" fmla="*/ 107315 h 129069"/>
                              <a:gd name="connsiteX0" fmla="*/ 0 w 465455"/>
                              <a:gd name="connsiteY0" fmla="*/ 0 h 129069"/>
                              <a:gd name="connsiteX1" fmla="*/ 429260 w 465455"/>
                              <a:gd name="connsiteY1" fmla="*/ 1905 h 129069"/>
                              <a:gd name="connsiteX2" fmla="*/ 465455 w 465455"/>
                              <a:gd name="connsiteY2" fmla="*/ 55880 h 129069"/>
                              <a:gd name="connsiteX0" fmla="*/ 0 w 465455"/>
                              <a:gd name="connsiteY0" fmla="*/ 0 h 129069"/>
                              <a:gd name="connsiteX1" fmla="*/ 429260 w 465455"/>
                              <a:gd name="connsiteY1" fmla="*/ 1905 h 129069"/>
                              <a:gd name="connsiteX2" fmla="*/ 465455 w 465455"/>
                              <a:gd name="connsiteY2" fmla="*/ 55880 h 129069"/>
                              <a:gd name="connsiteX0" fmla="*/ 0 w 471170"/>
                              <a:gd name="connsiteY0" fmla="*/ 0 h 129069"/>
                              <a:gd name="connsiteX1" fmla="*/ 429260 w 471170"/>
                              <a:gd name="connsiteY1" fmla="*/ 1905 h 129069"/>
                              <a:gd name="connsiteX2" fmla="*/ 471170 w 471170"/>
                              <a:gd name="connsiteY2" fmla="*/ 52070 h 129069"/>
                              <a:gd name="connsiteX0" fmla="*/ 0 w 471170"/>
                              <a:gd name="connsiteY0" fmla="*/ 0 h 141314"/>
                              <a:gd name="connsiteX1" fmla="*/ 421640 w 471170"/>
                              <a:gd name="connsiteY1" fmla="*/ 26670 h 141314"/>
                              <a:gd name="connsiteX2" fmla="*/ 471170 w 471170"/>
                              <a:gd name="connsiteY2" fmla="*/ 52070 h 141314"/>
                              <a:gd name="connsiteX0" fmla="*/ 0 w 471170"/>
                              <a:gd name="connsiteY0" fmla="*/ 0 h 141314"/>
                              <a:gd name="connsiteX1" fmla="*/ 421640 w 471170"/>
                              <a:gd name="connsiteY1" fmla="*/ 26670 h 141314"/>
                              <a:gd name="connsiteX2" fmla="*/ 471170 w 471170"/>
                              <a:gd name="connsiteY2" fmla="*/ 52070 h 141314"/>
                              <a:gd name="connsiteX0" fmla="*/ 0 w 471170"/>
                              <a:gd name="connsiteY0" fmla="*/ 0 h 134780"/>
                              <a:gd name="connsiteX1" fmla="*/ 421640 w 471170"/>
                              <a:gd name="connsiteY1" fmla="*/ 26670 h 134780"/>
                              <a:gd name="connsiteX2" fmla="*/ 471170 w 471170"/>
                              <a:gd name="connsiteY2" fmla="*/ 52070 h 134780"/>
                              <a:gd name="connsiteX0" fmla="*/ 0 w 421640"/>
                              <a:gd name="connsiteY0" fmla="*/ 0 h 134780"/>
                              <a:gd name="connsiteX1" fmla="*/ 421640 w 421640"/>
                              <a:gd name="connsiteY1" fmla="*/ 26670 h 134780"/>
                              <a:gd name="connsiteX0" fmla="*/ 0 w 404924"/>
                              <a:gd name="connsiteY0" fmla="*/ 0 h 131307"/>
                              <a:gd name="connsiteX1" fmla="*/ 404924 w 404924"/>
                              <a:gd name="connsiteY1" fmla="*/ 19651 h 131307"/>
                              <a:gd name="connsiteX0" fmla="*/ 0 w 404924"/>
                              <a:gd name="connsiteY0" fmla="*/ 0 h 155607"/>
                              <a:gd name="connsiteX1" fmla="*/ 404924 w 404924"/>
                              <a:gd name="connsiteY1" fmla="*/ 19651 h 155607"/>
                              <a:gd name="connsiteX0" fmla="*/ 0 w 404924"/>
                              <a:gd name="connsiteY0" fmla="*/ 0 h 164062"/>
                              <a:gd name="connsiteX1" fmla="*/ 404924 w 404924"/>
                              <a:gd name="connsiteY1" fmla="*/ 19651 h 164062"/>
                              <a:gd name="connsiteX0" fmla="*/ 0 w 388206"/>
                              <a:gd name="connsiteY0" fmla="*/ 0 h 217489"/>
                              <a:gd name="connsiteX1" fmla="*/ 388206 w 388206"/>
                              <a:gd name="connsiteY1" fmla="*/ 103890 h 217489"/>
                              <a:gd name="connsiteX0" fmla="*/ 0 w 343626"/>
                              <a:gd name="connsiteY0" fmla="*/ 8428 h 157308"/>
                              <a:gd name="connsiteX1" fmla="*/ 343626 w 343626"/>
                              <a:gd name="connsiteY1" fmla="*/ -1 h 157308"/>
                              <a:gd name="connsiteX0" fmla="*/ 0 w 371488"/>
                              <a:gd name="connsiteY0" fmla="*/ 141807 h 237715"/>
                              <a:gd name="connsiteX1" fmla="*/ 371488 w 371488"/>
                              <a:gd name="connsiteY1" fmla="*/ 0 h 237715"/>
                              <a:gd name="connsiteX0" fmla="*/ 0 w 371488"/>
                              <a:gd name="connsiteY0" fmla="*/ 141807 h 188109"/>
                              <a:gd name="connsiteX1" fmla="*/ 371488 w 371488"/>
                              <a:gd name="connsiteY1" fmla="*/ 0 h 188109"/>
                              <a:gd name="connsiteX0" fmla="*/ 0 w 354770"/>
                              <a:gd name="connsiteY0" fmla="*/ 190947 h 224529"/>
                              <a:gd name="connsiteX1" fmla="*/ 354770 w 354770"/>
                              <a:gd name="connsiteY1" fmla="*/ 0 h 22452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</a:cxnLst>
                            <a:rect l="l" t="t" r="r" b="b"/>
                            <a:pathLst>
                              <a:path w="354770" h="224529">
                                <a:moveTo>
                                  <a:pt x="0" y="190947"/>
                                </a:moveTo>
                                <a:cubicBezTo>
                                  <a:pt x="110976" y="265954"/>
                                  <a:pt x="241604" y="220764"/>
                                  <a:pt x="354770" y="0"/>
                                </a:cubicBezTo>
                              </a:path>
                            </a:pathLst>
                          </a:custGeom>
                          <a:noFill/>
                          <a:ln w="1270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51" name="フリーフォーム 150"/>
                        <p:cNvSpPr/>
                        <p:nvPr/>
                      </p:nvSpPr>
                      <p:spPr>
                        <a:xfrm>
                          <a:off x="2229019" y="368300"/>
                          <a:ext cx="28405" cy="53975"/>
                        </a:xfrm>
                        <a:custGeom>
                          <a:avLst/>
                          <a:gdLst>
                            <a:gd name="connsiteX0" fmla="*/ 0 w 22225"/>
                            <a:gd name="connsiteY0" fmla="*/ 0 h 53975"/>
                            <a:gd name="connsiteX1" fmla="*/ 22225 w 22225"/>
                            <a:gd name="connsiteY1" fmla="*/ 53975 h 53975"/>
                            <a:gd name="connsiteX2" fmla="*/ 22225 w 22225"/>
                            <a:gd name="connsiteY2" fmla="*/ 53975 h 53975"/>
                            <a:gd name="connsiteX0" fmla="*/ 4699 w 26924"/>
                            <a:gd name="connsiteY0" fmla="*/ 0 h 53975"/>
                            <a:gd name="connsiteX1" fmla="*/ 26924 w 26924"/>
                            <a:gd name="connsiteY1" fmla="*/ 53975 h 53975"/>
                            <a:gd name="connsiteX2" fmla="*/ 26924 w 26924"/>
                            <a:gd name="connsiteY2" fmla="*/ 53975 h 53975"/>
                            <a:gd name="connsiteX0" fmla="*/ 6180 w 28405"/>
                            <a:gd name="connsiteY0" fmla="*/ 0 h 53975"/>
                            <a:gd name="connsiteX1" fmla="*/ 28405 w 28405"/>
                            <a:gd name="connsiteY1" fmla="*/ 53975 h 53975"/>
                            <a:gd name="connsiteX2" fmla="*/ 28405 w 28405"/>
                            <a:gd name="connsiteY2" fmla="*/ 53975 h 539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28405" h="53975">
                              <a:moveTo>
                                <a:pt x="6180" y="0"/>
                              </a:moveTo>
                              <a:cubicBezTo>
                                <a:pt x="-10224" y="27517"/>
                                <a:pt x="9091" y="50271"/>
                                <a:pt x="28405" y="53975"/>
                              </a:cubicBezTo>
                              <a:lnTo>
                                <a:pt x="28405" y="53975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2" name="フリーフォーム 151"/>
                        <p:cNvSpPr/>
                        <p:nvPr/>
                      </p:nvSpPr>
                      <p:spPr>
                        <a:xfrm>
                          <a:off x="2296733" y="349655"/>
                          <a:ext cx="13672" cy="49300"/>
                        </a:xfrm>
                        <a:custGeom>
                          <a:avLst/>
                          <a:gdLst>
                            <a:gd name="connsiteX0" fmla="*/ 0 w 22225"/>
                            <a:gd name="connsiteY0" fmla="*/ 0 h 53975"/>
                            <a:gd name="connsiteX1" fmla="*/ 22225 w 22225"/>
                            <a:gd name="connsiteY1" fmla="*/ 53975 h 53975"/>
                            <a:gd name="connsiteX2" fmla="*/ 22225 w 22225"/>
                            <a:gd name="connsiteY2" fmla="*/ 53975 h 53975"/>
                            <a:gd name="connsiteX0" fmla="*/ 4699 w 26924"/>
                            <a:gd name="connsiteY0" fmla="*/ 0 h 53975"/>
                            <a:gd name="connsiteX1" fmla="*/ 26924 w 26924"/>
                            <a:gd name="connsiteY1" fmla="*/ 53975 h 53975"/>
                            <a:gd name="connsiteX2" fmla="*/ 26924 w 26924"/>
                            <a:gd name="connsiteY2" fmla="*/ 53975 h 53975"/>
                            <a:gd name="connsiteX0" fmla="*/ 6180 w 28405"/>
                            <a:gd name="connsiteY0" fmla="*/ 0 h 53975"/>
                            <a:gd name="connsiteX1" fmla="*/ 28405 w 28405"/>
                            <a:gd name="connsiteY1" fmla="*/ 53975 h 53975"/>
                            <a:gd name="connsiteX2" fmla="*/ 28405 w 28405"/>
                            <a:gd name="connsiteY2" fmla="*/ 53975 h 53975"/>
                            <a:gd name="connsiteX0" fmla="*/ 5004 w 20085"/>
                            <a:gd name="connsiteY0" fmla="*/ 0 h 61118"/>
                            <a:gd name="connsiteX1" fmla="*/ 20085 w 20085"/>
                            <a:gd name="connsiteY1" fmla="*/ 61118 h 61118"/>
                            <a:gd name="connsiteX2" fmla="*/ 20085 w 20085"/>
                            <a:gd name="connsiteY2" fmla="*/ 61118 h 61118"/>
                            <a:gd name="connsiteX0" fmla="*/ 4790 w 19894"/>
                            <a:gd name="connsiteY0" fmla="*/ 0 h 63109"/>
                            <a:gd name="connsiteX1" fmla="*/ 19871 w 19894"/>
                            <a:gd name="connsiteY1" fmla="*/ 61118 h 63109"/>
                            <a:gd name="connsiteX2" fmla="*/ 7965 w 19894"/>
                            <a:gd name="connsiteY2" fmla="*/ 46831 h 63109"/>
                            <a:gd name="connsiteX0" fmla="*/ 6171 w 12262"/>
                            <a:gd name="connsiteY0" fmla="*/ 0 h 53145"/>
                            <a:gd name="connsiteX1" fmla="*/ 11727 w 12262"/>
                            <a:gd name="connsiteY1" fmla="*/ 49211 h 53145"/>
                            <a:gd name="connsiteX2" fmla="*/ 9346 w 12262"/>
                            <a:gd name="connsiteY2" fmla="*/ 46831 h 53145"/>
                            <a:gd name="connsiteX0" fmla="*/ 8116 w 14207"/>
                            <a:gd name="connsiteY0" fmla="*/ 0 h 53145"/>
                            <a:gd name="connsiteX1" fmla="*/ 13672 w 14207"/>
                            <a:gd name="connsiteY1" fmla="*/ 49211 h 53145"/>
                            <a:gd name="connsiteX2" fmla="*/ 11291 w 14207"/>
                            <a:gd name="connsiteY2" fmla="*/ 46831 h 53145"/>
                            <a:gd name="connsiteX0" fmla="*/ 8116 w 13672"/>
                            <a:gd name="connsiteY0" fmla="*/ 0 h 49300"/>
                            <a:gd name="connsiteX1" fmla="*/ 13672 w 13672"/>
                            <a:gd name="connsiteY1" fmla="*/ 49211 h 493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3672" h="49300">
                              <a:moveTo>
                                <a:pt x="8116" y="0"/>
                              </a:moveTo>
                              <a:cubicBezTo>
                                <a:pt x="-8288" y="27517"/>
                                <a:pt x="3618" y="50931"/>
                                <a:pt x="13672" y="49211"/>
                              </a:cubicBezTo>
                            </a:path>
                          </a:pathLst>
                        </a:custGeom>
                        <a:noFill/>
                        <a:ln w="127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3" name="フリーフォーム 152"/>
                        <p:cNvSpPr/>
                        <p:nvPr/>
                      </p:nvSpPr>
                      <p:spPr>
                        <a:xfrm>
                          <a:off x="2360223" y="346427"/>
                          <a:ext cx="21931" cy="65880"/>
                        </a:xfrm>
                        <a:custGeom>
                          <a:avLst/>
                          <a:gdLst>
                            <a:gd name="connsiteX0" fmla="*/ 0 w 22225"/>
                            <a:gd name="connsiteY0" fmla="*/ 0 h 53975"/>
                            <a:gd name="connsiteX1" fmla="*/ 22225 w 22225"/>
                            <a:gd name="connsiteY1" fmla="*/ 53975 h 53975"/>
                            <a:gd name="connsiteX2" fmla="*/ 22225 w 22225"/>
                            <a:gd name="connsiteY2" fmla="*/ 53975 h 53975"/>
                            <a:gd name="connsiteX0" fmla="*/ 4699 w 26924"/>
                            <a:gd name="connsiteY0" fmla="*/ 0 h 53975"/>
                            <a:gd name="connsiteX1" fmla="*/ 26924 w 26924"/>
                            <a:gd name="connsiteY1" fmla="*/ 53975 h 53975"/>
                            <a:gd name="connsiteX2" fmla="*/ 26924 w 26924"/>
                            <a:gd name="connsiteY2" fmla="*/ 53975 h 53975"/>
                            <a:gd name="connsiteX0" fmla="*/ 6180 w 28405"/>
                            <a:gd name="connsiteY0" fmla="*/ 0 h 53975"/>
                            <a:gd name="connsiteX1" fmla="*/ 28405 w 28405"/>
                            <a:gd name="connsiteY1" fmla="*/ 53975 h 53975"/>
                            <a:gd name="connsiteX2" fmla="*/ 28405 w 28405"/>
                            <a:gd name="connsiteY2" fmla="*/ 53975 h 53975"/>
                            <a:gd name="connsiteX0" fmla="*/ 11838 w 15013"/>
                            <a:gd name="connsiteY0" fmla="*/ 0 h 56356"/>
                            <a:gd name="connsiteX1" fmla="*/ 15013 w 15013"/>
                            <a:gd name="connsiteY1" fmla="*/ 56356 h 56356"/>
                            <a:gd name="connsiteX2" fmla="*/ 15013 w 15013"/>
                            <a:gd name="connsiteY2" fmla="*/ 56356 h 56356"/>
                            <a:gd name="connsiteX0" fmla="*/ 27781 w 30956"/>
                            <a:gd name="connsiteY0" fmla="*/ 0 h 61119"/>
                            <a:gd name="connsiteX1" fmla="*/ 30956 w 30956"/>
                            <a:gd name="connsiteY1" fmla="*/ 56356 h 61119"/>
                            <a:gd name="connsiteX2" fmla="*/ 0 w 30956"/>
                            <a:gd name="connsiteY2" fmla="*/ 61119 h 61119"/>
                            <a:gd name="connsiteX0" fmla="*/ 11838 w 15013"/>
                            <a:gd name="connsiteY0" fmla="*/ 0 h 56356"/>
                            <a:gd name="connsiteX1" fmla="*/ 15013 w 15013"/>
                            <a:gd name="connsiteY1" fmla="*/ 56356 h 56356"/>
                            <a:gd name="connsiteX0" fmla="*/ 11838 w 15013"/>
                            <a:gd name="connsiteY0" fmla="*/ 0 h 63499"/>
                            <a:gd name="connsiteX1" fmla="*/ 15013 w 15013"/>
                            <a:gd name="connsiteY1" fmla="*/ 63499 h 63499"/>
                            <a:gd name="connsiteX0" fmla="*/ 17183 w 17183"/>
                            <a:gd name="connsiteY0" fmla="*/ 0 h 65880"/>
                            <a:gd name="connsiteX1" fmla="*/ 10833 w 17183"/>
                            <a:gd name="connsiteY1" fmla="*/ 65880 h 65880"/>
                            <a:gd name="connsiteX0" fmla="*/ 22822 w 22822"/>
                            <a:gd name="connsiteY0" fmla="*/ 0 h 65880"/>
                            <a:gd name="connsiteX1" fmla="*/ 16472 w 22822"/>
                            <a:gd name="connsiteY1" fmla="*/ 65880 h 65880"/>
                            <a:gd name="connsiteX0" fmla="*/ 21931 w 21931"/>
                            <a:gd name="connsiteY0" fmla="*/ 0 h 65880"/>
                            <a:gd name="connsiteX1" fmla="*/ 15581 w 21931"/>
                            <a:gd name="connsiteY1" fmla="*/ 65880 h 65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21931" h="65880">
                              <a:moveTo>
                                <a:pt x="21931" y="0"/>
                              </a:moveTo>
                              <a:cubicBezTo>
                                <a:pt x="-8761" y="13230"/>
                                <a:pt x="-3733" y="62176"/>
                                <a:pt x="15581" y="65880"/>
                              </a:cubicBezTo>
                            </a:path>
                          </a:pathLst>
                        </a:custGeom>
                        <a:noFill/>
                        <a:ln w="127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4" name="フリーフォーム 153"/>
                        <p:cNvSpPr/>
                        <p:nvPr/>
                      </p:nvSpPr>
                      <p:spPr>
                        <a:xfrm>
                          <a:off x="2531348" y="366493"/>
                          <a:ext cx="28405" cy="53975"/>
                        </a:xfrm>
                        <a:custGeom>
                          <a:avLst/>
                          <a:gdLst>
                            <a:gd name="connsiteX0" fmla="*/ 0 w 22225"/>
                            <a:gd name="connsiteY0" fmla="*/ 0 h 53975"/>
                            <a:gd name="connsiteX1" fmla="*/ 22225 w 22225"/>
                            <a:gd name="connsiteY1" fmla="*/ 53975 h 53975"/>
                            <a:gd name="connsiteX2" fmla="*/ 22225 w 22225"/>
                            <a:gd name="connsiteY2" fmla="*/ 53975 h 53975"/>
                            <a:gd name="connsiteX0" fmla="*/ 4699 w 26924"/>
                            <a:gd name="connsiteY0" fmla="*/ 0 h 53975"/>
                            <a:gd name="connsiteX1" fmla="*/ 26924 w 26924"/>
                            <a:gd name="connsiteY1" fmla="*/ 53975 h 53975"/>
                            <a:gd name="connsiteX2" fmla="*/ 26924 w 26924"/>
                            <a:gd name="connsiteY2" fmla="*/ 53975 h 53975"/>
                            <a:gd name="connsiteX0" fmla="*/ 6180 w 28405"/>
                            <a:gd name="connsiteY0" fmla="*/ 0 h 53975"/>
                            <a:gd name="connsiteX1" fmla="*/ 28405 w 28405"/>
                            <a:gd name="connsiteY1" fmla="*/ 53975 h 53975"/>
                            <a:gd name="connsiteX2" fmla="*/ 28405 w 28405"/>
                            <a:gd name="connsiteY2" fmla="*/ 53975 h 539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28405" h="53975">
                              <a:moveTo>
                                <a:pt x="6180" y="0"/>
                              </a:moveTo>
                              <a:cubicBezTo>
                                <a:pt x="-10224" y="27517"/>
                                <a:pt x="9091" y="50271"/>
                                <a:pt x="28405" y="53975"/>
                              </a:cubicBezTo>
                              <a:lnTo>
                                <a:pt x="28405" y="53975"/>
                              </a:lnTo>
                            </a:path>
                          </a:pathLst>
                        </a:custGeom>
                        <a:noFill/>
                        <a:ln w="127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5" name="フリーフォーム 154"/>
                        <p:cNvSpPr/>
                        <p:nvPr/>
                      </p:nvSpPr>
                      <p:spPr>
                        <a:xfrm>
                          <a:off x="2599062" y="347848"/>
                          <a:ext cx="13672" cy="49300"/>
                        </a:xfrm>
                        <a:custGeom>
                          <a:avLst/>
                          <a:gdLst>
                            <a:gd name="connsiteX0" fmla="*/ 0 w 22225"/>
                            <a:gd name="connsiteY0" fmla="*/ 0 h 53975"/>
                            <a:gd name="connsiteX1" fmla="*/ 22225 w 22225"/>
                            <a:gd name="connsiteY1" fmla="*/ 53975 h 53975"/>
                            <a:gd name="connsiteX2" fmla="*/ 22225 w 22225"/>
                            <a:gd name="connsiteY2" fmla="*/ 53975 h 53975"/>
                            <a:gd name="connsiteX0" fmla="*/ 4699 w 26924"/>
                            <a:gd name="connsiteY0" fmla="*/ 0 h 53975"/>
                            <a:gd name="connsiteX1" fmla="*/ 26924 w 26924"/>
                            <a:gd name="connsiteY1" fmla="*/ 53975 h 53975"/>
                            <a:gd name="connsiteX2" fmla="*/ 26924 w 26924"/>
                            <a:gd name="connsiteY2" fmla="*/ 53975 h 53975"/>
                            <a:gd name="connsiteX0" fmla="*/ 6180 w 28405"/>
                            <a:gd name="connsiteY0" fmla="*/ 0 h 53975"/>
                            <a:gd name="connsiteX1" fmla="*/ 28405 w 28405"/>
                            <a:gd name="connsiteY1" fmla="*/ 53975 h 53975"/>
                            <a:gd name="connsiteX2" fmla="*/ 28405 w 28405"/>
                            <a:gd name="connsiteY2" fmla="*/ 53975 h 53975"/>
                            <a:gd name="connsiteX0" fmla="*/ 5004 w 20085"/>
                            <a:gd name="connsiteY0" fmla="*/ 0 h 61118"/>
                            <a:gd name="connsiteX1" fmla="*/ 20085 w 20085"/>
                            <a:gd name="connsiteY1" fmla="*/ 61118 h 61118"/>
                            <a:gd name="connsiteX2" fmla="*/ 20085 w 20085"/>
                            <a:gd name="connsiteY2" fmla="*/ 61118 h 61118"/>
                            <a:gd name="connsiteX0" fmla="*/ 4790 w 19894"/>
                            <a:gd name="connsiteY0" fmla="*/ 0 h 63109"/>
                            <a:gd name="connsiteX1" fmla="*/ 19871 w 19894"/>
                            <a:gd name="connsiteY1" fmla="*/ 61118 h 63109"/>
                            <a:gd name="connsiteX2" fmla="*/ 7965 w 19894"/>
                            <a:gd name="connsiteY2" fmla="*/ 46831 h 63109"/>
                            <a:gd name="connsiteX0" fmla="*/ 6171 w 12262"/>
                            <a:gd name="connsiteY0" fmla="*/ 0 h 53145"/>
                            <a:gd name="connsiteX1" fmla="*/ 11727 w 12262"/>
                            <a:gd name="connsiteY1" fmla="*/ 49211 h 53145"/>
                            <a:gd name="connsiteX2" fmla="*/ 9346 w 12262"/>
                            <a:gd name="connsiteY2" fmla="*/ 46831 h 53145"/>
                            <a:gd name="connsiteX0" fmla="*/ 8116 w 14207"/>
                            <a:gd name="connsiteY0" fmla="*/ 0 h 53145"/>
                            <a:gd name="connsiteX1" fmla="*/ 13672 w 14207"/>
                            <a:gd name="connsiteY1" fmla="*/ 49211 h 53145"/>
                            <a:gd name="connsiteX2" fmla="*/ 11291 w 14207"/>
                            <a:gd name="connsiteY2" fmla="*/ 46831 h 53145"/>
                            <a:gd name="connsiteX0" fmla="*/ 8116 w 13672"/>
                            <a:gd name="connsiteY0" fmla="*/ 0 h 49300"/>
                            <a:gd name="connsiteX1" fmla="*/ 13672 w 13672"/>
                            <a:gd name="connsiteY1" fmla="*/ 49211 h 493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3672" h="49300">
                              <a:moveTo>
                                <a:pt x="8116" y="0"/>
                              </a:moveTo>
                              <a:cubicBezTo>
                                <a:pt x="-8288" y="27517"/>
                                <a:pt x="3618" y="50931"/>
                                <a:pt x="13672" y="49211"/>
                              </a:cubicBezTo>
                            </a:path>
                          </a:pathLst>
                        </a:custGeom>
                        <a:noFill/>
                        <a:ln w="127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6" name="フリーフォーム 155"/>
                        <p:cNvSpPr/>
                        <p:nvPr/>
                      </p:nvSpPr>
                      <p:spPr>
                        <a:xfrm>
                          <a:off x="2662552" y="344620"/>
                          <a:ext cx="21931" cy="65880"/>
                        </a:xfrm>
                        <a:custGeom>
                          <a:avLst/>
                          <a:gdLst>
                            <a:gd name="connsiteX0" fmla="*/ 0 w 22225"/>
                            <a:gd name="connsiteY0" fmla="*/ 0 h 53975"/>
                            <a:gd name="connsiteX1" fmla="*/ 22225 w 22225"/>
                            <a:gd name="connsiteY1" fmla="*/ 53975 h 53975"/>
                            <a:gd name="connsiteX2" fmla="*/ 22225 w 22225"/>
                            <a:gd name="connsiteY2" fmla="*/ 53975 h 53975"/>
                            <a:gd name="connsiteX0" fmla="*/ 4699 w 26924"/>
                            <a:gd name="connsiteY0" fmla="*/ 0 h 53975"/>
                            <a:gd name="connsiteX1" fmla="*/ 26924 w 26924"/>
                            <a:gd name="connsiteY1" fmla="*/ 53975 h 53975"/>
                            <a:gd name="connsiteX2" fmla="*/ 26924 w 26924"/>
                            <a:gd name="connsiteY2" fmla="*/ 53975 h 53975"/>
                            <a:gd name="connsiteX0" fmla="*/ 6180 w 28405"/>
                            <a:gd name="connsiteY0" fmla="*/ 0 h 53975"/>
                            <a:gd name="connsiteX1" fmla="*/ 28405 w 28405"/>
                            <a:gd name="connsiteY1" fmla="*/ 53975 h 53975"/>
                            <a:gd name="connsiteX2" fmla="*/ 28405 w 28405"/>
                            <a:gd name="connsiteY2" fmla="*/ 53975 h 53975"/>
                            <a:gd name="connsiteX0" fmla="*/ 11838 w 15013"/>
                            <a:gd name="connsiteY0" fmla="*/ 0 h 56356"/>
                            <a:gd name="connsiteX1" fmla="*/ 15013 w 15013"/>
                            <a:gd name="connsiteY1" fmla="*/ 56356 h 56356"/>
                            <a:gd name="connsiteX2" fmla="*/ 15013 w 15013"/>
                            <a:gd name="connsiteY2" fmla="*/ 56356 h 56356"/>
                            <a:gd name="connsiteX0" fmla="*/ 27781 w 30956"/>
                            <a:gd name="connsiteY0" fmla="*/ 0 h 61119"/>
                            <a:gd name="connsiteX1" fmla="*/ 30956 w 30956"/>
                            <a:gd name="connsiteY1" fmla="*/ 56356 h 61119"/>
                            <a:gd name="connsiteX2" fmla="*/ 0 w 30956"/>
                            <a:gd name="connsiteY2" fmla="*/ 61119 h 61119"/>
                            <a:gd name="connsiteX0" fmla="*/ 11838 w 15013"/>
                            <a:gd name="connsiteY0" fmla="*/ 0 h 56356"/>
                            <a:gd name="connsiteX1" fmla="*/ 15013 w 15013"/>
                            <a:gd name="connsiteY1" fmla="*/ 56356 h 56356"/>
                            <a:gd name="connsiteX0" fmla="*/ 11838 w 15013"/>
                            <a:gd name="connsiteY0" fmla="*/ 0 h 63499"/>
                            <a:gd name="connsiteX1" fmla="*/ 15013 w 15013"/>
                            <a:gd name="connsiteY1" fmla="*/ 63499 h 63499"/>
                            <a:gd name="connsiteX0" fmla="*/ 17183 w 17183"/>
                            <a:gd name="connsiteY0" fmla="*/ 0 h 65880"/>
                            <a:gd name="connsiteX1" fmla="*/ 10833 w 17183"/>
                            <a:gd name="connsiteY1" fmla="*/ 65880 h 65880"/>
                            <a:gd name="connsiteX0" fmla="*/ 22822 w 22822"/>
                            <a:gd name="connsiteY0" fmla="*/ 0 h 65880"/>
                            <a:gd name="connsiteX1" fmla="*/ 16472 w 22822"/>
                            <a:gd name="connsiteY1" fmla="*/ 65880 h 65880"/>
                            <a:gd name="connsiteX0" fmla="*/ 21931 w 21931"/>
                            <a:gd name="connsiteY0" fmla="*/ 0 h 65880"/>
                            <a:gd name="connsiteX1" fmla="*/ 15581 w 21931"/>
                            <a:gd name="connsiteY1" fmla="*/ 65880 h 65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21931" h="65880">
                              <a:moveTo>
                                <a:pt x="21931" y="0"/>
                              </a:moveTo>
                              <a:cubicBezTo>
                                <a:pt x="-8761" y="13230"/>
                                <a:pt x="-3733" y="62176"/>
                                <a:pt x="15581" y="65880"/>
                              </a:cubicBezTo>
                            </a:path>
                          </a:pathLst>
                        </a:custGeom>
                        <a:noFill/>
                        <a:ln w="127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45" name="フリーフォーム 144"/>
                  <p:cNvSpPr/>
                  <p:nvPr/>
                </p:nvSpPr>
                <p:spPr>
                  <a:xfrm>
                    <a:off x="6682146" y="3945639"/>
                    <a:ext cx="1485542" cy="402854"/>
                  </a:xfrm>
                  <a:custGeom>
                    <a:avLst/>
                    <a:gdLst>
                      <a:gd name="connsiteX0" fmla="*/ 69850 w 1536700"/>
                      <a:gd name="connsiteY0" fmla="*/ 0 h 279400"/>
                      <a:gd name="connsiteX1" fmla="*/ 1454150 w 1536700"/>
                      <a:gd name="connsiteY1" fmla="*/ 12700 h 279400"/>
                      <a:gd name="connsiteX2" fmla="*/ 1536700 w 1536700"/>
                      <a:gd name="connsiteY2" fmla="*/ 247650 h 279400"/>
                      <a:gd name="connsiteX3" fmla="*/ 1314450 w 1536700"/>
                      <a:gd name="connsiteY3" fmla="*/ 279400 h 279400"/>
                      <a:gd name="connsiteX4" fmla="*/ 1111250 w 1536700"/>
                      <a:gd name="connsiteY4" fmla="*/ 260350 h 279400"/>
                      <a:gd name="connsiteX5" fmla="*/ 882650 w 1536700"/>
                      <a:gd name="connsiteY5" fmla="*/ 266700 h 279400"/>
                      <a:gd name="connsiteX6" fmla="*/ 654050 w 1536700"/>
                      <a:gd name="connsiteY6" fmla="*/ 266700 h 279400"/>
                      <a:gd name="connsiteX7" fmla="*/ 431800 w 1536700"/>
                      <a:gd name="connsiteY7" fmla="*/ 260350 h 279400"/>
                      <a:gd name="connsiteX8" fmla="*/ 171450 w 1536700"/>
                      <a:gd name="connsiteY8" fmla="*/ 222250 h 279400"/>
                      <a:gd name="connsiteX9" fmla="*/ 0 w 1536700"/>
                      <a:gd name="connsiteY9" fmla="*/ 228600 h 279400"/>
                      <a:gd name="connsiteX10" fmla="*/ 69850 w 1536700"/>
                      <a:gd name="connsiteY10" fmla="*/ 0 h 279400"/>
                      <a:gd name="connsiteX0" fmla="*/ 69850 w 1536700"/>
                      <a:gd name="connsiteY0" fmla="*/ 6350 h 285750"/>
                      <a:gd name="connsiteX1" fmla="*/ 1442244 w 1536700"/>
                      <a:gd name="connsiteY1" fmla="*/ 0 h 285750"/>
                      <a:gd name="connsiteX2" fmla="*/ 1536700 w 1536700"/>
                      <a:gd name="connsiteY2" fmla="*/ 254000 h 285750"/>
                      <a:gd name="connsiteX3" fmla="*/ 1314450 w 1536700"/>
                      <a:gd name="connsiteY3" fmla="*/ 285750 h 285750"/>
                      <a:gd name="connsiteX4" fmla="*/ 1111250 w 1536700"/>
                      <a:gd name="connsiteY4" fmla="*/ 266700 h 285750"/>
                      <a:gd name="connsiteX5" fmla="*/ 882650 w 1536700"/>
                      <a:gd name="connsiteY5" fmla="*/ 273050 h 285750"/>
                      <a:gd name="connsiteX6" fmla="*/ 654050 w 1536700"/>
                      <a:gd name="connsiteY6" fmla="*/ 273050 h 285750"/>
                      <a:gd name="connsiteX7" fmla="*/ 431800 w 1536700"/>
                      <a:gd name="connsiteY7" fmla="*/ 266700 h 285750"/>
                      <a:gd name="connsiteX8" fmla="*/ 171450 w 1536700"/>
                      <a:gd name="connsiteY8" fmla="*/ 228600 h 285750"/>
                      <a:gd name="connsiteX9" fmla="*/ 0 w 1536700"/>
                      <a:gd name="connsiteY9" fmla="*/ 234950 h 285750"/>
                      <a:gd name="connsiteX10" fmla="*/ 69850 w 1536700"/>
                      <a:gd name="connsiteY10" fmla="*/ 6350 h 285750"/>
                      <a:gd name="connsiteX0" fmla="*/ 69850 w 1536700"/>
                      <a:gd name="connsiteY0" fmla="*/ 46832 h 326232"/>
                      <a:gd name="connsiteX1" fmla="*/ 1416050 w 1536700"/>
                      <a:gd name="connsiteY1" fmla="*/ 0 h 326232"/>
                      <a:gd name="connsiteX2" fmla="*/ 1536700 w 1536700"/>
                      <a:gd name="connsiteY2" fmla="*/ 294482 h 326232"/>
                      <a:gd name="connsiteX3" fmla="*/ 1314450 w 1536700"/>
                      <a:gd name="connsiteY3" fmla="*/ 326232 h 326232"/>
                      <a:gd name="connsiteX4" fmla="*/ 1111250 w 1536700"/>
                      <a:gd name="connsiteY4" fmla="*/ 307182 h 326232"/>
                      <a:gd name="connsiteX5" fmla="*/ 882650 w 1536700"/>
                      <a:gd name="connsiteY5" fmla="*/ 313532 h 326232"/>
                      <a:gd name="connsiteX6" fmla="*/ 654050 w 1536700"/>
                      <a:gd name="connsiteY6" fmla="*/ 313532 h 326232"/>
                      <a:gd name="connsiteX7" fmla="*/ 431800 w 1536700"/>
                      <a:gd name="connsiteY7" fmla="*/ 307182 h 326232"/>
                      <a:gd name="connsiteX8" fmla="*/ 171450 w 1536700"/>
                      <a:gd name="connsiteY8" fmla="*/ 269082 h 326232"/>
                      <a:gd name="connsiteX9" fmla="*/ 0 w 1536700"/>
                      <a:gd name="connsiteY9" fmla="*/ 275432 h 326232"/>
                      <a:gd name="connsiteX10" fmla="*/ 69850 w 1536700"/>
                      <a:gd name="connsiteY10" fmla="*/ 46832 h 326232"/>
                      <a:gd name="connsiteX0" fmla="*/ 76994 w 1536700"/>
                      <a:gd name="connsiteY0" fmla="*/ 0 h 327025"/>
                      <a:gd name="connsiteX1" fmla="*/ 1416050 w 1536700"/>
                      <a:gd name="connsiteY1" fmla="*/ 793 h 327025"/>
                      <a:gd name="connsiteX2" fmla="*/ 1536700 w 1536700"/>
                      <a:gd name="connsiteY2" fmla="*/ 295275 h 327025"/>
                      <a:gd name="connsiteX3" fmla="*/ 1314450 w 1536700"/>
                      <a:gd name="connsiteY3" fmla="*/ 327025 h 327025"/>
                      <a:gd name="connsiteX4" fmla="*/ 1111250 w 1536700"/>
                      <a:gd name="connsiteY4" fmla="*/ 307975 h 327025"/>
                      <a:gd name="connsiteX5" fmla="*/ 882650 w 1536700"/>
                      <a:gd name="connsiteY5" fmla="*/ 314325 h 327025"/>
                      <a:gd name="connsiteX6" fmla="*/ 654050 w 1536700"/>
                      <a:gd name="connsiteY6" fmla="*/ 314325 h 327025"/>
                      <a:gd name="connsiteX7" fmla="*/ 431800 w 1536700"/>
                      <a:gd name="connsiteY7" fmla="*/ 307975 h 327025"/>
                      <a:gd name="connsiteX8" fmla="*/ 171450 w 1536700"/>
                      <a:gd name="connsiteY8" fmla="*/ 269875 h 327025"/>
                      <a:gd name="connsiteX9" fmla="*/ 0 w 1536700"/>
                      <a:gd name="connsiteY9" fmla="*/ 276225 h 327025"/>
                      <a:gd name="connsiteX10" fmla="*/ 76994 w 1536700"/>
                      <a:gd name="connsiteY10" fmla="*/ 0 h 327025"/>
                      <a:gd name="connsiteX0" fmla="*/ 76994 w 1536700"/>
                      <a:gd name="connsiteY0" fmla="*/ 0 h 327025"/>
                      <a:gd name="connsiteX1" fmla="*/ 1416050 w 1536700"/>
                      <a:gd name="connsiteY1" fmla="*/ 793 h 327025"/>
                      <a:gd name="connsiteX2" fmla="*/ 1536700 w 1536700"/>
                      <a:gd name="connsiteY2" fmla="*/ 295275 h 327025"/>
                      <a:gd name="connsiteX3" fmla="*/ 1314450 w 1536700"/>
                      <a:gd name="connsiteY3" fmla="*/ 327025 h 327025"/>
                      <a:gd name="connsiteX4" fmla="*/ 1111250 w 1536700"/>
                      <a:gd name="connsiteY4" fmla="*/ 307975 h 327025"/>
                      <a:gd name="connsiteX5" fmla="*/ 882650 w 1536700"/>
                      <a:gd name="connsiteY5" fmla="*/ 314325 h 327025"/>
                      <a:gd name="connsiteX6" fmla="*/ 654050 w 1536700"/>
                      <a:gd name="connsiteY6" fmla="*/ 314325 h 327025"/>
                      <a:gd name="connsiteX7" fmla="*/ 431800 w 1536700"/>
                      <a:gd name="connsiteY7" fmla="*/ 307975 h 327025"/>
                      <a:gd name="connsiteX8" fmla="*/ 171450 w 1536700"/>
                      <a:gd name="connsiteY8" fmla="*/ 269875 h 327025"/>
                      <a:gd name="connsiteX9" fmla="*/ 0 w 1536700"/>
                      <a:gd name="connsiteY9" fmla="*/ 276225 h 327025"/>
                      <a:gd name="connsiteX10" fmla="*/ 76994 w 1536700"/>
                      <a:gd name="connsiteY10" fmla="*/ 0 h 327025"/>
                      <a:gd name="connsiteX0" fmla="*/ 76994 w 1536700"/>
                      <a:gd name="connsiteY0" fmla="*/ 0 h 327025"/>
                      <a:gd name="connsiteX1" fmla="*/ 1416050 w 1536700"/>
                      <a:gd name="connsiteY1" fmla="*/ 793 h 327025"/>
                      <a:gd name="connsiteX2" fmla="*/ 1536700 w 1536700"/>
                      <a:gd name="connsiteY2" fmla="*/ 295275 h 327025"/>
                      <a:gd name="connsiteX3" fmla="*/ 1314450 w 1536700"/>
                      <a:gd name="connsiteY3" fmla="*/ 327025 h 327025"/>
                      <a:gd name="connsiteX4" fmla="*/ 1111250 w 1536700"/>
                      <a:gd name="connsiteY4" fmla="*/ 307975 h 327025"/>
                      <a:gd name="connsiteX5" fmla="*/ 882650 w 1536700"/>
                      <a:gd name="connsiteY5" fmla="*/ 314325 h 327025"/>
                      <a:gd name="connsiteX6" fmla="*/ 654050 w 1536700"/>
                      <a:gd name="connsiteY6" fmla="*/ 314325 h 327025"/>
                      <a:gd name="connsiteX7" fmla="*/ 431800 w 1536700"/>
                      <a:gd name="connsiteY7" fmla="*/ 307975 h 327025"/>
                      <a:gd name="connsiteX8" fmla="*/ 171450 w 1536700"/>
                      <a:gd name="connsiteY8" fmla="*/ 269875 h 327025"/>
                      <a:gd name="connsiteX9" fmla="*/ 0 w 1536700"/>
                      <a:gd name="connsiteY9" fmla="*/ 276225 h 327025"/>
                      <a:gd name="connsiteX10" fmla="*/ 76994 w 1536700"/>
                      <a:gd name="connsiteY10" fmla="*/ 0 h 327025"/>
                      <a:gd name="connsiteX0" fmla="*/ 76994 w 1536700"/>
                      <a:gd name="connsiteY0" fmla="*/ 0 h 327025"/>
                      <a:gd name="connsiteX1" fmla="*/ 1416050 w 1536700"/>
                      <a:gd name="connsiteY1" fmla="*/ 793 h 327025"/>
                      <a:gd name="connsiteX2" fmla="*/ 1536700 w 1536700"/>
                      <a:gd name="connsiteY2" fmla="*/ 295275 h 327025"/>
                      <a:gd name="connsiteX3" fmla="*/ 1314450 w 1536700"/>
                      <a:gd name="connsiteY3" fmla="*/ 327025 h 327025"/>
                      <a:gd name="connsiteX4" fmla="*/ 1111250 w 1536700"/>
                      <a:gd name="connsiteY4" fmla="*/ 307975 h 327025"/>
                      <a:gd name="connsiteX5" fmla="*/ 882650 w 1536700"/>
                      <a:gd name="connsiteY5" fmla="*/ 314325 h 327025"/>
                      <a:gd name="connsiteX6" fmla="*/ 654050 w 1536700"/>
                      <a:gd name="connsiteY6" fmla="*/ 314325 h 327025"/>
                      <a:gd name="connsiteX7" fmla="*/ 431800 w 1536700"/>
                      <a:gd name="connsiteY7" fmla="*/ 307975 h 327025"/>
                      <a:gd name="connsiteX8" fmla="*/ 171450 w 1536700"/>
                      <a:gd name="connsiteY8" fmla="*/ 269875 h 327025"/>
                      <a:gd name="connsiteX9" fmla="*/ 0 w 1536700"/>
                      <a:gd name="connsiteY9" fmla="*/ 276225 h 327025"/>
                      <a:gd name="connsiteX10" fmla="*/ 76994 w 1536700"/>
                      <a:gd name="connsiteY10" fmla="*/ 0 h 327025"/>
                      <a:gd name="connsiteX0" fmla="*/ 76994 w 1536700"/>
                      <a:gd name="connsiteY0" fmla="*/ 0 h 327025"/>
                      <a:gd name="connsiteX1" fmla="*/ 1416050 w 1536700"/>
                      <a:gd name="connsiteY1" fmla="*/ 793 h 327025"/>
                      <a:gd name="connsiteX2" fmla="*/ 1536700 w 1536700"/>
                      <a:gd name="connsiteY2" fmla="*/ 295275 h 327025"/>
                      <a:gd name="connsiteX3" fmla="*/ 1314450 w 1536700"/>
                      <a:gd name="connsiteY3" fmla="*/ 327025 h 327025"/>
                      <a:gd name="connsiteX4" fmla="*/ 1111250 w 1536700"/>
                      <a:gd name="connsiteY4" fmla="*/ 307975 h 327025"/>
                      <a:gd name="connsiteX5" fmla="*/ 882650 w 1536700"/>
                      <a:gd name="connsiteY5" fmla="*/ 314325 h 327025"/>
                      <a:gd name="connsiteX6" fmla="*/ 654050 w 1536700"/>
                      <a:gd name="connsiteY6" fmla="*/ 314325 h 327025"/>
                      <a:gd name="connsiteX7" fmla="*/ 431800 w 1536700"/>
                      <a:gd name="connsiteY7" fmla="*/ 307975 h 327025"/>
                      <a:gd name="connsiteX8" fmla="*/ 171450 w 1536700"/>
                      <a:gd name="connsiteY8" fmla="*/ 269875 h 327025"/>
                      <a:gd name="connsiteX9" fmla="*/ 0 w 1536700"/>
                      <a:gd name="connsiteY9" fmla="*/ 276225 h 327025"/>
                      <a:gd name="connsiteX10" fmla="*/ 76994 w 1536700"/>
                      <a:gd name="connsiteY10" fmla="*/ 0 h 327025"/>
                      <a:gd name="connsiteX0" fmla="*/ 76994 w 1536700"/>
                      <a:gd name="connsiteY0" fmla="*/ 0 h 327025"/>
                      <a:gd name="connsiteX1" fmla="*/ 1416050 w 1536700"/>
                      <a:gd name="connsiteY1" fmla="*/ 793 h 327025"/>
                      <a:gd name="connsiteX2" fmla="*/ 1536700 w 1536700"/>
                      <a:gd name="connsiteY2" fmla="*/ 295275 h 327025"/>
                      <a:gd name="connsiteX3" fmla="*/ 1314450 w 1536700"/>
                      <a:gd name="connsiteY3" fmla="*/ 327025 h 327025"/>
                      <a:gd name="connsiteX4" fmla="*/ 1111250 w 1536700"/>
                      <a:gd name="connsiteY4" fmla="*/ 307975 h 327025"/>
                      <a:gd name="connsiteX5" fmla="*/ 882650 w 1536700"/>
                      <a:gd name="connsiteY5" fmla="*/ 314325 h 327025"/>
                      <a:gd name="connsiteX6" fmla="*/ 654050 w 1536700"/>
                      <a:gd name="connsiteY6" fmla="*/ 314325 h 327025"/>
                      <a:gd name="connsiteX7" fmla="*/ 431800 w 1536700"/>
                      <a:gd name="connsiteY7" fmla="*/ 307975 h 327025"/>
                      <a:gd name="connsiteX8" fmla="*/ 171450 w 1536700"/>
                      <a:gd name="connsiteY8" fmla="*/ 269875 h 327025"/>
                      <a:gd name="connsiteX9" fmla="*/ 0 w 1536700"/>
                      <a:gd name="connsiteY9" fmla="*/ 276225 h 327025"/>
                      <a:gd name="connsiteX10" fmla="*/ 76994 w 1536700"/>
                      <a:gd name="connsiteY10" fmla="*/ 0 h 327025"/>
                      <a:gd name="connsiteX0" fmla="*/ 76994 w 1536700"/>
                      <a:gd name="connsiteY0" fmla="*/ 0 h 327025"/>
                      <a:gd name="connsiteX1" fmla="*/ 1416050 w 1536700"/>
                      <a:gd name="connsiteY1" fmla="*/ 793 h 327025"/>
                      <a:gd name="connsiteX2" fmla="*/ 1536700 w 1536700"/>
                      <a:gd name="connsiteY2" fmla="*/ 295275 h 327025"/>
                      <a:gd name="connsiteX3" fmla="*/ 1314450 w 1536700"/>
                      <a:gd name="connsiteY3" fmla="*/ 327025 h 327025"/>
                      <a:gd name="connsiteX4" fmla="*/ 1111250 w 1536700"/>
                      <a:gd name="connsiteY4" fmla="*/ 307975 h 327025"/>
                      <a:gd name="connsiteX5" fmla="*/ 882650 w 1536700"/>
                      <a:gd name="connsiteY5" fmla="*/ 314325 h 327025"/>
                      <a:gd name="connsiteX6" fmla="*/ 654050 w 1536700"/>
                      <a:gd name="connsiteY6" fmla="*/ 314325 h 327025"/>
                      <a:gd name="connsiteX7" fmla="*/ 431800 w 1536700"/>
                      <a:gd name="connsiteY7" fmla="*/ 307975 h 327025"/>
                      <a:gd name="connsiteX8" fmla="*/ 171450 w 1536700"/>
                      <a:gd name="connsiteY8" fmla="*/ 269875 h 327025"/>
                      <a:gd name="connsiteX9" fmla="*/ 0 w 1536700"/>
                      <a:gd name="connsiteY9" fmla="*/ 276225 h 327025"/>
                      <a:gd name="connsiteX10" fmla="*/ 76994 w 1536700"/>
                      <a:gd name="connsiteY10" fmla="*/ 0 h 327025"/>
                      <a:gd name="connsiteX0" fmla="*/ 76994 w 1536700"/>
                      <a:gd name="connsiteY0" fmla="*/ 0 h 356343"/>
                      <a:gd name="connsiteX1" fmla="*/ 1416050 w 1536700"/>
                      <a:gd name="connsiteY1" fmla="*/ 793 h 356343"/>
                      <a:gd name="connsiteX2" fmla="*/ 1536700 w 1536700"/>
                      <a:gd name="connsiteY2" fmla="*/ 295275 h 356343"/>
                      <a:gd name="connsiteX3" fmla="*/ 1314450 w 1536700"/>
                      <a:gd name="connsiteY3" fmla="*/ 327025 h 356343"/>
                      <a:gd name="connsiteX4" fmla="*/ 1111250 w 1536700"/>
                      <a:gd name="connsiteY4" fmla="*/ 307975 h 356343"/>
                      <a:gd name="connsiteX5" fmla="*/ 882650 w 1536700"/>
                      <a:gd name="connsiteY5" fmla="*/ 314325 h 356343"/>
                      <a:gd name="connsiteX6" fmla="*/ 654050 w 1536700"/>
                      <a:gd name="connsiteY6" fmla="*/ 314325 h 356343"/>
                      <a:gd name="connsiteX7" fmla="*/ 431800 w 1536700"/>
                      <a:gd name="connsiteY7" fmla="*/ 307975 h 356343"/>
                      <a:gd name="connsiteX8" fmla="*/ 171450 w 1536700"/>
                      <a:gd name="connsiteY8" fmla="*/ 269875 h 356343"/>
                      <a:gd name="connsiteX9" fmla="*/ 0 w 1536700"/>
                      <a:gd name="connsiteY9" fmla="*/ 276225 h 356343"/>
                      <a:gd name="connsiteX10" fmla="*/ 76994 w 1536700"/>
                      <a:gd name="connsiteY10" fmla="*/ 0 h 356343"/>
                      <a:gd name="connsiteX0" fmla="*/ 76994 w 1536700"/>
                      <a:gd name="connsiteY0" fmla="*/ 0 h 357748"/>
                      <a:gd name="connsiteX1" fmla="*/ 1416050 w 1536700"/>
                      <a:gd name="connsiteY1" fmla="*/ 793 h 357748"/>
                      <a:gd name="connsiteX2" fmla="*/ 1536700 w 1536700"/>
                      <a:gd name="connsiteY2" fmla="*/ 295275 h 357748"/>
                      <a:gd name="connsiteX3" fmla="*/ 1314450 w 1536700"/>
                      <a:gd name="connsiteY3" fmla="*/ 327025 h 357748"/>
                      <a:gd name="connsiteX4" fmla="*/ 1111250 w 1536700"/>
                      <a:gd name="connsiteY4" fmla="*/ 307975 h 357748"/>
                      <a:gd name="connsiteX5" fmla="*/ 882650 w 1536700"/>
                      <a:gd name="connsiteY5" fmla="*/ 314325 h 357748"/>
                      <a:gd name="connsiteX6" fmla="*/ 654050 w 1536700"/>
                      <a:gd name="connsiteY6" fmla="*/ 314325 h 357748"/>
                      <a:gd name="connsiteX7" fmla="*/ 431800 w 1536700"/>
                      <a:gd name="connsiteY7" fmla="*/ 307975 h 357748"/>
                      <a:gd name="connsiteX8" fmla="*/ 171450 w 1536700"/>
                      <a:gd name="connsiteY8" fmla="*/ 269875 h 357748"/>
                      <a:gd name="connsiteX9" fmla="*/ 0 w 1536700"/>
                      <a:gd name="connsiteY9" fmla="*/ 276225 h 357748"/>
                      <a:gd name="connsiteX10" fmla="*/ 76994 w 1536700"/>
                      <a:gd name="connsiteY10" fmla="*/ 0 h 357748"/>
                      <a:gd name="connsiteX0" fmla="*/ 76994 w 1536700"/>
                      <a:gd name="connsiteY0" fmla="*/ 0 h 357748"/>
                      <a:gd name="connsiteX1" fmla="*/ 1416050 w 1536700"/>
                      <a:gd name="connsiteY1" fmla="*/ 793 h 357748"/>
                      <a:gd name="connsiteX2" fmla="*/ 1536700 w 1536700"/>
                      <a:gd name="connsiteY2" fmla="*/ 295275 h 357748"/>
                      <a:gd name="connsiteX3" fmla="*/ 1314450 w 1536700"/>
                      <a:gd name="connsiteY3" fmla="*/ 327025 h 357748"/>
                      <a:gd name="connsiteX4" fmla="*/ 1111250 w 1536700"/>
                      <a:gd name="connsiteY4" fmla="*/ 307975 h 357748"/>
                      <a:gd name="connsiteX5" fmla="*/ 882650 w 1536700"/>
                      <a:gd name="connsiteY5" fmla="*/ 314325 h 357748"/>
                      <a:gd name="connsiteX6" fmla="*/ 654050 w 1536700"/>
                      <a:gd name="connsiteY6" fmla="*/ 314325 h 357748"/>
                      <a:gd name="connsiteX7" fmla="*/ 431800 w 1536700"/>
                      <a:gd name="connsiteY7" fmla="*/ 307975 h 357748"/>
                      <a:gd name="connsiteX8" fmla="*/ 171450 w 1536700"/>
                      <a:gd name="connsiteY8" fmla="*/ 269875 h 357748"/>
                      <a:gd name="connsiteX9" fmla="*/ 0 w 1536700"/>
                      <a:gd name="connsiteY9" fmla="*/ 276225 h 357748"/>
                      <a:gd name="connsiteX10" fmla="*/ 76994 w 1536700"/>
                      <a:gd name="connsiteY10" fmla="*/ 0 h 357748"/>
                      <a:gd name="connsiteX0" fmla="*/ 76994 w 1536700"/>
                      <a:gd name="connsiteY0" fmla="*/ 0 h 386175"/>
                      <a:gd name="connsiteX1" fmla="*/ 1416050 w 1536700"/>
                      <a:gd name="connsiteY1" fmla="*/ 793 h 386175"/>
                      <a:gd name="connsiteX2" fmla="*/ 1536700 w 1536700"/>
                      <a:gd name="connsiteY2" fmla="*/ 295275 h 386175"/>
                      <a:gd name="connsiteX3" fmla="*/ 1314450 w 1536700"/>
                      <a:gd name="connsiteY3" fmla="*/ 327025 h 386175"/>
                      <a:gd name="connsiteX4" fmla="*/ 1111250 w 1536700"/>
                      <a:gd name="connsiteY4" fmla="*/ 307975 h 386175"/>
                      <a:gd name="connsiteX5" fmla="*/ 882650 w 1536700"/>
                      <a:gd name="connsiteY5" fmla="*/ 314325 h 386175"/>
                      <a:gd name="connsiteX6" fmla="*/ 654050 w 1536700"/>
                      <a:gd name="connsiteY6" fmla="*/ 314325 h 386175"/>
                      <a:gd name="connsiteX7" fmla="*/ 431800 w 1536700"/>
                      <a:gd name="connsiteY7" fmla="*/ 307975 h 386175"/>
                      <a:gd name="connsiteX8" fmla="*/ 171450 w 1536700"/>
                      <a:gd name="connsiteY8" fmla="*/ 269875 h 386175"/>
                      <a:gd name="connsiteX9" fmla="*/ 0 w 1536700"/>
                      <a:gd name="connsiteY9" fmla="*/ 276225 h 386175"/>
                      <a:gd name="connsiteX10" fmla="*/ 76994 w 1536700"/>
                      <a:gd name="connsiteY10" fmla="*/ 0 h 386175"/>
                      <a:gd name="connsiteX0" fmla="*/ 76994 w 1536700"/>
                      <a:gd name="connsiteY0" fmla="*/ 0 h 386175"/>
                      <a:gd name="connsiteX1" fmla="*/ 1416050 w 1536700"/>
                      <a:gd name="connsiteY1" fmla="*/ 793 h 386175"/>
                      <a:gd name="connsiteX2" fmla="*/ 1536700 w 1536700"/>
                      <a:gd name="connsiteY2" fmla="*/ 295275 h 386175"/>
                      <a:gd name="connsiteX3" fmla="*/ 1314450 w 1536700"/>
                      <a:gd name="connsiteY3" fmla="*/ 327025 h 386175"/>
                      <a:gd name="connsiteX4" fmla="*/ 1111250 w 1536700"/>
                      <a:gd name="connsiteY4" fmla="*/ 307975 h 386175"/>
                      <a:gd name="connsiteX5" fmla="*/ 882650 w 1536700"/>
                      <a:gd name="connsiteY5" fmla="*/ 314325 h 386175"/>
                      <a:gd name="connsiteX6" fmla="*/ 654050 w 1536700"/>
                      <a:gd name="connsiteY6" fmla="*/ 314325 h 386175"/>
                      <a:gd name="connsiteX7" fmla="*/ 431800 w 1536700"/>
                      <a:gd name="connsiteY7" fmla="*/ 307975 h 386175"/>
                      <a:gd name="connsiteX8" fmla="*/ 171450 w 1536700"/>
                      <a:gd name="connsiteY8" fmla="*/ 269875 h 386175"/>
                      <a:gd name="connsiteX9" fmla="*/ 0 w 1536700"/>
                      <a:gd name="connsiteY9" fmla="*/ 276225 h 386175"/>
                      <a:gd name="connsiteX10" fmla="*/ 76994 w 1536700"/>
                      <a:gd name="connsiteY10" fmla="*/ 0 h 386175"/>
                      <a:gd name="connsiteX0" fmla="*/ 76994 w 1536700"/>
                      <a:gd name="connsiteY0" fmla="*/ 0 h 394732"/>
                      <a:gd name="connsiteX1" fmla="*/ 1416050 w 1536700"/>
                      <a:gd name="connsiteY1" fmla="*/ 793 h 394732"/>
                      <a:gd name="connsiteX2" fmla="*/ 1536700 w 1536700"/>
                      <a:gd name="connsiteY2" fmla="*/ 295275 h 394732"/>
                      <a:gd name="connsiteX3" fmla="*/ 1314450 w 1536700"/>
                      <a:gd name="connsiteY3" fmla="*/ 327025 h 394732"/>
                      <a:gd name="connsiteX4" fmla="*/ 1111250 w 1536700"/>
                      <a:gd name="connsiteY4" fmla="*/ 307975 h 394732"/>
                      <a:gd name="connsiteX5" fmla="*/ 882650 w 1536700"/>
                      <a:gd name="connsiteY5" fmla="*/ 314325 h 394732"/>
                      <a:gd name="connsiteX6" fmla="*/ 654050 w 1536700"/>
                      <a:gd name="connsiteY6" fmla="*/ 314325 h 394732"/>
                      <a:gd name="connsiteX7" fmla="*/ 431800 w 1536700"/>
                      <a:gd name="connsiteY7" fmla="*/ 307975 h 394732"/>
                      <a:gd name="connsiteX8" fmla="*/ 171450 w 1536700"/>
                      <a:gd name="connsiteY8" fmla="*/ 269875 h 394732"/>
                      <a:gd name="connsiteX9" fmla="*/ 0 w 1536700"/>
                      <a:gd name="connsiteY9" fmla="*/ 276225 h 394732"/>
                      <a:gd name="connsiteX10" fmla="*/ 76994 w 1536700"/>
                      <a:gd name="connsiteY10" fmla="*/ 0 h 394732"/>
                      <a:gd name="connsiteX0" fmla="*/ 76994 w 1536700"/>
                      <a:gd name="connsiteY0" fmla="*/ 0 h 392016"/>
                      <a:gd name="connsiteX1" fmla="*/ 1416050 w 1536700"/>
                      <a:gd name="connsiteY1" fmla="*/ 793 h 392016"/>
                      <a:gd name="connsiteX2" fmla="*/ 1536700 w 1536700"/>
                      <a:gd name="connsiteY2" fmla="*/ 295275 h 392016"/>
                      <a:gd name="connsiteX3" fmla="*/ 1314450 w 1536700"/>
                      <a:gd name="connsiteY3" fmla="*/ 327025 h 392016"/>
                      <a:gd name="connsiteX4" fmla="*/ 1111250 w 1536700"/>
                      <a:gd name="connsiteY4" fmla="*/ 307975 h 392016"/>
                      <a:gd name="connsiteX5" fmla="*/ 882650 w 1536700"/>
                      <a:gd name="connsiteY5" fmla="*/ 314325 h 392016"/>
                      <a:gd name="connsiteX6" fmla="*/ 654050 w 1536700"/>
                      <a:gd name="connsiteY6" fmla="*/ 314325 h 392016"/>
                      <a:gd name="connsiteX7" fmla="*/ 431800 w 1536700"/>
                      <a:gd name="connsiteY7" fmla="*/ 307975 h 392016"/>
                      <a:gd name="connsiteX8" fmla="*/ 171450 w 1536700"/>
                      <a:gd name="connsiteY8" fmla="*/ 269875 h 392016"/>
                      <a:gd name="connsiteX9" fmla="*/ 0 w 1536700"/>
                      <a:gd name="connsiteY9" fmla="*/ 276225 h 392016"/>
                      <a:gd name="connsiteX10" fmla="*/ 76994 w 1536700"/>
                      <a:gd name="connsiteY10" fmla="*/ 0 h 392016"/>
                      <a:gd name="connsiteX0" fmla="*/ 76994 w 1536700"/>
                      <a:gd name="connsiteY0" fmla="*/ 0 h 392016"/>
                      <a:gd name="connsiteX1" fmla="*/ 1416050 w 1536700"/>
                      <a:gd name="connsiteY1" fmla="*/ 793 h 392016"/>
                      <a:gd name="connsiteX2" fmla="*/ 1536700 w 1536700"/>
                      <a:gd name="connsiteY2" fmla="*/ 295275 h 392016"/>
                      <a:gd name="connsiteX3" fmla="*/ 1314450 w 1536700"/>
                      <a:gd name="connsiteY3" fmla="*/ 327025 h 392016"/>
                      <a:gd name="connsiteX4" fmla="*/ 1111250 w 1536700"/>
                      <a:gd name="connsiteY4" fmla="*/ 307975 h 392016"/>
                      <a:gd name="connsiteX5" fmla="*/ 882650 w 1536700"/>
                      <a:gd name="connsiteY5" fmla="*/ 314325 h 392016"/>
                      <a:gd name="connsiteX6" fmla="*/ 654050 w 1536700"/>
                      <a:gd name="connsiteY6" fmla="*/ 314325 h 392016"/>
                      <a:gd name="connsiteX7" fmla="*/ 431800 w 1536700"/>
                      <a:gd name="connsiteY7" fmla="*/ 307975 h 392016"/>
                      <a:gd name="connsiteX8" fmla="*/ 171450 w 1536700"/>
                      <a:gd name="connsiteY8" fmla="*/ 269875 h 392016"/>
                      <a:gd name="connsiteX9" fmla="*/ 0 w 1536700"/>
                      <a:gd name="connsiteY9" fmla="*/ 276225 h 392016"/>
                      <a:gd name="connsiteX10" fmla="*/ 76994 w 1536700"/>
                      <a:gd name="connsiteY10" fmla="*/ 0 h 392016"/>
                      <a:gd name="connsiteX0" fmla="*/ 76994 w 1536700"/>
                      <a:gd name="connsiteY0" fmla="*/ 0 h 392016"/>
                      <a:gd name="connsiteX1" fmla="*/ 1416050 w 1536700"/>
                      <a:gd name="connsiteY1" fmla="*/ 793 h 392016"/>
                      <a:gd name="connsiteX2" fmla="*/ 1536700 w 1536700"/>
                      <a:gd name="connsiteY2" fmla="*/ 295275 h 392016"/>
                      <a:gd name="connsiteX3" fmla="*/ 1314450 w 1536700"/>
                      <a:gd name="connsiteY3" fmla="*/ 327025 h 392016"/>
                      <a:gd name="connsiteX4" fmla="*/ 1111250 w 1536700"/>
                      <a:gd name="connsiteY4" fmla="*/ 307975 h 392016"/>
                      <a:gd name="connsiteX5" fmla="*/ 882650 w 1536700"/>
                      <a:gd name="connsiteY5" fmla="*/ 314325 h 392016"/>
                      <a:gd name="connsiteX6" fmla="*/ 654050 w 1536700"/>
                      <a:gd name="connsiteY6" fmla="*/ 314325 h 392016"/>
                      <a:gd name="connsiteX7" fmla="*/ 431800 w 1536700"/>
                      <a:gd name="connsiteY7" fmla="*/ 307975 h 392016"/>
                      <a:gd name="connsiteX8" fmla="*/ 171450 w 1536700"/>
                      <a:gd name="connsiteY8" fmla="*/ 269875 h 392016"/>
                      <a:gd name="connsiteX9" fmla="*/ 0 w 1536700"/>
                      <a:gd name="connsiteY9" fmla="*/ 276225 h 392016"/>
                      <a:gd name="connsiteX10" fmla="*/ 76994 w 1536700"/>
                      <a:gd name="connsiteY10" fmla="*/ 0 h 392016"/>
                      <a:gd name="connsiteX0" fmla="*/ 76994 w 1536700"/>
                      <a:gd name="connsiteY0" fmla="*/ 0 h 392016"/>
                      <a:gd name="connsiteX1" fmla="*/ 1416050 w 1536700"/>
                      <a:gd name="connsiteY1" fmla="*/ 793 h 392016"/>
                      <a:gd name="connsiteX2" fmla="*/ 1536700 w 1536700"/>
                      <a:gd name="connsiteY2" fmla="*/ 295275 h 392016"/>
                      <a:gd name="connsiteX3" fmla="*/ 1314450 w 1536700"/>
                      <a:gd name="connsiteY3" fmla="*/ 327025 h 392016"/>
                      <a:gd name="connsiteX4" fmla="*/ 1111250 w 1536700"/>
                      <a:gd name="connsiteY4" fmla="*/ 307975 h 392016"/>
                      <a:gd name="connsiteX5" fmla="*/ 882650 w 1536700"/>
                      <a:gd name="connsiteY5" fmla="*/ 314325 h 392016"/>
                      <a:gd name="connsiteX6" fmla="*/ 654050 w 1536700"/>
                      <a:gd name="connsiteY6" fmla="*/ 314325 h 392016"/>
                      <a:gd name="connsiteX7" fmla="*/ 431800 w 1536700"/>
                      <a:gd name="connsiteY7" fmla="*/ 307975 h 392016"/>
                      <a:gd name="connsiteX8" fmla="*/ 171450 w 1536700"/>
                      <a:gd name="connsiteY8" fmla="*/ 269875 h 392016"/>
                      <a:gd name="connsiteX9" fmla="*/ 0 w 1536700"/>
                      <a:gd name="connsiteY9" fmla="*/ 276225 h 392016"/>
                      <a:gd name="connsiteX10" fmla="*/ 76994 w 1536700"/>
                      <a:gd name="connsiteY10" fmla="*/ 0 h 392016"/>
                      <a:gd name="connsiteX0" fmla="*/ 76994 w 1536700"/>
                      <a:gd name="connsiteY0" fmla="*/ 0 h 392016"/>
                      <a:gd name="connsiteX1" fmla="*/ 1416050 w 1536700"/>
                      <a:gd name="connsiteY1" fmla="*/ 793 h 392016"/>
                      <a:gd name="connsiteX2" fmla="*/ 1536700 w 1536700"/>
                      <a:gd name="connsiteY2" fmla="*/ 295275 h 392016"/>
                      <a:gd name="connsiteX3" fmla="*/ 1314450 w 1536700"/>
                      <a:gd name="connsiteY3" fmla="*/ 327025 h 392016"/>
                      <a:gd name="connsiteX4" fmla="*/ 1111250 w 1536700"/>
                      <a:gd name="connsiteY4" fmla="*/ 307975 h 392016"/>
                      <a:gd name="connsiteX5" fmla="*/ 882650 w 1536700"/>
                      <a:gd name="connsiteY5" fmla="*/ 314325 h 392016"/>
                      <a:gd name="connsiteX6" fmla="*/ 654050 w 1536700"/>
                      <a:gd name="connsiteY6" fmla="*/ 314325 h 392016"/>
                      <a:gd name="connsiteX7" fmla="*/ 431800 w 1536700"/>
                      <a:gd name="connsiteY7" fmla="*/ 307975 h 392016"/>
                      <a:gd name="connsiteX8" fmla="*/ 171450 w 1536700"/>
                      <a:gd name="connsiteY8" fmla="*/ 269875 h 392016"/>
                      <a:gd name="connsiteX9" fmla="*/ 0 w 1536700"/>
                      <a:gd name="connsiteY9" fmla="*/ 276225 h 392016"/>
                      <a:gd name="connsiteX10" fmla="*/ 76994 w 1536700"/>
                      <a:gd name="connsiteY10" fmla="*/ 0 h 392016"/>
                      <a:gd name="connsiteX0" fmla="*/ 76994 w 1536700"/>
                      <a:gd name="connsiteY0" fmla="*/ 0 h 392016"/>
                      <a:gd name="connsiteX1" fmla="*/ 1416050 w 1536700"/>
                      <a:gd name="connsiteY1" fmla="*/ 793 h 392016"/>
                      <a:gd name="connsiteX2" fmla="*/ 1536700 w 1536700"/>
                      <a:gd name="connsiteY2" fmla="*/ 295275 h 392016"/>
                      <a:gd name="connsiteX3" fmla="*/ 1314450 w 1536700"/>
                      <a:gd name="connsiteY3" fmla="*/ 327025 h 392016"/>
                      <a:gd name="connsiteX4" fmla="*/ 1111250 w 1536700"/>
                      <a:gd name="connsiteY4" fmla="*/ 307975 h 392016"/>
                      <a:gd name="connsiteX5" fmla="*/ 882650 w 1536700"/>
                      <a:gd name="connsiteY5" fmla="*/ 314325 h 392016"/>
                      <a:gd name="connsiteX6" fmla="*/ 654050 w 1536700"/>
                      <a:gd name="connsiteY6" fmla="*/ 314325 h 392016"/>
                      <a:gd name="connsiteX7" fmla="*/ 431800 w 1536700"/>
                      <a:gd name="connsiteY7" fmla="*/ 307975 h 392016"/>
                      <a:gd name="connsiteX8" fmla="*/ 171450 w 1536700"/>
                      <a:gd name="connsiteY8" fmla="*/ 269875 h 392016"/>
                      <a:gd name="connsiteX9" fmla="*/ 0 w 1536700"/>
                      <a:gd name="connsiteY9" fmla="*/ 276225 h 392016"/>
                      <a:gd name="connsiteX10" fmla="*/ 76994 w 1536700"/>
                      <a:gd name="connsiteY10" fmla="*/ 0 h 392016"/>
                      <a:gd name="connsiteX0" fmla="*/ 76994 w 1536700"/>
                      <a:gd name="connsiteY0" fmla="*/ 0 h 392016"/>
                      <a:gd name="connsiteX1" fmla="*/ 1416050 w 1536700"/>
                      <a:gd name="connsiteY1" fmla="*/ 793 h 392016"/>
                      <a:gd name="connsiteX2" fmla="*/ 1536700 w 1536700"/>
                      <a:gd name="connsiteY2" fmla="*/ 295275 h 392016"/>
                      <a:gd name="connsiteX3" fmla="*/ 1314450 w 1536700"/>
                      <a:gd name="connsiteY3" fmla="*/ 327025 h 392016"/>
                      <a:gd name="connsiteX4" fmla="*/ 1111250 w 1536700"/>
                      <a:gd name="connsiteY4" fmla="*/ 307975 h 392016"/>
                      <a:gd name="connsiteX5" fmla="*/ 882650 w 1536700"/>
                      <a:gd name="connsiteY5" fmla="*/ 314325 h 392016"/>
                      <a:gd name="connsiteX6" fmla="*/ 654050 w 1536700"/>
                      <a:gd name="connsiteY6" fmla="*/ 314325 h 392016"/>
                      <a:gd name="connsiteX7" fmla="*/ 431800 w 1536700"/>
                      <a:gd name="connsiteY7" fmla="*/ 307975 h 392016"/>
                      <a:gd name="connsiteX8" fmla="*/ 171450 w 1536700"/>
                      <a:gd name="connsiteY8" fmla="*/ 269875 h 392016"/>
                      <a:gd name="connsiteX9" fmla="*/ 0 w 1536700"/>
                      <a:gd name="connsiteY9" fmla="*/ 276225 h 392016"/>
                      <a:gd name="connsiteX10" fmla="*/ 76994 w 1536700"/>
                      <a:gd name="connsiteY10" fmla="*/ 0 h 392016"/>
                      <a:gd name="connsiteX0" fmla="*/ 76994 w 1536700"/>
                      <a:gd name="connsiteY0" fmla="*/ 0 h 392016"/>
                      <a:gd name="connsiteX1" fmla="*/ 1416050 w 1536700"/>
                      <a:gd name="connsiteY1" fmla="*/ 793 h 392016"/>
                      <a:gd name="connsiteX2" fmla="*/ 1536700 w 1536700"/>
                      <a:gd name="connsiteY2" fmla="*/ 295275 h 392016"/>
                      <a:gd name="connsiteX3" fmla="*/ 1314450 w 1536700"/>
                      <a:gd name="connsiteY3" fmla="*/ 327025 h 392016"/>
                      <a:gd name="connsiteX4" fmla="*/ 1111250 w 1536700"/>
                      <a:gd name="connsiteY4" fmla="*/ 307975 h 392016"/>
                      <a:gd name="connsiteX5" fmla="*/ 882650 w 1536700"/>
                      <a:gd name="connsiteY5" fmla="*/ 314325 h 392016"/>
                      <a:gd name="connsiteX6" fmla="*/ 654050 w 1536700"/>
                      <a:gd name="connsiteY6" fmla="*/ 314325 h 392016"/>
                      <a:gd name="connsiteX7" fmla="*/ 431800 w 1536700"/>
                      <a:gd name="connsiteY7" fmla="*/ 307975 h 392016"/>
                      <a:gd name="connsiteX8" fmla="*/ 171450 w 1536700"/>
                      <a:gd name="connsiteY8" fmla="*/ 269875 h 392016"/>
                      <a:gd name="connsiteX9" fmla="*/ 0 w 1536700"/>
                      <a:gd name="connsiteY9" fmla="*/ 276225 h 392016"/>
                      <a:gd name="connsiteX10" fmla="*/ 76994 w 1536700"/>
                      <a:gd name="connsiteY10" fmla="*/ 0 h 392016"/>
                      <a:gd name="connsiteX0" fmla="*/ 76994 w 1536700"/>
                      <a:gd name="connsiteY0" fmla="*/ 0 h 392016"/>
                      <a:gd name="connsiteX1" fmla="*/ 1416050 w 1536700"/>
                      <a:gd name="connsiteY1" fmla="*/ 793 h 392016"/>
                      <a:gd name="connsiteX2" fmla="*/ 1536700 w 1536700"/>
                      <a:gd name="connsiteY2" fmla="*/ 295275 h 392016"/>
                      <a:gd name="connsiteX3" fmla="*/ 1314450 w 1536700"/>
                      <a:gd name="connsiteY3" fmla="*/ 327025 h 392016"/>
                      <a:gd name="connsiteX4" fmla="*/ 1111250 w 1536700"/>
                      <a:gd name="connsiteY4" fmla="*/ 307975 h 392016"/>
                      <a:gd name="connsiteX5" fmla="*/ 882650 w 1536700"/>
                      <a:gd name="connsiteY5" fmla="*/ 314325 h 392016"/>
                      <a:gd name="connsiteX6" fmla="*/ 654050 w 1536700"/>
                      <a:gd name="connsiteY6" fmla="*/ 314325 h 392016"/>
                      <a:gd name="connsiteX7" fmla="*/ 431800 w 1536700"/>
                      <a:gd name="connsiteY7" fmla="*/ 307975 h 392016"/>
                      <a:gd name="connsiteX8" fmla="*/ 171450 w 1536700"/>
                      <a:gd name="connsiteY8" fmla="*/ 269875 h 392016"/>
                      <a:gd name="connsiteX9" fmla="*/ 0 w 1536700"/>
                      <a:gd name="connsiteY9" fmla="*/ 276225 h 392016"/>
                      <a:gd name="connsiteX10" fmla="*/ 76994 w 1536700"/>
                      <a:gd name="connsiteY10" fmla="*/ 0 h 392016"/>
                      <a:gd name="connsiteX0" fmla="*/ 76994 w 1536700"/>
                      <a:gd name="connsiteY0" fmla="*/ 0 h 392016"/>
                      <a:gd name="connsiteX1" fmla="*/ 1416050 w 1536700"/>
                      <a:gd name="connsiteY1" fmla="*/ 793 h 392016"/>
                      <a:gd name="connsiteX2" fmla="*/ 1536700 w 1536700"/>
                      <a:gd name="connsiteY2" fmla="*/ 295275 h 392016"/>
                      <a:gd name="connsiteX3" fmla="*/ 1314450 w 1536700"/>
                      <a:gd name="connsiteY3" fmla="*/ 298450 h 392016"/>
                      <a:gd name="connsiteX4" fmla="*/ 1111250 w 1536700"/>
                      <a:gd name="connsiteY4" fmla="*/ 307975 h 392016"/>
                      <a:gd name="connsiteX5" fmla="*/ 882650 w 1536700"/>
                      <a:gd name="connsiteY5" fmla="*/ 314325 h 392016"/>
                      <a:gd name="connsiteX6" fmla="*/ 654050 w 1536700"/>
                      <a:gd name="connsiteY6" fmla="*/ 314325 h 392016"/>
                      <a:gd name="connsiteX7" fmla="*/ 431800 w 1536700"/>
                      <a:gd name="connsiteY7" fmla="*/ 307975 h 392016"/>
                      <a:gd name="connsiteX8" fmla="*/ 171450 w 1536700"/>
                      <a:gd name="connsiteY8" fmla="*/ 269875 h 392016"/>
                      <a:gd name="connsiteX9" fmla="*/ 0 w 1536700"/>
                      <a:gd name="connsiteY9" fmla="*/ 276225 h 392016"/>
                      <a:gd name="connsiteX10" fmla="*/ 76994 w 1536700"/>
                      <a:gd name="connsiteY10" fmla="*/ 0 h 392016"/>
                      <a:gd name="connsiteX0" fmla="*/ 76994 w 1536700"/>
                      <a:gd name="connsiteY0" fmla="*/ 0 h 392016"/>
                      <a:gd name="connsiteX1" fmla="*/ 1416050 w 1536700"/>
                      <a:gd name="connsiteY1" fmla="*/ 793 h 392016"/>
                      <a:gd name="connsiteX2" fmla="*/ 1536700 w 1536700"/>
                      <a:gd name="connsiteY2" fmla="*/ 295275 h 392016"/>
                      <a:gd name="connsiteX3" fmla="*/ 1314450 w 1536700"/>
                      <a:gd name="connsiteY3" fmla="*/ 298450 h 392016"/>
                      <a:gd name="connsiteX4" fmla="*/ 1111250 w 1536700"/>
                      <a:gd name="connsiteY4" fmla="*/ 307975 h 392016"/>
                      <a:gd name="connsiteX5" fmla="*/ 882650 w 1536700"/>
                      <a:gd name="connsiteY5" fmla="*/ 314325 h 392016"/>
                      <a:gd name="connsiteX6" fmla="*/ 654050 w 1536700"/>
                      <a:gd name="connsiteY6" fmla="*/ 314325 h 392016"/>
                      <a:gd name="connsiteX7" fmla="*/ 431800 w 1536700"/>
                      <a:gd name="connsiteY7" fmla="*/ 307975 h 392016"/>
                      <a:gd name="connsiteX8" fmla="*/ 171450 w 1536700"/>
                      <a:gd name="connsiteY8" fmla="*/ 269875 h 392016"/>
                      <a:gd name="connsiteX9" fmla="*/ 0 w 1536700"/>
                      <a:gd name="connsiteY9" fmla="*/ 276225 h 392016"/>
                      <a:gd name="connsiteX10" fmla="*/ 76994 w 1536700"/>
                      <a:gd name="connsiteY10" fmla="*/ 0 h 392016"/>
                      <a:gd name="connsiteX0" fmla="*/ 76994 w 1536700"/>
                      <a:gd name="connsiteY0" fmla="*/ 0 h 392016"/>
                      <a:gd name="connsiteX1" fmla="*/ 1416050 w 1536700"/>
                      <a:gd name="connsiteY1" fmla="*/ 793 h 392016"/>
                      <a:gd name="connsiteX2" fmla="*/ 1536700 w 1536700"/>
                      <a:gd name="connsiteY2" fmla="*/ 295275 h 392016"/>
                      <a:gd name="connsiteX3" fmla="*/ 1352550 w 1536700"/>
                      <a:gd name="connsiteY3" fmla="*/ 286544 h 392016"/>
                      <a:gd name="connsiteX4" fmla="*/ 1111250 w 1536700"/>
                      <a:gd name="connsiteY4" fmla="*/ 307975 h 392016"/>
                      <a:gd name="connsiteX5" fmla="*/ 882650 w 1536700"/>
                      <a:gd name="connsiteY5" fmla="*/ 314325 h 392016"/>
                      <a:gd name="connsiteX6" fmla="*/ 654050 w 1536700"/>
                      <a:gd name="connsiteY6" fmla="*/ 314325 h 392016"/>
                      <a:gd name="connsiteX7" fmla="*/ 431800 w 1536700"/>
                      <a:gd name="connsiteY7" fmla="*/ 307975 h 392016"/>
                      <a:gd name="connsiteX8" fmla="*/ 171450 w 1536700"/>
                      <a:gd name="connsiteY8" fmla="*/ 269875 h 392016"/>
                      <a:gd name="connsiteX9" fmla="*/ 0 w 1536700"/>
                      <a:gd name="connsiteY9" fmla="*/ 276225 h 392016"/>
                      <a:gd name="connsiteX10" fmla="*/ 76994 w 1536700"/>
                      <a:gd name="connsiteY10" fmla="*/ 0 h 392016"/>
                      <a:gd name="connsiteX0" fmla="*/ 76994 w 1536700"/>
                      <a:gd name="connsiteY0" fmla="*/ 0 h 392016"/>
                      <a:gd name="connsiteX1" fmla="*/ 1416050 w 1536700"/>
                      <a:gd name="connsiteY1" fmla="*/ 793 h 392016"/>
                      <a:gd name="connsiteX2" fmla="*/ 1536700 w 1536700"/>
                      <a:gd name="connsiteY2" fmla="*/ 295275 h 392016"/>
                      <a:gd name="connsiteX3" fmla="*/ 1323975 w 1536700"/>
                      <a:gd name="connsiteY3" fmla="*/ 293688 h 392016"/>
                      <a:gd name="connsiteX4" fmla="*/ 1111250 w 1536700"/>
                      <a:gd name="connsiteY4" fmla="*/ 307975 h 392016"/>
                      <a:gd name="connsiteX5" fmla="*/ 882650 w 1536700"/>
                      <a:gd name="connsiteY5" fmla="*/ 314325 h 392016"/>
                      <a:gd name="connsiteX6" fmla="*/ 654050 w 1536700"/>
                      <a:gd name="connsiteY6" fmla="*/ 314325 h 392016"/>
                      <a:gd name="connsiteX7" fmla="*/ 431800 w 1536700"/>
                      <a:gd name="connsiteY7" fmla="*/ 307975 h 392016"/>
                      <a:gd name="connsiteX8" fmla="*/ 171450 w 1536700"/>
                      <a:gd name="connsiteY8" fmla="*/ 269875 h 392016"/>
                      <a:gd name="connsiteX9" fmla="*/ 0 w 1536700"/>
                      <a:gd name="connsiteY9" fmla="*/ 276225 h 392016"/>
                      <a:gd name="connsiteX10" fmla="*/ 76994 w 1536700"/>
                      <a:gd name="connsiteY10" fmla="*/ 0 h 392016"/>
                      <a:gd name="connsiteX0" fmla="*/ 76994 w 1536700"/>
                      <a:gd name="connsiteY0" fmla="*/ 0 h 392016"/>
                      <a:gd name="connsiteX1" fmla="*/ 1416050 w 1536700"/>
                      <a:gd name="connsiteY1" fmla="*/ 793 h 392016"/>
                      <a:gd name="connsiteX2" fmla="*/ 1536700 w 1536700"/>
                      <a:gd name="connsiteY2" fmla="*/ 295275 h 392016"/>
                      <a:gd name="connsiteX3" fmla="*/ 1323975 w 1536700"/>
                      <a:gd name="connsiteY3" fmla="*/ 293688 h 392016"/>
                      <a:gd name="connsiteX4" fmla="*/ 1111250 w 1536700"/>
                      <a:gd name="connsiteY4" fmla="*/ 307975 h 392016"/>
                      <a:gd name="connsiteX5" fmla="*/ 882650 w 1536700"/>
                      <a:gd name="connsiteY5" fmla="*/ 314325 h 392016"/>
                      <a:gd name="connsiteX6" fmla="*/ 654050 w 1536700"/>
                      <a:gd name="connsiteY6" fmla="*/ 314325 h 392016"/>
                      <a:gd name="connsiteX7" fmla="*/ 431800 w 1536700"/>
                      <a:gd name="connsiteY7" fmla="*/ 307975 h 392016"/>
                      <a:gd name="connsiteX8" fmla="*/ 171450 w 1536700"/>
                      <a:gd name="connsiteY8" fmla="*/ 269875 h 392016"/>
                      <a:gd name="connsiteX9" fmla="*/ 0 w 1536700"/>
                      <a:gd name="connsiteY9" fmla="*/ 276225 h 392016"/>
                      <a:gd name="connsiteX10" fmla="*/ 76994 w 1536700"/>
                      <a:gd name="connsiteY10" fmla="*/ 0 h 392016"/>
                      <a:gd name="connsiteX0" fmla="*/ 76994 w 1536700"/>
                      <a:gd name="connsiteY0" fmla="*/ 0 h 392016"/>
                      <a:gd name="connsiteX1" fmla="*/ 1416050 w 1536700"/>
                      <a:gd name="connsiteY1" fmla="*/ 793 h 392016"/>
                      <a:gd name="connsiteX2" fmla="*/ 1536700 w 1536700"/>
                      <a:gd name="connsiteY2" fmla="*/ 295275 h 392016"/>
                      <a:gd name="connsiteX3" fmla="*/ 1323975 w 1536700"/>
                      <a:gd name="connsiteY3" fmla="*/ 293688 h 392016"/>
                      <a:gd name="connsiteX4" fmla="*/ 1111250 w 1536700"/>
                      <a:gd name="connsiteY4" fmla="*/ 307975 h 392016"/>
                      <a:gd name="connsiteX5" fmla="*/ 882650 w 1536700"/>
                      <a:gd name="connsiteY5" fmla="*/ 314325 h 392016"/>
                      <a:gd name="connsiteX6" fmla="*/ 654050 w 1536700"/>
                      <a:gd name="connsiteY6" fmla="*/ 314325 h 392016"/>
                      <a:gd name="connsiteX7" fmla="*/ 431800 w 1536700"/>
                      <a:gd name="connsiteY7" fmla="*/ 307975 h 392016"/>
                      <a:gd name="connsiteX8" fmla="*/ 171450 w 1536700"/>
                      <a:gd name="connsiteY8" fmla="*/ 269875 h 392016"/>
                      <a:gd name="connsiteX9" fmla="*/ 0 w 1536700"/>
                      <a:gd name="connsiteY9" fmla="*/ 276225 h 392016"/>
                      <a:gd name="connsiteX10" fmla="*/ 76994 w 1536700"/>
                      <a:gd name="connsiteY10" fmla="*/ 0 h 392016"/>
                      <a:gd name="connsiteX0" fmla="*/ 76994 w 1536700"/>
                      <a:gd name="connsiteY0" fmla="*/ 0 h 392016"/>
                      <a:gd name="connsiteX1" fmla="*/ 1416050 w 1536700"/>
                      <a:gd name="connsiteY1" fmla="*/ 793 h 392016"/>
                      <a:gd name="connsiteX2" fmla="*/ 1536700 w 1536700"/>
                      <a:gd name="connsiteY2" fmla="*/ 295275 h 392016"/>
                      <a:gd name="connsiteX3" fmla="*/ 1323975 w 1536700"/>
                      <a:gd name="connsiteY3" fmla="*/ 293688 h 392016"/>
                      <a:gd name="connsiteX4" fmla="*/ 1111250 w 1536700"/>
                      <a:gd name="connsiteY4" fmla="*/ 307975 h 392016"/>
                      <a:gd name="connsiteX5" fmla="*/ 882650 w 1536700"/>
                      <a:gd name="connsiteY5" fmla="*/ 314325 h 392016"/>
                      <a:gd name="connsiteX6" fmla="*/ 654050 w 1536700"/>
                      <a:gd name="connsiteY6" fmla="*/ 314325 h 392016"/>
                      <a:gd name="connsiteX7" fmla="*/ 396082 w 1536700"/>
                      <a:gd name="connsiteY7" fmla="*/ 300831 h 392016"/>
                      <a:gd name="connsiteX8" fmla="*/ 171450 w 1536700"/>
                      <a:gd name="connsiteY8" fmla="*/ 269875 h 392016"/>
                      <a:gd name="connsiteX9" fmla="*/ 0 w 1536700"/>
                      <a:gd name="connsiteY9" fmla="*/ 276225 h 392016"/>
                      <a:gd name="connsiteX10" fmla="*/ 76994 w 1536700"/>
                      <a:gd name="connsiteY10" fmla="*/ 0 h 392016"/>
                      <a:gd name="connsiteX0" fmla="*/ 76994 w 1536700"/>
                      <a:gd name="connsiteY0" fmla="*/ 0 h 395649"/>
                      <a:gd name="connsiteX1" fmla="*/ 1416050 w 1536700"/>
                      <a:gd name="connsiteY1" fmla="*/ 793 h 395649"/>
                      <a:gd name="connsiteX2" fmla="*/ 1536700 w 1536700"/>
                      <a:gd name="connsiteY2" fmla="*/ 295275 h 395649"/>
                      <a:gd name="connsiteX3" fmla="*/ 1323975 w 1536700"/>
                      <a:gd name="connsiteY3" fmla="*/ 293688 h 395649"/>
                      <a:gd name="connsiteX4" fmla="*/ 1111250 w 1536700"/>
                      <a:gd name="connsiteY4" fmla="*/ 307975 h 395649"/>
                      <a:gd name="connsiteX5" fmla="*/ 882650 w 1536700"/>
                      <a:gd name="connsiteY5" fmla="*/ 314325 h 395649"/>
                      <a:gd name="connsiteX6" fmla="*/ 615950 w 1536700"/>
                      <a:gd name="connsiteY6" fmla="*/ 321469 h 395649"/>
                      <a:gd name="connsiteX7" fmla="*/ 396082 w 1536700"/>
                      <a:gd name="connsiteY7" fmla="*/ 300831 h 395649"/>
                      <a:gd name="connsiteX8" fmla="*/ 171450 w 1536700"/>
                      <a:gd name="connsiteY8" fmla="*/ 269875 h 395649"/>
                      <a:gd name="connsiteX9" fmla="*/ 0 w 1536700"/>
                      <a:gd name="connsiteY9" fmla="*/ 276225 h 395649"/>
                      <a:gd name="connsiteX10" fmla="*/ 76994 w 1536700"/>
                      <a:gd name="connsiteY10" fmla="*/ 0 h 395649"/>
                      <a:gd name="connsiteX0" fmla="*/ 76994 w 1536700"/>
                      <a:gd name="connsiteY0" fmla="*/ 0 h 402854"/>
                      <a:gd name="connsiteX1" fmla="*/ 1416050 w 1536700"/>
                      <a:gd name="connsiteY1" fmla="*/ 793 h 402854"/>
                      <a:gd name="connsiteX2" fmla="*/ 1536700 w 1536700"/>
                      <a:gd name="connsiteY2" fmla="*/ 295275 h 402854"/>
                      <a:gd name="connsiteX3" fmla="*/ 1323975 w 1536700"/>
                      <a:gd name="connsiteY3" fmla="*/ 293688 h 402854"/>
                      <a:gd name="connsiteX4" fmla="*/ 1111250 w 1536700"/>
                      <a:gd name="connsiteY4" fmla="*/ 307975 h 402854"/>
                      <a:gd name="connsiteX5" fmla="*/ 863600 w 1536700"/>
                      <a:gd name="connsiteY5" fmla="*/ 328612 h 402854"/>
                      <a:gd name="connsiteX6" fmla="*/ 615950 w 1536700"/>
                      <a:gd name="connsiteY6" fmla="*/ 321469 h 402854"/>
                      <a:gd name="connsiteX7" fmla="*/ 396082 w 1536700"/>
                      <a:gd name="connsiteY7" fmla="*/ 300831 h 402854"/>
                      <a:gd name="connsiteX8" fmla="*/ 171450 w 1536700"/>
                      <a:gd name="connsiteY8" fmla="*/ 269875 h 402854"/>
                      <a:gd name="connsiteX9" fmla="*/ 0 w 1536700"/>
                      <a:gd name="connsiteY9" fmla="*/ 276225 h 402854"/>
                      <a:gd name="connsiteX10" fmla="*/ 76994 w 1536700"/>
                      <a:gd name="connsiteY10" fmla="*/ 0 h 402854"/>
                      <a:gd name="connsiteX0" fmla="*/ 76994 w 1536700"/>
                      <a:gd name="connsiteY0" fmla="*/ 0 h 402854"/>
                      <a:gd name="connsiteX1" fmla="*/ 1416050 w 1536700"/>
                      <a:gd name="connsiteY1" fmla="*/ 793 h 402854"/>
                      <a:gd name="connsiteX2" fmla="*/ 1536700 w 1536700"/>
                      <a:gd name="connsiteY2" fmla="*/ 295275 h 402854"/>
                      <a:gd name="connsiteX3" fmla="*/ 1323975 w 1536700"/>
                      <a:gd name="connsiteY3" fmla="*/ 293688 h 402854"/>
                      <a:gd name="connsiteX4" fmla="*/ 1108869 w 1536700"/>
                      <a:gd name="connsiteY4" fmla="*/ 319881 h 402854"/>
                      <a:gd name="connsiteX5" fmla="*/ 863600 w 1536700"/>
                      <a:gd name="connsiteY5" fmla="*/ 328612 h 402854"/>
                      <a:gd name="connsiteX6" fmla="*/ 615950 w 1536700"/>
                      <a:gd name="connsiteY6" fmla="*/ 321469 h 402854"/>
                      <a:gd name="connsiteX7" fmla="*/ 396082 w 1536700"/>
                      <a:gd name="connsiteY7" fmla="*/ 300831 h 402854"/>
                      <a:gd name="connsiteX8" fmla="*/ 171450 w 1536700"/>
                      <a:gd name="connsiteY8" fmla="*/ 269875 h 402854"/>
                      <a:gd name="connsiteX9" fmla="*/ 0 w 1536700"/>
                      <a:gd name="connsiteY9" fmla="*/ 276225 h 402854"/>
                      <a:gd name="connsiteX10" fmla="*/ 76994 w 1536700"/>
                      <a:gd name="connsiteY10" fmla="*/ 0 h 402854"/>
                      <a:gd name="connsiteX0" fmla="*/ 76994 w 1536700"/>
                      <a:gd name="connsiteY0" fmla="*/ 0 h 402854"/>
                      <a:gd name="connsiteX1" fmla="*/ 1416050 w 1536700"/>
                      <a:gd name="connsiteY1" fmla="*/ 793 h 402854"/>
                      <a:gd name="connsiteX2" fmla="*/ 1536700 w 1536700"/>
                      <a:gd name="connsiteY2" fmla="*/ 295275 h 402854"/>
                      <a:gd name="connsiteX3" fmla="*/ 1323975 w 1536700"/>
                      <a:gd name="connsiteY3" fmla="*/ 293688 h 402854"/>
                      <a:gd name="connsiteX4" fmla="*/ 1087437 w 1536700"/>
                      <a:gd name="connsiteY4" fmla="*/ 319881 h 402854"/>
                      <a:gd name="connsiteX5" fmla="*/ 863600 w 1536700"/>
                      <a:gd name="connsiteY5" fmla="*/ 328612 h 402854"/>
                      <a:gd name="connsiteX6" fmla="*/ 615950 w 1536700"/>
                      <a:gd name="connsiteY6" fmla="*/ 321469 h 402854"/>
                      <a:gd name="connsiteX7" fmla="*/ 396082 w 1536700"/>
                      <a:gd name="connsiteY7" fmla="*/ 300831 h 402854"/>
                      <a:gd name="connsiteX8" fmla="*/ 171450 w 1536700"/>
                      <a:gd name="connsiteY8" fmla="*/ 269875 h 402854"/>
                      <a:gd name="connsiteX9" fmla="*/ 0 w 1536700"/>
                      <a:gd name="connsiteY9" fmla="*/ 276225 h 402854"/>
                      <a:gd name="connsiteX10" fmla="*/ 76994 w 1536700"/>
                      <a:gd name="connsiteY10" fmla="*/ 0 h 402854"/>
                      <a:gd name="connsiteX0" fmla="*/ 76994 w 1536700"/>
                      <a:gd name="connsiteY0" fmla="*/ 0 h 402854"/>
                      <a:gd name="connsiteX1" fmla="*/ 1416050 w 1536700"/>
                      <a:gd name="connsiteY1" fmla="*/ 793 h 402854"/>
                      <a:gd name="connsiteX2" fmla="*/ 1536700 w 1536700"/>
                      <a:gd name="connsiteY2" fmla="*/ 295275 h 402854"/>
                      <a:gd name="connsiteX3" fmla="*/ 1297781 w 1536700"/>
                      <a:gd name="connsiteY3" fmla="*/ 286544 h 402854"/>
                      <a:gd name="connsiteX4" fmla="*/ 1087437 w 1536700"/>
                      <a:gd name="connsiteY4" fmla="*/ 319881 h 402854"/>
                      <a:gd name="connsiteX5" fmla="*/ 863600 w 1536700"/>
                      <a:gd name="connsiteY5" fmla="*/ 328612 h 402854"/>
                      <a:gd name="connsiteX6" fmla="*/ 615950 w 1536700"/>
                      <a:gd name="connsiteY6" fmla="*/ 321469 h 402854"/>
                      <a:gd name="connsiteX7" fmla="*/ 396082 w 1536700"/>
                      <a:gd name="connsiteY7" fmla="*/ 300831 h 402854"/>
                      <a:gd name="connsiteX8" fmla="*/ 171450 w 1536700"/>
                      <a:gd name="connsiteY8" fmla="*/ 269875 h 402854"/>
                      <a:gd name="connsiteX9" fmla="*/ 0 w 1536700"/>
                      <a:gd name="connsiteY9" fmla="*/ 276225 h 402854"/>
                      <a:gd name="connsiteX10" fmla="*/ 76994 w 1536700"/>
                      <a:gd name="connsiteY10" fmla="*/ 0 h 402854"/>
                      <a:gd name="connsiteX0" fmla="*/ 76994 w 1536700"/>
                      <a:gd name="connsiteY0" fmla="*/ 0 h 402854"/>
                      <a:gd name="connsiteX1" fmla="*/ 1416050 w 1536700"/>
                      <a:gd name="connsiteY1" fmla="*/ 793 h 402854"/>
                      <a:gd name="connsiteX2" fmla="*/ 1536700 w 1536700"/>
                      <a:gd name="connsiteY2" fmla="*/ 295275 h 402854"/>
                      <a:gd name="connsiteX3" fmla="*/ 1461729 w 1536700"/>
                      <a:gd name="connsiteY3" fmla="*/ 285842 h 402854"/>
                      <a:gd name="connsiteX4" fmla="*/ 1297781 w 1536700"/>
                      <a:gd name="connsiteY4" fmla="*/ 286544 h 402854"/>
                      <a:gd name="connsiteX5" fmla="*/ 1087437 w 1536700"/>
                      <a:gd name="connsiteY5" fmla="*/ 319881 h 402854"/>
                      <a:gd name="connsiteX6" fmla="*/ 863600 w 1536700"/>
                      <a:gd name="connsiteY6" fmla="*/ 328612 h 402854"/>
                      <a:gd name="connsiteX7" fmla="*/ 615950 w 1536700"/>
                      <a:gd name="connsiteY7" fmla="*/ 321469 h 402854"/>
                      <a:gd name="connsiteX8" fmla="*/ 396082 w 1536700"/>
                      <a:gd name="connsiteY8" fmla="*/ 300831 h 402854"/>
                      <a:gd name="connsiteX9" fmla="*/ 171450 w 1536700"/>
                      <a:gd name="connsiteY9" fmla="*/ 269875 h 402854"/>
                      <a:gd name="connsiteX10" fmla="*/ 0 w 1536700"/>
                      <a:gd name="connsiteY10" fmla="*/ 276225 h 402854"/>
                      <a:gd name="connsiteX11" fmla="*/ 76994 w 1536700"/>
                      <a:gd name="connsiteY11" fmla="*/ 0 h 402854"/>
                      <a:gd name="connsiteX0" fmla="*/ 76994 w 1536700"/>
                      <a:gd name="connsiteY0" fmla="*/ 0 h 402854"/>
                      <a:gd name="connsiteX1" fmla="*/ 1416050 w 1536700"/>
                      <a:gd name="connsiteY1" fmla="*/ 793 h 402854"/>
                      <a:gd name="connsiteX2" fmla="*/ 1536700 w 1536700"/>
                      <a:gd name="connsiteY2" fmla="*/ 295275 h 402854"/>
                      <a:gd name="connsiteX3" fmla="*/ 1461729 w 1536700"/>
                      <a:gd name="connsiteY3" fmla="*/ 285842 h 402854"/>
                      <a:gd name="connsiteX4" fmla="*/ 1297781 w 1536700"/>
                      <a:gd name="connsiteY4" fmla="*/ 286544 h 402854"/>
                      <a:gd name="connsiteX5" fmla="*/ 1087437 w 1536700"/>
                      <a:gd name="connsiteY5" fmla="*/ 319881 h 402854"/>
                      <a:gd name="connsiteX6" fmla="*/ 863600 w 1536700"/>
                      <a:gd name="connsiteY6" fmla="*/ 328612 h 402854"/>
                      <a:gd name="connsiteX7" fmla="*/ 615950 w 1536700"/>
                      <a:gd name="connsiteY7" fmla="*/ 321469 h 402854"/>
                      <a:gd name="connsiteX8" fmla="*/ 396082 w 1536700"/>
                      <a:gd name="connsiteY8" fmla="*/ 300831 h 402854"/>
                      <a:gd name="connsiteX9" fmla="*/ 171450 w 1536700"/>
                      <a:gd name="connsiteY9" fmla="*/ 269875 h 402854"/>
                      <a:gd name="connsiteX10" fmla="*/ 0 w 1536700"/>
                      <a:gd name="connsiteY10" fmla="*/ 276225 h 402854"/>
                      <a:gd name="connsiteX11" fmla="*/ 76994 w 1536700"/>
                      <a:gd name="connsiteY11" fmla="*/ 0 h 402854"/>
                      <a:gd name="connsiteX0" fmla="*/ 76994 w 1536700"/>
                      <a:gd name="connsiteY0" fmla="*/ 0 h 402854"/>
                      <a:gd name="connsiteX1" fmla="*/ 1416050 w 1536700"/>
                      <a:gd name="connsiteY1" fmla="*/ 793 h 402854"/>
                      <a:gd name="connsiteX2" fmla="*/ 1536700 w 1536700"/>
                      <a:gd name="connsiteY2" fmla="*/ 295275 h 402854"/>
                      <a:gd name="connsiteX3" fmla="*/ 1461729 w 1536700"/>
                      <a:gd name="connsiteY3" fmla="*/ 285842 h 402854"/>
                      <a:gd name="connsiteX4" fmla="*/ 1297781 w 1536700"/>
                      <a:gd name="connsiteY4" fmla="*/ 286544 h 402854"/>
                      <a:gd name="connsiteX5" fmla="*/ 1087437 w 1536700"/>
                      <a:gd name="connsiteY5" fmla="*/ 319881 h 402854"/>
                      <a:gd name="connsiteX6" fmla="*/ 863600 w 1536700"/>
                      <a:gd name="connsiteY6" fmla="*/ 328612 h 402854"/>
                      <a:gd name="connsiteX7" fmla="*/ 615950 w 1536700"/>
                      <a:gd name="connsiteY7" fmla="*/ 321469 h 402854"/>
                      <a:gd name="connsiteX8" fmla="*/ 396082 w 1536700"/>
                      <a:gd name="connsiteY8" fmla="*/ 300831 h 402854"/>
                      <a:gd name="connsiteX9" fmla="*/ 171450 w 1536700"/>
                      <a:gd name="connsiteY9" fmla="*/ 269875 h 402854"/>
                      <a:gd name="connsiteX10" fmla="*/ 0 w 1536700"/>
                      <a:gd name="connsiteY10" fmla="*/ 276225 h 402854"/>
                      <a:gd name="connsiteX11" fmla="*/ 76994 w 1536700"/>
                      <a:gd name="connsiteY11" fmla="*/ 0 h 402854"/>
                      <a:gd name="connsiteX0" fmla="*/ 76994 w 1536700"/>
                      <a:gd name="connsiteY0" fmla="*/ 0 h 402854"/>
                      <a:gd name="connsiteX1" fmla="*/ 1416050 w 1536700"/>
                      <a:gd name="connsiteY1" fmla="*/ 793 h 402854"/>
                      <a:gd name="connsiteX2" fmla="*/ 1536700 w 1536700"/>
                      <a:gd name="connsiteY2" fmla="*/ 295275 h 402854"/>
                      <a:gd name="connsiteX3" fmla="*/ 1473636 w 1536700"/>
                      <a:gd name="connsiteY3" fmla="*/ 271554 h 402854"/>
                      <a:gd name="connsiteX4" fmla="*/ 1297781 w 1536700"/>
                      <a:gd name="connsiteY4" fmla="*/ 286544 h 402854"/>
                      <a:gd name="connsiteX5" fmla="*/ 1087437 w 1536700"/>
                      <a:gd name="connsiteY5" fmla="*/ 319881 h 402854"/>
                      <a:gd name="connsiteX6" fmla="*/ 863600 w 1536700"/>
                      <a:gd name="connsiteY6" fmla="*/ 328612 h 402854"/>
                      <a:gd name="connsiteX7" fmla="*/ 615950 w 1536700"/>
                      <a:gd name="connsiteY7" fmla="*/ 321469 h 402854"/>
                      <a:gd name="connsiteX8" fmla="*/ 396082 w 1536700"/>
                      <a:gd name="connsiteY8" fmla="*/ 300831 h 402854"/>
                      <a:gd name="connsiteX9" fmla="*/ 171450 w 1536700"/>
                      <a:gd name="connsiteY9" fmla="*/ 269875 h 402854"/>
                      <a:gd name="connsiteX10" fmla="*/ 0 w 1536700"/>
                      <a:gd name="connsiteY10" fmla="*/ 276225 h 402854"/>
                      <a:gd name="connsiteX11" fmla="*/ 76994 w 1536700"/>
                      <a:gd name="connsiteY11" fmla="*/ 0 h 402854"/>
                      <a:gd name="connsiteX0" fmla="*/ 76994 w 1473636"/>
                      <a:gd name="connsiteY0" fmla="*/ 0 h 402854"/>
                      <a:gd name="connsiteX1" fmla="*/ 1416050 w 1473636"/>
                      <a:gd name="connsiteY1" fmla="*/ 793 h 402854"/>
                      <a:gd name="connsiteX2" fmla="*/ 1473636 w 1473636"/>
                      <a:gd name="connsiteY2" fmla="*/ 271554 h 402854"/>
                      <a:gd name="connsiteX3" fmla="*/ 1297781 w 1473636"/>
                      <a:gd name="connsiteY3" fmla="*/ 286544 h 402854"/>
                      <a:gd name="connsiteX4" fmla="*/ 1087437 w 1473636"/>
                      <a:gd name="connsiteY4" fmla="*/ 319881 h 402854"/>
                      <a:gd name="connsiteX5" fmla="*/ 863600 w 1473636"/>
                      <a:gd name="connsiteY5" fmla="*/ 328612 h 402854"/>
                      <a:gd name="connsiteX6" fmla="*/ 615950 w 1473636"/>
                      <a:gd name="connsiteY6" fmla="*/ 321469 h 402854"/>
                      <a:gd name="connsiteX7" fmla="*/ 396082 w 1473636"/>
                      <a:gd name="connsiteY7" fmla="*/ 300831 h 402854"/>
                      <a:gd name="connsiteX8" fmla="*/ 171450 w 1473636"/>
                      <a:gd name="connsiteY8" fmla="*/ 269875 h 402854"/>
                      <a:gd name="connsiteX9" fmla="*/ 0 w 1473636"/>
                      <a:gd name="connsiteY9" fmla="*/ 276225 h 402854"/>
                      <a:gd name="connsiteX10" fmla="*/ 76994 w 1473636"/>
                      <a:gd name="connsiteY10" fmla="*/ 0 h 402854"/>
                      <a:gd name="connsiteX0" fmla="*/ 76994 w 1499829"/>
                      <a:gd name="connsiteY0" fmla="*/ 0 h 402854"/>
                      <a:gd name="connsiteX1" fmla="*/ 1416050 w 1499829"/>
                      <a:gd name="connsiteY1" fmla="*/ 793 h 402854"/>
                      <a:gd name="connsiteX2" fmla="*/ 1499829 w 1499829"/>
                      <a:gd name="connsiteY2" fmla="*/ 304892 h 402854"/>
                      <a:gd name="connsiteX3" fmla="*/ 1297781 w 1499829"/>
                      <a:gd name="connsiteY3" fmla="*/ 286544 h 402854"/>
                      <a:gd name="connsiteX4" fmla="*/ 1087437 w 1499829"/>
                      <a:gd name="connsiteY4" fmla="*/ 319881 h 402854"/>
                      <a:gd name="connsiteX5" fmla="*/ 863600 w 1499829"/>
                      <a:gd name="connsiteY5" fmla="*/ 328612 h 402854"/>
                      <a:gd name="connsiteX6" fmla="*/ 615950 w 1499829"/>
                      <a:gd name="connsiteY6" fmla="*/ 321469 h 402854"/>
                      <a:gd name="connsiteX7" fmla="*/ 396082 w 1499829"/>
                      <a:gd name="connsiteY7" fmla="*/ 300831 h 402854"/>
                      <a:gd name="connsiteX8" fmla="*/ 171450 w 1499829"/>
                      <a:gd name="connsiteY8" fmla="*/ 269875 h 402854"/>
                      <a:gd name="connsiteX9" fmla="*/ 0 w 1499829"/>
                      <a:gd name="connsiteY9" fmla="*/ 276225 h 402854"/>
                      <a:gd name="connsiteX10" fmla="*/ 76994 w 1499829"/>
                      <a:gd name="connsiteY10" fmla="*/ 0 h 402854"/>
                      <a:gd name="connsiteX0" fmla="*/ 76994 w 1497448"/>
                      <a:gd name="connsiteY0" fmla="*/ 0 h 402854"/>
                      <a:gd name="connsiteX1" fmla="*/ 1416050 w 1497448"/>
                      <a:gd name="connsiteY1" fmla="*/ 793 h 402854"/>
                      <a:gd name="connsiteX2" fmla="*/ 1497448 w 1497448"/>
                      <a:gd name="connsiteY2" fmla="*/ 288223 h 402854"/>
                      <a:gd name="connsiteX3" fmla="*/ 1297781 w 1497448"/>
                      <a:gd name="connsiteY3" fmla="*/ 286544 h 402854"/>
                      <a:gd name="connsiteX4" fmla="*/ 1087437 w 1497448"/>
                      <a:gd name="connsiteY4" fmla="*/ 319881 h 402854"/>
                      <a:gd name="connsiteX5" fmla="*/ 863600 w 1497448"/>
                      <a:gd name="connsiteY5" fmla="*/ 328612 h 402854"/>
                      <a:gd name="connsiteX6" fmla="*/ 615950 w 1497448"/>
                      <a:gd name="connsiteY6" fmla="*/ 321469 h 402854"/>
                      <a:gd name="connsiteX7" fmla="*/ 396082 w 1497448"/>
                      <a:gd name="connsiteY7" fmla="*/ 300831 h 402854"/>
                      <a:gd name="connsiteX8" fmla="*/ 171450 w 1497448"/>
                      <a:gd name="connsiteY8" fmla="*/ 269875 h 402854"/>
                      <a:gd name="connsiteX9" fmla="*/ 0 w 1497448"/>
                      <a:gd name="connsiteY9" fmla="*/ 276225 h 402854"/>
                      <a:gd name="connsiteX10" fmla="*/ 76994 w 1497448"/>
                      <a:gd name="connsiteY10" fmla="*/ 0 h 402854"/>
                      <a:gd name="connsiteX0" fmla="*/ 76994 w 1497448"/>
                      <a:gd name="connsiteY0" fmla="*/ 0 h 402854"/>
                      <a:gd name="connsiteX1" fmla="*/ 1416050 w 1497448"/>
                      <a:gd name="connsiteY1" fmla="*/ 793 h 402854"/>
                      <a:gd name="connsiteX2" fmla="*/ 1497448 w 1497448"/>
                      <a:gd name="connsiteY2" fmla="*/ 288223 h 402854"/>
                      <a:gd name="connsiteX3" fmla="*/ 1297781 w 1497448"/>
                      <a:gd name="connsiteY3" fmla="*/ 286544 h 402854"/>
                      <a:gd name="connsiteX4" fmla="*/ 1087437 w 1497448"/>
                      <a:gd name="connsiteY4" fmla="*/ 319881 h 402854"/>
                      <a:gd name="connsiteX5" fmla="*/ 863600 w 1497448"/>
                      <a:gd name="connsiteY5" fmla="*/ 328612 h 402854"/>
                      <a:gd name="connsiteX6" fmla="*/ 615950 w 1497448"/>
                      <a:gd name="connsiteY6" fmla="*/ 321469 h 402854"/>
                      <a:gd name="connsiteX7" fmla="*/ 396082 w 1497448"/>
                      <a:gd name="connsiteY7" fmla="*/ 300831 h 402854"/>
                      <a:gd name="connsiteX8" fmla="*/ 171450 w 1497448"/>
                      <a:gd name="connsiteY8" fmla="*/ 269875 h 402854"/>
                      <a:gd name="connsiteX9" fmla="*/ 0 w 1497448"/>
                      <a:gd name="connsiteY9" fmla="*/ 276225 h 402854"/>
                      <a:gd name="connsiteX10" fmla="*/ 76994 w 1497448"/>
                      <a:gd name="connsiteY10" fmla="*/ 0 h 402854"/>
                      <a:gd name="connsiteX0" fmla="*/ 76994 w 1485542"/>
                      <a:gd name="connsiteY0" fmla="*/ 0 h 402854"/>
                      <a:gd name="connsiteX1" fmla="*/ 1416050 w 1485542"/>
                      <a:gd name="connsiteY1" fmla="*/ 793 h 402854"/>
                      <a:gd name="connsiteX2" fmla="*/ 1485542 w 1485542"/>
                      <a:gd name="connsiteY2" fmla="*/ 264410 h 402854"/>
                      <a:gd name="connsiteX3" fmla="*/ 1297781 w 1485542"/>
                      <a:gd name="connsiteY3" fmla="*/ 286544 h 402854"/>
                      <a:gd name="connsiteX4" fmla="*/ 1087437 w 1485542"/>
                      <a:gd name="connsiteY4" fmla="*/ 319881 h 402854"/>
                      <a:gd name="connsiteX5" fmla="*/ 863600 w 1485542"/>
                      <a:gd name="connsiteY5" fmla="*/ 328612 h 402854"/>
                      <a:gd name="connsiteX6" fmla="*/ 615950 w 1485542"/>
                      <a:gd name="connsiteY6" fmla="*/ 321469 h 402854"/>
                      <a:gd name="connsiteX7" fmla="*/ 396082 w 1485542"/>
                      <a:gd name="connsiteY7" fmla="*/ 300831 h 402854"/>
                      <a:gd name="connsiteX8" fmla="*/ 171450 w 1485542"/>
                      <a:gd name="connsiteY8" fmla="*/ 269875 h 402854"/>
                      <a:gd name="connsiteX9" fmla="*/ 0 w 1485542"/>
                      <a:gd name="connsiteY9" fmla="*/ 276225 h 402854"/>
                      <a:gd name="connsiteX10" fmla="*/ 76994 w 1485542"/>
                      <a:gd name="connsiteY10" fmla="*/ 0 h 402854"/>
                      <a:gd name="connsiteX0" fmla="*/ 76994 w 1485542"/>
                      <a:gd name="connsiteY0" fmla="*/ 0 h 402854"/>
                      <a:gd name="connsiteX1" fmla="*/ 1416050 w 1485542"/>
                      <a:gd name="connsiteY1" fmla="*/ 793 h 402854"/>
                      <a:gd name="connsiteX2" fmla="*/ 1485542 w 1485542"/>
                      <a:gd name="connsiteY2" fmla="*/ 264410 h 402854"/>
                      <a:gd name="connsiteX3" fmla="*/ 1297781 w 1485542"/>
                      <a:gd name="connsiteY3" fmla="*/ 286544 h 402854"/>
                      <a:gd name="connsiteX4" fmla="*/ 1087437 w 1485542"/>
                      <a:gd name="connsiteY4" fmla="*/ 319881 h 402854"/>
                      <a:gd name="connsiteX5" fmla="*/ 863600 w 1485542"/>
                      <a:gd name="connsiteY5" fmla="*/ 328612 h 402854"/>
                      <a:gd name="connsiteX6" fmla="*/ 615950 w 1485542"/>
                      <a:gd name="connsiteY6" fmla="*/ 321469 h 402854"/>
                      <a:gd name="connsiteX7" fmla="*/ 396082 w 1485542"/>
                      <a:gd name="connsiteY7" fmla="*/ 300831 h 402854"/>
                      <a:gd name="connsiteX8" fmla="*/ 171450 w 1485542"/>
                      <a:gd name="connsiteY8" fmla="*/ 269875 h 402854"/>
                      <a:gd name="connsiteX9" fmla="*/ 0 w 1485542"/>
                      <a:gd name="connsiteY9" fmla="*/ 276225 h 402854"/>
                      <a:gd name="connsiteX10" fmla="*/ 76994 w 1485542"/>
                      <a:gd name="connsiteY10" fmla="*/ 0 h 402854"/>
                      <a:gd name="connsiteX0" fmla="*/ 76994 w 1485542"/>
                      <a:gd name="connsiteY0" fmla="*/ 0 h 402854"/>
                      <a:gd name="connsiteX1" fmla="*/ 1416050 w 1485542"/>
                      <a:gd name="connsiteY1" fmla="*/ 793 h 402854"/>
                      <a:gd name="connsiteX2" fmla="*/ 1485542 w 1485542"/>
                      <a:gd name="connsiteY2" fmla="*/ 264410 h 402854"/>
                      <a:gd name="connsiteX3" fmla="*/ 1297781 w 1485542"/>
                      <a:gd name="connsiteY3" fmla="*/ 286544 h 402854"/>
                      <a:gd name="connsiteX4" fmla="*/ 1087437 w 1485542"/>
                      <a:gd name="connsiteY4" fmla="*/ 319881 h 402854"/>
                      <a:gd name="connsiteX5" fmla="*/ 863600 w 1485542"/>
                      <a:gd name="connsiteY5" fmla="*/ 328612 h 402854"/>
                      <a:gd name="connsiteX6" fmla="*/ 615950 w 1485542"/>
                      <a:gd name="connsiteY6" fmla="*/ 321469 h 402854"/>
                      <a:gd name="connsiteX7" fmla="*/ 396082 w 1485542"/>
                      <a:gd name="connsiteY7" fmla="*/ 300831 h 402854"/>
                      <a:gd name="connsiteX8" fmla="*/ 171450 w 1485542"/>
                      <a:gd name="connsiteY8" fmla="*/ 269875 h 402854"/>
                      <a:gd name="connsiteX9" fmla="*/ 0 w 1485542"/>
                      <a:gd name="connsiteY9" fmla="*/ 276225 h 402854"/>
                      <a:gd name="connsiteX10" fmla="*/ 76994 w 1485542"/>
                      <a:gd name="connsiteY10" fmla="*/ 0 h 402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85542" h="402854">
                        <a:moveTo>
                          <a:pt x="76994" y="0"/>
                        </a:moveTo>
                        <a:cubicBezTo>
                          <a:pt x="447146" y="95514"/>
                          <a:pt x="983986" y="129116"/>
                          <a:pt x="1416050" y="793"/>
                        </a:cubicBezTo>
                        <a:lnTo>
                          <a:pt x="1485542" y="264410"/>
                        </a:lnTo>
                        <a:cubicBezTo>
                          <a:pt x="1483280" y="371800"/>
                          <a:pt x="1383385" y="372035"/>
                          <a:pt x="1297781" y="286544"/>
                        </a:cubicBezTo>
                        <a:cubicBezTo>
                          <a:pt x="1291168" y="402961"/>
                          <a:pt x="1119981" y="429419"/>
                          <a:pt x="1087437" y="319881"/>
                        </a:cubicBezTo>
                        <a:cubicBezTo>
                          <a:pt x="1044576" y="426772"/>
                          <a:pt x="906463" y="424126"/>
                          <a:pt x="863600" y="328612"/>
                        </a:cubicBezTo>
                        <a:cubicBezTo>
                          <a:pt x="820737" y="433388"/>
                          <a:pt x="680244" y="423863"/>
                          <a:pt x="615950" y="321469"/>
                        </a:cubicBezTo>
                        <a:cubicBezTo>
                          <a:pt x="577586" y="412221"/>
                          <a:pt x="429684" y="410104"/>
                          <a:pt x="396082" y="300831"/>
                        </a:cubicBezTo>
                        <a:cubicBezTo>
                          <a:pt x="285486" y="397669"/>
                          <a:pt x="196321" y="337344"/>
                          <a:pt x="171450" y="269875"/>
                        </a:cubicBezTo>
                        <a:cubicBezTo>
                          <a:pt x="133350" y="319617"/>
                          <a:pt x="64294" y="345545"/>
                          <a:pt x="0" y="276225"/>
                        </a:cubicBezTo>
                        <a:lnTo>
                          <a:pt x="76994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127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5" name="グループ化 4">
                  <a:extLst>
                    <a:ext uri="{FF2B5EF4-FFF2-40B4-BE49-F238E27FC236}">
                      <a16:creationId xmlns:a16="http://schemas.microsoft.com/office/drawing/2014/main" id="{D0C03C91-F9E1-D191-3108-552CB016A37A}"/>
                    </a:ext>
                  </a:extLst>
                </p:cNvPr>
                <p:cNvGrpSpPr/>
                <p:nvPr/>
              </p:nvGrpSpPr>
              <p:grpSpPr>
                <a:xfrm rot="1468245">
                  <a:off x="1540988" y="2907453"/>
                  <a:ext cx="222176" cy="215029"/>
                  <a:chOff x="13566360" y="7335546"/>
                  <a:chExt cx="621987" cy="601979"/>
                </a:xfrm>
              </p:grpSpPr>
              <p:grpSp>
                <p:nvGrpSpPr>
                  <p:cNvPr id="6" name="グループ化 5">
                    <a:extLst>
                      <a:ext uri="{FF2B5EF4-FFF2-40B4-BE49-F238E27FC236}">
                        <a16:creationId xmlns:a16="http://schemas.microsoft.com/office/drawing/2014/main" id="{F807D830-4E25-5200-5C4A-EA98997DF598}"/>
                      </a:ext>
                    </a:extLst>
                  </p:cNvPr>
                  <p:cNvGrpSpPr/>
                  <p:nvPr/>
                </p:nvGrpSpPr>
                <p:grpSpPr>
                  <a:xfrm rot="19874648">
                    <a:off x="13566360" y="7335546"/>
                    <a:ext cx="621987" cy="601979"/>
                    <a:chOff x="14027345" y="7755256"/>
                    <a:chExt cx="621987" cy="601979"/>
                  </a:xfrm>
                </p:grpSpPr>
                <p:grpSp>
                  <p:nvGrpSpPr>
                    <p:cNvPr id="11" name="グループ化 10">
                      <a:extLst>
                        <a:ext uri="{FF2B5EF4-FFF2-40B4-BE49-F238E27FC236}">
                          <a16:creationId xmlns:a16="http://schemas.microsoft.com/office/drawing/2014/main" id="{09305A5B-6A58-09CC-14A7-0E2384574C15}"/>
                        </a:ext>
                      </a:extLst>
                    </p:cNvPr>
                    <p:cNvGrpSpPr/>
                    <p:nvPr/>
                  </p:nvGrpSpPr>
                  <p:grpSpPr>
                    <a:xfrm flipH="1" flipV="1">
                      <a:off x="14027345" y="8038194"/>
                      <a:ext cx="392273" cy="319041"/>
                      <a:chOff x="14251027" y="7907656"/>
                      <a:chExt cx="550705" cy="450247"/>
                    </a:xfrm>
                  </p:grpSpPr>
                  <p:sp>
                    <p:nvSpPr>
                      <p:cNvPr id="14" name="フリーフォーム: 図形 1085">
                        <a:extLst>
                          <a:ext uri="{FF2B5EF4-FFF2-40B4-BE49-F238E27FC236}">
                            <a16:creationId xmlns:a16="http://schemas.microsoft.com/office/drawing/2014/main" id="{7A5559F4-B733-E458-E0ED-CFEDFCDB1F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251027" y="7907656"/>
                        <a:ext cx="220493" cy="350176"/>
                      </a:xfrm>
                      <a:custGeom>
                        <a:avLst/>
                        <a:gdLst>
                          <a:gd name="connsiteX0" fmla="*/ 190500 w 190500"/>
                          <a:gd name="connsiteY0" fmla="*/ 318135 h 318135"/>
                          <a:gd name="connsiteX1" fmla="*/ 114300 w 190500"/>
                          <a:gd name="connsiteY1" fmla="*/ 0 h 318135"/>
                          <a:gd name="connsiteX2" fmla="*/ 0 w 190500"/>
                          <a:gd name="connsiteY2" fmla="*/ 255270 h 318135"/>
                          <a:gd name="connsiteX3" fmla="*/ 190500 w 190500"/>
                          <a:gd name="connsiteY3" fmla="*/ 318135 h 318135"/>
                          <a:gd name="connsiteX0" fmla="*/ 190500 w 190500"/>
                          <a:gd name="connsiteY0" fmla="*/ 318135 h 318135"/>
                          <a:gd name="connsiteX1" fmla="*/ 114300 w 190500"/>
                          <a:gd name="connsiteY1" fmla="*/ 0 h 318135"/>
                          <a:gd name="connsiteX2" fmla="*/ 0 w 190500"/>
                          <a:gd name="connsiteY2" fmla="*/ 255270 h 318135"/>
                          <a:gd name="connsiteX3" fmla="*/ 190500 w 190500"/>
                          <a:gd name="connsiteY3" fmla="*/ 318135 h 318135"/>
                          <a:gd name="connsiteX0" fmla="*/ 190500 w 190500"/>
                          <a:gd name="connsiteY0" fmla="*/ 318135 h 318135"/>
                          <a:gd name="connsiteX1" fmla="*/ 114300 w 190500"/>
                          <a:gd name="connsiteY1" fmla="*/ 0 h 318135"/>
                          <a:gd name="connsiteX2" fmla="*/ 0 w 190500"/>
                          <a:gd name="connsiteY2" fmla="*/ 255270 h 318135"/>
                          <a:gd name="connsiteX3" fmla="*/ 190500 w 190500"/>
                          <a:gd name="connsiteY3" fmla="*/ 318135 h 318135"/>
                          <a:gd name="connsiteX0" fmla="*/ 206018 w 206018"/>
                          <a:gd name="connsiteY0" fmla="*/ 318135 h 318135"/>
                          <a:gd name="connsiteX1" fmla="*/ 129818 w 206018"/>
                          <a:gd name="connsiteY1" fmla="*/ 0 h 318135"/>
                          <a:gd name="connsiteX2" fmla="*/ 15518 w 206018"/>
                          <a:gd name="connsiteY2" fmla="*/ 255270 h 318135"/>
                          <a:gd name="connsiteX3" fmla="*/ 206018 w 206018"/>
                          <a:gd name="connsiteY3" fmla="*/ 318135 h 318135"/>
                          <a:gd name="connsiteX0" fmla="*/ 206018 w 206018"/>
                          <a:gd name="connsiteY0" fmla="*/ 318135 h 318135"/>
                          <a:gd name="connsiteX1" fmla="*/ 129818 w 206018"/>
                          <a:gd name="connsiteY1" fmla="*/ 0 h 318135"/>
                          <a:gd name="connsiteX2" fmla="*/ 15518 w 206018"/>
                          <a:gd name="connsiteY2" fmla="*/ 255270 h 318135"/>
                          <a:gd name="connsiteX3" fmla="*/ 206018 w 206018"/>
                          <a:gd name="connsiteY3" fmla="*/ 318135 h 318135"/>
                          <a:gd name="connsiteX0" fmla="*/ 206018 w 206018"/>
                          <a:gd name="connsiteY0" fmla="*/ 318135 h 318135"/>
                          <a:gd name="connsiteX1" fmla="*/ 129818 w 206018"/>
                          <a:gd name="connsiteY1" fmla="*/ 0 h 318135"/>
                          <a:gd name="connsiteX2" fmla="*/ 15518 w 206018"/>
                          <a:gd name="connsiteY2" fmla="*/ 255270 h 318135"/>
                          <a:gd name="connsiteX3" fmla="*/ 206018 w 206018"/>
                          <a:gd name="connsiteY3" fmla="*/ 318135 h 318135"/>
                          <a:gd name="connsiteX0" fmla="*/ 206018 w 206018"/>
                          <a:gd name="connsiteY0" fmla="*/ 318135 h 350176"/>
                          <a:gd name="connsiteX1" fmla="*/ 129818 w 206018"/>
                          <a:gd name="connsiteY1" fmla="*/ 0 h 350176"/>
                          <a:gd name="connsiteX2" fmla="*/ 15518 w 206018"/>
                          <a:gd name="connsiteY2" fmla="*/ 255270 h 350176"/>
                          <a:gd name="connsiteX3" fmla="*/ 206018 w 206018"/>
                          <a:gd name="connsiteY3" fmla="*/ 318135 h 350176"/>
                          <a:gd name="connsiteX0" fmla="*/ 206018 w 220493"/>
                          <a:gd name="connsiteY0" fmla="*/ 318135 h 350176"/>
                          <a:gd name="connsiteX1" fmla="*/ 129818 w 220493"/>
                          <a:gd name="connsiteY1" fmla="*/ 0 h 350176"/>
                          <a:gd name="connsiteX2" fmla="*/ 15518 w 220493"/>
                          <a:gd name="connsiteY2" fmla="*/ 255270 h 350176"/>
                          <a:gd name="connsiteX3" fmla="*/ 206018 w 220493"/>
                          <a:gd name="connsiteY3" fmla="*/ 318135 h 3501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20493" h="350176">
                            <a:moveTo>
                              <a:pt x="206018" y="318135"/>
                            </a:moveTo>
                            <a:cubicBezTo>
                              <a:pt x="243483" y="183515"/>
                              <a:pt x="204748" y="18415"/>
                              <a:pt x="129818" y="0"/>
                            </a:cubicBezTo>
                            <a:cubicBezTo>
                              <a:pt x="-7342" y="10795"/>
                              <a:pt x="-16867" y="229235"/>
                              <a:pt x="15518" y="255270"/>
                            </a:cubicBezTo>
                            <a:cubicBezTo>
                              <a:pt x="48538" y="314325"/>
                              <a:pt x="140613" y="396240"/>
                              <a:pt x="206018" y="318135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127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643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" name="フリーフォーム: 図形 1086">
                        <a:extLst>
                          <a:ext uri="{FF2B5EF4-FFF2-40B4-BE49-F238E27FC236}">
                            <a16:creationId xmlns:a16="http://schemas.microsoft.com/office/drawing/2014/main" id="{8AE85294-7617-D762-0BB0-8E0826D8FF81}"/>
                          </a:ext>
                        </a:extLst>
                      </p:cNvPr>
                      <p:cNvSpPr/>
                      <p:nvPr/>
                    </p:nvSpPr>
                    <p:spPr>
                      <a:xfrm rot="3699708" flipH="1">
                        <a:off x="14519965" y="8076135"/>
                        <a:ext cx="225664" cy="337871"/>
                      </a:xfrm>
                      <a:custGeom>
                        <a:avLst/>
                        <a:gdLst>
                          <a:gd name="connsiteX0" fmla="*/ 190500 w 190500"/>
                          <a:gd name="connsiteY0" fmla="*/ 318135 h 318135"/>
                          <a:gd name="connsiteX1" fmla="*/ 114300 w 190500"/>
                          <a:gd name="connsiteY1" fmla="*/ 0 h 318135"/>
                          <a:gd name="connsiteX2" fmla="*/ 0 w 190500"/>
                          <a:gd name="connsiteY2" fmla="*/ 255270 h 318135"/>
                          <a:gd name="connsiteX3" fmla="*/ 190500 w 190500"/>
                          <a:gd name="connsiteY3" fmla="*/ 318135 h 318135"/>
                          <a:gd name="connsiteX0" fmla="*/ 190500 w 190500"/>
                          <a:gd name="connsiteY0" fmla="*/ 318135 h 318135"/>
                          <a:gd name="connsiteX1" fmla="*/ 114300 w 190500"/>
                          <a:gd name="connsiteY1" fmla="*/ 0 h 318135"/>
                          <a:gd name="connsiteX2" fmla="*/ 0 w 190500"/>
                          <a:gd name="connsiteY2" fmla="*/ 255270 h 318135"/>
                          <a:gd name="connsiteX3" fmla="*/ 190500 w 190500"/>
                          <a:gd name="connsiteY3" fmla="*/ 318135 h 318135"/>
                          <a:gd name="connsiteX0" fmla="*/ 190500 w 190500"/>
                          <a:gd name="connsiteY0" fmla="*/ 318135 h 318135"/>
                          <a:gd name="connsiteX1" fmla="*/ 114300 w 190500"/>
                          <a:gd name="connsiteY1" fmla="*/ 0 h 318135"/>
                          <a:gd name="connsiteX2" fmla="*/ 0 w 190500"/>
                          <a:gd name="connsiteY2" fmla="*/ 255270 h 318135"/>
                          <a:gd name="connsiteX3" fmla="*/ 190500 w 190500"/>
                          <a:gd name="connsiteY3" fmla="*/ 318135 h 318135"/>
                          <a:gd name="connsiteX0" fmla="*/ 206018 w 206018"/>
                          <a:gd name="connsiteY0" fmla="*/ 318135 h 318135"/>
                          <a:gd name="connsiteX1" fmla="*/ 129818 w 206018"/>
                          <a:gd name="connsiteY1" fmla="*/ 0 h 318135"/>
                          <a:gd name="connsiteX2" fmla="*/ 15518 w 206018"/>
                          <a:gd name="connsiteY2" fmla="*/ 255270 h 318135"/>
                          <a:gd name="connsiteX3" fmla="*/ 206018 w 206018"/>
                          <a:gd name="connsiteY3" fmla="*/ 318135 h 318135"/>
                          <a:gd name="connsiteX0" fmla="*/ 206018 w 206018"/>
                          <a:gd name="connsiteY0" fmla="*/ 318135 h 318135"/>
                          <a:gd name="connsiteX1" fmla="*/ 129818 w 206018"/>
                          <a:gd name="connsiteY1" fmla="*/ 0 h 318135"/>
                          <a:gd name="connsiteX2" fmla="*/ 15518 w 206018"/>
                          <a:gd name="connsiteY2" fmla="*/ 255270 h 318135"/>
                          <a:gd name="connsiteX3" fmla="*/ 206018 w 206018"/>
                          <a:gd name="connsiteY3" fmla="*/ 318135 h 318135"/>
                          <a:gd name="connsiteX0" fmla="*/ 206018 w 206018"/>
                          <a:gd name="connsiteY0" fmla="*/ 318135 h 318135"/>
                          <a:gd name="connsiteX1" fmla="*/ 129818 w 206018"/>
                          <a:gd name="connsiteY1" fmla="*/ 0 h 318135"/>
                          <a:gd name="connsiteX2" fmla="*/ 15518 w 206018"/>
                          <a:gd name="connsiteY2" fmla="*/ 255270 h 318135"/>
                          <a:gd name="connsiteX3" fmla="*/ 206018 w 206018"/>
                          <a:gd name="connsiteY3" fmla="*/ 318135 h 318135"/>
                          <a:gd name="connsiteX0" fmla="*/ 206018 w 206018"/>
                          <a:gd name="connsiteY0" fmla="*/ 318135 h 350176"/>
                          <a:gd name="connsiteX1" fmla="*/ 129818 w 206018"/>
                          <a:gd name="connsiteY1" fmla="*/ 0 h 350176"/>
                          <a:gd name="connsiteX2" fmla="*/ 15518 w 206018"/>
                          <a:gd name="connsiteY2" fmla="*/ 255270 h 350176"/>
                          <a:gd name="connsiteX3" fmla="*/ 206018 w 206018"/>
                          <a:gd name="connsiteY3" fmla="*/ 318135 h 350176"/>
                          <a:gd name="connsiteX0" fmla="*/ 206018 w 220493"/>
                          <a:gd name="connsiteY0" fmla="*/ 318135 h 350176"/>
                          <a:gd name="connsiteX1" fmla="*/ 129818 w 220493"/>
                          <a:gd name="connsiteY1" fmla="*/ 0 h 350176"/>
                          <a:gd name="connsiteX2" fmla="*/ 15518 w 220493"/>
                          <a:gd name="connsiteY2" fmla="*/ 255270 h 350176"/>
                          <a:gd name="connsiteX3" fmla="*/ 206018 w 220493"/>
                          <a:gd name="connsiteY3" fmla="*/ 318135 h 3501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20493" h="350176">
                            <a:moveTo>
                              <a:pt x="206018" y="318135"/>
                            </a:moveTo>
                            <a:cubicBezTo>
                              <a:pt x="243483" y="183515"/>
                              <a:pt x="204748" y="18415"/>
                              <a:pt x="129818" y="0"/>
                            </a:cubicBezTo>
                            <a:cubicBezTo>
                              <a:pt x="-7342" y="10795"/>
                              <a:pt x="-16867" y="229235"/>
                              <a:pt x="15518" y="255270"/>
                            </a:cubicBezTo>
                            <a:cubicBezTo>
                              <a:pt x="48538" y="314325"/>
                              <a:pt x="140613" y="396240"/>
                              <a:pt x="206018" y="318135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127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643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2" name="フリーフォーム: 図形 1083">
                      <a:extLst>
                        <a:ext uri="{FF2B5EF4-FFF2-40B4-BE49-F238E27FC236}">
                          <a16:creationId xmlns:a16="http://schemas.microsoft.com/office/drawing/2014/main" id="{43B3AC05-CB4E-1483-4088-810575A996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098627" y="7755256"/>
                      <a:ext cx="220493" cy="350176"/>
                    </a:xfrm>
                    <a:custGeom>
                      <a:avLst/>
                      <a:gdLst>
                        <a:gd name="connsiteX0" fmla="*/ 190500 w 190500"/>
                        <a:gd name="connsiteY0" fmla="*/ 318135 h 318135"/>
                        <a:gd name="connsiteX1" fmla="*/ 114300 w 190500"/>
                        <a:gd name="connsiteY1" fmla="*/ 0 h 318135"/>
                        <a:gd name="connsiteX2" fmla="*/ 0 w 190500"/>
                        <a:gd name="connsiteY2" fmla="*/ 255270 h 318135"/>
                        <a:gd name="connsiteX3" fmla="*/ 190500 w 190500"/>
                        <a:gd name="connsiteY3" fmla="*/ 318135 h 318135"/>
                        <a:gd name="connsiteX0" fmla="*/ 190500 w 190500"/>
                        <a:gd name="connsiteY0" fmla="*/ 318135 h 318135"/>
                        <a:gd name="connsiteX1" fmla="*/ 114300 w 190500"/>
                        <a:gd name="connsiteY1" fmla="*/ 0 h 318135"/>
                        <a:gd name="connsiteX2" fmla="*/ 0 w 190500"/>
                        <a:gd name="connsiteY2" fmla="*/ 255270 h 318135"/>
                        <a:gd name="connsiteX3" fmla="*/ 190500 w 190500"/>
                        <a:gd name="connsiteY3" fmla="*/ 318135 h 318135"/>
                        <a:gd name="connsiteX0" fmla="*/ 190500 w 190500"/>
                        <a:gd name="connsiteY0" fmla="*/ 318135 h 318135"/>
                        <a:gd name="connsiteX1" fmla="*/ 114300 w 190500"/>
                        <a:gd name="connsiteY1" fmla="*/ 0 h 318135"/>
                        <a:gd name="connsiteX2" fmla="*/ 0 w 190500"/>
                        <a:gd name="connsiteY2" fmla="*/ 255270 h 318135"/>
                        <a:gd name="connsiteX3" fmla="*/ 190500 w 190500"/>
                        <a:gd name="connsiteY3" fmla="*/ 318135 h 318135"/>
                        <a:gd name="connsiteX0" fmla="*/ 206018 w 206018"/>
                        <a:gd name="connsiteY0" fmla="*/ 318135 h 318135"/>
                        <a:gd name="connsiteX1" fmla="*/ 129818 w 206018"/>
                        <a:gd name="connsiteY1" fmla="*/ 0 h 318135"/>
                        <a:gd name="connsiteX2" fmla="*/ 15518 w 206018"/>
                        <a:gd name="connsiteY2" fmla="*/ 255270 h 318135"/>
                        <a:gd name="connsiteX3" fmla="*/ 206018 w 206018"/>
                        <a:gd name="connsiteY3" fmla="*/ 318135 h 318135"/>
                        <a:gd name="connsiteX0" fmla="*/ 206018 w 206018"/>
                        <a:gd name="connsiteY0" fmla="*/ 318135 h 318135"/>
                        <a:gd name="connsiteX1" fmla="*/ 129818 w 206018"/>
                        <a:gd name="connsiteY1" fmla="*/ 0 h 318135"/>
                        <a:gd name="connsiteX2" fmla="*/ 15518 w 206018"/>
                        <a:gd name="connsiteY2" fmla="*/ 255270 h 318135"/>
                        <a:gd name="connsiteX3" fmla="*/ 206018 w 206018"/>
                        <a:gd name="connsiteY3" fmla="*/ 318135 h 318135"/>
                        <a:gd name="connsiteX0" fmla="*/ 206018 w 206018"/>
                        <a:gd name="connsiteY0" fmla="*/ 318135 h 318135"/>
                        <a:gd name="connsiteX1" fmla="*/ 129818 w 206018"/>
                        <a:gd name="connsiteY1" fmla="*/ 0 h 318135"/>
                        <a:gd name="connsiteX2" fmla="*/ 15518 w 206018"/>
                        <a:gd name="connsiteY2" fmla="*/ 255270 h 318135"/>
                        <a:gd name="connsiteX3" fmla="*/ 206018 w 206018"/>
                        <a:gd name="connsiteY3" fmla="*/ 318135 h 318135"/>
                        <a:gd name="connsiteX0" fmla="*/ 206018 w 206018"/>
                        <a:gd name="connsiteY0" fmla="*/ 318135 h 350176"/>
                        <a:gd name="connsiteX1" fmla="*/ 129818 w 206018"/>
                        <a:gd name="connsiteY1" fmla="*/ 0 h 350176"/>
                        <a:gd name="connsiteX2" fmla="*/ 15518 w 206018"/>
                        <a:gd name="connsiteY2" fmla="*/ 255270 h 350176"/>
                        <a:gd name="connsiteX3" fmla="*/ 206018 w 206018"/>
                        <a:gd name="connsiteY3" fmla="*/ 318135 h 350176"/>
                        <a:gd name="connsiteX0" fmla="*/ 206018 w 220493"/>
                        <a:gd name="connsiteY0" fmla="*/ 318135 h 350176"/>
                        <a:gd name="connsiteX1" fmla="*/ 129818 w 220493"/>
                        <a:gd name="connsiteY1" fmla="*/ 0 h 350176"/>
                        <a:gd name="connsiteX2" fmla="*/ 15518 w 220493"/>
                        <a:gd name="connsiteY2" fmla="*/ 255270 h 350176"/>
                        <a:gd name="connsiteX3" fmla="*/ 206018 w 220493"/>
                        <a:gd name="connsiteY3" fmla="*/ 318135 h 3501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0493" h="350176">
                          <a:moveTo>
                            <a:pt x="206018" y="318135"/>
                          </a:moveTo>
                          <a:cubicBezTo>
                            <a:pt x="243483" y="183515"/>
                            <a:pt x="204748" y="18415"/>
                            <a:pt x="129818" y="0"/>
                          </a:cubicBezTo>
                          <a:cubicBezTo>
                            <a:pt x="-7342" y="10795"/>
                            <a:pt x="-16867" y="229235"/>
                            <a:pt x="15518" y="255270"/>
                          </a:cubicBezTo>
                          <a:cubicBezTo>
                            <a:pt x="48538" y="314325"/>
                            <a:pt x="140613" y="396240"/>
                            <a:pt x="206018" y="318135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64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3" name="フリーフォーム: 図形 1084">
                      <a:extLst>
                        <a:ext uri="{FF2B5EF4-FFF2-40B4-BE49-F238E27FC236}">
                          <a16:creationId xmlns:a16="http://schemas.microsoft.com/office/drawing/2014/main" id="{1359F20A-242F-D19F-3C86-27CD37EF32F8}"/>
                        </a:ext>
                      </a:extLst>
                    </p:cNvPr>
                    <p:cNvSpPr/>
                    <p:nvPr/>
                  </p:nvSpPr>
                  <p:spPr>
                    <a:xfrm rot="3699708" flipH="1">
                      <a:off x="14367565" y="7923735"/>
                      <a:ext cx="225664" cy="337871"/>
                    </a:xfrm>
                    <a:custGeom>
                      <a:avLst/>
                      <a:gdLst>
                        <a:gd name="connsiteX0" fmla="*/ 190500 w 190500"/>
                        <a:gd name="connsiteY0" fmla="*/ 318135 h 318135"/>
                        <a:gd name="connsiteX1" fmla="*/ 114300 w 190500"/>
                        <a:gd name="connsiteY1" fmla="*/ 0 h 318135"/>
                        <a:gd name="connsiteX2" fmla="*/ 0 w 190500"/>
                        <a:gd name="connsiteY2" fmla="*/ 255270 h 318135"/>
                        <a:gd name="connsiteX3" fmla="*/ 190500 w 190500"/>
                        <a:gd name="connsiteY3" fmla="*/ 318135 h 318135"/>
                        <a:gd name="connsiteX0" fmla="*/ 190500 w 190500"/>
                        <a:gd name="connsiteY0" fmla="*/ 318135 h 318135"/>
                        <a:gd name="connsiteX1" fmla="*/ 114300 w 190500"/>
                        <a:gd name="connsiteY1" fmla="*/ 0 h 318135"/>
                        <a:gd name="connsiteX2" fmla="*/ 0 w 190500"/>
                        <a:gd name="connsiteY2" fmla="*/ 255270 h 318135"/>
                        <a:gd name="connsiteX3" fmla="*/ 190500 w 190500"/>
                        <a:gd name="connsiteY3" fmla="*/ 318135 h 318135"/>
                        <a:gd name="connsiteX0" fmla="*/ 190500 w 190500"/>
                        <a:gd name="connsiteY0" fmla="*/ 318135 h 318135"/>
                        <a:gd name="connsiteX1" fmla="*/ 114300 w 190500"/>
                        <a:gd name="connsiteY1" fmla="*/ 0 h 318135"/>
                        <a:gd name="connsiteX2" fmla="*/ 0 w 190500"/>
                        <a:gd name="connsiteY2" fmla="*/ 255270 h 318135"/>
                        <a:gd name="connsiteX3" fmla="*/ 190500 w 190500"/>
                        <a:gd name="connsiteY3" fmla="*/ 318135 h 318135"/>
                        <a:gd name="connsiteX0" fmla="*/ 206018 w 206018"/>
                        <a:gd name="connsiteY0" fmla="*/ 318135 h 318135"/>
                        <a:gd name="connsiteX1" fmla="*/ 129818 w 206018"/>
                        <a:gd name="connsiteY1" fmla="*/ 0 h 318135"/>
                        <a:gd name="connsiteX2" fmla="*/ 15518 w 206018"/>
                        <a:gd name="connsiteY2" fmla="*/ 255270 h 318135"/>
                        <a:gd name="connsiteX3" fmla="*/ 206018 w 206018"/>
                        <a:gd name="connsiteY3" fmla="*/ 318135 h 318135"/>
                        <a:gd name="connsiteX0" fmla="*/ 206018 w 206018"/>
                        <a:gd name="connsiteY0" fmla="*/ 318135 h 318135"/>
                        <a:gd name="connsiteX1" fmla="*/ 129818 w 206018"/>
                        <a:gd name="connsiteY1" fmla="*/ 0 h 318135"/>
                        <a:gd name="connsiteX2" fmla="*/ 15518 w 206018"/>
                        <a:gd name="connsiteY2" fmla="*/ 255270 h 318135"/>
                        <a:gd name="connsiteX3" fmla="*/ 206018 w 206018"/>
                        <a:gd name="connsiteY3" fmla="*/ 318135 h 318135"/>
                        <a:gd name="connsiteX0" fmla="*/ 206018 w 206018"/>
                        <a:gd name="connsiteY0" fmla="*/ 318135 h 318135"/>
                        <a:gd name="connsiteX1" fmla="*/ 129818 w 206018"/>
                        <a:gd name="connsiteY1" fmla="*/ 0 h 318135"/>
                        <a:gd name="connsiteX2" fmla="*/ 15518 w 206018"/>
                        <a:gd name="connsiteY2" fmla="*/ 255270 h 318135"/>
                        <a:gd name="connsiteX3" fmla="*/ 206018 w 206018"/>
                        <a:gd name="connsiteY3" fmla="*/ 318135 h 318135"/>
                        <a:gd name="connsiteX0" fmla="*/ 206018 w 206018"/>
                        <a:gd name="connsiteY0" fmla="*/ 318135 h 350176"/>
                        <a:gd name="connsiteX1" fmla="*/ 129818 w 206018"/>
                        <a:gd name="connsiteY1" fmla="*/ 0 h 350176"/>
                        <a:gd name="connsiteX2" fmla="*/ 15518 w 206018"/>
                        <a:gd name="connsiteY2" fmla="*/ 255270 h 350176"/>
                        <a:gd name="connsiteX3" fmla="*/ 206018 w 206018"/>
                        <a:gd name="connsiteY3" fmla="*/ 318135 h 350176"/>
                        <a:gd name="connsiteX0" fmla="*/ 206018 w 220493"/>
                        <a:gd name="connsiteY0" fmla="*/ 318135 h 350176"/>
                        <a:gd name="connsiteX1" fmla="*/ 129818 w 220493"/>
                        <a:gd name="connsiteY1" fmla="*/ 0 h 350176"/>
                        <a:gd name="connsiteX2" fmla="*/ 15518 w 220493"/>
                        <a:gd name="connsiteY2" fmla="*/ 255270 h 350176"/>
                        <a:gd name="connsiteX3" fmla="*/ 206018 w 220493"/>
                        <a:gd name="connsiteY3" fmla="*/ 318135 h 3501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0493" h="350176">
                          <a:moveTo>
                            <a:pt x="206018" y="318135"/>
                          </a:moveTo>
                          <a:cubicBezTo>
                            <a:pt x="243483" y="183515"/>
                            <a:pt x="204748" y="18415"/>
                            <a:pt x="129818" y="0"/>
                          </a:cubicBezTo>
                          <a:cubicBezTo>
                            <a:pt x="-7342" y="10795"/>
                            <a:pt x="-16867" y="229235"/>
                            <a:pt x="15518" y="255270"/>
                          </a:cubicBezTo>
                          <a:cubicBezTo>
                            <a:pt x="48538" y="314325"/>
                            <a:pt x="140613" y="396240"/>
                            <a:pt x="206018" y="318135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64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7" name="楕円 6">
                    <a:extLst>
                      <a:ext uri="{FF2B5EF4-FFF2-40B4-BE49-F238E27FC236}">
                        <a16:creationId xmlns:a16="http://schemas.microsoft.com/office/drawing/2014/main" id="{C1CCC205-2285-9C96-A0DB-8C99800F28FC}"/>
                      </a:ext>
                    </a:extLst>
                  </p:cNvPr>
                  <p:cNvSpPr/>
                  <p:nvPr/>
                </p:nvSpPr>
                <p:spPr>
                  <a:xfrm>
                    <a:off x="13824075" y="7525842"/>
                    <a:ext cx="68221" cy="339948"/>
                  </a:xfrm>
                  <a:prstGeom prst="ellipse">
                    <a:avLst/>
                  </a:prstGeom>
                  <a:solidFill>
                    <a:srgbClr val="FFFFF7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643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8" name="楕円 7">
                    <a:extLst>
                      <a:ext uri="{FF2B5EF4-FFF2-40B4-BE49-F238E27FC236}">
                        <a16:creationId xmlns:a16="http://schemas.microsoft.com/office/drawing/2014/main" id="{42DE7A0D-525B-FB7A-BFA6-3A57DA4B1A91}"/>
                      </a:ext>
                    </a:extLst>
                  </p:cNvPr>
                  <p:cNvSpPr/>
                  <p:nvPr/>
                </p:nvSpPr>
                <p:spPr>
                  <a:xfrm>
                    <a:off x="13800356" y="7507858"/>
                    <a:ext cx="115658" cy="11338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643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9" name="フリーフォーム: 図形 284">
                    <a:extLst>
                      <a:ext uri="{FF2B5EF4-FFF2-40B4-BE49-F238E27FC236}">
                        <a16:creationId xmlns:a16="http://schemas.microsoft.com/office/drawing/2014/main" id="{05E6C970-57E1-E2DC-F7F9-CE6E9903BF3B}"/>
                      </a:ext>
                    </a:extLst>
                  </p:cNvPr>
                  <p:cNvSpPr/>
                  <p:nvPr/>
                </p:nvSpPr>
                <p:spPr>
                  <a:xfrm>
                    <a:off x="13874263" y="7425282"/>
                    <a:ext cx="59055" cy="74295"/>
                  </a:xfrm>
                  <a:custGeom>
                    <a:avLst/>
                    <a:gdLst>
                      <a:gd name="connsiteX0" fmla="*/ 0 w 47625"/>
                      <a:gd name="connsiteY0" fmla="*/ 85725 h 85725"/>
                      <a:gd name="connsiteX1" fmla="*/ 47625 w 47625"/>
                      <a:gd name="connsiteY1" fmla="*/ 0 h 85725"/>
                      <a:gd name="connsiteX0" fmla="*/ 0 w 47625"/>
                      <a:gd name="connsiteY0" fmla="*/ 85725 h 85725"/>
                      <a:gd name="connsiteX1" fmla="*/ 47625 w 47625"/>
                      <a:gd name="connsiteY1" fmla="*/ 0 h 85725"/>
                      <a:gd name="connsiteX0" fmla="*/ 0 w 59055"/>
                      <a:gd name="connsiteY0" fmla="*/ 74295 h 74295"/>
                      <a:gd name="connsiteX1" fmla="*/ 59055 w 59055"/>
                      <a:gd name="connsiteY1" fmla="*/ 0 h 74295"/>
                      <a:gd name="connsiteX0" fmla="*/ 0 w 59055"/>
                      <a:gd name="connsiteY0" fmla="*/ 74295 h 74295"/>
                      <a:gd name="connsiteX1" fmla="*/ 59055 w 59055"/>
                      <a:gd name="connsiteY1" fmla="*/ 0 h 74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" h="74295">
                        <a:moveTo>
                          <a:pt x="0" y="74295"/>
                        </a:moveTo>
                        <a:cubicBezTo>
                          <a:pt x="15875" y="40005"/>
                          <a:pt x="16510" y="26670"/>
                          <a:pt x="59055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643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0" name="フリーフォーム: 図形 289">
                    <a:extLst>
                      <a:ext uri="{FF2B5EF4-FFF2-40B4-BE49-F238E27FC236}">
                        <a16:creationId xmlns:a16="http://schemas.microsoft.com/office/drawing/2014/main" id="{C3CC9EDD-AD5F-DE55-609C-9D6A72749B70}"/>
                      </a:ext>
                    </a:extLst>
                  </p:cNvPr>
                  <p:cNvSpPr/>
                  <p:nvPr/>
                </p:nvSpPr>
                <p:spPr>
                  <a:xfrm flipH="1">
                    <a:off x="13776386" y="7430414"/>
                    <a:ext cx="62687" cy="74295"/>
                  </a:xfrm>
                  <a:custGeom>
                    <a:avLst/>
                    <a:gdLst>
                      <a:gd name="connsiteX0" fmla="*/ 0 w 47625"/>
                      <a:gd name="connsiteY0" fmla="*/ 85725 h 85725"/>
                      <a:gd name="connsiteX1" fmla="*/ 47625 w 47625"/>
                      <a:gd name="connsiteY1" fmla="*/ 0 h 85725"/>
                      <a:gd name="connsiteX0" fmla="*/ 0 w 47625"/>
                      <a:gd name="connsiteY0" fmla="*/ 85725 h 85725"/>
                      <a:gd name="connsiteX1" fmla="*/ 47625 w 47625"/>
                      <a:gd name="connsiteY1" fmla="*/ 0 h 85725"/>
                      <a:gd name="connsiteX0" fmla="*/ 0 w 59055"/>
                      <a:gd name="connsiteY0" fmla="*/ 74295 h 74295"/>
                      <a:gd name="connsiteX1" fmla="*/ 59055 w 59055"/>
                      <a:gd name="connsiteY1" fmla="*/ 0 h 74295"/>
                      <a:gd name="connsiteX0" fmla="*/ 0 w 59055"/>
                      <a:gd name="connsiteY0" fmla="*/ 74295 h 74295"/>
                      <a:gd name="connsiteX1" fmla="*/ 59055 w 59055"/>
                      <a:gd name="connsiteY1" fmla="*/ 0 h 74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" h="74295">
                        <a:moveTo>
                          <a:pt x="0" y="74295"/>
                        </a:moveTo>
                        <a:cubicBezTo>
                          <a:pt x="15875" y="40005"/>
                          <a:pt x="16510" y="26670"/>
                          <a:pt x="59055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643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460" name="フリーフォーム 459"/>
                <p:cNvSpPr>
                  <a:spLocks noChangeAspect="1"/>
                </p:cNvSpPr>
                <p:nvPr/>
              </p:nvSpPr>
              <p:spPr>
                <a:xfrm rot="2428078" flipH="1" flipV="1">
                  <a:off x="2053151" y="3719503"/>
                  <a:ext cx="333158" cy="214979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1589"/>
                    <a:gd name="connsiteY0" fmla="*/ 299183 h 410308"/>
                    <a:gd name="connsiteX1" fmla="*/ 281524 w 751589"/>
                    <a:gd name="connsiteY1" fmla="*/ 81378 h 410308"/>
                    <a:gd name="connsiteX2" fmla="*/ 219929 w 751589"/>
                    <a:gd name="connsiteY2" fmla="*/ 59153 h 410308"/>
                    <a:gd name="connsiteX3" fmla="*/ 185004 w 751589"/>
                    <a:gd name="connsiteY3" fmla="*/ 167738 h 410308"/>
                    <a:gd name="connsiteX4" fmla="*/ 706339 w 751589"/>
                    <a:gd name="connsiteY4" fmla="*/ 410308 h 410308"/>
                    <a:gd name="connsiteX5" fmla="*/ 746979 w 751589"/>
                    <a:gd name="connsiteY5" fmla="*/ 299183 h 410308"/>
                    <a:gd name="connsiteX0" fmla="*/ 746979 w 766980"/>
                    <a:gd name="connsiteY0" fmla="*/ 299183 h 410308"/>
                    <a:gd name="connsiteX1" fmla="*/ 281524 w 766980"/>
                    <a:gd name="connsiteY1" fmla="*/ 81378 h 410308"/>
                    <a:gd name="connsiteX2" fmla="*/ 219929 w 766980"/>
                    <a:gd name="connsiteY2" fmla="*/ 59153 h 410308"/>
                    <a:gd name="connsiteX3" fmla="*/ 185004 w 766980"/>
                    <a:gd name="connsiteY3" fmla="*/ 167738 h 410308"/>
                    <a:gd name="connsiteX4" fmla="*/ 706339 w 766980"/>
                    <a:gd name="connsiteY4" fmla="*/ 410308 h 410308"/>
                    <a:gd name="connsiteX5" fmla="*/ 746979 w 766980"/>
                    <a:gd name="connsiteY5" fmla="*/ 299183 h 410308"/>
                    <a:gd name="connsiteX0" fmla="*/ 746979 w 763268"/>
                    <a:gd name="connsiteY0" fmla="*/ 299183 h 410308"/>
                    <a:gd name="connsiteX1" fmla="*/ 281524 w 763268"/>
                    <a:gd name="connsiteY1" fmla="*/ 81378 h 410308"/>
                    <a:gd name="connsiteX2" fmla="*/ 219929 w 763268"/>
                    <a:gd name="connsiteY2" fmla="*/ 59153 h 410308"/>
                    <a:gd name="connsiteX3" fmla="*/ 185004 w 763268"/>
                    <a:gd name="connsiteY3" fmla="*/ 167738 h 410308"/>
                    <a:gd name="connsiteX4" fmla="*/ 706339 w 763268"/>
                    <a:gd name="connsiteY4" fmla="*/ 410308 h 410308"/>
                    <a:gd name="connsiteX5" fmla="*/ 746979 w 763268"/>
                    <a:gd name="connsiteY5" fmla="*/ 299183 h 410308"/>
                    <a:gd name="connsiteX0" fmla="*/ 746979 w 760002"/>
                    <a:gd name="connsiteY0" fmla="*/ 299183 h 403934"/>
                    <a:gd name="connsiteX1" fmla="*/ 281524 w 760002"/>
                    <a:gd name="connsiteY1" fmla="*/ 81378 h 403934"/>
                    <a:gd name="connsiteX2" fmla="*/ 219929 w 760002"/>
                    <a:gd name="connsiteY2" fmla="*/ 59153 h 403934"/>
                    <a:gd name="connsiteX3" fmla="*/ 185004 w 760002"/>
                    <a:gd name="connsiteY3" fmla="*/ 167738 h 403934"/>
                    <a:gd name="connsiteX4" fmla="*/ 697878 w 760002"/>
                    <a:gd name="connsiteY4" fmla="*/ 403934 h 403934"/>
                    <a:gd name="connsiteX5" fmla="*/ 746979 w 760002"/>
                    <a:gd name="connsiteY5" fmla="*/ 299183 h 403934"/>
                    <a:gd name="connsiteX0" fmla="*/ 746979 w 761578"/>
                    <a:gd name="connsiteY0" fmla="*/ 299183 h 403934"/>
                    <a:gd name="connsiteX1" fmla="*/ 281524 w 761578"/>
                    <a:gd name="connsiteY1" fmla="*/ 81378 h 403934"/>
                    <a:gd name="connsiteX2" fmla="*/ 219929 w 761578"/>
                    <a:gd name="connsiteY2" fmla="*/ 59153 h 403934"/>
                    <a:gd name="connsiteX3" fmla="*/ 185004 w 761578"/>
                    <a:gd name="connsiteY3" fmla="*/ 167738 h 403934"/>
                    <a:gd name="connsiteX4" fmla="*/ 697878 w 761578"/>
                    <a:gd name="connsiteY4" fmla="*/ 403934 h 403934"/>
                    <a:gd name="connsiteX5" fmla="*/ 746979 w 761578"/>
                    <a:gd name="connsiteY5" fmla="*/ 299183 h 403934"/>
                    <a:gd name="connsiteX0" fmla="*/ 746979 w 768357"/>
                    <a:gd name="connsiteY0" fmla="*/ 299183 h 403934"/>
                    <a:gd name="connsiteX1" fmla="*/ 281524 w 768357"/>
                    <a:gd name="connsiteY1" fmla="*/ 81378 h 403934"/>
                    <a:gd name="connsiteX2" fmla="*/ 219929 w 768357"/>
                    <a:gd name="connsiteY2" fmla="*/ 59153 h 403934"/>
                    <a:gd name="connsiteX3" fmla="*/ 185004 w 768357"/>
                    <a:gd name="connsiteY3" fmla="*/ 167738 h 403934"/>
                    <a:gd name="connsiteX4" fmla="*/ 697878 w 768357"/>
                    <a:gd name="connsiteY4" fmla="*/ 403934 h 403934"/>
                    <a:gd name="connsiteX5" fmla="*/ 746979 w 768357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59253 w 776898"/>
                    <a:gd name="connsiteY0" fmla="*/ 299183 h 403934"/>
                    <a:gd name="connsiteX1" fmla="*/ 293798 w 776898"/>
                    <a:gd name="connsiteY1" fmla="*/ 81378 h 403934"/>
                    <a:gd name="connsiteX2" fmla="*/ 232203 w 776898"/>
                    <a:gd name="connsiteY2" fmla="*/ 59153 h 403934"/>
                    <a:gd name="connsiteX3" fmla="*/ 178632 w 776898"/>
                    <a:gd name="connsiteY3" fmla="*/ 189972 h 403934"/>
                    <a:gd name="connsiteX4" fmla="*/ 710152 w 776898"/>
                    <a:gd name="connsiteY4" fmla="*/ 403934 h 403934"/>
                    <a:gd name="connsiteX5" fmla="*/ 759253 w 776898"/>
                    <a:gd name="connsiteY5" fmla="*/ 299183 h 403934"/>
                    <a:gd name="connsiteX0" fmla="*/ 713342 w 730987"/>
                    <a:gd name="connsiteY0" fmla="*/ 313112 h 417863"/>
                    <a:gd name="connsiteX1" fmla="*/ 247887 w 730987"/>
                    <a:gd name="connsiteY1" fmla="*/ 95307 h 417863"/>
                    <a:gd name="connsiteX2" fmla="*/ 186292 w 730987"/>
                    <a:gd name="connsiteY2" fmla="*/ 73082 h 417863"/>
                    <a:gd name="connsiteX3" fmla="*/ 132721 w 730987"/>
                    <a:gd name="connsiteY3" fmla="*/ 203901 h 417863"/>
                    <a:gd name="connsiteX4" fmla="*/ 664241 w 730987"/>
                    <a:gd name="connsiteY4" fmla="*/ 417863 h 417863"/>
                    <a:gd name="connsiteX5" fmla="*/ 713342 w 730987"/>
                    <a:gd name="connsiteY5" fmla="*/ 313112 h 417863"/>
                    <a:gd name="connsiteX0" fmla="*/ 675353 w 692998"/>
                    <a:gd name="connsiteY0" fmla="*/ 316433 h 421184"/>
                    <a:gd name="connsiteX1" fmla="*/ 209898 w 692998"/>
                    <a:gd name="connsiteY1" fmla="*/ 98628 h 421184"/>
                    <a:gd name="connsiteX2" fmla="*/ 148303 w 692998"/>
                    <a:gd name="connsiteY2" fmla="*/ 76403 h 421184"/>
                    <a:gd name="connsiteX3" fmla="*/ 94732 w 692998"/>
                    <a:gd name="connsiteY3" fmla="*/ 207222 h 421184"/>
                    <a:gd name="connsiteX4" fmla="*/ 626252 w 692998"/>
                    <a:gd name="connsiteY4" fmla="*/ 421184 h 421184"/>
                    <a:gd name="connsiteX5" fmla="*/ 675353 w 692998"/>
                    <a:gd name="connsiteY5" fmla="*/ 316433 h 421184"/>
                    <a:gd name="connsiteX0" fmla="*/ 660778 w 678423"/>
                    <a:gd name="connsiteY0" fmla="*/ 323569 h 428320"/>
                    <a:gd name="connsiteX1" fmla="*/ 195323 w 678423"/>
                    <a:gd name="connsiteY1" fmla="*/ 105764 h 428320"/>
                    <a:gd name="connsiteX2" fmla="*/ 133728 w 678423"/>
                    <a:gd name="connsiteY2" fmla="*/ 83539 h 428320"/>
                    <a:gd name="connsiteX3" fmla="*/ 99028 w 678423"/>
                    <a:gd name="connsiteY3" fmla="*/ 198105 h 428320"/>
                    <a:gd name="connsiteX4" fmla="*/ 611677 w 678423"/>
                    <a:gd name="connsiteY4" fmla="*/ 428320 h 428320"/>
                    <a:gd name="connsiteX5" fmla="*/ 660778 w 678423"/>
                    <a:gd name="connsiteY5" fmla="*/ 323569 h 428320"/>
                    <a:gd name="connsiteX0" fmla="*/ 660778 w 678423"/>
                    <a:gd name="connsiteY0" fmla="*/ 323570 h 428321"/>
                    <a:gd name="connsiteX1" fmla="*/ 195323 w 678423"/>
                    <a:gd name="connsiteY1" fmla="*/ 105765 h 428321"/>
                    <a:gd name="connsiteX2" fmla="*/ 133728 w 678423"/>
                    <a:gd name="connsiteY2" fmla="*/ 83540 h 428321"/>
                    <a:gd name="connsiteX3" fmla="*/ 99028 w 678423"/>
                    <a:gd name="connsiteY3" fmla="*/ 198106 h 428321"/>
                    <a:gd name="connsiteX4" fmla="*/ 611677 w 678423"/>
                    <a:gd name="connsiteY4" fmla="*/ 428321 h 428321"/>
                    <a:gd name="connsiteX5" fmla="*/ 660778 w 678423"/>
                    <a:gd name="connsiteY5" fmla="*/ 323570 h 428321"/>
                    <a:gd name="connsiteX0" fmla="*/ 660778 w 678423"/>
                    <a:gd name="connsiteY0" fmla="*/ 323570 h 428321"/>
                    <a:gd name="connsiteX1" fmla="*/ 195323 w 678423"/>
                    <a:gd name="connsiteY1" fmla="*/ 105765 h 428321"/>
                    <a:gd name="connsiteX2" fmla="*/ 133728 w 678423"/>
                    <a:gd name="connsiteY2" fmla="*/ 83540 h 428321"/>
                    <a:gd name="connsiteX3" fmla="*/ 99028 w 678423"/>
                    <a:gd name="connsiteY3" fmla="*/ 198106 h 428321"/>
                    <a:gd name="connsiteX4" fmla="*/ 611677 w 678423"/>
                    <a:gd name="connsiteY4" fmla="*/ 428321 h 428321"/>
                    <a:gd name="connsiteX5" fmla="*/ 660778 w 678423"/>
                    <a:gd name="connsiteY5" fmla="*/ 323570 h 428321"/>
                    <a:gd name="connsiteX0" fmla="*/ 655519 w 673164"/>
                    <a:gd name="connsiteY0" fmla="*/ 328158 h 432909"/>
                    <a:gd name="connsiteX1" fmla="*/ 190064 w 673164"/>
                    <a:gd name="connsiteY1" fmla="*/ 110353 h 432909"/>
                    <a:gd name="connsiteX2" fmla="*/ 128469 w 673164"/>
                    <a:gd name="connsiteY2" fmla="*/ 88128 h 432909"/>
                    <a:gd name="connsiteX3" fmla="*/ 100704 w 673164"/>
                    <a:gd name="connsiteY3" fmla="*/ 192861 h 432909"/>
                    <a:gd name="connsiteX4" fmla="*/ 606418 w 673164"/>
                    <a:gd name="connsiteY4" fmla="*/ 432909 h 432909"/>
                    <a:gd name="connsiteX5" fmla="*/ 655519 w 673164"/>
                    <a:gd name="connsiteY5" fmla="*/ 328158 h 432909"/>
                    <a:gd name="connsiteX0" fmla="*/ 655519 w 673164"/>
                    <a:gd name="connsiteY0" fmla="*/ 328158 h 432909"/>
                    <a:gd name="connsiteX1" fmla="*/ 190064 w 673164"/>
                    <a:gd name="connsiteY1" fmla="*/ 110353 h 432909"/>
                    <a:gd name="connsiteX2" fmla="*/ 128469 w 673164"/>
                    <a:gd name="connsiteY2" fmla="*/ 88128 h 432909"/>
                    <a:gd name="connsiteX3" fmla="*/ 100704 w 673164"/>
                    <a:gd name="connsiteY3" fmla="*/ 192861 h 432909"/>
                    <a:gd name="connsiteX4" fmla="*/ 606418 w 673164"/>
                    <a:gd name="connsiteY4" fmla="*/ 432909 h 432909"/>
                    <a:gd name="connsiteX5" fmla="*/ 655519 w 673164"/>
                    <a:gd name="connsiteY5" fmla="*/ 328158 h 432909"/>
                    <a:gd name="connsiteX0" fmla="*/ 644215 w 661860"/>
                    <a:gd name="connsiteY0" fmla="*/ 317897 h 422648"/>
                    <a:gd name="connsiteX1" fmla="*/ 178760 w 661860"/>
                    <a:gd name="connsiteY1" fmla="*/ 100092 h 422648"/>
                    <a:gd name="connsiteX2" fmla="*/ 117165 w 661860"/>
                    <a:gd name="connsiteY2" fmla="*/ 77867 h 422648"/>
                    <a:gd name="connsiteX3" fmla="*/ 89400 w 661860"/>
                    <a:gd name="connsiteY3" fmla="*/ 182600 h 422648"/>
                    <a:gd name="connsiteX4" fmla="*/ 595114 w 661860"/>
                    <a:gd name="connsiteY4" fmla="*/ 422648 h 422648"/>
                    <a:gd name="connsiteX5" fmla="*/ 644215 w 661860"/>
                    <a:gd name="connsiteY5" fmla="*/ 317897 h 422648"/>
                    <a:gd name="connsiteX0" fmla="*/ 644215 w 661860"/>
                    <a:gd name="connsiteY0" fmla="*/ 317897 h 422648"/>
                    <a:gd name="connsiteX1" fmla="*/ 178760 w 661860"/>
                    <a:gd name="connsiteY1" fmla="*/ 100092 h 422648"/>
                    <a:gd name="connsiteX2" fmla="*/ 117165 w 661860"/>
                    <a:gd name="connsiteY2" fmla="*/ 77867 h 422648"/>
                    <a:gd name="connsiteX3" fmla="*/ 89400 w 661860"/>
                    <a:gd name="connsiteY3" fmla="*/ 182600 h 422648"/>
                    <a:gd name="connsiteX4" fmla="*/ 595114 w 661860"/>
                    <a:gd name="connsiteY4" fmla="*/ 422648 h 422648"/>
                    <a:gd name="connsiteX5" fmla="*/ 644215 w 661860"/>
                    <a:gd name="connsiteY5" fmla="*/ 317897 h 422648"/>
                    <a:gd name="connsiteX0" fmla="*/ 649080 w 666725"/>
                    <a:gd name="connsiteY0" fmla="*/ 312420 h 417171"/>
                    <a:gd name="connsiteX1" fmla="*/ 183625 w 666725"/>
                    <a:gd name="connsiteY1" fmla="*/ 94615 h 417171"/>
                    <a:gd name="connsiteX2" fmla="*/ 122030 w 666725"/>
                    <a:gd name="connsiteY2" fmla="*/ 72390 h 417171"/>
                    <a:gd name="connsiteX3" fmla="*/ 94265 w 666725"/>
                    <a:gd name="connsiteY3" fmla="*/ 177123 h 417171"/>
                    <a:gd name="connsiteX4" fmla="*/ 599979 w 666725"/>
                    <a:gd name="connsiteY4" fmla="*/ 417171 h 417171"/>
                    <a:gd name="connsiteX5" fmla="*/ 649080 w 666725"/>
                    <a:gd name="connsiteY5" fmla="*/ 312420 h 417171"/>
                    <a:gd name="connsiteX0" fmla="*/ 655786 w 673431"/>
                    <a:gd name="connsiteY0" fmla="*/ 306076 h 410827"/>
                    <a:gd name="connsiteX1" fmla="*/ 190331 w 673431"/>
                    <a:gd name="connsiteY1" fmla="*/ 88271 h 410827"/>
                    <a:gd name="connsiteX2" fmla="*/ 128736 w 673431"/>
                    <a:gd name="connsiteY2" fmla="*/ 66046 h 410827"/>
                    <a:gd name="connsiteX3" fmla="*/ 100971 w 673431"/>
                    <a:gd name="connsiteY3" fmla="*/ 170779 h 410827"/>
                    <a:gd name="connsiteX4" fmla="*/ 606685 w 673431"/>
                    <a:gd name="connsiteY4" fmla="*/ 410827 h 410827"/>
                    <a:gd name="connsiteX5" fmla="*/ 655786 w 673431"/>
                    <a:gd name="connsiteY5" fmla="*/ 306076 h 410827"/>
                    <a:gd name="connsiteX0" fmla="*/ 640640 w 658285"/>
                    <a:gd name="connsiteY0" fmla="*/ 299184 h 403935"/>
                    <a:gd name="connsiteX1" fmla="*/ 175185 w 658285"/>
                    <a:gd name="connsiteY1" fmla="*/ 81379 h 403935"/>
                    <a:gd name="connsiteX2" fmla="*/ 113590 w 658285"/>
                    <a:gd name="connsiteY2" fmla="*/ 59154 h 403935"/>
                    <a:gd name="connsiteX3" fmla="*/ 85825 w 658285"/>
                    <a:gd name="connsiteY3" fmla="*/ 163887 h 403935"/>
                    <a:gd name="connsiteX4" fmla="*/ 591539 w 658285"/>
                    <a:gd name="connsiteY4" fmla="*/ 403935 h 403935"/>
                    <a:gd name="connsiteX5" fmla="*/ 640640 w 658285"/>
                    <a:gd name="connsiteY5" fmla="*/ 299184 h 403935"/>
                    <a:gd name="connsiteX0" fmla="*/ 651806 w 669451"/>
                    <a:gd name="connsiteY0" fmla="*/ 309677 h 414428"/>
                    <a:gd name="connsiteX1" fmla="*/ 186351 w 669451"/>
                    <a:gd name="connsiteY1" fmla="*/ 91872 h 414428"/>
                    <a:gd name="connsiteX2" fmla="*/ 124756 w 669451"/>
                    <a:gd name="connsiteY2" fmla="*/ 69647 h 414428"/>
                    <a:gd name="connsiteX3" fmla="*/ 96991 w 669451"/>
                    <a:gd name="connsiteY3" fmla="*/ 174380 h 414428"/>
                    <a:gd name="connsiteX4" fmla="*/ 602705 w 669451"/>
                    <a:gd name="connsiteY4" fmla="*/ 414428 h 414428"/>
                    <a:gd name="connsiteX5" fmla="*/ 651806 w 669451"/>
                    <a:gd name="connsiteY5" fmla="*/ 309677 h 414428"/>
                    <a:gd name="connsiteX0" fmla="*/ 647297 w 664942"/>
                    <a:gd name="connsiteY0" fmla="*/ 316607 h 421358"/>
                    <a:gd name="connsiteX1" fmla="*/ 181842 w 664942"/>
                    <a:gd name="connsiteY1" fmla="*/ 98802 h 421358"/>
                    <a:gd name="connsiteX2" fmla="*/ 120247 w 664942"/>
                    <a:gd name="connsiteY2" fmla="*/ 76577 h 421358"/>
                    <a:gd name="connsiteX3" fmla="*/ 92482 w 664942"/>
                    <a:gd name="connsiteY3" fmla="*/ 181310 h 421358"/>
                    <a:gd name="connsiteX4" fmla="*/ 598196 w 664942"/>
                    <a:gd name="connsiteY4" fmla="*/ 421358 h 421358"/>
                    <a:gd name="connsiteX5" fmla="*/ 647297 w 664942"/>
                    <a:gd name="connsiteY5" fmla="*/ 316607 h 421358"/>
                    <a:gd name="connsiteX0" fmla="*/ 648708 w 666353"/>
                    <a:gd name="connsiteY0" fmla="*/ 306203 h 410954"/>
                    <a:gd name="connsiteX1" fmla="*/ 183253 w 666353"/>
                    <a:gd name="connsiteY1" fmla="*/ 88398 h 410954"/>
                    <a:gd name="connsiteX2" fmla="*/ 116604 w 666353"/>
                    <a:gd name="connsiteY2" fmla="*/ 80960 h 410954"/>
                    <a:gd name="connsiteX3" fmla="*/ 93893 w 666353"/>
                    <a:gd name="connsiteY3" fmla="*/ 170906 h 410954"/>
                    <a:gd name="connsiteX4" fmla="*/ 599607 w 666353"/>
                    <a:gd name="connsiteY4" fmla="*/ 410954 h 410954"/>
                    <a:gd name="connsiteX5" fmla="*/ 648708 w 666353"/>
                    <a:gd name="connsiteY5" fmla="*/ 306203 h 410954"/>
                    <a:gd name="connsiteX0" fmla="*/ 646252 w 663897"/>
                    <a:gd name="connsiteY0" fmla="*/ 316392 h 421143"/>
                    <a:gd name="connsiteX1" fmla="*/ 180797 w 663897"/>
                    <a:gd name="connsiteY1" fmla="*/ 98587 h 421143"/>
                    <a:gd name="connsiteX2" fmla="*/ 123037 w 663897"/>
                    <a:gd name="connsiteY2" fmla="*/ 76661 h 421143"/>
                    <a:gd name="connsiteX3" fmla="*/ 91437 w 663897"/>
                    <a:gd name="connsiteY3" fmla="*/ 181095 h 421143"/>
                    <a:gd name="connsiteX4" fmla="*/ 597151 w 663897"/>
                    <a:gd name="connsiteY4" fmla="*/ 421143 h 421143"/>
                    <a:gd name="connsiteX5" fmla="*/ 646252 w 663897"/>
                    <a:gd name="connsiteY5" fmla="*/ 316392 h 421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3897" h="421143">
                      <a:moveTo>
                        <a:pt x="646252" y="316392"/>
                      </a:moveTo>
                      <a:cubicBezTo>
                        <a:pt x="500228" y="266515"/>
                        <a:pt x="322608" y="188254"/>
                        <a:pt x="180797" y="98587"/>
                      </a:cubicBezTo>
                      <a:cubicBezTo>
                        <a:pt x="190110" y="-49791"/>
                        <a:pt x="132774" y="44064"/>
                        <a:pt x="123037" y="76661"/>
                      </a:cubicBezTo>
                      <a:cubicBezTo>
                        <a:pt x="71222" y="-76463"/>
                        <a:pt x="-106736" y="21367"/>
                        <a:pt x="91437" y="181095"/>
                      </a:cubicBezTo>
                      <a:cubicBezTo>
                        <a:pt x="155398" y="248802"/>
                        <a:pt x="394464" y="359990"/>
                        <a:pt x="597151" y="421143"/>
                      </a:cubicBezTo>
                      <a:cubicBezTo>
                        <a:pt x="667805" y="420858"/>
                        <a:pt x="679168" y="350888"/>
                        <a:pt x="646252" y="316392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461" name="フリーフォーム 460"/>
                <p:cNvSpPr>
                  <a:spLocks noChangeAspect="1"/>
                </p:cNvSpPr>
                <p:nvPr/>
              </p:nvSpPr>
              <p:spPr>
                <a:xfrm rot="19047343" flipV="1">
                  <a:off x="1410900" y="3751201"/>
                  <a:ext cx="362072" cy="208733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4714"/>
                    <a:gd name="connsiteY0" fmla="*/ 299183 h 410308"/>
                    <a:gd name="connsiteX1" fmla="*/ 281524 w 754714"/>
                    <a:gd name="connsiteY1" fmla="*/ 81378 h 410308"/>
                    <a:gd name="connsiteX2" fmla="*/ 219929 w 754714"/>
                    <a:gd name="connsiteY2" fmla="*/ 59153 h 410308"/>
                    <a:gd name="connsiteX3" fmla="*/ 185004 w 754714"/>
                    <a:gd name="connsiteY3" fmla="*/ 167738 h 410308"/>
                    <a:gd name="connsiteX4" fmla="*/ 706339 w 754714"/>
                    <a:gd name="connsiteY4" fmla="*/ 410308 h 410308"/>
                    <a:gd name="connsiteX5" fmla="*/ 746979 w 754714"/>
                    <a:gd name="connsiteY5" fmla="*/ 299183 h 410308"/>
                    <a:gd name="connsiteX0" fmla="*/ 746979 w 767844"/>
                    <a:gd name="connsiteY0" fmla="*/ 299183 h 410308"/>
                    <a:gd name="connsiteX1" fmla="*/ 281524 w 767844"/>
                    <a:gd name="connsiteY1" fmla="*/ 81378 h 410308"/>
                    <a:gd name="connsiteX2" fmla="*/ 219929 w 767844"/>
                    <a:gd name="connsiteY2" fmla="*/ 59153 h 410308"/>
                    <a:gd name="connsiteX3" fmla="*/ 185004 w 767844"/>
                    <a:gd name="connsiteY3" fmla="*/ 167738 h 410308"/>
                    <a:gd name="connsiteX4" fmla="*/ 706339 w 767844"/>
                    <a:gd name="connsiteY4" fmla="*/ 410308 h 410308"/>
                    <a:gd name="connsiteX5" fmla="*/ 746979 w 767844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  <a:gd name="connsiteX0" fmla="*/ 679962 w 693078"/>
                    <a:gd name="connsiteY0" fmla="*/ 299183 h 410308"/>
                    <a:gd name="connsiteX1" fmla="*/ 214507 w 693078"/>
                    <a:gd name="connsiteY1" fmla="*/ 81378 h 410308"/>
                    <a:gd name="connsiteX2" fmla="*/ 152912 w 693078"/>
                    <a:gd name="connsiteY2" fmla="*/ 59153 h 410308"/>
                    <a:gd name="connsiteX3" fmla="*/ 117987 w 693078"/>
                    <a:gd name="connsiteY3" fmla="*/ 167738 h 410308"/>
                    <a:gd name="connsiteX4" fmla="*/ 639322 w 693078"/>
                    <a:gd name="connsiteY4" fmla="*/ 410308 h 410308"/>
                    <a:gd name="connsiteX5" fmla="*/ 679962 w 693078"/>
                    <a:gd name="connsiteY5" fmla="*/ 299183 h 410308"/>
                    <a:gd name="connsiteX0" fmla="*/ 639832 w 652948"/>
                    <a:gd name="connsiteY0" fmla="*/ 333551 h 444676"/>
                    <a:gd name="connsiteX1" fmla="*/ 174377 w 652948"/>
                    <a:gd name="connsiteY1" fmla="*/ 115746 h 444676"/>
                    <a:gd name="connsiteX2" fmla="*/ 112782 w 652948"/>
                    <a:gd name="connsiteY2" fmla="*/ 93521 h 444676"/>
                    <a:gd name="connsiteX3" fmla="*/ 77857 w 652948"/>
                    <a:gd name="connsiteY3" fmla="*/ 202106 h 444676"/>
                    <a:gd name="connsiteX4" fmla="*/ 599192 w 652948"/>
                    <a:gd name="connsiteY4" fmla="*/ 444676 h 444676"/>
                    <a:gd name="connsiteX5" fmla="*/ 639832 w 652948"/>
                    <a:gd name="connsiteY5" fmla="*/ 333551 h 444676"/>
                    <a:gd name="connsiteX0" fmla="*/ 644540 w 657656"/>
                    <a:gd name="connsiteY0" fmla="*/ 314239 h 425364"/>
                    <a:gd name="connsiteX1" fmla="*/ 179085 w 657656"/>
                    <a:gd name="connsiteY1" fmla="*/ 96434 h 425364"/>
                    <a:gd name="connsiteX2" fmla="*/ 117490 w 657656"/>
                    <a:gd name="connsiteY2" fmla="*/ 74209 h 425364"/>
                    <a:gd name="connsiteX3" fmla="*/ 82565 w 657656"/>
                    <a:gd name="connsiteY3" fmla="*/ 182794 h 425364"/>
                    <a:gd name="connsiteX4" fmla="*/ 603900 w 657656"/>
                    <a:gd name="connsiteY4" fmla="*/ 425364 h 425364"/>
                    <a:gd name="connsiteX5" fmla="*/ 644540 w 657656"/>
                    <a:gd name="connsiteY5" fmla="*/ 314239 h 425364"/>
                    <a:gd name="connsiteX0" fmla="*/ 657219 w 670335"/>
                    <a:gd name="connsiteY0" fmla="*/ 332204 h 443329"/>
                    <a:gd name="connsiteX1" fmla="*/ 191764 w 670335"/>
                    <a:gd name="connsiteY1" fmla="*/ 114399 h 443329"/>
                    <a:gd name="connsiteX2" fmla="*/ 130169 w 670335"/>
                    <a:gd name="connsiteY2" fmla="*/ 92174 h 443329"/>
                    <a:gd name="connsiteX3" fmla="*/ 95244 w 670335"/>
                    <a:gd name="connsiteY3" fmla="*/ 200759 h 443329"/>
                    <a:gd name="connsiteX4" fmla="*/ 616579 w 670335"/>
                    <a:gd name="connsiteY4" fmla="*/ 443329 h 443329"/>
                    <a:gd name="connsiteX5" fmla="*/ 657219 w 670335"/>
                    <a:gd name="connsiteY5" fmla="*/ 332204 h 443329"/>
                    <a:gd name="connsiteX0" fmla="*/ 654605 w 667721"/>
                    <a:gd name="connsiteY0" fmla="*/ 339625 h 450750"/>
                    <a:gd name="connsiteX1" fmla="*/ 189150 w 667721"/>
                    <a:gd name="connsiteY1" fmla="*/ 121820 h 450750"/>
                    <a:gd name="connsiteX2" fmla="*/ 138476 w 667721"/>
                    <a:gd name="connsiteY2" fmla="*/ 88896 h 450750"/>
                    <a:gd name="connsiteX3" fmla="*/ 92630 w 667721"/>
                    <a:gd name="connsiteY3" fmla="*/ 208180 h 450750"/>
                    <a:gd name="connsiteX4" fmla="*/ 613965 w 667721"/>
                    <a:gd name="connsiteY4" fmla="*/ 450750 h 450750"/>
                    <a:gd name="connsiteX5" fmla="*/ 654605 w 667721"/>
                    <a:gd name="connsiteY5" fmla="*/ 339625 h 450750"/>
                    <a:gd name="connsiteX0" fmla="*/ 654605 w 667721"/>
                    <a:gd name="connsiteY0" fmla="*/ 339625 h 450750"/>
                    <a:gd name="connsiteX1" fmla="*/ 189150 w 667721"/>
                    <a:gd name="connsiteY1" fmla="*/ 121820 h 450750"/>
                    <a:gd name="connsiteX2" fmla="*/ 138476 w 667721"/>
                    <a:gd name="connsiteY2" fmla="*/ 88896 h 450750"/>
                    <a:gd name="connsiteX3" fmla="*/ 92630 w 667721"/>
                    <a:gd name="connsiteY3" fmla="*/ 208180 h 450750"/>
                    <a:gd name="connsiteX4" fmla="*/ 613965 w 667721"/>
                    <a:gd name="connsiteY4" fmla="*/ 450750 h 450750"/>
                    <a:gd name="connsiteX5" fmla="*/ 654605 w 667721"/>
                    <a:gd name="connsiteY5" fmla="*/ 339625 h 450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7721" h="450750">
                      <a:moveTo>
                        <a:pt x="654605" y="339625"/>
                      </a:moveTo>
                      <a:cubicBezTo>
                        <a:pt x="538188" y="309568"/>
                        <a:pt x="339222" y="219822"/>
                        <a:pt x="189150" y="121820"/>
                      </a:cubicBezTo>
                      <a:cubicBezTo>
                        <a:pt x="198463" y="-26558"/>
                        <a:pt x="148213" y="56299"/>
                        <a:pt x="138476" y="88896"/>
                      </a:cubicBezTo>
                      <a:cubicBezTo>
                        <a:pt x="105999" y="-82237"/>
                        <a:pt x="-125645" y="13520"/>
                        <a:pt x="92630" y="208180"/>
                      </a:cubicBezTo>
                      <a:cubicBezTo>
                        <a:pt x="203944" y="308511"/>
                        <a:pt x="433202" y="395293"/>
                        <a:pt x="613965" y="450750"/>
                      </a:cubicBezTo>
                      <a:cubicBezTo>
                        <a:pt x="675772" y="446728"/>
                        <a:pt x="676618" y="384287"/>
                        <a:pt x="654605" y="339625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27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420" name="テキスト ボックス 5"/>
            <p:cNvSpPr txBox="1"/>
            <p:nvPr/>
          </p:nvSpPr>
          <p:spPr>
            <a:xfrm>
              <a:off x="4279034" y="5293147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716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707864" y="1118876"/>
            <a:ext cx="4029582" cy="2887858"/>
            <a:chOff x="707864" y="1118876"/>
            <a:chExt cx="4029582" cy="2887858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707864" y="1118876"/>
              <a:ext cx="4029582" cy="2711742"/>
              <a:chOff x="1159621" y="1037233"/>
              <a:chExt cx="4029582" cy="2711742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1159621" y="1037233"/>
                <a:ext cx="4029582" cy="2711742"/>
                <a:chOff x="1159621" y="1037233"/>
                <a:chExt cx="4029582" cy="2711742"/>
              </a:xfrm>
            </p:grpSpPr>
            <p:grpSp>
              <p:nvGrpSpPr>
                <p:cNvPr id="172" name="グループ化 171"/>
                <p:cNvGrpSpPr/>
                <p:nvPr/>
              </p:nvGrpSpPr>
              <p:grpSpPr>
                <a:xfrm>
                  <a:off x="1159621" y="1993959"/>
                  <a:ext cx="3003165" cy="1755016"/>
                  <a:chOff x="1637603" y="3136959"/>
                  <a:chExt cx="3003165" cy="1755016"/>
                </a:xfrm>
              </p:grpSpPr>
              <p:grpSp>
                <p:nvGrpSpPr>
                  <p:cNvPr id="173" name="グループ化 172"/>
                  <p:cNvGrpSpPr/>
                  <p:nvPr/>
                </p:nvGrpSpPr>
                <p:grpSpPr>
                  <a:xfrm>
                    <a:off x="3276378" y="3136959"/>
                    <a:ext cx="1011732" cy="1755015"/>
                    <a:chOff x="2656081" y="3645560"/>
                    <a:chExt cx="1063490" cy="1820075"/>
                  </a:xfrm>
                </p:grpSpPr>
                <p:grpSp>
                  <p:nvGrpSpPr>
                    <p:cNvPr id="243" name="グループ化 242"/>
                    <p:cNvGrpSpPr/>
                    <p:nvPr/>
                  </p:nvGrpSpPr>
                  <p:grpSpPr>
                    <a:xfrm>
                      <a:off x="2656081" y="3645560"/>
                      <a:ext cx="1063490" cy="1820075"/>
                      <a:chOff x="2656081" y="3645560"/>
                      <a:chExt cx="1063490" cy="1820075"/>
                    </a:xfrm>
                  </p:grpSpPr>
                  <p:grpSp>
                    <p:nvGrpSpPr>
                      <p:cNvPr id="274" name="グループ化 273"/>
                      <p:cNvGrpSpPr/>
                      <p:nvPr/>
                    </p:nvGrpSpPr>
                    <p:grpSpPr>
                      <a:xfrm>
                        <a:off x="2656081" y="3645560"/>
                        <a:ext cx="1063490" cy="1820075"/>
                        <a:chOff x="3226941" y="3324186"/>
                        <a:chExt cx="1063490" cy="1820075"/>
                      </a:xfrm>
                    </p:grpSpPr>
                    <p:sp>
                      <p:nvSpPr>
                        <p:cNvPr id="280" name="フリーフォーム 279"/>
                        <p:cNvSpPr/>
                        <p:nvPr/>
                      </p:nvSpPr>
                      <p:spPr>
                        <a:xfrm>
                          <a:off x="3238974" y="4267100"/>
                          <a:ext cx="1049440" cy="877161"/>
                        </a:xfrm>
                        <a:custGeom>
                          <a:avLst/>
                          <a:gdLst>
                            <a:gd name="connsiteX0" fmla="*/ 314960 w 762000"/>
                            <a:gd name="connsiteY0" fmla="*/ 0 h 1412240"/>
                            <a:gd name="connsiteX1" fmla="*/ 0 w 762000"/>
                            <a:gd name="connsiteY1" fmla="*/ 1381760 h 1412240"/>
                            <a:gd name="connsiteX2" fmla="*/ 762000 w 762000"/>
                            <a:gd name="connsiteY2" fmla="*/ 1412240 h 1412240"/>
                            <a:gd name="connsiteX3" fmla="*/ 314960 w 762000"/>
                            <a:gd name="connsiteY3" fmla="*/ 0 h 1412240"/>
                            <a:gd name="connsiteX0" fmla="*/ 314960 w 723900"/>
                            <a:gd name="connsiteY0" fmla="*/ 0 h 1390015"/>
                            <a:gd name="connsiteX1" fmla="*/ 0 w 723900"/>
                            <a:gd name="connsiteY1" fmla="*/ 1381760 h 1390015"/>
                            <a:gd name="connsiteX2" fmla="*/ 723900 w 723900"/>
                            <a:gd name="connsiteY2" fmla="*/ 1390015 h 1390015"/>
                            <a:gd name="connsiteX3" fmla="*/ 314960 w 723900"/>
                            <a:gd name="connsiteY3" fmla="*/ 0 h 1390015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0015 h 1403985"/>
                            <a:gd name="connsiteX3" fmla="*/ 334010 w 742950"/>
                            <a:gd name="connsiteY3" fmla="*/ 0 h 1403985"/>
                            <a:gd name="connsiteX0" fmla="*/ 334010 w 746125"/>
                            <a:gd name="connsiteY0" fmla="*/ 0 h 1409065"/>
                            <a:gd name="connsiteX1" fmla="*/ 0 w 746125"/>
                            <a:gd name="connsiteY1" fmla="*/ 1403985 h 1409065"/>
                            <a:gd name="connsiteX2" fmla="*/ 746125 w 746125"/>
                            <a:gd name="connsiteY2" fmla="*/ 1409065 h 1409065"/>
                            <a:gd name="connsiteX3" fmla="*/ 334010 w 746125"/>
                            <a:gd name="connsiteY3" fmla="*/ 0 h 1409065"/>
                            <a:gd name="connsiteX0" fmla="*/ 334010 w 752475"/>
                            <a:gd name="connsiteY0" fmla="*/ 0 h 1403985"/>
                            <a:gd name="connsiteX1" fmla="*/ 0 w 752475"/>
                            <a:gd name="connsiteY1" fmla="*/ 1403985 h 1403985"/>
                            <a:gd name="connsiteX2" fmla="*/ 752475 w 752475"/>
                            <a:gd name="connsiteY2" fmla="*/ 1399540 h 1403985"/>
                            <a:gd name="connsiteX3" fmla="*/ 334010 w 752475"/>
                            <a:gd name="connsiteY3" fmla="*/ 0 h 1403985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43535 w 755650"/>
                            <a:gd name="connsiteY0" fmla="*/ 0 h 1405890"/>
                            <a:gd name="connsiteX1" fmla="*/ 0 w 755650"/>
                            <a:gd name="connsiteY1" fmla="*/ 1403985 h 1405890"/>
                            <a:gd name="connsiteX2" fmla="*/ 755650 w 755650"/>
                            <a:gd name="connsiteY2" fmla="*/ 1405890 h 1405890"/>
                            <a:gd name="connsiteX3" fmla="*/ 343535 w 755650"/>
                            <a:gd name="connsiteY3" fmla="*/ 0 h 1405890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6365 h 1403985"/>
                            <a:gd name="connsiteX3" fmla="*/ 334010 w 742950"/>
                            <a:gd name="connsiteY3" fmla="*/ 0 h 1403985"/>
                            <a:gd name="connsiteX0" fmla="*/ 334010 w 735806"/>
                            <a:gd name="connsiteY0" fmla="*/ 0 h 1405890"/>
                            <a:gd name="connsiteX1" fmla="*/ 0 w 735806"/>
                            <a:gd name="connsiteY1" fmla="*/ 1403985 h 1405890"/>
                            <a:gd name="connsiteX2" fmla="*/ 735806 w 735806"/>
                            <a:gd name="connsiteY2" fmla="*/ 1405890 h 1405890"/>
                            <a:gd name="connsiteX3" fmla="*/ 334010 w 735806"/>
                            <a:gd name="connsiteY3" fmla="*/ 0 h 1405890"/>
                            <a:gd name="connsiteX0" fmla="*/ 334010 w 740569"/>
                            <a:gd name="connsiteY0" fmla="*/ 0 h 1403985"/>
                            <a:gd name="connsiteX1" fmla="*/ 0 w 740569"/>
                            <a:gd name="connsiteY1" fmla="*/ 1403985 h 1403985"/>
                            <a:gd name="connsiteX2" fmla="*/ 740569 w 740569"/>
                            <a:gd name="connsiteY2" fmla="*/ 1401127 h 1403985"/>
                            <a:gd name="connsiteX3" fmla="*/ 334010 w 740569"/>
                            <a:gd name="connsiteY3" fmla="*/ 0 h 1403985"/>
                            <a:gd name="connsiteX0" fmla="*/ 369729 w 740569"/>
                            <a:gd name="connsiteY0" fmla="*/ 0 h 1349216"/>
                            <a:gd name="connsiteX1" fmla="*/ 0 w 740569"/>
                            <a:gd name="connsiteY1" fmla="*/ 1349216 h 1349216"/>
                            <a:gd name="connsiteX2" fmla="*/ 740569 w 740569"/>
                            <a:gd name="connsiteY2" fmla="*/ 1346358 h 1349216"/>
                            <a:gd name="connsiteX3" fmla="*/ 369729 w 740569"/>
                            <a:gd name="connsiteY3" fmla="*/ 0 h 1349216"/>
                            <a:gd name="connsiteX0" fmla="*/ 369729 w 740569"/>
                            <a:gd name="connsiteY0" fmla="*/ 0 h 1427747"/>
                            <a:gd name="connsiteX1" fmla="*/ 0 w 740569"/>
                            <a:gd name="connsiteY1" fmla="*/ 1349216 h 1427747"/>
                            <a:gd name="connsiteX2" fmla="*/ 740569 w 740569"/>
                            <a:gd name="connsiteY2" fmla="*/ 1346358 h 1427747"/>
                            <a:gd name="connsiteX3" fmla="*/ 369729 w 740569"/>
                            <a:gd name="connsiteY3" fmla="*/ 0 h 1427747"/>
                            <a:gd name="connsiteX0" fmla="*/ 369729 w 740569"/>
                            <a:gd name="connsiteY0" fmla="*/ 0 h 1453553"/>
                            <a:gd name="connsiteX1" fmla="*/ 0 w 740569"/>
                            <a:gd name="connsiteY1" fmla="*/ 1349216 h 1453553"/>
                            <a:gd name="connsiteX2" fmla="*/ 740569 w 740569"/>
                            <a:gd name="connsiteY2" fmla="*/ 1346358 h 1453553"/>
                            <a:gd name="connsiteX3" fmla="*/ 369729 w 740569"/>
                            <a:gd name="connsiteY3" fmla="*/ 0 h 1453553"/>
                            <a:gd name="connsiteX0" fmla="*/ 369729 w 740569"/>
                            <a:gd name="connsiteY0" fmla="*/ 0 h 1451561"/>
                            <a:gd name="connsiteX1" fmla="*/ 0 w 740569"/>
                            <a:gd name="connsiteY1" fmla="*/ 1349216 h 1451561"/>
                            <a:gd name="connsiteX2" fmla="*/ 740569 w 740569"/>
                            <a:gd name="connsiteY2" fmla="*/ 1346358 h 1451561"/>
                            <a:gd name="connsiteX3" fmla="*/ 369729 w 740569"/>
                            <a:gd name="connsiteY3" fmla="*/ 0 h 1451561"/>
                            <a:gd name="connsiteX0" fmla="*/ 369729 w 740569"/>
                            <a:gd name="connsiteY0" fmla="*/ 0 h 1457555"/>
                            <a:gd name="connsiteX1" fmla="*/ 0 w 740569"/>
                            <a:gd name="connsiteY1" fmla="*/ 1349216 h 1457555"/>
                            <a:gd name="connsiteX2" fmla="*/ 740569 w 740569"/>
                            <a:gd name="connsiteY2" fmla="*/ 1346358 h 1457555"/>
                            <a:gd name="connsiteX3" fmla="*/ 369729 w 740569"/>
                            <a:gd name="connsiteY3" fmla="*/ 0 h 1457555"/>
                            <a:gd name="connsiteX0" fmla="*/ 369729 w 740569"/>
                            <a:gd name="connsiteY0" fmla="*/ 0 h 1475008"/>
                            <a:gd name="connsiteX1" fmla="*/ 0 w 740569"/>
                            <a:gd name="connsiteY1" fmla="*/ 1349216 h 1475008"/>
                            <a:gd name="connsiteX2" fmla="*/ 740569 w 740569"/>
                            <a:gd name="connsiteY2" fmla="*/ 1346358 h 1475008"/>
                            <a:gd name="connsiteX3" fmla="*/ 369729 w 740569"/>
                            <a:gd name="connsiteY3" fmla="*/ 0 h 1475008"/>
                            <a:gd name="connsiteX0" fmla="*/ 369729 w 740569"/>
                            <a:gd name="connsiteY0" fmla="*/ 0 h 1466017"/>
                            <a:gd name="connsiteX1" fmla="*/ 0 w 740569"/>
                            <a:gd name="connsiteY1" fmla="*/ 1349216 h 1466017"/>
                            <a:gd name="connsiteX2" fmla="*/ 740569 w 740569"/>
                            <a:gd name="connsiteY2" fmla="*/ 1346358 h 1466017"/>
                            <a:gd name="connsiteX3" fmla="*/ 369729 w 740569"/>
                            <a:gd name="connsiteY3" fmla="*/ 0 h 1466017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3106"/>
                            <a:gd name="connsiteX1" fmla="*/ 0 w 740569"/>
                            <a:gd name="connsiteY1" fmla="*/ 1349216 h 1463106"/>
                            <a:gd name="connsiteX2" fmla="*/ 740569 w 740569"/>
                            <a:gd name="connsiteY2" fmla="*/ 1346358 h 1463106"/>
                            <a:gd name="connsiteX3" fmla="*/ 369729 w 740569"/>
                            <a:gd name="connsiteY3" fmla="*/ 0 h 1463106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5277"/>
                            <a:gd name="connsiteX1" fmla="*/ 0 w 740569"/>
                            <a:gd name="connsiteY1" fmla="*/ 1349216 h 1465277"/>
                            <a:gd name="connsiteX2" fmla="*/ 740569 w 740569"/>
                            <a:gd name="connsiteY2" fmla="*/ 1346358 h 1465277"/>
                            <a:gd name="connsiteX3" fmla="*/ 369729 w 740569"/>
                            <a:gd name="connsiteY3" fmla="*/ 0 h 1465277"/>
                            <a:gd name="connsiteX0" fmla="*/ 369729 w 740569"/>
                            <a:gd name="connsiteY0" fmla="*/ 0 h 1458709"/>
                            <a:gd name="connsiteX1" fmla="*/ 0 w 740569"/>
                            <a:gd name="connsiteY1" fmla="*/ 1349216 h 1458709"/>
                            <a:gd name="connsiteX2" fmla="*/ 740569 w 740569"/>
                            <a:gd name="connsiteY2" fmla="*/ 1346358 h 1458709"/>
                            <a:gd name="connsiteX3" fmla="*/ 369729 w 740569"/>
                            <a:gd name="connsiteY3" fmla="*/ 0 h 1458709"/>
                            <a:gd name="connsiteX0" fmla="*/ 369729 w 740569"/>
                            <a:gd name="connsiteY0" fmla="*/ 0 h 1463387"/>
                            <a:gd name="connsiteX1" fmla="*/ 0 w 740569"/>
                            <a:gd name="connsiteY1" fmla="*/ 1349216 h 1463387"/>
                            <a:gd name="connsiteX2" fmla="*/ 740569 w 740569"/>
                            <a:gd name="connsiteY2" fmla="*/ 1346358 h 1463387"/>
                            <a:gd name="connsiteX3" fmla="*/ 369729 w 740569"/>
                            <a:gd name="connsiteY3" fmla="*/ 0 h 1463387"/>
                            <a:gd name="connsiteX0" fmla="*/ 369729 w 740569"/>
                            <a:gd name="connsiteY0" fmla="*/ 0 h 1464226"/>
                            <a:gd name="connsiteX1" fmla="*/ 0 w 740569"/>
                            <a:gd name="connsiteY1" fmla="*/ 1349216 h 1464226"/>
                            <a:gd name="connsiteX2" fmla="*/ 740569 w 740569"/>
                            <a:gd name="connsiteY2" fmla="*/ 1346358 h 1464226"/>
                            <a:gd name="connsiteX3" fmla="*/ 369729 w 740569"/>
                            <a:gd name="connsiteY3" fmla="*/ 0 h 1464226"/>
                            <a:gd name="connsiteX0" fmla="*/ 369729 w 884308"/>
                            <a:gd name="connsiteY0" fmla="*/ 0 h 1464226"/>
                            <a:gd name="connsiteX1" fmla="*/ 0 w 884308"/>
                            <a:gd name="connsiteY1" fmla="*/ 1349216 h 1464226"/>
                            <a:gd name="connsiteX2" fmla="*/ 740569 w 884308"/>
                            <a:gd name="connsiteY2" fmla="*/ 1346358 h 1464226"/>
                            <a:gd name="connsiteX3" fmla="*/ 369729 w 884308"/>
                            <a:gd name="connsiteY3" fmla="*/ 0 h 1464226"/>
                            <a:gd name="connsiteX0" fmla="*/ 369729 w 880371"/>
                            <a:gd name="connsiteY0" fmla="*/ 0 h 1464226"/>
                            <a:gd name="connsiteX1" fmla="*/ 0 w 880371"/>
                            <a:gd name="connsiteY1" fmla="*/ 1349216 h 1464226"/>
                            <a:gd name="connsiteX2" fmla="*/ 740569 w 880371"/>
                            <a:gd name="connsiteY2" fmla="*/ 1346358 h 1464226"/>
                            <a:gd name="connsiteX3" fmla="*/ 369729 w 880371"/>
                            <a:gd name="connsiteY3" fmla="*/ 0 h 1464226"/>
                            <a:gd name="connsiteX0" fmla="*/ 456869 w 967511"/>
                            <a:gd name="connsiteY0" fmla="*/ 0 h 1464226"/>
                            <a:gd name="connsiteX1" fmla="*/ 87140 w 967511"/>
                            <a:gd name="connsiteY1" fmla="*/ 1349216 h 1464226"/>
                            <a:gd name="connsiteX2" fmla="*/ 827709 w 967511"/>
                            <a:gd name="connsiteY2" fmla="*/ 1346358 h 1464226"/>
                            <a:gd name="connsiteX3" fmla="*/ 456869 w 967511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68155 w 967899"/>
                            <a:gd name="connsiteY0" fmla="*/ 0 h 1461051"/>
                            <a:gd name="connsiteX1" fmla="*/ 85726 w 967899"/>
                            <a:gd name="connsiteY1" fmla="*/ 1346041 h 1461051"/>
                            <a:gd name="connsiteX2" fmla="*/ 826295 w 967899"/>
                            <a:gd name="connsiteY2" fmla="*/ 1343183 h 1461051"/>
                            <a:gd name="connsiteX3" fmla="*/ 468155 w 967899"/>
                            <a:gd name="connsiteY3" fmla="*/ 0 h 1461051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30876 w 1006955"/>
                            <a:gd name="connsiteY0" fmla="*/ 1302 h 1462353"/>
                            <a:gd name="connsiteX1" fmla="*/ 48447 w 1006955"/>
                            <a:gd name="connsiteY1" fmla="*/ 1347343 h 1462353"/>
                            <a:gd name="connsiteX2" fmla="*/ 789016 w 1006955"/>
                            <a:gd name="connsiteY2" fmla="*/ 1344485 h 1462353"/>
                            <a:gd name="connsiteX3" fmla="*/ 430876 w 1006955"/>
                            <a:gd name="connsiteY3" fmla="*/ 1302 h 1462353"/>
                            <a:gd name="connsiteX0" fmla="*/ 432479 w 1010102"/>
                            <a:gd name="connsiteY0" fmla="*/ 115 h 1461166"/>
                            <a:gd name="connsiteX1" fmla="*/ 50050 w 1010102"/>
                            <a:gd name="connsiteY1" fmla="*/ 1346156 h 1461166"/>
                            <a:gd name="connsiteX2" fmla="*/ 790619 w 1010102"/>
                            <a:gd name="connsiteY2" fmla="*/ 1343298 h 1461166"/>
                            <a:gd name="connsiteX3" fmla="*/ 432479 w 1010102"/>
                            <a:gd name="connsiteY3" fmla="*/ 115 h 1461166"/>
                            <a:gd name="connsiteX0" fmla="*/ 478597 w 1096924"/>
                            <a:gd name="connsiteY0" fmla="*/ 61 h 1461112"/>
                            <a:gd name="connsiteX1" fmla="*/ 96168 w 1096924"/>
                            <a:gd name="connsiteY1" fmla="*/ 1346102 h 1461112"/>
                            <a:gd name="connsiteX2" fmla="*/ 836737 w 1096924"/>
                            <a:gd name="connsiteY2" fmla="*/ 1343244 h 1461112"/>
                            <a:gd name="connsiteX3" fmla="*/ 478597 w 1096924"/>
                            <a:gd name="connsiteY3" fmla="*/ 61 h 1461112"/>
                            <a:gd name="connsiteX0" fmla="*/ 478597 w 1037126"/>
                            <a:gd name="connsiteY0" fmla="*/ 48 h 1461099"/>
                            <a:gd name="connsiteX1" fmla="*/ 96168 w 1037126"/>
                            <a:gd name="connsiteY1" fmla="*/ 1346089 h 1461099"/>
                            <a:gd name="connsiteX2" fmla="*/ 836737 w 1037126"/>
                            <a:gd name="connsiteY2" fmla="*/ 1343231 h 1461099"/>
                            <a:gd name="connsiteX3" fmla="*/ 478597 w 1037126"/>
                            <a:gd name="connsiteY3" fmla="*/ 48 h 1461099"/>
                            <a:gd name="connsiteX0" fmla="*/ 573080 w 1131609"/>
                            <a:gd name="connsiteY0" fmla="*/ 48 h 1461099"/>
                            <a:gd name="connsiteX1" fmla="*/ 190651 w 1131609"/>
                            <a:gd name="connsiteY1" fmla="*/ 1346089 h 1461099"/>
                            <a:gd name="connsiteX2" fmla="*/ 931220 w 1131609"/>
                            <a:gd name="connsiteY2" fmla="*/ 1343231 h 1461099"/>
                            <a:gd name="connsiteX3" fmla="*/ 573080 w 1131609"/>
                            <a:gd name="connsiteY3" fmla="*/ 48 h 1461099"/>
                            <a:gd name="connsiteX0" fmla="*/ 573080 w 1131609"/>
                            <a:gd name="connsiteY0" fmla="*/ 48 h 1486288"/>
                            <a:gd name="connsiteX1" fmla="*/ 190651 w 1131609"/>
                            <a:gd name="connsiteY1" fmla="*/ 1346089 h 1486288"/>
                            <a:gd name="connsiteX2" fmla="*/ 931220 w 1131609"/>
                            <a:gd name="connsiteY2" fmla="*/ 1343231 h 1486288"/>
                            <a:gd name="connsiteX3" fmla="*/ 573080 w 1131609"/>
                            <a:gd name="connsiteY3" fmla="*/ 48 h 1486288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42977"/>
                            <a:gd name="connsiteX1" fmla="*/ 190651 w 1131609"/>
                            <a:gd name="connsiteY1" fmla="*/ 1346089 h 1442977"/>
                            <a:gd name="connsiteX2" fmla="*/ 931220 w 1131609"/>
                            <a:gd name="connsiteY2" fmla="*/ 1343231 h 1442977"/>
                            <a:gd name="connsiteX3" fmla="*/ 573080 w 1131609"/>
                            <a:gd name="connsiteY3" fmla="*/ 48 h 1442977"/>
                            <a:gd name="connsiteX0" fmla="*/ 570357 w 1128886"/>
                            <a:gd name="connsiteY0" fmla="*/ 48 h 1442977"/>
                            <a:gd name="connsiteX1" fmla="*/ 187928 w 1128886"/>
                            <a:gd name="connsiteY1" fmla="*/ 1346089 h 1442977"/>
                            <a:gd name="connsiteX2" fmla="*/ 928497 w 1128886"/>
                            <a:gd name="connsiteY2" fmla="*/ 1343231 h 1442977"/>
                            <a:gd name="connsiteX3" fmla="*/ 570357 w 1128886"/>
                            <a:gd name="connsiteY3" fmla="*/ 48 h 1442977"/>
                            <a:gd name="connsiteX0" fmla="*/ 564916 w 1123445"/>
                            <a:gd name="connsiteY0" fmla="*/ 48 h 1442977"/>
                            <a:gd name="connsiteX1" fmla="*/ 182487 w 1123445"/>
                            <a:gd name="connsiteY1" fmla="*/ 1346089 h 1442977"/>
                            <a:gd name="connsiteX2" fmla="*/ 923056 w 1123445"/>
                            <a:gd name="connsiteY2" fmla="*/ 1343231 h 1442977"/>
                            <a:gd name="connsiteX3" fmla="*/ 564916 w 1123445"/>
                            <a:gd name="connsiteY3" fmla="*/ 48 h 1442977"/>
                            <a:gd name="connsiteX0" fmla="*/ 564916 w 1123445"/>
                            <a:gd name="connsiteY0" fmla="*/ 48 h 1443945"/>
                            <a:gd name="connsiteX1" fmla="*/ 182487 w 1123445"/>
                            <a:gd name="connsiteY1" fmla="*/ 1346089 h 1443945"/>
                            <a:gd name="connsiteX2" fmla="*/ 923056 w 1123445"/>
                            <a:gd name="connsiteY2" fmla="*/ 1343231 h 1443945"/>
                            <a:gd name="connsiteX3" fmla="*/ 564916 w 1123445"/>
                            <a:gd name="connsiteY3" fmla="*/ 48 h 1443945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56807"/>
                            <a:gd name="connsiteX1" fmla="*/ 182487 w 1123445"/>
                            <a:gd name="connsiteY1" fmla="*/ 1346089 h 1456807"/>
                            <a:gd name="connsiteX2" fmla="*/ 923056 w 1123445"/>
                            <a:gd name="connsiteY2" fmla="*/ 1343231 h 1456807"/>
                            <a:gd name="connsiteX3" fmla="*/ 564916 w 1123445"/>
                            <a:gd name="connsiteY3" fmla="*/ 48 h 1456807"/>
                            <a:gd name="connsiteX0" fmla="*/ 566274 w 1124803"/>
                            <a:gd name="connsiteY0" fmla="*/ 48 h 1456807"/>
                            <a:gd name="connsiteX1" fmla="*/ 183845 w 1124803"/>
                            <a:gd name="connsiteY1" fmla="*/ 1346089 h 1456807"/>
                            <a:gd name="connsiteX2" fmla="*/ 924414 w 1124803"/>
                            <a:gd name="connsiteY2" fmla="*/ 1343231 h 1456807"/>
                            <a:gd name="connsiteX3" fmla="*/ 566274 w 1124803"/>
                            <a:gd name="connsiteY3" fmla="*/ 48 h 1456807"/>
                            <a:gd name="connsiteX0" fmla="*/ 552389 w 1124859"/>
                            <a:gd name="connsiteY0" fmla="*/ 48 h 1453632"/>
                            <a:gd name="connsiteX1" fmla="*/ 192185 w 1124859"/>
                            <a:gd name="connsiteY1" fmla="*/ 1342914 h 1453632"/>
                            <a:gd name="connsiteX2" fmla="*/ 932754 w 1124859"/>
                            <a:gd name="connsiteY2" fmla="*/ 1340056 h 1453632"/>
                            <a:gd name="connsiteX3" fmla="*/ 552389 w 1124859"/>
                            <a:gd name="connsiteY3" fmla="*/ 48 h 1453632"/>
                            <a:gd name="connsiteX0" fmla="*/ 559335 w 1138464"/>
                            <a:gd name="connsiteY0" fmla="*/ 37 h 1453621"/>
                            <a:gd name="connsiteX1" fmla="*/ 199131 w 1138464"/>
                            <a:gd name="connsiteY1" fmla="*/ 1342903 h 1453621"/>
                            <a:gd name="connsiteX2" fmla="*/ 939700 w 1138464"/>
                            <a:gd name="connsiteY2" fmla="*/ 1340045 h 1453621"/>
                            <a:gd name="connsiteX3" fmla="*/ 559335 w 1138464"/>
                            <a:gd name="connsiteY3" fmla="*/ 37 h 1453621"/>
                            <a:gd name="connsiteX0" fmla="*/ 561348 w 1142409"/>
                            <a:gd name="connsiteY0" fmla="*/ 3 h 1453587"/>
                            <a:gd name="connsiteX1" fmla="*/ 201144 w 1142409"/>
                            <a:gd name="connsiteY1" fmla="*/ 1342869 h 1453587"/>
                            <a:gd name="connsiteX2" fmla="*/ 941713 w 1142409"/>
                            <a:gd name="connsiteY2" fmla="*/ 1340011 h 1453587"/>
                            <a:gd name="connsiteX3" fmla="*/ 561348 w 1142409"/>
                            <a:gd name="connsiteY3" fmla="*/ 3 h 1453587"/>
                            <a:gd name="connsiteX0" fmla="*/ 550760 w 1131821"/>
                            <a:gd name="connsiteY0" fmla="*/ 3 h 1453587"/>
                            <a:gd name="connsiteX1" fmla="*/ 190556 w 1131821"/>
                            <a:gd name="connsiteY1" fmla="*/ 1342869 h 1453587"/>
                            <a:gd name="connsiteX2" fmla="*/ 931125 w 1131821"/>
                            <a:gd name="connsiteY2" fmla="*/ 1340011 h 1453587"/>
                            <a:gd name="connsiteX3" fmla="*/ 550760 w 1131821"/>
                            <a:gd name="connsiteY3" fmla="*/ 3 h 1453587"/>
                            <a:gd name="connsiteX0" fmla="*/ 558373 w 1131602"/>
                            <a:gd name="connsiteY0" fmla="*/ 3 h 1453587"/>
                            <a:gd name="connsiteX1" fmla="*/ 185469 w 1131602"/>
                            <a:gd name="connsiteY1" fmla="*/ 1342869 h 1453587"/>
                            <a:gd name="connsiteX2" fmla="*/ 926038 w 1131602"/>
                            <a:gd name="connsiteY2" fmla="*/ 1340011 h 1453587"/>
                            <a:gd name="connsiteX3" fmla="*/ 558373 w 1131602"/>
                            <a:gd name="connsiteY3" fmla="*/ 3 h 1453587"/>
                            <a:gd name="connsiteX0" fmla="*/ 548507 w 1112005"/>
                            <a:gd name="connsiteY0" fmla="*/ 1 h 1453585"/>
                            <a:gd name="connsiteX1" fmla="*/ 175603 w 1112005"/>
                            <a:gd name="connsiteY1" fmla="*/ 1342867 h 1453585"/>
                            <a:gd name="connsiteX2" fmla="*/ 916172 w 1112005"/>
                            <a:gd name="connsiteY2" fmla="*/ 1340009 h 1453585"/>
                            <a:gd name="connsiteX3" fmla="*/ 548507 w 1112005"/>
                            <a:gd name="connsiteY3" fmla="*/ 1 h 1453585"/>
                            <a:gd name="connsiteX0" fmla="*/ 542754 w 1100571"/>
                            <a:gd name="connsiteY0" fmla="*/ 36 h 1453620"/>
                            <a:gd name="connsiteX1" fmla="*/ 169850 w 1100571"/>
                            <a:gd name="connsiteY1" fmla="*/ 1342902 h 1453620"/>
                            <a:gd name="connsiteX2" fmla="*/ 910419 w 1100571"/>
                            <a:gd name="connsiteY2" fmla="*/ 1340044 h 1453620"/>
                            <a:gd name="connsiteX3" fmla="*/ 542754 w 1100571"/>
                            <a:gd name="connsiteY3" fmla="*/ 36 h 1453620"/>
                            <a:gd name="connsiteX0" fmla="*/ 536208 w 1087553"/>
                            <a:gd name="connsiteY0" fmla="*/ 123 h 1453707"/>
                            <a:gd name="connsiteX1" fmla="*/ 163304 w 1087553"/>
                            <a:gd name="connsiteY1" fmla="*/ 1342989 h 1453707"/>
                            <a:gd name="connsiteX2" fmla="*/ 903873 w 1087553"/>
                            <a:gd name="connsiteY2" fmla="*/ 1340131 h 1453707"/>
                            <a:gd name="connsiteX3" fmla="*/ 536208 w 1087553"/>
                            <a:gd name="connsiteY3" fmla="*/ 123 h 1453707"/>
                            <a:gd name="connsiteX0" fmla="*/ 530746 w 1076684"/>
                            <a:gd name="connsiteY0" fmla="*/ 13 h 1453597"/>
                            <a:gd name="connsiteX1" fmla="*/ 157842 w 1076684"/>
                            <a:gd name="connsiteY1" fmla="*/ 1342879 h 1453597"/>
                            <a:gd name="connsiteX2" fmla="*/ 898411 w 1076684"/>
                            <a:gd name="connsiteY2" fmla="*/ 1340021 h 1453597"/>
                            <a:gd name="connsiteX3" fmla="*/ 530746 w 1076684"/>
                            <a:gd name="connsiteY3" fmla="*/ 13 h 1453597"/>
                            <a:gd name="connsiteX0" fmla="*/ 541032 w 995036"/>
                            <a:gd name="connsiteY0" fmla="*/ 19873 h 1473457"/>
                            <a:gd name="connsiteX1" fmla="*/ 24617 w 995036"/>
                            <a:gd name="connsiteY1" fmla="*/ 612274 h 1473457"/>
                            <a:gd name="connsiteX2" fmla="*/ 168128 w 995036"/>
                            <a:gd name="connsiteY2" fmla="*/ 1362739 h 1473457"/>
                            <a:gd name="connsiteX3" fmla="*/ 908697 w 995036"/>
                            <a:gd name="connsiteY3" fmla="*/ 1359881 h 1473457"/>
                            <a:gd name="connsiteX4" fmla="*/ 541032 w 995036"/>
                            <a:gd name="connsiteY4" fmla="*/ 19873 h 1473457"/>
                            <a:gd name="connsiteX0" fmla="*/ 1083957 w 1168865"/>
                            <a:gd name="connsiteY0" fmla="*/ 169032 h 974916"/>
                            <a:gd name="connsiteX1" fmla="*/ 24617 w 1168865"/>
                            <a:gd name="connsiteY1" fmla="*/ 113733 h 974916"/>
                            <a:gd name="connsiteX2" fmla="*/ 168128 w 1168865"/>
                            <a:gd name="connsiteY2" fmla="*/ 864198 h 974916"/>
                            <a:gd name="connsiteX3" fmla="*/ 908697 w 1168865"/>
                            <a:gd name="connsiteY3" fmla="*/ 861340 h 974916"/>
                            <a:gd name="connsiteX4" fmla="*/ 1083957 w 1168865"/>
                            <a:gd name="connsiteY4" fmla="*/ 169032 h 974916"/>
                            <a:gd name="connsiteX0" fmla="*/ 1083957 w 1123279"/>
                            <a:gd name="connsiteY0" fmla="*/ 194730 h 1000614"/>
                            <a:gd name="connsiteX1" fmla="*/ 24617 w 1123279"/>
                            <a:gd name="connsiteY1" fmla="*/ 139431 h 1000614"/>
                            <a:gd name="connsiteX2" fmla="*/ 168128 w 1123279"/>
                            <a:gd name="connsiteY2" fmla="*/ 889896 h 1000614"/>
                            <a:gd name="connsiteX3" fmla="*/ 908697 w 1123279"/>
                            <a:gd name="connsiteY3" fmla="*/ 887038 h 1000614"/>
                            <a:gd name="connsiteX4" fmla="*/ 1083957 w 1123279"/>
                            <a:gd name="connsiteY4" fmla="*/ 194730 h 1000614"/>
                            <a:gd name="connsiteX0" fmla="*/ 1083957 w 1123279"/>
                            <a:gd name="connsiteY0" fmla="*/ 194730 h 1000614"/>
                            <a:gd name="connsiteX1" fmla="*/ 24617 w 1123279"/>
                            <a:gd name="connsiteY1" fmla="*/ 139431 h 1000614"/>
                            <a:gd name="connsiteX2" fmla="*/ 168128 w 1123279"/>
                            <a:gd name="connsiteY2" fmla="*/ 889896 h 1000614"/>
                            <a:gd name="connsiteX3" fmla="*/ 908697 w 1123279"/>
                            <a:gd name="connsiteY3" fmla="*/ 887038 h 1000614"/>
                            <a:gd name="connsiteX4" fmla="*/ 1083957 w 1123279"/>
                            <a:gd name="connsiteY4" fmla="*/ 194730 h 1000614"/>
                            <a:gd name="connsiteX0" fmla="*/ 1083957 w 1107154"/>
                            <a:gd name="connsiteY0" fmla="*/ 194730 h 1000614"/>
                            <a:gd name="connsiteX1" fmla="*/ 24617 w 1107154"/>
                            <a:gd name="connsiteY1" fmla="*/ 139431 h 1000614"/>
                            <a:gd name="connsiteX2" fmla="*/ 168128 w 1107154"/>
                            <a:gd name="connsiteY2" fmla="*/ 889896 h 1000614"/>
                            <a:gd name="connsiteX3" fmla="*/ 908697 w 1107154"/>
                            <a:gd name="connsiteY3" fmla="*/ 887038 h 1000614"/>
                            <a:gd name="connsiteX4" fmla="*/ 1083957 w 1107154"/>
                            <a:gd name="connsiteY4" fmla="*/ 194730 h 1000614"/>
                            <a:gd name="connsiteX0" fmla="*/ 1083957 w 1085392"/>
                            <a:gd name="connsiteY0" fmla="*/ 194730 h 1000614"/>
                            <a:gd name="connsiteX1" fmla="*/ 24617 w 1085392"/>
                            <a:gd name="connsiteY1" fmla="*/ 139431 h 1000614"/>
                            <a:gd name="connsiteX2" fmla="*/ 168128 w 1085392"/>
                            <a:gd name="connsiteY2" fmla="*/ 889896 h 1000614"/>
                            <a:gd name="connsiteX3" fmla="*/ 908697 w 1085392"/>
                            <a:gd name="connsiteY3" fmla="*/ 887038 h 1000614"/>
                            <a:gd name="connsiteX4" fmla="*/ 1083957 w 1085392"/>
                            <a:gd name="connsiteY4" fmla="*/ 194730 h 1000614"/>
                            <a:gd name="connsiteX0" fmla="*/ 1083957 w 1084345"/>
                            <a:gd name="connsiteY0" fmla="*/ 194730 h 1000614"/>
                            <a:gd name="connsiteX1" fmla="*/ 24617 w 1084345"/>
                            <a:gd name="connsiteY1" fmla="*/ 139431 h 1000614"/>
                            <a:gd name="connsiteX2" fmla="*/ 168128 w 1084345"/>
                            <a:gd name="connsiteY2" fmla="*/ 889896 h 1000614"/>
                            <a:gd name="connsiteX3" fmla="*/ 908697 w 1084345"/>
                            <a:gd name="connsiteY3" fmla="*/ 887038 h 1000614"/>
                            <a:gd name="connsiteX4" fmla="*/ 1083957 w 1084345"/>
                            <a:gd name="connsiteY4" fmla="*/ 194730 h 1000614"/>
                            <a:gd name="connsiteX0" fmla="*/ 1083957 w 1084627"/>
                            <a:gd name="connsiteY0" fmla="*/ 194730 h 1000614"/>
                            <a:gd name="connsiteX1" fmla="*/ 24617 w 1084627"/>
                            <a:gd name="connsiteY1" fmla="*/ 139431 h 1000614"/>
                            <a:gd name="connsiteX2" fmla="*/ 168128 w 1084627"/>
                            <a:gd name="connsiteY2" fmla="*/ 889896 h 1000614"/>
                            <a:gd name="connsiteX3" fmla="*/ 908697 w 1084627"/>
                            <a:gd name="connsiteY3" fmla="*/ 887038 h 1000614"/>
                            <a:gd name="connsiteX4" fmla="*/ 1083957 w 1084627"/>
                            <a:gd name="connsiteY4" fmla="*/ 194730 h 1000614"/>
                            <a:gd name="connsiteX0" fmla="*/ 1083957 w 1084627"/>
                            <a:gd name="connsiteY0" fmla="*/ 194730 h 1000614"/>
                            <a:gd name="connsiteX1" fmla="*/ 24617 w 1084627"/>
                            <a:gd name="connsiteY1" fmla="*/ 139431 h 1000614"/>
                            <a:gd name="connsiteX2" fmla="*/ 168128 w 1084627"/>
                            <a:gd name="connsiteY2" fmla="*/ 889896 h 1000614"/>
                            <a:gd name="connsiteX3" fmla="*/ 908697 w 1084627"/>
                            <a:gd name="connsiteY3" fmla="*/ 887038 h 1000614"/>
                            <a:gd name="connsiteX4" fmla="*/ 1083957 w 1084627"/>
                            <a:gd name="connsiteY4" fmla="*/ 194730 h 1000614"/>
                            <a:gd name="connsiteX0" fmla="*/ 1083957 w 1089595"/>
                            <a:gd name="connsiteY0" fmla="*/ 194730 h 1000614"/>
                            <a:gd name="connsiteX1" fmla="*/ 24617 w 1089595"/>
                            <a:gd name="connsiteY1" fmla="*/ 139431 h 1000614"/>
                            <a:gd name="connsiteX2" fmla="*/ 168128 w 1089595"/>
                            <a:gd name="connsiteY2" fmla="*/ 889896 h 1000614"/>
                            <a:gd name="connsiteX3" fmla="*/ 908697 w 1089595"/>
                            <a:gd name="connsiteY3" fmla="*/ 887038 h 1000614"/>
                            <a:gd name="connsiteX4" fmla="*/ 1083957 w 1089595"/>
                            <a:gd name="connsiteY4" fmla="*/ 194730 h 1000614"/>
                            <a:gd name="connsiteX0" fmla="*/ 1083957 w 1090752"/>
                            <a:gd name="connsiteY0" fmla="*/ 194730 h 1000614"/>
                            <a:gd name="connsiteX1" fmla="*/ 24617 w 1090752"/>
                            <a:gd name="connsiteY1" fmla="*/ 139431 h 1000614"/>
                            <a:gd name="connsiteX2" fmla="*/ 168128 w 1090752"/>
                            <a:gd name="connsiteY2" fmla="*/ 889896 h 1000614"/>
                            <a:gd name="connsiteX3" fmla="*/ 908697 w 1090752"/>
                            <a:gd name="connsiteY3" fmla="*/ 887038 h 1000614"/>
                            <a:gd name="connsiteX4" fmla="*/ 1083957 w 1090752"/>
                            <a:gd name="connsiteY4" fmla="*/ 194730 h 1000614"/>
                            <a:gd name="connsiteX0" fmla="*/ 1073149 w 1079944"/>
                            <a:gd name="connsiteY0" fmla="*/ 194730 h 1000614"/>
                            <a:gd name="connsiteX1" fmla="*/ 13809 w 1079944"/>
                            <a:gd name="connsiteY1" fmla="*/ 139431 h 1000614"/>
                            <a:gd name="connsiteX2" fmla="*/ 157320 w 1079944"/>
                            <a:gd name="connsiteY2" fmla="*/ 889896 h 1000614"/>
                            <a:gd name="connsiteX3" fmla="*/ 897889 w 1079944"/>
                            <a:gd name="connsiteY3" fmla="*/ 887038 h 1000614"/>
                            <a:gd name="connsiteX4" fmla="*/ 1073149 w 1079944"/>
                            <a:gd name="connsiteY4" fmla="*/ 194730 h 1000614"/>
                            <a:gd name="connsiteX0" fmla="*/ 1071566 w 1078361"/>
                            <a:gd name="connsiteY0" fmla="*/ 194730 h 1000614"/>
                            <a:gd name="connsiteX1" fmla="*/ 12226 w 1078361"/>
                            <a:gd name="connsiteY1" fmla="*/ 139431 h 1000614"/>
                            <a:gd name="connsiteX2" fmla="*/ 155737 w 1078361"/>
                            <a:gd name="connsiteY2" fmla="*/ 889896 h 1000614"/>
                            <a:gd name="connsiteX3" fmla="*/ 896306 w 1078361"/>
                            <a:gd name="connsiteY3" fmla="*/ 887038 h 1000614"/>
                            <a:gd name="connsiteX4" fmla="*/ 1071566 w 1078361"/>
                            <a:gd name="connsiteY4" fmla="*/ 194730 h 1000614"/>
                            <a:gd name="connsiteX0" fmla="*/ 1079566 w 1086361"/>
                            <a:gd name="connsiteY0" fmla="*/ 155045 h 960929"/>
                            <a:gd name="connsiteX1" fmla="*/ 118651 w 1086361"/>
                            <a:gd name="connsiteY1" fmla="*/ 14020 h 960929"/>
                            <a:gd name="connsiteX2" fmla="*/ 20226 w 1086361"/>
                            <a:gd name="connsiteY2" fmla="*/ 99746 h 960929"/>
                            <a:gd name="connsiteX3" fmla="*/ 163737 w 1086361"/>
                            <a:gd name="connsiteY3" fmla="*/ 850211 h 960929"/>
                            <a:gd name="connsiteX4" fmla="*/ 904306 w 1086361"/>
                            <a:gd name="connsiteY4" fmla="*/ 847353 h 960929"/>
                            <a:gd name="connsiteX5" fmla="*/ 1079566 w 1086361"/>
                            <a:gd name="connsiteY5" fmla="*/ 155045 h 960929"/>
                            <a:gd name="connsiteX0" fmla="*/ 1071566 w 1078361"/>
                            <a:gd name="connsiteY0" fmla="*/ 153440 h 959324"/>
                            <a:gd name="connsiteX1" fmla="*/ 396401 w 1078361"/>
                            <a:gd name="connsiteY1" fmla="*/ 15590 h 959324"/>
                            <a:gd name="connsiteX2" fmla="*/ 110651 w 1078361"/>
                            <a:gd name="connsiteY2" fmla="*/ 12415 h 959324"/>
                            <a:gd name="connsiteX3" fmla="*/ 12226 w 1078361"/>
                            <a:gd name="connsiteY3" fmla="*/ 98141 h 959324"/>
                            <a:gd name="connsiteX4" fmla="*/ 155737 w 1078361"/>
                            <a:gd name="connsiteY4" fmla="*/ 848606 h 959324"/>
                            <a:gd name="connsiteX5" fmla="*/ 896306 w 1078361"/>
                            <a:gd name="connsiteY5" fmla="*/ 845748 h 959324"/>
                            <a:gd name="connsiteX6" fmla="*/ 1071566 w 1078361"/>
                            <a:gd name="connsiteY6" fmla="*/ 153440 h 959324"/>
                            <a:gd name="connsiteX0" fmla="*/ 1071566 w 1078361"/>
                            <a:gd name="connsiteY0" fmla="*/ 147377 h 953261"/>
                            <a:gd name="connsiteX1" fmla="*/ 752001 w 1078361"/>
                            <a:gd name="connsiteY1" fmla="*/ 34926 h 953261"/>
                            <a:gd name="connsiteX2" fmla="*/ 396401 w 1078361"/>
                            <a:gd name="connsiteY2" fmla="*/ 9527 h 953261"/>
                            <a:gd name="connsiteX3" fmla="*/ 110651 w 1078361"/>
                            <a:gd name="connsiteY3" fmla="*/ 6352 h 953261"/>
                            <a:gd name="connsiteX4" fmla="*/ 12226 w 1078361"/>
                            <a:gd name="connsiteY4" fmla="*/ 92078 h 953261"/>
                            <a:gd name="connsiteX5" fmla="*/ 155737 w 1078361"/>
                            <a:gd name="connsiteY5" fmla="*/ 842543 h 953261"/>
                            <a:gd name="connsiteX6" fmla="*/ 896306 w 1078361"/>
                            <a:gd name="connsiteY6" fmla="*/ 839685 h 953261"/>
                            <a:gd name="connsiteX7" fmla="*/ 1071566 w 1078361"/>
                            <a:gd name="connsiteY7" fmla="*/ 147377 h 953261"/>
                            <a:gd name="connsiteX0" fmla="*/ 1071566 w 1078361"/>
                            <a:gd name="connsiteY0" fmla="*/ 147377 h 953261"/>
                            <a:gd name="connsiteX1" fmla="*/ 910751 w 1078361"/>
                            <a:gd name="connsiteY1" fmla="*/ 50801 h 953261"/>
                            <a:gd name="connsiteX2" fmla="*/ 752001 w 1078361"/>
                            <a:gd name="connsiteY2" fmla="*/ 34926 h 953261"/>
                            <a:gd name="connsiteX3" fmla="*/ 396401 w 1078361"/>
                            <a:gd name="connsiteY3" fmla="*/ 9527 h 953261"/>
                            <a:gd name="connsiteX4" fmla="*/ 110651 w 1078361"/>
                            <a:gd name="connsiteY4" fmla="*/ 6352 h 953261"/>
                            <a:gd name="connsiteX5" fmla="*/ 12226 w 1078361"/>
                            <a:gd name="connsiteY5" fmla="*/ 92078 h 953261"/>
                            <a:gd name="connsiteX6" fmla="*/ 155737 w 1078361"/>
                            <a:gd name="connsiteY6" fmla="*/ 842543 h 953261"/>
                            <a:gd name="connsiteX7" fmla="*/ 896306 w 1078361"/>
                            <a:gd name="connsiteY7" fmla="*/ 839685 h 953261"/>
                            <a:gd name="connsiteX8" fmla="*/ 1071566 w 1078361"/>
                            <a:gd name="connsiteY8" fmla="*/ 147377 h 953261"/>
                            <a:gd name="connsiteX0" fmla="*/ 1071566 w 1078361"/>
                            <a:gd name="connsiteY0" fmla="*/ 147377 h 953261"/>
                            <a:gd name="connsiteX1" fmla="*/ 894876 w 1078361"/>
                            <a:gd name="connsiteY1" fmla="*/ 146051 h 953261"/>
                            <a:gd name="connsiteX2" fmla="*/ 752001 w 1078361"/>
                            <a:gd name="connsiteY2" fmla="*/ 34926 h 953261"/>
                            <a:gd name="connsiteX3" fmla="*/ 396401 w 1078361"/>
                            <a:gd name="connsiteY3" fmla="*/ 9527 h 953261"/>
                            <a:gd name="connsiteX4" fmla="*/ 110651 w 1078361"/>
                            <a:gd name="connsiteY4" fmla="*/ 6352 h 953261"/>
                            <a:gd name="connsiteX5" fmla="*/ 12226 w 1078361"/>
                            <a:gd name="connsiteY5" fmla="*/ 92078 h 953261"/>
                            <a:gd name="connsiteX6" fmla="*/ 155737 w 1078361"/>
                            <a:gd name="connsiteY6" fmla="*/ 842543 h 953261"/>
                            <a:gd name="connsiteX7" fmla="*/ 896306 w 1078361"/>
                            <a:gd name="connsiteY7" fmla="*/ 839685 h 953261"/>
                            <a:gd name="connsiteX8" fmla="*/ 1071566 w 1078361"/>
                            <a:gd name="connsiteY8" fmla="*/ 147377 h 953261"/>
                            <a:gd name="connsiteX0" fmla="*/ 1071566 w 1078361"/>
                            <a:gd name="connsiteY0" fmla="*/ 147377 h 953261"/>
                            <a:gd name="connsiteX1" fmla="*/ 894876 w 1078361"/>
                            <a:gd name="connsiteY1" fmla="*/ 146051 h 953261"/>
                            <a:gd name="connsiteX2" fmla="*/ 688501 w 1078361"/>
                            <a:gd name="connsiteY2" fmla="*/ 149226 h 953261"/>
                            <a:gd name="connsiteX3" fmla="*/ 396401 w 1078361"/>
                            <a:gd name="connsiteY3" fmla="*/ 9527 h 953261"/>
                            <a:gd name="connsiteX4" fmla="*/ 110651 w 1078361"/>
                            <a:gd name="connsiteY4" fmla="*/ 6352 h 953261"/>
                            <a:gd name="connsiteX5" fmla="*/ 12226 w 1078361"/>
                            <a:gd name="connsiteY5" fmla="*/ 92078 h 953261"/>
                            <a:gd name="connsiteX6" fmla="*/ 155737 w 1078361"/>
                            <a:gd name="connsiteY6" fmla="*/ 842543 h 953261"/>
                            <a:gd name="connsiteX7" fmla="*/ 896306 w 1078361"/>
                            <a:gd name="connsiteY7" fmla="*/ 839685 h 953261"/>
                            <a:gd name="connsiteX8" fmla="*/ 1071566 w 1078361"/>
                            <a:gd name="connsiteY8" fmla="*/ 147377 h 953261"/>
                            <a:gd name="connsiteX0" fmla="*/ 1071566 w 1078361"/>
                            <a:gd name="connsiteY0" fmla="*/ 145532 h 951416"/>
                            <a:gd name="connsiteX1" fmla="*/ 894876 w 1078361"/>
                            <a:gd name="connsiteY1" fmla="*/ 144206 h 951416"/>
                            <a:gd name="connsiteX2" fmla="*/ 688501 w 1078361"/>
                            <a:gd name="connsiteY2" fmla="*/ 147381 h 951416"/>
                            <a:gd name="connsiteX3" fmla="*/ 447201 w 1078361"/>
                            <a:gd name="connsiteY3" fmla="*/ 156907 h 951416"/>
                            <a:gd name="connsiteX4" fmla="*/ 110651 w 1078361"/>
                            <a:gd name="connsiteY4" fmla="*/ 4507 h 951416"/>
                            <a:gd name="connsiteX5" fmla="*/ 12226 w 1078361"/>
                            <a:gd name="connsiteY5" fmla="*/ 90233 h 951416"/>
                            <a:gd name="connsiteX6" fmla="*/ 155737 w 1078361"/>
                            <a:gd name="connsiteY6" fmla="*/ 840698 h 951416"/>
                            <a:gd name="connsiteX7" fmla="*/ 896306 w 1078361"/>
                            <a:gd name="connsiteY7" fmla="*/ 837840 h 951416"/>
                            <a:gd name="connsiteX8" fmla="*/ 1071566 w 1078361"/>
                            <a:gd name="connsiteY8" fmla="*/ 145532 h 951416"/>
                            <a:gd name="connsiteX0" fmla="*/ 1071566 w 1078361"/>
                            <a:gd name="connsiteY0" fmla="*/ 109436 h 915320"/>
                            <a:gd name="connsiteX1" fmla="*/ 894876 w 1078361"/>
                            <a:gd name="connsiteY1" fmla="*/ 108110 h 915320"/>
                            <a:gd name="connsiteX2" fmla="*/ 688501 w 1078361"/>
                            <a:gd name="connsiteY2" fmla="*/ 111285 h 915320"/>
                            <a:gd name="connsiteX3" fmla="*/ 447201 w 1078361"/>
                            <a:gd name="connsiteY3" fmla="*/ 120811 h 915320"/>
                            <a:gd name="connsiteX4" fmla="*/ 142401 w 1078361"/>
                            <a:gd name="connsiteY4" fmla="*/ 76361 h 915320"/>
                            <a:gd name="connsiteX5" fmla="*/ 12226 w 1078361"/>
                            <a:gd name="connsiteY5" fmla="*/ 54137 h 915320"/>
                            <a:gd name="connsiteX6" fmla="*/ 155737 w 1078361"/>
                            <a:gd name="connsiteY6" fmla="*/ 804602 h 915320"/>
                            <a:gd name="connsiteX7" fmla="*/ 896306 w 1078361"/>
                            <a:gd name="connsiteY7" fmla="*/ 801744 h 915320"/>
                            <a:gd name="connsiteX8" fmla="*/ 1071566 w 1078361"/>
                            <a:gd name="connsiteY8" fmla="*/ 109436 h 915320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58866 w 1066985"/>
                            <a:gd name="connsiteY0" fmla="*/ 71277 h 877161"/>
                            <a:gd name="connsiteX1" fmla="*/ 894876 w 1066985"/>
                            <a:gd name="connsiteY1" fmla="*/ 69951 h 877161"/>
                            <a:gd name="connsiteX2" fmla="*/ 688501 w 1066985"/>
                            <a:gd name="connsiteY2" fmla="*/ 73126 h 877161"/>
                            <a:gd name="connsiteX3" fmla="*/ 447201 w 1066985"/>
                            <a:gd name="connsiteY3" fmla="*/ 82652 h 877161"/>
                            <a:gd name="connsiteX4" fmla="*/ 142401 w 1066985"/>
                            <a:gd name="connsiteY4" fmla="*/ 38202 h 877161"/>
                            <a:gd name="connsiteX5" fmla="*/ 12226 w 1066985"/>
                            <a:gd name="connsiteY5" fmla="*/ 15978 h 877161"/>
                            <a:gd name="connsiteX6" fmla="*/ 155737 w 1066985"/>
                            <a:gd name="connsiteY6" fmla="*/ 766443 h 877161"/>
                            <a:gd name="connsiteX7" fmla="*/ 896306 w 1066985"/>
                            <a:gd name="connsiteY7" fmla="*/ 763585 h 877161"/>
                            <a:gd name="connsiteX8" fmla="*/ 1058866 w 1066985"/>
                            <a:gd name="connsiteY8" fmla="*/ 71277 h 877161"/>
                            <a:gd name="connsiteX0" fmla="*/ 1052516 w 1061448"/>
                            <a:gd name="connsiteY0" fmla="*/ 71277 h 877161"/>
                            <a:gd name="connsiteX1" fmla="*/ 894876 w 1061448"/>
                            <a:gd name="connsiteY1" fmla="*/ 69951 h 877161"/>
                            <a:gd name="connsiteX2" fmla="*/ 688501 w 1061448"/>
                            <a:gd name="connsiteY2" fmla="*/ 73126 h 877161"/>
                            <a:gd name="connsiteX3" fmla="*/ 447201 w 1061448"/>
                            <a:gd name="connsiteY3" fmla="*/ 82652 h 877161"/>
                            <a:gd name="connsiteX4" fmla="*/ 142401 w 1061448"/>
                            <a:gd name="connsiteY4" fmla="*/ 38202 h 877161"/>
                            <a:gd name="connsiteX5" fmla="*/ 12226 w 1061448"/>
                            <a:gd name="connsiteY5" fmla="*/ 15978 h 877161"/>
                            <a:gd name="connsiteX6" fmla="*/ 155737 w 1061448"/>
                            <a:gd name="connsiteY6" fmla="*/ 766443 h 877161"/>
                            <a:gd name="connsiteX7" fmla="*/ 896306 w 1061448"/>
                            <a:gd name="connsiteY7" fmla="*/ 763585 h 877161"/>
                            <a:gd name="connsiteX8" fmla="*/ 1052516 w 1061448"/>
                            <a:gd name="connsiteY8" fmla="*/ 71277 h 877161"/>
                            <a:gd name="connsiteX0" fmla="*/ 1052516 w 1058228"/>
                            <a:gd name="connsiteY0" fmla="*/ 71277 h 877161"/>
                            <a:gd name="connsiteX1" fmla="*/ 894876 w 1058228"/>
                            <a:gd name="connsiteY1" fmla="*/ 69951 h 877161"/>
                            <a:gd name="connsiteX2" fmla="*/ 688501 w 1058228"/>
                            <a:gd name="connsiteY2" fmla="*/ 73126 h 877161"/>
                            <a:gd name="connsiteX3" fmla="*/ 447201 w 1058228"/>
                            <a:gd name="connsiteY3" fmla="*/ 82652 h 877161"/>
                            <a:gd name="connsiteX4" fmla="*/ 142401 w 1058228"/>
                            <a:gd name="connsiteY4" fmla="*/ 38202 h 877161"/>
                            <a:gd name="connsiteX5" fmla="*/ 12226 w 1058228"/>
                            <a:gd name="connsiteY5" fmla="*/ 15978 h 877161"/>
                            <a:gd name="connsiteX6" fmla="*/ 155737 w 1058228"/>
                            <a:gd name="connsiteY6" fmla="*/ 766443 h 877161"/>
                            <a:gd name="connsiteX7" fmla="*/ 896306 w 1058228"/>
                            <a:gd name="connsiteY7" fmla="*/ 763585 h 877161"/>
                            <a:gd name="connsiteX8" fmla="*/ 1052516 w 1058228"/>
                            <a:gd name="connsiteY8" fmla="*/ 71277 h 877161"/>
                            <a:gd name="connsiteX0" fmla="*/ 1042991 w 1049440"/>
                            <a:gd name="connsiteY0" fmla="*/ 68102 h 877161"/>
                            <a:gd name="connsiteX1" fmla="*/ 894876 w 1049440"/>
                            <a:gd name="connsiteY1" fmla="*/ 69951 h 877161"/>
                            <a:gd name="connsiteX2" fmla="*/ 688501 w 1049440"/>
                            <a:gd name="connsiteY2" fmla="*/ 73126 h 877161"/>
                            <a:gd name="connsiteX3" fmla="*/ 447201 w 1049440"/>
                            <a:gd name="connsiteY3" fmla="*/ 82652 h 877161"/>
                            <a:gd name="connsiteX4" fmla="*/ 142401 w 1049440"/>
                            <a:gd name="connsiteY4" fmla="*/ 38202 h 877161"/>
                            <a:gd name="connsiteX5" fmla="*/ 12226 w 1049440"/>
                            <a:gd name="connsiteY5" fmla="*/ 15978 h 877161"/>
                            <a:gd name="connsiteX6" fmla="*/ 155737 w 1049440"/>
                            <a:gd name="connsiteY6" fmla="*/ 766443 h 877161"/>
                            <a:gd name="connsiteX7" fmla="*/ 896306 w 1049440"/>
                            <a:gd name="connsiteY7" fmla="*/ 763585 h 877161"/>
                            <a:gd name="connsiteX8" fmla="*/ 1042991 w 1049440"/>
                            <a:gd name="connsiteY8" fmla="*/ 68102 h 8771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049440" h="877161">
                              <a:moveTo>
                                <a:pt x="1042991" y="68102"/>
                              </a:moveTo>
                              <a:cubicBezTo>
                                <a:pt x="1039049" y="-9404"/>
                                <a:pt x="976712" y="126793"/>
                                <a:pt x="894876" y="69951"/>
                              </a:cubicBezTo>
                              <a:cubicBezTo>
                                <a:pt x="819390" y="9934"/>
                                <a:pt x="739301" y="19680"/>
                                <a:pt x="688501" y="73126"/>
                              </a:cubicBezTo>
                              <a:cubicBezTo>
                                <a:pt x="612301" y="155147"/>
                                <a:pt x="573143" y="-7836"/>
                                <a:pt x="447201" y="82652"/>
                              </a:cubicBezTo>
                              <a:cubicBezTo>
                                <a:pt x="330784" y="179490"/>
                                <a:pt x="231830" y="-23181"/>
                                <a:pt x="142401" y="38202"/>
                              </a:cubicBezTo>
                              <a:cubicBezTo>
                                <a:pt x="78372" y="51960"/>
                                <a:pt x="128537" y="-34487"/>
                                <a:pt x="12226" y="15978"/>
                              </a:cubicBezTo>
                              <a:cubicBezTo>
                                <a:pt x="-24525" y="236614"/>
                                <a:pt x="21090" y="635492"/>
                                <a:pt x="155737" y="766443"/>
                              </a:cubicBezTo>
                              <a:cubicBezTo>
                                <a:pt x="269244" y="901221"/>
                                <a:pt x="717500" y="927414"/>
                                <a:pt x="896306" y="763585"/>
                              </a:cubicBezTo>
                              <a:cubicBezTo>
                                <a:pt x="1027487" y="558481"/>
                                <a:pt x="1066513" y="316528"/>
                                <a:pt x="1042991" y="6810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DBCD87">
                            <a:alpha val="48000"/>
                          </a:srgbClr>
                        </a:solidFill>
                        <a:ln w="25400" cap="rnd">
                          <a:noFill/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81" name="楕円 280"/>
                        <p:cNvSpPr/>
                        <p:nvPr/>
                      </p:nvSpPr>
                      <p:spPr>
                        <a:xfrm>
                          <a:off x="3413129" y="4916914"/>
                          <a:ext cx="703647" cy="212630"/>
                        </a:xfrm>
                        <a:prstGeom prst="ellipse">
                          <a:avLst/>
                        </a:prstGeom>
                        <a:solidFill>
                          <a:srgbClr val="DBCD87">
                            <a:alpha val="64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82" name="グループ化 281"/>
                        <p:cNvGrpSpPr/>
                        <p:nvPr/>
                      </p:nvGrpSpPr>
                      <p:grpSpPr>
                        <a:xfrm>
                          <a:off x="3226941" y="3324186"/>
                          <a:ext cx="1063490" cy="1817639"/>
                          <a:chOff x="3226941" y="3324186"/>
                          <a:chExt cx="1063490" cy="1817639"/>
                        </a:xfrm>
                      </p:grpSpPr>
                      <p:sp>
                        <p:nvSpPr>
                          <p:cNvPr id="283" name="フリーフォーム 282"/>
                          <p:cNvSpPr/>
                          <p:nvPr/>
                        </p:nvSpPr>
                        <p:spPr>
                          <a:xfrm>
                            <a:off x="3226941" y="3688228"/>
                            <a:ext cx="1063490" cy="1453597"/>
                          </a:xfrm>
                          <a:custGeom>
                            <a:avLst/>
                            <a:gdLst>
                              <a:gd name="connsiteX0" fmla="*/ 314960 w 762000"/>
                              <a:gd name="connsiteY0" fmla="*/ 0 h 1412240"/>
                              <a:gd name="connsiteX1" fmla="*/ 0 w 762000"/>
                              <a:gd name="connsiteY1" fmla="*/ 1381760 h 1412240"/>
                              <a:gd name="connsiteX2" fmla="*/ 762000 w 762000"/>
                              <a:gd name="connsiteY2" fmla="*/ 1412240 h 1412240"/>
                              <a:gd name="connsiteX3" fmla="*/ 314960 w 762000"/>
                              <a:gd name="connsiteY3" fmla="*/ 0 h 1412240"/>
                              <a:gd name="connsiteX0" fmla="*/ 314960 w 723900"/>
                              <a:gd name="connsiteY0" fmla="*/ 0 h 1390015"/>
                              <a:gd name="connsiteX1" fmla="*/ 0 w 723900"/>
                              <a:gd name="connsiteY1" fmla="*/ 1381760 h 1390015"/>
                              <a:gd name="connsiteX2" fmla="*/ 723900 w 723900"/>
                              <a:gd name="connsiteY2" fmla="*/ 1390015 h 1390015"/>
                              <a:gd name="connsiteX3" fmla="*/ 314960 w 723900"/>
                              <a:gd name="connsiteY3" fmla="*/ 0 h 1390015"/>
                              <a:gd name="connsiteX0" fmla="*/ 334010 w 742950"/>
                              <a:gd name="connsiteY0" fmla="*/ 0 h 1403985"/>
                              <a:gd name="connsiteX1" fmla="*/ 0 w 742950"/>
                              <a:gd name="connsiteY1" fmla="*/ 1403985 h 1403985"/>
                              <a:gd name="connsiteX2" fmla="*/ 742950 w 742950"/>
                              <a:gd name="connsiteY2" fmla="*/ 1390015 h 1403985"/>
                              <a:gd name="connsiteX3" fmla="*/ 334010 w 742950"/>
                              <a:gd name="connsiteY3" fmla="*/ 0 h 1403985"/>
                              <a:gd name="connsiteX0" fmla="*/ 334010 w 746125"/>
                              <a:gd name="connsiteY0" fmla="*/ 0 h 1409065"/>
                              <a:gd name="connsiteX1" fmla="*/ 0 w 746125"/>
                              <a:gd name="connsiteY1" fmla="*/ 1403985 h 1409065"/>
                              <a:gd name="connsiteX2" fmla="*/ 746125 w 746125"/>
                              <a:gd name="connsiteY2" fmla="*/ 1409065 h 1409065"/>
                              <a:gd name="connsiteX3" fmla="*/ 334010 w 746125"/>
                              <a:gd name="connsiteY3" fmla="*/ 0 h 1409065"/>
                              <a:gd name="connsiteX0" fmla="*/ 334010 w 752475"/>
                              <a:gd name="connsiteY0" fmla="*/ 0 h 1403985"/>
                              <a:gd name="connsiteX1" fmla="*/ 0 w 752475"/>
                              <a:gd name="connsiteY1" fmla="*/ 1403985 h 1403985"/>
                              <a:gd name="connsiteX2" fmla="*/ 752475 w 752475"/>
                              <a:gd name="connsiteY2" fmla="*/ 1399540 h 1403985"/>
                              <a:gd name="connsiteX3" fmla="*/ 334010 w 752475"/>
                              <a:gd name="connsiteY3" fmla="*/ 0 h 1403985"/>
                              <a:gd name="connsiteX0" fmla="*/ 334010 w 746125"/>
                              <a:gd name="connsiteY0" fmla="*/ 0 h 1405890"/>
                              <a:gd name="connsiteX1" fmla="*/ 0 w 746125"/>
                              <a:gd name="connsiteY1" fmla="*/ 1403985 h 1405890"/>
                              <a:gd name="connsiteX2" fmla="*/ 746125 w 746125"/>
                              <a:gd name="connsiteY2" fmla="*/ 1405890 h 1405890"/>
                              <a:gd name="connsiteX3" fmla="*/ 334010 w 746125"/>
                              <a:gd name="connsiteY3" fmla="*/ 0 h 1405890"/>
                              <a:gd name="connsiteX0" fmla="*/ 343535 w 755650"/>
                              <a:gd name="connsiteY0" fmla="*/ 0 h 1405890"/>
                              <a:gd name="connsiteX1" fmla="*/ 0 w 755650"/>
                              <a:gd name="connsiteY1" fmla="*/ 1403985 h 1405890"/>
                              <a:gd name="connsiteX2" fmla="*/ 755650 w 755650"/>
                              <a:gd name="connsiteY2" fmla="*/ 1405890 h 1405890"/>
                              <a:gd name="connsiteX3" fmla="*/ 343535 w 755650"/>
                              <a:gd name="connsiteY3" fmla="*/ 0 h 1405890"/>
                              <a:gd name="connsiteX0" fmla="*/ 334010 w 746125"/>
                              <a:gd name="connsiteY0" fmla="*/ 0 h 1405890"/>
                              <a:gd name="connsiteX1" fmla="*/ 0 w 746125"/>
                              <a:gd name="connsiteY1" fmla="*/ 1403985 h 1405890"/>
                              <a:gd name="connsiteX2" fmla="*/ 746125 w 746125"/>
                              <a:gd name="connsiteY2" fmla="*/ 1405890 h 1405890"/>
                              <a:gd name="connsiteX3" fmla="*/ 334010 w 746125"/>
                              <a:gd name="connsiteY3" fmla="*/ 0 h 1405890"/>
                              <a:gd name="connsiteX0" fmla="*/ 334010 w 742950"/>
                              <a:gd name="connsiteY0" fmla="*/ 0 h 1403985"/>
                              <a:gd name="connsiteX1" fmla="*/ 0 w 742950"/>
                              <a:gd name="connsiteY1" fmla="*/ 1403985 h 1403985"/>
                              <a:gd name="connsiteX2" fmla="*/ 742950 w 742950"/>
                              <a:gd name="connsiteY2" fmla="*/ 1396365 h 1403985"/>
                              <a:gd name="connsiteX3" fmla="*/ 334010 w 742950"/>
                              <a:gd name="connsiteY3" fmla="*/ 0 h 1403985"/>
                              <a:gd name="connsiteX0" fmla="*/ 334010 w 735806"/>
                              <a:gd name="connsiteY0" fmla="*/ 0 h 1405890"/>
                              <a:gd name="connsiteX1" fmla="*/ 0 w 735806"/>
                              <a:gd name="connsiteY1" fmla="*/ 1403985 h 1405890"/>
                              <a:gd name="connsiteX2" fmla="*/ 735806 w 735806"/>
                              <a:gd name="connsiteY2" fmla="*/ 1405890 h 1405890"/>
                              <a:gd name="connsiteX3" fmla="*/ 334010 w 735806"/>
                              <a:gd name="connsiteY3" fmla="*/ 0 h 1405890"/>
                              <a:gd name="connsiteX0" fmla="*/ 334010 w 740569"/>
                              <a:gd name="connsiteY0" fmla="*/ 0 h 1403985"/>
                              <a:gd name="connsiteX1" fmla="*/ 0 w 740569"/>
                              <a:gd name="connsiteY1" fmla="*/ 1403985 h 1403985"/>
                              <a:gd name="connsiteX2" fmla="*/ 740569 w 740569"/>
                              <a:gd name="connsiteY2" fmla="*/ 1401127 h 1403985"/>
                              <a:gd name="connsiteX3" fmla="*/ 334010 w 740569"/>
                              <a:gd name="connsiteY3" fmla="*/ 0 h 1403985"/>
                              <a:gd name="connsiteX0" fmla="*/ 369729 w 740569"/>
                              <a:gd name="connsiteY0" fmla="*/ 0 h 1349216"/>
                              <a:gd name="connsiteX1" fmla="*/ 0 w 740569"/>
                              <a:gd name="connsiteY1" fmla="*/ 1349216 h 1349216"/>
                              <a:gd name="connsiteX2" fmla="*/ 740569 w 740569"/>
                              <a:gd name="connsiteY2" fmla="*/ 1346358 h 1349216"/>
                              <a:gd name="connsiteX3" fmla="*/ 369729 w 740569"/>
                              <a:gd name="connsiteY3" fmla="*/ 0 h 1349216"/>
                              <a:gd name="connsiteX0" fmla="*/ 369729 w 740569"/>
                              <a:gd name="connsiteY0" fmla="*/ 0 h 1427747"/>
                              <a:gd name="connsiteX1" fmla="*/ 0 w 740569"/>
                              <a:gd name="connsiteY1" fmla="*/ 1349216 h 1427747"/>
                              <a:gd name="connsiteX2" fmla="*/ 740569 w 740569"/>
                              <a:gd name="connsiteY2" fmla="*/ 1346358 h 1427747"/>
                              <a:gd name="connsiteX3" fmla="*/ 369729 w 740569"/>
                              <a:gd name="connsiteY3" fmla="*/ 0 h 1427747"/>
                              <a:gd name="connsiteX0" fmla="*/ 369729 w 740569"/>
                              <a:gd name="connsiteY0" fmla="*/ 0 h 1453553"/>
                              <a:gd name="connsiteX1" fmla="*/ 0 w 740569"/>
                              <a:gd name="connsiteY1" fmla="*/ 1349216 h 1453553"/>
                              <a:gd name="connsiteX2" fmla="*/ 740569 w 740569"/>
                              <a:gd name="connsiteY2" fmla="*/ 1346358 h 1453553"/>
                              <a:gd name="connsiteX3" fmla="*/ 369729 w 740569"/>
                              <a:gd name="connsiteY3" fmla="*/ 0 h 1453553"/>
                              <a:gd name="connsiteX0" fmla="*/ 369729 w 740569"/>
                              <a:gd name="connsiteY0" fmla="*/ 0 h 1451561"/>
                              <a:gd name="connsiteX1" fmla="*/ 0 w 740569"/>
                              <a:gd name="connsiteY1" fmla="*/ 1349216 h 1451561"/>
                              <a:gd name="connsiteX2" fmla="*/ 740569 w 740569"/>
                              <a:gd name="connsiteY2" fmla="*/ 1346358 h 1451561"/>
                              <a:gd name="connsiteX3" fmla="*/ 369729 w 740569"/>
                              <a:gd name="connsiteY3" fmla="*/ 0 h 1451561"/>
                              <a:gd name="connsiteX0" fmla="*/ 369729 w 740569"/>
                              <a:gd name="connsiteY0" fmla="*/ 0 h 1457555"/>
                              <a:gd name="connsiteX1" fmla="*/ 0 w 740569"/>
                              <a:gd name="connsiteY1" fmla="*/ 1349216 h 1457555"/>
                              <a:gd name="connsiteX2" fmla="*/ 740569 w 740569"/>
                              <a:gd name="connsiteY2" fmla="*/ 1346358 h 1457555"/>
                              <a:gd name="connsiteX3" fmla="*/ 369729 w 740569"/>
                              <a:gd name="connsiteY3" fmla="*/ 0 h 1457555"/>
                              <a:gd name="connsiteX0" fmla="*/ 369729 w 740569"/>
                              <a:gd name="connsiteY0" fmla="*/ 0 h 1475008"/>
                              <a:gd name="connsiteX1" fmla="*/ 0 w 740569"/>
                              <a:gd name="connsiteY1" fmla="*/ 1349216 h 1475008"/>
                              <a:gd name="connsiteX2" fmla="*/ 740569 w 740569"/>
                              <a:gd name="connsiteY2" fmla="*/ 1346358 h 1475008"/>
                              <a:gd name="connsiteX3" fmla="*/ 369729 w 740569"/>
                              <a:gd name="connsiteY3" fmla="*/ 0 h 1475008"/>
                              <a:gd name="connsiteX0" fmla="*/ 369729 w 740569"/>
                              <a:gd name="connsiteY0" fmla="*/ 0 h 1466017"/>
                              <a:gd name="connsiteX1" fmla="*/ 0 w 740569"/>
                              <a:gd name="connsiteY1" fmla="*/ 1349216 h 1466017"/>
                              <a:gd name="connsiteX2" fmla="*/ 740569 w 740569"/>
                              <a:gd name="connsiteY2" fmla="*/ 1346358 h 1466017"/>
                              <a:gd name="connsiteX3" fmla="*/ 369729 w 740569"/>
                              <a:gd name="connsiteY3" fmla="*/ 0 h 1466017"/>
                              <a:gd name="connsiteX0" fmla="*/ 369729 w 740569"/>
                              <a:gd name="connsiteY0" fmla="*/ 0 h 1461175"/>
                              <a:gd name="connsiteX1" fmla="*/ 0 w 740569"/>
                              <a:gd name="connsiteY1" fmla="*/ 1349216 h 1461175"/>
                              <a:gd name="connsiteX2" fmla="*/ 740569 w 740569"/>
                              <a:gd name="connsiteY2" fmla="*/ 1346358 h 1461175"/>
                              <a:gd name="connsiteX3" fmla="*/ 369729 w 740569"/>
                              <a:gd name="connsiteY3" fmla="*/ 0 h 1461175"/>
                              <a:gd name="connsiteX0" fmla="*/ 369729 w 740569"/>
                              <a:gd name="connsiteY0" fmla="*/ 0 h 1463106"/>
                              <a:gd name="connsiteX1" fmla="*/ 0 w 740569"/>
                              <a:gd name="connsiteY1" fmla="*/ 1349216 h 1463106"/>
                              <a:gd name="connsiteX2" fmla="*/ 740569 w 740569"/>
                              <a:gd name="connsiteY2" fmla="*/ 1346358 h 1463106"/>
                              <a:gd name="connsiteX3" fmla="*/ 369729 w 740569"/>
                              <a:gd name="connsiteY3" fmla="*/ 0 h 1463106"/>
                              <a:gd name="connsiteX0" fmla="*/ 369729 w 740569"/>
                              <a:gd name="connsiteY0" fmla="*/ 0 h 1461175"/>
                              <a:gd name="connsiteX1" fmla="*/ 0 w 740569"/>
                              <a:gd name="connsiteY1" fmla="*/ 1349216 h 1461175"/>
                              <a:gd name="connsiteX2" fmla="*/ 740569 w 740569"/>
                              <a:gd name="connsiteY2" fmla="*/ 1346358 h 1461175"/>
                              <a:gd name="connsiteX3" fmla="*/ 369729 w 740569"/>
                              <a:gd name="connsiteY3" fmla="*/ 0 h 1461175"/>
                              <a:gd name="connsiteX0" fmla="*/ 369729 w 740569"/>
                              <a:gd name="connsiteY0" fmla="*/ 0 h 1465277"/>
                              <a:gd name="connsiteX1" fmla="*/ 0 w 740569"/>
                              <a:gd name="connsiteY1" fmla="*/ 1349216 h 1465277"/>
                              <a:gd name="connsiteX2" fmla="*/ 740569 w 740569"/>
                              <a:gd name="connsiteY2" fmla="*/ 1346358 h 1465277"/>
                              <a:gd name="connsiteX3" fmla="*/ 369729 w 740569"/>
                              <a:gd name="connsiteY3" fmla="*/ 0 h 1465277"/>
                              <a:gd name="connsiteX0" fmla="*/ 369729 w 740569"/>
                              <a:gd name="connsiteY0" fmla="*/ 0 h 1458709"/>
                              <a:gd name="connsiteX1" fmla="*/ 0 w 740569"/>
                              <a:gd name="connsiteY1" fmla="*/ 1349216 h 1458709"/>
                              <a:gd name="connsiteX2" fmla="*/ 740569 w 740569"/>
                              <a:gd name="connsiteY2" fmla="*/ 1346358 h 1458709"/>
                              <a:gd name="connsiteX3" fmla="*/ 369729 w 740569"/>
                              <a:gd name="connsiteY3" fmla="*/ 0 h 1458709"/>
                              <a:gd name="connsiteX0" fmla="*/ 369729 w 740569"/>
                              <a:gd name="connsiteY0" fmla="*/ 0 h 1463387"/>
                              <a:gd name="connsiteX1" fmla="*/ 0 w 740569"/>
                              <a:gd name="connsiteY1" fmla="*/ 1349216 h 1463387"/>
                              <a:gd name="connsiteX2" fmla="*/ 740569 w 740569"/>
                              <a:gd name="connsiteY2" fmla="*/ 1346358 h 1463387"/>
                              <a:gd name="connsiteX3" fmla="*/ 369729 w 740569"/>
                              <a:gd name="connsiteY3" fmla="*/ 0 h 1463387"/>
                              <a:gd name="connsiteX0" fmla="*/ 369729 w 740569"/>
                              <a:gd name="connsiteY0" fmla="*/ 0 h 1464226"/>
                              <a:gd name="connsiteX1" fmla="*/ 0 w 740569"/>
                              <a:gd name="connsiteY1" fmla="*/ 1349216 h 1464226"/>
                              <a:gd name="connsiteX2" fmla="*/ 740569 w 740569"/>
                              <a:gd name="connsiteY2" fmla="*/ 1346358 h 1464226"/>
                              <a:gd name="connsiteX3" fmla="*/ 369729 w 740569"/>
                              <a:gd name="connsiteY3" fmla="*/ 0 h 1464226"/>
                              <a:gd name="connsiteX0" fmla="*/ 369729 w 884308"/>
                              <a:gd name="connsiteY0" fmla="*/ 0 h 1464226"/>
                              <a:gd name="connsiteX1" fmla="*/ 0 w 884308"/>
                              <a:gd name="connsiteY1" fmla="*/ 1349216 h 1464226"/>
                              <a:gd name="connsiteX2" fmla="*/ 740569 w 884308"/>
                              <a:gd name="connsiteY2" fmla="*/ 1346358 h 1464226"/>
                              <a:gd name="connsiteX3" fmla="*/ 369729 w 884308"/>
                              <a:gd name="connsiteY3" fmla="*/ 0 h 1464226"/>
                              <a:gd name="connsiteX0" fmla="*/ 369729 w 880371"/>
                              <a:gd name="connsiteY0" fmla="*/ 0 h 1464226"/>
                              <a:gd name="connsiteX1" fmla="*/ 0 w 880371"/>
                              <a:gd name="connsiteY1" fmla="*/ 1349216 h 1464226"/>
                              <a:gd name="connsiteX2" fmla="*/ 740569 w 880371"/>
                              <a:gd name="connsiteY2" fmla="*/ 1346358 h 1464226"/>
                              <a:gd name="connsiteX3" fmla="*/ 369729 w 880371"/>
                              <a:gd name="connsiteY3" fmla="*/ 0 h 1464226"/>
                              <a:gd name="connsiteX0" fmla="*/ 456869 w 967511"/>
                              <a:gd name="connsiteY0" fmla="*/ 0 h 1464226"/>
                              <a:gd name="connsiteX1" fmla="*/ 87140 w 967511"/>
                              <a:gd name="connsiteY1" fmla="*/ 1349216 h 1464226"/>
                              <a:gd name="connsiteX2" fmla="*/ 827709 w 967511"/>
                              <a:gd name="connsiteY2" fmla="*/ 1346358 h 1464226"/>
                              <a:gd name="connsiteX3" fmla="*/ 456869 w 967511"/>
                              <a:gd name="connsiteY3" fmla="*/ 0 h 1464226"/>
                              <a:gd name="connsiteX0" fmla="*/ 476649 w 968249"/>
                              <a:gd name="connsiteY0" fmla="*/ 0 h 1464226"/>
                              <a:gd name="connsiteX1" fmla="*/ 84695 w 968249"/>
                              <a:gd name="connsiteY1" fmla="*/ 1349216 h 1464226"/>
                              <a:gd name="connsiteX2" fmla="*/ 825264 w 968249"/>
                              <a:gd name="connsiteY2" fmla="*/ 1346358 h 1464226"/>
                              <a:gd name="connsiteX3" fmla="*/ 476649 w 968249"/>
                              <a:gd name="connsiteY3" fmla="*/ 0 h 1464226"/>
                              <a:gd name="connsiteX0" fmla="*/ 476649 w 968249"/>
                              <a:gd name="connsiteY0" fmla="*/ 0 h 1464226"/>
                              <a:gd name="connsiteX1" fmla="*/ 84695 w 968249"/>
                              <a:gd name="connsiteY1" fmla="*/ 1349216 h 1464226"/>
                              <a:gd name="connsiteX2" fmla="*/ 825264 w 968249"/>
                              <a:gd name="connsiteY2" fmla="*/ 1346358 h 1464226"/>
                              <a:gd name="connsiteX3" fmla="*/ 476649 w 968249"/>
                              <a:gd name="connsiteY3" fmla="*/ 0 h 1464226"/>
                              <a:gd name="connsiteX0" fmla="*/ 468155 w 967899"/>
                              <a:gd name="connsiteY0" fmla="*/ 0 h 1461051"/>
                              <a:gd name="connsiteX1" fmla="*/ 85726 w 967899"/>
                              <a:gd name="connsiteY1" fmla="*/ 1346041 h 1461051"/>
                              <a:gd name="connsiteX2" fmla="*/ 826295 w 967899"/>
                              <a:gd name="connsiteY2" fmla="*/ 1343183 h 1461051"/>
                              <a:gd name="connsiteX3" fmla="*/ 468155 w 967899"/>
                              <a:gd name="connsiteY3" fmla="*/ 0 h 1461051"/>
                              <a:gd name="connsiteX0" fmla="*/ 468155 w 1044234"/>
                              <a:gd name="connsiteY0" fmla="*/ 1302 h 1462353"/>
                              <a:gd name="connsiteX1" fmla="*/ 85726 w 1044234"/>
                              <a:gd name="connsiteY1" fmla="*/ 1347343 h 1462353"/>
                              <a:gd name="connsiteX2" fmla="*/ 826295 w 1044234"/>
                              <a:gd name="connsiteY2" fmla="*/ 1344485 h 1462353"/>
                              <a:gd name="connsiteX3" fmla="*/ 468155 w 1044234"/>
                              <a:gd name="connsiteY3" fmla="*/ 1302 h 1462353"/>
                              <a:gd name="connsiteX0" fmla="*/ 468155 w 1044234"/>
                              <a:gd name="connsiteY0" fmla="*/ 1302 h 1462353"/>
                              <a:gd name="connsiteX1" fmla="*/ 85726 w 1044234"/>
                              <a:gd name="connsiteY1" fmla="*/ 1347343 h 1462353"/>
                              <a:gd name="connsiteX2" fmla="*/ 826295 w 1044234"/>
                              <a:gd name="connsiteY2" fmla="*/ 1344485 h 1462353"/>
                              <a:gd name="connsiteX3" fmla="*/ 468155 w 1044234"/>
                              <a:gd name="connsiteY3" fmla="*/ 1302 h 1462353"/>
                              <a:gd name="connsiteX0" fmla="*/ 430876 w 1006955"/>
                              <a:gd name="connsiteY0" fmla="*/ 1302 h 1462353"/>
                              <a:gd name="connsiteX1" fmla="*/ 48447 w 1006955"/>
                              <a:gd name="connsiteY1" fmla="*/ 1347343 h 1462353"/>
                              <a:gd name="connsiteX2" fmla="*/ 789016 w 1006955"/>
                              <a:gd name="connsiteY2" fmla="*/ 1344485 h 1462353"/>
                              <a:gd name="connsiteX3" fmla="*/ 430876 w 1006955"/>
                              <a:gd name="connsiteY3" fmla="*/ 1302 h 1462353"/>
                              <a:gd name="connsiteX0" fmla="*/ 432479 w 1010102"/>
                              <a:gd name="connsiteY0" fmla="*/ 115 h 1461166"/>
                              <a:gd name="connsiteX1" fmla="*/ 50050 w 1010102"/>
                              <a:gd name="connsiteY1" fmla="*/ 1346156 h 1461166"/>
                              <a:gd name="connsiteX2" fmla="*/ 790619 w 1010102"/>
                              <a:gd name="connsiteY2" fmla="*/ 1343298 h 1461166"/>
                              <a:gd name="connsiteX3" fmla="*/ 432479 w 1010102"/>
                              <a:gd name="connsiteY3" fmla="*/ 115 h 1461166"/>
                              <a:gd name="connsiteX0" fmla="*/ 478597 w 1096924"/>
                              <a:gd name="connsiteY0" fmla="*/ 61 h 1461112"/>
                              <a:gd name="connsiteX1" fmla="*/ 96168 w 1096924"/>
                              <a:gd name="connsiteY1" fmla="*/ 1346102 h 1461112"/>
                              <a:gd name="connsiteX2" fmla="*/ 836737 w 1096924"/>
                              <a:gd name="connsiteY2" fmla="*/ 1343244 h 1461112"/>
                              <a:gd name="connsiteX3" fmla="*/ 478597 w 1096924"/>
                              <a:gd name="connsiteY3" fmla="*/ 61 h 1461112"/>
                              <a:gd name="connsiteX0" fmla="*/ 478597 w 1037126"/>
                              <a:gd name="connsiteY0" fmla="*/ 48 h 1461099"/>
                              <a:gd name="connsiteX1" fmla="*/ 96168 w 1037126"/>
                              <a:gd name="connsiteY1" fmla="*/ 1346089 h 1461099"/>
                              <a:gd name="connsiteX2" fmla="*/ 836737 w 1037126"/>
                              <a:gd name="connsiteY2" fmla="*/ 1343231 h 1461099"/>
                              <a:gd name="connsiteX3" fmla="*/ 478597 w 1037126"/>
                              <a:gd name="connsiteY3" fmla="*/ 48 h 1461099"/>
                              <a:gd name="connsiteX0" fmla="*/ 573080 w 1131609"/>
                              <a:gd name="connsiteY0" fmla="*/ 48 h 1461099"/>
                              <a:gd name="connsiteX1" fmla="*/ 190651 w 1131609"/>
                              <a:gd name="connsiteY1" fmla="*/ 1346089 h 1461099"/>
                              <a:gd name="connsiteX2" fmla="*/ 931220 w 1131609"/>
                              <a:gd name="connsiteY2" fmla="*/ 1343231 h 1461099"/>
                              <a:gd name="connsiteX3" fmla="*/ 573080 w 1131609"/>
                              <a:gd name="connsiteY3" fmla="*/ 48 h 1461099"/>
                              <a:gd name="connsiteX0" fmla="*/ 573080 w 1131609"/>
                              <a:gd name="connsiteY0" fmla="*/ 48 h 1486288"/>
                              <a:gd name="connsiteX1" fmla="*/ 190651 w 1131609"/>
                              <a:gd name="connsiteY1" fmla="*/ 1346089 h 1486288"/>
                              <a:gd name="connsiteX2" fmla="*/ 931220 w 1131609"/>
                              <a:gd name="connsiteY2" fmla="*/ 1343231 h 1486288"/>
                              <a:gd name="connsiteX3" fmla="*/ 573080 w 1131609"/>
                              <a:gd name="connsiteY3" fmla="*/ 48 h 1486288"/>
                              <a:gd name="connsiteX0" fmla="*/ 573080 w 1131609"/>
                              <a:gd name="connsiteY0" fmla="*/ 48 h 1468932"/>
                              <a:gd name="connsiteX1" fmla="*/ 190651 w 1131609"/>
                              <a:gd name="connsiteY1" fmla="*/ 1346089 h 1468932"/>
                              <a:gd name="connsiteX2" fmla="*/ 931220 w 1131609"/>
                              <a:gd name="connsiteY2" fmla="*/ 1343231 h 1468932"/>
                              <a:gd name="connsiteX3" fmla="*/ 573080 w 1131609"/>
                              <a:gd name="connsiteY3" fmla="*/ 48 h 1468932"/>
                              <a:gd name="connsiteX0" fmla="*/ 573080 w 1131609"/>
                              <a:gd name="connsiteY0" fmla="*/ 48 h 1468932"/>
                              <a:gd name="connsiteX1" fmla="*/ 190651 w 1131609"/>
                              <a:gd name="connsiteY1" fmla="*/ 1346089 h 1468932"/>
                              <a:gd name="connsiteX2" fmla="*/ 931220 w 1131609"/>
                              <a:gd name="connsiteY2" fmla="*/ 1343231 h 1468932"/>
                              <a:gd name="connsiteX3" fmla="*/ 573080 w 1131609"/>
                              <a:gd name="connsiteY3" fmla="*/ 48 h 1468932"/>
                              <a:gd name="connsiteX0" fmla="*/ 573080 w 1131609"/>
                              <a:gd name="connsiteY0" fmla="*/ 48 h 1442977"/>
                              <a:gd name="connsiteX1" fmla="*/ 190651 w 1131609"/>
                              <a:gd name="connsiteY1" fmla="*/ 1346089 h 1442977"/>
                              <a:gd name="connsiteX2" fmla="*/ 931220 w 1131609"/>
                              <a:gd name="connsiteY2" fmla="*/ 1343231 h 1442977"/>
                              <a:gd name="connsiteX3" fmla="*/ 573080 w 1131609"/>
                              <a:gd name="connsiteY3" fmla="*/ 48 h 1442977"/>
                              <a:gd name="connsiteX0" fmla="*/ 570357 w 1128886"/>
                              <a:gd name="connsiteY0" fmla="*/ 48 h 1442977"/>
                              <a:gd name="connsiteX1" fmla="*/ 187928 w 1128886"/>
                              <a:gd name="connsiteY1" fmla="*/ 1346089 h 1442977"/>
                              <a:gd name="connsiteX2" fmla="*/ 928497 w 1128886"/>
                              <a:gd name="connsiteY2" fmla="*/ 1343231 h 1442977"/>
                              <a:gd name="connsiteX3" fmla="*/ 570357 w 1128886"/>
                              <a:gd name="connsiteY3" fmla="*/ 48 h 1442977"/>
                              <a:gd name="connsiteX0" fmla="*/ 564916 w 1123445"/>
                              <a:gd name="connsiteY0" fmla="*/ 48 h 1442977"/>
                              <a:gd name="connsiteX1" fmla="*/ 182487 w 1123445"/>
                              <a:gd name="connsiteY1" fmla="*/ 1346089 h 1442977"/>
                              <a:gd name="connsiteX2" fmla="*/ 923056 w 1123445"/>
                              <a:gd name="connsiteY2" fmla="*/ 1343231 h 1442977"/>
                              <a:gd name="connsiteX3" fmla="*/ 564916 w 1123445"/>
                              <a:gd name="connsiteY3" fmla="*/ 48 h 1442977"/>
                              <a:gd name="connsiteX0" fmla="*/ 564916 w 1123445"/>
                              <a:gd name="connsiteY0" fmla="*/ 48 h 1443945"/>
                              <a:gd name="connsiteX1" fmla="*/ 182487 w 1123445"/>
                              <a:gd name="connsiteY1" fmla="*/ 1346089 h 1443945"/>
                              <a:gd name="connsiteX2" fmla="*/ 923056 w 1123445"/>
                              <a:gd name="connsiteY2" fmla="*/ 1343231 h 1443945"/>
                              <a:gd name="connsiteX3" fmla="*/ 564916 w 1123445"/>
                              <a:gd name="connsiteY3" fmla="*/ 48 h 1443945"/>
                              <a:gd name="connsiteX0" fmla="*/ 564916 w 1123445"/>
                              <a:gd name="connsiteY0" fmla="*/ 48 h 1449956"/>
                              <a:gd name="connsiteX1" fmla="*/ 182487 w 1123445"/>
                              <a:gd name="connsiteY1" fmla="*/ 1346089 h 1449956"/>
                              <a:gd name="connsiteX2" fmla="*/ 923056 w 1123445"/>
                              <a:gd name="connsiteY2" fmla="*/ 1343231 h 1449956"/>
                              <a:gd name="connsiteX3" fmla="*/ 564916 w 1123445"/>
                              <a:gd name="connsiteY3" fmla="*/ 48 h 1449956"/>
                              <a:gd name="connsiteX0" fmla="*/ 564916 w 1123445"/>
                              <a:gd name="connsiteY0" fmla="*/ 48 h 1449956"/>
                              <a:gd name="connsiteX1" fmla="*/ 182487 w 1123445"/>
                              <a:gd name="connsiteY1" fmla="*/ 1346089 h 1449956"/>
                              <a:gd name="connsiteX2" fmla="*/ 923056 w 1123445"/>
                              <a:gd name="connsiteY2" fmla="*/ 1343231 h 1449956"/>
                              <a:gd name="connsiteX3" fmla="*/ 564916 w 1123445"/>
                              <a:gd name="connsiteY3" fmla="*/ 48 h 1449956"/>
                              <a:gd name="connsiteX0" fmla="*/ 564916 w 1123445"/>
                              <a:gd name="connsiteY0" fmla="*/ 48 h 1461788"/>
                              <a:gd name="connsiteX1" fmla="*/ 182487 w 1123445"/>
                              <a:gd name="connsiteY1" fmla="*/ 1346089 h 1461788"/>
                              <a:gd name="connsiteX2" fmla="*/ 923056 w 1123445"/>
                              <a:gd name="connsiteY2" fmla="*/ 1343231 h 1461788"/>
                              <a:gd name="connsiteX3" fmla="*/ 564916 w 1123445"/>
                              <a:gd name="connsiteY3" fmla="*/ 48 h 1461788"/>
                              <a:gd name="connsiteX0" fmla="*/ 564916 w 1123445"/>
                              <a:gd name="connsiteY0" fmla="*/ 48 h 1461788"/>
                              <a:gd name="connsiteX1" fmla="*/ 182487 w 1123445"/>
                              <a:gd name="connsiteY1" fmla="*/ 1346089 h 1461788"/>
                              <a:gd name="connsiteX2" fmla="*/ 923056 w 1123445"/>
                              <a:gd name="connsiteY2" fmla="*/ 1343231 h 1461788"/>
                              <a:gd name="connsiteX3" fmla="*/ 564916 w 1123445"/>
                              <a:gd name="connsiteY3" fmla="*/ 48 h 1461788"/>
                              <a:gd name="connsiteX0" fmla="*/ 564916 w 1123445"/>
                              <a:gd name="connsiteY0" fmla="*/ 48 h 1456807"/>
                              <a:gd name="connsiteX1" fmla="*/ 182487 w 1123445"/>
                              <a:gd name="connsiteY1" fmla="*/ 1346089 h 1456807"/>
                              <a:gd name="connsiteX2" fmla="*/ 923056 w 1123445"/>
                              <a:gd name="connsiteY2" fmla="*/ 1343231 h 1456807"/>
                              <a:gd name="connsiteX3" fmla="*/ 564916 w 1123445"/>
                              <a:gd name="connsiteY3" fmla="*/ 48 h 1456807"/>
                              <a:gd name="connsiteX0" fmla="*/ 566274 w 1124803"/>
                              <a:gd name="connsiteY0" fmla="*/ 48 h 1456807"/>
                              <a:gd name="connsiteX1" fmla="*/ 183845 w 1124803"/>
                              <a:gd name="connsiteY1" fmla="*/ 1346089 h 1456807"/>
                              <a:gd name="connsiteX2" fmla="*/ 924414 w 1124803"/>
                              <a:gd name="connsiteY2" fmla="*/ 1343231 h 1456807"/>
                              <a:gd name="connsiteX3" fmla="*/ 566274 w 1124803"/>
                              <a:gd name="connsiteY3" fmla="*/ 48 h 1456807"/>
                              <a:gd name="connsiteX0" fmla="*/ 552389 w 1124859"/>
                              <a:gd name="connsiteY0" fmla="*/ 48 h 1453632"/>
                              <a:gd name="connsiteX1" fmla="*/ 192185 w 1124859"/>
                              <a:gd name="connsiteY1" fmla="*/ 1342914 h 1453632"/>
                              <a:gd name="connsiteX2" fmla="*/ 932754 w 1124859"/>
                              <a:gd name="connsiteY2" fmla="*/ 1340056 h 1453632"/>
                              <a:gd name="connsiteX3" fmla="*/ 552389 w 1124859"/>
                              <a:gd name="connsiteY3" fmla="*/ 48 h 1453632"/>
                              <a:gd name="connsiteX0" fmla="*/ 559335 w 1138464"/>
                              <a:gd name="connsiteY0" fmla="*/ 37 h 1453621"/>
                              <a:gd name="connsiteX1" fmla="*/ 199131 w 1138464"/>
                              <a:gd name="connsiteY1" fmla="*/ 1342903 h 1453621"/>
                              <a:gd name="connsiteX2" fmla="*/ 939700 w 1138464"/>
                              <a:gd name="connsiteY2" fmla="*/ 1340045 h 1453621"/>
                              <a:gd name="connsiteX3" fmla="*/ 559335 w 1138464"/>
                              <a:gd name="connsiteY3" fmla="*/ 37 h 1453621"/>
                              <a:gd name="connsiteX0" fmla="*/ 561348 w 1142409"/>
                              <a:gd name="connsiteY0" fmla="*/ 3 h 1453587"/>
                              <a:gd name="connsiteX1" fmla="*/ 201144 w 1142409"/>
                              <a:gd name="connsiteY1" fmla="*/ 1342869 h 1453587"/>
                              <a:gd name="connsiteX2" fmla="*/ 941713 w 1142409"/>
                              <a:gd name="connsiteY2" fmla="*/ 1340011 h 1453587"/>
                              <a:gd name="connsiteX3" fmla="*/ 561348 w 1142409"/>
                              <a:gd name="connsiteY3" fmla="*/ 3 h 1453587"/>
                              <a:gd name="connsiteX0" fmla="*/ 550760 w 1131821"/>
                              <a:gd name="connsiteY0" fmla="*/ 3 h 1453587"/>
                              <a:gd name="connsiteX1" fmla="*/ 190556 w 1131821"/>
                              <a:gd name="connsiteY1" fmla="*/ 1342869 h 1453587"/>
                              <a:gd name="connsiteX2" fmla="*/ 931125 w 1131821"/>
                              <a:gd name="connsiteY2" fmla="*/ 1340011 h 1453587"/>
                              <a:gd name="connsiteX3" fmla="*/ 550760 w 1131821"/>
                              <a:gd name="connsiteY3" fmla="*/ 3 h 1453587"/>
                              <a:gd name="connsiteX0" fmla="*/ 558373 w 1131602"/>
                              <a:gd name="connsiteY0" fmla="*/ 3 h 1453587"/>
                              <a:gd name="connsiteX1" fmla="*/ 185469 w 1131602"/>
                              <a:gd name="connsiteY1" fmla="*/ 1342869 h 1453587"/>
                              <a:gd name="connsiteX2" fmla="*/ 926038 w 1131602"/>
                              <a:gd name="connsiteY2" fmla="*/ 1340011 h 1453587"/>
                              <a:gd name="connsiteX3" fmla="*/ 558373 w 1131602"/>
                              <a:gd name="connsiteY3" fmla="*/ 3 h 1453587"/>
                              <a:gd name="connsiteX0" fmla="*/ 548507 w 1112005"/>
                              <a:gd name="connsiteY0" fmla="*/ 1 h 1453585"/>
                              <a:gd name="connsiteX1" fmla="*/ 175603 w 1112005"/>
                              <a:gd name="connsiteY1" fmla="*/ 1342867 h 1453585"/>
                              <a:gd name="connsiteX2" fmla="*/ 916172 w 1112005"/>
                              <a:gd name="connsiteY2" fmla="*/ 1340009 h 1453585"/>
                              <a:gd name="connsiteX3" fmla="*/ 548507 w 1112005"/>
                              <a:gd name="connsiteY3" fmla="*/ 1 h 1453585"/>
                              <a:gd name="connsiteX0" fmla="*/ 542754 w 1100571"/>
                              <a:gd name="connsiteY0" fmla="*/ 36 h 1453620"/>
                              <a:gd name="connsiteX1" fmla="*/ 169850 w 1100571"/>
                              <a:gd name="connsiteY1" fmla="*/ 1342902 h 1453620"/>
                              <a:gd name="connsiteX2" fmla="*/ 910419 w 1100571"/>
                              <a:gd name="connsiteY2" fmla="*/ 1340044 h 1453620"/>
                              <a:gd name="connsiteX3" fmla="*/ 542754 w 1100571"/>
                              <a:gd name="connsiteY3" fmla="*/ 36 h 1453620"/>
                              <a:gd name="connsiteX0" fmla="*/ 536208 w 1087553"/>
                              <a:gd name="connsiteY0" fmla="*/ 123 h 1453707"/>
                              <a:gd name="connsiteX1" fmla="*/ 163304 w 1087553"/>
                              <a:gd name="connsiteY1" fmla="*/ 1342989 h 1453707"/>
                              <a:gd name="connsiteX2" fmla="*/ 903873 w 1087553"/>
                              <a:gd name="connsiteY2" fmla="*/ 1340131 h 1453707"/>
                              <a:gd name="connsiteX3" fmla="*/ 536208 w 1087553"/>
                              <a:gd name="connsiteY3" fmla="*/ 123 h 1453707"/>
                              <a:gd name="connsiteX0" fmla="*/ 530746 w 1076684"/>
                              <a:gd name="connsiteY0" fmla="*/ 13 h 1453597"/>
                              <a:gd name="connsiteX1" fmla="*/ 157842 w 1076684"/>
                              <a:gd name="connsiteY1" fmla="*/ 1342879 h 1453597"/>
                              <a:gd name="connsiteX2" fmla="*/ 898411 w 1076684"/>
                              <a:gd name="connsiteY2" fmla="*/ 1340021 h 1453597"/>
                              <a:gd name="connsiteX3" fmla="*/ 530746 w 1076684"/>
                              <a:gd name="connsiteY3" fmla="*/ 13 h 1453597"/>
                              <a:gd name="connsiteX0" fmla="*/ 540674 w 1086612"/>
                              <a:gd name="connsiteY0" fmla="*/ 13 h 1453597"/>
                              <a:gd name="connsiteX1" fmla="*/ 167770 w 1086612"/>
                              <a:gd name="connsiteY1" fmla="*/ 1342879 h 1453597"/>
                              <a:gd name="connsiteX2" fmla="*/ 908339 w 1086612"/>
                              <a:gd name="connsiteY2" fmla="*/ 1340021 h 1453597"/>
                              <a:gd name="connsiteX3" fmla="*/ 540674 w 1086612"/>
                              <a:gd name="connsiteY3" fmla="*/ 13 h 1453597"/>
                              <a:gd name="connsiteX0" fmla="*/ 540674 w 1063490"/>
                              <a:gd name="connsiteY0" fmla="*/ 13 h 1453597"/>
                              <a:gd name="connsiteX1" fmla="*/ 167770 w 1063490"/>
                              <a:gd name="connsiteY1" fmla="*/ 1342879 h 1453597"/>
                              <a:gd name="connsiteX2" fmla="*/ 908339 w 1063490"/>
                              <a:gd name="connsiteY2" fmla="*/ 1340021 h 1453597"/>
                              <a:gd name="connsiteX3" fmla="*/ 540674 w 1063490"/>
                              <a:gd name="connsiteY3" fmla="*/ 13 h 14535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63490" h="1453597">
                                <a:moveTo>
                                  <a:pt x="540674" y="13"/>
                                </a:moveTo>
                                <a:cubicBezTo>
                                  <a:pt x="-97289" y="-4273"/>
                                  <a:pt x="-98930" y="1122825"/>
                                  <a:pt x="167770" y="1342879"/>
                                </a:cubicBezTo>
                                <a:cubicBezTo>
                                  <a:pt x="281277" y="1477657"/>
                                  <a:pt x="729533" y="1503850"/>
                                  <a:pt x="908339" y="1340021"/>
                                </a:cubicBezTo>
                                <a:cubicBezTo>
                                  <a:pt x="1141755" y="1057447"/>
                                  <a:pt x="1178637" y="4299"/>
                                  <a:pt x="540674" y="13"/>
                                </a:cubicBez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84" name="フリーフォーム 283"/>
                          <p:cNvSpPr/>
                          <p:nvPr/>
                        </p:nvSpPr>
                        <p:spPr>
                          <a:xfrm>
                            <a:off x="3407617" y="3324186"/>
                            <a:ext cx="745175" cy="570351"/>
                          </a:xfrm>
                          <a:custGeom>
                            <a:avLst/>
                            <a:gdLst>
                              <a:gd name="connsiteX0" fmla="*/ 0 w 615950"/>
                              <a:gd name="connsiteY0" fmla="*/ 466725 h 473075"/>
                              <a:gd name="connsiteX1" fmla="*/ 615950 w 615950"/>
                              <a:gd name="connsiteY1" fmla="*/ 473075 h 473075"/>
                              <a:gd name="connsiteX2" fmla="*/ 314325 w 615950"/>
                              <a:gd name="connsiteY2" fmla="*/ 0 h 473075"/>
                              <a:gd name="connsiteX3" fmla="*/ 0 w 615950"/>
                              <a:gd name="connsiteY3" fmla="*/ 466725 h 473075"/>
                              <a:gd name="connsiteX0" fmla="*/ 0 w 615950"/>
                              <a:gd name="connsiteY0" fmla="*/ 466725 h 569751"/>
                              <a:gd name="connsiteX1" fmla="*/ 615950 w 615950"/>
                              <a:gd name="connsiteY1" fmla="*/ 473075 h 569751"/>
                              <a:gd name="connsiteX2" fmla="*/ 314325 w 615950"/>
                              <a:gd name="connsiteY2" fmla="*/ 0 h 569751"/>
                              <a:gd name="connsiteX3" fmla="*/ 0 w 615950"/>
                              <a:gd name="connsiteY3" fmla="*/ 466725 h 569751"/>
                              <a:gd name="connsiteX0" fmla="*/ 538 w 616488"/>
                              <a:gd name="connsiteY0" fmla="*/ 466725 h 593989"/>
                              <a:gd name="connsiteX1" fmla="*/ 616488 w 616488"/>
                              <a:gd name="connsiteY1" fmla="*/ 473075 h 593989"/>
                              <a:gd name="connsiteX2" fmla="*/ 314863 w 616488"/>
                              <a:gd name="connsiteY2" fmla="*/ 0 h 593989"/>
                              <a:gd name="connsiteX3" fmla="*/ 538 w 616488"/>
                              <a:gd name="connsiteY3" fmla="*/ 466725 h 593989"/>
                              <a:gd name="connsiteX0" fmla="*/ 433 w 616383"/>
                              <a:gd name="connsiteY0" fmla="*/ 466725 h 584457"/>
                              <a:gd name="connsiteX1" fmla="*/ 616383 w 616383"/>
                              <a:gd name="connsiteY1" fmla="*/ 473075 h 584457"/>
                              <a:gd name="connsiteX2" fmla="*/ 314758 w 616383"/>
                              <a:gd name="connsiteY2" fmla="*/ 0 h 584457"/>
                              <a:gd name="connsiteX3" fmla="*/ 433 w 616383"/>
                              <a:gd name="connsiteY3" fmla="*/ 466725 h 584457"/>
                              <a:gd name="connsiteX0" fmla="*/ 435 w 616385"/>
                              <a:gd name="connsiteY0" fmla="*/ 466725 h 580396"/>
                              <a:gd name="connsiteX1" fmla="*/ 616385 w 616385"/>
                              <a:gd name="connsiteY1" fmla="*/ 473075 h 580396"/>
                              <a:gd name="connsiteX2" fmla="*/ 314760 w 616385"/>
                              <a:gd name="connsiteY2" fmla="*/ 0 h 580396"/>
                              <a:gd name="connsiteX3" fmla="*/ 435 w 616385"/>
                              <a:gd name="connsiteY3" fmla="*/ 466725 h 580396"/>
                              <a:gd name="connsiteX0" fmla="*/ 435 w 673118"/>
                              <a:gd name="connsiteY0" fmla="*/ 466725 h 580396"/>
                              <a:gd name="connsiteX1" fmla="*/ 616385 w 673118"/>
                              <a:gd name="connsiteY1" fmla="*/ 473075 h 580396"/>
                              <a:gd name="connsiteX2" fmla="*/ 314760 w 673118"/>
                              <a:gd name="connsiteY2" fmla="*/ 0 h 580396"/>
                              <a:gd name="connsiteX3" fmla="*/ 435 w 673118"/>
                              <a:gd name="connsiteY3" fmla="*/ 466725 h 580396"/>
                              <a:gd name="connsiteX0" fmla="*/ 22077 w 694760"/>
                              <a:gd name="connsiteY0" fmla="*/ 466725 h 580396"/>
                              <a:gd name="connsiteX1" fmla="*/ 638027 w 694760"/>
                              <a:gd name="connsiteY1" fmla="*/ 473075 h 580396"/>
                              <a:gd name="connsiteX2" fmla="*/ 336402 w 694760"/>
                              <a:gd name="connsiteY2" fmla="*/ 0 h 580396"/>
                              <a:gd name="connsiteX3" fmla="*/ 22077 w 694760"/>
                              <a:gd name="connsiteY3" fmla="*/ 466725 h 580396"/>
                              <a:gd name="connsiteX0" fmla="*/ 22077 w 694760"/>
                              <a:gd name="connsiteY0" fmla="*/ 466725 h 592568"/>
                              <a:gd name="connsiteX1" fmla="*/ 638027 w 694760"/>
                              <a:gd name="connsiteY1" fmla="*/ 473075 h 592568"/>
                              <a:gd name="connsiteX2" fmla="*/ 336402 w 694760"/>
                              <a:gd name="connsiteY2" fmla="*/ 0 h 592568"/>
                              <a:gd name="connsiteX3" fmla="*/ 22077 w 694760"/>
                              <a:gd name="connsiteY3" fmla="*/ 466725 h 592568"/>
                              <a:gd name="connsiteX0" fmla="*/ 22077 w 694760"/>
                              <a:gd name="connsiteY0" fmla="*/ 466725 h 588380"/>
                              <a:gd name="connsiteX1" fmla="*/ 638027 w 694760"/>
                              <a:gd name="connsiteY1" fmla="*/ 473075 h 588380"/>
                              <a:gd name="connsiteX2" fmla="*/ 336402 w 694760"/>
                              <a:gd name="connsiteY2" fmla="*/ 0 h 588380"/>
                              <a:gd name="connsiteX3" fmla="*/ 22077 w 694760"/>
                              <a:gd name="connsiteY3" fmla="*/ 466725 h 588380"/>
                              <a:gd name="connsiteX0" fmla="*/ 22077 w 694760"/>
                              <a:gd name="connsiteY0" fmla="*/ 466725 h 570313"/>
                              <a:gd name="connsiteX1" fmla="*/ 638027 w 694760"/>
                              <a:gd name="connsiteY1" fmla="*/ 473075 h 570313"/>
                              <a:gd name="connsiteX2" fmla="*/ 336402 w 694760"/>
                              <a:gd name="connsiteY2" fmla="*/ 0 h 570313"/>
                              <a:gd name="connsiteX3" fmla="*/ 22077 w 694760"/>
                              <a:gd name="connsiteY3" fmla="*/ 466725 h 570313"/>
                              <a:gd name="connsiteX0" fmla="*/ 22077 w 724658"/>
                              <a:gd name="connsiteY0" fmla="*/ 466725 h 570313"/>
                              <a:gd name="connsiteX1" fmla="*/ 638027 w 724658"/>
                              <a:gd name="connsiteY1" fmla="*/ 473075 h 570313"/>
                              <a:gd name="connsiteX2" fmla="*/ 336402 w 724658"/>
                              <a:gd name="connsiteY2" fmla="*/ 0 h 570313"/>
                              <a:gd name="connsiteX3" fmla="*/ 22077 w 724658"/>
                              <a:gd name="connsiteY3" fmla="*/ 466725 h 570313"/>
                              <a:gd name="connsiteX0" fmla="*/ 34704 w 737285"/>
                              <a:gd name="connsiteY0" fmla="*/ 466725 h 570313"/>
                              <a:gd name="connsiteX1" fmla="*/ 650654 w 737285"/>
                              <a:gd name="connsiteY1" fmla="*/ 473075 h 570313"/>
                              <a:gd name="connsiteX2" fmla="*/ 349029 w 737285"/>
                              <a:gd name="connsiteY2" fmla="*/ 0 h 570313"/>
                              <a:gd name="connsiteX3" fmla="*/ 34704 w 737285"/>
                              <a:gd name="connsiteY3" fmla="*/ 466725 h 570313"/>
                              <a:gd name="connsiteX0" fmla="*/ 34704 w 737285"/>
                              <a:gd name="connsiteY0" fmla="*/ 466725 h 570313"/>
                              <a:gd name="connsiteX1" fmla="*/ 650654 w 737285"/>
                              <a:gd name="connsiteY1" fmla="*/ 473075 h 570313"/>
                              <a:gd name="connsiteX2" fmla="*/ 349029 w 737285"/>
                              <a:gd name="connsiteY2" fmla="*/ 0 h 570313"/>
                              <a:gd name="connsiteX3" fmla="*/ 34704 w 737285"/>
                              <a:gd name="connsiteY3" fmla="*/ 466725 h 570313"/>
                              <a:gd name="connsiteX0" fmla="*/ 34704 w 737768"/>
                              <a:gd name="connsiteY0" fmla="*/ 505047 h 608635"/>
                              <a:gd name="connsiteX1" fmla="*/ 650654 w 737768"/>
                              <a:gd name="connsiteY1" fmla="*/ 511397 h 608635"/>
                              <a:gd name="connsiteX2" fmla="*/ 349029 w 737768"/>
                              <a:gd name="connsiteY2" fmla="*/ 38322 h 608635"/>
                              <a:gd name="connsiteX3" fmla="*/ 34704 w 737768"/>
                              <a:gd name="connsiteY3" fmla="*/ 505047 h 608635"/>
                              <a:gd name="connsiteX0" fmla="*/ 49740 w 774768"/>
                              <a:gd name="connsiteY0" fmla="*/ 466725 h 570313"/>
                              <a:gd name="connsiteX1" fmla="*/ 665690 w 774768"/>
                              <a:gd name="connsiteY1" fmla="*/ 473075 h 570313"/>
                              <a:gd name="connsiteX2" fmla="*/ 364065 w 774768"/>
                              <a:gd name="connsiteY2" fmla="*/ 0 h 570313"/>
                              <a:gd name="connsiteX3" fmla="*/ 49740 w 774768"/>
                              <a:gd name="connsiteY3" fmla="*/ 466725 h 570313"/>
                              <a:gd name="connsiteX0" fmla="*/ 48554 w 772027"/>
                              <a:gd name="connsiteY0" fmla="*/ 467044 h 570632"/>
                              <a:gd name="connsiteX1" fmla="*/ 664504 w 772027"/>
                              <a:gd name="connsiteY1" fmla="*/ 473394 h 570632"/>
                              <a:gd name="connsiteX2" fmla="*/ 362879 w 772027"/>
                              <a:gd name="connsiteY2" fmla="*/ 319 h 570632"/>
                              <a:gd name="connsiteX3" fmla="*/ 48554 w 772027"/>
                              <a:gd name="connsiteY3" fmla="*/ 467044 h 570632"/>
                              <a:gd name="connsiteX0" fmla="*/ 60463 w 798582"/>
                              <a:gd name="connsiteY0" fmla="*/ 466763 h 570351"/>
                              <a:gd name="connsiteX1" fmla="*/ 676413 w 798582"/>
                              <a:gd name="connsiteY1" fmla="*/ 473113 h 570351"/>
                              <a:gd name="connsiteX2" fmla="*/ 374788 w 798582"/>
                              <a:gd name="connsiteY2" fmla="*/ 38 h 570351"/>
                              <a:gd name="connsiteX3" fmla="*/ 60463 w 798582"/>
                              <a:gd name="connsiteY3" fmla="*/ 466763 h 570351"/>
                              <a:gd name="connsiteX0" fmla="*/ 53132 w 782474"/>
                              <a:gd name="connsiteY0" fmla="*/ 466763 h 570351"/>
                              <a:gd name="connsiteX1" fmla="*/ 669082 w 782474"/>
                              <a:gd name="connsiteY1" fmla="*/ 473113 h 570351"/>
                              <a:gd name="connsiteX2" fmla="*/ 367457 w 782474"/>
                              <a:gd name="connsiteY2" fmla="*/ 38 h 570351"/>
                              <a:gd name="connsiteX3" fmla="*/ 53132 w 782474"/>
                              <a:gd name="connsiteY3" fmla="*/ 466763 h 570351"/>
                              <a:gd name="connsiteX0" fmla="*/ 53132 w 761700"/>
                              <a:gd name="connsiteY0" fmla="*/ 466763 h 570351"/>
                              <a:gd name="connsiteX1" fmla="*/ 669082 w 761700"/>
                              <a:gd name="connsiteY1" fmla="*/ 473113 h 570351"/>
                              <a:gd name="connsiteX2" fmla="*/ 367457 w 761700"/>
                              <a:gd name="connsiteY2" fmla="*/ 38 h 570351"/>
                              <a:gd name="connsiteX3" fmla="*/ 53132 w 761700"/>
                              <a:gd name="connsiteY3" fmla="*/ 466763 h 570351"/>
                              <a:gd name="connsiteX0" fmla="*/ 53132 w 760319"/>
                              <a:gd name="connsiteY0" fmla="*/ 466763 h 570351"/>
                              <a:gd name="connsiteX1" fmla="*/ 669082 w 760319"/>
                              <a:gd name="connsiteY1" fmla="*/ 473113 h 570351"/>
                              <a:gd name="connsiteX2" fmla="*/ 367457 w 760319"/>
                              <a:gd name="connsiteY2" fmla="*/ 38 h 570351"/>
                              <a:gd name="connsiteX3" fmla="*/ 53132 w 760319"/>
                              <a:gd name="connsiteY3" fmla="*/ 466763 h 570351"/>
                              <a:gd name="connsiteX0" fmla="*/ 53132 w 760319"/>
                              <a:gd name="connsiteY0" fmla="*/ 466763 h 570351"/>
                              <a:gd name="connsiteX1" fmla="*/ 669082 w 760319"/>
                              <a:gd name="connsiteY1" fmla="*/ 473113 h 570351"/>
                              <a:gd name="connsiteX2" fmla="*/ 367457 w 760319"/>
                              <a:gd name="connsiteY2" fmla="*/ 38 h 570351"/>
                              <a:gd name="connsiteX3" fmla="*/ 53132 w 760319"/>
                              <a:gd name="connsiteY3" fmla="*/ 466763 h 570351"/>
                              <a:gd name="connsiteX0" fmla="*/ 53132 w 731501"/>
                              <a:gd name="connsiteY0" fmla="*/ 466763 h 570351"/>
                              <a:gd name="connsiteX1" fmla="*/ 669082 w 731501"/>
                              <a:gd name="connsiteY1" fmla="*/ 473113 h 570351"/>
                              <a:gd name="connsiteX2" fmla="*/ 367457 w 731501"/>
                              <a:gd name="connsiteY2" fmla="*/ 38 h 570351"/>
                              <a:gd name="connsiteX3" fmla="*/ 53132 w 731501"/>
                              <a:gd name="connsiteY3" fmla="*/ 466763 h 570351"/>
                              <a:gd name="connsiteX0" fmla="*/ 53132 w 745175"/>
                              <a:gd name="connsiteY0" fmla="*/ 466763 h 570351"/>
                              <a:gd name="connsiteX1" fmla="*/ 669082 w 745175"/>
                              <a:gd name="connsiteY1" fmla="*/ 473113 h 570351"/>
                              <a:gd name="connsiteX2" fmla="*/ 367457 w 745175"/>
                              <a:gd name="connsiteY2" fmla="*/ 38 h 570351"/>
                              <a:gd name="connsiteX3" fmla="*/ 53132 w 745175"/>
                              <a:gd name="connsiteY3" fmla="*/ 466763 h 57035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745175" h="570351">
                                <a:moveTo>
                                  <a:pt x="53132" y="466763"/>
                                </a:moveTo>
                                <a:cubicBezTo>
                                  <a:pt x="90174" y="589530"/>
                                  <a:pt x="571715" y="617046"/>
                                  <a:pt x="669082" y="473113"/>
                                </a:cubicBezTo>
                                <a:cubicBezTo>
                                  <a:pt x="863815" y="185246"/>
                                  <a:pt x="656382" y="3213"/>
                                  <a:pt x="367457" y="38"/>
                                </a:cubicBezTo>
                                <a:cubicBezTo>
                                  <a:pt x="78532" y="-3137"/>
                                  <a:pt x="-92918" y="193713"/>
                                  <a:pt x="53132" y="46676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bg2">
                              <a:lumMod val="90000"/>
                            </a:schemeClr>
                          </a:solidFill>
                          <a:ln w="254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75" name="グループ化 274"/>
                      <p:cNvGrpSpPr/>
                      <p:nvPr/>
                    </p:nvGrpSpPr>
                    <p:grpSpPr>
                      <a:xfrm>
                        <a:off x="3095265" y="3715272"/>
                        <a:ext cx="221679" cy="126156"/>
                        <a:chOff x="3095265" y="3715272"/>
                        <a:chExt cx="221679" cy="126156"/>
                      </a:xfrm>
                    </p:grpSpPr>
                    <p:sp>
                      <p:nvSpPr>
                        <p:cNvPr id="276" name="楕円 275"/>
                        <p:cNvSpPr/>
                        <p:nvPr/>
                      </p:nvSpPr>
                      <p:spPr>
                        <a:xfrm>
                          <a:off x="3182967" y="3715272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77" name="楕円 276"/>
                        <p:cNvSpPr/>
                        <p:nvPr/>
                      </p:nvSpPr>
                      <p:spPr>
                        <a:xfrm>
                          <a:off x="3186147" y="3795709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78" name="楕円 277"/>
                        <p:cNvSpPr/>
                        <p:nvPr/>
                      </p:nvSpPr>
                      <p:spPr>
                        <a:xfrm>
                          <a:off x="3271225" y="3761212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79" name="楕円 278"/>
                        <p:cNvSpPr/>
                        <p:nvPr/>
                      </p:nvSpPr>
                      <p:spPr>
                        <a:xfrm>
                          <a:off x="3095265" y="3757664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44" name="グループ化 243"/>
                    <p:cNvGrpSpPr/>
                    <p:nvPr/>
                  </p:nvGrpSpPr>
                  <p:grpSpPr>
                    <a:xfrm>
                      <a:off x="2701944" y="4593874"/>
                      <a:ext cx="969475" cy="807213"/>
                      <a:chOff x="2701944" y="4593874"/>
                      <a:chExt cx="969475" cy="807213"/>
                    </a:xfrm>
                  </p:grpSpPr>
                  <p:sp>
                    <p:nvSpPr>
                      <p:cNvPr id="245" name="正方形/長方形 244"/>
                      <p:cNvSpPr/>
                      <p:nvPr/>
                    </p:nvSpPr>
                    <p:spPr>
                      <a:xfrm>
                        <a:off x="2842269" y="4772957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正方形/長方形 245"/>
                      <p:cNvSpPr/>
                      <p:nvPr/>
                    </p:nvSpPr>
                    <p:spPr>
                      <a:xfrm>
                        <a:off x="2994669" y="4925357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47" name="正方形/長方形 246"/>
                      <p:cNvSpPr/>
                      <p:nvPr/>
                    </p:nvSpPr>
                    <p:spPr>
                      <a:xfrm>
                        <a:off x="3163287" y="5118251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48" name="正方形/長方形 247"/>
                      <p:cNvSpPr/>
                      <p:nvPr/>
                    </p:nvSpPr>
                    <p:spPr>
                      <a:xfrm>
                        <a:off x="3316944" y="4865725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正方形/長方形 248"/>
                      <p:cNvSpPr/>
                      <p:nvPr/>
                    </p:nvSpPr>
                    <p:spPr>
                      <a:xfrm>
                        <a:off x="3523056" y="4987689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50" name="正方形/長方形 249"/>
                      <p:cNvSpPr/>
                      <p:nvPr/>
                    </p:nvSpPr>
                    <p:spPr>
                      <a:xfrm>
                        <a:off x="3299469" y="5230157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51" name="正方形/長方形 250"/>
                      <p:cNvSpPr/>
                      <p:nvPr/>
                    </p:nvSpPr>
                    <p:spPr>
                      <a:xfrm>
                        <a:off x="2850853" y="5236580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正方形/長方形 251"/>
                      <p:cNvSpPr/>
                      <p:nvPr/>
                    </p:nvSpPr>
                    <p:spPr>
                      <a:xfrm>
                        <a:off x="3072405" y="5344603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53" name="正方形/長方形 252"/>
                      <p:cNvSpPr/>
                      <p:nvPr/>
                    </p:nvSpPr>
                    <p:spPr>
                      <a:xfrm>
                        <a:off x="3625700" y="4761331"/>
                        <a:ext cx="45719" cy="45719"/>
                      </a:xfrm>
                      <a:prstGeom prst="rect">
                        <a:avLst/>
                      </a:prstGeom>
                      <a:solidFill>
                        <a:srgbClr val="B6A39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54" name="グループ化 253"/>
                      <p:cNvGrpSpPr/>
                      <p:nvPr/>
                    </p:nvGrpSpPr>
                    <p:grpSpPr>
                      <a:xfrm rot="1091352">
                        <a:off x="3116025" y="4654176"/>
                        <a:ext cx="518848" cy="746911"/>
                        <a:chOff x="2634567" y="4731160"/>
                        <a:chExt cx="834239" cy="1137198"/>
                      </a:xfrm>
                    </p:grpSpPr>
                    <p:sp>
                      <p:nvSpPr>
                        <p:cNvPr id="265" name="正方形/長方形 264"/>
                        <p:cNvSpPr/>
                        <p:nvPr/>
                      </p:nvSpPr>
                      <p:spPr>
                        <a:xfrm>
                          <a:off x="2994669" y="4925357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66" name="正方形/長方形 265"/>
                        <p:cNvSpPr/>
                        <p:nvPr/>
                      </p:nvSpPr>
                      <p:spPr>
                        <a:xfrm>
                          <a:off x="3147069" y="5077757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67" name="正方形/長方形 266"/>
                        <p:cNvSpPr/>
                        <p:nvPr/>
                      </p:nvSpPr>
                      <p:spPr>
                        <a:xfrm>
                          <a:off x="2696366" y="4922224"/>
                          <a:ext cx="45720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68" name="正方形/長方形 267"/>
                        <p:cNvSpPr/>
                        <p:nvPr/>
                      </p:nvSpPr>
                      <p:spPr>
                        <a:xfrm>
                          <a:off x="3423086" y="5027849"/>
                          <a:ext cx="45720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69" name="正方形/長方形 268"/>
                        <p:cNvSpPr/>
                        <p:nvPr/>
                      </p:nvSpPr>
                      <p:spPr>
                        <a:xfrm>
                          <a:off x="2634567" y="5196561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70" name="正方形/長方形 269"/>
                        <p:cNvSpPr/>
                        <p:nvPr/>
                      </p:nvSpPr>
                      <p:spPr>
                        <a:xfrm>
                          <a:off x="3046640" y="5822639"/>
                          <a:ext cx="45720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71" name="正方形/長方形 270"/>
                        <p:cNvSpPr/>
                        <p:nvPr/>
                      </p:nvSpPr>
                      <p:spPr>
                        <a:xfrm>
                          <a:off x="3060976" y="5342533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72" name="正方形/長方形 271"/>
                        <p:cNvSpPr/>
                        <p:nvPr/>
                      </p:nvSpPr>
                      <p:spPr>
                        <a:xfrm>
                          <a:off x="3391777" y="5420909"/>
                          <a:ext cx="45720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73" name="正方形/長方形 272"/>
                        <p:cNvSpPr/>
                        <p:nvPr/>
                      </p:nvSpPr>
                      <p:spPr>
                        <a:xfrm>
                          <a:off x="3214121" y="4731160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55" name="グループ化 254"/>
                      <p:cNvGrpSpPr/>
                      <p:nvPr/>
                    </p:nvGrpSpPr>
                    <p:grpSpPr>
                      <a:xfrm rot="14398451">
                        <a:off x="2617738" y="4678080"/>
                        <a:ext cx="677593" cy="509182"/>
                        <a:chOff x="2445755" y="4787250"/>
                        <a:chExt cx="1069308" cy="744507"/>
                      </a:xfrm>
                    </p:grpSpPr>
                    <p:sp>
                      <p:nvSpPr>
                        <p:cNvPr id="256" name="正方形/長方形 255"/>
                        <p:cNvSpPr/>
                        <p:nvPr/>
                      </p:nvSpPr>
                      <p:spPr>
                        <a:xfrm>
                          <a:off x="3124975" y="4884608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7" name="正方形/長方形 256"/>
                        <p:cNvSpPr/>
                        <p:nvPr/>
                      </p:nvSpPr>
                      <p:spPr>
                        <a:xfrm>
                          <a:off x="2903280" y="4997924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8" name="正方形/長方形 257"/>
                        <p:cNvSpPr/>
                        <p:nvPr/>
                      </p:nvSpPr>
                      <p:spPr>
                        <a:xfrm>
                          <a:off x="2658665" y="4959705"/>
                          <a:ext cx="45721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9" name="正方形/長方形 258"/>
                        <p:cNvSpPr/>
                        <p:nvPr/>
                      </p:nvSpPr>
                      <p:spPr>
                        <a:xfrm>
                          <a:off x="3469344" y="5018125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60" name="正方形/長方形 259"/>
                        <p:cNvSpPr/>
                        <p:nvPr/>
                      </p:nvSpPr>
                      <p:spPr>
                        <a:xfrm>
                          <a:off x="2634567" y="5196561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61" name="正方形/長方形 260"/>
                        <p:cNvSpPr/>
                        <p:nvPr/>
                      </p:nvSpPr>
                      <p:spPr>
                        <a:xfrm>
                          <a:off x="2637361" y="5486038"/>
                          <a:ext cx="45721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62" name="正方形/長方形 261"/>
                        <p:cNvSpPr/>
                        <p:nvPr/>
                      </p:nvSpPr>
                      <p:spPr>
                        <a:xfrm>
                          <a:off x="2445755" y="5031323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63" name="正方形/長方形 262"/>
                        <p:cNvSpPr/>
                        <p:nvPr/>
                      </p:nvSpPr>
                      <p:spPr>
                        <a:xfrm>
                          <a:off x="3265848" y="5284849"/>
                          <a:ext cx="45721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64" name="正方形/長方形 263"/>
                        <p:cNvSpPr/>
                        <p:nvPr/>
                      </p:nvSpPr>
                      <p:spPr>
                        <a:xfrm>
                          <a:off x="2802313" y="4787250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74" name="グループ化 173"/>
                  <p:cNvGrpSpPr/>
                  <p:nvPr/>
                </p:nvGrpSpPr>
                <p:grpSpPr>
                  <a:xfrm>
                    <a:off x="2033852" y="3136959"/>
                    <a:ext cx="1011732" cy="1755016"/>
                    <a:chOff x="2656081" y="3645560"/>
                    <a:chExt cx="1063490" cy="1820076"/>
                  </a:xfrm>
                </p:grpSpPr>
                <p:grpSp>
                  <p:nvGrpSpPr>
                    <p:cNvPr id="201" name="グループ化 200"/>
                    <p:cNvGrpSpPr/>
                    <p:nvPr/>
                  </p:nvGrpSpPr>
                  <p:grpSpPr>
                    <a:xfrm>
                      <a:off x="2656081" y="3645560"/>
                      <a:ext cx="1063490" cy="1820076"/>
                      <a:chOff x="2656081" y="3645560"/>
                      <a:chExt cx="1063490" cy="1820076"/>
                    </a:xfrm>
                  </p:grpSpPr>
                  <p:grpSp>
                    <p:nvGrpSpPr>
                      <p:cNvPr id="232" name="グループ化 231"/>
                      <p:cNvGrpSpPr/>
                      <p:nvPr/>
                    </p:nvGrpSpPr>
                    <p:grpSpPr>
                      <a:xfrm>
                        <a:off x="2656081" y="3645560"/>
                        <a:ext cx="1063490" cy="1820076"/>
                        <a:chOff x="3226941" y="3324186"/>
                        <a:chExt cx="1063490" cy="1820076"/>
                      </a:xfrm>
                    </p:grpSpPr>
                    <p:sp>
                      <p:nvSpPr>
                        <p:cNvPr id="238" name="フリーフォーム 237"/>
                        <p:cNvSpPr/>
                        <p:nvPr/>
                      </p:nvSpPr>
                      <p:spPr>
                        <a:xfrm>
                          <a:off x="3230114" y="4325473"/>
                          <a:ext cx="1058525" cy="818789"/>
                        </a:xfrm>
                        <a:custGeom>
                          <a:avLst/>
                          <a:gdLst>
                            <a:gd name="connsiteX0" fmla="*/ 314960 w 762000"/>
                            <a:gd name="connsiteY0" fmla="*/ 0 h 1412240"/>
                            <a:gd name="connsiteX1" fmla="*/ 0 w 762000"/>
                            <a:gd name="connsiteY1" fmla="*/ 1381760 h 1412240"/>
                            <a:gd name="connsiteX2" fmla="*/ 762000 w 762000"/>
                            <a:gd name="connsiteY2" fmla="*/ 1412240 h 1412240"/>
                            <a:gd name="connsiteX3" fmla="*/ 314960 w 762000"/>
                            <a:gd name="connsiteY3" fmla="*/ 0 h 1412240"/>
                            <a:gd name="connsiteX0" fmla="*/ 314960 w 723900"/>
                            <a:gd name="connsiteY0" fmla="*/ 0 h 1390015"/>
                            <a:gd name="connsiteX1" fmla="*/ 0 w 723900"/>
                            <a:gd name="connsiteY1" fmla="*/ 1381760 h 1390015"/>
                            <a:gd name="connsiteX2" fmla="*/ 723900 w 723900"/>
                            <a:gd name="connsiteY2" fmla="*/ 1390015 h 1390015"/>
                            <a:gd name="connsiteX3" fmla="*/ 314960 w 723900"/>
                            <a:gd name="connsiteY3" fmla="*/ 0 h 1390015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0015 h 1403985"/>
                            <a:gd name="connsiteX3" fmla="*/ 334010 w 742950"/>
                            <a:gd name="connsiteY3" fmla="*/ 0 h 1403985"/>
                            <a:gd name="connsiteX0" fmla="*/ 334010 w 746125"/>
                            <a:gd name="connsiteY0" fmla="*/ 0 h 1409065"/>
                            <a:gd name="connsiteX1" fmla="*/ 0 w 746125"/>
                            <a:gd name="connsiteY1" fmla="*/ 1403985 h 1409065"/>
                            <a:gd name="connsiteX2" fmla="*/ 746125 w 746125"/>
                            <a:gd name="connsiteY2" fmla="*/ 1409065 h 1409065"/>
                            <a:gd name="connsiteX3" fmla="*/ 334010 w 746125"/>
                            <a:gd name="connsiteY3" fmla="*/ 0 h 1409065"/>
                            <a:gd name="connsiteX0" fmla="*/ 334010 w 752475"/>
                            <a:gd name="connsiteY0" fmla="*/ 0 h 1403985"/>
                            <a:gd name="connsiteX1" fmla="*/ 0 w 752475"/>
                            <a:gd name="connsiteY1" fmla="*/ 1403985 h 1403985"/>
                            <a:gd name="connsiteX2" fmla="*/ 752475 w 752475"/>
                            <a:gd name="connsiteY2" fmla="*/ 1399540 h 1403985"/>
                            <a:gd name="connsiteX3" fmla="*/ 334010 w 752475"/>
                            <a:gd name="connsiteY3" fmla="*/ 0 h 1403985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43535 w 755650"/>
                            <a:gd name="connsiteY0" fmla="*/ 0 h 1405890"/>
                            <a:gd name="connsiteX1" fmla="*/ 0 w 755650"/>
                            <a:gd name="connsiteY1" fmla="*/ 1403985 h 1405890"/>
                            <a:gd name="connsiteX2" fmla="*/ 755650 w 755650"/>
                            <a:gd name="connsiteY2" fmla="*/ 1405890 h 1405890"/>
                            <a:gd name="connsiteX3" fmla="*/ 343535 w 755650"/>
                            <a:gd name="connsiteY3" fmla="*/ 0 h 1405890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6365 h 1403985"/>
                            <a:gd name="connsiteX3" fmla="*/ 334010 w 742950"/>
                            <a:gd name="connsiteY3" fmla="*/ 0 h 1403985"/>
                            <a:gd name="connsiteX0" fmla="*/ 334010 w 735806"/>
                            <a:gd name="connsiteY0" fmla="*/ 0 h 1405890"/>
                            <a:gd name="connsiteX1" fmla="*/ 0 w 735806"/>
                            <a:gd name="connsiteY1" fmla="*/ 1403985 h 1405890"/>
                            <a:gd name="connsiteX2" fmla="*/ 735806 w 735806"/>
                            <a:gd name="connsiteY2" fmla="*/ 1405890 h 1405890"/>
                            <a:gd name="connsiteX3" fmla="*/ 334010 w 735806"/>
                            <a:gd name="connsiteY3" fmla="*/ 0 h 1405890"/>
                            <a:gd name="connsiteX0" fmla="*/ 334010 w 740569"/>
                            <a:gd name="connsiteY0" fmla="*/ 0 h 1403985"/>
                            <a:gd name="connsiteX1" fmla="*/ 0 w 740569"/>
                            <a:gd name="connsiteY1" fmla="*/ 1403985 h 1403985"/>
                            <a:gd name="connsiteX2" fmla="*/ 740569 w 740569"/>
                            <a:gd name="connsiteY2" fmla="*/ 1401127 h 1403985"/>
                            <a:gd name="connsiteX3" fmla="*/ 334010 w 740569"/>
                            <a:gd name="connsiteY3" fmla="*/ 0 h 1403985"/>
                            <a:gd name="connsiteX0" fmla="*/ 369729 w 740569"/>
                            <a:gd name="connsiteY0" fmla="*/ 0 h 1349216"/>
                            <a:gd name="connsiteX1" fmla="*/ 0 w 740569"/>
                            <a:gd name="connsiteY1" fmla="*/ 1349216 h 1349216"/>
                            <a:gd name="connsiteX2" fmla="*/ 740569 w 740569"/>
                            <a:gd name="connsiteY2" fmla="*/ 1346358 h 1349216"/>
                            <a:gd name="connsiteX3" fmla="*/ 369729 w 740569"/>
                            <a:gd name="connsiteY3" fmla="*/ 0 h 1349216"/>
                            <a:gd name="connsiteX0" fmla="*/ 369729 w 740569"/>
                            <a:gd name="connsiteY0" fmla="*/ 0 h 1427747"/>
                            <a:gd name="connsiteX1" fmla="*/ 0 w 740569"/>
                            <a:gd name="connsiteY1" fmla="*/ 1349216 h 1427747"/>
                            <a:gd name="connsiteX2" fmla="*/ 740569 w 740569"/>
                            <a:gd name="connsiteY2" fmla="*/ 1346358 h 1427747"/>
                            <a:gd name="connsiteX3" fmla="*/ 369729 w 740569"/>
                            <a:gd name="connsiteY3" fmla="*/ 0 h 1427747"/>
                            <a:gd name="connsiteX0" fmla="*/ 369729 w 740569"/>
                            <a:gd name="connsiteY0" fmla="*/ 0 h 1453553"/>
                            <a:gd name="connsiteX1" fmla="*/ 0 w 740569"/>
                            <a:gd name="connsiteY1" fmla="*/ 1349216 h 1453553"/>
                            <a:gd name="connsiteX2" fmla="*/ 740569 w 740569"/>
                            <a:gd name="connsiteY2" fmla="*/ 1346358 h 1453553"/>
                            <a:gd name="connsiteX3" fmla="*/ 369729 w 740569"/>
                            <a:gd name="connsiteY3" fmla="*/ 0 h 1453553"/>
                            <a:gd name="connsiteX0" fmla="*/ 369729 w 740569"/>
                            <a:gd name="connsiteY0" fmla="*/ 0 h 1451561"/>
                            <a:gd name="connsiteX1" fmla="*/ 0 w 740569"/>
                            <a:gd name="connsiteY1" fmla="*/ 1349216 h 1451561"/>
                            <a:gd name="connsiteX2" fmla="*/ 740569 w 740569"/>
                            <a:gd name="connsiteY2" fmla="*/ 1346358 h 1451561"/>
                            <a:gd name="connsiteX3" fmla="*/ 369729 w 740569"/>
                            <a:gd name="connsiteY3" fmla="*/ 0 h 1451561"/>
                            <a:gd name="connsiteX0" fmla="*/ 369729 w 740569"/>
                            <a:gd name="connsiteY0" fmla="*/ 0 h 1457555"/>
                            <a:gd name="connsiteX1" fmla="*/ 0 w 740569"/>
                            <a:gd name="connsiteY1" fmla="*/ 1349216 h 1457555"/>
                            <a:gd name="connsiteX2" fmla="*/ 740569 w 740569"/>
                            <a:gd name="connsiteY2" fmla="*/ 1346358 h 1457555"/>
                            <a:gd name="connsiteX3" fmla="*/ 369729 w 740569"/>
                            <a:gd name="connsiteY3" fmla="*/ 0 h 1457555"/>
                            <a:gd name="connsiteX0" fmla="*/ 369729 w 740569"/>
                            <a:gd name="connsiteY0" fmla="*/ 0 h 1475008"/>
                            <a:gd name="connsiteX1" fmla="*/ 0 w 740569"/>
                            <a:gd name="connsiteY1" fmla="*/ 1349216 h 1475008"/>
                            <a:gd name="connsiteX2" fmla="*/ 740569 w 740569"/>
                            <a:gd name="connsiteY2" fmla="*/ 1346358 h 1475008"/>
                            <a:gd name="connsiteX3" fmla="*/ 369729 w 740569"/>
                            <a:gd name="connsiteY3" fmla="*/ 0 h 1475008"/>
                            <a:gd name="connsiteX0" fmla="*/ 369729 w 740569"/>
                            <a:gd name="connsiteY0" fmla="*/ 0 h 1466017"/>
                            <a:gd name="connsiteX1" fmla="*/ 0 w 740569"/>
                            <a:gd name="connsiteY1" fmla="*/ 1349216 h 1466017"/>
                            <a:gd name="connsiteX2" fmla="*/ 740569 w 740569"/>
                            <a:gd name="connsiteY2" fmla="*/ 1346358 h 1466017"/>
                            <a:gd name="connsiteX3" fmla="*/ 369729 w 740569"/>
                            <a:gd name="connsiteY3" fmla="*/ 0 h 1466017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3106"/>
                            <a:gd name="connsiteX1" fmla="*/ 0 w 740569"/>
                            <a:gd name="connsiteY1" fmla="*/ 1349216 h 1463106"/>
                            <a:gd name="connsiteX2" fmla="*/ 740569 w 740569"/>
                            <a:gd name="connsiteY2" fmla="*/ 1346358 h 1463106"/>
                            <a:gd name="connsiteX3" fmla="*/ 369729 w 740569"/>
                            <a:gd name="connsiteY3" fmla="*/ 0 h 1463106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5277"/>
                            <a:gd name="connsiteX1" fmla="*/ 0 w 740569"/>
                            <a:gd name="connsiteY1" fmla="*/ 1349216 h 1465277"/>
                            <a:gd name="connsiteX2" fmla="*/ 740569 w 740569"/>
                            <a:gd name="connsiteY2" fmla="*/ 1346358 h 1465277"/>
                            <a:gd name="connsiteX3" fmla="*/ 369729 w 740569"/>
                            <a:gd name="connsiteY3" fmla="*/ 0 h 1465277"/>
                            <a:gd name="connsiteX0" fmla="*/ 369729 w 740569"/>
                            <a:gd name="connsiteY0" fmla="*/ 0 h 1458709"/>
                            <a:gd name="connsiteX1" fmla="*/ 0 w 740569"/>
                            <a:gd name="connsiteY1" fmla="*/ 1349216 h 1458709"/>
                            <a:gd name="connsiteX2" fmla="*/ 740569 w 740569"/>
                            <a:gd name="connsiteY2" fmla="*/ 1346358 h 1458709"/>
                            <a:gd name="connsiteX3" fmla="*/ 369729 w 740569"/>
                            <a:gd name="connsiteY3" fmla="*/ 0 h 1458709"/>
                            <a:gd name="connsiteX0" fmla="*/ 369729 w 740569"/>
                            <a:gd name="connsiteY0" fmla="*/ 0 h 1463387"/>
                            <a:gd name="connsiteX1" fmla="*/ 0 w 740569"/>
                            <a:gd name="connsiteY1" fmla="*/ 1349216 h 1463387"/>
                            <a:gd name="connsiteX2" fmla="*/ 740569 w 740569"/>
                            <a:gd name="connsiteY2" fmla="*/ 1346358 h 1463387"/>
                            <a:gd name="connsiteX3" fmla="*/ 369729 w 740569"/>
                            <a:gd name="connsiteY3" fmla="*/ 0 h 1463387"/>
                            <a:gd name="connsiteX0" fmla="*/ 369729 w 740569"/>
                            <a:gd name="connsiteY0" fmla="*/ 0 h 1464226"/>
                            <a:gd name="connsiteX1" fmla="*/ 0 w 740569"/>
                            <a:gd name="connsiteY1" fmla="*/ 1349216 h 1464226"/>
                            <a:gd name="connsiteX2" fmla="*/ 740569 w 740569"/>
                            <a:gd name="connsiteY2" fmla="*/ 1346358 h 1464226"/>
                            <a:gd name="connsiteX3" fmla="*/ 369729 w 740569"/>
                            <a:gd name="connsiteY3" fmla="*/ 0 h 1464226"/>
                            <a:gd name="connsiteX0" fmla="*/ 369729 w 884308"/>
                            <a:gd name="connsiteY0" fmla="*/ 0 h 1464226"/>
                            <a:gd name="connsiteX1" fmla="*/ 0 w 884308"/>
                            <a:gd name="connsiteY1" fmla="*/ 1349216 h 1464226"/>
                            <a:gd name="connsiteX2" fmla="*/ 740569 w 884308"/>
                            <a:gd name="connsiteY2" fmla="*/ 1346358 h 1464226"/>
                            <a:gd name="connsiteX3" fmla="*/ 369729 w 884308"/>
                            <a:gd name="connsiteY3" fmla="*/ 0 h 1464226"/>
                            <a:gd name="connsiteX0" fmla="*/ 369729 w 880371"/>
                            <a:gd name="connsiteY0" fmla="*/ 0 h 1464226"/>
                            <a:gd name="connsiteX1" fmla="*/ 0 w 880371"/>
                            <a:gd name="connsiteY1" fmla="*/ 1349216 h 1464226"/>
                            <a:gd name="connsiteX2" fmla="*/ 740569 w 880371"/>
                            <a:gd name="connsiteY2" fmla="*/ 1346358 h 1464226"/>
                            <a:gd name="connsiteX3" fmla="*/ 369729 w 880371"/>
                            <a:gd name="connsiteY3" fmla="*/ 0 h 1464226"/>
                            <a:gd name="connsiteX0" fmla="*/ 456869 w 967511"/>
                            <a:gd name="connsiteY0" fmla="*/ 0 h 1464226"/>
                            <a:gd name="connsiteX1" fmla="*/ 87140 w 967511"/>
                            <a:gd name="connsiteY1" fmla="*/ 1349216 h 1464226"/>
                            <a:gd name="connsiteX2" fmla="*/ 827709 w 967511"/>
                            <a:gd name="connsiteY2" fmla="*/ 1346358 h 1464226"/>
                            <a:gd name="connsiteX3" fmla="*/ 456869 w 967511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68155 w 967899"/>
                            <a:gd name="connsiteY0" fmla="*/ 0 h 1461051"/>
                            <a:gd name="connsiteX1" fmla="*/ 85726 w 967899"/>
                            <a:gd name="connsiteY1" fmla="*/ 1346041 h 1461051"/>
                            <a:gd name="connsiteX2" fmla="*/ 826295 w 967899"/>
                            <a:gd name="connsiteY2" fmla="*/ 1343183 h 1461051"/>
                            <a:gd name="connsiteX3" fmla="*/ 468155 w 967899"/>
                            <a:gd name="connsiteY3" fmla="*/ 0 h 1461051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30876 w 1006955"/>
                            <a:gd name="connsiteY0" fmla="*/ 1302 h 1462353"/>
                            <a:gd name="connsiteX1" fmla="*/ 48447 w 1006955"/>
                            <a:gd name="connsiteY1" fmla="*/ 1347343 h 1462353"/>
                            <a:gd name="connsiteX2" fmla="*/ 789016 w 1006955"/>
                            <a:gd name="connsiteY2" fmla="*/ 1344485 h 1462353"/>
                            <a:gd name="connsiteX3" fmla="*/ 430876 w 1006955"/>
                            <a:gd name="connsiteY3" fmla="*/ 1302 h 1462353"/>
                            <a:gd name="connsiteX0" fmla="*/ 432479 w 1010102"/>
                            <a:gd name="connsiteY0" fmla="*/ 115 h 1461166"/>
                            <a:gd name="connsiteX1" fmla="*/ 50050 w 1010102"/>
                            <a:gd name="connsiteY1" fmla="*/ 1346156 h 1461166"/>
                            <a:gd name="connsiteX2" fmla="*/ 790619 w 1010102"/>
                            <a:gd name="connsiteY2" fmla="*/ 1343298 h 1461166"/>
                            <a:gd name="connsiteX3" fmla="*/ 432479 w 1010102"/>
                            <a:gd name="connsiteY3" fmla="*/ 115 h 1461166"/>
                            <a:gd name="connsiteX0" fmla="*/ 478597 w 1096924"/>
                            <a:gd name="connsiteY0" fmla="*/ 61 h 1461112"/>
                            <a:gd name="connsiteX1" fmla="*/ 96168 w 1096924"/>
                            <a:gd name="connsiteY1" fmla="*/ 1346102 h 1461112"/>
                            <a:gd name="connsiteX2" fmla="*/ 836737 w 1096924"/>
                            <a:gd name="connsiteY2" fmla="*/ 1343244 h 1461112"/>
                            <a:gd name="connsiteX3" fmla="*/ 478597 w 1096924"/>
                            <a:gd name="connsiteY3" fmla="*/ 61 h 1461112"/>
                            <a:gd name="connsiteX0" fmla="*/ 478597 w 1037126"/>
                            <a:gd name="connsiteY0" fmla="*/ 48 h 1461099"/>
                            <a:gd name="connsiteX1" fmla="*/ 96168 w 1037126"/>
                            <a:gd name="connsiteY1" fmla="*/ 1346089 h 1461099"/>
                            <a:gd name="connsiteX2" fmla="*/ 836737 w 1037126"/>
                            <a:gd name="connsiteY2" fmla="*/ 1343231 h 1461099"/>
                            <a:gd name="connsiteX3" fmla="*/ 478597 w 1037126"/>
                            <a:gd name="connsiteY3" fmla="*/ 48 h 1461099"/>
                            <a:gd name="connsiteX0" fmla="*/ 573080 w 1131609"/>
                            <a:gd name="connsiteY0" fmla="*/ 48 h 1461099"/>
                            <a:gd name="connsiteX1" fmla="*/ 190651 w 1131609"/>
                            <a:gd name="connsiteY1" fmla="*/ 1346089 h 1461099"/>
                            <a:gd name="connsiteX2" fmla="*/ 931220 w 1131609"/>
                            <a:gd name="connsiteY2" fmla="*/ 1343231 h 1461099"/>
                            <a:gd name="connsiteX3" fmla="*/ 573080 w 1131609"/>
                            <a:gd name="connsiteY3" fmla="*/ 48 h 1461099"/>
                            <a:gd name="connsiteX0" fmla="*/ 573080 w 1131609"/>
                            <a:gd name="connsiteY0" fmla="*/ 48 h 1486288"/>
                            <a:gd name="connsiteX1" fmla="*/ 190651 w 1131609"/>
                            <a:gd name="connsiteY1" fmla="*/ 1346089 h 1486288"/>
                            <a:gd name="connsiteX2" fmla="*/ 931220 w 1131609"/>
                            <a:gd name="connsiteY2" fmla="*/ 1343231 h 1486288"/>
                            <a:gd name="connsiteX3" fmla="*/ 573080 w 1131609"/>
                            <a:gd name="connsiteY3" fmla="*/ 48 h 1486288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42977"/>
                            <a:gd name="connsiteX1" fmla="*/ 190651 w 1131609"/>
                            <a:gd name="connsiteY1" fmla="*/ 1346089 h 1442977"/>
                            <a:gd name="connsiteX2" fmla="*/ 931220 w 1131609"/>
                            <a:gd name="connsiteY2" fmla="*/ 1343231 h 1442977"/>
                            <a:gd name="connsiteX3" fmla="*/ 573080 w 1131609"/>
                            <a:gd name="connsiteY3" fmla="*/ 48 h 1442977"/>
                            <a:gd name="connsiteX0" fmla="*/ 570357 w 1128886"/>
                            <a:gd name="connsiteY0" fmla="*/ 48 h 1442977"/>
                            <a:gd name="connsiteX1" fmla="*/ 187928 w 1128886"/>
                            <a:gd name="connsiteY1" fmla="*/ 1346089 h 1442977"/>
                            <a:gd name="connsiteX2" fmla="*/ 928497 w 1128886"/>
                            <a:gd name="connsiteY2" fmla="*/ 1343231 h 1442977"/>
                            <a:gd name="connsiteX3" fmla="*/ 570357 w 1128886"/>
                            <a:gd name="connsiteY3" fmla="*/ 48 h 1442977"/>
                            <a:gd name="connsiteX0" fmla="*/ 564916 w 1123445"/>
                            <a:gd name="connsiteY0" fmla="*/ 48 h 1442977"/>
                            <a:gd name="connsiteX1" fmla="*/ 182487 w 1123445"/>
                            <a:gd name="connsiteY1" fmla="*/ 1346089 h 1442977"/>
                            <a:gd name="connsiteX2" fmla="*/ 923056 w 1123445"/>
                            <a:gd name="connsiteY2" fmla="*/ 1343231 h 1442977"/>
                            <a:gd name="connsiteX3" fmla="*/ 564916 w 1123445"/>
                            <a:gd name="connsiteY3" fmla="*/ 48 h 1442977"/>
                            <a:gd name="connsiteX0" fmla="*/ 564916 w 1123445"/>
                            <a:gd name="connsiteY0" fmla="*/ 48 h 1443945"/>
                            <a:gd name="connsiteX1" fmla="*/ 182487 w 1123445"/>
                            <a:gd name="connsiteY1" fmla="*/ 1346089 h 1443945"/>
                            <a:gd name="connsiteX2" fmla="*/ 923056 w 1123445"/>
                            <a:gd name="connsiteY2" fmla="*/ 1343231 h 1443945"/>
                            <a:gd name="connsiteX3" fmla="*/ 564916 w 1123445"/>
                            <a:gd name="connsiteY3" fmla="*/ 48 h 1443945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56807"/>
                            <a:gd name="connsiteX1" fmla="*/ 182487 w 1123445"/>
                            <a:gd name="connsiteY1" fmla="*/ 1346089 h 1456807"/>
                            <a:gd name="connsiteX2" fmla="*/ 923056 w 1123445"/>
                            <a:gd name="connsiteY2" fmla="*/ 1343231 h 1456807"/>
                            <a:gd name="connsiteX3" fmla="*/ 564916 w 1123445"/>
                            <a:gd name="connsiteY3" fmla="*/ 48 h 1456807"/>
                            <a:gd name="connsiteX0" fmla="*/ 566274 w 1124803"/>
                            <a:gd name="connsiteY0" fmla="*/ 48 h 1456807"/>
                            <a:gd name="connsiteX1" fmla="*/ 183845 w 1124803"/>
                            <a:gd name="connsiteY1" fmla="*/ 1346089 h 1456807"/>
                            <a:gd name="connsiteX2" fmla="*/ 924414 w 1124803"/>
                            <a:gd name="connsiteY2" fmla="*/ 1343231 h 1456807"/>
                            <a:gd name="connsiteX3" fmla="*/ 566274 w 1124803"/>
                            <a:gd name="connsiteY3" fmla="*/ 48 h 1456807"/>
                            <a:gd name="connsiteX0" fmla="*/ 552389 w 1124859"/>
                            <a:gd name="connsiteY0" fmla="*/ 48 h 1453632"/>
                            <a:gd name="connsiteX1" fmla="*/ 192185 w 1124859"/>
                            <a:gd name="connsiteY1" fmla="*/ 1342914 h 1453632"/>
                            <a:gd name="connsiteX2" fmla="*/ 932754 w 1124859"/>
                            <a:gd name="connsiteY2" fmla="*/ 1340056 h 1453632"/>
                            <a:gd name="connsiteX3" fmla="*/ 552389 w 1124859"/>
                            <a:gd name="connsiteY3" fmla="*/ 48 h 1453632"/>
                            <a:gd name="connsiteX0" fmla="*/ 559335 w 1138464"/>
                            <a:gd name="connsiteY0" fmla="*/ 37 h 1453621"/>
                            <a:gd name="connsiteX1" fmla="*/ 199131 w 1138464"/>
                            <a:gd name="connsiteY1" fmla="*/ 1342903 h 1453621"/>
                            <a:gd name="connsiteX2" fmla="*/ 939700 w 1138464"/>
                            <a:gd name="connsiteY2" fmla="*/ 1340045 h 1453621"/>
                            <a:gd name="connsiteX3" fmla="*/ 559335 w 1138464"/>
                            <a:gd name="connsiteY3" fmla="*/ 37 h 1453621"/>
                            <a:gd name="connsiteX0" fmla="*/ 561348 w 1142409"/>
                            <a:gd name="connsiteY0" fmla="*/ 3 h 1453587"/>
                            <a:gd name="connsiteX1" fmla="*/ 201144 w 1142409"/>
                            <a:gd name="connsiteY1" fmla="*/ 1342869 h 1453587"/>
                            <a:gd name="connsiteX2" fmla="*/ 941713 w 1142409"/>
                            <a:gd name="connsiteY2" fmla="*/ 1340011 h 1453587"/>
                            <a:gd name="connsiteX3" fmla="*/ 561348 w 1142409"/>
                            <a:gd name="connsiteY3" fmla="*/ 3 h 1453587"/>
                            <a:gd name="connsiteX0" fmla="*/ 550760 w 1131821"/>
                            <a:gd name="connsiteY0" fmla="*/ 3 h 1453587"/>
                            <a:gd name="connsiteX1" fmla="*/ 190556 w 1131821"/>
                            <a:gd name="connsiteY1" fmla="*/ 1342869 h 1453587"/>
                            <a:gd name="connsiteX2" fmla="*/ 931125 w 1131821"/>
                            <a:gd name="connsiteY2" fmla="*/ 1340011 h 1453587"/>
                            <a:gd name="connsiteX3" fmla="*/ 550760 w 1131821"/>
                            <a:gd name="connsiteY3" fmla="*/ 3 h 1453587"/>
                            <a:gd name="connsiteX0" fmla="*/ 558373 w 1131602"/>
                            <a:gd name="connsiteY0" fmla="*/ 3 h 1453587"/>
                            <a:gd name="connsiteX1" fmla="*/ 185469 w 1131602"/>
                            <a:gd name="connsiteY1" fmla="*/ 1342869 h 1453587"/>
                            <a:gd name="connsiteX2" fmla="*/ 926038 w 1131602"/>
                            <a:gd name="connsiteY2" fmla="*/ 1340011 h 1453587"/>
                            <a:gd name="connsiteX3" fmla="*/ 558373 w 1131602"/>
                            <a:gd name="connsiteY3" fmla="*/ 3 h 1453587"/>
                            <a:gd name="connsiteX0" fmla="*/ 548507 w 1112005"/>
                            <a:gd name="connsiteY0" fmla="*/ 1 h 1453585"/>
                            <a:gd name="connsiteX1" fmla="*/ 175603 w 1112005"/>
                            <a:gd name="connsiteY1" fmla="*/ 1342867 h 1453585"/>
                            <a:gd name="connsiteX2" fmla="*/ 916172 w 1112005"/>
                            <a:gd name="connsiteY2" fmla="*/ 1340009 h 1453585"/>
                            <a:gd name="connsiteX3" fmla="*/ 548507 w 1112005"/>
                            <a:gd name="connsiteY3" fmla="*/ 1 h 1453585"/>
                            <a:gd name="connsiteX0" fmla="*/ 542754 w 1100571"/>
                            <a:gd name="connsiteY0" fmla="*/ 36 h 1453620"/>
                            <a:gd name="connsiteX1" fmla="*/ 169850 w 1100571"/>
                            <a:gd name="connsiteY1" fmla="*/ 1342902 h 1453620"/>
                            <a:gd name="connsiteX2" fmla="*/ 910419 w 1100571"/>
                            <a:gd name="connsiteY2" fmla="*/ 1340044 h 1453620"/>
                            <a:gd name="connsiteX3" fmla="*/ 542754 w 1100571"/>
                            <a:gd name="connsiteY3" fmla="*/ 36 h 1453620"/>
                            <a:gd name="connsiteX0" fmla="*/ 536208 w 1087553"/>
                            <a:gd name="connsiteY0" fmla="*/ 123 h 1453707"/>
                            <a:gd name="connsiteX1" fmla="*/ 163304 w 1087553"/>
                            <a:gd name="connsiteY1" fmla="*/ 1342989 h 1453707"/>
                            <a:gd name="connsiteX2" fmla="*/ 903873 w 1087553"/>
                            <a:gd name="connsiteY2" fmla="*/ 1340131 h 1453707"/>
                            <a:gd name="connsiteX3" fmla="*/ 536208 w 1087553"/>
                            <a:gd name="connsiteY3" fmla="*/ 123 h 1453707"/>
                            <a:gd name="connsiteX0" fmla="*/ 530746 w 1076684"/>
                            <a:gd name="connsiteY0" fmla="*/ 13 h 1453597"/>
                            <a:gd name="connsiteX1" fmla="*/ 157842 w 1076684"/>
                            <a:gd name="connsiteY1" fmla="*/ 1342879 h 1453597"/>
                            <a:gd name="connsiteX2" fmla="*/ 898411 w 1076684"/>
                            <a:gd name="connsiteY2" fmla="*/ 1340021 h 1453597"/>
                            <a:gd name="connsiteX3" fmla="*/ 530746 w 1076684"/>
                            <a:gd name="connsiteY3" fmla="*/ 13 h 1453597"/>
                            <a:gd name="connsiteX0" fmla="*/ 541032 w 995036"/>
                            <a:gd name="connsiteY0" fmla="*/ 19873 h 1473457"/>
                            <a:gd name="connsiteX1" fmla="*/ 24617 w 995036"/>
                            <a:gd name="connsiteY1" fmla="*/ 612274 h 1473457"/>
                            <a:gd name="connsiteX2" fmla="*/ 168128 w 995036"/>
                            <a:gd name="connsiteY2" fmla="*/ 1362739 h 1473457"/>
                            <a:gd name="connsiteX3" fmla="*/ 908697 w 995036"/>
                            <a:gd name="connsiteY3" fmla="*/ 1359881 h 1473457"/>
                            <a:gd name="connsiteX4" fmla="*/ 541032 w 995036"/>
                            <a:gd name="connsiteY4" fmla="*/ 19873 h 1473457"/>
                            <a:gd name="connsiteX0" fmla="*/ 1083957 w 1168865"/>
                            <a:gd name="connsiteY0" fmla="*/ 169032 h 974916"/>
                            <a:gd name="connsiteX1" fmla="*/ 24617 w 1168865"/>
                            <a:gd name="connsiteY1" fmla="*/ 113733 h 974916"/>
                            <a:gd name="connsiteX2" fmla="*/ 168128 w 1168865"/>
                            <a:gd name="connsiteY2" fmla="*/ 864198 h 974916"/>
                            <a:gd name="connsiteX3" fmla="*/ 908697 w 1168865"/>
                            <a:gd name="connsiteY3" fmla="*/ 861340 h 974916"/>
                            <a:gd name="connsiteX4" fmla="*/ 1083957 w 1168865"/>
                            <a:gd name="connsiteY4" fmla="*/ 169032 h 974916"/>
                            <a:gd name="connsiteX0" fmla="*/ 1083957 w 1123279"/>
                            <a:gd name="connsiteY0" fmla="*/ 194730 h 1000614"/>
                            <a:gd name="connsiteX1" fmla="*/ 24617 w 1123279"/>
                            <a:gd name="connsiteY1" fmla="*/ 139431 h 1000614"/>
                            <a:gd name="connsiteX2" fmla="*/ 168128 w 1123279"/>
                            <a:gd name="connsiteY2" fmla="*/ 889896 h 1000614"/>
                            <a:gd name="connsiteX3" fmla="*/ 908697 w 1123279"/>
                            <a:gd name="connsiteY3" fmla="*/ 887038 h 1000614"/>
                            <a:gd name="connsiteX4" fmla="*/ 1083957 w 1123279"/>
                            <a:gd name="connsiteY4" fmla="*/ 194730 h 1000614"/>
                            <a:gd name="connsiteX0" fmla="*/ 1083957 w 1123279"/>
                            <a:gd name="connsiteY0" fmla="*/ 194730 h 1000614"/>
                            <a:gd name="connsiteX1" fmla="*/ 24617 w 1123279"/>
                            <a:gd name="connsiteY1" fmla="*/ 139431 h 1000614"/>
                            <a:gd name="connsiteX2" fmla="*/ 168128 w 1123279"/>
                            <a:gd name="connsiteY2" fmla="*/ 889896 h 1000614"/>
                            <a:gd name="connsiteX3" fmla="*/ 908697 w 1123279"/>
                            <a:gd name="connsiteY3" fmla="*/ 887038 h 1000614"/>
                            <a:gd name="connsiteX4" fmla="*/ 1083957 w 1123279"/>
                            <a:gd name="connsiteY4" fmla="*/ 194730 h 1000614"/>
                            <a:gd name="connsiteX0" fmla="*/ 1083957 w 1107154"/>
                            <a:gd name="connsiteY0" fmla="*/ 194730 h 1000614"/>
                            <a:gd name="connsiteX1" fmla="*/ 24617 w 1107154"/>
                            <a:gd name="connsiteY1" fmla="*/ 139431 h 1000614"/>
                            <a:gd name="connsiteX2" fmla="*/ 168128 w 1107154"/>
                            <a:gd name="connsiteY2" fmla="*/ 889896 h 1000614"/>
                            <a:gd name="connsiteX3" fmla="*/ 908697 w 1107154"/>
                            <a:gd name="connsiteY3" fmla="*/ 887038 h 1000614"/>
                            <a:gd name="connsiteX4" fmla="*/ 1083957 w 1107154"/>
                            <a:gd name="connsiteY4" fmla="*/ 194730 h 1000614"/>
                            <a:gd name="connsiteX0" fmla="*/ 1083957 w 1085392"/>
                            <a:gd name="connsiteY0" fmla="*/ 194730 h 1000614"/>
                            <a:gd name="connsiteX1" fmla="*/ 24617 w 1085392"/>
                            <a:gd name="connsiteY1" fmla="*/ 139431 h 1000614"/>
                            <a:gd name="connsiteX2" fmla="*/ 168128 w 1085392"/>
                            <a:gd name="connsiteY2" fmla="*/ 889896 h 1000614"/>
                            <a:gd name="connsiteX3" fmla="*/ 908697 w 1085392"/>
                            <a:gd name="connsiteY3" fmla="*/ 887038 h 1000614"/>
                            <a:gd name="connsiteX4" fmla="*/ 1083957 w 1085392"/>
                            <a:gd name="connsiteY4" fmla="*/ 194730 h 1000614"/>
                            <a:gd name="connsiteX0" fmla="*/ 1083957 w 1084345"/>
                            <a:gd name="connsiteY0" fmla="*/ 194730 h 1000614"/>
                            <a:gd name="connsiteX1" fmla="*/ 24617 w 1084345"/>
                            <a:gd name="connsiteY1" fmla="*/ 139431 h 1000614"/>
                            <a:gd name="connsiteX2" fmla="*/ 168128 w 1084345"/>
                            <a:gd name="connsiteY2" fmla="*/ 889896 h 1000614"/>
                            <a:gd name="connsiteX3" fmla="*/ 908697 w 1084345"/>
                            <a:gd name="connsiteY3" fmla="*/ 887038 h 1000614"/>
                            <a:gd name="connsiteX4" fmla="*/ 1083957 w 1084345"/>
                            <a:gd name="connsiteY4" fmla="*/ 194730 h 1000614"/>
                            <a:gd name="connsiteX0" fmla="*/ 1083957 w 1084627"/>
                            <a:gd name="connsiteY0" fmla="*/ 194730 h 1000614"/>
                            <a:gd name="connsiteX1" fmla="*/ 24617 w 1084627"/>
                            <a:gd name="connsiteY1" fmla="*/ 139431 h 1000614"/>
                            <a:gd name="connsiteX2" fmla="*/ 168128 w 1084627"/>
                            <a:gd name="connsiteY2" fmla="*/ 889896 h 1000614"/>
                            <a:gd name="connsiteX3" fmla="*/ 908697 w 1084627"/>
                            <a:gd name="connsiteY3" fmla="*/ 887038 h 1000614"/>
                            <a:gd name="connsiteX4" fmla="*/ 1083957 w 1084627"/>
                            <a:gd name="connsiteY4" fmla="*/ 194730 h 1000614"/>
                            <a:gd name="connsiteX0" fmla="*/ 1083957 w 1084627"/>
                            <a:gd name="connsiteY0" fmla="*/ 194730 h 1000614"/>
                            <a:gd name="connsiteX1" fmla="*/ 24617 w 1084627"/>
                            <a:gd name="connsiteY1" fmla="*/ 139431 h 1000614"/>
                            <a:gd name="connsiteX2" fmla="*/ 168128 w 1084627"/>
                            <a:gd name="connsiteY2" fmla="*/ 889896 h 1000614"/>
                            <a:gd name="connsiteX3" fmla="*/ 908697 w 1084627"/>
                            <a:gd name="connsiteY3" fmla="*/ 887038 h 1000614"/>
                            <a:gd name="connsiteX4" fmla="*/ 1083957 w 1084627"/>
                            <a:gd name="connsiteY4" fmla="*/ 194730 h 1000614"/>
                            <a:gd name="connsiteX0" fmla="*/ 1083957 w 1089595"/>
                            <a:gd name="connsiteY0" fmla="*/ 194730 h 1000614"/>
                            <a:gd name="connsiteX1" fmla="*/ 24617 w 1089595"/>
                            <a:gd name="connsiteY1" fmla="*/ 139431 h 1000614"/>
                            <a:gd name="connsiteX2" fmla="*/ 168128 w 1089595"/>
                            <a:gd name="connsiteY2" fmla="*/ 889896 h 1000614"/>
                            <a:gd name="connsiteX3" fmla="*/ 908697 w 1089595"/>
                            <a:gd name="connsiteY3" fmla="*/ 887038 h 1000614"/>
                            <a:gd name="connsiteX4" fmla="*/ 1083957 w 1089595"/>
                            <a:gd name="connsiteY4" fmla="*/ 194730 h 1000614"/>
                            <a:gd name="connsiteX0" fmla="*/ 1083957 w 1090752"/>
                            <a:gd name="connsiteY0" fmla="*/ 194730 h 1000614"/>
                            <a:gd name="connsiteX1" fmla="*/ 24617 w 1090752"/>
                            <a:gd name="connsiteY1" fmla="*/ 139431 h 1000614"/>
                            <a:gd name="connsiteX2" fmla="*/ 168128 w 1090752"/>
                            <a:gd name="connsiteY2" fmla="*/ 889896 h 1000614"/>
                            <a:gd name="connsiteX3" fmla="*/ 908697 w 1090752"/>
                            <a:gd name="connsiteY3" fmla="*/ 887038 h 1000614"/>
                            <a:gd name="connsiteX4" fmla="*/ 1083957 w 1090752"/>
                            <a:gd name="connsiteY4" fmla="*/ 194730 h 1000614"/>
                            <a:gd name="connsiteX0" fmla="*/ 1073149 w 1079944"/>
                            <a:gd name="connsiteY0" fmla="*/ 194730 h 1000614"/>
                            <a:gd name="connsiteX1" fmla="*/ 13809 w 1079944"/>
                            <a:gd name="connsiteY1" fmla="*/ 139431 h 1000614"/>
                            <a:gd name="connsiteX2" fmla="*/ 157320 w 1079944"/>
                            <a:gd name="connsiteY2" fmla="*/ 889896 h 1000614"/>
                            <a:gd name="connsiteX3" fmla="*/ 897889 w 1079944"/>
                            <a:gd name="connsiteY3" fmla="*/ 887038 h 1000614"/>
                            <a:gd name="connsiteX4" fmla="*/ 1073149 w 1079944"/>
                            <a:gd name="connsiteY4" fmla="*/ 194730 h 1000614"/>
                            <a:gd name="connsiteX0" fmla="*/ 1071566 w 1078361"/>
                            <a:gd name="connsiteY0" fmla="*/ 194730 h 1000614"/>
                            <a:gd name="connsiteX1" fmla="*/ 12226 w 1078361"/>
                            <a:gd name="connsiteY1" fmla="*/ 139431 h 1000614"/>
                            <a:gd name="connsiteX2" fmla="*/ 155737 w 1078361"/>
                            <a:gd name="connsiteY2" fmla="*/ 889896 h 1000614"/>
                            <a:gd name="connsiteX3" fmla="*/ 896306 w 1078361"/>
                            <a:gd name="connsiteY3" fmla="*/ 887038 h 1000614"/>
                            <a:gd name="connsiteX4" fmla="*/ 1071566 w 1078361"/>
                            <a:gd name="connsiteY4" fmla="*/ 194730 h 1000614"/>
                            <a:gd name="connsiteX0" fmla="*/ 1079566 w 1086361"/>
                            <a:gd name="connsiteY0" fmla="*/ 155045 h 960929"/>
                            <a:gd name="connsiteX1" fmla="*/ 118651 w 1086361"/>
                            <a:gd name="connsiteY1" fmla="*/ 14020 h 960929"/>
                            <a:gd name="connsiteX2" fmla="*/ 20226 w 1086361"/>
                            <a:gd name="connsiteY2" fmla="*/ 99746 h 960929"/>
                            <a:gd name="connsiteX3" fmla="*/ 163737 w 1086361"/>
                            <a:gd name="connsiteY3" fmla="*/ 850211 h 960929"/>
                            <a:gd name="connsiteX4" fmla="*/ 904306 w 1086361"/>
                            <a:gd name="connsiteY4" fmla="*/ 847353 h 960929"/>
                            <a:gd name="connsiteX5" fmla="*/ 1079566 w 1086361"/>
                            <a:gd name="connsiteY5" fmla="*/ 155045 h 960929"/>
                            <a:gd name="connsiteX0" fmla="*/ 1071566 w 1078361"/>
                            <a:gd name="connsiteY0" fmla="*/ 153440 h 959324"/>
                            <a:gd name="connsiteX1" fmla="*/ 396401 w 1078361"/>
                            <a:gd name="connsiteY1" fmla="*/ 15590 h 959324"/>
                            <a:gd name="connsiteX2" fmla="*/ 110651 w 1078361"/>
                            <a:gd name="connsiteY2" fmla="*/ 12415 h 959324"/>
                            <a:gd name="connsiteX3" fmla="*/ 12226 w 1078361"/>
                            <a:gd name="connsiteY3" fmla="*/ 98141 h 959324"/>
                            <a:gd name="connsiteX4" fmla="*/ 155737 w 1078361"/>
                            <a:gd name="connsiteY4" fmla="*/ 848606 h 959324"/>
                            <a:gd name="connsiteX5" fmla="*/ 896306 w 1078361"/>
                            <a:gd name="connsiteY5" fmla="*/ 845748 h 959324"/>
                            <a:gd name="connsiteX6" fmla="*/ 1071566 w 1078361"/>
                            <a:gd name="connsiteY6" fmla="*/ 153440 h 959324"/>
                            <a:gd name="connsiteX0" fmla="*/ 1071566 w 1078361"/>
                            <a:gd name="connsiteY0" fmla="*/ 147377 h 953261"/>
                            <a:gd name="connsiteX1" fmla="*/ 752001 w 1078361"/>
                            <a:gd name="connsiteY1" fmla="*/ 34926 h 953261"/>
                            <a:gd name="connsiteX2" fmla="*/ 396401 w 1078361"/>
                            <a:gd name="connsiteY2" fmla="*/ 9527 h 953261"/>
                            <a:gd name="connsiteX3" fmla="*/ 110651 w 1078361"/>
                            <a:gd name="connsiteY3" fmla="*/ 6352 h 953261"/>
                            <a:gd name="connsiteX4" fmla="*/ 12226 w 1078361"/>
                            <a:gd name="connsiteY4" fmla="*/ 92078 h 953261"/>
                            <a:gd name="connsiteX5" fmla="*/ 155737 w 1078361"/>
                            <a:gd name="connsiteY5" fmla="*/ 842543 h 953261"/>
                            <a:gd name="connsiteX6" fmla="*/ 896306 w 1078361"/>
                            <a:gd name="connsiteY6" fmla="*/ 839685 h 953261"/>
                            <a:gd name="connsiteX7" fmla="*/ 1071566 w 1078361"/>
                            <a:gd name="connsiteY7" fmla="*/ 147377 h 953261"/>
                            <a:gd name="connsiteX0" fmla="*/ 1071566 w 1078361"/>
                            <a:gd name="connsiteY0" fmla="*/ 147377 h 953261"/>
                            <a:gd name="connsiteX1" fmla="*/ 910751 w 1078361"/>
                            <a:gd name="connsiteY1" fmla="*/ 50801 h 953261"/>
                            <a:gd name="connsiteX2" fmla="*/ 752001 w 1078361"/>
                            <a:gd name="connsiteY2" fmla="*/ 34926 h 953261"/>
                            <a:gd name="connsiteX3" fmla="*/ 396401 w 1078361"/>
                            <a:gd name="connsiteY3" fmla="*/ 9527 h 953261"/>
                            <a:gd name="connsiteX4" fmla="*/ 110651 w 1078361"/>
                            <a:gd name="connsiteY4" fmla="*/ 6352 h 953261"/>
                            <a:gd name="connsiteX5" fmla="*/ 12226 w 1078361"/>
                            <a:gd name="connsiteY5" fmla="*/ 92078 h 953261"/>
                            <a:gd name="connsiteX6" fmla="*/ 155737 w 1078361"/>
                            <a:gd name="connsiteY6" fmla="*/ 842543 h 953261"/>
                            <a:gd name="connsiteX7" fmla="*/ 896306 w 1078361"/>
                            <a:gd name="connsiteY7" fmla="*/ 839685 h 953261"/>
                            <a:gd name="connsiteX8" fmla="*/ 1071566 w 1078361"/>
                            <a:gd name="connsiteY8" fmla="*/ 147377 h 953261"/>
                            <a:gd name="connsiteX0" fmla="*/ 1071566 w 1078361"/>
                            <a:gd name="connsiteY0" fmla="*/ 147377 h 953261"/>
                            <a:gd name="connsiteX1" fmla="*/ 894876 w 1078361"/>
                            <a:gd name="connsiteY1" fmla="*/ 146051 h 953261"/>
                            <a:gd name="connsiteX2" fmla="*/ 752001 w 1078361"/>
                            <a:gd name="connsiteY2" fmla="*/ 34926 h 953261"/>
                            <a:gd name="connsiteX3" fmla="*/ 396401 w 1078361"/>
                            <a:gd name="connsiteY3" fmla="*/ 9527 h 953261"/>
                            <a:gd name="connsiteX4" fmla="*/ 110651 w 1078361"/>
                            <a:gd name="connsiteY4" fmla="*/ 6352 h 953261"/>
                            <a:gd name="connsiteX5" fmla="*/ 12226 w 1078361"/>
                            <a:gd name="connsiteY5" fmla="*/ 92078 h 953261"/>
                            <a:gd name="connsiteX6" fmla="*/ 155737 w 1078361"/>
                            <a:gd name="connsiteY6" fmla="*/ 842543 h 953261"/>
                            <a:gd name="connsiteX7" fmla="*/ 896306 w 1078361"/>
                            <a:gd name="connsiteY7" fmla="*/ 839685 h 953261"/>
                            <a:gd name="connsiteX8" fmla="*/ 1071566 w 1078361"/>
                            <a:gd name="connsiteY8" fmla="*/ 147377 h 953261"/>
                            <a:gd name="connsiteX0" fmla="*/ 1071566 w 1078361"/>
                            <a:gd name="connsiteY0" fmla="*/ 147377 h 953261"/>
                            <a:gd name="connsiteX1" fmla="*/ 894876 w 1078361"/>
                            <a:gd name="connsiteY1" fmla="*/ 146051 h 953261"/>
                            <a:gd name="connsiteX2" fmla="*/ 688501 w 1078361"/>
                            <a:gd name="connsiteY2" fmla="*/ 149226 h 953261"/>
                            <a:gd name="connsiteX3" fmla="*/ 396401 w 1078361"/>
                            <a:gd name="connsiteY3" fmla="*/ 9527 h 953261"/>
                            <a:gd name="connsiteX4" fmla="*/ 110651 w 1078361"/>
                            <a:gd name="connsiteY4" fmla="*/ 6352 h 953261"/>
                            <a:gd name="connsiteX5" fmla="*/ 12226 w 1078361"/>
                            <a:gd name="connsiteY5" fmla="*/ 92078 h 953261"/>
                            <a:gd name="connsiteX6" fmla="*/ 155737 w 1078361"/>
                            <a:gd name="connsiteY6" fmla="*/ 842543 h 953261"/>
                            <a:gd name="connsiteX7" fmla="*/ 896306 w 1078361"/>
                            <a:gd name="connsiteY7" fmla="*/ 839685 h 953261"/>
                            <a:gd name="connsiteX8" fmla="*/ 1071566 w 1078361"/>
                            <a:gd name="connsiteY8" fmla="*/ 147377 h 953261"/>
                            <a:gd name="connsiteX0" fmla="*/ 1071566 w 1078361"/>
                            <a:gd name="connsiteY0" fmla="*/ 145532 h 951416"/>
                            <a:gd name="connsiteX1" fmla="*/ 894876 w 1078361"/>
                            <a:gd name="connsiteY1" fmla="*/ 144206 h 951416"/>
                            <a:gd name="connsiteX2" fmla="*/ 688501 w 1078361"/>
                            <a:gd name="connsiteY2" fmla="*/ 147381 h 951416"/>
                            <a:gd name="connsiteX3" fmla="*/ 447201 w 1078361"/>
                            <a:gd name="connsiteY3" fmla="*/ 156907 h 951416"/>
                            <a:gd name="connsiteX4" fmla="*/ 110651 w 1078361"/>
                            <a:gd name="connsiteY4" fmla="*/ 4507 h 951416"/>
                            <a:gd name="connsiteX5" fmla="*/ 12226 w 1078361"/>
                            <a:gd name="connsiteY5" fmla="*/ 90233 h 951416"/>
                            <a:gd name="connsiteX6" fmla="*/ 155737 w 1078361"/>
                            <a:gd name="connsiteY6" fmla="*/ 840698 h 951416"/>
                            <a:gd name="connsiteX7" fmla="*/ 896306 w 1078361"/>
                            <a:gd name="connsiteY7" fmla="*/ 837840 h 951416"/>
                            <a:gd name="connsiteX8" fmla="*/ 1071566 w 1078361"/>
                            <a:gd name="connsiteY8" fmla="*/ 145532 h 951416"/>
                            <a:gd name="connsiteX0" fmla="*/ 1071566 w 1078361"/>
                            <a:gd name="connsiteY0" fmla="*/ 109436 h 915320"/>
                            <a:gd name="connsiteX1" fmla="*/ 894876 w 1078361"/>
                            <a:gd name="connsiteY1" fmla="*/ 108110 h 915320"/>
                            <a:gd name="connsiteX2" fmla="*/ 688501 w 1078361"/>
                            <a:gd name="connsiteY2" fmla="*/ 111285 h 915320"/>
                            <a:gd name="connsiteX3" fmla="*/ 447201 w 1078361"/>
                            <a:gd name="connsiteY3" fmla="*/ 120811 h 915320"/>
                            <a:gd name="connsiteX4" fmla="*/ 142401 w 1078361"/>
                            <a:gd name="connsiteY4" fmla="*/ 76361 h 915320"/>
                            <a:gd name="connsiteX5" fmla="*/ 12226 w 1078361"/>
                            <a:gd name="connsiteY5" fmla="*/ 54137 h 915320"/>
                            <a:gd name="connsiteX6" fmla="*/ 155737 w 1078361"/>
                            <a:gd name="connsiteY6" fmla="*/ 804602 h 915320"/>
                            <a:gd name="connsiteX7" fmla="*/ 896306 w 1078361"/>
                            <a:gd name="connsiteY7" fmla="*/ 801744 h 915320"/>
                            <a:gd name="connsiteX8" fmla="*/ 1071566 w 1078361"/>
                            <a:gd name="connsiteY8" fmla="*/ 109436 h 915320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71566 w 1078361"/>
                            <a:gd name="connsiteY0" fmla="*/ 71277 h 877161"/>
                            <a:gd name="connsiteX1" fmla="*/ 894876 w 1078361"/>
                            <a:gd name="connsiteY1" fmla="*/ 69951 h 877161"/>
                            <a:gd name="connsiteX2" fmla="*/ 688501 w 1078361"/>
                            <a:gd name="connsiteY2" fmla="*/ 73126 h 877161"/>
                            <a:gd name="connsiteX3" fmla="*/ 447201 w 1078361"/>
                            <a:gd name="connsiteY3" fmla="*/ 82652 h 877161"/>
                            <a:gd name="connsiteX4" fmla="*/ 142401 w 1078361"/>
                            <a:gd name="connsiteY4" fmla="*/ 38202 h 877161"/>
                            <a:gd name="connsiteX5" fmla="*/ 12226 w 1078361"/>
                            <a:gd name="connsiteY5" fmla="*/ 15978 h 877161"/>
                            <a:gd name="connsiteX6" fmla="*/ 155737 w 1078361"/>
                            <a:gd name="connsiteY6" fmla="*/ 766443 h 877161"/>
                            <a:gd name="connsiteX7" fmla="*/ 896306 w 1078361"/>
                            <a:gd name="connsiteY7" fmla="*/ 763585 h 877161"/>
                            <a:gd name="connsiteX8" fmla="*/ 1071566 w 1078361"/>
                            <a:gd name="connsiteY8" fmla="*/ 71277 h 877161"/>
                            <a:gd name="connsiteX0" fmla="*/ 1058866 w 1066985"/>
                            <a:gd name="connsiteY0" fmla="*/ 71277 h 877161"/>
                            <a:gd name="connsiteX1" fmla="*/ 894876 w 1066985"/>
                            <a:gd name="connsiteY1" fmla="*/ 69951 h 877161"/>
                            <a:gd name="connsiteX2" fmla="*/ 688501 w 1066985"/>
                            <a:gd name="connsiteY2" fmla="*/ 73126 h 877161"/>
                            <a:gd name="connsiteX3" fmla="*/ 447201 w 1066985"/>
                            <a:gd name="connsiteY3" fmla="*/ 82652 h 877161"/>
                            <a:gd name="connsiteX4" fmla="*/ 142401 w 1066985"/>
                            <a:gd name="connsiteY4" fmla="*/ 38202 h 877161"/>
                            <a:gd name="connsiteX5" fmla="*/ 12226 w 1066985"/>
                            <a:gd name="connsiteY5" fmla="*/ 15978 h 877161"/>
                            <a:gd name="connsiteX6" fmla="*/ 155737 w 1066985"/>
                            <a:gd name="connsiteY6" fmla="*/ 766443 h 877161"/>
                            <a:gd name="connsiteX7" fmla="*/ 896306 w 1066985"/>
                            <a:gd name="connsiteY7" fmla="*/ 763585 h 877161"/>
                            <a:gd name="connsiteX8" fmla="*/ 1058866 w 1066985"/>
                            <a:gd name="connsiteY8" fmla="*/ 71277 h 877161"/>
                            <a:gd name="connsiteX0" fmla="*/ 1052516 w 1061448"/>
                            <a:gd name="connsiteY0" fmla="*/ 71277 h 877161"/>
                            <a:gd name="connsiteX1" fmla="*/ 894876 w 1061448"/>
                            <a:gd name="connsiteY1" fmla="*/ 69951 h 877161"/>
                            <a:gd name="connsiteX2" fmla="*/ 688501 w 1061448"/>
                            <a:gd name="connsiteY2" fmla="*/ 73126 h 877161"/>
                            <a:gd name="connsiteX3" fmla="*/ 447201 w 1061448"/>
                            <a:gd name="connsiteY3" fmla="*/ 82652 h 877161"/>
                            <a:gd name="connsiteX4" fmla="*/ 142401 w 1061448"/>
                            <a:gd name="connsiteY4" fmla="*/ 38202 h 877161"/>
                            <a:gd name="connsiteX5" fmla="*/ 12226 w 1061448"/>
                            <a:gd name="connsiteY5" fmla="*/ 15978 h 877161"/>
                            <a:gd name="connsiteX6" fmla="*/ 155737 w 1061448"/>
                            <a:gd name="connsiteY6" fmla="*/ 766443 h 877161"/>
                            <a:gd name="connsiteX7" fmla="*/ 896306 w 1061448"/>
                            <a:gd name="connsiteY7" fmla="*/ 763585 h 877161"/>
                            <a:gd name="connsiteX8" fmla="*/ 1052516 w 1061448"/>
                            <a:gd name="connsiteY8" fmla="*/ 71277 h 877161"/>
                            <a:gd name="connsiteX0" fmla="*/ 1052516 w 1058228"/>
                            <a:gd name="connsiteY0" fmla="*/ 71277 h 877161"/>
                            <a:gd name="connsiteX1" fmla="*/ 894876 w 1058228"/>
                            <a:gd name="connsiteY1" fmla="*/ 69951 h 877161"/>
                            <a:gd name="connsiteX2" fmla="*/ 688501 w 1058228"/>
                            <a:gd name="connsiteY2" fmla="*/ 73126 h 877161"/>
                            <a:gd name="connsiteX3" fmla="*/ 447201 w 1058228"/>
                            <a:gd name="connsiteY3" fmla="*/ 82652 h 877161"/>
                            <a:gd name="connsiteX4" fmla="*/ 142401 w 1058228"/>
                            <a:gd name="connsiteY4" fmla="*/ 38202 h 877161"/>
                            <a:gd name="connsiteX5" fmla="*/ 12226 w 1058228"/>
                            <a:gd name="connsiteY5" fmla="*/ 15978 h 877161"/>
                            <a:gd name="connsiteX6" fmla="*/ 155737 w 1058228"/>
                            <a:gd name="connsiteY6" fmla="*/ 766443 h 877161"/>
                            <a:gd name="connsiteX7" fmla="*/ 896306 w 1058228"/>
                            <a:gd name="connsiteY7" fmla="*/ 763585 h 877161"/>
                            <a:gd name="connsiteX8" fmla="*/ 1052516 w 1058228"/>
                            <a:gd name="connsiteY8" fmla="*/ 71277 h 877161"/>
                            <a:gd name="connsiteX0" fmla="*/ 1042991 w 1049440"/>
                            <a:gd name="connsiteY0" fmla="*/ 68102 h 877161"/>
                            <a:gd name="connsiteX1" fmla="*/ 894876 w 1049440"/>
                            <a:gd name="connsiteY1" fmla="*/ 69951 h 877161"/>
                            <a:gd name="connsiteX2" fmla="*/ 688501 w 1049440"/>
                            <a:gd name="connsiteY2" fmla="*/ 73126 h 877161"/>
                            <a:gd name="connsiteX3" fmla="*/ 447201 w 1049440"/>
                            <a:gd name="connsiteY3" fmla="*/ 82652 h 877161"/>
                            <a:gd name="connsiteX4" fmla="*/ 142401 w 1049440"/>
                            <a:gd name="connsiteY4" fmla="*/ 38202 h 877161"/>
                            <a:gd name="connsiteX5" fmla="*/ 12226 w 1049440"/>
                            <a:gd name="connsiteY5" fmla="*/ 15978 h 877161"/>
                            <a:gd name="connsiteX6" fmla="*/ 155737 w 1049440"/>
                            <a:gd name="connsiteY6" fmla="*/ 766443 h 877161"/>
                            <a:gd name="connsiteX7" fmla="*/ 896306 w 1049440"/>
                            <a:gd name="connsiteY7" fmla="*/ 763585 h 877161"/>
                            <a:gd name="connsiteX8" fmla="*/ 1042991 w 1049440"/>
                            <a:gd name="connsiteY8" fmla="*/ 68102 h 877161"/>
                            <a:gd name="connsiteX0" fmla="*/ 1051850 w 1058299"/>
                            <a:gd name="connsiteY0" fmla="*/ 41711 h 850770"/>
                            <a:gd name="connsiteX1" fmla="*/ 903735 w 1058299"/>
                            <a:gd name="connsiteY1" fmla="*/ 43560 h 850770"/>
                            <a:gd name="connsiteX2" fmla="*/ 697360 w 1058299"/>
                            <a:gd name="connsiteY2" fmla="*/ 46735 h 850770"/>
                            <a:gd name="connsiteX3" fmla="*/ 456060 w 1058299"/>
                            <a:gd name="connsiteY3" fmla="*/ 56261 h 850770"/>
                            <a:gd name="connsiteX4" fmla="*/ 151260 w 1058299"/>
                            <a:gd name="connsiteY4" fmla="*/ 11811 h 850770"/>
                            <a:gd name="connsiteX5" fmla="*/ 11073 w 1058299"/>
                            <a:gd name="connsiteY5" fmla="*/ 42270 h 850770"/>
                            <a:gd name="connsiteX6" fmla="*/ 164596 w 1058299"/>
                            <a:gd name="connsiteY6" fmla="*/ 740052 h 850770"/>
                            <a:gd name="connsiteX7" fmla="*/ 905165 w 1058299"/>
                            <a:gd name="connsiteY7" fmla="*/ 737194 h 850770"/>
                            <a:gd name="connsiteX8" fmla="*/ 1051850 w 1058299"/>
                            <a:gd name="connsiteY8" fmla="*/ 41711 h 850770"/>
                            <a:gd name="connsiteX0" fmla="*/ 1051850 w 1058299"/>
                            <a:gd name="connsiteY0" fmla="*/ 39250 h 848309"/>
                            <a:gd name="connsiteX1" fmla="*/ 903735 w 1058299"/>
                            <a:gd name="connsiteY1" fmla="*/ 41099 h 848309"/>
                            <a:gd name="connsiteX2" fmla="*/ 697360 w 1058299"/>
                            <a:gd name="connsiteY2" fmla="*/ 44274 h 848309"/>
                            <a:gd name="connsiteX3" fmla="*/ 456060 w 1058299"/>
                            <a:gd name="connsiteY3" fmla="*/ 53800 h 848309"/>
                            <a:gd name="connsiteX4" fmla="*/ 184635 w 1058299"/>
                            <a:gd name="connsiteY4" fmla="*/ 127887 h 848309"/>
                            <a:gd name="connsiteX5" fmla="*/ 11073 w 1058299"/>
                            <a:gd name="connsiteY5" fmla="*/ 39809 h 848309"/>
                            <a:gd name="connsiteX6" fmla="*/ 164596 w 1058299"/>
                            <a:gd name="connsiteY6" fmla="*/ 737591 h 848309"/>
                            <a:gd name="connsiteX7" fmla="*/ 905165 w 1058299"/>
                            <a:gd name="connsiteY7" fmla="*/ 734733 h 848309"/>
                            <a:gd name="connsiteX8" fmla="*/ 1051850 w 1058299"/>
                            <a:gd name="connsiteY8" fmla="*/ 39250 h 848309"/>
                            <a:gd name="connsiteX0" fmla="*/ 1051850 w 1058299"/>
                            <a:gd name="connsiteY0" fmla="*/ 39250 h 848309"/>
                            <a:gd name="connsiteX1" fmla="*/ 903735 w 1058299"/>
                            <a:gd name="connsiteY1" fmla="*/ 41099 h 848309"/>
                            <a:gd name="connsiteX2" fmla="*/ 697360 w 1058299"/>
                            <a:gd name="connsiteY2" fmla="*/ 44274 h 848309"/>
                            <a:gd name="connsiteX3" fmla="*/ 456060 w 1058299"/>
                            <a:gd name="connsiteY3" fmla="*/ 53800 h 848309"/>
                            <a:gd name="connsiteX4" fmla="*/ 184635 w 1058299"/>
                            <a:gd name="connsiteY4" fmla="*/ 127887 h 848309"/>
                            <a:gd name="connsiteX5" fmla="*/ 11073 w 1058299"/>
                            <a:gd name="connsiteY5" fmla="*/ 39809 h 848309"/>
                            <a:gd name="connsiteX6" fmla="*/ 164596 w 1058299"/>
                            <a:gd name="connsiteY6" fmla="*/ 737591 h 848309"/>
                            <a:gd name="connsiteX7" fmla="*/ 905165 w 1058299"/>
                            <a:gd name="connsiteY7" fmla="*/ 734733 h 848309"/>
                            <a:gd name="connsiteX8" fmla="*/ 1051850 w 1058299"/>
                            <a:gd name="connsiteY8" fmla="*/ 39250 h 848309"/>
                            <a:gd name="connsiteX0" fmla="*/ 1051850 w 1058299"/>
                            <a:gd name="connsiteY0" fmla="*/ 39250 h 848309"/>
                            <a:gd name="connsiteX1" fmla="*/ 903735 w 1058299"/>
                            <a:gd name="connsiteY1" fmla="*/ 41099 h 848309"/>
                            <a:gd name="connsiteX2" fmla="*/ 697360 w 1058299"/>
                            <a:gd name="connsiteY2" fmla="*/ 44274 h 848309"/>
                            <a:gd name="connsiteX3" fmla="*/ 432698 w 1058299"/>
                            <a:gd name="connsiteY3" fmla="*/ 139410 h 848309"/>
                            <a:gd name="connsiteX4" fmla="*/ 184635 w 1058299"/>
                            <a:gd name="connsiteY4" fmla="*/ 127887 h 848309"/>
                            <a:gd name="connsiteX5" fmla="*/ 11073 w 1058299"/>
                            <a:gd name="connsiteY5" fmla="*/ 39809 h 848309"/>
                            <a:gd name="connsiteX6" fmla="*/ 164596 w 1058299"/>
                            <a:gd name="connsiteY6" fmla="*/ 737591 h 848309"/>
                            <a:gd name="connsiteX7" fmla="*/ 905165 w 1058299"/>
                            <a:gd name="connsiteY7" fmla="*/ 734733 h 848309"/>
                            <a:gd name="connsiteX8" fmla="*/ 1051850 w 1058299"/>
                            <a:gd name="connsiteY8" fmla="*/ 39250 h 848309"/>
                            <a:gd name="connsiteX0" fmla="*/ 1051850 w 1058299"/>
                            <a:gd name="connsiteY0" fmla="*/ 39250 h 848309"/>
                            <a:gd name="connsiteX1" fmla="*/ 903735 w 1058299"/>
                            <a:gd name="connsiteY1" fmla="*/ 41099 h 848309"/>
                            <a:gd name="connsiteX2" fmla="*/ 697360 w 1058299"/>
                            <a:gd name="connsiteY2" fmla="*/ 44274 h 848309"/>
                            <a:gd name="connsiteX3" fmla="*/ 432698 w 1058299"/>
                            <a:gd name="connsiteY3" fmla="*/ 139410 h 848309"/>
                            <a:gd name="connsiteX4" fmla="*/ 184635 w 1058299"/>
                            <a:gd name="connsiteY4" fmla="*/ 127887 h 848309"/>
                            <a:gd name="connsiteX5" fmla="*/ 11073 w 1058299"/>
                            <a:gd name="connsiteY5" fmla="*/ 39809 h 848309"/>
                            <a:gd name="connsiteX6" fmla="*/ 164596 w 1058299"/>
                            <a:gd name="connsiteY6" fmla="*/ 737591 h 848309"/>
                            <a:gd name="connsiteX7" fmla="*/ 905165 w 1058299"/>
                            <a:gd name="connsiteY7" fmla="*/ 734733 h 848309"/>
                            <a:gd name="connsiteX8" fmla="*/ 1051850 w 1058299"/>
                            <a:gd name="connsiteY8" fmla="*/ 39250 h 848309"/>
                            <a:gd name="connsiteX0" fmla="*/ 1051850 w 1058299"/>
                            <a:gd name="connsiteY0" fmla="*/ 24517 h 833576"/>
                            <a:gd name="connsiteX1" fmla="*/ 903735 w 1058299"/>
                            <a:gd name="connsiteY1" fmla="*/ 26366 h 833576"/>
                            <a:gd name="connsiteX2" fmla="*/ 627274 w 1058299"/>
                            <a:gd name="connsiteY2" fmla="*/ 154663 h 833576"/>
                            <a:gd name="connsiteX3" fmla="*/ 432698 w 1058299"/>
                            <a:gd name="connsiteY3" fmla="*/ 124677 h 833576"/>
                            <a:gd name="connsiteX4" fmla="*/ 184635 w 1058299"/>
                            <a:gd name="connsiteY4" fmla="*/ 113154 h 833576"/>
                            <a:gd name="connsiteX5" fmla="*/ 11073 w 1058299"/>
                            <a:gd name="connsiteY5" fmla="*/ 25076 h 833576"/>
                            <a:gd name="connsiteX6" fmla="*/ 164596 w 1058299"/>
                            <a:gd name="connsiteY6" fmla="*/ 722858 h 833576"/>
                            <a:gd name="connsiteX7" fmla="*/ 905165 w 1058299"/>
                            <a:gd name="connsiteY7" fmla="*/ 720000 h 833576"/>
                            <a:gd name="connsiteX8" fmla="*/ 1051850 w 1058299"/>
                            <a:gd name="connsiteY8" fmla="*/ 24517 h 833576"/>
                            <a:gd name="connsiteX0" fmla="*/ 1051850 w 1058299"/>
                            <a:gd name="connsiteY0" fmla="*/ 11349 h 820408"/>
                            <a:gd name="connsiteX1" fmla="*/ 850336 w 1058299"/>
                            <a:gd name="connsiteY1" fmla="*/ 223931 h 820408"/>
                            <a:gd name="connsiteX2" fmla="*/ 627274 w 1058299"/>
                            <a:gd name="connsiteY2" fmla="*/ 141495 h 820408"/>
                            <a:gd name="connsiteX3" fmla="*/ 432698 w 1058299"/>
                            <a:gd name="connsiteY3" fmla="*/ 111509 h 820408"/>
                            <a:gd name="connsiteX4" fmla="*/ 184635 w 1058299"/>
                            <a:gd name="connsiteY4" fmla="*/ 99986 h 820408"/>
                            <a:gd name="connsiteX5" fmla="*/ 11073 w 1058299"/>
                            <a:gd name="connsiteY5" fmla="*/ 11908 h 820408"/>
                            <a:gd name="connsiteX6" fmla="*/ 164596 w 1058299"/>
                            <a:gd name="connsiteY6" fmla="*/ 709690 h 820408"/>
                            <a:gd name="connsiteX7" fmla="*/ 905165 w 1058299"/>
                            <a:gd name="connsiteY7" fmla="*/ 706832 h 820408"/>
                            <a:gd name="connsiteX8" fmla="*/ 1051850 w 1058299"/>
                            <a:gd name="connsiteY8" fmla="*/ 11349 h 820408"/>
                            <a:gd name="connsiteX0" fmla="*/ 1058525 w 1064442"/>
                            <a:gd name="connsiteY0" fmla="*/ 203999 h 818789"/>
                            <a:gd name="connsiteX1" fmla="*/ 850336 w 1064442"/>
                            <a:gd name="connsiteY1" fmla="*/ 222312 h 818789"/>
                            <a:gd name="connsiteX2" fmla="*/ 627274 w 1064442"/>
                            <a:gd name="connsiteY2" fmla="*/ 139876 h 818789"/>
                            <a:gd name="connsiteX3" fmla="*/ 432698 w 1064442"/>
                            <a:gd name="connsiteY3" fmla="*/ 109890 h 818789"/>
                            <a:gd name="connsiteX4" fmla="*/ 184635 w 1064442"/>
                            <a:gd name="connsiteY4" fmla="*/ 98367 h 818789"/>
                            <a:gd name="connsiteX5" fmla="*/ 11073 w 1064442"/>
                            <a:gd name="connsiteY5" fmla="*/ 10289 h 818789"/>
                            <a:gd name="connsiteX6" fmla="*/ 164596 w 1064442"/>
                            <a:gd name="connsiteY6" fmla="*/ 708071 h 818789"/>
                            <a:gd name="connsiteX7" fmla="*/ 905165 w 1064442"/>
                            <a:gd name="connsiteY7" fmla="*/ 705213 h 818789"/>
                            <a:gd name="connsiteX8" fmla="*/ 1058525 w 1064442"/>
                            <a:gd name="connsiteY8" fmla="*/ 203999 h 818789"/>
                            <a:gd name="connsiteX0" fmla="*/ 1058525 w 1058525"/>
                            <a:gd name="connsiteY0" fmla="*/ 203999 h 818789"/>
                            <a:gd name="connsiteX1" fmla="*/ 850336 w 1058525"/>
                            <a:gd name="connsiteY1" fmla="*/ 222312 h 818789"/>
                            <a:gd name="connsiteX2" fmla="*/ 627274 w 1058525"/>
                            <a:gd name="connsiteY2" fmla="*/ 139876 h 818789"/>
                            <a:gd name="connsiteX3" fmla="*/ 432698 w 1058525"/>
                            <a:gd name="connsiteY3" fmla="*/ 109890 h 818789"/>
                            <a:gd name="connsiteX4" fmla="*/ 184635 w 1058525"/>
                            <a:gd name="connsiteY4" fmla="*/ 98367 h 818789"/>
                            <a:gd name="connsiteX5" fmla="*/ 11073 w 1058525"/>
                            <a:gd name="connsiteY5" fmla="*/ 10289 h 818789"/>
                            <a:gd name="connsiteX6" fmla="*/ 164596 w 1058525"/>
                            <a:gd name="connsiteY6" fmla="*/ 708071 h 818789"/>
                            <a:gd name="connsiteX7" fmla="*/ 905165 w 1058525"/>
                            <a:gd name="connsiteY7" fmla="*/ 705213 h 818789"/>
                            <a:gd name="connsiteX8" fmla="*/ 1058525 w 1058525"/>
                            <a:gd name="connsiteY8" fmla="*/ 203999 h 818789"/>
                            <a:gd name="connsiteX0" fmla="*/ 1058525 w 1058525"/>
                            <a:gd name="connsiteY0" fmla="*/ 203999 h 818789"/>
                            <a:gd name="connsiteX1" fmla="*/ 850336 w 1058525"/>
                            <a:gd name="connsiteY1" fmla="*/ 222312 h 818789"/>
                            <a:gd name="connsiteX2" fmla="*/ 627274 w 1058525"/>
                            <a:gd name="connsiteY2" fmla="*/ 139876 h 818789"/>
                            <a:gd name="connsiteX3" fmla="*/ 432698 w 1058525"/>
                            <a:gd name="connsiteY3" fmla="*/ 109890 h 818789"/>
                            <a:gd name="connsiteX4" fmla="*/ 184635 w 1058525"/>
                            <a:gd name="connsiteY4" fmla="*/ 98367 h 818789"/>
                            <a:gd name="connsiteX5" fmla="*/ 11073 w 1058525"/>
                            <a:gd name="connsiteY5" fmla="*/ 10289 h 818789"/>
                            <a:gd name="connsiteX6" fmla="*/ 164596 w 1058525"/>
                            <a:gd name="connsiteY6" fmla="*/ 708071 h 818789"/>
                            <a:gd name="connsiteX7" fmla="*/ 905165 w 1058525"/>
                            <a:gd name="connsiteY7" fmla="*/ 705213 h 818789"/>
                            <a:gd name="connsiteX8" fmla="*/ 1058525 w 1058525"/>
                            <a:gd name="connsiteY8" fmla="*/ 203999 h 818789"/>
                            <a:gd name="connsiteX0" fmla="*/ 1058525 w 1058525"/>
                            <a:gd name="connsiteY0" fmla="*/ 203999 h 818789"/>
                            <a:gd name="connsiteX1" fmla="*/ 850336 w 1058525"/>
                            <a:gd name="connsiteY1" fmla="*/ 222312 h 818789"/>
                            <a:gd name="connsiteX2" fmla="*/ 627274 w 1058525"/>
                            <a:gd name="connsiteY2" fmla="*/ 139876 h 818789"/>
                            <a:gd name="connsiteX3" fmla="*/ 432698 w 1058525"/>
                            <a:gd name="connsiteY3" fmla="*/ 109890 h 818789"/>
                            <a:gd name="connsiteX4" fmla="*/ 184635 w 1058525"/>
                            <a:gd name="connsiteY4" fmla="*/ 98367 h 818789"/>
                            <a:gd name="connsiteX5" fmla="*/ 11073 w 1058525"/>
                            <a:gd name="connsiteY5" fmla="*/ 10289 h 818789"/>
                            <a:gd name="connsiteX6" fmla="*/ 164596 w 1058525"/>
                            <a:gd name="connsiteY6" fmla="*/ 708071 h 818789"/>
                            <a:gd name="connsiteX7" fmla="*/ 905165 w 1058525"/>
                            <a:gd name="connsiteY7" fmla="*/ 705213 h 818789"/>
                            <a:gd name="connsiteX8" fmla="*/ 1058525 w 1058525"/>
                            <a:gd name="connsiteY8" fmla="*/ 203999 h 8187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058525" h="818789">
                              <a:moveTo>
                                <a:pt x="1058525" y="203999"/>
                              </a:moveTo>
                              <a:cubicBezTo>
                                <a:pt x="1054583" y="126493"/>
                                <a:pt x="932172" y="279154"/>
                                <a:pt x="850336" y="222312"/>
                              </a:cubicBezTo>
                              <a:cubicBezTo>
                                <a:pt x="774850" y="162295"/>
                                <a:pt x="678074" y="86430"/>
                                <a:pt x="627274" y="139876"/>
                              </a:cubicBezTo>
                              <a:cubicBezTo>
                                <a:pt x="551074" y="221897"/>
                                <a:pt x="558640" y="19402"/>
                                <a:pt x="432698" y="109890"/>
                              </a:cubicBezTo>
                              <a:cubicBezTo>
                                <a:pt x="316281" y="206728"/>
                                <a:pt x="417573" y="53448"/>
                                <a:pt x="184635" y="98367"/>
                              </a:cubicBezTo>
                              <a:cubicBezTo>
                                <a:pt x="120606" y="112125"/>
                                <a:pt x="127384" y="-40176"/>
                                <a:pt x="11073" y="10289"/>
                              </a:cubicBezTo>
                              <a:cubicBezTo>
                                <a:pt x="-25678" y="230925"/>
                                <a:pt x="29949" y="577120"/>
                                <a:pt x="164596" y="708071"/>
                              </a:cubicBezTo>
                              <a:cubicBezTo>
                                <a:pt x="278103" y="842849"/>
                                <a:pt x="726359" y="869042"/>
                                <a:pt x="905165" y="705213"/>
                              </a:cubicBezTo>
                              <a:cubicBezTo>
                                <a:pt x="1036346" y="500109"/>
                                <a:pt x="1018636" y="426084"/>
                                <a:pt x="1058525" y="203999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  <a:alpha val="50000"/>
                          </a:schemeClr>
                        </a:solidFill>
                        <a:ln w="25400" cap="rnd">
                          <a:noFill/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39" name="楕円 238"/>
                        <p:cNvSpPr/>
                        <p:nvPr/>
                      </p:nvSpPr>
                      <p:spPr>
                        <a:xfrm>
                          <a:off x="3413129" y="4916914"/>
                          <a:ext cx="703647" cy="212630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  <a:alpha val="78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40" name="グループ化 239"/>
                        <p:cNvGrpSpPr/>
                        <p:nvPr/>
                      </p:nvGrpSpPr>
                      <p:grpSpPr>
                        <a:xfrm>
                          <a:off x="3226941" y="3324186"/>
                          <a:ext cx="1063490" cy="1817639"/>
                          <a:chOff x="3226941" y="3324186"/>
                          <a:chExt cx="1063490" cy="1817639"/>
                        </a:xfrm>
                      </p:grpSpPr>
                      <p:sp>
                        <p:nvSpPr>
                          <p:cNvPr id="241" name="フリーフォーム 240"/>
                          <p:cNvSpPr/>
                          <p:nvPr/>
                        </p:nvSpPr>
                        <p:spPr>
                          <a:xfrm>
                            <a:off x="3226941" y="3688228"/>
                            <a:ext cx="1063490" cy="1453597"/>
                          </a:xfrm>
                          <a:custGeom>
                            <a:avLst/>
                            <a:gdLst>
                              <a:gd name="connsiteX0" fmla="*/ 314960 w 762000"/>
                              <a:gd name="connsiteY0" fmla="*/ 0 h 1412240"/>
                              <a:gd name="connsiteX1" fmla="*/ 0 w 762000"/>
                              <a:gd name="connsiteY1" fmla="*/ 1381760 h 1412240"/>
                              <a:gd name="connsiteX2" fmla="*/ 762000 w 762000"/>
                              <a:gd name="connsiteY2" fmla="*/ 1412240 h 1412240"/>
                              <a:gd name="connsiteX3" fmla="*/ 314960 w 762000"/>
                              <a:gd name="connsiteY3" fmla="*/ 0 h 1412240"/>
                              <a:gd name="connsiteX0" fmla="*/ 314960 w 723900"/>
                              <a:gd name="connsiteY0" fmla="*/ 0 h 1390015"/>
                              <a:gd name="connsiteX1" fmla="*/ 0 w 723900"/>
                              <a:gd name="connsiteY1" fmla="*/ 1381760 h 1390015"/>
                              <a:gd name="connsiteX2" fmla="*/ 723900 w 723900"/>
                              <a:gd name="connsiteY2" fmla="*/ 1390015 h 1390015"/>
                              <a:gd name="connsiteX3" fmla="*/ 314960 w 723900"/>
                              <a:gd name="connsiteY3" fmla="*/ 0 h 1390015"/>
                              <a:gd name="connsiteX0" fmla="*/ 334010 w 742950"/>
                              <a:gd name="connsiteY0" fmla="*/ 0 h 1403985"/>
                              <a:gd name="connsiteX1" fmla="*/ 0 w 742950"/>
                              <a:gd name="connsiteY1" fmla="*/ 1403985 h 1403985"/>
                              <a:gd name="connsiteX2" fmla="*/ 742950 w 742950"/>
                              <a:gd name="connsiteY2" fmla="*/ 1390015 h 1403985"/>
                              <a:gd name="connsiteX3" fmla="*/ 334010 w 742950"/>
                              <a:gd name="connsiteY3" fmla="*/ 0 h 1403985"/>
                              <a:gd name="connsiteX0" fmla="*/ 334010 w 746125"/>
                              <a:gd name="connsiteY0" fmla="*/ 0 h 1409065"/>
                              <a:gd name="connsiteX1" fmla="*/ 0 w 746125"/>
                              <a:gd name="connsiteY1" fmla="*/ 1403985 h 1409065"/>
                              <a:gd name="connsiteX2" fmla="*/ 746125 w 746125"/>
                              <a:gd name="connsiteY2" fmla="*/ 1409065 h 1409065"/>
                              <a:gd name="connsiteX3" fmla="*/ 334010 w 746125"/>
                              <a:gd name="connsiteY3" fmla="*/ 0 h 1409065"/>
                              <a:gd name="connsiteX0" fmla="*/ 334010 w 752475"/>
                              <a:gd name="connsiteY0" fmla="*/ 0 h 1403985"/>
                              <a:gd name="connsiteX1" fmla="*/ 0 w 752475"/>
                              <a:gd name="connsiteY1" fmla="*/ 1403985 h 1403985"/>
                              <a:gd name="connsiteX2" fmla="*/ 752475 w 752475"/>
                              <a:gd name="connsiteY2" fmla="*/ 1399540 h 1403985"/>
                              <a:gd name="connsiteX3" fmla="*/ 334010 w 752475"/>
                              <a:gd name="connsiteY3" fmla="*/ 0 h 1403985"/>
                              <a:gd name="connsiteX0" fmla="*/ 334010 w 746125"/>
                              <a:gd name="connsiteY0" fmla="*/ 0 h 1405890"/>
                              <a:gd name="connsiteX1" fmla="*/ 0 w 746125"/>
                              <a:gd name="connsiteY1" fmla="*/ 1403985 h 1405890"/>
                              <a:gd name="connsiteX2" fmla="*/ 746125 w 746125"/>
                              <a:gd name="connsiteY2" fmla="*/ 1405890 h 1405890"/>
                              <a:gd name="connsiteX3" fmla="*/ 334010 w 746125"/>
                              <a:gd name="connsiteY3" fmla="*/ 0 h 1405890"/>
                              <a:gd name="connsiteX0" fmla="*/ 343535 w 755650"/>
                              <a:gd name="connsiteY0" fmla="*/ 0 h 1405890"/>
                              <a:gd name="connsiteX1" fmla="*/ 0 w 755650"/>
                              <a:gd name="connsiteY1" fmla="*/ 1403985 h 1405890"/>
                              <a:gd name="connsiteX2" fmla="*/ 755650 w 755650"/>
                              <a:gd name="connsiteY2" fmla="*/ 1405890 h 1405890"/>
                              <a:gd name="connsiteX3" fmla="*/ 343535 w 755650"/>
                              <a:gd name="connsiteY3" fmla="*/ 0 h 1405890"/>
                              <a:gd name="connsiteX0" fmla="*/ 334010 w 746125"/>
                              <a:gd name="connsiteY0" fmla="*/ 0 h 1405890"/>
                              <a:gd name="connsiteX1" fmla="*/ 0 w 746125"/>
                              <a:gd name="connsiteY1" fmla="*/ 1403985 h 1405890"/>
                              <a:gd name="connsiteX2" fmla="*/ 746125 w 746125"/>
                              <a:gd name="connsiteY2" fmla="*/ 1405890 h 1405890"/>
                              <a:gd name="connsiteX3" fmla="*/ 334010 w 746125"/>
                              <a:gd name="connsiteY3" fmla="*/ 0 h 1405890"/>
                              <a:gd name="connsiteX0" fmla="*/ 334010 w 742950"/>
                              <a:gd name="connsiteY0" fmla="*/ 0 h 1403985"/>
                              <a:gd name="connsiteX1" fmla="*/ 0 w 742950"/>
                              <a:gd name="connsiteY1" fmla="*/ 1403985 h 1403985"/>
                              <a:gd name="connsiteX2" fmla="*/ 742950 w 742950"/>
                              <a:gd name="connsiteY2" fmla="*/ 1396365 h 1403985"/>
                              <a:gd name="connsiteX3" fmla="*/ 334010 w 742950"/>
                              <a:gd name="connsiteY3" fmla="*/ 0 h 1403985"/>
                              <a:gd name="connsiteX0" fmla="*/ 334010 w 735806"/>
                              <a:gd name="connsiteY0" fmla="*/ 0 h 1405890"/>
                              <a:gd name="connsiteX1" fmla="*/ 0 w 735806"/>
                              <a:gd name="connsiteY1" fmla="*/ 1403985 h 1405890"/>
                              <a:gd name="connsiteX2" fmla="*/ 735806 w 735806"/>
                              <a:gd name="connsiteY2" fmla="*/ 1405890 h 1405890"/>
                              <a:gd name="connsiteX3" fmla="*/ 334010 w 735806"/>
                              <a:gd name="connsiteY3" fmla="*/ 0 h 1405890"/>
                              <a:gd name="connsiteX0" fmla="*/ 334010 w 740569"/>
                              <a:gd name="connsiteY0" fmla="*/ 0 h 1403985"/>
                              <a:gd name="connsiteX1" fmla="*/ 0 w 740569"/>
                              <a:gd name="connsiteY1" fmla="*/ 1403985 h 1403985"/>
                              <a:gd name="connsiteX2" fmla="*/ 740569 w 740569"/>
                              <a:gd name="connsiteY2" fmla="*/ 1401127 h 1403985"/>
                              <a:gd name="connsiteX3" fmla="*/ 334010 w 740569"/>
                              <a:gd name="connsiteY3" fmla="*/ 0 h 1403985"/>
                              <a:gd name="connsiteX0" fmla="*/ 369729 w 740569"/>
                              <a:gd name="connsiteY0" fmla="*/ 0 h 1349216"/>
                              <a:gd name="connsiteX1" fmla="*/ 0 w 740569"/>
                              <a:gd name="connsiteY1" fmla="*/ 1349216 h 1349216"/>
                              <a:gd name="connsiteX2" fmla="*/ 740569 w 740569"/>
                              <a:gd name="connsiteY2" fmla="*/ 1346358 h 1349216"/>
                              <a:gd name="connsiteX3" fmla="*/ 369729 w 740569"/>
                              <a:gd name="connsiteY3" fmla="*/ 0 h 1349216"/>
                              <a:gd name="connsiteX0" fmla="*/ 369729 w 740569"/>
                              <a:gd name="connsiteY0" fmla="*/ 0 h 1427747"/>
                              <a:gd name="connsiteX1" fmla="*/ 0 w 740569"/>
                              <a:gd name="connsiteY1" fmla="*/ 1349216 h 1427747"/>
                              <a:gd name="connsiteX2" fmla="*/ 740569 w 740569"/>
                              <a:gd name="connsiteY2" fmla="*/ 1346358 h 1427747"/>
                              <a:gd name="connsiteX3" fmla="*/ 369729 w 740569"/>
                              <a:gd name="connsiteY3" fmla="*/ 0 h 1427747"/>
                              <a:gd name="connsiteX0" fmla="*/ 369729 w 740569"/>
                              <a:gd name="connsiteY0" fmla="*/ 0 h 1453553"/>
                              <a:gd name="connsiteX1" fmla="*/ 0 w 740569"/>
                              <a:gd name="connsiteY1" fmla="*/ 1349216 h 1453553"/>
                              <a:gd name="connsiteX2" fmla="*/ 740569 w 740569"/>
                              <a:gd name="connsiteY2" fmla="*/ 1346358 h 1453553"/>
                              <a:gd name="connsiteX3" fmla="*/ 369729 w 740569"/>
                              <a:gd name="connsiteY3" fmla="*/ 0 h 1453553"/>
                              <a:gd name="connsiteX0" fmla="*/ 369729 w 740569"/>
                              <a:gd name="connsiteY0" fmla="*/ 0 h 1451561"/>
                              <a:gd name="connsiteX1" fmla="*/ 0 w 740569"/>
                              <a:gd name="connsiteY1" fmla="*/ 1349216 h 1451561"/>
                              <a:gd name="connsiteX2" fmla="*/ 740569 w 740569"/>
                              <a:gd name="connsiteY2" fmla="*/ 1346358 h 1451561"/>
                              <a:gd name="connsiteX3" fmla="*/ 369729 w 740569"/>
                              <a:gd name="connsiteY3" fmla="*/ 0 h 1451561"/>
                              <a:gd name="connsiteX0" fmla="*/ 369729 w 740569"/>
                              <a:gd name="connsiteY0" fmla="*/ 0 h 1457555"/>
                              <a:gd name="connsiteX1" fmla="*/ 0 w 740569"/>
                              <a:gd name="connsiteY1" fmla="*/ 1349216 h 1457555"/>
                              <a:gd name="connsiteX2" fmla="*/ 740569 w 740569"/>
                              <a:gd name="connsiteY2" fmla="*/ 1346358 h 1457555"/>
                              <a:gd name="connsiteX3" fmla="*/ 369729 w 740569"/>
                              <a:gd name="connsiteY3" fmla="*/ 0 h 1457555"/>
                              <a:gd name="connsiteX0" fmla="*/ 369729 w 740569"/>
                              <a:gd name="connsiteY0" fmla="*/ 0 h 1475008"/>
                              <a:gd name="connsiteX1" fmla="*/ 0 w 740569"/>
                              <a:gd name="connsiteY1" fmla="*/ 1349216 h 1475008"/>
                              <a:gd name="connsiteX2" fmla="*/ 740569 w 740569"/>
                              <a:gd name="connsiteY2" fmla="*/ 1346358 h 1475008"/>
                              <a:gd name="connsiteX3" fmla="*/ 369729 w 740569"/>
                              <a:gd name="connsiteY3" fmla="*/ 0 h 1475008"/>
                              <a:gd name="connsiteX0" fmla="*/ 369729 w 740569"/>
                              <a:gd name="connsiteY0" fmla="*/ 0 h 1466017"/>
                              <a:gd name="connsiteX1" fmla="*/ 0 w 740569"/>
                              <a:gd name="connsiteY1" fmla="*/ 1349216 h 1466017"/>
                              <a:gd name="connsiteX2" fmla="*/ 740569 w 740569"/>
                              <a:gd name="connsiteY2" fmla="*/ 1346358 h 1466017"/>
                              <a:gd name="connsiteX3" fmla="*/ 369729 w 740569"/>
                              <a:gd name="connsiteY3" fmla="*/ 0 h 1466017"/>
                              <a:gd name="connsiteX0" fmla="*/ 369729 w 740569"/>
                              <a:gd name="connsiteY0" fmla="*/ 0 h 1461175"/>
                              <a:gd name="connsiteX1" fmla="*/ 0 w 740569"/>
                              <a:gd name="connsiteY1" fmla="*/ 1349216 h 1461175"/>
                              <a:gd name="connsiteX2" fmla="*/ 740569 w 740569"/>
                              <a:gd name="connsiteY2" fmla="*/ 1346358 h 1461175"/>
                              <a:gd name="connsiteX3" fmla="*/ 369729 w 740569"/>
                              <a:gd name="connsiteY3" fmla="*/ 0 h 1461175"/>
                              <a:gd name="connsiteX0" fmla="*/ 369729 w 740569"/>
                              <a:gd name="connsiteY0" fmla="*/ 0 h 1463106"/>
                              <a:gd name="connsiteX1" fmla="*/ 0 w 740569"/>
                              <a:gd name="connsiteY1" fmla="*/ 1349216 h 1463106"/>
                              <a:gd name="connsiteX2" fmla="*/ 740569 w 740569"/>
                              <a:gd name="connsiteY2" fmla="*/ 1346358 h 1463106"/>
                              <a:gd name="connsiteX3" fmla="*/ 369729 w 740569"/>
                              <a:gd name="connsiteY3" fmla="*/ 0 h 1463106"/>
                              <a:gd name="connsiteX0" fmla="*/ 369729 w 740569"/>
                              <a:gd name="connsiteY0" fmla="*/ 0 h 1461175"/>
                              <a:gd name="connsiteX1" fmla="*/ 0 w 740569"/>
                              <a:gd name="connsiteY1" fmla="*/ 1349216 h 1461175"/>
                              <a:gd name="connsiteX2" fmla="*/ 740569 w 740569"/>
                              <a:gd name="connsiteY2" fmla="*/ 1346358 h 1461175"/>
                              <a:gd name="connsiteX3" fmla="*/ 369729 w 740569"/>
                              <a:gd name="connsiteY3" fmla="*/ 0 h 1461175"/>
                              <a:gd name="connsiteX0" fmla="*/ 369729 w 740569"/>
                              <a:gd name="connsiteY0" fmla="*/ 0 h 1465277"/>
                              <a:gd name="connsiteX1" fmla="*/ 0 w 740569"/>
                              <a:gd name="connsiteY1" fmla="*/ 1349216 h 1465277"/>
                              <a:gd name="connsiteX2" fmla="*/ 740569 w 740569"/>
                              <a:gd name="connsiteY2" fmla="*/ 1346358 h 1465277"/>
                              <a:gd name="connsiteX3" fmla="*/ 369729 w 740569"/>
                              <a:gd name="connsiteY3" fmla="*/ 0 h 1465277"/>
                              <a:gd name="connsiteX0" fmla="*/ 369729 w 740569"/>
                              <a:gd name="connsiteY0" fmla="*/ 0 h 1458709"/>
                              <a:gd name="connsiteX1" fmla="*/ 0 w 740569"/>
                              <a:gd name="connsiteY1" fmla="*/ 1349216 h 1458709"/>
                              <a:gd name="connsiteX2" fmla="*/ 740569 w 740569"/>
                              <a:gd name="connsiteY2" fmla="*/ 1346358 h 1458709"/>
                              <a:gd name="connsiteX3" fmla="*/ 369729 w 740569"/>
                              <a:gd name="connsiteY3" fmla="*/ 0 h 1458709"/>
                              <a:gd name="connsiteX0" fmla="*/ 369729 w 740569"/>
                              <a:gd name="connsiteY0" fmla="*/ 0 h 1463387"/>
                              <a:gd name="connsiteX1" fmla="*/ 0 w 740569"/>
                              <a:gd name="connsiteY1" fmla="*/ 1349216 h 1463387"/>
                              <a:gd name="connsiteX2" fmla="*/ 740569 w 740569"/>
                              <a:gd name="connsiteY2" fmla="*/ 1346358 h 1463387"/>
                              <a:gd name="connsiteX3" fmla="*/ 369729 w 740569"/>
                              <a:gd name="connsiteY3" fmla="*/ 0 h 1463387"/>
                              <a:gd name="connsiteX0" fmla="*/ 369729 w 740569"/>
                              <a:gd name="connsiteY0" fmla="*/ 0 h 1464226"/>
                              <a:gd name="connsiteX1" fmla="*/ 0 w 740569"/>
                              <a:gd name="connsiteY1" fmla="*/ 1349216 h 1464226"/>
                              <a:gd name="connsiteX2" fmla="*/ 740569 w 740569"/>
                              <a:gd name="connsiteY2" fmla="*/ 1346358 h 1464226"/>
                              <a:gd name="connsiteX3" fmla="*/ 369729 w 740569"/>
                              <a:gd name="connsiteY3" fmla="*/ 0 h 1464226"/>
                              <a:gd name="connsiteX0" fmla="*/ 369729 w 884308"/>
                              <a:gd name="connsiteY0" fmla="*/ 0 h 1464226"/>
                              <a:gd name="connsiteX1" fmla="*/ 0 w 884308"/>
                              <a:gd name="connsiteY1" fmla="*/ 1349216 h 1464226"/>
                              <a:gd name="connsiteX2" fmla="*/ 740569 w 884308"/>
                              <a:gd name="connsiteY2" fmla="*/ 1346358 h 1464226"/>
                              <a:gd name="connsiteX3" fmla="*/ 369729 w 884308"/>
                              <a:gd name="connsiteY3" fmla="*/ 0 h 1464226"/>
                              <a:gd name="connsiteX0" fmla="*/ 369729 w 880371"/>
                              <a:gd name="connsiteY0" fmla="*/ 0 h 1464226"/>
                              <a:gd name="connsiteX1" fmla="*/ 0 w 880371"/>
                              <a:gd name="connsiteY1" fmla="*/ 1349216 h 1464226"/>
                              <a:gd name="connsiteX2" fmla="*/ 740569 w 880371"/>
                              <a:gd name="connsiteY2" fmla="*/ 1346358 h 1464226"/>
                              <a:gd name="connsiteX3" fmla="*/ 369729 w 880371"/>
                              <a:gd name="connsiteY3" fmla="*/ 0 h 1464226"/>
                              <a:gd name="connsiteX0" fmla="*/ 456869 w 967511"/>
                              <a:gd name="connsiteY0" fmla="*/ 0 h 1464226"/>
                              <a:gd name="connsiteX1" fmla="*/ 87140 w 967511"/>
                              <a:gd name="connsiteY1" fmla="*/ 1349216 h 1464226"/>
                              <a:gd name="connsiteX2" fmla="*/ 827709 w 967511"/>
                              <a:gd name="connsiteY2" fmla="*/ 1346358 h 1464226"/>
                              <a:gd name="connsiteX3" fmla="*/ 456869 w 967511"/>
                              <a:gd name="connsiteY3" fmla="*/ 0 h 1464226"/>
                              <a:gd name="connsiteX0" fmla="*/ 476649 w 968249"/>
                              <a:gd name="connsiteY0" fmla="*/ 0 h 1464226"/>
                              <a:gd name="connsiteX1" fmla="*/ 84695 w 968249"/>
                              <a:gd name="connsiteY1" fmla="*/ 1349216 h 1464226"/>
                              <a:gd name="connsiteX2" fmla="*/ 825264 w 968249"/>
                              <a:gd name="connsiteY2" fmla="*/ 1346358 h 1464226"/>
                              <a:gd name="connsiteX3" fmla="*/ 476649 w 968249"/>
                              <a:gd name="connsiteY3" fmla="*/ 0 h 1464226"/>
                              <a:gd name="connsiteX0" fmla="*/ 476649 w 968249"/>
                              <a:gd name="connsiteY0" fmla="*/ 0 h 1464226"/>
                              <a:gd name="connsiteX1" fmla="*/ 84695 w 968249"/>
                              <a:gd name="connsiteY1" fmla="*/ 1349216 h 1464226"/>
                              <a:gd name="connsiteX2" fmla="*/ 825264 w 968249"/>
                              <a:gd name="connsiteY2" fmla="*/ 1346358 h 1464226"/>
                              <a:gd name="connsiteX3" fmla="*/ 476649 w 968249"/>
                              <a:gd name="connsiteY3" fmla="*/ 0 h 1464226"/>
                              <a:gd name="connsiteX0" fmla="*/ 468155 w 967899"/>
                              <a:gd name="connsiteY0" fmla="*/ 0 h 1461051"/>
                              <a:gd name="connsiteX1" fmla="*/ 85726 w 967899"/>
                              <a:gd name="connsiteY1" fmla="*/ 1346041 h 1461051"/>
                              <a:gd name="connsiteX2" fmla="*/ 826295 w 967899"/>
                              <a:gd name="connsiteY2" fmla="*/ 1343183 h 1461051"/>
                              <a:gd name="connsiteX3" fmla="*/ 468155 w 967899"/>
                              <a:gd name="connsiteY3" fmla="*/ 0 h 1461051"/>
                              <a:gd name="connsiteX0" fmla="*/ 468155 w 1044234"/>
                              <a:gd name="connsiteY0" fmla="*/ 1302 h 1462353"/>
                              <a:gd name="connsiteX1" fmla="*/ 85726 w 1044234"/>
                              <a:gd name="connsiteY1" fmla="*/ 1347343 h 1462353"/>
                              <a:gd name="connsiteX2" fmla="*/ 826295 w 1044234"/>
                              <a:gd name="connsiteY2" fmla="*/ 1344485 h 1462353"/>
                              <a:gd name="connsiteX3" fmla="*/ 468155 w 1044234"/>
                              <a:gd name="connsiteY3" fmla="*/ 1302 h 1462353"/>
                              <a:gd name="connsiteX0" fmla="*/ 468155 w 1044234"/>
                              <a:gd name="connsiteY0" fmla="*/ 1302 h 1462353"/>
                              <a:gd name="connsiteX1" fmla="*/ 85726 w 1044234"/>
                              <a:gd name="connsiteY1" fmla="*/ 1347343 h 1462353"/>
                              <a:gd name="connsiteX2" fmla="*/ 826295 w 1044234"/>
                              <a:gd name="connsiteY2" fmla="*/ 1344485 h 1462353"/>
                              <a:gd name="connsiteX3" fmla="*/ 468155 w 1044234"/>
                              <a:gd name="connsiteY3" fmla="*/ 1302 h 1462353"/>
                              <a:gd name="connsiteX0" fmla="*/ 430876 w 1006955"/>
                              <a:gd name="connsiteY0" fmla="*/ 1302 h 1462353"/>
                              <a:gd name="connsiteX1" fmla="*/ 48447 w 1006955"/>
                              <a:gd name="connsiteY1" fmla="*/ 1347343 h 1462353"/>
                              <a:gd name="connsiteX2" fmla="*/ 789016 w 1006955"/>
                              <a:gd name="connsiteY2" fmla="*/ 1344485 h 1462353"/>
                              <a:gd name="connsiteX3" fmla="*/ 430876 w 1006955"/>
                              <a:gd name="connsiteY3" fmla="*/ 1302 h 1462353"/>
                              <a:gd name="connsiteX0" fmla="*/ 432479 w 1010102"/>
                              <a:gd name="connsiteY0" fmla="*/ 115 h 1461166"/>
                              <a:gd name="connsiteX1" fmla="*/ 50050 w 1010102"/>
                              <a:gd name="connsiteY1" fmla="*/ 1346156 h 1461166"/>
                              <a:gd name="connsiteX2" fmla="*/ 790619 w 1010102"/>
                              <a:gd name="connsiteY2" fmla="*/ 1343298 h 1461166"/>
                              <a:gd name="connsiteX3" fmla="*/ 432479 w 1010102"/>
                              <a:gd name="connsiteY3" fmla="*/ 115 h 1461166"/>
                              <a:gd name="connsiteX0" fmla="*/ 478597 w 1096924"/>
                              <a:gd name="connsiteY0" fmla="*/ 61 h 1461112"/>
                              <a:gd name="connsiteX1" fmla="*/ 96168 w 1096924"/>
                              <a:gd name="connsiteY1" fmla="*/ 1346102 h 1461112"/>
                              <a:gd name="connsiteX2" fmla="*/ 836737 w 1096924"/>
                              <a:gd name="connsiteY2" fmla="*/ 1343244 h 1461112"/>
                              <a:gd name="connsiteX3" fmla="*/ 478597 w 1096924"/>
                              <a:gd name="connsiteY3" fmla="*/ 61 h 1461112"/>
                              <a:gd name="connsiteX0" fmla="*/ 478597 w 1037126"/>
                              <a:gd name="connsiteY0" fmla="*/ 48 h 1461099"/>
                              <a:gd name="connsiteX1" fmla="*/ 96168 w 1037126"/>
                              <a:gd name="connsiteY1" fmla="*/ 1346089 h 1461099"/>
                              <a:gd name="connsiteX2" fmla="*/ 836737 w 1037126"/>
                              <a:gd name="connsiteY2" fmla="*/ 1343231 h 1461099"/>
                              <a:gd name="connsiteX3" fmla="*/ 478597 w 1037126"/>
                              <a:gd name="connsiteY3" fmla="*/ 48 h 1461099"/>
                              <a:gd name="connsiteX0" fmla="*/ 573080 w 1131609"/>
                              <a:gd name="connsiteY0" fmla="*/ 48 h 1461099"/>
                              <a:gd name="connsiteX1" fmla="*/ 190651 w 1131609"/>
                              <a:gd name="connsiteY1" fmla="*/ 1346089 h 1461099"/>
                              <a:gd name="connsiteX2" fmla="*/ 931220 w 1131609"/>
                              <a:gd name="connsiteY2" fmla="*/ 1343231 h 1461099"/>
                              <a:gd name="connsiteX3" fmla="*/ 573080 w 1131609"/>
                              <a:gd name="connsiteY3" fmla="*/ 48 h 1461099"/>
                              <a:gd name="connsiteX0" fmla="*/ 573080 w 1131609"/>
                              <a:gd name="connsiteY0" fmla="*/ 48 h 1486288"/>
                              <a:gd name="connsiteX1" fmla="*/ 190651 w 1131609"/>
                              <a:gd name="connsiteY1" fmla="*/ 1346089 h 1486288"/>
                              <a:gd name="connsiteX2" fmla="*/ 931220 w 1131609"/>
                              <a:gd name="connsiteY2" fmla="*/ 1343231 h 1486288"/>
                              <a:gd name="connsiteX3" fmla="*/ 573080 w 1131609"/>
                              <a:gd name="connsiteY3" fmla="*/ 48 h 1486288"/>
                              <a:gd name="connsiteX0" fmla="*/ 573080 w 1131609"/>
                              <a:gd name="connsiteY0" fmla="*/ 48 h 1468932"/>
                              <a:gd name="connsiteX1" fmla="*/ 190651 w 1131609"/>
                              <a:gd name="connsiteY1" fmla="*/ 1346089 h 1468932"/>
                              <a:gd name="connsiteX2" fmla="*/ 931220 w 1131609"/>
                              <a:gd name="connsiteY2" fmla="*/ 1343231 h 1468932"/>
                              <a:gd name="connsiteX3" fmla="*/ 573080 w 1131609"/>
                              <a:gd name="connsiteY3" fmla="*/ 48 h 1468932"/>
                              <a:gd name="connsiteX0" fmla="*/ 573080 w 1131609"/>
                              <a:gd name="connsiteY0" fmla="*/ 48 h 1468932"/>
                              <a:gd name="connsiteX1" fmla="*/ 190651 w 1131609"/>
                              <a:gd name="connsiteY1" fmla="*/ 1346089 h 1468932"/>
                              <a:gd name="connsiteX2" fmla="*/ 931220 w 1131609"/>
                              <a:gd name="connsiteY2" fmla="*/ 1343231 h 1468932"/>
                              <a:gd name="connsiteX3" fmla="*/ 573080 w 1131609"/>
                              <a:gd name="connsiteY3" fmla="*/ 48 h 1468932"/>
                              <a:gd name="connsiteX0" fmla="*/ 573080 w 1131609"/>
                              <a:gd name="connsiteY0" fmla="*/ 48 h 1442977"/>
                              <a:gd name="connsiteX1" fmla="*/ 190651 w 1131609"/>
                              <a:gd name="connsiteY1" fmla="*/ 1346089 h 1442977"/>
                              <a:gd name="connsiteX2" fmla="*/ 931220 w 1131609"/>
                              <a:gd name="connsiteY2" fmla="*/ 1343231 h 1442977"/>
                              <a:gd name="connsiteX3" fmla="*/ 573080 w 1131609"/>
                              <a:gd name="connsiteY3" fmla="*/ 48 h 1442977"/>
                              <a:gd name="connsiteX0" fmla="*/ 570357 w 1128886"/>
                              <a:gd name="connsiteY0" fmla="*/ 48 h 1442977"/>
                              <a:gd name="connsiteX1" fmla="*/ 187928 w 1128886"/>
                              <a:gd name="connsiteY1" fmla="*/ 1346089 h 1442977"/>
                              <a:gd name="connsiteX2" fmla="*/ 928497 w 1128886"/>
                              <a:gd name="connsiteY2" fmla="*/ 1343231 h 1442977"/>
                              <a:gd name="connsiteX3" fmla="*/ 570357 w 1128886"/>
                              <a:gd name="connsiteY3" fmla="*/ 48 h 1442977"/>
                              <a:gd name="connsiteX0" fmla="*/ 564916 w 1123445"/>
                              <a:gd name="connsiteY0" fmla="*/ 48 h 1442977"/>
                              <a:gd name="connsiteX1" fmla="*/ 182487 w 1123445"/>
                              <a:gd name="connsiteY1" fmla="*/ 1346089 h 1442977"/>
                              <a:gd name="connsiteX2" fmla="*/ 923056 w 1123445"/>
                              <a:gd name="connsiteY2" fmla="*/ 1343231 h 1442977"/>
                              <a:gd name="connsiteX3" fmla="*/ 564916 w 1123445"/>
                              <a:gd name="connsiteY3" fmla="*/ 48 h 1442977"/>
                              <a:gd name="connsiteX0" fmla="*/ 564916 w 1123445"/>
                              <a:gd name="connsiteY0" fmla="*/ 48 h 1443945"/>
                              <a:gd name="connsiteX1" fmla="*/ 182487 w 1123445"/>
                              <a:gd name="connsiteY1" fmla="*/ 1346089 h 1443945"/>
                              <a:gd name="connsiteX2" fmla="*/ 923056 w 1123445"/>
                              <a:gd name="connsiteY2" fmla="*/ 1343231 h 1443945"/>
                              <a:gd name="connsiteX3" fmla="*/ 564916 w 1123445"/>
                              <a:gd name="connsiteY3" fmla="*/ 48 h 1443945"/>
                              <a:gd name="connsiteX0" fmla="*/ 564916 w 1123445"/>
                              <a:gd name="connsiteY0" fmla="*/ 48 h 1449956"/>
                              <a:gd name="connsiteX1" fmla="*/ 182487 w 1123445"/>
                              <a:gd name="connsiteY1" fmla="*/ 1346089 h 1449956"/>
                              <a:gd name="connsiteX2" fmla="*/ 923056 w 1123445"/>
                              <a:gd name="connsiteY2" fmla="*/ 1343231 h 1449956"/>
                              <a:gd name="connsiteX3" fmla="*/ 564916 w 1123445"/>
                              <a:gd name="connsiteY3" fmla="*/ 48 h 1449956"/>
                              <a:gd name="connsiteX0" fmla="*/ 564916 w 1123445"/>
                              <a:gd name="connsiteY0" fmla="*/ 48 h 1449956"/>
                              <a:gd name="connsiteX1" fmla="*/ 182487 w 1123445"/>
                              <a:gd name="connsiteY1" fmla="*/ 1346089 h 1449956"/>
                              <a:gd name="connsiteX2" fmla="*/ 923056 w 1123445"/>
                              <a:gd name="connsiteY2" fmla="*/ 1343231 h 1449956"/>
                              <a:gd name="connsiteX3" fmla="*/ 564916 w 1123445"/>
                              <a:gd name="connsiteY3" fmla="*/ 48 h 1449956"/>
                              <a:gd name="connsiteX0" fmla="*/ 564916 w 1123445"/>
                              <a:gd name="connsiteY0" fmla="*/ 48 h 1461788"/>
                              <a:gd name="connsiteX1" fmla="*/ 182487 w 1123445"/>
                              <a:gd name="connsiteY1" fmla="*/ 1346089 h 1461788"/>
                              <a:gd name="connsiteX2" fmla="*/ 923056 w 1123445"/>
                              <a:gd name="connsiteY2" fmla="*/ 1343231 h 1461788"/>
                              <a:gd name="connsiteX3" fmla="*/ 564916 w 1123445"/>
                              <a:gd name="connsiteY3" fmla="*/ 48 h 1461788"/>
                              <a:gd name="connsiteX0" fmla="*/ 564916 w 1123445"/>
                              <a:gd name="connsiteY0" fmla="*/ 48 h 1461788"/>
                              <a:gd name="connsiteX1" fmla="*/ 182487 w 1123445"/>
                              <a:gd name="connsiteY1" fmla="*/ 1346089 h 1461788"/>
                              <a:gd name="connsiteX2" fmla="*/ 923056 w 1123445"/>
                              <a:gd name="connsiteY2" fmla="*/ 1343231 h 1461788"/>
                              <a:gd name="connsiteX3" fmla="*/ 564916 w 1123445"/>
                              <a:gd name="connsiteY3" fmla="*/ 48 h 1461788"/>
                              <a:gd name="connsiteX0" fmla="*/ 564916 w 1123445"/>
                              <a:gd name="connsiteY0" fmla="*/ 48 h 1456807"/>
                              <a:gd name="connsiteX1" fmla="*/ 182487 w 1123445"/>
                              <a:gd name="connsiteY1" fmla="*/ 1346089 h 1456807"/>
                              <a:gd name="connsiteX2" fmla="*/ 923056 w 1123445"/>
                              <a:gd name="connsiteY2" fmla="*/ 1343231 h 1456807"/>
                              <a:gd name="connsiteX3" fmla="*/ 564916 w 1123445"/>
                              <a:gd name="connsiteY3" fmla="*/ 48 h 1456807"/>
                              <a:gd name="connsiteX0" fmla="*/ 566274 w 1124803"/>
                              <a:gd name="connsiteY0" fmla="*/ 48 h 1456807"/>
                              <a:gd name="connsiteX1" fmla="*/ 183845 w 1124803"/>
                              <a:gd name="connsiteY1" fmla="*/ 1346089 h 1456807"/>
                              <a:gd name="connsiteX2" fmla="*/ 924414 w 1124803"/>
                              <a:gd name="connsiteY2" fmla="*/ 1343231 h 1456807"/>
                              <a:gd name="connsiteX3" fmla="*/ 566274 w 1124803"/>
                              <a:gd name="connsiteY3" fmla="*/ 48 h 1456807"/>
                              <a:gd name="connsiteX0" fmla="*/ 552389 w 1124859"/>
                              <a:gd name="connsiteY0" fmla="*/ 48 h 1453632"/>
                              <a:gd name="connsiteX1" fmla="*/ 192185 w 1124859"/>
                              <a:gd name="connsiteY1" fmla="*/ 1342914 h 1453632"/>
                              <a:gd name="connsiteX2" fmla="*/ 932754 w 1124859"/>
                              <a:gd name="connsiteY2" fmla="*/ 1340056 h 1453632"/>
                              <a:gd name="connsiteX3" fmla="*/ 552389 w 1124859"/>
                              <a:gd name="connsiteY3" fmla="*/ 48 h 1453632"/>
                              <a:gd name="connsiteX0" fmla="*/ 559335 w 1138464"/>
                              <a:gd name="connsiteY0" fmla="*/ 37 h 1453621"/>
                              <a:gd name="connsiteX1" fmla="*/ 199131 w 1138464"/>
                              <a:gd name="connsiteY1" fmla="*/ 1342903 h 1453621"/>
                              <a:gd name="connsiteX2" fmla="*/ 939700 w 1138464"/>
                              <a:gd name="connsiteY2" fmla="*/ 1340045 h 1453621"/>
                              <a:gd name="connsiteX3" fmla="*/ 559335 w 1138464"/>
                              <a:gd name="connsiteY3" fmla="*/ 37 h 1453621"/>
                              <a:gd name="connsiteX0" fmla="*/ 561348 w 1142409"/>
                              <a:gd name="connsiteY0" fmla="*/ 3 h 1453587"/>
                              <a:gd name="connsiteX1" fmla="*/ 201144 w 1142409"/>
                              <a:gd name="connsiteY1" fmla="*/ 1342869 h 1453587"/>
                              <a:gd name="connsiteX2" fmla="*/ 941713 w 1142409"/>
                              <a:gd name="connsiteY2" fmla="*/ 1340011 h 1453587"/>
                              <a:gd name="connsiteX3" fmla="*/ 561348 w 1142409"/>
                              <a:gd name="connsiteY3" fmla="*/ 3 h 1453587"/>
                              <a:gd name="connsiteX0" fmla="*/ 550760 w 1131821"/>
                              <a:gd name="connsiteY0" fmla="*/ 3 h 1453587"/>
                              <a:gd name="connsiteX1" fmla="*/ 190556 w 1131821"/>
                              <a:gd name="connsiteY1" fmla="*/ 1342869 h 1453587"/>
                              <a:gd name="connsiteX2" fmla="*/ 931125 w 1131821"/>
                              <a:gd name="connsiteY2" fmla="*/ 1340011 h 1453587"/>
                              <a:gd name="connsiteX3" fmla="*/ 550760 w 1131821"/>
                              <a:gd name="connsiteY3" fmla="*/ 3 h 1453587"/>
                              <a:gd name="connsiteX0" fmla="*/ 558373 w 1131602"/>
                              <a:gd name="connsiteY0" fmla="*/ 3 h 1453587"/>
                              <a:gd name="connsiteX1" fmla="*/ 185469 w 1131602"/>
                              <a:gd name="connsiteY1" fmla="*/ 1342869 h 1453587"/>
                              <a:gd name="connsiteX2" fmla="*/ 926038 w 1131602"/>
                              <a:gd name="connsiteY2" fmla="*/ 1340011 h 1453587"/>
                              <a:gd name="connsiteX3" fmla="*/ 558373 w 1131602"/>
                              <a:gd name="connsiteY3" fmla="*/ 3 h 1453587"/>
                              <a:gd name="connsiteX0" fmla="*/ 548507 w 1112005"/>
                              <a:gd name="connsiteY0" fmla="*/ 1 h 1453585"/>
                              <a:gd name="connsiteX1" fmla="*/ 175603 w 1112005"/>
                              <a:gd name="connsiteY1" fmla="*/ 1342867 h 1453585"/>
                              <a:gd name="connsiteX2" fmla="*/ 916172 w 1112005"/>
                              <a:gd name="connsiteY2" fmla="*/ 1340009 h 1453585"/>
                              <a:gd name="connsiteX3" fmla="*/ 548507 w 1112005"/>
                              <a:gd name="connsiteY3" fmla="*/ 1 h 1453585"/>
                              <a:gd name="connsiteX0" fmla="*/ 542754 w 1100571"/>
                              <a:gd name="connsiteY0" fmla="*/ 36 h 1453620"/>
                              <a:gd name="connsiteX1" fmla="*/ 169850 w 1100571"/>
                              <a:gd name="connsiteY1" fmla="*/ 1342902 h 1453620"/>
                              <a:gd name="connsiteX2" fmla="*/ 910419 w 1100571"/>
                              <a:gd name="connsiteY2" fmla="*/ 1340044 h 1453620"/>
                              <a:gd name="connsiteX3" fmla="*/ 542754 w 1100571"/>
                              <a:gd name="connsiteY3" fmla="*/ 36 h 1453620"/>
                              <a:gd name="connsiteX0" fmla="*/ 536208 w 1087553"/>
                              <a:gd name="connsiteY0" fmla="*/ 123 h 1453707"/>
                              <a:gd name="connsiteX1" fmla="*/ 163304 w 1087553"/>
                              <a:gd name="connsiteY1" fmla="*/ 1342989 h 1453707"/>
                              <a:gd name="connsiteX2" fmla="*/ 903873 w 1087553"/>
                              <a:gd name="connsiteY2" fmla="*/ 1340131 h 1453707"/>
                              <a:gd name="connsiteX3" fmla="*/ 536208 w 1087553"/>
                              <a:gd name="connsiteY3" fmla="*/ 123 h 1453707"/>
                              <a:gd name="connsiteX0" fmla="*/ 530746 w 1076684"/>
                              <a:gd name="connsiteY0" fmla="*/ 13 h 1453597"/>
                              <a:gd name="connsiteX1" fmla="*/ 157842 w 1076684"/>
                              <a:gd name="connsiteY1" fmla="*/ 1342879 h 1453597"/>
                              <a:gd name="connsiteX2" fmla="*/ 898411 w 1076684"/>
                              <a:gd name="connsiteY2" fmla="*/ 1340021 h 1453597"/>
                              <a:gd name="connsiteX3" fmla="*/ 530746 w 1076684"/>
                              <a:gd name="connsiteY3" fmla="*/ 13 h 1453597"/>
                              <a:gd name="connsiteX0" fmla="*/ 540674 w 1086612"/>
                              <a:gd name="connsiteY0" fmla="*/ 13 h 1453597"/>
                              <a:gd name="connsiteX1" fmla="*/ 167770 w 1086612"/>
                              <a:gd name="connsiteY1" fmla="*/ 1342879 h 1453597"/>
                              <a:gd name="connsiteX2" fmla="*/ 908339 w 1086612"/>
                              <a:gd name="connsiteY2" fmla="*/ 1340021 h 1453597"/>
                              <a:gd name="connsiteX3" fmla="*/ 540674 w 1086612"/>
                              <a:gd name="connsiteY3" fmla="*/ 13 h 1453597"/>
                              <a:gd name="connsiteX0" fmla="*/ 540674 w 1063490"/>
                              <a:gd name="connsiteY0" fmla="*/ 13 h 1453597"/>
                              <a:gd name="connsiteX1" fmla="*/ 167770 w 1063490"/>
                              <a:gd name="connsiteY1" fmla="*/ 1342879 h 1453597"/>
                              <a:gd name="connsiteX2" fmla="*/ 908339 w 1063490"/>
                              <a:gd name="connsiteY2" fmla="*/ 1340021 h 1453597"/>
                              <a:gd name="connsiteX3" fmla="*/ 540674 w 1063490"/>
                              <a:gd name="connsiteY3" fmla="*/ 13 h 14535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063490" h="1453597">
                                <a:moveTo>
                                  <a:pt x="540674" y="13"/>
                                </a:moveTo>
                                <a:cubicBezTo>
                                  <a:pt x="-97289" y="-4273"/>
                                  <a:pt x="-98930" y="1122825"/>
                                  <a:pt x="167770" y="1342879"/>
                                </a:cubicBezTo>
                                <a:cubicBezTo>
                                  <a:pt x="281277" y="1477657"/>
                                  <a:pt x="729533" y="1503850"/>
                                  <a:pt x="908339" y="1340021"/>
                                </a:cubicBezTo>
                                <a:cubicBezTo>
                                  <a:pt x="1141755" y="1057447"/>
                                  <a:pt x="1178637" y="4299"/>
                                  <a:pt x="540674" y="13"/>
                                </a:cubicBez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42" name="フリーフォーム 241"/>
                          <p:cNvSpPr/>
                          <p:nvPr/>
                        </p:nvSpPr>
                        <p:spPr>
                          <a:xfrm>
                            <a:off x="3407617" y="3324186"/>
                            <a:ext cx="745175" cy="570351"/>
                          </a:xfrm>
                          <a:custGeom>
                            <a:avLst/>
                            <a:gdLst>
                              <a:gd name="connsiteX0" fmla="*/ 0 w 615950"/>
                              <a:gd name="connsiteY0" fmla="*/ 466725 h 473075"/>
                              <a:gd name="connsiteX1" fmla="*/ 615950 w 615950"/>
                              <a:gd name="connsiteY1" fmla="*/ 473075 h 473075"/>
                              <a:gd name="connsiteX2" fmla="*/ 314325 w 615950"/>
                              <a:gd name="connsiteY2" fmla="*/ 0 h 473075"/>
                              <a:gd name="connsiteX3" fmla="*/ 0 w 615950"/>
                              <a:gd name="connsiteY3" fmla="*/ 466725 h 473075"/>
                              <a:gd name="connsiteX0" fmla="*/ 0 w 615950"/>
                              <a:gd name="connsiteY0" fmla="*/ 466725 h 569751"/>
                              <a:gd name="connsiteX1" fmla="*/ 615950 w 615950"/>
                              <a:gd name="connsiteY1" fmla="*/ 473075 h 569751"/>
                              <a:gd name="connsiteX2" fmla="*/ 314325 w 615950"/>
                              <a:gd name="connsiteY2" fmla="*/ 0 h 569751"/>
                              <a:gd name="connsiteX3" fmla="*/ 0 w 615950"/>
                              <a:gd name="connsiteY3" fmla="*/ 466725 h 569751"/>
                              <a:gd name="connsiteX0" fmla="*/ 538 w 616488"/>
                              <a:gd name="connsiteY0" fmla="*/ 466725 h 593989"/>
                              <a:gd name="connsiteX1" fmla="*/ 616488 w 616488"/>
                              <a:gd name="connsiteY1" fmla="*/ 473075 h 593989"/>
                              <a:gd name="connsiteX2" fmla="*/ 314863 w 616488"/>
                              <a:gd name="connsiteY2" fmla="*/ 0 h 593989"/>
                              <a:gd name="connsiteX3" fmla="*/ 538 w 616488"/>
                              <a:gd name="connsiteY3" fmla="*/ 466725 h 593989"/>
                              <a:gd name="connsiteX0" fmla="*/ 433 w 616383"/>
                              <a:gd name="connsiteY0" fmla="*/ 466725 h 584457"/>
                              <a:gd name="connsiteX1" fmla="*/ 616383 w 616383"/>
                              <a:gd name="connsiteY1" fmla="*/ 473075 h 584457"/>
                              <a:gd name="connsiteX2" fmla="*/ 314758 w 616383"/>
                              <a:gd name="connsiteY2" fmla="*/ 0 h 584457"/>
                              <a:gd name="connsiteX3" fmla="*/ 433 w 616383"/>
                              <a:gd name="connsiteY3" fmla="*/ 466725 h 584457"/>
                              <a:gd name="connsiteX0" fmla="*/ 435 w 616385"/>
                              <a:gd name="connsiteY0" fmla="*/ 466725 h 580396"/>
                              <a:gd name="connsiteX1" fmla="*/ 616385 w 616385"/>
                              <a:gd name="connsiteY1" fmla="*/ 473075 h 580396"/>
                              <a:gd name="connsiteX2" fmla="*/ 314760 w 616385"/>
                              <a:gd name="connsiteY2" fmla="*/ 0 h 580396"/>
                              <a:gd name="connsiteX3" fmla="*/ 435 w 616385"/>
                              <a:gd name="connsiteY3" fmla="*/ 466725 h 580396"/>
                              <a:gd name="connsiteX0" fmla="*/ 435 w 673118"/>
                              <a:gd name="connsiteY0" fmla="*/ 466725 h 580396"/>
                              <a:gd name="connsiteX1" fmla="*/ 616385 w 673118"/>
                              <a:gd name="connsiteY1" fmla="*/ 473075 h 580396"/>
                              <a:gd name="connsiteX2" fmla="*/ 314760 w 673118"/>
                              <a:gd name="connsiteY2" fmla="*/ 0 h 580396"/>
                              <a:gd name="connsiteX3" fmla="*/ 435 w 673118"/>
                              <a:gd name="connsiteY3" fmla="*/ 466725 h 580396"/>
                              <a:gd name="connsiteX0" fmla="*/ 22077 w 694760"/>
                              <a:gd name="connsiteY0" fmla="*/ 466725 h 580396"/>
                              <a:gd name="connsiteX1" fmla="*/ 638027 w 694760"/>
                              <a:gd name="connsiteY1" fmla="*/ 473075 h 580396"/>
                              <a:gd name="connsiteX2" fmla="*/ 336402 w 694760"/>
                              <a:gd name="connsiteY2" fmla="*/ 0 h 580396"/>
                              <a:gd name="connsiteX3" fmla="*/ 22077 w 694760"/>
                              <a:gd name="connsiteY3" fmla="*/ 466725 h 580396"/>
                              <a:gd name="connsiteX0" fmla="*/ 22077 w 694760"/>
                              <a:gd name="connsiteY0" fmla="*/ 466725 h 592568"/>
                              <a:gd name="connsiteX1" fmla="*/ 638027 w 694760"/>
                              <a:gd name="connsiteY1" fmla="*/ 473075 h 592568"/>
                              <a:gd name="connsiteX2" fmla="*/ 336402 w 694760"/>
                              <a:gd name="connsiteY2" fmla="*/ 0 h 592568"/>
                              <a:gd name="connsiteX3" fmla="*/ 22077 w 694760"/>
                              <a:gd name="connsiteY3" fmla="*/ 466725 h 592568"/>
                              <a:gd name="connsiteX0" fmla="*/ 22077 w 694760"/>
                              <a:gd name="connsiteY0" fmla="*/ 466725 h 588380"/>
                              <a:gd name="connsiteX1" fmla="*/ 638027 w 694760"/>
                              <a:gd name="connsiteY1" fmla="*/ 473075 h 588380"/>
                              <a:gd name="connsiteX2" fmla="*/ 336402 w 694760"/>
                              <a:gd name="connsiteY2" fmla="*/ 0 h 588380"/>
                              <a:gd name="connsiteX3" fmla="*/ 22077 w 694760"/>
                              <a:gd name="connsiteY3" fmla="*/ 466725 h 588380"/>
                              <a:gd name="connsiteX0" fmla="*/ 22077 w 694760"/>
                              <a:gd name="connsiteY0" fmla="*/ 466725 h 570313"/>
                              <a:gd name="connsiteX1" fmla="*/ 638027 w 694760"/>
                              <a:gd name="connsiteY1" fmla="*/ 473075 h 570313"/>
                              <a:gd name="connsiteX2" fmla="*/ 336402 w 694760"/>
                              <a:gd name="connsiteY2" fmla="*/ 0 h 570313"/>
                              <a:gd name="connsiteX3" fmla="*/ 22077 w 694760"/>
                              <a:gd name="connsiteY3" fmla="*/ 466725 h 570313"/>
                              <a:gd name="connsiteX0" fmla="*/ 22077 w 724658"/>
                              <a:gd name="connsiteY0" fmla="*/ 466725 h 570313"/>
                              <a:gd name="connsiteX1" fmla="*/ 638027 w 724658"/>
                              <a:gd name="connsiteY1" fmla="*/ 473075 h 570313"/>
                              <a:gd name="connsiteX2" fmla="*/ 336402 w 724658"/>
                              <a:gd name="connsiteY2" fmla="*/ 0 h 570313"/>
                              <a:gd name="connsiteX3" fmla="*/ 22077 w 724658"/>
                              <a:gd name="connsiteY3" fmla="*/ 466725 h 570313"/>
                              <a:gd name="connsiteX0" fmla="*/ 34704 w 737285"/>
                              <a:gd name="connsiteY0" fmla="*/ 466725 h 570313"/>
                              <a:gd name="connsiteX1" fmla="*/ 650654 w 737285"/>
                              <a:gd name="connsiteY1" fmla="*/ 473075 h 570313"/>
                              <a:gd name="connsiteX2" fmla="*/ 349029 w 737285"/>
                              <a:gd name="connsiteY2" fmla="*/ 0 h 570313"/>
                              <a:gd name="connsiteX3" fmla="*/ 34704 w 737285"/>
                              <a:gd name="connsiteY3" fmla="*/ 466725 h 570313"/>
                              <a:gd name="connsiteX0" fmla="*/ 34704 w 737285"/>
                              <a:gd name="connsiteY0" fmla="*/ 466725 h 570313"/>
                              <a:gd name="connsiteX1" fmla="*/ 650654 w 737285"/>
                              <a:gd name="connsiteY1" fmla="*/ 473075 h 570313"/>
                              <a:gd name="connsiteX2" fmla="*/ 349029 w 737285"/>
                              <a:gd name="connsiteY2" fmla="*/ 0 h 570313"/>
                              <a:gd name="connsiteX3" fmla="*/ 34704 w 737285"/>
                              <a:gd name="connsiteY3" fmla="*/ 466725 h 570313"/>
                              <a:gd name="connsiteX0" fmla="*/ 34704 w 737768"/>
                              <a:gd name="connsiteY0" fmla="*/ 505047 h 608635"/>
                              <a:gd name="connsiteX1" fmla="*/ 650654 w 737768"/>
                              <a:gd name="connsiteY1" fmla="*/ 511397 h 608635"/>
                              <a:gd name="connsiteX2" fmla="*/ 349029 w 737768"/>
                              <a:gd name="connsiteY2" fmla="*/ 38322 h 608635"/>
                              <a:gd name="connsiteX3" fmla="*/ 34704 w 737768"/>
                              <a:gd name="connsiteY3" fmla="*/ 505047 h 608635"/>
                              <a:gd name="connsiteX0" fmla="*/ 49740 w 774768"/>
                              <a:gd name="connsiteY0" fmla="*/ 466725 h 570313"/>
                              <a:gd name="connsiteX1" fmla="*/ 665690 w 774768"/>
                              <a:gd name="connsiteY1" fmla="*/ 473075 h 570313"/>
                              <a:gd name="connsiteX2" fmla="*/ 364065 w 774768"/>
                              <a:gd name="connsiteY2" fmla="*/ 0 h 570313"/>
                              <a:gd name="connsiteX3" fmla="*/ 49740 w 774768"/>
                              <a:gd name="connsiteY3" fmla="*/ 466725 h 570313"/>
                              <a:gd name="connsiteX0" fmla="*/ 48554 w 772027"/>
                              <a:gd name="connsiteY0" fmla="*/ 467044 h 570632"/>
                              <a:gd name="connsiteX1" fmla="*/ 664504 w 772027"/>
                              <a:gd name="connsiteY1" fmla="*/ 473394 h 570632"/>
                              <a:gd name="connsiteX2" fmla="*/ 362879 w 772027"/>
                              <a:gd name="connsiteY2" fmla="*/ 319 h 570632"/>
                              <a:gd name="connsiteX3" fmla="*/ 48554 w 772027"/>
                              <a:gd name="connsiteY3" fmla="*/ 467044 h 570632"/>
                              <a:gd name="connsiteX0" fmla="*/ 60463 w 798582"/>
                              <a:gd name="connsiteY0" fmla="*/ 466763 h 570351"/>
                              <a:gd name="connsiteX1" fmla="*/ 676413 w 798582"/>
                              <a:gd name="connsiteY1" fmla="*/ 473113 h 570351"/>
                              <a:gd name="connsiteX2" fmla="*/ 374788 w 798582"/>
                              <a:gd name="connsiteY2" fmla="*/ 38 h 570351"/>
                              <a:gd name="connsiteX3" fmla="*/ 60463 w 798582"/>
                              <a:gd name="connsiteY3" fmla="*/ 466763 h 570351"/>
                              <a:gd name="connsiteX0" fmla="*/ 53132 w 782474"/>
                              <a:gd name="connsiteY0" fmla="*/ 466763 h 570351"/>
                              <a:gd name="connsiteX1" fmla="*/ 669082 w 782474"/>
                              <a:gd name="connsiteY1" fmla="*/ 473113 h 570351"/>
                              <a:gd name="connsiteX2" fmla="*/ 367457 w 782474"/>
                              <a:gd name="connsiteY2" fmla="*/ 38 h 570351"/>
                              <a:gd name="connsiteX3" fmla="*/ 53132 w 782474"/>
                              <a:gd name="connsiteY3" fmla="*/ 466763 h 570351"/>
                              <a:gd name="connsiteX0" fmla="*/ 53132 w 761700"/>
                              <a:gd name="connsiteY0" fmla="*/ 466763 h 570351"/>
                              <a:gd name="connsiteX1" fmla="*/ 669082 w 761700"/>
                              <a:gd name="connsiteY1" fmla="*/ 473113 h 570351"/>
                              <a:gd name="connsiteX2" fmla="*/ 367457 w 761700"/>
                              <a:gd name="connsiteY2" fmla="*/ 38 h 570351"/>
                              <a:gd name="connsiteX3" fmla="*/ 53132 w 761700"/>
                              <a:gd name="connsiteY3" fmla="*/ 466763 h 570351"/>
                              <a:gd name="connsiteX0" fmla="*/ 53132 w 760319"/>
                              <a:gd name="connsiteY0" fmla="*/ 466763 h 570351"/>
                              <a:gd name="connsiteX1" fmla="*/ 669082 w 760319"/>
                              <a:gd name="connsiteY1" fmla="*/ 473113 h 570351"/>
                              <a:gd name="connsiteX2" fmla="*/ 367457 w 760319"/>
                              <a:gd name="connsiteY2" fmla="*/ 38 h 570351"/>
                              <a:gd name="connsiteX3" fmla="*/ 53132 w 760319"/>
                              <a:gd name="connsiteY3" fmla="*/ 466763 h 570351"/>
                              <a:gd name="connsiteX0" fmla="*/ 53132 w 760319"/>
                              <a:gd name="connsiteY0" fmla="*/ 466763 h 570351"/>
                              <a:gd name="connsiteX1" fmla="*/ 669082 w 760319"/>
                              <a:gd name="connsiteY1" fmla="*/ 473113 h 570351"/>
                              <a:gd name="connsiteX2" fmla="*/ 367457 w 760319"/>
                              <a:gd name="connsiteY2" fmla="*/ 38 h 570351"/>
                              <a:gd name="connsiteX3" fmla="*/ 53132 w 760319"/>
                              <a:gd name="connsiteY3" fmla="*/ 466763 h 570351"/>
                              <a:gd name="connsiteX0" fmla="*/ 53132 w 731501"/>
                              <a:gd name="connsiteY0" fmla="*/ 466763 h 570351"/>
                              <a:gd name="connsiteX1" fmla="*/ 669082 w 731501"/>
                              <a:gd name="connsiteY1" fmla="*/ 473113 h 570351"/>
                              <a:gd name="connsiteX2" fmla="*/ 367457 w 731501"/>
                              <a:gd name="connsiteY2" fmla="*/ 38 h 570351"/>
                              <a:gd name="connsiteX3" fmla="*/ 53132 w 731501"/>
                              <a:gd name="connsiteY3" fmla="*/ 466763 h 570351"/>
                              <a:gd name="connsiteX0" fmla="*/ 53132 w 745175"/>
                              <a:gd name="connsiteY0" fmla="*/ 466763 h 570351"/>
                              <a:gd name="connsiteX1" fmla="*/ 669082 w 745175"/>
                              <a:gd name="connsiteY1" fmla="*/ 473113 h 570351"/>
                              <a:gd name="connsiteX2" fmla="*/ 367457 w 745175"/>
                              <a:gd name="connsiteY2" fmla="*/ 38 h 570351"/>
                              <a:gd name="connsiteX3" fmla="*/ 53132 w 745175"/>
                              <a:gd name="connsiteY3" fmla="*/ 466763 h 57035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745175" h="570351">
                                <a:moveTo>
                                  <a:pt x="53132" y="466763"/>
                                </a:moveTo>
                                <a:cubicBezTo>
                                  <a:pt x="90174" y="589530"/>
                                  <a:pt x="571715" y="617046"/>
                                  <a:pt x="669082" y="473113"/>
                                </a:cubicBezTo>
                                <a:cubicBezTo>
                                  <a:pt x="863815" y="185246"/>
                                  <a:pt x="656382" y="3213"/>
                                  <a:pt x="367457" y="38"/>
                                </a:cubicBezTo>
                                <a:cubicBezTo>
                                  <a:pt x="78532" y="-3137"/>
                                  <a:pt x="-92918" y="193713"/>
                                  <a:pt x="53132" y="46676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bg2">
                              <a:lumMod val="90000"/>
                            </a:schemeClr>
                          </a:solidFill>
                          <a:ln w="254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33" name="グループ化 232"/>
                      <p:cNvGrpSpPr/>
                      <p:nvPr/>
                    </p:nvGrpSpPr>
                    <p:grpSpPr>
                      <a:xfrm>
                        <a:off x="3095265" y="3715272"/>
                        <a:ext cx="221679" cy="126156"/>
                        <a:chOff x="3095265" y="3715272"/>
                        <a:chExt cx="221679" cy="126156"/>
                      </a:xfrm>
                    </p:grpSpPr>
                    <p:sp>
                      <p:nvSpPr>
                        <p:cNvPr id="234" name="楕円 233"/>
                        <p:cNvSpPr/>
                        <p:nvPr/>
                      </p:nvSpPr>
                      <p:spPr>
                        <a:xfrm>
                          <a:off x="3182967" y="3715272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35" name="楕円 234"/>
                        <p:cNvSpPr/>
                        <p:nvPr/>
                      </p:nvSpPr>
                      <p:spPr>
                        <a:xfrm>
                          <a:off x="3186147" y="3795709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36" name="楕円 235"/>
                        <p:cNvSpPr/>
                        <p:nvPr/>
                      </p:nvSpPr>
                      <p:spPr>
                        <a:xfrm>
                          <a:off x="3271225" y="3761212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37" name="楕円 236"/>
                        <p:cNvSpPr/>
                        <p:nvPr/>
                      </p:nvSpPr>
                      <p:spPr>
                        <a:xfrm>
                          <a:off x="3095265" y="3757664"/>
                          <a:ext cx="45719" cy="4571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02" name="グループ化 201"/>
                    <p:cNvGrpSpPr/>
                    <p:nvPr/>
                  </p:nvGrpSpPr>
                  <p:grpSpPr>
                    <a:xfrm>
                      <a:off x="2701944" y="4593874"/>
                      <a:ext cx="969475" cy="817626"/>
                      <a:chOff x="2701944" y="4593874"/>
                      <a:chExt cx="969475" cy="817626"/>
                    </a:xfrm>
                  </p:grpSpPr>
                  <p:sp>
                    <p:nvSpPr>
                      <p:cNvPr id="203" name="正方形/長方形 202"/>
                      <p:cNvSpPr/>
                      <p:nvPr/>
                    </p:nvSpPr>
                    <p:spPr>
                      <a:xfrm>
                        <a:off x="2842269" y="4772957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04" name="正方形/長方形 203"/>
                      <p:cNvSpPr/>
                      <p:nvPr/>
                    </p:nvSpPr>
                    <p:spPr>
                      <a:xfrm>
                        <a:off x="2994669" y="4925357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05" name="正方形/長方形 204"/>
                      <p:cNvSpPr/>
                      <p:nvPr/>
                    </p:nvSpPr>
                    <p:spPr>
                      <a:xfrm>
                        <a:off x="3163287" y="511825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06" name="正方形/長方形 205"/>
                      <p:cNvSpPr/>
                      <p:nvPr/>
                    </p:nvSpPr>
                    <p:spPr>
                      <a:xfrm>
                        <a:off x="3316944" y="4865725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07" name="正方形/長方形 206"/>
                      <p:cNvSpPr/>
                      <p:nvPr/>
                    </p:nvSpPr>
                    <p:spPr>
                      <a:xfrm>
                        <a:off x="3523056" y="4987689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08" name="正方形/長方形 207"/>
                      <p:cNvSpPr/>
                      <p:nvPr/>
                    </p:nvSpPr>
                    <p:spPr>
                      <a:xfrm>
                        <a:off x="3299469" y="5230157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09" name="正方形/長方形 208"/>
                      <p:cNvSpPr/>
                      <p:nvPr/>
                    </p:nvSpPr>
                    <p:spPr>
                      <a:xfrm>
                        <a:off x="2850853" y="5236580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10" name="正方形/長方形 209"/>
                      <p:cNvSpPr/>
                      <p:nvPr/>
                    </p:nvSpPr>
                    <p:spPr>
                      <a:xfrm>
                        <a:off x="3072405" y="5344603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11" name="正方形/長方形 210"/>
                      <p:cNvSpPr/>
                      <p:nvPr/>
                    </p:nvSpPr>
                    <p:spPr>
                      <a:xfrm>
                        <a:off x="3625700" y="476133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12" name="グループ化 211"/>
                      <p:cNvGrpSpPr/>
                      <p:nvPr/>
                    </p:nvGrpSpPr>
                    <p:grpSpPr>
                      <a:xfrm rot="1091352">
                        <a:off x="3066878" y="4841169"/>
                        <a:ext cx="535134" cy="570331"/>
                        <a:chOff x="2608381" y="5027849"/>
                        <a:chExt cx="860425" cy="868350"/>
                      </a:xfrm>
                    </p:grpSpPr>
                    <p:sp>
                      <p:nvSpPr>
                        <p:cNvPr id="223" name="正方形/長方形 222"/>
                        <p:cNvSpPr/>
                        <p:nvPr/>
                      </p:nvSpPr>
                      <p:spPr>
                        <a:xfrm>
                          <a:off x="3384857" y="5621856"/>
                          <a:ext cx="45720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4" name="正方形/長方形 223"/>
                        <p:cNvSpPr/>
                        <p:nvPr/>
                      </p:nvSpPr>
                      <p:spPr>
                        <a:xfrm>
                          <a:off x="3147069" y="5077757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5" name="正方形/長方形 224"/>
                        <p:cNvSpPr/>
                        <p:nvPr/>
                      </p:nvSpPr>
                      <p:spPr>
                        <a:xfrm>
                          <a:off x="2608381" y="5850480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6" name="正方形/長方形 225"/>
                        <p:cNvSpPr/>
                        <p:nvPr/>
                      </p:nvSpPr>
                      <p:spPr>
                        <a:xfrm>
                          <a:off x="3423086" y="5027849"/>
                          <a:ext cx="45720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7" name="正方形/長方形 226"/>
                        <p:cNvSpPr/>
                        <p:nvPr/>
                      </p:nvSpPr>
                      <p:spPr>
                        <a:xfrm>
                          <a:off x="2634567" y="5196561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8" name="正方形/長方形 227"/>
                        <p:cNvSpPr/>
                        <p:nvPr/>
                      </p:nvSpPr>
                      <p:spPr>
                        <a:xfrm>
                          <a:off x="3046640" y="5822639"/>
                          <a:ext cx="45720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9" name="正方形/長方形 228"/>
                        <p:cNvSpPr/>
                        <p:nvPr/>
                      </p:nvSpPr>
                      <p:spPr>
                        <a:xfrm>
                          <a:off x="3060976" y="5342533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30" name="正方形/長方形 229"/>
                        <p:cNvSpPr/>
                        <p:nvPr/>
                      </p:nvSpPr>
                      <p:spPr>
                        <a:xfrm>
                          <a:off x="3391777" y="5420909"/>
                          <a:ext cx="45720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31" name="正方形/長方形 230"/>
                        <p:cNvSpPr/>
                        <p:nvPr/>
                      </p:nvSpPr>
                      <p:spPr>
                        <a:xfrm>
                          <a:off x="3338136" y="5493911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13" name="グループ化 212"/>
                      <p:cNvGrpSpPr/>
                      <p:nvPr/>
                    </p:nvGrpSpPr>
                    <p:grpSpPr>
                      <a:xfrm rot="14398451">
                        <a:off x="2617738" y="4678080"/>
                        <a:ext cx="677593" cy="509182"/>
                        <a:chOff x="2445755" y="4787250"/>
                        <a:chExt cx="1069308" cy="744507"/>
                      </a:xfrm>
                    </p:grpSpPr>
                    <p:sp>
                      <p:nvSpPr>
                        <p:cNvPr id="214" name="正方形/長方形 213"/>
                        <p:cNvSpPr/>
                        <p:nvPr/>
                      </p:nvSpPr>
                      <p:spPr>
                        <a:xfrm>
                          <a:off x="3124975" y="4884608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5" name="正方形/長方形 214"/>
                        <p:cNvSpPr/>
                        <p:nvPr/>
                      </p:nvSpPr>
                      <p:spPr>
                        <a:xfrm>
                          <a:off x="2903280" y="4997924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6" name="正方形/長方形 215"/>
                        <p:cNvSpPr/>
                        <p:nvPr/>
                      </p:nvSpPr>
                      <p:spPr>
                        <a:xfrm>
                          <a:off x="2658665" y="4959705"/>
                          <a:ext cx="45721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7" name="正方形/長方形 216"/>
                        <p:cNvSpPr/>
                        <p:nvPr/>
                      </p:nvSpPr>
                      <p:spPr>
                        <a:xfrm>
                          <a:off x="3469344" y="5018125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8" name="正方形/長方形 217"/>
                        <p:cNvSpPr/>
                        <p:nvPr/>
                      </p:nvSpPr>
                      <p:spPr>
                        <a:xfrm>
                          <a:off x="2634567" y="5196561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9" name="正方形/長方形 218"/>
                        <p:cNvSpPr/>
                        <p:nvPr/>
                      </p:nvSpPr>
                      <p:spPr>
                        <a:xfrm>
                          <a:off x="2637361" y="5486038"/>
                          <a:ext cx="45721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0" name="正方形/長方形 219"/>
                        <p:cNvSpPr/>
                        <p:nvPr/>
                      </p:nvSpPr>
                      <p:spPr>
                        <a:xfrm>
                          <a:off x="2445755" y="5031323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1" name="正方形/長方形 220"/>
                        <p:cNvSpPr/>
                        <p:nvPr/>
                      </p:nvSpPr>
                      <p:spPr>
                        <a:xfrm>
                          <a:off x="3146957" y="4992579"/>
                          <a:ext cx="45722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2" name="正方形/長方形 221"/>
                        <p:cNvSpPr/>
                        <p:nvPr/>
                      </p:nvSpPr>
                      <p:spPr>
                        <a:xfrm>
                          <a:off x="2802313" y="4787250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75" name="正方形/長方形 174"/>
                  <p:cNvSpPr/>
                  <p:nvPr/>
                </p:nvSpPr>
                <p:spPr>
                  <a:xfrm>
                    <a:off x="2329429" y="4233842"/>
                    <a:ext cx="402674" cy="646331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3600" b="1" i="0" u="none" strike="noStrike" kern="1200" cap="none" spc="0" normalizeH="0" baseline="0" noProof="0" dirty="0" smtClean="0">
                        <a:ln w="22225">
                          <a:solidFill>
                            <a:prstClr val="black"/>
                          </a:solidFill>
                          <a:prstDash val="solid"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rPr>
                      <a:t>S</a:t>
                    </a:r>
                    <a:endParaRPr kumimoji="0" lang="ja-JP" altLang="en-US" sz="3600" b="1" i="0" u="none" strike="noStrike" kern="1200" cap="none" spc="0" normalizeH="0" baseline="0" noProof="0" dirty="0">
                      <a:ln w="22225">
                        <a:solidFill>
                          <a:prstClr val="black"/>
                        </a:solidFill>
                        <a:prstDash val="solid"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76" name="正方形/長方形 175"/>
                  <p:cNvSpPr/>
                  <p:nvPr/>
                </p:nvSpPr>
                <p:spPr>
                  <a:xfrm>
                    <a:off x="3603140" y="4224204"/>
                    <a:ext cx="429925" cy="646331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3600" b="1" i="0" u="none" strike="noStrike" kern="1200" cap="none" spc="0" normalizeH="0" baseline="0" noProof="0" dirty="0" smtClean="0">
                        <a:ln w="22225">
                          <a:solidFill>
                            <a:prstClr val="black"/>
                          </a:solidFill>
                          <a:prstDash val="solid"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rPr>
                      <a:t>P</a:t>
                    </a:r>
                    <a:endParaRPr kumimoji="0" lang="ja-JP" altLang="en-US" sz="3600" b="1" i="0" u="none" strike="noStrike" kern="1200" cap="none" spc="0" normalizeH="0" baseline="0" noProof="0" dirty="0">
                      <a:ln w="22225">
                        <a:solidFill>
                          <a:prstClr val="black"/>
                        </a:solidFill>
                        <a:prstDash val="solid"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177" name="グループ化 176"/>
                  <p:cNvGrpSpPr/>
                  <p:nvPr/>
                </p:nvGrpSpPr>
                <p:grpSpPr>
                  <a:xfrm>
                    <a:off x="2284663" y="3807752"/>
                    <a:ext cx="522442" cy="437652"/>
                    <a:chOff x="473017" y="330180"/>
                    <a:chExt cx="535725" cy="463570"/>
                  </a:xfrm>
                </p:grpSpPr>
                <p:grpSp>
                  <p:nvGrpSpPr>
                    <p:cNvPr id="193" name="グループ化 192"/>
                    <p:cNvGrpSpPr/>
                    <p:nvPr/>
                  </p:nvGrpSpPr>
                  <p:grpSpPr>
                    <a:xfrm>
                      <a:off x="475421" y="407497"/>
                      <a:ext cx="533321" cy="238358"/>
                      <a:chOff x="5842078" y="2451470"/>
                      <a:chExt cx="533321" cy="238358"/>
                    </a:xfrm>
                  </p:grpSpPr>
                  <p:sp>
                    <p:nvSpPr>
                      <p:cNvPr id="197" name="楕円 196"/>
                      <p:cNvSpPr/>
                      <p:nvPr/>
                    </p:nvSpPr>
                    <p:spPr>
                      <a:xfrm>
                        <a:off x="5842078" y="2451470"/>
                        <a:ext cx="226195" cy="23835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98" name="楕円 197"/>
                      <p:cNvSpPr/>
                      <p:nvPr/>
                    </p:nvSpPr>
                    <p:spPr>
                      <a:xfrm>
                        <a:off x="6149204" y="2451470"/>
                        <a:ext cx="226195" cy="23835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99" name="楕円 198"/>
                      <p:cNvSpPr/>
                      <p:nvPr/>
                    </p:nvSpPr>
                    <p:spPr>
                      <a:xfrm>
                        <a:off x="5957695" y="2534787"/>
                        <a:ext cx="104209" cy="9855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00" name="楕円 199"/>
                      <p:cNvSpPr/>
                      <p:nvPr/>
                    </p:nvSpPr>
                    <p:spPr>
                      <a:xfrm>
                        <a:off x="6260878" y="2537434"/>
                        <a:ext cx="104209" cy="9855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94" name="フリーフォーム 193"/>
                    <p:cNvSpPr/>
                    <p:nvPr/>
                  </p:nvSpPr>
                  <p:spPr>
                    <a:xfrm rot="20799504">
                      <a:off x="473017" y="342377"/>
                      <a:ext cx="134112" cy="25202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0" h="41341">
                          <a:moveTo>
                            <a:pt x="0" y="31341"/>
                          </a:moveTo>
                          <a:cubicBezTo>
                            <a:pt x="3049" y="-9075"/>
                            <a:pt x="7519" y="-15117"/>
                            <a:pt x="10000" y="41341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95" name="フリーフォーム 194"/>
                    <p:cNvSpPr/>
                    <p:nvPr/>
                  </p:nvSpPr>
                  <p:spPr>
                    <a:xfrm rot="290572">
                      <a:off x="863494" y="330180"/>
                      <a:ext cx="134112" cy="25202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0" h="41341">
                          <a:moveTo>
                            <a:pt x="0" y="31341"/>
                          </a:moveTo>
                          <a:cubicBezTo>
                            <a:pt x="3049" y="-9075"/>
                            <a:pt x="7519" y="-15117"/>
                            <a:pt x="10000" y="41341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96" name="楕円 195"/>
                    <p:cNvSpPr/>
                    <p:nvPr/>
                  </p:nvSpPr>
                  <p:spPr>
                    <a:xfrm>
                      <a:off x="701616" y="702487"/>
                      <a:ext cx="99031" cy="9126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78" name="グループ化 177"/>
                  <p:cNvGrpSpPr/>
                  <p:nvPr/>
                </p:nvGrpSpPr>
                <p:grpSpPr>
                  <a:xfrm>
                    <a:off x="3548868" y="3808520"/>
                    <a:ext cx="530409" cy="298026"/>
                    <a:chOff x="473017" y="330180"/>
                    <a:chExt cx="543895" cy="315675"/>
                  </a:xfrm>
                </p:grpSpPr>
                <p:grpSp>
                  <p:nvGrpSpPr>
                    <p:cNvPr id="186" name="グループ化 185"/>
                    <p:cNvGrpSpPr/>
                    <p:nvPr/>
                  </p:nvGrpSpPr>
                  <p:grpSpPr>
                    <a:xfrm>
                      <a:off x="475421" y="406394"/>
                      <a:ext cx="541491" cy="239461"/>
                      <a:chOff x="5842078" y="2450367"/>
                      <a:chExt cx="541491" cy="239461"/>
                    </a:xfrm>
                  </p:grpSpPr>
                  <p:sp>
                    <p:nvSpPr>
                      <p:cNvPr id="189" name="楕円 188"/>
                      <p:cNvSpPr/>
                      <p:nvPr/>
                    </p:nvSpPr>
                    <p:spPr>
                      <a:xfrm>
                        <a:off x="5842078" y="2451470"/>
                        <a:ext cx="226195" cy="23835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90" name="楕円 189"/>
                      <p:cNvSpPr/>
                      <p:nvPr/>
                    </p:nvSpPr>
                    <p:spPr>
                      <a:xfrm>
                        <a:off x="6149204" y="2451470"/>
                        <a:ext cx="226195" cy="23835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91" name="楕円 190"/>
                      <p:cNvSpPr/>
                      <p:nvPr/>
                    </p:nvSpPr>
                    <p:spPr>
                      <a:xfrm>
                        <a:off x="5949324" y="2497319"/>
                        <a:ext cx="104209" cy="9855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92" name="楕円 191"/>
                      <p:cNvSpPr/>
                      <p:nvPr/>
                    </p:nvSpPr>
                    <p:spPr>
                      <a:xfrm>
                        <a:off x="6252507" y="2499966"/>
                        <a:ext cx="104209" cy="9855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楕円 290"/>
                      <p:cNvSpPr/>
                      <p:nvPr/>
                    </p:nvSpPr>
                    <p:spPr>
                      <a:xfrm>
                        <a:off x="6157374" y="2450367"/>
                        <a:ext cx="226195" cy="23835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92" name="楕円 291"/>
                      <p:cNvSpPr/>
                      <p:nvPr/>
                    </p:nvSpPr>
                    <p:spPr>
                      <a:xfrm>
                        <a:off x="5957495" y="2496216"/>
                        <a:ext cx="104209" cy="9855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93" name="楕円 292"/>
                      <p:cNvSpPr/>
                      <p:nvPr/>
                    </p:nvSpPr>
                    <p:spPr>
                      <a:xfrm>
                        <a:off x="6260678" y="2498863"/>
                        <a:ext cx="104209" cy="98557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87" name="フリーフォーム 186"/>
                    <p:cNvSpPr/>
                    <p:nvPr/>
                  </p:nvSpPr>
                  <p:spPr>
                    <a:xfrm rot="20799504">
                      <a:off x="473017" y="342377"/>
                      <a:ext cx="134112" cy="25202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0" h="41341">
                          <a:moveTo>
                            <a:pt x="0" y="31341"/>
                          </a:moveTo>
                          <a:cubicBezTo>
                            <a:pt x="3049" y="-9075"/>
                            <a:pt x="7519" y="-15117"/>
                            <a:pt x="10000" y="41341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88" name="フリーフォーム 187"/>
                    <p:cNvSpPr/>
                    <p:nvPr/>
                  </p:nvSpPr>
                  <p:spPr>
                    <a:xfrm rot="290572">
                      <a:off x="863494" y="330180"/>
                      <a:ext cx="134112" cy="25202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0" h="41341">
                          <a:moveTo>
                            <a:pt x="0" y="31341"/>
                          </a:moveTo>
                          <a:cubicBezTo>
                            <a:pt x="3049" y="-9075"/>
                            <a:pt x="7519" y="-15117"/>
                            <a:pt x="10000" y="41341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179" name="フリーフォーム 178"/>
                  <p:cNvSpPr/>
                  <p:nvPr/>
                </p:nvSpPr>
                <p:spPr>
                  <a:xfrm rot="21140992">
                    <a:off x="3750119" y="4161633"/>
                    <a:ext cx="146829" cy="87045"/>
                  </a:xfrm>
                  <a:custGeom>
                    <a:avLst/>
                    <a:gdLst>
                      <a:gd name="connsiteX0" fmla="*/ 0 w 408940"/>
                      <a:gd name="connsiteY0" fmla="*/ 0 h 142240"/>
                      <a:gd name="connsiteX1" fmla="*/ 408940 w 408940"/>
                      <a:gd name="connsiteY1" fmla="*/ 22860 h 142240"/>
                      <a:gd name="connsiteX2" fmla="*/ 208280 w 408940"/>
                      <a:gd name="connsiteY2" fmla="*/ 142240 h 142240"/>
                      <a:gd name="connsiteX3" fmla="*/ 0 w 408940"/>
                      <a:gd name="connsiteY3" fmla="*/ 0 h 142240"/>
                      <a:gd name="connsiteX0" fmla="*/ 0 w 408940"/>
                      <a:gd name="connsiteY0" fmla="*/ 0 h 142240"/>
                      <a:gd name="connsiteX1" fmla="*/ 408940 w 408940"/>
                      <a:gd name="connsiteY1" fmla="*/ 22860 h 142240"/>
                      <a:gd name="connsiteX2" fmla="*/ 208280 w 408940"/>
                      <a:gd name="connsiteY2" fmla="*/ 142240 h 142240"/>
                      <a:gd name="connsiteX3" fmla="*/ 0 w 408940"/>
                      <a:gd name="connsiteY3" fmla="*/ 0 h 142240"/>
                      <a:gd name="connsiteX0" fmla="*/ 0 w 408940"/>
                      <a:gd name="connsiteY0" fmla="*/ 0 h 142240"/>
                      <a:gd name="connsiteX1" fmla="*/ 408940 w 408940"/>
                      <a:gd name="connsiteY1" fmla="*/ 22860 h 142240"/>
                      <a:gd name="connsiteX2" fmla="*/ 208280 w 408940"/>
                      <a:gd name="connsiteY2" fmla="*/ 142240 h 142240"/>
                      <a:gd name="connsiteX3" fmla="*/ 0 w 408940"/>
                      <a:gd name="connsiteY3" fmla="*/ 0 h 142240"/>
                      <a:gd name="connsiteX0" fmla="*/ 0 w 408940"/>
                      <a:gd name="connsiteY0" fmla="*/ 0 h 22860"/>
                      <a:gd name="connsiteX1" fmla="*/ 408940 w 408940"/>
                      <a:gd name="connsiteY1" fmla="*/ 22860 h 22860"/>
                      <a:gd name="connsiteX2" fmla="*/ 0 w 408940"/>
                      <a:gd name="connsiteY2" fmla="*/ 0 h 22860"/>
                      <a:gd name="connsiteX0" fmla="*/ 0 w 408940"/>
                      <a:gd name="connsiteY0" fmla="*/ 0 h 128297"/>
                      <a:gd name="connsiteX1" fmla="*/ 408940 w 408940"/>
                      <a:gd name="connsiteY1" fmla="*/ 22860 h 128297"/>
                      <a:gd name="connsiteX2" fmla="*/ 0 w 408940"/>
                      <a:gd name="connsiteY2" fmla="*/ 0 h 128297"/>
                      <a:gd name="connsiteX0" fmla="*/ 0 w 408940"/>
                      <a:gd name="connsiteY0" fmla="*/ 24571 h 152868"/>
                      <a:gd name="connsiteX1" fmla="*/ 408940 w 408940"/>
                      <a:gd name="connsiteY1" fmla="*/ 47431 h 152868"/>
                      <a:gd name="connsiteX2" fmla="*/ 0 w 408940"/>
                      <a:gd name="connsiteY2" fmla="*/ 24571 h 152868"/>
                      <a:gd name="connsiteX0" fmla="*/ 6386 w 415326"/>
                      <a:gd name="connsiteY0" fmla="*/ 24571 h 168641"/>
                      <a:gd name="connsiteX1" fmla="*/ 415326 w 415326"/>
                      <a:gd name="connsiteY1" fmla="*/ 47431 h 168641"/>
                      <a:gd name="connsiteX2" fmla="*/ 6386 w 415326"/>
                      <a:gd name="connsiteY2" fmla="*/ 24571 h 168641"/>
                      <a:gd name="connsiteX0" fmla="*/ 7398 w 416338"/>
                      <a:gd name="connsiteY0" fmla="*/ 24571 h 147359"/>
                      <a:gd name="connsiteX1" fmla="*/ 416338 w 416338"/>
                      <a:gd name="connsiteY1" fmla="*/ 47431 h 147359"/>
                      <a:gd name="connsiteX2" fmla="*/ 7398 w 416338"/>
                      <a:gd name="connsiteY2" fmla="*/ 24571 h 147359"/>
                      <a:gd name="connsiteX0" fmla="*/ 7398 w 416338"/>
                      <a:gd name="connsiteY0" fmla="*/ 18930 h 141718"/>
                      <a:gd name="connsiteX1" fmla="*/ 416338 w 416338"/>
                      <a:gd name="connsiteY1" fmla="*/ 41790 h 141718"/>
                      <a:gd name="connsiteX2" fmla="*/ 7398 w 416338"/>
                      <a:gd name="connsiteY2" fmla="*/ 18930 h 141718"/>
                      <a:gd name="connsiteX0" fmla="*/ 7398 w 416338"/>
                      <a:gd name="connsiteY0" fmla="*/ 0 h 122788"/>
                      <a:gd name="connsiteX1" fmla="*/ 416338 w 416338"/>
                      <a:gd name="connsiteY1" fmla="*/ 22860 h 122788"/>
                      <a:gd name="connsiteX2" fmla="*/ 7398 w 416338"/>
                      <a:gd name="connsiteY2" fmla="*/ 0 h 122788"/>
                      <a:gd name="connsiteX0" fmla="*/ 7966 w 388966"/>
                      <a:gd name="connsiteY0" fmla="*/ 0 h 119316"/>
                      <a:gd name="connsiteX1" fmla="*/ 388966 w 388966"/>
                      <a:gd name="connsiteY1" fmla="*/ 17780 h 119316"/>
                      <a:gd name="connsiteX2" fmla="*/ 7966 w 388966"/>
                      <a:gd name="connsiteY2" fmla="*/ 0 h 119316"/>
                      <a:gd name="connsiteX0" fmla="*/ 6362 w 387362"/>
                      <a:gd name="connsiteY0" fmla="*/ 0 h 124891"/>
                      <a:gd name="connsiteX1" fmla="*/ 387362 w 387362"/>
                      <a:gd name="connsiteY1" fmla="*/ 17780 h 124891"/>
                      <a:gd name="connsiteX2" fmla="*/ 6362 w 387362"/>
                      <a:gd name="connsiteY2" fmla="*/ 0 h 124891"/>
                      <a:gd name="connsiteX0" fmla="*/ 6822 w 357342"/>
                      <a:gd name="connsiteY0" fmla="*/ 2540 h 113914"/>
                      <a:gd name="connsiteX1" fmla="*/ 357342 w 357342"/>
                      <a:gd name="connsiteY1" fmla="*/ 0 h 113914"/>
                      <a:gd name="connsiteX2" fmla="*/ 6822 w 357342"/>
                      <a:gd name="connsiteY2" fmla="*/ 2540 h 113914"/>
                      <a:gd name="connsiteX0" fmla="*/ 6822 w 357342"/>
                      <a:gd name="connsiteY0" fmla="*/ 2540 h 113914"/>
                      <a:gd name="connsiteX1" fmla="*/ 357342 w 357342"/>
                      <a:gd name="connsiteY1" fmla="*/ 0 h 113914"/>
                      <a:gd name="connsiteX2" fmla="*/ 6822 w 357342"/>
                      <a:gd name="connsiteY2" fmla="*/ 2540 h 113914"/>
                      <a:gd name="connsiteX0" fmla="*/ 7401 w 324901"/>
                      <a:gd name="connsiteY0" fmla="*/ 0 h 118041"/>
                      <a:gd name="connsiteX1" fmla="*/ 324901 w 324901"/>
                      <a:gd name="connsiteY1" fmla="*/ 7620 h 118041"/>
                      <a:gd name="connsiteX2" fmla="*/ 7401 w 324901"/>
                      <a:gd name="connsiteY2" fmla="*/ 0 h 118041"/>
                      <a:gd name="connsiteX0" fmla="*/ 8292 w 325792"/>
                      <a:gd name="connsiteY0" fmla="*/ 0 h 103694"/>
                      <a:gd name="connsiteX1" fmla="*/ 325792 w 325792"/>
                      <a:gd name="connsiteY1" fmla="*/ 7620 h 103694"/>
                      <a:gd name="connsiteX2" fmla="*/ 8292 w 325792"/>
                      <a:gd name="connsiteY2" fmla="*/ 0 h 103694"/>
                      <a:gd name="connsiteX0" fmla="*/ 6918 w 324418"/>
                      <a:gd name="connsiteY0" fmla="*/ 0 h 108097"/>
                      <a:gd name="connsiteX1" fmla="*/ 324418 w 324418"/>
                      <a:gd name="connsiteY1" fmla="*/ 7620 h 108097"/>
                      <a:gd name="connsiteX2" fmla="*/ 6918 w 324418"/>
                      <a:gd name="connsiteY2" fmla="*/ 0 h 108097"/>
                      <a:gd name="connsiteX0" fmla="*/ 6918 w 324418"/>
                      <a:gd name="connsiteY0" fmla="*/ 0 h 108097"/>
                      <a:gd name="connsiteX1" fmla="*/ 324418 w 324418"/>
                      <a:gd name="connsiteY1" fmla="*/ 7620 h 108097"/>
                      <a:gd name="connsiteX2" fmla="*/ 6918 w 324418"/>
                      <a:gd name="connsiteY2" fmla="*/ 0 h 108097"/>
                      <a:gd name="connsiteX0" fmla="*/ 7004 w 319424"/>
                      <a:gd name="connsiteY0" fmla="*/ 0 h 116584"/>
                      <a:gd name="connsiteX1" fmla="*/ 319424 w 319424"/>
                      <a:gd name="connsiteY1" fmla="*/ 20320 h 116584"/>
                      <a:gd name="connsiteX2" fmla="*/ 7004 w 319424"/>
                      <a:gd name="connsiteY2" fmla="*/ 0 h 116584"/>
                      <a:gd name="connsiteX0" fmla="*/ 6508 w 318928"/>
                      <a:gd name="connsiteY0" fmla="*/ 0 h 137702"/>
                      <a:gd name="connsiteX1" fmla="*/ 318928 w 318928"/>
                      <a:gd name="connsiteY1" fmla="*/ 20320 h 137702"/>
                      <a:gd name="connsiteX2" fmla="*/ 6508 w 318928"/>
                      <a:gd name="connsiteY2" fmla="*/ 0 h 137702"/>
                      <a:gd name="connsiteX0" fmla="*/ 6467 w 321427"/>
                      <a:gd name="connsiteY0" fmla="*/ 0 h 145333"/>
                      <a:gd name="connsiteX1" fmla="*/ 321427 w 321427"/>
                      <a:gd name="connsiteY1" fmla="*/ 33020 h 145333"/>
                      <a:gd name="connsiteX2" fmla="*/ 6467 w 321427"/>
                      <a:gd name="connsiteY2" fmla="*/ 0 h 145333"/>
                      <a:gd name="connsiteX0" fmla="*/ 6097 w 321699"/>
                      <a:gd name="connsiteY0" fmla="*/ 0 h 145333"/>
                      <a:gd name="connsiteX1" fmla="*/ 321057 w 321699"/>
                      <a:gd name="connsiteY1" fmla="*/ 33020 h 145333"/>
                      <a:gd name="connsiteX2" fmla="*/ 6097 w 321699"/>
                      <a:gd name="connsiteY2" fmla="*/ 0 h 145333"/>
                      <a:gd name="connsiteX0" fmla="*/ 6097 w 321699"/>
                      <a:gd name="connsiteY0" fmla="*/ 0 h 145333"/>
                      <a:gd name="connsiteX1" fmla="*/ 321057 w 321699"/>
                      <a:gd name="connsiteY1" fmla="*/ 33020 h 145333"/>
                      <a:gd name="connsiteX2" fmla="*/ 6097 w 321699"/>
                      <a:gd name="connsiteY2" fmla="*/ 0 h 145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1699" h="145333">
                        <a:moveTo>
                          <a:pt x="6097" y="0"/>
                        </a:moveTo>
                        <a:cubicBezTo>
                          <a:pt x="-53170" y="147320"/>
                          <a:pt x="339684" y="220980"/>
                          <a:pt x="321057" y="33020"/>
                        </a:cubicBezTo>
                        <a:cubicBezTo>
                          <a:pt x="199984" y="40640"/>
                          <a:pt x="139870" y="15240"/>
                          <a:pt x="6097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80" name="フリーフォーム 179"/>
                  <p:cNvSpPr/>
                  <p:nvPr/>
                </p:nvSpPr>
                <p:spPr>
                  <a:xfrm rot="443858">
                    <a:off x="1637603" y="3898656"/>
                    <a:ext cx="497949" cy="407595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4714"/>
                      <a:gd name="connsiteY0" fmla="*/ 299183 h 410308"/>
                      <a:gd name="connsiteX1" fmla="*/ 281524 w 754714"/>
                      <a:gd name="connsiteY1" fmla="*/ 81378 h 410308"/>
                      <a:gd name="connsiteX2" fmla="*/ 219929 w 754714"/>
                      <a:gd name="connsiteY2" fmla="*/ 59153 h 410308"/>
                      <a:gd name="connsiteX3" fmla="*/ 185004 w 754714"/>
                      <a:gd name="connsiteY3" fmla="*/ 167738 h 410308"/>
                      <a:gd name="connsiteX4" fmla="*/ 706339 w 754714"/>
                      <a:gd name="connsiteY4" fmla="*/ 410308 h 410308"/>
                      <a:gd name="connsiteX5" fmla="*/ 746979 w 754714"/>
                      <a:gd name="connsiteY5" fmla="*/ 299183 h 410308"/>
                      <a:gd name="connsiteX0" fmla="*/ 746979 w 767844"/>
                      <a:gd name="connsiteY0" fmla="*/ 299183 h 410308"/>
                      <a:gd name="connsiteX1" fmla="*/ 281524 w 767844"/>
                      <a:gd name="connsiteY1" fmla="*/ 81378 h 410308"/>
                      <a:gd name="connsiteX2" fmla="*/ 219929 w 767844"/>
                      <a:gd name="connsiteY2" fmla="*/ 59153 h 410308"/>
                      <a:gd name="connsiteX3" fmla="*/ 185004 w 767844"/>
                      <a:gd name="connsiteY3" fmla="*/ 167738 h 410308"/>
                      <a:gd name="connsiteX4" fmla="*/ 706339 w 767844"/>
                      <a:gd name="connsiteY4" fmla="*/ 410308 h 410308"/>
                      <a:gd name="connsiteX5" fmla="*/ 746979 w 767844"/>
                      <a:gd name="connsiteY5" fmla="*/ 299183 h 410308"/>
                      <a:gd name="connsiteX0" fmla="*/ 746979 w 760095"/>
                      <a:gd name="connsiteY0" fmla="*/ 299183 h 410308"/>
                      <a:gd name="connsiteX1" fmla="*/ 281524 w 760095"/>
                      <a:gd name="connsiteY1" fmla="*/ 81378 h 410308"/>
                      <a:gd name="connsiteX2" fmla="*/ 219929 w 760095"/>
                      <a:gd name="connsiteY2" fmla="*/ 59153 h 410308"/>
                      <a:gd name="connsiteX3" fmla="*/ 185004 w 760095"/>
                      <a:gd name="connsiteY3" fmla="*/ 167738 h 410308"/>
                      <a:gd name="connsiteX4" fmla="*/ 706339 w 760095"/>
                      <a:gd name="connsiteY4" fmla="*/ 410308 h 410308"/>
                      <a:gd name="connsiteX5" fmla="*/ 746979 w 760095"/>
                      <a:gd name="connsiteY5" fmla="*/ 299183 h 410308"/>
                      <a:gd name="connsiteX0" fmla="*/ 729098 w 742214"/>
                      <a:gd name="connsiteY0" fmla="*/ 299183 h 410308"/>
                      <a:gd name="connsiteX1" fmla="*/ 263643 w 742214"/>
                      <a:gd name="connsiteY1" fmla="*/ 81378 h 410308"/>
                      <a:gd name="connsiteX2" fmla="*/ 202048 w 742214"/>
                      <a:gd name="connsiteY2" fmla="*/ 59153 h 410308"/>
                      <a:gd name="connsiteX3" fmla="*/ 167123 w 742214"/>
                      <a:gd name="connsiteY3" fmla="*/ 167738 h 410308"/>
                      <a:gd name="connsiteX4" fmla="*/ 688458 w 742214"/>
                      <a:gd name="connsiteY4" fmla="*/ 410308 h 410308"/>
                      <a:gd name="connsiteX5" fmla="*/ 729098 w 742214"/>
                      <a:gd name="connsiteY5" fmla="*/ 299183 h 410308"/>
                      <a:gd name="connsiteX0" fmla="*/ 701239 w 714355"/>
                      <a:gd name="connsiteY0" fmla="*/ 299183 h 410308"/>
                      <a:gd name="connsiteX1" fmla="*/ 235784 w 714355"/>
                      <a:gd name="connsiteY1" fmla="*/ 81378 h 410308"/>
                      <a:gd name="connsiteX2" fmla="*/ 174189 w 714355"/>
                      <a:gd name="connsiteY2" fmla="*/ 59153 h 410308"/>
                      <a:gd name="connsiteX3" fmla="*/ 139264 w 714355"/>
                      <a:gd name="connsiteY3" fmla="*/ 167738 h 410308"/>
                      <a:gd name="connsiteX4" fmla="*/ 660599 w 714355"/>
                      <a:gd name="connsiteY4" fmla="*/ 410308 h 410308"/>
                      <a:gd name="connsiteX5" fmla="*/ 701239 w 714355"/>
                      <a:gd name="connsiteY5" fmla="*/ 299183 h 410308"/>
                      <a:gd name="connsiteX0" fmla="*/ 688733 w 701849"/>
                      <a:gd name="connsiteY0" fmla="*/ 299183 h 410308"/>
                      <a:gd name="connsiteX1" fmla="*/ 223278 w 701849"/>
                      <a:gd name="connsiteY1" fmla="*/ 81378 h 410308"/>
                      <a:gd name="connsiteX2" fmla="*/ 161683 w 701849"/>
                      <a:gd name="connsiteY2" fmla="*/ 59153 h 410308"/>
                      <a:gd name="connsiteX3" fmla="*/ 126758 w 701849"/>
                      <a:gd name="connsiteY3" fmla="*/ 167738 h 410308"/>
                      <a:gd name="connsiteX4" fmla="*/ 648093 w 701849"/>
                      <a:gd name="connsiteY4" fmla="*/ 410308 h 410308"/>
                      <a:gd name="connsiteX5" fmla="*/ 688733 w 701849"/>
                      <a:gd name="connsiteY5" fmla="*/ 299183 h 410308"/>
                      <a:gd name="connsiteX0" fmla="*/ 590205 w 603321"/>
                      <a:gd name="connsiteY0" fmla="*/ 222838 h 333963"/>
                      <a:gd name="connsiteX1" fmla="*/ 124750 w 603321"/>
                      <a:gd name="connsiteY1" fmla="*/ 5033 h 333963"/>
                      <a:gd name="connsiteX2" fmla="*/ 28230 w 603321"/>
                      <a:gd name="connsiteY2" fmla="*/ 91393 h 333963"/>
                      <a:gd name="connsiteX3" fmla="*/ 549565 w 603321"/>
                      <a:gd name="connsiteY3" fmla="*/ 333963 h 333963"/>
                      <a:gd name="connsiteX4" fmla="*/ 590205 w 603321"/>
                      <a:gd name="connsiteY4" fmla="*/ 222838 h 333963"/>
                      <a:gd name="connsiteX0" fmla="*/ 580393 w 593509"/>
                      <a:gd name="connsiteY0" fmla="*/ 326416 h 437541"/>
                      <a:gd name="connsiteX1" fmla="*/ 114938 w 593509"/>
                      <a:gd name="connsiteY1" fmla="*/ 108611 h 437541"/>
                      <a:gd name="connsiteX2" fmla="*/ 18418 w 593509"/>
                      <a:gd name="connsiteY2" fmla="*/ 194971 h 437541"/>
                      <a:gd name="connsiteX3" fmla="*/ 539753 w 593509"/>
                      <a:gd name="connsiteY3" fmla="*/ 437541 h 437541"/>
                      <a:gd name="connsiteX4" fmla="*/ 580393 w 593509"/>
                      <a:gd name="connsiteY4" fmla="*/ 326416 h 437541"/>
                      <a:gd name="connsiteX0" fmla="*/ 684951 w 698067"/>
                      <a:gd name="connsiteY0" fmla="*/ 312964 h 424089"/>
                      <a:gd name="connsiteX1" fmla="*/ 219496 w 698067"/>
                      <a:gd name="connsiteY1" fmla="*/ 95159 h 424089"/>
                      <a:gd name="connsiteX2" fmla="*/ 122976 w 698067"/>
                      <a:gd name="connsiteY2" fmla="*/ 181519 h 424089"/>
                      <a:gd name="connsiteX3" fmla="*/ 644311 w 698067"/>
                      <a:gd name="connsiteY3" fmla="*/ 424089 h 424089"/>
                      <a:gd name="connsiteX4" fmla="*/ 684951 w 698067"/>
                      <a:gd name="connsiteY4" fmla="*/ 312964 h 424089"/>
                      <a:gd name="connsiteX0" fmla="*/ 692496 w 705612"/>
                      <a:gd name="connsiteY0" fmla="*/ 336460 h 447585"/>
                      <a:gd name="connsiteX1" fmla="*/ 227041 w 705612"/>
                      <a:gd name="connsiteY1" fmla="*/ 118655 h 447585"/>
                      <a:gd name="connsiteX2" fmla="*/ 130521 w 705612"/>
                      <a:gd name="connsiteY2" fmla="*/ 205015 h 447585"/>
                      <a:gd name="connsiteX3" fmla="*/ 651856 w 705612"/>
                      <a:gd name="connsiteY3" fmla="*/ 447585 h 447585"/>
                      <a:gd name="connsiteX4" fmla="*/ 692496 w 705612"/>
                      <a:gd name="connsiteY4" fmla="*/ 336460 h 447585"/>
                      <a:gd name="connsiteX0" fmla="*/ 692496 w 717669"/>
                      <a:gd name="connsiteY0" fmla="*/ 336460 h 447585"/>
                      <a:gd name="connsiteX1" fmla="*/ 227041 w 717669"/>
                      <a:gd name="connsiteY1" fmla="*/ 118655 h 447585"/>
                      <a:gd name="connsiteX2" fmla="*/ 130521 w 717669"/>
                      <a:gd name="connsiteY2" fmla="*/ 205015 h 447585"/>
                      <a:gd name="connsiteX3" fmla="*/ 651856 w 717669"/>
                      <a:gd name="connsiteY3" fmla="*/ 447585 h 447585"/>
                      <a:gd name="connsiteX4" fmla="*/ 692496 w 717669"/>
                      <a:gd name="connsiteY4" fmla="*/ 336460 h 447585"/>
                      <a:gd name="connsiteX0" fmla="*/ 692496 w 717669"/>
                      <a:gd name="connsiteY0" fmla="*/ 336460 h 447585"/>
                      <a:gd name="connsiteX1" fmla="*/ 227041 w 717669"/>
                      <a:gd name="connsiteY1" fmla="*/ 118655 h 447585"/>
                      <a:gd name="connsiteX2" fmla="*/ 130521 w 717669"/>
                      <a:gd name="connsiteY2" fmla="*/ 205015 h 447585"/>
                      <a:gd name="connsiteX3" fmla="*/ 651856 w 717669"/>
                      <a:gd name="connsiteY3" fmla="*/ 447585 h 447585"/>
                      <a:gd name="connsiteX4" fmla="*/ 692496 w 717669"/>
                      <a:gd name="connsiteY4" fmla="*/ 336460 h 447585"/>
                      <a:gd name="connsiteX0" fmla="*/ 692496 w 717669"/>
                      <a:gd name="connsiteY0" fmla="*/ 336460 h 447585"/>
                      <a:gd name="connsiteX1" fmla="*/ 227041 w 717669"/>
                      <a:gd name="connsiteY1" fmla="*/ 118655 h 447585"/>
                      <a:gd name="connsiteX2" fmla="*/ 130521 w 717669"/>
                      <a:gd name="connsiteY2" fmla="*/ 205015 h 447585"/>
                      <a:gd name="connsiteX3" fmla="*/ 651856 w 717669"/>
                      <a:gd name="connsiteY3" fmla="*/ 447585 h 447585"/>
                      <a:gd name="connsiteX4" fmla="*/ 692496 w 717669"/>
                      <a:gd name="connsiteY4" fmla="*/ 336460 h 447585"/>
                      <a:gd name="connsiteX0" fmla="*/ 724589 w 749762"/>
                      <a:gd name="connsiteY0" fmla="*/ 310488 h 421613"/>
                      <a:gd name="connsiteX1" fmla="*/ 259134 w 749762"/>
                      <a:gd name="connsiteY1" fmla="*/ 92683 h 421613"/>
                      <a:gd name="connsiteX2" fmla="*/ 162614 w 749762"/>
                      <a:gd name="connsiteY2" fmla="*/ 179043 h 421613"/>
                      <a:gd name="connsiteX3" fmla="*/ 683949 w 749762"/>
                      <a:gd name="connsiteY3" fmla="*/ 421613 h 421613"/>
                      <a:gd name="connsiteX4" fmla="*/ 724589 w 749762"/>
                      <a:gd name="connsiteY4" fmla="*/ 310488 h 421613"/>
                      <a:gd name="connsiteX0" fmla="*/ 735174 w 760347"/>
                      <a:gd name="connsiteY0" fmla="*/ 307587 h 418712"/>
                      <a:gd name="connsiteX1" fmla="*/ 269719 w 760347"/>
                      <a:gd name="connsiteY1" fmla="*/ 89782 h 418712"/>
                      <a:gd name="connsiteX2" fmla="*/ 173199 w 760347"/>
                      <a:gd name="connsiteY2" fmla="*/ 176142 h 418712"/>
                      <a:gd name="connsiteX3" fmla="*/ 694534 w 760347"/>
                      <a:gd name="connsiteY3" fmla="*/ 418712 h 418712"/>
                      <a:gd name="connsiteX4" fmla="*/ 735174 w 760347"/>
                      <a:gd name="connsiteY4" fmla="*/ 307587 h 418712"/>
                      <a:gd name="connsiteX0" fmla="*/ 713879 w 739052"/>
                      <a:gd name="connsiteY0" fmla="*/ 328987 h 440112"/>
                      <a:gd name="connsiteX1" fmla="*/ 248424 w 739052"/>
                      <a:gd name="connsiteY1" fmla="*/ 111182 h 440112"/>
                      <a:gd name="connsiteX2" fmla="*/ 151904 w 739052"/>
                      <a:gd name="connsiteY2" fmla="*/ 197542 h 440112"/>
                      <a:gd name="connsiteX3" fmla="*/ 673239 w 739052"/>
                      <a:gd name="connsiteY3" fmla="*/ 440112 h 440112"/>
                      <a:gd name="connsiteX4" fmla="*/ 713879 w 739052"/>
                      <a:gd name="connsiteY4" fmla="*/ 328987 h 440112"/>
                      <a:gd name="connsiteX0" fmla="*/ 778133 w 803306"/>
                      <a:gd name="connsiteY0" fmla="*/ 329633 h 440758"/>
                      <a:gd name="connsiteX1" fmla="*/ 312678 w 803306"/>
                      <a:gd name="connsiteY1" fmla="*/ 111828 h 440758"/>
                      <a:gd name="connsiteX2" fmla="*/ 216158 w 803306"/>
                      <a:gd name="connsiteY2" fmla="*/ 198188 h 440758"/>
                      <a:gd name="connsiteX3" fmla="*/ 737493 w 803306"/>
                      <a:gd name="connsiteY3" fmla="*/ 440758 h 440758"/>
                      <a:gd name="connsiteX4" fmla="*/ 778133 w 803306"/>
                      <a:gd name="connsiteY4" fmla="*/ 329633 h 440758"/>
                      <a:gd name="connsiteX0" fmla="*/ 783603 w 808776"/>
                      <a:gd name="connsiteY0" fmla="*/ 345920 h 457045"/>
                      <a:gd name="connsiteX1" fmla="*/ 318148 w 808776"/>
                      <a:gd name="connsiteY1" fmla="*/ 128115 h 457045"/>
                      <a:gd name="connsiteX2" fmla="*/ 221628 w 808776"/>
                      <a:gd name="connsiteY2" fmla="*/ 214475 h 457045"/>
                      <a:gd name="connsiteX3" fmla="*/ 742963 w 808776"/>
                      <a:gd name="connsiteY3" fmla="*/ 457045 h 457045"/>
                      <a:gd name="connsiteX4" fmla="*/ 783603 w 808776"/>
                      <a:gd name="connsiteY4" fmla="*/ 345920 h 457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8776" h="457045">
                        <a:moveTo>
                          <a:pt x="783603" y="345920"/>
                        </a:moveTo>
                        <a:cubicBezTo>
                          <a:pt x="667186" y="315863"/>
                          <a:pt x="468220" y="226117"/>
                          <a:pt x="318148" y="128115"/>
                        </a:cubicBezTo>
                        <a:cubicBezTo>
                          <a:pt x="185718" y="-219149"/>
                          <a:pt x="-267119" y="253918"/>
                          <a:pt x="221628" y="214475"/>
                        </a:cubicBezTo>
                        <a:cubicBezTo>
                          <a:pt x="382706" y="308667"/>
                          <a:pt x="562200" y="401588"/>
                          <a:pt x="742963" y="457045"/>
                        </a:cubicBezTo>
                        <a:cubicBezTo>
                          <a:pt x="804770" y="453023"/>
                          <a:pt x="832872" y="414217"/>
                          <a:pt x="783603" y="345920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81" name="フリーフォーム 180"/>
                  <p:cNvSpPr/>
                  <p:nvPr/>
                </p:nvSpPr>
                <p:spPr>
                  <a:xfrm rot="20330691" flipH="1">
                    <a:off x="4143484" y="3867131"/>
                    <a:ext cx="497284" cy="407595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4714"/>
                      <a:gd name="connsiteY0" fmla="*/ 299183 h 410308"/>
                      <a:gd name="connsiteX1" fmla="*/ 281524 w 754714"/>
                      <a:gd name="connsiteY1" fmla="*/ 81378 h 410308"/>
                      <a:gd name="connsiteX2" fmla="*/ 219929 w 754714"/>
                      <a:gd name="connsiteY2" fmla="*/ 59153 h 410308"/>
                      <a:gd name="connsiteX3" fmla="*/ 185004 w 754714"/>
                      <a:gd name="connsiteY3" fmla="*/ 167738 h 410308"/>
                      <a:gd name="connsiteX4" fmla="*/ 706339 w 754714"/>
                      <a:gd name="connsiteY4" fmla="*/ 410308 h 410308"/>
                      <a:gd name="connsiteX5" fmla="*/ 746979 w 754714"/>
                      <a:gd name="connsiteY5" fmla="*/ 299183 h 410308"/>
                      <a:gd name="connsiteX0" fmla="*/ 746979 w 767844"/>
                      <a:gd name="connsiteY0" fmla="*/ 299183 h 410308"/>
                      <a:gd name="connsiteX1" fmla="*/ 281524 w 767844"/>
                      <a:gd name="connsiteY1" fmla="*/ 81378 h 410308"/>
                      <a:gd name="connsiteX2" fmla="*/ 219929 w 767844"/>
                      <a:gd name="connsiteY2" fmla="*/ 59153 h 410308"/>
                      <a:gd name="connsiteX3" fmla="*/ 185004 w 767844"/>
                      <a:gd name="connsiteY3" fmla="*/ 167738 h 410308"/>
                      <a:gd name="connsiteX4" fmla="*/ 706339 w 767844"/>
                      <a:gd name="connsiteY4" fmla="*/ 410308 h 410308"/>
                      <a:gd name="connsiteX5" fmla="*/ 746979 w 767844"/>
                      <a:gd name="connsiteY5" fmla="*/ 299183 h 410308"/>
                      <a:gd name="connsiteX0" fmla="*/ 746979 w 760095"/>
                      <a:gd name="connsiteY0" fmla="*/ 299183 h 410308"/>
                      <a:gd name="connsiteX1" fmla="*/ 281524 w 760095"/>
                      <a:gd name="connsiteY1" fmla="*/ 81378 h 410308"/>
                      <a:gd name="connsiteX2" fmla="*/ 219929 w 760095"/>
                      <a:gd name="connsiteY2" fmla="*/ 59153 h 410308"/>
                      <a:gd name="connsiteX3" fmla="*/ 185004 w 760095"/>
                      <a:gd name="connsiteY3" fmla="*/ 167738 h 410308"/>
                      <a:gd name="connsiteX4" fmla="*/ 706339 w 760095"/>
                      <a:gd name="connsiteY4" fmla="*/ 410308 h 410308"/>
                      <a:gd name="connsiteX5" fmla="*/ 746979 w 760095"/>
                      <a:gd name="connsiteY5" fmla="*/ 299183 h 410308"/>
                      <a:gd name="connsiteX0" fmla="*/ 729098 w 742214"/>
                      <a:gd name="connsiteY0" fmla="*/ 299183 h 410308"/>
                      <a:gd name="connsiteX1" fmla="*/ 263643 w 742214"/>
                      <a:gd name="connsiteY1" fmla="*/ 81378 h 410308"/>
                      <a:gd name="connsiteX2" fmla="*/ 202048 w 742214"/>
                      <a:gd name="connsiteY2" fmla="*/ 59153 h 410308"/>
                      <a:gd name="connsiteX3" fmla="*/ 167123 w 742214"/>
                      <a:gd name="connsiteY3" fmla="*/ 167738 h 410308"/>
                      <a:gd name="connsiteX4" fmla="*/ 688458 w 742214"/>
                      <a:gd name="connsiteY4" fmla="*/ 410308 h 410308"/>
                      <a:gd name="connsiteX5" fmla="*/ 729098 w 742214"/>
                      <a:gd name="connsiteY5" fmla="*/ 299183 h 410308"/>
                      <a:gd name="connsiteX0" fmla="*/ 701239 w 714355"/>
                      <a:gd name="connsiteY0" fmla="*/ 299183 h 410308"/>
                      <a:gd name="connsiteX1" fmla="*/ 235784 w 714355"/>
                      <a:gd name="connsiteY1" fmla="*/ 81378 h 410308"/>
                      <a:gd name="connsiteX2" fmla="*/ 174189 w 714355"/>
                      <a:gd name="connsiteY2" fmla="*/ 59153 h 410308"/>
                      <a:gd name="connsiteX3" fmla="*/ 139264 w 714355"/>
                      <a:gd name="connsiteY3" fmla="*/ 167738 h 410308"/>
                      <a:gd name="connsiteX4" fmla="*/ 660599 w 714355"/>
                      <a:gd name="connsiteY4" fmla="*/ 410308 h 410308"/>
                      <a:gd name="connsiteX5" fmla="*/ 701239 w 714355"/>
                      <a:gd name="connsiteY5" fmla="*/ 299183 h 410308"/>
                      <a:gd name="connsiteX0" fmla="*/ 688733 w 701849"/>
                      <a:gd name="connsiteY0" fmla="*/ 299183 h 410308"/>
                      <a:gd name="connsiteX1" fmla="*/ 223278 w 701849"/>
                      <a:gd name="connsiteY1" fmla="*/ 81378 h 410308"/>
                      <a:gd name="connsiteX2" fmla="*/ 161683 w 701849"/>
                      <a:gd name="connsiteY2" fmla="*/ 59153 h 410308"/>
                      <a:gd name="connsiteX3" fmla="*/ 126758 w 701849"/>
                      <a:gd name="connsiteY3" fmla="*/ 167738 h 410308"/>
                      <a:gd name="connsiteX4" fmla="*/ 648093 w 701849"/>
                      <a:gd name="connsiteY4" fmla="*/ 410308 h 410308"/>
                      <a:gd name="connsiteX5" fmla="*/ 688733 w 701849"/>
                      <a:gd name="connsiteY5" fmla="*/ 299183 h 410308"/>
                      <a:gd name="connsiteX0" fmla="*/ 590205 w 603321"/>
                      <a:gd name="connsiteY0" fmla="*/ 222838 h 333963"/>
                      <a:gd name="connsiteX1" fmla="*/ 124750 w 603321"/>
                      <a:gd name="connsiteY1" fmla="*/ 5033 h 333963"/>
                      <a:gd name="connsiteX2" fmla="*/ 28230 w 603321"/>
                      <a:gd name="connsiteY2" fmla="*/ 91393 h 333963"/>
                      <a:gd name="connsiteX3" fmla="*/ 549565 w 603321"/>
                      <a:gd name="connsiteY3" fmla="*/ 333963 h 333963"/>
                      <a:gd name="connsiteX4" fmla="*/ 590205 w 603321"/>
                      <a:gd name="connsiteY4" fmla="*/ 222838 h 333963"/>
                      <a:gd name="connsiteX0" fmla="*/ 580393 w 593509"/>
                      <a:gd name="connsiteY0" fmla="*/ 326416 h 437541"/>
                      <a:gd name="connsiteX1" fmla="*/ 114938 w 593509"/>
                      <a:gd name="connsiteY1" fmla="*/ 108611 h 437541"/>
                      <a:gd name="connsiteX2" fmla="*/ 18418 w 593509"/>
                      <a:gd name="connsiteY2" fmla="*/ 194971 h 437541"/>
                      <a:gd name="connsiteX3" fmla="*/ 539753 w 593509"/>
                      <a:gd name="connsiteY3" fmla="*/ 437541 h 437541"/>
                      <a:gd name="connsiteX4" fmla="*/ 580393 w 593509"/>
                      <a:gd name="connsiteY4" fmla="*/ 326416 h 437541"/>
                      <a:gd name="connsiteX0" fmla="*/ 684951 w 698067"/>
                      <a:gd name="connsiteY0" fmla="*/ 312964 h 424089"/>
                      <a:gd name="connsiteX1" fmla="*/ 219496 w 698067"/>
                      <a:gd name="connsiteY1" fmla="*/ 95159 h 424089"/>
                      <a:gd name="connsiteX2" fmla="*/ 122976 w 698067"/>
                      <a:gd name="connsiteY2" fmla="*/ 181519 h 424089"/>
                      <a:gd name="connsiteX3" fmla="*/ 644311 w 698067"/>
                      <a:gd name="connsiteY3" fmla="*/ 424089 h 424089"/>
                      <a:gd name="connsiteX4" fmla="*/ 684951 w 698067"/>
                      <a:gd name="connsiteY4" fmla="*/ 312964 h 424089"/>
                      <a:gd name="connsiteX0" fmla="*/ 692496 w 705612"/>
                      <a:gd name="connsiteY0" fmla="*/ 336460 h 447585"/>
                      <a:gd name="connsiteX1" fmla="*/ 227041 w 705612"/>
                      <a:gd name="connsiteY1" fmla="*/ 118655 h 447585"/>
                      <a:gd name="connsiteX2" fmla="*/ 130521 w 705612"/>
                      <a:gd name="connsiteY2" fmla="*/ 205015 h 447585"/>
                      <a:gd name="connsiteX3" fmla="*/ 651856 w 705612"/>
                      <a:gd name="connsiteY3" fmla="*/ 447585 h 447585"/>
                      <a:gd name="connsiteX4" fmla="*/ 692496 w 705612"/>
                      <a:gd name="connsiteY4" fmla="*/ 336460 h 447585"/>
                      <a:gd name="connsiteX0" fmla="*/ 692496 w 717669"/>
                      <a:gd name="connsiteY0" fmla="*/ 336460 h 447585"/>
                      <a:gd name="connsiteX1" fmla="*/ 227041 w 717669"/>
                      <a:gd name="connsiteY1" fmla="*/ 118655 h 447585"/>
                      <a:gd name="connsiteX2" fmla="*/ 130521 w 717669"/>
                      <a:gd name="connsiteY2" fmla="*/ 205015 h 447585"/>
                      <a:gd name="connsiteX3" fmla="*/ 651856 w 717669"/>
                      <a:gd name="connsiteY3" fmla="*/ 447585 h 447585"/>
                      <a:gd name="connsiteX4" fmla="*/ 692496 w 717669"/>
                      <a:gd name="connsiteY4" fmla="*/ 336460 h 447585"/>
                      <a:gd name="connsiteX0" fmla="*/ 692496 w 717669"/>
                      <a:gd name="connsiteY0" fmla="*/ 336460 h 447585"/>
                      <a:gd name="connsiteX1" fmla="*/ 227041 w 717669"/>
                      <a:gd name="connsiteY1" fmla="*/ 118655 h 447585"/>
                      <a:gd name="connsiteX2" fmla="*/ 130521 w 717669"/>
                      <a:gd name="connsiteY2" fmla="*/ 205015 h 447585"/>
                      <a:gd name="connsiteX3" fmla="*/ 651856 w 717669"/>
                      <a:gd name="connsiteY3" fmla="*/ 447585 h 447585"/>
                      <a:gd name="connsiteX4" fmla="*/ 692496 w 717669"/>
                      <a:gd name="connsiteY4" fmla="*/ 336460 h 447585"/>
                      <a:gd name="connsiteX0" fmla="*/ 692496 w 717669"/>
                      <a:gd name="connsiteY0" fmla="*/ 336460 h 447585"/>
                      <a:gd name="connsiteX1" fmla="*/ 227041 w 717669"/>
                      <a:gd name="connsiteY1" fmla="*/ 118655 h 447585"/>
                      <a:gd name="connsiteX2" fmla="*/ 130521 w 717669"/>
                      <a:gd name="connsiteY2" fmla="*/ 205015 h 447585"/>
                      <a:gd name="connsiteX3" fmla="*/ 651856 w 717669"/>
                      <a:gd name="connsiteY3" fmla="*/ 447585 h 447585"/>
                      <a:gd name="connsiteX4" fmla="*/ 692496 w 717669"/>
                      <a:gd name="connsiteY4" fmla="*/ 336460 h 447585"/>
                      <a:gd name="connsiteX0" fmla="*/ 724589 w 749762"/>
                      <a:gd name="connsiteY0" fmla="*/ 310488 h 421613"/>
                      <a:gd name="connsiteX1" fmla="*/ 259134 w 749762"/>
                      <a:gd name="connsiteY1" fmla="*/ 92683 h 421613"/>
                      <a:gd name="connsiteX2" fmla="*/ 162614 w 749762"/>
                      <a:gd name="connsiteY2" fmla="*/ 179043 h 421613"/>
                      <a:gd name="connsiteX3" fmla="*/ 683949 w 749762"/>
                      <a:gd name="connsiteY3" fmla="*/ 421613 h 421613"/>
                      <a:gd name="connsiteX4" fmla="*/ 724589 w 749762"/>
                      <a:gd name="connsiteY4" fmla="*/ 310488 h 421613"/>
                      <a:gd name="connsiteX0" fmla="*/ 735174 w 760347"/>
                      <a:gd name="connsiteY0" fmla="*/ 307587 h 418712"/>
                      <a:gd name="connsiteX1" fmla="*/ 269719 w 760347"/>
                      <a:gd name="connsiteY1" fmla="*/ 89782 h 418712"/>
                      <a:gd name="connsiteX2" fmla="*/ 173199 w 760347"/>
                      <a:gd name="connsiteY2" fmla="*/ 176142 h 418712"/>
                      <a:gd name="connsiteX3" fmla="*/ 694534 w 760347"/>
                      <a:gd name="connsiteY3" fmla="*/ 418712 h 418712"/>
                      <a:gd name="connsiteX4" fmla="*/ 735174 w 760347"/>
                      <a:gd name="connsiteY4" fmla="*/ 307587 h 418712"/>
                      <a:gd name="connsiteX0" fmla="*/ 713879 w 739052"/>
                      <a:gd name="connsiteY0" fmla="*/ 328987 h 440112"/>
                      <a:gd name="connsiteX1" fmla="*/ 248424 w 739052"/>
                      <a:gd name="connsiteY1" fmla="*/ 111182 h 440112"/>
                      <a:gd name="connsiteX2" fmla="*/ 151904 w 739052"/>
                      <a:gd name="connsiteY2" fmla="*/ 197542 h 440112"/>
                      <a:gd name="connsiteX3" fmla="*/ 673239 w 739052"/>
                      <a:gd name="connsiteY3" fmla="*/ 440112 h 440112"/>
                      <a:gd name="connsiteX4" fmla="*/ 713879 w 739052"/>
                      <a:gd name="connsiteY4" fmla="*/ 328987 h 440112"/>
                      <a:gd name="connsiteX0" fmla="*/ 778133 w 803306"/>
                      <a:gd name="connsiteY0" fmla="*/ 329633 h 440758"/>
                      <a:gd name="connsiteX1" fmla="*/ 312678 w 803306"/>
                      <a:gd name="connsiteY1" fmla="*/ 111828 h 440758"/>
                      <a:gd name="connsiteX2" fmla="*/ 216158 w 803306"/>
                      <a:gd name="connsiteY2" fmla="*/ 198188 h 440758"/>
                      <a:gd name="connsiteX3" fmla="*/ 737493 w 803306"/>
                      <a:gd name="connsiteY3" fmla="*/ 440758 h 440758"/>
                      <a:gd name="connsiteX4" fmla="*/ 778133 w 803306"/>
                      <a:gd name="connsiteY4" fmla="*/ 329633 h 440758"/>
                      <a:gd name="connsiteX0" fmla="*/ 783603 w 808776"/>
                      <a:gd name="connsiteY0" fmla="*/ 345920 h 457045"/>
                      <a:gd name="connsiteX1" fmla="*/ 318148 w 808776"/>
                      <a:gd name="connsiteY1" fmla="*/ 128115 h 457045"/>
                      <a:gd name="connsiteX2" fmla="*/ 221628 w 808776"/>
                      <a:gd name="connsiteY2" fmla="*/ 214475 h 457045"/>
                      <a:gd name="connsiteX3" fmla="*/ 742963 w 808776"/>
                      <a:gd name="connsiteY3" fmla="*/ 457045 h 457045"/>
                      <a:gd name="connsiteX4" fmla="*/ 783603 w 808776"/>
                      <a:gd name="connsiteY4" fmla="*/ 345920 h 457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8776" h="457045">
                        <a:moveTo>
                          <a:pt x="783603" y="345920"/>
                        </a:moveTo>
                        <a:cubicBezTo>
                          <a:pt x="667186" y="315863"/>
                          <a:pt x="468220" y="226117"/>
                          <a:pt x="318148" y="128115"/>
                        </a:cubicBezTo>
                        <a:cubicBezTo>
                          <a:pt x="185718" y="-219149"/>
                          <a:pt x="-267119" y="253918"/>
                          <a:pt x="221628" y="214475"/>
                        </a:cubicBezTo>
                        <a:cubicBezTo>
                          <a:pt x="382706" y="308667"/>
                          <a:pt x="562200" y="401588"/>
                          <a:pt x="742963" y="457045"/>
                        </a:cubicBezTo>
                        <a:cubicBezTo>
                          <a:pt x="804770" y="453023"/>
                          <a:pt x="832872" y="414217"/>
                          <a:pt x="783603" y="345920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182" name="グループ化 181"/>
                  <p:cNvGrpSpPr/>
                  <p:nvPr/>
                </p:nvGrpSpPr>
                <p:grpSpPr>
                  <a:xfrm>
                    <a:off x="2972638" y="4243379"/>
                    <a:ext cx="405993" cy="422361"/>
                    <a:chOff x="2972638" y="4243379"/>
                    <a:chExt cx="405993" cy="422361"/>
                  </a:xfrm>
                </p:grpSpPr>
                <p:sp>
                  <p:nvSpPr>
                    <p:cNvPr id="183" name="フリーフォーム 182"/>
                    <p:cNvSpPr/>
                    <p:nvPr/>
                  </p:nvSpPr>
                  <p:spPr>
                    <a:xfrm rot="11594728" flipV="1">
                      <a:off x="3061101" y="4243379"/>
                      <a:ext cx="317530" cy="417076"/>
                    </a:xfrm>
                    <a:custGeom>
                      <a:avLst/>
                      <a:gdLst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300633 h 402233"/>
                        <a:gd name="connsiteX1" fmla="*/ 96520 w 579120"/>
                        <a:gd name="connsiteY1" fmla="*/ 77113 h 402233"/>
                        <a:gd name="connsiteX2" fmla="*/ 10160 w 579120"/>
                        <a:gd name="connsiteY2" fmla="*/ 26313 h 402233"/>
                        <a:gd name="connsiteX3" fmla="*/ 0 w 579120"/>
                        <a:gd name="connsiteY3" fmla="*/ 163473 h 402233"/>
                        <a:gd name="connsiteX4" fmla="*/ 508000 w 579120"/>
                        <a:gd name="connsiteY4" fmla="*/ 402233 h 402233"/>
                        <a:gd name="connsiteX5" fmla="*/ 579120 w 579120"/>
                        <a:gd name="connsiteY5" fmla="*/ 300633 h 402233"/>
                        <a:gd name="connsiteX0" fmla="*/ 650289 w 650289"/>
                        <a:gd name="connsiteY0" fmla="*/ 300633 h 402233"/>
                        <a:gd name="connsiteX1" fmla="*/ 167689 w 650289"/>
                        <a:gd name="connsiteY1" fmla="*/ 77113 h 402233"/>
                        <a:gd name="connsiteX2" fmla="*/ 81329 w 650289"/>
                        <a:gd name="connsiteY2" fmla="*/ 26313 h 402233"/>
                        <a:gd name="connsiteX3" fmla="*/ 71169 w 650289"/>
                        <a:gd name="connsiteY3" fmla="*/ 163473 h 402233"/>
                        <a:gd name="connsiteX4" fmla="*/ 579169 w 650289"/>
                        <a:gd name="connsiteY4" fmla="*/ 402233 h 402233"/>
                        <a:gd name="connsiteX5" fmla="*/ 650289 w 650289"/>
                        <a:gd name="connsiteY5" fmla="*/ 300633 h 402233"/>
                        <a:gd name="connsiteX0" fmla="*/ 773182 w 773182"/>
                        <a:gd name="connsiteY0" fmla="*/ 300633 h 402233"/>
                        <a:gd name="connsiteX1" fmla="*/ 290582 w 773182"/>
                        <a:gd name="connsiteY1" fmla="*/ 77113 h 402233"/>
                        <a:gd name="connsiteX2" fmla="*/ 204222 w 773182"/>
                        <a:gd name="connsiteY2" fmla="*/ 26313 h 402233"/>
                        <a:gd name="connsiteX3" fmla="*/ 194062 w 773182"/>
                        <a:gd name="connsiteY3" fmla="*/ 163473 h 402233"/>
                        <a:gd name="connsiteX4" fmla="*/ 702062 w 773182"/>
                        <a:gd name="connsiteY4" fmla="*/ 402233 h 402233"/>
                        <a:gd name="connsiteX5" fmla="*/ 773182 w 773182"/>
                        <a:gd name="connsiteY5" fmla="*/ 300633 h 402233"/>
                        <a:gd name="connsiteX0" fmla="*/ 764124 w 764124"/>
                        <a:gd name="connsiteY0" fmla="*/ 291562 h 393162"/>
                        <a:gd name="connsiteX1" fmla="*/ 281524 w 764124"/>
                        <a:gd name="connsiteY1" fmla="*/ 68042 h 393162"/>
                        <a:gd name="connsiteX2" fmla="*/ 219929 w 764124"/>
                        <a:gd name="connsiteY2" fmla="*/ 45817 h 393162"/>
                        <a:gd name="connsiteX3" fmla="*/ 185004 w 764124"/>
                        <a:gd name="connsiteY3" fmla="*/ 154402 h 393162"/>
                        <a:gd name="connsiteX4" fmla="*/ 693004 w 764124"/>
                        <a:gd name="connsiteY4" fmla="*/ 393162 h 393162"/>
                        <a:gd name="connsiteX5" fmla="*/ 764124 w 764124"/>
                        <a:gd name="connsiteY5" fmla="*/ 291562 h 393162"/>
                        <a:gd name="connsiteX0" fmla="*/ 764124 w 764124"/>
                        <a:gd name="connsiteY0" fmla="*/ 304898 h 406498"/>
                        <a:gd name="connsiteX1" fmla="*/ 281524 w 764124"/>
                        <a:gd name="connsiteY1" fmla="*/ 81378 h 406498"/>
                        <a:gd name="connsiteX2" fmla="*/ 219929 w 764124"/>
                        <a:gd name="connsiteY2" fmla="*/ 59153 h 406498"/>
                        <a:gd name="connsiteX3" fmla="*/ 185004 w 764124"/>
                        <a:gd name="connsiteY3" fmla="*/ 167738 h 406498"/>
                        <a:gd name="connsiteX4" fmla="*/ 693004 w 764124"/>
                        <a:gd name="connsiteY4" fmla="*/ 406498 h 406498"/>
                        <a:gd name="connsiteX5" fmla="*/ 764124 w 764124"/>
                        <a:gd name="connsiteY5" fmla="*/ 304898 h 406498"/>
                        <a:gd name="connsiteX0" fmla="*/ 746979 w 746979"/>
                        <a:gd name="connsiteY0" fmla="*/ 299183 h 406498"/>
                        <a:gd name="connsiteX1" fmla="*/ 281524 w 746979"/>
                        <a:gd name="connsiteY1" fmla="*/ 81378 h 406498"/>
                        <a:gd name="connsiteX2" fmla="*/ 219929 w 746979"/>
                        <a:gd name="connsiteY2" fmla="*/ 59153 h 406498"/>
                        <a:gd name="connsiteX3" fmla="*/ 185004 w 746979"/>
                        <a:gd name="connsiteY3" fmla="*/ 167738 h 406498"/>
                        <a:gd name="connsiteX4" fmla="*/ 693004 w 746979"/>
                        <a:gd name="connsiteY4" fmla="*/ 406498 h 406498"/>
                        <a:gd name="connsiteX5" fmla="*/ 746979 w 746979"/>
                        <a:gd name="connsiteY5" fmla="*/ 299183 h 40649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51589"/>
                        <a:gd name="connsiteY0" fmla="*/ 299183 h 410308"/>
                        <a:gd name="connsiteX1" fmla="*/ 281524 w 751589"/>
                        <a:gd name="connsiteY1" fmla="*/ 81378 h 410308"/>
                        <a:gd name="connsiteX2" fmla="*/ 219929 w 751589"/>
                        <a:gd name="connsiteY2" fmla="*/ 59153 h 410308"/>
                        <a:gd name="connsiteX3" fmla="*/ 185004 w 751589"/>
                        <a:gd name="connsiteY3" fmla="*/ 167738 h 410308"/>
                        <a:gd name="connsiteX4" fmla="*/ 706339 w 751589"/>
                        <a:gd name="connsiteY4" fmla="*/ 410308 h 410308"/>
                        <a:gd name="connsiteX5" fmla="*/ 746979 w 751589"/>
                        <a:gd name="connsiteY5" fmla="*/ 299183 h 410308"/>
                        <a:gd name="connsiteX0" fmla="*/ 746979 w 766980"/>
                        <a:gd name="connsiteY0" fmla="*/ 299183 h 410308"/>
                        <a:gd name="connsiteX1" fmla="*/ 281524 w 766980"/>
                        <a:gd name="connsiteY1" fmla="*/ 81378 h 410308"/>
                        <a:gd name="connsiteX2" fmla="*/ 219929 w 766980"/>
                        <a:gd name="connsiteY2" fmla="*/ 59153 h 410308"/>
                        <a:gd name="connsiteX3" fmla="*/ 185004 w 766980"/>
                        <a:gd name="connsiteY3" fmla="*/ 167738 h 410308"/>
                        <a:gd name="connsiteX4" fmla="*/ 706339 w 766980"/>
                        <a:gd name="connsiteY4" fmla="*/ 410308 h 410308"/>
                        <a:gd name="connsiteX5" fmla="*/ 746979 w 766980"/>
                        <a:gd name="connsiteY5" fmla="*/ 299183 h 410308"/>
                        <a:gd name="connsiteX0" fmla="*/ 746979 w 763268"/>
                        <a:gd name="connsiteY0" fmla="*/ 299183 h 410308"/>
                        <a:gd name="connsiteX1" fmla="*/ 281524 w 763268"/>
                        <a:gd name="connsiteY1" fmla="*/ 81378 h 410308"/>
                        <a:gd name="connsiteX2" fmla="*/ 219929 w 763268"/>
                        <a:gd name="connsiteY2" fmla="*/ 59153 h 410308"/>
                        <a:gd name="connsiteX3" fmla="*/ 185004 w 763268"/>
                        <a:gd name="connsiteY3" fmla="*/ 167738 h 410308"/>
                        <a:gd name="connsiteX4" fmla="*/ 706339 w 763268"/>
                        <a:gd name="connsiteY4" fmla="*/ 410308 h 410308"/>
                        <a:gd name="connsiteX5" fmla="*/ 746979 w 763268"/>
                        <a:gd name="connsiteY5" fmla="*/ 299183 h 410308"/>
                        <a:gd name="connsiteX0" fmla="*/ 746979 w 760002"/>
                        <a:gd name="connsiteY0" fmla="*/ 299183 h 403934"/>
                        <a:gd name="connsiteX1" fmla="*/ 281524 w 760002"/>
                        <a:gd name="connsiteY1" fmla="*/ 81378 h 403934"/>
                        <a:gd name="connsiteX2" fmla="*/ 219929 w 760002"/>
                        <a:gd name="connsiteY2" fmla="*/ 59153 h 403934"/>
                        <a:gd name="connsiteX3" fmla="*/ 185004 w 760002"/>
                        <a:gd name="connsiteY3" fmla="*/ 167738 h 403934"/>
                        <a:gd name="connsiteX4" fmla="*/ 697878 w 760002"/>
                        <a:gd name="connsiteY4" fmla="*/ 403934 h 403934"/>
                        <a:gd name="connsiteX5" fmla="*/ 746979 w 760002"/>
                        <a:gd name="connsiteY5" fmla="*/ 299183 h 403934"/>
                        <a:gd name="connsiteX0" fmla="*/ 746979 w 761578"/>
                        <a:gd name="connsiteY0" fmla="*/ 299183 h 403934"/>
                        <a:gd name="connsiteX1" fmla="*/ 281524 w 761578"/>
                        <a:gd name="connsiteY1" fmla="*/ 81378 h 403934"/>
                        <a:gd name="connsiteX2" fmla="*/ 219929 w 761578"/>
                        <a:gd name="connsiteY2" fmla="*/ 59153 h 403934"/>
                        <a:gd name="connsiteX3" fmla="*/ 185004 w 761578"/>
                        <a:gd name="connsiteY3" fmla="*/ 167738 h 403934"/>
                        <a:gd name="connsiteX4" fmla="*/ 697878 w 761578"/>
                        <a:gd name="connsiteY4" fmla="*/ 403934 h 403934"/>
                        <a:gd name="connsiteX5" fmla="*/ 746979 w 761578"/>
                        <a:gd name="connsiteY5" fmla="*/ 299183 h 403934"/>
                        <a:gd name="connsiteX0" fmla="*/ 746979 w 768357"/>
                        <a:gd name="connsiteY0" fmla="*/ 299183 h 403934"/>
                        <a:gd name="connsiteX1" fmla="*/ 281524 w 768357"/>
                        <a:gd name="connsiteY1" fmla="*/ 81378 h 403934"/>
                        <a:gd name="connsiteX2" fmla="*/ 219929 w 768357"/>
                        <a:gd name="connsiteY2" fmla="*/ 59153 h 403934"/>
                        <a:gd name="connsiteX3" fmla="*/ 185004 w 768357"/>
                        <a:gd name="connsiteY3" fmla="*/ 167738 h 403934"/>
                        <a:gd name="connsiteX4" fmla="*/ 697878 w 768357"/>
                        <a:gd name="connsiteY4" fmla="*/ 403934 h 403934"/>
                        <a:gd name="connsiteX5" fmla="*/ 746979 w 768357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538693 w 764624"/>
                        <a:gd name="connsiteY1" fmla="*/ 228446 h 403934"/>
                        <a:gd name="connsiteX2" fmla="*/ 281524 w 764624"/>
                        <a:gd name="connsiteY2" fmla="*/ 81378 h 403934"/>
                        <a:gd name="connsiteX3" fmla="*/ 219929 w 764624"/>
                        <a:gd name="connsiteY3" fmla="*/ 59153 h 403934"/>
                        <a:gd name="connsiteX4" fmla="*/ 185004 w 764624"/>
                        <a:gd name="connsiteY4" fmla="*/ 167738 h 403934"/>
                        <a:gd name="connsiteX5" fmla="*/ 697878 w 764624"/>
                        <a:gd name="connsiteY5" fmla="*/ 403934 h 403934"/>
                        <a:gd name="connsiteX6" fmla="*/ 746979 w 764624"/>
                        <a:gd name="connsiteY6" fmla="*/ 299183 h 403934"/>
                        <a:gd name="connsiteX0" fmla="*/ 746979 w 764624"/>
                        <a:gd name="connsiteY0" fmla="*/ 299183 h 404193"/>
                        <a:gd name="connsiteX1" fmla="*/ 538693 w 764624"/>
                        <a:gd name="connsiteY1" fmla="*/ 228446 h 404193"/>
                        <a:gd name="connsiteX2" fmla="*/ 281524 w 764624"/>
                        <a:gd name="connsiteY2" fmla="*/ 81378 h 404193"/>
                        <a:gd name="connsiteX3" fmla="*/ 219929 w 764624"/>
                        <a:gd name="connsiteY3" fmla="*/ 59153 h 404193"/>
                        <a:gd name="connsiteX4" fmla="*/ 185004 w 764624"/>
                        <a:gd name="connsiteY4" fmla="*/ 167738 h 404193"/>
                        <a:gd name="connsiteX5" fmla="*/ 505516 w 764624"/>
                        <a:gd name="connsiteY5" fmla="*/ 323703 h 404193"/>
                        <a:gd name="connsiteX6" fmla="*/ 697878 w 764624"/>
                        <a:gd name="connsiteY6" fmla="*/ 403934 h 404193"/>
                        <a:gd name="connsiteX7" fmla="*/ 746979 w 764624"/>
                        <a:gd name="connsiteY7" fmla="*/ 299183 h 404193"/>
                        <a:gd name="connsiteX0" fmla="*/ 235073 w 704701"/>
                        <a:gd name="connsiteY0" fmla="*/ 1298 h 586253"/>
                        <a:gd name="connsiteX1" fmla="*/ 538693 w 704701"/>
                        <a:gd name="connsiteY1" fmla="*/ 410506 h 586253"/>
                        <a:gd name="connsiteX2" fmla="*/ 281524 w 704701"/>
                        <a:gd name="connsiteY2" fmla="*/ 263438 h 586253"/>
                        <a:gd name="connsiteX3" fmla="*/ 219929 w 704701"/>
                        <a:gd name="connsiteY3" fmla="*/ 241213 h 586253"/>
                        <a:gd name="connsiteX4" fmla="*/ 185004 w 704701"/>
                        <a:gd name="connsiteY4" fmla="*/ 349798 h 586253"/>
                        <a:gd name="connsiteX5" fmla="*/ 505516 w 704701"/>
                        <a:gd name="connsiteY5" fmla="*/ 505763 h 586253"/>
                        <a:gd name="connsiteX6" fmla="*/ 697878 w 704701"/>
                        <a:gd name="connsiteY6" fmla="*/ 585994 h 586253"/>
                        <a:gd name="connsiteX7" fmla="*/ 235073 w 704701"/>
                        <a:gd name="connsiteY7" fmla="*/ 1298 h 586253"/>
                        <a:gd name="connsiteX0" fmla="*/ 235073 w 548526"/>
                        <a:gd name="connsiteY0" fmla="*/ 123773 h 629922"/>
                        <a:gd name="connsiteX1" fmla="*/ 538693 w 548526"/>
                        <a:gd name="connsiteY1" fmla="*/ 532981 h 629922"/>
                        <a:gd name="connsiteX2" fmla="*/ 281524 w 548526"/>
                        <a:gd name="connsiteY2" fmla="*/ 385913 h 629922"/>
                        <a:gd name="connsiteX3" fmla="*/ 219929 w 548526"/>
                        <a:gd name="connsiteY3" fmla="*/ 363688 h 629922"/>
                        <a:gd name="connsiteX4" fmla="*/ 185004 w 548526"/>
                        <a:gd name="connsiteY4" fmla="*/ 472273 h 629922"/>
                        <a:gd name="connsiteX5" fmla="*/ 505516 w 548526"/>
                        <a:gd name="connsiteY5" fmla="*/ 628238 h 629922"/>
                        <a:gd name="connsiteX6" fmla="*/ 313392 w 548526"/>
                        <a:gd name="connsiteY6" fmla="*/ 0 h 629922"/>
                        <a:gd name="connsiteX7" fmla="*/ 235073 w 548526"/>
                        <a:gd name="connsiteY7" fmla="*/ 123773 h 629922"/>
                        <a:gd name="connsiteX0" fmla="*/ 235073 w 548526"/>
                        <a:gd name="connsiteY0" fmla="*/ 126511 h 632660"/>
                        <a:gd name="connsiteX1" fmla="*/ 538693 w 548526"/>
                        <a:gd name="connsiteY1" fmla="*/ 535719 h 632660"/>
                        <a:gd name="connsiteX2" fmla="*/ 281524 w 548526"/>
                        <a:gd name="connsiteY2" fmla="*/ 388651 h 632660"/>
                        <a:gd name="connsiteX3" fmla="*/ 219929 w 548526"/>
                        <a:gd name="connsiteY3" fmla="*/ 366426 h 632660"/>
                        <a:gd name="connsiteX4" fmla="*/ 185004 w 548526"/>
                        <a:gd name="connsiteY4" fmla="*/ 475011 h 632660"/>
                        <a:gd name="connsiteX5" fmla="*/ 505516 w 548526"/>
                        <a:gd name="connsiteY5" fmla="*/ 630976 h 632660"/>
                        <a:gd name="connsiteX6" fmla="*/ 313392 w 548526"/>
                        <a:gd name="connsiteY6" fmla="*/ 2738 h 632660"/>
                        <a:gd name="connsiteX7" fmla="*/ 235073 w 548526"/>
                        <a:gd name="connsiteY7" fmla="*/ 126511 h 632660"/>
                        <a:gd name="connsiteX0" fmla="*/ 235073 w 546780"/>
                        <a:gd name="connsiteY0" fmla="*/ 126512 h 632661"/>
                        <a:gd name="connsiteX1" fmla="*/ 538693 w 546780"/>
                        <a:gd name="connsiteY1" fmla="*/ 535720 h 632661"/>
                        <a:gd name="connsiteX2" fmla="*/ 281524 w 546780"/>
                        <a:gd name="connsiteY2" fmla="*/ 388652 h 632661"/>
                        <a:gd name="connsiteX3" fmla="*/ 219929 w 546780"/>
                        <a:gd name="connsiteY3" fmla="*/ 366427 h 632661"/>
                        <a:gd name="connsiteX4" fmla="*/ 185004 w 546780"/>
                        <a:gd name="connsiteY4" fmla="*/ 475012 h 632661"/>
                        <a:gd name="connsiteX5" fmla="*/ 505516 w 546780"/>
                        <a:gd name="connsiteY5" fmla="*/ 630977 h 632661"/>
                        <a:gd name="connsiteX6" fmla="*/ 313392 w 546780"/>
                        <a:gd name="connsiteY6" fmla="*/ 2739 h 632661"/>
                        <a:gd name="connsiteX7" fmla="*/ 235073 w 546780"/>
                        <a:gd name="connsiteY7" fmla="*/ 126512 h 632661"/>
                        <a:gd name="connsiteX0" fmla="*/ 235073 w 546780"/>
                        <a:gd name="connsiteY0" fmla="*/ 130186 h 636335"/>
                        <a:gd name="connsiteX1" fmla="*/ 538693 w 546780"/>
                        <a:gd name="connsiteY1" fmla="*/ 539394 h 636335"/>
                        <a:gd name="connsiteX2" fmla="*/ 281524 w 546780"/>
                        <a:gd name="connsiteY2" fmla="*/ 392326 h 636335"/>
                        <a:gd name="connsiteX3" fmla="*/ 219929 w 546780"/>
                        <a:gd name="connsiteY3" fmla="*/ 370101 h 636335"/>
                        <a:gd name="connsiteX4" fmla="*/ 185004 w 546780"/>
                        <a:gd name="connsiteY4" fmla="*/ 478686 h 636335"/>
                        <a:gd name="connsiteX5" fmla="*/ 505516 w 546780"/>
                        <a:gd name="connsiteY5" fmla="*/ 634651 h 636335"/>
                        <a:gd name="connsiteX6" fmla="*/ 313392 w 546780"/>
                        <a:gd name="connsiteY6" fmla="*/ 6413 h 636335"/>
                        <a:gd name="connsiteX7" fmla="*/ 235073 w 546780"/>
                        <a:gd name="connsiteY7" fmla="*/ 130186 h 636335"/>
                        <a:gd name="connsiteX0" fmla="*/ 235073 w 550378"/>
                        <a:gd name="connsiteY0" fmla="*/ 130186 h 636335"/>
                        <a:gd name="connsiteX1" fmla="*/ 538693 w 550378"/>
                        <a:gd name="connsiteY1" fmla="*/ 539394 h 636335"/>
                        <a:gd name="connsiteX2" fmla="*/ 281524 w 550378"/>
                        <a:gd name="connsiteY2" fmla="*/ 392326 h 636335"/>
                        <a:gd name="connsiteX3" fmla="*/ 219929 w 550378"/>
                        <a:gd name="connsiteY3" fmla="*/ 370101 h 636335"/>
                        <a:gd name="connsiteX4" fmla="*/ 185004 w 550378"/>
                        <a:gd name="connsiteY4" fmla="*/ 478686 h 636335"/>
                        <a:gd name="connsiteX5" fmla="*/ 505516 w 550378"/>
                        <a:gd name="connsiteY5" fmla="*/ 634651 h 636335"/>
                        <a:gd name="connsiteX6" fmla="*/ 313392 w 550378"/>
                        <a:gd name="connsiteY6" fmla="*/ 6413 h 636335"/>
                        <a:gd name="connsiteX7" fmla="*/ 235073 w 550378"/>
                        <a:gd name="connsiteY7" fmla="*/ 130186 h 636335"/>
                        <a:gd name="connsiteX0" fmla="*/ 235073 w 520180"/>
                        <a:gd name="connsiteY0" fmla="*/ 130186 h 636335"/>
                        <a:gd name="connsiteX1" fmla="*/ 391213 w 520180"/>
                        <a:gd name="connsiteY1" fmla="*/ 410132 h 636335"/>
                        <a:gd name="connsiteX2" fmla="*/ 281524 w 520180"/>
                        <a:gd name="connsiteY2" fmla="*/ 392326 h 636335"/>
                        <a:gd name="connsiteX3" fmla="*/ 219929 w 520180"/>
                        <a:gd name="connsiteY3" fmla="*/ 370101 h 636335"/>
                        <a:gd name="connsiteX4" fmla="*/ 185004 w 520180"/>
                        <a:gd name="connsiteY4" fmla="*/ 478686 h 636335"/>
                        <a:gd name="connsiteX5" fmla="*/ 505516 w 520180"/>
                        <a:gd name="connsiteY5" fmla="*/ 634651 h 636335"/>
                        <a:gd name="connsiteX6" fmla="*/ 313392 w 520180"/>
                        <a:gd name="connsiteY6" fmla="*/ 6413 h 636335"/>
                        <a:gd name="connsiteX7" fmla="*/ 235073 w 520180"/>
                        <a:gd name="connsiteY7" fmla="*/ 130186 h 636335"/>
                        <a:gd name="connsiteX0" fmla="*/ 235073 w 520180"/>
                        <a:gd name="connsiteY0" fmla="*/ 130186 h 636335"/>
                        <a:gd name="connsiteX1" fmla="*/ 289675 w 520180"/>
                        <a:gd name="connsiteY1" fmla="*/ 360040 h 636335"/>
                        <a:gd name="connsiteX2" fmla="*/ 281524 w 520180"/>
                        <a:gd name="connsiteY2" fmla="*/ 392326 h 636335"/>
                        <a:gd name="connsiteX3" fmla="*/ 219929 w 520180"/>
                        <a:gd name="connsiteY3" fmla="*/ 370101 h 636335"/>
                        <a:gd name="connsiteX4" fmla="*/ 185004 w 520180"/>
                        <a:gd name="connsiteY4" fmla="*/ 478686 h 636335"/>
                        <a:gd name="connsiteX5" fmla="*/ 505516 w 520180"/>
                        <a:gd name="connsiteY5" fmla="*/ 634651 h 636335"/>
                        <a:gd name="connsiteX6" fmla="*/ 313392 w 520180"/>
                        <a:gd name="connsiteY6" fmla="*/ 6413 h 636335"/>
                        <a:gd name="connsiteX7" fmla="*/ 235073 w 520180"/>
                        <a:gd name="connsiteY7" fmla="*/ 130186 h 636335"/>
                        <a:gd name="connsiteX0" fmla="*/ 235073 w 521476"/>
                        <a:gd name="connsiteY0" fmla="*/ 130186 h 490729"/>
                        <a:gd name="connsiteX1" fmla="*/ 289675 w 521476"/>
                        <a:gd name="connsiteY1" fmla="*/ 360040 h 490729"/>
                        <a:gd name="connsiteX2" fmla="*/ 281524 w 521476"/>
                        <a:gd name="connsiteY2" fmla="*/ 392326 h 490729"/>
                        <a:gd name="connsiteX3" fmla="*/ 219929 w 521476"/>
                        <a:gd name="connsiteY3" fmla="*/ 370101 h 490729"/>
                        <a:gd name="connsiteX4" fmla="*/ 185004 w 521476"/>
                        <a:gd name="connsiteY4" fmla="*/ 478686 h 490729"/>
                        <a:gd name="connsiteX5" fmla="*/ 506865 w 521476"/>
                        <a:gd name="connsiteY5" fmla="*/ 468019 h 490729"/>
                        <a:gd name="connsiteX6" fmla="*/ 313392 w 521476"/>
                        <a:gd name="connsiteY6" fmla="*/ 6413 h 490729"/>
                        <a:gd name="connsiteX7" fmla="*/ 235073 w 521476"/>
                        <a:gd name="connsiteY7" fmla="*/ 130186 h 490729"/>
                        <a:gd name="connsiteX0" fmla="*/ 235073 w 510414"/>
                        <a:gd name="connsiteY0" fmla="*/ 130186 h 490729"/>
                        <a:gd name="connsiteX1" fmla="*/ 289675 w 510414"/>
                        <a:gd name="connsiteY1" fmla="*/ 360040 h 490729"/>
                        <a:gd name="connsiteX2" fmla="*/ 281524 w 510414"/>
                        <a:gd name="connsiteY2" fmla="*/ 392326 h 490729"/>
                        <a:gd name="connsiteX3" fmla="*/ 219929 w 510414"/>
                        <a:gd name="connsiteY3" fmla="*/ 370101 h 490729"/>
                        <a:gd name="connsiteX4" fmla="*/ 185004 w 510414"/>
                        <a:gd name="connsiteY4" fmla="*/ 478686 h 490729"/>
                        <a:gd name="connsiteX5" fmla="*/ 506865 w 510414"/>
                        <a:gd name="connsiteY5" fmla="*/ 468019 h 490729"/>
                        <a:gd name="connsiteX6" fmla="*/ 313392 w 510414"/>
                        <a:gd name="connsiteY6" fmla="*/ 6413 h 490729"/>
                        <a:gd name="connsiteX7" fmla="*/ 235073 w 510414"/>
                        <a:gd name="connsiteY7" fmla="*/ 130186 h 490729"/>
                        <a:gd name="connsiteX0" fmla="*/ 235073 w 512719"/>
                        <a:gd name="connsiteY0" fmla="*/ 130186 h 490729"/>
                        <a:gd name="connsiteX1" fmla="*/ 289675 w 512719"/>
                        <a:gd name="connsiteY1" fmla="*/ 360040 h 490729"/>
                        <a:gd name="connsiteX2" fmla="*/ 281524 w 512719"/>
                        <a:gd name="connsiteY2" fmla="*/ 392326 h 490729"/>
                        <a:gd name="connsiteX3" fmla="*/ 219929 w 512719"/>
                        <a:gd name="connsiteY3" fmla="*/ 370101 h 490729"/>
                        <a:gd name="connsiteX4" fmla="*/ 185004 w 512719"/>
                        <a:gd name="connsiteY4" fmla="*/ 478686 h 490729"/>
                        <a:gd name="connsiteX5" fmla="*/ 506865 w 512719"/>
                        <a:gd name="connsiteY5" fmla="*/ 468019 h 490729"/>
                        <a:gd name="connsiteX6" fmla="*/ 313392 w 512719"/>
                        <a:gd name="connsiteY6" fmla="*/ 6413 h 490729"/>
                        <a:gd name="connsiteX7" fmla="*/ 235073 w 512719"/>
                        <a:gd name="connsiteY7" fmla="*/ 130186 h 490729"/>
                        <a:gd name="connsiteX0" fmla="*/ 235073 w 511644"/>
                        <a:gd name="connsiteY0" fmla="*/ 130186 h 490729"/>
                        <a:gd name="connsiteX1" fmla="*/ 289675 w 511644"/>
                        <a:gd name="connsiteY1" fmla="*/ 360040 h 490729"/>
                        <a:gd name="connsiteX2" fmla="*/ 281524 w 511644"/>
                        <a:gd name="connsiteY2" fmla="*/ 392326 h 490729"/>
                        <a:gd name="connsiteX3" fmla="*/ 219929 w 511644"/>
                        <a:gd name="connsiteY3" fmla="*/ 370101 h 490729"/>
                        <a:gd name="connsiteX4" fmla="*/ 185004 w 511644"/>
                        <a:gd name="connsiteY4" fmla="*/ 478686 h 490729"/>
                        <a:gd name="connsiteX5" fmla="*/ 506865 w 511644"/>
                        <a:gd name="connsiteY5" fmla="*/ 468019 h 490729"/>
                        <a:gd name="connsiteX6" fmla="*/ 313392 w 511644"/>
                        <a:gd name="connsiteY6" fmla="*/ 6413 h 490729"/>
                        <a:gd name="connsiteX7" fmla="*/ 235073 w 511644"/>
                        <a:gd name="connsiteY7" fmla="*/ 130186 h 490729"/>
                        <a:gd name="connsiteX0" fmla="*/ 235073 w 463572"/>
                        <a:gd name="connsiteY0" fmla="*/ 130186 h 486557"/>
                        <a:gd name="connsiteX1" fmla="*/ 289675 w 463572"/>
                        <a:gd name="connsiteY1" fmla="*/ 360040 h 486557"/>
                        <a:gd name="connsiteX2" fmla="*/ 281524 w 463572"/>
                        <a:gd name="connsiteY2" fmla="*/ 392326 h 486557"/>
                        <a:gd name="connsiteX3" fmla="*/ 219929 w 463572"/>
                        <a:gd name="connsiteY3" fmla="*/ 370101 h 486557"/>
                        <a:gd name="connsiteX4" fmla="*/ 185004 w 463572"/>
                        <a:gd name="connsiteY4" fmla="*/ 478686 h 486557"/>
                        <a:gd name="connsiteX5" fmla="*/ 457417 w 463572"/>
                        <a:gd name="connsiteY5" fmla="*/ 404848 h 486557"/>
                        <a:gd name="connsiteX6" fmla="*/ 313392 w 463572"/>
                        <a:gd name="connsiteY6" fmla="*/ 6413 h 486557"/>
                        <a:gd name="connsiteX7" fmla="*/ 235073 w 463572"/>
                        <a:gd name="connsiteY7" fmla="*/ 130186 h 486557"/>
                        <a:gd name="connsiteX0" fmla="*/ 235073 w 484392"/>
                        <a:gd name="connsiteY0" fmla="*/ 130186 h 486557"/>
                        <a:gd name="connsiteX1" fmla="*/ 289675 w 484392"/>
                        <a:gd name="connsiteY1" fmla="*/ 360040 h 486557"/>
                        <a:gd name="connsiteX2" fmla="*/ 281524 w 484392"/>
                        <a:gd name="connsiteY2" fmla="*/ 392326 h 486557"/>
                        <a:gd name="connsiteX3" fmla="*/ 219929 w 484392"/>
                        <a:gd name="connsiteY3" fmla="*/ 370101 h 486557"/>
                        <a:gd name="connsiteX4" fmla="*/ 185004 w 484392"/>
                        <a:gd name="connsiteY4" fmla="*/ 478686 h 486557"/>
                        <a:gd name="connsiteX5" fmla="*/ 457417 w 484392"/>
                        <a:gd name="connsiteY5" fmla="*/ 404848 h 486557"/>
                        <a:gd name="connsiteX6" fmla="*/ 458183 w 484392"/>
                        <a:gd name="connsiteY6" fmla="*/ 393314 h 486557"/>
                        <a:gd name="connsiteX7" fmla="*/ 313392 w 484392"/>
                        <a:gd name="connsiteY7" fmla="*/ 6413 h 486557"/>
                        <a:gd name="connsiteX8" fmla="*/ 235073 w 484392"/>
                        <a:gd name="connsiteY8" fmla="*/ 130186 h 486557"/>
                        <a:gd name="connsiteX0" fmla="*/ 235073 w 459806"/>
                        <a:gd name="connsiteY0" fmla="*/ 130186 h 486557"/>
                        <a:gd name="connsiteX1" fmla="*/ 289675 w 459806"/>
                        <a:gd name="connsiteY1" fmla="*/ 360040 h 486557"/>
                        <a:gd name="connsiteX2" fmla="*/ 281524 w 459806"/>
                        <a:gd name="connsiteY2" fmla="*/ 392326 h 486557"/>
                        <a:gd name="connsiteX3" fmla="*/ 219929 w 459806"/>
                        <a:gd name="connsiteY3" fmla="*/ 370101 h 486557"/>
                        <a:gd name="connsiteX4" fmla="*/ 185004 w 459806"/>
                        <a:gd name="connsiteY4" fmla="*/ 478686 h 486557"/>
                        <a:gd name="connsiteX5" fmla="*/ 457417 w 459806"/>
                        <a:gd name="connsiteY5" fmla="*/ 404848 h 486557"/>
                        <a:gd name="connsiteX6" fmla="*/ 313392 w 459806"/>
                        <a:gd name="connsiteY6" fmla="*/ 6413 h 486557"/>
                        <a:gd name="connsiteX7" fmla="*/ 235073 w 459806"/>
                        <a:gd name="connsiteY7" fmla="*/ 130186 h 486557"/>
                        <a:gd name="connsiteX0" fmla="*/ 235073 w 321353"/>
                        <a:gd name="connsiteY0" fmla="*/ 130186 h 483717"/>
                        <a:gd name="connsiteX1" fmla="*/ 289675 w 321353"/>
                        <a:gd name="connsiteY1" fmla="*/ 360040 h 483717"/>
                        <a:gd name="connsiteX2" fmla="*/ 281524 w 321353"/>
                        <a:gd name="connsiteY2" fmla="*/ 392326 h 483717"/>
                        <a:gd name="connsiteX3" fmla="*/ 219929 w 321353"/>
                        <a:gd name="connsiteY3" fmla="*/ 370101 h 483717"/>
                        <a:gd name="connsiteX4" fmla="*/ 185004 w 321353"/>
                        <a:gd name="connsiteY4" fmla="*/ 478686 h 483717"/>
                        <a:gd name="connsiteX5" fmla="*/ 313392 w 321353"/>
                        <a:gd name="connsiteY5" fmla="*/ 6413 h 483717"/>
                        <a:gd name="connsiteX6" fmla="*/ 235073 w 321353"/>
                        <a:gd name="connsiteY6" fmla="*/ 130186 h 483717"/>
                        <a:gd name="connsiteX0" fmla="*/ 235073 w 440178"/>
                        <a:gd name="connsiteY0" fmla="*/ 130186 h 483716"/>
                        <a:gd name="connsiteX1" fmla="*/ 289675 w 440178"/>
                        <a:gd name="connsiteY1" fmla="*/ 360040 h 483716"/>
                        <a:gd name="connsiteX2" fmla="*/ 281524 w 440178"/>
                        <a:gd name="connsiteY2" fmla="*/ 392326 h 483716"/>
                        <a:gd name="connsiteX3" fmla="*/ 219929 w 440178"/>
                        <a:gd name="connsiteY3" fmla="*/ 370101 h 483716"/>
                        <a:gd name="connsiteX4" fmla="*/ 185004 w 440178"/>
                        <a:gd name="connsiteY4" fmla="*/ 478686 h 483716"/>
                        <a:gd name="connsiteX5" fmla="*/ 313392 w 440178"/>
                        <a:gd name="connsiteY5" fmla="*/ 6413 h 483716"/>
                        <a:gd name="connsiteX6" fmla="*/ 235073 w 440178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81524 w 465232"/>
                        <a:gd name="connsiteY2" fmla="*/ 392326 h 483716"/>
                        <a:gd name="connsiteX3" fmla="*/ 219929 w 465232"/>
                        <a:gd name="connsiteY3" fmla="*/ 370101 h 483716"/>
                        <a:gd name="connsiteX4" fmla="*/ 185004 w 465232"/>
                        <a:gd name="connsiteY4" fmla="*/ 478686 h 483716"/>
                        <a:gd name="connsiteX5" fmla="*/ 313392 w 465232"/>
                        <a:gd name="connsiteY5" fmla="*/ 6413 h 483716"/>
                        <a:gd name="connsiteX6" fmla="*/ 235073 w 465232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81524 w 465232"/>
                        <a:gd name="connsiteY2" fmla="*/ 392326 h 483716"/>
                        <a:gd name="connsiteX3" fmla="*/ 219929 w 465232"/>
                        <a:gd name="connsiteY3" fmla="*/ 370101 h 483716"/>
                        <a:gd name="connsiteX4" fmla="*/ 185004 w 465232"/>
                        <a:gd name="connsiteY4" fmla="*/ 478686 h 483716"/>
                        <a:gd name="connsiteX5" fmla="*/ 313392 w 465232"/>
                        <a:gd name="connsiteY5" fmla="*/ 6413 h 483716"/>
                        <a:gd name="connsiteX6" fmla="*/ 235073 w 465232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19929 w 465232"/>
                        <a:gd name="connsiteY2" fmla="*/ 370101 h 483716"/>
                        <a:gd name="connsiteX3" fmla="*/ 185004 w 465232"/>
                        <a:gd name="connsiteY3" fmla="*/ 478686 h 483716"/>
                        <a:gd name="connsiteX4" fmla="*/ 313392 w 465232"/>
                        <a:gd name="connsiteY4" fmla="*/ 6413 h 483716"/>
                        <a:gd name="connsiteX5" fmla="*/ 235073 w 465232"/>
                        <a:gd name="connsiteY5" fmla="*/ 130186 h 483716"/>
                        <a:gd name="connsiteX0" fmla="*/ 236526 w 466685"/>
                        <a:gd name="connsiteY0" fmla="*/ 130186 h 483851"/>
                        <a:gd name="connsiteX1" fmla="*/ 291128 w 466685"/>
                        <a:gd name="connsiteY1" fmla="*/ 360040 h 483851"/>
                        <a:gd name="connsiteX2" fmla="*/ 217278 w 466685"/>
                        <a:gd name="connsiteY2" fmla="*/ 376801 h 483851"/>
                        <a:gd name="connsiteX3" fmla="*/ 186457 w 466685"/>
                        <a:gd name="connsiteY3" fmla="*/ 478686 h 483851"/>
                        <a:gd name="connsiteX4" fmla="*/ 314845 w 466685"/>
                        <a:gd name="connsiteY4" fmla="*/ 6413 h 483851"/>
                        <a:gd name="connsiteX5" fmla="*/ 236526 w 466685"/>
                        <a:gd name="connsiteY5" fmla="*/ 130186 h 483851"/>
                        <a:gd name="connsiteX0" fmla="*/ 187481 w 417640"/>
                        <a:gd name="connsiteY0" fmla="*/ 130186 h 507069"/>
                        <a:gd name="connsiteX1" fmla="*/ 242083 w 417640"/>
                        <a:gd name="connsiteY1" fmla="*/ 360040 h 507069"/>
                        <a:gd name="connsiteX2" fmla="*/ 168233 w 417640"/>
                        <a:gd name="connsiteY2" fmla="*/ 376801 h 507069"/>
                        <a:gd name="connsiteX3" fmla="*/ 137412 w 417640"/>
                        <a:gd name="connsiteY3" fmla="*/ 478686 h 507069"/>
                        <a:gd name="connsiteX4" fmla="*/ 265800 w 417640"/>
                        <a:gd name="connsiteY4" fmla="*/ 6413 h 507069"/>
                        <a:gd name="connsiteX5" fmla="*/ 187481 w 417640"/>
                        <a:gd name="connsiteY5" fmla="*/ 130186 h 507069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37449 w 467608"/>
                        <a:gd name="connsiteY0" fmla="*/ 130186 h 514858"/>
                        <a:gd name="connsiteX1" fmla="*/ 266991 w 467608"/>
                        <a:gd name="connsiteY1" fmla="*/ 370112 h 514858"/>
                        <a:gd name="connsiteX2" fmla="*/ 182747 w 467608"/>
                        <a:gd name="connsiteY2" fmla="*/ 378144 h 514858"/>
                        <a:gd name="connsiteX3" fmla="*/ 187380 w 467608"/>
                        <a:gd name="connsiteY3" fmla="*/ 478686 h 514858"/>
                        <a:gd name="connsiteX4" fmla="*/ 315768 w 467608"/>
                        <a:gd name="connsiteY4" fmla="*/ 6413 h 514858"/>
                        <a:gd name="connsiteX5" fmla="*/ 237449 w 467608"/>
                        <a:gd name="connsiteY5" fmla="*/ 130186 h 514858"/>
                        <a:gd name="connsiteX0" fmla="*/ 222501 w 452660"/>
                        <a:gd name="connsiteY0" fmla="*/ 130186 h 517959"/>
                        <a:gd name="connsiteX1" fmla="*/ 252043 w 452660"/>
                        <a:gd name="connsiteY1" fmla="*/ 370112 h 517959"/>
                        <a:gd name="connsiteX2" fmla="*/ 167799 w 452660"/>
                        <a:gd name="connsiteY2" fmla="*/ 378144 h 517959"/>
                        <a:gd name="connsiteX3" fmla="*/ 172432 w 452660"/>
                        <a:gd name="connsiteY3" fmla="*/ 478686 h 517959"/>
                        <a:gd name="connsiteX4" fmla="*/ 300820 w 452660"/>
                        <a:gd name="connsiteY4" fmla="*/ 6413 h 517959"/>
                        <a:gd name="connsiteX5" fmla="*/ 222501 w 452660"/>
                        <a:gd name="connsiteY5" fmla="*/ 130186 h 517959"/>
                        <a:gd name="connsiteX0" fmla="*/ 222500 w 452659"/>
                        <a:gd name="connsiteY0" fmla="*/ 130186 h 517959"/>
                        <a:gd name="connsiteX1" fmla="*/ 252042 w 452659"/>
                        <a:gd name="connsiteY1" fmla="*/ 370112 h 517959"/>
                        <a:gd name="connsiteX2" fmla="*/ 167798 w 452659"/>
                        <a:gd name="connsiteY2" fmla="*/ 378144 h 517959"/>
                        <a:gd name="connsiteX3" fmla="*/ 172431 w 452659"/>
                        <a:gd name="connsiteY3" fmla="*/ 478686 h 517959"/>
                        <a:gd name="connsiteX4" fmla="*/ 300819 w 452659"/>
                        <a:gd name="connsiteY4" fmla="*/ 6413 h 517959"/>
                        <a:gd name="connsiteX5" fmla="*/ 222500 w 452659"/>
                        <a:gd name="connsiteY5" fmla="*/ 130186 h 517959"/>
                        <a:gd name="connsiteX0" fmla="*/ 178753 w 430170"/>
                        <a:gd name="connsiteY0" fmla="*/ 130186 h 507568"/>
                        <a:gd name="connsiteX1" fmla="*/ 208295 w 430170"/>
                        <a:gd name="connsiteY1" fmla="*/ 370112 h 507568"/>
                        <a:gd name="connsiteX2" fmla="*/ 124051 w 430170"/>
                        <a:gd name="connsiteY2" fmla="*/ 378144 h 507568"/>
                        <a:gd name="connsiteX3" fmla="*/ 205066 w 430170"/>
                        <a:gd name="connsiteY3" fmla="*/ 467065 h 507568"/>
                        <a:gd name="connsiteX4" fmla="*/ 257072 w 430170"/>
                        <a:gd name="connsiteY4" fmla="*/ 6413 h 507568"/>
                        <a:gd name="connsiteX5" fmla="*/ 178753 w 430170"/>
                        <a:gd name="connsiteY5" fmla="*/ 130186 h 507568"/>
                        <a:gd name="connsiteX0" fmla="*/ 178753 w 419885"/>
                        <a:gd name="connsiteY0" fmla="*/ 130186 h 507568"/>
                        <a:gd name="connsiteX1" fmla="*/ 208295 w 419885"/>
                        <a:gd name="connsiteY1" fmla="*/ 370112 h 507568"/>
                        <a:gd name="connsiteX2" fmla="*/ 124051 w 419885"/>
                        <a:gd name="connsiteY2" fmla="*/ 378144 h 507568"/>
                        <a:gd name="connsiteX3" fmla="*/ 205066 w 419885"/>
                        <a:gd name="connsiteY3" fmla="*/ 467065 h 507568"/>
                        <a:gd name="connsiteX4" fmla="*/ 257072 w 419885"/>
                        <a:gd name="connsiteY4" fmla="*/ 6413 h 507568"/>
                        <a:gd name="connsiteX5" fmla="*/ 178753 w 419885"/>
                        <a:gd name="connsiteY5" fmla="*/ 130186 h 507568"/>
                        <a:gd name="connsiteX0" fmla="*/ 178753 w 413808"/>
                        <a:gd name="connsiteY0" fmla="*/ 130186 h 507568"/>
                        <a:gd name="connsiteX1" fmla="*/ 208295 w 413808"/>
                        <a:gd name="connsiteY1" fmla="*/ 370112 h 507568"/>
                        <a:gd name="connsiteX2" fmla="*/ 124051 w 413808"/>
                        <a:gd name="connsiteY2" fmla="*/ 378144 h 507568"/>
                        <a:gd name="connsiteX3" fmla="*/ 205066 w 413808"/>
                        <a:gd name="connsiteY3" fmla="*/ 467065 h 507568"/>
                        <a:gd name="connsiteX4" fmla="*/ 257072 w 413808"/>
                        <a:gd name="connsiteY4" fmla="*/ 6413 h 507568"/>
                        <a:gd name="connsiteX5" fmla="*/ 178753 w 413808"/>
                        <a:gd name="connsiteY5" fmla="*/ 130186 h 507568"/>
                        <a:gd name="connsiteX0" fmla="*/ 199224 w 434279"/>
                        <a:gd name="connsiteY0" fmla="*/ 130186 h 514984"/>
                        <a:gd name="connsiteX1" fmla="*/ 228766 w 434279"/>
                        <a:gd name="connsiteY1" fmla="*/ 370112 h 514984"/>
                        <a:gd name="connsiteX2" fmla="*/ 144522 w 434279"/>
                        <a:gd name="connsiteY2" fmla="*/ 378144 h 514984"/>
                        <a:gd name="connsiteX3" fmla="*/ 225537 w 434279"/>
                        <a:gd name="connsiteY3" fmla="*/ 467065 h 514984"/>
                        <a:gd name="connsiteX4" fmla="*/ 277543 w 434279"/>
                        <a:gd name="connsiteY4" fmla="*/ 6413 h 514984"/>
                        <a:gd name="connsiteX5" fmla="*/ 199224 w 434279"/>
                        <a:gd name="connsiteY5" fmla="*/ 130186 h 514984"/>
                        <a:gd name="connsiteX0" fmla="*/ 179305 w 425253"/>
                        <a:gd name="connsiteY0" fmla="*/ 130186 h 509876"/>
                        <a:gd name="connsiteX1" fmla="*/ 208847 w 425253"/>
                        <a:gd name="connsiteY1" fmla="*/ 370112 h 509876"/>
                        <a:gd name="connsiteX2" fmla="*/ 124603 w 425253"/>
                        <a:gd name="connsiteY2" fmla="*/ 378144 h 509876"/>
                        <a:gd name="connsiteX3" fmla="*/ 243810 w 425253"/>
                        <a:gd name="connsiteY3" fmla="*/ 461255 h 509876"/>
                        <a:gd name="connsiteX4" fmla="*/ 257624 w 425253"/>
                        <a:gd name="connsiteY4" fmla="*/ 6413 h 509876"/>
                        <a:gd name="connsiteX5" fmla="*/ 179305 w 425253"/>
                        <a:gd name="connsiteY5" fmla="*/ 130186 h 509876"/>
                        <a:gd name="connsiteX0" fmla="*/ 179305 w 414064"/>
                        <a:gd name="connsiteY0" fmla="*/ 130186 h 509876"/>
                        <a:gd name="connsiteX1" fmla="*/ 208847 w 414064"/>
                        <a:gd name="connsiteY1" fmla="*/ 370112 h 509876"/>
                        <a:gd name="connsiteX2" fmla="*/ 124603 w 414064"/>
                        <a:gd name="connsiteY2" fmla="*/ 378144 h 509876"/>
                        <a:gd name="connsiteX3" fmla="*/ 243810 w 414064"/>
                        <a:gd name="connsiteY3" fmla="*/ 461255 h 509876"/>
                        <a:gd name="connsiteX4" fmla="*/ 257624 w 414064"/>
                        <a:gd name="connsiteY4" fmla="*/ 6413 h 509876"/>
                        <a:gd name="connsiteX5" fmla="*/ 179305 w 414064"/>
                        <a:gd name="connsiteY5" fmla="*/ 130186 h 509876"/>
                        <a:gd name="connsiteX0" fmla="*/ 179305 w 409086"/>
                        <a:gd name="connsiteY0" fmla="*/ 130186 h 509876"/>
                        <a:gd name="connsiteX1" fmla="*/ 208847 w 409086"/>
                        <a:gd name="connsiteY1" fmla="*/ 370112 h 509876"/>
                        <a:gd name="connsiteX2" fmla="*/ 124603 w 409086"/>
                        <a:gd name="connsiteY2" fmla="*/ 378144 h 509876"/>
                        <a:gd name="connsiteX3" fmla="*/ 243810 w 409086"/>
                        <a:gd name="connsiteY3" fmla="*/ 461255 h 509876"/>
                        <a:gd name="connsiteX4" fmla="*/ 257624 w 409086"/>
                        <a:gd name="connsiteY4" fmla="*/ 6413 h 509876"/>
                        <a:gd name="connsiteX5" fmla="*/ 179305 w 409086"/>
                        <a:gd name="connsiteY5" fmla="*/ 130186 h 509876"/>
                        <a:gd name="connsiteX0" fmla="*/ 179305 w 409086"/>
                        <a:gd name="connsiteY0" fmla="*/ 135278 h 514968"/>
                        <a:gd name="connsiteX1" fmla="*/ 208847 w 409086"/>
                        <a:gd name="connsiteY1" fmla="*/ 375204 h 514968"/>
                        <a:gd name="connsiteX2" fmla="*/ 124603 w 409086"/>
                        <a:gd name="connsiteY2" fmla="*/ 383236 h 514968"/>
                        <a:gd name="connsiteX3" fmla="*/ 243810 w 409086"/>
                        <a:gd name="connsiteY3" fmla="*/ 466347 h 514968"/>
                        <a:gd name="connsiteX4" fmla="*/ 257624 w 409086"/>
                        <a:gd name="connsiteY4" fmla="*/ 11505 h 514968"/>
                        <a:gd name="connsiteX5" fmla="*/ 179305 w 409086"/>
                        <a:gd name="connsiteY5" fmla="*/ 135278 h 514968"/>
                        <a:gd name="connsiteX0" fmla="*/ 171780 w 405935"/>
                        <a:gd name="connsiteY0" fmla="*/ 135278 h 501648"/>
                        <a:gd name="connsiteX1" fmla="*/ 201322 w 405935"/>
                        <a:gd name="connsiteY1" fmla="*/ 375204 h 501648"/>
                        <a:gd name="connsiteX2" fmla="*/ 117078 w 405935"/>
                        <a:gd name="connsiteY2" fmla="*/ 383236 h 501648"/>
                        <a:gd name="connsiteX3" fmla="*/ 251937 w 405935"/>
                        <a:gd name="connsiteY3" fmla="*/ 451079 h 501648"/>
                        <a:gd name="connsiteX4" fmla="*/ 250099 w 405935"/>
                        <a:gd name="connsiteY4" fmla="*/ 11505 h 501648"/>
                        <a:gd name="connsiteX5" fmla="*/ 171780 w 405935"/>
                        <a:gd name="connsiteY5" fmla="*/ 135278 h 501648"/>
                        <a:gd name="connsiteX0" fmla="*/ 171780 w 387155"/>
                        <a:gd name="connsiteY0" fmla="*/ 135278 h 501648"/>
                        <a:gd name="connsiteX1" fmla="*/ 201322 w 387155"/>
                        <a:gd name="connsiteY1" fmla="*/ 375204 h 501648"/>
                        <a:gd name="connsiteX2" fmla="*/ 117078 w 387155"/>
                        <a:gd name="connsiteY2" fmla="*/ 383236 h 501648"/>
                        <a:gd name="connsiteX3" fmla="*/ 251937 w 387155"/>
                        <a:gd name="connsiteY3" fmla="*/ 451079 h 501648"/>
                        <a:gd name="connsiteX4" fmla="*/ 250099 w 387155"/>
                        <a:gd name="connsiteY4" fmla="*/ 11505 h 501648"/>
                        <a:gd name="connsiteX5" fmla="*/ 171780 w 387155"/>
                        <a:gd name="connsiteY5" fmla="*/ 135278 h 501648"/>
                        <a:gd name="connsiteX0" fmla="*/ 171780 w 387155"/>
                        <a:gd name="connsiteY0" fmla="*/ 135278 h 501648"/>
                        <a:gd name="connsiteX1" fmla="*/ 201322 w 387155"/>
                        <a:gd name="connsiteY1" fmla="*/ 375204 h 501648"/>
                        <a:gd name="connsiteX2" fmla="*/ 117078 w 387155"/>
                        <a:gd name="connsiteY2" fmla="*/ 383236 h 501648"/>
                        <a:gd name="connsiteX3" fmla="*/ 251937 w 387155"/>
                        <a:gd name="connsiteY3" fmla="*/ 451079 h 501648"/>
                        <a:gd name="connsiteX4" fmla="*/ 250099 w 387155"/>
                        <a:gd name="connsiteY4" fmla="*/ 11505 h 501648"/>
                        <a:gd name="connsiteX5" fmla="*/ 171780 w 387155"/>
                        <a:gd name="connsiteY5" fmla="*/ 135278 h 501648"/>
                        <a:gd name="connsiteX0" fmla="*/ 171780 w 382554"/>
                        <a:gd name="connsiteY0" fmla="*/ 135278 h 501648"/>
                        <a:gd name="connsiteX1" fmla="*/ 201322 w 382554"/>
                        <a:gd name="connsiteY1" fmla="*/ 375204 h 501648"/>
                        <a:gd name="connsiteX2" fmla="*/ 117078 w 382554"/>
                        <a:gd name="connsiteY2" fmla="*/ 383236 h 501648"/>
                        <a:gd name="connsiteX3" fmla="*/ 251937 w 382554"/>
                        <a:gd name="connsiteY3" fmla="*/ 451079 h 501648"/>
                        <a:gd name="connsiteX4" fmla="*/ 250099 w 382554"/>
                        <a:gd name="connsiteY4" fmla="*/ 11505 h 501648"/>
                        <a:gd name="connsiteX5" fmla="*/ 171780 w 382554"/>
                        <a:gd name="connsiteY5" fmla="*/ 135278 h 501648"/>
                        <a:gd name="connsiteX0" fmla="*/ 171780 w 387623"/>
                        <a:gd name="connsiteY0" fmla="*/ 135278 h 501648"/>
                        <a:gd name="connsiteX1" fmla="*/ 201322 w 387623"/>
                        <a:gd name="connsiteY1" fmla="*/ 375204 h 501648"/>
                        <a:gd name="connsiteX2" fmla="*/ 117078 w 387623"/>
                        <a:gd name="connsiteY2" fmla="*/ 383236 h 501648"/>
                        <a:gd name="connsiteX3" fmla="*/ 251937 w 387623"/>
                        <a:gd name="connsiteY3" fmla="*/ 451079 h 501648"/>
                        <a:gd name="connsiteX4" fmla="*/ 250099 w 387623"/>
                        <a:gd name="connsiteY4" fmla="*/ 11505 h 501648"/>
                        <a:gd name="connsiteX5" fmla="*/ 171780 w 387623"/>
                        <a:gd name="connsiteY5" fmla="*/ 135278 h 501648"/>
                        <a:gd name="connsiteX0" fmla="*/ 110313 w 326156"/>
                        <a:gd name="connsiteY0" fmla="*/ 135278 h 536419"/>
                        <a:gd name="connsiteX1" fmla="*/ 139855 w 326156"/>
                        <a:gd name="connsiteY1" fmla="*/ 375204 h 536419"/>
                        <a:gd name="connsiteX2" fmla="*/ 55611 w 326156"/>
                        <a:gd name="connsiteY2" fmla="*/ 383236 h 536419"/>
                        <a:gd name="connsiteX3" fmla="*/ 190470 w 326156"/>
                        <a:gd name="connsiteY3" fmla="*/ 451079 h 536419"/>
                        <a:gd name="connsiteX4" fmla="*/ 188632 w 326156"/>
                        <a:gd name="connsiteY4" fmla="*/ 11505 h 536419"/>
                        <a:gd name="connsiteX5" fmla="*/ 110313 w 326156"/>
                        <a:gd name="connsiteY5" fmla="*/ 135278 h 536419"/>
                        <a:gd name="connsiteX0" fmla="*/ 109193 w 325036"/>
                        <a:gd name="connsiteY0" fmla="*/ 135278 h 543850"/>
                        <a:gd name="connsiteX1" fmla="*/ 138735 w 325036"/>
                        <a:gd name="connsiteY1" fmla="*/ 375204 h 543850"/>
                        <a:gd name="connsiteX2" fmla="*/ 54491 w 325036"/>
                        <a:gd name="connsiteY2" fmla="*/ 383236 h 543850"/>
                        <a:gd name="connsiteX3" fmla="*/ 189350 w 325036"/>
                        <a:gd name="connsiteY3" fmla="*/ 451079 h 543850"/>
                        <a:gd name="connsiteX4" fmla="*/ 187512 w 325036"/>
                        <a:gd name="connsiteY4" fmla="*/ 11505 h 543850"/>
                        <a:gd name="connsiteX5" fmla="*/ 109193 w 325036"/>
                        <a:gd name="connsiteY5" fmla="*/ 135278 h 543850"/>
                        <a:gd name="connsiteX0" fmla="*/ 104282 w 328285"/>
                        <a:gd name="connsiteY0" fmla="*/ 135278 h 557282"/>
                        <a:gd name="connsiteX1" fmla="*/ 133824 w 328285"/>
                        <a:gd name="connsiteY1" fmla="*/ 375204 h 557282"/>
                        <a:gd name="connsiteX2" fmla="*/ 49580 w 328285"/>
                        <a:gd name="connsiteY2" fmla="*/ 383236 h 557282"/>
                        <a:gd name="connsiteX3" fmla="*/ 209350 w 328285"/>
                        <a:gd name="connsiteY3" fmla="*/ 467551 h 557282"/>
                        <a:gd name="connsiteX4" fmla="*/ 182601 w 328285"/>
                        <a:gd name="connsiteY4" fmla="*/ 11505 h 557282"/>
                        <a:gd name="connsiteX5" fmla="*/ 104282 w 328285"/>
                        <a:gd name="connsiteY5" fmla="*/ 135278 h 557282"/>
                        <a:gd name="connsiteX0" fmla="*/ 106148 w 326784"/>
                        <a:gd name="connsiteY0" fmla="*/ 135278 h 551885"/>
                        <a:gd name="connsiteX1" fmla="*/ 135690 w 326784"/>
                        <a:gd name="connsiteY1" fmla="*/ 375204 h 551885"/>
                        <a:gd name="connsiteX2" fmla="*/ 51446 w 326784"/>
                        <a:gd name="connsiteY2" fmla="*/ 383236 h 551885"/>
                        <a:gd name="connsiteX3" fmla="*/ 201252 w 326784"/>
                        <a:gd name="connsiteY3" fmla="*/ 460962 h 551885"/>
                        <a:gd name="connsiteX4" fmla="*/ 184467 w 326784"/>
                        <a:gd name="connsiteY4" fmla="*/ 11505 h 551885"/>
                        <a:gd name="connsiteX5" fmla="*/ 106148 w 326784"/>
                        <a:gd name="connsiteY5" fmla="*/ 135278 h 551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26784" h="551885">
                          <a:moveTo>
                            <a:pt x="106148" y="135278"/>
                          </a:moveTo>
                          <a:cubicBezTo>
                            <a:pt x="198530" y="261363"/>
                            <a:pt x="261430" y="334516"/>
                            <a:pt x="135690" y="375204"/>
                          </a:cubicBezTo>
                          <a:cubicBezTo>
                            <a:pt x="111516" y="337480"/>
                            <a:pt x="-17812" y="273742"/>
                            <a:pt x="51446" y="383236"/>
                          </a:cubicBezTo>
                          <a:cubicBezTo>
                            <a:pt x="-77013" y="379947"/>
                            <a:pt x="58562" y="705088"/>
                            <a:pt x="201252" y="460962"/>
                          </a:cubicBezTo>
                          <a:cubicBezTo>
                            <a:pt x="258405" y="435261"/>
                            <a:pt x="461768" y="394702"/>
                            <a:pt x="184467" y="11505"/>
                          </a:cubicBezTo>
                          <a:cubicBezTo>
                            <a:pt x="110304" y="-29894"/>
                            <a:pt x="25287" y="47167"/>
                            <a:pt x="106148" y="135278"/>
                          </a:cubicBez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84" name="フリーフォーム 183"/>
                    <p:cNvSpPr/>
                    <p:nvPr/>
                  </p:nvSpPr>
                  <p:spPr>
                    <a:xfrm rot="8988899" flipH="1" flipV="1">
                      <a:off x="2972638" y="4248664"/>
                      <a:ext cx="278598" cy="417076"/>
                    </a:xfrm>
                    <a:custGeom>
                      <a:avLst/>
                      <a:gdLst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300633 h 402233"/>
                        <a:gd name="connsiteX1" fmla="*/ 96520 w 579120"/>
                        <a:gd name="connsiteY1" fmla="*/ 77113 h 402233"/>
                        <a:gd name="connsiteX2" fmla="*/ 10160 w 579120"/>
                        <a:gd name="connsiteY2" fmla="*/ 26313 h 402233"/>
                        <a:gd name="connsiteX3" fmla="*/ 0 w 579120"/>
                        <a:gd name="connsiteY3" fmla="*/ 163473 h 402233"/>
                        <a:gd name="connsiteX4" fmla="*/ 508000 w 579120"/>
                        <a:gd name="connsiteY4" fmla="*/ 402233 h 402233"/>
                        <a:gd name="connsiteX5" fmla="*/ 579120 w 579120"/>
                        <a:gd name="connsiteY5" fmla="*/ 300633 h 402233"/>
                        <a:gd name="connsiteX0" fmla="*/ 650289 w 650289"/>
                        <a:gd name="connsiteY0" fmla="*/ 300633 h 402233"/>
                        <a:gd name="connsiteX1" fmla="*/ 167689 w 650289"/>
                        <a:gd name="connsiteY1" fmla="*/ 77113 h 402233"/>
                        <a:gd name="connsiteX2" fmla="*/ 81329 w 650289"/>
                        <a:gd name="connsiteY2" fmla="*/ 26313 h 402233"/>
                        <a:gd name="connsiteX3" fmla="*/ 71169 w 650289"/>
                        <a:gd name="connsiteY3" fmla="*/ 163473 h 402233"/>
                        <a:gd name="connsiteX4" fmla="*/ 579169 w 650289"/>
                        <a:gd name="connsiteY4" fmla="*/ 402233 h 402233"/>
                        <a:gd name="connsiteX5" fmla="*/ 650289 w 650289"/>
                        <a:gd name="connsiteY5" fmla="*/ 300633 h 402233"/>
                        <a:gd name="connsiteX0" fmla="*/ 773182 w 773182"/>
                        <a:gd name="connsiteY0" fmla="*/ 300633 h 402233"/>
                        <a:gd name="connsiteX1" fmla="*/ 290582 w 773182"/>
                        <a:gd name="connsiteY1" fmla="*/ 77113 h 402233"/>
                        <a:gd name="connsiteX2" fmla="*/ 204222 w 773182"/>
                        <a:gd name="connsiteY2" fmla="*/ 26313 h 402233"/>
                        <a:gd name="connsiteX3" fmla="*/ 194062 w 773182"/>
                        <a:gd name="connsiteY3" fmla="*/ 163473 h 402233"/>
                        <a:gd name="connsiteX4" fmla="*/ 702062 w 773182"/>
                        <a:gd name="connsiteY4" fmla="*/ 402233 h 402233"/>
                        <a:gd name="connsiteX5" fmla="*/ 773182 w 773182"/>
                        <a:gd name="connsiteY5" fmla="*/ 300633 h 402233"/>
                        <a:gd name="connsiteX0" fmla="*/ 764124 w 764124"/>
                        <a:gd name="connsiteY0" fmla="*/ 291562 h 393162"/>
                        <a:gd name="connsiteX1" fmla="*/ 281524 w 764124"/>
                        <a:gd name="connsiteY1" fmla="*/ 68042 h 393162"/>
                        <a:gd name="connsiteX2" fmla="*/ 219929 w 764124"/>
                        <a:gd name="connsiteY2" fmla="*/ 45817 h 393162"/>
                        <a:gd name="connsiteX3" fmla="*/ 185004 w 764124"/>
                        <a:gd name="connsiteY3" fmla="*/ 154402 h 393162"/>
                        <a:gd name="connsiteX4" fmla="*/ 693004 w 764124"/>
                        <a:gd name="connsiteY4" fmla="*/ 393162 h 393162"/>
                        <a:gd name="connsiteX5" fmla="*/ 764124 w 764124"/>
                        <a:gd name="connsiteY5" fmla="*/ 291562 h 393162"/>
                        <a:gd name="connsiteX0" fmla="*/ 764124 w 764124"/>
                        <a:gd name="connsiteY0" fmla="*/ 304898 h 406498"/>
                        <a:gd name="connsiteX1" fmla="*/ 281524 w 764124"/>
                        <a:gd name="connsiteY1" fmla="*/ 81378 h 406498"/>
                        <a:gd name="connsiteX2" fmla="*/ 219929 w 764124"/>
                        <a:gd name="connsiteY2" fmla="*/ 59153 h 406498"/>
                        <a:gd name="connsiteX3" fmla="*/ 185004 w 764124"/>
                        <a:gd name="connsiteY3" fmla="*/ 167738 h 406498"/>
                        <a:gd name="connsiteX4" fmla="*/ 693004 w 764124"/>
                        <a:gd name="connsiteY4" fmla="*/ 406498 h 406498"/>
                        <a:gd name="connsiteX5" fmla="*/ 764124 w 764124"/>
                        <a:gd name="connsiteY5" fmla="*/ 304898 h 406498"/>
                        <a:gd name="connsiteX0" fmla="*/ 746979 w 746979"/>
                        <a:gd name="connsiteY0" fmla="*/ 299183 h 406498"/>
                        <a:gd name="connsiteX1" fmla="*/ 281524 w 746979"/>
                        <a:gd name="connsiteY1" fmla="*/ 81378 h 406498"/>
                        <a:gd name="connsiteX2" fmla="*/ 219929 w 746979"/>
                        <a:gd name="connsiteY2" fmla="*/ 59153 h 406498"/>
                        <a:gd name="connsiteX3" fmla="*/ 185004 w 746979"/>
                        <a:gd name="connsiteY3" fmla="*/ 167738 h 406498"/>
                        <a:gd name="connsiteX4" fmla="*/ 693004 w 746979"/>
                        <a:gd name="connsiteY4" fmla="*/ 406498 h 406498"/>
                        <a:gd name="connsiteX5" fmla="*/ 746979 w 746979"/>
                        <a:gd name="connsiteY5" fmla="*/ 299183 h 40649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51589"/>
                        <a:gd name="connsiteY0" fmla="*/ 299183 h 410308"/>
                        <a:gd name="connsiteX1" fmla="*/ 281524 w 751589"/>
                        <a:gd name="connsiteY1" fmla="*/ 81378 h 410308"/>
                        <a:gd name="connsiteX2" fmla="*/ 219929 w 751589"/>
                        <a:gd name="connsiteY2" fmla="*/ 59153 h 410308"/>
                        <a:gd name="connsiteX3" fmla="*/ 185004 w 751589"/>
                        <a:gd name="connsiteY3" fmla="*/ 167738 h 410308"/>
                        <a:gd name="connsiteX4" fmla="*/ 706339 w 751589"/>
                        <a:gd name="connsiteY4" fmla="*/ 410308 h 410308"/>
                        <a:gd name="connsiteX5" fmla="*/ 746979 w 751589"/>
                        <a:gd name="connsiteY5" fmla="*/ 299183 h 410308"/>
                        <a:gd name="connsiteX0" fmla="*/ 746979 w 766980"/>
                        <a:gd name="connsiteY0" fmla="*/ 299183 h 410308"/>
                        <a:gd name="connsiteX1" fmla="*/ 281524 w 766980"/>
                        <a:gd name="connsiteY1" fmla="*/ 81378 h 410308"/>
                        <a:gd name="connsiteX2" fmla="*/ 219929 w 766980"/>
                        <a:gd name="connsiteY2" fmla="*/ 59153 h 410308"/>
                        <a:gd name="connsiteX3" fmla="*/ 185004 w 766980"/>
                        <a:gd name="connsiteY3" fmla="*/ 167738 h 410308"/>
                        <a:gd name="connsiteX4" fmla="*/ 706339 w 766980"/>
                        <a:gd name="connsiteY4" fmla="*/ 410308 h 410308"/>
                        <a:gd name="connsiteX5" fmla="*/ 746979 w 766980"/>
                        <a:gd name="connsiteY5" fmla="*/ 299183 h 410308"/>
                        <a:gd name="connsiteX0" fmla="*/ 746979 w 763268"/>
                        <a:gd name="connsiteY0" fmla="*/ 299183 h 410308"/>
                        <a:gd name="connsiteX1" fmla="*/ 281524 w 763268"/>
                        <a:gd name="connsiteY1" fmla="*/ 81378 h 410308"/>
                        <a:gd name="connsiteX2" fmla="*/ 219929 w 763268"/>
                        <a:gd name="connsiteY2" fmla="*/ 59153 h 410308"/>
                        <a:gd name="connsiteX3" fmla="*/ 185004 w 763268"/>
                        <a:gd name="connsiteY3" fmla="*/ 167738 h 410308"/>
                        <a:gd name="connsiteX4" fmla="*/ 706339 w 763268"/>
                        <a:gd name="connsiteY4" fmla="*/ 410308 h 410308"/>
                        <a:gd name="connsiteX5" fmla="*/ 746979 w 763268"/>
                        <a:gd name="connsiteY5" fmla="*/ 299183 h 410308"/>
                        <a:gd name="connsiteX0" fmla="*/ 746979 w 760002"/>
                        <a:gd name="connsiteY0" fmla="*/ 299183 h 403934"/>
                        <a:gd name="connsiteX1" fmla="*/ 281524 w 760002"/>
                        <a:gd name="connsiteY1" fmla="*/ 81378 h 403934"/>
                        <a:gd name="connsiteX2" fmla="*/ 219929 w 760002"/>
                        <a:gd name="connsiteY2" fmla="*/ 59153 h 403934"/>
                        <a:gd name="connsiteX3" fmla="*/ 185004 w 760002"/>
                        <a:gd name="connsiteY3" fmla="*/ 167738 h 403934"/>
                        <a:gd name="connsiteX4" fmla="*/ 697878 w 760002"/>
                        <a:gd name="connsiteY4" fmla="*/ 403934 h 403934"/>
                        <a:gd name="connsiteX5" fmla="*/ 746979 w 760002"/>
                        <a:gd name="connsiteY5" fmla="*/ 299183 h 403934"/>
                        <a:gd name="connsiteX0" fmla="*/ 746979 w 761578"/>
                        <a:gd name="connsiteY0" fmla="*/ 299183 h 403934"/>
                        <a:gd name="connsiteX1" fmla="*/ 281524 w 761578"/>
                        <a:gd name="connsiteY1" fmla="*/ 81378 h 403934"/>
                        <a:gd name="connsiteX2" fmla="*/ 219929 w 761578"/>
                        <a:gd name="connsiteY2" fmla="*/ 59153 h 403934"/>
                        <a:gd name="connsiteX3" fmla="*/ 185004 w 761578"/>
                        <a:gd name="connsiteY3" fmla="*/ 167738 h 403934"/>
                        <a:gd name="connsiteX4" fmla="*/ 697878 w 761578"/>
                        <a:gd name="connsiteY4" fmla="*/ 403934 h 403934"/>
                        <a:gd name="connsiteX5" fmla="*/ 746979 w 761578"/>
                        <a:gd name="connsiteY5" fmla="*/ 299183 h 403934"/>
                        <a:gd name="connsiteX0" fmla="*/ 746979 w 768357"/>
                        <a:gd name="connsiteY0" fmla="*/ 299183 h 403934"/>
                        <a:gd name="connsiteX1" fmla="*/ 281524 w 768357"/>
                        <a:gd name="connsiteY1" fmla="*/ 81378 h 403934"/>
                        <a:gd name="connsiteX2" fmla="*/ 219929 w 768357"/>
                        <a:gd name="connsiteY2" fmla="*/ 59153 h 403934"/>
                        <a:gd name="connsiteX3" fmla="*/ 185004 w 768357"/>
                        <a:gd name="connsiteY3" fmla="*/ 167738 h 403934"/>
                        <a:gd name="connsiteX4" fmla="*/ 697878 w 768357"/>
                        <a:gd name="connsiteY4" fmla="*/ 403934 h 403934"/>
                        <a:gd name="connsiteX5" fmla="*/ 746979 w 768357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538693 w 764624"/>
                        <a:gd name="connsiteY1" fmla="*/ 228446 h 403934"/>
                        <a:gd name="connsiteX2" fmla="*/ 281524 w 764624"/>
                        <a:gd name="connsiteY2" fmla="*/ 81378 h 403934"/>
                        <a:gd name="connsiteX3" fmla="*/ 219929 w 764624"/>
                        <a:gd name="connsiteY3" fmla="*/ 59153 h 403934"/>
                        <a:gd name="connsiteX4" fmla="*/ 185004 w 764624"/>
                        <a:gd name="connsiteY4" fmla="*/ 167738 h 403934"/>
                        <a:gd name="connsiteX5" fmla="*/ 697878 w 764624"/>
                        <a:gd name="connsiteY5" fmla="*/ 403934 h 403934"/>
                        <a:gd name="connsiteX6" fmla="*/ 746979 w 764624"/>
                        <a:gd name="connsiteY6" fmla="*/ 299183 h 403934"/>
                        <a:gd name="connsiteX0" fmla="*/ 746979 w 764624"/>
                        <a:gd name="connsiteY0" fmla="*/ 299183 h 404193"/>
                        <a:gd name="connsiteX1" fmla="*/ 538693 w 764624"/>
                        <a:gd name="connsiteY1" fmla="*/ 228446 h 404193"/>
                        <a:gd name="connsiteX2" fmla="*/ 281524 w 764624"/>
                        <a:gd name="connsiteY2" fmla="*/ 81378 h 404193"/>
                        <a:gd name="connsiteX3" fmla="*/ 219929 w 764624"/>
                        <a:gd name="connsiteY3" fmla="*/ 59153 h 404193"/>
                        <a:gd name="connsiteX4" fmla="*/ 185004 w 764624"/>
                        <a:gd name="connsiteY4" fmla="*/ 167738 h 404193"/>
                        <a:gd name="connsiteX5" fmla="*/ 505516 w 764624"/>
                        <a:gd name="connsiteY5" fmla="*/ 323703 h 404193"/>
                        <a:gd name="connsiteX6" fmla="*/ 697878 w 764624"/>
                        <a:gd name="connsiteY6" fmla="*/ 403934 h 404193"/>
                        <a:gd name="connsiteX7" fmla="*/ 746979 w 764624"/>
                        <a:gd name="connsiteY7" fmla="*/ 299183 h 404193"/>
                        <a:gd name="connsiteX0" fmla="*/ 235073 w 704701"/>
                        <a:gd name="connsiteY0" fmla="*/ 1298 h 586253"/>
                        <a:gd name="connsiteX1" fmla="*/ 538693 w 704701"/>
                        <a:gd name="connsiteY1" fmla="*/ 410506 h 586253"/>
                        <a:gd name="connsiteX2" fmla="*/ 281524 w 704701"/>
                        <a:gd name="connsiteY2" fmla="*/ 263438 h 586253"/>
                        <a:gd name="connsiteX3" fmla="*/ 219929 w 704701"/>
                        <a:gd name="connsiteY3" fmla="*/ 241213 h 586253"/>
                        <a:gd name="connsiteX4" fmla="*/ 185004 w 704701"/>
                        <a:gd name="connsiteY4" fmla="*/ 349798 h 586253"/>
                        <a:gd name="connsiteX5" fmla="*/ 505516 w 704701"/>
                        <a:gd name="connsiteY5" fmla="*/ 505763 h 586253"/>
                        <a:gd name="connsiteX6" fmla="*/ 697878 w 704701"/>
                        <a:gd name="connsiteY6" fmla="*/ 585994 h 586253"/>
                        <a:gd name="connsiteX7" fmla="*/ 235073 w 704701"/>
                        <a:gd name="connsiteY7" fmla="*/ 1298 h 586253"/>
                        <a:gd name="connsiteX0" fmla="*/ 235073 w 548526"/>
                        <a:gd name="connsiteY0" fmla="*/ 123773 h 629922"/>
                        <a:gd name="connsiteX1" fmla="*/ 538693 w 548526"/>
                        <a:gd name="connsiteY1" fmla="*/ 532981 h 629922"/>
                        <a:gd name="connsiteX2" fmla="*/ 281524 w 548526"/>
                        <a:gd name="connsiteY2" fmla="*/ 385913 h 629922"/>
                        <a:gd name="connsiteX3" fmla="*/ 219929 w 548526"/>
                        <a:gd name="connsiteY3" fmla="*/ 363688 h 629922"/>
                        <a:gd name="connsiteX4" fmla="*/ 185004 w 548526"/>
                        <a:gd name="connsiteY4" fmla="*/ 472273 h 629922"/>
                        <a:gd name="connsiteX5" fmla="*/ 505516 w 548526"/>
                        <a:gd name="connsiteY5" fmla="*/ 628238 h 629922"/>
                        <a:gd name="connsiteX6" fmla="*/ 313392 w 548526"/>
                        <a:gd name="connsiteY6" fmla="*/ 0 h 629922"/>
                        <a:gd name="connsiteX7" fmla="*/ 235073 w 548526"/>
                        <a:gd name="connsiteY7" fmla="*/ 123773 h 629922"/>
                        <a:gd name="connsiteX0" fmla="*/ 235073 w 548526"/>
                        <a:gd name="connsiteY0" fmla="*/ 126511 h 632660"/>
                        <a:gd name="connsiteX1" fmla="*/ 538693 w 548526"/>
                        <a:gd name="connsiteY1" fmla="*/ 535719 h 632660"/>
                        <a:gd name="connsiteX2" fmla="*/ 281524 w 548526"/>
                        <a:gd name="connsiteY2" fmla="*/ 388651 h 632660"/>
                        <a:gd name="connsiteX3" fmla="*/ 219929 w 548526"/>
                        <a:gd name="connsiteY3" fmla="*/ 366426 h 632660"/>
                        <a:gd name="connsiteX4" fmla="*/ 185004 w 548526"/>
                        <a:gd name="connsiteY4" fmla="*/ 475011 h 632660"/>
                        <a:gd name="connsiteX5" fmla="*/ 505516 w 548526"/>
                        <a:gd name="connsiteY5" fmla="*/ 630976 h 632660"/>
                        <a:gd name="connsiteX6" fmla="*/ 313392 w 548526"/>
                        <a:gd name="connsiteY6" fmla="*/ 2738 h 632660"/>
                        <a:gd name="connsiteX7" fmla="*/ 235073 w 548526"/>
                        <a:gd name="connsiteY7" fmla="*/ 126511 h 632660"/>
                        <a:gd name="connsiteX0" fmla="*/ 235073 w 546780"/>
                        <a:gd name="connsiteY0" fmla="*/ 126512 h 632661"/>
                        <a:gd name="connsiteX1" fmla="*/ 538693 w 546780"/>
                        <a:gd name="connsiteY1" fmla="*/ 535720 h 632661"/>
                        <a:gd name="connsiteX2" fmla="*/ 281524 w 546780"/>
                        <a:gd name="connsiteY2" fmla="*/ 388652 h 632661"/>
                        <a:gd name="connsiteX3" fmla="*/ 219929 w 546780"/>
                        <a:gd name="connsiteY3" fmla="*/ 366427 h 632661"/>
                        <a:gd name="connsiteX4" fmla="*/ 185004 w 546780"/>
                        <a:gd name="connsiteY4" fmla="*/ 475012 h 632661"/>
                        <a:gd name="connsiteX5" fmla="*/ 505516 w 546780"/>
                        <a:gd name="connsiteY5" fmla="*/ 630977 h 632661"/>
                        <a:gd name="connsiteX6" fmla="*/ 313392 w 546780"/>
                        <a:gd name="connsiteY6" fmla="*/ 2739 h 632661"/>
                        <a:gd name="connsiteX7" fmla="*/ 235073 w 546780"/>
                        <a:gd name="connsiteY7" fmla="*/ 126512 h 632661"/>
                        <a:gd name="connsiteX0" fmla="*/ 235073 w 546780"/>
                        <a:gd name="connsiteY0" fmla="*/ 130186 h 636335"/>
                        <a:gd name="connsiteX1" fmla="*/ 538693 w 546780"/>
                        <a:gd name="connsiteY1" fmla="*/ 539394 h 636335"/>
                        <a:gd name="connsiteX2" fmla="*/ 281524 w 546780"/>
                        <a:gd name="connsiteY2" fmla="*/ 392326 h 636335"/>
                        <a:gd name="connsiteX3" fmla="*/ 219929 w 546780"/>
                        <a:gd name="connsiteY3" fmla="*/ 370101 h 636335"/>
                        <a:gd name="connsiteX4" fmla="*/ 185004 w 546780"/>
                        <a:gd name="connsiteY4" fmla="*/ 478686 h 636335"/>
                        <a:gd name="connsiteX5" fmla="*/ 505516 w 546780"/>
                        <a:gd name="connsiteY5" fmla="*/ 634651 h 636335"/>
                        <a:gd name="connsiteX6" fmla="*/ 313392 w 546780"/>
                        <a:gd name="connsiteY6" fmla="*/ 6413 h 636335"/>
                        <a:gd name="connsiteX7" fmla="*/ 235073 w 546780"/>
                        <a:gd name="connsiteY7" fmla="*/ 130186 h 636335"/>
                        <a:gd name="connsiteX0" fmla="*/ 235073 w 550378"/>
                        <a:gd name="connsiteY0" fmla="*/ 130186 h 636335"/>
                        <a:gd name="connsiteX1" fmla="*/ 538693 w 550378"/>
                        <a:gd name="connsiteY1" fmla="*/ 539394 h 636335"/>
                        <a:gd name="connsiteX2" fmla="*/ 281524 w 550378"/>
                        <a:gd name="connsiteY2" fmla="*/ 392326 h 636335"/>
                        <a:gd name="connsiteX3" fmla="*/ 219929 w 550378"/>
                        <a:gd name="connsiteY3" fmla="*/ 370101 h 636335"/>
                        <a:gd name="connsiteX4" fmla="*/ 185004 w 550378"/>
                        <a:gd name="connsiteY4" fmla="*/ 478686 h 636335"/>
                        <a:gd name="connsiteX5" fmla="*/ 505516 w 550378"/>
                        <a:gd name="connsiteY5" fmla="*/ 634651 h 636335"/>
                        <a:gd name="connsiteX6" fmla="*/ 313392 w 550378"/>
                        <a:gd name="connsiteY6" fmla="*/ 6413 h 636335"/>
                        <a:gd name="connsiteX7" fmla="*/ 235073 w 550378"/>
                        <a:gd name="connsiteY7" fmla="*/ 130186 h 636335"/>
                        <a:gd name="connsiteX0" fmla="*/ 235073 w 520180"/>
                        <a:gd name="connsiteY0" fmla="*/ 130186 h 636335"/>
                        <a:gd name="connsiteX1" fmla="*/ 391213 w 520180"/>
                        <a:gd name="connsiteY1" fmla="*/ 410132 h 636335"/>
                        <a:gd name="connsiteX2" fmla="*/ 281524 w 520180"/>
                        <a:gd name="connsiteY2" fmla="*/ 392326 h 636335"/>
                        <a:gd name="connsiteX3" fmla="*/ 219929 w 520180"/>
                        <a:gd name="connsiteY3" fmla="*/ 370101 h 636335"/>
                        <a:gd name="connsiteX4" fmla="*/ 185004 w 520180"/>
                        <a:gd name="connsiteY4" fmla="*/ 478686 h 636335"/>
                        <a:gd name="connsiteX5" fmla="*/ 505516 w 520180"/>
                        <a:gd name="connsiteY5" fmla="*/ 634651 h 636335"/>
                        <a:gd name="connsiteX6" fmla="*/ 313392 w 520180"/>
                        <a:gd name="connsiteY6" fmla="*/ 6413 h 636335"/>
                        <a:gd name="connsiteX7" fmla="*/ 235073 w 520180"/>
                        <a:gd name="connsiteY7" fmla="*/ 130186 h 636335"/>
                        <a:gd name="connsiteX0" fmla="*/ 235073 w 520180"/>
                        <a:gd name="connsiteY0" fmla="*/ 130186 h 636335"/>
                        <a:gd name="connsiteX1" fmla="*/ 289675 w 520180"/>
                        <a:gd name="connsiteY1" fmla="*/ 360040 h 636335"/>
                        <a:gd name="connsiteX2" fmla="*/ 281524 w 520180"/>
                        <a:gd name="connsiteY2" fmla="*/ 392326 h 636335"/>
                        <a:gd name="connsiteX3" fmla="*/ 219929 w 520180"/>
                        <a:gd name="connsiteY3" fmla="*/ 370101 h 636335"/>
                        <a:gd name="connsiteX4" fmla="*/ 185004 w 520180"/>
                        <a:gd name="connsiteY4" fmla="*/ 478686 h 636335"/>
                        <a:gd name="connsiteX5" fmla="*/ 505516 w 520180"/>
                        <a:gd name="connsiteY5" fmla="*/ 634651 h 636335"/>
                        <a:gd name="connsiteX6" fmla="*/ 313392 w 520180"/>
                        <a:gd name="connsiteY6" fmla="*/ 6413 h 636335"/>
                        <a:gd name="connsiteX7" fmla="*/ 235073 w 520180"/>
                        <a:gd name="connsiteY7" fmla="*/ 130186 h 636335"/>
                        <a:gd name="connsiteX0" fmla="*/ 235073 w 521476"/>
                        <a:gd name="connsiteY0" fmla="*/ 130186 h 490729"/>
                        <a:gd name="connsiteX1" fmla="*/ 289675 w 521476"/>
                        <a:gd name="connsiteY1" fmla="*/ 360040 h 490729"/>
                        <a:gd name="connsiteX2" fmla="*/ 281524 w 521476"/>
                        <a:gd name="connsiteY2" fmla="*/ 392326 h 490729"/>
                        <a:gd name="connsiteX3" fmla="*/ 219929 w 521476"/>
                        <a:gd name="connsiteY3" fmla="*/ 370101 h 490729"/>
                        <a:gd name="connsiteX4" fmla="*/ 185004 w 521476"/>
                        <a:gd name="connsiteY4" fmla="*/ 478686 h 490729"/>
                        <a:gd name="connsiteX5" fmla="*/ 506865 w 521476"/>
                        <a:gd name="connsiteY5" fmla="*/ 468019 h 490729"/>
                        <a:gd name="connsiteX6" fmla="*/ 313392 w 521476"/>
                        <a:gd name="connsiteY6" fmla="*/ 6413 h 490729"/>
                        <a:gd name="connsiteX7" fmla="*/ 235073 w 521476"/>
                        <a:gd name="connsiteY7" fmla="*/ 130186 h 490729"/>
                        <a:gd name="connsiteX0" fmla="*/ 235073 w 510414"/>
                        <a:gd name="connsiteY0" fmla="*/ 130186 h 490729"/>
                        <a:gd name="connsiteX1" fmla="*/ 289675 w 510414"/>
                        <a:gd name="connsiteY1" fmla="*/ 360040 h 490729"/>
                        <a:gd name="connsiteX2" fmla="*/ 281524 w 510414"/>
                        <a:gd name="connsiteY2" fmla="*/ 392326 h 490729"/>
                        <a:gd name="connsiteX3" fmla="*/ 219929 w 510414"/>
                        <a:gd name="connsiteY3" fmla="*/ 370101 h 490729"/>
                        <a:gd name="connsiteX4" fmla="*/ 185004 w 510414"/>
                        <a:gd name="connsiteY4" fmla="*/ 478686 h 490729"/>
                        <a:gd name="connsiteX5" fmla="*/ 506865 w 510414"/>
                        <a:gd name="connsiteY5" fmla="*/ 468019 h 490729"/>
                        <a:gd name="connsiteX6" fmla="*/ 313392 w 510414"/>
                        <a:gd name="connsiteY6" fmla="*/ 6413 h 490729"/>
                        <a:gd name="connsiteX7" fmla="*/ 235073 w 510414"/>
                        <a:gd name="connsiteY7" fmla="*/ 130186 h 490729"/>
                        <a:gd name="connsiteX0" fmla="*/ 235073 w 512719"/>
                        <a:gd name="connsiteY0" fmla="*/ 130186 h 490729"/>
                        <a:gd name="connsiteX1" fmla="*/ 289675 w 512719"/>
                        <a:gd name="connsiteY1" fmla="*/ 360040 h 490729"/>
                        <a:gd name="connsiteX2" fmla="*/ 281524 w 512719"/>
                        <a:gd name="connsiteY2" fmla="*/ 392326 h 490729"/>
                        <a:gd name="connsiteX3" fmla="*/ 219929 w 512719"/>
                        <a:gd name="connsiteY3" fmla="*/ 370101 h 490729"/>
                        <a:gd name="connsiteX4" fmla="*/ 185004 w 512719"/>
                        <a:gd name="connsiteY4" fmla="*/ 478686 h 490729"/>
                        <a:gd name="connsiteX5" fmla="*/ 506865 w 512719"/>
                        <a:gd name="connsiteY5" fmla="*/ 468019 h 490729"/>
                        <a:gd name="connsiteX6" fmla="*/ 313392 w 512719"/>
                        <a:gd name="connsiteY6" fmla="*/ 6413 h 490729"/>
                        <a:gd name="connsiteX7" fmla="*/ 235073 w 512719"/>
                        <a:gd name="connsiteY7" fmla="*/ 130186 h 490729"/>
                        <a:gd name="connsiteX0" fmla="*/ 235073 w 511644"/>
                        <a:gd name="connsiteY0" fmla="*/ 130186 h 490729"/>
                        <a:gd name="connsiteX1" fmla="*/ 289675 w 511644"/>
                        <a:gd name="connsiteY1" fmla="*/ 360040 h 490729"/>
                        <a:gd name="connsiteX2" fmla="*/ 281524 w 511644"/>
                        <a:gd name="connsiteY2" fmla="*/ 392326 h 490729"/>
                        <a:gd name="connsiteX3" fmla="*/ 219929 w 511644"/>
                        <a:gd name="connsiteY3" fmla="*/ 370101 h 490729"/>
                        <a:gd name="connsiteX4" fmla="*/ 185004 w 511644"/>
                        <a:gd name="connsiteY4" fmla="*/ 478686 h 490729"/>
                        <a:gd name="connsiteX5" fmla="*/ 506865 w 511644"/>
                        <a:gd name="connsiteY5" fmla="*/ 468019 h 490729"/>
                        <a:gd name="connsiteX6" fmla="*/ 313392 w 511644"/>
                        <a:gd name="connsiteY6" fmla="*/ 6413 h 490729"/>
                        <a:gd name="connsiteX7" fmla="*/ 235073 w 511644"/>
                        <a:gd name="connsiteY7" fmla="*/ 130186 h 490729"/>
                        <a:gd name="connsiteX0" fmla="*/ 235073 w 463572"/>
                        <a:gd name="connsiteY0" fmla="*/ 130186 h 486557"/>
                        <a:gd name="connsiteX1" fmla="*/ 289675 w 463572"/>
                        <a:gd name="connsiteY1" fmla="*/ 360040 h 486557"/>
                        <a:gd name="connsiteX2" fmla="*/ 281524 w 463572"/>
                        <a:gd name="connsiteY2" fmla="*/ 392326 h 486557"/>
                        <a:gd name="connsiteX3" fmla="*/ 219929 w 463572"/>
                        <a:gd name="connsiteY3" fmla="*/ 370101 h 486557"/>
                        <a:gd name="connsiteX4" fmla="*/ 185004 w 463572"/>
                        <a:gd name="connsiteY4" fmla="*/ 478686 h 486557"/>
                        <a:gd name="connsiteX5" fmla="*/ 457417 w 463572"/>
                        <a:gd name="connsiteY5" fmla="*/ 404848 h 486557"/>
                        <a:gd name="connsiteX6" fmla="*/ 313392 w 463572"/>
                        <a:gd name="connsiteY6" fmla="*/ 6413 h 486557"/>
                        <a:gd name="connsiteX7" fmla="*/ 235073 w 463572"/>
                        <a:gd name="connsiteY7" fmla="*/ 130186 h 486557"/>
                        <a:gd name="connsiteX0" fmla="*/ 235073 w 484392"/>
                        <a:gd name="connsiteY0" fmla="*/ 130186 h 486557"/>
                        <a:gd name="connsiteX1" fmla="*/ 289675 w 484392"/>
                        <a:gd name="connsiteY1" fmla="*/ 360040 h 486557"/>
                        <a:gd name="connsiteX2" fmla="*/ 281524 w 484392"/>
                        <a:gd name="connsiteY2" fmla="*/ 392326 h 486557"/>
                        <a:gd name="connsiteX3" fmla="*/ 219929 w 484392"/>
                        <a:gd name="connsiteY3" fmla="*/ 370101 h 486557"/>
                        <a:gd name="connsiteX4" fmla="*/ 185004 w 484392"/>
                        <a:gd name="connsiteY4" fmla="*/ 478686 h 486557"/>
                        <a:gd name="connsiteX5" fmla="*/ 457417 w 484392"/>
                        <a:gd name="connsiteY5" fmla="*/ 404848 h 486557"/>
                        <a:gd name="connsiteX6" fmla="*/ 458183 w 484392"/>
                        <a:gd name="connsiteY6" fmla="*/ 393314 h 486557"/>
                        <a:gd name="connsiteX7" fmla="*/ 313392 w 484392"/>
                        <a:gd name="connsiteY7" fmla="*/ 6413 h 486557"/>
                        <a:gd name="connsiteX8" fmla="*/ 235073 w 484392"/>
                        <a:gd name="connsiteY8" fmla="*/ 130186 h 486557"/>
                        <a:gd name="connsiteX0" fmla="*/ 235073 w 459806"/>
                        <a:gd name="connsiteY0" fmla="*/ 130186 h 486557"/>
                        <a:gd name="connsiteX1" fmla="*/ 289675 w 459806"/>
                        <a:gd name="connsiteY1" fmla="*/ 360040 h 486557"/>
                        <a:gd name="connsiteX2" fmla="*/ 281524 w 459806"/>
                        <a:gd name="connsiteY2" fmla="*/ 392326 h 486557"/>
                        <a:gd name="connsiteX3" fmla="*/ 219929 w 459806"/>
                        <a:gd name="connsiteY3" fmla="*/ 370101 h 486557"/>
                        <a:gd name="connsiteX4" fmla="*/ 185004 w 459806"/>
                        <a:gd name="connsiteY4" fmla="*/ 478686 h 486557"/>
                        <a:gd name="connsiteX5" fmla="*/ 457417 w 459806"/>
                        <a:gd name="connsiteY5" fmla="*/ 404848 h 486557"/>
                        <a:gd name="connsiteX6" fmla="*/ 313392 w 459806"/>
                        <a:gd name="connsiteY6" fmla="*/ 6413 h 486557"/>
                        <a:gd name="connsiteX7" fmla="*/ 235073 w 459806"/>
                        <a:gd name="connsiteY7" fmla="*/ 130186 h 486557"/>
                        <a:gd name="connsiteX0" fmla="*/ 235073 w 321353"/>
                        <a:gd name="connsiteY0" fmla="*/ 130186 h 483717"/>
                        <a:gd name="connsiteX1" fmla="*/ 289675 w 321353"/>
                        <a:gd name="connsiteY1" fmla="*/ 360040 h 483717"/>
                        <a:gd name="connsiteX2" fmla="*/ 281524 w 321353"/>
                        <a:gd name="connsiteY2" fmla="*/ 392326 h 483717"/>
                        <a:gd name="connsiteX3" fmla="*/ 219929 w 321353"/>
                        <a:gd name="connsiteY3" fmla="*/ 370101 h 483717"/>
                        <a:gd name="connsiteX4" fmla="*/ 185004 w 321353"/>
                        <a:gd name="connsiteY4" fmla="*/ 478686 h 483717"/>
                        <a:gd name="connsiteX5" fmla="*/ 313392 w 321353"/>
                        <a:gd name="connsiteY5" fmla="*/ 6413 h 483717"/>
                        <a:gd name="connsiteX6" fmla="*/ 235073 w 321353"/>
                        <a:gd name="connsiteY6" fmla="*/ 130186 h 483717"/>
                        <a:gd name="connsiteX0" fmla="*/ 235073 w 440178"/>
                        <a:gd name="connsiteY0" fmla="*/ 130186 h 483716"/>
                        <a:gd name="connsiteX1" fmla="*/ 289675 w 440178"/>
                        <a:gd name="connsiteY1" fmla="*/ 360040 h 483716"/>
                        <a:gd name="connsiteX2" fmla="*/ 281524 w 440178"/>
                        <a:gd name="connsiteY2" fmla="*/ 392326 h 483716"/>
                        <a:gd name="connsiteX3" fmla="*/ 219929 w 440178"/>
                        <a:gd name="connsiteY3" fmla="*/ 370101 h 483716"/>
                        <a:gd name="connsiteX4" fmla="*/ 185004 w 440178"/>
                        <a:gd name="connsiteY4" fmla="*/ 478686 h 483716"/>
                        <a:gd name="connsiteX5" fmla="*/ 313392 w 440178"/>
                        <a:gd name="connsiteY5" fmla="*/ 6413 h 483716"/>
                        <a:gd name="connsiteX6" fmla="*/ 235073 w 440178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81524 w 465232"/>
                        <a:gd name="connsiteY2" fmla="*/ 392326 h 483716"/>
                        <a:gd name="connsiteX3" fmla="*/ 219929 w 465232"/>
                        <a:gd name="connsiteY3" fmla="*/ 370101 h 483716"/>
                        <a:gd name="connsiteX4" fmla="*/ 185004 w 465232"/>
                        <a:gd name="connsiteY4" fmla="*/ 478686 h 483716"/>
                        <a:gd name="connsiteX5" fmla="*/ 313392 w 465232"/>
                        <a:gd name="connsiteY5" fmla="*/ 6413 h 483716"/>
                        <a:gd name="connsiteX6" fmla="*/ 235073 w 465232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81524 w 465232"/>
                        <a:gd name="connsiteY2" fmla="*/ 392326 h 483716"/>
                        <a:gd name="connsiteX3" fmla="*/ 219929 w 465232"/>
                        <a:gd name="connsiteY3" fmla="*/ 370101 h 483716"/>
                        <a:gd name="connsiteX4" fmla="*/ 185004 w 465232"/>
                        <a:gd name="connsiteY4" fmla="*/ 478686 h 483716"/>
                        <a:gd name="connsiteX5" fmla="*/ 313392 w 465232"/>
                        <a:gd name="connsiteY5" fmla="*/ 6413 h 483716"/>
                        <a:gd name="connsiteX6" fmla="*/ 235073 w 465232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19929 w 465232"/>
                        <a:gd name="connsiteY2" fmla="*/ 370101 h 483716"/>
                        <a:gd name="connsiteX3" fmla="*/ 185004 w 465232"/>
                        <a:gd name="connsiteY3" fmla="*/ 478686 h 483716"/>
                        <a:gd name="connsiteX4" fmla="*/ 313392 w 465232"/>
                        <a:gd name="connsiteY4" fmla="*/ 6413 h 483716"/>
                        <a:gd name="connsiteX5" fmla="*/ 235073 w 465232"/>
                        <a:gd name="connsiteY5" fmla="*/ 130186 h 483716"/>
                        <a:gd name="connsiteX0" fmla="*/ 236526 w 466685"/>
                        <a:gd name="connsiteY0" fmla="*/ 130186 h 483851"/>
                        <a:gd name="connsiteX1" fmla="*/ 291128 w 466685"/>
                        <a:gd name="connsiteY1" fmla="*/ 360040 h 483851"/>
                        <a:gd name="connsiteX2" fmla="*/ 217278 w 466685"/>
                        <a:gd name="connsiteY2" fmla="*/ 376801 h 483851"/>
                        <a:gd name="connsiteX3" fmla="*/ 186457 w 466685"/>
                        <a:gd name="connsiteY3" fmla="*/ 478686 h 483851"/>
                        <a:gd name="connsiteX4" fmla="*/ 314845 w 466685"/>
                        <a:gd name="connsiteY4" fmla="*/ 6413 h 483851"/>
                        <a:gd name="connsiteX5" fmla="*/ 236526 w 466685"/>
                        <a:gd name="connsiteY5" fmla="*/ 130186 h 483851"/>
                        <a:gd name="connsiteX0" fmla="*/ 187481 w 417640"/>
                        <a:gd name="connsiteY0" fmla="*/ 130186 h 507069"/>
                        <a:gd name="connsiteX1" fmla="*/ 242083 w 417640"/>
                        <a:gd name="connsiteY1" fmla="*/ 360040 h 507069"/>
                        <a:gd name="connsiteX2" fmla="*/ 168233 w 417640"/>
                        <a:gd name="connsiteY2" fmla="*/ 376801 h 507069"/>
                        <a:gd name="connsiteX3" fmla="*/ 137412 w 417640"/>
                        <a:gd name="connsiteY3" fmla="*/ 478686 h 507069"/>
                        <a:gd name="connsiteX4" fmla="*/ 265800 w 417640"/>
                        <a:gd name="connsiteY4" fmla="*/ 6413 h 507069"/>
                        <a:gd name="connsiteX5" fmla="*/ 187481 w 417640"/>
                        <a:gd name="connsiteY5" fmla="*/ 130186 h 507069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37449 w 467608"/>
                        <a:gd name="connsiteY0" fmla="*/ 130186 h 514858"/>
                        <a:gd name="connsiteX1" fmla="*/ 266991 w 467608"/>
                        <a:gd name="connsiteY1" fmla="*/ 370112 h 514858"/>
                        <a:gd name="connsiteX2" fmla="*/ 182747 w 467608"/>
                        <a:gd name="connsiteY2" fmla="*/ 378144 h 514858"/>
                        <a:gd name="connsiteX3" fmla="*/ 187380 w 467608"/>
                        <a:gd name="connsiteY3" fmla="*/ 478686 h 514858"/>
                        <a:gd name="connsiteX4" fmla="*/ 315768 w 467608"/>
                        <a:gd name="connsiteY4" fmla="*/ 6413 h 514858"/>
                        <a:gd name="connsiteX5" fmla="*/ 237449 w 467608"/>
                        <a:gd name="connsiteY5" fmla="*/ 130186 h 514858"/>
                        <a:gd name="connsiteX0" fmla="*/ 222501 w 452660"/>
                        <a:gd name="connsiteY0" fmla="*/ 130186 h 517959"/>
                        <a:gd name="connsiteX1" fmla="*/ 252043 w 452660"/>
                        <a:gd name="connsiteY1" fmla="*/ 370112 h 517959"/>
                        <a:gd name="connsiteX2" fmla="*/ 167799 w 452660"/>
                        <a:gd name="connsiteY2" fmla="*/ 378144 h 517959"/>
                        <a:gd name="connsiteX3" fmla="*/ 172432 w 452660"/>
                        <a:gd name="connsiteY3" fmla="*/ 478686 h 517959"/>
                        <a:gd name="connsiteX4" fmla="*/ 300820 w 452660"/>
                        <a:gd name="connsiteY4" fmla="*/ 6413 h 517959"/>
                        <a:gd name="connsiteX5" fmla="*/ 222501 w 452660"/>
                        <a:gd name="connsiteY5" fmla="*/ 130186 h 517959"/>
                        <a:gd name="connsiteX0" fmla="*/ 222500 w 452659"/>
                        <a:gd name="connsiteY0" fmla="*/ 130186 h 517959"/>
                        <a:gd name="connsiteX1" fmla="*/ 252042 w 452659"/>
                        <a:gd name="connsiteY1" fmla="*/ 370112 h 517959"/>
                        <a:gd name="connsiteX2" fmla="*/ 167798 w 452659"/>
                        <a:gd name="connsiteY2" fmla="*/ 378144 h 517959"/>
                        <a:gd name="connsiteX3" fmla="*/ 172431 w 452659"/>
                        <a:gd name="connsiteY3" fmla="*/ 478686 h 517959"/>
                        <a:gd name="connsiteX4" fmla="*/ 300819 w 452659"/>
                        <a:gd name="connsiteY4" fmla="*/ 6413 h 517959"/>
                        <a:gd name="connsiteX5" fmla="*/ 222500 w 452659"/>
                        <a:gd name="connsiteY5" fmla="*/ 130186 h 517959"/>
                        <a:gd name="connsiteX0" fmla="*/ 178753 w 430170"/>
                        <a:gd name="connsiteY0" fmla="*/ 130186 h 507568"/>
                        <a:gd name="connsiteX1" fmla="*/ 208295 w 430170"/>
                        <a:gd name="connsiteY1" fmla="*/ 370112 h 507568"/>
                        <a:gd name="connsiteX2" fmla="*/ 124051 w 430170"/>
                        <a:gd name="connsiteY2" fmla="*/ 378144 h 507568"/>
                        <a:gd name="connsiteX3" fmla="*/ 205066 w 430170"/>
                        <a:gd name="connsiteY3" fmla="*/ 467065 h 507568"/>
                        <a:gd name="connsiteX4" fmla="*/ 257072 w 430170"/>
                        <a:gd name="connsiteY4" fmla="*/ 6413 h 507568"/>
                        <a:gd name="connsiteX5" fmla="*/ 178753 w 430170"/>
                        <a:gd name="connsiteY5" fmla="*/ 130186 h 507568"/>
                        <a:gd name="connsiteX0" fmla="*/ 178753 w 419885"/>
                        <a:gd name="connsiteY0" fmla="*/ 130186 h 507568"/>
                        <a:gd name="connsiteX1" fmla="*/ 208295 w 419885"/>
                        <a:gd name="connsiteY1" fmla="*/ 370112 h 507568"/>
                        <a:gd name="connsiteX2" fmla="*/ 124051 w 419885"/>
                        <a:gd name="connsiteY2" fmla="*/ 378144 h 507568"/>
                        <a:gd name="connsiteX3" fmla="*/ 205066 w 419885"/>
                        <a:gd name="connsiteY3" fmla="*/ 467065 h 507568"/>
                        <a:gd name="connsiteX4" fmla="*/ 257072 w 419885"/>
                        <a:gd name="connsiteY4" fmla="*/ 6413 h 507568"/>
                        <a:gd name="connsiteX5" fmla="*/ 178753 w 419885"/>
                        <a:gd name="connsiteY5" fmla="*/ 130186 h 507568"/>
                        <a:gd name="connsiteX0" fmla="*/ 178753 w 413808"/>
                        <a:gd name="connsiteY0" fmla="*/ 130186 h 507568"/>
                        <a:gd name="connsiteX1" fmla="*/ 208295 w 413808"/>
                        <a:gd name="connsiteY1" fmla="*/ 370112 h 507568"/>
                        <a:gd name="connsiteX2" fmla="*/ 124051 w 413808"/>
                        <a:gd name="connsiteY2" fmla="*/ 378144 h 507568"/>
                        <a:gd name="connsiteX3" fmla="*/ 205066 w 413808"/>
                        <a:gd name="connsiteY3" fmla="*/ 467065 h 507568"/>
                        <a:gd name="connsiteX4" fmla="*/ 257072 w 413808"/>
                        <a:gd name="connsiteY4" fmla="*/ 6413 h 507568"/>
                        <a:gd name="connsiteX5" fmla="*/ 178753 w 413808"/>
                        <a:gd name="connsiteY5" fmla="*/ 130186 h 507568"/>
                        <a:gd name="connsiteX0" fmla="*/ 199224 w 434279"/>
                        <a:gd name="connsiteY0" fmla="*/ 130186 h 514984"/>
                        <a:gd name="connsiteX1" fmla="*/ 228766 w 434279"/>
                        <a:gd name="connsiteY1" fmla="*/ 370112 h 514984"/>
                        <a:gd name="connsiteX2" fmla="*/ 144522 w 434279"/>
                        <a:gd name="connsiteY2" fmla="*/ 378144 h 514984"/>
                        <a:gd name="connsiteX3" fmla="*/ 225537 w 434279"/>
                        <a:gd name="connsiteY3" fmla="*/ 467065 h 514984"/>
                        <a:gd name="connsiteX4" fmla="*/ 277543 w 434279"/>
                        <a:gd name="connsiteY4" fmla="*/ 6413 h 514984"/>
                        <a:gd name="connsiteX5" fmla="*/ 199224 w 434279"/>
                        <a:gd name="connsiteY5" fmla="*/ 130186 h 514984"/>
                        <a:gd name="connsiteX0" fmla="*/ 179305 w 425253"/>
                        <a:gd name="connsiteY0" fmla="*/ 130186 h 509876"/>
                        <a:gd name="connsiteX1" fmla="*/ 208847 w 425253"/>
                        <a:gd name="connsiteY1" fmla="*/ 370112 h 509876"/>
                        <a:gd name="connsiteX2" fmla="*/ 124603 w 425253"/>
                        <a:gd name="connsiteY2" fmla="*/ 378144 h 509876"/>
                        <a:gd name="connsiteX3" fmla="*/ 243810 w 425253"/>
                        <a:gd name="connsiteY3" fmla="*/ 461255 h 509876"/>
                        <a:gd name="connsiteX4" fmla="*/ 257624 w 425253"/>
                        <a:gd name="connsiteY4" fmla="*/ 6413 h 509876"/>
                        <a:gd name="connsiteX5" fmla="*/ 179305 w 425253"/>
                        <a:gd name="connsiteY5" fmla="*/ 130186 h 509876"/>
                        <a:gd name="connsiteX0" fmla="*/ 179305 w 414064"/>
                        <a:gd name="connsiteY0" fmla="*/ 130186 h 509876"/>
                        <a:gd name="connsiteX1" fmla="*/ 208847 w 414064"/>
                        <a:gd name="connsiteY1" fmla="*/ 370112 h 509876"/>
                        <a:gd name="connsiteX2" fmla="*/ 124603 w 414064"/>
                        <a:gd name="connsiteY2" fmla="*/ 378144 h 509876"/>
                        <a:gd name="connsiteX3" fmla="*/ 243810 w 414064"/>
                        <a:gd name="connsiteY3" fmla="*/ 461255 h 509876"/>
                        <a:gd name="connsiteX4" fmla="*/ 257624 w 414064"/>
                        <a:gd name="connsiteY4" fmla="*/ 6413 h 509876"/>
                        <a:gd name="connsiteX5" fmla="*/ 179305 w 414064"/>
                        <a:gd name="connsiteY5" fmla="*/ 130186 h 509876"/>
                        <a:gd name="connsiteX0" fmla="*/ 179305 w 409086"/>
                        <a:gd name="connsiteY0" fmla="*/ 130186 h 509876"/>
                        <a:gd name="connsiteX1" fmla="*/ 208847 w 409086"/>
                        <a:gd name="connsiteY1" fmla="*/ 370112 h 509876"/>
                        <a:gd name="connsiteX2" fmla="*/ 124603 w 409086"/>
                        <a:gd name="connsiteY2" fmla="*/ 378144 h 509876"/>
                        <a:gd name="connsiteX3" fmla="*/ 243810 w 409086"/>
                        <a:gd name="connsiteY3" fmla="*/ 461255 h 509876"/>
                        <a:gd name="connsiteX4" fmla="*/ 257624 w 409086"/>
                        <a:gd name="connsiteY4" fmla="*/ 6413 h 509876"/>
                        <a:gd name="connsiteX5" fmla="*/ 179305 w 409086"/>
                        <a:gd name="connsiteY5" fmla="*/ 130186 h 509876"/>
                        <a:gd name="connsiteX0" fmla="*/ 179305 w 409086"/>
                        <a:gd name="connsiteY0" fmla="*/ 135278 h 514968"/>
                        <a:gd name="connsiteX1" fmla="*/ 208847 w 409086"/>
                        <a:gd name="connsiteY1" fmla="*/ 375204 h 514968"/>
                        <a:gd name="connsiteX2" fmla="*/ 124603 w 409086"/>
                        <a:gd name="connsiteY2" fmla="*/ 383236 h 514968"/>
                        <a:gd name="connsiteX3" fmla="*/ 243810 w 409086"/>
                        <a:gd name="connsiteY3" fmla="*/ 466347 h 514968"/>
                        <a:gd name="connsiteX4" fmla="*/ 257624 w 409086"/>
                        <a:gd name="connsiteY4" fmla="*/ 11505 h 514968"/>
                        <a:gd name="connsiteX5" fmla="*/ 179305 w 409086"/>
                        <a:gd name="connsiteY5" fmla="*/ 135278 h 514968"/>
                        <a:gd name="connsiteX0" fmla="*/ 171780 w 405935"/>
                        <a:gd name="connsiteY0" fmla="*/ 135278 h 501648"/>
                        <a:gd name="connsiteX1" fmla="*/ 201322 w 405935"/>
                        <a:gd name="connsiteY1" fmla="*/ 375204 h 501648"/>
                        <a:gd name="connsiteX2" fmla="*/ 117078 w 405935"/>
                        <a:gd name="connsiteY2" fmla="*/ 383236 h 501648"/>
                        <a:gd name="connsiteX3" fmla="*/ 251937 w 405935"/>
                        <a:gd name="connsiteY3" fmla="*/ 451079 h 501648"/>
                        <a:gd name="connsiteX4" fmla="*/ 250099 w 405935"/>
                        <a:gd name="connsiteY4" fmla="*/ 11505 h 501648"/>
                        <a:gd name="connsiteX5" fmla="*/ 171780 w 405935"/>
                        <a:gd name="connsiteY5" fmla="*/ 135278 h 501648"/>
                        <a:gd name="connsiteX0" fmla="*/ 171780 w 387155"/>
                        <a:gd name="connsiteY0" fmla="*/ 135278 h 501648"/>
                        <a:gd name="connsiteX1" fmla="*/ 201322 w 387155"/>
                        <a:gd name="connsiteY1" fmla="*/ 375204 h 501648"/>
                        <a:gd name="connsiteX2" fmla="*/ 117078 w 387155"/>
                        <a:gd name="connsiteY2" fmla="*/ 383236 h 501648"/>
                        <a:gd name="connsiteX3" fmla="*/ 251937 w 387155"/>
                        <a:gd name="connsiteY3" fmla="*/ 451079 h 501648"/>
                        <a:gd name="connsiteX4" fmla="*/ 250099 w 387155"/>
                        <a:gd name="connsiteY4" fmla="*/ 11505 h 501648"/>
                        <a:gd name="connsiteX5" fmla="*/ 171780 w 387155"/>
                        <a:gd name="connsiteY5" fmla="*/ 135278 h 501648"/>
                        <a:gd name="connsiteX0" fmla="*/ 171780 w 387155"/>
                        <a:gd name="connsiteY0" fmla="*/ 135278 h 501648"/>
                        <a:gd name="connsiteX1" fmla="*/ 201322 w 387155"/>
                        <a:gd name="connsiteY1" fmla="*/ 375204 h 501648"/>
                        <a:gd name="connsiteX2" fmla="*/ 117078 w 387155"/>
                        <a:gd name="connsiteY2" fmla="*/ 383236 h 501648"/>
                        <a:gd name="connsiteX3" fmla="*/ 251937 w 387155"/>
                        <a:gd name="connsiteY3" fmla="*/ 451079 h 501648"/>
                        <a:gd name="connsiteX4" fmla="*/ 250099 w 387155"/>
                        <a:gd name="connsiteY4" fmla="*/ 11505 h 501648"/>
                        <a:gd name="connsiteX5" fmla="*/ 171780 w 387155"/>
                        <a:gd name="connsiteY5" fmla="*/ 135278 h 501648"/>
                        <a:gd name="connsiteX0" fmla="*/ 171780 w 382554"/>
                        <a:gd name="connsiteY0" fmla="*/ 135278 h 501648"/>
                        <a:gd name="connsiteX1" fmla="*/ 201322 w 382554"/>
                        <a:gd name="connsiteY1" fmla="*/ 375204 h 501648"/>
                        <a:gd name="connsiteX2" fmla="*/ 117078 w 382554"/>
                        <a:gd name="connsiteY2" fmla="*/ 383236 h 501648"/>
                        <a:gd name="connsiteX3" fmla="*/ 251937 w 382554"/>
                        <a:gd name="connsiteY3" fmla="*/ 451079 h 501648"/>
                        <a:gd name="connsiteX4" fmla="*/ 250099 w 382554"/>
                        <a:gd name="connsiteY4" fmla="*/ 11505 h 501648"/>
                        <a:gd name="connsiteX5" fmla="*/ 171780 w 382554"/>
                        <a:gd name="connsiteY5" fmla="*/ 135278 h 501648"/>
                        <a:gd name="connsiteX0" fmla="*/ 171780 w 387623"/>
                        <a:gd name="connsiteY0" fmla="*/ 135278 h 501648"/>
                        <a:gd name="connsiteX1" fmla="*/ 201322 w 387623"/>
                        <a:gd name="connsiteY1" fmla="*/ 375204 h 501648"/>
                        <a:gd name="connsiteX2" fmla="*/ 117078 w 387623"/>
                        <a:gd name="connsiteY2" fmla="*/ 383236 h 501648"/>
                        <a:gd name="connsiteX3" fmla="*/ 251937 w 387623"/>
                        <a:gd name="connsiteY3" fmla="*/ 451079 h 501648"/>
                        <a:gd name="connsiteX4" fmla="*/ 250099 w 387623"/>
                        <a:gd name="connsiteY4" fmla="*/ 11505 h 501648"/>
                        <a:gd name="connsiteX5" fmla="*/ 171780 w 387623"/>
                        <a:gd name="connsiteY5" fmla="*/ 135278 h 501648"/>
                        <a:gd name="connsiteX0" fmla="*/ 110313 w 326156"/>
                        <a:gd name="connsiteY0" fmla="*/ 135278 h 536419"/>
                        <a:gd name="connsiteX1" fmla="*/ 139855 w 326156"/>
                        <a:gd name="connsiteY1" fmla="*/ 375204 h 536419"/>
                        <a:gd name="connsiteX2" fmla="*/ 55611 w 326156"/>
                        <a:gd name="connsiteY2" fmla="*/ 383236 h 536419"/>
                        <a:gd name="connsiteX3" fmla="*/ 190470 w 326156"/>
                        <a:gd name="connsiteY3" fmla="*/ 451079 h 536419"/>
                        <a:gd name="connsiteX4" fmla="*/ 188632 w 326156"/>
                        <a:gd name="connsiteY4" fmla="*/ 11505 h 536419"/>
                        <a:gd name="connsiteX5" fmla="*/ 110313 w 326156"/>
                        <a:gd name="connsiteY5" fmla="*/ 135278 h 536419"/>
                        <a:gd name="connsiteX0" fmla="*/ 109193 w 325036"/>
                        <a:gd name="connsiteY0" fmla="*/ 135278 h 543850"/>
                        <a:gd name="connsiteX1" fmla="*/ 138735 w 325036"/>
                        <a:gd name="connsiteY1" fmla="*/ 375204 h 543850"/>
                        <a:gd name="connsiteX2" fmla="*/ 54491 w 325036"/>
                        <a:gd name="connsiteY2" fmla="*/ 383236 h 543850"/>
                        <a:gd name="connsiteX3" fmla="*/ 189350 w 325036"/>
                        <a:gd name="connsiteY3" fmla="*/ 451079 h 543850"/>
                        <a:gd name="connsiteX4" fmla="*/ 187512 w 325036"/>
                        <a:gd name="connsiteY4" fmla="*/ 11505 h 543850"/>
                        <a:gd name="connsiteX5" fmla="*/ 109193 w 325036"/>
                        <a:gd name="connsiteY5" fmla="*/ 135278 h 543850"/>
                        <a:gd name="connsiteX0" fmla="*/ 104282 w 328285"/>
                        <a:gd name="connsiteY0" fmla="*/ 135278 h 557282"/>
                        <a:gd name="connsiteX1" fmla="*/ 133824 w 328285"/>
                        <a:gd name="connsiteY1" fmla="*/ 375204 h 557282"/>
                        <a:gd name="connsiteX2" fmla="*/ 49580 w 328285"/>
                        <a:gd name="connsiteY2" fmla="*/ 383236 h 557282"/>
                        <a:gd name="connsiteX3" fmla="*/ 209350 w 328285"/>
                        <a:gd name="connsiteY3" fmla="*/ 467551 h 557282"/>
                        <a:gd name="connsiteX4" fmla="*/ 182601 w 328285"/>
                        <a:gd name="connsiteY4" fmla="*/ 11505 h 557282"/>
                        <a:gd name="connsiteX5" fmla="*/ 104282 w 328285"/>
                        <a:gd name="connsiteY5" fmla="*/ 135278 h 557282"/>
                        <a:gd name="connsiteX0" fmla="*/ 106148 w 326784"/>
                        <a:gd name="connsiteY0" fmla="*/ 135278 h 551885"/>
                        <a:gd name="connsiteX1" fmla="*/ 135690 w 326784"/>
                        <a:gd name="connsiteY1" fmla="*/ 375204 h 551885"/>
                        <a:gd name="connsiteX2" fmla="*/ 51446 w 326784"/>
                        <a:gd name="connsiteY2" fmla="*/ 383236 h 551885"/>
                        <a:gd name="connsiteX3" fmla="*/ 201252 w 326784"/>
                        <a:gd name="connsiteY3" fmla="*/ 460962 h 551885"/>
                        <a:gd name="connsiteX4" fmla="*/ 184467 w 326784"/>
                        <a:gd name="connsiteY4" fmla="*/ 11505 h 551885"/>
                        <a:gd name="connsiteX5" fmla="*/ 106148 w 326784"/>
                        <a:gd name="connsiteY5" fmla="*/ 135278 h 551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26784" h="551885">
                          <a:moveTo>
                            <a:pt x="106148" y="135278"/>
                          </a:moveTo>
                          <a:cubicBezTo>
                            <a:pt x="198530" y="261363"/>
                            <a:pt x="261430" y="334516"/>
                            <a:pt x="135690" y="375204"/>
                          </a:cubicBezTo>
                          <a:cubicBezTo>
                            <a:pt x="111516" y="337480"/>
                            <a:pt x="-17812" y="273742"/>
                            <a:pt x="51446" y="383236"/>
                          </a:cubicBezTo>
                          <a:cubicBezTo>
                            <a:pt x="-77013" y="379947"/>
                            <a:pt x="58562" y="705088"/>
                            <a:pt x="201252" y="460962"/>
                          </a:cubicBezTo>
                          <a:cubicBezTo>
                            <a:pt x="258405" y="435261"/>
                            <a:pt x="461768" y="394702"/>
                            <a:pt x="184467" y="11505"/>
                          </a:cubicBezTo>
                          <a:cubicBezTo>
                            <a:pt x="110304" y="-29894"/>
                            <a:pt x="25287" y="47167"/>
                            <a:pt x="106148" y="135278"/>
                          </a:cubicBez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85" name="フリーフォーム 184"/>
                    <p:cNvSpPr/>
                    <p:nvPr/>
                  </p:nvSpPr>
                  <p:spPr>
                    <a:xfrm rot="11594728" flipV="1">
                      <a:off x="3035594" y="4443943"/>
                      <a:ext cx="319075" cy="211480"/>
                    </a:xfrm>
                    <a:custGeom>
                      <a:avLst/>
                      <a:gdLst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300633 h 402233"/>
                        <a:gd name="connsiteX1" fmla="*/ 96520 w 579120"/>
                        <a:gd name="connsiteY1" fmla="*/ 77113 h 402233"/>
                        <a:gd name="connsiteX2" fmla="*/ 10160 w 579120"/>
                        <a:gd name="connsiteY2" fmla="*/ 26313 h 402233"/>
                        <a:gd name="connsiteX3" fmla="*/ 0 w 579120"/>
                        <a:gd name="connsiteY3" fmla="*/ 163473 h 402233"/>
                        <a:gd name="connsiteX4" fmla="*/ 508000 w 579120"/>
                        <a:gd name="connsiteY4" fmla="*/ 402233 h 402233"/>
                        <a:gd name="connsiteX5" fmla="*/ 579120 w 579120"/>
                        <a:gd name="connsiteY5" fmla="*/ 300633 h 402233"/>
                        <a:gd name="connsiteX0" fmla="*/ 650289 w 650289"/>
                        <a:gd name="connsiteY0" fmla="*/ 300633 h 402233"/>
                        <a:gd name="connsiteX1" fmla="*/ 167689 w 650289"/>
                        <a:gd name="connsiteY1" fmla="*/ 77113 h 402233"/>
                        <a:gd name="connsiteX2" fmla="*/ 81329 w 650289"/>
                        <a:gd name="connsiteY2" fmla="*/ 26313 h 402233"/>
                        <a:gd name="connsiteX3" fmla="*/ 71169 w 650289"/>
                        <a:gd name="connsiteY3" fmla="*/ 163473 h 402233"/>
                        <a:gd name="connsiteX4" fmla="*/ 579169 w 650289"/>
                        <a:gd name="connsiteY4" fmla="*/ 402233 h 402233"/>
                        <a:gd name="connsiteX5" fmla="*/ 650289 w 650289"/>
                        <a:gd name="connsiteY5" fmla="*/ 300633 h 402233"/>
                        <a:gd name="connsiteX0" fmla="*/ 773182 w 773182"/>
                        <a:gd name="connsiteY0" fmla="*/ 300633 h 402233"/>
                        <a:gd name="connsiteX1" fmla="*/ 290582 w 773182"/>
                        <a:gd name="connsiteY1" fmla="*/ 77113 h 402233"/>
                        <a:gd name="connsiteX2" fmla="*/ 204222 w 773182"/>
                        <a:gd name="connsiteY2" fmla="*/ 26313 h 402233"/>
                        <a:gd name="connsiteX3" fmla="*/ 194062 w 773182"/>
                        <a:gd name="connsiteY3" fmla="*/ 163473 h 402233"/>
                        <a:gd name="connsiteX4" fmla="*/ 702062 w 773182"/>
                        <a:gd name="connsiteY4" fmla="*/ 402233 h 402233"/>
                        <a:gd name="connsiteX5" fmla="*/ 773182 w 773182"/>
                        <a:gd name="connsiteY5" fmla="*/ 300633 h 402233"/>
                        <a:gd name="connsiteX0" fmla="*/ 764124 w 764124"/>
                        <a:gd name="connsiteY0" fmla="*/ 291562 h 393162"/>
                        <a:gd name="connsiteX1" fmla="*/ 281524 w 764124"/>
                        <a:gd name="connsiteY1" fmla="*/ 68042 h 393162"/>
                        <a:gd name="connsiteX2" fmla="*/ 219929 w 764124"/>
                        <a:gd name="connsiteY2" fmla="*/ 45817 h 393162"/>
                        <a:gd name="connsiteX3" fmla="*/ 185004 w 764124"/>
                        <a:gd name="connsiteY3" fmla="*/ 154402 h 393162"/>
                        <a:gd name="connsiteX4" fmla="*/ 693004 w 764124"/>
                        <a:gd name="connsiteY4" fmla="*/ 393162 h 393162"/>
                        <a:gd name="connsiteX5" fmla="*/ 764124 w 764124"/>
                        <a:gd name="connsiteY5" fmla="*/ 291562 h 393162"/>
                        <a:gd name="connsiteX0" fmla="*/ 764124 w 764124"/>
                        <a:gd name="connsiteY0" fmla="*/ 304898 h 406498"/>
                        <a:gd name="connsiteX1" fmla="*/ 281524 w 764124"/>
                        <a:gd name="connsiteY1" fmla="*/ 81378 h 406498"/>
                        <a:gd name="connsiteX2" fmla="*/ 219929 w 764124"/>
                        <a:gd name="connsiteY2" fmla="*/ 59153 h 406498"/>
                        <a:gd name="connsiteX3" fmla="*/ 185004 w 764124"/>
                        <a:gd name="connsiteY3" fmla="*/ 167738 h 406498"/>
                        <a:gd name="connsiteX4" fmla="*/ 693004 w 764124"/>
                        <a:gd name="connsiteY4" fmla="*/ 406498 h 406498"/>
                        <a:gd name="connsiteX5" fmla="*/ 764124 w 764124"/>
                        <a:gd name="connsiteY5" fmla="*/ 304898 h 406498"/>
                        <a:gd name="connsiteX0" fmla="*/ 746979 w 746979"/>
                        <a:gd name="connsiteY0" fmla="*/ 299183 h 406498"/>
                        <a:gd name="connsiteX1" fmla="*/ 281524 w 746979"/>
                        <a:gd name="connsiteY1" fmla="*/ 81378 h 406498"/>
                        <a:gd name="connsiteX2" fmla="*/ 219929 w 746979"/>
                        <a:gd name="connsiteY2" fmla="*/ 59153 h 406498"/>
                        <a:gd name="connsiteX3" fmla="*/ 185004 w 746979"/>
                        <a:gd name="connsiteY3" fmla="*/ 167738 h 406498"/>
                        <a:gd name="connsiteX4" fmla="*/ 693004 w 746979"/>
                        <a:gd name="connsiteY4" fmla="*/ 406498 h 406498"/>
                        <a:gd name="connsiteX5" fmla="*/ 746979 w 746979"/>
                        <a:gd name="connsiteY5" fmla="*/ 299183 h 40649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51589"/>
                        <a:gd name="connsiteY0" fmla="*/ 299183 h 410308"/>
                        <a:gd name="connsiteX1" fmla="*/ 281524 w 751589"/>
                        <a:gd name="connsiteY1" fmla="*/ 81378 h 410308"/>
                        <a:gd name="connsiteX2" fmla="*/ 219929 w 751589"/>
                        <a:gd name="connsiteY2" fmla="*/ 59153 h 410308"/>
                        <a:gd name="connsiteX3" fmla="*/ 185004 w 751589"/>
                        <a:gd name="connsiteY3" fmla="*/ 167738 h 410308"/>
                        <a:gd name="connsiteX4" fmla="*/ 706339 w 751589"/>
                        <a:gd name="connsiteY4" fmla="*/ 410308 h 410308"/>
                        <a:gd name="connsiteX5" fmla="*/ 746979 w 751589"/>
                        <a:gd name="connsiteY5" fmla="*/ 299183 h 410308"/>
                        <a:gd name="connsiteX0" fmla="*/ 746979 w 766980"/>
                        <a:gd name="connsiteY0" fmla="*/ 299183 h 410308"/>
                        <a:gd name="connsiteX1" fmla="*/ 281524 w 766980"/>
                        <a:gd name="connsiteY1" fmla="*/ 81378 h 410308"/>
                        <a:gd name="connsiteX2" fmla="*/ 219929 w 766980"/>
                        <a:gd name="connsiteY2" fmla="*/ 59153 h 410308"/>
                        <a:gd name="connsiteX3" fmla="*/ 185004 w 766980"/>
                        <a:gd name="connsiteY3" fmla="*/ 167738 h 410308"/>
                        <a:gd name="connsiteX4" fmla="*/ 706339 w 766980"/>
                        <a:gd name="connsiteY4" fmla="*/ 410308 h 410308"/>
                        <a:gd name="connsiteX5" fmla="*/ 746979 w 766980"/>
                        <a:gd name="connsiteY5" fmla="*/ 299183 h 410308"/>
                        <a:gd name="connsiteX0" fmla="*/ 746979 w 763268"/>
                        <a:gd name="connsiteY0" fmla="*/ 299183 h 410308"/>
                        <a:gd name="connsiteX1" fmla="*/ 281524 w 763268"/>
                        <a:gd name="connsiteY1" fmla="*/ 81378 h 410308"/>
                        <a:gd name="connsiteX2" fmla="*/ 219929 w 763268"/>
                        <a:gd name="connsiteY2" fmla="*/ 59153 h 410308"/>
                        <a:gd name="connsiteX3" fmla="*/ 185004 w 763268"/>
                        <a:gd name="connsiteY3" fmla="*/ 167738 h 410308"/>
                        <a:gd name="connsiteX4" fmla="*/ 706339 w 763268"/>
                        <a:gd name="connsiteY4" fmla="*/ 410308 h 410308"/>
                        <a:gd name="connsiteX5" fmla="*/ 746979 w 763268"/>
                        <a:gd name="connsiteY5" fmla="*/ 299183 h 410308"/>
                        <a:gd name="connsiteX0" fmla="*/ 746979 w 760002"/>
                        <a:gd name="connsiteY0" fmla="*/ 299183 h 403934"/>
                        <a:gd name="connsiteX1" fmla="*/ 281524 w 760002"/>
                        <a:gd name="connsiteY1" fmla="*/ 81378 h 403934"/>
                        <a:gd name="connsiteX2" fmla="*/ 219929 w 760002"/>
                        <a:gd name="connsiteY2" fmla="*/ 59153 h 403934"/>
                        <a:gd name="connsiteX3" fmla="*/ 185004 w 760002"/>
                        <a:gd name="connsiteY3" fmla="*/ 167738 h 403934"/>
                        <a:gd name="connsiteX4" fmla="*/ 697878 w 760002"/>
                        <a:gd name="connsiteY4" fmla="*/ 403934 h 403934"/>
                        <a:gd name="connsiteX5" fmla="*/ 746979 w 760002"/>
                        <a:gd name="connsiteY5" fmla="*/ 299183 h 403934"/>
                        <a:gd name="connsiteX0" fmla="*/ 746979 w 761578"/>
                        <a:gd name="connsiteY0" fmla="*/ 299183 h 403934"/>
                        <a:gd name="connsiteX1" fmla="*/ 281524 w 761578"/>
                        <a:gd name="connsiteY1" fmla="*/ 81378 h 403934"/>
                        <a:gd name="connsiteX2" fmla="*/ 219929 w 761578"/>
                        <a:gd name="connsiteY2" fmla="*/ 59153 h 403934"/>
                        <a:gd name="connsiteX3" fmla="*/ 185004 w 761578"/>
                        <a:gd name="connsiteY3" fmla="*/ 167738 h 403934"/>
                        <a:gd name="connsiteX4" fmla="*/ 697878 w 761578"/>
                        <a:gd name="connsiteY4" fmla="*/ 403934 h 403934"/>
                        <a:gd name="connsiteX5" fmla="*/ 746979 w 761578"/>
                        <a:gd name="connsiteY5" fmla="*/ 299183 h 403934"/>
                        <a:gd name="connsiteX0" fmla="*/ 746979 w 768357"/>
                        <a:gd name="connsiteY0" fmla="*/ 299183 h 403934"/>
                        <a:gd name="connsiteX1" fmla="*/ 281524 w 768357"/>
                        <a:gd name="connsiteY1" fmla="*/ 81378 h 403934"/>
                        <a:gd name="connsiteX2" fmla="*/ 219929 w 768357"/>
                        <a:gd name="connsiteY2" fmla="*/ 59153 h 403934"/>
                        <a:gd name="connsiteX3" fmla="*/ 185004 w 768357"/>
                        <a:gd name="connsiteY3" fmla="*/ 167738 h 403934"/>
                        <a:gd name="connsiteX4" fmla="*/ 697878 w 768357"/>
                        <a:gd name="connsiteY4" fmla="*/ 403934 h 403934"/>
                        <a:gd name="connsiteX5" fmla="*/ 746979 w 768357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281524 w 764624"/>
                        <a:gd name="connsiteY1" fmla="*/ 81378 h 403934"/>
                        <a:gd name="connsiteX2" fmla="*/ 219929 w 764624"/>
                        <a:gd name="connsiteY2" fmla="*/ 59153 h 403934"/>
                        <a:gd name="connsiteX3" fmla="*/ 185004 w 764624"/>
                        <a:gd name="connsiteY3" fmla="*/ 167738 h 403934"/>
                        <a:gd name="connsiteX4" fmla="*/ 697878 w 764624"/>
                        <a:gd name="connsiteY4" fmla="*/ 403934 h 403934"/>
                        <a:gd name="connsiteX5" fmla="*/ 746979 w 764624"/>
                        <a:gd name="connsiteY5" fmla="*/ 299183 h 403934"/>
                        <a:gd name="connsiteX0" fmla="*/ 746979 w 764624"/>
                        <a:gd name="connsiteY0" fmla="*/ 299183 h 403934"/>
                        <a:gd name="connsiteX1" fmla="*/ 538693 w 764624"/>
                        <a:gd name="connsiteY1" fmla="*/ 228446 h 403934"/>
                        <a:gd name="connsiteX2" fmla="*/ 281524 w 764624"/>
                        <a:gd name="connsiteY2" fmla="*/ 81378 h 403934"/>
                        <a:gd name="connsiteX3" fmla="*/ 219929 w 764624"/>
                        <a:gd name="connsiteY3" fmla="*/ 59153 h 403934"/>
                        <a:gd name="connsiteX4" fmla="*/ 185004 w 764624"/>
                        <a:gd name="connsiteY4" fmla="*/ 167738 h 403934"/>
                        <a:gd name="connsiteX5" fmla="*/ 697878 w 764624"/>
                        <a:gd name="connsiteY5" fmla="*/ 403934 h 403934"/>
                        <a:gd name="connsiteX6" fmla="*/ 746979 w 764624"/>
                        <a:gd name="connsiteY6" fmla="*/ 299183 h 403934"/>
                        <a:gd name="connsiteX0" fmla="*/ 746979 w 764624"/>
                        <a:gd name="connsiteY0" fmla="*/ 299183 h 404193"/>
                        <a:gd name="connsiteX1" fmla="*/ 538693 w 764624"/>
                        <a:gd name="connsiteY1" fmla="*/ 228446 h 404193"/>
                        <a:gd name="connsiteX2" fmla="*/ 281524 w 764624"/>
                        <a:gd name="connsiteY2" fmla="*/ 81378 h 404193"/>
                        <a:gd name="connsiteX3" fmla="*/ 219929 w 764624"/>
                        <a:gd name="connsiteY3" fmla="*/ 59153 h 404193"/>
                        <a:gd name="connsiteX4" fmla="*/ 185004 w 764624"/>
                        <a:gd name="connsiteY4" fmla="*/ 167738 h 404193"/>
                        <a:gd name="connsiteX5" fmla="*/ 505516 w 764624"/>
                        <a:gd name="connsiteY5" fmla="*/ 323703 h 404193"/>
                        <a:gd name="connsiteX6" fmla="*/ 697878 w 764624"/>
                        <a:gd name="connsiteY6" fmla="*/ 403934 h 404193"/>
                        <a:gd name="connsiteX7" fmla="*/ 746979 w 764624"/>
                        <a:gd name="connsiteY7" fmla="*/ 299183 h 404193"/>
                        <a:gd name="connsiteX0" fmla="*/ 235073 w 704701"/>
                        <a:gd name="connsiteY0" fmla="*/ 1298 h 586253"/>
                        <a:gd name="connsiteX1" fmla="*/ 538693 w 704701"/>
                        <a:gd name="connsiteY1" fmla="*/ 410506 h 586253"/>
                        <a:gd name="connsiteX2" fmla="*/ 281524 w 704701"/>
                        <a:gd name="connsiteY2" fmla="*/ 263438 h 586253"/>
                        <a:gd name="connsiteX3" fmla="*/ 219929 w 704701"/>
                        <a:gd name="connsiteY3" fmla="*/ 241213 h 586253"/>
                        <a:gd name="connsiteX4" fmla="*/ 185004 w 704701"/>
                        <a:gd name="connsiteY4" fmla="*/ 349798 h 586253"/>
                        <a:gd name="connsiteX5" fmla="*/ 505516 w 704701"/>
                        <a:gd name="connsiteY5" fmla="*/ 505763 h 586253"/>
                        <a:gd name="connsiteX6" fmla="*/ 697878 w 704701"/>
                        <a:gd name="connsiteY6" fmla="*/ 585994 h 586253"/>
                        <a:gd name="connsiteX7" fmla="*/ 235073 w 704701"/>
                        <a:gd name="connsiteY7" fmla="*/ 1298 h 586253"/>
                        <a:gd name="connsiteX0" fmla="*/ 235073 w 548526"/>
                        <a:gd name="connsiteY0" fmla="*/ 123773 h 629922"/>
                        <a:gd name="connsiteX1" fmla="*/ 538693 w 548526"/>
                        <a:gd name="connsiteY1" fmla="*/ 532981 h 629922"/>
                        <a:gd name="connsiteX2" fmla="*/ 281524 w 548526"/>
                        <a:gd name="connsiteY2" fmla="*/ 385913 h 629922"/>
                        <a:gd name="connsiteX3" fmla="*/ 219929 w 548526"/>
                        <a:gd name="connsiteY3" fmla="*/ 363688 h 629922"/>
                        <a:gd name="connsiteX4" fmla="*/ 185004 w 548526"/>
                        <a:gd name="connsiteY4" fmla="*/ 472273 h 629922"/>
                        <a:gd name="connsiteX5" fmla="*/ 505516 w 548526"/>
                        <a:gd name="connsiteY5" fmla="*/ 628238 h 629922"/>
                        <a:gd name="connsiteX6" fmla="*/ 313392 w 548526"/>
                        <a:gd name="connsiteY6" fmla="*/ 0 h 629922"/>
                        <a:gd name="connsiteX7" fmla="*/ 235073 w 548526"/>
                        <a:gd name="connsiteY7" fmla="*/ 123773 h 629922"/>
                        <a:gd name="connsiteX0" fmla="*/ 235073 w 548526"/>
                        <a:gd name="connsiteY0" fmla="*/ 126511 h 632660"/>
                        <a:gd name="connsiteX1" fmla="*/ 538693 w 548526"/>
                        <a:gd name="connsiteY1" fmla="*/ 535719 h 632660"/>
                        <a:gd name="connsiteX2" fmla="*/ 281524 w 548526"/>
                        <a:gd name="connsiteY2" fmla="*/ 388651 h 632660"/>
                        <a:gd name="connsiteX3" fmla="*/ 219929 w 548526"/>
                        <a:gd name="connsiteY3" fmla="*/ 366426 h 632660"/>
                        <a:gd name="connsiteX4" fmla="*/ 185004 w 548526"/>
                        <a:gd name="connsiteY4" fmla="*/ 475011 h 632660"/>
                        <a:gd name="connsiteX5" fmla="*/ 505516 w 548526"/>
                        <a:gd name="connsiteY5" fmla="*/ 630976 h 632660"/>
                        <a:gd name="connsiteX6" fmla="*/ 313392 w 548526"/>
                        <a:gd name="connsiteY6" fmla="*/ 2738 h 632660"/>
                        <a:gd name="connsiteX7" fmla="*/ 235073 w 548526"/>
                        <a:gd name="connsiteY7" fmla="*/ 126511 h 632660"/>
                        <a:gd name="connsiteX0" fmla="*/ 235073 w 546780"/>
                        <a:gd name="connsiteY0" fmla="*/ 126512 h 632661"/>
                        <a:gd name="connsiteX1" fmla="*/ 538693 w 546780"/>
                        <a:gd name="connsiteY1" fmla="*/ 535720 h 632661"/>
                        <a:gd name="connsiteX2" fmla="*/ 281524 w 546780"/>
                        <a:gd name="connsiteY2" fmla="*/ 388652 h 632661"/>
                        <a:gd name="connsiteX3" fmla="*/ 219929 w 546780"/>
                        <a:gd name="connsiteY3" fmla="*/ 366427 h 632661"/>
                        <a:gd name="connsiteX4" fmla="*/ 185004 w 546780"/>
                        <a:gd name="connsiteY4" fmla="*/ 475012 h 632661"/>
                        <a:gd name="connsiteX5" fmla="*/ 505516 w 546780"/>
                        <a:gd name="connsiteY5" fmla="*/ 630977 h 632661"/>
                        <a:gd name="connsiteX6" fmla="*/ 313392 w 546780"/>
                        <a:gd name="connsiteY6" fmla="*/ 2739 h 632661"/>
                        <a:gd name="connsiteX7" fmla="*/ 235073 w 546780"/>
                        <a:gd name="connsiteY7" fmla="*/ 126512 h 632661"/>
                        <a:gd name="connsiteX0" fmla="*/ 235073 w 546780"/>
                        <a:gd name="connsiteY0" fmla="*/ 130186 h 636335"/>
                        <a:gd name="connsiteX1" fmla="*/ 538693 w 546780"/>
                        <a:gd name="connsiteY1" fmla="*/ 539394 h 636335"/>
                        <a:gd name="connsiteX2" fmla="*/ 281524 w 546780"/>
                        <a:gd name="connsiteY2" fmla="*/ 392326 h 636335"/>
                        <a:gd name="connsiteX3" fmla="*/ 219929 w 546780"/>
                        <a:gd name="connsiteY3" fmla="*/ 370101 h 636335"/>
                        <a:gd name="connsiteX4" fmla="*/ 185004 w 546780"/>
                        <a:gd name="connsiteY4" fmla="*/ 478686 h 636335"/>
                        <a:gd name="connsiteX5" fmla="*/ 505516 w 546780"/>
                        <a:gd name="connsiteY5" fmla="*/ 634651 h 636335"/>
                        <a:gd name="connsiteX6" fmla="*/ 313392 w 546780"/>
                        <a:gd name="connsiteY6" fmla="*/ 6413 h 636335"/>
                        <a:gd name="connsiteX7" fmla="*/ 235073 w 546780"/>
                        <a:gd name="connsiteY7" fmla="*/ 130186 h 636335"/>
                        <a:gd name="connsiteX0" fmla="*/ 235073 w 550378"/>
                        <a:gd name="connsiteY0" fmla="*/ 130186 h 636335"/>
                        <a:gd name="connsiteX1" fmla="*/ 538693 w 550378"/>
                        <a:gd name="connsiteY1" fmla="*/ 539394 h 636335"/>
                        <a:gd name="connsiteX2" fmla="*/ 281524 w 550378"/>
                        <a:gd name="connsiteY2" fmla="*/ 392326 h 636335"/>
                        <a:gd name="connsiteX3" fmla="*/ 219929 w 550378"/>
                        <a:gd name="connsiteY3" fmla="*/ 370101 h 636335"/>
                        <a:gd name="connsiteX4" fmla="*/ 185004 w 550378"/>
                        <a:gd name="connsiteY4" fmla="*/ 478686 h 636335"/>
                        <a:gd name="connsiteX5" fmla="*/ 505516 w 550378"/>
                        <a:gd name="connsiteY5" fmla="*/ 634651 h 636335"/>
                        <a:gd name="connsiteX6" fmla="*/ 313392 w 550378"/>
                        <a:gd name="connsiteY6" fmla="*/ 6413 h 636335"/>
                        <a:gd name="connsiteX7" fmla="*/ 235073 w 550378"/>
                        <a:gd name="connsiteY7" fmla="*/ 130186 h 636335"/>
                        <a:gd name="connsiteX0" fmla="*/ 235073 w 520180"/>
                        <a:gd name="connsiteY0" fmla="*/ 130186 h 636335"/>
                        <a:gd name="connsiteX1" fmla="*/ 391213 w 520180"/>
                        <a:gd name="connsiteY1" fmla="*/ 410132 h 636335"/>
                        <a:gd name="connsiteX2" fmla="*/ 281524 w 520180"/>
                        <a:gd name="connsiteY2" fmla="*/ 392326 h 636335"/>
                        <a:gd name="connsiteX3" fmla="*/ 219929 w 520180"/>
                        <a:gd name="connsiteY3" fmla="*/ 370101 h 636335"/>
                        <a:gd name="connsiteX4" fmla="*/ 185004 w 520180"/>
                        <a:gd name="connsiteY4" fmla="*/ 478686 h 636335"/>
                        <a:gd name="connsiteX5" fmla="*/ 505516 w 520180"/>
                        <a:gd name="connsiteY5" fmla="*/ 634651 h 636335"/>
                        <a:gd name="connsiteX6" fmla="*/ 313392 w 520180"/>
                        <a:gd name="connsiteY6" fmla="*/ 6413 h 636335"/>
                        <a:gd name="connsiteX7" fmla="*/ 235073 w 520180"/>
                        <a:gd name="connsiteY7" fmla="*/ 130186 h 636335"/>
                        <a:gd name="connsiteX0" fmla="*/ 235073 w 520180"/>
                        <a:gd name="connsiteY0" fmla="*/ 130186 h 636335"/>
                        <a:gd name="connsiteX1" fmla="*/ 289675 w 520180"/>
                        <a:gd name="connsiteY1" fmla="*/ 360040 h 636335"/>
                        <a:gd name="connsiteX2" fmla="*/ 281524 w 520180"/>
                        <a:gd name="connsiteY2" fmla="*/ 392326 h 636335"/>
                        <a:gd name="connsiteX3" fmla="*/ 219929 w 520180"/>
                        <a:gd name="connsiteY3" fmla="*/ 370101 h 636335"/>
                        <a:gd name="connsiteX4" fmla="*/ 185004 w 520180"/>
                        <a:gd name="connsiteY4" fmla="*/ 478686 h 636335"/>
                        <a:gd name="connsiteX5" fmla="*/ 505516 w 520180"/>
                        <a:gd name="connsiteY5" fmla="*/ 634651 h 636335"/>
                        <a:gd name="connsiteX6" fmla="*/ 313392 w 520180"/>
                        <a:gd name="connsiteY6" fmla="*/ 6413 h 636335"/>
                        <a:gd name="connsiteX7" fmla="*/ 235073 w 520180"/>
                        <a:gd name="connsiteY7" fmla="*/ 130186 h 636335"/>
                        <a:gd name="connsiteX0" fmla="*/ 235073 w 521476"/>
                        <a:gd name="connsiteY0" fmla="*/ 130186 h 490729"/>
                        <a:gd name="connsiteX1" fmla="*/ 289675 w 521476"/>
                        <a:gd name="connsiteY1" fmla="*/ 360040 h 490729"/>
                        <a:gd name="connsiteX2" fmla="*/ 281524 w 521476"/>
                        <a:gd name="connsiteY2" fmla="*/ 392326 h 490729"/>
                        <a:gd name="connsiteX3" fmla="*/ 219929 w 521476"/>
                        <a:gd name="connsiteY3" fmla="*/ 370101 h 490729"/>
                        <a:gd name="connsiteX4" fmla="*/ 185004 w 521476"/>
                        <a:gd name="connsiteY4" fmla="*/ 478686 h 490729"/>
                        <a:gd name="connsiteX5" fmla="*/ 506865 w 521476"/>
                        <a:gd name="connsiteY5" fmla="*/ 468019 h 490729"/>
                        <a:gd name="connsiteX6" fmla="*/ 313392 w 521476"/>
                        <a:gd name="connsiteY6" fmla="*/ 6413 h 490729"/>
                        <a:gd name="connsiteX7" fmla="*/ 235073 w 521476"/>
                        <a:gd name="connsiteY7" fmla="*/ 130186 h 490729"/>
                        <a:gd name="connsiteX0" fmla="*/ 235073 w 510414"/>
                        <a:gd name="connsiteY0" fmla="*/ 130186 h 490729"/>
                        <a:gd name="connsiteX1" fmla="*/ 289675 w 510414"/>
                        <a:gd name="connsiteY1" fmla="*/ 360040 h 490729"/>
                        <a:gd name="connsiteX2" fmla="*/ 281524 w 510414"/>
                        <a:gd name="connsiteY2" fmla="*/ 392326 h 490729"/>
                        <a:gd name="connsiteX3" fmla="*/ 219929 w 510414"/>
                        <a:gd name="connsiteY3" fmla="*/ 370101 h 490729"/>
                        <a:gd name="connsiteX4" fmla="*/ 185004 w 510414"/>
                        <a:gd name="connsiteY4" fmla="*/ 478686 h 490729"/>
                        <a:gd name="connsiteX5" fmla="*/ 506865 w 510414"/>
                        <a:gd name="connsiteY5" fmla="*/ 468019 h 490729"/>
                        <a:gd name="connsiteX6" fmla="*/ 313392 w 510414"/>
                        <a:gd name="connsiteY6" fmla="*/ 6413 h 490729"/>
                        <a:gd name="connsiteX7" fmla="*/ 235073 w 510414"/>
                        <a:gd name="connsiteY7" fmla="*/ 130186 h 490729"/>
                        <a:gd name="connsiteX0" fmla="*/ 235073 w 512719"/>
                        <a:gd name="connsiteY0" fmla="*/ 130186 h 490729"/>
                        <a:gd name="connsiteX1" fmla="*/ 289675 w 512719"/>
                        <a:gd name="connsiteY1" fmla="*/ 360040 h 490729"/>
                        <a:gd name="connsiteX2" fmla="*/ 281524 w 512719"/>
                        <a:gd name="connsiteY2" fmla="*/ 392326 h 490729"/>
                        <a:gd name="connsiteX3" fmla="*/ 219929 w 512719"/>
                        <a:gd name="connsiteY3" fmla="*/ 370101 h 490729"/>
                        <a:gd name="connsiteX4" fmla="*/ 185004 w 512719"/>
                        <a:gd name="connsiteY4" fmla="*/ 478686 h 490729"/>
                        <a:gd name="connsiteX5" fmla="*/ 506865 w 512719"/>
                        <a:gd name="connsiteY5" fmla="*/ 468019 h 490729"/>
                        <a:gd name="connsiteX6" fmla="*/ 313392 w 512719"/>
                        <a:gd name="connsiteY6" fmla="*/ 6413 h 490729"/>
                        <a:gd name="connsiteX7" fmla="*/ 235073 w 512719"/>
                        <a:gd name="connsiteY7" fmla="*/ 130186 h 490729"/>
                        <a:gd name="connsiteX0" fmla="*/ 235073 w 511644"/>
                        <a:gd name="connsiteY0" fmla="*/ 130186 h 490729"/>
                        <a:gd name="connsiteX1" fmla="*/ 289675 w 511644"/>
                        <a:gd name="connsiteY1" fmla="*/ 360040 h 490729"/>
                        <a:gd name="connsiteX2" fmla="*/ 281524 w 511644"/>
                        <a:gd name="connsiteY2" fmla="*/ 392326 h 490729"/>
                        <a:gd name="connsiteX3" fmla="*/ 219929 w 511644"/>
                        <a:gd name="connsiteY3" fmla="*/ 370101 h 490729"/>
                        <a:gd name="connsiteX4" fmla="*/ 185004 w 511644"/>
                        <a:gd name="connsiteY4" fmla="*/ 478686 h 490729"/>
                        <a:gd name="connsiteX5" fmla="*/ 506865 w 511644"/>
                        <a:gd name="connsiteY5" fmla="*/ 468019 h 490729"/>
                        <a:gd name="connsiteX6" fmla="*/ 313392 w 511644"/>
                        <a:gd name="connsiteY6" fmla="*/ 6413 h 490729"/>
                        <a:gd name="connsiteX7" fmla="*/ 235073 w 511644"/>
                        <a:gd name="connsiteY7" fmla="*/ 130186 h 490729"/>
                        <a:gd name="connsiteX0" fmla="*/ 235073 w 463572"/>
                        <a:gd name="connsiteY0" fmla="*/ 130186 h 486557"/>
                        <a:gd name="connsiteX1" fmla="*/ 289675 w 463572"/>
                        <a:gd name="connsiteY1" fmla="*/ 360040 h 486557"/>
                        <a:gd name="connsiteX2" fmla="*/ 281524 w 463572"/>
                        <a:gd name="connsiteY2" fmla="*/ 392326 h 486557"/>
                        <a:gd name="connsiteX3" fmla="*/ 219929 w 463572"/>
                        <a:gd name="connsiteY3" fmla="*/ 370101 h 486557"/>
                        <a:gd name="connsiteX4" fmla="*/ 185004 w 463572"/>
                        <a:gd name="connsiteY4" fmla="*/ 478686 h 486557"/>
                        <a:gd name="connsiteX5" fmla="*/ 457417 w 463572"/>
                        <a:gd name="connsiteY5" fmla="*/ 404848 h 486557"/>
                        <a:gd name="connsiteX6" fmla="*/ 313392 w 463572"/>
                        <a:gd name="connsiteY6" fmla="*/ 6413 h 486557"/>
                        <a:gd name="connsiteX7" fmla="*/ 235073 w 463572"/>
                        <a:gd name="connsiteY7" fmla="*/ 130186 h 486557"/>
                        <a:gd name="connsiteX0" fmla="*/ 235073 w 484392"/>
                        <a:gd name="connsiteY0" fmla="*/ 130186 h 486557"/>
                        <a:gd name="connsiteX1" fmla="*/ 289675 w 484392"/>
                        <a:gd name="connsiteY1" fmla="*/ 360040 h 486557"/>
                        <a:gd name="connsiteX2" fmla="*/ 281524 w 484392"/>
                        <a:gd name="connsiteY2" fmla="*/ 392326 h 486557"/>
                        <a:gd name="connsiteX3" fmla="*/ 219929 w 484392"/>
                        <a:gd name="connsiteY3" fmla="*/ 370101 h 486557"/>
                        <a:gd name="connsiteX4" fmla="*/ 185004 w 484392"/>
                        <a:gd name="connsiteY4" fmla="*/ 478686 h 486557"/>
                        <a:gd name="connsiteX5" fmla="*/ 457417 w 484392"/>
                        <a:gd name="connsiteY5" fmla="*/ 404848 h 486557"/>
                        <a:gd name="connsiteX6" fmla="*/ 458183 w 484392"/>
                        <a:gd name="connsiteY6" fmla="*/ 393314 h 486557"/>
                        <a:gd name="connsiteX7" fmla="*/ 313392 w 484392"/>
                        <a:gd name="connsiteY7" fmla="*/ 6413 h 486557"/>
                        <a:gd name="connsiteX8" fmla="*/ 235073 w 484392"/>
                        <a:gd name="connsiteY8" fmla="*/ 130186 h 486557"/>
                        <a:gd name="connsiteX0" fmla="*/ 235073 w 459806"/>
                        <a:gd name="connsiteY0" fmla="*/ 130186 h 486557"/>
                        <a:gd name="connsiteX1" fmla="*/ 289675 w 459806"/>
                        <a:gd name="connsiteY1" fmla="*/ 360040 h 486557"/>
                        <a:gd name="connsiteX2" fmla="*/ 281524 w 459806"/>
                        <a:gd name="connsiteY2" fmla="*/ 392326 h 486557"/>
                        <a:gd name="connsiteX3" fmla="*/ 219929 w 459806"/>
                        <a:gd name="connsiteY3" fmla="*/ 370101 h 486557"/>
                        <a:gd name="connsiteX4" fmla="*/ 185004 w 459806"/>
                        <a:gd name="connsiteY4" fmla="*/ 478686 h 486557"/>
                        <a:gd name="connsiteX5" fmla="*/ 457417 w 459806"/>
                        <a:gd name="connsiteY5" fmla="*/ 404848 h 486557"/>
                        <a:gd name="connsiteX6" fmla="*/ 313392 w 459806"/>
                        <a:gd name="connsiteY6" fmla="*/ 6413 h 486557"/>
                        <a:gd name="connsiteX7" fmla="*/ 235073 w 459806"/>
                        <a:gd name="connsiteY7" fmla="*/ 130186 h 486557"/>
                        <a:gd name="connsiteX0" fmla="*/ 235073 w 321353"/>
                        <a:gd name="connsiteY0" fmla="*/ 130186 h 483717"/>
                        <a:gd name="connsiteX1" fmla="*/ 289675 w 321353"/>
                        <a:gd name="connsiteY1" fmla="*/ 360040 h 483717"/>
                        <a:gd name="connsiteX2" fmla="*/ 281524 w 321353"/>
                        <a:gd name="connsiteY2" fmla="*/ 392326 h 483717"/>
                        <a:gd name="connsiteX3" fmla="*/ 219929 w 321353"/>
                        <a:gd name="connsiteY3" fmla="*/ 370101 h 483717"/>
                        <a:gd name="connsiteX4" fmla="*/ 185004 w 321353"/>
                        <a:gd name="connsiteY4" fmla="*/ 478686 h 483717"/>
                        <a:gd name="connsiteX5" fmla="*/ 313392 w 321353"/>
                        <a:gd name="connsiteY5" fmla="*/ 6413 h 483717"/>
                        <a:gd name="connsiteX6" fmla="*/ 235073 w 321353"/>
                        <a:gd name="connsiteY6" fmla="*/ 130186 h 483717"/>
                        <a:gd name="connsiteX0" fmla="*/ 235073 w 440178"/>
                        <a:gd name="connsiteY0" fmla="*/ 130186 h 483716"/>
                        <a:gd name="connsiteX1" fmla="*/ 289675 w 440178"/>
                        <a:gd name="connsiteY1" fmla="*/ 360040 h 483716"/>
                        <a:gd name="connsiteX2" fmla="*/ 281524 w 440178"/>
                        <a:gd name="connsiteY2" fmla="*/ 392326 h 483716"/>
                        <a:gd name="connsiteX3" fmla="*/ 219929 w 440178"/>
                        <a:gd name="connsiteY3" fmla="*/ 370101 h 483716"/>
                        <a:gd name="connsiteX4" fmla="*/ 185004 w 440178"/>
                        <a:gd name="connsiteY4" fmla="*/ 478686 h 483716"/>
                        <a:gd name="connsiteX5" fmla="*/ 313392 w 440178"/>
                        <a:gd name="connsiteY5" fmla="*/ 6413 h 483716"/>
                        <a:gd name="connsiteX6" fmla="*/ 235073 w 440178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81524 w 465232"/>
                        <a:gd name="connsiteY2" fmla="*/ 392326 h 483716"/>
                        <a:gd name="connsiteX3" fmla="*/ 219929 w 465232"/>
                        <a:gd name="connsiteY3" fmla="*/ 370101 h 483716"/>
                        <a:gd name="connsiteX4" fmla="*/ 185004 w 465232"/>
                        <a:gd name="connsiteY4" fmla="*/ 478686 h 483716"/>
                        <a:gd name="connsiteX5" fmla="*/ 313392 w 465232"/>
                        <a:gd name="connsiteY5" fmla="*/ 6413 h 483716"/>
                        <a:gd name="connsiteX6" fmla="*/ 235073 w 465232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81524 w 465232"/>
                        <a:gd name="connsiteY2" fmla="*/ 392326 h 483716"/>
                        <a:gd name="connsiteX3" fmla="*/ 219929 w 465232"/>
                        <a:gd name="connsiteY3" fmla="*/ 370101 h 483716"/>
                        <a:gd name="connsiteX4" fmla="*/ 185004 w 465232"/>
                        <a:gd name="connsiteY4" fmla="*/ 478686 h 483716"/>
                        <a:gd name="connsiteX5" fmla="*/ 313392 w 465232"/>
                        <a:gd name="connsiteY5" fmla="*/ 6413 h 483716"/>
                        <a:gd name="connsiteX6" fmla="*/ 235073 w 465232"/>
                        <a:gd name="connsiteY6" fmla="*/ 130186 h 483716"/>
                        <a:gd name="connsiteX0" fmla="*/ 235073 w 465232"/>
                        <a:gd name="connsiteY0" fmla="*/ 130186 h 483716"/>
                        <a:gd name="connsiteX1" fmla="*/ 289675 w 465232"/>
                        <a:gd name="connsiteY1" fmla="*/ 360040 h 483716"/>
                        <a:gd name="connsiteX2" fmla="*/ 219929 w 465232"/>
                        <a:gd name="connsiteY2" fmla="*/ 370101 h 483716"/>
                        <a:gd name="connsiteX3" fmla="*/ 185004 w 465232"/>
                        <a:gd name="connsiteY3" fmla="*/ 478686 h 483716"/>
                        <a:gd name="connsiteX4" fmla="*/ 313392 w 465232"/>
                        <a:gd name="connsiteY4" fmla="*/ 6413 h 483716"/>
                        <a:gd name="connsiteX5" fmla="*/ 235073 w 465232"/>
                        <a:gd name="connsiteY5" fmla="*/ 130186 h 483716"/>
                        <a:gd name="connsiteX0" fmla="*/ 236526 w 466685"/>
                        <a:gd name="connsiteY0" fmla="*/ 130186 h 483851"/>
                        <a:gd name="connsiteX1" fmla="*/ 291128 w 466685"/>
                        <a:gd name="connsiteY1" fmla="*/ 360040 h 483851"/>
                        <a:gd name="connsiteX2" fmla="*/ 217278 w 466685"/>
                        <a:gd name="connsiteY2" fmla="*/ 376801 h 483851"/>
                        <a:gd name="connsiteX3" fmla="*/ 186457 w 466685"/>
                        <a:gd name="connsiteY3" fmla="*/ 478686 h 483851"/>
                        <a:gd name="connsiteX4" fmla="*/ 314845 w 466685"/>
                        <a:gd name="connsiteY4" fmla="*/ 6413 h 483851"/>
                        <a:gd name="connsiteX5" fmla="*/ 236526 w 466685"/>
                        <a:gd name="connsiteY5" fmla="*/ 130186 h 483851"/>
                        <a:gd name="connsiteX0" fmla="*/ 187481 w 417640"/>
                        <a:gd name="connsiteY0" fmla="*/ 130186 h 507069"/>
                        <a:gd name="connsiteX1" fmla="*/ 242083 w 417640"/>
                        <a:gd name="connsiteY1" fmla="*/ 360040 h 507069"/>
                        <a:gd name="connsiteX2" fmla="*/ 168233 w 417640"/>
                        <a:gd name="connsiteY2" fmla="*/ 376801 h 507069"/>
                        <a:gd name="connsiteX3" fmla="*/ 137412 w 417640"/>
                        <a:gd name="connsiteY3" fmla="*/ 478686 h 507069"/>
                        <a:gd name="connsiteX4" fmla="*/ 265800 w 417640"/>
                        <a:gd name="connsiteY4" fmla="*/ 6413 h 507069"/>
                        <a:gd name="connsiteX5" fmla="*/ 187481 w 417640"/>
                        <a:gd name="connsiteY5" fmla="*/ 130186 h 507069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78276 w 453833"/>
                        <a:gd name="connsiteY1" fmla="*/ 360040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23674 w 453833"/>
                        <a:gd name="connsiteY0" fmla="*/ 130186 h 514741"/>
                        <a:gd name="connsiteX1" fmla="*/ 253216 w 453833"/>
                        <a:gd name="connsiteY1" fmla="*/ 370112 h 514741"/>
                        <a:gd name="connsiteX2" fmla="*/ 204426 w 453833"/>
                        <a:gd name="connsiteY2" fmla="*/ 376801 h 514741"/>
                        <a:gd name="connsiteX3" fmla="*/ 173605 w 453833"/>
                        <a:gd name="connsiteY3" fmla="*/ 478686 h 514741"/>
                        <a:gd name="connsiteX4" fmla="*/ 301993 w 453833"/>
                        <a:gd name="connsiteY4" fmla="*/ 6413 h 514741"/>
                        <a:gd name="connsiteX5" fmla="*/ 223674 w 453833"/>
                        <a:gd name="connsiteY5" fmla="*/ 130186 h 514741"/>
                        <a:gd name="connsiteX0" fmla="*/ 237449 w 467608"/>
                        <a:gd name="connsiteY0" fmla="*/ 130186 h 514858"/>
                        <a:gd name="connsiteX1" fmla="*/ 266991 w 467608"/>
                        <a:gd name="connsiteY1" fmla="*/ 370112 h 514858"/>
                        <a:gd name="connsiteX2" fmla="*/ 182747 w 467608"/>
                        <a:gd name="connsiteY2" fmla="*/ 378144 h 514858"/>
                        <a:gd name="connsiteX3" fmla="*/ 187380 w 467608"/>
                        <a:gd name="connsiteY3" fmla="*/ 478686 h 514858"/>
                        <a:gd name="connsiteX4" fmla="*/ 315768 w 467608"/>
                        <a:gd name="connsiteY4" fmla="*/ 6413 h 514858"/>
                        <a:gd name="connsiteX5" fmla="*/ 237449 w 467608"/>
                        <a:gd name="connsiteY5" fmla="*/ 130186 h 514858"/>
                        <a:gd name="connsiteX0" fmla="*/ 222501 w 452660"/>
                        <a:gd name="connsiteY0" fmla="*/ 130186 h 517959"/>
                        <a:gd name="connsiteX1" fmla="*/ 252043 w 452660"/>
                        <a:gd name="connsiteY1" fmla="*/ 370112 h 517959"/>
                        <a:gd name="connsiteX2" fmla="*/ 167799 w 452660"/>
                        <a:gd name="connsiteY2" fmla="*/ 378144 h 517959"/>
                        <a:gd name="connsiteX3" fmla="*/ 172432 w 452660"/>
                        <a:gd name="connsiteY3" fmla="*/ 478686 h 517959"/>
                        <a:gd name="connsiteX4" fmla="*/ 300820 w 452660"/>
                        <a:gd name="connsiteY4" fmla="*/ 6413 h 517959"/>
                        <a:gd name="connsiteX5" fmla="*/ 222501 w 452660"/>
                        <a:gd name="connsiteY5" fmla="*/ 130186 h 517959"/>
                        <a:gd name="connsiteX0" fmla="*/ 222500 w 452659"/>
                        <a:gd name="connsiteY0" fmla="*/ 130186 h 517959"/>
                        <a:gd name="connsiteX1" fmla="*/ 252042 w 452659"/>
                        <a:gd name="connsiteY1" fmla="*/ 370112 h 517959"/>
                        <a:gd name="connsiteX2" fmla="*/ 167798 w 452659"/>
                        <a:gd name="connsiteY2" fmla="*/ 378144 h 517959"/>
                        <a:gd name="connsiteX3" fmla="*/ 172431 w 452659"/>
                        <a:gd name="connsiteY3" fmla="*/ 478686 h 517959"/>
                        <a:gd name="connsiteX4" fmla="*/ 300819 w 452659"/>
                        <a:gd name="connsiteY4" fmla="*/ 6413 h 517959"/>
                        <a:gd name="connsiteX5" fmla="*/ 222500 w 452659"/>
                        <a:gd name="connsiteY5" fmla="*/ 130186 h 517959"/>
                        <a:gd name="connsiteX0" fmla="*/ 178753 w 430170"/>
                        <a:gd name="connsiteY0" fmla="*/ 130186 h 507568"/>
                        <a:gd name="connsiteX1" fmla="*/ 208295 w 430170"/>
                        <a:gd name="connsiteY1" fmla="*/ 370112 h 507568"/>
                        <a:gd name="connsiteX2" fmla="*/ 124051 w 430170"/>
                        <a:gd name="connsiteY2" fmla="*/ 378144 h 507568"/>
                        <a:gd name="connsiteX3" fmla="*/ 205066 w 430170"/>
                        <a:gd name="connsiteY3" fmla="*/ 467065 h 507568"/>
                        <a:gd name="connsiteX4" fmla="*/ 257072 w 430170"/>
                        <a:gd name="connsiteY4" fmla="*/ 6413 h 507568"/>
                        <a:gd name="connsiteX5" fmla="*/ 178753 w 430170"/>
                        <a:gd name="connsiteY5" fmla="*/ 130186 h 507568"/>
                        <a:gd name="connsiteX0" fmla="*/ 178753 w 419885"/>
                        <a:gd name="connsiteY0" fmla="*/ 130186 h 507568"/>
                        <a:gd name="connsiteX1" fmla="*/ 208295 w 419885"/>
                        <a:gd name="connsiteY1" fmla="*/ 370112 h 507568"/>
                        <a:gd name="connsiteX2" fmla="*/ 124051 w 419885"/>
                        <a:gd name="connsiteY2" fmla="*/ 378144 h 507568"/>
                        <a:gd name="connsiteX3" fmla="*/ 205066 w 419885"/>
                        <a:gd name="connsiteY3" fmla="*/ 467065 h 507568"/>
                        <a:gd name="connsiteX4" fmla="*/ 257072 w 419885"/>
                        <a:gd name="connsiteY4" fmla="*/ 6413 h 507568"/>
                        <a:gd name="connsiteX5" fmla="*/ 178753 w 419885"/>
                        <a:gd name="connsiteY5" fmla="*/ 130186 h 507568"/>
                        <a:gd name="connsiteX0" fmla="*/ 178753 w 413808"/>
                        <a:gd name="connsiteY0" fmla="*/ 130186 h 507568"/>
                        <a:gd name="connsiteX1" fmla="*/ 208295 w 413808"/>
                        <a:gd name="connsiteY1" fmla="*/ 370112 h 507568"/>
                        <a:gd name="connsiteX2" fmla="*/ 124051 w 413808"/>
                        <a:gd name="connsiteY2" fmla="*/ 378144 h 507568"/>
                        <a:gd name="connsiteX3" fmla="*/ 205066 w 413808"/>
                        <a:gd name="connsiteY3" fmla="*/ 467065 h 507568"/>
                        <a:gd name="connsiteX4" fmla="*/ 257072 w 413808"/>
                        <a:gd name="connsiteY4" fmla="*/ 6413 h 507568"/>
                        <a:gd name="connsiteX5" fmla="*/ 178753 w 413808"/>
                        <a:gd name="connsiteY5" fmla="*/ 130186 h 507568"/>
                        <a:gd name="connsiteX0" fmla="*/ 199224 w 434279"/>
                        <a:gd name="connsiteY0" fmla="*/ 130186 h 514984"/>
                        <a:gd name="connsiteX1" fmla="*/ 228766 w 434279"/>
                        <a:gd name="connsiteY1" fmla="*/ 370112 h 514984"/>
                        <a:gd name="connsiteX2" fmla="*/ 144522 w 434279"/>
                        <a:gd name="connsiteY2" fmla="*/ 378144 h 514984"/>
                        <a:gd name="connsiteX3" fmla="*/ 225537 w 434279"/>
                        <a:gd name="connsiteY3" fmla="*/ 467065 h 514984"/>
                        <a:gd name="connsiteX4" fmla="*/ 277543 w 434279"/>
                        <a:gd name="connsiteY4" fmla="*/ 6413 h 514984"/>
                        <a:gd name="connsiteX5" fmla="*/ 199224 w 434279"/>
                        <a:gd name="connsiteY5" fmla="*/ 130186 h 514984"/>
                        <a:gd name="connsiteX0" fmla="*/ 179305 w 425253"/>
                        <a:gd name="connsiteY0" fmla="*/ 130186 h 509876"/>
                        <a:gd name="connsiteX1" fmla="*/ 208847 w 425253"/>
                        <a:gd name="connsiteY1" fmla="*/ 370112 h 509876"/>
                        <a:gd name="connsiteX2" fmla="*/ 124603 w 425253"/>
                        <a:gd name="connsiteY2" fmla="*/ 378144 h 509876"/>
                        <a:gd name="connsiteX3" fmla="*/ 243810 w 425253"/>
                        <a:gd name="connsiteY3" fmla="*/ 461255 h 509876"/>
                        <a:gd name="connsiteX4" fmla="*/ 257624 w 425253"/>
                        <a:gd name="connsiteY4" fmla="*/ 6413 h 509876"/>
                        <a:gd name="connsiteX5" fmla="*/ 179305 w 425253"/>
                        <a:gd name="connsiteY5" fmla="*/ 130186 h 509876"/>
                        <a:gd name="connsiteX0" fmla="*/ 179305 w 414064"/>
                        <a:gd name="connsiteY0" fmla="*/ 130186 h 509876"/>
                        <a:gd name="connsiteX1" fmla="*/ 208847 w 414064"/>
                        <a:gd name="connsiteY1" fmla="*/ 370112 h 509876"/>
                        <a:gd name="connsiteX2" fmla="*/ 124603 w 414064"/>
                        <a:gd name="connsiteY2" fmla="*/ 378144 h 509876"/>
                        <a:gd name="connsiteX3" fmla="*/ 243810 w 414064"/>
                        <a:gd name="connsiteY3" fmla="*/ 461255 h 509876"/>
                        <a:gd name="connsiteX4" fmla="*/ 257624 w 414064"/>
                        <a:gd name="connsiteY4" fmla="*/ 6413 h 509876"/>
                        <a:gd name="connsiteX5" fmla="*/ 179305 w 414064"/>
                        <a:gd name="connsiteY5" fmla="*/ 130186 h 509876"/>
                        <a:gd name="connsiteX0" fmla="*/ 179305 w 409086"/>
                        <a:gd name="connsiteY0" fmla="*/ 130186 h 509876"/>
                        <a:gd name="connsiteX1" fmla="*/ 208847 w 409086"/>
                        <a:gd name="connsiteY1" fmla="*/ 370112 h 509876"/>
                        <a:gd name="connsiteX2" fmla="*/ 124603 w 409086"/>
                        <a:gd name="connsiteY2" fmla="*/ 378144 h 509876"/>
                        <a:gd name="connsiteX3" fmla="*/ 243810 w 409086"/>
                        <a:gd name="connsiteY3" fmla="*/ 461255 h 509876"/>
                        <a:gd name="connsiteX4" fmla="*/ 257624 w 409086"/>
                        <a:gd name="connsiteY4" fmla="*/ 6413 h 509876"/>
                        <a:gd name="connsiteX5" fmla="*/ 179305 w 409086"/>
                        <a:gd name="connsiteY5" fmla="*/ 130186 h 509876"/>
                        <a:gd name="connsiteX0" fmla="*/ 179305 w 409086"/>
                        <a:gd name="connsiteY0" fmla="*/ 135278 h 514968"/>
                        <a:gd name="connsiteX1" fmla="*/ 208847 w 409086"/>
                        <a:gd name="connsiteY1" fmla="*/ 375204 h 514968"/>
                        <a:gd name="connsiteX2" fmla="*/ 124603 w 409086"/>
                        <a:gd name="connsiteY2" fmla="*/ 383236 h 514968"/>
                        <a:gd name="connsiteX3" fmla="*/ 243810 w 409086"/>
                        <a:gd name="connsiteY3" fmla="*/ 466347 h 514968"/>
                        <a:gd name="connsiteX4" fmla="*/ 257624 w 409086"/>
                        <a:gd name="connsiteY4" fmla="*/ 11505 h 514968"/>
                        <a:gd name="connsiteX5" fmla="*/ 179305 w 409086"/>
                        <a:gd name="connsiteY5" fmla="*/ 135278 h 514968"/>
                        <a:gd name="connsiteX0" fmla="*/ 171780 w 405935"/>
                        <a:gd name="connsiteY0" fmla="*/ 135278 h 501648"/>
                        <a:gd name="connsiteX1" fmla="*/ 201322 w 405935"/>
                        <a:gd name="connsiteY1" fmla="*/ 375204 h 501648"/>
                        <a:gd name="connsiteX2" fmla="*/ 117078 w 405935"/>
                        <a:gd name="connsiteY2" fmla="*/ 383236 h 501648"/>
                        <a:gd name="connsiteX3" fmla="*/ 251937 w 405935"/>
                        <a:gd name="connsiteY3" fmla="*/ 451079 h 501648"/>
                        <a:gd name="connsiteX4" fmla="*/ 250099 w 405935"/>
                        <a:gd name="connsiteY4" fmla="*/ 11505 h 501648"/>
                        <a:gd name="connsiteX5" fmla="*/ 171780 w 405935"/>
                        <a:gd name="connsiteY5" fmla="*/ 135278 h 501648"/>
                        <a:gd name="connsiteX0" fmla="*/ 171780 w 387155"/>
                        <a:gd name="connsiteY0" fmla="*/ 135278 h 501648"/>
                        <a:gd name="connsiteX1" fmla="*/ 201322 w 387155"/>
                        <a:gd name="connsiteY1" fmla="*/ 375204 h 501648"/>
                        <a:gd name="connsiteX2" fmla="*/ 117078 w 387155"/>
                        <a:gd name="connsiteY2" fmla="*/ 383236 h 501648"/>
                        <a:gd name="connsiteX3" fmla="*/ 251937 w 387155"/>
                        <a:gd name="connsiteY3" fmla="*/ 451079 h 501648"/>
                        <a:gd name="connsiteX4" fmla="*/ 250099 w 387155"/>
                        <a:gd name="connsiteY4" fmla="*/ 11505 h 501648"/>
                        <a:gd name="connsiteX5" fmla="*/ 171780 w 387155"/>
                        <a:gd name="connsiteY5" fmla="*/ 135278 h 501648"/>
                        <a:gd name="connsiteX0" fmla="*/ 171780 w 387155"/>
                        <a:gd name="connsiteY0" fmla="*/ 135278 h 501648"/>
                        <a:gd name="connsiteX1" fmla="*/ 201322 w 387155"/>
                        <a:gd name="connsiteY1" fmla="*/ 375204 h 501648"/>
                        <a:gd name="connsiteX2" fmla="*/ 117078 w 387155"/>
                        <a:gd name="connsiteY2" fmla="*/ 383236 h 501648"/>
                        <a:gd name="connsiteX3" fmla="*/ 251937 w 387155"/>
                        <a:gd name="connsiteY3" fmla="*/ 451079 h 501648"/>
                        <a:gd name="connsiteX4" fmla="*/ 250099 w 387155"/>
                        <a:gd name="connsiteY4" fmla="*/ 11505 h 501648"/>
                        <a:gd name="connsiteX5" fmla="*/ 171780 w 387155"/>
                        <a:gd name="connsiteY5" fmla="*/ 135278 h 501648"/>
                        <a:gd name="connsiteX0" fmla="*/ 171780 w 382554"/>
                        <a:gd name="connsiteY0" fmla="*/ 135278 h 501648"/>
                        <a:gd name="connsiteX1" fmla="*/ 201322 w 382554"/>
                        <a:gd name="connsiteY1" fmla="*/ 375204 h 501648"/>
                        <a:gd name="connsiteX2" fmla="*/ 117078 w 382554"/>
                        <a:gd name="connsiteY2" fmla="*/ 383236 h 501648"/>
                        <a:gd name="connsiteX3" fmla="*/ 251937 w 382554"/>
                        <a:gd name="connsiteY3" fmla="*/ 451079 h 501648"/>
                        <a:gd name="connsiteX4" fmla="*/ 250099 w 382554"/>
                        <a:gd name="connsiteY4" fmla="*/ 11505 h 501648"/>
                        <a:gd name="connsiteX5" fmla="*/ 171780 w 382554"/>
                        <a:gd name="connsiteY5" fmla="*/ 135278 h 501648"/>
                        <a:gd name="connsiteX0" fmla="*/ 171780 w 387623"/>
                        <a:gd name="connsiteY0" fmla="*/ 135278 h 501648"/>
                        <a:gd name="connsiteX1" fmla="*/ 201322 w 387623"/>
                        <a:gd name="connsiteY1" fmla="*/ 375204 h 501648"/>
                        <a:gd name="connsiteX2" fmla="*/ 117078 w 387623"/>
                        <a:gd name="connsiteY2" fmla="*/ 383236 h 501648"/>
                        <a:gd name="connsiteX3" fmla="*/ 251937 w 387623"/>
                        <a:gd name="connsiteY3" fmla="*/ 451079 h 501648"/>
                        <a:gd name="connsiteX4" fmla="*/ 250099 w 387623"/>
                        <a:gd name="connsiteY4" fmla="*/ 11505 h 501648"/>
                        <a:gd name="connsiteX5" fmla="*/ 171780 w 387623"/>
                        <a:gd name="connsiteY5" fmla="*/ 135278 h 501648"/>
                        <a:gd name="connsiteX0" fmla="*/ 110313 w 326156"/>
                        <a:gd name="connsiteY0" fmla="*/ 135278 h 536419"/>
                        <a:gd name="connsiteX1" fmla="*/ 139855 w 326156"/>
                        <a:gd name="connsiteY1" fmla="*/ 375204 h 536419"/>
                        <a:gd name="connsiteX2" fmla="*/ 55611 w 326156"/>
                        <a:gd name="connsiteY2" fmla="*/ 383236 h 536419"/>
                        <a:gd name="connsiteX3" fmla="*/ 190470 w 326156"/>
                        <a:gd name="connsiteY3" fmla="*/ 451079 h 536419"/>
                        <a:gd name="connsiteX4" fmla="*/ 188632 w 326156"/>
                        <a:gd name="connsiteY4" fmla="*/ 11505 h 536419"/>
                        <a:gd name="connsiteX5" fmla="*/ 110313 w 326156"/>
                        <a:gd name="connsiteY5" fmla="*/ 135278 h 536419"/>
                        <a:gd name="connsiteX0" fmla="*/ 109193 w 325036"/>
                        <a:gd name="connsiteY0" fmla="*/ 135278 h 543850"/>
                        <a:gd name="connsiteX1" fmla="*/ 138735 w 325036"/>
                        <a:gd name="connsiteY1" fmla="*/ 375204 h 543850"/>
                        <a:gd name="connsiteX2" fmla="*/ 54491 w 325036"/>
                        <a:gd name="connsiteY2" fmla="*/ 383236 h 543850"/>
                        <a:gd name="connsiteX3" fmla="*/ 189350 w 325036"/>
                        <a:gd name="connsiteY3" fmla="*/ 451079 h 543850"/>
                        <a:gd name="connsiteX4" fmla="*/ 187512 w 325036"/>
                        <a:gd name="connsiteY4" fmla="*/ 11505 h 543850"/>
                        <a:gd name="connsiteX5" fmla="*/ 109193 w 325036"/>
                        <a:gd name="connsiteY5" fmla="*/ 135278 h 543850"/>
                        <a:gd name="connsiteX0" fmla="*/ 104282 w 328285"/>
                        <a:gd name="connsiteY0" fmla="*/ 135278 h 557282"/>
                        <a:gd name="connsiteX1" fmla="*/ 133824 w 328285"/>
                        <a:gd name="connsiteY1" fmla="*/ 375204 h 557282"/>
                        <a:gd name="connsiteX2" fmla="*/ 49580 w 328285"/>
                        <a:gd name="connsiteY2" fmla="*/ 383236 h 557282"/>
                        <a:gd name="connsiteX3" fmla="*/ 209350 w 328285"/>
                        <a:gd name="connsiteY3" fmla="*/ 467551 h 557282"/>
                        <a:gd name="connsiteX4" fmla="*/ 182601 w 328285"/>
                        <a:gd name="connsiteY4" fmla="*/ 11505 h 557282"/>
                        <a:gd name="connsiteX5" fmla="*/ 104282 w 328285"/>
                        <a:gd name="connsiteY5" fmla="*/ 135278 h 557282"/>
                        <a:gd name="connsiteX0" fmla="*/ 106148 w 326784"/>
                        <a:gd name="connsiteY0" fmla="*/ 135278 h 551885"/>
                        <a:gd name="connsiteX1" fmla="*/ 135690 w 326784"/>
                        <a:gd name="connsiteY1" fmla="*/ 375204 h 551885"/>
                        <a:gd name="connsiteX2" fmla="*/ 51446 w 326784"/>
                        <a:gd name="connsiteY2" fmla="*/ 383236 h 551885"/>
                        <a:gd name="connsiteX3" fmla="*/ 201252 w 326784"/>
                        <a:gd name="connsiteY3" fmla="*/ 460962 h 551885"/>
                        <a:gd name="connsiteX4" fmla="*/ 184467 w 326784"/>
                        <a:gd name="connsiteY4" fmla="*/ 11505 h 551885"/>
                        <a:gd name="connsiteX5" fmla="*/ 106148 w 326784"/>
                        <a:gd name="connsiteY5" fmla="*/ 135278 h 551885"/>
                        <a:gd name="connsiteX0" fmla="*/ 182897 w 326784"/>
                        <a:gd name="connsiteY0" fmla="*/ 246591 h 546095"/>
                        <a:gd name="connsiteX1" fmla="*/ 135690 w 326784"/>
                        <a:gd name="connsiteY1" fmla="*/ 369414 h 546095"/>
                        <a:gd name="connsiteX2" fmla="*/ 51446 w 326784"/>
                        <a:gd name="connsiteY2" fmla="*/ 377446 h 546095"/>
                        <a:gd name="connsiteX3" fmla="*/ 201252 w 326784"/>
                        <a:gd name="connsiteY3" fmla="*/ 455172 h 546095"/>
                        <a:gd name="connsiteX4" fmla="*/ 184467 w 326784"/>
                        <a:gd name="connsiteY4" fmla="*/ 5715 h 546095"/>
                        <a:gd name="connsiteX5" fmla="*/ 182897 w 326784"/>
                        <a:gd name="connsiteY5" fmla="*/ 246591 h 546095"/>
                        <a:gd name="connsiteX0" fmla="*/ 182897 w 326784"/>
                        <a:gd name="connsiteY0" fmla="*/ 246591 h 546095"/>
                        <a:gd name="connsiteX1" fmla="*/ 135690 w 326784"/>
                        <a:gd name="connsiteY1" fmla="*/ 369414 h 546095"/>
                        <a:gd name="connsiteX2" fmla="*/ 51446 w 326784"/>
                        <a:gd name="connsiteY2" fmla="*/ 377446 h 546095"/>
                        <a:gd name="connsiteX3" fmla="*/ 201252 w 326784"/>
                        <a:gd name="connsiteY3" fmla="*/ 455172 h 546095"/>
                        <a:gd name="connsiteX4" fmla="*/ 184467 w 326784"/>
                        <a:gd name="connsiteY4" fmla="*/ 5715 h 546095"/>
                        <a:gd name="connsiteX5" fmla="*/ 182897 w 326784"/>
                        <a:gd name="connsiteY5" fmla="*/ 246591 h 546095"/>
                        <a:gd name="connsiteX0" fmla="*/ 182897 w 326784"/>
                        <a:gd name="connsiteY0" fmla="*/ 246591 h 546095"/>
                        <a:gd name="connsiteX1" fmla="*/ 135690 w 326784"/>
                        <a:gd name="connsiteY1" fmla="*/ 369414 h 546095"/>
                        <a:gd name="connsiteX2" fmla="*/ 51446 w 326784"/>
                        <a:gd name="connsiteY2" fmla="*/ 377446 h 546095"/>
                        <a:gd name="connsiteX3" fmla="*/ 201252 w 326784"/>
                        <a:gd name="connsiteY3" fmla="*/ 455172 h 546095"/>
                        <a:gd name="connsiteX4" fmla="*/ 184467 w 326784"/>
                        <a:gd name="connsiteY4" fmla="*/ 5715 h 546095"/>
                        <a:gd name="connsiteX5" fmla="*/ 182897 w 326784"/>
                        <a:gd name="connsiteY5" fmla="*/ 246591 h 546095"/>
                        <a:gd name="connsiteX0" fmla="*/ 182897 w 416848"/>
                        <a:gd name="connsiteY0" fmla="*/ 55365 h 354869"/>
                        <a:gd name="connsiteX1" fmla="*/ 135690 w 416848"/>
                        <a:gd name="connsiteY1" fmla="*/ 178188 h 354869"/>
                        <a:gd name="connsiteX2" fmla="*/ 51446 w 416848"/>
                        <a:gd name="connsiteY2" fmla="*/ 186220 h 354869"/>
                        <a:gd name="connsiteX3" fmla="*/ 201252 w 416848"/>
                        <a:gd name="connsiteY3" fmla="*/ 263946 h 354869"/>
                        <a:gd name="connsiteX4" fmla="*/ 306391 w 416848"/>
                        <a:gd name="connsiteY4" fmla="*/ 42376 h 354869"/>
                        <a:gd name="connsiteX5" fmla="*/ 182897 w 416848"/>
                        <a:gd name="connsiteY5" fmla="*/ 55365 h 354869"/>
                        <a:gd name="connsiteX0" fmla="*/ 182897 w 331647"/>
                        <a:gd name="connsiteY0" fmla="*/ 55365 h 354869"/>
                        <a:gd name="connsiteX1" fmla="*/ 135690 w 331647"/>
                        <a:gd name="connsiteY1" fmla="*/ 178188 h 354869"/>
                        <a:gd name="connsiteX2" fmla="*/ 51446 w 331647"/>
                        <a:gd name="connsiteY2" fmla="*/ 186220 h 354869"/>
                        <a:gd name="connsiteX3" fmla="*/ 201252 w 331647"/>
                        <a:gd name="connsiteY3" fmla="*/ 263946 h 354869"/>
                        <a:gd name="connsiteX4" fmla="*/ 306391 w 331647"/>
                        <a:gd name="connsiteY4" fmla="*/ 42376 h 354869"/>
                        <a:gd name="connsiteX5" fmla="*/ 182897 w 331647"/>
                        <a:gd name="connsiteY5" fmla="*/ 55365 h 354869"/>
                        <a:gd name="connsiteX0" fmla="*/ 182897 w 334459"/>
                        <a:gd name="connsiteY0" fmla="*/ 46294 h 345798"/>
                        <a:gd name="connsiteX1" fmla="*/ 135690 w 334459"/>
                        <a:gd name="connsiteY1" fmla="*/ 169117 h 345798"/>
                        <a:gd name="connsiteX2" fmla="*/ 51446 w 334459"/>
                        <a:gd name="connsiteY2" fmla="*/ 177149 h 345798"/>
                        <a:gd name="connsiteX3" fmla="*/ 201252 w 334459"/>
                        <a:gd name="connsiteY3" fmla="*/ 254875 h 345798"/>
                        <a:gd name="connsiteX4" fmla="*/ 309616 w 334459"/>
                        <a:gd name="connsiteY4" fmla="*/ 56942 h 345798"/>
                        <a:gd name="connsiteX5" fmla="*/ 182897 w 334459"/>
                        <a:gd name="connsiteY5" fmla="*/ 46294 h 345798"/>
                        <a:gd name="connsiteX0" fmla="*/ 201559 w 334459"/>
                        <a:gd name="connsiteY0" fmla="*/ 54577 h 332248"/>
                        <a:gd name="connsiteX1" fmla="*/ 135690 w 334459"/>
                        <a:gd name="connsiteY1" fmla="*/ 155567 h 332248"/>
                        <a:gd name="connsiteX2" fmla="*/ 51446 w 334459"/>
                        <a:gd name="connsiteY2" fmla="*/ 163599 h 332248"/>
                        <a:gd name="connsiteX3" fmla="*/ 201252 w 334459"/>
                        <a:gd name="connsiteY3" fmla="*/ 241325 h 332248"/>
                        <a:gd name="connsiteX4" fmla="*/ 309616 w 334459"/>
                        <a:gd name="connsiteY4" fmla="*/ 43392 h 332248"/>
                        <a:gd name="connsiteX5" fmla="*/ 201559 w 334459"/>
                        <a:gd name="connsiteY5" fmla="*/ 54577 h 332248"/>
                        <a:gd name="connsiteX0" fmla="*/ 201559 w 334459"/>
                        <a:gd name="connsiteY0" fmla="*/ 25624 h 303295"/>
                        <a:gd name="connsiteX1" fmla="*/ 135690 w 334459"/>
                        <a:gd name="connsiteY1" fmla="*/ 126614 h 303295"/>
                        <a:gd name="connsiteX2" fmla="*/ 51446 w 334459"/>
                        <a:gd name="connsiteY2" fmla="*/ 134646 h 303295"/>
                        <a:gd name="connsiteX3" fmla="*/ 201252 w 334459"/>
                        <a:gd name="connsiteY3" fmla="*/ 212372 h 303295"/>
                        <a:gd name="connsiteX4" fmla="*/ 309616 w 334459"/>
                        <a:gd name="connsiteY4" fmla="*/ 14439 h 303295"/>
                        <a:gd name="connsiteX5" fmla="*/ 201559 w 334459"/>
                        <a:gd name="connsiteY5" fmla="*/ 25624 h 303295"/>
                        <a:gd name="connsiteX0" fmla="*/ 215029 w 334459"/>
                        <a:gd name="connsiteY0" fmla="*/ 57866 h 299091"/>
                        <a:gd name="connsiteX1" fmla="*/ 135690 w 334459"/>
                        <a:gd name="connsiteY1" fmla="*/ 122410 h 299091"/>
                        <a:gd name="connsiteX2" fmla="*/ 51446 w 334459"/>
                        <a:gd name="connsiteY2" fmla="*/ 130442 h 299091"/>
                        <a:gd name="connsiteX3" fmla="*/ 201252 w 334459"/>
                        <a:gd name="connsiteY3" fmla="*/ 208168 h 299091"/>
                        <a:gd name="connsiteX4" fmla="*/ 309616 w 334459"/>
                        <a:gd name="connsiteY4" fmla="*/ 10235 h 299091"/>
                        <a:gd name="connsiteX5" fmla="*/ 215029 w 334459"/>
                        <a:gd name="connsiteY5" fmla="*/ 57866 h 299091"/>
                        <a:gd name="connsiteX0" fmla="*/ 215029 w 334459"/>
                        <a:gd name="connsiteY0" fmla="*/ 47631 h 288856"/>
                        <a:gd name="connsiteX1" fmla="*/ 135690 w 334459"/>
                        <a:gd name="connsiteY1" fmla="*/ 112175 h 288856"/>
                        <a:gd name="connsiteX2" fmla="*/ 51446 w 334459"/>
                        <a:gd name="connsiteY2" fmla="*/ 120207 h 288856"/>
                        <a:gd name="connsiteX3" fmla="*/ 201252 w 334459"/>
                        <a:gd name="connsiteY3" fmla="*/ 197933 h 288856"/>
                        <a:gd name="connsiteX4" fmla="*/ 309616 w 334459"/>
                        <a:gd name="connsiteY4" fmla="*/ 0 h 288856"/>
                        <a:gd name="connsiteX5" fmla="*/ 215029 w 334459"/>
                        <a:gd name="connsiteY5" fmla="*/ 47631 h 288856"/>
                        <a:gd name="connsiteX0" fmla="*/ 215029 w 334459"/>
                        <a:gd name="connsiteY0" fmla="*/ 47631 h 288856"/>
                        <a:gd name="connsiteX1" fmla="*/ 135690 w 334459"/>
                        <a:gd name="connsiteY1" fmla="*/ 112175 h 288856"/>
                        <a:gd name="connsiteX2" fmla="*/ 51446 w 334459"/>
                        <a:gd name="connsiteY2" fmla="*/ 120207 h 288856"/>
                        <a:gd name="connsiteX3" fmla="*/ 201252 w 334459"/>
                        <a:gd name="connsiteY3" fmla="*/ 197933 h 288856"/>
                        <a:gd name="connsiteX4" fmla="*/ 309616 w 334459"/>
                        <a:gd name="connsiteY4" fmla="*/ 0 h 288856"/>
                        <a:gd name="connsiteX5" fmla="*/ 215029 w 334459"/>
                        <a:gd name="connsiteY5" fmla="*/ 47631 h 288856"/>
                        <a:gd name="connsiteX0" fmla="*/ 213344 w 334459"/>
                        <a:gd name="connsiteY0" fmla="*/ 56831 h 288856"/>
                        <a:gd name="connsiteX1" fmla="*/ 135690 w 334459"/>
                        <a:gd name="connsiteY1" fmla="*/ 112175 h 288856"/>
                        <a:gd name="connsiteX2" fmla="*/ 51446 w 334459"/>
                        <a:gd name="connsiteY2" fmla="*/ 120207 h 288856"/>
                        <a:gd name="connsiteX3" fmla="*/ 201252 w 334459"/>
                        <a:gd name="connsiteY3" fmla="*/ 197933 h 288856"/>
                        <a:gd name="connsiteX4" fmla="*/ 309616 w 334459"/>
                        <a:gd name="connsiteY4" fmla="*/ 0 h 288856"/>
                        <a:gd name="connsiteX5" fmla="*/ 213344 w 334459"/>
                        <a:gd name="connsiteY5" fmla="*/ 56831 h 288856"/>
                        <a:gd name="connsiteX0" fmla="*/ 213344 w 334459"/>
                        <a:gd name="connsiteY0" fmla="*/ 56831 h 288856"/>
                        <a:gd name="connsiteX1" fmla="*/ 135690 w 334459"/>
                        <a:gd name="connsiteY1" fmla="*/ 112175 h 288856"/>
                        <a:gd name="connsiteX2" fmla="*/ 51446 w 334459"/>
                        <a:gd name="connsiteY2" fmla="*/ 120207 h 288856"/>
                        <a:gd name="connsiteX3" fmla="*/ 201252 w 334459"/>
                        <a:gd name="connsiteY3" fmla="*/ 197933 h 288856"/>
                        <a:gd name="connsiteX4" fmla="*/ 309616 w 334459"/>
                        <a:gd name="connsiteY4" fmla="*/ 0 h 288856"/>
                        <a:gd name="connsiteX5" fmla="*/ 213344 w 334459"/>
                        <a:gd name="connsiteY5" fmla="*/ 56831 h 288856"/>
                        <a:gd name="connsiteX0" fmla="*/ 213344 w 337039"/>
                        <a:gd name="connsiteY0" fmla="*/ 59176 h 291201"/>
                        <a:gd name="connsiteX1" fmla="*/ 135690 w 337039"/>
                        <a:gd name="connsiteY1" fmla="*/ 114520 h 291201"/>
                        <a:gd name="connsiteX2" fmla="*/ 51446 w 337039"/>
                        <a:gd name="connsiteY2" fmla="*/ 122552 h 291201"/>
                        <a:gd name="connsiteX3" fmla="*/ 201252 w 337039"/>
                        <a:gd name="connsiteY3" fmla="*/ 200278 h 291201"/>
                        <a:gd name="connsiteX4" fmla="*/ 312563 w 337039"/>
                        <a:gd name="connsiteY4" fmla="*/ 0 h 291201"/>
                        <a:gd name="connsiteX5" fmla="*/ 213344 w 337039"/>
                        <a:gd name="connsiteY5" fmla="*/ 59176 h 291201"/>
                        <a:gd name="connsiteX0" fmla="*/ 213344 w 340742"/>
                        <a:gd name="connsiteY0" fmla="*/ 54666 h 286691"/>
                        <a:gd name="connsiteX1" fmla="*/ 135690 w 340742"/>
                        <a:gd name="connsiteY1" fmla="*/ 110010 h 286691"/>
                        <a:gd name="connsiteX2" fmla="*/ 51446 w 340742"/>
                        <a:gd name="connsiteY2" fmla="*/ 118042 h 286691"/>
                        <a:gd name="connsiteX3" fmla="*/ 201252 w 340742"/>
                        <a:gd name="connsiteY3" fmla="*/ 195768 h 286691"/>
                        <a:gd name="connsiteX4" fmla="*/ 316772 w 340742"/>
                        <a:gd name="connsiteY4" fmla="*/ -1 h 286691"/>
                        <a:gd name="connsiteX5" fmla="*/ 213344 w 340742"/>
                        <a:gd name="connsiteY5" fmla="*/ 54666 h 286691"/>
                        <a:gd name="connsiteX0" fmla="*/ 213344 w 340742"/>
                        <a:gd name="connsiteY0" fmla="*/ 54667 h 286692"/>
                        <a:gd name="connsiteX1" fmla="*/ 135690 w 340742"/>
                        <a:gd name="connsiteY1" fmla="*/ 110011 h 286692"/>
                        <a:gd name="connsiteX2" fmla="*/ 51446 w 340742"/>
                        <a:gd name="connsiteY2" fmla="*/ 118043 h 286692"/>
                        <a:gd name="connsiteX3" fmla="*/ 201252 w 340742"/>
                        <a:gd name="connsiteY3" fmla="*/ 195769 h 286692"/>
                        <a:gd name="connsiteX4" fmla="*/ 316772 w 340742"/>
                        <a:gd name="connsiteY4" fmla="*/ 0 h 286692"/>
                        <a:gd name="connsiteX5" fmla="*/ 213344 w 340742"/>
                        <a:gd name="connsiteY5" fmla="*/ 54667 h 286692"/>
                        <a:gd name="connsiteX0" fmla="*/ 213344 w 336670"/>
                        <a:gd name="connsiteY0" fmla="*/ 43121 h 275146"/>
                        <a:gd name="connsiteX1" fmla="*/ 135690 w 336670"/>
                        <a:gd name="connsiteY1" fmla="*/ 98465 h 275146"/>
                        <a:gd name="connsiteX2" fmla="*/ 51446 w 336670"/>
                        <a:gd name="connsiteY2" fmla="*/ 106497 h 275146"/>
                        <a:gd name="connsiteX3" fmla="*/ 201252 w 336670"/>
                        <a:gd name="connsiteY3" fmla="*/ 184223 h 275146"/>
                        <a:gd name="connsiteX4" fmla="*/ 312142 w 336670"/>
                        <a:gd name="connsiteY4" fmla="*/ 1 h 275146"/>
                        <a:gd name="connsiteX5" fmla="*/ 213344 w 336670"/>
                        <a:gd name="connsiteY5" fmla="*/ 43121 h 275146"/>
                        <a:gd name="connsiteX0" fmla="*/ 213344 w 333480"/>
                        <a:gd name="connsiteY0" fmla="*/ 50696 h 282721"/>
                        <a:gd name="connsiteX1" fmla="*/ 135690 w 333480"/>
                        <a:gd name="connsiteY1" fmla="*/ 106040 h 282721"/>
                        <a:gd name="connsiteX2" fmla="*/ 51446 w 333480"/>
                        <a:gd name="connsiteY2" fmla="*/ 114072 h 282721"/>
                        <a:gd name="connsiteX3" fmla="*/ 201252 w 333480"/>
                        <a:gd name="connsiteY3" fmla="*/ 191798 h 282721"/>
                        <a:gd name="connsiteX4" fmla="*/ 308495 w 333480"/>
                        <a:gd name="connsiteY4" fmla="*/ -1 h 282721"/>
                        <a:gd name="connsiteX5" fmla="*/ 213344 w 333480"/>
                        <a:gd name="connsiteY5" fmla="*/ 50696 h 282721"/>
                        <a:gd name="connsiteX0" fmla="*/ 213344 w 333480"/>
                        <a:gd name="connsiteY0" fmla="*/ 50697 h 282722"/>
                        <a:gd name="connsiteX1" fmla="*/ 135690 w 333480"/>
                        <a:gd name="connsiteY1" fmla="*/ 106041 h 282722"/>
                        <a:gd name="connsiteX2" fmla="*/ 51446 w 333480"/>
                        <a:gd name="connsiteY2" fmla="*/ 114073 h 282722"/>
                        <a:gd name="connsiteX3" fmla="*/ 201252 w 333480"/>
                        <a:gd name="connsiteY3" fmla="*/ 191799 h 282722"/>
                        <a:gd name="connsiteX4" fmla="*/ 308495 w 333480"/>
                        <a:gd name="connsiteY4" fmla="*/ 0 h 282722"/>
                        <a:gd name="connsiteX5" fmla="*/ 213344 w 333480"/>
                        <a:gd name="connsiteY5" fmla="*/ 50697 h 282722"/>
                        <a:gd name="connsiteX0" fmla="*/ 213344 w 325639"/>
                        <a:gd name="connsiteY0" fmla="*/ 50697 h 282722"/>
                        <a:gd name="connsiteX1" fmla="*/ 135690 w 325639"/>
                        <a:gd name="connsiteY1" fmla="*/ 106041 h 282722"/>
                        <a:gd name="connsiteX2" fmla="*/ 51446 w 325639"/>
                        <a:gd name="connsiteY2" fmla="*/ 114073 h 282722"/>
                        <a:gd name="connsiteX3" fmla="*/ 201252 w 325639"/>
                        <a:gd name="connsiteY3" fmla="*/ 191799 h 282722"/>
                        <a:gd name="connsiteX4" fmla="*/ 308495 w 325639"/>
                        <a:gd name="connsiteY4" fmla="*/ 0 h 282722"/>
                        <a:gd name="connsiteX5" fmla="*/ 213344 w 325639"/>
                        <a:gd name="connsiteY5" fmla="*/ 50697 h 282722"/>
                        <a:gd name="connsiteX0" fmla="*/ 213344 w 334218"/>
                        <a:gd name="connsiteY0" fmla="*/ 47810 h 279835"/>
                        <a:gd name="connsiteX1" fmla="*/ 135690 w 334218"/>
                        <a:gd name="connsiteY1" fmla="*/ 103154 h 279835"/>
                        <a:gd name="connsiteX2" fmla="*/ 51446 w 334218"/>
                        <a:gd name="connsiteY2" fmla="*/ 111186 h 279835"/>
                        <a:gd name="connsiteX3" fmla="*/ 201252 w 334218"/>
                        <a:gd name="connsiteY3" fmla="*/ 188912 h 279835"/>
                        <a:gd name="connsiteX4" fmla="*/ 318037 w 334218"/>
                        <a:gd name="connsiteY4" fmla="*/ 0 h 279835"/>
                        <a:gd name="connsiteX5" fmla="*/ 213344 w 334218"/>
                        <a:gd name="connsiteY5" fmla="*/ 47810 h 279835"/>
                        <a:gd name="connsiteX0" fmla="*/ 213344 w 328375"/>
                        <a:gd name="connsiteY0" fmla="*/ 47810 h 279835"/>
                        <a:gd name="connsiteX1" fmla="*/ 135690 w 328375"/>
                        <a:gd name="connsiteY1" fmla="*/ 103154 h 279835"/>
                        <a:gd name="connsiteX2" fmla="*/ 51446 w 328375"/>
                        <a:gd name="connsiteY2" fmla="*/ 111186 h 279835"/>
                        <a:gd name="connsiteX3" fmla="*/ 201252 w 328375"/>
                        <a:gd name="connsiteY3" fmla="*/ 188912 h 279835"/>
                        <a:gd name="connsiteX4" fmla="*/ 318037 w 328375"/>
                        <a:gd name="connsiteY4" fmla="*/ 0 h 279835"/>
                        <a:gd name="connsiteX5" fmla="*/ 213344 w 328375"/>
                        <a:gd name="connsiteY5" fmla="*/ 47810 h 279835"/>
                        <a:gd name="connsiteX0" fmla="*/ 213344 w 328375"/>
                        <a:gd name="connsiteY0" fmla="*/ 47810 h 279835"/>
                        <a:gd name="connsiteX1" fmla="*/ 135690 w 328375"/>
                        <a:gd name="connsiteY1" fmla="*/ 103154 h 279835"/>
                        <a:gd name="connsiteX2" fmla="*/ 51446 w 328375"/>
                        <a:gd name="connsiteY2" fmla="*/ 111186 h 279835"/>
                        <a:gd name="connsiteX3" fmla="*/ 201252 w 328375"/>
                        <a:gd name="connsiteY3" fmla="*/ 188912 h 279835"/>
                        <a:gd name="connsiteX4" fmla="*/ 318037 w 328375"/>
                        <a:gd name="connsiteY4" fmla="*/ 0 h 279835"/>
                        <a:gd name="connsiteX5" fmla="*/ 213344 w 328375"/>
                        <a:gd name="connsiteY5" fmla="*/ 47810 h 27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28375" h="279835">
                          <a:moveTo>
                            <a:pt x="213344" y="47810"/>
                          </a:moveTo>
                          <a:cubicBezTo>
                            <a:pt x="211856" y="67798"/>
                            <a:pt x="261430" y="62466"/>
                            <a:pt x="135690" y="103154"/>
                          </a:cubicBezTo>
                          <a:cubicBezTo>
                            <a:pt x="111516" y="65430"/>
                            <a:pt x="-17812" y="1692"/>
                            <a:pt x="51446" y="111186"/>
                          </a:cubicBezTo>
                          <a:cubicBezTo>
                            <a:pt x="-77013" y="107897"/>
                            <a:pt x="58562" y="433038"/>
                            <a:pt x="201252" y="188912"/>
                          </a:cubicBezTo>
                          <a:cubicBezTo>
                            <a:pt x="258405" y="163211"/>
                            <a:pt x="361296" y="121379"/>
                            <a:pt x="318037" y="0"/>
                          </a:cubicBezTo>
                          <a:cubicBezTo>
                            <a:pt x="271093" y="2449"/>
                            <a:pt x="226496" y="23759"/>
                            <a:pt x="213344" y="47810"/>
                          </a:cubicBez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15" name="グループ化 114"/>
                <p:cNvGrpSpPr>
                  <a:grpSpLocks noChangeAspect="1"/>
                </p:cNvGrpSpPr>
                <p:nvPr/>
              </p:nvGrpSpPr>
              <p:grpSpPr>
                <a:xfrm rot="230639">
                  <a:off x="3939022" y="1037233"/>
                  <a:ext cx="1250181" cy="2129645"/>
                  <a:chOff x="6110512" y="631372"/>
                  <a:chExt cx="1606100" cy="2735942"/>
                </a:xfrm>
              </p:grpSpPr>
              <p:grpSp>
                <p:nvGrpSpPr>
                  <p:cNvPr id="116" name="グループ化 115"/>
                  <p:cNvGrpSpPr/>
                  <p:nvPr/>
                </p:nvGrpSpPr>
                <p:grpSpPr>
                  <a:xfrm>
                    <a:off x="6110512" y="631372"/>
                    <a:ext cx="1606100" cy="2735942"/>
                    <a:chOff x="6110512" y="631372"/>
                    <a:chExt cx="1606100" cy="2735942"/>
                  </a:xfrm>
                </p:grpSpPr>
                <p:grpSp>
                  <p:nvGrpSpPr>
                    <p:cNvPr id="121" name="グループ化 120"/>
                    <p:cNvGrpSpPr/>
                    <p:nvPr/>
                  </p:nvGrpSpPr>
                  <p:grpSpPr>
                    <a:xfrm>
                      <a:off x="6323240" y="1238251"/>
                      <a:ext cx="1393372" cy="1206351"/>
                      <a:chOff x="6640286" y="1197430"/>
                      <a:chExt cx="1393372" cy="1206351"/>
                    </a:xfrm>
                  </p:grpSpPr>
                  <p:sp>
                    <p:nvSpPr>
                      <p:cNvPr id="124" name="フリーフォーム 123"/>
                      <p:cNvSpPr/>
                      <p:nvPr/>
                    </p:nvSpPr>
                    <p:spPr>
                      <a:xfrm>
                        <a:off x="6640286" y="1251857"/>
                        <a:ext cx="188685" cy="359229"/>
                      </a:xfrm>
                      <a:custGeom>
                        <a:avLst/>
                        <a:gdLst>
                          <a:gd name="connsiteX0" fmla="*/ 185057 w 188685"/>
                          <a:gd name="connsiteY0" fmla="*/ 0 h 359229"/>
                          <a:gd name="connsiteX1" fmla="*/ 0 w 188685"/>
                          <a:gd name="connsiteY1" fmla="*/ 206829 h 359229"/>
                          <a:gd name="connsiteX2" fmla="*/ 188685 w 188685"/>
                          <a:gd name="connsiteY2" fmla="*/ 359229 h 359229"/>
                          <a:gd name="connsiteX0" fmla="*/ 185057 w 188685"/>
                          <a:gd name="connsiteY0" fmla="*/ 0 h 359229"/>
                          <a:gd name="connsiteX1" fmla="*/ 0 w 188685"/>
                          <a:gd name="connsiteY1" fmla="*/ 206829 h 359229"/>
                          <a:gd name="connsiteX2" fmla="*/ 188685 w 188685"/>
                          <a:gd name="connsiteY2" fmla="*/ 359229 h 359229"/>
                          <a:gd name="connsiteX0" fmla="*/ 185057 w 188685"/>
                          <a:gd name="connsiteY0" fmla="*/ 0 h 359229"/>
                          <a:gd name="connsiteX1" fmla="*/ 0 w 188685"/>
                          <a:gd name="connsiteY1" fmla="*/ 206829 h 359229"/>
                          <a:gd name="connsiteX2" fmla="*/ 188685 w 188685"/>
                          <a:gd name="connsiteY2" fmla="*/ 359229 h 359229"/>
                          <a:gd name="connsiteX0" fmla="*/ 185057 w 188685"/>
                          <a:gd name="connsiteY0" fmla="*/ 0 h 359229"/>
                          <a:gd name="connsiteX1" fmla="*/ 0 w 188685"/>
                          <a:gd name="connsiteY1" fmla="*/ 206829 h 359229"/>
                          <a:gd name="connsiteX2" fmla="*/ 188685 w 188685"/>
                          <a:gd name="connsiteY2" fmla="*/ 359229 h 359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88685" h="359229">
                            <a:moveTo>
                              <a:pt x="185057" y="0"/>
                            </a:moveTo>
                            <a:cubicBezTo>
                              <a:pt x="123371" y="68943"/>
                              <a:pt x="97972" y="156029"/>
                              <a:pt x="0" y="206829"/>
                            </a:cubicBezTo>
                            <a:cubicBezTo>
                              <a:pt x="95552" y="243115"/>
                              <a:pt x="125790" y="308429"/>
                              <a:pt x="188685" y="359229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5" name="フリーフォーム 124"/>
                      <p:cNvSpPr/>
                      <p:nvPr/>
                    </p:nvSpPr>
                    <p:spPr>
                      <a:xfrm>
                        <a:off x="6660546" y="1919514"/>
                        <a:ext cx="188685" cy="359229"/>
                      </a:xfrm>
                      <a:custGeom>
                        <a:avLst/>
                        <a:gdLst>
                          <a:gd name="connsiteX0" fmla="*/ 185057 w 188685"/>
                          <a:gd name="connsiteY0" fmla="*/ 0 h 359229"/>
                          <a:gd name="connsiteX1" fmla="*/ 0 w 188685"/>
                          <a:gd name="connsiteY1" fmla="*/ 206829 h 359229"/>
                          <a:gd name="connsiteX2" fmla="*/ 188685 w 188685"/>
                          <a:gd name="connsiteY2" fmla="*/ 359229 h 359229"/>
                          <a:gd name="connsiteX0" fmla="*/ 185057 w 188685"/>
                          <a:gd name="connsiteY0" fmla="*/ 0 h 359229"/>
                          <a:gd name="connsiteX1" fmla="*/ 0 w 188685"/>
                          <a:gd name="connsiteY1" fmla="*/ 206829 h 359229"/>
                          <a:gd name="connsiteX2" fmla="*/ 188685 w 188685"/>
                          <a:gd name="connsiteY2" fmla="*/ 359229 h 359229"/>
                          <a:gd name="connsiteX0" fmla="*/ 185057 w 188685"/>
                          <a:gd name="connsiteY0" fmla="*/ 0 h 359229"/>
                          <a:gd name="connsiteX1" fmla="*/ 0 w 188685"/>
                          <a:gd name="connsiteY1" fmla="*/ 206829 h 359229"/>
                          <a:gd name="connsiteX2" fmla="*/ 188685 w 188685"/>
                          <a:gd name="connsiteY2" fmla="*/ 359229 h 359229"/>
                          <a:gd name="connsiteX0" fmla="*/ 185057 w 188685"/>
                          <a:gd name="connsiteY0" fmla="*/ 0 h 359229"/>
                          <a:gd name="connsiteX1" fmla="*/ 0 w 188685"/>
                          <a:gd name="connsiteY1" fmla="*/ 206829 h 359229"/>
                          <a:gd name="connsiteX2" fmla="*/ 188685 w 188685"/>
                          <a:gd name="connsiteY2" fmla="*/ 359229 h 359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88685" h="359229">
                            <a:moveTo>
                              <a:pt x="185057" y="0"/>
                            </a:moveTo>
                            <a:cubicBezTo>
                              <a:pt x="123371" y="68943"/>
                              <a:pt x="97972" y="156029"/>
                              <a:pt x="0" y="206829"/>
                            </a:cubicBezTo>
                            <a:cubicBezTo>
                              <a:pt x="95552" y="243115"/>
                              <a:pt x="125790" y="308429"/>
                              <a:pt x="188685" y="359229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6" name="フリーフォーム 125"/>
                      <p:cNvSpPr/>
                      <p:nvPr/>
                    </p:nvSpPr>
                    <p:spPr>
                      <a:xfrm>
                        <a:off x="6807200" y="1197430"/>
                        <a:ext cx="1226458" cy="565013"/>
                      </a:xfrm>
                      <a:custGeom>
                        <a:avLst/>
                        <a:gdLst>
                          <a:gd name="connsiteX0" fmla="*/ 0 w 1233715"/>
                          <a:gd name="connsiteY0" fmla="*/ 25400 h 547914"/>
                          <a:gd name="connsiteX1" fmla="*/ 10886 w 1233715"/>
                          <a:gd name="connsiteY1" fmla="*/ 529772 h 547914"/>
                          <a:gd name="connsiteX2" fmla="*/ 1233715 w 1233715"/>
                          <a:gd name="connsiteY2" fmla="*/ 547914 h 547914"/>
                          <a:gd name="connsiteX3" fmla="*/ 1052286 w 1233715"/>
                          <a:gd name="connsiteY3" fmla="*/ 286657 h 547914"/>
                          <a:gd name="connsiteX4" fmla="*/ 1230086 w 1233715"/>
                          <a:gd name="connsiteY4" fmla="*/ 0 h 547914"/>
                          <a:gd name="connsiteX5" fmla="*/ 0 w 1233715"/>
                          <a:gd name="connsiteY5" fmla="*/ 25400 h 547914"/>
                          <a:gd name="connsiteX0" fmla="*/ 0 w 1226458"/>
                          <a:gd name="connsiteY0" fmla="*/ 0 h 547914"/>
                          <a:gd name="connsiteX1" fmla="*/ 3629 w 1226458"/>
                          <a:gd name="connsiteY1" fmla="*/ 529772 h 547914"/>
                          <a:gd name="connsiteX2" fmla="*/ 1226458 w 1226458"/>
                          <a:gd name="connsiteY2" fmla="*/ 547914 h 547914"/>
                          <a:gd name="connsiteX3" fmla="*/ 1045029 w 1226458"/>
                          <a:gd name="connsiteY3" fmla="*/ 286657 h 547914"/>
                          <a:gd name="connsiteX4" fmla="*/ 1222829 w 1226458"/>
                          <a:gd name="connsiteY4" fmla="*/ 0 h 547914"/>
                          <a:gd name="connsiteX5" fmla="*/ 0 w 1226458"/>
                          <a:gd name="connsiteY5" fmla="*/ 0 h 547914"/>
                          <a:gd name="connsiteX0" fmla="*/ 0 w 1226458"/>
                          <a:gd name="connsiteY0" fmla="*/ 0 h 549930"/>
                          <a:gd name="connsiteX1" fmla="*/ 3629 w 1226458"/>
                          <a:gd name="connsiteY1" fmla="*/ 529772 h 549930"/>
                          <a:gd name="connsiteX2" fmla="*/ 1226458 w 1226458"/>
                          <a:gd name="connsiteY2" fmla="*/ 547914 h 549930"/>
                          <a:gd name="connsiteX3" fmla="*/ 1045029 w 1226458"/>
                          <a:gd name="connsiteY3" fmla="*/ 286657 h 549930"/>
                          <a:gd name="connsiteX4" fmla="*/ 1222829 w 1226458"/>
                          <a:gd name="connsiteY4" fmla="*/ 0 h 549930"/>
                          <a:gd name="connsiteX5" fmla="*/ 0 w 1226458"/>
                          <a:gd name="connsiteY5" fmla="*/ 0 h 549930"/>
                          <a:gd name="connsiteX0" fmla="*/ 0 w 1226458"/>
                          <a:gd name="connsiteY0" fmla="*/ 0 h 549930"/>
                          <a:gd name="connsiteX1" fmla="*/ 3629 w 1226458"/>
                          <a:gd name="connsiteY1" fmla="*/ 529772 h 549930"/>
                          <a:gd name="connsiteX2" fmla="*/ 1226458 w 1226458"/>
                          <a:gd name="connsiteY2" fmla="*/ 547914 h 549930"/>
                          <a:gd name="connsiteX3" fmla="*/ 1045029 w 1226458"/>
                          <a:gd name="connsiteY3" fmla="*/ 286657 h 549930"/>
                          <a:gd name="connsiteX4" fmla="*/ 1222829 w 1226458"/>
                          <a:gd name="connsiteY4" fmla="*/ 0 h 549930"/>
                          <a:gd name="connsiteX5" fmla="*/ 0 w 1226458"/>
                          <a:gd name="connsiteY5" fmla="*/ 0 h 549930"/>
                          <a:gd name="connsiteX0" fmla="*/ 0 w 1226458"/>
                          <a:gd name="connsiteY0" fmla="*/ 0 h 565013"/>
                          <a:gd name="connsiteX1" fmla="*/ 3629 w 1226458"/>
                          <a:gd name="connsiteY1" fmla="*/ 529772 h 565013"/>
                          <a:gd name="connsiteX2" fmla="*/ 1226458 w 1226458"/>
                          <a:gd name="connsiteY2" fmla="*/ 547914 h 565013"/>
                          <a:gd name="connsiteX3" fmla="*/ 1045029 w 1226458"/>
                          <a:gd name="connsiteY3" fmla="*/ 286657 h 565013"/>
                          <a:gd name="connsiteX4" fmla="*/ 1222829 w 1226458"/>
                          <a:gd name="connsiteY4" fmla="*/ 0 h 565013"/>
                          <a:gd name="connsiteX5" fmla="*/ 0 w 1226458"/>
                          <a:gd name="connsiteY5" fmla="*/ 0 h 565013"/>
                          <a:gd name="connsiteX0" fmla="*/ 0 w 1226458"/>
                          <a:gd name="connsiteY0" fmla="*/ 0 h 565013"/>
                          <a:gd name="connsiteX1" fmla="*/ 3629 w 1226458"/>
                          <a:gd name="connsiteY1" fmla="*/ 529772 h 565013"/>
                          <a:gd name="connsiteX2" fmla="*/ 1226458 w 1226458"/>
                          <a:gd name="connsiteY2" fmla="*/ 547914 h 565013"/>
                          <a:gd name="connsiteX3" fmla="*/ 1045029 w 1226458"/>
                          <a:gd name="connsiteY3" fmla="*/ 286657 h 565013"/>
                          <a:gd name="connsiteX4" fmla="*/ 1222829 w 1226458"/>
                          <a:gd name="connsiteY4" fmla="*/ 0 h 565013"/>
                          <a:gd name="connsiteX5" fmla="*/ 0 w 1226458"/>
                          <a:gd name="connsiteY5" fmla="*/ 0 h 565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226458" h="565013">
                            <a:moveTo>
                              <a:pt x="0" y="0"/>
                            </a:moveTo>
                            <a:cubicBezTo>
                              <a:pt x="1210" y="176591"/>
                              <a:pt x="2419" y="353181"/>
                              <a:pt x="3629" y="529772"/>
                            </a:cubicBezTo>
                            <a:cubicBezTo>
                              <a:pt x="313268" y="590247"/>
                              <a:pt x="818848" y="556381"/>
                              <a:pt x="1226458" y="547914"/>
                            </a:cubicBezTo>
                            <a:lnTo>
                              <a:pt x="1045029" y="286657"/>
                            </a:lnTo>
                            <a:lnTo>
                              <a:pt x="1222829" y="0"/>
                            </a:lnTo>
                            <a:cubicBezTo>
                              <a:pt x="811590" y="32657"/>
                              <a:pt x="374953" y="39914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70C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7" name="フリーフォーム 126"/>
                      <p:cNvSpPr/>
                      <p:nvPr/>
                    </p:nvSpPr>
                    <p:spPr>
                      <a:xfrm rot="160671">
                        <a:off x="6836553" y="1867705"/>
                        <a:ext cx="990600" cy="536076"/>
                      </a:xfrm>
                      <a:custGeom>
                        <a:avLst/>
                        <a:gdLst>
                          <a:gd name="connsiteX0" fmla="*/ 0 w 1233715"/>
                          <a:gd name="connsiteY0" fmla="*/ 25400 h 547914"/>
                          <a:gd name="connsiteX1" fmla="*/ 10886 w 1233715"/>
                          <a:gd name="connsiteY1" fmla="*/ 529772 h 547914"/>
                          <a:gd name="connsiteX2" fmla="*/ 1233715 w 1233715"/>
                          <a:gd name="connsiteY2" fmla="*/ 547914 h 547914"/>
                          <a:gd name="connsiteX3" fmla="*/ 1052286 w 1233715"/>
                          <a:gd name="connsiteY3" fmla="*/ 286657 h 547914"/>
                          <a:gd name="connsiteX4" fmla="*/ 1230086 w 1233715"/>
                          <a:gd name="connsiteY4" fmla="*/ 0 h 547914"/>
                          <a:gd name="connsiteX5" fmla="*/ 0 w 1233715"/>
                          <a:gd name="connsiteY5" fmla="*/ 25400 h 547914"/>
                          <a:gd name="connsiteX0" fmla="*/ 0 w 1226458"/>
                          <a:gd name="connsiteY0" fmla="*/ 0 h 547914"/>
                          <a:gd name="connsiteX1" fmla="*/ 3629 w 1226458"/>
                          <a:gd name="connsiteY1" fmla="*/ 529772 h 547914"/>
                          <a:gd name="connsiteX2" fmla="*/ 1226458 w 1226458"/>
                          <a:gd name="connsiteY2" fmla="*/ 547914 h 547914"/>
                          <a:gd name="connsiteX3" fmla="*/ 1045029 w 1226458"/>
                          <a:gd name="connsiteY3" fmla="*/ 286657 h 547914"/>
                          <a:gd name="connsiteX4" fmla="*/ 1222829 w 1226458"/>
                          <a:gd name="connsiteY4" fmla="*/ 0 h 547914"/>
                          <a:gd name="connsiteX5" fmla="*/ 0 w 1226458"/>
                          <a:gd name="connsiteY5" fmla="*/ 0 h 547914"/>
                          <a:gd name="connsiteX0" fmla="*/ 0 w 1226458"/>
                          <a:gd name="connsiteY0" fmla="*/ 0 h 547914"/>
                          <a:gd name="connsiteX1" fmla="*/ 3629 w 1226458"/>
                          <a:gd name="connsiteY1" fmla="*/ 529772 h 547914"/>
                          <a:gd name="connsiteX2" fmla="*/ 1226458 w 1226458"/>
                          <a:gd name="connsiteY2" fmla="*/ 547914 h 547914"/>
                          <a:gd name="connsiteX3" fmla="*/ 1045029 w 1226458"/>
                          <a:gd name="connsiteY3" fmla="*/ 286657 h 547914"/>
                          <a:gd name="connsiteX4" fmla="*/ 1222829 w 1226458"/>
                          <a:gd name="connsiteY4" fmla="*/ 0 h 547914"/>
                          <a:gd name="connsiteX5" fmla="*/ 0 w 1226458"/>
                          <a:gd name="connsiteY5" fmla="*/ 0 h 547914"/>
                          <a:gd name="connsiteX0" fmla="*/ 0 w 1226458"/>
                          <a:gd name="connsiteY0" fmla="*/ 0 h 571279"/>
                          <a:gd name="connsiteX1" fmla="*/ 3629 w 1226458"/>
                          <a:gd name="connsiteY1" fmla="*/ 529772 h 571279"/>
                          <a:gd name="connsiteX2" fmla="*/ 1226458 w 1226458"/>
                          <a:gd name="connsiteY2" fmla="*/ 547914 h 571279"/>
                          <a:gd name="connsiteX3" fmla="*/ 1045029 w 1226458"/>
                          <a:gd name="connsiteY3" fmla="*/ 286657 h 571279"/>
                          <a:gd name="connsiteX4" fmla="*/ 1222829 w 1226458"/>
                          <a:gd name="connsiteY4" fmla="*/ 0 h 571279"/>
                          <a:gd name="connsiteX5" fmla="*/ 0 w 1226458"/>
                          <a:gd name="connsiteY5" fmla="*/ 0 h 571279"/>
                          <a:gd name="connsiteX0" fmla="*/ 0 w 1226458"/>
                          <a:gd name="connsiteY0" fmla="*/ 29117 h 600396"/>
                          <a:gd name="connsiteX1" fmla="*/ 3629 w 1226458"/>
                          <a:gd name="connsiteY1" fmla="*/ 558889 h 600396"/>
                          <a:gd name="connsiteX2" fmla="*/ 1226458 w 1226458"/>
                          <a:gd name="connsiteY2" fmla="*/ 577031 h 600396"/>
                          <a:gd name="connsiteX3" fmla="*/ 1045029 w 1226458"/>
                          <a:gd name="connsiteY3" fmla="*/ 315774 h 600396"/>
                          <a:gd name="connsiteX4" fmla="*/ 1222829 w 1226458"/>
                          <a:gd name="connsiteY4" fmla="*/ 29117 h 600396"/>
                          <a:gd name="connsiteX5" fmla="*/ 0 w 1226458"/>
                          <a:gd name="connsiteY5" fmla="*/ 29117 h 600396"/>
                          <a:gd name="connsiteX0" fmla="*/ 0 w 1226458"/>
                          <a:gd name="connsiteY0" fmla="*/ 29117 h 590858"/>
                          <a:gd name="connsiteX1" fmla="*/ 3629 w 1226458"/>
                          <a:gd name="connsiteY1" fmla="*/ 558889 h 590858"/>
                          <a:gd name="connsiteX2" fmla="*/ 1226458 w 1226458"/>
                          <a:gd name="connsiteY2" fmla="*/ 577031 h 590858"/>
                          <a:gd name="connsiteX3" fmla="*/ 1045029 w 1226458"/>
                          <a:gd name="connsiteY3" fmla="*/ 315774 h 590858"/>
                          <a:gd name="connsiteX4" fmla="*/ 1222829 w 1226458"/>
                          <a:gd name="connsiteY4" fmla="*/ 29117 h 590858"/>
                          <a:gd name="connsiteX5" fmla="*/ 0 w 1226458"/>
                          <a:gd name="connsiteY5" fmla="*/ 29117 h 5908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226458" h="590858">
                            <a:moveTo>
                              <a:pt x="0" y="29117"/>
                            </a:moveTo>
                            <a:cubicBezTo>
                              <a:pt x="1210" y="205708"/>
                              <a:pt x="2419" y="382298"/>
                              <a:pt x="3629" y="558889"/>
                            </a:cubicBezTo>
                            <a:cubicBezTo>
                              <a:pt x="402341" y="481228"/>
                              <a:pt x="597405" y="636257"/>
                              <a:pt x="1226458" y="577031"/>
                            </a:cubicBezTo>
                            <a:lnTo>
                              <a:pt x="1045029" y="315774"/>
                            </a:lnTo>
                            <a:lnTo>
                              <a:pt x="1222829" y="29117"/>
                            </a:lnTo>
                            <a:cubicBezTo>
                              <a:pt x="820966" y="52899"/>
                              <a:pt x="408110" y="-46976"/>
                              <a:pt x="0" y="29117"/>
                            </a:cubicBez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28" name="グループ化 127"/>
                      <p:cNvGrpSpPr/>
                      <p:nvPr/>
                    </p:nvGrpSpPr>
                    <p:grpSpPr>
                      <a:xfrm>
                        <a:off x="7220987" y="1246666"/>
                        <a:ext cx="595479" cy="495299"/>
                        <a:chOff x="7163828" y="1246666"/>
                        <a:chExt cx="595479" cy="495299"/>
                      </a:xfrm>
                    </p:grpSpPr>
                    <p:sp>
                      <p:nvSpPr>
                        <p:cNvPr id="151" name="フリーフォーム 150"/>
                        <p:cNvSpPr/>
                        <p:nvPr/>
                      </p:nvSpPr>
                      <p:spPr>
                        <a:xfrm>
                          <a:off x="7657708" y="1308099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2" name="フリーフォーム 151"/>
                        <p:cNvSpPr/>
                        <p:nvPr/>
                      </p:nvSpPr>
                      <p:spPr>
                        <a:xfrm>
                          <a:off x="7657708" y="1431470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3" name="フリーフォーム 152"/>
                        <p:cNvSpPr/>
                        <p:nvPr/>
                      </p:nvSpPr>
                      <p:spPr>
                        <a:xfrm>
                          <a:off x="7657708" y="1554840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4" name="フリーフォーム 153"/>
                        <p:cNvSpPr/>
                        <p:nvPr/>
                      </p:nvSpPr>
                      <p:spPr>
                        <a:xfrm>
                          <a:off x="7563362" y="1251857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5" name="フリーフォーム 154"/>
                        <p:cNvSpPr/>
                        <p:nvPr/>
                      </p:nvSpPr>
                      <p:spPr>
                        <a:xfrm>
                          <a:off x="7563362" y="1375228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6" name="フリーフォーム 155"/>
                        <p:cNvSpPr/>
                        <p:nvPr/>
                      </p:nvSpPr>
                      <p:spPr>
                        <a:xfrm>
                          <a:off x="7563362" y="1498598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7" name="フリーフォーム 156"/>
                        <p:cNvSpPr/>
                        <p:nvPr/>
                      </p:nvSpPr>
                      <p:spPr>
                        <a:xfrm>
                          <a:off x="7563362" y="1621969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8" name="フリーフォーム 157"/>
                        <p:cNvSpPr/>
                        <p:nvPr/>
                      </p:nvSpPr>
                      <p:spPr>
                        <a:xfrm>
                          <a:off x="7467920" y="1315611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9" name="フリーフォーム 158"/>
                        <p:cNvSpPr/>
                        <p:nvPr/>
                      </p:nvSpPr>
                      <p:spPr>
                        <a:xfrm>
                          <a:off x="7467920" y="1438982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0" name="フリーフォーム 159"/>
                        <p:cNvSpPr/>
                        <p:nvPr/>
                      </p:nvSpPr>
                      <p:spPr>
                        <a:xfrm>
                          <a:off x="7467920" y="1562352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1" name="フリーフォーム 160"/>
                        <p:cNvSpPr/>
                        <p:nvPr/>
                      </p:nvSpPr>
                      <p:spPr>
                        <a:xfrm>
                          <a:off x="7359061" y="1259368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2" name="フリーフォーム 161"/>
                        <p:cNvSpPr/>
                        <p:nvPr/>
                      </p:nvSpPr>
                      <p:spPr>
                        <a:xfrm>
                          <a:off x="7359061" y="1382739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3" name="フリーフォーム 162"/>
                        <p:cNvSpPr/>
                        <p:nvPr/>
                      </p:nvSpPr>
                      <p:spPr>
                        <a:xfrm>
                          <a:off x="7359061" y="1506109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4" name="フリーフォーム 163"/>
                        <p:cNvSpPr/>
                        <p:nvPr/>
                      </p:nvSpPr>
                      <p:spPr>
                        <a:xfrm>
                          <a:off x="7359061" y="1629480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5" name="フリーフォーム 164"/>
                        <p:cNvSpPr/>
                        <p:nvPr/>
                      </p:nvSpPr>
                      <p:spPr>
                        <a:xfrm>
                          <a:off x="7258171" y="1321559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6" name="フリーフォーム 165"/>
                        <p:cNvSpPr/>
                        <p:nvPr/>
                      </p:nvSpPr>
                      <p:spPr>
                        <a:xfrm>
                          <a:off x="7258171" y="1444930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7" name="フリーフォーム 166"/>
                        <p:cNvSpPr/>
                        <p:nvPr/>
                      </p:nvSpPr>
                      <p:spPr>
                        <a:xfrm>
                          <a:off x="7258171" y="1568300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8" name="フリーフォーム 167"/>
                        <p:cNvSpPr/>
                        <p:nvPr/>
                      </p:nvSpPr>
                      <p:spPr>
                        <a:xfrm rot="21524860">
                          <a:off x="7163828" y="1246666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9" name="フリーフォーム 168"/>
                        <p:cNvSpPr/>
                        <p:nvPr/>
                      </p:nvSpPr>
                      <p:spPr>
                        <a:xfrm>
                          <a:off x="7163828" y="1370037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0" name="フリーフォーム 169"/>
                        <p:cNvSpPr/>
                        <p:nvPr/>
                      </p:nvSpPr>
                      <p:spPr>
                        <a:xfrm>
                          <a:off x="7163828" y="1493407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1" name="フリーフォーム 170"/>
                        <p:cNvSpPr/>
                        <p:nvPr/>
                      </p:nvSpPr>
                      <p:spPr>
                        <a:xfrm rot="252954">
                          <a:off x="7163828" y="1616778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29" name="グループ化 128"/>
                      <p:cNvGrpSpPr/>
                      <p:nvPr/>
                    </p:nvGrpSpPr>
                    <p:grpSpPr>
                      <a:xfrm rot="318339">
                        <a:off x="7126268" y="1911731"/>
                        <a:ext cx="535253" cy="460621"/>
                        <a:chOff x="7163828" y="1246666"/>
                        <a:chExt cx="595479" cy="495299"/>
                      </a:xfrm>
                    </p:grpSpPr>
                    <p:sp>
                      <p:nvSpPr>
                        <p:cNvPr id="130" name="フリーフォーム 129"/>
                        <p:cNvSpPr/>
                        <p:nvPr/>
                      </p:nvSpPr>
                      <p:spPr>
                        <a:xfrm>
                          <a:off x="7657708" y="1308099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1" name="フリーフォーム 130"/>
                        <p:cNvSpPr/>
                        <p:nvPr/>
                      </p:nvSpPr>
                      <p:spPr>
                        <a:xfrm>
                          <a:off x="7657708" y="1431470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2" name="フリーフォーム 131"/>
                        <p:cNvSpPr/>
                        <p:nvPr/>
                      </p:nvSpPr>
                      <p:spPr>
                        <a:xfrm>
                          <a:off x="7657708" y="1554840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3" name="フリーフォーム 132"/>
                        <p:cNvSpPr/>
                        <p:nvPr/>
                      </p:nvSpPr>
                      <p:spPr>
                        <a:xfrm>
                          <a:off x="7563362" y="1251857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4" name="フリーフォーム 133"/>
                        <p:cNvSpPr/>
                        <p:nvPr/>
                      </p:nvSpPr>
                      <p:spPr>
                        <a:xfrm>
                          <a:off x="7563362" y="1375228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5" name="フリーフォーム 134"/>
                        <p:cNvSpPr/>
                        <p:nvPr/>
                      </p:nvSpPr>
                      <p:spPr>
                        <a:xfrm>
                          <a:off x="7563362" y="1498598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6" name="フリーフォーム 135"/>
                        <p:cNvSpPr/>
                        <p:nvPr/>
                      </p:nvSpPr>
                      <p:spPr>
                        <a:xfrm>
                          <a:off x="7563362" y="1621969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7" name="フリーフォーム 136"/>
                        <p:cNvSpPr/>
                        <p:nvPr/>
                      </p:nvSpPr>
                      <p:spPr>
                        <a:xfrm>
                          <a:off x="7467920" y="1315611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8" name="フリーフォーム 137"/>
                        <p:cNvSpPr/>
                        <p:nvPr/>
                      </p:nvSpPr>
                      <p:spPr>
                        <a:xfrm>
                          <a:off x="7467920" y="1438982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9" name="フリーフォーム 138"/>
                        <p:cNvSpPr/>
                        <p:nvPr/>
                      </p:nvSpPr>
                      <p:spPr>
                        <a:xfrm>
                          <a:off x="7467920" y="1562352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0" name="フリーフォーム 139"/>
                        <p:cNvSpPr/>
                        <p:nvPr/>
                      </p:nvSpPr>
                      <p:spPr>
                        <a:xfrm>
                          <a:off x="7359061" y="1259368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1" name="フリーフォーム 140"/>
                        <p:cNvSpPr/>
                        <p:nvPr/>
                      </p:nvSpPr>
                      <p:spPr>
                        <a:xfrm>
                          <a:off x="7359061" y="1382739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2" name="フリーフォーム 141"/>
                        <p:cNvSpPr/>
                        <p:nvPr/>
                      </p:nvSpPr>
                      <p:spPr>
                        <a:xfrm>
                          <a:off x="7359061" y="1506109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3" name="フリーフォーム 142"/>
                        <p:cNvSpPr/>
                        <p:nvPr/>
                      </p:nvSpPr>
                      <p:spPr>
                        <a:xfrm>
                          <a:off x="7359061" y="1629480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4" name="フリーフォーム 143"/>
                        <p:cNvSpPr/>
                        <p:nvPr/>
                      </p:nvSpPr>
                      <p:spPr>
                        <a:xfrm>
                          <a:off x="7258171" y="1321559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5" name="フリーフォーム 144"/>
                        <p:cNvSpPr/>
                        <p:nvPr/>
                      </p:nvSpPr>
                      <p:spPr>
                        <a:xfrm>
                          <a:off x="7258171" y="1444930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6" name="フリーフォーム 145"/>
                        <p:cNvSpPr/>
                        <p:nvPr/>
                      </p:nvSpPr>
                      <p:spPr>
                        <a:xfrm>
                          <a:off x="7258171" y="1568300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7" name="フリーフォーム 146"/>
                        <p:cNvSpPr/>
                        <p:nvPr/>
                      </p:nvSpPr>
                      <p:spPr>
                        <a:xfrm rot="21051022">
                          <a:off x="7163828" y="1246666"/>
                          <a:ext cx="101600" cy="112484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8" name="フリーフォーム 147"/>
                        <p:cNvSpPr/>
                        <p:nvPr/>
                      </p:nvSpPr>
                      <p:spPr>
                        <a:xfrm>
                          <a:off x="7163828" y="1370037"/>
                          <a:ext cx="101599" cy="112485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9" name="フリーフォーム 148"/>
                        <p:cNvSpPr/>
                        <p:nvPr/>
                      </p:nvSpPr>
                      <p:spPr>
                        <a:xfrm rot="225813">
                          <a:off x="7163828" y="1493406"/>
                          <a:ext cx="101600" cy="112484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0" name="フリーフォーム 149"/>
                        <p:cNvSpPr/>
                        <p:nvPr/>
                      </p:nvSpPr>
                      <p:spPr>
                        <a:xfrm rot="417190">
                          <a:off x="7163828" y="1616778"/>
                          <a:ext cx="101600" cy="112484"/>
                        </a:xfrm>
                        <a:custGeom>
                          <a:avLst/>
                          <a:gdLst>
                            <a:gd name="connsiteX0" fmla="*/ 0 w 3629"/>
                            <a:gd name="connsiteY0" fmla="*/ 0 h 497114"/>
                            <a:gd name="connsiteX1" fmla="*/ 3629 w 3629"/>
                            <a:gd name="connsiteY1" fmla="*/ 497114 h 497114"/>
                            <a:gd name="connsiteX0" fmla="*/ 0 w 118906"/>
                            <a:gd name="connsiteY0" fmla="*/ 0 h 10000"/>
                            <a:gd name="connsiteX1" fmla="*/ 10000 w 118906"/>
                            <a:gd name="connsiteY1" fmla="*/ 10000 h 10000"/>
                            <a:gd name="connsiteX0" fmla="*/ 0 w 348719"/>
                            <a:gd name="connsiteY0" fmla="*/ 0 h 10000"/>
                            <a:gd name="connsiteX1" fmla="*/ 10000 w 348719"/>
                            <a:gd name="connsiteY1" fmla="*/ 10000 h 10000"/>
                            <a:gd name="connsiteX0" fmla="*/ 0 w 488791"/>
                            <a:gd name="connsiteY0" fmla="*/ 18 h 10018"/>
                            <a:gd name="connsiteX1" fmla="*/ 10000 w 488791"/>
                            <a:gd name="connsiteY1" fmla="*/ 10018 h 10018"/>
                            <a:gd name="connsiteX0" fmla="*/ 0 w 581197"/>
                            <a:gd name="connsiteY0" fmla="*/ 18 h 10018"/>
                            <a:gd name="connsiteX1" fmla="*/ 10000 w 581197"/>
                            <a:gd name="connsiteY1" fmla="*/ 10018 h 100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581197" h="10018">
                              <a:moveTo>
                                <a:pt x="0" y="18"/>
                              </a:moveTo>
                              <a:cubicBezTo>
                                <a:pt x="673258" y="-445"/>
                                <a:pt x="866565" y="8510"/>
                                <a:pt x="10000" y="10018"/>
                              </a:cubicBezTo>
                            </a:path>
                          </a:pathLst>
                        </a:custGeom>
                        <a:solidFill>
                          <a:srgbClr val="FF5050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22" name="角丸四角形 121"/>
                    <p:cNvSpPr/>
                    <p:nvPr/>
                  </p:nvSpPr>
                  <p:spPr>
                    <a:xfrm>
                      <a:off x="6212113" y="736600"/>
                      <a:ext cx="141515" cy="263071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4">
                        <a:lumMod val="50000"/>
                      </a:schemeClr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23" name="楕円 122"/>
                    <p:cNvSpPr/>
                    <p:nvPr/>
                  </p:nvSpPr>
                  <p:spPr>
                    <a:xfrm>
                      <a:off x="6110512" y="631372"/>
                      <a:ext cx="344716" cy="322943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117" name="楕円 116"/>
                  <p:cNvSpPr/>
                  <p:nvPr/>
                </p:nvSpPr>
                <p:spPr>
                  <a:xfrm>
                    <a:off x="6594353" y="2056046"/>
                    <a:ext cx="126571" cy="12508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58055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286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18" name="楕円 117"/>
                  <p:cNvSpPr/>
                  <p:nvPr/>
                </p:nvSpPr>
                <p:spPr>
                  <a:xfrm>
                    <a:off x="6607770" y="2082739"/>
                    <a:ext cx="66655" cy="71701"/>
                  </a:xfrm>
                  <a:prstGeom prst="ellipse">
                    <a:avLst/>
                  </a:prstGeom>
                  <a:solidFill>
                    <a:schemeClr val="tx1"/>
                  </a:solidFill>
                  <a:ln w="222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58055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286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19" name="楕円 118"/>
                  <p:cNvSpPr/>
                  <p:nvPr/>
                </p:nvSpPr>
                <p:spPr>
                  <a:xfrm>
                    <a:off x="6617490" y="1415820"/>
                    <a:ext cx="152196" cy="15571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58055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286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20" name="楕円 119"/>
                  <p:cNvSpPr/>
                  <p:nvPr/>
                </p:nvSpPr>
                <p:spPr>
                  <a:xfrm>
                    <a:off x="6630908" y="1455584"/>
                    <a:ext cx="80151" cy="89257"/>
                  </a:xfrm>
                  <a:prstGeom prst="ellipse">
                    <a:avLst/>
                  </a:prstGeom>
                  <a:solidFill>
                    <a:schemeClr val="tx1"/>
                  </a:solidFill>
                  <a:ln w="222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58055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286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2" name="フリーフォーム 1"/>
                <p:cNvSpPr/>
                <p:nvPr/>
              </p:nvSpPr>
              <p:spPr>
                <a:xfrm>
                  <a:off x="4050498" y="2737746"/>
                  <a:ext cx="47629" cy="92160"/>
                </a:xfrm>
                <a:custGeom>
                  <a:avLst/>
                  <a:gdLst>
                    <a:gd name="connsiteX0" fmla="*/ 4082 w 4082"/>
                    <a:gd name="connsiteY0" fmla="*/ 0 h 355147"/>
                    <a:gd name="connsiteX1" fmla="*/ 0 w 4082"/>
                    <a:gd name="connsiteY1" fmla="*/ 355147 h 355147"/>
                    <a:gd name="connsiteX0" fmla="*/ 188545 w 188545"/>
                    <a:gd name="connsiteY0" fmla="*/ 0 h 10000"/>
                    <a:gd name="connsiteX1" fmla="*/ 178545 w 188545"/>
                    <a:gd name="connsiteY1" fmla="*/ 10000 h 10000"/>
                    <a:gd name="connsiteX0" fmla="*/ 323861 w 323861"/>
                    <a:gd name="connsiteY0" fmla="*/ 0 h 10000"/>
                    <a:gd name="connsiteX1" fmla="*/ 313861 w 323861"/>
                    <a:gd name="connsiteY1" fmla="*/ 10000 h 10000"/>
                    <a:gd name="connsiteX0" fmla="*/ 266728 w 381269"/>
                    <a:gd name="connsiteY0" fmla="*/ 0 h 12121"/>
                    <a:gd name="connsiteX1" fmla="*/ 381272 w 381269"/>
                    <a:gd name="connsiteY1" fmla="*/ 12121 h 12121"/>
                    <a:gd name="connsiteX0" fmla="*/ 301901 w 336381"/>
                    <a:gd name="connsiteY0" fmla="*/ 0 h 13333"/>
                    <a:gd name="connsiteX1" fmla="*/ 336381 w 336381"/>
                    <a:gd name="connsiteY1" fmla="*/ 13333 h 13333"/>
                    <a:gd name="connsiteX0" fmla="*/ 323861 w 323861"/>
                    <a:gd name="connsiteY0" fmla="*/ 0 h 12575"/>
                    <a:gd name="connsiteX1" fmla="*/ 313858 w 323861"/>
                    <a:gd name="connsiteY1" fmla="*/ 12575 h 12575"/>
                    <a:gd name="connsiteX0" fmla="*/ 323861 w 323861"/>
                    <a:gd name="connsiteY0" fmla="*/ 0 h 11060"/>
                    <a:gd name="connsiteX1" fmla="*/ 313858 w 323861"/>
                    <a:gd name="connsiteY1" fmla="*/ 11060 h 11060"/>
                    <a:gd name="connsiteX0" fmla="*/ 337871 w 337871"/>
                    <a:gd name="connsiteY0" fmla="*/ 0 h 11666"/>
                    <a:gd name="connsiteX1" fmla="*/ 301181 w 337871"/>
                    <a:gd name="connsiteY1" fmla="*/ 11666 h 11666"/>
                    <a:gd name="connsiteX0" fmla="*/ 347560 w 347560"/>
                    <a:gd name="connsiteY0" fmla="*/ 0 h 11515"/>
                    <a:gd name="connsiteX1" fmla="*/ 293074 w 347560"/>
                    <a:gd name="connsiteY1" fmla="*/ 11515 h 11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7560" h="11515">
                      <a:moveTo>
                        <a:pt x="347560" y="0"/>
                      </a:moveTo>
                      <a:cubicBezTo>
                        <a:pt x="-72455" y="2337"/>
                        <a:pt x="-136941" y="9370"/>
                        <a:pt x="293074" y="11515"/>
                      </a:cubicBezTo>
                    </a:path>
                  </a:pathLst>
                </a:custGeom>
                <a:solidFill>
                  <a:srgbClr val="FFCC99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285" name="グループ化 284"/>
              <p:cNvGrpSpPr>
                <a:grpSpLocks noChangeAspect="1"/>
              </p:cNvGrpSpPr>
              <p:nvPr/>
            </p:nvGrpSpPr>
            <p:grpSpPr>
              <a:xfrm rot="21228111">
                <a:off x="1507243" y="1693969"/>
                <a:ext cx="1066718" cy="741674"/>
                <a:chOff x="6935766" y="2743201"/>
                <a:chExt cx="4635511" cy="3223006"/>
              </a:xfrm>
            </p:grpSpPr>
            <p:sp>
              <p:nvSpPr>
                <p:cNvPr id="286" name="フリーフォーム 285"/>
                <p:cNvSpPr/>
                <p:nvPr/>
              </p:nvSpPr>
              <p:spPr>
                <a:xfrm>
                  <a:off x="7451271" y="2743201"/>
                  <a:ext cx="3728358" cy="2549927"/>
                </a:xfrm>
                <a:custGeom>
                  <a:avLst/>
                  <a:gdLst>
                    <a:gd name="connsiteX0" fmla="*/ 0 w 3820886"/>
                    <a:gd name="connsiteY0" fmla="*/ 2498271 h 2596243"/>
                    <a:gd name="connsiteX1" fmla="*/ 1790700 w 3820886"/>
                    <a:gd name="connsiteY1" fmla="*/ 0 h 2596243"/>
                    <a:gd name="connsiteX2" fmla="*/ 3820886 w 3820886"/>
                    <a:gd name="connsiteY2" fmla="*/ 2596243 h 2596243"/>
                    <a:gd name="connsiteX3" fmla="*/ 0 w 3820886"/>
                    <a:gd name="connsiteY3" fmla="*/ 2498271 h 2596243"/>
                    <a:gd name="connsiteX0" fmla="*/ 0 w 3793199"/>
                    <a:gd name="connsiteY0" fmla="*/ 2621369 h 2621369"/>
                    <a:gd name="connsiteX1" fmla="*/ 1763013 w 3793199"/>
                    <a:gd name="connsiteY1" fmla="*/ 0 h 2621369"/>
                    <a:gd name="connsiteX2" fmla="*/ 3793199 w 3793199"/>
                    <a:gd name="connsiteY2" fmla="*/ 2596243 h 2621369"/>
                    <a:gd name="connsiteX3" fmla="*/ 0 w 3793199"/>
                    <a:gd name="connsiteY3" fmla="*/ 2621369 h 2621369"/>
                    <a:gd name="connsiteX0" fmla="*/ 0 w 3793199"/>
                    <a:gd name="connsiteY0" fmla="*/ 2621369 h 2621369"/>
                    <a:gd name="connsiteX1" fmla="*/ 1763013 w 3793199"/>
                    <a:gd name="connsiteY1" fmla="*/ 0 h 2621369"/>
                    <a:gd name="connsiteX2" fmla="*/ 3793199 w 3793199"/>
                    <a:gd name="connsiteY2" fmla="*/ 2596243 h 2621369"/>
                    <a:gd name="connsiteX3" fmla="*/ 0 w 3793199"/>
                    <a:gd name="connsiteY3" fmla="*/ 2621369 h 2621369"/>
                    <a:gd name="connsiteX0" fmla="*/ 0 w 3793199"/>
                    <a:gd name="connsiteY0" fmla="*/ 2621369 h 2621369"/>
                    <a:gd name="connsiteX1" fmla="*/ 1763013 w 3793199"/>
                    <a:gd name="connsiteY1" fmla="*/ 0 h 2621369"/>
                    <a:gd name="connsiteX2" fmla="*/ 3793199 w 3793199"/>
                    <a:gd name="connsiteY2" fmla="*/ 2596243 h 2621369"/>
                    <a:gd name="connsiteX3" fmla="*/ 0 w 3793199"/>
                    <a:gd name="connsiteY3" fmla="*/ 2621369 h 2621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3199" h="2621369">
                      <a:moveTo>
                        <a:pt x="0" y="2621369"/>
                      </a:moveTo>
                      <a:cubicBezTo>
                        <a:pt x="587671" y="1747579"/>
                        <a:pt x="1125504" y="795455"/>
                        <a:pt x="1763013" y="0"/>
                      </a:cubicBezTo>
                      <a:cubicBezTo>
                        <a:pt x="2423129" y="764697"/>
                        <a:pt x="3116470" y="1730829"/>
                        <a:pt x="3793199" y="2596243"/>
                      </a:cubicBezTo>
                      <a:lnTo>
                        <a:pt x="0" y="2621369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87" name="フリーフォーム 286"/>
                <p:cNvSpPr/>
                <p:nvPr/>
              </p:nvSpPr>
              <p:spPr>
                <a:xfrm>
                  <a:off x="7338123" y="3814409"/>
                  <a:ext cx="2062844" cy="1230086"/>
                </a:xfrm>
                <a:custGeom>
                  <a:avLst/>
                  <a:gdLst>
                    <a:gd name="connsiteX0" fmla="*/ 1600200 w 1600200"/>
                    <a:gd name="connsiteY0" fmla="*/ 696686 h 696686"/>
                    <a:gd name="connsiteX1" fmla="*/ 1094014 w 1600200"/>
                    <a:gd name="connsiteY1" fmla="*/ 0 h 696686"/>
                    <a:gd name="connsiteX2" fmla="*/ 0 w 1600200"/>
                    <a:gd name="connsiteY2" fmla="*/ 125186 h 696686"/>
                    <a:gd name="connsiteX3" fmla="*/ 1600200 w 1600200"/>
                    <a:gd name="connsiteY3" fmla="*/ 696686 h 696686"/>
                    <a:gd name="connsiteX0" fmla="*/ 1807029 w 1807029"/>
                    <a:gd name="connsiteY0" fmla="*/ 1104900 h 1104900"/>
                    <a:gd name="connsiteX1" fmla="*/ 1094014 w 1807029"/>
                    <a:gd name="connsiteY1" fmla="*/ 0 h 1104900"/>
                    <a:gd name="connsiteX2" fmla="*/ 0 w 1807029"/>
                    <a:gd name="connsiteY2" fmla="*/ 125186 h 1104900"/>
                    <a:gd name="connsiteX3" fmla="*/ 1807029 w 1807029"/>
                    <a:gd name="connsiteY3" fmla="*/ 1104900 h 1104900"/>
                    <a:gd name="connsiteX0" fmla="*/ 2062844 w 2062844"/>
                    <a:gd name="connsiteY0" fmla="*/ 1230086 h 1230086"/>
                    <a:gd name="connsiteX1" fmla="*/ 1094014 w 2062844"/>
                    <a:gd name="connsiteY1" fmla="*/ 0 h 1230086"/>
                    <a:gd name="connsiteX2" fmla="*/ 0 w 2062844"/>
                    <a:gd name="connsiteY2" fmla="*/ 125186 h 1230086"/>
                    <a:gd name="connsiteX3" fmla="*/ 2062844 w 2062844"/>
                    <a:gd name="connsiteY3" fmla="*/ 1230086 h 123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62844" h="1230086">
                      <a:moveTo>
                        <a:pt x="2062844" y="1230086"/>
                      </a:moveTo>
                      <a:lnTo>
                        <a:pt x="1094014" y="0"/>
                      </a:lnTo>
                      <a:lnTo>
                        <a:pt x="0" y="125186"/>
                      </a:lnTo>
                      <a:lnTo>
                        <a:pt x="2062844" y="1230086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88" name="フリーフォーム 287"/>
                <p:cNvSpPr/>
                <p:nvPr/>
              </p:nvSpPr>
              <p:spPr>
                <a:xfrm flipH="1">
                  <a:off x="9172366" y="3780796"/>
                  <a:ext cx="1800433" cy="1230086"/>
                </a:xfrm>
                <a:custGeom>
                  <a:avLst/>
                  <a:gdLst>
                    <a:gd name="connsiteX0" fmla="*/ 1600200 w 1600200"/>
                    <a:gd name="connsiteY0" fmla="*/ 696686 h 696686"/>
                    <a:gd name="connsiteX1" fmla="*/ 1094014 w 1600200"/>
                    <a:gd name="connsiteY1" fmla="*/ 0 h 696686"/>
                    <a:gd name="connsiteX2" fmla="*/ 0 w 1600200"/>
                    <a:gd name="connsiteY2" fmla="*/ 125186 h 696686"/>
                    <a:gd name="connsiteX3" fmla="*/ 1600200 w 1600200"/>
                    <a:gd name="connsiteY3" fmla="*/ 696686 h 696686"/>
                    <a:gd name="connsiteX0" fmla="*/ 1807029 w 1807029"/>
                    <a:gd name="connsiteY0" fmla="*/ 1104900 h 1104900"/>
                    <a:gd name="connsiteX1" fmla="*/ 1094014 w 1807029"/>
                    <a:gd name="connsiteY1" fmla="*/ 0 h 1104900"/>
                    <a:gd name="connsiteX2" fmla="*/ 0 w 1807029"/>
                    <a:gd name="connsiteY2" fmla="*/ 125186 h 1104900"/>
                    <a:gd name="connsiteX3" fmla="*/ 1807029 w 1807029"/>
                    <a:gd name="connsiteY3" fmla="*/ 1104900 h 1104900"/>
                    <a:gd name="connsiteX0" fmla="*/ 2062844 w 2062844"/>
                    <a:gd name="connsiteY0" fmla="*/ 1230086 h 1230086"/>
                    <a:gd name="connsiteX1" fmla="*/ 1094014 w 2062844"/>
                    <a:gd name="connsiteY1" fmla="*/ 0 h 1230086"/>
                    <a:gd name="connsiteX2" fmla="*/ 0 w 2062844"/>
                    <a:gd name="connsiteY2" fmla="*/ 125186 h 1230086"/>
                    <a:gd name="connsiteX3" fmla="*/ 2062844 w 2062844"/>
                    <a:gd name="connsiteY3" fmla="*/ 1230086 h 123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62844" h="1230086">
                      <a:moveTo>
                        <a:pt x="2062844" y="1230086"/>
                      </a:moveTo>
                      <a:lnTo>
                        <a:pt x="1094014" y="0"/>
                      </a:lnTo>
                      <a:lnTo>
                        <a:pt x="0" y="125186"/>
                      </a:lnTo>
                      <a:lnTo>
                        <a:pt x="2062844" y="1230086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89" name="フリーフォーム 288"/>
                <p:cNvSpPr/>
                <p:nvPr/>
              </p:nvSpPr>
              <p:spPr>
                <a:xfrm>
                  <a:off x="8318296" y="3934413"/>
                  <a:ext cx="2051093" cy="1401294"/>
                </a:xfrm>
                <a:custGeom>
                  <a:avLst/>
                  <a:gdLst>
                    <a:gd name="connsiteX0" fmla="*/ 0 w 3820886"/>
                    <a:gd name="connsiteY0" fmla="*/ 2498271 h 2596243"/>
                    <a:gd name="connsiteX1" fmla="*/ 1790700 w 3820886"/>
                    <a:gd name="connsiteY1" fmla="*/ 0 h 2596243"/>
                    <a:gd name="connsiteX2" fmla="*/ 3820886 w 3820886"/>
                    <a:gd name="connsiteY2" fmla="*/ 2596243 h 2596243"/>
                    <a:gd name="connsiteX3" fmla="*/ 0 w 3820886"/>
                    <a:gd name="connsiteY3" fmla="*/ 2498271 h 2596243"/>
                    <a:gd name="connsiteX0" fmla="*/ 0 w 3793199"/>
                    <a:gd name="connsiteY0" fmla="*/ 2621369 h 2621369"/>
                    <a:gd name="connsiteX1" fmla="*/ 1763013 w 3793199"/>
                    <a:gd name="connsiteY1" fmla="*/ 0 h 2621369"/>
                    <a:gd name="connsiteX2" fmla="*/ 3793199 w 3793199"/>
                    <a:gd name="connsiteY2" fmla="*/ 2596243 h 2621369"/>
                    <a:gd name="connsiteX3" fmla="*/ 0 w 3793199"/>
                    <a:gd name="connsiteY3" fmla="*/ 2621369 h 2621369"/>
                    <a:gd name="connsiteX0" fmla="*/ 0 w 3001335"/>
                    <a:gd name="connsiteY0" fmla="*/ 2621369 h 2621369"/>
                    <a:gd name="connsiteX1" fmla="*/ 1763013 w 3001335"/>
                    <a:gd name="connsiteY1" fmla="*/ 0 h 2621369"/>
                    <a:gd name="connsiteX2" fmla="*/ 3001335 w 3001335"/>
                    <a:gd name="connsiteY2" fmla="*/ 1544317 h 2621369"/>
                    <a:gd name="connsiteX3" fmla="*/ 0 w 3001335"/>
                    <a:gd name="connsiteY3" fmla="*/ 2621369 h 2621369"/>
                    <a:gd name="connsiteX0" fmla="*/ 0 w 3029023"/>
                    <a:gd name="connsiteY0" fmla="*/ 2621369 h 2621369"/>
                    <a:gd name="connsiteX1" fmla="*/ 1763013 w 3029023"/>
                    <a:gd name="connsiteY1" fmla="*/ 0 h 2621369"/>
                    <a:gd name="connsiteX2" fmla="*/ 3029023 w 3029023"/>
                    <a:gd name="connsiteY2" fmla="*/ 1605866 h 2621369"/>
                    <a:gd name="connsiteX3" fmla="*/ 0 w 3029023"/>
                    <a:gd name="connsiteY3" fmla="*/ 2621369 h 2621369"/>
                    <a:gd name="connsiteX0" fmla="*/ 0 w 2347908"/>
                    <a:gd name="connsiteY0" fmla="*/ 1658969 h 1658969"/>
                    <a:gd name="connsiteX1" fmla="*/ 1081898 w 2347908"/>
                    <a:gd name="connsiteY1" fmla="*/ 0 h 1658969"/>
                    <a:gd name="connsiteX2" fmla="*/ 2347908 w 2347908"/>
                    <a:gd name="connsiteY2" fmla="*/ 1605866 h 1658969"/>
                    <a:gd name="connsiteX3" fmla="*/ 0 w 2347908"/>
                    <a:gd name="connsiteY3" fmla="*/ 1658969 h 1658969"/>
                    <a:gd name="connsiteX0" fmla="*/ 0 w 2364520"/>
                    <a:gd name="connsiteY0" fmla="*/ 1619802 h 1619802"/>
                    <a:gd name="connsiteX1" fmla="*/ 1098510 w 2364520"/>
                    <a:gd name="connsiteY1" fmla="*/ 0 h 1619802"/>
                    <a:gd name="connsiteX2" fmla="*/ 2364520 w 2364520"/>
                    <a:gd name="connsiteY2" fmla="*/ 1605866 h 1619802"/>
                    <a:gd name="connsiteX3" fmla="*/ 0 w 2364520"/>
                    <a:gd name="connsiteY3" fmla="*/ 1619802 h 1619802"/>
                    <a:gd name="connsiteX0" fmla="*/ 0 w 2364520"/>
                    <a:gd name="connsiteY0" fmla="*/ 1619802 h 1619802"/>
                    <a:gd name="connsiteX1" fmla="*/ 1098510 w 2364520"/>
                    <a:gd name="connsiteY1" fmla="*/ 0 h 1619802"/>
                    <a:gd name="connsiteX2" fmla="*/ 2364520 w 2364520"/>
                    <a:gd name="connsiteY2" fmla="*/ 1605866 h 1619802"/>
                    <a:gd name="connsiteX3" fmla="*/ 0 w 2364520"/>
                    <a:gd name="connsiteY3" fmla="*/ 1619802 h 1619802"/>
                    <a:gd name="connsiteX0" fmla="*/ 0 w 2364520"/>
                    <a:gd name="connsiteY0" fmla="*/ 1619802 h 1619802"/>
                    <a:gd name="connsiteX1" fmla="*/ 1098510 w 2364520"/>
                    <a:gd name="connsiteY1" fmla="*/ 0 h 1619802"/>
                    <a:gd name="connsiteX2" fmla="*/ 2364520 w 2364520"/>
                    <a:gd name="connsiteY2" fmla="*/ 1605866 h 1619802"/>
                    <a:gd name="connsiteX3" fmla="*/ 0 w 2364520"/>
                    <a:gd name="connsiteY3" fmla="*/ 1619802 h 1619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64520" h="1619802">
                      <a:moveTo>
                        <a:pt x="0" y="1619802"/>
                      </a:moveTo>
                      <a:cubicBezTo>
                        <a:pt x="366170" y="1079868"/>
                        <a:pt x="721264" y="444813"/>
                        <a:pt x="1098510" y="0"/>
                      </a:cubicBezTo>
                      <a:cubicBezTo>
                        <a:pt x="1526049" y="462549"/>
                        <a:pt x="1942517" y="1070577"/>
                        <a:pt x="2364520" y="1605866"/>
                      </a:cubicBezTo>
                      <a:lnTo>
                        <a:pt x="0" y="161980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90" name="フリーフォーム 289"/>
                <p:cNvSpPr/>
                <p:nvPr/>
              </p:nvSpPr>
              <p:spPr>
                <a:xfrm>
                  <a:off x="6935766" y="5171550"/>
                  <a:ext cx="4635511" cy="794657"/>
                </a:xfrm>
                <a:custGeom>
                  <a:avLst/>
                  <a:gdLst>
                    <a:gd name="connsiteX0" fmla="*/ 0 w 4620986"/>
                    <a:gd name="connsiteY0" fmla="*/ 103414 h 794657"/>
                    <a:gd name="connsiteX1" fmla="*/ 87086 w 4620986"/>
                    <a:gd name="connsiteY1" fmla="*/ 794657 h 794657"/>
                    <a:gd name="connsiteX2" fmla="*/ 4599214 w 4620986"/>
                    <a:gd name="connsiteY2" fmla="*/ 756557 h 794657"/>
                    <a:gd name="connsiteX3" fmla="*/ 4620986 w 4620986"/>
                    <a:gd name="connsiteY3" fmla="*/ 0 h 794657"/>
                    <a:gd name="connsiteX4" fmla="*/ 0 w 4620986"/>
                    <a:gd name="connsiteY4" fmla="*/ 103414 h 794657"/>
                    <a:gd name="connsiteX0" fmla="*/ 11992 w 4632978"/>
                    <a:gd name="connsiteY0" fmla="*/ 103414 h 794657"/>
                    <a:gd name="connsiteX1" fmla="*/ 99078 w 4632978"/>
                    <a:gd name="connsiteY1" fmla="*/ 794657 h 794657"/>
                    <a:gd name="connsiteX2" fmla="*/ 4611206 w 4632978"/>
                    <a:gd name="connsiteY2" fmla="*/ 756557 h 794657"/>
                    <a:gd name="connsiteX3" fmla="*/ 4632978 w 4632978"/>
                    <a:gd name="connsiteY3" fmla="*/ 0 h 794657"/>
                    <a:gd name="connsiteX4" fmla="*/ 11992 w 4632978"/>
                    <a:gd name="connsiteY4" fmla="*/ 103414 h 794657"/>
                    <a:gd name="connsiteX0" fmla="*/ 14525 w 4635511"/>
                    <a:gd name="connsiteY0" fmla="*/ 103414 h 794657"/>
                    <a:gd name="connsiteX1" fmla="*/ 101611 w 4635511"/>
                    <a:gd name="connsiteY1" fmla="*/ 794657 h 794657"/>
                    <a:gd name="connsiteX2" fmla="*/ 4613739 w 4635511"/>
                    <a:gd name="connsiteY2" fmla="*/ 756557 h 794657"/>
                    <a:gd name="connsiteX3" fmla="*/ 4635511 w 4635511"/>
                    <a:gd name="connsiteY3" fmla="*/ 0 h 794657"/>
                    <a:gd name="connsiteX4" fmla="*/ 14525 w 4635511"/>
                    <a:gd name="connsiteY4" fmla="*/ 103414 h 794657"/>
                    <a:gd name="connsiteX0" fmla="*/ 14525 w 4635511"/>
                    <a:gd name="connsiteY0" fmla="*/ 103414 h 794657"/>
                    <a:gd name="connsiteX1" fmla="*/ 101611 w 4635511"/>
                    <a:gd name="connsiteY1" fmla="*/ 794657 h 794657"/>
                    <a:gd name="connsiteX2" fmla="*/ 4613739 w 4635511"/>
                    <a:gd name="connsiteY2" fmla="*/ 756557 h 794657"/>
                    <a:gd name="connsiteX3" fmla="*/ 4635511 w 4635511"/>
                    <a:gd name="connsiteY3" fmla="*/ 0 h 794657"/>
                    <a:gd name="connsiteX4" fmla="*/ 14525 w 4635511"/>
                    <a:gd name="connsiteY4" fmla="*/ 103414 h 794657"/>
                    <a:gd name="connsiteX0" fmla="*/ 14525 w 4635511"/>
                    <a:gd name="connsiteY0" fmla="*/ 103414 h 794657"/>
                    <a:gd name="connsiteX1" fmla="*/ 101611 w 4635511"/>
                    <a:gd name="connsiteY1" fmla="*/ 794657 h 794657"/>
                    <a:gd name="connsiteX2" fmla="*/ 4613739 w 4635511"/>
                    <a:gd name="connsiteY2" fmla="*/ 756557 h 794657"/>
                    <a:gd name="connsiteX3" fmla="*/ 4635511 w 4635511"/>
                    <a:gd name="connsiteY3" fmla="*/ 0 h 794657"/>
                    <a:gd name="connsiteX4" fmla="*/ 14525 w 4635511"/>
                    <a:gd name="connsiteY4" fmla="*/ 103414 h 794657"/>
                    <a:gd name="connsiteX0" fmla="*/ 14525 w 4635511"/>
                    <a:gd name="connsiteY0" fmla="*/ 103414 h 794657"/>
                    <a:gd name="connsiteX1" fmla="*/ 101611 w 4635511"/>
                    <a:gd name="connsiteY1" fmla="*/ 794657 h 794657"/>
                    <a:gd name="connsiteX2" fmla="*/ 4613739 w 4635511"/>
                    <a:gd name="connsiteY2" fmla="*/ 756557 h 794657"/>
                    <a:gd name="connsiteX3" fmla="*/ 4635511 w 4635511"/>
                    <a:gd name="connsiteY3" fmla="*/ 0 h 794657"/>
                    <a:gd name="connsiteX4" fmla="*/ 14525 w 4635511"/>
                    <a:gd name="connsiteY4" fmla="*/ 103414 h 794657"/>
                    <a:gd name="connsiteX0" fmla="*/ 14525 w 4635511"/>
                    <a:gd name="connsiteY0" fmla="*/ 103414 h 794657"/>
                    <a:gd name="connsiteX1" fmla="*/ 101611 w 4635511"/>
                    <a:gd name="connsiteY1" fmla="*/ 794657 h 794657"/>
                    <a:gd name="connsiteX2" fmla="*/ 4613739 w 4635511"/>
                    <a:gd name="connsiteY2" fmla="*/ 756557 h 794657"/>
                    <a:gd name="connsiteX3" fmla="*/ 4635511 w 4635511"/>
                    <a:gd name="connsiteY3" fmla="*/ 0 h 794657"/>
                    <a:gd name="connsiteX4" fmla="*/ 14525 w 4635511"/>
                    <a:gd name="connsiteY4" fmla="*/ 103414 h 794657"/>
                    <a:gd name="connsiteX0" fmla="*/ 14525 w 4635511"/>
                    <a:gd name="connsiteY0" fmla="*/ 103414 h 794657"/>
                    <a:gd name="connsiteX1" fmla="*/ 101611 w 4635511"/>
                    <a:gd name="connsiteY1" fmla="*/ 794657 h 794657"/>
                    <a:gd name="connsiteX2" fmla="*/ 4613739 w 4635511"/>
                    <a:gd name="connsiteY2" fmla="*/ 756557 h 794657"/>
                    <a:gd name="connsiteX3" fmla="*/ 4635511 w 4635511"/>
                    <a:gd name="connsiteY3" fmla="*/ 0 h 794657"/>
                    <a:gd name="connsiteX4" fmla="*/ 14525 w 4635511"/>
                    <a:gd name="connsiteY4" fmla="*/ 103414 h 794657"/>
                    <a:gd name="connsiteX0" fmla="*/ 14525 w 4635511"/>
                    <a:gd name="connsiteY0" fmla="*/ 103414 h 794657"/>
                    <a:gd name="connsiteX1" fmla="*/ 101611 w 4635511"/>
                    <a:gd name="connsiteY1" fmla="*/ 794657 h 794657"/>
                    <a:gd name="connsiteX2" fmla="*/ 4613739 w 4635511"/>
                    <a:gd name="connsiteY2" fmla="*/ 756557 h 794657"/>
                    <a:gd name="connsiteX3" fmla="*/ 4635511 w 4635511"/>
                    <a:gd name="connsiteY3" fmla="*/ 0 h 794657"/>
                    <a:gd name="connsiteX4" fmla="*/ 14525 w 4635511"/>
                    <a:gd name="connsiteY4" fmla="*/ 103414 h 794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35511" h="794657">
                      <a:moveTo>
                        <a:pt x="14525" y="103414"/>
                      </a:moveTo>
                      <a:cubicBezTo>
                        <a:pt x="-32646" y="377371"/>
                        <a:pt x="45368" y="635000"/>
                        <a:pt x="101611" y="794657"/>
                      </a:cubicBezTo>
                      <a:lnTo>
                        <a:pt x="4613739" y="756557"/>
                      </a:lnTo>
                      <a:cubicBezTo>
                        <a:pt x="4620996" y="504371"/>
                        <a:pt x="4573825" y="268514"/>
                        <a:pt x="4635511" y="0"/>
                      </a:cubicBezTo>
                      <a:cubicBezTo>
                        <a:pt x="3095182" y="56243"/>
                        <a:pt x="1554854" y="139700"/>
                        <a:pt x="14525" y="10341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294" name="テキスト ボックス 5"/>
            <p:cNvSpPr txBox="1"/>
            <p:nvPr/>
          </p:nvSpPr>
          <p:spPr>
            <a:xfrm>
              <a:off x="2888363" y="3911836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6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/>
          <p:cNvGrpSpPr/>
          <p:nvPr/>
        </p:nvGrpSpPr>
        <p:grpSpPr>
          <a:xfrm>
            <a:off x="1710603" y="1411652"/>
            <a:ext cx="2307917" cy="2861101"/>
            <a:chOff x="1710603" y="1411652"/>
            <a:chExt cx="2307917" cy="286110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710603" y="1411652"/>
              <a:ext cx="2307917" cy="2722368"/>
              <a:chOff x="2957513" y="2824816"/>
              <a:chExt cx="2307917" cy="2722368"/>
            </a:xfrm>
          </p:grpSpPr>
          <p:grpSp>
            <p:nvGrpSpPr>
              <p:cNvPr id="3" name="グループ化 2"/>
              <p:cNvGrpSpPr/>
              <p:nvPr/>
            </p:nvGrpSpPr>
            <p:grpSpPr>
              <a:xfrm>
                <a:off x="4039645" y="5202327"/>
                <a:ext cx="326699" cy="304800"/>
                <a:chOff x="4311373" y="5216383"/>
                <a:chExt cx="326699" cy="304800"/>
              </a:xfrm>
            </p:grpSpPr>
            <p:sp>
              <p:nvSpPr>
                <p:cNvPr id="39" name="楕円 38"/>
                <p:cNvSpPr/>
                <p:nvPr/>
              </p:nvSpPr>
              <p:spPr>
                <a:xfrm>
                  <a:off x="4311373" y="5216383"/>
                  <a:ext cx="326699" cy="3048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楕円 39"/>
                <p:cNvSpPr/>
                <p:nvPr/>
              </p:nvSpPr>
              <p:spPr>
                <a:xfrm>
                  <a:off x="4447276" y="5348798"/>
                  <a:ext cx="54891" cy="54097"/>
                </a:xfrm>
                <a:prstGeom prst="ellipse">
                  <a:avLst/>
                </a:prstGeom>
                <a:solidFill>
                  <a:srgbClr val="B09D8B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" name="楕円 3"/>
              <p:cNvSpPr/>
              <p:nvPr/>
            </p:nvSpPr>
            <p:spPr>
              <a:xfrm>
                <a:off x="3334672" y="5188715"/>
                <a:ext cx="323267" cy="3048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楕円 4"/>
              <p:cNvSpPr/>
              <p:nvPr/>
            </p:nvSpPr>
            <p:spPr>
              <a:xfrm>
                <a:off x="3454311" y="5324267"/>
                <a:ext cx="54891" cy="54097"/>
              </a:xfrm>
              <a:prstGeom prst="ellipse">
                <a:avLst/>
              </a:prstGeom>
              <a:solidFill>
                <a:srgbClr val="B09D8B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/>
              <p:cNvSpPr/>
              <p:nvPr/>
            </p:nvSpPr>
            <p:spPr>
              <a:xfrm>
                <a:off x="3557589" y="5279245"/>
                <a:ext cx="747712" cy="196457"/>
              </a:xfrm>
              <a:custGeom>
                <a:avLst/>
                <a:gdLst>
                  <a:gd name="connsiteX0" fmla="*/ 0 w 750093"/>
                  <a:gd name="connsiteY0" fmla="*/ 28575 h 97631"/>
                  <a:gd name="connsiteX1" fmla="*/ 0 w 750093"/>
                  <a:gd name="connsiteY1" fmla="*/ 95250 h 97631"/>
                  <a:gd name="connsiteX2" fmla="*/ 745331 w 750093"/>
                  <a:gd name="connsiteY2" fmla="*/ 97631 h 97631"/>
                  <a:gd name="connsiteX3" fmla="*/ 750093 w 750093"/>
                  <a:gd name="connsiteY3" fmla="*/ 0 h 97631"/>
                  <a:gd name="connsiteX4" fmla="*/ 0 w 750093"/>
                  <a:gd name="connsiteY4" fmla="*/ 28575 h 97631"/>
                  <a:gd name="connsiteX0" fmla="*/ 4762 w 750093"/>
                  <a:gd name="connsiteY0" fmla="*/ 0 h 104775"/>
                  <a:gd name="connsiteX1" fmla="*/ 0 w 750093"/>
                  <a:gd name="connsiteY1" fmla="*/ 102394 h 104775"/>
                  <a:gd name="connsiteX2" fmla="*/ 745331 w 750093"/>
                  <a:gd name="connsiteY2" fmla="*/ 104775 h 104775"/>
                  <a:gd name="connsiteX3" fmla="*/ 750093 w 750093"/>
                  <a:gd name="connsiteY3" fmla="*/ 7144 h 104775"/>
                  <a:gd name="connsiteX4" fmla="*/ 4762 w 750093"/>
                  <a:gd name="connsiteY4" fmla="*/ 0 h 104775"/>
                  <a:gd name="connsiteX0" fmla="*/ 4762 w 752474"/>
                  <a:gd name="connsiteY0" fmla="*/ 4762 h 109537"/>
                  <a:gd name="connsiteX1" fmla="*/ 0 w 752474"/>
                  <a:gd name="connsiteY1" fmla="*/ 107156 h 109537"/>
                  <a:gd name="connsiteX2" fmla="*/ 745331 w 752474"/>
                  <a:gd name="connsiteY2" fmla="*/ 109537 h 109537"/>
                  <a:gd name="connsiteX3" fmla="*/ 752474 w 752474"/>
                  <a:gd name="connsiteY3" fmla="*/ 0 h 109537"/>
                  <a:gd name="connsiteX4" fmla="*/ 4762 w 752474"/>
                  <a:gd name="connsiteY4" fmla="*/ 4762 h 109537"/>
                  <a:gd name="connsiteX0" fmla="*/ 0 w 752474"/>
                  <a:gd name="connsiteY0" fmla="*/ 0 h 119063"/>
                  <a:gd name="connsiteX1" fmla="*/ 0 w 752474"/>
                  <a:gd name="connsiteY1" fmla="*/ 116682 h 119063"/>
                  <a:gd name="connsiteX2" fmla="*/ 745331 w 752474"/>
                  <a:gd name="connsiteY2" fmla="*/ 119063 h 119063"/>
                  <a:gd name="connsiteX3" fmla="*/ 752474 w 752474"/>
                  <a:gd name="connsiteY3" fmla="*/ 9526 h 119063"/>
                  <a:gd name="connsiteX4" fmla="*/ 0 w 752474"/>
                  <a:gd name="connsiteY4" fmla="*/ 0 h 119063"/>
                  <a:gd name="connsiteX0" fmla="*/ 0 w 747712"/>
                  <a:gd name="connsiteY0" fmla="*/ 0 h 119063"/>
                  <a:gd name="connsiteX1" fmla="*/ 0 w 747712"/>
                  <a:gd name="connsiteY1" fmla="*/ 116682 h 119063"/>
                  <a:gd name="connsiteX2" fmla="*/ 745331 w 747712"/>
                  <a:gd name="connsiteY2" fmla="*/ 119063 h 119063"/>
                  <a:gd name="connsiteX3" fmla="*/ 747712 w 747712"/>
                  <a:gd name="connsiteY3" fmla="*/ 2382 h 119063"/>
                  <a:gd name="connsiteX4" fmla="*/ 0 w 747712"/>
                  <a:gd name="connsiteY4" fmla="*/ 0 h 119063"/>
                  <a:gd name="connsiteX0" fmla="*/ 0 w 747712"/>
                  <a:gd name="connsiteY0" fmla="*/ 0 h 180713"/>
                  <a:gd name="connsiteX1" fmla="*/ 0 w 747712"/>
                  <a:gd name="connsiteY1" fmla="*/ 116682 h 180713"/>
                  <a:gd name="connsiteX2" fmla="*/ 745331 w 747712"/>
                  <a:gd name="connsiteY2" fmla="*/ 119063 h 180713"/>
                  <a:gd name="connsiteX3" fmla="*/ 747712 w 747712"/>
                  <a:gd name="connsiteY3" fmla="*/ 2382 h 180713"/>
                  <a:gd name="connsiteX4" fmla="*/ 0 w 747712"/>
                  <a:gd name="connsiteY4" fmla="*/ 0 h 180713"/>
                  <a:gd name="connsiteX0" fmla="*/ 21 w 747733"/>
                  <a:gd name="connsiteY0" fmla="*/ 0 h 198087"/>
                  <a:gd name="connsiteX1" fmla="*/ 21 w 747733"/>
                  <a:gd name="connsiteY1" fmla="*/ 116682 h 198087"/>
                  <a:gd name="connsiteX2" fmla="*/ 745352 w 747733"/>
                  <a:gd name="connsiteY2" fmla="*/ 119063 h 198087"/>
                  <a:gd name="connsiteX3" fmla="*/ 747733 w 747733"/>
                  <a:gd name="connsiteY3" fmla="*/ 2382 h 198087"/>
                  <a:gd name="connsiteX4" fmla="*/ 21 w 747733"/>
                  <a:gd name="connsiteY4" fmla="*/ 0 h 198087"/>
                  <a:gd name="connsiteX0" fmla="*/ 18 w 747730"/>
                  <a:gd name="connsiteY0" fmla="*/ 0 h 187028"/>
                  <a:gd name="connsiteX1" fmla="*/ 18 w 747730"/>
                  <a:gd name="connsiteY1" fmla="*/ 116682 h 187028"/>
                  <a:gd name="connsiteX2" fmla="*/ 745349 w 747730"/>
                  <a:gd name="connsiteY2" fmla="*/ 119063 h 187028"/>
                  <a:gd name="connsiteX3" fmla="*/ 747730 w 747730"/>
                  <a:gd name="connsiteY3" fmla="*/ 2382 h 187028"/>
                  <a:gd name="connsiteX4" fmla="*/ 18 w 747730"/>
                  <a:gd name="connsiteY4" fmla="*/ 0 h 187028"/>
                  <a:gd name="connsiteX0" fmla="*/ 0 w 747712"/>
                  <a:gd name="connsiteY0" fmla="*/ 0 h 193348"/>
                  <a:gd name="connsiteX1" fmla="*/ 0 w 747712"/>
                  <a:gd name="connsiteY1" fmla="*/ 116682 h 193348"/>
                  <a:gd name="connsiteX2" fmla="*/ 745331 w 747712"/>
                  <a:gd name="connsiteY2" fmla="*/ 119063 h 193348"/>
                  <a:gd name="connsiteX3" fmla="*/ 747712 w 747712"/>
                  <a:gd name="connsiteY3" fmla="*/ 2382 h 193348"/>
                  <a:gd name="connsiteX4" fmla="*/ 0 w 747712"/>
                  <a:gd name="connsiteY4" fmla="*/ 0 h 193348"/>
                  <a:gd name="connsiteX0" fmla="*/ 0 w 747712"/>
                  <a:gd name="connsiteY0" fmla="*/ 0 h 199230"/>
                  <a:gd name="connsiteX1" fmla="*/ 0 w 747712"/>
                  <a:gd name="connsiteY1" fmla="*/ 116682 h 199230"/>
                  <a:gd name="connsiteX2" fmla="*/ 745331 w 747712"/>
                  <a:gd name="connsiteY2" fmla="*/ 119063 h 199230"/>
                  <a:gd name="connsiteX3" fmla="*/ 747712 w 747712"/>
                  <a:gd name="connsiteY3" fmla="*/ 2382 h 199230"/>
                  <a:gd name="connsiteX4" fmla="*/ 0 w 747712"/>
                  <a:gd name="connsiteY4" fmla="*/ 0 h 199230"/>
                  <a:gd name="connsiteX0" fmla="*/ 0 w 747712"/>
                  <a:gd name="connsiteY0" fmla="*/ 0 h 195574"/>
                  <a:gd name="connsiteX1" fmla="*/ 0 w 747712"/>
                  <a:gd name="connsiteY1" fmla="*/ 116682 h 195574"/>
                  <a:gd name="connsiteX2" fmla="*/ 745331 w 747712"/>
                  <a:gd name="connsiteY2" fmla="*/ 119063 h 195574"/>
                  <a:gd name="connsiteX3" fmla="*/ 747712 w 747712"/>
                  <a:gd name="connsiteY3" fmla="*/ 2382 h 195574"/>
                  <a:gd name="connsiteX4" fmla="*/ 0 w 747712"/>
                  <a:gd name="connsiteY4" fmla="*/ 0 h 195574"/>
                  <a:gd name="connsiteX0" fmla="*/ 0 w 747712"/>
                  <a:gd name="connsiteY0" fmla="*/ 0 h 202779"/>
                  <a:gd name="connsiteX1" fmla="*/ 0 w 747712"/>
                  <a:gd name="connsiteY1" fmla="*/ 116682 h 202779"/>
                  <a:gd name="connsiteX2" fmla="*/ 745331 w 747712"/>
                  <a:gd name="connsiteY2" fmla="*/ 119063 h 202779"/>
                  <a:gd name="connsiteX3" fmla="*/ 747712 w 747712"/>
                  <a:gd name="connsiteY3" fmla="*/ 2382 h 202779"/>
                  <a:gd name="connsiteX4" fmla="*/ 0 w 747712"/>
                  <a:gd name="connsiteY4" fmla="*/ 0 h 202779"/>
                  <a:gd name="connsiteX0" fmla="*/ 0 w 747712"/>
                  <a:gd name="connsiteY0" fmla="*/ 0 h 198240"/>
                  <a:gd name="connsiteX1" fmla="*/ 0 w 747712"/>
                  <a:gd name="connsiteY1" fmla="*/ 116682 h 198240"/>
                  <a:gd name="connsiteX2" fmla="*/ 745331 w 747712"/>
                  <a:gd name="connsiteY2" fmla="*/ 119063 h 198240"/>
                  <a:gd name="connsiteX3" fmla="*/ 747712 w 747712"/>
                  <a:gd name="connsiteY3" fmla="*/ 2382 h 198240"/>
                  <a:gd name="connsiteX4" fmla="*/ 0 w 747712"/>
                  <a:gd name="connsiteY4" fmla="*/ 0 h 198240"/>
                  <a:gd name="connsiteX0" fmla="*/ 0 w 747712"/>
                  <a:gd name="connsiteY0" fmla="*/ 0 h 196457"/>
                  <a:gd name="connsiteX1" fmla="*/ 0 w 747712"/>
                  <a:gd name="connsiteY1" fmla="*/ 116682 h 196457"/>
                  <a:gd name="connsiteX2" fmla="*/ 745331 w 747712"/>
                  <a:gd name="connsiteY2" fmla="*/ 119063 h 196457"/>
                  <a:gd name="connsiteX3" fmla="*/ 747712 w 747712"/>
                  <a:gd name="connsiteY3" fmla="*/ 2382 h 196457"/>
                  <a:gd name="connsiteX4" fmla="*/ 0 w 747712"/>
                  <a:gd name="connsiteY4" fmla="*/ 0 h 196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7712" h="196457">
                    <a:moveTo>
                      <a:pt x="0" y="0"/>
                    </a:moveTo>
                    <a:lnTo>
                      <a:pt x="0" y="116682"/>
                    </a:lnTo>
                    <a:cubicBezTo>
                      <a:pt x="84138" y="222251"/>
                      <a:pt x="673100" y="223043"/>
                      <a:pt x="745331" y="119063"/>
                    </a:cubicBezTo>
                    <a:cubicBezTo>
                      <a:pt x="746125" y="80169"/>
                      <a:pt x="746918" y="41276"/>
                      <a:pt x="747712" y="238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楕円 6"/>
              <p:cNvSpPr/>
              <p:nvPr/>
            </p:nvSpPr>
            <p:spPr>
              <a:xfrm>
                <a:off x="2960541" y="4583232"/>
                <a:ext cx="1979644" cy="501018"/>
              </a:xfrm>
              <a:prstGeom prst="ellipse">
                <a:avLst/>
              </a:prstGeom>
              <a:solidFill>
                <a:srgbClr val="CCC1B7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/>
              <p:cNvSpPr/>
              <p:nvPr/>
            </p:nvSpPr>
            <p:spPr>
              <a:xfrm rot="1788566">
                <a:off x="3002471" y="3689241"/>
                <a:ext cx="728835" cy="393299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4714"/>
                  <a:gd name="connsiteY0" fmla="*/ 299183 h 410308"/>
                  <a:gd name="connsiteX1" fmla="*/ 281524 w 754714"/>
                  <a:gd name="connsiteY1" fmla="*/ 81378 h 410308"/>
                  <a:gd name="connsiteX2" fmla="*/ 219929 w 754714"/>
                  <a:gd name="connsiteY2" fmla="*/ 59153 h 410308"/>
                  <a:gd name="connsiteX3" fmla="*/ 185004 w 754714"/>
                  <a:gd name="connsiteY3" fmla="*/ 167738 h 410308"/>
                  <a:gd name="connsiteX4" fmla="*/ 706339 w 754714"/>
                  <a:gd name="connsiteY4" fmla="*/ 410308 h 410308"/>
                  <a:gd name="connsiteX5" fmla="*/ 746979 w 754714"/>
                  <a:gd name="connsiteY5" fmla="*/ 299183 h 410308"/>
                  <a:gd name="connsiteX0" fmla="*/ 746979 w 767844"/>
                  <a:gd name="connsiteY0" fmla="*/ 299183 h 410308"/>
                  <a:gd name="connsiteX1" fmla="*/ 281524 w 767844"/>
                  <a:gd name="connsiteY1" fmla="*/ 81378 h 410308"/>
                  <a:gd name="connsiteX2" fmla="*/ 219929 w 767844"/>
                  <a:gd name="connsiteY2" fmla="*/ 59153 h 410308"/>
                  <a:gd name="connsiteX3" fmla="*/ 185004 w 767844"/>
                  <a:gd name="connsiteY3" fmla="*/ 167738 h 410308"/>
                  <a:gd name="connsiteX4" fmla="*/ 706339 w 767844"/>
                  <a:gd name="connsiteY4" fmla="*/ 410308 h 410308"/>
                  <a:gd name="connsiteX5" fmla="*/ 746979 w 767844"/>
                  <a:gd name="connsiteY5" fmla="*/ 299183 h 410308"/>
                  <a:gd name="connsiteX0" fmla="*/ 746979 w 760095"/>
                  <a:gd name="connsiteY0" fmla="*/ 299183 h 410308"/>
                  <a:gd name="connsiteX1" fmla="*/ 281524 w 760095"/>
                  <a:gd name="connsiteY1" fmla="*/ 81378 h 410308"/>
                  <a:gd name="connsiteX2" fmla="*/ 219929 w 760095"/>
                  <a:gd name="connsiteY2" fmla="*/ 59153 h 410308"/>
                  <a:gd name="connsiteX3" fmla="*/ 185004 w 760095"/>
                  <a:gd name="connsiteY3" fmla="*/ 167738 h 410308"/>
                  <a:gd name="connsiteX4" fmla="*/ 706339 w 760095"/>
                  <a:gd name="connsiteY4" fmla="*/ 410308 h 410308"/>
                  <a:gd name="connsiteX5" fmla="*/ 746979 w 760095"/>
                  <a:gd name="connsiteY5" fmla="*/ 299183 h 410308"/>
                  <a:gd name="connsiteX0" fmla="*/ 729098 w 742214"/>
                  <a:gd name="connsiteY0" fmla="*/ 299183 h 410308"/>
                  <a:gd name="connsiteX1" fmla="*/ 263643 w 742214"/>
                  <a:gd name="connsiteY1" fmla="*/ 81378 h 410308"/>
                  <a:gd name="connsiteX2" fmla="*/ 202048 w 742214"/>
                  <a:gd name="connsiteY2" fmla="*/ 59153 h 410308"/>
                  <a:gd name="connsiteX3" fmla="*/ 167123 w 742214"/>
                  <a:gd name="connsiteY3" fmla="*/ 167738 h 410308"/>
                  <a:gd name="connsiteX4" fmla="*/ 688458 w 742214"/>
                  <a:gd name="connsiteY4" fmla="*/ 410308 h 410308"/>
                  <a:gd name="connsiteX5" fmla="*/ 729098 w 742214"/>
                  <a:gd name="connsiteY5" fmla="*/ 299183 h 410308"/>
                  <a:gd name="connsiteX0" fmla="*/ 701239 w 714355"/>
                  <a:gd name="connsiteY0" fmla="*/ 299183 h 410308"/>
                  <a:gd name="connsiteX1" fmla="*/ 235784 w 714355"/>
                  <a:gd name="connsiteY1" fmla="*/ 81378 h 410308"/>
                  <a:gd name="connsiteX2" fmla="*/ 174189 w 714355"/>
                  <a:gd name="connsiteY2" fmla="*/ 59153 h 410308"/>
                  <a:gd name="connsiteX3" fmla="*/ 139264 w 714355"/>
                  <a:gd name="connsiteY3" fmla="*/ 167738 h 410308"/>
                  <a:gd name="connsiteX4" fmla="*/ 660599 w 714355"/>
                  <a:gd name="connsiteY4" fmla="*/ 410308 h 410308"/>
                  <a:gd name="connsiteX5" fmla="*/ 701239 w 714355"/>
                  <a:gd name="connsiteY5" fmla="*/ 299183 h 410308"/>
                  <a:gd name="connsiteX0" fmla="*/ 688733 w 701849"/>
                  <a:gd name="connsiteY0" fmla="*/ 299183 h 410308"/>
                  <a:gd name="connsiteX1" fmla="*/ 223278 w 701849"/>
                  <a:gd name="connsiteY1" fmla="*/ 81378 h 410308"/>
                  <a:gd name="connsiteX2" fmla="*/ 161683 w 701849"/>
                  <a:gd name="connsiteY2" fmla="*/ 59153 h 410308"/>
                  <a:gd name="connsiteX3" fmla="*/ 126758 w 701849"/>
                  <a:gd name="connsiteY3" fmla="*/ 167738 h 410308"/>
                  <a:gd name="connsiteX4" fmla="*/ 648093 w 701849"/>
                  <a:gd name="connsiteY4" fmla="*/ 410308 h 410308"/>
                  <a:gd name="connsiteX5" fmla="*/ 688733 w 701849"/>
                  <a:gd name="connsiteY5" fmla="*/ 299183 h 410308"/>
                  <a:gd name="connsiteX0" fmla="*/ 590205 w 603321"/>
                  <a:gd name="connsiteY0" fmla="*/ 222838 h 333963"/>
                  <a:gd name="connsiteX1" fmla="*/ 124750 w 603321"/>
                  <a:gd name="connsiteY1" fmla="*/ 5033 h 333963"/>
                  <a:gd name="connsiteX2" fmla="*/ 28230 w 603321"/>
                  <a:gd name="connsiteY2" fmla="*/ 91393 h 333963"/>
                  <a:gd name="connsiteX3" fmla="*/ 549565 w 603321"/>
                  <a:gd name="connsiteY3" fmla="*/ 333963 h 333963"/>
                  <a:gd name="connsiteX4" fmla="*/ 590205 w 603321"/>
                  <a:gd name="connsiteY4" fmla="*/ 222838 h 333963"/>
                  <a:gd name="connsiteX0" fmla="*/ 580393 w 593509"/>
                  <a:gd name="connsiteY0" fmla="*/ 326416 h 437541"/>
                  <a:gd name="connsiteX1" fmla="*/ 114938 w 593509"/>
                  <a:gd name="connsiteY1" fmla="*/ 108611 h 437541"/>
                  <a:gd name="connsiteX2" fmla="*/ 18418 w 593509"/>
                  <a:gd name="connsiteY2" fmla="*/ 194971 h 437541"/>
                  <a:gd name="connsiteX3" fmla="*/ 539753 w 593509"/>
                  <a:gd name="connsiteY3" fmla="*/ 437541 h 437541"/>
                  <a:gd name="connsiteX4" fmla="*/ 580393 w 593509"/>
                  <a:gd name="connsiteY4" fmla="*/ 326416 h 437541"/>
                  <a:gd name="connsiteX0" fmla="*/ 684951 w 698067"/>
                  <a:gd name="connsiteY0" fmla="*/ 312964 h 424089"/>
                  <a:gd name="connsiteX1" fmla="*/ 219496 w 698067"/>
                  <a:gd name="connsiteY1" fmla="*/ 95159 h 424089"/>
                  <a:gd name="connsiteX2" fmla="*/ 122976 w 698067"/>
                  <a:gd name="connsiteY2" fmla="*/ 181519 h 424089"/>
                  <a:gd name="connsiteX3" fmla="*/ 644311 w 698067"/>
                  <a:gd name="connsiteY3" fmla="*/ 424089 h 424089"/>
                  <a:gd name="connsiteX4" fmla="*/ 684951 w 698067"/>
                  <a:gd name="connsiteY4" fmla="*/ 312964 h 424089"/>
                  <a:gd name="connsiteX0" fmla="*/ 692496 w 705612"/>
                  <a:gd name="connsiteY0" fmla="*/ 336460 h 447585"/>
                  <a:gd name="connsiteX1" fmla="*/ 227041 w 705612"/>
                  <a:gd name="connsiteY1" fmla="*/ 118655 h 447585"/>
                  <a:gd name="connsiteX2" fmla="*/ 130521 w 705612"/>
                  <a:gd name="connsiteY2" fmla="*/ 205015 h 447585"/>
                  <a:gd name="connsiteX3" fmla="*/ 651856 w 705612"/>
                  <a:gd name="connsiteY3" fmla="*/ 447585 h 447585"/>
                  <a:gd name="connsiteX4" fmla="*/ 692496 w 705612"/>
                  <a:gd name="connsiteY4" fmla="*/ 336460 h 44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612" h="447585">
                    <a:moveTo>
                      <a:pt x="692496" y="336460"/>
                    </a:moveTo>
                    <a:cubicBezTo>
                      <a:pt x="576079" y="306403"/>
                      <a:pt x="377113" y="216657"/>
                      <a:pt x="227041" y="118655"/>
                    </a:cubicBezTo>
                    <a:cubicBezTo>
                      <a:pt x="173102" y="-200960"/>
                      <a:pt x="-189605" y="229005"/>
                      <a:pt x="130521" y="205015"/>
                    </a:cubicBezTo>
                    <a:cubicBezTo>
                      <a:pt x="291599" y="299207"/>
                      <a:pt x="471093" y="392128"/>
                      <a:pt x="651856" y="447585"/>
                    </a:cubicBezTo>
                    <a:cubicBezTo>
                      <a:pt x="713663" y="443563"/>
                      <a:pt x="714509" y="381122"/>
                      <a:pt x="692496" y="336460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3241394" y="3721686"/>
                <a:ext cx="1432124" cy="1449673"/>
              </a:xfrm>
              <a:custGeom>
                <a:avLst/>
                <a:gdLst>
                  <a:gd name="connsiteX0" fmla="*/ 194310 w 535305"/>
                  <a:gd name="connsiteY0" fmla="*/ 0 h 723900"/>
                  <a:gd name="connsiteX1" fmla="*/ 0 w 535305"/>
                  <a:gd name="connsiteY1" fmla="*/ 697230 h 723900"/>
                  <a:gd name="connsiteX2" fmla="*/ 535305 w 535305"/>
                  <a:gd name="connsiteY2" fmla="*/ 723900 h 723900"/>
                  <a:gd name="connsiteX3" fmla="*/ 411480 w 535305"/>
                  <a:gd name="connsiteY3" fmla="*/ 9525 h 723900"/>
                  <a:gd name="connsiteX4" fmla="*/ 194310 w 535305"/>
                  <a:gd name="connsiteY4" fmla="*/ 0 h 723900"/>
                  <a:gd name="connsiteX0" fmla="*/ 194310 w 535305"/>
                  <a:gd name="connsiteY0" fmla="*/ 0 h 723900"/>
                  <a:gd name="connsiteX1" fmla="*/ 0 w 535305"/>
                  <a:gd name="connsiteY1" fmla="*/ 697230 h 723900"/>
                  <a:gd name="connsiteX2" fmla="*/ 535305 w 535305"/>
                  <a:gd name="connsiteY2" fmla="*/ 723900 h 723900"/>
                  <a:gd name="connsiteX3" fmla="*/ 411480 w 535305"/>
                  <a:gd name="connsiteY3" fmla="*/ 9525 h 723900"/>
                  <a:gd name="connsiteX4" fmla="*/ 194310 w 535305"/>
                  <a:gd name="connsiteY4" fmla="*/ 0 h 723900"/>
                  <a:gd name="connsiteX0" fmla="*/ 194310 w 535305"/>
                  <a:gd name="connsiteY0" fmla="*/ 0 h 723900"/>
                  <a:gd name="connsiteX1" fmla="*/ 0 w 535305"/>
                  <a:gd name="connsiteY1" fmla="*/ 697230 h 723900"/>
                  <a:gd name="connsiteX2" fmla="*/ 535305 w 535305"/>
                  <a:gd name="connsiteY2" fmla="*/ 723900 h 723900"/>
                  <a:gd name="connsiteX3" fmla="*/ 409575 w 535305"/>
                  <a:gd name="connsiteY3" fmla="*/ 0 h 723900"/>
                  <a:gd name="connsiteX4" fmla="*/ 194310 w 535305"/>
                  <a:gd name="connsiteY4" fmla="*/ 0 h 723900"/>
                  <a:gd name="connsiteX0" fmla="*/ 194310 w 535305"/>
                  <a:gd name="connsiteY0" fmla="*/ 0 h 771730"/>
                  <a:gd name="connsiteX1" fmla="*/ 0 w 535305"/>
                  <a:gd name="connsiteY1" fmla="*/ 697230 h 771730"/>
                  <a:gd name="connsiteX2" fmla="*/ 535305 w 535305"/>
                  <a:gd name="connsiteY2" fmla="*/ 723900 h 771730"/>
                  <a:gd name="connsiteX3" fmla="*/ 409575 w 535305"/>
                  <a:gd name="connsiteY3" fmla="*/ 0 h 771730"/>
                  <a:gd name="connsiteX4" fmla="*/ 194310 w 535305"/>
                  <a:gd name="connsiteY4" fmla="*/ 0 h 771730"/>
                  <a:gd name="connsiteX0" fmla="*/ 194310 w 535305"/>
                  <a:gd name="connsiteY0" fmla="*/ 0 h 790776"/>
                  <a:gd name="connsiteX1" fmla="*/ 0 w 535305"/>
                  <a:gd name="connsiteY1" fmla="*/ 697230 h 790776"/>
                  <a:gd name="connsiteX2" fmla="*/ 535305 w 535305"/>
                  <a:gd name="connsiteY2" fmla="*/ 723900 h 790776"/>
                  <a:gd name="connsiteX3" fmla="*/ 409575 w 535305"/>
                  <a:gd name="connsiteY3" fmla="*/ 0 h 790776"/>
                  <a:gd name="connsiteX4" fmla="*/ 194310 w 535305"/>
                  <a:gd name="connsiteY4" fmla="*/ 0 h 790776"/>
                  <a:gd name="connsiteX0" fmla="*/ 194310 w 535305"/>
                  <a:gd name="connsiteY0" fmla="*/ 0 h 767814"/>
                  <a:gd name="connsiteX1" fmla="*/ 0 w 535305"/>
                  <a:gd name="connsiteY1" fmla="*/ 697230 h 767814"/>
                  <a:gd name="connsiteX2" fmla="*/ 535305 w 535305"/>
                  <a:gd name="connsiteY2" fmla="*/ 723900 h 767814"/>
                  <a:gd name="connsiteX3" fmla="*/ 409575 w 535305"/>
                  <a:gd name="connsiteY3" fmla="*/ 0 h 767814"/>
                  <a:gd name="connsiteX4" fmla="*/ 194310 w 535305"/>
                  <a:gd name="connsiteY4" fmla="*/ 0 h 767814"/>
                  <a:gd name="connsiteX0" fmla="*/ 194310 w 535305"/>
                  <a:gd name="connsiteY0" fmla="*/ 0 h 780884"/>
                  <a:gd name="connsiteX1" fmla="*/ 0 w 535305"/>
                  <a:gd name="connsiteY1" fmla="*/ 697230 h 780884"/>
                  <a:gd name="connsiteX2" fmla="*/ 535305 w 535305"/>
                  <a:gd name="connsiteY2" fmla="*/ 723900 h 780884"/>
                  <a:gd name="connsiteX3" fmla="*/ 409575 w 535305"/>
                  <a:gd name="connsiteY3" fmla="*/ 0 h 780884"/>
                  <a:gd name="connsiteX4" fmla="*/ 194310 w 535305"/>
                  <a:gd name="connsiteY4" fmla="*/ 0 h 780884"/>
                  <a:gd name="connsiteX0" fmla="*/ 194310 w 547448"/>
                  <a:gd name="connsiteY0" fmla="*/ 0 h 780884"/>
                  <a:gd name="connsiteX1" fmla="*/ 0 w 547448"/>
                  <a:gd name="connsiteY1" fmla="*/ 697230 h 780884"/>
                  <a:gd name="connsiteX2" fmla="*/ 535305 w 547448"/>
                  <a:gd name="connsiteY2" fmla="*/ 723900 h 780884"/>
                  <a:gd name="connsiteX3" fmla="*/ 409575 w 547448"/>
                  <a:gd name="connsiteY3" fmla="*/ 0 h 780884"/>
                  <a:gd name="connsiteX4" fmla="*/ 194310 w 547448"/>
                  <a:gd name="connsiteY4" fmla="*/ 0 h 780884"/>
                  <a:gd name="connsiteX0" fmla="*/ 199876 w 553014"/>
                  <a:gd name="connsiteY0" fmla="*/ 0 h 780884"/>
                  <a:gd name="connsiteX1" fmla="*/ 5566 w 553014"/>
                  <a:gd name="connsiteY1" fmla="*/ 697230 h 780884"/>
                  <a:gd name="connsiteX2" fmla="*/ 540871 w 553014"/>
                  <a:gd name="connsiteY2" fmla="*/ 723900 h 780884"/>
                  <a:gd name="connsiteX3" fmla="*/ 415141 w 553014"/>
                  <a:gd name="connsiteY3" fmla="*/ 0 h 780884"/>
                  <a:gd name="connsiteX4" fmla="*/ 199876 w 553014"/>
                  <a:gd name="connsiteY4" fmla="*/ 0 h 780884"/>
                  <a:gd name="connsiteX0" fmla="*/ 199876 w 555382"/>
                  <a:gd name="connsiteY0" fmla="*/ 4959 h 785843"/>
                  <a:gd name="connsiteX1" fmla="*/ 5566 w 555382"/>
                  <a:gd name="connsiteY1" fmla="*/ 702189 h 785843"/>
                  <a:gd name="connsiteX2" fmla="*/ 540871 w 555382"/>
                  <a:gd name="connsiteY2" fmla="*/ 728859 h 785843"/>
                  <a:gd name="connsiteX3" fmla="*/ 444516 w 555382"/>
                  <a:gd name="connsiteY3" fmla="*/ 0 h 785843"/>
                  <a:gd name="connsiteX4" fmla="*/ 199876 w 555382"/>
                  <a:gd name="connsiteY4" fmla="*/ 4959 h 785843"/>
                  <a:gd name="connsiteX0" fmla="*/ 169294 w 556434"/>
                  <a:gd name="connsiteY0" fmla="*/ 2479 h 785843"/>
                  <a:gd name="connsiteX1" fmla="*/ 6618 w 556434"/>
                  <a:gd name="connsiteY1" fmla="*/ 702189 h 785843"/>
                  <a:gd name="connsiteX2" fmla="*/ 541923 w 556434"/>
                  <a:gd name="connsiteY2" fmla="*/ 728859 h 785843"/>
                  <a:gd name="connsiteX3" fmla="*/ 445568 w 556434"/>
                  <a:gd name="connsiteY3" fmla="*/ 0 h 785843"/>
                  <a:gd name="connsiteX4" fmla="*/ 169294 w 556434"/>
                  <a:gd name="connsiteY4" fmla="*/ 2479 h 785843"/>
                  <a:gd name="connsiteX0" fmla="*/ 151297 w 557267"/>
                  <a:gd name="connsiteY0" fmla="*/ 111999 h 785843"/>
                  <a:gd name="connsiteX1" fmla="*/ 7451 w 557267"/>
                  <a:gd name="connsiteY1" fmla="*/ 702189 h 785843"/>
                  <a:gd name="connsiteX2" fmla="*/ 542756 w 557267"/>
                  <a:gd name="connsiteY2" fmla="*/ 728859 h 785843"/>
                  <a:gd name="connsiteX3" fmla="*/ 446401 w 557267"/>
                  <a:gd name="connsiteY3" fmla="*/ 0 h 785843"/>
                  <a:gd name="connsiteX4" fmla="*/ 151297 w 557267"/>
                  <a:gd name="connsiteY4" fmla="*/ 111999 h 785843"/>
                  <a:gd name="connsiteX0" fmla="*/ 151297 w 558862"/>
                  <a:gd name="connsiteY0" fmla="*/ 8678 h 682522"/>
                  <a:gd name="connsiteX1" fmla="*/ 7451 w 558862"/>
                  <a:gd name="connsiteY1" fmla="*/ 598868 h 682522"/>
                  <a:gd name="connsiteX2" fmla="*/ 542756 w 558862"/>
                  <a:gd name="connsiteY2" fmla="*/ 625538 h 682522"/>
                  <a:gd name="connsiteX3" fmla="*/ 461465 w 558862"/>
                  <a:gd name="connsiteY3" fmla="*/ 0 h 682522"/>
                  <a:gd name="connsiteX4" fmla="*/ 151297 w 558862"/>
                  <a:gd name="connsiteY4" fmla="*/ 8678 h 682522"/>
                  <a:gd name="connsiteX0" fmla="*/ 151297 w 558862"/>
                  <a:gd name="connsiteY0" fmla="*/ 8678 h 682522"/>
                  <a:gd name="connsiteX1" fmla="*/ 7451 w 558862"/>
                  <a:gd name="connsiteY1" fmla="*/ 598868 h 682522"/>
                  <a:gd name="connsiteX2" fmla="*/ 542756 w 558862"/>
                  <a:gd name="connsiteY2" fmla="*/ 625538 h 682522"/>
                  <a:gd name="connsiteX3" fmla="*/ 461465 w 558862"/>
                  <a:gd name="connsiteY3" fmla="*/ 0 h 682522"/>
                  <a:gd name="connsiteX4" fmla="*/ 151297 w 558862"/>
                  <a:gd name="connsiteY4" fmla="*/ 8678 h 682522"/>
                  <a:gd name="connsiteX0" fmla="*/ 151297 w 558862"/>
                  <a:gd name="connsiteY0" fmla="*/ 8678 h 682522"/>
                  <a:gd name="connsiteX1" fmla="*/ 7451 w 558862"/>
                  <a:gd name="connsiteY1" fmla="*/ 598868 h 682522"/>
                  <a:gd name="connsiteX2" fmla="*/ 542756 w 558862"/>
                  <a:gd name="connsiteY2" fmla="*/ 625538 h 682522"/>
                  <a:gd name="connsiteX3" fmla="*/ 461465 w 558862"/>
                  <a:gd name="connsiteY3" fmla="*/ 0 h 682522"/>
                  <a:gd name="connsiteX4" fmla="*/ 151297 w 558862"/>
                  <a:gd name="connsiteY4" fmla="*/ 8678 h 682522"/>
                  <a:gd name="connsiteX0" fmla="*/ 90174 w 564585"/>
                  <a:gd name="connsiteY0" fmla="*/ 209121 h 682522"/>
                  <a:gd name="connsiteX1" fmla="*/ 13174 w 564585"/>
                  <a:gd name="connsiteY1" fmla="*/ 598868 h 682522"/>
                  <a:gd name="connsiteX2" fmla="*/ 548479 w 564585"/>
                  <a:gd name="connsiteY2" fmla="*/ 625538 h 682522"/>
                  <a:gd name="connsiteX3" fmla="*/ 467188 w 564585"/>
                  <a:gd name="connsiteY3" fmla="*/ 0 h 682522"/>
                  <a:gd name="connsiteX4" fmla="*/ 90174 w 564585"/>
                  <a:gd name="connsiteY4" fmla="*/ 209121 h 682522"/>
                  <a:gd name="connsiteX0" fmla="*/ 90174 w 569927"/>
                  <a:gd name="connsiteY0" fmla="*/ 11777 h 485178"/>
                  <a:gd name="connsiteX1" fmla="*/ 13174 w 569927"/>
                  <a:gd name="connsiteY1" fmla="*/ 401524 h 485178"/>
                  <a:gd name="connsiteX2" fmla="*/ 548479 w 569927"/>
                  <a:gd name="connsiteY2" fmla="*/ 428194 h 485178"/>
                  <a:gd name="connsiteX3" fmla="*/ 502023 w 569927"/>
                  <a:gd name="connsiteY3" fmla="*/ 0 h 485178"/>
                  <a:gd name="connsiteX4" fmla="*/ 90174 w 569927"/>
                  <a:gd name="connsiteY4" fmla="*/ 11777 h 485178"/>
                  <a:gd name="connsiteX0" fmla="*/ 90174 w 569927"/>
                  <a:gd name="connsiteY0" fmla="*/ 11777 h 485178"/>
                  <a:gd name="connsiteX1" fmla="*/ 13174 w 569927"/>
                  <a:gd name="connsiteY1" fmla="*/ 401524 h 485178"/>
                  <a:gd name="connsiteX2" fmla="*/ 548479 w 569927"/>
                  <a:gd name="connsiteY2" fmla="*/ 428194 h 485178"/>
                  <a:gd name="connsiteX3" fmla="*/ 502023 w 569927"/>
                  <a:gd name="connsiteY3" fmla="*/ 0 h 485178"/>
                  <a:gd name="connsiteX4" fmla="*/ 90174 w 569927"/>
                  <a:gd name="connsiteY4" fmla="*/ 11777 h 485178"/>
                  <a:gd name="connsiteX0" fmla="*/ 90174 w 569927"/>
                  <a:gd name="connsiteY0" fmla="*/ 0 h 486833"/>
                  <a:gd name="connsiteX1" fmla="*/ 13174 w 569927"/>
                  <a:gd name="connsiteY1" fmla="*/ 403179 h 486833"/>
                  <a:gd name="connsiteX2" fmla="*/ 548479 w 569927"/>
                  <a:gd name="connsiteY2" fmla="*/ 429849 h 486833"/>
                  <a:gd name="connsiteX3" fmla="*/ 502023 w 569927"/>
                  <a:gd name="connsiteY3" fmla="*/ 1655 h 486833"/>
                  <a:gd name="connsiteX4" fmla="*/ 90174 w 569927"/>
                  <a:gd name="connsiteY4" fmla="*/ 0 h 486833"/>
                  <a:gd name="connsiteX0" fmla="*/ 90174 w 569927"/>
                  <a:gd name="connsiteY0" fmla="*/ 0 h 486833"/>
                  <a:gd name="connsiteX1" fmla="*/ 13174 w 569927"/>
                  <a:gd name="connsiteY1" fmla="*/ 403179 h 486833"/>
                  <a:gd name="connsiteX2" fmla="*/ 548479 w 569927"/>
                  <a:gd name="connsiteY2" fmla="*/ 429849 h 486833"/>
                  <a:gd name="connsiteX3" fmla="*/ 502023 w 569927"/>
                  <a:gd name="connsiteY3" fmla="*/ 1655 h 486833"/>
                  <a:gd name="connsiteX4" fmla="*/ 90174 w 569927"/>
                  <a:gd name="connsiteY4" fmla="*/ 0 h 486833"/>
                  <a:gd name="connsiteX0" fmla="*/ 90174 w 556114"/>
                  <a:gd name="connsiteY0" fmla="*/ 0 h 486833"/>
                  <a:gd name="connsiteX1" fmla="*/ 13174 w 556114"/>
                  <a:gd name="connsiteY1" fmla="*/ 403179 h 486833"/>
                  <a:gd name="connsiteX2" fmla="*/ 548479 w 556114"/>
                  <a:gd name="connsiteY2" fmla="*/ 429849 h 486833"/>
                  <a:gd name="connsiteX3" fmla="*/ 502023 w 556114"/>
                  <a:gd name="connsiteY3" fmla="*/ 1655 h 486833"/>
                  <a:gd name="connsiteX4" fmla="*/ 90174 w 556114"/>
                  <a:gd name="connsiteY4" fmla="*/ 0 h 486833"/>
                  <a:gd name="connsiteX0" fmla="*/ 90174 w 556114"/>
                  <a:gd name="connsiteY0" fmla="*/ 0 h 486833"/>
                  <a:gd name="connsiteX1" fmla="*/ 13174 w 556114"/>
                  <a:gd name="connsiteY1" fmla="*/ 403179 h 486833"/>
                  <a:gd name="connsiteX2" fmla="*/ 548479 w 556114"/>
                  <a:gd name="connsiteY2" fmla="*/ 429849 h 486833"/>
                  <a:gd name="connsiteX3" fmla="*/ 502023 w 556114"/>
                  <a:gd name="connsiteY3" fmla="*/ 1655 h 486833"/>
                  <a:gd name="connsiteX4" fmla="*/ 90174 w 556114"/>
                  <a:gd name="connsiteY4" fmla="*/ 0 h 486833"/>
                  <a:gd name="connsiteX0" fmla="*/ 90174 w 556114"/>
                  <a:gd name="connsiteY0" fmla="*/ 0 h 486833"/>
                  <a:gd name="connsiteX1" fmla="*/ 13174 w 556114"/>
                  <a:gd name="connsiteY1" fmla="*/ 403179 h 486833"/>
                  <a:gd name="connsiteX2" fmla="*/ 548479 w 556114"/>
                  <a:gd name="connsiteY2" fmla="*/ 429849 h 486833"/>
                  <a:gd name="connsiteX3" fmla="*/ 502023 w 556114"/>
                  <a:gd name="connsiteY3" fmla="*/ 1655 h 486833"/>
                  <a:gd name="connsiteX4" fmla="*/ 90174 w 556114"/>
                  <a:gd name="connsiteY4" fmla="*/ 0 h 486833"/>
                  <a:gd name="connsiteX0" fmla="*/ 80707 w 546647"/>
                  <a:gd name="connsiteY0" fmla="*/ 0 h 483478"/>
                  <a:gd name="connsiteX1" fmla="*/ 15005 w 546647"/>
                  <a:gd name="connsiteY1" fmla="*/ 394655 h 483478"/>
                  <a:gd name="connsiteX2" fmla="*/ 539012 w 546647"/>
                  <a:gd name="connsiteY2" fmla="*/ 429849 h 483478"/>
                  <a:gd name="connsiteX3" fmla="*/ 492556 w 546647"/>
                  <a:gd name="connsiteY3" fmla="*/ 1655 h 483478"/>
                  <a:gd name="connsiteX4" fmla="*/ 80707 w 546647"/>
                  <a:gd name="connsiteY4" fmla="*/ 0 h 483478"/>
                  <a:gd name="connsiteX0" fmla="*/ 80707 w 532717"/>
                  <a:gd name="connsiteY0" fmla="*/ 0 h 472990"/>
                  <a:gd name="connsiteX1" fmla="*/ 15005 w 532717"/>
                  <a:gd name="connsiteY1" fmla="*/ 394655 h 472990"/>
                  <a:gd name="connsiteX2" fmla="*/ 521359 w 532717"/>
                  <a:gd name="connsiteY2" fmla="*/ 412026 h 472990"/>
                  <a:gd name="connsiteX3" fmla="*/ 492556 w 532717"/>
                  <a:gd name="connsiteY3" fmla="*/ 1655 h 472990"/>
                  <a:gd name="connsiteX4" fmla="*/ 80707 w 532717"/>
                  <a:gd name="connsiteY4" fmla="*/ 0 h 472990"/>
                  <a:gd name="connsiteX0" fmla="*/ 80707 w 534777"/>
                  <a:gd name="connsiteY0" fmla="*/ 0 h 465661"/>
                  <a:gd name="connsiteX1" fmla="*/ 15005 w 534777"/>
                  <a:gd name="connsiteY1" fmla="*/ 394655 h 465661"/>
                  <a:gd name="connsiteX2" fmla="*/ 524184 w 534777"/>
                  <a:gd name="connsiteY2" fmla="*/ 398078 h 465661"/>
                  <a:gd name="connsiteX3" fmla="*/ 492556 w 534777"/>
                  <a:gd name="connsiteY3" fmla="*/ 1655 h 465661"/>
                  <a:gd name="connsiteX4" fmla="*/ 80707 w 534777"/>
                  <a:gd name="connsiteY4" fmla="*/ 0 h 465661"/>
                  <a:gd name="connsiteX0" fmla="*/ 80707 w 534777"/>
                  <a:gd name="connsiteY0" fmla="*/ 0 h 458097"/>
                  <a:gd name="connsiteX1" fmla="*/ 15005 w 534777"/>
                  <a:gd name="connsiteY1" fmla="*/ 394655 h 458097"/>
                  <a:gd name="connsiteX2" fmla="*/ 524184 w 534777"/>
                  <a:gd name="connsiteY2" fmla="*/ 398078 h 458097"/>
                  <a:gd name="connsiteX3" fmla="*/ 492556 w 534777"/>
                  <a:gd name="connsiteY3" fmla="*/ 1655 h 458097"/>
                  <a:gd name="connsiteX4" fmla="*/ 80707 w 534777"/>
                  <a:gd name="connsiteY4" fmla="*/ 0 h 458097"/>
                  <a:gd name="connsiteX0" fmla="*/ 80707 w 535834"/>
                  <a:gd name="connsiteY0" fmla="*/ 0 h 456053"/>
                  <a:gd name="connsiteX1" fmla="*/ 15005 w 535834"/>
                  <a:gd name="connsiteY1" fmla="*/ 394655 h 456053"/>
                  <a:gd name="connsiteX2" fmla="*/ 525596 w 535834"/>
                  <a:gd name="connsiteY2" fmla="*/ 393429 h 456053"/>
                  <a:gd name="connsiteX3" fmla="*/ 492556 w 535834"/>
                  <a:gd name="connsiteY3" fmla="*/ 1655 h 456053"/>
                  <a:gd name="connsiteX4" fmla="*/ 80707 w 535834"/>
                  <a:gd name="connsiteY4" fmla="*/ 0 h 456053"/>
                  <a:gd name="connsiteX0" fmla="*/ 80707 w 537453"/>
                  <a:gd name="connsiteY0" fmla="*/ 0 h 455392"/>
                  <a:gd name="connsiteX1" fmla="*/ 15005 w 537453"/>
                  <a:gd name="connsiteY1" fmla="*/ 394655 h 455392"/>
                  <a:gd name="connsiteX2" fmla="*/ 527714 w 537453"/>
                  <a:gd name="connsiteY2" fmla="*/ 391879 h 455392"/>
                  <a:gd name="connsiteX3" fmla="*/ 492556 w 537453"/>
                  <a:gd name="connsiteY3" fmla="*/ 1655 h 455392"/>
                  <a:gd name="connsiteX4" fmla="*/ 80707 w 537453"/>
                  <a:gd name="connsiteY4" fmla="*/ 0 h 455392"/>
                  <a:gd name="connsiteX0" fmla="*/ 80707 w 533398"/>
                  <a:gd name="connsiteY0" fmla="*/ 0 h 455392"/>
                  <a:gd name="connsiteX1" fmla="*/ 15005 w 533398"/>
                  <a:gd name="connsiteY1" fmla="*/ 394655 h 455392"/>
                  <a:gd name="connsiteX2" fmla="*/ 527714 w 533398"/>
                  <a:gd name="connsiteY2" fmla="*/ 391879 h 455392"/>
                  <a:gd name="connsiteX3" fmla="*/ 492556 w 533398"/>
                  <a:gd name="connsiteY3" fmla="*/ 1655 h 455392"/>
                  <a:gd name="connsiteX4" fmla="*/ 80707 w 533398"/>
                  <a:gd name="connsiteY4" fmla="*/ 0 h 455392"/>
                  <a:gd name="connsiteX0" fmla="*/ 80707 w 533398"/>
                  <a:gd name="connsiteY0" fmla="*/ 48614 h 504006"/>
                  <a:gd name="connsiteX1" fmla="*/ 15005 w 533398"/>
                  <a:gd name="connsiteY1" fmla="*/ 443269 h 504006"/>
                  <a:gd name="connsiteX2" fmla="*/ 527714 w 533398"/>
                  <a:gd name="connsiteY2" fmla="*/ 440493 h 504006"/>
                  <a:gd name="connsiteX3" fmla="*/ 492556 w 533398"/>
                  <a:gd name="connsiteY3" fmla="*/ 50269 h 504006"/>
                  <a:gd name="connsiteX4" fmla="*/ 80707 w 533398"/>
                  <a:gd name="connsiteY4" fmla="*/ 48614 h 504006"/>
                  <a:gd name="connsiteX0" fmla="*/ 80707 w 533398"/>
                  <a:gd name="connsiteY0" fmla="*/ 75288 h 530680"/>
                  <a:gd name="connsiteX1" fmla="*/ 15005 w 533398"/>
                  <a:gd name="connsiteY1" fmla="*/ 469943 h 530680"/>
                  <a:gd name="connsiteX2" fmla="*/ 527714 w 533398"/>
                  <a:gd name="connsiteY2" fmla="*/ 467167 h 530680"/>
                  <a:gd name="connsiteX3" fmla="*/ 492556 w 533398"/>
                  <a:gd name="connsiteY3" fmla="*/ 76943 h 530680"/>
                  <a:gd name="connsiteX4" fmla="*/ 80707 w 533398"/>
                  <a:gd name="connsiteY4" fmla="*/ 75288 h 530680"/>
                  <a:gd name="connsiteX0" fmla="*/ 80707 w 533398"/>
                  <a:gd name="connsiteY0" fmla="*/ 64600 h 519992"/>
                  <a:gd name="connsiteX1" fmla="*/ 15005 w 533398"/>
                  <a:gd name="connsiteY1" fmla="*/ 459255 h 519992"/>
                  <a:gd name="connsiteX2" fmla="*/ 527714 w 533398"/>
                  <a:gd name="connsiteY2" fmla="*/ 456479 h 519992"/>
                  <a:gd name="connsiteX3" fmla="*/ 492556 w 533398"/>
                  <a:gd name="connsiteY3" fmla="*/ 66255 h 519992"/>
                  <a:gd name="connsiteX4" fmla="*/ 80707 w 533398"/>
                  <a:gd name="connsiteY4" fmla="*/ 64600 h 519992"/>
                  <a:gd name="connsiteX0" fmla="*/ 80707 w 533398"/>
                  <a:gd name="connsiteY0" fmla="*/ 66593 h 521985"/>
                  <a:gd name="connsiteX1" fmla="*/ 15005 w 533398"/>
                  <a:gd name="connsiteY1" fmla="*/ 461248 h 521985"/>
                  <a:gd name="connsiteX2" fmla="*/ 527714 w 533398"/>
                  <a:gd name="connsiteY2" fmla="*/ 458472 h 521985"/>
                  <a:gd name="connsiteX3" fmla="*/ 492556 w 533398"/>
                  <a:gd name="connsiteY3" fmla="*/ 68248 h 521985"/>
                  <a:gd name="connsiteX4" fmla="*/ 80707 w 533398"/>
                  <a:gd name="connsiteY4" fmla="*/ 66593 h 521985"/>
                  <a:gd name="connsiteX0" fmla="*/ 80707 w 533398"/>
                  <a:gd name="connsiteY0" fmla="*/ 69869 h 525261"/>
                  <a:gd name="connsiteX1" fmla="*/ 15005 w 533398"/>
                  <a:gd name="connsiteY1" fmla="*/ 464524 h 525261"/>
                  <a:gd name="connsiteX2" fmla="*/ 527714 w 533398"/>
                  <a:gd name="connsiteY2" fmla="*/ 461748 h 525261"/>
                  <a:gd name="connsiteX3" fmla="*/ 492556 w 533398"/>
                  <a:gd name="connsiteY3" fmla="*/ 71524 h 525261"/>
                  <a:gd name="connsiteX4" fmla="*/ 80707 w 533398"/>
                  <a:gd name="connsiteY4" fmla="*/ 69869 h 525261"/>
                  <a:gd name="connsiteX0" fmla="*/ 80707 w 529954"/>
                  <a:gd name="connsiteY0" fmla="*/ 239653 h 695045"/>
                  <a:gd name="connsiteX1" fmla="*/ 15005 w 529954"/>
                  <a:gd name="connsiteY1" fmla="*/ 634308 h 695045"/>
                  <a:gd name="connsiteX2" fmla="*/ 527714 w 529954"/>
                  <a:gd name="connsiteY2" fmla="*/ 631532 h 695045"/>
                  <a:gd name="connsiteX3" fmla="*/ 458662 w 529954"/>
                  <a:gd name="connsiteY3" fmla="*/ 32082 h 695045"/>
                  <a:gd name="connsiteX4" fmla="*/ 80707 w 529954"/>
                  <a:gd name="connsiteY4" fmla="*/ 239653 h 695045"/>
                  <a:gd name="connsiteX0" fmla="*/ 128261 w 523843"/>
                  <a:gd name="connsiteY0" fmla="*/ 78763 h 729432"/>
                  <a:gd name="connsiteX1" fmla="*/ 8894 w 523843"/>
                  <a:gd name="connsiteY1" fmla="*/ 668695 h 729432"/>
                  <a:gd name="connsiteX2" fmla="*/ 521603 w 523843"/>
                  <a:gd name="connsiteY2" fmla="*/ 665919 h 729432"/>
                  <a:gd name="connsiteX3" fmla="*/ 452551 w 523843"/>
                  <a:gd name="connsiteY3" fmla="*/ 66469 h 729432"/>
                  <a:gd name="connsiteX4" fmla="*/ 128261 w 523843"/>
                  <a:gd name="connsiteY4" fmla="*/ 78763 h 729432"/>
                  <a:gd name="connsiteX0" fmla="*/ 128261 w 523843"/>
                  <a:gd name="connsiteY0" fmla="*/ 66122 h 716791"/>
                  <a:gd name="connsiteX1" fmla="*/ 8894 w 523843"/>
                  <a:gd name="connsiteY1" fmla="*/ 656054 h 716791"/>
                  <a:gd name="connsiteX2" fmla="*/ 521603 w 523843"/>
                  <a:gd name="connsiteY2" fmla="*/ 653278 h 716791"/>
                  <a:gd name="connsiteX3" fmla="*/ 452551 w 523843"/>
                  <a:gd name="connsiteY3" fmla="*/ 73976 h 716791"/>
                  <a:gd name="connsiteX4" fmla="*/ 128261 w 523843"/>
                  <a:gd name="connsiteY4" fmla="*/ 66122 h 716791"/>
                  <a:gd name="connsiteX0" fmla="*/ 128261 w 523843"/>
                  <a:gd name="connsiteY0" fmla="*/ 66122 h 716791"/>
                  <a:gd name="connsiteX1" fmla="*/ 8894 w 523843"/>
                  <a:gd name="connsiteY1" fmla="*/ 656054 h 716791"/>
                  <a:gd name="connsiteX2" fmla="*/ 521603 w 523843"/>
                  <a:gd name="connsiteY2" fmla="*/ 653278 h 716791"/>
                  <a:gd name="connsiteX3" fmla="*/ 452551 w 523843"/>
                  <a:gd name="connsiteY3" fmla="*/ 73976 h 716791"/>
                  <a:gd name="connsiteX4" fmla="*/ 128261 w 523843"/>
                  <a:gd name="connsiteY4" fmla="*/ 66122 h 716791"/>
                  <a:gd name="connsiteX0" fmla="*/ 98758 w 526821"/>
                  <a:gd name="connsiteY0" fmla="*/ 136788 h 689819"/>
                  <a:gd name="connsiteX1" fmla="*/ 11872 w 526821"/>
                  <a:gd name="connsiteY1" fmla="*/ 629082 h 689819"/>
                  <a:gd name="connsiteX2" fmla="*/ 524581 w 526821"/>
                  <a:gd name="connsiteY2" fmla="*/ 626306 h 689819"/>
                  <a:gd name="connsiteX3" fmla="*/ 455529 w 526821"/>
                  <a:gd name="connsiteY3" fmla="*/ 47004 h 689819"/>
                  <a:gd name="connsiteX4" fmla="*/ 98758 w 526821"/>
                  <a:gd name="connsiteY4" fmla="*/ 136788 h 689819"/>
                  <a:gd name="connsiteX0" fmla="*/ 98758 w 527876"/>
                  <a:gd name="connsiteY0" fmla="*/ 70827 h 623858"/>
                  <a:gd name="connsiteX1" fmla="*/ 11872 w 527876"/>
                  <a:gd name="connsiteY1" fmla="*/ 563121 h 623858"/>
                  <a:gd name="connsiteX2" fmla="*/ 524581 w 527876"/>
                  <a:gd name="connsiteY2" fmla="*/ 560345 h 623858"/>
                  <a:gd name="connsiteX3" fmla="*/ 472476 w 527876"/>
                  <a:gd name="connsiteY3" fmla="*/ 70932 h 623858"/>
                  <a:gd name="connsiteX4" fmla="*/ 98758 w 527876"/>
                  <a:gd name="connsiteY4" fmla="*/ 70827 h 623858"/>
                  <a:gd name="connsiteX0" fmla="*/ 96899 w 528135"/>
                  <a:gd name="connsiteY0" fmla="*/ 74735 h 621567"/>
                  <a:gd name="connsiteX1" fmla="*/ 12131 w 528135"/>
                  <a:gd name="connsiteY1" fmla="*/ 560830 h 621567"/>
                  <a:gd name="connsiteX2" fmla="*/ 524840 w 528135"/>
                  <a:gd name="connsiteY2" fmla="*/ 558054 h 621567"/>
                  <a:gd name="connsiteX3" fmla="*/ 472735 w 528135"/>
                  <a:gd name="connsiteY3" fmla="*/ 68641 h 621567"/>
                  <a:gd name="connsiteX4" fmla="*/ 96899 w 528135"/>
                  <a:gd name="connsiteY4" fmla="*/ 74735 h 621567"/>
                  <a:gd name="connsiteX0" fmla="*/ 96899 w 528135"/>
                  <a:gd name="connsiteY0" fmla="*/ 74508 h 621340"/>
                  <a:gd name="connsiteX1" fmla="*/ 12131 w 528135"/>
                  <a:gd name="connsiteY1" fmla="*/ 560603 h 621340"/>
                  <a:gd name="connsiteX2" fmla="*/ 524840 w 528135"/>
                  <a:gd name="connsiteY2" fmla="*/ 557827 h 621340"/>
                  <a:gd name="connsiteX3" fmla="*/ 472735 w 528135"/>
                  <a:gd name="connsiteY3" fmla="*/ 68414 h 621340"/>
                  <a:gd name="connsiteX4" fmla="*/ 96899 w 528135"/>
                  <a:gd name="connsiteY4" fmla="*/ 74508 h 621340"/>
                  <a:gd name="connsiteX0" fmla="*/ 96899 w 528135"/>
                  <a:gd name="connsiteY0" fmla="*/ 68528 h 615360"/>
                  <a:gd name="connsiteX1" fmla="*/ 12131 w 528135"/>
                  <a:gd name="connsiteY1" fmla="*/ 554623 h 615360"/>
                  <a:gd name="connsiteX2" fmla="*/ 524840 w 528135"/>
                  <a:gd name="connsiteY2" fmla="*/ 551847 h 615360"/>
                  <a:gd name="connsiteX3" fmla="*/ 472735 w 528135"/>
                  <a:gd name="connsiteY3" fmla="*/ 62434 h 615360"/>
                  <a:gd name="connsiteX4" fmla="*/ 96899 w 528135"/>
                  <a:gd name="connsiteY4" fmla="*/ 68528 h 615360"/>
                  <a:gd name="connsiteX0" fmla="*/ 96899 w 528014"/>
                  <a:gd name="connsiteY0" fmla="*/ 71990 h 618822"/>
                  <a:gd name="connsiteX1" fmla="*/ 12131 w 528014"/>
                  <a:gd name="connsiteY1" fmla="*/ 558085 h 618822"/>
                  <a:gd name="connsiteX2" fmla="*/ 524840 w 528014"/>
                  <a:gd name="connsiteY2" fmla="*/ 555309 h 618822"/>
                  <a:gd name="connsiteX3" fmla="*/ 471323 w 528014"/>
                  <a:gd name="connsiteY3" fmla="*/ 60472 h 618822"/>
                  <a:gd name="connsiteX4" fmla="*/ 96899 w 528014"/>
                  <a:gd name="connsiteY4" fmla="*/ 71990 h 618822"/>
                  <a:gd name="connsiteX0" fmla="*/ 96899 w 528014"/>
                  <a:gd name="connsiteY0" fmla="*/ 64994 h 611826"/>
                  <a:gd name="connsiteX1" fmla="*/ 12131 w 528014"/>
                  <a:gd name="connsiteY1" fmla="*/ 551089 h 611826"/>
                  <a:gd name="connsiteX2" fmla="*/ 524840 w 528014"/>
                  <a:gd name="connsiteY2" fmla="*/ 548313 h 611826"/>
                  <a:gd name="connsiteX3" fmla="*/ 471323 w 528014"/>
                  <a:gd name="connsiteY3" fmla="*/ 53476 h 611826"/>
                  <a:gd name="connsiteX4" fmla="*/ 96899 w 528014"/>
                  <a:gd name="connsiteY4" fmla="*/ 64994 h 611826"/>
                  <a:gd name="connsiteX0" fmla="*/ 96899 w 528014"/>
                  <a:gd name="connsiteY0" fmla="*/ 67650 h 614482"/>
                  <a:gd name="connsiteX1" fmla="*/ 12131 w 528014"/>
                  <a:gd name="connsiteY1" fmla="*/ 553745 h 614482"/>
                  <a:gd name="connsiteX2" fmla="*/ 524840 w 528014"/>
                  <a:gd name="connsiteY2" fmla="*/ 550969 h 614482"/>
                  <a:gd name="connsiteX3" fmla="*/ 471323 w 528014"/>
                  <a:gd name="connsiteY3" fmla="*/ 56132 h 614482"/>
                  <a:gd name="connsiteX4" fmla="*/ 96899 w 528014"/>
                  <a:gd name="connsiteY4" fmla="*/ 67650 h 614482"/>
                  <a:gd name="connsiteX0" fmla="*/ 96899 w 528014"/>
                  <a:gd name="connsiteY0" fmla="*/ 73645 h 620477"/>
                  <a:gd name="connsiteX1" fmla="*/ 12131 w 528014"/>
                  <a:gd name="connsiteY1" fmla="*/ 559740 h 620477"/>
                  <a:gd name="connsiteX2" fmla="*/ 524840 w 528014"/>
                  <a:gd name="connsiteY2" fmla="*/ 556964 h 620477"/>
                  <a:gd name="connsiteX3" fmla="*/ 471323 w 528014"/>
                  <a:gd name="connsiteY3" fmla="*/ 62127 h 620477"/>
                  <a:gd name="connsiteX4" fmla="*/ 96899 w 528014"/>
                  <a:gd name="connsiteY4" fmla="*/ 73645 h 620477"/>
                  <a:gd name="connsiteX0" fmla="*/ 96899 w 528014"/>
                  <a:gd name="connsiteY0" fmla="*/ 72401 h 619233"/>
                  <a:gd name="connsiteX1" fmla="*/ 12131 w 528014"/>
                  <a:gd name="connsiteY1" fmla="*/ 558496 h 619233"/>
                  <a:gd name="connsiteX2" fmla="*/ 524840 w 528014"/>
                  <a:gd name="connsiteY2" fmla="*/ 555720 h 619233"/>
                  <a:gd name="connsiteX3" fmla="*/ 471323 w 528014"/>
                  <a:gd name="connsiteY3" fmla="*/ 60883 h 619233"/>
                  <a:gd name="connsiteX4" fmla="*/ 96899 w 528014"/>
                  <a:gd name="connsiteY4" fmla="*/ 72401 h 619233"/>
                  <a:gd name="connsiteX0" fmla="*/ 96899 w 528014"/>
                  <a:gd name="connsiteY0" fmla="*/ 69177 h 616009"/>
                  <a:gd name="connsiteX1" fmla="*/ 12131 w 528014"/>
                  <a:gd name="connsiteY1" fmla="*/ 555272 h 616009"/>
                  <a:gd name="connsiteX2" fmla="*/ 524840 w 528014"/>
                  <a:gd name="connsiteY2" fmla="*/ 552496 h 616009"/>
                  <a:gd name="connsiteX3" fmla="*/ 471323 w 528014"/>
                  <a:gd name="connsiteY3" fmla="*/ 57659 h 616009"/>
                  <a:gd name="connsiteX4" fmla="*/ 96899 w 528014"/>
                  <a:gd name="connsiteY4" fmla="*/ 69177 h 616009"/>
                  <a:gd name="connsiteX0" fmla="*/ 96899 w 528014"/>
                  <a:gd name="connsiteY0" fmla="*/ 70704 h 617536"/>
                  <a:gd name="connsiteX1" fmla="*/ 12131 w 528014"/>
                  <a:gd name="connsiteY1" fmla="*/ 556799 h 617536"/>
                  <a:gd name="connsiteX2" fmla="*/ 524840 w 528014"/>
                  <a:gd name="connsiteY2" fmla="*/ 554023 h 617536"/>
                  <a:gd name="connsiteX3" fmla="*/ 471323 w 528014"/>
                  <a:gd name="connsiteY3" fmla="*/ 59186 h 617536"/>
                  <a:gd name="connsiteX4" fmla="*/ 96899 w 528014"/>
                  <a:gd name="connsiteY4" fmla="*/ 70704 h 617536"/>
                  <a:gd name="connsiteX0" fmla="*/ 96899 w 528014"/>
                  <a:gd name="connsiteY0" fmla="*/ 72262 h 619094"/>
                  <a:gd name="connsiteX1" fmla="*/ 12131 w 528014"/>
                  <a:gd name="connsiteY1" fmla="*/ 558357 h 619094"/>
                  <a:gd name="connsiteX2" fmla="*/ 524840 w 528014"/>
                  <a:gd name="connsiteY2" fmla="*/ 555581 h 619094"/>
                  <a:gd name="connsiteX3" fmla="*/ 471323 w 528014"/>
                  <a:gd name="connsiteY3" fmla="*/ 60744 h 619094"/>
                  <a:gd name="connsiteX4" fmla="*/ 96899 w 528014"/>
                  <a:gd name="connsiteY4" fmla="*/ 72262 h 619094"/>
                  <a:gd name="connsiteX0" fmla="*/ 96899 w 528014"/>
                  <a:gd name="connsiteY0" fmla="*/ 73852 h 620684"/>
                  <a:gd name="connsiteX1" fmla="*/ 12131 w 528014"/>
                  <a:gd name="connsiteY1" fmla="*/ 559947 h 620684"/>
                  <a:gd name="connsiteX2" fmla="*/ 524840 w 528014"/>
                  <a:gd name="connsiteY2" fmla="*/ 557171 h 620684"/>
                  <a:gd name="connsiteX3" fmla="*/ 471323 w 528014"/>
                  <a:gd name="connsiteY3" fmla="*/ 62334 h 620684"/>
                  <a:gd name="connsiteX4" fmla="*/ 96899 w 528014"/>
                  <a:gd name="connsiteY4" fmla="*/ 73852 h 620684"/>
                  <a:gd name="connsiteX0" fmla="*/ 96899 w 529268"/>
                  <a:gd name="connsiteY0" fmla="*/ 52417 h 599249"/>
                  <a:gd name="connsiteX1" fmla="*/ 12131 w 529268"/>
                  <a:gd name="connsiteY1" fmla="*/ 538512 h 599249"/>
                  <a:gd name="connsiteX2" fmla="*/ 524840 w 529268"/>
                  <a:gd name="connsiteY2" fmla="*/ 535736 h 599249"/>
                  <a:gd name="connsiteX3" fmla="*/ 482621 w 529268"/>
                  <a:gd name="connsiteY3" fmla="*/ 87394 h 599249"/>
                  <a:gd name="connsiteX4" fmla="*/ 96899 w 529268"/>
                  <a:gd name="connsiteY4" fmla="*/ 52417 h 599249"/>
                  <a:gd name="connsiteX0" fmla="*/ 87172 w 530839"/>
                  <a:gd name="connsiteY0" fmla="*/ 68059 h 579245"/>
                  <a:gd name="connsiteX1" fmla="*/ 13702 w 530839"/>
                  <a:gd name="connsiteY1" fmla="*/ 518508 h 579245"/>
                  <a:gd name="connsiteX2" fmla="*/ 526411 w 530839"/>
                  <a:gd name="connsiteY2" fmla="*/ 515732 h 579245"/>
                  <a:gd name="connsiteX3" fmla="*/ 484192 w 530839"/>
                  <a:gd name="connsiteY3" fmla="*/ 67390 h 579245"/>
                  <a:gd name="connsiteX4" fmla="*/ 87172 w 530839"/>
                  <a:gd name="connsiteY4" fmla="*/ 68059 h 579245"/>
                  <a:gd name="connsiteX0" fmla="*/ 87172 w 530839"/>
                  <a:gd name="connsiteY0" fmla="*/ 73900 h 585086"/>
                  <a:gd name="connsiteX1" fmla="*/ 13702 w 530839"/>
                  <a:gd name="connsiteY1" fmla="*/ 524349 h 585086"/>
                  <a:gd name="connsiteX2" fmla="*/ 526411 w 530839"/>
                  <a:gd name="connsiteY2" fmla="*/ 521573 h 585086"/>
                  <a:gd name="connsiteX3" fmla="*/ 484192 w 530839"/>
                  <a:gd name="connsiteY3" fmla="*/ 73231 h 585086"/>
                  <a:gd name="connsiteX4" fmla="*/ 87172 w 530839"/>
                  <a:gd name="connsiteY4" fmla="*/ 73900 h 585086"/>
                  <a:gd name="connsiteX0" fmla="*/ 87172 w 530839"/>
                  <a:gd name="connsiteY0" fmla="*/ 80861 h 592047"/>
                  <a:gd name="connsiteX1" fmla="*/ 13702 w 530839"/>
                  <a:gd name="connsiteY1" fmla="*/ 531310 h 592047"/>
                  <a:gd name="connsiteX2" fmla="*/ 526411 w 530839"/>
                  <a:gd name="connsiteY2" fmla="*/ 528534 h 592047"/>
                  <a:gd name="connsiteX3" fmla="*/ 484192 w 530839"/>
                  <a:gd name="connsiteY3" fmla="*/ 80192 h 592047"/>
                  <a:gd name="connsiteX4" fmla="*/ 87172 w 530839"/>
                  <a:gd name="connsiteY4" fmla="*/ 80861 h 592047"/>
                  <a:gd name="connsiteX0" fmla="*/ 87172 w 530839"/>
                  <a:gd name="connsiteY0" fmla="*/ 78507 h 589693"/>
                  <a:gd name="connsiteX1" fmla="*/ 13702 w 530839"/>
                  <a:gd name="connsiteY1" fmla="*/ 528956 h 589693"/>
                  <a:gd name="connsiteX2" fmla="*/ 526411 w 530839"/>
                  <a:gd name="connsiteY2" fmla="*/ 526180 h 589693"/>
                  <a:gd name="connsiteX3" fmla="*/ 484192 w 530839"/>
                  <a:gd name="connsiteY3" fmla="*/ 77838 h 589693"/>
                  <a:gd name="connsiteX4" fmla="*/ 87172 w 530839"/>
                  <a:gd name="connsiteY4" fmla="*/ 78507 h 589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839" h="589693">
                    <a:moveTo>
                      <a:pt x="87172" y="78507"/>
                    </a:moveTo>
                    <a:cubicBezTo>
                      <a:pt x="22402" y="310917"/>
                      <a:pt x="-24398" y="496571"/>
                      <a:pt x="13702" y="528956"/>
                    </a:cubicBezTo>
                    <a:cubicBezTo>
                      <a:pt x="108317" y="625476"/>
                      <a:pt x="461357" y="593523"/>
                      <a:pt x="526411" y="526180"/>
                    </a:cubicBezTo>
                    <a:cubicBezTo>
                      <a:pt x="538560" y="475284"/>
                      <a:pt x="526102" y="319138"/>
                      <a:pt x="484192" y="77838"/>
                    </a:cubicBezTo>
                    <a:cubicBezTo>
                      <a:pt x="433527" y="-26982"/>
                      <a:pt x="141132" y="-25123"/>
                      <a:pt x="87172" y="7850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54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" name="グループ化 9"/>
              <p:cNvGrpSpPr/>
              <p:nvPr/>
            </p:nvGrpSpPr>
            <p:grpSpPr>
              <a:xfrm>
                <a:off x="3237172" y="2824816"/>
                <a:ext cx="1440440" cy="2337841"/>
                <a:chOff x="5396141" y="1752024"/>
                <a:chExt cx="1440440" cy="2337841"/>
              </a:xfrm>
            </p:grpSpPr>
            <p:grpSp>
              <p:nvGrpSpPr>
                <p:cNvPr id="34" name="グループ化 33"/>
                <p:cNvGrpSpPr/>
                <p:nvPr/>
              </p:nvGrpSpPr>
              <p:grpSpPr>
                <a:xfrm>
                  <a:off x="5396141" y="1752024"/>
                  <a:ext cx="1440440" cy="2337841"/>
                  <a:chOff x="1899387" y="1745932"/>
                  <a:chExt cx="533922" cy="950979"/>
                </a:xfrm>
              </p:grpSpPr>
              <p:sp>
                <p:nvSpPr>
                  <p:cNvPr id="36" name="フリーフォーム 35"/>
                  <p:cNvSpPr/>
                  <p:nvPr/>
                </p:nvSpPr>
                <p:spPr>
                  <a:xfrm>
                    <a:off x="1899387" y="1906330"/>
                    <a:ext cx="533922" cy="790581"/>
                  </a:xfrm>
                  <a:custGeom>
                    <a:avLst/>
                    <a:gdLst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09575 w 535305"/>
                      <a:gd name="connsiteY3" fmla="*/ 0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71730"/>
                      <a:gd name="connsiteX1" fmla="*/ 0 w 535305"/>
                      <a:gd name="connsiteY1" fmla="*/ 697230 h 771730"/>
                      <a:gd name="connsiteX2" fmla="*/ 535305 w 535305"/>
                      <a:gd name="connsiteY2" fmla="*/ 723900 h 771730"/>
                      <a:gd name="connsiteX3" fmla="*/ 409575 w 535305"/>
                      <a:gd name="connsiteY3" fmla="*/ 0 h 771730"/>
                      <a:gd name="connsiteX4" fmla="*/ 194310 w 535305"/>
                      <a:gd name="connsiteY4" fmla="*/ 0 h 771730"/>
                      <a:gd name="connsiteX0" fmla="*/ 194310 w 535305"/>
                      <a:gd name="connsiteY0" fmla="*/ 0 h 790776"/>
                      <a:gd name="connsiteX1" fmla="*/ 0 w 535305"/>
                      <a:gd name="connsiteY1" fmla="*/ 697230 h 790776"/>
                      <a:gd name="connsiteX2" fmla="*/ 535305 w 535305"/>
                      <a:gd name="connsiteY2" fmla="*/ 723900 h 790776"/>
                      <a:gd name="connsiteX3" fmla="*/ 409575 w 535305"/>
                      <a:gd name="connsiteY3" fmla="*/ 0 h 790776"/>
                      <a:gd name="connsiteX4" fmla="*/ 194310 w 535305"/>
                      <a:gd name="connsiteY4" fmla="*/ 0 h 790776"/>
                      <a:gd name="connsiteX0" fmla="*/ 194310 w 535305"/>
                      <a:gd name="connsiteY0" fmla="*/ 0 h 767814"/>
                      <a:gd name="connsiteX1" fmla="*/ 0 w 535305"/>
                      <a:gd name="connsiteY1" fmla="*/ 697230 h 767814"/>
                      <a:gd name="connsiteX2" fmla="*/ 535305 w 535305"/>
                      <a:gd name="connsiteY2" fmla="*/ 723900 h 767814"/>
                      <a:gd name="connsiteX3" fmla="*/ 409575 w 535305"/>
                      <a:gd name="connsiteY3" fmla="*/ 0 h 767814"/>
                      <a:gd name="connsiteX4" fmla="*/ 194310 w 535305"/>
                      <a:gd name="connsiteY4" fmla="*/ 0 h 767814"/>
                      <a:gd name="connsiteX0" fmla="*/ 194310 w 535305"/>
                      <a:gd name="connsiteY0" fmla="*/ 0 h 780884"/>
                      <a:gd name="connsiteX1" fmla="*/ 0 w 535305"/>
                      <a:gd name="connsiteY1" fmla="*/ 697230 h 780884"/>
                      <a:gd name="connsiteX2" fmla="*/ 535305 w 535305"/>
                      <a:gd name="connsiteY2" fmla="*/ 723900 h 780884"/>
                      <a:gd name="connsiteX3" fmla="*/ 409575 w 535305"/>
                      <a:gd name="connsiteY3" fmla="*/ 0 h 780884"/>
                      <a:gd name="connsiteX4" fmla="*/ 194310 w 535305"/>
                      <a:gd name="connsiteY4" fmla="*/ 0 h 780884"/>
                      <a:gd name="connsiteX0" fmla="*/ 194310 w 547448"/>
                      <a:gd name="connsiteY0" fmla="*/ 0 h 780884"/>
                      <a:gd name="connsiteX1" fmla="*/ 0 w 547448"/>
                      <a:gd name="connsiteY1" fmla="*/ 697230 h 780884"/>
                      <a:gd name="connsiteX2" fmla="*/ 535305 w 547448"/>
                      <a:gd name="connsiteY2" fmla="*/ 723900 h 780884"/>
                      <a:gd name="connsiteX3" fmla="*/ 409575 w 547448"/>
                      <a:gd name="connsiteY3" fmla="*/ 0 h 780884"/>
                      <a:gd name="connsiteX4" fmla="*/ 194310 w 547448"/>
                      <a:gd name="connsiteY4" fmla="*/ 0 h 780884"/>
                      <a:gd name="connsiteX0" fmla="*/ 199876 w 553014"/>
                      <a:gd name="connsiteY0" fmla="*/ 0 h 780884"/>
                      <a:gd name="connsiteX1" fmla="*/ 5566 w 553014"/>
                      <a:gd name="connsiteY1" fmla="*/ 697230 h 780884"/>
                      <a:gd name="connsiteX2" fmla="*/ 540871 w 553014"/>
                      <a:gd name="connsiteY2" fmla="*/ 723900 h 780884"/>
                      <a:gd name="connsiteX3" fmla="*/ 415141 w 553014"/>
                      <a:gd name="connsiteY3" fmla="*/ 0 h 780884"/>
                      <a:gd name="connsiteX4" fmla="*/ 199876 w 553014"/>
                      <a:gd name="connsiteY4" fmla="*/ 0 h 780884"/>
                      <a:gd name="connsiteX0" fmla="*/ 199876 w 555382"/>
                      <a:gd name="connsiteY0" fmla="*/ 0 h 780884"/>
                      <a:gd name="connsiteX1" fmla="*/ 5566 w 555382"/>
                      <a:gd name="connsiteY1" fmla="*/ 697230 h 780884"/>
                      <a:gd name="connsiteX2" fmla="*/ 540871 w 555382"/>
                      <a:gd name="connsiteY2" fmla="*/ 723900 h 780884"/>
                      <a:gd name="connsiteX3" fmla="*/ 444516 w 555382"/>
                      <a:gd name="connsiteY3" fmla="*/ 0 h 780884"/>
                      <a:gd name="connsiteX4" fmla="*/ 199876 w 555382"/>
                      <a:gd name="connsiteY4" fmla="*/ 0 h 780884"/>
                      <a:gd name="connsiteX0" fmla="*/ 177994 w 556096"/>
                      <a:gd name="connsiteY0" fmla="*/ 0 h 783364"/>
                      <a:gd name="connsiteX1" fmla="*/ 6280 w 556096"/>
                      <a:gd name="connsiteY1" fmla="*/ 699710 h 783364"/>
                      <a:gd name="connsiteX2" fmla="*/ 541585 w 556096"/>
                      <a:gd name="connsiteY2" fmla="*/ 726380 h 783364"/>
                      <a:gd name="connsiteX3" fmla="*/ 445230 w 556096"/>
                      <a:gd name="connsiteY3" fmla="*/ 2480 h 783364"/>
                      <a:gd name="connsiteX4" fmla="*/ 177994 w 556096"/>
                      <a:gd name="connsiteY4" fmla="*/ 0 h 783364"/>
                      <a:gd name="connsiteX0" fmla="*/ 177994 w 556735"/>
                      <a:gd name="connsiteY0" fmla="*/ 0 h 784746"/>
                      <a:gd name="connsiteX1" fmla="*/ 6280 w 556735"/>
                      <a:gd name="connsiteY1" fmla="*/ 699710 h 784746"/>
                      <a:gd name="connsiteX2" fmla="*/ 542291 w 556735"/>
                      <a:gd name="connsiteY2" fmla="*/ 728705 h 784746"/>
                      <a:gd name="connsiteX3" fmla="*/ 445230 w 556735"/>
                      <a:gd name="connsiteY3" fmla="*/ 2480 h 784746"/>
                      <a:gd name="connsiteX4" fmla="*/ 177994 w 556735"/>
                      <a:gd name="connsiteY4" fmla="*/ 0 h 784746"/>
                      <a:gd name="connsiteX0" fmla="*/ 177994 w 551629"/>
                      <a:gd name="connsiteY0" fmla="*/ 0 h 784746"/>
                      <a:gd name="connsiteX1" fmla="*/ 6280 w 551629"/>
                      <a:gd name="connsiteY1" fmla="*/ 699710 h 784746"/>
                      <a:gd name="connsiteX2" fmla="*/ 542291 w 551629"/>
                      <a:gd name="connsiteY2" fmla="*/ 728705 h 784746"/>
                      <a:gd name="connsiteX3" fmla="*/ 445230 w 551629"/>
                      <a:gd name="connsiteY3" fmla="*/ 2480 h 784746"/>
                      <a:gd name="connsiteX4" fmla="*/ 177994 w 551629"/>
                      <a:gd name="connsiteY4" fmla="*/ 0 h 784746"/>
                      <a:gd name="connsiteX0" fmla="*/ 177994 w 550661"/>
                      <a:gd name="connsiteY0" fmla="*/ 0 h 784746"/>
                      <a:gd name="connsiteX1" fmla="*/ 6280 w 550661"/>
                      <a:gd name="connsiteY1" fmla="*/ 699710 h 784746"/>
                      <a:gd name="connsiteX2" fmla="*/ 542291 w 550661"/>
                      <a:gd name="connsiteY2" fmla="*/ 728705 h 784746"/>
                      <a:gd name="connsiteX3" fmla="*/ 445230 w 550661"/>
                      <a:gd name="connsiteY3" fmla="*/ 2480 h 784746"/>
                      <a:gd name="connsiteX4" fmla="*/ 177994 w 550661"/>
                      <a:gd name="connsiteY4" fmla="*/ 0 h 784746"/>
                      <a:gd name="connsiteX0" fmla="*/ 177994 w 544113"/>
                      <a:gd name="connsiteY0" fmla="*/ 0 h 782003"/>
                      <a:gd name="connsiteX1" fmla="*/ 6280 w 544113"/>
                      <a:gd name="connsiteY1" fmla="*/ 699710 h 782003"/>
                      <a:gd name="connsiteX2" fmla="*/ 535230 w 544113"/>
                      <a:gd name="connsiteY2" fmla="*/ 724056 h 782003"/>
                      <a:gd name="connsiteX3" fmla="*/ 445230 w 544113"/>
                      <a:gd name="connsiteY3" fmla="*/ 2480 h 782003"/>
                      <a:gd name="connsiteX4" fmla="*/ 177994 w 544113"/>
                      <a:gd name="connsiteY4" fmla="*/ 0 h 782003"/>
                      <a:gd name="connsiteX0" fmla="*/ 171874 w 537993"/>
                      <a:gd name="connsiteY0" fmla="*/ 0 h 792423"/>
                      <a:gd name="connsiteX1" fmla="*/ 6515 w 537993"/>
                      <a:gd name="connsiteY1" fmla="*/ 722182 h 792423"/>
                      <a:gd name="connsiteX2" fmla="*/ 529110 w 537993"/>
                      <a:gd name="connsiteY2" fmla="*/ 724056 h 792423"/>
                      <a:gd name="connsiteX3" fmla="*/ 439110 w 537993"/>
                      <a:gd name="connsiteY3" fmla="*/ 2480 h 792423"/>
                      <a:gd name="connsiteX4" fmla="*/ 171874 w 537993"/>
                      <a:gd name="connsiteY4" fmla="*/ 0 h 792423"/>
                      <a:gd name="connsiteX0" fmla="*/ 171874 w 537993"/>
                      <a:gd name="connsiteY0" fmla="*/ 0 h 795992"/>
                      <a:gd name="connsiteX1" fmla="*/ 6515 w 537993"/>
                      <a:gd name="connsiteY1" fmla="*/ 722182 h 795992"/>
                      <a:gd name="connsiteX2" fmla="*/ 529110 w 537993"/>
                      <a:gd name="connsiteY2" fmla="*/ 724056 h 795992"/>
                      <a:gd name="connsiteX3" fmla="*/ 439110 w 537993"/>
                      <a:gd name="connsiteY3" fmla="*/ 2480 h 795992"/>
                      <a:gd name="connsiteX4" fmla="*/ 171874 w 537993"/>
                      <a:gd name="connsiteY4" fmla="*/ 0 h 795992"/>
                      <a:gd name="connsiteX0" fmla="*/ 171874 w 537993"/>
                      <a:gd name="connsiteY0" fmla="*/ 0 h 793604"/>
                      <a:gd name="connsiteX1" fmla="*/ 6515 w 537993"/>
                      <a:gd name="connsiteY1" fmla="*/ 722182 h 793604"/>
                      <a:gd name="connsiteX2" fmla="*/ 529110 w 537993"/>
                      <a:gd name="connsiteY2" fmla="*/ 724056 h 793604"/>
                      <a:gd name="connsiteX3" fmla="*/ 439110 w 537993"/>
                      <a:gd name="connsiteY3" fmla="*/ 2480 h 793604"/>
                      <a:gd name="connsiteX4" fmla="*/ 171874 w 537993"/>
                      <a:gd name="connsiteY4" fmla="*/ 0 h 793604"/>
                      <a:gd name="connsiteX0" fmla="*/ 171874 w 537993"/>
                      <a:gd name="connsiteY0" fmla="*/ 0 h 791544"/>
                      <a:gd name="connsiteX1" fmla="*/ 6515 w 537993"/>
                      <a:gd name="connsiteY1" fmla="*/ 722182 h 791544"/>
                      <a:gd name="connsiteX2" fmla="*/ 529110 w 537993"/>
                      <a:gd name="connsiteY2" fmla="*/ 724056 h 791544"/>
                      <a:gd name="connsiteX3" fmla="*/ 439110 w 537993"/>
                      <a:gd name="connsiteY3" fmla="*/ 2480 h 791544"/>
                      <a:gd name="connsiteX4" fmla="*/ 171874 w 537993"/>
                      <a:gd name="connsiteY4" fmla="*/ 0 h 791544"/>
                      <a:gd name="connsiteX0" fmla="*/ 172552 w 538671"/>
                      <a:gd name="connsiteY0" fmla="*/ 0 h 797684"/>
                      <a:gd name="connsiteX1" fmla="*/ 6487 w 538671"/>
                      <a:gd name="connsiteY1" fmla="*/ 733806 h 797684"/>
                      <a:gd name="connsiteX2" fmla="*/ 529788 w 538671"/>
                      <a:gd name="connsiteY2" fmla="*/ 724056 h 797684"/>
                      <a:gd name="connsiteX3" fmla="*/ 439788 w 538671"/>
                      <a:gd name="connsiteY3" fmla="*/ 2480 h 797684"/>
                      <a:gd name="connsiteX4" fmla="*/ 172552 w 538671"/>
                      <a:gd name="connsiteY4" fmla="*/ 0 h 797684"/>
                      <a:gd name="connsiteX0" fmla="*/ 169838 w 535957"/>
                      <a:gd name="connsiteY0" fmla="*/ 0 h 795162"/>
                      <a:gd name="connsiteX1" fmla="*/ 6597 w 535957"/>
                      <a:gd name="connsiteY1" fmla="*/ 729156 h 795162"/>
                      <a:gd name="connsiteX2" fmla="*/ 527074 w 535957"/>
                      <a:gd name="connsiteY2" fmla="*/ 724056 h 795162"/>
                      <a:gd name="connsiteX3" fmla="*/ 437074 w 535957"/>
                      <a:gd name="connsiteY3" fmla="*/ 2480 h 795162"/>
                      <a:gd name="connsiteX4" fmla="*/ 169838 w 535957"/>
                      <a:gd name="connsiteY4" fmla="*/ 0 h 795162"/>
                      <a:gd name="connsiteX0" fmla="*/ 171194 w 537313"/>
                      <a:gd name="connsiteY0" fmla="*/ 0 h 792728"/>
                      <a:gd name="connsiteX1" fmla="*/ 6541 w 537313"/>
                      <a:gd name="connsiteY1" fmla="*/ 724507 h 792728"/>
                      <a:gd name="connsiteX2" fmla="*/ 528430 w 537313"/>
                      <a:gd name="connsiteY2" fmla="*/ 724056 h 792728"/>
                      <a:gd name="connsiteX3" fmla="*/ 438430 w 537313"/>
                      <a:gd name="connsiteY3" fmla="*/ 2480 h 792728"/>
                      <a:gd name="connsiteX4" fmla="*/ 171194 w 537313"/>
                      <a:gd name="connsiteY4" fmla="*/ 0 h 792728"/>
                      <a:gd name="connsiteX0" fmla="*/ 171873 w 537992"/>
                      <a:gd name="connsiteY0" fmla="*/ 0 h 793934"/>
                      <a:gd name="connsiteX1" fmla="*/ 6514 w 537992"/>
                      <a:gd name="connsiteY1" fmla="*/ 726832 h 793934"/>
                      <a:gd name="connsiteX2" fmla="*/ 529109 w 537992"/>
                      <a:gd name="connsiteY2" fmla="*/ 724056 h 793934"/>
                      <a:gd name="connsiteX3" fmla="*/ 439109 w 537992"/>
                      <a:gd name="connsiteY3" fmla="*/ 2480 h 793934"/>
                      <a:gd name="connsiteX4" fmla="*/ 171873 w 537992"/>
                      <a:gd name="connsiteY4" fmla="*/ 0 h 793934"/>
                      <a:gd name="connsiteX0" fmla="*/ 167803 w 533922"/>
                      <a:gd name="connsiteY0" fmla="*/ 0 h 794750"/>
                      <a:gd name="connsiteX1" fmla="*/ 6681 w 533922"/>
                      <a:gd name="connsiteY1" fmla="*/ 728382 h 794750"/>
                      <a:gd name="connsiteX2" fmla="*/ 525039 w 533922"/>
                      <a:gd name="connsiteY2" fmla="*/ 724056 h 794750"/>
                      <a:gd name="connsiteX3" fmla="*/ 435039 w 533922"/>
                      <a:gd name="connsiteY3" fmla="*/ 2480 h 794750"/>
                      <a:gd name="connsiteX4" fmla="*/ 167803 w 533922"/>
                      <a:gd name="connsiteY4" fmla="*/ 0 h 794750"/>
                      <a:gd name="connsiteX0" fmla="*/ 167803 w 533922"/>
                      <a:gd name="connsiteY0" fmla="*/ 0 h 790581"/>
                      <a:gd name="connsiteX1" fmla="*/ 6681 w 533922"/>
                      <a:gd name="connsiteY1" fmla="*/ 728382 h 790581"/>
                      <a:gd name="connsiteX2" fmla="*/ 525039 w 533922"/>
                      <a:gd name="connsiteY2" fmla="*/ 724056 h 790581"/>
                      <a:gd name="connsiteX3" fmla="*/ 435039 w 533922"/>
                      <a:gd name="connsiteY3" fmla="*/ 2480 h 790581"/>
                      <a:gd name="connsiteX4" fmla="*/ 167803 w 533922"/>
                      <a:gd name="connsiteY4" fmla="*/ 0 h 790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3922" h="790581">
                        <a:moveTo>
                          <a:pt x="167803" y="0"/>
                        </a:moveTo>
                        <a:cubicBezTo>
                          <a:pt x="103033" y="232410"/>
                          <a:pt x="-31419" y="695997"/>
                          <a:pt x="6681" y="728382"/>
                        </a:cubicBezTo>
                        <a:cubicBezTo>
                          <a:pt x="98471" y="811729"/>
                          <a:pt x="462809" y="812321"/>
                          <a:pt x="525039" y="724056"/>
                        </a:cubicBezTo>
                        <a:cubicBezTo>
                          <a:pt x="561433" y="683233"/>
                          <a:pt x="476949" y="243780"/>
                          <a:pt x="435039" y="2480"/>
                        </a:cubicBezTo>
                        <a:lnTo>
                          <a:pt x="167803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フリーフォーム 36"/>
                  <p:cNvSpPr/>
                  <p:nvPr/>
                </p:nvSpPr>
                <p:spPr>
                  <a:xfrm>
                    <a:off x="1949898" y="1789746"/>
                    <a:ext cx="404681" cy="168135"/>
                  </a:xfrm>
                  <a:custGeom>
                    <a:avLst/>
                    <a:gdLst>
                      <a:gd name="connsiteX0" fmla="*/ 55245 w 344805"/>
                      <a:gd name="connsiteY0" fmla="*/ 137160 h 142875"/>
                      <a:gd name="connsiteX1" fmla="*/ 310515 w 344805"/>
                      <a:gd name="connsiteY1" fmla="*/ 142875 h 142875"/>
                      <a:gd name="connsiteX2" fmla="*/ 344805 w 344805"/>
                      <a:gd name="connsiteY2" fmla="*/ 5715 h 142875"/>
                      <a:gd name="connsiteX3" fmla="*/ 49530 w 344805"/>
                      <a:gd name="connsiteY3" fmla="*/ 0 h 142875"/>
                      <a:gd name="connsiteX4" fmla="*/ 64770 w 344805"/>
                      <a:gd name="connsiteY4" fmla="*/ 62865 h 142875"/>
                      <a:gd name="connsiteX5" fmla="*/ 0 w 344805"/>
                      <a:gd name="connsiteY5" fmla="*/ 59055 h 142875"/>
                      <a:gd name="connsiteX6" fmla="*/ 1905 w 344805"/>
                      <a:gd name="connsiteY6" fmla="*/ 97155 h 142875"/>
                      <a:gd name="connsiteX7" fmla="*/ 55245 w 344805"/>
                      <a:gd name="connsiteY7" fmla="*/ 137160 h 142875"/>
                      <a:gd name="connsiteX0" fmla="*/ 55245 w 344805"/>
                      <a:gd name="connsiteY0" fmla="*/ 146685 h 152400"/>
                      <a:gd name="connsiteX1" fmla="*/ 310515 w 344805"/>
                      <a:gd name="connsiteY1" fmla="*/ 152400 h 152400"/>
                      <a:gd name="connsiteX2" fmla="*/ 344805 w 344805"/>
                      <a:gd name="connsiteY2" fmla="*/ 15240 h 152400"/>
                      <a:gd name="connsiteX3" fmla="*/ 17145 w 344805"/>
                      <a:gd name="connsiteY3" fmla="*/ 0 h 152400"/>
                      <a:gd name="connsiteX4" fmla="*/ 64770 w 344805"/>
                      <a:gd name="connsiteY4" fmla="*/ 72390 h 152400"/>
                      <a:gd name="connsiteX5" fmla="*/ 0 w 344805"/>
                      <a:gd name="connsiteY5" fmla="*/ 68580 h 152400"/>
                      <a:gd name="connsiteX6" fmla="*/ 1905 w 344805"/>
                      <a:gd name="connsiteY6" fmla="*/ 106680 h 152400"/>
                      <a:gd name="connsiteX7" fmla="*/ 55245 w 344805"/>
                      <a:gd name="connsiteY7" fmla="*/ 146685 h 152400"/>
                      <a:gd name="connsiteX0" fmla="*/ 55245 w 344805"/>
                      <a:gd name="connsiteY0" fmla="*/ 135255 h 140970"/>
                      <a:gd name="connsiteX1" fmla="*/ 310515 w 344805"/>
                      <a:gd name="connsiteY1" fmla="*/ 140970 h 140970"/>
                      <a:gd name="connsiteX2" fmla="*/ 344805 w 344805"/>
                      <a:gd name="connsiteY2" fmla="*/ 3810 h 140970"/>
                      <a:gd name="connsiteX3" fmla="*/ 20955 w 344805"/>
                      <a:gd name="connsiteY3" fmla="*/ 0 h 140970"/>
                      <a:gd name="connsiteX4" fmla="*/ 64770 w 344805"/>
                      <a:gd name="connsiteY4" fmla="*/ 60960 h 140970"/>
                      <a:gd name="connsiteX5" fmla="*/ 0 w 344805"/>
                      <a:gd name="connsiteY5" fmla="*/ 57150 h 140970"/>
                      <a:gd name="connsiteX6" fmla="*/ 1905 w 344805"/>
                      <a:gd name="connsiteY6" fmla="*/ 95250 h 140970"/>
                      <a:gd name="connsiteX7" fmla="*/ 55245 w 344805"/>
                      <a:gd name="connsiteY7" fmla="*/ 135255 h 140970"/>
                      <a:gd name="connsiteX0" fmla="*/ 55245 w 344805"/>
                      <a:gd name="connsiteY0" fmla="*/ 135255 h 140970"/>
                      <a:gd name="connsiteX1" fmla="*/ 310515 w 344805"/>
                      <a:gd name="connsiteY1" fmla="*/ 140970 h 140970"/>
                      <a:gd name="connsiteX2" fmla="*/ 344805 w 344805"/>
                      <a:gd name="connsiteY2" fmla="*/ 3810 h 140970"/>
                      <a:gd name="connsiteX3" fmla="*/ 20955 w 344805"/>
                      <a:gd name="connsiteY3" fmla="*/ 0 h 140970"/>
                      <a:gd name="connsiteX4" fmla="*/ 36195 w 344805"/>
                      <a:gd name="connsiteY4" fmla="*/ 53340 h 140970"/>
                      <a:gd name="connsiteX5" fmla="*/ 0 w 344805"/>
                      <a:gd name="connsiteY5" fmla="*/ 57150 h 140970"/>
                      <a:gd name="connsiteX6" fmla="*/ 1905 w 344805"/>
                      <a:gd name="connsiteY6" fmla="*/ 95250 h 140970"/>
                      <a:gd name="connsiteX7" fmla="*/ 55245 w 344805"/>
                      <a:gd name="connsiteY7" fmla="*/ 135255 h 140970"/>
                      <a:gd name="connsiteX0" fmla="*/ 110490 w 400050"/>
                      <a:gd name="connsiteY0" fmla="*/ 135255 h 140970"/>
                      <a:gd name="connsiteX1" fmla="*/ 365760 w 400050"/>
                      <a:gd name="connsiteY1" fmla="*/ 140970 h 140970"/>
                      <a:gd name="connsiteX2" fmla="*/ 400050 w 400050"/>
                      <a:gd name="connsiteY2" fmla="*/ 3810 h 140970"/>
                      <a:gd name="connsiteX3" fmla="*/ 76200 w 400050"/>
                      <a:gd name="connsiteY3" fmla="*/ 0 h 140970"/>
                      <a:gd name="connsiteX4" fmla="*/ 91440 w 400050"/>
                      <a:gd name="connsiteY4" fmla="*/ 53340 h 140970"/>
                      <a:gd name="connsiteX5" fmla="*/ 0 w 400050"/>
                      <a:gd name="connsiteY5" fmla="*/ 68580 h 140970"/>
                      <a:gd name="connsiteX6" fmla="*/ 57150 w 400050"/>
                      <a:gd name="connsiteY6" fmla="*/ 95250 h 140970"/>
                      <a:gd name="connsiteX7" fmla="*/ 110490 w 400050"/>
                      <a:gd name="connsiteY7" fmla="*/ 135255 h 140970"/>
                      <a:gd name="connsiteX0" fmla="*/ 110490 w 400050"/>
                      <a:gd name="connsiteY0" fmla="*/ 135255 h 140970"/>
                      <a:gd name="connsiteX1" fmla="*/ 365760 w 400050"/>
                      <a:gd name="connsiteY1" fmla="*/ 140970 h 140970"/>
                      <a:gd name="connsiteX2" fmla="*/ 400050 w 400050"/>
                      <a:gd name="connsiteY2" fmla="*/ 3810 h 140970"/>
                      <a:gd name="connsiteX3" fmla="*/ 76200 w 400050"/>
                      <a:gd name="connsiteY3" fmla="*/ 0 h 140970"/>
                      <a:gd name="connsiteX4" fmla="*/ 91440 w 400050"/>
                      <a:gd name="connsiteY4" fmla="*/ 53340 h 140970"/>
                      <a:gd name="connsiteX5" fmla="*/ 0 w 400050"/>
                      <a:gd name="connsiteY5" fmla="*/ 68580 h 140970"/>
                      <a:gd name="connsiteX6" fmla="*/ 3810 w 400050"/>
                      <a:gd name="connsiteY6" fmla="*/ 97155 h 140970"/>
                      <a:gd name="connsiteX7" fmla="*/ 110490 w 400050"/>
                      <a:gd name="connsiteY7" fmla="*/ 135255 h 140970"/>
                      <a:gd name="connsiteX0" fmla="*/ 106680 w 396240"/>
                      <a:gd name="connsiteY0" fmla="*/ 135255 h 140970"/>
                      <a:gd name="connsiteX1" fmla="*/ 361950 w 396240"/>
                      <a:gd name="connsiteY1" fmla="*/ 140970 h 140970"/>
                      <a:gd name="connsiteX2" fmla="*/ 396240 w 396240"/>
                      <a:gd name="connsiteY2" fmla="*/ 3810 h 140970"/>
                      <a:gd name="connsiteX3" fmla="*/ 72390 w 396240"/>
                      <a:gd name="connsiteY3" fmla="*/ 0 h 140970"/>
                      <a:gd name="connsiteX4" fmla="*/ 87630 w 396240"/>
                      <a:gd name="connsiteY4" fmla="*/ 53340 h 140970"/>
                      <a:gd name="connsiteX5" fmla="*/ 0 w 396240"/>
                      <a:gd name="connsiteY5" fmla="*/ 53340 h 140970"/>
                      <a:gd name="connsiteX6" fmla="*/ 0 w 396240"/>
                      <a:gd name="connsiteY6" fmla="*/ 97155 h 140970"/>
                      <a:gd name="connsiteX7" fmla="*/ 106680 w 396240"/>
                      <a:gd name="connsiteY7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108585 w 398145"/>
                      <a:gd name="connsiteY7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70486 w 398145"/>
                      <a:gd name="connsiteY7" fmla="*/ 114300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3821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76200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3821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14300 w 403860"/>
                      <a:gd name="connsiteY0" fmla="*/ 135255 h 140970"/>
                      <a:gd name="connsiteX1" fmla="*/ 361950 w 403860"/>
                      <a:gd name="connsiteY1" fmla="*/ 140970 h 140970"/>
                      <a:gd name="connsiteX2" fmla="*/ 403860 w 403860"/>
                      <a:gd name="connsiteY2" fmla="*/ 3810 h 140970"/>
                      <a:gd name="connsiteX3" fmla="*/ 80010 w 403860"/>
                      <a:gd name="connsiteY3" fmla="*/ 0 h 140970"/>
                      <a:gd name="connsiteX4" fmla="*/ 81915 w 403860"/>
                      <a:gd name="connsiteY4" fmla="*/ 53340 h 140970"/>
                      <a:gd name="connsiteX5" fmla="*/ 0 w 403860"/>
                      <a:gd name="connsiteY5" fmla="*/ 53340 h 140970"/>
                      <a:gd name="connsiteX6" fmla="*/ 5715 w 403860"/>
                      <a:gd name="connsiteY6" fmla="*/ 85725 h 140970"/>
                      <a:gd name="connsiteX7" fmla="*/ 89536 w 403860"/>
                      <a:gd name="connsiteY7" fmla="*/ 89535 h 140970"/>
                      <a:gd name="connsiteX8" fmla="*/ 114300 w 403860"/>
                      <a:gd name="connsiteY8" fmla="*/ 135255 h 140970"/>
                      <a:gd name="connsiteX0" fmla="*/ 114300 w 398145"/>
                      <a:gd name="connsiteY0" fmla="*/ 135255 h 140970"/>
                      <a:gd name="connsiteX1" fmla="*/ 361950 w 398145"/>
                      <a:gd name="connsiteY1" fmla="*/ 140970 h 140970"/>
                      <a:gd name="connsiteX2" fmla="*/ 398145 w 398145"/>
                      <a:gd name="connsiteY2" fmla="*/ 7620 h 140970"/>
                      <a:gd name="connsiteX3" fmla="*/ 80010 w 398145"/>
                      <a:gd name="connsiteY3" fmla="*/ 0 h 140970"/>
                      <a:gd name="connsiteX4" fmla="*/ 81915 w 398145"/>
                      <a:gd name="connsiteY4" fmla="*/ 53340 h 140970"/>
                      <a:gd name="connsiteX5" fmla="*/ 0 w 398145"/>
                      <a:gd name="connsiteY5" fmla="*/ 53340 h 140970"/>
                      <a:gd name="connsiteX6" fmla="*/ 5715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14300 w 398145"/>
                      <a:gd name="connsiteY8" fmla="*/ 135255 h 140970"/>
                      <a:gd name="connsiteX0" fmla="*/ 114300 w 401159"/>
                      <a:gd name="connsiteY0" fmla="*/ 135255 h 140970"/>
                      <a:gd name="connsiteX1" fmla="*/ 361950 w 401159"/>
                      <a:gd name="connsiteY1" fmla="*/ 140970 h 140970"/>
                      <a:gd name="connsiteX2" fmla="*/ 398145 w 401159"/>
                      <a:gd name="connsiteY2" fmla="*/ 7620 h 140970"/>
                      <a:gd name="connsiteX3" fmla="*/ 80010 w 401159"/>
                      <a:gd name="connsiteY3" fmla="*/ 0 h 140970"/>
                      <a:gd name="connsiteX4" fmla="*/ 81915 w 401159"/>
                      <a:gd name="connsiteY4" fmla="*/ 53340 h 140970"/>
                      <a:gd name="connsiteX5" fmla="*/ 0 w 401159"/>
                      <a:gd name="connsiteY5" fmla="*/ 53340 h 140970"/>
                      <a:gd name="connsiteX6" fmla="*/ 5715 w 401159"/>
                      <a:gd name="connsiteY6" fmla="*/ 85725 h 140970"/>
                      <a:gd name="connsiteX7" fmla="*/ 89536 w 401159"/>
                      <a:gd name="connsiteY7" fmla="*/ 89535 h 140970"/>
                      <a:gd name="connsiteX8" fmla="*/ 114300 w 401159"/>
                      <a:gd name="connsiteY8" fmla="*/ 135255 h 140970"/>
                      <a:gd name="connsiteX0" fmla="*/ 114300 w 406086"/>
                      <a:gd name="connsiteY0" fmla="*/ 135255 h 140970"/>
                      <a:gd name="connsiteX1" fmla="*/ 361950 w 406086"/>
                      <a:gd name="connsiteY1" fmla="*/ 140970 h 140970"/>
                      <a:gd name="connsiteX2" fmla="*/ 403860 w 406086"/>
                      <a:gd name="connsiteY2" fmla="*/ 3810 h 140970"/>
                      <a:gd name="connsiteX3" fmla="*/ 80010 w 406086"/>
                      <a:gd name="connsiteY3" fmla="*/ 0 h 140970"/>
                      <a:gd name="connsiteX4" fmla="*/ 81915 w 406086"/>
                      <a:gd name="connsiteY4" fmla="*/ 53340 h 140970"/>
                      <a:gd name="connsiteX5" fmla="*/ 0 w 406086"/>
                      <a:gd name="connsiteY5" fmla="*/ 53340 h 140970"/>
                      <a:gd name="connsiteX6" fmla="*/ 5715 w 406086"/>
                      <a:gd name="connsiteY6" fmla="*/ 85725 h 140970"/>
                      <a:gd name="connsiteX7" fmla="*/ 89536 w 406086"/>
                      <a:gd name="connsiteY7" fmla="*/ 89535 h 140970"/>
                      <a:gd name="connsiteX8" fmla="*/ 114300 w 406086"/>
                      <a:gd name="connsiteY8" fmla="*/ 135255 h 140970"/>
                      <a:gd name="connsiteX0" fmla="*/ 114300 w 404681"/>
                      <a:gd name="connsiteY0" fmla="*/ 135255 h 140970"/>
                      <a:gd name="connsiteX1" fmla="*/ 361950 w 404681"/>
                      <a:gd name="connsiteY1" fmla="*/ 140970 h 140970"/>
                      <a:gd name="connsiteX2" fmla="*/ 403860 w 404681"/>
                      <a:gd name="connsiteY2" fmla="*/ 3810 h 140970"/>
                      <a:gd name="connsiteX3" fmla="*/ 80010 w 404681"/>
                      <a:gd name="connsiteY3" fmla="*/ 0 h 140970"/>
                      <a:gd name="connsiteX4" fmla="*/ 81915 w 404681"/>
                      <a:gd name="connsiteY4" fmla="*/ 53340 h 140970"/>
                      <a:gd name="connsiteX5" fmla="*/ 0 w 404681"/>
                      <a:gd name="connsiteY5" fmla="*/ 53340 h 140970"/>
                      <a:gd name="connsiteX6" fmla="*/ 5715 w 404681"/>
                      <a:gd name="connsiteY6" fmla="*/ 85725 h 140970"/>
                      <a:gd name="connsiteX7" fmla="*/ 89536 w 404681"/>
                      <a:gd name="connsiteY7" fmla="*/ 89535 h 140970"/>
                      <a:gd name="connsiteX8" fmla="*/ 114300 w 404681"/>
                      <a:gd name="connsiteY8" fmla="*/ 135255 h 140970"/>
                      <a:gd name="connsiteX0" fmla="*/ 114300 w 404681"/>
                      <a:gd name="connsiteY0" fmla="*/ 135255 h 161976"/>
                      <a:gd name="connsiteX1" fmla="*/ 361950 w 404681"/>
                      <a:gd name="connsiteY1" fmla="*/ 140970 h 161976"/>
                      <a:gd name="connsiteX2" fmla="*/ 403860 w 404681"/>
                      <a:gd name="connsiteY2" fmla="*/ 3810 h 161976"/>
                      <a:gd name="connsiteX3" fmla="*/ 80010 w 404681"/>
                      <a:gd name="connsiteY3" fmla="*/ 0 h 161976"/>
                      <a:gd name="connsiteX4" fmla="*/ 81915 w 404681"/>
                      <a:gd name="connsiteY4" fmla="*/ 53340 h 161976"/>
                      <a:gd name="connsiteX5" fmla="*/ 0 w 404681"/>
                      <a:gd name="connsiteY5" fmla="*/ 53340 h 161976"/>
                      <a:gd name="connsiteX6" fmla="*/ 5715 w 404681"/>
                      <a:gd name="connsiteY6" fmla="*/ 85725 h 161976"/>
                      <a:gd name="connsiteX7" fmla="*/ 89536 w 404681"/>
                      <a:gd name="connsiteY7" fmla="*/ 89535 h 161976"/>
                      <a:gd name="connsiteX8" fmla="*/ 114300 w 404681"/>
                      <a:gd name="connsiteY8" fmla="*/ 135255 h 161976"/>
                      <a:gd name="connsiteX0" fmla="*/ 125730 w 404681"/>
                      <a:gd name="connsiteY0" fmla="*/ 140970 h 163412"/>
                      <a:gd name="connsiteX1" fmla="*/ 361950 w 404681"/>
                      <a:gd name="connsiteY1" fmla="*/ 140970 h 163412"/>
                      <a:gd name="connsiteX2" fmla="*/ 403860 w 404681"/>
                      <a:gd name="connsiteY2" fmla="*/ 3810 h 163412"/>
                      <a:gd name="connsiteX3" fmla="*/ 80010 w 404681"/>
                      <a:gd name="connsiteY3" fmla="*/ 0 h 163412"/>
                      <a:gd name="connsiteX4" fmla="*/ 81915 w 404681"/>
                      <a:gd name="connsiteY4" fmla="*/ 53340 h 163412"/>
                      <a:gd name="connsiteX5" fmla="*/ 0 w 404681"/>
                      <a:gd name="connsiteY5" fmla="*/ 53340 h 163412"/>
                      <a:gd name="connsiteX6" fmla="*/ 5715 w 404681"/>
                      <a:gd name="connsiteY6" fmla="*/ 85725 h 163412"/>
                      <a:gd name="connsiteX7" fmla="*/ 89536 w 404681"/>
                      <a:gd name="connsiteY7" fmla="*/ 89535 h 163412"/>
                      <a:gd name="connsiteX8" fmla="*/ 125730 w 404681"/>
                      <a:gd name="connsiteY8" fmla="*/ 140970 h 163412"/>
                      <a:gd name="connsiteX0" fmla="*/ 125730 w 404681"/>
                      <a:gd name="connsiteY0" fmla="*/ 140970 h 172658"/>
                      <a:gd name="connsiteX1" fmla="*/ 361950 w 404681"/>
                      <a:gd name="connsiteY1" fmla="*/ 140970 h 172658"/>
                      <a:gd name="connsiteX2" fmla="*/ 403860 w 404681"/>
                      <a:gd name="connsiteY2" fmla="*/ 3810 h 172658"/>
                      <a:gd name="connsiteX3" fmla="*/ 80010 w 404681"/>
                      <a:gd name="connsiteY3" fmla="*/ 0 h 172658"/>
                      <a:gd name="connsiteX4" fmla="*/ 81915 w 404681"/>
                      <a:gd name="connsiteY4" fmla="*/ 53340 h 172658"/>
                      <a:gd name="connsiteX5" fmla="*/ 0 w 404681"/>
                      <a:gd name="connsiteY5" fmla="*/ 53340 h 172658"/>
                      <a:gd name="connsiteX6" fmla="*/ 5715 w 404681"/>
                      <a:gd name="connsiteY6" fmla="*/ 85725 h 172658"/>
                      <a:gd name="connsiteX7" fmla="*/ 89536 w 404681"/>
                      <a:gd name="connsiteY7" fmla="*/ 89535 h 172658"/>
                      <a:gd name="connsiteX8" fmla="*/ 125730 w 404681"/>
                      <a:gd name="connsiteY8" fmla="*/ 140970 h 172658"/>
                      <a:gd name="connsiteX0" fmla="*/ 125730 w 404681"/>
                      <a:gd name="connsiteY0" fmla="*/ 140970 h 172658"/>
                      <a:gd name="connsiteX1" fmla="*/ 361950 w 404681"/>
                      <a:gd name="connsiteY1" fmla="*/ 140970 h 172658"/>
                      <a:gd name="connsiteX2" fmla="*/ 403860 w 404681"/>
                      <a:gd name="connsiteY2" fmla="*/ 3810 h 172658"/>
                      <a:gd name="connsiteX3" fmla="*/ 80010 w 404681"/>
                      <a:gd name="connsiteY3" fmla="*/ 0 h 172658"/>
                      <a:gd name="connsiteX4" fmla="*/ 81915 w 404681"/>
                      <a:gd name="connsiteY4" fmla="*/ 53340 h 172658"/>
                      <a:gd name="connsiteX5" fmla="*/ 0 w 404681"/>
                      <a:gd name="connsiteY5" fmla="*/ 53340 h 172658"/>
                      <a:gd name="connsiteX6" fmla="*/ 5715 w 404681"/>
                      <a:gd name="connsiteY6" fmla="*/ 85725 h 172658"/>
                      <a:gd name="connsiteX7" fmla="*/ 89536 w 404681"/>
                      <a:gd name="connsiteY7" fmla="*/ 89535 h 172658"/>
                      <a:gd name="connsiteX8" fmla="*/ 125730 w 404681"/>
                      <a:gd name="connsiteY8" fmla="*/ 140970 h 172658"/>
                      <a:gd name="connsiteX0" fmla="*/ 125730 w 404681"/>
                      <a:gd name="connsiteY0" fmla="*/ 140970 h 168135"/>
                      <a:gd name="connsiteX1" fmla="*/ 361950 w 404681"/>
                      <a:gd name="connsiteY1" fmla="*/ 140970 h 168135"/>
                      <a:gd name="connsiteX2" fmla="*/ 403860 w 404681"/>
                      <a:gd name="connsiteY2" fmla="*/ 3810 h 168135"/>
                      <a:gd name="connsiteX3" fmla="*/ 80010 w 404681"/>
                      <a:gd name="connsiteY3" fmla="*/ 0 h 168135"/>
                      <a:gd name="connsiteX4" fmla="*/ 81915 w 404681"/>
                      <a:gd name="connsiteY4" fmla="*/ 53340 h 168135"/>
                      <a:gd name="connsiteX5" fmla="*/ 0 w 404681"/>
                      <a:gd name="connsiteY5" fmla="*/ 53340 h 168135"/>
                      <a:gd name="connsiteX6" fmla="*/ 5715 w 404681"/>
                      <a:gd name="connsiteY6" fmla="*/ 85725 h 168135"/>
                      <a:gd name="connsiteX7" fmla="*/ 89536 w 404681"/>
                      <a:gd name="connsiteY7" fmla="*/ 89535 h 168135"/>
                      <a:gd name="connsiteX8" fmla="*/ 125730 w 404681"/>
                      <a:gd name="connsiteY8" fmla="*/ 140970 h 168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4681" h="168135">
                        <a:moveTo>
                          <a:pt x="125730" y="140970"/>
                        </a:moveTo>
                        <a:cubicBezTo>
                          <a:pt x="179705" y="175260"/>
                          <a:pt x="311785" y="179070"/>
                          <a:pt x="361950" y="140970"/>
                        </a:cubicBezTo>
                        <a:cubicBezTo>
                          <a:pt x="402590" y="116205"/>
                          <a:pt x="407035" y="51435"/>
                          <a:pt x="403860" y="3810"/>
                        </a:cubicBezTo>
                        <a:lnTo>
                          <a:pt x="80010" y="0"/>
                        </a:lnTo>
                        <a:lnTo>
                          <a:pt x="81915" y="53340"/>
                        </a:lnTo>
                        <a:lnTo>
                          <a:pt x="0" y="53340"/>
                        </a:lnTo>
                        <a:lnTo>
                          <a:pt x="5715" y="85725"/>
                        </a:lnTo>
                        <a:lnTo>
                          <a:pt x="89536" y="89535"/>
                        </a:lnTo>
                        <a:cubicBezTo>
                          <a:pt x="95886" y="104775"/>
                          <a:pt x="92710" y="121920"/>
                          <a:pt x="125730" y="14097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楕円 37"/>
                  <p:cNvSpPr/>
                  <p:nvPr/>
                </p:nvSpPr>
                <p:spPr>
                  <a:xfrm>
                    <a:off x="2028825" y="1745932"/>
                    <a:ext cx="325754" cy="10096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5" name="楕円 34"/>
                <p:cNvSpPr/>
                <p:nvPr/>
              </p:nvSpPr>
              <p:spPr>
                <a:xfrm>
                  <a:off x="5493642" y="1988739"/>
                  <a:ext cx="79248" cy="81546"/>
                </a:xfrm>
                <a:prstGeom prst="ellipse">
                  <a:avLst/>
                </a:prstGeom>
                <a:solidFill>
                  <a:srgbClr val="FF0000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" name="フリーフォーム 10"/>
              <p:cNvSpPr/>
              <p:nvPr/>
            </p:nvSpPr>
            <p:spPr>
              <a:xfrm>
                <a:off x="3712499" y="3412415"/>
                <a:ext cx="134112" cy="25202"/>
              </a:xfrm>
              <a:custGeom>
                <a:avLst/>
                <a:gdLst>
                  <a:gd name="connsiteX0" fmla="*/ 0 w 134112"/>
                  <a:gd name="connsiteY0" fmla="*/ 0 h 6096"/>
                  <a:gd name="connsiteX1" fmla="*/ 134112 w 134112"/>
                  <a:gd name="connsiteY1" fmla="*/ 6096 h 6096"/>
                  <a:gd name="connsiteX2" fmla="*/ 128016 w 134112"/>
                  <a:gd name="connsiteY2" fmla="*/ 0 h 6096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17106 h 27106"/>
                  <a:gd name="connsiteX1" fmla="*/ 10000 w 10000"/>
                  <a:gd name="connsiteY1" fmla="*/ 27106 h 27106"/>
                  <a:gd name="connsiteX0" fmla="*/ 0 w 10000"/>
                  <a:gd name="connsiteY0" fmla="*/ 31341 h 41341"/>
                  <a:gd name="connsiteX1" fmla="*/ 10000 w 10000"/>
                  <a:gd name="connsiteY1" fmla="*/ 41341 h 4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41341">
                    <a:moveTo>
                      <a:pt x="0" y="31341"/>
                    </a:moveTo>
                    <a:cubicBezTo>
                      <a:pt x="3049" y="-9075"/>
                      <a:pt x="7519" y="-15117"/>
                      <a:pt x="10000" y="41341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 rot="550330">
                <a:off x="4065620" y="3433151"/>
                <a:ext cx="134112" cy="25202"/>
              </a:xfrm>
              <a:custGeom>
                <a:avLst/>
                <a:gdLst>
                  <a:gd name="connsiteX0" fmla="*/ 0 w 134112"/>
                  <a:gd name="connsiteY0" fmla="*/ 0 h 6096"/>
                  <a:gd name="connsiteX1" fmla="*/ 134112 w 134112"/>
                  <a:gd name="connsiteY1" fmla="*/ 6096 h 6096"/>
                  <a:gd name="connsiteX2" fmla="*/ 128016 w 134112"/>
                  <a:gd name="connsiteY2" fmla="*/ 0 h 6096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17106 h 27106"/>
                  <a:gd name="connsiteX1" fmla="*/ 10000 w 10000"/>
                  <a:gd name="connsiteY1" fmla="*/ 27106 h 27106"/>
                  <a:gd name="connsiteX0" fmla="*/ 0 w 10000"/>
                  <a:gd name="connsiteY0" fmla="*/ 31341 h 41341"/>
                  <a:gd name="connsiteX1" fmla="*/ 10000 w 10000"/>
                  <a:gd name="connsiteY1" fmla="*/ 41341 h 4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41341">
                    <a:moveTo>
                      <a:pt x="0" y="31341"/>
                    </a:moveTo>
                    <a:cubicBezTo>
                      <a:pt x="3049" y="-9075"/>
                      <a:pt x="7519" y="-15117"/>
                      <a:pt x="10000" y="41341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>
                <a:off x="3148446" y="3167976"/>
                <a:ext cx="137076" cy="243594"/>
              </a:xfrm>
              <a:custGeom>
                <a:avLst/>
                <a:gdLst>
                  <a:gd name="connsiteX0" fmla="*/ 125730 w 125730"/>
                  <a:gd name="connsiteY0" fmla="*/ 0 h 144780"/>
                  <a:gd name="connsiteX1" fmla="*/ 0 w 125730"/>
                  <a:gd name="connsiteY1" fmla="*/ 144780 h 144780"/>
                  <a:gd name="connsiteX2" fmla="*/ 125730 w 125730"/>
                  <a:gd name="connsiteY2" fmla="*/ 91440 h 144780"/>
                  <a:gd name="connsiteX3" fmla="*/ 125730 w 125730"/>
                  <a:gd name="connsiteY3" fmla="*/ 0 h 144780"/>
                  <a:gd name="connsiteX0" fmla="*/ 125730 w 144780"/>
                  <a:gd name="connsiteY0" fmla="*/ 0 h 171450"/>
                  <a:gd name="connsiteX1" fmla="*/ 0 w 144780"/>
                  <a:gd name="connsiteY1" fmla="*/ 144780 h 171450"/>
                  <a:gd name="connsiteX2" fmla="*/ 144780 w 144780"/>
                  <a:gd name="connsiteY2" fmla="*/ 171450 h 171450"/>
                  <a:gd name="connsiteX3" fmla="*/ 125730 w 144780"/>
                  <a:gd name="connsiteY3" fmla="*/ 0 h 171450"/>
                  <a:gd name="connsiteX0" fmla="*/ 125730 w 144780"/>
                  <a:gd name="connsiteY0" fmla="*/ 0 h 188928"/>
                  <a:gd name="connsiteX1" fmla="*/ 0 w 144780"/>
                  <a:gd name="connsiteY1" fmla="*/ 144780 h 188928"/>
                  <a:gd name="connsiteX2" fmla="*/ 144780 w 144780"/>
                  <a:gd name="connsiteY2" fmla="*/ 171450 h 188928"/>
                  <a:gd name="connsiteX3" fmla="*/ 125730 w 144780"/>
                  <a:gd name="connsiteY3" fmla="*/ 0 h 18892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6896"/>
                  <a:gd name="connsiteY0" fmla="*/ 0 h 215268"/>
                  <a:gd name="connsiteX1" fmla="*/ 0 w 146896"/>
                  <a:gd name="connsiteY1" fmla="*/ 144780 h 215268"/>
                  <a:gd name="connsiteX2" fmla="*/ 144780 w 146896"/>
                  <a:gd name="connsiteY2" fmla="*/ 171450 h 215268"/>
                  <a:gd name="connsiteX3" fmla="*/ 125730 w 146896"/>
                  <a:gd name="connsiteY3" fmla="*/ 0 h 215268"/>
                  <a:gd name="connsiteX0" fmla="*/ 167640 w 168848"/>
                  <a:gd name="connsiteY0" fmla="*/ 0 h 241938"/>
                  <a:gd name="connsiteX1" fmla="*/ 0 w 168848"/>
                  <a:gd name="connsiteY1" fmla="*/ 171450 h 241938"/>
                  <a:gd name="connsiteX2" fmla="*/ 144780 w 168848"/>
                  <a:gd name="connsiteY2" fmla="*/ 198120 h 241938"/>
                  <a:gd name="connsiteX3" fmla="*/ 167640 w 168848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0020 w 160020"/>
                  <a:gd name="connsiteY0" fmla="*/ 0 h 241938"/>
                  <a:gd name="connsiteX1" fmla="*/ 0 w 160020"/>
                  <a:gd name="connsiteY1" fmla="*/ 171450 h 241938"/>
                  <a:gd name="connsiteX2" fmla="*/ 137160 w 160020"/>
                  <a:gd name="connsiteY2" fmla="*/ 198120 h 241938"/>
                  <a:gd name="connsiteX3" fmla="*/ 160020 w 160020"/>
                  <a:gd name="connsiteY3" fmla="*/ 0 h 241938"/>
                  <a:gd name="connsiteX0" fmla="*/ 22860 w 22860"/>
                  <a:gd name="connsiteY0" fmla="*/ 0 h 198120"/>
                  <a:gd name="connsiteX1" fmla="*/ 0 w 22860"/>
                  <a:gd name="connsiteY1" fmla="*/ 198120 h 198120"/>
                  <a:gd name="connsiteX2" fmla="*/ 22860 w 22860"/>
                  <a:gd name="connsiteY2" fmla="*/ 0 h 198120"/>
                  <a:gd name="connsiteX0" fmla="*/ 89535 w 89535"/>
                  <a:gd name="connsiteY0" fmla="*/ 0 h 241935"/>
                  <a:gd name="connsiteX1" fmla="*/ 0 w 89535"/>
                  <a:gd name="connsiteY1" fmla="*/ 241935 h 241935"/>
                  <a:gd name="connsiteX2" fmla="*/ 89535 w 89535"/>
                  <a:gd name="connsiteY2" fmla="*/ 0 h 241935"/>
                  <a:gd name="connsiteX0" fmla="*/ 89535 w 90776"/>
                  <a:gd name="connsiteY0" fmla="*/ 0 h 241935"/>
                  <a:gd name="connsiteX1" fmla="*/ 0 w 90776"/>
                  <a:gd name="connsiteY1" fmla="*/ 241935 h 241935"/>
                  <a:gd name="connsiteX2" fmla="*/ 89535 w 90776"/>
                  <a:gd name="connsiteY2" fmla="*/ 0 h 241935"/>
                  <a:gd name="connsiteX0" fmla="*/ 137076 w 138317"/>
                  <a:gd name="connsiteY0" fmla="*/ 0 h 241935"/>
                  <a:gd name="connsiteX1" fmla="*/ 47541 w 138317"/>
                  <a:gd name="connsiteY1" fmla="*/ 241935 h 241935"/>
                  <a:gd name="connsiteX2" fmla="*/ 137076 w 138317"/>
                  <a:gd name="connsiteY2" fmla="*/ 0 h 241935"/>
                  <a:gd name="connsiteX0" fmla="*/ 137076 w 137076"/>
                  <a:gd name="connsiteY0" fmla="*/ 0 h 247550"/>
                  <a:gd name="connsiteX1" fmla="*/ 47541 w 137076"/>
                  <a:gd name="connsiteY1" fmla="*/ 241935 h 247550"/>
                  <a:gd name="connsiteX2" fmla="*/ 137076 w 137076"/>
                  <a:gd name="connsiteY2" fmla="*/ 0 h 247550"/>
                  <a:gd name="connsiteX0" fmla="*/ 137076 w 137076"/>
                  <a:gd name="connsiteY0" fmla="*/ 0 h 243594"/>
                  <a:gd name="connsiteX1" fmla="*/ 47541 w 137076"/>
                  <a:gd name="connsiteY1" fmla="*/ 241935 h 243594"/>
                  <a:gd name="connsiteX2" fmla="*/ 137076 w 137076"/>
                  <a:gd name="connsiteY2" fmla="*/ 0 h 24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076" h="243594">
                    <a:moveTo>
                      <a:pt x="137076" y="0"/>
                    </a:moveTo>
                    <a:cubicBezTo>
                      <a:pt x="107231" y="80645"/>
                      <a:pt x="-88349" y="214630"/>
                      <a:pt x="47541" y="241935"/>
                    </a:cubicBezTo>
                    <a:cubicBezTo>
                      <a:pt x="161206" y="262890"/>
                      <a:pt x="124376" y="80010"/>
                      <a:pt x="137076" y="0"/>
                    </a:cubicBezTo>
                    <a:close/>
                  </a:path>
                </a:pathLst>
              </a:custGeom>
              <a:solidFill>
                <a:srgbClr val="843C0C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楕円 13"/>
              <p:cNvSpPr/>
              <p:nvPr/>
            </p:nvSpPr>
            <p:spPr>
              <a:xfrm>
                <a:off x="3285522" y="4790962"/>
                <a:ext cx="1391920" cy="358543"/>
              </a:xfrm>
              <a:prstGeom prst="ellipse">
                <a:avLst/>
              </a:prstGeom>
              <a:solidFill>
                <a:schemeClr val="tx1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楕円 14"/>
              <p:cNvSpPr/>
              <p:nvPr/>
            </p:nvSpPr>
            <p:spPr>
              <a:xfrm>
                <a:off x="3512775" y="3747679"/>
                <a:ext cx="1005889" cy="35854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6" name="グループ化 15"/>
              <p:cNvGrpSpPr/>
              <p:nvPr/>
            </p:nvGrpSpPr>
            <p:grpSpPr>
              <a:xfrm>
                <a:off x="3338862" y="4202708"/>
                <a:ext cx="1299210" cy="658563"/>
                <a:chOff x="3888079" y="2900768"/>
                <a:chExt cx="1299210" cy="658563"/>
              </a:xfrm>
            </p:grpSpPr>
            <p:sp>
              <p:nvSpPr>
                <p:cNvPr id="32" name="フリーフォーム 31"/>
                <p:cNvSpPr/>
                <p:nvPr/>
              </p:nvSpPr>
              <p:spPr>
                <a:xfrm>
                  <a:off x="3888079" y="2900768"/>
                  <a:ext cx="1299210" cy="658563"/>
                </a:xfrm>
                <a:custGeom>
                  <a:avLst/>
                  <a:gdLst>
                    <a:gd name="connsiteX0" fmla="*/ 36195 w 1304925"/>
                    <a:gd name="connsiteY0" fmla="*/ 0 h 455295"/>
                    <a:gd name="connsiteX1" fmla="*/ 1287780 w 1304925"/>
                    <a:gd name="connsiteY1" fmla="*/ 20955 h 455295"/>
                    <a:gd name="connsiteX2" fmla="*/ 1304925 w 1304925"/>
                    <a:gd name="connsiteY2" fmla="*/ 133350 h 455295"/>
                    <a:gd name="connsiteX3" fmla="*/ 1118235 w 1304925"/>
                    <a:gd name="connsiteY3" fmla="*/ 131445 h 455295"/>
                    <a:gd name="connsiteX4" fmla="*/ 1152525 w 1304925"/>
                    <a:gd name="connsiteY4" fmla="*/ 455295 h 455295"/>
                    <a:gd name="connsiteX5" fmla="*/ 243840 w 1304925"/>
                    <a:gd name="connsiteY5" fmla="*/ 443865 h 455295"/>
                    <a:gd name="connsiteX6" fmla="*/ 249555 w 1304925"/>
                    <a:gd name="connsiteY6" fmla="*/ 137160 h 455295"/>
                    <a:gd name="connsiteX7" fmla="*/ 0 w 1304925"/>
                    <a:gd name="connsiteY7" fmla="*/ 120015 h 455295"/>
                    <a:gd name="connsiteX8" fmla="*/ 36195 w 1304925"/>
                    <a:gd name="connsiteY8" fmla="*/ 0 h 455295"/>
                    <a:gd name="connsiteX0" fmla="*/ 45720 w 1304925"/>
                    <a:gd name="connsiteY0" fmla="*/ 0 h 453390"/>
                    <a:gd name="connsiteX1" fmla="*/ 1287780 w 1304925"/>
                    <a:gd name="connsiteY1" fmla="*/ 19050 h 453390"/>
                    <a:gd name="connsiteX2" fmla="*/ 1304925 w 1304925"/>
                    <a:gd name="connsiteY2" fmla="*/ 131445 h 453390"/>
                    <a:gd name="connsiteX3" fmla="*/ 1118235 w 1304925"/>
                    <a:gd name="connsiteY3" fmla="*/ 129540 h 453390"/>
                    <a:gd name="connsiteX4" fmla="*/ 1152525 w 1304925"/>
                    <a:gd name="connsiteY4" fmla="*/ 453390 h 453390"/>
                    <a:gd name="connsiteX5" fmla="*/ 243840 w 1304925"/>
                    <a:gd name="connsiteY5" fmla="*/ 441960 h 453390"/>
                    <a:gd name="connsiteX6" fmla="*/ 249555 w 1304925"/>
                    <a:gd name="connsiteY6" fmla="*/ 135255 h 453390"/>
                    <a:gd name="connsiteX7" fmla="*/ 0 w 1304925"/>
                    <a:gd name="connsiteY7" fmla="*/ 118110 h 453390"/>
                    <a:gd name="connsiteX8" fmla="*/ 45720 w 1304925"/>
                    <a:gd name="connsiteY8" fmla="*/ 0 h 453390"/>
                    <a:gd name="connsiteX0" fmla="*/ 38100 w 1304925"/>
                    <a:gd name="connsiteY0" fmla="*/ 0 h 453390"/>
                    <a:gd name="connsiteX1" fmla="*/ 1287780 w 1304925"/>
                    <a:gd name="connsiteY1" fmla="*/ 19050 h 453390"/>
                    <a:gd name="connsiteX2" fmla="*/ 1304925 w 1304925"/>
                    <a:gd name="connsiteY2" fmla="*/ 131445 h 453390"/>
                    <a:gd name="connsiteX3" fmla="*/ 1118235 w 1304925"/>
                    <a:gd name="connsiteY3" fmla="*/ 129540 h 453390"/>
                    <a:gd name="connsiteX4" fmla="*/ 1152525 w 1304925"/>
                    <a:gd name="connsiteY4" fmla="*/ 453390 h 453390"/>
                    <a:gd name="connsiteX5" fmla="*/ 243840 w 1304925"/>
                    <a:gd name="connsiteY5" fmla="*/ 441960 h 453390"/>
                    <a:gd name="connsiteX6" fmla="*/ 249555 w 1304925"/>
                    <a:gd name="connsiteY6" fmla="*/ 135255 h 453390"/>
                    <a:gd name="connsiteX7" fmla="*/ 0 w 1304925"/>
                    <a:gd name="connsiteY7" fmla="*/ 118110 h 453390"/>
                    <a:gd name="connsiteX8" fmla="*/ 38100 w 1304925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35255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35255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35255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90500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90500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90500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0 w 1299210"/>
                    <a:gd name="connsiteY6" fmla="*/ 118110 h 453390"/>
                    <a:gd name="connsiteX7" fmla="*/ 32385 w 1299210"/>
                    <a:gd name="connsiteY7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0 w 1299210"/>
                    <a:gd name="connsiteY6" fmla="*/ 118110 h 453390"/>
                    <a:gd name="connsiteX7" fmla="*/ 32385 w 1299210"/>
                    <a:gd name="connsiteY7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0 w 1299210"/>
                    <a:gd name="connsiteY5" fmla="*/ 118110 h 453390"/>
                    <a:gd name="connsiteX6" fmla="*/ 32385 w 1299210"/>
                    <a:gd name="connsiteY6" fmla="*/ 0 h 453390"/>
                    <a:gd name="connsiteX0" fmla="*/ 32385 w 1299210"/>
                    <a:gd name="connsiteY0" fmla="*/ 0 h 166226"/>
                    <a:gd name="connsiteX1" fmla="*/ 1282065 w 1299210"/>
                    <a:gd name="connsiteY1" fmla="*/ 19050 h 166226"/>
                    <a:gd name="connsiteX2" fmla="*/ 1299210 w 1299210"/>
                    <a:gd name="connsiteY2" fmla="*/ 131445 h 166226"/>
                    <a:gd name="connsiteX3" fmla="*/ 1112520 w 1299210"/>
                    <a:gd name="connsiteY3" fmla="*/ 129540 h 166226"/>
                    <a:gd name="connsiteX4" fmla="*/ 0 w 1299210"/>
                    <a:gd name="connsiteY4" fmla="*/ 118110 h 166226"/>
                    <a:gd name="connsiteX5" fmla="*/ 32385 w 1299210"/>
                    <a:gd name="connsiteY5" fmla="*/ 0 h 166226"/>
                    <a:gd name="connsiteX0" fmla="*/ 32385 w 1299210"/>
                    <a:gd name="connsiteY0" fmla="*/ 0 h 166226"/>
                    <a:gd name="connsiteX1" fmla="*/ 1282065 w 1299210"/>
                    <a:gd name="connsiteY1" fmla="*/ 19050 h 166226"/>
                    <a:gd name="connsiteX2" fmla="*/ 1299210 w 1299210"/>
                    <a:gd name="connsiteY2" fmla="*/ 131445 h 166226"/>
                    <a:gd name="connsiteX3" fmla="*/ 0 w 1299210"/>
                    <a:gd name="connsiteY3" fmla="*/ 118110 h 166226"/>
                    <a:gd name="connsiteX4" fmla="*/ 32385 w 1299210"/>
                    <a:gd name="connsiteY4" fmla="*/ 0 h 166226"/>
                    <a:gd name="connsiteX0" fmla="*/ 32385 w 1299210"/>
                    <a:gd name="connsiteY0" fmla="*/ 0 h 275210"/>
                    <a:gd name="connsiteX1" fmla="*/ 1282065 w 1299210"/>
                    <a:gd name="connsiteY1" fmla="*/ 19050 h 275210"/>
                    <a:gd name="connsiteX2" fmla="*/ 1299210 w 1299210"/>
                    <a:gd name="connsiteY2" fmla="*/ 131445 h 275210"/>
                    <a:gd name="connsiteX3" fmla="*/ 0 w 1299210"/>
                    <a:gd name="connsiteY3" fmla="*/ 118110 h 275210"/>
                    <a:gd name="connsiteX4" fmla="*/ 32385 w 1299210"/>
                    <a:gd name="connsiteY4" fmla="*/ 0 h 275210"/>
                    <a:gd name="connsiteX0" fmla="*/ 32385 w 1299210"/>
                    <a:gd name="connsiteY0" fmla="*/ 0 h 300097"/>
                    <a:gd name="connsiteX1" fmla="*/ 1282065 w 1299210"/>
                    <a:gd name="connsiteY1" fmla="*/ 19050 h 300097"/>
                    <a:gd name="connsiteX2" fmla="*/ 1299210 w 1299210"/>
                    <a:gd name="connsiteY2" fmla="*/ 131445 h 300097"/>
                    <a:gd name="connsiteX3" fmla="*/ 0 w 1299210"/>
                    <a:gd name="connsiteY3" fmla="*/ 118110 h 300097"/>
                    <a:gd name="connsiteX4" fmla="*/ 32385 w 1299210"/>
                    <a:gd name="connsiteY4" fmla="*/ 0 h 300097"/>
                    <a:gd name="connsiteX0" fmla="*/ 32385 w 1299210"/>
                    <a:gd name="connsiteY0" fmla="*/ 0 h 261078"/>
                    <a:gd name="connsiteX1" fmla="*/ 1282065 w 1299210"/>
                    <a:gd name="connsiteY1" fmla="*/ 19050 h 261078"/>
                    <a:gd name="connsiteX2" fmla="*/ 1299210 w 1299210"/>
                    <a:gd name="connsiteY2" fmla="*/ 131445 h 261078"/>
                    <a:gd name="connsiteX3" fmla="*/ 0 w 1299210"/>
                    <a:gd name="connsiteY3" fmla="*/ 118110 h 261078"/>
                    <a:gd name="connsiteX4" fmla="*/ 32385 w 1299210"/>
                    <a:gd name="connsiteY4" fmla="*/ 0 h 261078"/>
                    <a:gd name="connsiteX0" fmla="*/ 32385 w 1299210"/>
                    <a:gd name="connsiteY0" fmla="*/ 0 h 272491"/>
                    <a:gd name="connsiteX1" fmla="*/ 1282065 w 1299210"/>
                    <a:gd name="connsiteY1" fmla="*/ 19050 h 272491"/>
                    <a:gd name="connsiteX2" fmla="*/ 1299210 w 1299210"/>
                    <a:gd name="connsiteY2" fmla="*/ 131445 h 272491"/>
                    <a:gd name="connsiteX3" fmla="*/ 0 w 1299210"/>
                    <a:gd name="connsiteY3" fmla="*/ 118110 h 272491"/>
                    <a:gd name="connsiteX4" fmla="*/ 32385 w 1299210"/>
                    <a:gd name="connsiteY4" fmla="*/ 0 h 272491"/>
                    <a:gd name="connsiteX0" fmla="*/ 32385 w 1299210"/>
                    <a:gd name="connsiteY0" fmla="*/ 0 h 224847"/>
                    <a:gd name="connsiteX1" fmla="*/ 1282065 w 1299210"/>
                    <a:gd name="connsiteY1" fmla="*/ 19050 h 224847"/>
                    <a:gd name="connsiteX2" fmla="*/ 1299210 w 1299210"/>
                    <a:gd name="connsiteY2" fmla="*/ 131445 h 224847"/>
                    <a:gd name="connsiteX3" fmla="*/ 318134 w 1299210"/>
                    <a:gd name="connsiteY3" fmla="*/ 224789 h 224847"/>
                    <a:gd name="connsiteX4" fmla="*/ 0 w 1299210"/>
                    <a:gd name="connsiteY4" fmla="*/ 118110 h 224847"/>
                    <a:gd name="connsiteX5" fmla="*/ 32385 w 1299210"/>
                    <a:gd name="connsiteY5" fmla="*/ 0 h 224847"/>
                    <a:gd name="connsiteX0" fmla="*/ 32385 w 1299210"/>
                    <a:gd name="connsiteY0" fmla="*/ 0 h 224847"/>
                    <a:gd name="connsiteX1" fmla="*/ 1282065 w 1299210"/>
                    <a:gd name="connsiteY1" fmla="*/ 19050 h 224847"/>
                    <a:gd name="connsiteX2" fmla="*/ 1299210 w 1299210"/>
                    <a:gd name="connsiteY2" fmla="*/ 131445 h 224847"/>
                    <a:gd name="connsiteX3" fmla="*/ 318134 w 1299210"/>
                    <a:gd name="connsiteY3" fmla="*/ 224789 h 224847"/>
                    <a:gd name="connsiteX4" fmla="*/ 0 w 1299210"/>
                    <a:gd name="connsiteY4" fmla="*/ 118110 h 224847"/>
                    <a:gd name="connsiteX5" fmla="*/ 32385 w 1299210"/>
                    <a:gd name="connsiteY5" fmla="*/ 0 h 224847"/>
                    <a:gd name="connsiteX0" fmla="*/ 32385 w 1299210"/>
                    <a:gd name="connsiteY0" fmla="*/ 0 h 233737"/>
                    <a:gd name="connsiteX1" fmla="*/ 1282065 w 1299210"/>
                    <a:gd name="connsiteY1" fmla="*/ 19050 h 233737"/>
                    <a:gd name="connsiteX2" fmla="*/ 1299210 w 1299210"/>
                    <a:gd name="connsiteY2" fmla="*/ 131445 h 233737"/>
                    <a:gd name="connsiteX3" fmla="*/ 516254 w 1299210"/>
                    <a:gd name="connsiteY3" fmla="*/ 217169 h 233737"/>
                    <a:gd name="connsiteX4" fmla="*/ 318134 w 1299210"/>
                    <a:gd name="connsiteY4" fmla="*/ 224789 h 233737"/>
                    <a:gd name="connsiteX5" fmla="*/ 0 w 1299210"/>
                    <a:gd name="connsiteY5" fmla="*/ 118110 h 233737"/>
                    <a:gd name="connsiteX6" fmla="*/ 32385 w 1299210"/>
                    <a:gd name="connsiteY6" fmla="*/ 0 h 233737"/>
                    <a:gd name="connsiteX0" fmla="*/ 32385 w 1299210"/>
                    <a:gd name="connsiteY0" fmla="*/ 0 h 490245"/>
                    <a:gd name="connsiteX1" fmla="*/ 1282065 w 1299210"/>
                    <a:gd name="connsiteY1" fmla="*/ 19050 h 490245"/>
                    <a:gd name="connsiteX2" fmla="*/ 1299210 w 1299210"/>
                    <a:gd name="connsiteY2" fmla="*/ 131445 h 490245"/>
                    <a:gd name="connsiteX3" fmla="*/ 249554 w 1299210"/>
                    <a:gd name="connsiteY3" fmla="*/ 489584 h 490245"/>
                    <a:gd name="connsiteX4" fmla="*/ 318134 w 1299210"/>
                    <a:gd name="connsiteY4" fmla="*/ 224789 h 490245"/>
                    <a:gd name="connsiteX5" fmla="*/ 0 w 1299210"/>
                    <a:gd name="connsiteY5" fmla="*/ 118110 h 490245"/>
                    <a:gd name="connsiteX6" fmla="*/ 32385 w 1299210"/>
                    <a:gd name="connsiteY6" fmla="*/ 0 h 490245"/>
                    <a:gd name="connsiteX0" fmla="*/ 32385 w 1299210"/>
                    <a:gd name="connsiteY0" fmla="*/ 0 h 489584"/>
                    <a:gd name="connsiteX1" fmla="*/ 1282065 w 1299210"/>
                    <a:gd name="connsiteY1" fmla="*/ 19050 h 489584"/>
                    <a:gd name="connsiteX2" fmla="*/ 1299210 w 1299210"/>
                    <a:gd name="connsiteY2" fmla="*/ 131445 h 489584"/>
                    <a:gd name="connsiteX3" fmla="*/ 249554 w 1299210"/>
                    <a:gd name="connsiteY3" fmla="*/ 489584 h 489584"/>
                    <a:gd name="connsiteX4" fmla="*/ 318134 w 1299210"/>
                    <a:gd name="connsiteY4" fmla="*/ 224789 h 489584"/>
                    <a:gd name="connsiteX5" fmla="*/ 0 w 1299210"/>
                    <a:gd name="connsiteY5" fmla="*/ 118110 h 489584"/>
                    <a:gd name="connsiteX6" fmla="*/ 32385 w 1299210"/>
                    <a:gd name="connsiteY6" fmla="*/ 0 h 489584"/>
                    <a:gd name="connsiteX0" fmla="*/ 32385 w 1299210"/>
                    <a:gd name="connsiteY0" fmla="*/ 0 h 487679"/>
                    <a:gd name="connsiteX1" fmla="*/ 1282065 w 1299210"/>
                    <a:gd name="connsiteY1" fmla="*/ 19050 h 487679"/>
                    <a:gd name="connsiteX2" fmla="*/ 1299210 w 1299210"/>
                    <a:gd name="connsiteY2" fmla="*/ 131445 h 487679"/>
                    <a:gd name="connsiteX3" fmla="*/ 186689 w 1299210"/>
                    <a:gd name="connsiteY3" fmla="*/ 487679 h 487679"/>
                    <a:gd name="connsiteX4" fmla="*/ 318134 w 1299210"/>
                    <a:gd name="connsiteY4" fmla="*/ 224789 h 487679"/>
                    <a:gd name="connsiteX5" fmla="*/ 0 w 1299210"/>
                    <a:gd name="connsiteY5" fmla="*/ 118110 h 487679"/>
                    <a:gd name="connsiteX6" fmla="*/ 32385 w 1299210"/>
                    <a:gd name="connsiteY6" fmla="*/ 0 h 487679"/>
                    <a:gd name="connsiteX0" fmla="*/ 32385 w 1299210"/>
                    <a:gd name="connsiteY0" fmla="*/ 0 h 487679"/>
                    <a:gd name="connsiteX1" fmla="*/ 1282065 w 1299210"/>
                    <a:gd name="connsiteY1" fmla="*/ 19050 h 487679"/>
                    <a:gd name="connsiteX2" fmla="*/ 1299210 w 1299210"/>
                    <a:gd name="connsiteY2" fmla="*/ 131445 h 487679"/>
                    <a:gd name="connsiteX3" fmla="*/ 186689 w 1299210"/>
                    <a:gd name="connsiteY3" fmla="*/ 487679 h 487679"/>
                    <a:gd name="connsiteX4" fmla="*/ 318134 w 1299210"/>
                    <a:gd name="connsiteY4" fmla="*/ 224789 h 487679"/>
                    <a:gd name="connsiteX5" fmla="*/ 0 w 1299210"/>
                    <a:gd name="connsiteY5" fmla="*/ 118110 h 487679"/>
                    <a:gd name="connsiteX6" fmla="*/ 32385 w 1299210"/>
                    <a:gd name="connsiteY6" fmla="*/ 0 h 487679"/>
                    <a:gd name="connsiteX0" fmla="*/ 32385 w 1299210"/>
                    <a:gd name="connsiteY0" fmla="*/ 0 h 487679"/>
                    <a:gd name="connsiteX1" fmla="*/ 1282065 w 1299210"/>
                    <a:gd name="connsiteY1" fmla="*/ 19050 h 487679"/>
                    <a:gd name="connsiteX2" fmla="*/ 1299210 w 1299210"/>
                    <a:gd name="connsiteY2" fmla="*/ 131445 h 487679"/>
                    <a:gd name="connsiteX3" fmla="*/ 186689 w 1299210"/>
                    <a:gd name="connsiteY3" fmla="*/ 487679 h 487679"/>
                    <a:gd name="connsiteX4" fmla="*/ 318134 w 1299210"/>
                    <a:gd name="connsiteY4" fmla="*/ 224789 h 487679"/>
                    <a:gd name="connsiteX5" fmla="*/ 0 w 1299210"/>
                    <a:gd name="connsiteY5" fmla="*/ 118110 h 487679"/>
                    <a:gd name="connsiteX6" fmla="*/ 32385 w 1299210"/>
                    <a:gd name="connsiteY6" fmla="*/ 0 h 487679"/>
                    <a:gd name="connsiteX0" fmla="*/ 32385 w 1299210"/>
                    <a:gd name="connsiteY0" fmla="*/ 0 h 488871"/>
                    <a:gd name="connsiteX1" fmla="*/ 1282065 w 1299210"/>
                    <a:gd name="connsiteY1" fmla="*/ 19050 h 488871"/>
                    <a:gd name="connsiteX2" fmla="*/ 1299210 w 1299210"/>
                    <a:gd name="connsiteY2" fmla="*/ 131445 h 488871"/>
                    <a:gd name="connsiteX3" fmla="*/ 765809 w 1299210"/>
                    <a:gd name="connsiteY3" fmla="*/ 314325 h 488871"/>
                    <a:gd name="connsiteX4" fmla="*/ 186689 w 1299210"/>
                    <a:gd name="connsiteY4" fmla="*/ 487679 h 488871"/>
                    <a:gd name="connsiteX5" fmla="*/ 318134 w 1299210"/>
                    <a:gd name="connsiteY5" fmla="*/ 224789 h 488871"/>
                    <a:gd name="connsiteX6" fmla="*/ 0 w 1299210"/>
                    <a:gd name="connsiteY6" fmla="*/ 118110 h 488871"/>
                    <a:gd name="connsiteX7" fmla="*/ 32385 w 1299210"/>
                    <a:gd name="connsiteY7" fmla="*/ 0 h 488871"/>
                    <a:gd name="connsiteX0" fmla="*/ 32385 w 1299210"/>
                    <a:gd name="connsiteY0" fmla="*/ 0 h 566621"/>
                    <a:gd name="connsiteX1" fmla="*/ 1282065 w 1299210"/>
                    <a:gd name="connsiteY1" fmla="*/ 19050 h 566621"/>
                    <a:gd name="connsiteX2" fmla="*/ 1299210 w 1299210"/>
                    <a:gd name="connsiteY2" fmla="*/ 131445 h 566621"/>
                    <a:gd name="connsiteX3" fmla="*/ 925829 w 1299210"/>
                    <a:gd name="connsiteY3" fmla="*/ 548640 h 566621"/>
                    <a:gd name="connsiteX4" fmla="*/ 186689 w 1299210"/>
                    <a:gd name="connsiteY4" fmla="*/ 487679 h 566621"/>
                    <a:gd name="connsiteX5" fmla="*/ 318134 w 1299210"/>
                    <a:gd name="connsiteY5" fmla="*/ 224789 h 566621"/>
                    <a:gd name="connsiteX6" fmla="*/ 0 w 1299210"/>
                    <a:gd name="connsiteY6" fmla="*/ 118110 h 566621"/>
                    <a:gd name="connsiteX7" fmla="*/ 32385 w 1299210"/>
                    <a:gd name="connsiteY7" fmla="*/ 0 h 5666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925829 w 1299210"/>
                    <a:gd name="connsiteY3" fmla="*/ 548640 h 576521"/>
                    <a:gd name="connsiteX4" fmla="*/ 186689 w 1299210"/>
                    <a:gd name="connsiteY4" fmla="*/ 487679 h 576521"/>
                    <a:gd name="connsiteX5" fmla="*/ 318134 w 1299210"/>
                    <a:gd name="connsiteY5" fmla="*/ 224789 h 576521"/>
                    <a:gd name="connsiteX6" fmla="*/ 0 w 1299210"/>
                    <a:gd name="connsiteY6" fmla="*/ 118110 h 576521"/>
                    <a:gd name="connsiteX7" fmla="*/ 32385 w 1299210"/>
                    <a:gd name="connsiteY7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986789 w 1299210"/>
                    <a:gd name="connsiteY3" fmla="*/ 548640 h 576521"/>
                    <a:gd name="connsiteX4" fmla="*/ 186689 w 1299210"/>
                    <a:gd name="connsiteY4" fmla="*/ 487679 h 576521"/>
                    <a:gd name="connsiteX5" fmla="*/ 318134 w 1299210"/>
                    <a:gd name="connsiteY5" fmla="*/ 224789 h 576521"/>
                    <a:gd name="connsiteX6" fmla="*/ 0 w 1299210"/>
                    <a:gd name="connsiteY6" fmla="*/ 118110 h 576521"/>
                    <a:gd name="connsiteX7" fmla="*/ 32385 w 1299210"/>
                    <a:gd name="connsiteY7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986789 w 1299210"/>
                    <a:gd name="connsiteY3" fmla="*/ 548640 h 576521"/>
                    <a:gd name="connsiteX4" fmla="*/ 186689 w 1299210"/>
                    <a:gd name="connsiteY4" fmla="*/ 487679 h 576521"/>
                    <a:gd name="connsiteX5" fmla="*/ 318134 w 1299210"/>
                    <a:gd name="connsiteY5" fmla="*/ 224789 h 576521"/>
                    <a:gd name="connsiteX6" fmla="*/ 0 w 1299210"/>
                    <a:gd name="connsiteY6" fmla="*/ 118110 h 576521"/>
                    <a:gd name="connsiteX7" fmla="*/ 32385 w 1299210"/>
                    <a:gd name="connsiteY7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371475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232410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232410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232410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7957"/>
                    <a:gd name="connsiteX1" fmla="*/ 1282065 w 1299210"/>
                    <a:gd name="connsiteY1" fmla="*/ 19050 h 577957"/>
                    <a:gd name="connsiteX2" fmla="*/ 1299210 w 1299210"/>
                    <a:gd name="connsiteY2" fmla="*/ 131445 h 577957"/>
                    <a:gd name="connsiteX3" fmla="*/ 1064894 w 1299210"/>
                    <a:gd name="connsiteY3" fmla="*/ 232410 h 577957"/>
                    <a:gd name="connsiteX4" fmla="*/ 1068704 w 1299210"/>
                    <a:gd name="connsiteY4" fmla="*/ 550545 h 577957"/>
                    <a:gd name="connsiteX5" fmla="*/ 186689 w 1299210"/>
                    <a:gd name="connsiteY5" fmla="*/ 487679 h 577957"/>
                    <a:gd name="connsiteX6" fmla="*/ 318134 w 1299210"/>
                    <a:gd name="connsiteY6" fmla="*/ 224789 h 577957"/>
                    <a:gd name="connsiteX7" fmla="*/ 0 w 1299210"/>
                    <a:gd name="connsiteY7" fmla="*/ 118110 h 577957"/>
                    <a:gd name="connsiteX8" fmla="*/ 32385 w 1299210"/>
                    <a:gd name="connsiteY8" fmla="*/ 0 h 577957"/>
                    <a:gd name="connsiteX0" fmla="*/ 32385 w 1299210"/>
                    <a:gd name="connsiteY0" fmla="*/ 0 h 577957"/>
                    <a:gd name="connsiteX1" fmla="*/ 1282065 w 1299210"/>
                    <a:gd name="connsiteY1" fmla="*/ 19050 h 577957"/>
                    <a:gd name="connsiteX2" fmla="*/ 1299210 w 1299210"/>
                    <a:gd name="connsiteY2" fmla="*/ 131445 h 577957"/>
                    <a:gd name="connsiteX3" fmla="*/ 1064894 w 1299210"/>
                    <a:gd name="connsiteY3" fmla="*/ 232410 h 577957"/>
                    <a:gd name="connsiteX4" fmla="*/ 1068704 w 1299210"/>
                    <a:gd name="connsiteY4" fmla="*/ 550545 h 577957"/>
                    <a:gd name="connsiteX5" fmla="*/ 186689 w 1299210"/>
                    <a:gd name="connsiteY5" fmla="*/ 487679 h 577957"/>
                    <a:gd name="connsiteX6" fmla="*/ 318134 w 1299210"/>
                    <a:gd name="connsiteY6" fmla="*/ 224789 h 577957"/>
                    <a:gd name="connsiteX7" fmla="*/ 0 w 1299210"/>
                    <a:gd name="connsiteY7" fmla="*/ 118110 h 577957"/>
                    <a:gd name="connsiteX8" fmla="*/ 32385 w 1299210"/>
                    <a:gd name="connsiteY8" fmla="*/ 0 h 577957"/>
                    <a:gd name="connsiteX0" fmla="*/ 32385 w 1299210"/>
                    <a:gd name="connsiteY0" fmla="*/ 0 h 577957"/>
                    <a:gd name="connsiteX1" fmla="*/ 1282065 w 1299210"/>
                    <a:gd name="connsiteY1" fmla="*/ 19050 h 577957"/>
                    <a:gd name="connsiteX2" fmla="*/ 1299210 w 1299210"/>
                    <a:gd name="connsiteY2" fmla="*/ 131445 h 577957"/>
                    <a:gd name="connsiteX3" fmla="*/ 1038224 w 1299210"/>
                    <a:gd name="connsiteY3" fmla="*/ 232410 h 577957"/>
                    <a:gd name="connsiteX4" fmla="*/ 1068704 w 1299210"/>
                    <a:gd name="connsiteY4" fmla="*/ 550545 h 577957"/>
                    <a:gd name="connsiteX5" fmla="*/ 186689 w 1299210"/>
                    <a:gd name="connsiteY5" fmla="*/ 487679 h 577957"/>
                    <a:gd name="connsiteX6" fmla="*/ 318134 w 1299210"/>
                    <a:gd name="connsiteY6" fmla="*/ 224789 h 577957"/>
                    <a:gd name="connsiteX7" fmla="*/ 0 w 1299210"/>
                    <a:gd name="connsiteY7" fmla="*/ 118110 h 577957"/>
                    <a:gd name="connsiteX8" fmla="*/ 32385 w 1299210"/>
                    <a:gd name="connsiteY8" fmla="*/ 0 h 577957"/>
                    <a:gd name="connsiteX0" fmla="*/ 32385 w 1299210"/>
                    <a:gd name="connsiteY0" fmla="*/ 0 h 555589"/>
                    <a:gd name="connsiteX1" fmla="*/ 1282065 w 1299210"/>
                    <a:gd name="connsiteY1" fmla="*/ 19050 h 555589"/>
                    <a:gd name="connsiteX2" fmla="*/ 1299210 w 1299210"/>
                    <a:gd name="connsiteY2" fmla="*/ 131445 h 555589"/>
                    <a:gd name="connsiteX3" fmla="*/ 1038224 w 1299210"/>
                    <a:gd name="connsiteY3" fmla="*/ 232410 h 555589"/>
                    <a:gd name="connsiteX4" fmla="*/ 1078229 w 1299210"/>
                    <a:gd name="connsiteY4" fmla="*/ 518160 h 555589"/>
                    <a:gd name="connsiteX5" fmla="*/ 186689 w 1299210"/>
                    <a:gd name="connsiteY5" fmla="*/ 487679 h 555589"/>
                    <a:gd name="connsiteX6" fmla="*/ 318134 w 1299210"/>
                    <a:gd name="connsiteY6" fmla="*/ 224789 h 555589"/>
                    <a:gd name="connsiteX7" fmla="*/ 0 w 1299210"/>
                    <a:gd name="connsiteY7" fmla="*/ 118110 h 555589"/>
                    <a:gd name="connsiteX8" fmla="*/ 32385 w 1299210"/>
                    <a:gd name="connsiteY8" fmla="*/ 0 h 555589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3822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318134 w 1299210"/>
                    <a:gd name="connsiteY6" fmla="*/ 2247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3822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318134 w 1299210"/>
                    <a:gd name="connsiteY6" fmla="*/ 2247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318134 w 1299210"/>
                    <a:gd name="connsiteY6" fmla="*/ 2247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169544 w 1299210"/>
                    <a:gd name="connsiteY6" fmla="*/ 23240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139064 w 1299210"/>
                    <a:gd name="connsiteY6" fmla="*/ 1866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139064 w 1299210"/>
                    <a:gd name="connsiteY6" fmla="*/ 1866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96324"/>
                    <a:gd name="connsiteX1" fmla="*/ 1282065 w 1299210"/>
                    <a:gd name="connsiteY1" fmla="*/ 19050 h 596324"/>
                    <a:gd name="connsiteX2" fmla="*/ 1299210 w 1299210"/>
                    <a:gd name="connsiteY2" fmla="*/ 131445 h 596324"/>
                    <a:gd name="connsiteX3" fmla="*/ 1022984 w 1299210"/>
                    <a:gd name="connsiteY3" fmla="*/ 232410 h 596324"/>
                    <a:gd name="connsiteX4" fmla="*/ 1078229 w 1299210"/>
                    <a:gd name="connsiteY4" fmla="*/ 518160 h 596324"/>
                    <a:gd name="connsiteX5" fmla="*/ 72389 w 1299210"/>
                    <a:gd name="connsiteY5" fmla="*/ 537209 h 596324"/>
                    <a:gd name="connsiteX6" fmla="*/ 139064 w 1299210"/>
                    <a:gd name="connsiteY6" fmla="*/ 186689 h 596324"/>
                    <a:gd name="connsiteX7" fmla="*/ 0 w 1299210"/>
                    <a:gd name="connsiteY7" fmla="*/ 118110 h 596324"/>
                    <a:gd name="connsiteX8" fmla="*/ 32385 w 1299210"/>
                    <a:gd name="connsiteY8" fmla="*/ 0 h 596324"/>
                    <a:gd name="connsiteX0" fmla="*/ 32385 w 1299210"/>
                    <a:gd name="connsiteY0" fmla="*/ 0 h 596324"/>
                    <a:gd name="connsiteX1" fmla="*/ 1282065 w 1299210"/>
                    <a:gd name="connsiteY1" fmla="*/ 19050 h 596324"/>
                    <a:gd name="connsiteX2" fmla="*/ 1299210 w 1299210"/>
                    <a:gd name="connsiteY2" fmla="*/ 131445 h 596324"/>
                    <a:gd name="connsiteX3" fmla="*/ 1022984 w 1299210"/>
                    <a:gd name="connsiteY3" fmla="*/ 232410 h 596324"/>
                    <a:gd name="connsiteX4" fmla="*/ 1078229 w 1299210"/>
                    <a:gd name="connsiteY4" fmla="*/ 518160 h 596324"/>
                    <a:gd name="connsiteX5" fmla="*/ 72389 w 1299210"/>
                    <a:gd name="connsiteY5" fmla="*/ 537209 h 596324"/>
                    <a:gd name="connsiteX6" fmla="*/ 139064 w 1299210"/>
                    <a:gd name="connsiteY6" fmla="*/ 186689 h 596324"/>
                    <a:gd name="connsiteX7" fmla="*/ 0 w 1299210"/>
                    <a:gd name="connsiteY7" fmla="*/ 118110 h 596324"/>
                    <a:gd name="connsiteX8" fmla="*/ 32385 w 1299210"/>
                    <a:gd name="connsiteY8" fmla="*/ 0 h 596324"/>
                    <a:gd name="connsiteX0" fmla="*/ 32385 w 1299210"/>
                    <a:gd name="connsiteY0" fmla="*/ 0 h 640744"/>
                    <a:gd name="connsiteX1" fmla="*/ 1282065 w 1299210"/>
                    <a:gd name="connsiteY1" fmla="*/ 19050 h 640744"/>
                    <a:gd name="connsiteX2" fmla="*/ 1299210 w 1299210"/>
                    <a:gd name="connsiteY2" fmla="*/ 131445 h 640744"/>
                    <a:gd name="connsiteX3" fmla="*/ 1022984 w 1299210"/>
                    <a:gd name="connsiteY3" fmla="*/ 232410 h 640744"/>
                    <a:gd name="connsiteX4" fmla="*/ 1078229 w 1299210"/>
                    <a:gd name="connsiteY4" fmla="*/ 590550 h 640744"/>
                    <a:gd name="connsiteX5" fmla="*/ 72389 w 1299210"/>
                    <a:gd name="connsiteY5" fmla="*/ 537209 h 640744"/>
                    <a:gd name="connsiteX6" fmla="*/ 139064 w 1299210"/>
                    <a:gd name="connsiteY6" fmla="*/ 186689 h 640744"/>
                    <a:gd name="connsiteX7" fmla="*/ 0 w 1299210"/>
                    <a:gd name="connsiteY7" fmla="*/ 118110 h 640744"/>
                    <a:gd name="connsiteX8" fmla="*/ 32385 w 1299210"/>
                    <a:gd name="connsiteY8" fmla="*/ 0 h 640744"/>
                    <a:gd name="connsiteX0" fmla="*/ 32385 w 1299210"/>
                    <a:gd name="connsiteY0" fmla="*/ 0 h 658563"/>
                    <a:gd name="connsiteX1" fmla="*/ 1282065 w 1299210"/>
                    <a:gd name="connsiteY1" fmla="*/ 19050 h 658563"/>
                    <a:gd name="connsiteX2" fmla="*/ 1299210 w 1299210"/>
                    <a:gd name="connsiteY2" fmla="*/ 131445 h 658563"/>
                    <a:gd name="connsiteX3" fmla="*/ 1022984 w 1299210"/>
                    <a:gd name="connsiteY3" fmla="*/ 232410 h 658563"/>
                    <a:gd name="connsiteX4" fmla="*/ 1078229 w 1299210"/>
                    <a:gd name="connsiteY4" fmla="*/ 590550 h 658563"/>
                    <a:gd name="connsiteX5" fmla="*/ 72389 w 1299210"/>
                    <a:gd name="connsiteY5" fmla="*/ 537209 h 658563"/>
                    <a:gd name="connsiteX6" fmla="*/ 139064 w 1299210"/>
                    <a:gd name="connsiteY6" fmla="*/ 186689 h 658563"/>
                    <a:gd name="connsiteX7" fmla="*/ 0 w 1299210"/>
                    <a:gd name="connsiteY7" fmla="*/ 118110 h 658563"/>
                    <a:gd name="connsiteX8" fmla="*/ 32385 w 1299210"/>
                    <a:gd name="connsiteY8" fmla="*/ 0 h 658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99210" h="658563">
                      <a:moveTo>
                        <a:pt x="32385" y="0"/>
                      </a:moveTo>
                      <a:cubicBezTo>
                        <a:pt x="513715" y="244475"/>
                        <a:pt x="972185" y="191770"/>
                        <a:pt x="1282065" y="19050"/>
                      </a:cubicBezTo>
                      <a:lnTo>
                        <a:pt x="1299210" y="131445"/>
                      </a:lnTo>
                      <a:cubicBezTo>
                        <a:pt x="1263015" y="190182"/>
                        <a:pt x="1122679" y="210503"/>
                        <a:pt x="1022984" y="232410"/>
                      </a:cubicBezTo>
                      <a:cubicBezTo>
                        <a:pt x="1037589" y="385762"/>
                        <a:pt x="995997" y="498793"/>
                        <a:pt x="1078229" y="590550"/>
                      </a:cubicBezTo>
                      <a:cubicBezTo>
                        <a:pt x="957579" y="695642"/>
                        <a:pt x="251776" y="679767"/>
                        <a:pt x="72389" y="537209"/>
                      </a:cubicBezTo>
                      <a:cubicBezTo>
                        <a:pt x="74611" y="455611"/>
                        <a:pt x="61276" y="353694"/>
                        <a:pt x="139064" y="186689"/>
                      </a:cubicBezTo>
                      <a:cubicBezTo>
                        <a:pt x="38734" y="169227"/>
                        <a:pt x="47625" y="155575"/>
                        <a:pt x="0" y="118110"/>
                      </a:cubicBezTo>
                      <a:lnTo>
                        <a:pt x="3238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正方形/長方形 32"/>
                <p:cNvSpPr/>
                <p:nvPr/>
              </p:nvSpPr>
              <p:spPr>
                <a:xfrm rot="259512">
                  <a:off x="3985880" y="3176400"/>
                  <a:ext cx="938583" cy="2764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ja-JP" altLang="en-US" b="1" cap="none" spc="0" dirty="0" smtClean="0">
                      <a:ln w="0">
                        <a:noFill/>
                      </a:ln>
                      <a:effectLst/>
                      <a:latin typeface="HG正楷書体-PRO" panose="03000600000000000000" pitchFamily="66" charset="-128"/>
                      <a:ea typeface="HG正楷書体-PRO" panose="03000600000000000000" pitchFamily="66" charset="-128"/>
                    </a:rPr>
                    <a:t>しょうゆ</a:t>
                  </a:r>
                  <a:endParaRPr lang="ja-JP" altLang="en-US" sz="1000" b="1" cap="none" spc="0" dirty="0">
                    <a:ln w="0">
                      <a:noFill/>
                    </a:ln>
                    <a:effectLst/>
                    <a:latin typeface="HG正楷書体-PRO" panose="03000600000000000000" pitchFamily="66" charset="-128"/>
                    <a:ea typeface="HG正楷書体-PRO" panose="03000600000000000000" pitchFamily="66" charset="-128"/>
                  </a:endParaRPr>
                </a:p>
              </p:txBody>
            </p:sp>
          </p:grpSp>
          <p:grpSp>
            <p:nvGrpSpPr>
              <p:cNvPr id="17" name="グループ化 16"/>
              <p:cNvGrpSpPr/>
              <p:nvPr/>
            </p:nvGrpSpPr>
            <p:grpSpPr>
              <a:xfrm>
                <a:off x="3662789" y="3524262"/>
                <a:ext cx="549832" cy="532555"/>
                <a:chOff x="5842078" y="2451470"/>
                <a:chExt cx="549832" cy="532555"/>
              </a:xfrm>
            </p:grpSpPr>
            <p:sp>
              <p:nvSpPr>
                <p:cNvPr id="27" name="楕円 26"/>
                <p:cNvSpPr/>
                <p:nvPr/>
              </p:nvSpPr>
              <p:spPr>
                <a:xfrm>
                  <a:off x="5842078" y="2451470"/>
                  <a:ext cx="226195" cy="330200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楕円 27"/>
                <p:cNvSpPr/>
                <p:nvPr/>
              </p:nvSpPr>
              <p:spPr>
                <a:xfrm>
                  <a:off x="6149204" y="2451470"/>
                  <a:ext cx="226195" cy="330200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楕円 28"/>
                <p:cNvSpPr/>
                <p:nvPr/>
              </p:nvSpPr>
              <p:spPr>
                <a:xfrm>
                  <a:off x="5857556" y="2522061"/>
                  <a:ext cx="128154" cy="186949"/>
                </a:xfrm>
                <a:prstGeom prst="ellipse">
                  <a:avLst/>
                </a:pr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楕円 29"/>
                <p:cNvSpPr/>
                <p:nvPr/>
              </p:nvSpPr>
              <p:spPr>
                <a:xfrm>
                  <a:off x="6165971" y="2522061"/>
                  <a:ext cx="128154" cy="186949"/>
                </a:xfrm>
                <a:prstGeom prst="ellipse">
                  <a:avLst/>
                </a:pr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 30"/>
                <p:cNvSpPr/>
                <p:nvPr/>
              </p:nvSpPr>
              <p:spPr>
                <a:xfrm>
                  <a:off x="5920740" y="2849245"/>
                  <a:ext cx="471170" cy="134780"/>
                </a:xfrm>
                <a:custGeom>
                  <a:avLst/>
                  <a:gdLst>
                    <a:gd name="connsiteX0" fmla="*/ 0 w 513080"/>
                    <a:gd name="connsiteY0" fmla="*/ 0 h 71120"/>
                    <a:gd name="connsiteX1" fmla="*/ 467360 w 513080"/>
                    <a:gd name="connsiteY1" fmla="*/ 0 h 71120"/>
                    <a:gd name="connsiteX2" fmla="*/ 513080 w 513080"/>
                    <a:gd name="connsiteY2" fmla="*/ 71120 h 71120"/>
                    <a:gd name="connsiteX3" fmla="*/ 513080 w 513080"/>
                    <a:gd name="connsiteY3" fmla="*/ 71120 h 71120"/>
                    <a:gd name="connsiteX0" fmla="*/ 0 w 490220"/>
                    <a:gd name="connsiteY0" fmla="*/ 0 h 107315"/>
                    <a:gd name="connsiteX1" fmla="*/ 444500 w 490220"/>
                    <a:gd name="connsiteY1" fmla="*/ 36195 h 107315"/>
                    <a:gd name="connsiteX2" fmla="*/ 490220 w 490220"/>
                    <a:gd name="connsiteY2" fmla="*/ 107315 h 107315"/>
                    <a:gd name="connsiteX3" fmla="*/ 490220 w 490220"/>
                    <a:gd name="connsiteY3" fmla="*/ 107315 h 107315"/>
                    <a:gd name="connsiteX0" fmla="*/ 0 w 490220"/>
                    <a:gd name="connsiteY0" fmla="*/ 0 h 107315"/>
                    <a:gd name="connsiteX1" fmla="*/ 444500 w 490220"/>
                    <a:gd name="connsiteY1" fmla="*/ 36195 h 107315"/>
                    <a:gd name="connsiteX2" fmla="*/ 490220 w 490220"/>
                    <a:gd name="connsiteY2" fmla="*/ 107315 h 107315"/>
                    <a:gd name="connsiteX3" fmla="*/ 490220 w 490220"/>
                    <a:gd name="connsiteY3" fmla="*/ 107315 h 107315"/>
                    <a:gd name="connsiteX0" fmla="*/ 0 w 490220"/>
                    <a:gd name="connsiteY0" fmla="*/ 0 h 107315"/>
                    <a:gd name="connsiteX1" fmla="*/ 429260 w 490220"/>
                    <a:gd name="connsiteY1" fmla="*/ 1905 h 107315"/>
                    <a:gd name="connsiteX2" fmla="*/ 490220 w 490220"/>
                    <a:gd name="connsiteY2" fmla="*/ 107315 h 107315"/>
                    <a:gd name="connsiteX3" fmla="*/ 490220 w 490220"/>
                    <a:gd name="connsiteY3" fmla="*/ 107315 h 107315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3" fmla="*/ 490220 w 490220"/>
                    <a:gd name="connsiteY3" fmla="*/ 107315 h 129069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3" fmla="*/ 490220 w 490220"/>
                    <a:gd name="connsiteY3" fmla="*/ 107315 h 129069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3" fmla="*/ 490220 w 490220"/>
                    <a:gd name="connsiteY3" fmla="*/ 107315 h 129069"/>
                    <a:gd name="connsiteX0" fmla="*/ 0 w 537845"/>
                    <a:gd name="connsiteY0" fmla="*/ 0 h 129069"/>
                    <a:gd name="connsiteX1" fmla="*/ 429260 w 537845"/>
                    <a:gd name="connsiteY1" fmla="*/ 1905 h 129069"/>
                    <a:gd name="connsiteX2" fmla="*/ 490220 w 537845"/>
                    <a:gd name="connsiteY2" fmla="*/ 107315 h 129069"/>
                    <a:gd name="connsiteX3" fmla="*/ 537845 w 537845"/>
                    <a:gd name="connsiteY3" fmla="*/ 105410 h 129069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0" fmla="*/ 0 w 465455"/>
                    <a:gd name="connsiteY0" fmla="*/ 0 h 129069"/>
                    <a:gd name="connsiteX1" fmla="*/ 429260 w 465455"/>
                    <a:gd name="connsiteY1" fmla="*/ 1905 h 129069"/>
                    <a:gd name="connsiteX2" fmla="*/ 465455 w 465455"/>
                    <a:gd name="connsiteY2" fmla="*/ 55880 h 129069"/>
                    <a:gd name="connsiteX0" fmla="*/ 0 w 465455"/>
                    <a:gd name="connsiteY0" fmla="*/ 0 h 129069"/>
                    <a:gd name="connsiteX1" fmla="*/ 429260 w 465455"/>
                    <a:gd name="connsiteY1" fmla="*/ 1905 h 129069"/>
                    <a:gd name="connsiteX2" fmla="*/ 465455 w 465455"/>
                    <a:gd name="connsiteY2" fmla="*/ 55880 h 129069"/>
                    <a:gd name="connsiteX0" fmla="*/ 0 w 471170"/>
                    <a:gd name="connsiteY0" fmla="*/ 0 h 129069"/>
                    <a:gd name="connsiteX1" fmla="*/ 429260 w 471170"/>
                    <a:gd name="connsiteY1" fmla="*/ 1905 h 129069"/>
                    <a:gd name="connsiteX2" fmla="*/ 471170 w 471170"/>
                    <a:gd name="connsiteY2" fmla="*/ 52070 h 129069"/>
                    <a:gd name="connsiteX0" fmla="*/ 0 w 471170"/>
                    <a:gd name="connsiteY0" fmla="*/ 0 h 141314"/>
                    <a:gd name="connsiteX1" fmla="*/ 421640 w 471170"/>
                    <a:gd name="connsiteY1" fmla="*/ 26670 h 141314"/>
                    <a:gd name="connsiteX2" fmla="*/ 471170 w 471170"/>
                    <a:gd name="connsiteY2" fmla="*/ 52070 h 141314"/>
                    <a:gd name="connsiteX0" fmla="*/ 0 w 471170"/>
                    <a:gd name="connsiteY0" fmla="*/ 0 h 141314"/>
                    <a:gd name="connsiteX1" fmla="*/ 421640 w 471170"/>
                    <a:gd name="connsiteY1" fmla="*/ 26670 h 141314"/>
                    <a:gd name="connsiteX2" fmla="*/ 471170 w 471170"/>
                    <a:gd name="connsiteY2" fmla="*/ 52070 h 141314"/>
                    <a:gd name="connsiteX0" fmla="*/ 0 w 471170"/>
                    <a:gd name="connsiteY0" fmla="*/ 0 h 134780"/>
                    <a:gd name="connsiteX1" fmla="*/ 421640 w 471170"/>
                    <a:gd name="connsiteY1" fmla="*/ 26670 h 134780"/>
                    <a:gd name="connsiteX2" fmla="*/ 471170 w 471170"/>
                    <a:gd name="connsiteY2" fmla="*/ 52070 h 13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170" h="134780">
                      <a:moveTo>
                        <a:pt x="0" y="0"/>
                      </a:moveTo>
                      <a:cubicBezTo>
                        <a:pt x="71967" y="187325"/>
                        <a:pt x="336338" y="163195"/>
                        <a:pt x="421640" y="26670"/>
                      </a:cubicBezTo>
                      <a:cubicBezTo>
                        <a:pt x="413385" y="71332"/>
                        <a:pt x="449263" y="67204"/>
                        <a:pt x="471170" y="52070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8" name="フリーフォーム 17"/>
              <p:cNvSpPr/>
              <p:nvPr/>
            </p:nvSpPr>
            <p:spPr>
              <a:xfrm>
                <a:off x="2957513" y="4833935"/>
                <a:ext cx="1981199" cy="534848"/>
              </a:xfrm>
              <a:custGeom>
                <a:avLst/>
                <a:gdLst>
                  <a:gd name="connsiteX0" fmla="*/ 0 w 1974056"/>
                  <a:gd name="connsiteY0" fmla="*/ 0 h 390525"/>
                  <a:gd name="connsiteX1" fmla="*/ 1974056 w 1974056"/>
                  <a:gd name="connsiteY1" fmla="*/ 2381 h 390525"/>
                  <a:gd name="connsiteX2" fmla="*/ 1350168 w 1974056"/>
                  <a:gd name="connsiteY2" fmla="*/ 371475 h 390525"/>
                  <a:gd name="connsiteX3" fmla="*/ 602456 w 1974056"/>
                  <a:gd name="connsiteY3" fmla="*/ 390525 h 390525"/>
                  <a:gd name="connsiteX4" fmla="*/ 0 w 1974056"/>
                  <a:gd name="connsiteY4" fmla="*/ 0 h 390525"/>
                  <a:gd name="connsiteX0" fmla="*/ 0 w 1974056"/>
                  <a:gd name="connsiteY0" fmla="*/ 0 h 390525"/>
                  <a:gd name="connsiteX1" fmla="*/ 1974056 w 1974056"/>
                  <a:gd name="connsiteY1" fmla="*/ 2381 h 390525"/>
                  <a:gd name="connsiteX2" fmla="*/ 1350168 w 1974056"/>
                  <a:gd name="connsiteY2" fmla="*/ 371475 h 390525"/>
                  <a:gd name="connsiteX3" fmla="*/ 602456 w 1974056"/>
                  <a:gd name="connsiteY3" fmla="*/ 390525 h 390525"/>
                  <a:gd name="connsiteX4" fmla="*/ 0 w 1974056"/>
                  <a:gd name="connsiteY4" fmla="*/ 0 h 390525"/>
                  <a:gd name="connsiteX0" fmla="*/ 19 w 1974075"/>
                  <a:gd name="connsiteY0" fmla="*/ 0 h 390525"/>
                  <a:gd name="connsiteX1" fmla="*/ 1974075 w 1974075"/>
                  <a:gd name="connsiteY1" fmla="*/ 2381 h 390525"/>
                  <a:gd name="connsiteX2" fmla="*/ 1350187 w 1974075"/>
                  <a:gd name="connsiteY2" fmla="*/ 371475 h 390525"/>
                  <a:gd name="connsiteX3" fmla="*/ 602475 w 1974075"/>
                  <a:gd name="connsiteY3" fmla="*/ 390525 h 390525"/>
                  <a:gd name="connsiteX4" fmla="*/ 19 w 1974075"/>
                  <a:gd name="connsiteY4" fmla="*/ 0 h 390525"/>
                  <a:gd name="connsiteX0" fmla="*/ 16 w 1974072"/>
                  <a:gd name="connsiteY0" fmla="*/ 0 h 390525"/>
                  <a:gd name="connsiteX1" fmla="*/ 1974072 w 1974072"/>
                  <a:gd name="connsiteY1" fmla="*/ 2381 h 390525"/>
                  <a:gd name="connsiteX2" fmla="*/ 1350184 w 1974072"/>
                  <a:gd name="connsiteY2" fmla="*/ 371475 h 390525"/>
                  <a:gd name="connsiteX3" fmla="*/ 602472 w 1974072"/>
                  <a:gd name="connsiteY3" fmla="*/ 390525 h 390525"/>
                  <a:gd name="connsiteX4" fmla="*/ 16 w 1974072"/>
                  <a:gd name="connsiteY4" fmla="*/ 0 h 390525"/>
                  <a:gd name="connsiteX0" fmla="*/ 16 w 1981215"/>
                  <a:gd name="connsiteY0" fmla="*/ 0 h 390525"/>
                  <a:gd name="connsiteX1" fmla="*/ 1981215 w 1981215"/>
                  <a:gd name="connsiteY1" fmla="*/ 2381 h 390525"/>
                  <a:gd name="connsiteX2" fmla="*/ 1350184 w 1981215"/>
                  <a:gd name="connsiteY2" fmla="*/ 371475 h 390525"/>
                  <a:gd name="connsiteX3" fmla="*/ 602472 w 1981215"/>
                  <a:gd name="connsiteY3" fmla="*/ 390525 h 390525"/>
                  <a:gd name="connsiteX4" fmla="*/ 16 w 1981215"/>
                  <a:gd name="connsiteY4" fmla="*/ 0 h 390525"/>
                  <a:gd name="connsiteX0" fmla="*/ 16 w 1981215"/>
                  <a:gd name="connsiteY0" fmla="*/ 0 h 390525"/>
                  <a:gd name="connsiteX1" fmla="*/ 1981215 w 1981215"/>
                  <a:gd name="connsiteY1" fmla="*/ 2381 h 390525"/>
                  <a:gd name="connsiteX2" fmla="*/ 1350184 w 1981215"/>
                  <a:gd name="connsiteY2" fmla="*/ 371475 h 390525"/>
                  <a:gd name="connsiteX3" fmla="*/ 602472 w 1981215"/>
                  <a:gd name="connsiteY3" fmla="*/ 390525 h 390525"/>
                  <a:gd name="connsiteX4" fmla="*/ 16 w 1981215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50168 w 1981199"/>
                  <a:gd name="connsiteY2" fmla="*/ 371475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50168 w 1981199"/>
                  <a:gd name="connsiteY2" fmla="*/ 371475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50168 w 1981199"/>
                  <a:gd name="connsiteY2" fmla="*/ 371475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50168 w 1981199"/>
                  <a:gd name="connsiteY2" fmla="*/ 371475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50168 w 1981199"/>
                  <a:gd name="connsiteY2" fmla="*/ 371475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50168 w 1981199"/>
                  <a:gd name="connsiteY2" fmla="*/ 371475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50168 w 1981199"/>
                  <a:gd name="connsiteY2" fmla="*/ 371475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50168 w 1981199"/>
                  <a:gd name="connsiteY2" fmla="*/ 371475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71599 w 1981199"/>
                  <a:gd name="connsiteY2" fmla="*/ 388143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71599 w 1981199"/>
                  <a:gd name="connsiteY2" fmla="*/ 388143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71599 w 1981199"/>
                  <a:gd name="connsiteY2" fmla="*/ 388143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71599 w 1981199"/>
                  <a:gd name="connsiteY2" fmla="*/ 388143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45405 w 1981199"/>
                  <a:gd name="connsiteY2" fmla="*/ 388143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45405 w 1981199"/>
                  <a:gd name="connsiteY2" fmla="*/ 388143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406940"/>
                  <a:gd name="connsiteX1" fmla="*/ 1981199 w 1981199"/>
                  <a:gd name="connsiteY1" fmla="*/ 2381 h 406940"/>
                  <a:gd name="connsiteX2" fmla="*/ 1345405 w 1981199"/>
                  <a:gd name="connsiteY2" fmla="*/ 388143 h 406940"/>
                  <a:gd name="connsiteX3" fmla="*/ 602456 w 1981199"/>
                  <a:gd name="connsiteY3" fmla="*/ 390525 h 406940"/>
                  <a:gd name="connsiteX4" fmla="*/ 0 w 1981199"/>
                  <a:gd name="connsiteY4" fmla="*/ 0 h 406940"/>
                  <a:gd name="connsiteX0" fmla="*/ 0 w 1981199"/>
                  <a:gd name="connsiteY0" fmla="*/ 0 h 430248"/>
                  <a:gd name="connsiteX1" fmla="*/ 1981199 w 1981199"/>
                  <a:gd name="connsiteY1" fmla="*/ 2381 h 430248"/>
                  <a:gd name="connsiteX2" fmla="*/ 1345405 w 1981199"/>
                  <a:gd name="connsiteY2" fmla="*/ 388143 h 430248"/>
                  <a:gd name="connsiteX3" fmla="*/ 602456 w 1981199"/>
                  <a:gd name="connsiteY3" fmla="*/ 390525 h 430248"/>
                  <a:gd name="connsiteX4" fmla="*/ 0 w 1981199"/>
                  <a:gd name="connsiteY4" fmla="*/ 0 h 430248"/>
                  <a:gd name="connsiteX0" fmla="*/ 0 w 1981199"/>
                  <a:gd name="connsiteY0" fmla="*/ 0 h 422486"/>
                  <a:gd name="connsiteX1" fmla="*/ 1981199 w 1981199"/>
                  <a:gd name="connsiteY1" fmla="*/ 2381 h 422486"/>
                  <a:gd name="connsiteX2" fmla="*/ 1345405 w 1981199"/>
                  <a:gd name="connsiteY2" fmla="*/ 388143 h 422486"/>
                  <a:gd name="connsiteX3" fmla="*/ 602456 w 1981199"/>
                  <a:gd name="connsiteY3" fmla="*/ 390525 h 422486"/>
                  <a:gd name="connsiteX4" fmla="*/ 0 w 1981199"/>
                  <a:gd name="connsiteY4" fmla="*/ 0 h 422486"/>
                  <a:gd name="connsiteX0" fmla="*/ 0 w 1981199"/>
                  <a:gd name="connsiteY0" fmla="*/ 0 h 422486"/>
                  <a:gd name="connsiteX1" fmla="*/ 1981199 w 1981199"/>
                  <a:gd name="connsiteY1" fmla="*/ 2381 h 422486"/>
                  <a:gd name="connsiteX2" fmla="*/ 1345405 w 1981199"/>
                  <a:gd name="connsiteY2" fmla="*/ 388143 h 422486"/>
                  <a:gd name="connsiteX3" fmla="*/ 602456 w 1981199"/>
                  <a:gd name="connsiteY3" fmla="*/ 390525 h 422486"/>
                  <a:gd name="connsiteX4" fmla="*/ 0 w 1981199"/>
                  <a:gd name="connsiteY4" fmla="*/ 0 h 422486"/>
                  <a:gd name="connsiteX0" fmla="*/ 0 w 1981199"/>
                  <a:gd name="connsiteY0" fmla="*/ 0 h 420041"/>
                  <a:gd name="connsiteX1" fmla="*/ 1981199 w 1981199"/>
                  <a:gd name="connsiteY1" fmla="*/ 2381 h 420041"/>
                  <a:gd name="connsiteX2" fmla="*/ 1345405 w 1981199"/>
                  <a:gd name="connsiteY2" fmla="*/ 388143 h 420041"/>
                  <a:gd name="connsiteX3" fmla="*/ 602456 w 1981199"/>
                  <a:gd name="connsiteY3" fmla="*/ 390525 h 420041"/>
                  <a:gd name="connsiteX4" fmla="*/ 0 w 1981199"/>
                  <a:gd name="connsiteY4" fmla="*/ 0 h 420041"/>
                  <a:gd name="connsiteX0" fmla="*/ 0 w 1981199"/>
                  <a:gd name="connsiteY0" fmla="*/ 0 h 411682"/>
                  <a:gd name="connsiteX1" fmla="*/ 1981199 w 1981199"/>
                  <a:gd name="connsiteY1" fmla="*/ 2381 h 411682"/>
                  <a:gd name="connsiteX2" fmla="*/ 1345405 w 1981199"/>
                  <a:gd name="connsiteY2" fmla="*/ 388143 h 411682"/>
                  <a:gd name="connsiteX3" fmla="*/ 602456 w 1981199"/>
                  <a:gd name="connsiteY3" fmla="*/ 390525 h 411682"/>
                  <a:gd name="connsiteX4" fmla="*/ 0 w 1981199"/>
                  <a:gd name="connsiteY4" fmla="*/ 0 h 411682"/>
                  <a:gd name="connsiteX0" fmla="*/ 0 w 1981199"/>
                  <a:gd name="connsiteY0" fmla="*/ 0 h 423427"/>
                  <a:gd name="connsiteX1" fmla="*/ 1981199 w 1981199"/>
                  <a:gd name="connsiteY1" fmla="*/ 2381 h 423427"/>
                  <a:gd name="connsiteX2" fmla="*/ 1345405 w 1981199"/>
                  <a:gd name="connsiteY2" fmla="*/ 388143 h 423427"/>
                  <a:gd name="connsiteX3" fmla="*/ 602456 w 1981199"/>
                  <a:gd name="connsiteY3" fmla="*/ 390525 h 423427"/>
                  <a:gd name="connsiteX4" fmla="*/ 0 w 1981199"/>
                  <a:gd name="connsiteY4" fmla="*/ 0 h 423427"/>
                  <a:gd name="connsiteX0" fmla="*/ 0 w 1981199"/>
                  <a:gd name="connsiteY0" fmla="*/ 0 h 411682"/>
                  <a:gd name="connsiteX1" fmla="*/ 1981199 w 1981199"/>
                  <a:gd name="connsiteY1" fmla="*/ 2381 h 411682"/>
                  <a:gd name="connsiteX2" fmla="*/ 1345405 w 1981199"/>
                  <a:gd name="connsiteY2" fmla="*/ 388143 h 411682"/>
                  <a:gd name="connsiteX3" fmla="*/ 602456 w 1981199"/>
                  <a:gd name="connsiteY3" fmla="*/ 390525 h 411682"/>
                  <a:gd name="connsiteX4" fmla="*/ 0 w 1981199"/>
                  <a:gd name="connsiteY4" fmla="*/ 0 h 411682"/>
                  <a:gd name="connsiteX0" fmla="*/ 0 w 1981199"/>
                  <a:gd name="connsiteY0" fmla="*/ 0 h 408997"/>
                  <a:gd name="connsiteX1" fmla="*/ 1981199 w 1981199"/>
                  <a:gd name="connsiteY1" fmla="*/ 2381 h 408997"/>
                  <a:gd name="connsiteX2" fmla="*/ 1345405 w 1981199"/>
                  <a:gd name="connsiteY2" fmla="*/ 388143 h 408997"/>
                  <a:gd name="connsiteX3" fmla="*/ 602456 w 1981199"/>
                  <a:gd name="connsiteY3" fmla="*/ 390525 h 408997"/>
                  <a:gd name="connsiteX4" fmla="*/ 0 w 1981199"/>
                  <a:gd name="connsiteY4" fmla="*/ 0 h 408997"/>
                  <a:gd name="connsiteX0" fmla="*/ 0 w 1981199"/>
                  <a:gd name="connsiteY0" fmla="*/ 0 h 406332"/>
                  <a:gd name="connsiteX1" fmla="*/ 1981199 w 1981199"/>
                  <a:gd name="connsiteY1" fmla="*/ 2381 h 406332"/>
                  <a:gd name="connsiteX2" fmla="*/ 1345405 w 1981199"/>
                  <a:gd name="connsiteY2" fmla="*/ 388143 h 406332"/>
                  <a:gd name="connsiteX3" fmla="*/ 602456 w 1981199"/>
                  <a:gd name="connsiteY3" fmla="*/ 390525 h 406332"/>
                  <a:gd name="connsiteX4" fmla="*/ 0 w 1981199"/>
                  <a:gd name="connsiteY4" fmla="*/ 0 h 406332"/>
                  <a:gd name="connsiteX0" fmla="*/ 0 w 1981199"/>
                  <a:gd name="connsiteY0" fmla="*/ 0 h 405493"/>
                  <a:gd name="connsiteX1" fmla="*/ 1981199 w 1981199"/>
                  <a:gd name="connsiteY1" fmla="*/ 2381 h 405493"/>
                  <a:gd name="connsiteX2" fmla="*/ 1345405 w 1981199"/>
                  <a:gd name="connsiteY2" fmla="*/ 388143 h 405493"/>
                  <a:gd name="connsiteX3" fmla="*/ 602456 w 1981199"/>
                  <a:gd name="connsiteY3" fmla="*/ 390525 h 405493"/>
                  <a:gd name="connsiteX4" fmla="*/ 0 w 1981199"/>
                  <a:gd name="connsiteY4" fmla="*/ 0 h 405493"/>
                  <a:gd name="connsiteX0" fmla="*/ 0 w 1981199"/>
                  <a:gd name="connsiteY0" fmla="*/ 0 h 401035"/>
                  <a:gd name="connsiteX1" fmla="*/ 1981199 w 1981199"/>
                  <a:gd name="connsiteY1" fmla="*/ 2381 h 401035"/>
                  <a:gd name="connsiteX2" fmla="*/ 1345405 w 1981199"/>
                  <a:gd name="connsiteY2" fmla="*/ 388143 h 401035"/>
                  <a:gd name="connsiteX3" fmla="*/ 602456 w 1981199"/>
                  <a:gd name="connsiteY3" fmla="*/ 390525 h 401035"/>
                  <a:gd name="connsiteX4" fmla="*/ 0 w 1981199"/>
                  <a:gd name="connsiteY4" fmla="*/ 0 h 401035"/>
                  <a:gd name="connsiteX0" fmla="*/ 0 w 1981199"/>
                  <a:gd name="connsiteY0" fmla="*/ 0 h 409407"/>
                  <a:gd name="connsiteX1" fmla="*/ 1981199 w 1981199"/>
                  <a:gd name="connsiteY1" fmla="*/ 2381 h 409407"/>
                  <a:gd name="connsiteX2" fmla="*/ 1345405 w 1981199"/>
                  <a:gd name="connsiteY2" fmla="*/ 388143 h 409407"/>
                  <a:gd name="connsiteX3" fmla="*/ 602456 w 1981199"/>
                  <a:gd name="connsiteY3" fmla="*/ 390525 h 409407"/>
                  <a:gd name="connsiteX4" fmla="*/ 0 w 1981199"/>
                  <a:gd name="connsiteY4" fmla="*/ 0 h 409407"/>
                  <a:gd name="connsiteX0" fmla="*/ 0 w 1981199"/>
                  <a:gd name="connsiteY0" fmla="*/ 0 h 409407"/>
                  <a:gd name="connsiteX1" fmla="*/ 1981199 w 1981199"/>
                  <a:gd name="connsiteY1" fmla="*/ 2381 h 409407"/>
                  <a:gd name="connsiteX2" fmla="*/ 1345405 w 1981199"/>
                  <a:gd name="connsiteY2" fmla="*/ 388143 h 409407"/>
                  <a:gd name="connsiteX3" fmla="*/ 602456 w 1981199"/>
                  <a:gd name="connsiteY3" fmla="*/ 390525 h 409407"/>
                  <a:gd name="connsiteX4" fmla="*/ 0 w 1981199"/>
                  <a:gd name="connsiteY4" fmla="*/ 0 h 409407"/>
                  <a:gd name="connsiteX0" fmla="*/ 0 w 1981199"/>
                  <a:gd name="connsiteY0" fmla="*/ 0 h 409407"/>
                  <a:gd name="connsiteX1" fmla="*/ 1981199 w 1981199"/>
                  <a:gd name="connsiteY1" fmla="*/ 2381 h 409407"/>
                  <a:gd name="connsiteX2" fmla="*/ 1345405 w 1981199"/>
                  <a:gd name="connsiteY2" fmla="*/ 388143 h 409407"/>
                  <a:gd name="connsiteX3" fmla="*/ 602456 w 1981199"/>
                  <a:gd name="connsiteY3" fmla="*/ 390525 h 409407"/>
                  <a:gd name="connsiteX4" fmla="*/ 0 w 1981199"/>
                  <a:gd name="connsiteY4" fmla="*/ 0 h 409407"/>
                  <a:gd name="connsiteX0" fmla="*/ 0 w 1981199"/>
                  <a:gd name="connsiteY0" fmla="*/ 0 h 409407"/>
                  <a:gd name="connsiteX1" fmla="*/ 1981199 w 1981199"/>
                  <a:gd name="connsiteY1" fmla="*/ 2381 h 409407"/>
                  <a:gd name="connsiteX2" fmla="*/ 1345405 w 1981199"/>
                  <a:gd name="connsiteY2" fmla="*/ 388143 h 409407"/>
                  <a:gd name="connsiteX3" fmla="*/ 602456 w 1981199"/>
                  <a:gd name="connsiteY3" fmla="*/ 390525 h 409407"/>
                  <a:gd name="connsiteX4" fmla="*/ 0 w 1981199"/>
                  <a:gd name="connsiteY4" fmla="*/ 0 h 409407"/>
                  <a:gd name="connsiteX0" fmla="*/ 0 w 1981199"/>
                  <a:gd name="connsiteY0" fmla="*/ 0 h 407428"/>
                  <a:gd name="connsiteX1" fmla="*/ 1981199 w 1981199"/>
                  <a:gd name="connsiteY1" fmla="*/ 2381 h 407428"/>
                  <a:gd name="connsiteX2" fmla="*/ 1345405 w 1981199"/>
                  <a:gd name="connsiteY2" fmla="*/ 388143 h 407428"/>
                  <a:gd name="connsiteX3" fmla="*/ 602456 w 1981199"/>
                  <a:gd name="connsiteY3" fmla="*/ 390525 h 407428"/>
                  <a:gd name="connsiteX4" fmla="*/ 0 w 1981199"/>
                  <a:gd name="connsiteY4" fmla="*/ 0 h 407428"/>
                  <a:gd name="connsiteX0" fmla="*/ 0 w 1981199"/>
                  <a:gd name="connsiteY0" fmla="*/ 0 h 398843"/>
                  <a:gd name="connsiteX1" fmla="*/ 1981199 w 1981199"/>
                  <a:gd name="connsiteY1" fmla="*/ 2381 h 398843"/>
                  <a:gd name="connsiteX2" fmla="*/ 1345405 w 1981199"/>
                  <a:gd name="connsiteY2" fmla="*/ 388143 h 398843"/>
                  <a:gd name="connsiteX3" fmla="*/ 602456 w 1981199"/>
                  <a:gd name="connsiteY3" fmla="*/ 390525 h 398843"/>
                  <a:gd name="connsiteX4" fmla="*/ 0 w 1981199"/>
                  <a:gd name="connsiteY4" fmla="*/ 0 h 398843"/>
                  <a:gd name="connsiteX0" fmla="*/ 0 w 1981199"/>
                  <a:gd name="connsiteY0" fmla="*/ 0 h 401863"/>
                  <a:gd name="connsiteX1" fmla="*/ 1981199 w 1981199"/>
                  <a:gd name="connsiteY1" fmla="*/ 2381 h 401863"/>
                  <a:gd name="connsiteX2" fmla="*/ 1345405 w 1981199"/>
                  <a:gd name="connsiteY2" fmla="*/ 388143 h 401863"/>
                  <a:gd name="connsiteX3" fmla="*/ 602456 w 1981199"/>
                  <a:gd name="connsiteY3" fmla="*/ 390525 h 401863"/>
                  <a:gd name="connsiteX4" fmla="*/ 0 w 1981199"/>
                  <a:gd name="connsiteY4" fmla="*/ 0 h 401863"/>
                  <a:gd name="connsiteX0" fmla="*/ 0 w 1981199"/>
                  <a:gd name="connsiteY0" fmla="*/ 0 h 401863"/>
                  <a:gd name="connsiteX1" fmla="*/ 1981199 w 1981199"/>
                  <a:gd name="connsiteY1" fmla="*/ 2381 h 401863"/>
                  <a:gd name="connsiteX2" fmla="*/ 1345405 w 1981199"/>
                  <a:gd name="connsiteY2" fmla="*/ 388143 h 401863"/>
                  <a:gd name="connsiteX3" fmla="*/ 602456 w 1981199"/>
                  <a:gd name="connsiteY3" fmla="*/ 390525 h 401863"/>
                  <a:gd name="connsiteX4" fmla="*/ 0 w 1981199"/>
                  <a:gd name="connsiteY4" fmla="*/ 0 h 401863"/>
                  <a:gd name="connsiteX0" fmla="*/ 60 w 1981259"/>
                  <a:gd name="connsiteY0" fmla="*/ 0 h 401863"/>
                  <a:gd name="connsiteX1" fmla="*/ 1981259 w 1981259"/>
                  <a:gd name="connsiteY1" fmla="*/ 2381 h 401863"/>
                  <a:gd name="connsiteX2" fmla="*/ 1345465 w 1981259"/>
                  <a:gd name="connsiteY2" fmla="*/ 388143 h 401863"/>
                  <a:gd name="connsiteX3" fmla="*/ 602516 w 1981259"/>
                  <a:gd name="connsiteY3" fmla="*/ 390525 h 401863"/>
                  <a:gd name="connsiteX4" fmla="*/ 60 w 1981259"/>
                  <a:gd name="connsiteY4" fmla="*/ 0 h 401863"/>
                  <a:gd name="connsiteX0" fmla="*/ 60 w 1981259"/>
                  <a:gd name="connsiteY0" fmla="*/ 0 h 401863"/>
                  <a:gd name="connsiteX1" fmla="*/ 1981259 w 1981259"/>
                  <a:gd name="connsiteY1" fmla="*/ 2381 h 401863"/>
                  <a:gd name="connsiteX2" fmla="*/ 1345465 w 1981259"/>
                  <a:gd name="connsiteY2" fmla="*/ 388143 h 401863"/>
                  <a:gd name="connsiteX3" fmla="*/ 602516 w 1981259"/>
                  <a:gd name="connsiteY3" fmla="*/ 390525 h 401863"/>
                  <a:gd name="connsiteX4" fmla="*/ 60 w 1981259"/>
                  <a:gd name="connsiteY4" fmla="*/ 0 h 401863"/>
                  <a:gd name="connsiteX0" fmla="*/ 0 w 1981199"/>
                  <a:gd name="connsiteY0" fmla="*/ 0 h 401863"/>
                  <a:gd name="connsiteX1" fmla="*/ 1981199 w 1981199"/>
                  <a:gd name="connsiteY1" fmla="*/ 2381 h 401863"/>
                  <a:gd name="connsiteX2" fmla="*/ 1345405 w 1981199"/>
                  <a:gd name="connsiteY2" fmla="*/ 388143 h 401863"/>
                  <a:gd name="connsiteX3" fmla="*/ 602456 w 1981199"/>
                  <a:gd name="connsiteY3" fmla="*/ 390525 h 401863"/>
                  <a:gd name="connsiteX4" fmla="*/ 0 w 1981199"/>
                  <a:gd name="connsiteY4" fmla="*/ 0 h 40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1199" h="401863">
                    <a:moveTo>
                      <a:pt x="0" y="0"/>
                    </a:moveTo>
                    <a:cubicBezTo>
                      <a:pt x="136526" y="239961"/>
                      <a:pt x="1792287" y="262211"/>
                      <a:pt x="1981199" y="2381"/>
                    </a:cubicBezTo>
                    <a:cubicBezTo>
                      <a:pt x="1947067" y="333374"/>
                      <a:pt x="1464468" y="370682"/>
                      <a:pt x="1345405" y="388143"/>
                    </a:cubicBezTo>
                    <a:cubicBezTo>
                      <a:pt x="1226342" y="405604"/>
                      <a:pt x="717550" y="406400"/>
                      <a:pt x="602456" y="390525"/>
                    </a:cubicBezTo>
                    <a:cubicBezTo>
                      <a:pt x="487362" y="374650"/>
                      <a:pt x="41276" y="33610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9" name="グループ化 18"/>
              <p:cNvGrpSpPr/>
              <p:nvPr/>
            </p:nvGrpSpPr>
            <p:grpSpPr>
              <a:xfrm>
                <a:off x="4311373" y="5207681"/>
                <a:ext cx="326699" cy="304800"/>
                <a:chOff x="4311373" y="5216383"/>
                <a:chExt cx="326699" cy="304800"/>
              </a:xfrm>
            </p:grpSpPr>
            <p:sp>
              <p:nvSpPr>
                <p:cNvPr id="25" name="楕円 24"/>
                <p:cNvSpPr/>
                <p:nvPr/>
              </p:nvSpPr>
              <p:spPr>
                <a:xfrm>
                  <a:off x="4311373" y="5216383"/>
                  <a:ext cx="326699" cy="3048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楕円 25"/>
                <p:cNvSpPr/>
                <p:nvPr/>
              </p:nvSpPr>
              <p:spPr>
                <a:xfrm>
                  <a:off x="4447276" y="5348798"/>
                  <a:ext cx="54891" cy="54097"/>
                </a:xfrm>
                <a:prstGeom prst="ellipse">
                  <a:avLst/>
                </a:prstGeom>
                <a:solidFill>
                  <a:srgbClr val="B09D8B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" name="グループ化 19"/>
              <p:cNvGrpSpPr/>
              <p:nvPr/>
            </p:nvGrpSpPr>
            <p:grpSpPr>
              <a:xfrm>
                <a:off x="3547173" y="5242384"/>
                <a:ext cx="325105" cy="304800"/>
                <a:chOff x="3809605" y="5278749"/>
                <a:chExt cx="325105" cy="304800"/>
              </a:xfrm>
            </p:grpSpPr>
            <p:sp>
              <p:nvSpPr>
                <p:cNvPr id="23" name="楕円 22"/>
                <p:cNvSpPr/>
                <p:nvPr/>
              </p:nvSpPr>
              <p:spPr>
                <a:xfrm>
                  <a:off x="3809605" y="5278749"/>
                  <a:ext cx="325105" cy="3048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楕円 23"/>
                <p:cNvSpPr/>
                <p:nvPr/>
              </p:nvSpPr>
              <p:spPr>
                <a:xfrm>
                  <a:off x="3944051" y="5410677"/>
                  <a:ext cx="54891" cy="54097"/>
                </a:xfrm>
                <a:prstGeom prst="ellipse">
                  <a:avLst/>
                </a:prstGeom>
                <a:solidFill>
                  <a:srgbClr val="B09D8B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1" name="テキスト ボックス 20"/>
              <p:cNvSpPr txBox="1"/>
              <p:nvPr/>
            </p:nvSpPr>
            <p:spPr>
              <a:xfrm>
                <a:off x="4465211" y="3344457"/>
                <a:ext cx="800219" cy="623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1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Let’</a:t>
                </a:r>
                <a:r>
                  <a:rPr kumimoji="1" lang="ja-JP" altLang="en-US" sz="1200" b="1" dirty="0" err="1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ｓ</a:t>
                </a:r>
                <a:endParaRPr kumimoji="1" lang="en-US" altLang="ja-JP" sz="12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ぽた♡</a:t>
                </a:r>
                <a:endParaRPr kumimoji="1" lang="ja-JP" altLang="en-US" sz="10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 rot="8988899" flipH="1" flipV="1">
                <a:off x="4431151" y="4141167"/>
                <a:ext cx="340713" cy="581333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1589"/>
                  <a:gd name="connsiteY0" fmla="*/ 299183 h 410308"/>
                  <a:gd name="connsiteX1" fmla="*/ 281524 w 751589"/>
                  <a:gd name="connsiteY1" fmla="*/ 81378 h 410308"/>
                  <a:gd name="connsiteX2" fmla="*/ 219929 w 751589"/>
                  <a:gd name="connsiteY2" fmla="*/ 59153 h 410308"/>
                  <a:gd name="connsiteX3" fmla="*/ 185004 w 751589"/>
                  <a:gd name="connsiteY3" fmla="*/ 167738 h 410308"/>
                  <a:gd name="connsiteX4" fmla="*/ 706339 w 751589"/>
                  <a:gd name="connsiteY4" fmla="*/ 410308 h 410308"/>
                  <a:gd name="connsiteX5" fmla="*/ 746979 w 751589"/>
                  <a:gd name="connsiteY5" fmla="*/ 299183 h 410308"/>
                  <a:gd name="connsiteX0" fmla="*/ 746979 w 766980"/>
                  <a:gd name="connsiteY0" fmla="*/ 299183 h 410308"/>
                  <a:gd name="connsiteX1" fmla="*/ 281524 w 766980"/>
                  <a:gd name="connsiteY1" fmla="*/ 81378 h 410308"/>
                  <a:gd name="connsiteX2" fmla="*/ 219929 w 766980"/>
                  <a:gd name="connsiteY2" fmla="*/ 59153 h 410308"/>
                  <a:gd name="connsiteX3" fmla="*/ 185004 w 766980"/>
                  <a:gd name="connsiteY3" fmla="*/ 167738 h 410308"/>
                  <a:gd name="connsiteX4" fmla="*/ 706339 w 766980"/>
                  <a:gd name="connsiteY4" fmla="*/ 410308 h 410308"/>
                  <a:gd name="connsiteX5" fmla="*/ 746979 w 766980"/>
                  <a:gd name="connsiteY5" fmla="*/ 299183 h 410308"/>
                  <a:gd name="connsiteX0" fmla="*/ 746979 w 763268"/>
                  <a:gd name="connsiteY0" fmla="*/ 299183 h 410308"/>
                  <a:gd name="connsiteX1" fmla="*/ 281524 w 763268"/>
                  <a:gd name="connsiteY1" fmla="*/ 81378 h 410308"/>
                  <a:gd name="connsiteX2" fmla="*/ 219929 w 763268"/>
                  <a:gd name="connsiteY2" fmla="*/ 59153 h 410308"/>
                  <a:gd name="connsiteX3" fmla="*/ 185004 w 763268"/>
                  <a:gd name="connsiteY3" fmla="*/ 167738 h 410308"/>
                  <a:gd name="connsiteX4" fmla="*/ 706339 w 763268"/>
                  <a:gd name="connsiteY4" fmla="*/ 410308 h 410308"/>
                  <a:gd name="connsiteX5" fmla="*/ 746979 w 763268"/>
                  <a:gd name="connsiteY5" fmla="*/ 299183 h 410308"/>
                  <a:gd name="connsiteX0" fmla="*/ 746979 w 760002"/>
                  <a:gd name="connsiteY0" fmla="*/ 299183 h 403934"/>
                  <a:gd name="connsiteX1" fmla="*/ 281524 w 760002"/>
                  <a:gd name="connsiteY1" fmla="*/ 81378 h 403934"/>
                  <a:gd name="connsiteX2" fmla="*/ 219929 w 760002"/>
                  <a:gd name="connsiteY2" fmla="*/ 59153 h 403934"/>
                  <a:gd name="connsiteX3" fmla="*/ 185004 w 760002"/>
                  <a:gd name="connsiteY3" fmla="*/ 167738 h 403934"/>
                  <a:gd name="connsiteX4" fmla="*/ 697878 w 760002"/>
                  <a:gd name="connsiteY4" fmla="*/ 403934 h 403934"/>
                  <a:gd name="connsiteX5" fmla="*/ 746979 w 760002"/>
                  <a:gd name="connsiteY5" fmla="*/ 299183 h 403934"/>
                  <a:gd name="connsiteX0" fmla="*/ 746979 w 761578"/>
                  <a:gd name="connsiteY0" fmla="*/ 299183 h 403934"/>
                  <a:gd name="connsiteX1" fmla="*/ 281524 w 761578"/>
                  <a:gd name="connsiteY1" fmla="*/ 81378 h 403934"/>
                  <a:gd name="connsiteX2" fmla="*/ 219929 w 761578"/>
                  <a:gd name="connsiteY2" fmla="*/ 59153 h 403934"/>
                  <a:gd name="connsiteX3" fmla="*/ 185004 w 761578"/>
                  <a:gd name="connsiteY3" fmla="*/ 167738 h 403934"/>
                  <a:gd name="connsiteX4" fmla="*/ 697878 w 761578"/>
                  <a:gd name="connsiteY4" fmla="*/ 403934 h 403934"/>
                  <a:gd name="connsiteX5" fmla="*/ 746979 w 761578"/>
                  <a:gd name="connsiteY5" fmla="*/ 299183 h 403934"/>
                  <a:gd name="connsiteX0" fmla="*/ 746979 w 768357"/>
                  <a:gd name="connsiteY0" fmla="*/ 299183 h 403934"/>
                  <a:gd name="connsiteX1" fmla="*/ 281524 w 768357"/>
                  <a:gd name="connsiteY1" fmla="*/ 81378 h 403934"/>
                  <a:gd name="connsiteX2" fmla="*/ 219929 w 768357"/>
                  <a:gd name="connsiteY2" fmla="*/ 59153 h 403934"/>
                  <a:gd name="connsiteX3" fmla="*/ 185004 w 768357"/>
                  <a:gd name="connsiteY3" fmla="*/ 167738 h 403934"/>
                  <a:gd name="connsiteX4" fmla="*/ 697878 w 768357"/>
                  <a:gd name="connsiteY4" fmla="*/ 403934 h 403934"/>
                  <a:gd name="connsiteX5" fmla="*/ 746979 w 768357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538693 w 764624"/>
                  <a:gd name="connsiteY1" fmla="*/ 228446 h 403934"/>
                  <a:gd name="connsiteX2" fmla="*/ 281524 w 764624"/>
                  <a:gd name="connsiteY2" fmla="*/ 81378 h 403934"/>
                  <a:gd name="connsiteX3" fmla="*/ 219929 w 764624"/>
                  <a:gd name="connsiteY3" fmla="*/ 59153 h 403934"/>
                  <a:gd name="connsiteX4" fmla="*/ 185004 w 764624"/>
                  <a:gd name="connsiteY4" fmla="*/ 167738 h 403934"/>
                  <a:gd name="connsiteX5" fmla="*/ 697878 w 764624"/>
                  <a:gd name="connsiteY5" fmla="*/ 403934 h 403934"/>
                  <a:gd name="connsiteX6" fmla="*/ 746979 w 764624"/>
                  <a:gd name="connsiteY6" fmla="*/ 299183 h 403934"/>
                  <a:gd name="connsiteX0" fmla="*/ 746979 w 764624"/>
                  <a:gd name="connsiteY0" fmla="*/ 299183 h 404193"/>
                  <a:gd name="connsiteX1" fmla="*/ 538693 w 764624"/>
                  <a:gd name="connsiteY1" fmla="*/ 228446 h 404193"/>
                  <a:gd name="connsiteX2" fmla="*/ 281524 w 764624"/>
                  <a:gd name="connsiteY2" fmla="*/ 81378 h 404193"/>
                  <a:gd name="connsiteX3" fmla="*/ 219929 w 764624"/>
                  <a:gd name="connsiteY3" fmla="*/ 59153 h 404193"/>
                  <a:gd name="connsiteX4" fmla="*/ 185004 w 764624"/>
                  <a:gd name="connsiteY4" fmla="*/ 167738 h 404193"/>
                  <a:gd name="connsiteX5" fmla="*/ 505516 w 764624"/>
                  <a:gd name="connsiteY5" fmla="*/ 323703 h 404193"/>
                  <a:gd name="connsiteX6" fmla="*/ 697878 w 764624"/>
                  <a:gd name="connsiteY6" fmla="*/ 403934 h 404193"/>
                  <a:gd name="connsiteX7" fmla="*/ 746979 w 764624"/>
                  <a:gd name="connsiteY7" fmla="*/ 299183 h 404193"/>
                  <a:gd name="connsiteX0" fmla="*/ 235073 w 704701"/>
                  <a:gd name="connsiteY0" fmla="*/ 1298 h 586253"/>
                  <a:gd name="connsiteX1" fmla="*/ 538693 w 704701"/>
                  <a:gd name="connsiteY1" fmla="*/ 410506 h 586253"/>
                  <a:gd name="connsiteX2" fmla="*/ 281524 w 704701"/>
                  <a:gd name="connsiteY2" fmla="*/ 263438 h 586253"/>
                  <a:gd name="connsiteX3" fmla="*/ 219929 w 704701"/>
                  <a:gd name="connsiteY3" fmla="*/ 241213 h 586253"/>
                  <a:gd name="connsiteX4" fmla="*/ 185004 w 704701"/>
                  <a:gd name="connsiteY4" fmla="*/ 349798 h 586253"/>
                  <a:gd name="connsiteX5" fmla="*/ 505516 w 704701"/>
                  <a:gd name="connsiteY5" fmla="*/ 505763 h 586253"/>
                  <a:gd name="connsiteX6" fmla="*/ 697878 w 704701"/>
                  <a:gd name="connsiteY6" fmla="*/ 585994 h 586253"/>
                  <a:gd name="connsiteX7" fmla="*/ 235073 w 704701"/>
                  <a:gd name="connsiteY7" fmla="*/ 1298 h 586253"/>
                  <a:gd name="connsiteX0" fmla="*/ 235073 w 548526"/>
                  <a:gd name="connsiteY0" fmla="*/ 123773 h 629922"/>
                  <a:gd name="connsiteX1" fmla="*/ 538693 w 548526"/>
                  <a:gd name="connsiteY1" fmla="*/ 532981 h 629922"/>
                  <a:gd name="connsiteX2" fmla="*/ 281524 w 548526"/>
                  <a:gd name="connsiteY2" fmla="*/ 385913 h 629922"/>
                  <a:gd name="connsiteX3" fmla="*/ 219929 w 548526"/>
                  <a:gd name="connsiteY3" fmla="*/ 363688 h 629922"/>
                  <a:gd name="connsiteX4" fmla="*/ 185004 w 548526"/>
                  <a:gd name="connsiteY4" fmla="*/ 472273 h 629922"/>
                  <a:gd name="connsiteX5" fmla="*/ 505516 w 548526"/>
                  <a:gd name="connsiteY5" fmla="*/ 628238 h 629922"/>
                  <a:gd name="connsiteX6" fmla="*/ 313392 w 548526"/>
                  <a:gd name="connsiteY6" fmla="*/ 0 h 629922"/>
                  <a:gd name="connsiteX7" fmla="*/ 235073 w 548526"/>
                  <a:gd name="connsiteY7" fmla="*/ 123773 h 629922"/>
                  <a:gd name="connsiteX0" fmla="*/ 235073 w 548526"/>
                  <a:gd name="connsiteY0" fmla="*/ 126511 h 632660"/>
                  <a:gd name="connsiteX1" fmla="*/ 538693 w 548526"/>
                  <a:gd name="connsiteY1" fmla="*/ 535719 h 632660"/>
                  <a:gd name="connsiteX2" fmla="*/ 281524 w 548526"/>
                  <a:gd name="connsiteY2" fmla="*/ 388651 h 632660"/>
                  <a:gd name="connsiteX3" fmla="*/ 219929 w 548526"/>
                  <a:gd name="connsiteY3" fmla="*/ 366426 h 632660"/>
                  <a:gd name="connsiteX4" fmla="*/ 185004 w 548526"/>
                  <a:gd name="connsiteY4" fmla="*/ 475011 h 632660"/>
                  <a:gd name="connsiteX5" fmla="*/ 505516 w 548526"/>
                  <a:gd name="connsiteY5" fmla="*/ 630976 h 632660"/>
                  <a:gd name="connsiteX6" fmla="*/ 313392 w 548526"/>
                  <a:gd name="connsiteY6" fmla="*/ 2738 h 632660"/>
                  <a:gd name="connsiteX7" fmla="*/ 235073 w 548526"/>
                  <a:gd name="connsiteY7" fmla="*/ 126511 h 632660"/>
                  <a:gd name="connsiteX0" fmla="*/ 235073 w 546780"/>
                  <a:gd name="connsiteY0" fmla="*/ 126512 h 632661"/>
                  <a:gd name="connsiteX1" fmla="*/ 538693 w 546780"/>
                  <a:gd name="connsiteY1" fmla="*/ 535720 h 632661"/>
                  <a:gd name="connsiteX2" fmla="*/ 281524 w 546780"/>
                  <a:gd name="connsiteY2" fmla="*/ 388652 h 632661"/>
                  <a:gd name="connsiteX3" fmla="*/ 219929 w 546780"/>
                  <a:gd name="connsiteY3" fmla="*/ 366427 h 632661"/>
                  <a:gd name="connsiteX4" fmla="*/ 185004 w 546780"/>
                  <a:gd name="connsiteY4" fmla="*/ 475012 h 632661"/>
                  <a:gd name="connsiteX5" fmla="*/ 505516 w 546780"/>
                  <a:gd name="connsiteY5" fmla="*/ 630977 h 632661"/>
                  <a:gd name="connsiteX6" fmla="*/ 313392 w 546780"/>
                  <a:gd name="connsiteY6" fmla="*/ 2739 h 632661"/>
                  <a:gd name="connsiteX7" fmla="*/ 235073 w 546780"/>
                  <a:gd name="connsiteY7" fmla="*/ 126512 h 632661"/>
                  <a:gd name="connsiteX0" fmla="*/ 235073 w 546780"/>
                  <a:gd name="connsiteY0" fmla="*/ 130186 h 636335"/>
                  <a:gd name="connsiteX1" fmla="*/ 538693 w 546780"/>
                  <a:gd name="connsiteY1" fmla="*/ 539394 h 636335"/>
                  <a:gd name="connsiteX2" fmla="*/ 281524 w 546780"/>
                  <a:gd name="connsiteY2" fmla="*/ 392326 h 636335"/>
                  <a:gd name="connsiteX3" fmla="*/ 219929 w 546780"/>
                  <a:gd name="connsiteY3" fmla="*/ 370101 h 636335"/>
                  <a:gd name="connsiteX4" fmla="*/ 185004 w 546780"/>
                  <a:gd name="connsiteY4" fmla="*/ 478686 h 636335"/>
                  <a:gd name="connsiteX5" fmla="*/ 505516 w 546780"/>
                  <a:gd name="connsiteY5" fmla="*/ 634651 h 636335"/>
                  <a:gd name="connsiteX6" fmla="*/ 313392 w 546780"/>
                  <a:gd name="connsiteY6" fmla="*/ 6413 h 636335"/>
                  <a:gd name="connsiteX7" fmla="*/ 235073 w 546780"/>
                  <a:gd name="connsiteY7" fmla="*/ 130186 h 636335"/>
                  <a:gd name="connsiteX0" fmla="*/ 235073 w 550378"/>
                  <a:gd name="connsiteY0" fmla="*/ 130186 h 636335"/>
                  <a:gd name="connsiteX1" fmla="*/ 538693 w 550378"/>
                  <a:gd name="connsiteY1" fmla="*/ 539394 h 636335"/>
                  <a:gd name="connsiteX2" fmla="*/ 281524 w 550378"/>
                  <a:gd name="connsiteY2" fmla="*/ 392326 h 636335"/>
                  <a:gd name="connsiteX3" fmla="*/ 219929 w 550378"/>
                  <a:gd name="connsiteY3" fmla="*/ 370101 h 636335"/>
                  <a:gd name="connsiteX4" fmla="*/ 185004 w 550378"/>
                  <a:gd name="connsiteY4" fmla="*/ 478686 h 636335"/>
                  <a:gd name="connsiteX5" fmla="*/ 505516 w 550378"/>
                  <a:gd name="connsiteY5" fmla="*/ 634651 h 636335"/>
                  <a:gd name="connsiteX6" fmla="*/ 313392 w 550378"/>
                  <a:gd name="connsiteY6" fmla="*/ 6413 h 636335"/>
                  <a:gd name="connsiteX7" fmla="*/ 235073 w 550378"/>
                  <a:gd name="connsiteY7" fmla="*/ 130186 h 636335"/>
                  <a:gd name="connsiteX0" fmla="*/ 235073 w 520180"/>
                  <a:gd name="connsiteY0" fmla="*/ 130186 h 636335"/>
                  <a:gd name="connsiteX1" fmla="*/ 391213 w 520180"/>
                  <a:gd name="connsiteY1" fmla="*/ 410132 h 636335"/>
                  <a:gd name="connsiteX2" fmla="*/ 281524 w 520180"/>
                  <a:gd name="connsiteY2" fmla="*/ 392326 h 636335"/>
                  <a:gd name="connsiteX3" fmla="*/ 219929 w 520180"/>
                  <a:gd name="connsiteY3" fmla="*/ 370101 h 636335"/>
                  <a:gd name="connsiteX4" fmla="*/ 185004 w 520180"/>
                  <a:gd name="connsiteY4" fmla="*/ 478686 h 636335"/>
                  <a:gd name="connsiteX5" fmla="*/ 505516 w 520180"/>
                  <a:gd name="connsiteY5" fmla="*/ 634651 h 636335"/>
                  <a:gd name="connsiteX6" fmla="*/ 313392 w 520180"/>
                  <a:gd name="connsiteY6" fmla="*/ 6413 h 636335"/>
                  <a:gd name="connsiteX7" fmla="*/ 235073 w 520180"/>
                  <a:gd name="connsiteY7" fmla="*/ 130186 h 636335"/>
                  <a:gd name="connsiteX0" fmla="*/ 235073 w 520180"/>
                  <a:gd name="connsiteY0" fmla="*/ 130186 h 636335"/>
                  <a:gd name="connsiteX1" fmla="*/ 289675 w 520180"/>
                  <a:gd name="connsiteY1" fmla="*/ 360040 h 636335"/>
                  <a:gd name="connsiteX2" fmla="*/ 281524 w 520180"/>
                  <a:gd name="connsiteY2" fmla="*/ 392326 h 636335"/>
                  <a:gd name="connsiteX3" fmla="*/ 219929 w 520180"/>
                  <a:gd name="connsiteY3" fmla="*/ 370101 h 636335"/>
                  <a:gd name="connsiteX4" fmla="*/ 185004 w 520180"/>
                  <a:gd name="connsiteY4" fmla="*/ 478686 h 636335"/>
                  <a:gd name="connsiteX5" fmla="*/ 505516 w 520180"/>
                  <a:gd name="connsiteY5" fmla="*/ 634651 h 636335"/>
                  <a:gd name="connsiteX6" fmla="*/ 313392 w 520180"/>
                  <a:gd name="connsiteY6" fmla="*/ 6413 h 636335"/>
                  <a:gd name="connsiteX7" fmla="*/ 235073 w 520180"/>
                  <a:gd name="connsiteY7" fmla="*/ 130186 h 636335"/>
                  <a:gd name="connsiteX0" fmla="*/ 235073 w 521476"/>
                  <a:gd name="connsiteY0" fmla="*/ 130186 h 490729"/>
                  <a:gd name="connsiteX1" fmla="*/ 289675 w 521476"/>
                  <a:gd name="connsiteY1" fmla="*/ 360040 h 490729"/>
                  <a:gd name="connsiteX2" fmla="*/ 281524 w 521476"/>
                  <a:gd name="connsiteY2" fmla="*/ 392326 h 490729"/>
                  <a:gd name="connsiteX3" fmla="*/ 219929 w 521476"/>
                  <a:gd name="connsiteY3" fmla="*/ 370101 h 490729"/>
                  <a:gd name="connsiteX4" fmla="*/ 185004 w 521476"/>
                  <a:gd name="connsiteY4" fmla="*/ 478686 h 490729"/>
                  <a:gd name="connsiteX5" fmla="*/ 506865 w 521476"/>
                  <a:gd name="connsiteY5" fmla="*/ 468019 h 490729"/>
                  <a:gd name="connsiteX6" fmla="*/ 313392 w 521476"/>
                  <a:gd name="connsiteY6" fmla="*/ 6413 h 490729"/>
                  <a:gd name="connsiteX7" fmla="*/ 235073 w 521476"/>
                  <a:gd name="connsiteY7" fmla="*/ 130186 h 490729"/>
                  <a:gd name="connsiteX0" fmla="*/ 235073 w 510414"/>
                  <a:gd name="connsiteY0" fmla="*/ 130186 h 490729"/>
                  <a:gd name="connsiteX1" fmla="*/ 289675 w 510414"/>
                  <a:gd name="connsiteY1" fmla="*/ 360040 h 490729"/>
                  <a:gd name="connsiteX2" fmla="*/ 281524 w 510414"/>
                  <a:gd name="connsiteY2" fmla="*/ 392326 h 490729"/>
                  <a:gd name="connsiteX3" fmla="*/ 219929 w 510414"/>
                  <a:gd name="connsiteY3" fmla="*/ 370101 h 490729"/>
                  <a:gd name="connsiteX4" fmla="*/ 185004 w 510414"/>
                  <a:gd name="connsiteY4" fmla="*/ 478686 h 490729"/>
                  <a:gd name="connsiteX5" fmla="*/ 506865 w 510414"/>
                  <a:gd name="connsiteY5" fmla="*/ 468019 h 490729"/>
                  <a:gd name="connsiteX6" fmla="*/ 313392 w 510414"/>
                  <a:gd name="connsiteY6" fmla="*/ 6413 h 490729"/>
                  <a:gd name="connsiteX7" fmla="*/ 235073 w 510414"/>
                  <a:gd name="connsiteY7" fmla="*/ 130186 h 490729"/>
                  <a:gd name="connsiteX0" fmla="*/ 235073 w 512719"/>
                  <a:gd name="connsiteY0" fmla="*/ 130186 h 490729"/>
                  <a:gd name="connsiteX1" fmla="*/ 289675 w 512719"/>
                  <a:gd name="connsiteY1" fmla="*/ 360040 h 490729"/>
                  <a:gd name="connsiteX2" fmla="*/ 281524 w 512719"/>
                  <a:gd name="connsiteY2" fmla="*/ 392326 h 490729"/>
                  <a:gd name="connsiteX3" fmla="*/ 219929 w 512719"/>
                  <a:gd name="connsiteY3" fmla="*/ 370101 h 490729"/>
                  <a:gd name="connsiteX4" fmla="*/ 185004 w 512719"/>
                  <a:gd name="connsiteY4" fmla="*/ 478686 h 490729"/>
                  <a:gd name="connsiteX5" fmla="*/ 506865 w 512719"/>
                  <a:gd name="connsiteY5" fmla="*/ 468019 h 490729"/>
                  <a:gd name="connsiteX6" fmla="*/ 313392 w 512719"/>
                  <a:gd name="connsiteY6" fmla="*/ 6413 h 490729"/>
                  <a:gd name="connsiteX7" fmla="*/ 235073 w 512719"/>
                  <a:gd name="connsiteY7" fmla="*/ 130186 h 490729"/>
                  <a:gd name="connsiteX0" fmla="*/ 235073 w 511644"/>
                  <a:gd name="connsiteY0" fmla="*/ 130186 h 490729"/>
                  <a:gd name="connsiteX1" fmla="*/ 289675 w 511644"/>
                  <a:gd name="connsiteY1" fmla="*/ 360040 h 490729"/>
                  <a:gd name="connsiteX2" fmla="*/ 281524 w 511644"/>
                  <a:gd name="connsiteY2" fmla="*/ 392326 h 490729"/>
                  <a:gd name="connsiteX3" fmla="*/ 219929 w 511644"/>
                  <a:gd name="connsiteY3" fmla="*/ 370101 h 490729"/>
                  <a:gd name="connsiteX4" fmla="*/ 185004 w 511644"/>
                  <a:gd name="connsiteY4" fmla="*/ 478686 h 490729"/>
                  <a:gd name="connsiteX5" fmla="*/ 506865 w 511644"/>
                  <a:gd name="connsiteY5" fmla="*/ 468019 h 490729"/>
                  <a:gd name="connsiteX6" fmla="*/ 313392 w 511644"/>
                  <a:gd name="connsiteY6" fmla="*/ 6413 h 490729"/>
                  <a:gd name="connsiteX7" fmla="*/ 235073 w 511644"/>
                  <a:gd name="connsiteY7" fmla="*/ 130186 h 490729"/>
                  <a:gd name="connsiteX0" fmla="*/ 235073 w 463572"/>
                  <a:gd name="connsiteY0" fmla="*/ 130186 h 486557"/>
                  <a:gd name="connsiteX1" fmla="*/ 289675 w 463572"/>
                  <a:gd name="connsiteY1" fmla="*/ 360040 h 486557"/>
                  <a:gd name="connsiteX2" fmla="*/ 281524 w 463572"/>
                  <a:gd name="connsiteY2" fmla="*/ 392326 h 486557"/>
                  <a:gd name="connsiteX3" fmla="*/ 219929 w 463572"/>
                  <a:gd name="connsiteY3" fmla="*/ 370101 h 486557"/>
                  <a:gd name="connsiteX4" fmla="*/ 185004 w 463572"/>
                  <a:gd name="connsiteY4" fmla="*/ 478686 h 486557"/>
                  <a:gd name="connsiteX5" fmla="*/ 457417 w 463572"/>
                  <a:gd name="connsiteY5" fmla="*/ 404848 h 486557"/>
                  <a:gd name="connsiteX6" fmla="*/ 313392 w 463572"/>
                  <a:gd name="connsiteY6" fmla="*/ 6413 h 486557"/>
                  <a:gd name="connsiteX7" fmla="*/ 235073 w 463572"/>
                  <a:gd name="connsiteY7" fmla="*/ 130186 h 486557"/>
                  <a:gd name="connsiteX0" fmla="*/ 235073 w 484392"/>
                  <a:gd name="connsiteY0" fmla="*/ 130186 h 486557"/>
                  <a:gd name="connsiteX1" fmla="*/ 289675 w 484392"/>
                  <a:gd name="connsiteY1" fmla="*/ 360040 h 486557"/>
                  <a:gd name="connsiteX2" fmla="*/ 281524 w 484392"/>
                  <a:gd name="connsiteY2" fmla="*/ 392326 h 486557"/>
                  <a:gd name="connsiteX3" fmla="*/ 219929 w 484392"/>
                  <a:gd name="connsiteY3" fmla="*/ 370101 h 486557"/>
                  <a:gd name="connsiteX4" fmla="*/ 185004 w 484392"/>
                  <a:gd name="connsiteY4" fmla="*/ 478686 h 486557"/>
                  <a:gd name="connsiteX5" fmla="*/ 457417 w 484392"/>
                  <a:gd name="connsiteY5" fmla="*/ 404848 h 486557"/>
                  <a:gd name="connsiteX6" fmla="*/ 458183 w 484392"/>
                  <a:gd name="connsiteY6" fmla="*/ 393314 h 486557"/>
                  <a:gd name="connsiteX7" fmla="*/ 313392 w 484392"/>
                  <a:gd name="connsiteY7" fmla="*/ 6413 h 486557"/>
                  <a:gd name="connsiteX8" fmla="*/ 235073 w 484392"/>
                  <a:gd name="connsiteY8" fmla="*/ 130186 h 486557"/>
                  <a:gd name="connsiteX0" fmla="*/ 235073 w 459806"/>
                  <a:gd name="connsiteY0" fmla="*/ 130186 h 486557"/>
                  <a:gd name="connsiteX1" fmla="*/ 289675 w 459806"/>
                  <a:gd name="connsiteY1" fmla="*/ 360040 h 486557"/>
                  <a:gd name="connsiteX2" fmla="*/ 281524 w 459806"/>
                  <a:gd name="connsiteY2" fmla="*/ 392326 h 486557"/>
                  <a:gd name="connsiteX3" fmla="*/ 219929 w 459806"/>
                  <a:gd name="connsiteY3" fmla="*/ 370101 h 486557"/>
                  <a:gd name="connsiteX4" fmla="*/ 185004 w 459806"/>
                  <a:gd name="connsiteY4" fmla="*/ 478686 h 486557"/>
                  <a:gd name="connsiteX5" fmla="*/ 457417 w 459806"/>
                  <a:gd name="connsiteY5" fmla="*/ 404848 h 486557"/>
                  <a:gd name="connsiteX6" fmla="*/ 313392 w 459806"/>
                  <a:gd name="connsiteY6" fmla="*/ 6413 h 486557"/>
                  <a:gd name="connsiteX7" fmla="*/ 235073 w 459806"/>
                  <a:gd name="connsiteY7" fmla="*/ 130186 h 486557"/>
                  <a:gd name="connsiteX0" fmla="*/ 235073 w 321353"/>
                  <a:gd name="connsiteY0" fmla="*/ 130186 h 483717"/>
                  <a:gd name="connsiteX1" fmla="*/ 289675 w 321353"/>
                  <a:gd name="connsiteY1" fmla="*/ 360040 h 483717"/>
                  <a:gd name="connsiteX2" fmla="*/ 281524 w 321353"/>
                  <a:gd name="connsiteY2" fmla="*/ 392326 h 483717"/>
                  <a:gd name="connsiteX3" fmla="*/ 219929 w 321353"/>
                  <a:gd name="connsiteY3" fmla="*/ 370101 h 483717"/>
                  <a:gd name="connsiteX4" fmla="*/ 185004 w 321353"/>
                  <a:gd name="connsiteY4" fmla="*/ 478686 h 483717"/>
                  <a:gd name="connsiteX5" fmla="*/ 313392 w 321353"/>
                  <a:gd name="connsiteY5" fmla="*/ 6413 h 483717"/>
                  <a:gd name="connsiteX6" fmla="*/ 235073 w 321353"/>
                  <a:gd name="connsiteY6" fmla="*/ 130186 h 483717"/>
                  <a:gd name="connsiteX0" fmla="*/ 235073 w 440178"/>
                  <a:gd name="connsiteY0" fmla="*/ 130186 h 483716"/>
                  <a:gd name="connsiteX1" fmla="*/ 289675 w 440178"/>
                  <a:gd name="connsiteY1" fmla="*/ 360040 h 483716"/>
                  <a:gd name="connsiteX2" fmla="*/ 281524 w 440178"/>
                  <a:gd name="connsiteY2" fmla="*/ 392326 h 483716"/>
                  <a:gd name="connsiteX3" fmla="*/ 219929 w 440178"/>
                  <a:gd name="connsiteY3" fmla="*/ 370101 h 483716"/>
                  <a:gd name="connsiteX4" fmla="*/ 185004 w 440178"/>
                  <a:gd name="connsiteY4" fmla="*/ 478686 h 483716"/>
                  <a:gd name="connsiteX5" fmla="*/ 313392 w 440178"/>
                  <a:gd name="connsiteY5" fmla="*/ 6413 h 483716"/>
                  <a:gd name="connsiteX6" fmla="*/ 235073 w 440178"/>
                  <a:gd name="connsiteY6" fmla="*/ 130186 h 483716"/>
                  <a:gd name="connsiteX0" fmla="*/ 235073 w 465232"/>
                  <a:gd name="connsiteY0" fmla="*/ 130186 h 483716"/>
                  <a:gd name="connsiteX1" fmla="*/ 289675 w 465232"/>
                  <a:gd name="connsiteY1" fmla="*/ 360040 h 483716"/>
                  <a:gd name="connsiteX2" fmla="*/ 281524 w 465232"/>
                  <a:gd name="connsiteY2" fmla="*/ 392326 h 483716"/>
                  <a:gd name="connsiteX3" fmla="*/ 219929 w 465232"/>
                  <a:gd name="connsiteY3" fmla="*/ 370101 h 483716"/>
                  <a:gd name="connsiteX4" fmla="*/ 185004 w 465232"/>
                  <a:gd name="connsiteY4" fmla="*/ 478686 h 483716"/>
                  <a:gd name="connsiteX5" fmla="*/ 313392 w 465232"/>
                  <a:gd name="connsiteY5" fmla="*/ 6413 h 483716"/>
                  <a:gd name="connsiteX6" fmla="*/ 235073 w 465232"/>
                  <a:gd name="connsiteY6" fmla="*/ 130186 h 483716"/>
                  <a:gd name="connsiteX0" fmla="*/ 235073 w 465232"/>
                  <a:gd name="connsiteY0" fmla="*/ 130186 h 483716"/>
                  <a:gd name="connsiteX1" fmla="*/ 289675 w 465232"/>
                  <a:gd name="connsiteY1" fmla="*/ 360040 h 483716"/>
                  <a:gd name="connsiteX2" fmla="*/ 281524 w 465232"/>
                  <a:gd name="connsiteY2" fmla="*/ 392326 h 483716"/>
                  <a:gd name="connsiteX3" fmla="*/ 219929 w 465232"/>
                  <a:gd name="connsiteY3" fmla="*/ 370101 h 483716"/>
                  <a:gd name="connsiteX4" fmla="*/ 185004 w 465232"/>
                  <a:gd name="connsiteY4" fmla="*/ 478686 h 483716"/>
                  <a:gd name="connsiteX5" fmla="*/ 313392 w 465232"/>
                  <a:gd name="connsiteY5" fmla="*/ 6413 h 483716"/>
                  <a:gd name="connsiteX6" fmla="*/ 235073 w 465232"/>
                  <a:gd name="connsiteY6" fmla="*/ 130186 h 483716"/>
                  <a:gd name="connsiteX0" fmla="*/ 235073 w 465232"/>
                  <a:gd name="connsiteY0" fmla="*/ 130186 h 483716"/>
                  <a:gd name="connsiteX1" fmla="*/ 289675 w 465232"/>
                  <a:gd name="connsiteY1" fmla="*/ 360040 h 483716"/>
                  <a:gd name="connsiteX2" fmla="*/ 219929 w 465232"/>
                  <a:gd name="connsiteY2" fmla="*/ 370101 h 483716"/>
                  <a:gd name="connsiteX3" fmla="*/ 185004 w 465232"/>
                  <a:gd name="connsiteY3" fmla="*/ 478686 h 483716"/>
                  <a:gd name="connsiteX4" fmla="*/ 313392 w 465232"/>
                  <a:gd name="connsiteY4" fmla="*/ 6413 h 483716"/>
                  <a:gd name="connsiteX5" fmla="*/ 235073 w 465232"/>
                  <a:gd name="connsiteY5" fmla="*/ 130186 h 483716"/>
                  <a:gd name="connsiteX0" fmla="*/ 236526 w 466685"/>
                  <a:gd name="connsiteY0" fmla="*/ 130186 h 483851"/>
                  <a:gd name="connsiteX1" fmla="*/ 291128 w 466685"/>
                  <a:gd name="connsiteY1" fmla="*/ 360040 h 483851"/>
                  <a:gd name="connsiteX2" fmla="*/ 217278 w 466685"/>
                  <a:gd name="connsiteY2" fmla="*/ 376801 h 483851"/>
                  <a:gd name="connsiteX3" fmla="*/ 186457 w 466685"/>
                  <a:gd name="connsiteY3" fmla="*/ 478686 h 483851"/>
                  <a:gd name="connsiteX4" fmla="*/ 314845 w 466685"/>
                  <a:gd name="connsiteY4" fmla="*/ 6413 h 483851"/>
                  <a:gd name="connsiteX5" fmla="*/ 236526 w 466685"/>
                  <a:gd name="connsiteY5" fmla="*/ 130186 h 483851"/>
                  <a:gd name="connsiteX0" fmla="*/ 187481 w 417640"/>
                  <a:gd name="connsiteY0" fmla="*/ 130186 h 507069"/>
                  <a:gd name="connsiteX1" fmla="*/ 242083 w 417640"/>
                  <a:gd name="connsiteY1" fmla="*/ 360040 h 507069"/>
                  <a:gd name="connsiteX2" fmla="*/ 168233 w 417640"/>
                  <a:gd name="connsiteY2" fmla="*/ 376801 h 507069"/>
                  <a:gd name="connsiteX3" fmla="*/ 137412 w 417640"/>
                  <a:gd name="connsiteY3" fmla="*/ 478686 h 507069"/>
                  <a:gd name="connsiteX4" fmla="*/ 265800 w 417640"/>
                  <a:gd name="connsiteY4" fmla="*/ 6413 h 507069"/>
                  <a:gd name="connsiteX5" fmla="*/ 187481 w 417640"/>
                  <a:gd name="connsiteY5" fmla="*/ 130186 h 507069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37449 w 467608"/>
                  <a:gd name="connsiteY0" fmla="*/ 130186 h 514858"/>
                  <a:gd name="connsiteX1" fmla="*/ 266991 w 467608"/>
                  <a:gd name="connsiteY1" fmla="*/ 370112 h 514858"/>
                  <a:gd name="connsiteX2" fmla="*/ 182747 w 467608"/>
                  <a:gd name="connsiteY2" fmla="*/ 378144 h 514858"/>
                  <a:gd name="connsiteX3" fmla="*/ 187380 w 467608"/>
                  <a:gd name="connsiteY3" fmla="*/ 478686 h 514858"/>
                  <a:gd name="connsiteX4" fmla="*/ 315768 w 467608"/>
                  <a:gd name="connsiteY4" fmla="*/ 6413 h 514858"/>
                  <a:gd name="connsiteX5" fmla="*/ 237449 w 467608"/>
                  <a:gd name="connsiteY5" fmla="*/ 130186 h 514858"/>
                  <a:gd name="connsiteX0" fmla="*/ 222501 w 452660"/>
                  <a:gd name="connsiteY0" fmla="*/ 130186 h 517959"/>
                  <a:gd name="connsiteX1" fmla="*/ 252043 w 452660"/>
                  <a:gd name="connsiteY1" fmla="*/ 370112 h 517959"/>
                  <a:gd name="connsiteX2" fmla="*/ 167799 w 452660"/>
                  <a:gd name="connsiteY2" fmla="*/ 378144 h 517959"/>
                  <a:gd name="connsiteX3" fmla="*/ 172432 w 452660"/>
                  <a:gd name="connsiteY3" fmla="*/ 478686 h 517959"/>
                  <a:gd name="connsiteX4" fmla="*/ 300820 w 452660"/>
                  <a:gd name="connsiteY4" fmla="*/ 6413 h 517959"/>
                  <a:gd name="connsiteX5" fmla="*/ 222501 w 452660"/>
                  <a:gd name="connsiteY5" fmla="*/ 130186 h 517959"/>
                  <a:gd name="connsiteX0" fmla="*/ 222500 w 452659"/>
                  <a:gd name="connsiteY0" fmla="*/ 130186 h 517959"/>
                  <a:gd name="connsiteX1" fmla="*/ 252042 w 452659"/>
                  <a:gd name="connsiteY1" fmla="*/ 370112 h 517959"/>
                  <a:gd name="connsiteX2" fmla="*/ 167798 w 452659"/>
                  <a:gd name="connsiteY2" fmla="*/ 378144 h 517959"/>
                  <a:gd name="connsiteX3" fmla="*/ 172431 w 452659"/>
                  <a:gd name="connsiteY3" fmla="*/ 478686 h 517959"/>
                  <a:gd name="connsiteX4" fmla="*/ 300819 w 452659"/>
                  <a:gd name="connsiteY4" fmla="*/ 6413 h 517959"/>
                  <a:gd name="connsiteX5" fmla="*/ 222500 w 452659"/>
                  <a:gd name="connsiteY5" fmla="*/ 130186 h 517959"/>
                  <a:gd name="connsiteX0" fmla="*/ 178753 w 430170"/>
                  <a:gd name="connsiteY0" fmla="*/ 130186 h 507568"/>
                  <a:gd name="connsiteX1" fmla="*/ 208295 w 430170"/>
                  <a:gd name="connsiteY1" fmla="*/ 370112 h 507568"/>
                  <a:gd name="connsiteX2" fmla="*/ 124051 w 430170"/>
                  <a:gd name="connsiteY2" fmla="*/ 378144 h 507568"/>
                  <a:gd name="connsiteX3" fmla="*/ 205066 w 430170"/>
                  <a:gd name="connsiteY3" fmla="*/ 467065 h 507568"/>
                  <a:gd name="connsiteX4" fmla="*/ 257072 w 430170"/>
                  <a:gd name="connsiteY4" fmla="*/ 6413 h 507568"/>
                  <a:gd name="connsiteX5" fmla="*/ 178753 w 430170"/>
                  <a:gd name="connsiteY5" fmla="*/ 130186 h 507568"/>
                  <a:gd name="connsiteX0" fmla="*/ 178753 w 419885"/>
                  <a:gd name="connsiteY0" fmla="*/ 130186 h 507568"/>
                  <a:gd name="connsiteX1" fmla="*/ 208295 w 419885"/>
                  <a:gd name="connsiteY1" fmla="*/ 370112 h 507568"/>
                  <a:gd name="connsiteX2" fmla="*/ 124051 w 419885"/>
                  <a:gd name="connsiteY2" fmla="*/ 378144 h 507568"/>
                  <a:gd name="connsiteX3" fmla="*/ 205066 w 419885"/>
                  <a:gd name="connsiteY3" fmla="*/ 467065 h 507568"/>
                  <a:gd name="connsiteX4" fmla="*/ 257072 w 419885"/>
                  <a:gd name="connsiteY4" fmla="*/ 6413 h 507568"/>
                  <a:gd name="connsiteX5" fmla="*/ 178753 w 419885"/>
                  <a:gd name="connsiteY5" fmla="*/ 130186 h 507568"/>
                  <a:gd name="connsiteX0" fmla="*/ 178753 w 413808"/>
                  <a:gd name="connsiteY0" fmla="*/ 130186 h 507568"/>
                  <a:gd name="connsiteX1" fmla="*/ 208295 w 413808"/>
                  <a:gd name="connsiteY1" fmla="*/ 370112 h 507568"/>
                  <a:gd name="connsiteX2" fmla="*/ 124051 w 413808"/>
                  <a:gd name="connsiteY2" fmla="*/ 378144 h 507568"/>
                  <a:gd name="connsiteX3" fmla="*/ 205066 w 413808"/>
                  <a:gd name="connsiteY3" fmla="*/ 467065 h 507568"/>
                  <a:gd name="connsiteX4" fmla="*/ 257072 w 413808"/>
                  <a:gd name="connsiteY4" fmla="*/ 6413 h 507568"/>
                  <a:gd name="connsiteX5" fmla="*/ 178753 w 413808"/>
                  <a:gd name="connsiteY5" fmla="*/ 130186 h 507568"/>
                  <a:gd name="connsiteX0" fmla="*/ 199224 w 434279"/>
                  <a:gd name="connsiteY0" fmla="*/ 130186 h 514984"/>
                  <a:gd name="connsiteX1" fmla="*/ 228766 w 434279"/>
                  <a:gd name="connsiteY1" fmla="*/ 370112 h 514984"/>
                  <a:gd name="connsiteX2" fmla="*/ 144522 w 434279"/>
                  <a:gd name="connsiteY2" fmla="*/ 378144 h 514984"/>
                  <a:gd name="connsiteX3" fmla="*/ 225537 w 434279"/>
                  <a:gd name="connsiteY3" fmla="*/ 467065 h 514984"/>
                  <a:gd name="connsiteX4" fmla="*/ 277543 w 434279"/>
                  <a:gd name="connsiteY4" fmla="*/ 6413 h 514984"/>
                  <a:gd name="connsiteX5" fmla="*/ 199224 w 434279"/>
                  <a:gd name="connsiteY5" fmla="*/ 130186 h 514984"/>
                  <a:gd name="connsiteX0" fmla="*/ 179305 w 425253"/>
                  <a:gd name="connsiteY0" fmla="*/ 130186 h 509876"/>
                  <a:gd name="connsiteX1" fmla="*/ 208847 w 425253"/>
                  <a:gd name="connsiteY1" fmla="*/ 370112 h 509876"/>
                  <a:gd name="connsiteX2" fmla="*/ 124603 w 425253"/>
                  <a:gd name="connsiteY2" fmla="*/ 378144 h 509876"/>
                  <a:gd name="connsiteX3" fmla="*/ 243810 w 425253"/>
                  <a:gd name="connsiteY3" fmla="*/ 461255 h 509876"/>
                  <a:gd name="connsiteX4" fmla="*/ 257624 w 425253"/>
                  <a:gd name="connsiteY4" fmla="*/ 6413 h 509876"/>
                  <a:gd name="connsiteX5" fmla="*/ 179305 w 425253"/>
                  <a:gd name="connsiteY5" fmla="*/ 130186 h 509876"/>
                  <a:gd name="connsiteX0" fmla="*/ 179305 w 414064"/>
                  <a:gd name="connsiteY0" fmla="*/ 130186 h 509876"/>
                  <a:gd name="connsiteX1" fmla="*/ 208847 w 414064"/>
                  <a:gd name="connsiteY1" fmla="*/ 370112 h 509876"/>
                  <a:gd name="connsiteX2" fmla="*/ 124603 w 414064"/>
                  <a:gd name="connsiteY2" fmla="*/ 378144 h 509876"/>
                  <a:gd name="connsiteX3" fmla="*/ 243810 w 414064"/>
                  <a:gd name="connsiteY3" fmla="*/ 461255 h 509876"/>
                  <a:gd name="connsiteX4" fmla="*/ 257624 w 414064"/>
                  <a:gd name="connsiteY4" fmla="*/ 6413 h 509876"/>
                  <a:gd name="connsiteX5" fmla="*/ 179305 w 414064"/>
                  <a:gd name="connsiteY5" fmla="*/ 130186 h 509876"/>
                  <a:gd name="connsiteX0" fmla="*/ 179305 w 409086"/>
                  <a:gd name="connsiteY0" fmla="*/ 130186 h 509876"/>
                  <a:gd name="connsiteX1" fmla="*/ 208847 w 409086"/>
                  <a:gd name="connsiteY1" fmla="*/ 370112 h 509876"/>
                  <a:gd name="connsiteX2" fmla="*/ 124603 w 409086"/>
                  <a:gd name="connsiteY2" fmla="*/ 378144 h 509876"/>
                  <a:gd name="connsiteX3" fmla="*/ 243810 w 409086"/>
                  <a:gd name="connsiteY3" fmla="*/ 461255 h 509876"/>
                  <a:gd name="connsiteX4" fmla="*/ 257624 w 409086"/>
                  <a:gd name="connsiteY4" fmla="*/ 6413 h 509876"/>
                  <a:gd name="connsiteX5" fmla="*/ 179305 w 409086"/>
                  <a:gd name="connsiteY5" fmla="*/ 130186 h 509876"/>
                  <a:gd name="connsiteX0" fmla="*/ 179305 w 409086"/>
                  <a:gd name="connsiteY0" fmla="*/ 135278 h 514968"/>
                  <a:gd name="connsiteX1" fmla="*/ 208847 w 409086"/>
                  <a:gd name="connsiteY1" fmla="*/ 375204 h 514968"/>
                  <a:gd name="connsiteX2" fmla="*/ 124603 w 409086"/>
                  <a:gd name="connsiteY2" fmla="*/ 383236 h 514968"/>
                  <a:gd name="connsiteX3" fmla="*/ 243810 w 409086"/>
                  <a:gd name="connsiteY3" fmla="*/ 466347 h 514968"/>
                  <a:gd name="connsiteX4" fmla="*/ 257624 w 409086"/>
                  <a:gd name="connsiteY4" fmla="*/ 11505 h 514968"/>
                  <a:gd name="connsiteX5" fmla="*/ 179305 w 409086"/>
                  <a:gd name="connsiteY5" fmla="*/ 135278 h 514968"/>
                  <a:gd name="connsiteX0" fmla="*/ 171780 w 405935"/>
                  <a:gd name="connsiteY0" fmla="*/ 135278 h 501648"/>
                  <a:gd name="connsiteX1" fmla="*/ 201322 w 405935"/>
                  <a:gd name="connsiteY1" fmla="*/ 375204 h 501648"/>
                  <a:gd name="connsiteX2" fmla="*/ 117078 w 405935"/>
                  <a:gd name="connsiteY2" fmla="*/ 383236 h 501648"/>
                  <a:gd name="connsiteX3" fmla="*/ 251937 w 405935"/>
                  <a:gd name="connsiteY3" fmla="*/ 451079 h 501648"/>
                  <a:gd name="connsiteX4" fmla="*/ 250099 w 405935"/>
                  <a:gd name="connsiteY4" fmla="*/ 11505 h 501648"/>
                  <a:gd name="connsiteX5" fmla="*/ 171780 w 405935"/>
                  <a:gd name="connsiteY5" fmla="*/ 135278 h 501648"/>
                  <a:gd name="connsiteX0" fmla="*/ 171780 w 387155"/>
                  <a:gd name="connsiteY0" fmla="*/ 135278 h 501648"/>
                  <a:gd name="connsiteX1" fmla="*/ 201322 w 387155"/>
                  <a:gd name="connsiteY1" fmla="*/ 375204 h 501648"/>
                  <a:gd name="connsiteX2" fmla="*/ 117078 w 387155"/>
                  <a:gd name="connsiteY2" fmla="*/ 383236 h 501648"/>
                  <a:gd name="connsiteX3" fmla="*/ 251937 w 387155"/>
                  <a:gd name="connsiteY3" fmla="*/ 451079 h 501648"/>
                  <a:gd name="connsiteX4" fmla="*/ 250099 w 387155"/>
                  <a:gd name="connsiteY4" fmla="*/ 11505 h 501648"/>
                  <a:gd name="connsiteX5" fmla="*/ 171780 w 387155"/>
                  <a:gd name="connsiteY5" fmla="*/ 135278 h 501648"/>
                  <a:gd name="connsiteX0" fmla="*/ 171780 w 387155"/>
                  <a:gd name="connsiteY0" fmla="*/ 135278 h 501648"/>
                  <a:gd name="connsiteX1" fmla="*/ 201322 w 387155"/>
                  <a:gd name="connsiteY1" fmla="*/ 375204 h 501648"/>
                  <a:gd name="connsiteX2" fmla="*/ 117078 w 387155"/>
                  <a:gd name="connsiteY2" fmla="*/ 383236 h 501648"/>
                  <a:gd name="connsiteX3" fmla="*/ 251937 w 387155"/>
                  <a:gd name="connsiteY3" fmla="*/ 451079 h 501648"/>
                  <a:gd name="connsiteX4" fmla="*/ 250099 w 387155"/>
                  <a:gd name="connsiteY4" fmla="*/ 11505 h 501648"/>
                  <a:gd name="connsiteX5" fmla="*/ 171780 w 387155"/>
                  <a:gd name="connsiteY5" fmla="*/ 135278 h 501648"/>
                  <a:gd name="connsiteX0" fmla="*/ 171780 w 382554"/>
                  <a:gd name="connsiteY0" fmla="*/ 135278 h 501648"/>
                  <a:gd name="connsiteX1" fmla="*/ 201322 w 382554"/>
                  <a:gd name="connsiteY1" fmla="*/ 375204 h 501648"/>
                  <a:gd name="connsiteX2" fmla="*/ 117078 w 382554"/>
                  <a:gd name="connsiteY2" fmla="*/ 383236 h 501648"/>
                  <a:gd name="connsiteX3" fmla="*/ 251937 w 382554"/>
                  <a:gd name="connsiteY3" fmla="*/ 451079 h 501648"/>
                  <a:gd name="connsiteX4" fmla="*/ 250099 w 382554"/>
                  <a:gd name="connsiteY4" fmla="*/ 11505 h 501648"/>
                  <a:gd name="connsiteX5" fmla="*/ 171780 w 382554"/>
                  <a:gd name="connsiteY5" fmla="*/ 135278 h 501648"/>
                  <a:gd name="connsiteX0" fmla="*/ 171780 w 387623"/>
                  <a:gd name="connsiteY0" fmla="*/ 135278 h 501648"/>
                  <a:gd name="connsiteX1" fmla="*/ 201322 w 387623"/>
                  <a:gd name="connsiteY1" fmla="*/ 375204 h 501648"/>
                  <a:gd name="connsiteX2" fmla="*/ 117078 w 387623"/>
                  <a:gd name="connsiteY2" fmla="*/ 383236 h 501648"/>
                  <a:gd name="connsiteX3" fmla="*/ 251937 w 387623"/>
                  <a:gd name="connsiteY3" fmla="*/ 451079 h 501648"/>
                  <a:gd name="connsiteX4" fmla="*/ 250099 w 387623"/>
                  <a:gd name="connsiteY4" fmla="*/ 11505 h 501648"/>
                  <a:gd name="connsiteX5" fmla="*/ 171780 w 387623"/>
                  <a:gd name="connsiteY5" fmla="*/ 135278 h 501648"/>
                  <a:gd name="connsiteX0" fmla="*/ 110313 w 326156"/>
                  <a:gd name="connsiteY0" fmla="*/ 135278 h 536419"/>
                  <a:gd name="connsiteX1" fmla="*/ 139855 w 326156"/>
                  <a:gd name="connsiteY1" fmla="*/ 375204 h 536419"/>
                  <a:gd name="connsiteX2" fmla="*/ 55611 w 326156"/>
                  <a:gd name="connsiteY2" fmla="*/ 383236 h 536419"/>
                  <a:gd name="connsiteX3" fmla="*/ 190470 w 326156"/>
                  <a:gd name="connsiteY3" fmla="*/ 451079 h 536419"/>
                  <a:gd name="connsiteX4" fmla="*/ 188632 w 326156"/>
                  <a:gd name="connsiteY4" fmla="*/ 11505 h 536419"/>
                  <a:gd name="connsiteX5" fmla="*/ 110313 w 326156"/>
                  <a:gd name="connsiteY5" fmla="*/ 135278 h 536419"/>
                  <a:gd name="connsiteX0" fmla="*/ 109193 w 325036"/>
                  <a:gd name="connsiteY0" fmla="*/ 135278 h 543850"/>
                  <a:gd name="connsiteX1" fmla="*/ 138735 w 325036"/>
                  <a:gd name="connsiteY1" fmla="*/ 375204 h 543850"/>
                  <a:gd name="connsiteX2" fmla="*/ 54491 w 325036"/>
                  <a:gd name="connsiteY2" fmla="*/ 383236 h 543850"/>
                  <a:gd name="connsiteX3" fmla="*/ 189350 w 325036"/>
                  <a:gd name="connsiteY3" fmla="*/ 451079 h 543850"/>
                  <a:gd name="connsiteX4" fmla="*/ 187512 w 325036"/>
                  <a:gd name="connsiteY4" fmla="*/ 11505 h 543850"/>
                  <a:gd name="connsiteX5" fmla="*/ 109193 w 325036"/>
                  <a:gd name="connsiteY5" fmla="*/ 135278 h 543850"/>
                  <a:gd name="connsiteX0" fmla="*/ 104282 w 328285"/>
                  <a:gd name="connsiteY0" fmla="*/ 135278 h 557282"/>
                  <a:gd name="connsiteX1" fmla="*/ 133824 w 328285"/>
                  <a:gd name="connsiteY1" fmla="*/ 375204 h 557282"/>
                  <a:gd name="connsiteX2" fmla="*/ 49580 w 328285"/>
                  <a:gd name="connsiteY2" fmla="*/ 383236 h 557282"/>
                  <a:gd name="connsiteX3" fmla="*/ 209350 w 328285"/>
                  <a:gd name="connsiteY3" fmla="*/ 467551 h 557282"/>
                  <a:gd name="connsiteX4" fmla="*/ 182601 w 328285"/>
                  <a:gd name="connsiteY4" fmla="*/ 11505 h 557282"/>
                  <a:gd name="connsiteX5" fmla="*/ 104282 w 328285"/>
                  <a:gd name="connsiteY5" fmla="*/ 135278 h 557282"/>
                  <a:gd name="connsiteX0" fmla="*/ 106148 w 326784"/>
                  <a:gd name="connsiteY0" fmla="*/ 135278 h 551885"/>
                  <a:gd name="connsiteX1" fmla="*/ 135690 w 326784"/>
                  <a:gd name="connsiteY1" fmla="*/ 375204 h 551885"/>
                  <a:gd name="connsiteX2" fmla="*/ 51446 w 326784"/>
                  <a:gd name="connsiteY2" fmla="*/ 383236 h 551885"/>
                  <a:gd name="connsiteX3" fmla="*/ 201252 w 326784"/>
                  <a:gd name="connsiteY3" fmla="*/ 460962 h 551885"/>
                  <a:gd name="connsiteX4" fmla="*/ 184467 w 326784"/>
                  <a:gd name="connsiteY4" fmla="*/ 11505 h 551885"/>
                  <a:gd name="connsiteX5" fmla="*/ 106148 w 326784"/>
                  <a:gd name="connsiteY5" fmla="*/ 135278 h 55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784" h="551885">
                    <a:moveTo>
                      <a:pt x="106148" y="135278"/>
                    </a:moveTo>
                    <a:cubicBezTo>
                      <a:pt x="198530" y="261363"/>
                      <a:pt x="261430" y="334516"/>
                      <a:pt x="135690" y="375204"/>
                    </a:cubicBezTo>
                    <a:cubicBezTo>
                      <a:pt x="111516" y="337480"/>
                      <a:pt x="-17812" y="273742"/>
                      <a:pt x="51446" y="383236"/>
                    </a:cubicBezTo>
                    <a:cubicBezTo>
                      <a:pt x="-77013" y="379947"/>
                      <a:pt x="58562" y="705088"/>
                      <a:pt x="201252" y="460962"/>
                    </a:cubicBezTo>
                    <a:cubicBezTo>
                      <a:pt x="258405" y="435261"/>
                      <a:pt x="461768" y="394702"/>
                      <a:pt x="184467" y="11505"/>
                    </a:cubicBezTo>
                    <a:cubicBezTo>
                      <a:pt x="110304" y="-29894"/>
                      <a:pt x="25287" y="47167"/>
                      <a:pt x="106148" y="135278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" name="テキスト ボックス 5"/>
            <p:cNvSpPr txBox="1"/>
            <p:nvPr/>
          </p:nvSpPr>
          <p:spPr>
            <a:xfrm>
              <a:off x="2635598" y="4177855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©2022.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7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1299603" y="1770451"/>
            <a:ext cx="2659096" cy="2500314"/>
            <a:chOff x="1299603" y="1770451"/>
            <a:chExt cx="2659096" cy="2500314"/>
          </a:xfrm>
        </p:grpSpPr>
        <p:grpSp>
          <p:nvGrpSpPr>
            <p:cNvPr id="53" name="グループ化 52"/>
            <p:cNvGrpSpPr/>
            <p:nvPr/>
          </p:nvGrpSpPr>
          <p:grpSpPr>
            <a:xfrm>
              <a:off x="1299603" y="1770451"/>
              <a:ext cx="2537853" cy="2346543"/>
              <a:chOff x="1299603" y="1770451"/>
              <a:chExt cx="2537853" cy="2346543"/>
            </a:xfrm>
          </p:grpSpPr>
          <p:grpSp>
            <p:nvGrpSpPr>
              <p:cNvPr id="37" name="グループ化 36"/>
              <p:cNvGrpSpPr/>
              <p:nvPr/>
            </p:nvGrpSpPr>
            <p:grpSpPr>
              <a:xfrm>
                <a:off x="1508786" y="1770451"/>
                <a:ext cx="2328670" cy="2346543"/>
                <a:chOff x="1508786" y="1770451"/>
                <a:chExt cx="2328670" cy="2346543"/>
              </a:xfrm>
            </p:grpSpPr>
            <p:grpSp>
              <p:nvGrpSpPr>
                <p:cNvPr id="2" name="グループ化 1"/>
                <p:cNvGrpSpPr/>
                <p:nvPr/>
              </p:nvGrpSpPr>
              <p:grpSpPr>
                <a:xfrm>
                  <a:off x="1508786" y="1770451"/>
                  <a:ext cx="2299149" cy="2346543"/>
                  <a:chOff x="760640" y="1552242"/>
                  <a:chExt cx="2299149" cy="2346543"/>
                </a:xfrm>
              </p:grpSpPr>
              <p:sp>
                <p:nvSpPr>
                  <p:cNvPr id="3" name="フリーフォーム 2"/>
                  <p:cNvSpPr/>
                  <p:nvPr/>
                </p:nvSpPr>
                <p:spPr>
                  <a:xfrm>
                    <a:off x="760640" y="2454842"/>
                    <a:ext cx="760095" cy="410308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4714"/>
                      <a:gd name="connsiteY0" fmla="*/ 299183 h 410308"/>
                      <a:gd name="connsiteX1" fmla="*/ 281524 w 754714"/>
                      <a:gd name="connsiteY1" fmla="*/ 81378 h 410308"/>
                      <a:gd name="connsiteX2" fmla="*/ 219929 w 754714"/>
                      <a:gd name="connsiteY2" fmla="*/ 59153 h 410308"/>
                      <a:gd name="connsiteX3" fmla="*/ 185004 w 754714"/>
                      <a:gd name="connsiteY3" fmla="*/ 167738 h 410308"/>
                      <a:gd name="connsiteX4" fmla="*/ 706339 w 754714"/>
                      <a:gd name="connsiteY4" fmla="*/ 410308 h 410308"/>
                      <a:gd name="connsiteX5" fmla="*/ 746979 w 754714"/>
                      <a:gd name="connsiteY5" fmla="*/ 299183 h 410308"/>
                      <a:gd name="connsiteX0" fmla="*/ 746979 w 767844"/>
                      <a:gd name="connsiteY0" fmla="*/ 299183 h 410308"/>
                      <a:gd name="connsiteX1" fmla="*/ 281524 w 767844"/>
                      <a:gd name="connsiteY1" fmla="*/ 81378 h 410308"/>
                      <a:gd name="connsiteX2" fmla="*/ 219929 w 767844"/>
                      <a:gd name="connsiteY2" fmla="*/ 59153 h 410308"/>
                      <a:gd name="connsiteX3" fmla="*/ 185004 w 767844"/>
                      <a:gd name="connsiteY3" fmla="*/ 167738 h 410308"/>
                      <a:gd name="connsiteX4" fmla="*/ 706339 w 767844"/>
                      <a:gd name="connsiteY4" fmla="*/ 410308 h 410308"/>
                      <a:gd name="connsiteX5" fmla="*/ 746979 w 767844"/>
                      <a:gd name="connsiteY5" fmla="*/ 299183 h 410308"/>
                      <a:gd name="connsiteX0" fmla="*/ 746979 w 760095"/>
                      <a:gd name="connsiteY0" fmla="*/ 299183 h 410308"/>
                      <a:gd name="connsiteX1" fmla="*/ 281524 w 760095"/>
                      <a:gd name="connsiteY1" fmla="*/ 81378 h 410308"/>
                      <a:gd name="connsiteX2" fmla="*/ 219929 w 760095"/>
                      <a:gd name="connsiteY2" fmla="*/ 59153 h 410308"/>
                      <a:gd name="connsiteX3" fmla="*/ 185004 w 760095"/>
                      <a:gd name="connsiteY3" fmla="*/ 167738 h 410308"/>
                      <a:gd name="connsiteX4" fmla="*/ 706339 w 760095"/>
                      <a:gd name="connsiteY4" fmla="*/ 410308 h 410308"/>
                      <a:gd name="connsiteX5" fmla="*/ 746979 w 760095"/>
                      <a:gd name="connsiteY5" fmla="*/ 299183 h 41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0095" h="410308">
                        <a:moveTo>
                          <a:pt x="746979" y="299183"/>
                        </a:moveTo>
                        <a:cubicBezTo>
                          <a:pt x="630562" y="269126"/>
                          <a:pt x="431596" y="179380"/>
                          <a:pt x="281524" y="81378"/>
                        </a:cubicBezTo>
                        <a:cubicBezTo>
                          <a:pt x="290837" y="-67000"/>
                          <a:pt x="229666" y="26556"/>
                          <a:pt x="219929" y="59153"/>
                        </a:cubicBezTo>
                        <a:cubicBezTo>
                          <a:pt x="41282" y="-26572"/>
                          <a:pt x="-152604" y="209648"/>
                          <a:pt x="185004" y="167738"/>
                        </a:cubicBezTo>
                        <a:cubicBezTo>
                          <a:pt x="346082" y="261930"/>
                          <a:pt x="525576" y="354851"/>
                          <a:pt x="706339" y="410308"/>
                        </a:cubicBezTo>
                        <a:cubicBezTo>
                          <a:pt x="768146" y="406286"/>
                          <a:pt x="768992" y="343845"/>
                          <a:pt x="746979" y="299183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" name="フリーフォーム 3"/>
                  <p:cNvSpPr/>
                  <p:nvPr/>
                </p:nvSpPr>
                <p:spPr>
                  <a:xfrm>
                    <a:off x="1244950" y="2449112"/>
                    <a:ext cx="1432124" cy="1449673"/>
                  </a:xfrm>
                  <a:custGeom>
                    <a:avLst/>
                    <a:gdLst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09575 w 535305"/>
                      <a:gd name="connsiteY3" fmla="*/ 0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71730"/>
                      <a:gd name="connsiteX1" fmla="*/ 0 w 535305"/>
                      <a:gd name="connsiteY1" fmla="*/ 697230 h 771730"/>
                      <a:gd name="connsiteX2" fmla="*/ 535305 w 535305"/>
                      <a:gd name="connsiteY2" fmla="*/ 723900 h 771730"/>
                      <a:gd name="connsiteX3" fmla="*/ 409575 w 535305"/>
                      <a:gd name="connsiteY3" fmla="*/ 0 h 771730"/>
                      <a:gd name="connsiteX4" fmla="*/ 194310 w 535305"/>
                      <a:gd name="connsiteY4" fmla="*/ 0 h 771730"/>
                      <a:gd name="connsiteX0" fmla="*/ 194310 w 535305"/>
                      <a:gd name="connsiteY0" fmla="*/ 0 h 790776"/>
                      <a:gd name="connsiteX1" fmla="*/ 0 w 535305"/>
                      <a:gd name="connsiteY1" fmla="*/ 697230 h 790776"/>
                      <a:gd name="connsiteX2" fmla="*/ 535305 w 535305"/>
                      <a:gd name="connsiteY2" fmla="*/ 723900 h 790776"/>
                      <a:gd name="connsiteX3" fmla="*/ 409575 w 535305"/>
                      <a:gd name="connsiteY3" fmla="*/ 0 h 790776"/>
                      <a:gd name="connsiteX4" fmla="*/ 194310 w 535305"/>
                      <a:gd name="connsiteY4" fmla="*/ 0 h 790776"/>
                      <a:gd name="connsiteX0" fmla="*/ 194310 w 535305"/>
                      <a:gd name="connsiteY0" fmla="*/ 0 h 767814"/>
                      <a:gd name="connsiteX1" fmla="*/ 0 w 535305"/>
                      <a:gd name="connsiteY1" fmla="*/ 697230 h 767814"/>
                      <a:gd name="connsiteX2" fmla="*/ 535305 w 535305"/>
                      <a:gd name="connsiteY2" fmla="*/ 723900 h 767814"/>
                      <a:gd name="connsiteX3" fmla="*/ 409575 w 535305"/>
                      <a:gd name="connsiteY3" fmla="*/ 0 h 767814"/>
                      <a:gd name="connsiteX4" fmla="*/ 194310 w 535305"/>
                      <a:gd name="connsiteY4" fmla="*/ 0 h 767814"/>
                      <a:gd name="connsiteX0" fmla="*/ 194310 w 535305"/>
                      <a:gd name="connsiteY0" fmla="*/ 0 h 780884"/>
                      <a:gd name="connsiteX1" fmla="*/ 0 w 535305"/>
                      <a:gd name="connsiteY1" fmla="*/ 697230 h 780884"/>
                      <a:gd name="connsiteX2" fmla="*/ 535305 w 535305"/>
                      <a:gd name="connsiteY2" fmla="*/ 723900 h 780884"/>
                      <a:gd name="connsiteX3" fmla="*/ 409575 w 535305"/>
                      <a:gd name="connsiteY3" fmla="*/ 0 h 780884"/>
                      <a:gd name="connsiteX4" fmla="*/ 194310 w 535305"/>
                      <a:gd name="connsiteY4" fmla="*/ 0 h 780884"/>
                      <a:gd name="connsiteX0" fmla="*/ 194310 w 547448"/>
                      <a:gd name="connsiteY0" fmla="*/ 0 h 780884"/>
                      <a:gd name="connsiteX1" fmla="*/ 0 w 547448"/>
                      <a:gd name="connsiteY1" fmla="*/ 697230 h 780884"/>
                      <a:gd name="connsiteX2" fmla="*/ 535305 w 547448"/>
                      <a:gd name="connsiteY2" fmla="*/ 723900 h 780884"/>
                      <a:gd name="connsiteX3" fmla="*/ 409575 w 547448"/>
                      <a:gd name="connsiteY3" fmla="*/ 0 h 780884"/>
                      <a:gd name="connsiteX4" fmla="*/ 194310 w 547448"/>
                      <a:gd name="connsiteY4" fmla="*/ 0 h 780884"/>
                      <a:gd name="connsiteX0" fmla="*/ 199876 w 553014"/>
                      <a:gd name="connsiteY0" fmla="*/ 0 h 780884"/>
                      <a:gd name="connsiteX1" fmla="*/ 5566 w 553014"/>
                      <a:gd name="connsiteY1" fmla="*/ 697230 h 780884"/>
                      <a:gd name="connsiteX2" fmla="*/ 540871 w 553014"/>
                      <a:gd name="connsiteY2" fmla="*/ 723900 h 780884"/>
                      <a:gd name="connsiteX3" fmla="*/ 415141 w 553014"/>
                      <a:gd name="connsiteY3" fmla="*/ 0 h 780884"/>
                      <a:gd name="connsiteX4" fmla="*/ 199876 w 553014"/>
                      <a:gd name="connsiteY4" fmla="*/ 0 h 780884"/>
                      <a:gd name="connsiteX0" fmla="*/ 199876 w 555382"/>
                      <a:gd name="connsiteY0" fmla="*/ 4959 h 785843"/>
                      <a:gd name="connsiteX1" fmla="*/ 5566 w 555382"/>
                      <a:gd name="connsiteY1" fmla="*/ 702189 h 785843"/>
                      <a:gd name="connsiteX2" fmla="*/ 540871 w 555382"/>
                      <a:gd name="connsiteY2" fmla="*/ 728859 h 785843"/>
                      <a:gd name="connsiteX3" fmla="*/ 444516 w 555382"/>
                      <a:gd name="connsiteY3" fmla="*/ 0 h 785843"/>
                      <a:gd name="connsiteX4" fmla="*/ 199876 w 555382"/>
                      <a:gd name="connsiteY4" fmla="*/ 4959 h 785843"/>
                      <a:gd name="connsiteX0" fmla="*/ 169294 w 556434"/>
                      <a:gd name="connsiteY0" fmla="*/ 2479 h 785843"/>
                      <a:gd name="connsiteX1" fmla="*/ 6618 w 556434"/>
                      <a:gd name="connsiteY1" fmla="*/ 702189 h 785843"/>
                      <a:gd name="connsiteX2" fmla="*/ 541923 w 556434"/>
                      <a:gd name="connsiteY2" fmla="*/ 728859 h 785843"/>
                      <a:gd name="connsiteX3" fmla="*/ 445568 w 556434"/>
                      <a:gd name="connsiteY3" fmla="*/ 0 h 785843"/>
                      <a:gd name="connsiteX4" fmla="*/ 169294 w 556434"/>
                      <a:gd name="connsiteY4" fmla="*/ 2479 h 785843"/>
                      <a:gd name="connsiteX0" fmla="*/ 151297 w 557267"/>
                      <a:gd name="connsiteY0" fmla="*/ 111999 h 785843"/>
                      <a:gd name="connsiteX1" fmla="*/ 7451 w 557267"/>
                      <a:gd name="connsiteY1" fmla="*/ 702189 h 785843"/>
                      <a:gd name="connsiteX2" fmla="*/ 542756 w 557267"/>
                      <a:gd name="connsiteY2" fmla="*/ 728859 h 785843"/>
                      <a:gd name="connsiteX3" fmla="*/ 446401 w 557267"/>
                      <a:gd name="connsiteY3" fmla="*/ 0 h 785843"/>
                      <a:gd name="connsiteX4" fmla="*/ 151297 w 557267"/>
                      <a:gd name="connsiteY4" fmla="*/ 111999 h 785843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90174 w 564585"/>
                      <a:gd name="connsiteY0" fmla="*/ 209121 h 682522"/>
                      <a:gd name="connsiteX1" fmla="*/ 13174 w 564585"/>
                      <a:gd name="connsiteY1" fmla="*/ 598868 h 682522"/>
                      <a:gd name="connsiteX2" fmla="*/ 548479 w 564585"/>
                      <a:gd name="connsiteY2" fmla="*/ 625538 h 682522"/>
                      <a:gd name="connsiteX3" fmla="*/ 467188 w 564585"/>
                      <a:gd name="connsiteY3" fmla="*/ 0 h 682522"/>
                      <a:gd name="connsiteX4" fmla="*/ 90174 w 564585"/>
                      <a:gd name="connsiteY4" fmla="*/ 209121 h 682522"/>
                      <a:gd name="connsiteX0" fmla="*/ 90174 w 569927"/>
                      <a:gd name="connsiteY0" fmla="*/ 11777 h 485178"/>
                      <a:gd name="connsiteX1" fmla="*/ 13174 w 569927"/>
                      <a:gd name="connsiteY1" fmla="*/ 401524 h 485178"/>
                      <a:gd name="connsiteX2" fmla="*/ 548479 w 569927"/>
                      <a:gd name="connsiteY2" fmla="*/ 428194 h 485178"/>
                      <a:gd name="connsiteX3" fmla="*/ 502023 w 569927"/>
                      <a:gd name="connsiteY3" fmla="*/ 0 h 485178"/>
                      <a:gd name="connsiteX4" fmla="*/ 90174 w 569927"/>
                      <a:gd name="connsiteY4" fmla="*/ 11777 h 485178"/>
                      <a:gd name="connsiteX0" fmla="*/ 90174 w 569927"/>
                      <a:gd name="connsiteY0" fmla="*/ 11777 h 485178"/>
                      <a:gd name="connsiteX1" fmla="*/ 13174 w 569927"/>
                      <a:gd name="connsiteY1" fmla="*/ 401524 h 485178"/>
                      <a:gd name="connsiteX2" fmla="*/ 548479 w 569927"/>
                      <a:gd name="connsiteY2" fmla="*/ 428194 h 485178"/>
                      <a:gd name="connsiteX3" fmla="*/ 502023 w 569927"/>
                      <a:gd name="connsiteY3" fmla="*/ 0 h 485178"/>
                      <a:gd name="connsiteX4" fmla="*/ 90174 w 569927"/>
                      <a:gd name="connsiteY4" fmla="*/ 11777 h 485178"/>
                      <a:gd name="connsiteX0" fmla="*/ 90174 w 569927"/>
                      <a:gd name="connsiteY0" fmla="*/ 0 h 486833"/>
                      <a:gd name="connsiteX1" fmla="*/ 13174 w 569927"/>
                      <a:gd name="connsiteY1" fmla="*/ 403179 h 486833"/>
                      <a:gd name="connsiteX2" fmla="*/ 548479 w 569927"/>
                      <a:gd name="connsiteY2" fmla="*/ 429849 h 486833"/>
                      <a:gd name="connsiteX3" fmla="*/ 502023 w 569927"/>
                      <a:gd name="connsiteY3" fmla="*/ 1655 h 486833"/>
                      <a:gd name="connsiteX4" fmla="*/ 90174 w 569927"/>
                      <a:gd name="connsiteY4" fmla="*/ 0 h 486833"/>
                      <a:gd name="connsiteX0" fmla="*/ 90174 w 569927"/>
                      <a:gd name="connsiteY0" fmla="*/ 0 h 486833"/>
                      <a:gd name="connsiteX1" fmla="*/ 13174 w 569927"/>
                      <a:gd name="connsiteY1" fmla="*/ 403179 h 486833"/>
                      <a:gd name="connsiteX2" fmla="*/ 548479 w 569927"/>
                      <a:gd name="connsiteY2" fmla="*/ 429849 h 486833"/>
                      <a:gd name="connsiteX3" fmla="*/ 502023 w 569927"/>
                      <a:gd name="connsiteY3" fmla="*/ 1655 h 486833"/>
                      <a:gd name="connsiteX4" fmla="*/ 90174 w 569927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80707 w 546647"/>
                      <a:gd name="connsiteY0" fmla="*/ 0 h 483478"/>
                      <a:gd name="connsiteX1" fmla="*/ 15005 w 546647"/>
                      <a:gd name="connsiteY1" fmla="*/ 394655 h 483478"/>
                      <a:gd name="connsiteX2" fmla="*/ 539012 w 546647"/>
                      <a:gd name="connsiteY2" fmla="*/ 429849 h 483478"/>
                      <a:gd name="connsiteX3" fmla="*/ 492556 w 546647"/>
                      <a:gd name="connsiteY3" fmla="*/ 1655 h 483478"/>
                      <a:gd name="connsiteX4" fmla="*/ 80707 w 546647"/>
                      <a:gd name="connsiteY4" fmla="*/ 0 h 483478"/>
                      <a:gd name="connsiteX0" fmla="*/ 80707 w 532717"/>
                      <a:gd name="connsiteY0" fmla="*/ 0 h 472990"/>
                      <a:gd name="connsiteX1" fmla="*/ 15005 w 532717"/>
                      <a:gd name="connsiteY1" fmla="*/ 394655 h 472990"/>
                      <a:gd name="connsiteX2" fmla="*/ 521359 w 532717"/>
                      <a:gd name="connsiteY2" fmla="*/ 412026 h 472990"/>
                      <a:gd name="connsiteX3" fmla="*/ 492556 w 532717"/>
                      <a:gd name="connsiteY3" fmla="*/ 1655 h 472990"/>
                      <a:gd name="connsiteX4" fmla="*/ 80707 w 532717"/>
                      <a:gd name="connsiteY4" fmla="*/ 0 h 472990"/>
                      <a:gd name="connsiteX0" fmla="*/ 80707 w 534777"/>
                      <a:gd name="connsiteY0" fmla="*/ 0 h 465661"/>
                      <a:gd name="connsiteX1" fmla="*/ 15005 w 534777"/>
                      <a:gd name="connsiteY1" fmla="*/ 394655 h 465661"/>
                      <a:gd name="connsiteX2" fmla="*/ 524184 w 534777"/>
                      <a:gd name="connsiteY2" fmla="*/ 398078 h 465661"/>
                      <a:gd name="connsiteX3" fmla="*/ 492556 w 534777"/>
                      <a:gd name="connsiteY3" fmla="*/ 1655 h 465661"/>
                      <a:gd name="connsiteX4" fmla="*/ 80707 w 534777"/>
                      <a:gd name="connsiteY4" fmla="*/ 0 h 465661"/>
                      <a:gd name="connsiteX0" fmla="*/ 80707 w 534777"/>
                      <a:gd name="connsiteY0" fmla="*/ 0 h 458097"/>
                      <a:gd name="connsiteX1" fmla="*/ 15005 w 534777"/>
                      <a:gd name="connsiteY1" fmla="*/ 394655 h 458097"/>
                      <a:gd name="connsiteX2" fmla="*/ 524184 w 534777"/>
                      <a:gd name="connsiteY2" fmla="*/ 398078 h 458097"/>
                      <a:gd name="connsiteX3" fmla="*/ 492556 w 534777"/>
                      <a:gd name="connsiteY3" fmla="*/ 1655 h 458097"/>
                      <a:gd name="connsiteX4" fmla="*/ 80707 w 534777"/>
                      <a:gd name="connsiteY4" fmla="*/ 0 h 458097"/>
                      <a:gd name="connsiteX0" fmla="*/ 80707 w 535834"/>
                      <a:gd name="connsiteY0" fmla="*/ 0 h 456053"/>
                      <a:gd name="connsiteX1" fmla="*/ 15005 w 535834"/>
                      <a:gd name="connsiteY1" fmla="*/ 394655 h 456053"/>
                      <a:gd name="connsiteX2" fmla="*/ 525596 w 535834"/>
                      <a:gd name="connsiteY2" fmla="*/ 393429 h 456053"/>
                      <a:gd name="connsiteX3" fmla="*/ 492556 w 535834"/>
                      <a:gd name="connsiteY3" fmla="*/ 1655 h 456053"/>
                      <a:gd name="connsiteX4" fmla="*/ 80707 w 535834"/>
                      <a:gd name="connsiteY4" fmla="*/ 0 h 456053"/>
                      <a:gd name="connsiteX0" fmla="*/ 80707 w 537453"/>
                      <a:gd name="connsiteY0" fmla="*/ 0 h 455392"/>
                      <a:gd name="connsiteX1" fmla="*/ 15005 w 537453"/>
                      <a:gd name="connsiteY1" fmla="*/ 394655 h 455392"/>
                      <a:gd name="connsiteX2" fmla="*/ 527714 w 537453"/>
                      <a:gd name="connsiteY2" fmla="*/ 391879 h 455392"/>
                      <a:gd name="connsiteX3" fmla="*/ 492556 w 537453"/>
                      <a:gd name="connsiteY3" fmla="*/ 1655 h 455392"/>
                      <a:gd name="connsiteX4" fmla="*/ 80707 w 537453"/>
                      <a:gd name="connsiteY4" fmla="*/ 0 h 455392"/>
                      <a:gd name="connsiteX0" fmla="*/ 80707 w 533398"/>
                      <a:gd name="connsiteY0" fmla="*/ 0 h 455392"/>
                      <a:gd name="connsiteX1" fmla="*/ 15005 w 533398"/>
                      <a:gd name="connsiteY1" fmla="*/ 394655 h 455392"/>
                      <a:gd name="connsiteX2" fmla="*/ 527714 w 533398"/>
                      <a:gd name="connsiteY2" fmla="*/ 391879 h 455392"/>
                      <a:gd name="connsiteX3" fmla="*/ 492556 w 533398"/>
                      <a:gd name="connsiteY3" fmla="*/ 1655 h 455392"/>
                      <a:gd name="connsiteX4" fmla="*/ 80707 w 533398"/>
                      <a:gd name="connsiteY4" fmla="*/ 0 h 455392"/>
                      <a:gd name="connsiteX0" fmla="*/ 80707 w 533398"/>
                      <a:gd name="connsiteY0" fmla="*/ 48614 h 504006"/>
                      <a:gd name="connsiteX1" fmla="*/ 15005 w 533398"/>
                      <a:gd name="connsiteY1" fmla="*/ 443269 h 504006"/>
                      <a:gd name="connsiteX2" fmla="*/ 527714 w 533398"/>
                      <a:gd name="connsiteY2" fmla="*/ 440493 h 504006"/>
                      <a:gd name="connsiteX3" fmla="*/ 492556 w 533398"/>
                      <a:gd name="connsiteY3" fmla="*/ 50269 h 504006"/>
                      <a:gd name="connsiteX4" fmla="*/ 80707 w 533398"/>
                      <a:gd name="connsiteY4" fmla="*/ 48614 h 504006"/>
                      <a:gd name="connsiteX0" fmla="*/ 80707 w 533398"/>
                      <a:gd name="connsiteY0" fmla="*/ 75288 h 530680"/>
                      <a:gd name="connsiteX1" fmla="*/ 15005 w 533398"/>
                      <a:gd name="connsiteY1" fmla="*/ 469943 h 530680"/>
                      <a:gd name="connsiteX2" fmla="*/ 527714 w 533398"/>
                      <a:gd name="connsiteY2" fmla="*/ 467167 h 530680"/>
                      <a:gd name="connsiteX3" fmla="*/ 492556 w 533398"/>
                      <a:gd name="connsiteY3" fmla="*/ 76943 h 530680"/>
                      <a:gd name="connsiteX4" fmla="*/ 80707 w 533398"/>
                      <a:gd name="connsiteY4" fmla="*/ 75288 h 530680"/>
                      <a:gd name="connsiteX0" fmla="*/ 80707 w 533398"/>
                      <a:gd name="connsiteY0" fmla="*/ 64600 h 519992"/>
                      <a:gd name="connsiteX1" fmla="*/ 15005 w 533398"/>
                      <a:gd name="connsiteY1" fmla="*/ 459255 h 519992"/>
                      <a:gd name="connsiteX2" fmla="*/ 527714 w 533398"/>
                      <a:gd name="connsiteY2" fmla="*/ 456479 h 519992"/>
                      <a:gd name="connsiteX3" fmla="*/ 492556 w 533398"/>
                      <a:gd name="connsiteY3" fmla="*/ 66255 h 519992"/>
                      <a:gd name="connsiteX4" fmla="*/ 80707 w 533398"/>
                      <a:gd name="connsiteY4" fmla="*/ 64600 h 519992"/>
                      <a:gd name="connsiteX0" fmla="*/ 80707 w 533398"/>
                      <a:gd name="connsiteY0" fmla="*/ 66593 h 521985"/>
                      <a:gd name="connsiteX1" fmla="*/ 15005 w 533398"/>
                      <a:gd name="connsiteY1" fmla="*/ 461248 h 521985"/>
                      <a:gd name="connsiteX2" fmla="*/ 527714 w 533398"/>
                      <a:gd name="connsiteY2" fmla="*/ 458472 h 521985"/>
                      <a:gd name="connsiteX3" fmla="*/ 492556 w 533398"/>
                      <a:gd name="connsiteY3" fmla="*/ 68248 h 521985"/>
                      <a:gd name="connsiteX4" fmla="*/ 80707 w 533398"/>
                      <a:gd name="connsiteY4" fmla="*/ 66593 h 521985"/>
                      <a:gd name="connsiteX0" fmla="*/ 80707 w 533398"/>
                      <a:gd name="connsiteY0" fmla="*/ 69869 h 525261"/>
                      <a:gd name="connsiteX1" fmla="*/ 15005 w 533398"/>
                      <a:gd name="connsiteY1" fmla="*/ 464524 h 525261"/>
                      <a:gd name="connsiteX2" fmla="*/ 527714 w 533398"/>
                      <a:gd name="connsiteY2" fmla="*/ 461748 h 525261"/>
                      <a:gd name="connsiteX3" fmla="*/ 492556 w 533398"/>
                      <a:gd name="connsiteY3" fmla="*/ 71524 h 525261"/>
                      <a:gd name="connsiteX4" fmla="*/ 80707 w 533398"/>
                      <a:gd name="connsiteY4" fmla="*/ 69869 h 525261"/>
                      <a:gd name="connsiteX0" fmla="*/ 80707 w 529954"/>
                      <a:gd name="connsiteY0" fmla="*/ 239653 h 695045"/>
                      <a:gd name="connsiteX1" fmla="*/ 15005 w 529954"/>
                      <a:gd name="connsiteY1" fmla="*/ 634308 h 695045"/>
                      <a:gd name="connsiteX2" fmla="*/ 527714 w 529954"/>
                      <a:gd name="connsiteY2" fmla="*/ 631532 h 695045"/>
                      <a:gd name="connsiteX3" fmla="*/ 458662 w 529954"/>
                      <a:gd name="connsiteY3" fmla="*/ 32082 h 695045"/>
                      <a:gd name="connsiteX4" fmla="*/ 80707 w 529954"/>
                      <a:gd name="connsiteY4" fmla="*/ 239653 h 695045"/>
                      <a:gd name="connsiteX0" fmla="*/ 128261 w 523843"/>
                      <a:gd name="connsiteY0" fmla="*/ 78763 h 729432"/>
                      <a:gd name="connsiteX1" fmla="*/ 8894 w 523843"/>
                      <a:gd name="connsiteY1" fmla="*/ 668695 h 729432"/>
                      <a:gd name="connsiteX2" fmla="*/ 521603 w 523843"/>
                      <a:gd name="connsiteY2" fmla="*/ 665919 h 729432"/>
                      <a:gd name="connsiteX3" fmla="*/ 452551 w 523843"/>
                      <a:gd name="connsiteY3" fmla="*/ 66469 h 729432"/>
                      <a:gd name="connsiteX4" fmla="*/ 128261 w 523843"/>
                      <a:gd name="connsiteY4" fmla="*/ 78763 h 729432"/>
                      <a:gd name="connsiteX0" fmla="*/ 128261 w 523843"/>
                      <a:gd name="connsiteY0" fmla="*/ 66122 h 716791"/>
                      <a:gd name="connsiteX1" fmla="*/ 8894 w 523843"/>
                      <a:gd name="connsiteY1" fmla="*/ 656054 h 716791"/>
                      <a:gd name="connsiteX2" fmla="*/ 521603 w 523843"/>
                      <a:gd name="connsiteY2" fmla="*/ 653278 h 716791"/>
                      <a:gd name="connsiteX3" fmla="*/ 452551 w 523843"/>
                      <a:gd name="connsiteY3" fmla="*/ 73976 h 716791"/>
                      <a:gd name="connsiteX4" fmla="*/ 128261 w 523843"/>
                      <a:gd name="connsiteY4" fmla="*/ 66122 h 716791"/>
                      <a:gd name="connsiteX0" fmla="*/ 128261 w 523843"/>
                      <a:gd name="connsiteY0" fmla="*/ 66122 h 716791"/>
                      <a:gd name="connsiteX1" fmla="*/ 8894 w 523843"/>
                      <a:gd name="connsiteY1" fmla="*/ 656054 h 716791"/>
                      <a:gd name="connsiteX2" fmla="*/ 521603 w 523843"/>
                      <a:gd name="connsiteY2" fmla="*/ 653278 h 716791"/>
                      <a:gd name="connsiteX3" fmla="*/ 452551 w 523843"/>
                      <a:gd name="connsiteY3" fmla="*/ 73976 h 716791"/>
                      <a:gd name="connsiteX4" fmla="*/ 128261 w 523843"/>
                      <a:gd name="connsiteY4" fmla="*/ 66122 h 716791"/>
                      <a:gd name="connsiteX0" fmla="*/ 98758 w 526821"/>
                      <a:gd name="connsiteY0" fmla="*/ 136788 h 689819"/>
                      <a:gd name="connsiteX1" fmla="*/ 11872 w 526821"/>
                      <a:gd name="connsiteY1" fmla="*/ 629082 h 689819"/>
                      <a:gd name="connsiteX2" fmla="*/ 524581 w 526821"/>
                      <a:gd name="connsiteY2" fmla="*/ 626306 h 689819"/>
                      <a:gd name="connsiteX3" fmla="*/ 455529 w 526821"/>
                      <a:gd name="connsiteY3" fmla="*/ 47004 h 689819"/>
                      <a:gd name="connsiteX4" fmla="*/ 98758 w 526821"/>
                      <a:gd name="connsiteY4" fmla="*/ 136788 h 689819"/>
                      <a:gd name="connsiteX0" fmla="*/ 98758 w 527876"/>
                      <a:gd name="connsiteY0" fmla="*/ 70827 h 623858"/>
                      <a:gd name="connsiteX1" fmla="*/ 11872 w 527876"/>
                      <a:gd name="connsiteY1" fmla="*/ 563121 h 623858"/>
                      <a:gd name="connsiteX2" fmla="*/ 524581 w 527876"/>
                      <a:gd name="connsiteY2" fmla="*/ 560345 h 623858"/>
                      <a:gd name="connsiteX3" fmla="*/ 472476 w 527876"/>
                      <a:gd name="connsiteY3" fmla="*/ 70932 h 623858"/>
                      <a:gd name="connsiteX4" fmla="*/ 98758 w 527876"/>
                      <a:gd name="connsiteY4" fmla="*/ 70827 h 623858"/>
                      <a:gd name="connsiteX0" fmla="*/ 96899 w 528135"/>
                      <a:gd name="connsiteY0" fmla="*/ 74735 h 621567"/>
                      <a:gd name="connsiteX1" fmla="*/ 12131 w 528135"/>
                      <a:gd name="connsiteY1" fmla="*/ 560830 h 621567"/>
                      <a:gd name="connsiteX2" fmla="*/ 524840 w 528135"/>
                      <a:gd name="connsiteY2" fmla="*/ 558054 h 621567"/>
                      <a:gd name="connsiteX3" fmla="*/ 472735 w 528135"/>
                      <a:gd name="connsiteY3" fmla="*/ 68641 h 621567"/>
                      <a:gd name="connsiteX4" fmla="*/ 96899 w 528135"/>
                      <a:gd name="connsiteY4" fmla="*/ 74735 h 621567"/>
                      <a:gd name="connsiteX0" fmla="*/ 96899 w 528135"/>
                      <a:gd name="connsiteY0" fmla="*/ 74508 h 621340"/>
                      <a:gd name="connsiteX1" fmla="*/ 12131 w 528135"/>
                      <a:gd name="connsiteY1" fmla="*/ 560603 h 621340"/>
                      <a:gd name="connsiteX2" fmla="*/ 524840 w 528135"/>
                      <a:gd name="connsiteY2" fmla="*/ 557827 h 621340"/>
                      <a:gd name="connsiteX3" fmla="*/ 472735 w 528135"/>
                      <a:gd name="connsiteY3" fmla="*/ 68414 h 621340"/>
                      <a:gd name="connsiteX4" fmla="*/ 96899 w 528135"/>
                      <a:gd name="connsiteY4" fmla="*/ 74508 h 621340"/>
                      <a:gd name="connsiteX0" fmla="*/ 96899 w 528135"/>
                      <a:gd name="connsiteY0" fmla="*/ 68528 h 615360"/>
                      <a:gd name="connsiteX1" fmla="*/ 12131 w 528135"/>
                      <a:gd name="connsiteY1" fmla="*/ 554623 h 615360"/>
                      <a:gd name="connsiteX2" fmla="*/ 524840 w 528135"/>
                      <a:gd name="connsiteY2" fmla="*/ 551847 h 615360"/>
                      <a:gd name="connsiteX3" fmla="*/ 472735 w 528135"/>
                      <a:gd name="connsiteY3" fmla="*/ 62434 h 615360"/>
                      <a:gd name="connsiteX4" fmla="*/ 96899 w 528135"/>
                      <a:gd name="connsiteY4" fmla="*/ 68528 h 615360"/>
                      <a:gd name="connsiteX0" fmla="*/ 96899 w 528014"/>
                      <a:gd name="connsiteY0" fmla="*/ 71990 h 618822"/>
                      <a:gd name="connsiteX1" fmla="*/ 12131 w 528014"/>
                      <a:gd name="connsiteY1" fmla="*/ 558085 h 618822"/>
                      <a:gd name="connsiteX2" fmla="*/ 524840 w 528014"/>
                      <a:gd name="connsiteY2" fmla="*/ 555309 h 618822"/>
                      <a:gd name="connsiteX3" fmla="*/ 471323 w 528014"/>
                      <a:gd name="connsiteY3" fmla="*/ 60472 h 618822"/>
                      <a:gd name="connsiteX4" fmla="*/ 96899 w 528014"/>
                      <a:gd name="connsiteY4" fmla="*/ 71990 h 618822"/>
                      <a:gd name="connsiteX0" fmla="*/ 96899 w 528014"/>
                      <a:gd name="connsiteY0" fmla="*/ 64994 h 611826"/>
                      <a:gd name="connsiteX1" fmla="*/ 12131 w 528014"/>
                      <a:gd name="connsiteY1" fmla="*/ 551089 h 611826"/>
                      <a:gd name="connsiteX2" fmla="*/ 524840 w 528014"/>
                      <a:gd name="connsiteY2" fmla="*/ 548313 h 611826"/>
                      <a:gd name="connsiteX3" fmla="*/ 471323 w 528014"/>
                      <a:gd name="connsiteY3" fmla="*/ 53476 h 611826"/>
                      <a:gd name="connsiteX4" fmla="*/ 96899 w 528014"/>
                      <a:gd name="connsiteY4" fmla="*/ 64994 h 611826"/>
                      <a:gd name="connsiteX0" fmla="*/ 96899 w 528014"/>
                      <a:gd name="connsiteY0" fmla="*/ 67650 h 614482"/>
                      <a:gd name="connsiteX1" fmla="*/ 12131 w 528014"/>
                      <a:gd name="connsiteY1" fmla="*/ 553745 h 614482"/>
                      <a:gd name="connsiteX2" fmla="*/ 524840 w 528014"/>
                      <a:gd name="connsiteY2" fmla="*/ 550969 h 614482"/>
                      <a:gd name="connsiteX3" fmla="*/ 471323 w 528014"/>
                      <a:gd name="connsiteY3" fmla="*/ 56132 h 614482"/>
                      <a:gd name="connsiteX4" fmla="*/ 96899 w 528014"/>
                      <a:gd name="connsiteY4" fmla="*/ 67650 h 614482"/>
                      <a:gd name="connsiteX0" fmla="*/ 96899 w 528014"/>
                      <a:gd name="connsiteY0" fmla="*/ 73645 h 620477"/>
                      <a:gd name="connsiteX1" fmla="*/ 12131 w 528014"/>
                      <a:gd name="connsiteY1" fmla="*/ 559740 h 620477"/>
                      <a:gd name="connsiteX2" fmla="*/ 524840 w 528014"/>
                      <a:gd name="connsiteY2" fmla="*/ 556964 h 620477"/>
                      <a:gd name="connsiteX3" fmla="*/ 471323 w 528014"/>
                      <a:gd name="connsiteY3" fmla="*/ 62127 h 620477"/>
                      <a:gd name="connsiteX4" fmla="*/ 96899 w 528014"/>
                      <a:gd name="connsiteY4" fmla="*/ 73645 h 620477"/>
                      <a:gd name="connsiteX0" fmla="*/ 96899 w 528014"/>
                      <a:gd name="connsiteY0" fmla="*/ 72401 h 619233"/>
                      <a:gd name="connsiteX1" fmla="*/ 12131 w 528014"/>
                      <a:gd name="connsiteY1" fmla="*/ 558496 h 619233"/>
                      <a:gd name="connsiteX2" fmla="*/ 524840 w 528014"/>
                      <a:gd name="connsiteY2" fmla="*/ 555720 h 619233"/>
                      <a:gd name="connsiteX3" fmla="*/ 471323 w 528014"/>
                      <a:gd name="connsiteY3" fmla="*/ 60883 h 619233"/>
                      <a:gd name="connsiteX4" fmla="*/ 96899 w 528014"/>
                      <a:gd name="connsiteY4" fmla="*/ 72401 h 619233"/>
                      <a:gd name="connsiteX0" fmla="*/ 96899 w 528014"/>
                      <a:gd name="connsiteY0" fmla="*/ 69177 h 616009"/>
                      <a:gd name="connsiteX1" fmla="*/ 12131 w 528014"/>
                      <a:gd name="connsiteY1" fmla="*/ 555272 h 616009"/>
                      <a:gd name="connsiteX2" fmla="*/ 524840 w 528014"/>
                      <a:gd name="connsiteY2" fmla="*/ 552496 h 616009"/>
                      <a:gd name="connsiteX3" fmla="*/ 471323 w 528014"/>
                      <a:gd name="connsiteY3" fmla="*/ 57659 h 616009"/>
                      <a:gd name="connsiteX4" fmla="*/ 96899 w 528014"/>
                      <a:gd name="connsiteY4" fmla="*/ 69177 h 616009"/>
                      <a:gd name="connsiteX0" fmla="*/ 96899 w 528014"/>
                      <a:gd name="connsiteY0" fmla="*/ 70704 h 617536"/>
                      <a:gd name="connsiteX1" fmla="*/ 12131 w 528014"/>
                      <a:gd name="connsiteY1" fmla="*/ 556799 h 617536"/>
                      <a:gd name="connsiteX2" fmla="*/ 524840 w 528014"/>
                      <a:gd name="connsiteY2" fmla="*/ 554023 h 617536"/>
                      <a:gd name="connsiteX3" fmla="*/ 471323 w 528014"/>
                      <a:gd name="connsiteY3" fmla="*/ 59186 h 617536"/>
                      <a:gd name="connsiteX4" fmla="*/ 96899 w 528014"/>
                      <a:gd name="connsiteY4" fmla="*/ 70704 h 617536"/>
                      <a:gd name="connsiteX0" fmla="*/ 96899 w 528014"/>
                      <a:gd name="connsiteY0" fmla="*/ 72262 h 619094"/>
                      <a:gd name="connsiteX1" fmla="*/ 12131 w 528014"/>
                      <a:gd name="connsiteY1" fmla="*/ 558357 h 619094"/>
                      <a:gd name="connsiteX2" fmla="*/ 524840 w 528014"/>
                      <a:gd name="connsiteY2" fmla="*/ 555581 h 619094"/>
                      <a:gd name="connsiteX3" fmla="*/ 471323 w 528014"/>
                      <a:gd name="connsiteY3" fmla="*/ 60744 h 619094"/>
                      <a:gd name="connsiteX4" fmla="*/ 96899 w 528014"/>
                      <a:gd name="connsiteY4" fmla="*/ 72262 h 619094"/>
                      <a:gd name="connsiteX0" fmla="*/ 96899 w 528014"/>
                      <a:gd name="connsiteY0" fmla="*/ 73852 h 620684"/>
                      <a:gd name="connsiteX1" fmla="*/ 12131 w 528014"/>
                      <a:gd name="connsiteY1" fmla="*/ 559947 h 620684"/>
                      <a:gd name="connsiteX2" fmla="*/ 524840 w 528014"/>
                      <a:gd name="connsiteY2" fmla="*/ 557171 h 620684"/>
                      <a:gd name="connsiteX3" fmla="*/ 471323 w 528014"/>
                      <a:gd name="connsiteY3" fmla="*/ 62334 h 620684"/>
                      <a:gd name="connsiteX4" fmla="*/ 96899 w 528014"/>
                      <a:gd name="connsiteY4" fmla="*/ 73852 h 620684"/>
                      <a:gd name="connsiteX0" fmla="*/ 96899 w 529268"/>
                      <a:gd name="connsiteY0" fmla="*/ 52417 h 599249"/>
                      <a:gd name="connsiteX1" fmla="*/ 12131 w 529268"/>
                      <a:gd name="connsiteY1" fmla="*/ 538512 h 599249"/>
                      <a:gd name="connsiteX2" fmla="*/ 524840 w 529268"/>
                      <a:gd name="connsiteY2" fmla="*/ 535736 h 599249"/>
                      <a:gd name="connsiteX3" fmla="*/ 482621 w 529268"/>
                      <a:gd name="connsiteY3" fmla="*/ 87394 h 599249"/>
                      <a:gd name="connsiteX4" fmla="*/ 96899 w 529268"/>
                      <a:gd name="connsiteY4" fmla="*/ 52417 h 599249"/>
                      <a:gd name="connsiteX0" fmla="*/ 87172 w 530839"/>
                      <a:gd name="connsiteY0" fmla="*/ 68059 h 579245"/>
                      <a:gd name="connsiteX1" fmla="*/ 13702 w 530839"/>
                      <a:gd name="connsiteY1" fmla="*/ 518508 h 579245"/>
                      <a:gd name="connsiteX2" fmla="*/ 526411 w 530839"/>
                      <a:gd name="connsiteY2" fmla="*/ 515732 h 579245"/>
                      <a:gd name="connsiteX3" fmla="*/ 484192 w 530839"/>
                      <a:gd name="connsiteY3" fmla="*/ 67390 h 579245"/>
                      <a:gd name="connsiteX4" fmla="*/ 87172 w 530839"/>
                      <a:gd name="connsiteY4" fmla="*/ 68059 h 579245"/>
                      <a:gd name="connsiteX0" fmla="*/ 87172 w 530839"/>
                      <a:gd name="connsiteY0" fmla="*/ 73900 h 585086"/>
                      <a:gd name="connsiteX1" fmla="*/ 13702 w 530839"/>
                      <a:gd name="connsiteY1" fmla="*/ 524349 h 585086"/>
                      <a:gd name="connsiteX2" fmla="*/ 526411 w 530839"/>
                      <a:gd name="connsiteY2" fmla="*/ 521573 h 585086"/>
                      <a:gd name="connsiteX3" fmla="*/ 484192 w 530839"/>
                      <a:gd name="connsiteY3" fmla="*/ 73231 h 585086"/>
                      <a:gd name="connsiteX4" fmla="*/ 87172 w 530839"/>
                      <a:gd name="connsiteY4" fmla="*/ 73900 h 585086"/>
                      <a:gd name="connsiteX0" fmla="*/ 87172 w 530839"/>
                      <a:gd name="connsiteY0" fmla="*/ 80861 h 592047"/>
                      <a:gd name="connsiteX1" fmla="*/ 13702 w 530839"/>
                      <a:gd name="connsiteY1" fmla="*/ 531310 h 592047"/>
                      <a:gd name="connsiteX2" fmla="*/ 526411 w 530839"/>
                      <a:gd name="connsiteY2" fmla="*/ 528534 h 592047"/>
                      <a:gd name="connsiteX3" fmla="*/ 484192 w 530839"/>
                      <a:gd name="connsiteY3" fmla="*/ 80192 h 592047"/>
                      <a:gd name="connsiteX4" fmla="*/ 87172 w 530839"/>
                      <a:gd name="connsiteY4" fmla="*/ 80861 h 592047"/>
                      <a:gd name="connsiteX0" fmla="*/ 87172 w 530839"/>
                      <a:gd name="connsiteY0" fmla="*/ 78507 h 589693"/>
                      <a:gd name="connsiteX1" fmla="*/ 13702 w 530839"/>
                      <a:gd name="connsiteY1" fmla="*/ 528956 h 589693"/>
                      <a:gd name="connsiteX2" fmla="*/ 526411 w 530839"/>
                      <a:gd name="connsiteY2" fmla="*/ 526180 h 589693"/>
                      <a:gd name="connsiteX3" fmla="*/ 484192 w 530839"/>
                      <a:gd name="connsiteY3" fmla="*/ 77838 h 589693"/>
                      <a:gd name="connsiteX4" fmla="*/ 87172 w 530839"/>
                      <a:gd name="connsiteY4" fmla="*/ 78507 h 589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839" h="589693">
                        <a:moveTo>
                          <a:pt x="87172" y="78507"/>
                        </a:moveTo>
                        <a:cubicBezTo>
                          <a:pt x="22402" y="310917"/>
                          <a:pt x="-24398" y="496571"/>
                          <a:pt x="13702" y="528956"/>
                        </a:cubicBezTo>
                        <a:cubicBezTo>
                          <a:pt x="108317" y="625476"/>
                          <a:pt x="461357" y="593523"/>
                          <a:pt x="526411" y="526180"/>
                        </a:cubicBezTo>
                        <a:cubicBezTo>
                          <a:pt x="538560" y="475284"/>
                          <a:pt x="526102" y="319138"/>
                          <a:pt x="484192" y="77838"/>
                        </a:cubicBezTo>
                        <a:cubicBezTo>
                          <a:pt x="433527" y="-26982"/>
                          <a:pt x="141132" y="-25123"/>
                          <a:pt x="87172" y="7850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25400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5" name="グループ化 4"/>
                  <p:cNvGrpSpPr/>
                  <p:nvPr/>
                </p:nvGrpSpPr>
                <p:grpSpPr>
                  <a:xfrm>
                    <a:off x="1240728" y="1552242"/>
                    <a:ext cx="1440440" cy="2337841"/>
                    <a:chOff x="5396141" y="1752024"/>
                    <a:chExt cx="1440440" cy="2337841"/>
                  </a:xfrm>
                </p:grpSpPr>
                <p:grpSp>
                  <p:nvGrpSpPr>
                    <p:cNvPr id="21" name="グループ化 20"/>
                    <p:cNvGrpSpPr/>
                    <p:nvPr/>
                  </p:nvGrpSpPr>
                  <p:grpSpPr>
                    <a:xfrm>
                      <a:off x="5396141" y="1752024"/>
                      <a:ext cx="1440440" cy="2337841"/>
                      <a:chOff x="1899387" y="1745932"/>
                      <a:chExt cx="533922" cy="950979"/>
                    </a:xfrm>
                  </p:grpSpPr>
                  <p:sp>
                    <p:nvSpPr>
                      <p:cNvPr id="23" name="フリーフォーム 22"/>
                      <p:cNvSpPr/>
                      <p:nvPr/>
                    </p:nvSpPr>
                    <p:spPr>
                      <a:xfrm>
                        <a:off x="1899387" y="1906330"/>
                        <a:ext cx="533922" cy="790581"/>
                      </a:xfrm>
                      <a:custGeom>
                        <a:avLst/>
                        <a:gdLst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11480 w 535305"/>
                          <a:gd name="connsiteY3" fmla="*/ 9525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11480 w 535305"/>
                          <a:gd name="connsiteY3" fmla="*/ 9525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09575 w 535305"/>
                          <a:gd name="connsiteY3" fmla="*/ 0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71730"/>
                          <a:gd name="connsiteX1" fmla="*/ 0 w 535305"/>
                          <a:gd name="connsiteY1" fmla="*/ 697230 h 771730"/>
                          <a:gd name="connsiteX2" fmla="*/ 535305 w 535305"/>
                          <a:gd name="connsiteY2" fmla="*/ 723900 h 771730"/>
                          <a:gd name="connsiteX3" fmla="*/ 409575 w 535305"/>
                          <a:gd name="connsiteY3" fmla="*/ 0 h 771730"/>
                          <a:gd name="connsiteX4" fmla="*/ 194310 w 535305"/>
                          <a:gd name="connsiteY4" fmla="*/ 0 h 771730"/>
                          <a:gd name="connsiteX0" fmla="*/ 194310 w 535305"/>
                          <a:gd name="connsiteY0" fmla="*/ 0 h 790776"/>
                          <a:gd name="connsiteX1" fmla="*/ 0 w 535305"/>
                          <a:gd name="connsiteY1" fmla="*/ 697230 h 790776"/>
                          <a:gd name="connsiteX2" fmla="*/ 535305 w 535305"/>
                          <a:gd name="connsiteY2" fmla="*/ 723900 h 790776"/>
                          <a:gd name="connsiteX3" fmla="*/ 409575 w 535305"/>
                          <a:gd name="connsiteY3" fmla="*/ 0 h 790776"/>
                          <a:gd name="connsiteX4" fmla="*/ 194310 w 535305"/>
                          <a:gd name="connsiteY4" fmla="*/ 0 h 790776"/>
                          <a:gd name="connsiteX0" fmla="*/ 194310 w 535305"/>
                          <a:gd name="connsiteY0" fmla="*/ 0 h 767814"/>
                          <a:gd name="connsiteX1" fmla="*/ 0 w 535305"/>
                          <a:gd name="connsiteY1" fmla="*/ 697230 h 767814"/>
                          <a:gd name="connsiteX2" fmla="*/ 535305 w 535305"/>
                          <a:gd name="connsiteY2" fmla="*/ 723900 h 767814"/>
                          <a:gd name="connsiteX3" fmla="*/ 409575 w 535305"/>
                          <a:gd name="connsiteY3" fmla="*/ 0 h 767814"/>
                          <a:gd name="connsiteX4" fmla="*/ 194310 w 535305"/>
                          <a:gd name="connsiteY4" fmla="*/ 0 h 767814"/>
                          <a:gd name="connsiteX0" fmla="*/ 194310 w 535305"/>
                          <a:gd name="connsiteY0" fmla="*/ 0 h 780884"/>
                          <a:gd name="connsiteX1" fmla="*/ 0 w 535305"/>
                          <a:gd name="connsiteY1" fmla="*/ 697230 h 780884"/>
                          <a:gd name="connsiteX2" fmla="*/ 535305 w 535305"/>
                          <a:gd name="connsiteY2" fmla="*/ 723900 h 780884"/>
                          <a:gd name="connsiteX3" fmla="*/ 409575 w 535305"/>
                          <a:gd name="connsiteY3" fmla="*/ 0 h 780884"/>
                          <a:gd name="connsiteX4" fmla="*/ 194310 w 535305"/>
                          <a:gd name="connsiteY4" fmla="*/ 0 h 780884"/>
                          <a:gd name="connsiteX0" fmla="*/ 194310 w 547448"/>
                          <a:gd name="connsiteY0" fmla="*/ 0 h 780884"/>
                          <a:gd name="connsiteX1" fmla="*/ 0 w 547448"/>
                          <a:gd name="connsiteY1" fmla="*/ 697230 h 780884"/>
                          <a:gd name="connsiteX2" fmla="*/ 535305 w 547448"/>
                          <a:gd name="connsiteY2" fmla="*/ 723900 h 780884"/>
                          <a:gd name="connsiteX3" fmla="*/ 409575 w 547448"/>
                          <a:gd name="connsiteY3" fmla="*/ 0 h 780884"/>
                          <a:gd name="connsiteX4" fmla="*/ 194310 w 547448"/>
                          <a:gd name="connsiteY4" fmla="*/ 0 h 780884"/>
                          <a:gd name="connsiteX0" fmla="*/ 199876 w 553014"/>
                          <a:gd name="connsiteY0" fmla="*/ 0 h 780884"/>
                          <a:gd name="connsiteX1" fmla="*/ 5566 w 553014"/>
                          <a:gd name="connsiteY1" fmla="*/ 697230 h 780884"/>
                          <a:gd name="connsiteX2" fmla="*/ 540871 w 553014"/>
                          <a:gd name="connsiteY2" fmla="*/ 723900 h 780884"/>
                          <a:gd name="connsiteX3" fmla="*/ 415141 w 553014"/>
                          <a:gd name="connsiteY3" fmla="*/ 0 h 780884"/>
                          <a:gd name="connsiteX4" fmla="*/ 199876 w 553014"/>
                          <a:gd name="connsiteY4" fmla="*/ 0 h 780884"/>
                          <a:gd name="connsiteX0" fmla="*/ 199876 w 555382"/>
                          <a:gd name="connsiteY0" fmla="*/ 0 h 780884"/>
                          <a:gd name="connsiteX1" fmla="*/ 5566 w 555382"/>
                          <a:gd name="connsiteY1" fmla="*/ 697230 h 780884"/>
                          <a:gd name="connsiteX2" fmla="*/ 540871 w 555382"/>
                          <a:gd name="connsiteY2" fmla="*/ 723900 h 780884"/>
                          <a:gd name="connsiteX3" fmla="*/ 444516 w 555382"/>
                          <a:gd name="connsiteY3" fmla="*/ 0 h 780884"/>
                          <a:gd name="connsiteX4" fmla="*/ 199876 w 555382"/>
                          <a:gd name="connsiteY4" fmla="*/ 0 h 780884"/>
                          <a:gd name="connsiteX0" fmla="*/ 177994 w 556096"/>
                          <a:gd name="connsiteY0" fmla="*/ 0 h 783364"/>
                          <a:gd name="connsiteX1" fmla="*/ 6280 w 556096"/>
                          <a:gd name="connsiteY1" fmla="*/ 699710 h 783364"/>
                          <a:gd name="connsiteX2" fmla="*/ 541585 w 556096"/>
                          <a:gd name="connsiteY2" fmla="*/ 726380 h 783364"/>
                          <a:gd name="connsiteX3" fmla="*/ 445230 w 556096"/>
                          <a:gd name="connsiteY3" fmla="*/ 2480 h 783364"/>
                          <a:gd name="connsiteX4" fmla="*/ 177994 w 556096"/>
                          <a:gd name="connsiteY4" fmla="*/ 0 h 783364"/>
                          <a:gd name="connsiteX0" fmla="*/ 177994 w 556735"/>
                          <a:gd name="connsiteY0" fmla="*/ 0 h 784746"/>
                          <a:gd name="connsiteX1" fmla="*/ 6280 w 556735"/>
                          <a:gd name="connsiteY1" fmla="*/ 699710 h 784746"/>
                          <a:gd name="connsiteX2" fmla="*/ 542291 w 556735"/>
                          <a:gd name="connsiteY2" fmla="*/ 728705 h 784746"/>
                          <a:gd name="connsiteX3" fmla="*/ 445230 w 556735"/>
                          <a:gd name="connsiteY3" fmla="*/ 2480 h 784746"/>
                          <a:gd name="connsiteX4" fmla="*/ 177994 w 556735"/>
                          <a:gd name="connsiteY4" fmla="*/ 0 h 784746"/>
                          <a:gd name="connsiteX0" fmla="*/ 177994 w 551629"/>
                          <a:gd name="connsiteY0" fmla="*/ 0 h 784746"/>
                          <a:gd name="connsiteX1" fmla="*/ 6280 w 551629"/>
                          <a:gd name="connsiteY1" fmla="*/ 699710 h 784746"/>
                          <a:gd name="connsiteX2" fmla="*/ 542291 w 551629"/>
                          <a:gd name="connsiteY2" fmla="*/ 728705 h 784746"/>
                          <a:gd name="connsiteX3" fmla="*/ 445230 w 551629"/>
                          <a:gd name="connsiteY3" fmla="*/ 2480 h 784746"/>
                          <a:gd name="connsiteX4" fmla="*/ 177994 w 551629"/>
                          <a:gd name="connsiteY4" fmla="*/ 0 h 784746"/>
                          <a:gd name="connsiteX0" fmla="*/ 177994 w 550661"/>
                          <a:gd name="connsiteY0" fmla="*/ 0 h 784746"/>
                          <a:gd name="connsiteX1" fmla="*/ 6280 w 550661"/>
                          <a:gd name="connsiteY1" fmla="*/ 699710 h 784746"/>
                          <a:gd name="connsiteX2" fmla="*/ 542291 w 550661"/>
                          <a:gd name="connsiteY2" fmla="*/ 728705 h 784746"/>
                          <a:gd name="connsiteX3" fmla="*/ 445230 w 550661"/>
                          <a:gd name="connsiteY3" fmla="*/ 2480 h 784746"/>
                          <a:gd name="connsiteX4" fmla="*/ 177994 w 550661"/>
                          <a:gd name="connsiteY4" fmla="*/ 0 h 784746"/>
                          <a:gd name="connsiteX0" fmla="*/ 177994 w 544113"/>
                          <a:gd name="connsiteY0" fmla="*/ 0 h 782003"/>
                          <a:gd name="connsiteX1" fmla="*/ 6280 w 544113"/>
                          <a:gd name="connsiteY1" fmla="*/ 699710 h 782003"/>
                          <a:gd name="connsiteX2" fmla="*/ 535230 w 544113"/>
                          <a:gd name="connsiteY2" fmla="*/ 724056 h 782003"/>
                          <a:gd name="connsiteX3" fmla="*/ 445230 w 544113"/>
                          <a:gd name="connsiteY3" fmla="*/ 2480 h 782003"/>
                          <a:gd name="connsiteX4" fmla="*/ 177994 w 544113"/>
                          <a:gd name="connsiteY4" fmla="*/ 0 h 782003"/>
                          <a:gd name="connsiteX0" fmla="*/ 171874 w 537993"/>
                          <a:gd name="connsiteY0" fmla="*/ 0 h 792423"/>
                          <a:gd name="connsiteX1" fmla="*/ 6515 w 537993"/>
                          <a:gd name="connsiteY1" fmla="*/ 722182 h 792423"/>
                          <a:gd name="connsiteX2" fmla="*/ 529110 w 537993"/>
                          <a:gd name="connsiteY2" fmla="*/ 724056 h 792423"/>
                          <a:gd name="connsiteX3" fmla="*/ 439110 w 537993"/>
                          <a:gd name="connsiteY3" fmla="*/ 2480 h 792423"/>
                          <a:gd name="connsiteX4" fmla="*/ 171874 w 537993"/>
                          <a:gd name="connsiteY4" fmla="*/ 0 h 792423"/>
                          <a:gd name="connsiteX0" fmla="*/ 171874 w 537993"/>
                          <a:gd name="connsiteY0" fmla="*/ 0 h 795992"/>
                          <a:gd name="connsiteX1" fmla="*/ 6515 w 537993"/>
                          <a:gd name="connsiteY1" fmla="*/ 722182 h 795992"/>
                          <a:gd name="connsiteX2" fmla="*/ 529110 w 537993"/>
                          <a:gd name="connsiteY2" fmla="*/ 724056 h 795992"/>
                          <a:gd name="connsiteX3" fmla="*/ 439110 w 537993"/>
                          <a:gd name="connsiteY3" fmla="*/ 2480 h 795992"/>
                          <a:gd name="connsiteX4" fmla="*/ 171874 w 537993"/>
                          <a:gd name="connsiteY4" fmla="*/ 0 h 795992"/>
                          <a:gd name="connsiteX0" fmla="*/ 171874 w 537993"/>
                          <a:gd name="connsiteY0" fmla="*/ 0 h 793604"/>
                          <a:gd name="connsiteX1" fmla="*/ 6515 w 537993"/>
                          <a:gd name="connsiteY1" fmla="*/ 722182 h 793604"/>
                          <a:gd name="connsiteX2" fmla="*/ 529110 w 537993"/>
                          <a:gd name="connsiteY2" fmla="*/ 724056 h 793604"/>
                          <a:gd name="connsiteX3" fmla="*/ 439110 w 537993"/>
                          <a:gd name="connsiteY3" fmla="*/ 2480 h 793604"/>
                          <a:gd name="connsiteX4" fmla="*/ 171874 w 537993"/>
                          <a:gd name="connsiteY4" fmla="*/ 0 h 793604"/>
                          <a:gd name="connsiteX0" fmla="*/ 171874 w 537993"/>
                          <a:gd name="connsiteY0" fmla="*/ 0 h 791544"/>
                          <a:gd name="connsiteX1" fmla="*/ 6515 w 537993"/>
                          <a:gd name="connsiteY1" fmla="*/ 722182 h 791544"/>
                          <a:gd name="connsiteX2" fmla="*/ 529110 w 537993"/>
                          <a:gd name="connsiteY2" fmla="*/ 724056 h 791544"/>
                          <a:gd name="connsiteX3" fmla="*/ 439110 w 537993"/>
                          <a:gd name="connsiteY3" fmla="*/ 2480 h 791544"/>
                          <a:gd name="connsiteX4" fmla="*/ 171874 w 537993"/>
                          <a:gd name="connsiteY4" fmla="*/ 0 h 791544"/>
                          <a:gd name="connsiteX0" fmla="*/ 172552 w 538671"/>
                          <a:gd name="connsiteY0" fmla="*/ 0 h 797684"/>
                          <a:gd name="connsiteX1" fmla="*/ 6487 w 538671"/>
                          <a:gd name="connsiteY1" fmla="*/ 733806 h 797684"/>
                          <a:gd name="connsiteX2" fmla="*/ 529788 w 538671"/>
                          <a:gd name="connsiteY2" fmla="*/ 724056 h 797684"/>
                          <a:gd name="connsiteX3" fmla="*/ 439788 w 538671"/>
                          <a:gd name="connsiteY3" fmla="*/ 2480 h 797684"/>
                          <a:gd name="connsiteX4" fmla="*/ 172552 w 538671"/>
                          <a:gd name="connsiteY4" fmla="*/ 0 h 797684"/>
                          <a:gd name="connsiteX0" fmla="*/ 169838 w 535957"/>
                          <a:gd name="connsiteY0" fmla="*/ 0 h 795162"/>
                          <a:gd name="connsiteX1" fmla="*/ 6597 w 535957"/>
                          <a:gd name="connsiteY1" fmla="*/ 729156 h 795162"/>
                          <a:gd name="connsiteX2" fmla="*/ 527074 w 535957"/>
                          <a:gd name="connsiteY2" fmla="*/ 724056 h 795162"/>
                          <a:gd name="connsiteX3" fmla="*/ 437074 w 535957"/>
                          <a:gd name="connsiteY3" fmla="*/ 2480 h 795162"/>
                          <a:gd name="connsiteX4" fmla="*/ 169838 w 535957"/>
                          <a:gd name="connsiteY4" fmla="*/ 0 h 795162"/>
                          <a:gd name="connsiteX0" fmla="*/ 171194 w 537313"/>
                          <a:gd name="connsiteY0" fmla="*/ 0 h 792728"/>
                          <a:gd name="connsiteX1" fmla="*/ 6541 w 537313"/>
                          <a:gd name="connsiteY1" fmla="*/ 724507 h 792728"/>
                          <a:gd name="connsiteX2" fmla="*/ 528430 w 537313"/>
                          <a:gd name="connsiteY2" fmla="*/ 724056 h 792728"/>
                          <a:gd name="connsiteX3" fmla="*/ 438430 w 537313"/>
                          <a:gd name="connsiteY3" fmla="*/ 2480 h 792728"/>
                          <a:gd name="connsiteX4" fmla="*/ 171194 w 537313"/>
                          <a:gd name="connsiteY4" fmla="*/ 0 h 792728"/>
                          <a:gd name="connsiteX0" fmla="*/ 171873 w 537992"/>
                          <a:gd name="connsiteY0" fmla="*/ 0 h 793934"/>
                          <a:gd name="connsiteX1" fmla="*/ 6514 w 537992"/>
                          <a:gd name="connsiteY1" fmla="*/ 726832 h 793934"/>
                          <a:gd name="connsiteX2" fmla="*/ 529109 w 537992"/>
                          <a:gd name="connsiteY2" fmla="*/ 724056 h 793934"/>
                          <a:gd name="connsiteX3" fmla="*/ 439109 w 537992"/>
                          <a:gd name="connsiteY3" fmla="*/ 2480 h 793934"/>
                          <a:gd name="connsiteX4" fmla="*/ 171873 w 537992"/>
                          <a:gd name="connsiteY4" fmla="*/ 0 h 793934"/>
                          <a:gd name="connsiteX0" fmla="*/ 167803 w 533922"/>
                          <a:gd name="connsiteY0" fmla="*/ 0 h 794750"/>
                          <a:gd name="connsiteX1" fmla="*/ 6681 w 533922"/>
                          <a:gd name="connsiteY1" fmla="*/ 728382 h 794750"/>
                          <a:gd name="connsiteX2" fmla="*/ 525039 w 533922"/>
                          <a:gd name="connsiteY2" fmla="*/ 724056 h 794750"/>
                          <a:gd name="connsiteX3" fmla="*/ 435039 w 533922"/>
                          <a:gd name="connsiteY3" fmla="*/ 2480 h 794750"/>
                          <a:gd name="connsiteX4" fmla="*/ 167803 w 533922"/>
                          <a:gd name="connsiteY4" fmla="*/ 0 h 794750"/>
                          <a:gd name="connsiteX0" fmla="*/ 167803 w 533922"/>
                          <a:gd name="connsiteY0" fmla="*/ 0 h 790581"/>
                          <a:gd name="connsiteX1" fmla="*/ 6681 w 533922"/>
                          <a:gd name="connsiteY1" fmla="*/ 728382 h 790581"/>
                          <a:gd name="connsiteX2" fmla="*/ 525039 w 533922"/>
                          <a:gd name="connsiteY2" fmla="*/ 724056 h 790581"/>
                          <a:gd name="connsiteX3" fmla="*/ 435039 w 533922"/>
                          <a:gd name="connsiteY3" fmla="*/ 2480 h 790581"/>
                          <a:gd name="connsiteX4" fmla="*/ 167803 w 533922"/>
                          <a:gd name="connsiteY4" fmla="*/ 0 h 7905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3922" h="790581">
                            <a:moveTo>
                              <a:pt x="167803" y="0"/>
                            </a:moveTo>
                            <a:cubicBezTo>
                              <a:pt x="103033" y="232410"/>
                              <a:pt x="-31419" y="695997"/>
                              <a:pt x="6681" y="728382"/>
                            </a:cubicBezTo>
                            <a:cubicBezTo>
                              <a:pt x="98471" y="811729"/>
                              <a:pt x="462809" y="812321"/>
                              <a:pt x="525039" y="724056"/>
                            </a:cubicBezTo>
                            <a:cubicBezTo>
                              <a:pt x="561433" y="683233"/>
                              <a:pt x="476949" y="243780"/>
                              <a:pt x="435039" y="2480"/>
                            </a:cubicBezTo>
                            <a:lnTo>
                              <a:pt x="167803" y="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4" name="フリーフォーム 23"/>
                      <p:cNvSpPr/>
                      <p:nvPr/>
                    </p:nvSpPr>
                    <p:spPr>
                      <a:xfrm>
                        <a:off x="1949898" y="1789746"/>
                        <a:ext cx="404681" cy="168135"/>
                      </a:xfrm>
                      <a:custGeom>
                        <a:avLst/>
                        <a:gdLst>
                          <a:gd name="connsiteX0" fmla="*/ 55245 w 344805"/>
                          <a:gd name="connsiteY0" fmla="*/ 137160 h 142875"/>
                          <a:gd name="connsiteX1" fmla="*/ 310515 w 344805"/>
                          <a:gd name="connsiteY1" fmla="*/ 142875 h 142875"/>
                          <a:gd name="connsiteX2" fmla="*/ 344805 w 344805"/>
                          <a:gd name="connsiteY2" fmla="*/ 5715 h 142875"/>
                          <a:gd name="connsiteX3" fmla="*/ 49530 w 344805"/>
                          <a:gd name="connsiteY3" fmla="*/ 0 h 142875"/>
                          <a:gd name="connsiteX4" fmla="*/ 64770 w 344805"/>
                          <a:gd name="connsiteY4" fmla="*/ 62865 h 142875"/>
                          <a:gd name="connsiteX5" fmla="*/ 0 w 344805"/>
                          <a:gd name="connsiteY5" fmla="*/ 59055 h 142875"/>
                          <a:gd name="connsiteX6" fmla="*/ 1905 w 344805"/>
                          <a:gd name="connsiteY6" fmla="*/ 97155 h 142875"/>
                          <a:gd name="connsiteX7" fmla="*/ 55245 w 344805"/>
                          <a:gd name="connsiteY7" fmla="*/ 137160 h 142875"/>
                          <a:gd name="connsiteX0" fmla="*/ 55245 w 344805"/>
                          <a:gd name="connsiteY0" fmla="*/ 146685 h 152400"/>
                          <a:gd name="connsiteX1" fmla="*/ 310515 w 344805"/>
                          <a:gd name="connsiteY1" fmla="*/ 152400 h 152400"/>
                          <a:gd name="connsiteX2" fmla="*/ 344805 w 344805"/>
                          <a:gd name="connsiteY2" fmla="*/ 15240 h 152400"/>
                          <a:gd name="connsiteX3" fmla="*/ 17145 w 344805"/>
                          <a:gd name="connsiteY3" fmla="*/ 0 h 152400"/>
                          <a:gd name="connsiteX4" fmla="*/ 64770 w 344805"/>
                          <a:gd name="connsiteY4" fmla="*/ 72390 h 152400"/>
                          <a:gd name="connsiteX5" fmla="*/ 0 w 344805"/>
                          <a:gd name="connsiteY5" fmla="*/ 68580 h 152400"/>
                          <a:gd name="connsiteX6" fmla="*/ 1905 w 344805"/>
                          <a:gd name="connsiteY6" fmla="*/ 106680 h 152400"/>
                          <a:gd name="connsiteX7" fmla="*/ 55245 w 344805"/>
                          <a:gd name="connsiteY7" fmla="*/ 146685 h 152400"/>
                          <a:gd name="connsiteX0" fmla="*/ 55245 w 344805"/>
                          <a:gd name="connsiteY0" fmla="*/ 135255 h 140970"/>
                          <a:gd name="connsiteX1" fmla="*/ 310515 w 344805"/>
                          <a:gd name="connsiteY1" fmla="*/ 140970 h 140970"/>
                          <a:gd name="connsiteX2" fmla="*/ 344805 w 344805"/>
                          <a:gd name="connsiteY2" fmla="*/ 3810 h 140970"/>
                          <a:gd name="connsiteX3" fmla="*/ 20955 w 344805"/>
                          <a:gd name="connsiteY3" fmla="*/ 0 h 140970"/>
                          <a:gd name="connsiteX4" fmla="*/ 64770 w 344805"/>
                          <a:gd name="connsiteY4" fmla="*/ 60960 h 140970"/>
                          <a:gd name="connsiteX5" fmla="*/ 0 w 344805"/>
                          <a:gd name="connsiteY5" fmla="*/ 57150 h 140970"/>
                          <a:gd name="connsiteX6" fmla="*/ 1905 w 344805"/>
                          <a:gd name="connsiteY6" fmla="*/ 95250 h 140970"/>
                          <a:gd name="connsiteX7" fmla="*/ 55245 w 344805"/>
                          <a:gd name="connsiteY7" fmla="*/ 135255 h 140970"/>
                          <a:gd name="connsiteX0" fmla="*/ 55245 w 344805"/>
                          <a:gd name="connsiteY0" fmla="*/ 135255 h 140970"/>
                          <a:gd name="connsiteX1" fmla="*/ 310515 w 344805"/>
                          <a:gd name="connsiteY1" fmla="*/ 140970 h 140970"/>
                          <a:gd name="connsiteX2" fmla="*/ 344805 w 344805"/>
                          <a:gd name="connsiteY2" fmla="*/ 3810 h 140970"/>
                          <a:gd name="connsiteX3" fmla="*/ 20955 w 344805"/>
                          <a:gd name="connsiteY3" fmla="*/ 0 h 140970"/>
                          <a:gd name="connsiteX4" fmla="*/ 36195 w 344805"/>
                          <a:gd name="connsiteY4" fmla="*/ 53340 h 140970"/>
                          <a:gd name="connsiteX5" fmla="*/ 0 w 344805"/>
                          <a:gd name="connsiteY5" fmla="*/ 57150 h 140970"/>
                          <a:gd name="connsiteX6" fmla="*/ 1905 w 344805"/>
                          <a:gd name="connsiteY6" fmla="*/ 95250 h 140970"/>
                          <a:gd name="connsiteX7" fmla="*/ 55245 w 344805"/>
                          <a:gd name="connsiteY7" fmla="*/ 135255 h 140970"/>
                          <a:gd name="connsiteX0" fmla="*/ 110490 w 400050"/>
                          <a:gd name="connsiteY0" fmla="*/ 135255 h 140970"/>
                          <a:gd name="connsiteX1" fmla="*/ 365760 w 400050"/>
                          <a:gd name="connsiteY1" fmla="*/ 140970 h 140970"/>
                          <a:gd name="connsiteX2" fmla="*/ 400050 w 400050"/>
                          <a:gd name="connsiteY2" fmla="*/ 3810 h 140970"/>
                          <a:gd name="connsiteX3" fmla="*/ 76200 w 400050"/>
                          <a:gd name="connsiteY3" fmla="*/ 0 h 140970"/>
                          <a:gd name="connsiteX4" fmla="*/ 91440 w 400050"/>
                          <a:gd name="connsiteY4" fmla="*/ 53340 h 140970"/>
                          <a:gd name="connsiteX5" fmla="*/ 0 w 400050"/>
                          <a:gd name="connsiteY5" fmla="*/ 68580 h 140970"/>
                          <a:gd name="connsiteX6" fmla="*/ 57150 w 400050"/>
                          <a:gd name="connsiteY6" fmla="*/ 95250 h 140970"/>
                          <a:gd name="connsiteX7" fmla="*/ 110490 w 400050"/>
                          <a:gd name="connsiteY7" fmla="*/ 135255 h 140970"/>
                          <a:gd name="connsiteX0" fmla="*/ 110490 w 400050"/>
                          <a:gd name="connsiteY0" fmla="*/ 135255 h 140970"/>
                          <a:gd name="connsiteX1" fmla="*/ 365760 w 400050"/>
                          <a:gd name="connsiteY1" fmla="*/ 140970 h 140970"/>
                          <a:gd name="connsiteX2" fmla="*/ 400050 w 400050"/>
                          <a:gd name="connsiteY2" fmla="*/ 3810 h 140970"/>
                          <a:gd name="connsiteX3" fmla="*/ 76200 w 400050"/>
                          <a:gd name="connsiteY3" fmla="*/ 0 h 140970"/>
                          <a:gd name="connsiteX4" fmla="*/ 91440 w 400050"/>
                          <a:gd name="connsiteY4" fmla="*/ 53340 h 140970"/>
                          <a:gd name="connsiteX5" fmla="*/ 0 w 400050"/>
                          <a:gd name="connsiteY5" fmla="*/ 68580 h 140970"/>
                          <a:gd name="connsiteX6" fmla="*/ 3810 w 400050"/>
                          <a:gd name="connsiteY6" fmla="*/ 97155 h 140970"/>
                          <a:gd name="connsiteX7" fmla="*/ 110490 w 400050"/>
                          <a:gd name="connsiteY7" fmla="*/ 135255 h 140970"/>
                          <a:gd name="connsiteX0" fmla="*/ 106680 w 396240"/>
                          <a:gd name="connsiteY0" fmla="*/ 135255 h 140970"/>
                          <a:gd name="connsiteX1" fmla="*/ 361950 w 396240"/>
                          <a:gd name="connsiteY1" fmla="*/ 140970 h 140970"/>
                          <a:gd name="connsiteX2" fmla="*/ 396240 w 396240"/>
                          <a:gd name="connsiteY2" fmla="*/ 3810 h 140970"/>
                          <a:gd name="connsiteX3" fmla="*/ 72390 w 396240"/>
                          <a:gd name="connsiteY3" fmla="*/ 0 h 140970"/>
                          <a:gd name="connsiteX4" fmla="*/ 87630 w 396240"/>
                          <a:gd name="connsiteY4" fmla="*/ 53340 h 140970"/>
                          <a:gd name="connsiteX5" fmla="*/ 0 w 396240"/>
                          <a:gd name="connsiteY5" fmla="*/ 53340 h 140970"/>
                          <a:gd name="connsiteX6" fmla="*/ 0 w 396240"/>
                          <a:gd name="connsiteY6" fmla="*/ 97155 h 140970"/>
                          <a:gd name="connsiteX7" fmla="*/ 106680 w 396240"/>
                          <a:gd name="connsiteY7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108585 w 398145"/>
                          <a:gd name="connsiteY7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70486 w 398145"/>
                          <a:gd name="connsiteY7" fmla="*/ 114300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3821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76200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3821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14300 w 403860"/>
                          <a:gd name="connsiteY0" fmla="*/ 135255 h 140970"/>
                          <a:gd name="connsiteX1" fmla="*/ 361950 w 403860"/>
                          <a:gd name="connsiteY1" fmla="*/ 140970 h 140970"/>
                          <a:gd name="connsiteX2" fmla="*/ 403860 w 403860"/>
                          <a:gd name="connsiteY2" fmla="*/ 3810 h 140970"/>
                          <a:gd name="connsiteX3" fmla="*/ 80010 w 403860"/>
                          <a:gd name="connsiteY3" fmla="*/ 0 h 140970"/>
                          <a:gd name="connsiteX4" fmla="*/ 81915 w 403860"/>
                          <a:gd name="connsiteY4" fmla="*/ 53340 h 140970"/>
                          <a:gd name="connsiteX5" fmla="*/ 0 w 403860"/>
                          <a:gd name="connsiteY5" fmla="*/ 53340 h 140970"/>
                          <a:gd name="connsiteX6" fmla="*/ 5715 w 403860"/>
                          <a:gd name="connsiteY6" fmla="*/ 85725 h 140970"/>
                          <a:gd name="connsiteX7" fmla="*/ 89536 w 403860"/>
                          <a:gd name="connsiteY7" fmla="*/ 89535 h 140970"/>
                          <a:gd name="connsiteX8" fmla="*/ 114300 w 403860"/>
                          <a:gd name="connsiteY8" fmla="*/ 135255 h 140970"/>
                          <a:gd name="connsiteX0" fmla="*/ 114300 w 398145"/>
                          <a:gd name="connsiteY0" fmla="*/ 135255 h 140970"/>
                          <a:gd name="connsiteX1" fmla="*/ 361950 w 398145"/>
                          <a:gd name="connsiteY1" fmla="*/ 140970 h 140970"/>
                          <a:gd name="connsiteX2" fmla="*/ 398145 w 398145"/>
                          <a:gd name="connsiteY2" fmla="*/ 7620 h 140970"/>
                          <a:gd name="connsiteX3" fmla="*/ 80010 w 398145"/>
                          <a:gd name="connsiteY3" fmla="*/ 0 h 140970"/>
                          <a:gd name="connsiteX4" fmla="*/ 81915 w 398145"/>
                          <a:gd name="connsiteY4" fmla="*/ 53340 h 140970"/>
                          <a:gd name="connsiteX5" fmla="*/ 0 w 398145"/>
                          <a:gd name="connsiteY5" fmla="*/ 53340 h 140970"/>
                          <a:gd name="connsiteX6" fmla="*/ 5715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14300 w 398145"/>
                          <a:gd name="connsiteY8" fmla="*/ 135255 h 140970"/>
                          <a:gd name="connsiteX0" fmla="*/ 114300 w 401159"/>
                          <a:gd name="connsiteY0" fmla="*/ 135255 h 140970"/>
                          <a:gd name="connsiteX1" fmla="*/ 361950 w 401159"/>
                          <a:gd name="connsiteY1" fmla="*/ 140970 h 140970"/>
                          <a:gd name="connsiteX2" fmla="*/ 398145 w 401159"/>
                          <a:gd name="connsiteY2" fmla="*/ 7620 h 140970"/>
                          <a:gd name="connsiteX3" fmla="*/ 80010 w 401159"/>
                          <a:gd name="connsiteY3" fmla="*/ 0 h 140970"/>
                          <a:gd name="connsiteX4" fmla="*/ 81915 w 401159"/>
                          <a:gd name="connsiteY4" fmla="*/ 53340 h 140970"/>
                          <a:gd name="connsiteX5" fmla="*/ 0 w 401159"/>
                          <a:gd name="connsiteY5" fmla="*/ 53340 h 140970"/>
                          <a:gd name="connsiteX6" fmla="*/ 5715 w 401159"/>
                          <a:gd name="connsiteY6" fmla="*/ 85725 h 140970"/>
                          <a:gd name="connsiteX7" fmla="*/ 89536 w 401159"/>
                          <a:gd name="connsiteY7" fmla="*/ 89535 h 140970"/>
                          <a:gd name="connsiteX8" fmla="*/ 114300 w 401159"/>
                          <a:gd name="connsiteY8" fmla="*/ 135255 h 140970"/>
                          <a:gd name="connsiteX0" fmla="*/ 114300 w 406086"/>
                          <a:gd name="connsiteY0" fmla="*/ 135255 h 140970"/>
                          <a:gd name="connsiteX1" fmla="*/ 361950 w 406086"/>
                          <a:gd name="connsiteY1" fmla="*/ 140970 h 140970"/>
                          <a:gd name="connsiteX2" fmla="*/ 403860 w 406086"/>
                          <a:gd name="connsiteY2" fmla="*/ 3810 h 140970"/>
                          <a:gd name="connsiteX3" fmla="*/ 80010 w 406086"/>
                          <a:gd name="connsiteY3" fmla="*/ 0 h 140970"/>
                          <a:gd name="connsiteX4" fmla="*/ 81915 w 406086"/>
                          <a:gd name="connsiteY4" fmla="*/ 53340 h 140970"/>
                          <a:gd name="connsiteX5" fmla="*/ 0 w 406086"/>
                          <a:gd name="connsiteY5" fmla="*/ 53340 h 140970"/>
                          <a:gd name="connsiteX6" fmla="*/ 5715 w 406086"/>
                          <a:gd name="connsiteY6" fmla="*/ 85725 h 140970"/>
                          <a:gd name="connsiteX7" fmla="*/ 89536 w 406086"/>
                          <a:gd name="connsiteY7" fmla="*/ 89535 h 140970"/>
                          <a:gd name="connsiteX8" fmla="*/ 114300 w 406086"/>
                          <a:gd name="connsiteY8" fmla="*/ 135255 h 140970"/>
                          <a:gd name="connsiteX0" fmla="*/ 114300 w 404681"/>
                          <a:gd name="connsiteY0" fmla="*/ 135255 h 140970"/>
                          <a:gd name="connsiteX1" fmla="*/ 361950 w 404681"/>
                          <a:gd name="connsiteY1" fmla="*/ 140970 h 140970"/>
                          <a:gd name="connsiteX2" fmla="*/ 403860 w 404681"/>
                          <a:gd name="connsiteY2" fmla="*/ 3810 h 140970"/>
                          <a:gd name="connsiteX3" fmla="*/ 80010 w 404681"/>
                          <a:gd name="connsiteY3" fmla="*/ 0 h 140970"/>
                          <a:gd name="connsiteX4" fmla="*/ 81915 w 404681"/>
                          <a:gd name="connsiteY4" fmla="*/ 53340 h 140970"/>
                          <a:gd name="connsiteX5" fmla="*/ 0 w 404681"/>
                          <a:gd name="connsiteY5" fmla="*/ 53340 h 140970"/>
                          <a:gd name="connsiteX6" fmla="*/ 5715 w 404681"/>
                          <a:gd name="connsiteY6" fmla="*/ 85725 h 140970"/>
                          <a:gd name="connsiteX7" fmla="*/ 89536 w 404681"/>
                          <a:gd name="connsiteY7" fmla="*/ 89535 h 140970"/>
                          <a:gd name="connsiteX8" fmla="*/ 114300 w 404681"/>
                          <a:gd name="connsiteY8" fmla="*/ 135255 h 140970"/>
                          <a:gd name="connsiteX0" fmla="*/ 114300 w 404681"/>
                          <a:gd name="connsiteY0" fmla="*/ 135255 h 161976"/>
                          <a:gd name="connsiteX1" fmla="*/ 361950 w 404681"/>
                          <a:gd name="connsiteY1" fmla="*/ 140970 h 161976"/>
                          <a:gd name="connsiteX2" fmla="*/ 403860 w 404681"/>
                          <a:gd name="connsiteY2" fmla="*/ 3810 h 161976"/>
                          <a:gd name="connsiteX3" fmla="*/ 80010 w 404681"/>
                          <a:gd name="connsiteY3" fmla="*/ 0 h 161976"/>
                          <a:gd name="connsiteX4" fmla="*/ 81915 w 404681"/>
                          <a:gd name="connsiteY4" fmla="*/ 53340 h 161976"/>
                          <a:gd name="connsiteX5" fmla="*/ 0 w 404681"/>
                          <a:gd name="connsiteY5" fmla="*/ 53340 h 161976"/>
                          <a:gd name="connsiteX6" fmla="*/ 5715 w 404681"/>
                          <a:gd name="connsiteY6" fmla="*/ 85725 h 161976"/>
                          <a:gd name="connsiteX7" fmla="*/ 89536 w 404681"/>
                          <a:gd name="connsiteY7" fmla="*/ 89535 h 161976"/>
                          <a:gd name="connsiteX8" fmla="*/ 114300 w 404681"/>
                          <a:gd name="connsiteY8" fmla="*/ 135255 h 161976"/>
                          <a:gd name="connsiteX0" fmla="*/ 125730 w 404681"/>
                          <a:gd name="connsiteY0" fmla="*/ 140970 h 163412"/>
                          <a:gd name="connsiteX1" fmla="*/ 361950 w 404681"/>
                          <a:gd name="connsiteY1" fmla="*/ 140970 h 163412"/>
                          <a:gd name="connsiteX2" fmla="*/ 403860 w 404681"/>
                          <a:gd name="connsiteY2" fmla="*/ 3810 h 163412"/>
                          <a:gd name="connsiteX3" fmla="*/ 80010 w 404681"/>
                          <a:gd name="connsiteY3" fmla="*/ 0 h 163412"/>
                          <a:gd name="connsiteX4" fmla="*/ 81915 w 404681"/>
                          <a:gd name="connsiteY4" fmla="*/ 53340 h 163412"/>
                          <a:gd name="connsiteX5" fmla="*/ 0 w 404681"/>
                          <a:gd name="connsiteY5" fmla="*/ 53340 h 163412"/>
                          <a:gd name="connsiteX6" fmla="*/ 5715 w 404681"/>
                          <a:gd name="connsiteY6" fmla="*/ 85725 h 163412"/>
                          <a:gd name="connsiteX7" fmla="*/ 89536 w 404681"/>
                          <a:gd name="connsiteY7" fmla="*/ 89535 h 163412"/>
                          <a:gd name="connsiteX8" fmla="*/ 125730 w 404681"/>
                          <a:gd name="connsiteY8" fmla="*/ 140970 h 163412"/>
                          <a:gd name="connsiteX0" fmla="*/ 125730 w 404681"/>
                          <a:gd name="connsiteY0" fmla="*/ 140970 h 172658"/>
                          <a:gd name="connsiteX1" fmla="*/ 361950 w 404681"/>
                          <a:gd name="connsiteY1" fmla="*/ 140970 h 172658"/>
                          <a:gd name="connsiteX2" fmla="*/ 403860 w 404681"/>
                          <a:gd name="connsiteY2" fmla="*/ 3810 h 172658"/>
                          <a:gd name="connsiteX3" fmla="*/ 80010 w 404681"/>
                          <a:gd name="connsiteY3" fmla="*/ 0 h 172658"/>
                          <a:gd name="connsiteX4" fmla="*/ 81915 w 404681"/>
                          <a:gd name="connsiteY4" fmla="*/ 53340 h 172658"/>
                          <a:gd name="connsiteX5" fmla="*/ 0 w 404681"/>
                          <a:gd name="connsiteY5" fmla="*/ 53340 h 172658"/>
                          <a:gd name="connsiteX6" fmla="*/ 5715 w 404681"/>
                          <a:gd name="connsiteY6" fmla="*/ 85725 h 172658"/>
                          <a:gd name="connsiteX7" fmla="*/ 89536 w 404681"/>
                          <a:gd name="connsiteY7" fmla="*/ 89535 h 172658"/>
                          <a:gd name="connsiteX8" fmla="*/ 125730 w 404681"/>
                          <a:gd name="connsiteY8" fmla="*/ 140970 h 172658"/>
                          <a:gd name="connsiteX0" fmla="*/ 125730 w 404681"/>
                          <a:gd name="connsiteY0" fmla="*/ 140970 h 172658"/>
                          <a:gd name="connsiteX1" fmla="*/ 361950 w 404681"/>
                          <a:gd name="connsiteY1" fmla="*/ 140970 h 172658"/>
                          <a:gd name="connsiteX2" fmla="*/ 403860 w 404681"/>
                          <a:gd name="connsiteY2" fmla="*/ 3810 h 172658"/>
                          <a:gd name="connsiteX3" fmla="*/ 80010 w 404681"/>
                          <a:gd name="connsiteY3" fmla="*/ 0 h 172658"/>
                          <a:gd name="connsiteX4" fmla="*/ 81915 w 404681"/>
                          <a:gd name="connsiteY4" fmla="*/ 53340 h 172658"/>
                          <a:gd name="connsiteX5" fmla="*/ 0 w 404681"/>
                          <a:gd name="connsiteY5" fmla="*/ 53340 h 172658"/>
                          <a:gd name="connsiteX6" fmla="*/ 5715 w 404681"/>
                          <a:gd name="connsiteY6" fmla="*/ 85725 h 172658"/>
                          <a:gd name="connsiteX7" fmla="*/ 89536 w 404681"/>
                          <a:gd name="connsiteY7" fmla="*/ 89535 h 172658"/>
                          <a:gd name="connsiteX8" fmla="*/ 125730 w 404681"/>
                          <a:gd name="connsiteY8" fmla="*/ 140970 h 172658"/>
                          <a:gd name="connsiteX0" fmla="*/ 125730 w 404681"/>
                          <a:gd name="connsiteY0" fmla="*/ 140970 h 168135"/>
                          <a:gd name="connsiteX1" fmla="*/ 361950 w 404681"/>
                          <a:gd name="connsiteY1" fmla="*/ 140970 h 168135"/>
                          <a:gd name="connsiteX2" fmla="*/ 403860 w 404681"/>
                          <a:gd name="connsiteY2" fmla="*/ 3810 h 168135"/>
                          <a:gd name="connsiteX3" fmla="*/ 80010 w 404681"/>
                          <a:gd name="connsiteY3" fmla="*/ 0 h 168135"/>
                          <a:gd name="connsiteX4" fmla="*/ 81915 w 404681"/>
                          <a:gd name="connsiteY4" fmla="*/ 53340 h 168135"/>
                          <a:gd name="connsiteX5" fmla="*/ 0 w 404681"/>
                          <a:gd name="connsiteY5" fmla="*/ 53340 h 168135"/>
                          <a:gd name="connsiteX6" fmla="*/ 5715 w 404681"/>
                          <a:gd name="connsiteY6" fmla="*/ 85725 h 168135"/>
                          <a:gd name="connsiteX7" fmla="*/ 89536 w 404681"/>
                          <a:gd name="connsiteY7" fmla="*/ 89535 h 168135"/>
                          <a:gd name="connsiteX8" fmla="*/ 125730 w 404681"/>
                          <a:gd name="connsiteY8" fmla="*/ 140970 h 1681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04681" h="168135">
                            <a:moveTo>
                              <a:pt x="125730" y="140970"/>
                            </a:moveTo>
                            <a:cubicBezTo>
                              <a:pt x="179705" y="175260"/>
                              <a:pt x="311785" y="179070"/>
                              <a:pt x="361950" y="140970"/>
                            </a:cubicBezTo>
                            <a:cubicBezTo>
                              <a:pt x="402590" y="116205"/>
                              <a:pt x="407035" y="51435"/>
                              <a:pt x="403860" y="3810"/>
                            </a:cubicBezTo>
                            <a:lnTo>
                              <a:pt x="80010" y="0"/>
                            </a:lnTo>
                            <a:lnTo>
                              <a:pt x="81915" y="53340"/>
                            </a:lnTo>
                            <a:lnTo>
                              <a:pt x="0" y="53340"/>
                            </a:lnTo>
                            <a:lnTo>
                              <a:pt x="5715" y="85725"/>
                            </a:lnTo>
                            <a:lnTo>
                              <a:pt x="89536" y="89535"/>
                            </a:lnTo>
                            <a:cubicBezTo>
                              <a:pt x="95886" y="104775"/>
                              <a:pt x="92710" y="121920"/>
                              <a:pt x="125730" y="140970"/>
                            </a:cubicBez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5" name="楕円 24"/>
                      <p:cNvSpPr/>
                      <p:nvPr/>
                    </p:nvSpPr>
                    <p:spPr>
                      <a:xfrm>
                        <a:off x="2028825" y="1745932"/>
                        <a:ext cx="325754" cy="10096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2" name="楕円 21"/>
                    <p:cNvSpPr/>
                    <p:nvPr/>
                  </p:nvSpPr>
                  <p:spPr>
                    <a:xfrm>
                      <a:off x="5493642" y="1988739"/>
                      <a:ext cx="79248" cy="8154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6" name="フリーフォーム 5"/>
                  <p:cNvSpPr/>
                  <p:nvPr/>
                </p:nvSpPr>
                <p:spPr>
                  <a:xfrm rot="20750848" flipH="1">
                    <a:off x="2426377" y="2424285"/>
                    <a:ext cx="633412" cy="383748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1589"/>
                      <a:gd name="connsiteY0" fmla="*/ 299183 h 410308"/>
                      <a:gd name="connsiteX1" fmla="*/ 281524 w 751589"/>
                      <a:gd name="connsiteY1" fmla="*/ 81378 h 410308"/>
                      <a:gd name="connsiteX2" fmla="*/ 219929 w 751589"/>
                      <a:gd name="connsiteY2" fmla="*/ 59153 h 410308"/>
                      <a:gd name="connsiteX3" fmla="*/ 185004 w 751589"/>
                      <a:gd name="connsiteY3" fmla="*/ 167738 h 410308"/>
                      <a:gd name="connsiteX4" fmla="*/ 706339 w 751589"/>
                      <a:gd name="connsiteY4" fmla="*/ 410308 h 410308"/>
                      <a:gd name="connsiteX5" fmla="*/ 746979 w 751589"/>
                      <a:gd name="connsiteY5" fmla="*/ 299183 h 410308"/>
                      <a:gd name="connsiteX0" fmla="*/ 746979 w 766980"/>
                      <a:gd name="connsiteY0" fmla="*/ 299183 h 410308"/>
                      <a:gd name="connsiteX1" fmla="*/ 281524 w 766980"/>
                      <a:gd name="connsiteY1" fmla="*/ 81378 h 410308"/>
                      <a:gd name="connsiteX2" fmla="*/ 219929 w 766980"/>
                      <a:gd name="connsiteY2" fmla="*/ 59153 h 410308"/>
                      <a:gd name="connsiteX3" fmla="*/ 185004 w 766980"/>
                      <a:gd name="connsiteY3" fmla="*/ 167738 h 410308"/>
                      <a:gd name="connsiteX4" fmla="*/ 706339 w 766980"/>
                      <a:gd name="connsiteY4" fmla="*/ 410308 h 410308"/>
                      <a:gd name="connsiteX5" fmla="*/ 746979 w 766980"/>
                      <a:gd name="connsiteY5" fmla="*/ 299183 h 410308"/>
                      <a:gd name="connsiteX0" fmla="*/ 746979 w 763268"/>
                      <a:gd name="connsiteY0" fmla="*/ 299183 h 410308"/>
                      <a:gd name="connsiteX1" fmla="*/ 281524 w 763268"/>
                      <a:gd name="connsiteY1" fmla="*/ 81378 h 410308"/>
                      <a:gd name="connsiteX2" fmla="*/ 219929 w 763268"/>
                      <a:gd name="connsiteY2" fmla="*/ 59153 h 410308"/>
                      <a:gd name="connsiteX3" fmla="*/ 185004 w 763268"/>
                      <a:gd name="connsiteY3" fmla="*/ 167738 h 410308"/>
                      <a:gd name="connsiteX4" fmla="*/ 706339 w 763268"/>
                      <a:gd name="connsiteY4" fmla="*/ 410308 h 410308"/>
                      <a:gd name="connsiteX5" fmla="*/ 746979 w 763268"/>
                      <a:gd name="connsiteY5" fmla="*/ 299183 h 410308"/>
                      <a:gd name="connsiteX0" fmla="*/ 746979 w 760002"/>
                      <a:gd name="connsiteY0" fmla="*/ 299183 h 403934"/>
                      <a:gd name="connsiteX1" fmla="*/ 281524 w 760002"/>
                      <a:gd name="connsiteY1" fmla="*/ 81378 h 403934"/>
                      <a:gd name="connsiteX2" fmla="*/ 219929 w 760002"/>
                      <a:gd name="connsiteY2" fmla="*/ 59153 h 403934"/>
                      <a:gd name="connsiteX3" fmla="*/ 185004 w 760002"/>
                      <a:gd name="connsiteY3" fmla="*/ 167738 h 403934"/>
                      <a:gd name="connsiteX4" fmla="*/ 697878 w 760002"/>
                      <a:gd name="connsiteY4" fmla="*/ 403934 h 403934"/>
                      <a:gd name="connsiteX5" fmla="*/ 746979 w 760002"/>
                      <a:gd name="connsiteY5" fmla="*/ 299183 h 403934"/>
                      <a:gd name="connsiteX0" fmla="*/ 746979 w 761578"/>
                      <a:gd name="connsiteY0" fmla="*/ 299183 h 403934"/>
                      <a:gd name="connsiteX1" fmla="*/ 281524 w 761578"/>
                      <a:gd name="connsiteY1" fmla="*/ 81378 h 403934"/>
                      <a:gd name="connsiteX2" fmla="*/ 219929 w 761578"/>
                      <a:gd name="connsiteY2" fmla="*/ 59153 h 403934"/>
                      <a:gd name="connsiteX3" fmla="*/ 185004 w 761578"/>
                      <a:gd name="connsiteY3" fmla="*/ 167738 h 403934"/>
                      <a:gd name="connsiteX4" fmla="*/ 697878 w 761578"/>
                      <a:gd name="connsiteY4" fmla="*/ 403934 h 403934"/>
                      <a:gd name="connsiteX5" fmla="*/ 746979 w 761578"/>
                      <a:gd name="connsiteY5" fmla="*/ 299183 h 403934"/>
                      <a:gd name="connsiteX0" fmla="*/ 746979 w 768357"/>
                      <a:gd name="connsiteY0" fmla="*/ 299183 h 403934"/>
                      <a:gd name="connsiteX1" fmla="*/ 281524 w 768357"/>
                      <a:gd name="connsiteY1" fmla="*/ 81378 h 403934"/>
                      <a:gd name="connsiteX2" fmla="*/ 219929 w 768357"/>
                      <a:gd name="connsiteY2" fmla="*/ 59153 h 403934"/>
                      <a:gd name="connsiteX3" fmla="*/ 185004 w 768357"/>
                      <a:gd name="connsiteY3" fmla="*/ 167738 h 403934"/>
                      <a:gd name="connsiteX4" fmla="*/ 697878 w 768357"/>
                      <a:gd name="connsiteY4" fmla="*/ 403934 h 403934"/>
                      <a:gd name="connsiteX5" fmla="*/ 746979 w 768357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58923 h 363674"/>
                      <a:gd name="connsiteX1" fmla="*/ 219929 w 764624"/>
                      <a:gd name="connsiteY1" fmla="*/ 18893 h 363674"/>
                      <a:gd name="connsiteX2" fmla="*/ 185004 w 764624"/>
                      <a:gd name="connsiteY2" fmla="*/ 127478 h 363674"/>
                      <a:gd name="connsiteX3" fmla="*/ 697878 w 764624"/>
                      <a:gd name="connsiteY3" fmla="*/ 363674 h 363674"/>
                      <a:gd name="connsiteX4" fmla="*/ 746979 w 764624"/>
                      <a:gd name="connsiteY4" fmla="*/ 258923 h 363674"/>
                      <a:gd name="connsiteX0" fmla="*/ 746979 w 764624"/>
                      <a:gd name="connsiteY0" fmla="*/ 258923 h 363674"/>
                      <a:gd name="connsiteX1" fmla="*/ 219929 w 764624"/>
                      <a:gd name="connsiteY1" fmla="*/ 18893 h 363674"/>
                      <a:gd name="connsiteX2" fmla="*/ 185004 w 764624"/>
                      <a:gd name="connsiteY2" fmla="*/ 127478 h 363674"/>
                      <a:gd name="connsiteX3" fmla="*/ 697878 w 764624"/>
                      <a:gd name="connsiteY3" fmla="*/ 363674 h 363674"/>
                      <a:gd name="connsiteX4" fmla="*/ 746979 w 764624"/>
                      <a:gd name="connsiteY4" fmla="*/ 258923 h 363674"/>
                      <a:gd name="connsiteX0" fmla="*/ 713746 w 731391"/>
                      <a:gd name="connsiteY0" fmla="*/ 257153 h 361904"/>
                      <a:gd name="connsiteX1" fmla="*/ 186696 w 731391"/>
                      <a:gd name="connsiteY1" fmla="*/ 17123 h 361904"/>
                      <a:gd name="connsiteX2" fmla="*/ 151771 w 731391"/>
                      <a:gd name="connsiteY2" fmla="*/ 125708 h 361904"/>
                      <a:gd name="connsiteX3" fmla="*/ 664645 w 731391"/>
                      <a:gd name="connsiteY3" fmla="*/ 361904 h 361904"/>
                      <a:gd name="connsiteX4" fmla="*/ 713746 w 731391"/>
                      <a:gd name="connsiteY4" fmla="*/ 257153 h 361904"/>
                      <a:gd name="connsiteX0" fmla="*/ 706516 w 724161"/>
                      <a:gd name="connsiteY0" fmla="*/ 257544 h 362295"/>
                      <a:gd name="connsiteX1" fmla="*/ 179466 w 724161"/>
                      <a:gd name="connsiteY1" fmla="*/ 17514 h 362295"/>
                      <a:gd name="connsiteX2" fmla="*/ 144541 w 724161"/>
                      <a:gd name="connsiteY2" fmla="*/ 126099 h 362295"/>
                      <a:gd name="connsiteX3" fmla="*/ 657415 w 724161"/>
                      <a:gd name="connsiteY3" fmla="*/ 362295 h 362295"/>
                      <a:gd name="connsiteX4" fmla="*/ 706516 w 724161"/>
                      <a:gd name="connsiteY4" fmla="*/ 257544 h 362295"/>
                      <a:gd name="connsiteX0" fmla="*/ 706250 w 723895"/>
                      <a:gd name="connsiteY0" fmla="*/ 279951 h 384702"/>
                      <a:gd name="connsiteX1" fmla="*/ 179200 w 723895"/>
                      <a:gd name="connsiteY1" fmla="*/ 39921 h 384702"/>
                      <a:gd name="connsiteX2" fmla="*/ 144275 w 723895"/>
                      <a:gd name="connsiteY2" fmla="*/ 148506 h 384702"/>
                      <a:gd name="connsiteX3" fmla="*/ 657149 w 723895"/>
                      <a:gd name="connsiteY3" fmla="*/ 384702 h 384702"/>
                      <a:gd name="connsiteX4" fmla="*/ 706250 w 723895"/>
                      <a:gd name="connsiteY4" fmla="*/ 279951 h 384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3895" h="384702">
                        <a:moveTo>
                          <a:pt x="706250" y="279951"/>
                        </a:moveTo>
                        <a:cubicBezTo>
                          <a:pt x="626592" y="222488"/>
                          <a:pt x="269907" y="88742"/>
                          <a:pt x="179200" y="39921"/>
                        </a:cubicBezTo>
                        <a:cubicBezTo>
                          <a:pt x="1410" y="-109767"/>
                          <a:pt x="-98736" y="214509"/>
                          <a:pt x="144275" y="148506"/>
                        </a:cubicBezTo>
                        <a:cubicBezTo>
                          <a:pt x="291890" y="238295"/>
                          <a:pt x="454462" y="323549"/>
                          <a:pt x="657149" y="384702"/>
                        </a:cubicBezTo>
                        <a:cubicBezTo>
                          <a:pt x="727803" y="384417"/>
                          <a:pt x="739166" y="314447"/>
                          <a:pt x="706250" y="279951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7" name="フリーフォーム 6"/>
                  <p:cNvSpPr/>
                  <p:nvPr/>
                </p:nvSpPr>
                <p:spPr>
                  <a:xfrm rot="20799504">
                    <a:off x="1677951" y="2154130"/>
                    <a:ext cx="134112" cy="252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8" name="フリーフォーム 7"/>
                  <p:cNvSpPr/>
                  <p:nvPr/>
                </p:nvSpPr>
                <p:spPr>
                  <a:xfrm rot="290572">
                    <a:off x="2059650" y="2160577"/>
                    <a:ext cx="134112" cy="252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0" name="楕円 9"/>
                  <p:cNvSpPr/>
                  <p:nvPr/>
                </p:nvSpPr>
                <p:spPr>
                  <a:xfrm>
                    <a:off x="1289078" y="3518388"/>
                    <a:ext cx="1391920" cy="358543"/>
                  </a:xfrm>
                  <a:prstGeom prst="ellipse">
                    <a:avLst/>
                  </a:prstGeom>
                  <a:solidFill>
                    <a:schemeClr val="tx1">
                      <a:alpha val="1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1" name="楕円 10"/>
                  <p:cNvSpPr/>
                  <p:nvPr/>
                </p:nvSpPr>
                <p:spPr>
                  <a:xfrm>
                    <a:off x="1516331" y="2475105"/>
                    <a:ext cx="1005889" cy="35854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  <a:alpha val="1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12" name="グループ化 11"/>
                  <p:cNvGrpSpPr/>
                  <p:nvPr/>
                </p:nvGrpSpPr>
                <p:grpSpPr>
                  <a:xfrm>
                    <a:off x="1342418" y="2930134"/>
                    <a:ext cx="1299210" cy="658563"/>
                    <a:chOff x="3888079" y="2900768"/>
                    <a:chExt cx="1299210" cy="658563"/>
                  </a:xfrm>
                </p:grpSpPr>
                <p:sp>
                  <p:nvSpPr>
                    <p:cNvPr id="19" name="フリーフォーム 18"/>
                    <p:cNvSpPr/>
                    <p:nvPr/>
                  </p:nvSpPr>
                  <p:spPr>
                    <a:xfrm>
                      <a:off x="3888079" y="2900768"/>
                      <a:ext cx="1299210" cy="658563"/>
                    </a:xfrm>
                    <a:custGeom>
                      <a:avLst/>
                      <a:gdLst>
                        <a:gd name="connsiteX0" fmla="*/ 36195 w 1304925"/>
                        <a:gd name="connsiteY0" fmla="*/ 0 h 455295"/>
                        <a:gd name="connsiteX1" fmla="*/ 1287780 w 1304925"/>
                        <a:gd name="connsiteY1" fmla="*/ 20955 h 455295"/>
                        <a:gd name="connsiteX2" fmla="*/ 1304925 w 1304925"/>
                        <a:gd name="connsiteY2" fmla="*/ 133350 h 455295"/>
                        <a:gd name="connsiteX3" fmla="*/ 1118235 w 1304925"/>
                        <a:gd name="connsiteY3" fmla="*/ 131445 h 455295"/>
                        <a:gd name="connsiteX4" fmla="*/ 1152525 w 1304925"/>
                        <a:gd name="connsiteY4" fmla="*/ 455295 h 455295"/>
                        <a:gd name="connsiteX5" fmla="*/ 243840 w 1304925"/>
                        <a:gd name="connsiteY5" fmla="*/ 443865 h 455295"/>
                        <a:gd name="connsiteX6" fmla="*/ 249555 w 1304925"/>
                        <a:gd name="connsiteY6" fmla="*/ 137160 h 455295"/>
                        <a:gd name="connsiteX7" fmla="*/ 0 w 1304925"/>
                        <a:gd name="connsiteY7" fmla="*/ 120015 h 455295"/>
                        <a:gd name="connsiteX8" fmla="*/ 36195 w 1304925"/>
                        <a:gd name="connsiteY8" fmla="*/ 0 h 455295"/>
                        <a:gd name="connsiteX0" fmla="*/ 45720 w 1304925"/>
                        <a:gd name="connsiteY0" fmla="*/ 0 h 453390"/>
                        <a:gd name="connsiteX1" fmla="*/ 1287780 w 1304925"/>
                        <a:gd name="connsiteY1" fmla="*/ 19050 h 453390"/>
                        <a:gd name="connsiteX2" fmla="*/ 1304925 w 1304925"/>
                        <a:gd name="connsiteY2" fmla="*/ 131445 h 453390"/>
                        <a:gd name="connsiteX3" fmla="*/ 1118235 w 1304925"/>
                        <a:gd name="connsiteY3" fmla="*/ 129540 h 453390"/>
                        <a:gd name="connsiteX4" fmla="*/ 1152525 w 1304925"/>
                        <a:gd name="connsiteY4" fmla="*/ 453390 h 453390"/>
                        <a:gd name="connsiteX5" fmla="*/ 243840 w 1304925"/>
                        <a:gd name="connsiteY5" fmla="*/ 441960 h 453390"/>
                        <a:gd name="connsiteX6" fmla="*/ 249555 w 1304925"/>
                        <a:gd name="connsiteY6" fmla="*/ 135255 h 453390"/>
                        <a:gd name="connsiteX7" fmla="*/ 0 w 1304925"/>
                        <a:gd name="connsiteY7" fmla="*/ 118110 h 453390"/>
                        <a:gd name="connsiteX8" fmla="*/ 45720 w 1304925"/>
                        <a:gd name="connsiteY8" fmla="*/ 0 h 453390"/>
                        <a:gd name="connsiteX0" fmla="*/ 38100 w 1304925"/>
                        <a:gd name="connsiteY0" fmla="*/ 0 h 453390"/>
                        <a:gd name="connsiteX1" fmla="*/ 1287780 w 1304925"/>
                        <a:gd name="connsiteY1" fmla="*/ 19050 h 453390"/>
                        <a:gd name="connsiteX2" fmla="*/ 1304925 w 1304925"/>
                        <a:gd name="connsiteY2" fmla="*/ 131445 h 453390"/>
                        <a:gd name="connsiteX3" fmla="*/ 1118235 w 1304925"/>
                        <a:gd name="connsiteY3" fmla="*/ 129540 h 453390"/>
                        <a:gd name="connsiteX4" fmla="*/ 1152525 w 1304925"/>
                        <a:gd name="connsiteY4" fmla="*/ 453390 h 453390"/>
                        <a:gd name="connsiteX5" fmla="*/ 243840 w 1304925"/>
                        <a:gd name="connsiteY5" fmla="*/ 441960 h 453390"/>
                        <a:gd name="connsiteX6" fmla="*/ 249555 w 1304925"/>
                        <a:gd name="connsiteY6" fmla="*/ 135255 h 453390"/>
                        <a:gd name="connsiteX7" fmla="*/ 0 w 1304925"/>
                        <a:gd name="connsiteY7" fmla="*/ 118110 h 453390"/>
                        <a:gd name="connsiteX8" fmla="*/ 38100 w 1304925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0 w 1299210"/>
                        <a:gd name="connsiteY6" fmla="*/ 118110 h 453390"/>
                        <a:gd name="connsiteX7" fmla="*/ 32385 w 1299210"/>
                        <a:gd name="connsiteY7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0 w 1299210"/>
                        <a:gd name="connsiteY6" fmla="*/ 118110 h 453390"/>
                        <a:gd name="connsiteX7" fmla="*/ 32385 w 1299210"/>
                        <a:gd name="connsiteY7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0 w 1299210"/>
                        <a:gd name="connsiteY5" fmla="*/ 118110 h 453390"/>
                        <a:gd name="connsiteX6" fmla="*/ 32385 w 1299210"/>
                        <a:gd name="connsiteY6" fmla="*/ 0 h 453390"/>
                        <a:gd name="connsiteX0" fmla="*/ 32385 w 1299210"/>
                        <a:gd name="connsiteY0" fmla="*/ 0 h 166226"/>
                        <a:gd name="connsiteX1" fmla="*/ 1282065 w 1299210"/>
                        <a:gd name="connsiteY1" fmla="*/ 19050 h 166226"/>
                        <a:gd name="connsiteX2" fmla="*/ 1299210 w 1299210"/>
                        <a:gd name="connsiteY2" fmla="*/ 131445 h 166226"/>
                        <a:gd name="connsiteX3" fmla="*/ 1112520 w 1299210"/>
                        <a:gd name="connsiteY3" fmla="*/ 129540 h 166226"/>
                        <a:gd name="connsiteX4" fmla="*/ 0 w 1299210"/>
                        <a:gd name="connsiteY4" fmla="*/ 118110 h 166226"/>
                        <a:gd name="connsiteX5" fmla="*/ 32385 w 1299210"/>
                        <a:gd name="connsiteY5" fmla="*/ 0 h 166226"/>
                        <a:gd name="connsiteX0" fmla="*/ 32385 w 1299210"/>
                        <a:gd name="connsiteY0" fmla="*/ 0 h 166226"/>
                        <a:gd name="connsiteX1" fmla="*/ 1282065 w 1299210"/>
                        <a:gd name="connsiteY1" fmla="*/ 19050 h 166226"/>
                        <a:gd name="connsiteX2" fmla="*/ 1299210 w 1299210"/>
                        <a:gd name="connsiteY2" fmla="*/ 131445 h 166226"/>
                        <a:gd name="connsiteX3" fmla="*/ 0 w 1299210"/>
                        <a:gd name="connsiteY3" fmla="*/ 118110 h 166226"/>
                        <a:gd name="connsiteX4" fmla="*/ 32385 w 1299210"/>
                        <a:gd name="connsiteY4" fmla="*/ 0 h 166226"/>
                        <a:gd name="connsiteX0" fmla="*/ 32385 w 1299210"/>
                        <a:gd name="connsiteY0" fmla="*/ 0 h 275210"/>
                        <a:gd name="connsiteX1" fmla="*/ 1282065 w 1299210"/>
                        <a:gd name="connsiteY1" fmla="*/ 19050 h 275210"/>
                        <a:gd name="connsiteX2" fmla="*/ 1299210 w 1299210"/>
                        <a:gd name="connsiteY2" fmla="*/ 131445 h 275210"/>
                        <a:gd name="connsiteX3" fmla="*/ 0 w 1299210"/>
                        <a:gd name="connsiteY3" fmla="*/ 118110 h 275210"/>
                        <a:gd name="connsiteX4" fmla="*/ 32385 w 1299210"/>
                        <a:gd name="connsiteY4" fmla="*/ 0 h 275210"/>
                        <a:gd name="connsiteX0" fmla="*/ 32385 w 1299210"/>
                        <a:gd name="connsiteY0" fmla="*/ 0 h 300097"/>
                        <a:gd name="connsiteX1" fmla="*/ 1282065 w 1299210"/>
                        <a:gd name="connsiteY1" fmla="*/ 19050 h 300097"/>
                        <a:gd name="connsiteX2" fmla="*/ 1299210 w 1299210"/>
                        <a:gd name="connsiteY2" fmla="*/ 131445 h 300097"/>
                        <a:gd name="connsiteX3" fmla="*/ 0 w 1299210"/>
                        <a:gd name="connsiteY3" fmla="*/ 118110 h 300097"/>
                        <a:gd name="connsiteX4" fmla="*/ 32385 w 1299210"/>
                        <a:gd name="connsiteY4" fmla="*/ 0 h 300097"/>
                        <a:gd name="connsiteX0" fmla="*/ 32385 w 1299210"/>
                        <a:gd name="connsiteY0" fmla="*/ 0 h 261078"/>
                        <a:gd name="connsiteX1" fmla="*/ 1282065 w 1299210"/>
                        <a:gd name="connsiteY1" fmla="*/ 19050 h 261078"/>
                        <a:gd name="connsiteX2" fmla="*/ 1299210 w 1299210"/>
                        <a:gd name="connsiteY2" fmla="*/ 131445 h 261078"/>
                        <a:gd name="connsiteX3" fmla="*/ 0 w 1299210"/>
                        <a:gd name="connsiteY3" fmla="*/ 118110 h 261078"/>
                        <a:gd name="connsiteX4" fmla="*/ 32385 w 1299210"/>
                        <a:gd name="connsiteY4" fmla="*/ 0 h 261078"/>
                        <a:gd name="connsiteX0" fmla="*/ 32385 w 1299210"/>
                        <a:gd name="connsiteY0" fmla="*/ 0 h 272491"/>
                        <a:gd name="connsiteX1" fmla="*/ 1282065 w 1299210"/>
                        <a:gd name="connsiteY1" fmla="*/ 19050 h 272491"/>
                        <a:gd name="connsiteX2" fmla="*/ 1299210 w 1299210"/>
                        <a:gd name="connsiteY2" fmla="*/ 131445 h 272491"/>
                        <a:gd name="connsiteX3" fmla="*/ 0 w 1299210"/>
                        <a:gd name="connsiteY3" fmla="*/ 118110 h 272491"/>
                        <a:gd name="connsiteX4" fmla="*/ 32385 w 1299210"/>
                        <a:gd name="connsiteY4" fmla="*/ 0 h 272491"/>
                        <a:gd name="connsiteX0" fmla="*/ 32385 w 1299210"/>
                        <a:gd name="connsiteY0" fmla="*/ 0 h 224847"/>
                        <a:gd name="connsiteX1" fmla="*/ 1282065 w 1299210"/>
                        <a:gd name="connsiteY1" fmla="*/ 19050 h 224847"/>
                        <a:gd name="connsiteX2" fmla="*/ 1299210 w 1299210"/>
                        <a:gd name="connsiteY2" fmla="*/ 131445 h 224847"/>
                        <a:gd name="connsiteX3" fmla="*/ 318134 w 1299210"/>
                        <a:gd name="connsiteY3" fmla="*/ 224789 h 224847"/>
                        <a:gd name="connsiteX4" fmla="*/ 0 w 1299210"/>
                        <a:gd name="connsiteY4" fmla="*/ 118110 h 224847"/>
                        <a:gd name="connsiteX5" fmla="*/ 32385 w 1299210"/>
                        <a:gd name="connsiteY5" fmla="*/ 0 h 224847"/>
                        <a:gd name="connsiteX0" fmla="*/ 32385 w 1299210"/>
                        <a:gd name="connsiteY0" fmla="*/ 0 h 224847"/>
                        <a:gd name="connsiteX1" fmla="*/ 1282065 w 1299210"/>
                        <a:gd name="connsiteY1" fmla="*/ 19050 h 224847"/>
                        <a:gd name="connsiteX2" fmla="*/ 1299210 w 1299210"/>
                        <a:gd name="connsiteY2" fmla="*/ 131445 h 224847"/>
                        <a:gd name="connsiteX3" fmla="*/ 318134 w 1299210"/>
                        <a:gd name="connsiteY3" fmla="*/ 224789 h 224847"/>
                        <a:gd name="connsiteX4" fmla="*/ 0 w 1299210"/>
                        <a:gd name="connsiteY4" fmla="*/ 118110 h 224847"/>
                        <a:gd name="connsiteX5" fmla="*/ 32385 w 1299210"/>
                        <a:gd name="connsiteY5" fmla="*/ 0 h 224847"/>
                        <a:gd name="connsiteX0" fmla="*/ 32385 w 1299210"/>
                        <a:gd name="connsiteY0" fmla="*/ 0 h 233737"/>
                        <a:gd name="connsiteX1" fmla="*/ 1282065 w 1299210"/>
                        <a:gd name="connsiteY1" fmla="*/ 19050 h 233737"/>
                        <a:gd name="connsiteX2" fmla="*/ 1299210 w 1299210"/>
                        <a:gd name="connsiteY2" fmla="*/ 131445 h 233737"/>
                        <a:gd name="connsiteX3" fmla="*/ 516254 w 1299210"/>
                        <a:gd name="connsiteY3" fmla="*/ 217169 h 233737"/>
                        <a:gd name="connsiteX4" fmla="*/ 318134 w 1299210"/>
                        <a:gd name="connsiteY4" fmla="*/ 224789 h 233737"/>
                        <a:gd name="connsiteX5" fmla="*/ 0 w 1299210"/>
                        <a:gd name="connsiteY5" fmla="*/ 118110 h 233737"/>
                        <a:gd name="connsiteX6" fmla="*/ 32385 w 1299210"/>
                        <a:gd name="connsiteY6" fmla="*/ 0 h 233737"/>
                        <a:gd name="connsiteX0" fmla="*/ 32385 w 1299210"/>
                        <a:gd name="connsiteY0" fmla="*/ 0 h 490245"/>
                        <a:gd name="connsiteX1" fmla="*/ 1282065 w 1299210"/>
                        <a:gd name="connsiteY1" fmla="*/ 19050 h 490245"/>
                        <a:gd name="connsiteX2" fmla="*/ 1299210 w 1299210"/>
                        <a:gd name="connsiteY2" fmla="*/ 131445 h 490245"/>
                        <a:gd name="connsiteX3" fmla="*/ 249554 w 1299210"/>
                        <a:gd name="connsiteY3" fmla="*/ 489584 h 490245"/>
                        <a:gd name="connsiteX4" fmla="*/ 318134 w 1299210"/>
                        <a:gd name="connsiteY4" fmla="*/ 224789 h 490245"/>
                        <a:gd name="connsiteX5" fmla="*/ 0 w 1299210"/>
                        <a:gd name="connsiteY5" fmla="*/ 118110 h 490245"/>
                        <a:gd name="connsiteX6" fmla="*/ 32385 w 1299210"/>
                        <a:gd name="connsiteY6" fmla="*/ 0 h 490245"/>
                        <a:gd name="connsiteX0" fmla="*/ 32385 w 1299210"/>
                        <a:gd name="connsiteY0" fmla="*/ 0 h 489584"/>
                        <a:gd name="connsiteX1" fmla="*/ 1282065 w 1299210"/>
                        <a:gd name="connsiteY1" fmla="*/ 19050 h 489584"/>
                        <a:gd name="connsiteX2" fmla="*/ 1299210 w 1299210"/>
                        <a:gd name="connsiteY2" fmla="*/ 131445 h 489584"/>
                        <a:gd name="connsiteX3" fmla="*/ 249554 w 1299210"/>
                        <a:gd name="connsiteY3" fmla="*/ 489584 h 489584"/>
                        <a:gd name="connsiteX4" fmla="*/ 318134 w 1299210"/>
                        <a:gd name="connsiteY4" fmla="*/ 224789 h 489584"/>
                        <a:gd name="connsiteX5" fmla="*/ 0 w 1299210"/>
                        <a:gd name="connsiteY5" fmla="*/ 118110 h 489584"/>
                        <a:gd name="connsiteX6" fmla="*/ 32385 w 1299210"/>
                        <a:gd name="connsiteY6" fmla="*/ 0 h 489584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8871"/>
                        <a:gd name="connsiteX1" fmla="*/ 1282065 w 1299210"/>
                        <a:gd name="connsiteY1" fmla="*/ 19050 h 488871"/>
                        <a:gd name="connsiteX2" fmla="*/ 1299210 w 1299210"/>
                        <a:gd name="connsiteY2" fmla="*/ 131445 h 488871"/>
                        <a:gd name="connsiteX3" fmla="*/ 765809 w 1299210"/>
                        <a:gd name="connsiteY3" fmla="*/ 314325 h 488871"/>
                        <a:gd name="connsiteX4" fmla="*/ 186689 w 1299210"/>
                        <a:gd name="connsiteY4" fmla="*/ 487679 h 488871"/>
                        <a:gd name="connsiteX5" fmla="*/ 318134 w 1299210"/>
                        <a:gd name="connsiteY5" fmla="*/ 224789 h 488871"/>
                        <a:gd name="connsiteX6" fmla="*/ 0 w 1299210"/>
                        <a:gd name="connsiteY6" fmla="*/ 118110 h 488871"/>
                        <a:gd name="connsiteX7" fmla="*/ 32385 w 1299210"/>
                        <a:gd name="connsiteY7" fmla="*/ 0 h 488871"/>
                        <a:gd name="connsiteX0" fmla="*/ 32385 w 1299210"/>
                        <a:gd name="connsiteY0" fmla="*/ 0 h 566621"/>
                        <a:gd name="connsiteX1" fmla="*/ 1282065 w 1299210"/>
                        <a:gd name="connsiteY1" fmla="*/ 19050 h 566621"/>
                        <a:gd name="connsiteX2" fmla="*/ 1299210 w 1299210"/>
                        <a:gd name="connsiteY2" fmla="*/ 131445 h 566621"/>
                        <a:gd name="connsiteX3" fmla="*/ 925829 w 1299210"/>
                        <a:gd name="connsiteY3" fmla="*/ 548640 h 566621"/>
                        <a:gd name="connsiteX4" fmla="*/ 186689 w 1299210"/>
                        <a:gd name="connsiteY4" fmla="*/ 487679 h 566621"/>
                        <a:gd name="connsiteX5" fmla="*/ 318134 w 1299210"/>
                        <a:gd name="connsiteY5" fmla="*/ 224789 h 566621"/>
                        <a:gd name="connsiteX6" fmla="*/ 0 w 1299210"/>
                        <a:gd name="connsiteY6" fmla="*/ 118110 h 566621"/>
                        <a:gd name="connsiteX7" fmla="*/ 32385 w 1299210"/>
                        <a:gd name="connsiteY7" fmla="*/ 0 h 5666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2582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8678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8678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371475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6489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6489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3822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55589"/>
                        <a:gd name="connsiteX1" fmla="*/ 1282065 w 1299210"/>
                        <a:gd name="connsiteY1" fmla="*/ 19050 h 555589"/>
                        <a:gd name="connsiteX2" fmla="*/ 1299210 w 1299210"/>
                        <a:gd name="connsiteY2" fmla="*/ 131445 h 555589"/>
                        <a:gd name="connsiteX3" fmla="*/ 1038224 w 1299210"/>
                        <a:gd name="connsiteY3" fmla="*/ 232410 h 555589"/>
                        <a:gd name="connsiteX4" fmla="*/ 1078229 w 1299210"/>
                        <a:gd name="connsiteY4" fmla="*/ 518160 h 555589"/>
                        <a:gd name="connsiteX5" fmla="*/ 186689 w 1299210"/>
                        <a:gd name="connsiteY5" fmla="*/ 487679 h 555589"/>
                        <a:gd name="connsiteX6" fmla="*/ 318134 w 1299210"/>
                        <a:gd name="connsiteY6" fmla="*/ 224789 h 555589"/>
                        <a:gd name="connsiteX7" fmla="*/ 0 w 1299210"/>
                        <a:gd name="connsiteY7" fmla="*/ 118110 h 555589"/>
                        <a:gd name="connsiteX8" fmla="*/ 32385 w 1299210"/>
                        <a:gd name="connsiteY8" fmla="*/ 0 h 555589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3822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3822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69544 w 1299210"/>
                        <a:gd name="connsiteY6" fmla="*/ 23240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39064 w 1299210"/>
                        <a:gd name="connsiteY6" fmla="*/ 1866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39064 w 1299210"/>
                        <a:gd name="connsiteY6" fmla="*/ 1866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96324"/>
                        <a:gd name="connsiteX1" fmla="*/ 1282065 w 1299210"/>
                        <a:gd name="connsiteY1" fmla="*/ 19050 h 596324"/>
                        <a:gd name="connsiteX2" fmla="*/ 1299210 w 1299210"/>
                        <a:gd name="connsiteY2" fmla="*/ 131445 h 596324"/>
                        <a:gd name="connsiteX3" fmla="*/ 1022984 w 1299210"/>
                        <a:gd name="connsiteY3" fmla="*/ 232410 h 596324"/>
                        <a:gd name="connsiteX4" fmla="*/ 1078229 w 1299210"/>
                        <a:gd name="connsiteY4" fmla="*/ 518160 h 596324"/>
                        <a:gd name="connsiteX5" fmla="*/ 72389 w 1299210"/>
                        <a:gd name="connsiteY5" fmla="*/ 537209 h 596324"/>
                        <a:gd name="connsiteX6" fmla="*/ 139064 w 1299210"/>
                        <a:gd name="connsiteY6" fmla="*/ 186689 h 596324"/>
                        <a:gd name="connsiteX7" fmla="*/ 0 w 1299210"/>
                        <a:gd name="connsiteY7" fmla="*/ 118110 h 596324"/>
                        <a:gd name="connsiteX8" fmla="*/ 32385 w 1299210"/>
                        <a:gd name="connsiteY8" fmla="*/ 0 h 596324"/>
                        <a:gd name="connsiteX0" fmla="*/ 32385 w 1299210"/>
                        <a:gd name="connsiteY0" fmla="*/ 0 h 596324"/>
                        <a:gd name="connsiteX1" fmla="*/ 1282065 w 1299210"/>
                        <a:gd name="connsiteY1" fmla="*/ 19050 h 596324"/>
                        <a:gd name="connsiteX2" fmla="*/ 1299210 w 1299210"/>
                        <a:gd name="connsiteY2" fmla="*/ 131445 h 596324"/>
                        <a:gd name="connsiteX3" fmla="*/ 1022984 w 1299210"/>
                        <a:gd name="connsiteY3" fmla="*/ 232410 h 596324"/>
                        <a:gd name="connsiteX4" fmla="*/ 1078229 w 1299210"/>
                        <a:gd name="connsiteY4" fmla="*/ 518160 h 596324"/>
                        <a:gd name="connsiteX5" fmla="*/ 72389 w 1299210"/>
                        <a:gd name="connsiteY5" fmla="*/ 537209 h 596324"/>
                        <a:gd name="connsiteX6" fmla="*/ 139064 w 1299210"/>
                        <a:gd name="connsiteY6" fmla="*/ 186689 h 596324"/>
                        <a:gd name="connsiteX7" fmla="*/ 0 w 1299210"/>
                        <a:gd name="connsiteY7" fmla="*/ 118110 h 596324"/>
                        <a:gd name="connsiteX8" fmla="*/ 32385 w 1299210"/>
                        <a:gd name="connsiteY8" fmla="*/ 0 h 596324"/>
                        <a:gd name="connsiteX0" fmla="*/ 32385 w 1299210"/>
                        <a:gd name="connsiteY0" fmla="*/ 0 h 640744"/>
                        <a:gd name="connsiteX1" fmla="*/ 1282065 w 1299210"/>
                        <a:gd name="connsiteY1" fmla="*/ 19050 h 640744"/>
                        <a:gd name="connsiteX2" fmla="*/ 1299210 w 1299210"/>
                        <a:gd name="connsiteY2" fmla="*/ 131445 h 640744"/>
                        <a:gd name="connsiteX3" fmla="*/ 1022984 w 1299210"/>
                        <a:gd name="connsiteY3" fmla="*/ 232410 h 640744"/>
                        <a:gd name="connsiteX4" fmla="*/ 1078229 w 1299210"/>
                        <a:gd name="connsiteY4" fmla="*/ 590550 h 640744"/>
                        <a:gd name="connsiteX5" fmla="*/ 72389 w 1299210"/>
                        <a:gd name="connsiteY5" fmla="*/ 537209 h 640744"/>
                        <a:gd name="connsiteX6" fmla="*/ 139064 w 1299210"/>
                        <a:gd name="connsiteY6" fmla="*/ 186689 h 640744"/>
                        <a:gd name="connsiteX7" fmla="*/ 0 w 1299210"/>
                        <a:gd name="connsiteY7" fmla="*/ 118110 h 640744"/>
                        <a:gd name="connsiteX8" fmla="*/ 32385 w 1299210"/>
                        <a:gd name="connsiteY8" fmla="*/ 0 h 640744"/>
                        <a:gd name="connsiteX0" fmla="*/ 32385 w 1299210"/>
                        <a:gd name="connsiteY0" fmla="*/ 0 h 658563"/>
                        <a:gd name="connsiteX1" fmla="*/ 1282065 w 1299210"/>
                        <a:gd name="connsiteY1" fmla="*/ 19050 h 658563"/>
                        <a:gd name="connsiteX2" fmla="*/ 1299210 w 1299210"/>
                        <a:gd name="connsiteY2" fmla="*/ 131445 h 658563"/>
                        <a:gd name="connsiteX3" fmla="*/ 1022984 w 1299210"/>
                        <a:gd name="connsiteY3" fmla="*/ 232410 h 658563"/>
                        <a:gd name="connsiteX4" fmla="*/ 1078229 w 1299210"/>
                        <a:gd name="connsiteY4" fmla="*/ 590550 h 658563"/>
                        <a:gd name="connsiteX5" fmla="*/ 72389 w 1299210"/>
                        <a:gd name="connsiteY5" fmla="*/ 537209 h 658563"/>
                        <a:gd name="connsiteX6" fmla="*/ 139064 w 1299210"/>
                        <a:gd name="connsiteY6" fmla="*/ 186689 h 658563"/>
                        <a:gd name="connsiteX7" fmla="*/ 0 w 1299210"/>
                        <a:gd name="connsiteY7" fmla="*/ 118110 h 658563"/>
                        <a:gd name="connsiteX8" fmla="*/ 32385 w 1299210"/>
                        <a:gd name="connsiteY8" fmla="*/ 0 h 6585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9210" h="658563">
                          <a:moveTo>
                            <a:pt x="32385" y="0"/>
                          </a:moveTo>
                          <a:cubicBezTo>
                            <a:pt x="513715" y="244475"/>
                            <a:pt x="972185" y="191770"/>
                            <a:pt x="1282065" y="19050"/>
                          </a:cubicBezTo>
                          <a:lnTo>
                            <a:pt x="1299210" y="131445"/>
                          </a:lnTo>
                          <a:cubicBezTo>
                            <a:pt x="1263015" y="190182"/>
                            <a:pt x="1122679" y="210503"/>
                            <a:pt x="1022984" y="232410"/>
                          </a:cubicBezTo>
                          <a:cubicBezTo>
                            <a:pt x="1037589" y="385762"/>
                            <a:pt x="995997" y="498793"/>
                            <a:pt x="1078229" y="590550"/>
                          </a:cubicBezTo>
                          <a:cubicBezTo>
                            <a:pt x="957579" y="695642"/>
                            <a:pt x="251776" y="679767"/>
                            <a:pt x="72389" y="537209"/>
                          </a:cubicBezTo>
                          <a:cubicBezTo>
                            <a:pt x="74611" y="455611"/>
                            <a:pt x="61276" y="353694"/>
                            <a:pt x="139064" y="186689"/>
                          </a:cubicBezTo>
                          <a:cubicBezTo>
                            <a:pt x="38734" y="169227"/>
                            <a:pt x="47625" y="155575"/>
                            <a:pt x="0" y="118110"/>
                          </a:cubicBezTo>
                          <a:lnTo>
                            <a:pt x="32385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0" name="正方形/長方形 19"/>
                    <p:cNvSpPr/>
                    <p:nvPr/>
                  </p:nvSpPr>
                  <p:spPr>
                    <a:xfrm rot="259512">
                      <a:off x="3985880" y="3176400"/>
                      <a:ext cx="938583" cy="2764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prstTxWarp prst="textArchDown">
                        <a:avLst/>
                      </a:prstTxWarp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b="1" i="0" u="none" strike="noStrike" kern="1200" cap="none" spc="0" normalizeH="0" baseline="0" noProof="0" dirty="0" smtClean="0">
                          <a:ln w="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正楷書体-PRO" panose="03000600000000000000" pitchFamily="66" charset="-128"/>
                          <a:ea typeface="HG正楷書体-PRO" panose="03000600000000000000" pitchFamily="66" charset="-128"/>
                          <a:cs typeface="+mn-cs"/>
                        </a:rPr>
                        <a:t>しょうゆ</a:t>
                      </a:r>
                      <a:endParaRPr kumimoji="0" lang="ja-JP" altLang="en-US" sz="1000" b="1" i="0" u="none" strike="noStrike" kern="1200" cap="none" spc="0" normalizeH="0" baseline="0" noProof="0" dirty="0">
                        <a:ln w="0"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正楷書体-PRO" panose="03000600000000000000" pitchFamily="66" charset="-128"/>
                        <a:ea typeface="HG正楷書体-PRO" panose="03000600000000000000" pitchFamily="66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3" name="グループ化 12"/>
                  <p:cNvGrpSpPr/>
                  <p:nvPr/>
                </p:nvGrpSpPr>
                <p:grpSpPr>
                  <a:xfrm>
                    <a:off x="1666345" y="2251688"/>
                    <a:ext cx="549832" cy="532555"/>
                    <a:chOff x="5842078" y="2451470"/>
                    <a:chExt cx="549832" cy="532555"/>
                  </a:xfrm>
                </p:grpSpPr>
                <p:sp>
                  <p:nvSpPr>
                    <p:cNvPr id="14" name="楕円 13"/>
                    <p:cNvSpPr/>
                    <p:nvPr/>
                  </p:nvSpPr>
                  <p:spPr>
                    <a:xfrm>
                      <a:off x="5842078" y="2451470"/>
                      <a:ext cx="226195" cy="330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5" name="楕円 14"/>
                    <p:cNvSpPr/>
                    <p:nvPr/>
                  </p:nvSpPr>
                  <p:spPr>
                    <a:xfrm>
                      <a:off x="6149204" y="2451470"/>
                      <a:ext cx="226195" cy="330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6" name="楕円 15"/>
                    <p:cNvSpPr/>
                    <p:nvPr/>
                  </p:nvSpPr>
                  <p:spPr>
                    <a:xfrm>
                      <a:off x="5860741" y="2502786"/>
                      <a:ext cx="128154" cy="18694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7" name="楕円 16"/>
                    <p:cNvSpPr/>
                    <p:nvPr/>
                  </p:nvSpPr>
                  <p:spPr>
                    <a:xfrm>
                      <a:off x="6163316" y="2501841"/>
                      <a:ext cx="128154" cy="18694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8" name="フリーフォーム 17"/>
                    <p:cNvSpPr/>
                    <p:nvPr/>
                  </p:nvSpPr>
                  <p:spPr>
                    <a:xfrm>
                      <a:off x="5920740" y="2849245"/>
                      <a:ext cx="471170" cy="134780"/>
                    </a:xfrm>
                    <a:custGeom>
                      <a:avLst/>
                      <a:gdLst>
                        <a:gd name="connsiteX0" fmla="*/ 0 w 513080"/>
                        <a:gd name="connsiteY0" fmla="*/ 0 h 71120"/>
                        <a:gd name="connsiteX1" fmla="*/ 467360 w 513080"/>
                        <a:gd name="connsiteY1" fmla="*/ 0 h 71120"/>
                        <a:gd name="connsiteX2" fmla="*/ 513080 w 513080"/>
                        <a:gd name="connsiteY2" fmla="*/ 71120 h 71120"/>
                        <a:gd name="connsiteX3" fmla="*/ 513080 w 513080"/>
                        <a:gd name="connsiteY3" fmla="*/ 71120 h 71120"/>
                        <a:gd name="connsiteX0" fmla="*/ 0 w 490220"/>
                        <a:gd name="connsiteY0" fmla="*/ 0 h 107315"/>
                        <a:gd name="connsiteX1" fmla="*/ 444500 w 490220"/>
                        <a:gd name="connsiteY1" fmla="*/ 36195 h 107315"/>
                        <a:gd name="connsiteX2" fmla="*/ 490220 w 490220"/>
                        <a:gd name="connsiteY2" fmla="*/ 107315 h 107315"/>
                        <a:gd name="connsiteX3" fmla="*/ 490220 w 490220"/>
                        <a:gd name="connsiteY3" fmla="*/ 107315 h 107315"/>
                        <a:gd name="connsiteX0" fmla="*/ 0 w 490220"/>
                        <a:gd name="connsiteY0" fmla="*/ 0 h 107315"/>
                        <a:gd name="connsiteX1" fmla="*/ 444500 w 490220"/>
                        <a:gd name="connsiteY1" fmla="*/ 36195 h 107315"/>
                        <a:gd name="connsiteX2" fmla="*/ 490220 w 490220"/>
                        <a:gd name="connsiteY2" fmla="*/ 107315 h 107315"/>
                        <a:gd name="connsiteX3" fmla="*/ 490220 w 490220"/>
                        <a:gd name="connsiteY3" fmla="*/ 107315 h 107315"/>
                        <a:gd name="connsiteX0" fmla="*/ 0 w 490220"/>
                        <a:gd name="connsiteY0" fmla="*/ 0 h 107315"/>
                        <a:gd name="connsiteX1" fmla="*/ 429260 w 490220"/>
                        <a:gd name="connsiteY1" fmla="*/ 1905 h 107315"/>
                        <a:gd name="connsiteX2" fmla="*/ 490220 w 490220"/>
                        <a:gd name="connsiteY2" fmla="*/ 107315 h 107315"/>
                        <a:gd name="connsiteX3" fmla="*/ 490220 w 490220"/>
                        <a:gd name="connsiteY3" fmla="*/ 107315 h 107315"/>
                        <a:gd name="connsiteX0" fmla="*/ 0 w 490220"/>
                        <a:gd name="connsiteY0" fmla="*/ 0 h 129069"/>
                        <a:gd name="connsiteX1" fmla="*/ 429260 w 490220"/>
                        <a:gd name="connsiteY1" fmla="*/ 1905 h 129069"/>
                        <a:gd name="connsiteX2" fmla="*/ 490220 w 490220"/>
                        <a:gd name="connsiteY2" fmla="*/ 107315 h 129069"/>
                        <a:gd name="connsiteX3" fmla="*/ 490220 w 490220"/>
                        <a:gd name="connsiteY3" fmla="*/ 107315 h 129069"/>
                        <a:gd name="connsiteX0" fmla="*/ 0 w 490220"/>
                        <a:gd name="connsiteY0" fmla="*/ 0 h 129069"/>
                        <a:gd name="connsiteX1" fmla="*/ 429260 w 490220"/>
                        <a:gd name="connsiteY1" fmla="*/ 1905 h 129069"/>
                        <a:gd name="connsiteX2" fmla="*/ 490220 w 490220"/>
                        <a:gd name="connsiteY2" fmla="*/ 107315 h 129069"/>
                        <a:gd name="connsiteX3" fmla="*/ 490220 w 490220"/>
                        <a:gd name="connsiteY3" fmla="*/ 107315 h 129069"/>
                        <a:gd name="connsiteX0" fmla="*/ 0 w 490220"/>
                        <a:gd name="connsiteY0" fmla="*/ 0 h 129069"/>
                        <a:gd name="connsiteX1" fmla="*/ 429260 w 490220"/>
                        <a:gd name="connsiteY1" fmla="*/ 1905 h 129069"/>
                        <a:gd name="connsiteX2" fmla="*/ 490220 w 490220"/>
                        <a:gd name="connsiteY2" fmla="*/ 107315 h 129069"/>
                        <a:gd name="connsiteX3" fmla="*/ 490220 w 490220"/>
                        <a:gd name="connsiteY3" fmla="*/ 107315 h 129069"/>
                        <a:gd name="connsiteX0" fmla="*/ 0 w 537845"/>
                        <a:gd name="connsiteY0" fmla="*/ 0 h 129069"/>
                        <a:gd name="connsiteX1" fmla="*/ 429260 w 537845"/>
                        <a:gd name="connsiteY1" fmla="*/ 1905 h 129069"/>
                        <a:gd name="connsiteX2" fmla="*/ 490220 w 537845"/>
                        <a:gd name="connsiteY2" fmla="*/ 107315 h 129069"/>
                        <a:gd name="connsiteX3" fmla="*/ 537845 w 537845"/>
                        <a:gd name="connsiteY3" fmla="*/ 105410 h 129069"/>
                        <a:gd name="connsiteX0" fmla="*/ 0 w 490220"/>
                        <a:gd name="connsiteY0" fmla="*/ 0 h 129069"/>
                        <a:gd name="connsiteX1" fmla="*/ 429260 w 490220"/>
                        <a:gd name="connsiteY1" fmla="*/ 1905 h 129069"/>
                        <a:gd name="connsiteX2" fmla="*/ 490220 w 490220"/>
                        <a:gd name="connsiteY2" fmla="*/ 107315 h 129069"/>
                        <a:gd name="connsiteX0" fmla="*/ 0 w 465455"/>
                        <a:gd name="connsiteY0" fmla="*/ 0 h 129069"/>
                        <a:gd name="connsiteX1" fmla="*/ 429260 w 465455"/>
                        <a:gd name="connsiteY1" fmla="*/ 1905 h 129069"/>
                        <a:gd name="connsiteX2" fmla="*/ 465455 w 465455"/>
                        <a:gd name="connsiteY2" fmla="*/ 55880 h 129069"/>
                        <a:gd name="connsiteX0" fmla="*/ 0 w 465455"/>
                        <a:gd name="connsiteY0" fmla="*/ 0 h 129069"/>
                        <a:gd name="connsiteX1" fmla="*/ 429260 w 465455"/>
                        <a:gd name="connsiteY1" fmla="*/ 1905 h 129069"/>
                        <a:gd name="connsiteX2" fmla="*/ 465455 w 465455"/>
                        <a:gd name="connsiteY2" fmla="*/ 55880 h 129069"/>
                        <a:gd name="connsiteX0" fmla="*/ 0 w 471170"/>
                        <a:gd name="connsiteY0" fmla="*/ 0 h 129069"/>
                        <a:gd name="connsiteX1" fmla="*/ 429260 w 471170"/>
                        <a:gd name="connsiteY1" fmla="*/ 1905 h 129069"/>
                        <a:gd name="connsiteX2" fmla="*/ 471170 w 471170"/>
                        <a:gd name="connsiteY2" fmla="*/ 52070 h 129069"/>
                        <a:gd name="connsiteX0" fmla="*/ 0 w 471170"/>
                        <a:gd name="connsiteY0" fmla="*/ 0 h 141314"/>
                        <a:gd name="connsiteX1" fmla="*/ 421640 w 471170"/>
                        <a:gd name="connsiteY1" fmla="*/ 26670 h 141314"/>
                        <a:gd name="connsiteX2" fmla="*/ 471170 w 471170"/>
                        <a:gd name="connsiteY2" fmla="*/ 52070 h 141314"/>
                        <a:gd name="connsiteX0" fmla="*/ 0 w 471170"/>
                        <a:gd name="connsiteY0" fmla="*/ 0 h 141314"/>
                        <a:gd name="connsiteX1" fmla="*/ 421640 w 471170"/>
                        <a:gd name="connsiteY1" fmla="*/ 26670 h 141314"/>
                        <a:gd name="connsiteX2" fmla="*/ 471170 w 471170"/>
                        <a:gd name="connsiteY2" fmla="*/ 52070 h 141314"/>
                        <a:gd name="connsiteX0" fmla="*/ 0 w 471170"/>
                        <a:gd name="connsiteY0" fmla="*/ 0 h 134780"/>
                        <a:gd name="connsiteX1" fmla="*/ 421640 w 471170"/>
                        <a:gd name="connsiteY1" fmla="*/ 26670 h 134780"/>
                        <a:gd name="connsiteX2" fmla="*/ 471170 w 471170"/>
                        <a:gd name="connsiteY2" fmla="*/ 52070 h 1347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71170" h="134780">
                          <a:moveTo>
                            <a:pt x="0" y="0"/>
                          </a:moveTo>
                          <a:cubicBezTo>
                            <a:pt x="71967" y="187325"/>
                            <a:pt x="336338" y="163195"/>
                            <a:pt x="421640" y="26670"/>
                          </a:cubicBezTo>
                          <a:cubicBezTo>
                            <a:pt x="413385" y="71332"/>
                            <a:pt x="449263" y="67204"/>
                            <a:pt x="471170" y="52070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26" name="グループ化 25"/>
                <p:cNvGrpSpPr>
                  <a:grpSpLocks noChangeAspect="1"/>
                </p:cNvGrpSpPr>
                <p:nvPr/>
              </p:nvGrpSpPr>
              <p:grpSpPr>
                <a:xfrm rot="21128332">
                  <a:off x="3622910" y="2622708"/>
                  <a:ext cx="214546" cy="510995"/>
                  <a:chOff x="7772400" y="-190648"/>
                  <a:chExt cx="2356757" cy="5613223"/>
                </a:xfrm>
              </p:grpSpPr>
              <p:sp>
                <p:nvSpPr>
                  <p:cNvPr id="27" name="フリーフォーム 26"/>
                  <p:cNvSpPr/>
                  <p:nvPr/>
                </p:nvSpPr>
                <p:spPr>
                  <a:xfrm>
                    <a:off x="7772400" y="2541814"/>
                    <a:ext cx="2356757" cy="2880761"/>
                  </a:xfrm>
                  <a:custGeom>
                    <a:avLst/>
                    <a:gdLst>
                      <a:gd name="connsiteX0" fmla="*/ 1055914 w 2356757"/>
                      <a:gd name="connsiteY0" fmla="*/ 0 h 2879272"/>
                      <a:gd name="connsiteX1" fmla="*/ 0 w 2356757"/>
                      <a:gd name="connsiteY1" fmla="*/ 2868386 h 2879272"/>
                      <a:gd name="connsiteX2" fmla="*/ 1246414 w 2356757"/>
                      <a:gd name="connsiteY2" fmla="*/ 2879272 h 2879272"/>
                      <a:gd name="connsiteX3" fmla="*/ 2356757 w 2356757"/>
                      <a:gd name="connsiteY3" fmla="*/ 2841172 h 2879272"/>
                      <a:gd name="connsiteX4" fmla="*/ 1055914 w 2356757"/>
                      <a:gd name="connsiteY4" fmla="*/ 0 h 2879272"/>
                      <a:gd name="connsiteX0" fmla="*/ 1055914 w 2356757"/>
                      <a:gd name="connsiteY0" fmla="*/ 0 h 2879272"/>
                      <a:gd name="connsiteX1" fmla="*/ 0 w 2356757"/>
                      <a:gd name="connsiteY1" fmla="*/ 2868386 h 2879272"/>
                      <a:gd name="connsiteX2" fmla="*/ 1246414 w 2356757"/>
                      <a:gd name="connsiteY2" fmla="*/ 2879272 h 2879272"/>
                      <a:gd name="connsiteX3" fmla="*/ 2356757 w 2356757"/>
                      <a:gd name="connsiteY3" fmla="*/ 2841172 h 2879272"/>
                      <a:gd name="connsiteX4" fmla="*/ 1055914 w 2356757"/>
                      <a:gd name="connsiteY4" fmla="*/ 0 h 2879272"/>
                      <a:gd name="connsiteX0" fmla="*/ 1055914 w 2356757"/>
                      <a:gd name="connsiteY0" fmla="*/ 0 h 2901123"/>
                      <a:gd name="connsiteX1" fmla="*/ 0 w 2356757"/>
                      <a:gd name="connsiteY1" fmla="*/ 2868386 h 2901123"/>
                      <a:gd name="connsiteX2" fmla="*/ 1246414 w 2356757"/>
                      <a:gd name="connsiteY2" fmla="*/ 2879272 h 2901123"/>
                      <a:gd name="connsiteX3" fmla="*/ 2356757 w 2356757"/>
                      <a:gd name="connsiteY3" fmla="*/ 2841172 h 2901123"/>
                      <a:gd name="connsiteX4" fmla="*/ 1055914 w 2356757"/>
                      <a:gd name="connsiteY4" fmla="*/ 0 h 2901123"/>
                      <a:gd name="connsiteX0" fmla="*/ 1055914 w 2356757"/>
                      <a:gd name="connsiteY0" fmla="*/ 0 h 2901123"/>
                      <a:gd name="connsiteX1" fmla="*/ 0 w 2356757"/>
                      <a:gd name="connsiteY1" fmla="*/ 2868386 h 2901123"/>
                      <a:gd name="connsiteX2" fmla="*/ 1246414 w 2356757"/>
                      <a:gd name="connsiteY2" fmla="*/ 2879272 h 2901123"/>
                      <a:gd name="connsiteX3" fmla="*/ 2356757 w 2356757"/>
                      <a:gd name="connsiteY3" fmla="*/ 2841172 h 2901123"/>
                      <a:gd name="connsiteX4" fmla="*/ 1055914 w 2356757"/>
                      <a:gd name="connsiteY4" fmla="*/ 0 h 2901123"/>
                      <a:gd name="connsiteX0" fmla="*/ 1055914 w 2356757"/>
                      <a:gd name="connsiteY0" fmla="*/ 0 h 2880803"/>
                      <a:gd name="connsiteX1" fmla="*/ 0 w 2356757"/>
                      <a:gd name="connsiteY1" fmla="*/ 2868386 h 2880803"/>
                      <a:gd name="connsiteX2" fmla="*/ 1246414 w 2356757"/>
                      <a:gd name="connsiteY2" fmla="*/ 2879272 h 2880803"/>
                      <a:gd name="connsiteX3" fmla="*/ 2356757 w 2356757"/>
                      <a:gd name="connsiteY3" fmla="*/ 2841172 h 2880803"/>
                      <a:gd name="connsiteX4" fmla="*/ 1055914 w 2356757"/>
                      <a:gd name="connsiteY4" fmla="*/ 0 h 2880803"/>
                      <a:gd name="connsiteX0" fmla="*/ 1055914 w 2356757"/>
                      <a:gd name="connsiteY0" fmla="*/ 0 h 2880803"/>
                      <a:gd name="connsiteX1" fmla="*/ 0 w 2356757"/>
                      <a:gd name="connsiteY1" fmla="*/ 2868386 h 2880803"/>
                      <a:gd name="connsiteX2" fmla="*/ 1246414 w 2356757"/>
                      <a:gd name="connsiteY2" fmla="*/ 2879272 h 2880803"/>
                      <a:gd name="connsiteX3" fmla="*/ 2356757 w 2356757"/>
                      <a:gd name="connsiteY3" fmla="*/ 2841172 h 2880803"/>
                      <a:gd name="connsiteX4" fmla="*/ 1055914 w 2356757"/>
                      <a:gd name="connsiteY4" fmla="*/ 0 h 2880803"/>
                      <a:gd name="connsiteX0" fmla="*/ 1055914 w 2356757"/>
                      <a:gd name="connsiteY0" fmla="*/ 0 h 2880761"/>
                      <a:gd name="connsiteX1" fmla="*/ 0 w 2356757"/>
                      <a:gd name="connsiteY1" fmla="*/ 2868386 h 2880761"/>
                      <a:gd name="connsiteX2" fmla="*/ 1246414 w 2356757"/>
                      <a:gd name="connsiteY2" fmla="*/ 2879272 h 2880761"/>
                      <a:gd name="connsiteX3" fmla="*/ 2356757 w 2356757"/>
                      <a:gd name="connsiteY3" fmla="*/ 2841172 h 2880761"/>
                      <a:gd name="connsiteX4" fmla="*/ 1055914 w 2356757"/>
                      <a:gd name="connsiteY4" fmla="*/ 0 h 2880761"/>
                      <a:gd name="connsiteX0" fmla="*/ 1055914 w 2356757"/>
                      <a:gd name="connsiteY0" fmla="*/ 0 h 2880761"/>
                      <a:gd name="connsiteX1" fmla="*/ 0 w 2356757"/>
                      <a:gd name="connsiteY1" fmla="*/ 2868386 h 2880761"/>
                      <a:gd name="connsiteX2" fmla="*/ 1246414 w 2356757"/>
                      <a:gd name="connsiteY2" fmla="*/ 2879272 h 2880761"/>
                      <a:gd name="connsiteX3" fmla="*/ 2356757 w 2356757"/>
                      <a:gd name="connsiteY3" fmla="*/ 2841172 h 2880761"/>
                      <a:gd name="connsiteX4" fmla="*/ 1055914 w 2356757"/>
                      <a:gd name="connsiteY4" fmla="*/ 0 h 2880761"/>
                      <a:gd name="connsiteX0" fmla="*/ 1055914 w 2356757"/>
                      <a:gd name="connsiteY0" fmla="*/ 0 h 2880761"/>
                      <a:gd name="connsiteX1" fmla="*/ 255814 w 2356757"/>
                      <a:gd name="connsiteY1" fmla="*/ 1964872 h 2880761"/>
                      <a:gd name="connsiteX2" fmla="*/ 0 w 2356757"/>
                      <a:gd name="connsiteY2" fmla="*/ 2868386 h 2880761"/>
                      <a:gd name="connsiteX3" fmla="*/ 1246414 w 2356757"/>
                      <a:gd name="connsiteY3" fmla="*/ 2879272 h 2880761"/>
                      <a:gd name="connsiteX4" fmla="*/ 2356757 w 2356757"/>
                      <a:gd name="connsiteY4" fmla="*/ 2841172 h 2880761"/>
                      <a:gd name="connsiteX5" fmla="*/ 1055914 w 2356757"/>
                      <a:gd name="connsiteY5" fmla="*/ 0 h 2880761"/>
                      <a:gd name="connsiteX0" fmla="*/ 1055914 w 2356757"/>
                      <a:gd name="connsiteY0" fmla="*/ 0 h 2880761"/>
                      <a:gd name="connsiteX1" fmla="*/ 255814 w 2356757"/>
                      <a:gd name="connsiteY1" fmla="*/ 1964872 h 2880761"/>
                      <a:gd name="connsiteX2" fmla="*/ 0 w 2356757"/>
                      <a:gd name="connsiteY2" fmla="*/ 2868386 h 2880761"/>
                      <a:gd name="connsiteX3" fmla="*/ 1246414 w 2356757"/>
                      <a:gd name="connsiteY3" fmla="*/ 2879272 h 2880761"/>
                      <a:gd name="connsiteX4" fmla="*/ 2356757 w 2356757"/>
                      <a:gd name="connsiteY4" fmla="*/ 2841172 h 2880761"/>
                      <a:gd name="connsiteX5" fmla="*/ 1055914 w 2356757"/>
                      <a:gd name="connsiteY5" fmla="*/ 0 h 2880761"/>
                      <a:gd name="connsiteX0" fmla="*/ 1055914 w 2356757"/>
                      <a:gd name="connsiteY0" fmla="*/ 0 h 2880761"/>
                      <a:gd name="connsiteX1" fmla="*/ 255814 w 2356757"/>
                      <a:gd name="connsiteY1" fmla="*/ 1964872 h 2880761"/>
                      <a:gd name="connsiteX2" fmla="*/ 0 w 2356757"/>
                      <a:gd name="connsiteY2" fmla="*/ 2868386 h 2880761"/>
                      <a:gd name="connsiteX3" fmla="*/ 1246414 w 2356757"/>
                      <a:gd name="connsiteY3" fmla="*/ 2879272 h 2880761"/>
                      <a:gd name="connsiteX4" fmla="*/ 2356757 w 2356757"/>
                      <a:gd name="connsiteY4" fmla="*/ 2841172 h 2880761"/>
                      <a:gd name="connsiteX5" fmla="*/ 1055914 w 2356757"/>
                      <a:gd name="connsiteY5" fmla="*/ 0 h 2880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56757" h="2880761">
                        <a:moveTo>
                          <a:pt x="1055914" y="0"/>
                        </a:moveTo>
                        <a:cubicBezTo>
                          <a:pt x="662214" y="660400"/>
                          <a:pt x="497114" y="1304472"/>
                          <a:pt x="255814" y="1964872"/>
                        </a:cubicBezTo>
                        <a:lnTo>
                          <a:pt x="0" y="2868386"/>
                        </a:lnTo>
                        <a:cubicBezTo>
                          <a:pt x="791028" y="2333172"/>
                          <a:pt x="1021443" y="2913743"/>
                          <a:pt x="1246414" y="2879272"/>
                        </a:cubicBezTo>
                        <a:cubicBezTo>
                          <a:pt x="1616528" y="2866572"/>
                          <a:pt x="1529443" y="2451101"/>
                          <a:pt x="2356757" y="2841172"/>
                        </a:cubicBezTo>
                        <a:cubicBezTo>
                          <a:pt x="2108200" y="1785257"/>
                          <a:pt x="1799771" y="691243"/>
                          <a:pt x="1055914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8" name="楕円 27"/>
                  <p:cNvSpPr/>
                  <p:nvPr/>
                </p:nvSpPr>
                <p:spPr>
                  <a:xfrm>
                    <a:off x="8684608" y="-190648"/>
                    <a:ext cx="502217" cy="2016682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9" name="楕円 28"/>
                  <p:cNvSpPr/>
                  <p:nvPr/>
                </p:nvSpPr>
                <p:spPr>
                  <a:xfrm>
                    <a:off x="7908470" y="1532163"/>
                    <a:ext cx="2100943" cy="2141765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30" name="フリーフォーム 29"/>
                <p:cNvSpPr/>
                <p:nvPr/>
              </p:nvSpPr>
              <p:spPr>
                <a:xfrm rot="10403302">
                  <a:off x="3646519" y="2621446"/>
                  <a:ext cx="62553" cy="69153"/>
                </a:xfrm>
                <a:custGeom>
                  <a:avLst/>
                  <a:gdLst>
                    <a:gd name="connsiteX0" fmla="*/ 4082 w 4082"/>
                    <a:gd name="connsiteY0" fmla="*/ 0 h 355147"/>
                    <a:gd name="connsiteX1" fmla="*/ 0 w 4082"/>
                    <a:gd name="connsiteY1" fmla="*/ 355147 h 355147"/>
                    <a:gd name="connsiteX0" fmla="*/ 188545 w 188545"/>
                    <a:gd name="connsiteY0" fmla="*/ 0 h 10000"/>
                    <a:gd name="connsiteX1" fmla="*/ 178545 w 188545"/>
                    <a:gd name="connsiteY1" fmla="*/ 10000 h 10000"/>
                    <a:gd name="connsiteX0" fmla="*/ 323861 w 323861"/>
                    <a:gd name="connsiteY0" fmla="*/ 0 h 10000"/>
                    <a:gd name="connsiteX1" fmla="*/ 313861 w 323861"/>
                    <a:gd name="connsiteY1" fmla="*/ 10000 h 10000"/>
                    <a:gd name="connsiteX0" fmla="*/ 266728 w 381269"/>
                    <a:gd name="connsiteY0" fmla="*/ 0 h 12121"/>
                    <a:gd name="connsiteX1" fmla="*/ 381272 w 381269"/>
                    <a:gd name="connsiteY1" fmla="*/ 12121 h 12121"/>
                    <a:gd name="connsiteX0" fmla="*/ 301901 w 336381"/>
                    <a:gd name="connsiteY0" fmla="*/ 0 h 13333"/>
                    <a:gd name="connsiteX1" fmla="*/ 336381 w 336381"/>
                    <a:gd name="connsiteY1" fmla="*/ 13333 h 13333"/>
                    <a:gd name="connsiteX0" fmla="*/ 323861 w 323861"/>
                    <a:gd name="connsiteY0" fmla="*/ 0 h 12575"/>
                    <a:gd name="connsiteX1" fmla="*/ 313858 w 323861"/>
                    <a:gd name="connsiteY1" fmla="*/ 12575 h 12575"/>
                    <a:gd name="connsiteX0" fmla="*/ 323861 w 323861"/>
                    <a:gd name="connsiteY0" fmla="*/ 0 h 11060"/>
                    <a:gd name="connsiteX1" fmla="*/ 313858 w 323861"/>
                    <a:gd name="connsiteY1" fmla="*/ 11060 h 11060"/>
                    <a:gd name="connsiteX0" fmla="*/ 337871 w 337871"/>
                    <a:gd name="connsiteY0" fmla="*/ 0 h 11666"/>
                    <a:gd name="connsiteX1" fmla="*/ 301181 w 337871"/>
                    <a:gd name="connsiteY1" fmla="*/ 11666 h 11666"/>
                    <a:gd name="connsiteX0" fmla="*/ 347560 w 347560"/>
                    <a:gd name="connsiteY0" fmla="*/ 0 h 11515"/>
                    <a:gd name="connsiteX1" fmla="*/ 293074 w 347560"/>
                    <a:gd name="connsiteY1" fmla="*/ 11515 h 11515"/>
                    <a:gd name="connsiteX0" fmla="*/ 343769 w 343769"/>
                    <a:gd name="connsiteY0" fmla="*/ 0 h 11515"/>
                    <a:gd name="connsiteX1" fmla="*/ 289283 w 343769"/>
                    <a:gd name="connsiteY1" fmla="*/ 11515 h 11515"/>
                    <a:gd name="connsiteX0" fmla="*/ 348541 w 348541"/>
                    <a:gd name="connsiteY0" fmla="*/ 277 h 11792"/>
                    <a:gd name="connsiteX1" fmla="*/ 294055 w 348541"/>
                    <a:gd name="connsiteY1" fmla="*/ 11792 h 11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8541" h="11792">
                      <a:moveTo>
                        <a:pt x="348541" y="277"/>
                      </a:moveTo>
                      <a:cubicBezTo>
                        <a:pt x="-74301" y="-1924"/>
                        <a:pt x="-135960" y="9647"/>
                        <a:pt x="294055" y="11792"/>
                      </a:cubicBezTo>
                    </a:path>
                  </a:pathLst>
                </a:custGeom>
                <a:solidFill>
                  <a:srgbClr val="FFCC99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35" name="グループ化 34"/>
                <p:cNvGrpSpPr/>
                <p:nvPr/>
              </p:nvGrpSpPr>
              <p:grpSpPr>
                <a:xfrm rot="21350452">
                  <a:off x="3675884" y="2854745"/>
                  <a:ext cx="102083" cy="33167"/>
                  <a:chOff x="3906310" y="1779472"/>
                  <a:chExt cx="135527" cy="45721"/>
                </a:xfrm>
              </p:grpSpPr>
              <p:sp>
                <p:nvSpPr>
                  <p:cNvPr id="32" name="楕円 31"/>
                  <p:cNvSpPr/>
                  <p:nvPr/>
                </p:nvSpPr>
                <p:spPr>
                  <a:xfrm rot="230639">
                    <a:off x="3906310" y="1779474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58055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286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4" name="楕円 33"/>
                  <p:cNvSpPr/>
                  <p:nvPr/>
                </p:nvSpPr>
                <p:spPr>
                  <a:xfrm rot="230639">
                    <a:off x="3996118" y="1779472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58055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286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36" name="フリーフォーム 35"/>
                <p:cNvSpPr/>
                <p:nvPr/>
              </p:nvSpPr>
              <p:spPr>
                <a:xfrm rot="21226769">
                  <a:off x="3707714" y="2902406"/>
                  <a:ext cx="47908" cy="24541"/>
                </a:xfrm>
                <a:custGeom>
                  <a:avLst/>
                  <a:gdLst>
                    <a:gd name="connsiteX0" fmla="*/ 0 w 408940"/>
                    <a:gd name="connsiteY0" fmla="*/ 0 h 142240"/>
                    <a:gd name="connsiteX1" fmla="*/ 408940 w 408940"/>
                    <a:gd name="connsiteY1" fmla="*/ 22860 h 142240"/>
                    <a:gd name="connsiteX2" fmla="*/ 208280 w 408940"/>
                    <a:gd name="connsiteY2" fmla="*/ 142240 h 142240"/>
                    <a:gd name="connsiteX3" fmla="*/ 0 w 408940"/>
                    <a:gd name="connsiteY3" fmla="*/ 0 h 142240"/>
                    <a:gd name="connsiteX0" fmla="*/ 0 w 408940"/>
                    <a:gd name="connsiteY0" fmla="*/ 0 h 142240"/>
                    <a:gd name="connsiteX1" fmla="*/ 408940 w 408940"/>
                    <a:gd name="connsiteY1" fmla="*/ 22860 h 142240"/>
                    <a:gd name="connsiteX2" fmla="*/ 208280 w 408940"/>
                    <a:gd name="connsiteY2" fmla="*/ 142240 h 142240"/>
                    <a:gd name="connsiteX3" fmla="*/ 0 w 408940"/>
                    <a:gd name="connsiteY3" fmla="*/ 0 h 142240"/>
                    <a:gd name="connsiteX0" fmla="*/ 0 w 408940"/>
                    <a:gd name="connsiteY0" fmla="*/ 0 h 142240"/>
                    <a:gd name="connsiteX1" fmla="*/ 408940 w 408940"/>
                    <a:gd name="connsiteY1" fmla="*/ 22860 h 142240"/>
                    <a:gd name="connsiteX2" fmla="*/ 208280 w 408940"/>
                    <a:gd name="connsiteY2" fmla="*/ 142240 h 142240"/>
                    <a:gd name="connsiteX3" fmla="*/ 0 w 408940"/>
                    <a:gd name="connsiteY3" fmla="*/ 0 h 142240"/>
                    <a:gd name="connsiteX0" fmla="*/ 0 w 408940"/>
                    <a:gd name="connsiteY0" fmla="*/ 0 h 22860"/>
                    <a:gd name="connsiteX1" fmla="*/ 408940 w 408940"/>
                    <a:gd name="connsiteY1" fmla="*/ 22860 h 22860"/>
                    <a:gd name="connsiteX2" fmla="*/ 0 w 408940"/>
                    <a:gd name="connsiteY2" fmla="*/ 0 h 22860"/>
                    <a:gd name="connsiteX0" fmla="*/ 0 w 408940"/>
                    <a:gd name="connsiteY0" fmla="*/ 0 h 128297"/>
                    <a:gd name="connsiteX1" fmla="*/ 408940 w 408940"/>
                    <a:gd name="connsiteY1" fmla="*/ 22860 h 128297"/>
                    <a:gd name="connsiteX2" fmla="*/ 0 w 408940"/>
                    <a:gd name="connsiteY2" fmla="*/ 0 h 128297"/>
                    <a:gd name="connsiteX0" fmla="*/ 0 w 408940"/>
                    <a:gd name="connsiteY0" fmla="*/ 24571 h 152868"/>
                    <a:gd name="connsiteX1" fmla="*/ 408940 w 408940"/>
                    <a:gd name="connsiteY1" fmla="*/ 47431 h 152868"/>
                    <a:gd name="connsiteX2" fmla="*/ 0 w 408940"/>
                    <a:gd name="connsiteY2" fmla="*/ 24571 h 152868"/>
                    <a:gd name="connsiteX0" fmla="*/ 6386 w 415326"/>
                    <a:gd name="connsiteY0" fmla="*/ 24571 h 168641"/>
                    <a:gd name="connsiteX1" fmla="*/ 415326 w 415326"/>
                    <a:gd name="connsiteY1" fmla="*/ 47431 h 168641"/>
                    <a:gd name="connsiteX2" fmla="*/ 6386 w 415326"/>
                    <a:gd name="connsiteY2" fmla="*/ 24571 h 168641"/>
                    <a:gd name="connsiteX0" fmla="*/ 7398 w 416338"/>
                    <a:gd name="connsiteY0" fmla="*/ 24571 h 147359"/>
                    <a:gd name="connsiteX1" fmla="*/ 416338 w 416338"/>
                    <a:gd name="connsiteY1" fmla="*/ 47431 h 147359"/>
                    <a:gd name="connsiteX2" fmla="*/ 7398 w 416338"/>
                    <a:gd name="connsiteY2" fmla="*/ 24571 h 147359"/>
                    <a:gd name="connsiteX0" fmla="*/ 7398 w 416338"/>
                    <a:gd name="connsiteY0" fmla="*/ 18930 h 141718"/>
                    <a:gd name="connsiteX1" fmla="*/ 416338 w 416338"/>
                    <a:gd name="connsiteY1" fmla="*/ 41790 h 141718"/>
                    <a:gd name="connsiteX2" fmla="*/ 7398 w 416338"/>
                    <a:gd name="connsiteY2" fmla="*/ 18930 h 141718"/>
                    <a:gd name="connsiteX0" fmla="*/ 7398 w 416338"/>
                    <a:gd name="connsiteY0" fmla="*/ 0 h 122788"/>
                    <a:gd name="connsiteX1" fmla="*/ 416338 w 416338"/>
                    <a:gd name="connsiteY1" fmla="*/ 22860 h 122788"/>
                    <a:gd name="connsiteX2" fmla="*/ 7398 w 416338"/>
                    <a:gd name="connsiteY2" fmla="*/ 0 h 122788"/>
                    <a:gd name="connsiteX0" fmla="*/ 7966 w 388966"/>
                    <a:gd name="connsiteY0" fmla="*/ 0 h 119316"/>
                    <a:gd name="connsiteX1" fmla="*/ 388966 w 388966"/>
                    <a:gd name="connsiteY1" fmla="*/ 17780 h 119316"/>
                    <a:gd name="connsiteX2" fmla="*/ 7966 w 388966"/>
                    <a:gd name="connsiteY2" fmla="*/ 0 h 119316"/>
                    <a:gd name="connsiteX0" fmla="*/ 6362 w 387362"/>
                    <a:gd name="connsiteY0" fmla="*/ 0 h 124891"/>
                    <a:gd name="connsiteX1" fmla="*/ 387362 w 387362"/>
                    <a:gd name="connsiteY1" fmla="*/ 17780 h 124891"/>
                    <a:gd name="connsiteX2" fmla="*/ 6362 w 387362"/>
                    <a:gd name="connsiteY2" fmla="*/ 0 h 124891"/>
                    <a:gd name="connsiteX0" fmla="*/ 6822 w 357342"/>
                    <a:gd name="connsiteY0" fmla="*/ 2540 h 113914"/>
                    <a:gd name="connsiteX1" fmla="*/ 357342 w 357342"/>
                    <a:gd name="connsiteY1" fmla="*/ 0 h 113914"/>
                    <a:gd name="connsiteX2" fmla="*/ 6822 w 357342"/>
                    <a:gd name="connsiteY2" fmla="*/ 2540 h 113914"/>
                    <a:gd name="connsiteX0" fmla="*/ 6822 w 357342"/>
                    <a:gd name="connsiteY0" fmla="*/ 2540 h 113914"/>
                    <a:gd name="connsiteX1" fmla="*/ 357342 w 357342"/>
                    <a:gd name="connsiteY1" fmla="*/ 0 h 113914"/>
                    <a:gd name="connsiteX2" fmla="*/ 6822 w 357342"/>
                    <a:gd name="connsiteY2" fmla="*/ 2540 h 113914"/>
                    <a:gd name="connsiteX0" fmla="*/ 7401 w 324901"/>
                    <a:gd name="connsiteY0" fmla="*/ 0 h 118041"/>
                    <a:gd name="connsiteX1" fmla="*/ 324901 w 324901"/>
                    <a:gd name="connsiteY1" fmla="*/ 7620 h 118041"/>
                    <a:gd name="connsiteX2" fmla="*/ 7401 w 324901"/>
                    <a:gd name="connsiteY2" fmla="*/ 0 h 118041"/>
                    <a:gd name="connsiteX0" fmla="*/ 8292 w 325792"/>
                    <a:gd name="connsiteY0" fmla="*/ 0 h 103694"/>
                    <a:gd name="connsiteX1" fmla="*/ 325792 w 325792"/>
                    <a:gd name="connsiteY1" fmla="*/ 7620 h 103694"/>
                    <a:gd name="connsiteX2" fmla="*/ 8292 w 325792"/>
                    <a:gd name="connsiteY2" fmla="*/ 0 h 103694"/>
                    <a:gd name="connsiteX0" fmla="*/ 6918 w 324418"/>
                    <a:gd name="connsiteY0" fmla="*/ 0 h 108097"/>
                    <a:gd name="connsiteX1" fmla="*/ 324418 w 324418"/>
                    <a:gd name="connsiteY1" fmla="*/ 7620 h 108097"/>
                    <a:gd name="connsiteX2" fmla="*/ 6918 w 324418"/>
                    <a:gd name="connsiteY2" fmla="*/ 0 h 108097"/>
                    <a:gd name="connsiteX0" fmla="*/ 6918 w 324418"/>
                    <a:gd name="connsiteY0" fmla="*/ 0 h 108097"/>
                    <a:gd name="connsiteX1" fmla="*/ 324418 w 324418"/>
                    <a:gd name="connsiteY1" fmla="*/ 7620 h 108097"/>
                    <a:gd name="connsiteX2" fmla="*/ 6918 w 324418"/>
                    <a:gd name="connsiteY2" fmla="*/ 0 h 108097"/>
                    <a:gd name="connsiteX0" fmla="*/ 7004 w 319424"/>
                    <a:gd name="connsiteY0" fmla="*/ 0 h 116584"/>
                    <a:gd name="connsiteX1" fmla="*/ 319424 w 319424"/>
                    <a:gd name="connsiteY1" fmla="*/ 20320 h 116584"/>
                    <a:gd name="connsiteX2" fmla="*/ 7004 w 319424"/>
                    <a:gd name="connsiteY2" fmla="*/ 0 h 116584"/>
                    <a:gd name="connsiteX0" fmla="*/ 6508 w 318928"/>
                    <a:gd name="connsiteY0" fmla="*/ 0 h 137702"/>
                    <a:gd name="connsiteX1" fmla="*/ 318928 w 318928"/>
                    <a:gd name="connsiteY1" fmla="*/ 20320 h 137702"/>
                    <a:gd name="connsiteX2" fmla="*/ 6508 w 318928"/>
                    <a:gd name="connsiteY2" fmla="*/ 0 h 137702"/>
                    <a:gd name="connsiteX0" fmla="*/ 6467 w 321427"/>
                    <a:gd name="connsiteY0" fmla="*/ 0 h 145333"/>
                    <a:gd name="connsiteX1" fmla="*/ 321427 w 321427"/>
                    <a:gd name="connsiteY1" fmla="*/ 33020 h 145333"/>
                    <a:gd name="connsiteX2" fmla="*/ 6467 w 321427"/>
                    <a:gd name="connsiteY2" fmla="*/ 0 h 145333"/>
                    <a:gd name="connsiteX0" fmla="*/ 6097 w 321699"/>
                    <a:gd name="connsiteY0" fmla="*/ 0 h 145333"/>
                    <a:gd name="connsiteX1" fmla="*/ 321057 w 321699"/>
                    <a:gd name="connsiteY1" fmla="*/ 33020 h 145333"/>
                    <a:gd name="connsiteX2" fmla="*/ 6097 w 321699"/>
                    <a:gd name="connsiteY2" fmla="*/ 0 h 145333"/>
                    <a:gd name="connsiteX0" fmla="*/ 6097 w 321699"/>
                    <a:gd name="connsiteY0" fmla="*/ 0 h 145333"/>
                    <a:gd name="connsiteX1" fmla="*/ 321057 w 321699"/>
                    <a:gd name="connsiteY1" fmla="*/ 33020 h 145333"/>
                    <a:gd name="connsiteX2" fmla="*/ 6097 w 321699"/>
                    <a:gd name="connsiteY2" fmla="*/ 0 h 145333"/>
                    <a:gd name="connsiteX0" fmla="*/ 6016 w 327480"/>
                    <a:gd name="connsiteY0" fmla="*/ 0 h 130224"/>
                    <a:gd name="connsiteX1" fmla="*/ 326847 w 327480"/>
                    <a:gd name="connsiteY1" fmla="*/ 7299 h 130224"/>
                    <a:gd name="connsiteX2" fmla="*/ 6016 w 327480"/>
                    <a:gd name="connsiteY2" fmla="*/ 0 h 130224"/>
                    <a:gd name="connsiteX0" fmla="*/ 6016 w 327480"/>
                    <a:gd name="connsiteY0" fmla="*/ 0 h 130224"/>
                    <a:gd name="connsiteX1" fmla="*/ 326847 w 327480"/>
                    <a:gd name="connsiteY1" fmla="*/ 7299 h 130224"/>
                    <a:gd name="connsiteX2" fmla="*/ 6016 w 327480"/>
                    <a:gd name="connsiteY2" fmla="*/ 0 h 130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7480" h="130224">
                      <a:moveTo>
                        <a:pt x="6016" y="0"/>
                      </a:moveTo>
                      <a:cubicBezTo>
                        <a:pt x="-53251" y="147320"/>
                        <a:pt x="345474" y="195259"/>
                        <a:pt x="326847" y="7299"/>
                      </a:cubicBezTo>
                      <a:cubicBezTo>
                        <a:pt x="201848" y="32067"/>
                        <a:pt x="139789" y="15240"/>
                        <a:pt x="6016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27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8" name="グループ化 37"/>
              <p:cNvGrpSpPr>
                <a:grpSpLocks noChangeAspect="1"/>
              </p:cNvGrpSpPr>
              <p:nvPr/>
            </p:nvGrpSpPr>
            <p:grpSpPr>
              <a:xfrm>
                <a:off x="1299603" y="2232971"/>
                <a:ext cx="669393" cy="567126"/>
                <a:chOff x="5895546" y="1110343"/>
                <a:chExt cx="4864482" cy="4121301"/>
              </a:xfrm>
            </p:grpSpPr>
            <p:grpSp>
              <p:nvGrpSpPr>
                <p:cNvPr id="39" name="グループ化 38"/>
                <p:cNvGrpSpPr/>
                <p:nvPr/>
              </p:nvGrpSpPr>
              <p:grpSpPr>
                <a:xfrm>
                  <a:off x="5895546" y="1110343"/>
                  <a:ext cx="4864482" cy="4121301"/>
                  <a:chOff x="5895546" y="1110343"/>
                  <a:chExt cx="4864482" cy="4121301"/>
                </a:xfrm>
              </p:grpSpPr>
              <p:grpSp>
                <p:nvGrpSpPr>
                  <p:cNvPr id="41" name="グループ化 40"/>
                  <p:cNvGrpSpPr/>
                  <p:nvPr/>
                </p:nvGrpSpPr>
                <p:grpSpPr>
                  <a:xfrm>
                    <a:off x="5895546" y="1110343"/>
                    <a:ext cx="4864482" cy="4121301"/>
                    <a:chOff x="5895546" y="1110343"/>
                    <a:chExt cx="4864482" cy="4121301"/>
                  </a:xfrm>
                </p:grpSpPr>
                <p:sp>
                  <p:nvSpPr>
                    <p:cNvPr id="46" name="角丸四角形 45"/>
                    <p:cNvSpPr/>
                    <p:nvPr/>
                  </p:nvSpPr>
                  <p:spPr>
                    <a:xfrm>
                      <a:off x="9726141" y="2182585"/>
                      <a:ext cx="119743" cy="707573"/>
                    </a:xfrm>
                    <a:prstGeom prst="round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7" name="角丸四角形 46"/>
                    <p:cNvSpPr/>
                    <p:nvPr/>
                  </p:nvSpPr>
                  <p:spPr>
                    <a:xfrm>
                      <a:off x="10292334" y="2182585"/>
                      <a:ext cx="119743" cy="707573"/>
                    </a:xfrm>
                    <a:prstGeom prst="round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48" name="グループ化 47"/>
                    <p:cNvGrpSpPr/>
                    <p:nvPr/>
                  </p:nvGrpSpPr>
                  <p:grpSpPr>
                    <a:xfrm>
                      <a:off x="5895546" y="1110343"/>
                      <a:ext cx="4864482" cy="4121301"/>
                      <a:chOff x="583317" y="1251857"/>
                      <a:chExt cx="4864482" cy="4121301"/>
                    </a:xfrm>
                  </p:grpSpPr>
                  <p:sp>
                    <p:nvSpPr>
                      <p:cNvPr id="49" name="フリーフォーム 48"/>
                      <p:cNvSpPr/>
                      <p:nvPr/>
                    </p:nvSpPr>
                    <p:spPr>
                      <a:xfrm>
                        <a:off x="914400" y="2848026"/>
                        <a:ext cx="4533399" cy="2525132"/>
                      </a:xfrm>
                      <a:custGeom>
                        <a:avLst/>
                        <a:gdLst>
                          <a:gd name="connsiteX0" fmla="*/ 0 w 4512129"/>
                          <a:gd name="connsiteY0" fmla="*/ 1894114 h 1894114"/>
                          <a:gd name="connsiteX1" fmla="*/ 4512129 w 4512129"/>
                          <a:gd name="connsiteY1" fmla="*/ 729343 h 1894114"/>
                          <a:gd name="connsiteX2" fmla="*/ 3048000 w 4512129"/>
                          <a:gd name="connsiteY2" fmla="*/ 0 h 1894114"/>
                          <a:gd name="connsiteX3" fmla="*/ 0 w 4512129"/>
                          <a:gd name="connsiteY3" fmla="*/ 1894114 h 1894114"/>
                          <a:gd name="connsiteX0" fmla="*/ 0 w 4516786"/>
                          <a:gd name="connsiteY0" fmla="*/ 1894114 h 1894114"/>
                          <a:gd name="connsiteX1" fmla="*/ 4512129 w 4516786"/>
                          <a:gd name="connsiteY1" fmla="*/ 729343 h 1894114"/>
                          <a:gd name="connsiteX2" fmla="*/ 3048000 w 4516786"/>
                          <a:gd name="connsiteY2" fmla="*/ 0 h 1894114"/>
                          <a:gd name="connsiteX3" fmla="*/ 0 w 4516786"/>
                          <a:gd name="connsiteY3" fmla="*/ 1894114 h 1894114"/>
                          <a:gd name="connsiteX0" fmla="*/ 0 w 4517357"/>
                          <a:gd name="connsiteY0" fmla="*/ 2200977 h 2200977"/>
                          <a:gd name="connsiteX1" fmla="*/ 4512129 w 4517357"/>
                          <a:gd name="connsiteY1" fmla="*/ 1036206 h 2200977"/>
                          <a:gd name="connsiteX2" fmla="*/ 3048000 w 4517357"/>
                          <a:gd name="connsiteY2" fmla="*/ 306863 h 2200977"/>
                          <a:gd name="connsiteX3" fmla="*/ 0 w 4517357"/>
                          <a:gd name="connsiteY3" fmla="*/ 2200977 h 2200977"/>
                          <a:gd name="connsiteX0" fmla="*/ 0 w 4517357"/>
                          <a:gd name="connsiteY0" fmla="*/ 2200977 h 2367239"/>
                          <a:gd name="connsiteX1" fmla="*/ 4512129 w 4517357"/>
                          <a:gd name="connsiteY1" fmla="*/ 1036206 h 2367239"/>
                          <a:gd name="connsiteX2" fmla="*/ 3048000 w 4517357"/>
                          <a:gd name="connsiteY2" fmla="*/ 306863 h 2367239"/>
                          <a:gd name="connsiteX3" fmla="*/ 0 w 4517357"/>
                          <a:gd name="connsiteY3" fmla="*/ 2200977 h 2367239"/>
                          <a:gd name="connsiteX0" fmla="*/ 0 w 4517357"/>
                          <a:gd name="connsiteY0" fmla="*/ 2200977 h 2555821"/>
                          <a:gd name="connsiteX1" fmla="*/ 4512129 w 4517357"/>
                          <a:gd name="connsiteY1" fmla="*/ 1036206 h 2555821"/>
                          <a:gd name="connsiteX2" fmla="*/ 3048000 w 4517357"/>
                          <a:gd name="connsiteY2" fmla="*/ 306863 h 2555821"/>
                          <a:gd name="connsiteX3" fmla="*/ 0 w 4517357"/>
                          <a:gd name="connsiteY3" fmla="*/ 2200977 h 2555821"/>
                          <a:gd name="connsiteX0" fmla="*/ 1 w 4517358"/>
                          <a:gd name="connsiteY0" fmla="*/ 2200977 h 2555821"/>
                          <a:gd name="connsiteX1" fmla="*/ 4512130 w 4517358"/>
                          <a:gd name="connsiteY1" fmla="*/ 1036206 h 2555821"/>
                          <a:gd name="connsiteX2" fmla="*/ 3048001 w 4517358"/>
                          <a:gd name="connsiteY2" fmla="*/ 306863 h 2555821"/>
                          <a:gd name="connsiteX3" fmla="*/ 1 w 4517358"/>
                          <a:gd name="connsiteY3" fmla="*/ 2200977 h 2555821"/>
                          <a:gd name="connsiteX0" fmla="*/ 1 w 4517358"/>
                          <a:gd name="connsiteY0" fmla="*/ 2200977 h 2555821"/>
                          <a:gd name="connsiteX1" fmla="*/ 4512130 w 4517358"/>
                          <a:gd name="connsiteY1" fmla="*/ 1036206 h 2555821"/>
                          <a:gd name="connsiteX2" fmla="*/ 3048001 w 4517358"/>
                          <a:gd name="connsiteY2" fmla="*/ 306863 h 2555821"/>
                          <a:gd name="connsiteX3" fmla="*/ 1 w 4517358"/>
                          <a:gd name="connsiteY3" fmla="*/ 2200977 h 2555821"/>
                          <a:gd name="connsiteX0" fmla="*/ 1 w 4517065"/>
                          <a:gd name="connsiteY0" fmla="*/ 2105052 h 2459896"/>
                          <a:gd name="connsiteX1" fmla="*/ 4512130 w 4517065"/>
                          <a:gd name="connsiteY1" fmla="*/ 940281 h 2459896"/>
                          <a:gd name="connsiteX2" fmla="*/ 2988129 w 4517065"/>
                          <a:gd name="connsiteY2" fmla="*/ 336123 h 2459896"/>
                          <a:gd name="connsiteX3" fmla="*/ 1 w 4517065"/>
                          <a:gd name="connsiteY3" fmla="*/ 2105052 h 2459896"/>
                          <a:gd name="connsiteX0" fmla="*/ 1 w 4516944"/>
                          <a:gd name="connsiteY0" fmla="*/ 2218729 h 2573573"/>
                          <a:gd name="connsiteX1" fmla="*/ 4512130 w 4516944"/>
                          <a:gd name="connsiteY1" fmla="*/ 1053958 h 2573573"/>
                          <a:gd name="connsiteX2" fmla="*/ 2988129 w 4516944"/>
                          <a:gd name="connsiteY2" fmla="*/ 449800 h 2573573"/>
                          <a:gd name="connsiteX3" fmla="*/ 1 w 4516944"/>
                          <a:gd name="connsiteY3" fmla="*/ 2218729 h 2573573"/>
                          <a:gd name="connsiteX0" fmla="*/ 1 w 4516944"/>
                          <a:gd name="connsiteY0" fmla="*/ 2218729 h 2573573"/>
                          <a:gd name="connsiteX1" fmla="*/ 4512130 w 4516944"/>
                          <a:gd name="connsiteY1" fmla="*/ 1053958 h 2573573"/>
                          <a:gd name="connsiteX2" fmla="*/ 2988129 w 4516944"/>
                          <a:gd name="connsiteY2" fmla="*/ 449800 h 2573573"/>
                          <a:gd name="connsiteX3" fmla="*/ 1 w 4516944"/>
                          <a:gd name="connsiteY3" fmla="*/ 2218729 h 2573573"/>
                          <a:gd name="connsiteX0" fmla="*/ 0 w 4516943"/>
                          <a:gd name="connsiteY0" fmla="*/ 2218729 h 2573573"/>
                          <a:gd name="connsiteX1" fmla="*/ 4512129 w 4516943"/>
                          <a:gd name="connsiteY1" fmla="*/ 1053958 h 2573573"/>
                          <a:gd name="connsiteX2" fmla="*/ 2988128 w 4516943"/>
                          <a:gd name="connsiteY2" fmla="*/ 449800 h 2573573"/>
                          <a:gd name="connsiteX3" fmla="*/ 0 w 4516943"/>
                          <a:gd name="connsiteY3" fmla="*/ 2218729 h 2573573"/>
                          <a:gd name="connsiteX0" fmla="*/ 0 w 4516943"/>
                          <a:gd name="connsiteY0" fmla="*/ 2018556 h 2373400"/>
                          <a:gd name="connsiteX1" fmla="*/ 4512129 w 4516943"/>
                          <a:gd name="connsiteY1" fmla="*/ 853785 h 2373400"/>
                          <a:gd name="connsiteX2" fmla="*/ 2988128 w 4516943"/>
                          <a:gd name="connsiteY2" fmla="*/ 532655 h 2373400"/>
                          <a:gd name="connsiteX3" fmla="*/ 0 w 4516943"/>
                          <a:gd name="connsiteY3" fmla="*/ 2018556 h 2373400"/>
                          <a:gd name="connsiteX0" fmla="*/ 0 w 4516021"/>
                          <a:gd name="connsiteY0" fmla="*/ 2149548 h 2504392"/>
                          <a:gd name="connsiteX1" fmla="*/ 4512129 w 4516021"/>
                          <a:gd name="connsiteY1" fmla="*/ 984777 h 2504392"/>
                          <a:gd name="connsiteX2" fmla="*/ 2988128 w 4516021"/>
                          <a:gd name="connsiteY2" fmla="*/ 663647 h 2504392"/>
                          <a:gd name="connsiteX3" fmla="*/ 0 w 4516021"/>
                          <a:gd name="connsiteY3" fmla="*/ 2149548 h 2504392"/>
                          <a:gd name="connsiteX0" fmla="*/ 0 w 4516551"/>
                          <a:gd name="connsiteY0" fmla="*/ 2132828 h 2487672"/>
                          <a:gd name="connsiteX1" fmla="*/ 4512129 w 4516551"/>
                          <a:gd name="connsiteY1" fmla="*/ 968057 h 2487672"/>
                          <a:gd name="connsiteX2" fmla="*/ 2988128 w 4516551"/>
                          <a:gd name="connsiteY2" fmla="*/ 646927 h 2487672"/>
                          <a:gd name="connsiteX3" fmla="*/ 0 w 4516551"/>
                          <a:gd name="connsiteY3" fmla="*/ 2132828 h 2487672"/>
                          <a:gd name="connsiteX0" fmla="*/ 0 w 4533399"/>
                          <a:gd name="connsiteY0" fmla="*/ 2170288 h 2525132"/>
                          <a:gd name="connsiteX1" fmla="*/ 4512129 w 4533399"/>
                          <a:gd name="connsiteY1" fmla="*/ 1005517 h 2525132"/>
                          <a:gd name="connsiteX2" fmla="*/ 2988128 w 4533399"/>
                          <a:gd name="connsiteY2" fmla="*/ 684387 h 2525132"/>
                          <a:gd name="connsiteX3" fmla="*/ 0 w 4533399"/>
                          <a:gd name="connsiteY3" fmla="*/ 2170288 h 25251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4533399" h="2525132">
                            <a:moveTo>
                              <a:pt x="0" y="2170288"/>
                            </a:moveTo>
                            <a:cubicBezTo>
                              <a:pt x="404586" y="2304546"/>
                              <a:pt x="3780971" y="3369531"/>
                              <a:pt x="4512129" y="1005517"/>
                            </a:cubicBezTo>
                            <a:cubicBezTo>
                              <a:pt x="4709886" y="92931"/>
                              <a:pt x="3476172" y="-552956"/>
                              <a:pt x="2988128" y="684387"/>
                            </a:cubicBezTo>
                            <a:cubicBezTo>
                              <a:pt x="2407556" y="2545843"/>
                              <a:pt x="63500" y="1397402"/>
                              <a:pt x="0" y="2170288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50" name="グループ化 49"/>
                      <p:cNvGrpSpPr/>
                      <p:nvPr/>
                    </p:nvGrpSpPr>
                    <p:grpSpPr>
                      <a:xfrm>
                        <a:off x="583317" y="1251857"/>
                        <a:ext cx="3494314" cy="3646714"/>
                        <a:chOff x="583317" y="1251857"/>
                        <a:chExt cx="3494314" cy="3646714"/>
                      </a:xfrm>
                    </p:grpSpPr>
                    <p:sp>
                      <p:nvSpPr>
                        <p:cNvPr id="51" name="楕円 50"/>
                        <p:cNvSpPr/>
                        <p:nvPr/>
                      </p:nvSpPr>
                      <p:spPr>
                        <a:xfrm>
                          <a:off x="583317" y="1251857"/>
                          <a:ext cx="3494314" cy="3646714"/>
                        </a:xfrm>
                        <a:prstGeom prst="ellipse">
                          <a:avLst/>
                        </a:prstGeom>
                        <a:pattFill prst="wdUpDiag">
                          <a:fgClr>
                            <a:schemeClr val="accent4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2" name="フリーフォーム 51"/>
                        <p:cNvSpPr/>
                        <p:nvPr/>
                      </p:nvSpPr>
                      <p:spPr>
                        <a:xfrm>
                          <a:off x="1235859" y="2021205"/>
                          <a:ext cx="2189237" cy="2746737"/>
                        </a:xfrm>
                        <a:custGeom>
                          <a:avLst/>
                          <a:gdLst>
                            <a:gd name="connsiteX0" fmla="*/ 1551215 w 1796143"/>
                            <a:gd name="connsiteY0" fmla="*/ 2656114 h 2656114"/>
                            <a:gd name="connsiteX1" fmla="*/ 0 w 1796143"/>
                            <a:gd name="connsiteY1" fmla="*/ 1616528 h 2656114"/>
                            <a:gd name="connsiteX2" fmla="*/ 609600 w 1796143"/>
                            <a:gd name="connsiteY2" fmla="*/ 0 h 2656114"/>
                            <a:gd name="connsiteX3" fmla="*/ 1796143 w 1796143"/>
                            <a:gd name="connsiteY3" fmla="*/ 870857 h 2656114"/>
                            <a:gd name="connsiteX4" fmla="*/ 1436915 w 1796143"/>
                            <a:gd name="connsiteY4" fmla="*/ 1676400 h 2656114"/>
                            <a:gd name="connsiteX5" fmla="*/ 674915 w 1796143"/>
                            <a:gd name="connsiteY5" fmla="*/ 1186542 h 2656114"/>
                            <a:gd name="connsiteX6" fmla="*/ 1094015 w 1796143"/>
                            <a:gd name="connsiteY6" fmla="*/ 941614 h 2656114"/>
                            <a:gd name="connsiteX7" fmla="*/ 1094015 w 1796143"/>
                            <a:gd name="connsiteY7" fmla="*/ 941614 h 2656114"/>
                            <a:gd name="connsiteX0" fmla="*/ 1551215 w 1796143"/>
                            <a:gd name="connsiteY0" fmla="*/ 2656114 h 2656114"/>
                            <a:gd name="connsiteX1" fmla="*/ 0 w 1796143"/>
                            <a:gd name="connsiteY1" fmla="*/ 1616528 h 2656114"/>
                            <a:gd name="connsiteX2" fmla="*/ 609600 w 1796143"/>
                            <a:gd name="connsiteY2" fmla="*/ 0 h 2656114"/>
                            <a:gd name="connsiteX3" fmla="*/ 1796143 w 1796143"/>
                            <a:gd name="connsiteY3" fmla="*/ 870857 h 2656114"/>
                            <a:gd name="connsiteX4" fmla="*/ 1436915 w 1796143"/>
                            <a:gd name="connsiteY4" fmla="*/ 1676400 h 2656114"/>
                            <a:gd name="connsiteX5" fmla="*/ 674915 w 1796143"/>
                            <a:gd name="connsiteY5" fmla="*/ 1186542 h 2656114"/>
                            <a:gd name="connsiteX6" fmla="*/ 1094015 w 1796143"/>
                            <a:gd name="connsiteY6" fmla="*/ 941614 h 2656114"/>
                            <a:gd name="connsiteX7" fmla="*/ 1094015 w 1796143"/>
                            <a:gd name="connsiteY7" fmla="*/ 941614 h 2656114"/>
                            <a:gd name="connsiteX0" fmla="*/ 1551215 w 1796143"/>
                            <a:gd name="connsiteY0" fmla="*/ 2656114 h 2656114"/>
                            <a:gd name="connsiteX1" fmla="*/ 0 w 1796143"/>
                            <a:gd name="connsiteY1" fmla="*/ 1616528 h 2656114"/>
                            <a:gd name="connsiteX2" fmla="*/ 609600 w 1796143"/>
                            <a:gd name="connsiteY2" fmla="*/ 0 h 2656114"/>
                            <a:gd name="connsiteX3" fmla="*/ 1796143 w 1796143"/>
                            <a:gd name="connsiteY3" fmla="*/ 870857 h 2656114"/>
                            <a:gd name="connsiteX4" fmla="*/ 1436915 w 1796143"/>
                            <a:gd name="connsiteY4" fmla="*/ 1676400 h 2656114"/>
                            <a:gd name="connsiteX5" fmla="*/ 674915 w 1796143"/>
                            <a:gd name="connsiteY5" fmla="*/ 1186542 h 2656114"/>
                            <a:gd name="connsiteX6" fmla="*/ 1094015 w 1796143"/>
                            <a:gd name="connsiteY6" fmla="*/ 941614 h 2656114"/>
                            <a:gd name="connsiteX7" fmla="*/ 1094015 w 1796143"/>
                            <a:gd name="connsiteY7" fmla="*/ 941614 h 2656114"/>
                            <a:gd name="connsiteX0" fmla="*/ 1569620 w 1814548"/>
                            <a:gd name="connsiteY0" fmla="*/ 2656114 h 2656114"/>
                            <a:gd name="connsiteX1" fmla="*/ 18405 w 1814548"/>
                            <a:gd name="connsiteY1" fmla="*/ 1616528 h 2656114"/>
                            <a:gd name="connsiteX2" fmla="*/ 628005 w 1814548"/>
                            <a:gd name="connsiteY2" fmla="*/ 0 h 2656114"/>
                            <a:gd name="connsiteX3" fmla="*/ 1814548 w 1814548"/>
                            <a:gd name="connsiteY3" fmla="*/ 870857 h 2656114"/>
                            <a:gd name="connsiteX4" fmla="*/ 1455320 w 1814548"/>
                            <a:gd name="connsiteY4" fmla="*/ 1676400 h 2656114"/>
                            <a:gd name="connsiteX5" fmla="*/ 693320 w 1814548"/>
                            <a:gd name="connsiteY5" fmla="*/ 1186542 h 2656114"/>
                            <a:gd name="connsiteX6" fmla="*/ 1112420 w 1814548"/>
                            <a:gd name="connsiteY6" fmla="*/ 941614 h 2656114"/>
                            <a:gd name="connsiteX7" fmla="*/ 1112420 w 1814548"/>
                            <a:gd name="connsiteY7" fmla="*/ 941614 h 2656114"/>
                            <a:gd name="connsiteX0" fmla="*/ 1569620 w 1814548"/>
                            <a:gd name="connsiteY0" fmla="*/ 2656114 h 2656114"/>
                            <a:gd name="connsiteX1" fmla="*/ 18405 w 1814548"/>
                            <a:gd name="connsiteY1" fmla="*/ 1616528 h 2656114"/>
                            <a:gd name="connsiteX2" fmla="*/ 628005 w 1814548"/>
                            <a:gd name="connsiteY2" fmla="*/ 0 h 2656114"/>
                            <a:gd name="connsiteX3" fmla="*/ 1814548 w 1814548"/>
                            <a:gd name="connsiteY3" fmla="*/ 870857 h 2656114"/>
                            <a:gd name="connsiteX4" fmla="*/ 1455320 w 1814548"/>
                            <a:gd name="connsiteY4" fmla="*/ 1676400 h 2656114"/>
                            <a:gd name="connsiteX5" fmla="*/ 693320 w 1814548"/>
                            <a:gd name="connsiteY5" fmla="*/ 1186542 h 2656114"/>
                            <a:gd name="connsiteX6" fmla="*/ 1112420 w 1814548"/>
                            <a:gd name="connsiteY6" fmla="*/ 941614 h 2656114"/>
                            <a:gd name="connsiteX7" fmla="*/ 1112420 w 1814548"/>
                            <a:gd name="connsiteY7" fmla="*/ 941614 h 2656114"/>
                            <a:gd name="connsiteX0" fmla="*/ 1654464 w 1899392"/>
                            <a:gd name="connsiteY0" fmla="*/ 2656114 h 2656114"/>
                            <a:gd name="connsiteX1" fmla="*/ 16164 w 1899392"/>
                            <a:gd name="connsiteY1" fmla="*/ 1502228 h 2656114"/>
                            <a:gd name="connsiteX2" fmla="*/ 712849 w 1899392"/>
                            <a:gd name="connsiteY2" fmla="*/ 0 h 2656114"/>
                            <a:gd name="connsiteX3" fmla="*/ 1899392 w 1899392"/>
                            <a:gd name="connsiteY3" fmla="*/ 870857 h 2656114"/>
                            <a:gd name="connsiteX4" fmla="*/ 1540164 w 1899392"/>
                            <a:gd name="connsiteY4" fmla="*/ 1676400 h 2656114"/>
                            <a:gd name="connsiteX5" fmla="*/ 778164 w 1899392"/>
                            <a:gd name="connsiteY5" fmla="*/ 1186542 h 2656114"/>
                            <a:gd name="connsiteX6" fmla="*/ 1197264 w 1899392"/>
                            <a:gd name="connsiteY6" fmla="*/ 941614 h 2656114"/>
                            <a:gd name="connsiteX7" fmla="*/ 1197264 w 1899392"/>
                            <a:gd name="connsiteY7" fmla="*/ 941614 h 2656114"/>
                            <a:gd name="connsiteX0" fmla="*/ 1663645 w 1908573"/>
                            <a:gd name="connsiteY0" fmla="*/ 2656114 h 2656114"/>
                            <a:gd name="connsiteX1" fmla="*/ 25345 w 1908573"/>
                            <a:gd name="connsiteY1" fmla="*/ 1502228 h 2656114"/>
                            <a:gd name="connsiteX2" fmla="*/ 722030 w 1908573"/>
                            <a:gd name="connsiteY2" fmla="*/ 0 h 2656114"/>
                            <a:gd name="connsiteX3" fmla="*/ 1908573 w 1908573"/>
                            <a:gd name="connsiteY3" fmla="*/ 870857 h 2656114"/>
                            <a:gd name="connsiteX4" fmla="*/ 1549345 w 1908573"/>
                            <a:gd name="connsiteY4" fmla="*/ 1676400 h 2656114"/>
                            <a:gd name="connsiteX5" fmla="*/ 787345 w 1908573"/>
                            <a:gd name="connsiteY5" fmla="*/ 1186542 h 2656114"/>
                            <a:gd name="connsiteX6" fmla="*/ 1206445 w 1908573"/>
                            <a:gd name="connsiteY6" fmla="*/ 941614 h 2656114"/>
                            <a:gd name="connsiteX7" fmla="*/ 1206445 w 1908573"/>
                            <a:gd name="connsiteY7" fmla="*/ 941614 h 2656114"/>
                            <a:gd name="connsiteX0" fmla="*/ 1671316 w 1916244"/>
                            <a:gd name="connsiteY0" fmla="*/ 2705914 h 2705914"/>
                            <a:gd name="connsiteX1" fmla="*/ 33016 w 1916244"/>
                            <a:gd name="connsiteY1" fmla="*/ 1552028 h 2705914"/>
                            <a:gd name="connsiteX2" fmla="*/ 729701 w 1916244"/>
                            <a:gd name="connsiteY2" fmla="*/ 49800 h 2705914"/>
                            <a:gd name="connsiteX3" fmla="*/ 1916244 w 1916244"/>
                            <a:gd name="connsiteY3" fmla="*/ 920657 h 2705914"/>
                            <a:gd name="connsiteX4" fmla="*/ 1557016 w 1916244"/>
                            <a:gd name="connsiteY4" fmla="*/ 1726200 h 2705914"/>
                            <a:gd name="connsiteX5" fmla="*/ 795016 w 1916244"/>
                            <a:gd name="connsiteY5" fmla="*/ 1236342 h 2705914"/>
                            <a:gd name="connsiteX6" fmla="*/ 1214116 w 1916244"/>
                            <a:gd name="connsiteY6" fmla="*/ 991414 h 2705914"/>
                            <a:gd name="connsiteX7" fmla="*/ 1214116 w 1916244"/>
                            <a:gd name="connsiteY7" fmla="*/ 991414 h 2705914"/>
                            <a:gd name="connsiteX0" fmla="*/ 1702954 w 1947882"/>
                            <a:gd name="connsiteY0" fmla="*/ 2703573 h 2703573"/>
                            <a:gd name="connsiteX1" fmla="*/ 64654 w 1947882"/>
                            <a:gd name="connsiteY1" fmla="*/ 1549687 h 2703573"/>
                            <a:gd name="connsiteX2" fmla="*/ 761339 w 1947882"/>
                            <a:gd name="connsiteY2" fmla="*/ 47459 h 2703573"/>
                            <a:gd name="connsiteX3" fmla="*/ 1947882 w 1947882"/>
                            <a:gd name="connsiteY3" fmla="*/ 918316 h 2703573"/>
                            <a:gd name="connsiteX4" fmla="*/ 1588654 w 1947882"/>
                            <a:gd name="connsiteY4" fmla="*/ 1723859 h 2703573"/>
                            <a:gd name="connsiteX5" fmla="*/ 826654 w 1947882"/>
                            <a:gd name="connsiteY5" fmla="*/ 1234001 h 2703573"/>
                            <a:gd name="connsiteX6" fmla="*/ 1245754 w 1947882"/>
                            <a:gd name="connsiteY6" fmla="*/ 989073 h 2703573"/>
                            <a:gd name="connsiteX7" fmla="*/ 1245754 w 1947882"/>
                            <a:gd name="connsiteY7" fmla="*/ 989073 h 2703573"/>
                            <a:gd name="connsiteX0" fmla="*/ 1702954 w 1964125"/>
                            <a:gd name="connsiteY0" fmla="*/ 2702641 h 2702641"/>
                            <a:gd name="connsiteX1" fmla="*/ 64654 w 1964125"/>
                            <a:gd name="connsiteY1" fmla="*/ 1548755 h 2702641"/>
                            <a:gd name="connsiteX2" fmla="*/ 761339 w 1964125"/>
                            <a:gd name="connsiteY2" fmla="*/ 46527 h 2702641"/>
                            <a:gd name="connsiteX3" fmla="*/ 1947882 w 1964125"/>
                            <a:gd name="connsiteY3" fmla="*/ 917384 h 2702641"/>
                            <a:gd name="connsiteX4" fmla="*/ 1588654 w 1964125"/>
                            <a:gd name="connsiteY4" fmla="*/ 1722927 h 2702641"/>
                            <a:gd name="connsiteX5" fmla="*/ 826654 w 1964125"/>
                            <a:gd name="connsiteY5" fmla="*/ 1233069 h 2702641"/>
                            <a:gd name="connsiteX6" fmla="*/ 1245754 w 1964125"/>
                            <a:gd name="connsiteY6" fmla="*/ 988141 h 2702641"/>
                            <a:gd name="connsiteX7" fmla="*/ 1245754 w 1964125"/>
                            <a:gd name="connsiteY7" fmla="*/ 988141 h 2702641"/>
                            <a:gd name="connsiteX0" fmla="*/ 1702954 w 1949481"/>
                            <a:gd name="connsiteY0" fmla="*/ 2721728 h 2721728"/>
                            <a:gd name="connsiteX1" fmla="*/ 64654 w 1949481"/>
                            <a:gd name="connsiteY1" fmla="*/ 1567842 h 2721728"/>
                            <a:gd name="connsiteX2" fmla="*/ 761339 w 1949481"/>
                            <a:gd name="connsiteY2" fmla="*/ 65614 h 2721728"/>
                            <a:gd name="connsiteX3" fmla="*/ 1947882 w 1949481"/>
                            <a:gd name="connsiteY3" fmla="*/ 936471 h 2721728"/>
                            <a:gd name="connsiteX4" fmla="*/ 1588654 w 1949481"/>
                            <a:gd name="connsiteY4" fmla="*/ 1742014 h 2721728"/>
                            <a:gd name="connsiteX5" fmla="*/ 826654 w 1949481"/>
                            <a:gd name="connsiteY5" fmla="*/ 1252156 h 2721728"/>
                            <a:gd name="connsiteX6" fmla="*/ 1245754 w 1949481"/>
                            <a:gd name="connsiteY6" fmla="*/ 1007228 h 2721728"/>
                            <a:gd name="connsiteX7" fmla="*/ 1245754 w 1949481"/>
                            <a:gd name="connsiteY7" fmla="*/ 1007228 h 2721728"/>
                            <a:gd name="connsiteX0" fmla="*/ 1702954 w 1949481"/>
                            <a:gd name="connsiteY0" fmla="*/ 2721728 h 2721728"/>
                            <a:gd name="connsiteX1" fmla="*/ 64654 w 1949481"/>
                            <a:gd name="connsiteY1" fmla="*/ 1567842 h 2721728"/>
                            <a:gd name="connsiteX2" fmla="*/ 761339 w 1949481"/>
                            <a:gd name="connsiteY2" fmla="*/ 65614 h 2721728"/>
                            <a:gd name="connsiteX3" fmla="*/ 1947882 w 1949481"/>
                            <a:gd name="connsiteY3" fmla="*/ 936471 h 2721728"/>
                            <a:gd name="connsiteX4" fmla="*/ 1588654 w 1949481"/>
                            <a:gd name="connsiteY4" fmla="*/ 1742014 h 2721728"/>
                            <a:gd name="connsiteX5" fmla="*/ 826654 w 1949481"/>
                            <a:gd name="connsiteY5" fmla="*/ 1252156 h 2721728"/>
                            <a:gd name="connsiteX6" fmla="*/ 1245754 w 1949481"/>
                            <a:gd name="connsiteY6" fmla="*/ 1007228 h 2721728"/>
                            <a:gd name="connsiteX7" fmla="*/ 1245754 w 1949481"/>
                            <a:gd name="connsiteY7" fmla="*/ 1007228 h 2721728"/>
                            <a:gd name="connsiteX0" fmla="*/ 1702954 w 1949481"/>
                            <a:gd name="connsiteY0" fmla="*/ 2721728 h 2721728"/>
                            <a:gd name="connsiteX1" fmla="*/ 64654 w 1949481"/>
                            <a:gd name="connsiteY1" fmla="*/ 1567842 h 2721728"/>
                            <a:gd name="connsiteX2" fmla="*/ 761339 w 1949481"/>
                            <a:gd name="connsiteY2" fmla="*/ 65614 h 2721728"/>
                            <a:gd name="connsiteX3" fmla="*/ 1947882 w 1949481"/>
                            <a:gd name="connsiteY3" fmla="*/ 936471 h 2721728"/>
                            <a:gd name="connsiteX4" fmla="*/ 1588654 w 1949481"/>
                            <a:gd name="connsiteY4" fmla="*/ 1742014 h 2721728"/>
                            <a:gd name="connsiteX5" fmla="*/ 826654 w 1949481"/>
                            <a:gd name="connsiteY5" fmla="*/ 1252156 h 2721728"/>
                            <a:gd name="connsiteX6" fmla="*/ 1245754 w 1949481"/>
                            <a:gd name="connsiteY6" fmla="*/ 1007228 h 2721728"/>
                            <a:gd name="connsiteX7" fmla="*/ 1245754 w 1949481"/>
                            <a:gd name="connsiteY7" fmla="*/ 1007228 h 2721728"/>
                            <a:gd name="connsiteX0" fmla="*/ 1702954 w 1949481"/>
                            <a:gd name="connsiteY0" fmla="*/ 2721728 h 2721728"/>
                            <a:gd name="connsiteX1" fmla="*/ 64654 w 1949481"/>
                            <a:gd name="connsiteY1" fmla="*/ 1567842 h 2721728"/>
                            <a:gd name="connsiteX2" fmla="*/ 761339 w 1949481"/>
                            <a:gd name="connsiteY2" fmla="*/ 65614 h 2721728"/>
                            <a:gd name="connsiteX3" fmla="*/ 1947882 w 1949481"/>
                            <a:gd name="connsiteY3" fmla="*/ 936471 h 2721728"/>
                            <a:gd name="connsiteX4" fmla="*/ 1588654 w 1949481"/>
                            <a:gd name="connsiteY4" fmla="*/ 1742014 h 2721728"/>
                            <a:gd name="connsiteX5" fmla="*/ 826654 w 1949481"/>
                            <a:gd name="connsiteY5" fmla="*/ 1252156 h 2721728"/>
                            <a:gd name="connsiteX6" fmla="*/ 1245754 w 1949481"/>
                            <a:gd name="connsiteY6" fmla="*/ 1007228 h 2721728"/>
                            <a:gd name="connsiteX7" fmla="*/ 1245754 w 1949481"/>
                            <a:gd name="connsiteY7" fmla="*/ 1007228 h 2721728"/>
                            <a:gd name="connsiteX0" fmla="*/ 1702954 w 1949481"/>
                            <a:gd name="connsiteY0" fmla="*/ 2721728 h 2721728"/>
                            <a:gd name="connsiteX1" fmla="*/ 64654 w 1949481"/>
                            <a:gd name="connsiteY1" fmla="*/ 1567842 h 2721728"/>
                            <a:gd name="connsiteX2" fmla="*/ 761339 w 1949481"/>
                            <a:gd name="connsiteY2" fmla="*/ 65614 h 2721728"/>
                            <a:gd name="connsiteX3" fmla="*/ 1947882 w 1949481"/>
                            <a:gd name="connsiteY3" fmla="*/ 936471 h 2721728"/>
                            <a:gd name="connsiteX4" fmla="*/ 1588654 w 1949481"/>
                            <a:gd name="connsiteY4" fmla="*/ 1742014 h 2721728"/>
                            <a:gd name="connsiteX5" fmla="*/ 826654 w 1949481"/>
                            <a:gd name="connsiteY5" fmla="*/ 1252156 h 2721728"/>
                            <a:gd name="connsiteX6" fmla="*/ 1245754 w 1949481"/>
                            <a:gd name="connsiteY6" fmla="*/ 1007228 h 2721728"/>
                            <a:gd name="connsiteX7" fmla="*/ 1245754 w 1949481"/>
                            <a:gd name="connsiteY7" fmla="*/ 1007228 h 2721728"/>
                            <a:gd name="connsiteX0" fmla="*/ 1702954 w 1949481"/>
                            <a:gd name="connsiteY0" fmla="*/ 2721728 h 2721728"/>
                            <a:gd name="connsiteX1" fmla="*/ 64654 w 1949481"/>
                            <a:gd name="connsiteY1" fmla="*/ 1567842 h 2721728"/>
                            <a:gd name="connsiteX2" fmla="*/ 761339 w 1949481"/>
                            <a:gd name="connsiteY2" fmla="*/ 65614 h 2721728"/>
                            <a:gd name="connsiteX3" fmla="*/ 1947882 w 1949481"/>
                            <a:gd name="connsiteY3" fmla="*/ 936471 h 2721728"/>
                            <a:gd name="connsiteX4" fmla="*/ 1588654 w 1949481"/>
                            <a:gd name="connsiteY4" fmla="*/ 1742014 h 2721728"/>
                            <a:gd name="connsiteX5" fmla="*/ 826654 w 1949481"/>
                            <a:gd name="connsiteY5" fmla="*/ 1252156 h 2721728"/>
                            <a:gd name="connsiteX6" fmla="*/ 1245754 w 1949481"/>
                            <a:gd name="connsiteY6" fmla="*/ 1007228 h 2721728"/>
                            <a:gd name="connsiteX7" fmla="*/ 1245754 w 1949481"/>
                            <a:gd name="connsiteY7" fmla="*/ 1007228 h 2721728"/>
                            <a:gd name="connsiteX0" fmla="*/ 1669275 w 2148957"/>
                            <a:gd name="connsiteY0" fmla="*/ 2674624 h 2674624"/>
                            <a:gd name="connsiteX1" fmla="*/ 30975 w 2148957"/>
                            <a:gd name="connsiteY1" fmla="*/ 1520738 h 2674624"/>
                            <a:gd name="connsiteX2" fmla="*/ 727660 w 2148957"/>
                            <a:gd name="connsiteY2" fmla="*/ 18510 h 2674624"/>
                            <a:gd name="connsiteX3" fmla="*/ 2148246 w 2148957"/>
                            <a:gd name="connsiteY3" fmla="*/ 878481 h 2674624"/>
                            <a:gd name="connsiteX4" fmla="*/ 1554975 w 2148957"/>
                            <a:gd name="connsiteY4" fmla="*/ 1694910 h 2674624"/>
                            <a:gd name="connsiteX5" fmla="*/ 792975 w 2148957"/>
                            <a:gd name="connsiteY5" fmla="*/ 1205052 h 2674624"/>
                            <a:gd name="connsiteX6" fmla="*/ 1212075 w 2148957"/>
                            <a:gd name="connsiteY6" fmla="*/ 960124 h 2674624"/>
                            <a:gd name="connsiteX7" fmla="*/ 1212075 w 2148957"/>
                            <a:gd name="connsiteY7" fmla="*/ 960124 h 2674624"/>
                            <a:gd name="connsiteX0" fmla="*/ 1669275 w 2148957"/>
                            <a:gd name="connsiteY0" fmla="*/ 2674624 h 2674624"/>
                            <a:gd name="connsiteX1" fmla="*/ 30975 w 2148957"/>
                            <a:gd name="connsiteY1" fmla="*/ 1520738 h 2674624"/>
                            <a:gd name="connsiteX2" fmla="*/ 727660 w 2148957"/>
                            <a:gd name="connsiteY2" fmla="*/ 18510 h 2674624"/>
                            <a:gd name="connsiteX3" fmla="*/ 2148246 w 2148957"/>
                            <a:gd name="connsiteY3" fmla="*/ 878481 h 2674624"/>
                            <a:gd name="connsiteX4" fmla="*/ 1554975 w 2148957"/>
                            <a:gd name="connsiteY4" fmla="*/ 1694910 h 2674624"/>
                            <a:gd name="connsiteX5" fmla="*/ 792975 w 2148957"/>
                            <a:gd name="connsiteY5" fmla="*/ 1205052 h 2674624"/>
                            <a:gd name="connsiteX6" fmla="*/ 1212075 w 2148957"/>
                            <a:gd name="connsiteY6" fmla="*/ 960124 h 2674624"/>
                            <a:gd name="connsiteX7" fmla="*/ 1201190 w 2148957"/>
                            <a:gd name="connsiteY7" fmla="*/ 943795 h 2674624"/>
                            <a:gd name="connsiteX0" fmla="*/ 1667931 w 2170364"/>
                            <a:gd name="connsiteY0" fmla="*/ 2694220 h 2694220"/>
                            <a:gd name="connsiteX1" fmla="*/ 29631 w 2170364"/>
                            <a:gd name="connsiteY1" fmla="*/ 1540334 h 2694220"/>
                            <a:gd name="connsiteX2" fmla="*/ 726316 w 2170364"/>
                            <a:gd name="connsiteY2" fmla="*/ 10892 h 2694220"/>
                            <a:gd name="connsiteX3" fmla="*/ 2146902 w 2170364"/>
                            <a:gd name="connsiteY3" fmla="*/ 898077 h 2694220"/>
                            <a:gd name="connsiteX4" fmla="*/ 1553631 w 2170364"/>
                            <a:gd name="connsiteY4" fmla="*/ 1714506 h 2694220"/>
                            <a:gd name="connsiteX5" fmla="*/ 791631 w 2170364"/>
                            <a:gd name="connsiteY5" fmla="*/ 1224648 h 2694220"/>
                            <a:gd name="connsiteX6" fmla="*/ 1210731 w 2170364"/>
                            <a:gd name="connsiteY6" fmla="*/ 979720 h 2694220"/>
                            <a:gd name="connsiteX7" fmla="*/ 1199846 w 2170364"/>
                            <a:gd name="connsiteY7" fmla="*/ 963391 h 2694220"/>
                            <a:gd name="connsiteX0" fmla="*/ 1697392 w 2199825"/>
                            <a:gd name="connsiteY0" fmla="*/ 2729783 h 2729783"/>
                            <a:gd name="connsiteX1" fmla="*/ 59092 w 2199825"/>
                            <a:gd name="connsiteY1" fmla="*/ 1575897 h 2729783"/>
                            <a:gd name="connsiteX2" fmla="*/ 755777 w 2199825"/>
                            <a:gd name="connsiteY2" fmla="*/ 46455 h 2729783"/>
                            <a:gd name="connsiteX3" fmla="*/ 2176363 w 2199825"/>
                            <a:gd name="connsiteY3" fmla="*/ 933640 h 2729783"/>
                            <a:gd name="connsiteX4" fmla="*/ 1583092 w 2199825"/>
                            <a:gd name="connsiteY4" fmla="*/ 1750069 h 2729783"/>
                            <a:gd name="connsiteX5" fmla="*/ 821092 w 2199825"/>
                            <a:gd name="connsiteY5" fmla="*/ 1260211 h 2729783"/>
                            <a:gd name="connsiteX6" fmla="*/ 1240192 w 2199825"/>
                            <a:gd name="connsiteY6" fmla="*/ 1015283 h 2729783"/>
                            <a:gd name="connsiteX7" fmla="*/ 1229307 w 2199825"/>
                            <a:gd name="connsiteY7" fmla="*/ 998954 h 2729783"/>
                            <a:gd name="connsiteX0" fmla="*/ 1708726 w 2211159"/>
                            <a:gd name="connsiteY0" fmla="*/ 2729783 h 2729783"/>
                            <a:gd name="connsiteX1" fmla="*/ 70426 w 2211159"/>
                            <a:gd name="connsiteY1" fmla="*/ 1575897 h 2729783"/>
                            <a:gd name="connsiteX2" fmla="*/ 767111 w 2211159"/>
                            <a:gd name="connsiteY2" fmla="*/ 46455 h 2729783"/>
                            <a:gd name="connsiteX3" fmla="*/ 2187697 w 2211159"/>
                            <a:gd name="connsiteY3" fmla="*/ 933640 h 2729783"/>
                            <a:gd name="connsiteX4" fmla="*/ 1594426 w 2211159"/>
                            <a:gd name="connsiteY4" fmla="*/ 1750069 h 2729783"/>
                            <a:gd name="connsiteX5" fmla="*/ 832426 w 2211159"/>
                            <a:gd name="connsiteY5" fmla="*/ 1260211 h 2729783"/>
                            <a:gd name="connsiteX6" fmla="*/ 1251526 w 2211159"/>
                            <a:gd name="connsiteY6" fmla="*/ 1015283 h 2729783"/>
                            <a:gd name="connsiteX7" fmla="*/ 1240641 w 2211159"/>
                            <a:gd name="connsiteY7" fmla="*/ 998954 h 2729783"/>
                            <a:gd name="connsiteX0" fmla="*/ 1708726 w 2197869"/>
                            <a:gd name="connsiteY0" fmla="*/ 2736493 h 2736493"/>
                            <a:gd name="connsiteX1" fmla="*/ 70426 w 2197869"/>
                            <a:gd name="connsiteY1" fmla="*/ 1582607 h 2736493"/>
                            <a:gd name="connsiteX2" fmla="*/ 767111 w 2197869"/>
                            <a:gd name="connsiteY2" fmla="*/ 53165 h 2736493"/>
                            <a:gd name="connsiteX3" fmla="*/ 2187697 w 2197869"/>
                            <a:gd name="connsiteY3" fmla="*/ 940350 h 2736493"/>
                            <a:gd name="connsiteX4" fmla="*/ 1594426 w 2197869"/>
                            <a:gd name="connsiteY4" fmla="*/ 1756779 h 2736493"/>
                            <a:gd name="connsiteX5" fmla="*/ 832426 w 2197869"/>
                            <a:gd name="connsiteY5" fmla="*/ 1266921 h 2736493"/>
                            <a:gd name="connsiteX6" fmla="*/ 1251526 w 2197869"/>
                            <a:gd name="connsiteY6" fmla="*/ 1021993 h 2736493"/>
                            <a:gd name="connsiteX7" fmla="*/ 1240641 w 2197869"/>
                            <a:gd name="connsiteY7" fmla="*/ 1005664 h 2736493"/>
                            <a:gd name="connsiteX0" fmla="*/ 1708726 w 2189206"/>
                            <a:gd name="connsiteY0" fmla="*/ 2746737 h 2746737"/>
                            <a:gd name="connsiteX1" fmla="*/ 70426 w 2189206"/>
                            <a:gd name="connsiteY1" fmla="*/ 1592851 h 2746737"/>
                            <a:gd name="connsiteX2" fmla="*/ 767111 w 2189206"/>
                            <a:gd name="connsiteY2" fmla="*/ 63409 h 2746737"/>
                            <a:gd name="connsiteX3" fmla="*/ 2187697 w 2189206"/>
                            <a:gd name="connsiteY3" fmla="*/ 950594 h 2746737"/>
                            <a:gd name="connsiteX4" fmla="*/ 1594426 w 2189206"/>
                            <a:gd name="connsiteY4" fmla="*/ 1767023 h 2746737"/>
                            <a:gd name="connsiteX5" fmla="*/ 832426 w 2189206"/>
                            <a:gd name="connsiteY5" fmla="*/ 1277165 h 2746737"/>
                            <a:gd name="connsiteX6" fmla="*/ 1251526 w 2189206"/>
                            <a:gd name="connsiteY6" fmla="*/ 1032237 h 2746737"/>
                            <a:gd name="connsiteX7" fmla="*/ 1240641 w 2189206"/>
                            <a:gd name="connsiteY7" fmla="*/ 1015908 h 2746737"/>
                            <a:gd name="connsiteX0" fmla="*/ 1744318 w 2224798"/>
                            <a:gd name="connsiteY0" fmla="*/ 2746737 h 2746737"/>
                            <a:gd name="connsiteX1" fmla="*/ 106018 w 2224798"/>
                            <a:gd name="connsiteY1" fmla="*/ 1592851 h 2746737"/>
                            <a:gd name="connsiteX2" fmla="*/ 802703 w 2224798"/>
                            <a:gd name="connsiteY2" fmla="*/ 63409 h 2746737"/>
                            <a:gd name="connsiteX3" fmla="*/ 2223289 w 2224798"/>
                            <a:gd name="connsiteY3" fmla="*/ 950594 h 2746737"/>
                            <a:gd name="connsiteX4" fmla="*/ 1630018 w 2224798"/>
                            <a:gd name="connsiteY4" fmla="*/ 1767023 h 2746737"/>
                            <a:gd name="connsiteX5" fmla="*/ 868018 w 2224798"/>
                            <a:gd name="connsiteY5" fmla="*/ 1277165 h 2746737"/>
                            <a:gd name="connsiteX6" fmla="*/ 1287118 w 2224798"/>
                            <a:gd name="connsiteY6" fmla="*/ 1032237 h 2746737"/>
                            <a:gd name="connsiteX7" fmla="*/ 1276233 w 2224798"/>
                            <a:gd name="connsiteY7" fmla="*/ 1015908 h 2746737"/>
                            <a:gd name="connsiteX0" fmla="*/ 1718186 w 2198666"/>
                            <a:gd name="connsiteY0" fmla="*/ 2746737 h 2746737"/>
                            <a:gd name="connsiteX1" fmla="*/ 79886 w 2198666"/>
                            <a:gd name="connsiteY1" fmla="*/ 1592851 h 2746737"/>
                            <a:gd name="connsiteX2" fmla="*/ 776571 w 2198666"/>
                            <a:gd name="connsiteY2" fmla="*/ 63409 h 2746737"/>
                            <a:gd name="connsiteX3" fmla="*/ 2197157 w 2198666"/>
                            <a:gd name="connsiteY3" fmla="*/ 950594 h 2746737"/>
                            <a:gd name="connsiteX4" fmla="*/ 1603886 w 2198666"/>
                            <a:gd name="connsiteY4" fmla="*/ 1767023 h 2746737"/>
                            <a:gd name="connsiteX5" fmla="*/ 841886 w 2198666"/>
                            <a:gd name="connsiteY5" fmla="*/ 1277165 h 2746737"/>
                            <a:gd name="connsiteX6" fmla="*/ 1260986 w 2198666"/>
                            <a:gd name="connsiteY6" fmla="*/ 1032237 h 2746737"/>
                            <a:gd name="connsiteX7" fmla="*/ 1250101 w 2198666"/>
                            <a:gd name="connsiteY7" fmla="*/ 1015908 h 2746737"/>
                            <a:gd name="connsiteX0" fmla="*/ 1708727 w 2189207"/>
                            <a:gd name="connsiteY0" fmla="*/ 2746737 h 2746737"/>
                            <a:gd name="connsiteX1" fmla="*/ 70427 w 2189207"/>
                            <a:gd name="connsiteY1" fmla="*/ 1592851 h 2746737"/>
                            <a:gd name="connsiteX2" fmla="*/ 767112 w 2189207"/>
                            <a:gd name="connsiteY2" fmla="*/ 63409 h 2746737"/>
                            <a:gd name="connsiteX3" fmla="*/ 2187698 w 2189207"/>
                            <a:gd name="connsiteY3" fmla="*/ 950594 h 2746737"/>
                            <a:gd name="connsiteX4" fmla="*/ 1594427 w 2189207"/>
                            <a:gd name="connsiteY4" fmla="*/ 1767023 h 2746737"/>
                            <a:gd name="connsiteX5" fmla="*/ 832427 w 2189207"/>
                            <a:gd name="connsiteY5" fmla="*/ 1277165 h 2746737"/>
                            <a:gd name="connsiteX6" fmla="*/ 1251527 w 2189207"/>
                            <a:gd name="connsiteY6" fmla="*/ 1032237 h 2746737"/>
                            <a:gd name="connsiteX7" fmla="*/ 1240642 w 2189207"/>
                            <a:gd name="connsiteY7" fmla="*/ 1015908 h 2746737"/>
                            <a:gd name="connsiteX0" fmla="*/ 1708727 w 2189207"/>
                            <a:gd name="connsiteY0" fmla="*/ 2746737 h 2746737"/>
                            <a:gd name="connsiteX1" fmla="*/ 70427 w 2189207"/>
                            <a:gd name="connsiteY1" fmla="*/ 1592851 h 2746737"/>
                            <a:gd name="connsiteX2" fmla="*/ 767112 w 2189207"/>
                            <a:gd name="connsiteY2" fmla="*/ 63409 h 2746737"/>
                            <a:gd name="connsiteX3" fmla="*/ 2187698 w 2189207"/>
                            <a:gd name="connsiteY3" fmla="*/ 950594 h 2746737"/>
                            <a:gd name="connsiteX4" fmla="*/ 1594427 w 2189207"/>
                            <a:gd name="connsiteY4" fmla="*/ 1767023 h 2746737"/>
                            <a:gd name="connsiteX5" fmla="*/ 832427 w 2189207"/>
                            <a:gd name="connsiteY5" fmla="*/ 1277165 h 2746737"/>
                            <a:gd name="connsiteX6" fmla="*/ 1251527 w 2189207"/>
                            <a:gd name="connsiteY6" fmla="*/ 1032237 h 2746737"/>
                            <a:gd name="connsiteX7" fmla="*/ 1240642 w 2189207"/>
                            <a:gd name="connsiteY7" fmla="*/ 1015908 h 2746737"/>
                            <a:gd name="connsiteX0" fmla="*/ 1708727 w 2189207"/>
                            <a:gd name="connsiteY0" fmla="*/ 2746737 h 2746737"/>
                            <a:gd name="connsiteX1" fmla="*/ 70427 w 2189207"/>
                            <a:gd name="connsiteY1" fmla="*/ 1592851 h 2746737"/>
                            <a:gd name="connsiteX2" fmla="*/ 767112 w 2189207"/>
                            <a:gd name="connsiteY2" fmla="*/ 63409 h 2746737"/>
                            <a:gd name="connsiteX3" fmla="*/ 2187698 w 2189207"/>
                            <a:gd name="connsiteY3" fmla="*/ 950594 h 2746737"/>
                            <a:gd name="connsiteX4" fmla="*/ 1594427 w 2189207"/>
                            <a:gd name="connsiteY4" fmla="*/ 1767023 h 2746737"/>
                            <a:gd name="connsiteX5" fmla="*/ 832427 w 2189207"/>
                            <a:gd name="connsiteY5" fmla="*/ 1277165 h 2746737"/>
                            <a:gd name="connsiteX6" fmla="*/ 1251527 w 2189207"/>
                            <a:gd name="connsiteY6" fmla="*/ 1032237 h 2746737"/>
                            <a:gd name="connsiteX0" fmla="*/ 1708727 w 2189207"/>
                            <a:gd name="connsiteY0" fmla="*/ 2746737 h 2746737"/>
                            <a:gd name="connsiteX1" fmla="*/ 70427 w 2189207"/>
                            <a:gd name="connsiteY1" fmla="*/ 1592851 h 2746737"/>
                            <a:gd name="connsiteX2" fmla="*/ 767112 w 2189207"/>
                            <a:gd name="connsiteY2" fmla="*/ 63409 h 2746737"/>
                            <a:gd name="connsiteX3" fmla="*/ 2187698 w 2189207"/>
                            <a:gd name="connsiteY3" fmla="*/ 950594 h 2746737"/>
                            <a:gd name="connsiteX4" fmla="*/ 1594427 w 2189207"/>
                            <a:gd name="connsiteY4" fmla="*/ 1767023 h 2746737"/>
                            <a:gd name="connsiteX5" fmla="*/ 832427 w 2189207"/>
                            <a:gd name="connsiteY5" fmla="*/ 1277165 h 2746737"/>
                            <a:gd name="connsiteX6" fmla="*/ 1240642 w 2189207"/>
                            <a:gd name="connsiteY6" fmla="*/ 917937 h 2746737"/>
                            <a:gd name="connsiteX0" fmla="*/ 1708727 w 2189207"/>
                            <a:gd name="connsiteY0" fmla="*/ 2746737 h 2746737"/>
                            <a:gd name="connsiteX1" fmla="*/ 70427 w 2189207"/>
                            <a:gd name="connsiteY1" fmla="*/ 1592851 h 2746737"/>
                            <a:gd name="connsiteX2" fmla="*/ 767112 w 2189207"/>
                            <a:gd name="connsiteY2" fmla="*/ 63409 h 2746737"/>
                            <a:gd name="connsiteX3" fmla="*/ 2187698 w 2189207"/>
                            <a:gd name="connsiteY3" fmla="*/ 950594 h 2746737"/>
                            <a:gd name="connsiteX4" fmla="*/ 1594427 w 2189207"/>
                            <a:gd name="connsiteY4" fmla="*/ 1767023 h 2746737"/>
                            <a:gd name="connsiteX5" fmla="*/ 832427 w 2189207"/>
                            <a:gd name="connsiteY5" fmla="*/ 1277165 h 2746737"/>
                            <a:gd name="connsiteX6" fmla="*/ 1240642 w 2189207"/>
                            <a:gd name="connsiteY6" fmla="*/ 917937 h 2746737"/>
                            <a:gd name="connsiteX0" fmla="*/ 1708727 w 2189207"/>
                            <a:gd name="connsiteY0" fmla="*/ 2746737 h 2746737"/>
                            <a:gd name="connsiteX1" fmla="*/ 70427 w 2189207"/>
                            <a:gd name="connsiteY1" fmla="*/ 1592851 h 2746737"/>
                            <a:gd name="connsiteX2" fmla="*/ 767112 w 2189207"/>
                            <a:gd name="connsiteY2" fmla="*/ 63409 h 2746737"/>
                            <a:gd name="connsiteX3" fmla="*/ 2187698 w 2189207"/>
                            <a:gd name="connsiteY3" fmla="*/ 950594 h 2746737"/>
                            <a:gd name="connsiteX4" fmla="*/ 1594427 w 2189207"/>
                            <a:gd name="connsiteY4" fmla="*/ 1767023 h 2746737"/>
                            <a:gd name="connsiteX5" fmla="*/ 832427 w 2189207"/>
                            <a:gd name="connsiteY5" fmla="*/ 1277165 h 2746737"/>
                            <a:gd name="connsiteX6" fmla="*/ 1240642 w 2189207"/>
                            <a:gd name="connsiteY6" fmla="*/ 917937 h 2746737"/>
                            <a:gd name="connsiteX0" fmla="*/ 1708727 w 2189237"/>
                            <a:gd name="connsiteY0" fmla="*/ 2746737 h 2746737"/>
                            <a:gd name="connsiteX1" fmla="*/ 70427 w 2189237"/>
                            <a:gd name="connsiteY1" fmla="*/ 1592851 h 2746737"/>
                            <a:gd name="connsiteX2" fmla="*/ 767112 w 2189237"/>
                            <a:gd name="connsiteY2" fmla="*/ 63409 h 2746737"/>
                            <a:gd name="connsiteX3" fmla="*/ 2187698 w 2189237"/>
                            <a:gd name="connsiteY3" fmla="*/ 950594 h 2746737"/>
                            <a:gd name="connsiteX4" fmla="*/ 1594427 w 2189237"/>
                            <a:gd name="connsiteY4" fmla="*/ 1767023 h 2746737"/>
                            <a:gd name="connsiteX5" fmla="*/ 783441 w 2189237"/>
                            <a:gd name="connsiteY5" fmla="*/ 1288050 h 2746737"/>
                            <a:gd name="connsiteX6" fmla="*/ 1240642 w 2189237"/>
                            <a:gd name="connsiteY6" fmla="*/ 917937 h 2746737"/>
                            <a:gd name="connsiteX0" fmla="*/ 1708727 w 2189237"/>
                            <a:gd name="connsiteY0" fmla="*/ 2746737 h 2746737"/>
                            <a:gd name="connsiteX1" fmla="*/ 70427 w 2189237"/>
                            <a:gd name="connsiteY1" fmla="*/ 1592851 h 2746737"/>
                            <a:gd name="connsiteX2" fmla="*/ 767112 w 2189237"/>
                            <a:gd name="connsiteY2" fmla="*/ 63409 h 2746737"/>
                            <a:gd name="connsiteX3" fmla="*/ 2187698 w 2189237"/>
                            <a:gd name="connsiteY3" fmla="*/ 950594 h 2746737"/>
                            <a:gd name="connsiteX4" fmla="*/ 1594427 w 2189237"/>
                            <a:gd name="connsiteY4" fmla="*/ 1767023 h 2746737"/>
                            <a:gd name="connsiteX5" fmla="*/ 783441 w 2189237"/>
                            <a:gd name="connsiteY5" fmla="*/ 1288050 h 2746737"/>
                            <a:gd name="connsiteX6" fmla="*/ 1240642 w 2189237"/>
                            <a:gd name="connsiteY6" fmla="*/ 917937 h 27467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89237" h="2746737">
                              <a:moveTo>
                                <a:pt x="1708727" y="2746737"/>
                              </a:moveTo>
                              <a:cubicBezTo>
                                <a:pt x="658256" y="2617923"/>
                                <a:pt x="227363" y="2040072"/>
                                <a:pt x="70427" y="1592851"/>
                              </a:cubicBezTo>
                              <a:cubicBezTo>
                                <a:pt x="-86509" y="1145630"/>
                                <a:pt x="-32080" y="317409"/>
                                <a:pt x="767112" y="63409"/>
                              </a:cubicBezTo>
                              <a:cubicBezTo>
                                <a:pt x="1566304" y="-190591"/>
                                <a:pt x="2158670" y="361858"/>
                                <a:pt x="2187698" y="950594"/>
                              </a:cubicBezTo>
                              <a:cubicBezTo>
                                <a:pt x="2216726" y="1539330"/>
                                <a:pt x="1828470" y="1710780"/>
                                <a:pt x="1594427" y="1767023"/>
                              </a:cubicBezTo>
                              <a:cubicBezTo>
                                <a:pt x="1360384" y="1823266"/>
                                <a:pt x="853290" y="1750693"/>
                                <a:pt x="783441" y="1288050"/>
                              </a:cubicBezTo>
                              <a:cubicBezTo>
                                <a:pt x="713592" y="825407"/>
                                <a:pt x="1205264" y="776423"/>
                                <a:pt x="1240642" y="917937"/>
                              </a:cubicBezTo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42" name="楕円 41"/>
                  <p:cNvSpPr/>
                  <p:nvPr/>
                </p:nvSpPr>
                <p:spPr>
                  <a:xfrm>
                    <a:off x="9477925" y="1855457"/>
                    <a:ext cx="579778" cy="519326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3" name="楕円 42"/>
                  <p:cNvSpPr/>
                  <p:nvPr/>
                </p:nvSpPr>
                <p:spPr>
                  <a:xfrm>
                    <a:off x="10065735" y="1855457"/>
                    <a:ext cx="579778" cy="519326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4" name="楕円 43"/>
                  <p:cNvSpPr/>
                  <p:nvPr/>
                </p:nvSpPr>
                <p:spPr>
                  <a:xfrm>
                    <a:off x="9845884" y="2036688"/>
                    <a:ext cx="173664" cy="173030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5" name="楕円 44"/>
                  <p:cNvSpPr/>
                  <p:nvPr/>
                </p:nvSpPr>
                <p:spPr>
                  <a:xfrm>
                    <a:off x="10423566" y="2048014"/>
                    <a:ext cx="173664" cy="173030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40" name="フリーフォーム 39"/>
                <p:cNvSpPr/>
                <p:nvPr/>
              </p:nvSpPr>
              <p:spPr>
                <a:xfrm>
                  <a:off x="9971314" y="3853543"/>
                  <a:ext cx="381000" cy="96507"/>
                </a:xfrm>
                <a:custGeom>
                  <a:avLst/>
                  <a:gdLst>
                    <a:gd name="connsiteX0" fmla="*/ 0 w 381000"/>
                    <a:gd name="connsiteY0" fmla="*/ 0 h 16328"/>
                    <a:gd name="connsiteX1" fmla="*/ 381000 w 381000"/>
                    <a:gd name="connsiteY1" fmla="*/ 16328 h 16328"/>
                    <a:gd name="connsiteX0" fmla="*/ 0 w 381000"/>
                    <a:gd name="connsiteY0" fmla="*/ 0 h 66696"/>
                    <a:gd name="connsiteX1" fmla="*/ 381000 w 381000"/>
                    <a:gd name="connsiteY1" fmla="*/ 16328 h 66696"/>
                    <a:gd name="connsiteX0" fmla="*/ 0 w 381000"/>
                    <a:gd name="connsiteY0" fmla="*/ 0 h 96507"/>
                    <a:gd name="connsiteX1" fmla="*/ 381000 w 381000"/>
                    <a:gd name="connsiteY1" fmla="*/ 16328 h 96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1000" h="96507">
                      <a:moveTo>
                        <a:pt x="0" y="0"/>
                      </a:moveTo>
                      <a:cubicBezTo>
                        <a:pt x="72571" y="114300"/>
                        <a:pt x="270329" y="136070"/>
                        <a:pt x="381000" y="16328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54" name="テキスト ボックス 5"/>
            <p:cNvSpPr txBox="1"/>
            <p:nvPr/>
          </p:nvSpPr>
          <p:spPr>
            <a:xfrm>
              <a:off x="2891740" y="4175867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0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195601" y="601287"/>
            <a:ext cx="3277207" cy="4556479"/>
            <a:chOff x="1195601" y="601287"/>
            <a:chExt cx="3277207" cy="4556479"/>
          </a:xfrm>
        </p:grpSpPr>
        <p:grpSp>
          <p:nvGrpSpPr>
            <p:cNvPr id="56" name="グループ化 55"/>
            <p:cNvGrpSpPr/>
            <p:nvPr/>
          </p:nvGrpSpPr>
          <p:grpSpPr>
            <a:xfrm>
              <a:off x="1195601" y="601287"/>
              <a:ext cx="3277207" cy="4470173"/>
              <a:chOff x="1195601" y="601287"/>
              <a:chExt cx="3277207" cy="4470173"/>
            </a:xfrm>
          </p:grpSpPr>
          <p:grpSp>
            <p:nvGrpSpPr>
              <p:cNvPr id="2" name="グループ化 1"/>
              <p:cNvGrpSpPr/>
              <p:nvPr/>
            </p:nvGrpSpPr>
            <p:grpSpPr>
              <a:xfrm>
                <a:off x="1924238" y="601287"/>
                <a:ext cx="1898555" cy="4470173"/>
                <a:chOff x="3680301" y="1661160"/>
                <a:chExt cx="1898555" cy="4470173"/>
              </a:xfrm>
            </p:grpSpPr>
            <p:grpSp>
              <p:nvGrpSpPr>
                <p:cNvPr id="3" name="グループ化 2"/>
                <p:cNvGrpSpPr/>
                <p:nvPr/>
              </p:nvGrpSpPr>
              <p:grpSpPr>
                <a:xfrm>
                  <a:off x="3680301" y="1661160"/>
                  <a:ext cx="1898555" cy="4470173"/>
                  <a:chOff x="3680301" y="1661160"/>
                  <a:chExt cx="1898555" cy="4470173"/>
                </a:xfrm>
              </p:grpSpPr>
              <p:grpSp>
                <p:nvGrpSpPr>
                  <p:cNvPr id="19" name="グループ化 18"/>
                  <p:cNvGrpSpPr/>
                  <p:nvPr/>
                </p:nvGrpSpPr>
                <p:grpSpPr>
                  <a:xfrm>
                    <a:off x="3680301" y="2286001"/>
                    <a:ext cx="1898555" cy="3845332"/>
                    <a:chOff x="3680301" y="2286001"/>
                    <a:chExt cx="1898555" cy="3845332"/>
                  </a:xfrm>
                </p:grpSpPr>
                <p:grpSp>
                  <p:nvGrpSpPr>
                    <p:cNvPr id="33" name="グループ化 32"/>
                    <p:cNvGrpSpPr/>
                    <p:nvPr/>
                  </p:nvGrpSpPr>
                  <p:grpSpPr>
                    <a:xfrm>
                      <a:off x="3680301" y="2286001"/>
                      <a:ext cx="1898555" cy="3845332"/>
                      <a:chOff x="3680301" y="2286001"/>
                      <a:chExt cx="1898555" cy="3845332"/>
                    </a:xfrm>
                  </p:grpSpPr>
                  <p:sp>
                    <p:nvSpPr>
                      <p:cNvPr id="35" name="フリーフォーム 34"/>
                      <p:cNvSpPr/>
                      <p:nvPr/>
                    </p:nvSpPr>
                    <p:spPr>
                      <a:xfrm>
                        <a:off x="3698648" y="2626469"/>
                        <a:ext cx="1873665" cy="3504864"/>
                      </a:xfrm>
                      <a:custGeom>
                        <a:avLst/>
                        <a:gdLst>
                          <a:gd name="connsiteX0" fmla="*/ 373380 w 1379220"/>
                          <a:gd name="connsiteY0" fmla="*/ 0 h 3718560"/>
                          <a:gd name="connsiteX1" fmla="*/ 1028700 w 1379220"/>
                          <a:gd name="connsiteY1" fmla="*/ 0 h 3718560"/>
                          <a:gd name="connsiteX2" fmla="*/ 1379220 w 1379220"/>
                          <a:gd name="connsiteY2" fmla="*/ 3718560 h 3718560"/>
                          <a:gd name="connsiteX3" fmla="*/ 0 w 1379220"/>
                          <a:gd name="connsiteY3" fmla="*/ 3665220 h 3718560"/>
                          <a:gd name="connsiteX4" fmla="*/ 373380 w 1379220"/>
                          <a:gd name="connsiteY4" fmla="*/ 0 h 3718560"/>
                          <a:gd name="connsiteX0" fmla="*/ 335280 w 1341120"/>
                          <a:gd name="connsiteY0" fmla="*/ 0 h 3726180"/>
                          <a:gd name="connsiteX1" fmla="*/ 990600 w 1341120"/>
                          <a:gd name="connsiteY1" fmla="*/ 0 h 3726180"/>
                          <a:gd name="connsiteX2" fmla="*/ 1341120 w 1341120"/>
                          <a:gd name="connsiteY2" fmla="*/ 3718560 h 3726180"/>
                          <a:gd name="connsiteX3" fmla="*/ 0 w 1341120"/>
                          <a:gd name="connsiteY3" fmla="*/ 3726180 h 3726180"/>
                          <a:gd name="connsiteX4" fmla="*/ 335280 w 1341120"/>
                          <a:gd name="connsiteY4" fmla="*/ 0 h 3726180"/>
                          <a:gd name="connsiteX0" fmla="*/ 335280 w 1341120"/>
                          <a:gd name="connsiteY0" fmla="*/ 0 h 3798175"/>
                          <a:gd name="connsiteX1" fmla="*/ 990600 w 1341120"/>
                          <a:gd name="connsiteY1" fmla="*/ 0 h 3798175"/>
                          <a:gd name="connsiteX2" fmla="*/ 1341120 w 1341120"/>
                          <a:gd name="connsiteY2" fmla="*/ 3718560 h 3798175"/>
                          <a:gd name="connsiteX3" fmla="*/ 0 w 1341120"/>
                          <a:gd name="connsiteY3" fmla="*/ 3726180 h 3798175"/>
                          <a:gd name="connsiteX4" fmla="*/ 335280 w 1341120"/>
                          <a:gd name="connsiteY4" fmla="*/ 0 h 3798175"/>
                          <a:gd name="connsiteX0" fmla="*/ 335280 w 1341120"/>
                          <a:gd name="connsiteY0" fmla="*/ 0 h 3839853"/>
                          <a:gd name="connsiteX1" fmla="*/ 990600 w 1341120"/>
                          <a:gd name="connsiteY1" fmla="*/ 0 h 3839853"/>
                          <a:gd name="connsiteX2" fmla="*/ 1341120 w 1341120"/>
                          <a:gd name="connsiteY2" fmla="*/ 3718560 h 3839853"/>
                          <a:gd name="connsiteX3" fmla="*/ 0 w 1341120"/>
                          <a:gd name="connsiteY3" fmla="*/ 3726180 h 3839853"/>
                          <a:gd name="connsiteX4" fmla="*/ 335280 w 1341120"/>
                          <a:gd name="connsiteY4" fmla="*/ 0 h 3839853"/>
                          <a:gd name="connsiteX0" fmla="*/ 335280 w 1539691"/>
                          <a:gd name="connsiteY0" fmla="*/ 0 h 3839853"/>
                          <a:gd name="connsiteX1" fmla="*/ 990600 w 1539691"/>
                          <a:gd name="connsiteY1" fmla="*/ 0 h 3839853"/>
                          <a:gd name="connsiteX2" fmla="*/ 1341120 w 1539691"/>
                          <a:gd name="connsiteY2" fmla="*/ 3718560 h 3839853"/>
                          <a:gd name="connsiteX3" fmla="*/ 0 w 1539691"/>
                          <a:gd name="connsiteY3" fmla="*/ 3726180 h 3839853"/>
                          <a:gd name="connsiteX4" fmla="*/ 335280 w 1539691"/>
                          <a:gd name="connsiteY4" fmla="*/ 0 h 3839853"/>
                          <a:gd name="connsiteX0" fmla="*/ 570424 w 1774835"/>
                          <a:gd name="connsiteY0" fmla="*/ 0 h 3839853"/>
                          <a:gd name="connsiteX1" fmla="*/ 1225744 w 1774835"/>
                          <a:gd name="connsiteY1" fmla="*/ 0 h 3839853"/>
                          <a:gd name="connsiteX2" fmla="*/ 1576264 w 1774835"/>
                          <a:gd name="connsiteY2" fmla="*/ 3718560 h 3839853"/>
                          <a:gd name="connsiteX3" fmla="*/ 235144 w 1774835"/>
                          <a:gd name="connsiteY3" fmla="*/ 3726180 h 3839853"/>
                          <a:gd name="connsiteX4" fmla="*/ 570424 w 1774835"/>
                          <a:gd name="connsiteY4" fmla="*/ 0 h 3839853"/>
                          <a:gd name="connsiteX0" fmla="*/ 624999 w 1829410"/>
                          <a:gd name="connsiteY0" fmla="*/ 0 h 3839853"/>
                          <a:gd name="connsiteX1" fmla="*/ 1280319 w 1829410"/>
                          <a:gd name="connsiteY1" fmla="*/ 0 h 3839853"/>
                          <a:gd name="connsiteX2" fmla="*/ 1630839 w 1829410"/>
                          <a:gd name="connsiteY2" fmla="*/ 3718560 h 3839853"/>
                          <a:gd name="connsiteX3" fmla="*/ 289719 w 1829410"/>
                          <a:gd name="connsiteY3" fmla="*/ 3726180 h 3839853"/>
                          <a:gd name="connsiteX4" fmla="*/ 624999 w 1829410"/>
                          <a:gd name="connsiteY4" fmla="*/ 0 h 3839853"/>
                          <a:gd name="connsiteX0" fmla="*/ 624999 w 1885016"/>
                          <a:gd name="connsiteY0" fmla="*/ 0 h 3839853"/>
                          <a:gd name="connsiteX1" fmla="*/ 1280319 w 1885016"/>
                          <a:gd name="connsiteY1" fmla="*/ 0 h 3839853"/>
                          <a:gd name="connsiteX2" fmla="*/ 1630839 w 1885016"/>
                          <a:gd name="connsiteY2" fmla="*/ 3718560 h 3839853"/>
                          <a:gd name="connsiteX3" fmla="*/ 289719 w 1885016"/>
                          <a:gd name="connsiteY3" fmla="*/ 3726180 h 3839853"/>
                          <a:gd name="connsiteX4" fmla="*/ 624999 w 1885016"/>
                          <a:gd name="connsiteY4" fmla="*/ 0 h 3839853"/>
                          <a:gd name="connsiteX0" fmla="*/ 624999 w 1885016"/>
                          <a:gd name="connsiteY0" fmla="*/ 0 h 3848128"/>
                          <a:gd name="connsiteX1" fmla="*/ 1280319 w 1885016"/>
                          <a:gd name="connsiteY1" fmla="*/ 0 h 3848128"/>
                          <a:gd name="connsiteX2" fmla="*/ 1630839 w 1885016"/>
                          <a:gd name="connsiteY2" fmla="*/ 3718560 h 3848128"/>
                          <a:gd name="connsiteX3" fmla="*/ 289719 w 1885016"/>
                          <a:gd name="connsiteY3" fmla="*/ 3726180 h 3848128"/>
                          <a:gd name="connsiteX4" fmla="*/ 624999 w 1885016"/>
                          <a:gd name="connsiteY4" fmla="*/ 0 h 3848128"/>
                          <a:gd name="connsiteX0" fmla="*/ 624999 w 1885016"/>
                          <a:gd name="connsiteY0" fmla="*/ 0 h 3862582"/>
                          <a:gd name="connsiteX1" fmla="*/ 1280319 w 1885016"/>
                          <a:gd name="connsiteY1" fmla="*/ 0 h 3862582"/>
                          <a:gd name="connsiteX2" fmla="*/ 1630839 w 1885016"/>
                          <a:gd name="connsiteY2" fmla="*/ 3718560 h 3862582"/>
                          <a:gd name="connsiteX3" fmla="*/ 289719 w 1885016"/>
                          <a:gd name="connsiteY3" fmla="*/ 3726180 h 3862582"/>
                          <a:gd name="connsiteX4" fmla="*/ 624999 w 1885016"/>
                          <a:gd name="connsiteY4" fmla="*/ 0 h 3862582"/>
                          <a:gd name="connsiteX0" fmla="*/ 624999 w 1885016"/>
                          <a:gd name="connsiteY0" fmla="*/ 0 h 3845332"/>
                          <a:gd name="connsiteX1" fmla="*/ 1280319 w 1885016"/>
                          <a:gd name="connsiteY1" fmla="*/ 0 h 3845332"/>
                          <a:gd name="connsiteX2" fmla="*/ 1630839 w 1885016"/>
                          <a:gd name="connsiteY2" fmla="*/ 3718560 h 3845332"/>
                          <a:gd name="connsiteX3" fmla="*/ 289719 w 1885016"/>
                          <a:gd name="connsiteY3" fmla="*/ 3726180 h 3845332"/>
                          <a:gd name="connsiteX4" fmla="*/ 624999 w 1885016"/>
                          <a:gd name="connsiteY4" fmla="*/ 0 h 3845332"/>
                          <a:gd name="connsiteX0" fmla="*/ 624999 w 1898555"/>
                          <a:gd name="connsiteY0" fmla="*/ 0 h 3845332"/>
                          <a:gd name="connsiteX1" fmla="*/ 1280319 w 1898555"/>
                          <a:gd name="connsiteY1" fmla="*/ 0 h 3845332"/>
                          <a:gd name="connsiteX2" fmla="*/ 1630839 w 1898555"/>
                          <a:gd name="connsiteY2" fmla="*/ 3718560 h 3845332"/>
                          <a:gd name="connsiteX3" fmla="*/ 289719 w 1898555"/>
                          <a:gd name="connsiteY3" fmla="*/ 3726180 h 3845332"/>
                          <a:gd name="connsiteX4" fmla="*/ 624999 w 1898555"/>
                          <a:gd name="connsiteY4" fmla="*/ 0 h 3845332"/>
                          <a:gd name="connsiteX0" fmla="*/ 624999 w 1934276"/>
                          <a:gd name="connsiteY0" fmla="*/ 0 h 3845332"/>
                          <a:gd name="connsiteX1" fmla="*/ 1409859 w 1934276"/>
                          <a:gd name="connsiteY1" fmla="*/ 495300 h 3845332"/>
                          <a:gd name="connsiteX2" fmla="*/ 1630839 w 1934276"/>
                          <a:gd name="connsiteY2" fmla="*/ 3718560 h 3845332"/>
                          <a:gd name="connsiteX3" fmla="*/ 289719 w 1934276"/>
                          <a:gd name="connsiteY3" fmla="*/ 3726180 h 3845332"/>
                          <a:gd name="connsiteX4" fmla="*/ 624999 w 1934276"/>
                          <a:gd name="connsiteY4" fmla="*/ 0 h 3845332"/>
                          <a:gd name="connsiteX0" fmla="*/ 624999 w 1934276"/>
                          <a:gd name="connsiteY0" fmla="*/ 0 h 3845332"/>
                          <a:gd name="connsiteX1" fmla="*/ 1409859 w 1934276"/>
                          <a:gd name="connsiteY1" fmla="*/ 495300 h 3845332"/>
                          <a:gd name="connsiteX2" fmla="*/ 1630839 w 1934276"/>
                          <a:gd name="connsiteY2" fmla="*/ 3718560 h 3845332"/>
                          <a:gd name="connsiteX3" fmla="*/ 289719 w 1934276"/>
                          <a:gd name="connsiteY3" fmla="*/ 3726180 h 3845332"/>
                          <a:gd name="connsiteX4" fmla="*/ 624999 w 1934276"/>
                          <a:gd name="connsiteY4" fmla="*/ 0 h 3845332"/>
                          <a:gd name="connsiteX0" fmla="*/ 624999 w 1934276"/>
                          <a:gd name="connsiteY0" fmla="*/ 0 h 3845332"/>
                          <a:gd name="connsiteX1" fmla="*/ 1409859 w 1934276"/>
                          <a:gd name="connsiteY1" fmla="*/ 464820 h 3845332"/>
                          <a:gd name="connsiteX2" fmla="*/ 1630839 w 1934276"/>
                          <a:gd name="connsiteY2" fmla="*/ 3718560 h 3845332"/>
                          <a:gd name="connsiteX3" fmla="*/ 289719 w 1934276"/>
                          <a:gd name="connsiteY3" fmla="*/ 3726180 h 3845332"/>
                          <a:gd name="connsiteX4" fmla="*/ 624999 w 1934276"/>
                          <a:gd name="connsiteY4" fmla="*/ 0 h 3845332"/>
                          <a:gd name="connsiteX0" fmla="*/ 624999 w 1934276"/>
                          <a:gd name="connsiteY0" fmla="*/ 0 h 3845332"/>
                          <a:gd name="connsiteX1" fmla="*/ 1409859 w 1934276"/>
                          <a:gd name="connsiteY1" fmla="*/ 464820 h 3845332"/>
                          <a:gd name="connsiteX2" fmla="*/ 1630839 w 1934276"/>
                          <a:gd name="connsiteY2" fmla="*/ 3718560 h 3845332"/>
                          <a:gd name="connsiteX3" fmla="*/ 289719 w 1934276"/>
                          <a:gd name="connsiteY3" fmla="*/ 3726180 h 3845332"/>
                          <a:gd name="connsiteX4" fmla="*/ 624999 w 1934276"/>
                          <a:gd name="connsiteY4" fmla="*/ 0 h 3845332"/>
                          <a:gd name="connsiteX0" fmla="*/ 552494 w 1960831"/>
                          <a:gd name="connsiteY0" fmla="*/ 0 h 3502432"/>
                          <a:gd name="connsiteX1" fmla="*/ 1436414 w 1960831"/>
                          <a:gd name="connsiteY1" fmla="*/ 121920 h 3502432"/>
                          <a:gd name="connsiteX2" fmla="*/ 1657394 w 1960831"/>
                          <a:gd name="connsiteY2" fmla="*/ 3375660 h 3502432"/>
                          <a:gd name="connsiteX3" fmla="*/ 316274 w 1960831"/>
                          <a:gd name="connsiteY3" fmla="*/ 3383280 h 3502432"/>
                          <a:gd name="connsiteX4" fmla="*/ 552494 w 1960831"/>
                          <a:gd name="connsiteY4" fmla="*/ 0 h 3502432"/>
                          <a:gd name="connsiteX0" fmla="*/ 552494 w 1960831"/>
                          <a:gd name="connsiteY0" fmla="*/ 0 h 3502432"/>
                          <a:gd name="connsiteX1" fmla="*/ 1436414 w 1960831"/>
                          <a:gd name="connsiteY1" fmla="*/ 121920 h 3502432"/>
                          <a:gd name="connsiteX2" fmla="*/ 1657394 w 1960831"/>
                          <a:gd name="connsiteY2" fmla="*/ 3375660 h 3502432"/>
                          <a:gd name="connsiteX3" fmla="*/ 316274 w 1960831"/>
                          <a:gd name="connsiteY3" fmla="*/ 3383280 h 3502432"/>
                          <a:gd name="connsiteX4" fmla="*/ 552494 w 1960831"/>
                          <a:gd name="connsiteY4" fmla="*/ 0 h 3502432"/>
                          <a:gd name="connsiteX0" fmla="*/ 563380 w 1956477"/>
                          <a:gd name="connsiteY0" fmla="*/ 0 h 3502432"/>
                          <a:gd name="connsiteX1" fmla="*/ 1432060 w 1956477"/>
                          <a:gd name="connsiteY1" fmla="*/ 121920 h 3502432"/>
                          <a:gd name="connsiteX2" fmla="*/ 1653040 w 1956477"/>
                          <a:gd name="connsiteY2" fmla="*/ 3375660 h 3502432"/>
                          <a:gd name="connsiteX3" fmla="*/ 311920 w 1956477"/>
                          <a:gd name="connsiteY3" fmla="*/ 3383280 h 3502432"/>
                          <a:gd name="connsiteX4" fmla="*/ 563380 w 1956477"/>
                          <a:gd name="connsiteY4" fmla="*/ 0 h 3502432"/>
                          <a:gd name="connsiteX0" fmla="*/ 563380 w 1945012"/>
                          <a:gd name="connsiteY0" fmla="*/ 0 h 3502432"/>
                          <a:gd name="connsiteX1" fmla="*/ 1432060 w 1945012"/>
                          <a:gd name="connsiteY1" fmla="*/ 121920 h 3502432"/>
                          <a:gd name="connsiteX2" fmla="*/ 1653040 w 1945012"/>
                          <a:gd name="connsiteY2" fmla="*/ 3375660 h 3502432"/>
                          <a:gd name="connsiteX3" fmla="*/ 311920 w 1945012"/>
                          <a:gd name="connsiteY3" fmla="*/ 3383280 h 3502432"/>
                          <a:gd name="connsiteX4" fmla="*/ 563380 w 1945012"/>
                          <a:gd name="connsiteY4" fmla="*/ 0 h 3502432"/>
                          <a:gd name="connsiteX0" fmla="*/ 563380 w 1954529"/>
                          <a:gd name="connsiteY0" fmla="*/ 0 h 3502432"/>
                          <a:gd name="connsiteX1" fmla="*/ 1432060 w 1954529"/>
                          <a:gd name="connsiteY1" fmla="*/ 121920 h 3502432"/>
                          <a:gd name="connsiteX2" fmla="*/ 1653040 w 1954529"/>
                          <a:gd name="connsiteY2" fmla="*/ 3375660 h 3502432"/>
                          <a:gd name="connsiteX3" fmla="*/ 311920 w 1954529"/>
                          <a:gd name="connsiteY3" fmla="*/ 3383280 h 3502432"/>
                          <a:gd name="connsiteX4" fmla="*/ 563380 w 1954529"/>
                          <a:gd name="connsiteY4" fmla="*/ 0 h 3502432"/>
                          <a:gd name="connsiteX0" fmla="*/ 563380 w 1927642"/>
                          <a:gd name="connsiteY0" fmla="*/ 0 h 3502432"/>
                          <a:gd name="connsiteX1" fmla="*/ 1432060 w 1927642"/>
                          <a:gd name="connsiteY1" fmla="*/ 121920 h 3502432"/>
                          <a:gd name="connsiteX2" fmla="*/ 1653040 w 1927642"/>
                          <a:gd name="connsiteY2" fmla="*/ 3375660 h 3502432"/>
                          <a:gd name="connsiteX3" fmla="*/ 311920 w 1927642"/>
                          <a:gd name="connsiteY3" fmla="*/ 3383280 h 3502432"/>
                          <a:gd name="connsiteX4" fmla="*/ 563380 w 1927642"/>
                          <a:gd name="connsiteY4" fmla="*/ 0 h 3502432"/>
                          <a:gd name="connsiteX0" fmla="*/ 563380 w 1897448"/>
                          <a:gd name="connsiteY0" fmla="*/ 0 h 3502432"/>
                          <a:gd name="connsiteX1" fmla="*/ 1432060 w 1897448"/>
                          <a:gd name="connsiteY1" fmla="*/ 121920 h 3502432"/>
                          <a:gd name="connsiteX2" fmla="*/ 1653040 w 1897448"/>
                          <a:gd name="connsiteY2" fmla="*/ 3375660 h 3502432"/>
                          <a:gd name="connsiteX3" fmla="*/ 311920 w 1897448"/>
                          <a:gd name="connsiteY3" fmla="*/ 3383280 h 3502432"/>
                          <a:gd name="connsiteX4" fmla="*/ 563380 w 1897448"/>
                          <a:gd name="connsiteY4" fmla="*/ 0 h 3502432"/>
                          <a:gd name="connsiteX0" fmla="*/ 563380 w 1914214"/>
                          <a:gd name="connsiteY0" fmla="*/ 0 h 3502432"/>
                          <a:gd name="connsiteX1" fmla="*/ 1432060 w 1914214"/>
                          <a:gd name="connsiteY1" fmla="*/ 121920 h 3502432"/>
                          <a:gd name="connsiteX2" fmla="*/ 1653040 w 1914214"/>
                          <a:gd name="connsiteY2" fmla="*/ 3375660 h 3502432"/>
                          <a:gd name="connsiteX3" fmla="*/ 311920 w 1914214"/>
                          <a:gd name="connsiteY3" fmla="*/ 3383280 h 3502432"/>
                          <a:gd name="connsiteX4" fmla="*/ 563380 w 1914214"/>
                          <a:gd name="connsiteY4" fmla="*/ 0 h 3502432"/>
                          <a:gd name="connsiteX0" fmla="*/ 543102 w 1893936"/>
                          <a:gd name="connsiteY0" fmla="*/ 0 h 3502432"/>
                          <a:gd name="connsiteX1" fmla="*/ 1411782 w 1893936"/>
                          <a:gd name="connsiteY1" fmla="*/ 121920 h 3502432"/>
                          <a:gd name="connsiteX2" fmla="*/ 1632762 w 1893936"/>
                          <a:gd name="connsiteY2" fmla="*/ 3375660 h 3502432"/>
                          <a:gd name="connsiteX3" fmla="*/ 291642 w 1893936"/>
                          <a:gd name="connsiteY3" fmla="*/ 3383280 h 3502432"/>
                          <a:gd name="connsiteX4" fmla="*/ 543102 w 1893936"/>
                          <a:gd name="connsiteY4" fmla="*/ 0 h 3502432"/>
                          <a:gd name="connsiteX0" fmla="*/ 522831 w 1873665"/>
                          <a:gd name="connsiteY0" fmla="*/ 0 h 3502432"/>
                          <a:gd name="connsiteX1" fmla="*/ 1391511 w 1873665"/>
                          <a:gd name="connsiteY1" fmla="*/ 121920 h 3502432"/>
                          <a:gd name="connsiteX2" fmla="*/ 1612491 w 1873665"/>
                          <a:gd name="connsiteY2" fmla="*/ 3375660 h 3502432"/>
                          <a:gd name="connsiteX3" fmla="*/ 271371 w 1873665"/>
                          <a:gd name="connsiteY3" fmla="*/ 3383280 h 3502432"/>
                          <a:gd name="connsiteX4" fmla="*/ 522831 w 1873665"/>
                          <a:gd name="connsiteY4" fmla="*/ 0 h 3502432"/>
                          <a:gd name="connsiteX0" fmla="*/ 522831 w 1873665"/>
                          <a:gd name="connsiteY0" fmla="*/ 0 h 3502432"/>
                          <a:gd name="connsiteX1" fmla="*/ 1391511 w 1873665"/>
                          <a:gd name="connsiteY1" fmla="*/ 121920 h 3502432"/>
                          <a:gd name="connsiteX2" fmla="*/ 1612491 w 1873665"/>
                          <a:gd name="connsiteY2" fmla="*/ 3375660 h 3502432"/>
                          <a:gd name="connsiteX3" fmla="*/ 271371 w 1873665"/>
                          <a:gd name="connsiteY3" fmla="*/ 3383280 h 3502432"/>
                          <a:gd name="connsiteX4" fmla="*/ 522831 w 1873665"/>
                          <a:gd name="connsiteY4" fmla="*/ 0 h 3502432"/>
                          <a:gd name="connsiteX0" fmla="*/ 522831 w 1873665"/>
                          <a:gd name="connsiteY0" fmla="*/ 2432 h 3504864"/>
                          <a:gd name="connsiteX1" fmla="*/ 1391511 w 1873665"/>
                          <a:gd name="connsiteY1" fmla="*/ 124352 h 3504864"/>
                          <a:gd name="connsiteX2" fmla="*/ 1612491 w 1873665"/>
                          <a:gd name="connsiteY2" fmla="*/ 3378092 h 3504864"/>
                          <a:gd name="connsiteX3" fmla="*/ 271371 w 1873665"/>
                          <a:gd name="connsiteY3" fmla="*/ 3385712 h 3504864"/>
                          <a:gd name="connsiteX4" fmla="*/ 522831 w 1873665"/>
                          <a:gd name="connsiteY4" fmla="*/ 2432 h 35048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73665" h="3504864">
                            <a:moveTo>
                              <a:pt x="522831" y="2432"/>
                            </a:moveTo>
                            <a:cubicBezTo>
                              <a:pt x="858111" y="-25508"/>
                              <a:pt x="835251" y="198012"/>
                              <a:pt x="1391511" y="124352"/>
                            </a:cubicBezTo>
                            <a:cubicBezTo>
                              <a:pt x="1813151" y="1478172"/>
                              <a:pt x="2112871" y="2984392"/>
                              <a:pt x="1612491" y="3378092"/>
                            </a:cubicBezTo>
                            <a:cubicBezTo>
                              <a:pt x="1340711" y="3540652"/>
                              <a:pt x="566011" y="3550812"/>
                              <a:pt x="271371" y="3385712"/>
                            </a:cubicBezTo>
                            <a:cubicBezTo>
                              <a:pt x="-279809" y="2997092"/>
                              <a:pt x="113891" y="1450232"/>
                              <a:pt x="522831" y="2432"/>
                            </a:cubicBezTo>
                            <a:close/>
                          </a:path>
                        </a:pathLst>
                      </a:custGeom>
                      <a:solidFill>
                        <a:srgbClr val="FFE5C5"/>
                      </a:solidFill>
                      <a:ln w="254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6" name="フリーフォーム 35"/>
                      <p:cNvSpPr/>
                      <p:nvPr/>
                    </p:nvSpPr>
                    <p:spPr>
                      <a:xfrm>
                        <a:off x="3680301" y="2286001"/>
                        <a:ext cx="1898555" cy="3845332"/>
                      </a:xfrm>
                      <a:custGeom>
                        <a:avLst/>
                        <a:gdLst>
                          <a:gd name="connsiteX0" fmla="*/ 373380 w 1379220"/>
                          <a:gd name="connsiteY0" fmla="*/ 0 h 3718560"/>
                          <a:gd name="connsiteX1" fmla="*/ 1028700 w 1379220"/>
                          <a:gd name="connsiteY1" fmla="*/ 0 h 3718560"/>
                          <a:gd name="connsiteX2" fmla="*/ 1379220 w 1379220"/>
                          <a:gd name="connsiteY2" fmla="*/ 3718560 h 3718560"/>
                          <a:gd name="connsiteX3" fmla="*/ 0 w 1379220"/>
                          <a:gd name="connsiteY3" fmla="*/ 3665220 h 3718560"/>
                          <a:gd name="connsiteX4" fmla="*/ 373380 w 1379220"/>
                          <a:gd name="connsiteY4" fmla="*/ 0 h 3718560"/>
                          <a:gd name="connsiteX0" fmla="*/ 335280 w 1341120"/>
                          <a:gd name="connsiteY0" fmla="*/ 0 h 3726180"/>
                          <a:gd name="connsiteX1" fmla="*/ 990600 w 1341120"/>
                          <a:gd name="connsiteY1" fmla="*/ 0 h 3726180"/>
                          <a:gd name="connsiteX2" fmla="*/ 1341120 w 1341120"/>
                          <a:gd name="connsiteY2" fmla="*/ 3718560 h 3726180"/>
                          <a:gd name="connsiteX3" fmla="*/ 0 w 1341120"/>
                          <a:gd name="connsiteY3" fmla="*/ 3726180 h 3726180"/>
                          <a:gd name="connsiteX4" fmla="*/ 335280 w 1341120"/>
                          <a:gd name="connsiteY4" fmla="*/ 0 h 3726180"/>
                          <a:gd name="connsiteX0" fmla="*/ 335280 w 1341120"/>
                          <a:gd name="connsiteY0" fmla="*/ 0 h 3798175"/>
                          <a:gd name="connsiteX1" fmla="*/ 990600 w 1341120"/>
                          <a:gd name="connsiteY1" fmla="*/ 0 h 3798175"/>
                          <a:gd name="connsiteX2" fmla="*/ 1341120 w 1341120"/>
                          <a:gd name="connsiteY2" fmla="*/ 3718560 h 3798175"/>
                          <a:gd name="connsiteX3" fmla="*/ 0 w 1341120"/>
                          <a:gd name="connsiteY3" fmla="*/ 3726180 h 3798175"/>
                          <a:gd name="connsiteX4" fmla="*/ 335280 w 1341120"/>
                          <a:gd name="connsiteY4" fmla="*/ 0 h 3798175"/>
                          <a:gd name="connsiteX0" fmla="*/ 335280 w 1341120"/>
                          <a:gd name="connsiteY0" fmla="*/ 0 h 3839853"/>
                          <a:gd name="connsiteX1" fmla="*/ 990600 w 1341120"/>
                          <a:gd name="connsiteY1" fmla="*/ 0 h 3839853"/>
                          <a:gd name="connsiteX2" fmla="*/ 1341120 w 1341120"/>
                          <a:gd name="connsiteY2" fmla="*/ 3718560 h 3839853"/>
                          <a:gd name="connsiteX3" fmla="*/ 0 w 1341120"/>
                          <a:gd name="connsiteY3" fmla="*/ 3726180 h 3839853"/>
                          <a:gd name="connsiteX4" fmla="*/ 335280 w 1341120"/>
                          <a:gd name="connsiteY4" fmla="*/ 0 h 3839853"/>
                          <a:gd name="connsiteX0" fmla="*/ 335280 w 1539691"/>
                          <a:gd name="connsiteY0" fmla="*/ 0 h 3839853"/>
                          <a:gd name="connsiteX1" fmla="*/ 990600 w 1539691"/>
                          <a:gd name="connsiteY1" fmla="*/ 0 h 3839853"/>
                          <a:gd name="connsiteX2" fmla="*/ 1341120 w 1539691"/>
                          <a:gd name="connsiteY2" fmla="*/ 3718560 h 3839853"/>
                          <a:gd name="connsiteX3" fmla="*/ 0 w 1539691"/>
                          <a:gd name="connsiteY3" fmla="*/ 3726180 h 3839853"/>
                          <a:gd name="connsiteX4" fmla="*/ 335280 w 1539691"/>
                          <a:gd name="connsiteY4" fmla="*/ 0 h 3839853"/>
                          <a:gd name="connsiteX0" fmla="*/ 570424 w 1774835"/>
                          <a:gd name="connsiteY0" fmla="*/ 0 h 3839853"/>
                          <a:gd name="connsiteX1" fmla="*/ 1225744 w 1774835"/>
                          <a:gd name="connsiteY1" fmla="*/ 0 h 3839853"/>
                          <a:gd name="connsiteX2" fmla="*/ 1576264 w 1774835"/>
                          <a:gd name="connsiteY2" fmla="*/ 3718560 h 3839853"/>
                          <a:gd name="connsiteX3" fmla="*/ 235144 w 1774835"/>
                          <a:gd name="connsiteY3" fmla="*/ 3726180 h 3839853"/>
                          <a:gd name="connsiteX4" fmla="*/ 570424 w 1774835"/>
                          <a:gd name="connsiteY4" fmla="*/ 0 h 3839853"/>
                          <a:gd name="connsiteX0" fmla="*/ 624999 w 1829410"/>
                          <a:gd name="connsiteY0" fmla="*/ 0 h 3839853"/>
                          <a:gd name="connsiteX1" fmla="*/ 1280319 w 1829410"/>
                          <a:gd name="connsiteY1" fmla="*/ 0 h 3839853"/>
                          <a:gd name="connsiteX2" fmla="*/ 1630839 w 1829410"/>
                          <a:gd name="connsiteY2" fmla="*/ 3718560 h 3839853"/>
                          <a:gd name="connsiteX3" fmla="*/ 289719 w 1829410"/>
                          <a:gd name="connsiteY3" fmla="*/ 3726180 h 3839853"/>
                          <a:gd name="connsiteX4" fmla="*/ 624999 w 1829410"/>
                          <a:gd name="connsiteY4" fmla="*/ 0 h 3839853"/>
                          <a:gd name="connsiteX0" fmla="*/ 624999 w 1885016"/>
                          <a:gd name="connsiteY0" fmla="*/ 0 h 3839853"/>
                          <a:gd name="connsiteX1" fmla="*/ 1280319 w 1885016"/>
                          <a:gd name="connsiteY1" fmla="*/ 0 h 3839853"/>
                          <a:gd name="connsiteX2" fmla="*/ 1630839 w 1885016"/>
                          <a:gd name="connsiteY2" fmla="*/ 3718560 h 3839853"/>
                          <a:gd name="connsiteX3" fmla="*/ 289719 w 1885016"/>
                          <a:gd name="connsiteY3" fmla="*/ 3726180 h 3839853"/>
                          <a:gd name="connsiteX4" fmla="*/ 624999 w 1885016"/>
                          <a:gd name="connsiteY4" fmla="*/ 0 h 3839853"/>
                          <a:gd name="connsiteX0" fmla="*/ 624999 w 1885016"/>
                          <a:gd name="connsiteY0" fmla="*/ 0 h 3848128"/>
                          <a:gd name="connsiteX1" fmla="*/ 1280319 w 1885016"/>
                          <a:gd name="connsiteY1" fmla="*/ 0 h 3848128"/>
                          <a:gd name="connsiteX2" fmla="*/ 1630839 w 1885016"/>
                          <a:gd name="connsiteY2" fmla="*/ 3718560 h 3848128"/>
                          <a:gd name="connsiteX3" fmla="*/ 289719 w 1885016"/>
                          <a:gd name="connsiteY3" fmla="*/ 3726180 h 3848128"/>
                          <a:gd name="connsiteX4" fmla="*/ 624999 w 1885016"/>
                          <a:gd name="connsiteY4" fmla="*/ 0 h 3848128"/>
                          <a:gd name="connsiteX0" fmla="*/ 624999 w 1885016"/>
                          <a:gd name="connsiteY0" fmla="*/ 0 h 3862582"/>
                          <a:gd name="connsiteX1" fmla="*/ 1280319 w 1885016"/>
                          <a:gd name="connsiteY1" fmla="*/ 0 h 3862582"/>
                          <a:gd name="connsiteX2" fmla="*/ 1630839 w 1885016"/>
                          <a:gd name="connsiteY2" fmla="*/ 3718560 h 3862582"/>
                          <a:gd name="connsiteX3" fmla="*/ 289719 w 1885016"/>
                          <a:gd name="connsiteY3" fmla="*/ 3726180 h 3862582"/>
                          <a:gd name="connsiteX4" fmla="*/ 624999 w 1885016"/>
                          <a:gd name="connsiteY4" fmla="*/ 0 h 3862582"/>
                          <a:gd name="connsiteX0" fmla="*/ 624999 w 1885016"/>
                          <a:gd name="connsiteY0" fmla="*/ 0 h 3845332"/>
                          <a:gd name="connsiteX1" fmla="*/ 1280319 w 1885016"/>
                          <a:gd name="connsiteY1" fmla="*/ 0 h 3845332"/>
                          <a:gd name="connsiteX2" fmla="*/ 1630839 w 1885016"/>
                          <a:gd name="connsiteY2" fmla="*/ 3718560 h 3845332"/>
                          <a:gd name="connsiteX3" fmla="*/ 289719 w 1885016"/>
                          <a:gd name="connsiteY3" fmla="*/ 3726180 h 3845332"/>
                          <a:gd name="connsiteX4" fmla="*/ 624999 w 1885016"/>
                          <a:gd name="connsiteY4" fmla="*/ 0 h 3845332"/>
                          <a:gd name="connsiteX0" fmla="*/ 624999 w 1898555"/>
                          <a:gd name="connsiteY0" fmla="*/ 0 h 3845332"/>
                          <a:gd name="connsiteX1" fmla="*/ 1280319 w 1898555"/>
                          <a:gd name="connsiteY1" fmla="*/ 0 h 3845332"/>
                          <a:gd name="connsiteX2" fmla="*/ 1630839 w 1898555"/>
                          <a:gd name="connsiteY2" fmla="*/ 3718560 h 3845332"/>
                          <a:gd name="connsiteX3" fmla="*/ 289719 w 1898555"/>
                          <a:gd name="connsiteY3" fmla="*/ 3726180 h 3845332"/>
                          <a:gd name="connsiteX4" fmla="*/ 624999 w 1898555"/>
                          <a:gd name="connsiteY4" fmla="*/ 0 h 38453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98555" h="3845332">
                            <a:moveTo>
                              <a:pt x="624999" y="0"/>
                            </a:moveTo>
                            <a:lnTo>
                              <a:pt x="1280319" y="0"/>
                            </a:lnTo>
                            <a:cubicBezTo>
                              <a:pt x="1709579" y="1399540"/>
                              <a:pt x="2222659" y="3225800"/>
                              <a:pt x="1630839" y="3718560"/>
                            </a:cubicBezTo>
                            <a:cubicBezTo>
                              <a:pt x="1359059" y="3881120"/>
                              <a:pt x="584359" y="3891280"/>
                              <a:pt x="289719" y="3726180"/>
                            </a:cubicBezTo>
                            <a:cubicBezTo>
                              <a:pt x="-352901" y="3268980"/>
                              <a:pt x="216059" y="1447800"/>
                              <a:pt x="624999" y="0"/>
                            </a:cubicBez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34" name="楕円 33"/>
                    <p:cNvSpPr/>
                    <p:nvPr/>
                  </p:nvSpPr>
                  <p:spPr>
                    <a:xfrm rot="422786">
                      <a:off x="3828316" y="3796491"/>
                      <a:ext cx="256445" cy="1760220"/>
                    </a:xfrm>
                    <a:prstGeom prst="ellipse">
                      <a:avLst/>
                    </a:prstGeom>
                    <a:solidFill>
                      <a:srgbClr val="FFF8E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0" name="グループ化 19"/>
                  <p:cNvGrpSpPr/>
                  <p:nvPr/>
                </p:nvGrpSpPr>
                <p:grpSpPr>
                  <a:xfrm>
                    <a:off x="4272033" y="1661160"/>
                    <a:ext cx="725948" cy="688653"/>
                    <a:chOff x="4272033" y="1661160"/>
                    <a:chExt cx="725948" cy="688653"/>
                  </a:xfrm>
                </p:grpSpPr>
                <p:sp>
                  <p:nvSpPr>
                    <p:cNvPr id="21" name="フリーフォーム 20"/>
                    <p:cNvSpPr/>
                    <p:nvPr/>
                  </p:nvSpPr>
                  <p:spPr>
                    <a:xfrm>
                      <a:off x="4272033" y="1731167"/>
                      <a:ext cx="725948" cy="199241"/>
                    </a:xfrm>
                    <a:custGeom>
                      <a:avLst/>
                      <a:gdLst>
                        <a:gd name="connsiteX0" fmla="*/ 700088 w 700088"/>
                        <a:gd name="connsiteY0" fmla="*/ 0 h 64294"/>
                        <a:gd name="connsiteX1" fmla="*/ 697706 w 700088"/>
                        <a:gd name="connsiteY1" fmla="*/ 64294 h 64294"/>
                        <a:gd name="connsiteX2" fmla="*/ 0 w 700088"/>
                        <a:gd name="connsiteY2" fmla="*/ 57150 h 64294"/>
                        <a:gd name="connsiteX3" fmla="*/ 2381 w 700088"/>
                        <a:gd name="connsiteY3" fmla="*/ 2381 h 64294"/>
                        <a:gd name="connsiteX4" fmla="*/ 700088 w 700088"/>
                        <a:gd name="connsiteY4" fmla="*/ 0 h 64294"/>
                        <a:gd name="connsiteX0" fmla="*/ 700088 w 700088"/>
                        <a:gd name="connsiteY0" fmla="*/ 0 h 180461"/>
                        <a:gd name="connsiteX1" fmla="*/ 697706 w 700088"/>
                        <a:gd name="connsiteY1" fmla="*/ 64294 h 180461"/>
                        <a:gd name="connsiteX2" fmla="*/ 0 w 700088"/>
                        <a:gd name="connsiteY2" fmla="*/ 57150 h 180461"/>
                        <a:gd name="connsiteX3" fmla="*/ 2381 w 700088"/>
                        <a:gd name="connsiteY3" fmla="*/ 2381 h 180461"/>
                        <a:gd name="connsiteX4" fmla="*/ 700088 w 700088"/>
                        <a:gd name="connsiteY4" fmla="*/ 0 h 180461"/>
                        <a:gd name="connsiteX0" fmla="*/ 700088 w 700088"/>
                        <a:gd name="connsiteY0" fmla="*/ 0 h 205915"/>
                        <a:gd name="connsiteX1" fmla="*/ 697706 w 700088"/>
                        <a:gd name="connsiteY1" fmla="*/ 97632 h 205915"/>
                        <a:gd name="connsiteX2" fmla="*/ 0 w 700088"/>
                        <a:gd name="connsiteY2" fmla="*/ 57150 h 205915"/>
                        <a:gd name="connsiteX3" fmla="*/ 2381 w 700088"/>
                        <a:gd name="connsiteY3" fmla="*/ 2381 h 205915"/>
                        <a:gd name="connsiteX4" fmla="*/ 700088 w 700088"/>
                        <a:gd name="connsiteY4" fmla="*/ 0 h 205915"/>
                        <a:gd name="connsiteX0" fmla="*/ 700156 w 700156"/>
                        <a:gd name="connsiteY0" fmla="*/ 0 h 242833"/>
                        <a:gd name="connsiteX1" fmla="*/ 697774 w 700156"/>
                        <a:gd name="connsiteY1" fmla="*/ 97632 h 242833"/>
                        <a:gd name="connsiteX2" fmla="*/ 68 w 700156"/>
                        <a:gd name="connsiteY2" fmla="*/ 57150 h 242833"/>
                        <a:gd name="connsiteX3" fmla="*/ 2449 w 700156"/>
                        <a:gd name="connsiteY3" fmla="*/ 2381 h 242833"/>
                        <a:gd name="connsiteX4" fmla="*/ 700156 w 700156"/>
                        <a:gd name="connsiteY4" fmla="*/ 0 h 242833"/>
                        <a:gd name="connsiteX0" fmla="*/ 697937 w 697937"/>
                        <a:gd name="connsiteY0" fmla="*/ 0 h 248853"/>
                        <a:gd name="connsiteX1" fmla="*/ 695555 w 697937"/>
                        <a:gd name="connsiteY1" fmla="*/ 97632 h 248853"/>
                        <a:gd name="connsiteX2" fmla="*/ 231 w 697937"/>
                        <a:gd name="connsiteY2" fmla="*/ 73818 h 248853"/>
                        <a:gd name="connsiteX3" fmla="*/ 230 w 697937"/>
                        <a:gd name="connsiteY3" fmla="*/ 2381 h 248853"/>
                        <a:gd name="connsiteX4" fmla="*/ 697937 w 697937"/>
                        <a:gd name="connsiteY4" fmla="*/ 0 h 248853"/>
                        <a:gd name="connsiteX0" fmla="*/ 734571 w 734571"/>
                        <a:gd name="connsiteY0" fmla="*/ 0 h 248853"/>
                        <a:gd name="connsiteX1" fmla="*/ 732189 w 734571"/>
                        <a:gd name="connsiteY1" fmla="*/ 97632 h 248853"/>
                        <a:gd name="connsiteX2" fmla="*/ 36865 w 734571"/>
                        <a:gd name="connsiteY2" fmla="*/ 73818 h 248853"/>
                        <a:gd name="connsiteX3" fmla="*/ 36864 w 734571"/>
                        <a:gd name="connsiteY3" fmla="*/ 2381 h 248853"/>
                        <a:gd name="connsiteX4" fmla="*/ 734571 w 734571"/>
                        <a:gd name="connsiteY4" fmla="*/ 0 h 248853"/>
                        <a:gd name="connsiteX0" fmla="*/ 754680 w 754680"/>
                        <a:gd name="connsiteY0" fmla="*/ 0 h 248853"/>
                        <a:gd name="connsiteX1" fmla="*/ 752298 w 754680"/>
                        <a:gd name="connsiteY1" fmla="*/ 97632 h 248853"/>
                        <a:gd name="connsiteX2" fmla="*/ 56974 w 754680"/>
                        <a:gd name="connsiteY2" fmla="*/ 73818 h 248853"/>
                        <a:gd name="connsiteX3" fmla="*/ 56973 w 754680"/>
                        <a:gd name="connsiteY3" fmla="*/ 2381 h 248853"/>
                        <a:gd name="connsiteX4" fmla="*/ 754680 w 754680"/>
                        <a:gd name="connsiteY4" fmla="*/ 0 h 248853"/>
                        <a:gd name="connsiteX0" fmla="*/ 782063 w 782063"/>
                        <a:gd name="connsiteY0" fmla="*/ 3628 h 252481"/>
                        <a:gd name="connsiteX1" fmla="*/ 779681 w 782063"/>
                        <a:gd name="connsiteY1" fmla="*/ 101260 h 252481"/>
                        <a:gd name="connsiteX2" fmla="*/ 84357 w 782063"/>
                        <a:gd name="connsiteY2" fmla="*/ 77446 h 252481"/>
                        <a:gd name="connsiteX3" fmla="*/ 84356 w 782063"/>
                        <a:gd name="connsiteY3" fmla="*/ 6009 h 252481"/>
                        <a:gd name="connsiteX4" fmla="*/ 782063 w 782063"/>
                        <a:gd name="connsiteY4" fmla="*/ 3628 h 252481"/>
                        <a:gd name="connsiteX0" fmla="*/ 775649 w 775649"/>
                        <a:gd name="connsiteY0" fmla="*/ 0 h 248853"/>
                        <a:gd name="connsiteX1" fmla="*/ 773267 w 775649"/>
                        <a:gd name="connsiteY1" fmla="*/ 97632 h 248853"/>
                        <a:gd name="connsiteX2" fmla="*/ 77943 w 775649"/>
                        <a:gd name="connsiteY2" fmla="*/ 73818 h 248853"/>
                        <a:gd name="connsiteX3" fmla="*/ 77942 w 775649"/>
                        <a:gd name="connsiteY3" fmla="*/ 2381 h 248853"/>
                        <a:gd name="connsiteX4" fmla="*/ 775649 w 775649"/>
                        <a:gd name="connsiteY4" fmla="*/ 0 h 248853"/>
                        <a:gd name="connsiteX0" fmla="*/ 775649 w 775649"/>
                        <a:gd name="connsiteY0" fmla="*/ 0 h 211978"/>
                        <a:gd name="connsiteX1" fmla="*/ 773267 w 775649"/>
                        <a:gd name="connsiteY1" fmla="*/ 97632 h 211978"/>
                        <a:gd name="connsiteX2" fmla="*/ 77943 w 775649"/>
                        <a:gd name="connsiteY2" fmla="*/ 73818 h 211978"/>
                        <a:gd name="connsiteX3" fmla="*/ 77942 w 775649"/>
                        <a:gd name="connsiteY3" fmla="*/ 2381 h 211978"/>
                        <a:gd name="connsiteX4" fmla="*/ 775649 w 775649"/>
                        <a:gd name="connsiteY4" fmla="*/ 0 h 211978"/>
                        <a:gd name="connsiteX0" fmla="*/ 778030 w 778030"/>
                        <a:gd name="connsiteY0" fmla="*/ 0 h 211978"/>
                        <a:gd name="connsiteX1" fmla="*/ 773267 w 778030"/>
                        <a:gd name="connsiteY1" fmla="*/ 97632 h 211978"/>
                        <a:gd name="connsiteX2" fmla="*/ 77943 w 778030"/>
                        <a:gd name="connsiteY2" fmla="*/ 73818 h 211978"/>
                        <a:gd name="connsiteX3" fmla="*/ 77942 w 778030"/>
                        <a:gd name="connsiteY3" fmla="*/ 2381 h 211978"/>
                        <a:gd name="connsiteX4" fmla="*/ 778030 w 778030"/>
                        <a:gd name="connsiteY4" fmla="*/ 0 h 211978"/>
                        <a:gd name="connsiteX0" fmla="*/ 768505 w 773267"/>
                        <a:gd name="connsiteY0" fmla="*/ 2382 h 209597"/>
                        <a:gd name="connsiteX1" fmla="*/ 773267 w 773267"/>
                        <a:gd name="connsiteY1" fmla="*/ 95251 h 209597"/>
                        <a:gd name="connsiteX2" fmla="*/ 77943 w 773267"/>
                        <a:gd name="connsiteY2" fmla="*/ 71437 h 209597"/>
                        <a:gd name="connsiteX3" fmla="*/ 77942 w 773267"/>
                        <a:gd name="connsiteY3" fmla="*/ 0 h 209597"/>
                        <a:gd name="connsiteX4" fmla="*/ 768505 w 773267"/>
                        <a:gd name="connsiteY4" fmla="*/ 2382 h 209597"/>
                        <a:gd name="connsiteX0" fmla="*/ 768505 w 773267"/>
                        <a:gd name="connsiteY0" fmla="*/ 2382 h 197803"/>
                        <a:gd name="connsiteX1" fmla="*/ 773267 w 773267"/>
                        <a:gd name="connsiteY1" fmla="*/ 73820 h 197803"/>
                        <a:gd name="connsiteX2" fmla="*/ 77943 w 773267"/>
                        <a:gd name="connsiteY2" fmla="*/ 71437 h 197803"/>
                        <a:gd name="connsiteX3" fmla="*/ 77942 w 773267"/>
                        <a:gd name="connsiteY3" fmla="*/ 0 h 197803"/>
                        <a:gd name="connsiteX4" fmla="*/ 768505 w 773267"/>
                        <a:gd name="connsiteY4" fmla="*/ 2382 h 197803"/>
                        <a:gd name="connsiteX0" fmla="*/ 767113 w 771875"/>
                        <a:gd name="connsiteY0" fmla="*/ 2382 h 194478"/>
                        <a:gd name="connsiteX1" fmla="*/ 771875 w 771875"/>
                        <a:gd name="connsiteY1" fmla="*/ 73820 h 194478"/>
                        <a:gd name="connsiteX2" fmla="*/ 78932 w 771875"/>
                        <a:gd name="connsiteY2" fmla="*/ 64293 h 194478"/>
                        <a:gd name="connsiteX3" fmla="*/ 76550 w 771875"/>
                        <a:gd name="connsiteY3" fmla="*/ 0 h 194478"/>
                        <a:gd name="connsiteX4" fmla="*/ 767113 w 771875"/>
                        <a:gd name="connsiteY4" fmla="*/ 2382 h 194478"/>
                        <a:gd name="connsiteX0" fmla="*/ 754681 w 759443"/>
                        <a:gd name="connsiteY0" fmla="*/ 2382 h 194478"/>
                        <a:gd name="connsiteX1" fmla="*/ 759443 w 759443"/>
                        <a:gd name="connsiteY1" fmla="*/ 73820 h 194478"/>
                        <a:gd name="connsiteX2" fmla="*/ 66500 w 759443"/>
                        <a:gd name="connsiteY2" fmla="*/ 64293 h 194478"/>
                        <a:gd name="connsiteX3" fmla="*/ 64118 w 759443"/>
                        <a:gd name="connsiteY3" fmla="*/ 0 h 194478"/>
                        <a:gd name="connsiteX4" fmla="*/ 754681 w 759443"/>
                        <a:gd name="connsiteY4" fmla="*/ 2382 h 194478"/>
                        <a:gd name="connsiteX0" fmla="*/ 754681 w 759443"/>
                        <a:gd name="connsiteY0" fmla="*/ 7924 h 200020"/>
                        <a:gd name="connsiteX1" fmla="*/ 759443 w 759443"/>
                        <a:gd name="connsiteY1" fmla="*/ 79362 h 200020"/>
                        <a:gd name="connsiteX2" fmla="*/ 66500 w 759443"/>
                        <a:gd name="connsiteY2" fmla="*/ 69835 h 200020"/>
                        <a:gd name="connsiteX3" fmla="*/ 64118 w 759443"/>
                        <a:gd name="connsiteY3" fmla="*/ 5542 h 200020"/>
                        <a:gd name="connsiteX4" fmla="*/ 754681 w 759443"/>
                        <a:gd name="connsiteY4" fmla="*/ 7924 h 200020"/>
                        <a:gd name="connsiteX0" fmla="*/ 768142 w 772904"/>
                        <a:gd name="connsiteY0" fmla="*/ 7924 h 200020"/>
                        <a:gd name="connsiteX1" fmla="*/ 772904 w 772904"/>
                        <a:gd name="connsiteY1" fmla="*/ 79362 h 200020"/>
                        <a:gd name="connsiteX2" fmla="*/ 79961 w 772904"/>
                        <a:gd name="connsiteY2" fmla="*/ 69835 h 200020"/>
                        <a:gd name="connsiteX3" fmla="*/ 77579 w 772904"/>
                        <a:gd name="connsiteY3" fmla="*/ 5542 h 200020"/>
                        <a:gd name="connsiteX4" fmla="*/ 768142 w 772904"/>
                        <a:gd name="connsiteY4" fmla="*/ 7924 h 200020"/>
                        <a:gd name="connsiteX0" fmla="*/ 751245 w 756007"/>
                        <a:gd name="connsiteY0" fmla="*/ 37851 h 229947"/>
                        <a:gd name="connsiteX1" fmla="*/ 756007 w 756007"/>
                        <a:gd name="connsiteY1" fmla="*/ 109289 h 229947"/>
                        <a:gd name="connsiteX2" fmla="*/ 63064 w 756007"/>
                        <a:gd name="connsiteY2" fmla="*/ 99762 h 229947"/>
                        <a:gd name="connsiteX3" fmla="*/ 96400 w 756007"/>
                        <a:gd name="connsiteY3" fmla="*/ 4513 h 229947"/>
                        <a:gd name="connsiteX4" fmla="*/ 751245 w 756007"/>
                        <a:gd name="connsiteY4" fmla="*/ 37851 h 229947"/>
                        <a:gd name="connsiteX0" fmla="*/ 756011 w 760773"/>
                        <a:gd name="connsiteY0" fmla="*/ 37851 h 229947"/>
                        <a:gd name="connsiteX1" fmla="*/ 760773 w 760773"/>
                        <a:gd name="connsiteY1" fmla="*/ 109289 h 229947"/>
                        <a:gd name="connsiteX2" fmla="*/ 67830 w 760773"/>
                        <a:gd name="connsiteY2" fmla="*/ 99762 h 229947"/>
                        <a:gd name="connsiteX3" fmla="*/ 101166 w 760773"/>
                        <a:gd name="connsiteY3" fmla="*/ 4513 h 229947"/>
                        <a:gd name="connsiteX4" fmla="*/ 756011 w 760773"/>
                        <a:gd name="connsiteY4" fmla="*/ 37851 h 229947"/>
                        <a:gd name="connsiteX0" fmla="*/ 756011 w 760773"/>
                        <a:gd name="connsiteY0" fmla="*/ 37851 h 229947"/>
                        <a:gd name="connsiteX1" fmla="*/ 760773 w 760773"/>
                        <a:gd name="connsiteY1" fmla="*/ 109289 h 229947"/>
                        <a:gd name="connsiteX2" fmla="*/ 67830 w 760773"/>
                        <a:gd name="connsiteY2" fmla="*/ 99762 h 229947"/>
                        <a:gd name="connsiteX3" fmla="*/ 101166 w 760773"/>
                        <a:gd name="connsiteY3" fmla="*/ 4513 h 229947"/>
                        <a:gd name="connsiteX4" fmla="*/ 756011 w 760773"/>
                        <a:gd name="connsiteY4" fmla="*/ 37851 h 229947"/>
                        <a:gd name="connsiteX0" fmla="*/ 762621 w 767383"/>
                        <a:gd name="connsiteY0" fmla="*/ 0 h 192096"/>
                        <a:gd name="connsiteX1" fmla="*/ 767383 w 767383"/>
                        <a:gd name="connsiteY1" fmla="*/ 71438 h 192096"/>
                        <a:gd name="connsiteX2" fmla="*/ 74440 w 767383"/>
                        <a:gd name="connsiteY2" fmla="*/ 61911 h 192096"/>
                        <a:gd name="connsiteX3" fmla="*/ 93489 w 767383"/>
                        <a:gd name="connsiteY3" fmla="*/ 7143 h 192096"/>
                        <a:gd name="connsiteX4" fmla="*/ 762621 w 767383"/>
                        <a:gd name="connsiteY4" fmla="*/ 0 h 192096"/>
                        <a:gd name="connsiteX0" fmla="*/ 759231 w 763993"/>
                        <a:gd name="connsiteY0" fmla="*/ 12499 h 204595"/>
                        <a:gd name="connsiteX1" fmla="*/ 763993 w 763993"/>
                        <a:gd name="connsiteY1" fmla="*/ 83937 h 204595"/>
                        <a:gd name="connsiteX2" fmla="*/ 71050 w 763993"/>
                        <a:gd name="connsiteY2" fmla="*/ 74410 h 204595"/>
                        <a:gd name="connsiteX3" fmla="*/ 97243 w 763993"/>
                        <a:gd name="connsiteY3" fmla="*/ 5354 h 204595"/>
                        <a:gd name="connsiteX4" fmla="*/ 759231 w 763993"/>
                        <a:gd name="connsiteY4" fmla="*/ 12499 h 204595"/>
                        <a:gd name="connsiteX0" fmla="*/ 724277 w 729039"/>
                        <a:gd name="connsiteY0" fmla="*/ 7145 h 199241"/>
                        <a:gd name="connsiteX1" fmla="*/ 729039 w 729039"/>
                        <a:gd name="connsiteY1" fmla="*/ 78583 h 199241"/>
                        <a:gd name="connsiteX2" fmla="*/ 36096 w 729039"/>
                        <a:gd name="connsiteY2" fmla="*/ 69056 h 199241"/>
                        <a:gd name="connsiteX3" fmla="*/ 62289 w 729039"/>
                        <a:gd name="connsiteY3" fmla="*/ 0 h 199241"/>
                        <a:gd name="connsiteX4" fmla="*/ 724277 w 729039"/>
                        <a:gd name="connsiteY4" fmla="*/ 7145 h 199241"/>
                        <a:gd name="connsiteX0" fmla="*/ 688261 w 693023"/>
                        <a:gd name="connsiteY0" fmla="*/ 7145 h 199241"/>
                        <a:gd name="connsiteX1" fmla="*/ 693023 w 693023"/>
                        <a:gd name="connsiteY1" fmla="*/ 78583 h 199241"/>
                        <a:gd name="connsiteX2" fmla="*/ 80 w 693023"/>
                        <a:gd name="connsiteY2" fmla="*/ 69056 h 199241"/>
                        <a:gd name="connsiteX3" fmla="*/ 26273 w 693023"/>
                        <a:gd name="connsiteY3" fmla="*/ 0 h 199241"/>
                        <a:gd name="connsiteX4" fmla="*/ 688261 w 693023"/>
                        <a:gd name="connsiteY4" fmla="*/ 7145 h 199241"/>
                        <a:gd name="connsiteX0" fmla="*/ 688261 w 693023"/>
                        <a:gd name="connsiteY0" fmla="*/ 7145 h 199241"/>
                        <a:gd name="connsiteX1" fmla="*/ 693023 w 693023"/>
                        <a:gd name="connsiteY1" fmla="*/ 78583 h 199241"/>
                        <a:gd name="connsiteX2" fmla="*/ 80 w 693023"/>
                        <a:gd name="connsiteY2" fmla="*/ 69056 h 199241"/>
                        <a:gd name="connsiteX3" fmla="*/ 80 w 693023"/>
                        <a:gd name="connsiteY3" fmla="*/ 0 h 199241"/>
                        <a:gd name="connsiteX4" fmla="*/ 688261 w 693023"/>
                        <a:gd name="connsiteY4" fmla="*/ 7145 h 199241"/>
                        <a:gd name="connsiteX0" fmla="*/ 688610 w 693372"/>
                        <a:gd name="connsiteY0" fmla="*/ 7145 h 199241"/>
                        <a:gd name="connsiteX1" fmla="*/ 693372 w 693372"/>
                        <a:gd name="connsiteY1" fmla="*/ 78583 h 199241"/>
                        <a:gd name="connsiteX2" fmla="*/ 429 w 693372"/>
                        <a:gd name="connsiteY2" fmla="*/ 69056 h 199241"/>
                        <a:gd name="connsiteX3" fmla="*/ 429 w 693372"/>
                        <a:gd name="connsiteY3" fmla="*/ 0 h 199241"/>
                        <a:gd name="connsiteX4" fmla="*/ 688610 w 693372"/>
                        <a:gd name="connsiteY4" fmla="*/ 7145 h 199241"/>
                        <a:gd name="connsiteX0" fmla="*/ 688610 w 704018"/>
                        <a:gd name="connsiteY0" fmla="*/ 7145 h 199241"/>
                        <a:gd name="connsiteX1" fmla="*/ 693372 w 704018"/>
                        <a:gd name="connsiteY1" fmla="*/ 78583 h 199241"/>
                        <a:gd name="connsiteX2" fmla="*/ 429 w 704018"/>
                        <a:gd name="connsiteY2" fmla="*/ 69056 h 199241"/>
                        <a:gd name="connsiteX3" fmla="*/ 429 w 704018"/>
                        <a:gd name="connsiteY3" fmla="*/ 0 h 199241"/>
                        <a:gd name="connsiteX4" fmla="*/ 688610 w 704018"/>
                        <a:gd name="connsiteY4" fmla="*/ 7145 h 199241"/>
                        <a:gd name="connsiteX0" fmla="*/ 688610 w 707397"/>
                        <a:gd name="connsiteY0" fmla="*/ 7145 h 199241"/>
                        <a:gd name="connsiteX1" fmla="*/ 693372 w 707397"/>
                        <a:gd name="connsiteY1" fmla="*/ 78583 h 199241"/>
                        <a:gd name="connsiteX2" fmla="*/ 429 w 707397"/>
                        <a:gd name="connsiteY2" fmla="*/ 69056 h 199241"/>
                        <a:gd name="connsiteX3" fmla="*/ 429 w 707397"/>
                        <a:gd name="connsiteY3" fmla="*/ 0 h 199241"/>
                        <a:gd name="connsiteX4" fmla="*/ 688610 w 707397"/>
                        <a:gd name="connsiteY4" fmla="*/ 7145 h 199241"/>
                        <a:gd name="connsiteX0" fmla="*/ 688261 w 707048"/>
                        <a:gd name="connsiteY0" fmla="*/ 16670 h 208766"/>
                        <a:gd name="connsiteX1" fmla="*/ 693023 w 707048"/>
                        <a:gd name="connsiteY1" fmla="*/ 88108 h 208766"/>
                        <a:gd name="connsiteX2" fmla="*/ 80 w 707048"/>
                        <a:gd name="connsiteY2" fmla="*/ 78581 h 208766"/>
                        <a:gd name="connsiteX3" fmla="*/ 2461 w 707048"/>
                        <a:gd name="connsiteY3" fmla="*/ 0 h 208766"/>
                        <a:gd name="connsiteX4" fmla="*/ 688261 w 707048"/>
                        <a:gd name="connsiteY4" fmla="*/ 16670 h 208766"/>
                        <a:gd name="connsiteX0" fmla="*/ 702117 w 720904"/>
                        <a:gd name="connsiteY0" fmla="*/ 16670 h 208766"/>
                        <a:gd name="connsiteX1" fmla="*/ 706879 w 720904"/>
                        <a:gd name="connsiteY1" fmla="*/ 88108 h 208766"/>
                        <a:gd name="connsiteX2" fmla="*/ 13936 w 720904"/>
                        <a:gd name="connsiteY2" fmla="*/ 78581 h 208766"/>
                        <a:gd name="connsiteX3" fmla="*/ 16317 w 720904"/>
                        <a:gd name="connsiteY3" fmla="*/ 0 h 208766"/>
                        <a:gd name="connsiteX4" fmla="*/ 702117 w 720904"/>
                        <a:gd name="connsiteY4" fmla="*/ 16670 h 208766"/>
                        <a:gd name="connsiteX0" fmla="*/ 715568 w 734355"/>
                        <a:gd name="connsiteY0" fmla="*/ 16670 h 208766"/>
                        <a:gd name="connsiteX1" fmla="*/ 720330 w 734355"/>
                        <a:gd name="connsiteY1" fmla="*/ 88108 h 208766"/>
                        <a:gd name="connsiteX2" fmla="*/ 27387 w 734355"/>
                        <a:gd name="connsiteY2" fmla="*/ 78581 h 208766"/>
                        <a:gd name="connsiteX3" fmla="*/ 29768 w 734355"/>
                        <a:gd name="connsiteY3" fmla="*/ 0 h 208766"/>
                        <a:gd name="connsiteX4" fmla="*/ 715568 w 734355"/>
                        <a:gd name="connsiteY4" fmla="*/ 16670 h 208766"/>
                        <a:gd name="connsiteX0" fmla="*/ 713262 w 732049"/>
                        <a:gd name="connsiteY0" fmla="*/ 7145 h 199241"/>
                        <a:gd name="connsiteX1" fmla="*/ 718024 w 732049"/>
                        <a:gd name="connsiteY1" fmla="*/ 78583 h 199241"/>
                        <a:gd name="connsiteX2" fmla="*/ 25081 w 732049"/>
                        <a:gd name="connsiteY2" fmla="*/ 69056 h 199241"/>
                        <a:gd name="connsiteX3" fmla="*/ 32225 w 732049"/>
                        <a:gd name="connsiteY3" fmla="*/ 0 h 199241"/>
                        <a:gd name="connsiteX4" fmla="*/ 713262 w 732049"/>
                        <a:gd name="connsiteY4" fmla="*/ 7145 h 199241"/>
                        <a:gd name="connsiteX0" fmla="*/ 707161 w 725948"/>
                        <a:gd name="connsiteY0" fmla="*/ 7145 h 199241"/>
                        <a:gd name="connsiteX1" fmla="*/ 711923 w 725948"/>
                        <a:gd name="connsiteY1" fmla="*/ 78583 h 199241"/>
                        <a:gd name="connsiteX2" fmla="*/ 18980 w 725948"/>
                        <a:gd name="connsiteY2" fmla="*/ 69056 h 199241"/>
                        <a:gd name="connsiteX3" fmla="*/ 26124 w 725948"/>
                        <a:gd name="connsiteY3" fmla="*/ 0 h 199241"/>
                        <a:gd name="connsiteX4" fmla="*/ 707161 w 725948"/>
                        <a:gd name="connsiteY4" fmla="*/ 7145 h 1992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25948" h="199241">
                          <a:moveTo>
                            <a:pt x="707161" y="7145"/>
                          </a:moveTo>
                          <a:cubicBezTo>
                            <a:pt x="739705" y="30958"/>
                            <a:pt x="722242" y="71439"/>
                            <a:pt x="711923" y="78583"/>
                          </a:cubicBezTo>
                          <a:cubicBezTo>
                            <a:pt x="600798" y="254795"/>
                            <a:pt x="11043" y="226219"/>
                            <a:pt x="18980" y="69056"/>
                          </a:cubicBezTo>
                          <a:cubicBezTo>
                            <a:pt x="-15945" y="43656"/>
                            <a:pt x="3899" y="20638"/>
                            <a:pt x="26124" y="0"/>
                          </a:cubicBezTo>
                          <a:lnTo>
                            <a:pt x="707161" y="7145"/>
                          </a:lnTo>
                          <a:close/>
                        </a:path>
                      </a:pathLst>
                    </a:custGeom>
                    <a:solidFill>
                      <a:srgbClr val="DA000F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2" name="楕円 21"/>
                    <p:cNvSpPr/>
                    <p:nvPr/>
                  </p:nvSpPr>
                  <p:spPr>
                    <a:xfrm>
                      <a:off x="4297680" y="1661160"/>
                      <a:ext cx="678180" cy="152400"/>
                    </a:xfrm>
                    <a:prstGeom prst="ellipse">
                      <a:avLst/>
                    </a:prstGeom>
                    <a:solidFill>
                      <a:srgbClr val="DA000F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3" name="フリーフォーム 22"/>
                    <p:cNvSpPr/>
                    <p:nvPr/>
                  </p:nvSpPr>
                  <p:spPr>
                    <a:xfrm>
                      <a:off x="4284304" y="1799047"/>
                      <a:ext cx="699883" cy="550766"/>
                    </a:xfrm>
                    <a:custGeom>
                      <a:avLst/>
                      <a:gdLst>
                        <a:gd name="connsiteX0" fmla="*/ 0 w 685800"/>
                        <a:gd name="connsiteY0" fmla="*/ 19050 h 547688"/>
                        <a:gd name="connsiteX1" fmla="*/ 4763 w 685800"/>
                        <a:gd name="connsiteY1" fmla="*/ 545306 h 547688"/>
                        <a:gd name="connsiteX2" fmla="*/ 681038 w 685800"/>
                        <a:gd name="connsiteY2" fmla="*/ 547688 h 547688"/>
                        <a:gd name="connsiteX3" fmla="*/ 685800 w 685800"/>
                        <a:gd name="connsiteY3" fmla="*/ 0 h 547688"/>
                        <a:gd name="connsiteX4" fmla="*/ 681038 w 685800"/>
                        <a:gd name="connsiteY4" fmla="*/ 52388 h 547688"/>
                        <a:gd name="connsiteX5" fmla="*/ 0 w 685800"/>
                        <a:gd name="connsiteY5" fmla="*/ 19050 h 547688"/>
                        <a:gd name="connsiteX0" fmla="*/ 50624 w 736424"/>
                        <a:gd name="connsiteY0" fmla="*/ 42075 h 570713"/>
                        <a:gd name="connsiteX1" fmla="*/ 50624 w 736424"/>
                        <a:gd name="connsiteY1" fmla="*/ 39694 h 570713"/>
                        <a:gd name="connsiteX2" fmla="*/ 55387 w 736424"/>
                        <a:gd name="connsiteY2" fmla="*/ 568331 h 570713"/>
                        <a:gd name="connsiteX3" fmla="*/ 731662 w 736424"/>
                        <a:gd name="connsiteY3" fmla="*/ 570713 h 570713"/>
                        <a:gd name="connsiteX4" fmla="*/ 736424 w 736424"/>
                        <a:gd name="connsiteY4" fmla="*/ 23025 h 570713"/>
                        <a:gd name="connsiteX5" fmla="*/ 731662 w 736424"/>
                        <a:gd name="connsiteY5" fmla="*/ 75413 h 570713"/>
                        <a:gd name="connsiteX6" fmla="*/ 50624 w 736424"/>
                        <a:gd name="connsiteY6" fmla="*/ 42075 h 570713"/>
                        <a:gd name="connsiteX0" fmla="*/ 53910 w 732566"/>
                        <a:gd name="connsiteY0" fmla="*/ 68123 h 563424"/>
                        <a:gd name="connsiteX1" fmla="*/ 46766 w 732566"/>
                        <a:gd name="connsiteY1" fmla="*/ 32405 h 563424"/>
                        <a:gd name="connsiteX2" fmla="*/ 51529 w 732566"/>
                        <a:gd name="connsiteY2" fmla="*/ 561042 h 563424"/>
                        <a:gd name="connsiteX3" fmla="*/ 727804 w 732566"/>
                        <a:gd name="connsiteY3" fmla="*/ 563424 h 563424"/>
                        <a:gd name="connsiteX4" fmla="*/ 732566 w 732566"/>
                        <a:gd name="connsiteY4" fmla="*/ 15736 h 563424"/>
                        <a:gd name="connsiteX5" fmla="*/ 727804 w 732566"/>
                        <a:gd name="connsiteY5" fmla="*/ 68124 h 563424"/>
                        <a:gd name="connsiteX6" fmla="*/ 53910 w 732566"/>
                        <a:gd name="connsiteY6" fmla="*/ 68123 h 563424"/>
                        <a:gd name="connsiteX0" fmla="*/ 53910 w 732566"/>
                        <a:gd name="connsiteY0" fmla="*/ 68123 h 563424"/>
                        <a:gd name="connsiteX1" fmla="*/ 46766 w 732566"/>
                        <a:gd name="connsiteY1" fmla="*/ 32405 h 563424"/>
                        <a:gd name="connsiteX2" fmla="*/ 51529 w 732566"/>
                        <a:gd name="connsiteY2" fmla="*/ 561042 h 563424"/>
                        <a:gd name="connsiteX3" fmla="*/ 727804 w 732566"/>
                        <a:gd name="connsiteY3" fmla="*/ 563424 h 563424"/>
                        <a:gd name="connsiteX4" fmla="*/ 732566 w 732566"/>
                        <a:gd name="connsiteY4" fmla="*/ 15736 h 563424"/>
                        <a:gd name="connsiteX5" fmla="*/ 727804 w 732566"/>
                        <a:gd name="connsiteY5" fmla="*/ 68124 h 563424"/>
                        <a:gd name="connsiteX6" fmla="*/ 53910 w 732566"/>
                        <a:gd name="connsiteY6" fmla="*/ 68123 h 563424"/>
                        <a:gd name="connsiteX0" fmla="*/ 53910 w 732566"/>
                        <a:gd name="connsiteY0" fmla="*/ 52387 h 547688"/>
                        <a:gd name="connsiteX1" fmla="*/ 46766 w 732566"/>
                        <a:gd name="connsiteY1" fmla="*/ 16669 h 547688"/>
                        <a:gd name="connsiteX2" fmla="*/ 51529 w 732566"/>
                        <a:gd name="connsiteY2" fmla="*/ 545306 h 547688"/>
                        <a:gd name="connsiteX3" fmla="*/ 727804 w 732566"/>
                        <a:gd name="connsiteY3" fmla="*/ 547688 h 547688"/>
                        <a:gd name="connsiteX4" fmla="*/ 732566 w 732566"/>
                        <a:gd name="connsiteY4" fmla="*/ 0 h 547688"/>
                        <a:gd name="connsiteX5" fmla="*/ 727804 w 732566"/>
                        <a:gd name="connsiteY5" fmla="*/ 52388 h 547688"/>
                        <a:gd name="connsiteX6" fmla="*/ 53910 w 732566"/>
                        <a:gd name="connsiteY6" fmla="*/ 52387 h 547688"/>
                        <a:gd name="connsiteX0" fmla="*/ 53910 w 779005"/>
                        <a:gd name="connsiteY0" fmla="*/ 52387 h 547688"/>
                        <a:gd name="connsiteX1" fmla="*/ 46766 w 779005"/>
                        <a:gd name="connsiteY1" fmla="*/ 16669 h 547688"/>
                        <a:gd name="connsiteX2" fmla="*/ 51529 w 779005"/>
                        <a:gd name="connsiteY2" fmla="*/ 545306 h 547688"/>
                        <a:gd name="connsiteX3" fmla="*/ 727804 w 779005"/>
                        <a:gd name="connsiteY3" fmla="*/ 547688 h 547688"/>
                        <a:gd name="connsiteX4" fmla="*/ 731614 w 779005"/>
                        <a:gd name="connsiteY4" fmla="*/ 453617 h 547688"/>
                        <a:gd name="connsiteX5" fmla="*/ 732566 w 779005"/>
                        <a:gd name="connsiteY5" fmla="*/ 0 h 547688"/>
                        <a:gd name="connsiteX6" fmla="*/ 727804 w 779005"/>
                        <a:gd name="connsiteY6" fmla="*/ 52388 h 547688"/>
                        <a:gd name="connsiteX7" fmla="*/ 53910 w 779005"/>
                        <a:gd name="connsiteY7" fmla="*/ 52387 h 547688"/>
                        <a:gd name="connsiteX0" fmla="*/ 53910 w 779516"/>
                        <a:gd name="connsiteY0" fmla="*/ 52387 h 547688"/>
                        <a:gd name="connsiteX1" fmla="*/ 46766 w 779516"/>
                        <a:gd name="connsiteY1" fmla="*/ 16669 h 547688"/>
                        <a:gd name="connsiteX2" fmla="*/ 51529 w 779516"/>
                        <a:gd name="connsiteY2" fmla="*/ 545306 h 547688"/>
                        <a:gd name="connsiteX3" fmla="*/ 727804 w 779516"/>
                        <a:gd name="connsiteY3" fmla="*/ 547688 h 547688"/>
                        <a:gd name="connsiteX4" fmla="*/ 732566 w 779516"/>
                        <a:gd name="connsiteY4" fmla="*/ 0 h 547688"/>
                        <a:gd name="connsiteX5" fmla="*/ 727804 w 779516"/>
                        <a:gd name="connsiteY5" fmla="*/ 52388 h 547688"/>
                        <a:gd name="connsiteX6" fmla="*/ 53910 w 779516"/>
                        <a:gd name="connsiteY6" fmla="*/ 52387 h 547688"/>
                        <a:gd name="connsiteX0" fmla="*/ 53910 w 776082"/>
                        <a:gd name="connsiteY0" fmla="*/ 52387 h 569119"/>
                        <a:gd name="connsiteX1" fmla="*/ 46766 w 776082"/>
                        <a:gd name="connsiteY1" fmla="*/ 16669 h 569119"/>
                        <a:gd name="connsiteX2" fmla="*/ 51529 w 776082"/>
                        <a:gd name="connsiteY2" fmla="*/ 545306 h 569119"/>
                        <a:gd name="connsiteX3" fmla="*/ 723042 w 776082"/>
                        <a:gd name="connsiteY3" fmla="*/ 569119 h 569119"/>
                        <a:gd name="connsiteX4" fmla="*/ 732566 w 776082"/>
                        <a:gd name="connsiteY4" fmla="*/ 0 h 569119"/>
                        <a:gd name="connsiteX5" fmla="*/ 727804 w 776082"/>
                        <a:gd name="connsiteY5" fmla="*/ 52388 h 569119"/>
                        <a:gd name="connsiteX6" fmla="*/ 53910 w 776082"/>
                        <a:gd name="connsiteY6" fmla="*/ 52387 h 569119"/>
                        <a:gd name="connsiteX0" fmla="*/ 53910 w 776082"/>
                        <a:gd name="connsiteY0" fmla="*/ 52387 h 569119"/>
                        <a:gd name="connsiteX1" fmla="*/ 46766 w 776082"/>
                        <a:gd name="connsiteY1" fmla="*/ 16669 h 569119"/>
                        <a:gd name="connsiteX2" fmla="*/ 51529 w 776082"/>
                        <a:gd name="connsiteY2" fmla="*/ 569118 h 569119"/>
                        <a:gd name="connsiteX3" fmla="*/ 723042 w 776082"/>
                        <a:gd name="connsiteY3" fmla="*/ 569119 h 569119"/>
                        <a:gd name="connsiteX4" fmla="*/ 732566 w 776082"/>
                        <a:gd name="connsiteY4" fmla="*/ 0 h 569119"/>
                        <a:gd name="connsiteX5" fmla="*/ 727804 w 776082"/>
                        <a:gd name="connsiteY5" fmla="*/ 52388 h 569119"/>
                        <a:gd name="connsiteX6" fmla="*/ 53910 w 776082"/>
                        <a:gd name="connsiteY6" fmla="*/ 52387 h 569119"/>
                        <a:gd name="connsiteX0" fmla="*/ 53910 w 776082"/>
                        <a:gd name="connsiteY0" fmla="*/ 52387 h 648492"/>
                        <a:gd name="connsiteX1" fmla="*/ 46766 w 776082"/>
                        <a:gd name="connsiteY1" fmla="*/ 16669 h 648492"/>
                        <a:gd name="connsiteX2" fmla="*/ 51529 w 776082"/>
                        <a:gd name="connsiteY2" fmla="*/ 569118 h 648492"/>
                        <a:gd name="connsiteX3" fmla="*/ 723042 w 776082"/>
                        <a:gd name="connsiteY3" fmla="*/ 569119 h 648492"/>
                        <a:gd name="connsiteX4" fmla="*/ 732566 w 776082"/>
                        <a:gd name="connsiteY4" fmla="*/ 0 h 648492"/>
                        <a:gd name="connsiteX5" fmla="*/ 727804 w 776082"/>
                        <a:gd name="connsiteY5" fmla="*/ 52388 h 648492"/>
                        <a:gd name="connsiteX6" fmla="*/ 53910 w 776082"/>
                        <a:gd name="connsiteY6" fmla="*/ 52387 h 648492"/>
                        <a:gd name="connsiteX0" fmla="*/ 53910 w 776082"/>
                        <a:gd name="connsiteY0" fmla="*/ 52387 h 674087"/>
                        <a:gd name="connsiteX1" fmla="*/ 46766 w 776082"/>
                        <a:gd name="connsiteY1" fmla="*/ 16669 h 674087"/>
                        <a:gd name="connsiteX2" fmla="*/ 51529 w 776082"/>
                        <a:gd name="connsiteY2" fmla="*/ 569118 h 674087"/>
                        <a:gd name="connsiteX3" fmla="*/ 723042 w 776082"/>
                        <a:gd name="connsiteY3" fmla="*/ 569119 h 674087"/>
                        <a:gd name="connsiteX4" fmla="*/ 732566 w 776082"/>
                        <a:gd name="connsiteY4" fmla="*/ 0 h 674087"/>
                        <a:gd name="connsiteX5" fmla="*/ 727804 w 776082"/>
                        <a:gd name="connsiteY5" fmla="*/ 52388 h 674087"/>
                        <a:gd name="connsiteX6" fmla="*/ 53910 w 776082"/>
                        <a:gd name="connsiteY6" fmla="*/ 52387 h 674087"/>
                        <a:gd name="connsiteX0" fmla="*/ 53910 w 776082"/>
                        <a:gd name="connsiteY0" fmla="*/ 52387 h 649731"/>
                        <a:gd name="connsiteX1" fmla="*/ 46766 w 776082"/>
                        <a:gd name="connsiteY1" fmla="*/ 16669 h 649731"/>
                        <a:gd name="connsiteX2" fmla="*/ 51529 w 776082"/>
                        <a:gd name="connsiteY2" fmla="*/ 569118 h 649731"/>
                        <a:gd name="connsiteX3" fmla="*/ 723042 w 776082"/>
                        <a:gd name="connsiteY3" fmla="*/ 569119 h 649731"/>
                        <a:gd name="connsiteX4" fmla="*/ 732566 w 776082"/>
                        <a:gd name="connsiteY4" fmla="*/ 0 h 649731"/>
                        <a:gd name="connsiteX5" fmla="*/ 727804 w 776082"/>
                        <a:gd name="connsiteY5" fmla="*/ 52388 h 649731"/>
                        <a:gd name="connsiteX6" fmla="*/ 53910 w 776082"/>
                        <a:gd name="connsiteY6" fmla="*/ 52387 h 649731"/>
                        <a:gd name="connsiteX0" fmla="*/ 53910 w 776082"/>
                        <a:gd name="connsiteY0" fmla="*/ 52387 h 642352"/>
                        <a:gd name="connsiteX1" fmla="*/ 46766 w 776082"/>
                        <a:gd name="connsiteY1" fmla="*/ 16669 h 642352"/>
                        <a:gd name="connsiteX2" fmla="*/ 51529 w 776082"/>
                        <a:gd name="connsiteY2" fmla="*/ 569118 h 642352"/>
                        <a:gd name="connsiteX3" fmla="*/ 723042 w 776082"/>
                        <a:gd name="connsiteY3" fmla="*/ 569119 h 642352"/>
                        <a:gd name="connsiteX4" fmla="*/ 732566 w 776082"/>
                        <a:gd name="connsiteY4" fmla="*/ 0 h 642352"/>
                        <a:gd name="connsiteX5" fmla="*/ 727804 w 776082"/>
                        <a:gd name="connsiteY5" fmla="*/ 52388 h 642352"/>
                        <a:gd name="connsiteX6" fmla="*/ 53910 w 776082"/>
                        <a:gd name="connsiteY6" fmla="*/ 52387 h 642352"/>
                        <a:gd name="connsiteX0" fmla="*/ 52557 w 774729"/>
                        <a:gd name="connsiteY0" fmla="*/ 52387 h 642352"/>
                        <a:gd name="connsiteX1" fmla="*/ 45413 w 774729"/>
                        <a:gd name="connsiteY1" fmla="*/ 16669 h 642352"/>
                        <a:gd name="connsiteX2" fmla="*/ 50176 w 774729"/>
                        <a:gd name="connsiteY2" fmla="*/ 569118 h 642352"/>
                        <a:gd name="connsiteX3" fmla="*/ 721689 w 774729"/>
                        <a:gd name="connsiteY3" fmla="*/ 569119 h 642352"/>
                        <a:gd name="connsiteX4" fmla="*/ 731213 w 774729"/>
                        <a:gd name="connsiteY4" fmla="*/ 0 h 642352"/>
                        <a:gd name="connsiteX5" fmla="*/ 726451 w 774729"/>
                        <a:gd name="connsiteY5" fmla="*/ 52388 h 642352"/>
                        <a:gd name="connsiteX6" fmla="*/ 52557 w 774729"/>
                        <a:gd name="connsiteY6" fmla="*/ 52387 h 642352"/>
                        <a:gd name="connsiteX0" fmla="*/ 52557 w 774729"/>
                        <a:gd name="connsiteY0" fmla="*/ 52387 h 642352"/>
                        <a:gd name="connsiteX1" fmla="*/ 45413 w 774729"/>
                        <a:gd name="connsiteY1" fmla="*/ 16669 h 642352"/>
                        <a:gd name="connsiteX2" fmla="*/ 50176 w 774729"/>
                        <a:gd name="connsiteY2" fmla="*/ 569118 h 642352"/>
                        <a:gd name="connsiteX3" fmla="*/ 721689 w 774729"/>
                        <a:gd name="connsiteY3" fmla="*/ 569119 h 642352"/>
                        <a:gd name="connsiteX4" fmla="*/ 731213 w 774729"/>
                        <a:gd name="connsiteY4" fmla="*/ 0 h 642352"/>
                        <a:gd name="connsiteX5" fmla="*/ 726451 w 774729"/>
                        <a:gd name="connsiteY5" fmla="*/ 52388 h 642352"/>
                        <a:gd name="connsiteX6" fmla="*/ 52557 w 774729"/>
                        <a:gd name="connsiteY6" fmla="*/ 52387 h 642352"/>
                        <a:gd name="connsiteX0" fmla="*/ 52557 w 731213"/>
                        <a:gd name="connsiteY0" fmla="*/ 52387 h 642352"/>
                        <a:gd name="connsiteX1" fmla="*/ 45413 w 731213"/>
                        <a:gd name="connsiteY1" fmla="*/ 16669 h 642352"/>
                        <a:gd name="connsiteX2" fmla="*/ 50176 w 731213"/>
                        <a:gd name="connsiteY2" fmla="*/ 569118 h 642352"/>
                        <a:gd name="connsiteX3" fmla="*/ 721689 w 731213"/>
                        <a:gd name="connsiteY3" fmla="*/ 569119 h 642352"/>
                        <a:gd name="connsiteX4" fmla="*/ 731213 w 731213"/>
                        <a:gd name="connsiteY4" fmla="*/ 0 h 642352"/>
                        <a:gd name="connsiteX5" fmla="*/ 726451 w 731213"/>
                        <a:gd name="connsiteY5" fmla="*/ 52388 h 642352"/>
                        <a:gd name="connsiteX6" fmla="*/ 52557 w 731213"/>
                        <a:gd name="connsiteY6" fmla="*/ 52387 h 642352"/>
                        <a:gd name="connsiteX0" fmla="*/ 52557 w 738358"/>
                        <a:gd name="connsiteY0" fmla="*/ 52387 h 642352"/>
                        <a:gd name="connsiteX1" fmla="*/ 45413 w 738358"/>
                        <a:gd name="connsiteY1" fmla="*/ 16669 h 642352"/>
                        <a:gd name="connsiteX2" fmla="*/ 50176 w 738358"/>
                        <a:gd name="connsiteY2" fmla="*/ 569118 h 642352"/>
                        <a:gd name="connsiteX3" fmla="*/ 721689 w 738358"/>
                        <a:gd name="connsiteY3" fmla="*/ 569119 h 642352"/>
                        <a:gd name="connsiteX4" fmla="*/ 731213 w 738358"/>
                        <a:gd name="connsiteY4" fmla="*/ 0 h 642352"/>
                        <a:gd name="connsiteX5" fmla="*/ 738358 w 738358"/>
                        <a:gd name="connsiteY5" fmla="*/ 104776 h 642352"/>
                        <a:gd name="connsiteX6" fmla="*/ 52557 w 738358"/>
                        <a:gd name="connsiteY6" fmla="*/ 52387 h 642352"/>
                        <a:gd name="connsiteX0" fmla="*/ 52557 w 731213"/>
                        <a:gd name="connsiteY0" fmla="*/ 52387 h 642352"/>
                        <a:gd name="connsiteX1" fmla="*/ 45413 w 731213"/>
                        <a:gd name="connsiteY1" fmla="*/ 16669 h 642352"/>
                        <a:gd name="connsiteX2" fmla="*/ 50176 w 731213"/>
                        <a:gd name="connsiteY2" fmla="*/ 569118 h 642352"/>
                        <a:gd name="connsiteX3" fmla="*/ 721689 w 731213"/>
                        <a:gd name="connsiteY3" fmla="*/ 569119 h 642352"/>
                        <a:gd name="connsiteX4" fmla="*/ 731213 w 731213"/>
                        <a:gd name="connsiteY4" fmla="*/ 0 h 642352"/>
                        <a:gd name="connsiteX5" fmla="*/ 728833 w 731213"/>
                        <a:gd name="connsiteY5" fmla="*/ 97633 h 642352"/>
                        <a:gd name="connsiteX6" fmla="*/ 52557 w 731213"/>
                        <a:gd name="connsiteY6" fmla="*/ 52387 h 642352"/>
                        <a:gd name="connsiteX0" fmla="*/ 52557 w 733594"/>
                        <a:gd name="connsiteY0" fmla="*/ 35718 h 625683"/>
                        <a:gd name="connsiteX1" fmla="*/ 45413 w 733594"/>
                        <a:gd name="connsiteY1" fmla="*/ 0 h 625683"/>
                        <a:gd name="connsiteX2" fmla="*/ 50176 w 733594"/>
                        <a:gd name="connsiteY2" fmla="*/ 552449 h 625683"/>
                        <a:gd name="connsiteX3" fmla="*/ 721689 w 733594"/>
                        <a:gd name="connsiteY3" fmla="*/ 552450 h 625683"/>
                        <a:gd name="connsiteX4" fmla="*/ 733594 w 733594"/>
                        <a:gd name="connsiteY4" fmla="*/ 30956 h 625683"/>
                        <a:gd name="connsiteX5" fmla="*/ 728833 w 733594"/>
                        <a:gd name="connsiteY5" fmla="*/ 80964 h 625683"/>
                        <a:gd name="connsiteX6" fmla="*/ 52557 w 733594"/>
                        <a:gd name="connsiteY6" fmla="*/ 35718 h 625683"/>
                        <a:gd name="connsiteX0" fmla="*/ 49411 w 742354"/>
                        <a:gd name="connsiteY0" fmla="*/ 71437 h 625683"/>
                        <a:gd name="connsiteX1" fmla="*/ 54173 w 742354"/>
                        <a:gd name="connsiteY1" fmla="*/ 0 h 625683"/>
                        <a:gd name="connsiteX2" fmla="*/ 58936 w 742354"/>
                        <a:gd name="connsiteY2" fmla="*/ 552449 h 625683"/>
                        <a:gd name="connsiteX3" fmla="*/ 730449 w 742354"/>
                        <a:gd name="connsiteY3" fmla="*/ 552450 h 625683"/>
                        <a:gd name="connsiteX4" fmla="*/ 742354 w 742354"/>
                        <a:gd name="connsiteY4" fmla="*/ 30956 h 625683"/>
                        <a:gd name="connsiteX5" fmla="*/ 737593 w 742354"/>
                        <a:gd name="connsiteY5" fmla="*/ 80964 h 625683"/>
                        <a:gd name="connsiteX6" fmla="*/ 49411 w 742354"/>
                        <a:gd name="connsiteY6" fmla="*/ 71437 h 625683"/>
                        <a:gd name="connsiteX0" fmla="*/ 0 w 692943"/>
                        <a:gd name="connsiteY0" fmla="*/ 71437 h 625683"/>
                        <a:gd name="connsiteX1" fmla="*/ 4762 w 692943"/>
                        <a:gd name="connsiteY1" fmla="*/ 0 h 625683"/>
                        <a:gd name="connsiteX2" fmla="*/ 9525 w 692943"/>
                        <a:gd name="connsiteY2" fmla="*/ 552449 h 625683"/>
                        <a:gd name="connsiteX3" fmla="*/ 681038 w 692943"/>
                        <a:gd name="connsiteY3" fmla="*/ 552450 h 625683"/>
                        <a:gd name="connsiteX4" fmla="*/ 692943 w 692943"/>
                        <a:gd name="connsiteY4" fmla="*/ 30956 h 625683"/>
                        <a:gd name="connsiteX5" fmla="*/ 688182 w 692943"/>
                        <a:gd name="connsiteY5" fmla="*/ 80964 h 625683"/>
                        <a:gd name="connsiteX6" fmla="*/ 0 w 692943"/>
                        <a:gd name="connsiteY6" fmla="*/ 71437 h 625683"/>
                        <a:gd name="connsiteX0" fmla="*/ 0 w 692943"/>
                        <a:gd name="connsiteY0" fmla="*/ 50006 h 604252"/>
                        <a:gd name="connsiteX1" fmla="*/ 4762 w 692943"/>
                        <a:gd name="connsiteY1" fmla="*/ 0 h 604252"/>
                        <a:gd name="connsiteX2" fmla="*/ 9525 w 692943"/>
                        <a:gd name="connsiteY2" fmla="*/ 531018 h 604252"/>
                        <a:gd name="connsiteX3" fmla="*/ 681038 w 692943"/>
                        <a:gd name="connsiteY3" fmla="*/ 531019 h 604252"/>
                        <a:gd name="connsiteX4" fmla="*/ 692943 w 692943"/>
                        <a:gd name="connsiteY4" fmla="*/ 9525 h 604252"/>
                        <a:gd name="connsiteX5" fmla="*/ 688182 w 692943"/>
                        <a:gd name="connsiteY5" fmla="*/ 59533 h 604252"/>
                        <a:gd name="connsiteX6" fmla="*/ 0 w 692943"/>
                        <a:gd name="connsiteY6" fmla="*/ 50006 h 604252"/>
                        <a:gd name="connsiteX0" fmla="*/ 0 w 692943"/>
                        <a:gd name="connsiteY0" fmla="*/ 52387 h 606633"/>
                        <a:gd name="connsiteX1" fmla="*/ 2381 w 692943"/>
                        <a:gd name="connsiteY1" fmla="*/ 0 h 606633"/>
                        <a:gd name="connsiteX2" fmla="*/ 9525 w 692943"/>
                        <a:gd name="connsiteY2" fmla="*/ 533399 h 606633"/>
                        <a:gd name="connsiteX3" fmla="*/ 681038 w 692943"/>
                        <a:gd name="connsiteY3" fmla="*/ 533400 h 606633"/>
                        <a:gd name="connsiteX4" fmla="*/ 692943 w 692943"/>
                        <a:gd name="connsiteY4" fmla="*/ 11906 h 606633"/>
                        <a:gd name="connsiteX5" fmla="*/ 688182 w 692943"/>
                        <a:gd name="connsiteY5" fmla="*/ 61914 h 606633"/>
                        <a:gd name="connsiteX6" fmla="*/ 0 w 692943"/>
                        <a:gd name="connsiteY6" fmla="*/ 52387 h 606633"/>
                        <a:gd name="connsiteX0" fmla="*/ 0 w 697775"/>
                        <a:gd name="connsiteY0" fmla="*/ 52387 h 606633"/>
                        <a:gd name="connsiteX1" fmla="*/ 2381 w 697775"/>
                        <a:gd name="connsiteY1" fmla="*/ 0 h 606633"/>
                        <a:gd name="connsiteX2" fmla="*/ 9525 w 697775"/>
                        <a:gd name="connsiteY2" fmla="*/ 533399 h 606633"/>
                        <a:gd name="connsiteX3" fmla="*/ 681038 w 697775"/>
                        <a:gd name="connsiteY3" fmla="*/ 533400 h 606633"/>
                        <a:gd name="connsiteX4" fmla="*/ 692943 w 697775"/>
                        <a:gd name="connsiteY4" fmla="*/ 11906 h 606633"/>
                        <a:gd name="connsiteX5" fmla="*/ 697707 w 697775"/>
                        <a:gd name="connsiteY5" fmla="*/ 69058 h 606633"/>
                        <a:gd name="connsiteX6" fmla="*/ 0 w 697775"/>
                        <a:gd name="connsiteY6" fmla="*/ 52387 h 606633"/>
                        <a:gd name="connsiteX0" fmla="*/ 0 w 700087"/>
                        <a:gd name="connsiteY0" fmla="*/ 52387 h 606633"/>
                        <a:gd name="connsiteX1" fmla="*/ 2381 w 700087"/>
                        <a:gd name="connsiteY1" fmla="*/ 0 h 606633"/>
                        <a:gd name="connsiteX2" fmla="*/ 9525 w 700087"/>
                        <a:gd name="connsiteY2" fmla="*/ 533399 h 606633"/>
                        <a:gd name="connsiteX3" fmla="*/ 681038 w 700087"/>
                        <a:gd name="connsiteY3" fmla="*/ 533400 h 606633"/>
                        <a:gd name="connsiteX4" fmla="*/ 700087 w 700087"/>
                        <a:gd name="connsiteY4" fmla="*/ 0 h 606633"/>
                        <a:gd name="connsiteX5" fmla="*/ 697707 w 700087"/>
                        <a:gd name="connsiteY5" fmla="*/ 69058 h 606633"/>
                        <a:gd name="connsiteX6" fmla="*/ 0 w 700087"/>
                        <a:gd name="connsiteY6" fmla="*/ 52387 h 606633"/>
                        <a:gd name="connsiteX0" fmla="*/ 0 w 700087"/>
                        <a:gd name="connsiteY0" fmla="*/ 52387 h 606633"/>
                        <a:gd name="connsiteX1" fmla="*/ 2381 w 700087"/>
                        <a:gd name="connsiteY1" fmla="*/ 0 h 606633"/>
                        <a:gd name="connsiteX2" fmla="*/ 9525 w 700087"/>
                        <a:gd name="connsiteY2" fmla="*/ 533399 h 606633"/>
                        <a:gd name="connsiteX3" fmla="*/ 681038 w 700087"/>
                        <a:gd name="connsiteY3" fmla="*/ 533400 h 606633"/>
                        <a:gd name="connsiteX4" fmla="*/ 700087 w 700087"/>
                        <a:gd name="connsiteY4" fmla="*/ 0 h 606633"/>
                        <a:gd name="connsiteX5" fmla="*/ 692945 w 700087"/>
                        <a:gd name="connsiteY5" fmla="*/ 71439 h 606633"/>
                        <a:gd name="connsiteX6" fmla="*/ 0 w 700087"/>
                        <a:gd name="connsiteY6" fmla="*/ 52387 h 606633"/>
                        <a:gd name="connsiteX0" fmla="*/ 0 w 693013"/>
                        <a:gd name="connsiteY0" fmla="*/ 52387 h 606633"/>
                        <a:gd name="connsiteX1" fmla="*/ 2381 w 693013"/>
                        <a:gd name="connsiteY1" fmla="*/ 0 h 606633"/>
                        <a:gd name="connsiteX2" fmla="*/ 9525 w 693013"/>
                        <a:gd name="connsiteY2" fmla="*/ 533399 h 606633"/>
                        <a:gd name="connsiteX3" fmla="*/ 681038 w 693013"/>
                        <a:gd name="connsiteY3" fmla="*/ 533400 h 606633"/>
                        <a:gd name="connsiteX4" fmla="*/ 688181 w 693013"/>
                        <a:gd name="connsiteY4" fmla="*/ 2381 h 606633"/>
                        <a:gd name="connsiteX5" fmla="*/ 692945 w 693013"/>
                        <a:gd name="connsiteY5" fmla="*/ 71439 h 606633"/>
                        <a:gd name="connsiteX6" fmla="*/ 0 w 693013"/>
                        <a:gd name="connsiteY6" fmla="*/ 52387 h 606633"/>
                        <a:gd name="connsiteX0" fmla="*/ 0 w 697706"/>
                        <a:gd name="connsiteY0" fmla="*/ 52387 h 606633"/>
                        <a:gd name="connsiteX1" fmla="*/ 2381 w 697706"/>
                        <a:gd name="connsiteY1" fmla="*/ 0 h 606633"/>
                        <a:gd name="connsiteX2" fmla="*/ 9525 w 697706"/>
                        <a:gd name="connsiteY2" fmla="*/ 533399 h 606633"/>
                        <a:gd name="connsiteX3" fmla="*/ 681038 w 697706"/>
                        <a:gd name="connsiteY3" fmla="*/ 533400 h 606633"/>
                        <a:gd name="connsiteX4" fmla="*/ 697706 w 697706"/>
                        <a:gd name="connsiteY4" fmla="*/ 2381 h 606633"/>
                        <a:gd name="connsiteX5" fmla="*/ 692945 w 697706"/>
                        <a:gd name="connsiteY5" fmla="*/ 71439 h 606633"/>
                        <a:gd name="connsiteX6" fmla="*/ 0 w 697706"/>
                        <a:gd name="connsiteY6" fmla="*/ 52387 h 606633"/>
                        <a:gd name="connsiteX0" fmla="*/ 0 w 697706"/>
                        <a:gd name="connsiteY0" fmla="*/ 52387 h 603153"/>
                        <a:gd name="connsiteX1" fmla="*/ 2381 w 697706"/>
                        <a:gd name="connsiteY1" fmla="*/ 0 h 603153"/>
                        <a:gd name="connsiteX2" fmla="*/ 9525 w 697706"/>
                        <a:gd name="connsiteY2" fmla="*/ 533399 h 603153"/>
                        <a:gd name="connsiteX3" fmla="*/ 681038 w 697706"/>
                        <a:gd name="connsiteY3" fmla="*/ 533400 h 603153"/>
                        <a:gd name="connsiteX4" fmla="*/ 697706 w 697706"/>
                        <a:gd name="connsiteY4" fmla="*/ 2381 h 603153"/>
                        <a:gd name="connsiteX5" fmla="*/ 692945 w 697706"/>
                        <a:gd name="connsiteY5" fmla="*/ 71439 h 603153"/>
                        <a:gd name="connsiteX6" fmla="*/ 0 w 697706"/>
                        <a:gd name="connsiteY6" fmla="*/ 52387 h 603153"/>
                        <a:gd name="connsiteX0" fmla="*/ 0 w 697706"/>
                        <a:gd name="connsiteY0" fmla="*/ 52387 h 603153"/>
                        <a:gd name="connsiteX1" fmla="*/ 2381 w 697706"/>
                        <a:gd name="connsiteY1" fmla="*/ 0 h 603153"/>
                        <a:gd name="connsiteX2" fmla="*/ 9525 w 697706"/>
                        <a:gd name="connsiteY2" fmla="*/ 533399 h 603153"/>
                        <a:gd name="connsiteX3" fmla="*/ 681038 w 697706"/>
                        <a:gd name="connsiteY3" fmla="*/ 533400 h 603153"/>
                        <a:gd name="connsiteX4" fmla="*/ 697706 w 697706"/>
                        <a:gd name="connsiteY4" fmla="*/ 2381 h 603153"/>
                        <a:gd name="connsiteX5" fmla="*/ 692945 w 697706"/>
                        <a:gd name="connsiteY5" fmla="*/ 59533 h 603153"/>
                        <a:gd name="connsiteX6" fmla="*/ 0 w 697706"/>
                        <a:gd name="connsiteY6" fmla="*/ 52387 h 603153"/>
                        <a:gd name="connsiteX0" fmla="*/ 0 w 697706"/>
                        <a:gd name="connsiteY0" fmla="*/ 52387 h 603153"/>
                        <a:gd name="connsiteX1" fmla="*/ 2381 w 697706"/>
                        <a:gd name="connsiteY1" fmla="*/ 0 h 603153"/>
                        <a:gd name="connsiteX2" fmla="*/ 9525 w 697706"/>
                        <a:gd name="connsiteY2" fmla="*/ 533399 h 603153"/>
                        <a:gd name="connsiteX3" fmla="*/ 681038 w 697706"/>
                        <a:gd name="connsiteY3" fmla="*/ 533400 h 603153"/>
                        <a:gd name="connsiteX4" fmla="*/ 697706 w 697706"/>
                        <a:gd name="connsiteY4" fmla="*/ 2381 h 603153"/>
                        <a:gd name="connsiteX5" fmla="*/ 692945 w 697706"/>
                        <a:gd name="connsiteY5" fmla="*/ 59533 h 603153"/>
                        <a:gd name="connsiteX6" fmla="*/ 0 w 697706"/>
                        <a:gd name="connsiteY6" fmla="*/ 52387 h 603153"/>
                        <a:gd name="connsiteX0" fmla="*/ 0 w 697706"/>
                        <a:gd name="connsiteY0" fmla="*/ 52387 h 603153"/>
                        <a:gd name="connsiteX1" fmla="*/ 2381 w 697706"/>
                        <a:gd name="connsiteY1" fmla="*/ 0 h 603153"/>
                        <a:gd name="connsiteX2" fmla="*/ 9525 w 697706"/>
                        <a:gd name="connsiteY2" fmla="*/ 533399 h 603153"/>
                        <a:gd name="connsiteX3" fmla="*/ 681038 w 697706"/>
                        <a:gd name="connsiteY3" fmla="*/ 533400 h 603153"/>
                        <a:gd name="connsiteX4" fmla="*/ 697706 w 697706"/>
                        <a:gd name="connsiteY4" fmla="*/ 2381 h 603153"/>
                        <a:gd name="connsiteX5" fmla="*/ 692945 w 697706"/>
                        <a:gd name="connsiteY5" fmla="*/ 59533 h 603153"/>
                        <a:gd name="connsiteX6" fmla="*/ 0 w 697706"/>
                        <a:gd name="connsiteY6" fmla="*/ 52387 h 603153"/>
                        <a:gd name="connsiteX0" fmla="*/ 0 w 697706"/>
                        <a:gd name="connsiteY0" fmla="*/ 52387 h 603153"/>
                        <a:gd name="connsiteX1" fmla="*/ 2381 w 697706"/>
                        <a:gd name="connsiteY1" fmla="*/ 0 h 603153"/>
                        <a:gd name="connsiteX2" fmla="*/ 9525 w 697706"/>
                        <a:gd name="connsiteY2" fmla="*/ 533399 h 603153"/>
                        <a:gd name="connsiteX3" fmla="*/ 681038 w 697706"/>
                        <a:gd name="connsiteY3" fmla="*/ 533400 h 603153"/>
                        <a:gd name="connsiteX4" fmla="*/ 697706 w 697706"/>
                        <a:gd name="connsiteY4" fmla="*/ 2381 h 603153"/>
                        <a:gd name="connsiteX5" fmla="*/ 692945 w 697706"/>
                        <a:gd name="connsiteY5" fmla="*/ 59533 h 603153"/>
                        <a:gd name="connsiteX6" fmla="*/ 0 w 697706"/>
                        <a:gd name="connsiteY6" fmla="*/ 52387 h 603153"/>
                        <a:gd name="connsiteX0" fmla="*/ 0 w 697706"/>
                        <a:gd name="connsiteY0" fmla="*/ 52387 h 603153"/>
                        <a:gd name="connsiteX1" fmla="*/ 2381 w 697706"/>
                        <a:gd name="connsiteY1" fmla="*/ 0 h 603153"/>
                        <a:gd name="connsiteX2" fmla="*/ 9525 w 697706"/>
                        <a:gd name="connsiteY2" fmla="*/ 533399 h 603153"/>
                        <a:gd name="connsiteX3" fmla="*/ 681038 w 697706"/>
                        <a:gd name="connsiteY3" fmla="*/ 533400 h 603153"/>
                        <a:gd name="connsiteX4" fmla="*/ 697706 w 697706"/>
                        <a:gd name="connsiteY4" fmla="*/ 2381 h 603153"/>
                        <a:gd name="connsiteX5" fmla="*/ 692945 w 697706"/>
                        <a:gd name="connsiteY5" fmla="*/ 59533 h 603153"/>
                        <a:gd name="connsiteX6" fmla="*/ 0 w 697706"/>
                        <a:gd name="connsiteY6" fmla="*/ 52387 h 603153"/>
                        <a:gd name="connsiteX0" fmla="*/ 27788 w 725494"/>
                        <a:gd name="connsiteY0" fmla="*/ 52387 h 603153"/>
                        <a:gd name="connsiteX1" fmla="*/ 30169 w 725494"/>
                        <a:gd name="connsiteY1" fmla="*/ 0 h 603153"/>
                        <a:gd name="connsiteX2" fmla="*/ 37313 w 725494"/>
                        <a:gd name="connsiteY2" fmla="*/ 533399 h 603153"/>
                        <a:gd name="connsiteX3" fmla="*/ 708826 w 725494"/>
                        <a:gd name="connsiteY3" fmla="*/ 533400 h 603153"/>
                        <a:gd name="connsiteX4" fmla="*/ 725494 w 725494"/>
                        <a:gd name="connsiteY4" fmla="*/ 2381 h 603153"/>
                        <a:gd name="connsiteX5" fmla="*/ 720733 w 725494"/>
                        <a:gd name="connsiteY5" fmla="*/ 59533 h 603153"/>
                        <a:gd name="connsiteX6" fmla="*/ 27788 w 725494"/>
                        <a:gd name="connsiteY6" fmla="*/ 52387 h 603153"/>
                        <a:gd name="connsiteX0" fmla="*/ 27788 w 800283"/>
                        <a:gd name="connsiteY0" fmla="*/ 52387 h 603153"/>
                        <a:gd name="connsiteX1" fmla="*/ 30169 w 800283"/>
                        <a:gd name="connsiteY1" fmla="*/ 0 h 603153"/>
                        <a:gd name="connsiteX2" fmla="*/ 37313 w 800283"/>
                        <a:gd name="connsiteY2" fmla="*/ 533399 h 603153"/>
                        <a:gd name="connsiteX3" fmla="*/ 708826 w 800283"/>
                        <a:gd name="connsiteY3" fmla="*/ 533400 h 603153"/>
                        <a:gd name="connsiteX4" fmla="*/ 720733 w 800283"/>
                        <a:gd name="connsiteY4" fmla="*/ 59533 h 603153"/>
                        <a:gd name="connsiteX5" fmla="*/ 27788 w 800283"/>
                        <a:gd name="connsiteY5" fmla="*/ 52387 h 603153"/>
                        <a:gd name="connsiteX0" fmla="*/ 80671 w 853166"/>
                        <a:gd name="connsiteY0" fmla="*/ 0 h 550766"/>
                        <a:gd name="connsiteX1" fmla="*/ 90196 w 853166"/>
                        <a:gd name="connsiteY1" fmla="*/ 481012 h 550766"/>
                        <a:gd name="connsiteX2" fmla="*/ 761709 w 853166"/>
                        <a:gd name="connsiteY2" fmla="*/ 481013 h 550766"/>
                        <a:gd name="connsiteX3" fmla="*/ 773616 w 853166"/>
                        <a:gd name="connsiteY3" fmla="*/ 7146 h 550766"/>
                        <a:gd name="connsiteX4" fmla="*/ 80671 w 853166"/>
                        <a:gd name="connsiteY4" fmla="*/ 0 h 550766"/>
                        <a:gd name="connsiteX0" fmla="*/ 47667 w 820162"/>
                        <a:gd name="connsiteY0" fmla="*/ 0 h 550766"/>
                        <a:gd name="connsiteX1" fmla="*/ 57192 w 820162"/>
                        <a:gd name="connsiteY1" fmla="*/ 481012 h 550766"/>
                        <a:gd name="connsiteX2" fmla="*/ 728705 w 820162"/>
                        <a:gd name="connsiteY2" fmla="*/ 481013 h 550766"/>
                        <a:gd name="connsiteX3" fmla="*/ 740612 w 820162"/>
                        <a:gd name="connsiteY3" fmla="*/ 7146 h 550766"/>
                        <a:gd name="connsiteX4" fmla="*/ 47667 w 820162"/>
                        <a:gd name="connsiteY4" fmla="*/ 0 h 550766"/>
                        <a:gd name="connsiteX0" fmla="*/ 5283 w 777778"/>
                        <a:gd name="connsiteY0" fmla="*/ 0 h 550766"/>
                        <a:gd name="connsiteX1" fmla="*/ 14808 w 777778"/>
                        <a:gd name="connsiteY1" fmla="*/ 481012 h 550766"/>
                        <a:gd name="connsiteX2" fmla="*/ 686321 w 777778"/>
                        <a:gd name="connsiteY2" fmla="*/ 481013 h 550766"/>
                        <a:gd name="connsiteX3" fmla="*/ 698228 w 777778"/>
                        <a:gd name="connsiteY3" fmla="*/ 7146 h 550766"/>
                        <a:gd name="connsiteX4" fmla="*/ 5283 w 777778"/>
                        <a:gd name="connsiteY4" fmla="*/ 0 h 550766"/>
                        <a:gd name="connsiteX0" fmla="*/ 5283 w 749204"/>
                        <a:gd name="connsiteY0" fmla="*/ 0 h 550766"/>
                        <a:gd name="connsiteX1" fmla="*/ 14808 w 749204"/>
                        <a:gd name="connsiteY1" fmla="*/ 481012 h 550766"/>
                        <a:gd name="connsiteX2" fmla="*/ 686321 w 749204"/>
                        <a:gd name="connsiteY2" fmla="*/ 481013 h 550766"/>
                        <a:gd name="connsiteX3" fmla="*/ 698228 w 749204"/>
                        <a:gd name="connsiteY3" fmla="*/ 7146 h 550766"/>
                        <a:gd name="connsiteX4" fmla="*/ 5283 w 749204"/>
                        <a:gd name="connsiteY4" fmla="*/ 0 h 550766"/>
                        <a:gd name="connsiteX0" fmla="*/ 5283 w 698408"/>
                        <a:gd name="connsiteY0" fmla="*/ 0 h 550766"/>
                        <a:gd name="connsiteX1" fmla="*/ 14808 w 698408"/>
                        <a:gd name="connsiteY1" fmla="*/ 481012 h 550766"/>
                        <a:gd name="connsiteX2" fmla="*/ 686321 w 698408"/>
                        <a:gd name="connsiteY2" fmla="*/ 481013 h 550766"/>
                        <a:gd name="connsiteX3" fmla="*/ 698228 w 698408"/>
                        <a:gd name="connsiteY3" fmla="*/ 7146 h 550766"/>
                        <a:gd name="connsiteX4" fmla="*/ 5283 w 698408"/>
                        <a:gd name="connsiteY4" fmla="*/ 0 h 550766"/>
                        <a:gd name="connsiteX0" fmla="*/ 5283 w 698228"/>
                        <a:gd name="connsiteY0" fmla="*/ 0 h 550766"/>
                        <a:gd name="connsiteX1" fmla="*/ 14808 w 698228"/>
                        <a:gd name="connsiteY1" fmla="*/ 481012 h 550766"/>
                        <a:gd name="connsiteX2" fmla="*/ 686321 w 698228"/>
                        <a:gd name="connsiteY2" fmla="*/ 481013 h 550766"/>
                        <a:gd name="connsiteX3" fmla="*/ 698228 w 698228"/>
                        <a:gd name="connsiteY3" fmla="*/ 7146 h 550766"/>
                        <a:gd name="connsiteX4" fmla="*/ 5283 w 698228"/>
                        <a:gd name="connsiteY4" fmla="*/ 0 h 550766"/>
                        <a:gd name="connsiteX0" fmla="*/ 5283 w 699883"/>
                        <a:gd name="connsiteY0" fmla="*/ 0 h 550766"/>
                        <a:gd name="connsiteX1" fmla="*/ 14808 w 699883"/>
                        <a:gd name="connsiteY1" fmla="*/ 481012 h 550766"/>
                        <a:gd name="connsiteX2" fmla="*/ 686321 w 699883"/>
                        <a:gd name="connsiteY2" fmla="*/ 481013 h 550766"/>
                        <a:gd name="connsiteX3" fmla="*/ 698228 w 699883"/>
                        <a:gd name="connsiteY3" fmla="*/ 7146 h 550766"/>
                        <a:gd name="connsiteX4" fmla="*/ 5283 w 699883"/>
                        <a:gd name="connsiteY4" fmla="*/ 0 h 550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9883" h="550766">
                          <a:moveTo>
                            <a:pt x="5283" y="0"/>
                          </a:moveTo>
                          <a:cubicBezTo>
                            <a:pt x="-10989" y="128985"/>
                            <a:pt x="15602" y="386555"/>
                            <a:pt x="14808" y="481012"/>
                          </a:cubicBezTo>
                          <a:cubicBezTo>
                            <a:pt x="221977" y="581024"/>
                            <a:pt x="562495" y="566738"/>
                            <a:pt x="686321" y="481013"/>
                          </a:cubicBezTo>
                          <a:cubicBezTo>
                            <a:pt x="707356" y="359173"/>
                            <a:pt x="697434" y="180183"/>
                            <a:pt x="698228" y="7146"/>
                          </a:cubicBezTo>
                          <a:cubicBezTo>
                            <a:pt x="469627" y="83346"/>
                            <a:pt x="150540" y="61913"/>
                            <a:pt x="5283" y="0"/>
                          </a:cubicBezTo>
                          <a:close/>
                        </a:path>
                      </a:pathLst>
                    </a:custGeom>
                    <a:solidFill>
                      <a:srgbClr val="DA000F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4" name="フリーフォーム 23"/>
                    <p:cNvSpPr/>
                    <p:nvPr/>
                  </p:nvSpPr>
                  <p:spPr>
                    <a:xfrm>
                      <a:off x="4917281" y="1873879"/>
                      <a:ext cx="4762" cy="388148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998" h="10000">
                          <a:moveTo>
                            <a:pt x="9998" y="0"/>
                          </a:moveTo>
                          <a:lnTo>
                            <a:pt x="0" y="10000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5" name="フリーフォーム 24"/>
                    <p:cNvSpPr/>
                    <p:nvPr/>
                  </p:nvSpPr>
                  <p:spPr>
                    <a:xfrm>
                      <a:off x="4850375" y="1885160"/>
                      <a:ext cx="4762" cy="388148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998" h="10000">
                          <a:moveTo>
                            <a:pt x="9998" y="0"/>
                          </a:moveTo>
                          <a:lnTo>
                            <a:pt x="0" y="10000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6" name="フリーフォーム 25"/>
                    <p:cNvSpPr/>
                    <p:nvPr/>
                  </p:nvSpPr>
                  <p:spPr>
                    <a:xfrm>
                      <a:off x="4783469" y="1899783"/>
                      <a:ext cx="4762" cy="388148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998" h="10000">
                          <a:moveTo>
                            <a:pt x="9998" y="0"/>
                          </a:moveTo>
                          <a:lnTo>
                            <a:pt x="0" y="10000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7" name="フリーフォーム 26"/>
                    <p:cNvSpPr/>
                    <p:nvPr/>
                  </p:nvSpPr>
                  <p:spPr>
                    <a:xfrm>
                      <a:off x="4716563" y="1907135"/>
                      <a:ext cx="4762" cy="388148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998" h="10000">
                          <a:moveTo>
                            <a:pt x="9998" y="0"/>
                          </a:moveTo>
                          <a:lnTo>
                            <a:pt x="0" y="10000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8" name="フリーフォーム 27"/>
                    <p:cNvSpPr/>
                    <p:nvPr/>
                  </p:nvSpPr>
                  <p:spPr>
                    <a:xfrm>
                      <a:off x="4649657" y="1907135"/>
                      <a:ext cx="4762" cy="388148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998" h="10000">
                          <a:moveTo>
                            <a:pt x="9998" y="0"/>
                          </a:moveTo>
                          <a:lnTo>
                            <a:pt x="0" y="10000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9" name="フリーフォーム 28"/>
                    <p:cNvSpPr/>
                    <p:nvPr/>
                  </p:nvSpPr>
                  <p:spPr>
                    <a:xfrm>
                      <a:off x="4580370" y="1907135"/>
                      <a:ext cx="4762" cy="388148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998" h="10000">
                          <a:moveTo>
                            <a:pt x="9998" y="0"/>
                          </a:moveTo>
                          <a:lnTo>
                            <a:pt x="0" y="10000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0" name="フリーフォーム 29"/>
                    <p:cNvSpPr/>
                    <p:nvPr/>
                  </p:nvSpPr>
                  <p:spPr>
                    <a:xfrm>
                      <a:off x="4514042" y="1899783"/>
                      <a:ext cx="4762" cy="388148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998" h="10000">
                          <a:moveTo>
                            <a:pt x="9998" y="0"/>
                          </a:moveTo>
                          <a:lnTo>
                            <a:pt x="0" y="10000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1" name="フリーフォーム 30"/>
                    <p:cNvSpPr/>
                    <p:nvPr/>
                  </p:nvSpPr>
                  <p:spPr>
                    <a:xfrm>
                      <a:off x="4450094" y="1889922"/>
                      <a:ext cx="2382" cy="388148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  <a:gd name="connsiteX0" fmla="*/ 0 w 5002"/>
                        <a:gd name="connsiteY0" fmla="*/ 0 h 10000"/>
                        <a:gd name="connsiteX1" fmla="*/ 5002 w 5002"/>
                        <a:gd name="connsiteY1" fmla="*/ 1000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002" h="10000">
                          <a:moveTo>
                            <a:pt x="0" y="0"/>
                          </a:moveTo>
                          <a:lnTo>
                            <a:pt x="5002" y="10000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2" name="フリーフォーム 31"/>
                    <p:cNvSpPr/>
                    <p:nvPr/>
                  </p:nvSpPr>
                  <p:spPr>
                    <a:xfrm>
                      <a:off x="4379650" y="1877988"/>
                      <a:ext cx="4763" cy="390516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  <a:gd name="connsiteX0" fmla="*/ 0 w 10002"/>
                        <a:gd name="connsiteY0" fmla="*/ 0 h 10061"/>
                        <a:gd name="connsiteX1" fmla="*/ 10002 w 10002"/>
                        <a:gd name="connsiteY1" fmla="*/ 10061 h 10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2" h="10061">
                          <a:moveTo>
                            <a:pt x="0" y="0"/>
                          </a:moveTo>
                          <a:lnTo>
                            <a:pt x="10002" y="10061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" name="グループ化 3"/>
                <p:cNvGrpSpPr/>
                <p:nvPr/>
              </p:nvGrpSpPr>
              <p:grpSpPr>
                <a:xfrm>
                  <a:off x="3998037" y="3565243"/>
                  <a:ext cx="1339659" cy="955959"/>
                  <a:chOff x="3998037" y="3565243"/>
                  <a:chExt cx="1339659" cy="955959"/>
                </a:xfrm>
              </p:grpSpPr>
              <p:sp>
                <p:nvSpPr>
                  <p:cNvPr id="7" name="フリーフォーム 6"/>
                  <p:cNvSpPr/>
                  <p:nvPr/>
                </p:nvSpPr>
                <p:spPr>
                  <a:xfrm rot="20799504">
                    <a:off x="4205583" y="3764081"/>
                    <a:ext cx="331508" cy="146101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  <a:gd name="connsiteX0" fmla="*/ 0 w 17895"/>
                      <a:gd name="connsiteY0" fmla="*/ 19004 h 63427"/>
                      <a:gd name="connsiteX1" fmla="*/ 17895 w 17895"/>
                      <a:gd name="connsiteY1" fmla="*/ 63427 h 63427"/>
                      <a:gd name="connsiteX0" fmla="*/ 0 w 18075"/>
                      <a:gd name="connsiteY0" fmla="*/ 20568 h 59071"/>
                      <a:gd name="connsiteX1" fmla="*/ 18075 w 18075"/>
                      <a:gd name="connsiteY1" fmla="*/ 59071 h 59071"/>
                      <a:gd name="connsiteX0" fmla="*/ 0 w 18075"/>
                      <a:gd name="connsiteY0" fmla="*/ 18944 h 57447"/>
                      <a:gd name="connsiteX1" fmla="*/ 18075 w 18075"/>
                      <a:gd name="connsiteY1" fmla="*/ 57447 h 57447"/>
                      <a:gd name="connsiteX0" fmla="*/ 0 w 18075"/>
                      <a:gd name="connsiteY0" fmla="*/ 20398 h 58901"/>
                      <a:gd name="connsiteX1" fmla="*/ 18075 w 18075"/>
                      <a:gd name="connsiteY1" fmla="*/ 58901 h 58901"/>
                      <a:gd name="connsiteX0" fmla="*/ 0 w 18075"/>
                      <a:gd name="connsiteY0" fmla="*/ 19194 h 57697"/>
                      <a:gd name="connsiteX1" fmla="*/ 18075 w 18075"/>
                      <a:gd name="connsiteY1" fmla="*/ 57697 h 57697"/>
                      <a:gd name="connsiteX0" fmla="*/ 0 w 18075"/>
                      <a:gd name="connsiteY0" fmla="*/ 21214 h 59717"/>
                      <a:gd name="connsiteX1" fmla="*/ 18075 w 18075"/>
                      <a:gd name="connsiteY1" fmla="*/ 59717 h 59717"/>
                      <a:gd name="connsiteX0" fmla="*/ 0 w 18075"/>
                      <a:gd name="connsiteY0" fmla="*/ 23710 h 62213"/>
                      <a:gd name="connsiteX1" fmla="*/ 18075 w 18075"/>
                      <a:gd name="connsiteY1" fmla="*/ 62213 h 62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075" h="62213">
                        <a:moveTo>
                          <a:pt x="0" y="23710"/>
                        </a:moveTo>
                        <a:cubicBezTo>
                          <a:pt x="3338" y="-13044"/>
                          <a:pt x="16133" y="-12005"/>
                          <a:pt x="18075" y="62213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8" name="フリーフォーム 7"/>
                  <p:cNvSpPr/>
                  <p:nvPr/>
                </p:nvSpPr>
                <p:spPr>
                  <a:xfrm rot="21446109">
                    <a:off x="4205133" y="3565243"/>
                    <a:ext cx="113518" cy="32671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  <a:gd name="connsiteX0" fmla="*/ 0 w 4515"/>
                      <a:gd name="connsiteY0" fmla="*/ 55796 h 55796"/>
                      <a:gd name="connsiteX1" fmla="*/ 4515 w 4515"/>
                      <a:gd name="connsiteY1" fmla="*/ 26473 h 55796"/>
                      <a:gd name="connsiteX0" fmla="*/ 0 w 10000"/>
                      <a:gd name="connsiteY0" fmla="*/ 8451 h 8451"/>
                      <a:gd name="connsiteX1" fmla="*/ 10000 w 10000"/>
                      <a:gd name="connsiteY1" fmla="*/ 3196 h 8451"/>
                      <a:gd name="connsiteX0" fmla="*/ 0 w 12317"/>
                      <a:gd name="connsiteY0" fmla="*/ 10467 h 10467"/>
                      <a:gd name="connsiteX1" fmla="*/ 12317 w 12317"/>
                      <a:gd name="connsiteY1" fmla="*/ 3619 h 10467"/>
                      <a:gd name="connsiteX0" fmla="*/ 0 w 12317"/>
                      <a:gd name="connsiteY0" fmla="*/ 11366 h 11366"/>
                      <a:gd name="connsiteX1" fmla="*/ 12317 w 12317"/>
                      <a:gd name="connsiteY1" fmla="*/ 4518 h 11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317" h="11366">
                        <a:moveTo>
                          <a:pt x="0" y="11366"/>
                        </a:moveTo>
                        <a:cubicBezTo>
                          <a:pt x="1988" y="-900"/>
                          <a:pt x="6931" y="-3329"/>
                          <a:pt x="12317" y="4518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9" name="楕円 8"/>
                  <p:cNvSpPr/>
                  <p:nvPr/>
                </p:nvSpPr>
                <p:spPr>
                  <a:xfrm>
                    <a:off x="4204890" y="3817009"/>
                    <a:ext cx="344286" cy="36376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0" name="楕円 9"/>
                  <p:cNvSpPr/>
                  <p:nvPr/>
                </p:nvSpPr>
                <p:spPr>
                  <a:xfrm>
                    <a:off x="4712041" y="3817009"/>
                    <a:ext cx="344286" cy="36376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1" name="楕円 10"/>
                  <p:cNvSpPr/>
                  <p:nvPr/>
                </p:nvSpPr>
                <p:spPr>
                  <a:xfrm>
                    <a:off x="4210848" y="3926164"/>
                    <a:ext cx="195060" cy="186949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2" name="楕円 11"/>
                  <p:cNvSpPr/>
                  <p:nvPr/>
                </p:nvSpPr>
                <p:spPr>
                  <a:xfrm>
                    <a:off x="4739598" y="3926164"/>
                    <a:ext cx="195060" cy="186949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3" name="フリーフォーム 12"/>
                  <p:cNvSpPr/>
                  <p:nvPr/>
                </p:nvSpPr>
                <p:spPr>
                  <a:xfrm rot="20799504">
                    <a:off x="4717940" y="3763314"/>
                    <a:ext cx="331508" cy="149294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  <a:gd name="connsiteX0" fmla="*/ 0 w 17895"/>
                      <a:gd name="connsiteY0" fmla="*/ 19004 h 63427"/>
                      <a:gd name="connsiteX1" fmla="*/ 17895 w 17895"/>
                      <a:gd name="connsiteY1" fmla="*/ 63427 h 63427"/>
                      <a:gd name="connsiteX0" fmla="*/ 0 w 18075"/>
                      <a:gd name="connsiteY0" fmla="*/ 20568 h 59071"/>
                      <a:gd name="connsiteX1" fmla="*/ 18075 w 18075"/>
                      <a:gd name="connsiteY1" fmla="*/ 59071 h 59071"/>
                      <a:gd name="connsiteX0" fmla="*/ 0 w 18075"/>
                      <a:gd name="connsiteY0" fmla="*/ 18944 h 57447"/>
                      <a:gd name="connsiteX1" fmla="*/ 18075 w 18075"/>
                      <a:gd name="connsiteY1" fmla="*/ 57447 h 57447"/>
                      <a:gd name="connsiteX0" fmla="*/ 0 w 18075"/>
                      <a:gd name="connsiteY0" fmla="*/ 20398 h 58901"/>
                      <a:gd name="connsiteX1" fmla="*/ 18075 w 18075"/>
                      <a:gd name="connsiteY1" fmla="*/ 58901 h 58901"/>
                      <a:gd name="connsiteX0" fmla="*/ 0 w 18075"/>
                      <a:gd name="connsiteY0" fmla="*/ 19194 h 57697"/>
                      <a:gd name="connsiteX1" fmla="*/ 18075 w 18075"/>
                      <a:gd name="connsiteY1" fmla="*/ 57697 h 57697"/>
                      <a:gd name="connsiteX0" fmla="*/ 0 w 18075"/>
                      <a:gd name="connsiteY0" fmla="*/ 21214 h 59717"/>
                      <a:gd name="connsiteX1" fmla="*/ 18075 w 18075"/>
                      <a:gd name="connsiteY1" fmla="*/ 59717 h 59717"/>
                      <a:gd name="connsiteX0" fmla="*/ 0 w 18075"/>
                      <a:gd name="connsiteY0" fmla="*/ 25070 h 63573"/>
                      <a:gd name="connsiteX1" fmla="*/ 18075 w 18075"/>
                      <a:gd name="connsiteY1" fmla="*/ 63573 h 63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075" h="63573">
                        <a:moveTo>
                          <a:pt x="0" y="25070"/>
                        </a:moveTo>
                        <a:cubicBezTo>
                          <a:pt x="3338" y="-11684"/>
                          <a:pt x="15203" y="-15148"/>
                          <a:pt x="18075" y="63573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4" name="フリーフォーム 13"/>
                  <p:cNvSpPr/>
                  <p:nvPr/>
                </p:nvSpPr>
                <p:spPr>
                  <a:xfrm rot="1466332">
                    <a:off x="4900187" y="3567295"/>
                    <a:ext cx="101620" cy="37969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  <a:gd name="connsiteX0" fmla="*/ 0 w 4515"/>
                      <a:gd name="connsiteY0" fmla="*/ 55796 h 55796"/>
                      <a:gd name="connsiteX1" fmla="*/ 4515 w 4515"/>
                      <a:gd name="connsiteY1" fmla="*/ 26473 h 55796"/>
                      <a:gd name="connsiteX0" fmla="*/ 0 w 10000"/>
                      <a:gd name="connsiteY0" fmla="*/ 8451 h 8451"/>
                      <a:gd name="connsiteX1" fmla="*/ 10000 w 10000"/>
                      <a:gd name="connsiteY1" fmla="*/ 3196 h 8451"/>
                      <a:gd name="connsiteX0" fmla="*/ 0 w 12317"/>
                      <a:gd name="connsiteY0" fmla="*/ 10467 h 10467"/>
                      <a:gd name="connsiteX1" fmla="*/ 12317 w 12317"/>
                      <a:gd name="connsiteY1" fmla="*/ 3619 h 10467"/>
                      <a:gd name="connsiteX0" fmla="*/ 0 w 12317"/>
                      <a:gd name="connsiteY0" fmla="*/ 11366 h 11366"/>
                      <a:gd name="connsiteX1" fmla="*/ 12317 w 12317"/>
                      <a:gd name="connsiteY1" fmla="*/ 4518 h 11366"/>
                      <a:gd name="connsiteX0" fmla="*/ 0 w 11026"/>
                      <a:gd name="connsiteY0" fmla="*/ 12915 h 12915"/>
                      <a:gd name="connsiteX1" fmla="*/ 11026 w 11026"/>
                      <a:gd name="connsiteY1" fmla="*/ 3868 h 12915"/>
                      <a:gd name="connsiteX0" fmla="*/ 0 w 11026"/>
                      <a:gd name="connsiteY0" fmla="*/ 13209 h 13209"/>
                      <a:gd name="connsiteX1" fmla="*/ 11026 w 11026"/>
                      <a:gd name="connsiteY1" fmla="*/ 4162 h 13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26" h="13209">
                        <a:moveTo>
                          <a:pt x="0" y="13209"/>
                        </a:moveTo>
                        <a:cubicBezTo>
                          <a:pt x="1988" y="943"/>
                          <a:pt x="7198" y="-4347"/>
                          <a:pt x="11026" y="4162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5" name="楕円 14"/>
                  <p:cNvSpPr/>
                  <p:nvPr/>
                </p:nvSpPr>
                <p:spPr>
                  <a:xfrm>
                    <a:off x="4600407" y="4146468"/>
                    <a:ext cx="101600" cy="83502"/>
                  </a:xfrm>
                  <a:prstGeom prst="ellipse">
                    <a:avLst/>
                  </a:prstGeom>
                  <a:solidFill>
                    <a:srgbClr val="FFCE93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6" name="フリーフォーム 15"/>
                  <p:cNvSpPr/>
                  <p:nvPr/>
                </p:nvSpPr>
                <p:spPr>
                  <a:xfrm rot="15280188">
                    <a:off x="5052003" y="4235509"/>
                    <a:ext cx="361147" cy="210239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  <a:gd name="connsiteX0" fmla="*/ 0 w 17895"/>
                      <a:gd name="connsiteY0" fmla="*/ 19004 h 63427"/>
                      <a:gd name="connsiteX1" fmla="*/ 17895 w 17895"/>
                      <a:gd name="connsiteY1" fmla="*/ 63427 h 63427"/>
                      <a:gd name="connsiteX0" fmla="*/ 0 w 18075"/>
                      <a:gd name="connsiteY0" fmla="*/ 20568 h 59071"/>
                      <a:gd name="connsiteX1" fmla="*/ 18075 w 18075"/>
                      <a:gd name="connsiteY1" fmla="*/ 59071 h 59071"/>
                      <a:gd name="connsiteX0" fmla="*/ 0 w 18075"/>
                      <a:gd name="connsiteY0" fmla="*/ 18944 h 57447"/>
                      <a:gd name="connsiteX1" fmla="*/ 18075 w 18075"/>
                      <a:gd name="connsiteY1" fmla="*/ 57447 h 57447"/>
                      <a:gd name="connsiteX0" fmla="*/ 0 w 18075"/>
                      <a:gd name="connsiteY0" fmla="*/ 20398 h 58901"/>
                      <a:gd name="connsiteX1" fmla="*/ 18075 w 18075"/>
                      <a:gd name="connsiteY1" fmla="*/ 58901 h 58901"/>
                      <a:gd name="connsiteX0" fmla="*/ 0 w 18075"/>
                      <a:gd name="connsiteY0" fmla="*/ 19194 h 57697"/>
                      <a:gd name="connsiteX1" fmla="*/ 18075 w 18075"/>
                      <a:gd name="connsiteY1" fmla="*/ 57697 h 57697"/>
                      <a:gd name="connsiteX0" fmla="*/ 0 w 18075"/>
                      <a:gd name="connsiteY0" fmla="*/ 21214 h 59717"/>
                      <a:gd name="connsiteX1" fmla="*/ 18075 w 18075"/>
                      <a:gd name="connsiteY1" fmla="*/ 59717 h 59717"/>
                      <a:gd name="connsiteX0" fmla="*/ 0 w 18899"/>
                      <a:gd name="connsiteY0" fmla="*/ 24659 h 53521"/>
                      <a:gd name="connsiteX1" fmla="*/ 18899 w 18899"/>
                      <a:gd name="connsiteY1" fmla="*/ 53521 h 53521"/>
                      <a:gd name="connsiteX0" fmla="*/ 0 w 22335"/>
                      <a:gd name="connsiteY0" fmla="*/ 29325 h 47387"/>
                      <a:gd name="connsiteX1" fmla="*/ 22335 w 22335"/>
                      <a:gd name="connsiteY1" fmla="*/ 47387 h 47387"/>
                      <a:gd name="connsiteX0" fmla="*/ 0 w 23800"/>
                      <a:gd name="connsiteY0" fmla="*/ 38480 h 39402"/>
                      <a:gd name="connsiteX1" fmla="*/ 23800 w 23800"/>
                      <a:gd name="connsiteY1" fmla="*/ 39402 h 39402"/>
                      <a:gd name="connsiteX0" fmla="*/ 0 w 20671"/>
                      <a:gd name="connsiteY0" fmla="*/ 36725 h 40654"/>
                      <a:gd name="connsiteX1" fmla="*/ 20671 w 20671"/>
                      <a:gd name="connsiteY1" fmla="*/ 40654 h 40654"/>
                      <a:gd name="connsiteX0" fmla="*/ 21 w 20692"/>
                      <a:gd name="connsiteY0" fmla="*/ 37554 h 41483"/>
                      <a:gd name="connsiteX1" fmla="*/ 20692 w 20692"/>
                      <a:gd name="connsiteY1" fmla="*/ 41483 h 41483"/>
                      <a:gd name="connsiteX0" fmla="*/ 22 w 19691"/>
                      <a:gd name="connsiteY0" fmla="*/ 38053 h 41101"/>
                      <a:gd name="connsiteX1" fmla="*/ 19691 w 19691"/>
                      <a:gd name="connsiteY1" fmla="*/ 41101 h 41101"/>
                      <a:gd name="connsiteX0" fmla="*/ 22 w 19691"/>
                      <a:gd name="connsiteY0" fmla="*/ 33729 h 36777"/>
                      <a:gd name="connsiteX1" fmla="*/ 19691 w 19691"/>
                      <a:gd name="connsiteY1" fmla="*/ 36777 h 36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691" h="36777">
                        <a:moveTo>
                          <a:pt x="22" y="33729"/>
                        </a:moveTo>
                        <a:cubicBezTo>
                          <a:pt x="-738" y="-5478"/>
                          <a:pt x="18527" y="-17796"/>
                          <a:pt x="19691" y="36777"/>
                        </a:cubicBezTo>
                      </a:path>
                    </a:pathLst>
                  </a:custGeom>
                  <a:solidFill>
                    <a:srgbClr val="FFCCCC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7" name="フリーフォーム 16"/>
                  <p:cNvSpPr/>
                  <p:nvPr/>
                </p:nvSpPr>
                <p:spPr>
                  <a:xfrm rot="5737384">
                    <a:off x="3922583" y="4235507"/>
                    <a:ext cx="361147" cy="210239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  <a:gd name="connsiteX0" fmla="*/ 0 w 17895"/>
                      <a:gd name="connsiteY0" fmla="*/ 19004 h 63427"/>
                      <a:gd name="connsiteX1" fmla="*/ 17895 w 17895"/>
                      <a:gd name="connsiteY1" fmla="*/ 63427 h 63427"/>
                      <a:gd name="connsiteX0" fmla="*/ 0 w 18075"/>
                      <a:gd name="connsiteY0" fmla="*/ 20568 h 59071"/>
                      <a:gd name="connsiteX1" fmla="*/ 18075 w 18075"/>
                      <a:gd name="connsiteY1" fmla="*/ 59071 h 59071"/>
                      <a:gd name="connsiteX0" fmla="*/ 0 w 18075"/>
                      <a:gd name="connsiteY0" fmla="*/ 18944 h 57447"/>
                      <a:gd name="connsiteX1" fmla="*/ 18075 w 18075"/>
                      <a:gd name="connsiteY1" fmla="*/ 57447 h 57447"/>
                      <a:gd name="connsiteX0" fmla="*/ 0 w 18075"/>
                      <a:gd name="connsiteY0" fmla="*/ 20398 h 58901"/>
                      <a:gd name="connsiteX1" fmla="*/ 18075 w 18075"/>
                      <a:gd name="connsiteY1" fmla="*/ 58901 h 58901"/>
                      <a:gd name="connsiteX0" fmla="*/ 0 w 18075"/>
                      <a:gd name="connsiteY0" fmla="*/ 19194 h 57697"/>
                      <a:gd name="connsiteX1" fmla="*/ 18075 w 18075"/>
                      <a:gd name="connsiteY1" fmla="*/ 57697 h 57697"/>
                      <a:gd name="connsiteX0" fmla="*/ 0 w 18075"/>
                      <a:gd name="connsiteY0" fmla="*/ 21214 h 59717"/>
                      <a:gd name="connsiteX1" fmla="*/ 18075 w 18075"/>
                      <a:gd name="connsiteY1" fmla="*/ 59717 h 59717"/>
                      <a:gd name="connsiteX0" fmla="*/ 0 w 18899"/>
                      <a:gd name="connsiteY0" fmla="*/ 24659 h 53521"/>
                      <a:gd name="connsiteX1" fmla="*/ 18899 w 18899"/>
                      <a:gd name="connsiteY1" fmla="*/ 53521 h 53521"/>
                      <a:gd name="connsiteX0" fmla="*/ 0 w 22335"/>
                      <a:gd name="connsiteY0" fmla="*/ 29325 h 47387"/>
                      <a:gd name="connsiteX1" fmla="*/ 22335 w 22335"/>
                      <a:gd name="connsiteY1" fmla="*/ 47387 h 47387"/>
                      <a:gd name="connsiteX0" fmla="*/ 0 w 23800"/>
                      <a:gd name="connsiteY0" fmla="*/ 38480 h 39402"/>
                      <a:gd name="connsiteX1" fmla="*/ 23800 w 23800"/>
                      <a:gd name="connsiteY1" fmla="*/ 39402 h 39402"/>
                      <a:gd name="connsiteX0" fmla="*/ 0 w 20671"/>
                      <a:gd name="connsiteY0" fmla="*/ 36725 h 40654"/>
                      <a:gd name="connsiteX1" fmla="*/ 20671 w 20671"/>
                      <a:gd name="connsiteY1" fmla="*/ 40654 h 40654"/>
                      <a:gd name="connsiteX0" fmla="*/ 21 w 20692"/>
                      <a:gd name="connsiteY0" fmla="*/ 37554 h 41483"/>
                      <a:gd name="connsiteX1" fmla="*/ 20692 w 20692"/>
                      <a:gd name="connsiteY1" fmla="*/ 41483 h 41483"/>
                      <a:gd name="connsiteX0" fmla="*/ 22 w 19691"/>
                      <a:gd name="connsiteY0" fmla="*/ 38053 h 41101"/>
                      <a:gd name="connsiteX1" fmla="*/ 19691 w 19691"/>
                      <a:gd name="connsiteY1" fmla="*/ 41101 h 41101"/>
                      <a:gd name="connsiteX0" fmla="*/ 22 w 19691"/>
                      <a:gd name="connsiteY0" fmla="*/ 33729 h 36777"/>
                      <a:gd name="connsiteX1" fmla="*/ 19691 w 19691"/>
                      <a:gd name="connsiteY1" fmla="*/ 36777 h 36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691" h="36777">
                        <a:moveTo>
                          <a:pt x="22" y="33729"/>
                        </a:moveTo>
                        <a:cubicBezTo>
                          <a:pt x="-738" y="-5478"/>
                          <a:pt x="18527" y="-17796"/>
                          <a:pt x="19691" y="36777"/>
                        </a:cubicBezTo>
                      </a:path>
                    </a:pathLst>
                  </a:custGeom>
                  <a:solidFill>
                    <a:srgbClr val="FFCCCC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8" name="フリーフォーム 17"/>
                  <p:cNvSpPr/>
                  <p:nvPr/>
                </p:nvSpPr>
                <p:spPr>
                  <a:xfrm rot="9445624">
                    <a:off x="4349754" y="4205310"/>
                    <a:ext cx="647445" cy="3073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  <a:gd name="connsiteX0" fmla="*/ 0 w 17895"/>
                      <a:gd name="connsiteY0" fmla="*/ 19004 h 63427"/>
                      <a:gd name="connsiteX1" fmla="*/ 17895 w 17895"/>
                      <a:gd name="connsiteY1" fmla="*/ 63427 h 63427"/>
                      <a:gd name="connsiteX0" fmla="*/ 0 w 18075"/>
                      <a:gd name="connsiteY0" fmla="*/ 20568 h 59071"/>
                      <a:gd name="connsiteX1" fmla="*/ 18075 w 18075"/>
                      <a:gd name="connsiteY1" fmla="*/ 59071 h 59071"/>
                      <a:gd name="connsiteX0" fmla="*/ 0 w 18075"/>
                      <a:gd name="connsiteY0" fmla="*/ 18944 h 57447"/>
                      <a:gd name="connsiteX1" fmla="*/ 18075 w 18075"/>
                      <a:gd name="connsiteY1" fmla="*/ 57447 h 57447"/>
                      <a:gd name="connsiteX0" fmla="*/ 0 w 18075"/>
                      <a:gd name="connsiteY0" fmla="*/ 20398 h 58901"/>
                      <a:gd name="connsiteX1" fmla="*/ 18075 w 18075"/>
                      <a:gd name="connsiteY1" fmla="*/ 58901 h 58901"/>
                      <a:gd name="connsiteX0" fmla="*/ 0 w 18075"/>
                      <a:gd name="connsiteY0" fmla="*/ 19194 h 57697"/>
                      <a:gd name="connsiteX1" fmla="*/ 18075 w 18075"/>
                      <a:gd name="connsiteY1" fmla="*/ 57697 h 57697"/>
                      <a:gd name="connsiteX0" fmla="*/ 0 w 18075"/>
                      <a:gd name="connsiteY0" fmla="*/ 21214 h 59717"/>
                      <a:gd name="connsiteX1" fmla="*/ 18075 w 18075"/>
                      <a:gd name="connsiteY1" fmla="*/ 59717 h 59717"/>
                      <a:gd name="connsiteX0" fmla="*/ 0 w 28606"/>
                      <a:gd name="connsiteY0" fmla="*/ 11797 h 95472"/>
                      <a:gd name="connsiteX1" fmla="*/ 28606 w 28606"/>
                      <a:gd name="connsiteY1" fmla="*/ 95472 h 95472"/>
                      <a:gd name="connsiteX0" fmla="*/ 0 w 35301"/>
                      <a:gd name="connsiteY0" fmla="*/ 8685 h 125076"/>
                      <a:gd name="connsiteX1" fmla="*/ 35301 w 35301"/>
                      <a:gd name="connsiteY1" fmla="*/ 125076 h 125076"/>
                      <a:gd name="connsiteX0" fmla="*/ 0 w 35301"/>
                      <a:gd name="connsiteY0" fmla="*/ 10252 h 126643"/>
                      <a:gd name="connsiteX1" fmla="*/ 35301 w 35301"/>
                      <a:gd name="connsiteY1" fmla="*/ 126643 h 126643"/>
                      <a:gd name="connsiteX0" fmla="*/ 0 w 35301"/>
                      <a:gd name="connsiteY0" fmla="*/ 17948 h 134339"/>
                      <a:gd name="connsiteX1" fmla="*/ 35301 w 35301"/>
                      <a:gd name="connsiteY1" fmla="*/ 134339 h 134339"/>
                      <a:gd name="connsiteX0" fmla="*/ 0 w 35301"/>
                      <a:gd name="connsiteY0" fmla="*/ 17948 h 134339"/>
                      <a:gd name="connsiteX1" fmla="*/ 35301 w 35301"/>
                      <a:gd name="connsiteY1" fmla="*/ 134339 h 134339"/>
                      <a:gd name="connsiteX0" fmla="*/ 0 w 35301"/>
                      <a:gd name="connsiteY0" fmla="*/ 14465 h 130856"/>
                      <a:gd name="connsiteX1" fmla="*/ 35301 w 35301"/>
                      <a:gd name="connsiteY1" fmla="*/ 130856 h 1308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5301" h="130856">
                        <a:moveTo>
                          <a:pt x="0" y="14465"/>
                        </a:moveTo>
                        <a:cubicBezTo>
                          <a:pt x="6732" y="-33231"/>
                          <a:pt x="34142" y="45184"/>
                          <a:pt x="35301" y="130856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3" name="グループ化 52"/>
              <p:cNvGrpSpPr/>
              <p:nvPr/>
            </p:nvGrpSpPr>
            <p:grpSpPr>
              <a:xfrm>
                <a:off x="1195601" y="3400682"/>
                <a:ext cx="3277207" cy="1450718"/>
                <a:chOff x="1195601" y="3400682"/>
                <a:chExt cx="3277207" cy="1450718"/>
              </a:xfrm>
            </p:grpSpPr>
            <p:grpSp>
              <p:nvGrpSpPr>
                <p:cNvPr id="50" name="グループ化 49"/>
                <p:cNvGrpSpPr/>
                <p:nvPr/>
              </p:nvGrpSpPr>
              <p:grpSpPr>
                <a:xfrm>
                  <a:off x="1197333" y="3400682"/>
                  <a:ext cx="3275475" cy="1446738"/>
                  <a:chOff x="1197333" y="3400682"/>
                  <a:chExt cx="3275475" cy="1446738"/>
                </a:xfrm>
              </p:grpSpPr>
              <p:sp>
                <p:nvSpPr>
                  <p:cNvPr id="44" name="フリーフォーム 43"/>
                  <p:cNvSpPr/>
                  <p:nvPr/>
                </p:nvSpPr>
                <p:spPr>
                  <a:xfrm>
                    <a:off x="1197333" y="3400682"/>
                    <a:ext cx="3267167" cy="1446738"/>
                  </a:xfrm>
                  <a:custGeom>
                    <a:avLst/>
                    <a:gdLst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702129 w 3227614"/>
                      <a:gd name="connsiteY2" fmla="*/ 563336 h 1172936"/>
                      <a:gd name="connsiteX3" fmla="*/ 2604407 w 3227614"/>
                      <a:gd name="connsiteY3" fmla="*/ 440872 h 1172936"/>
                      <a:gd name="connsiteX4" fmla="*/ 2574471 w 3227614"/>
                      <a:gd name="connsiteY4" fmla="*/ 21772 h 1172936"/>
                      <a:gd name="connsiteX5" fmla="*/ 3227614 w 3227614"/>
                      <a:gd name="connsiteY5" fmla="*/ 541564 h 1172936"/>
                      <a:gd name="connsiteX6" fmla="*/ 1668236 w 3227614"/>
                      <a:gd name="connsiteY6" fmla="*/ 1172936 h 1172936"/>
                      <a:gd name="connsiteX7" fmla="*/ 0 w 3227614"/>
                      <a:gd name="connsiteY7" fmla="*/ 533400 h 1172936"/>
                      <a:gd name="connsiteX8" fmla="*/ 753836 w 3227614"/>
                      <a:gd name="connsiteY8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702129 w 3227614"/>
                      <a:gd name="connsiteY2" fmla="*/ 563336 h 1172936"/>
                      <a:gd name="connsiteX3" fmla="*/ 2484664 w 3227614"/>
                      <a:gd name="connsiteY3" fmla="*/ 449036 h 1172936"/>
                      <a:gd name="connsiteX4" fmla="*/ 2604407 w 3227614"/>
                      <a:gd name="connsiteY4" fmla="*/ 440872 h 1172936"/>
                      <a:gd name="connsiteX5" fmla="*/ 2574471 w 3227614"/>
                      <a:gd name="connsiteY5" fmla="*/ 21772 h 1172936"/>
                      <a:gd name="connsiteX6" fmla="*/ 3227614 w 3227614"/>
                      <a:gd name="connsiteY6" fmla="*/ 541564 h 1172936"/>
                      <a:gd name="connsiteX7" fmla="*/ 1668236 w 3227614"/>
                      <a:gd name="connsiteY7" fmla="*/ 1172936 h 1172936"/>
                      <a:gd name="connsiteX8" fmla="*/ 0 w 3227614"/>
                      <a:gd name="connsiteY8" fmla="*/ 533400 h 1172936"/>
                      <a:gd name="connsiteX9" fmla="*/ 753836 w 3227614"/>
                      <a:gd name="connsiteY9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702129 w 3227614"/>
                      <a:gd name="connsiteY2" fmla="*/ 563336 h 1172936"/>
                      <a:gd name="connsiteX3" fmla="*/ 2645228 w 3227614"/>
                      <a:gd name="connsiteY3" fmla="*/ 519793 h 1172936"/>
                      <a:gd name="connsiteX4" fmla="*/ 2604407 w 3227614"/>
                      <a:gd name="connsiteY4" fmla="*/ 440872 h 1172936"/>
                      <a:gd name="connsiteX5" fmla="*/ 2574471 w 3227614"/>
                      <a:gd name="connsiteY5" fmla="*/ 21772 h 1172936"/>
                      <a:gd name="connsiteX6" fmla="*/ 3227614 w 3227614"/>
                      <a:gd name="connsiteY6" fmla="*/ 541564 h 1172936"/>
                      <a:gd name="connsiteX7" fmla="*/ 1668236 w 3227614"/>
                      <a:gd name="connsiteY7" fmla="*/ 1172936 h 1172936"/>
                      <a:gd name="connsiteX8" fmla="*/ 0 w 3227614"/>
                      <a:gd name="connsiteY8" fmla="*/ 533400 h 1172936"/>
                      <a:gd name="connsiteX9" fmla="*/ 753836 w 3227614"/>
                      <a:gd name="connsiteY9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2645228 w 3227614"/>
                      <a:gd name="connsiteY3" fmla="*/ 519793 h 1172936"/>
                      <a:gd name="connsiteX4" fmla="*/ 2604407 w 3227614"/>
                      <a:gd name="connsiteY4" fmla="*/ 440872 h 1172936"/>
                      <a:gd name="connsiteX5" fmla="*/ 2574471 w 3227614"/>
                      <a:gd name="connsiteY5" fmla="*/ 21772 h 1172936"/>
                      <a:gd name="connsiteX6" fmla="*/ 3227614 w 3227614"/>
                      <a:gd name="connsiteY6" fmla="*/ 541564 h 1172936"/>
                      <a:gd name="connsiteX7" fmla="*/ 1668236 w 3227614"/>
                      <a:gd name="connsiteY7" fmla="*/ 1172936 h 1172936"/>
                      <a:gd name="connsiteX8" fmla="*/ 0 w 3227614"/>
                      <a:gd name="connsiteY8" fmla="*/ 533400 h 1172936"/>
                      <a:gd name="connsiteX9" fmla="*/ 753836 w 3227614"/>
                      <a:gd name="connsiteY9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43743 w 3227614"/>
                      <a:gd name="connsiteY3" fmla="*/ 503464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49802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51707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51707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51707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517071 h 1172936"/>
                      <a:gd name="connsiteX3" fmla="*/ 1676400 w 3227614"/>
                      <a:gd name="connsiteY3" fmla="*/ 729343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517071 h 1172936"/>
                      <a:gd name="connsiteX3" fmla="*/ 1687285 w 3227614"/>
                      <a:gd name="connsiteY3" fmla="*/ 734786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517071 h 1172936"/>
                      <a:gd name="connsiteX3" fmla="*/ 1687285 w 3227614"/>
                      <a:gd name="connsiteY3" fmla="*/ 734786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517071 h 1172936"/>
                      <a:gd name="connsiteX3" fmla="*/ 1687285 w 3227614"/>
                      <a:gd name="connsiteY3" fmla="*/ 734786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517071 h 1172936"/>
                      <a:gd name="connsiteX3" fmla="*/ 1687285 w 3227614"/>
                      <a:gd name="connsiteY3" fmla="*/ 734786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53836 w 3227614"/>
                      <a:gd name="connsiteY0" fmla="*/ 0 h 1172936"/>
                      <a:gd name="connsiteX1" fmla="*/ 710293 w 3227614"/>
                      <a:gd name="connsiteY1" fmla="*/ 427264 h 1172936"/>
                      <a:gd name="connsiteX2" fmla="*/ 658586 w 3227614"/>
                      <a:gd name="connsiteY2" fmla="*/ 517071 h 1172936"/>
                      <a:gd name="connsiteX3" fmla="*/ 1687285 w 3227614"/>
                      <a:gd name="connsiteY3" fmla="*/ 734786 h 1172936"/>
                      <a:gd name="connsiteX4" fmla="*/ 2645228 w 3227614"/>
                      <a:gd name="connsiteY4" fmla="*/ 519793 h 1172936"/>
                      <a:gd name="connsiteX5" fmla="*/ 2604407 w 3227614"/>
                      <a:gd name="connsiteY5" fmla="*/ 440872 h 1172936"/>
                      <a:gd name="connsiteX6" fmla="*/ 2574471 w 3227614"/>
                      <a:gd name="connsiteY6" fmla="*/ 21772 h 1172936"/>
                      <a:gd name="connsiteX7" fmla="*/ 3227614 w 3227614"/>
                      <a:gd name="connsiteY7" fmla="*/ 541564 h 1172936"/>
                      <a:gd name="connsiteX8" fmla="*/ 1668236 w 3227614"/>
                      <a:gd name="connsiteY8" fmla="*/ 1172936 h 1172936"/>
                      <a:gd name="connsiteX9" fmla="*/ 0 w 3227614"/>
                      <a:gd name="connsiteY9" fmla="*/ 533400 h 1172936"/>
                      <a:gd name="connsiteX10" fmla="*/ 753836 w 3227614"/>
                      <a:gd name="connsiteY10" fmla="*/ 0 h 1172936"/>
                      <a:gd name="connsiteX0" fmla="*/ 773322 w 3247100"/>
                      <a:gd name="connsiteY0" fmla="*/ 0 h 1172936"/>
                      <a:gd name="connsiteX1" fmla="*/ 729779 w 3247100"/>
                      <a:gd name="connsiteY1" fmla="*/ 427264 h 1172936"/>
                      <a:gd name="connsiteX2" fmla="*/ 678072 w 3247100"/>
                      <a:gd name="connsiteY2" fmla="*/ 517071 h 1172936"/>
                      <a:gd name="connsiteX3" fmla="*/ 1706771 w 3247100"/>
                      <a:gd name="connsiteY3" fmla="*/ 734786 h 1172936"/>
                      <a:gd name="connsiteX4" fmla="*/ 2664714 w 3247100"/>
                      <a:gd name="connsiteY4" fmla="*/ 519793 h 1172936"/>
                      <a:gd name="connsiteX5" fmla="*/ 2623893 w 3247100"/>
                      <a:gd name="connsiteY5" fmla="*/ 440872 h 1172936"/>
                      <a:gd name="connsiteX6" fmla="*/ 2593957 w 3247100"/>
                      <a:gd name="connsiteY6" fmla="*/ 21772 h 1172936"/>
                      <a:gd name="connsiteX7" fmla="*/ 3247100 w 3247100"/>
                      <a:gd name="connsiteY7" fmla="*/ 541564 h 1172936"/>
                      <a:gd name="connsiteX8" fmla="*/ 1687722 w 3247100"/>
                      <a:gd name="connsiteY8" fmla="*/ 1172936 h 1172936"/>
                      <a:gd name="connsiteX9" fmla="*/ 19486 w 3247100"/>
                      <a:gd name="connsiteY9" fmla="*/ 533400 h 1172936"/>
                      <a:gd name="connsiteX10" fmla="*/ 773322 w 3247100"/>
                      <a:gd name="connsiteY10" fmla="*/ 0 h 1172936"/>
                      <a:gd name="connsiteX0" fmla="*/ 753871 w 3227649"/>
                      <a:gd name="connsiteY0" fmla="*/ 0 h 1172936"/>
                      <a:gd name="connsiteX1" fmla="*/ 710328 w 3227649"/>
                      <a:gd name="connsiteY1" fmla="*/ 427264 h 1172936"/>
                      <a:gd name="connsiteX2" fmla="*/ 658621 w 3227649"/>
                      <a:gd name="connsiteY2" fmla="*/ 517071 h 1172936"/>
                      <a:gd name="connsiteX3" fmla="*/ 1687320 w 3227649"/>
                      <a:gd name="connsiteY3" fmla="*/ 734786 h 1172936"/>
                      <a:gd name="connsiteX4" fmla="*/ 2645263 w 3227649"/>
                      <a:gd name="connsiteY4" fmla="*/ 519793 h 1172936"/>
                      <a:gd name="connsiteX5" fmla="*/ 2604442 w 3227649"/>
                      <a:gd name="connsiteY5" fmla="*/ 440872 h 1172936"/>
                      <a:gd name="connsiteX6" fmla="*/ 2574506 w 3227649"/>
                      <a:gd name="connsiteY6" fmla="*/ 21772 h 1172936"/>
                      <a:gd name="connsiteX7" fmla="*/ 3227649 w 3227649"/>
                      <a:gd name="connsiteY7" fmla="*/ 541564 h 1172936"/>
                      <a:gd name="connsiteX8" fmla="*/ 1668271 w 3227649"/>
                      <a:gd name="connsiteY8" fmla="*/ 1172936 h 1172936"/>
                      <a:gd name="connsiteX9" fmla="*/ 35 w 3227649"/>
                      <a:gd name="connsiteY9" fmla="*/ 533400 h 1172936"/>
                      <a:gd name="connsiteX10" fmla="*/ 753871 w 3227649"/>
                      <a:gd name="connsiteY10" fmla="*/ 0 h 1172936"/>
                      <a:gd name="connsiteX0" fmla="*/ 753873 w 3227651"/>
                      <a:gd name="connsiteY0" fmla="*/ 0 h 1172936"/>
                      <a:gd name="connsiteX1" fmla="*/ 710330 w 3227651"/>
                      <a:gd name="connsiteY1" fmla="*/ 427264 h 1172936"/>
                      <a:gd name="connsiteX2" fmla="*/ 658623 w 3227651"/>
                      <a:gd name="connsiteY2" fmla="*/ 517071 h 1172936"/>
                      <a:gd name="connsiteX3" fmla="*/ 1687322 w 3227651"/>
                      <a:gd name="connsiteY3" fmla="*/ 734786 h 1172936"/>
                      <a:gd name="connsiteX4" fmla="*/ 2645265 w 3227651"/>
                      <a:gd name="connsiteY4" fmla="*/ 519793 h 1172936"/>
                      <a:gd name="connsiteX5" fmla="*/ 2604444 w 3227651"/>
                      <a:gd name="connsiteY5" fmla="*/ 440872 h 1172936"/>
                      <a:gd name="connsiteX6" fmla="*/ 2574508 w 3227651"/>
                      <a:gd name="connsiteY6" fmla="*/ 21772 h 1172936"/>
                      <a:gd name="connsiteX7" fmla="*/ 3227651 w 3227651"/>
                      <a:gd name="connsiteY7" fmla="*/ 541564 h 1172936"/>
                      <a:gd name="connsiteX8" fmla="*/ 1668273 w 3227651"/>
                      <a:gd name="connsiteY8" fmla="*/ 1172936 h 1172936"/>
                      <a:gd name="connsiteX9" fmla="*/ 37 w 3227651"/>
                      <a:gd name="connsiteY9" fmla="*/ 533400 h 1172936"/>
                      <a:gd name="connsiteX10" fmla="*/ 753873 w 3227651"/>
                      <a:gd name="connsiteY10" fmla="*/ 0 h 1172936"/>
                      <a:gd name="connsiteX0" fmla="*/ 753873 w 3253036"/>
                      <a:gd name="connsiteY0" fmla="*/ 0 h 1172939"/>
                      <a:gd name="connsiteX1" fmla="*/ 710330 w 3253036"/>
                      <a:gd name="connsiteY1" fmla="*/ 427264 h 1172939"/>
                      <a:gd name="connsiteX2" fmla="*/ 658623 w 3253036"/>
                      <a:gd name="connsiteY2" fmla="*/ 517071 h 1172939"/>
                      <a:gd name="connsiteX3" fmla="*/ 1687322 w 3253036"/>
                      <a:gd name="connsiteY3" fmla="*/ 734786 h 1172939"/>
                      <a:gd name="connsiteX4" fmla="*/ 2645265 w 3253036"/>
                      <a:gd name="connsiteY4" fmla="*/ 519793 h 1172939"/>
                      <a:gd name="connsiteX5" fmla="*/ 2604444 w 3253036"/>
                      <a:gd name="connsiteY5" fmla="*/ 440872 h 1172939"/>
                      <a:gd name="connsiteX6" fmla="*/ 2574508 w 3253036"/>
                      <a:gd name="connsiteY6" fmla="*/ 21772 h 1172939"/>
                      <a:gd name="connsiteX7" fmla="*/ 3227651 w 3253036"/>
                      <a:gd name="connsiteY7" fmla="*/ 541564 h 1172939"/>
                      <a:gd name="connsiteX8" fmla="*/ 1668273 w 3253036"/>
                      <a:gd name="connsiteY8" fmla="*/ 1172936 h 1172939"/>
                      <a:gd name="connsiteX9" fmla="*/ 37 w 3253036"/>
                      <a:gd name="connsiteY9" fmla="*/ 533400 h 1172939"/>
                      <a:gd name="connsiteX10" fmla="*/ 753873 w 3253036"/>
                      <a:gd name="connsiteY10" fmla="*/ 0 h 1172939"/>
                      <a:gd name="connsiteX0" fmla="*/ 753873 w 3228591"/>
                      <a:gd name="connsiteY0" fmla="*/ 0 h 1172939"/>
                      <a:gd name="connsiteX1" fmla="*/ 710330 w 3228591"/>
                      <a:gd name="connsiteY1" fmla="*/ 427264 h 1172939"/>
                      <a:gd name="connsiteX2" fmla="*/ 658623 w 3228591"/>
                      <a:gd name="connsiteY2" fmla="*/ 517071 h 1172939"/>
                      <a:gd name="connsiteX3" fmla="*/ 1687322 w 3228591"/>
                      <a:gd name="connsiteY3" fmla="*/ 734786 h 1172939"/>
                      <a:gd name="connsiteX4" fmla="*/ 2645265 w 3228591"/>
                      <a:gd name="connsiteY4" fmla="*/ 519793 h 1172939"/>
                      <a:gd name="connsiteX5" fmla="*/ 2604444 w 3228591"/>
                      <a:gd name="connsiteY5" fmla="*/ 440872 h 1172939"/>
                      <a:gd name="connsiteX6" fmla="*/ 2574508 w 3228591"/>
                      <a:gd name="connsiteY6" fmla="*/ 21772 h 1172939"/>
                      <a:gd name="connsiteX7" fmla="*/ 3227651 w 3228591"/>
                      <a:gd name="connsiteY7" fmla="*/ 541564 h 1172939"/>
                      <a:gd name="connsiteX8" fmla="*/ 1668273 w 3228591"/>
                      <a:gd name="connsiteY8" fmla="*/ 1172936 h 1172939"/>
                      <a:gd name="connsiteX9" fmla="*/ 37 w 3228591"/>
                      <a:gd name="connsiteY9" fmla="*/ 533400 h 1172939"/>
                      <a:gd name="connsiteX10" fmla="*/ 753873 w 3228591"/>
                      <a:gd name="connsiteY10" fmla="*/ 0 h 1172939"/>
                      <a:gd name="connsiteX0" fmla="*/ 753873 w 3228576"/>
                      <a:gd name="connsiteY0" fmla="*/ 0 h 1172939"/>
                      <a:gd name="connsiteX1" fmla="*/ 710330 w 3228576"/>
                      <a:gd name="connsiteY1" fmla="*/ 427264 h 1172939"/>
                      <a:gd name="connsiteX2" fmla="*/ 658623 w 3228576"/>
                      <a:gd name="connsiteY2" fmla="*/ 517071 h 1172939"/>
                      <a:gd name="connsiteX3" fmla="*/ 1687322 w 3228576"/>
                      <a:gd name="connsiteY3" fmla="*/ 734786 h 1172939"/>
                      <a:gd name="connsiteX4" fmla="*/ 2645265 w 3228576"/>
                      <a:gd name="connsiteY4" fmla="*/ 519793 h 1172939"/>
                      <a:gd name="connsiteX5" fmla="*/ 2604444 w 3228576"/>
                      <a:gd name="connsiteY5" fmla="*/ 440872 h 1172939"/>
                      <a:gd name="connsiteX6" fmla="*/ 2574508 w 3228576"/>
                      <a:gd name="connsiteY6" fmla="*/ 21772 h 1172939"/>
                      <a:gd name="connsiteX7" fmla="*/ 3227651 w 3228576"/>
                      <a:gd name="connsiteY7" fmla="*/ 541564 h 1172939"/>
                      <a:gd name="connsiteX8" fmla="*/ 1668273 w 3228576"/>
                      <a:gd name="connsiteY8" fmla="*/ 1172936 h 1172939"/>
                      <a:gd name="connsiteX9" fmla="*/ 37 w 3228576"/>
                      <a:gd name="connsiteY9" fmla="*/ 533400 h 1172939"/>
                      <a:gd name="connsiteX10" fmla="*/ 753873 w 3228576"/>
                      <a:gd name="connsiteY10" fmla="*/ 0 h 1172939"/>
                      <a:gd name="connsiteX0" fmla="*/ 753873 w 3228576"/>
                      <a:gd name="connsiteY0" fmla="*/ 0 h 1172939"/>
                      <a:gd name="connsiteX1" fmla="*/ 710330 w 3228576"/>
                      <a:gd name="connsiteY1" fmla="*/ 427264 h 1172939"/>
                      <a:gd name="connsiteX2" fmla="*/ 658623 w 3228576"/>
                      <a:gd name="connsiteY2" fmla="*/ 517071 h 1172939"/>
                      <a:gd name="connsiteX3" fmla="*/ 1687322 w 3228576"/>
                      <a:gd name="connsiteY3" fmla="*/ 734786 h 1172939"/>
                      <a:gd name="connsiteX4" fmla="*/ 2645265 w 3228576"/>
                      <a:gd name="connsiteY4" fmla="*/ 519793 h 1172939"/>
                      <a:gd name="connsiteX5" fmla="*/ 2604444 w 3228576"/>
                      <a:gd name="connsiteY5" fmla="*/ 440872 h 1172939"/>
                      <a:gd name="connsiteX6" fmla="*/ 2574508 w 3228576"/>
                      <a:gd name="connsiteY6" fmla="*/ 21772 h 1172939"/>
                      <a:gd name="connsiteX7" fmla="*/ 3227651 w 3228576"/>
                      <a:gd name="connsiteY7" fmla="*/ 541564 h 1172939"/>
                      <a:gd name="connsiteX8" fmla="*/ 1668273 w 3228576"/>
                      <a:gd name="connsiteY8" fmla="*/ 1172936 h 1172939"/>
                      <a:gd name="connsiteX9" fmla="*/ 37 w 3228576"/>
                      <a:gd name="connsiteY9" fmla="*/ 533400 h 1172939"/>
                      <a:gd name="connsiteX10" fmla="*/ 753873 w 3228576"/>
                      <a:gd name="connsiteY10" fmla="*/ 0 h 1172939"/>
                      <a:gd name="connsiteX0" fmla="*/ 753873 w 3228576"/>
                      <a:gd name="connsiteY0" fmla="*/ 0 h 1174681"/>
                      <a:gd name="connsiteX1" fmla="*/ 710330 w 3228576"/>
                      <a:gd name="connsiteY1" fmla="*/ 427264 h 1174681"/>
                      <a:gd name="connsiteX2" fmla="*/ 658623 w 3228576"/>
                      <a:gd name="connsiteY2" fmla="*/ 517071 h 1174681"/>
                      <a:gd name="connsiteX3" fmla="*/ 1687322 w 3228576"/>
                      <a:gd name="connsiteY3" fmla="*/ 734786 h 1174681"/>
                      <a:gd name="connsiteX4" fmla="*/ 2645265 w 3228576"/>
                      <a:gd name="connsiteY4" fmla="*/ 519793 h 1174681"/>
                      <a:gd name="connsiteX5" fmla="*/ 2604444 w 3228576"/>
                      <a:gd name="connsiteY5" fmla="*/ 440872 h 1174681"/>
                      <a:gd name="connsiteX6" fmla="*/ 2574508 w 3228576"/>
                      <a:gd name="connsiteY6" fmla="*/ 21772 h 1174681"/>
                      <a:gd name="connsiteX7" fmla="*/ 3227651 w 3228576"/>
                      <a:gd name="connsiteY7" fmla="*/ 541564 h 1174681"/>
                      <a:gd name="connsiteX8" fmla="*/ 1668273 w 3228576"/>
                      <a:gd name="connsiteY8" fmla="*/ 1172936 h 1174681"/>
                      <a:gd name="connsiteX9" fmla="*/ 37 w 3228576"/>
                      <a:gd name="connsiteY9" fmla="*/ 533400 h 1174681"/>
                      <a:gd name="connsiteX10" fmla="*/ 753873 w 3228576"/>
                      <a:gd name="connsiteY10" fmla="*/ 0 h 1174681"/>
                      <a:gd name="connsiteX0" fmla="*/ 753873 w 3228576"/>
                      <a:gd name="connsiteY0" fmla="*/ 0 h 1174681"/>
                      <a:gd name="connsiteX1" fmla="*/ 710330 w 3228576"/>
                      <a:gd name="connsiteY1" fmla="*/ 427264 h 1174681"/>
                      <a:gd name="connsiteX2" fmla="*/ 658623 w 3228576"/>
                      <a:gd name="connsiteY2" fmla="*/ 517071 h 1174681"/>
                      <a:gd name="connsiteX3" fmla="*/ 1687322 w 3228576"/>
                      <a:gd name="connsiteY3" fmla="*/ 734786 h 1174681"/>
                      <a:gd name="connsiteX4" fmla="*/ 2645265 w 3228576"/>
                      <a:gd name="connsiteY4" fmla="*/ 519793 h 1174681"/>
                      <a:gd name="connsiteX5" fmla="*/ 2604444 w 3228576"/>
                      <a:gd name="connsiteY5" fmla="*/ 440872 h 1174681"/>
                      <a:gd name="connsiteX6" fmla="*/ 2574508 w 3228576"/>
                      <a:gd name="connsiteY6" fmla="*/ 21772 h 1174681"/>
                      <a:gd name="connsiteX7" fmla="*/ 3227651 w 3228576"/>
                      <a:gd name="connsiteY7" fmla="*/ 541564 h 1174681"/>
                      <a:gd name="connsiteX8" fmla="*/ 1668273 w 3228576"/>
                      <a:gd name="connsiteY8" fmla="*/ 1172936 h 1174681"/>
                      <a:gd name="connsiteX9" fmla="*/ 37 w 3228576"/>
                      <a:gd name="connsiteY9" fmla="*/ 533400 h 1174681"/>
                      <a:gd name="connsiteX10" fmla="*/ 753873 w 3228576"/>
                      <a:gd name="connsiteY10" fmla="*/ 0 h 1174681"/>
                      <a:gd name="connsiteX0" fmla="*/ 753873 w 3228576"/>
                      <a:gd name="connsiteY0" fmla="*/ 0 h 1174681"/>
                      <a:gd name="connsiteX1" fmla="*/ 710330 w 3228576"/>
                      <a:gd name="connsiteY1" fmla="*/ 427264 h 1174681"/>
                      <a:gd name="connsiteX2" fmla="*/ 658623 w 3228576"/>
                      <a:gd name="connsiteY2" fmla="*/ 517071 h 1174681"/>
                      <a:gd name="connsiteX3" fmla="*/ 1687322 w 3228576"/>
                      <a:gd name="connsiteY3" fmla="*/ 734786 h 1174681"/>
                      <a:gd name="connsiteX4" fmla="*/ 2645265 w 3228576"/>
                      <a:gd name="connsiteY4" fmla="*/ 519793 h 1174681"/>
                      <a:gd name="connsiteX5" fmla="*/ 2604444 w 3228576"/>
                      <a:gd name="connsiteY5" fmla="*/ 440872 h 1174681"/>
                      <a:gd name="connsiteX6" fmla="*/ 2574508 w 3228576"/>
                      <a:gd name="connsiteY6" fmla="*/ 21772 h 1174681"/>
                      <a:gd name="connsiteX7" fmla="*/ 3227651 w 3228576"/>
                      <a:gd name="connsiteY7" fmla="*/ 541564 h 1174681"/>
                      <a:gd name="connsiteX8" fmla="*/ 1668273 w 3228576"/>
                      <a:gd name="connsiteY8" fmla="*/ 1172936 h 1174681"/>
                      <a:gd name="connsiteX9" fmla="*/ 37 w 3228576"/>
                      <a:gd name="connsiteY9" fmla="*/ 533400 h 1174681"/>
                      <a:gd name="connsiteX10" fmla="*/ 753873 w 3228576"/>
                      <a:gd name="connsiteY10" fmla="*/ 0 h 1174681"/>
                      <a:gd name="connsiteX0" fmla="*/ 753873 w 3228576"/>
                      <a:gd name="connsiteY0" fmla="*/ 0 h 1174681"/>
                      <a:gd name="connsiteX1" fmla="*/ 710330 w 3228576"/>
                      <a:gd name="connsiteY1" fmla="*/ 427264 h 1174681"/>
                      <a:gd name="connsiteX2" fmla="*/ 658623 w 3228576"/>
                      <a:gd name="connsiteY2" fmla="*/ 517071 h 1174681"/>
                      <a:gd name="connsiteX3" fmla="*/ 1687322 w 3228576"/>
                      <a:gd name="connsiteY3" fmla="*/ 734786 h 1174681"/>
                      <a:gd name="connsiteX4" fmla="*/ 2645265 w 3228576"/>
                      <a:gd name="connsiteY4" fmla="*/ 519793 h 1174681"/>
                      <a:gd name="connsiteX5" fmla="*/ 2604444 w 3228576"/>
                      <a:gd name="connsiteY5" fmla="*/ 440872 h 1174681"/>
                      <a:gd name="connsiteX6" fmla="*/ 2574508 w 3228576"/>
                      <a:gd name="connsiteY6" fmla="*/ 21772 h 1174681"/>
                      <a:gd name="connsiteX7" fmla="*/ 3227651 w 3228576"/>
                      <a:gd name="connsiteY7" fmla="*/ 541564 h 1174681"/>
                      <a:gd name="connsiteX8" fmla="*/ 1668273 w 3228576"/>
                      <a:gd name="connsiteY8" fmla="*/ 1172936 h 1174681"/>
                      <a:gd name="connsiteX9" fmla="*/ 37 w 3228576"/>
                      <a:gd name="connsiteY9" fmla="*/ 533400 h 1174681"/>
                      <a:gd name="connsiteX10" fmla="*/ 753873 w 3228576"/>
                      <a:gd name="connsiteY10" fmla="*/ 0 h 1174681"/>
                      <a:gd name="connsiteX0" fmla="*/ 753873 w 3250389"/>
                      <a:gd name="connsiteY0" fmla="*/ 0 h 1174681"/>
                      <a:gd name="connsiteX1" fmla="*/ 710330 w 3250389"/>
                      <a:gd name="connsiteY1" fmla="*/ 427264 h 1174681"/>
                      <a:gd name="connsiteX2" fmla="*/ 658623 w 3250389"/>
                      <a:gd name="connsiteY2" fmla="*/ 517071 h 1174681"/>
                      <a:gd name="connsiteX3" fmla="*/ 1687322 w 3250389"/>
                      <a:gd name="connsiteY3" fmla="*/ 734786 h 1174681"/>
                      <a:gd name="connsiteX4" fmla="*/ 2645265 w 3250389"/>
                      <a:gd name="connsiteY4" fmla="*/ 519793 h 1174681"/>
                      <a:gd name="connsiteX5" fmla="*/ 2604444 w 3250389"/>
                      <a:gd name="connsiteY5" fmla="*/ 440872 h 1174681"/>
                      <a:gd name="connsiteX6" fmla="*/ 2554097 w 3250389"/>
                      <a:gd name="connsiteY6" fmla="*/ 17169 h 1174681"/>
                      <a:gd name="connsiteX7" fmla="*/ 3227651 w 3250389"/>
                      <a:gd name="connsiteY7" fmla="*/ 541564 h 1174681"/>
                      <a:gd name="connsiteX8" fmla="*/ 1668273 w 3250389"/>
                      <a:gd name="connsiteY8" fmla="*/ 1172936 h 1174681"/>
                      <a:gd name="connsiteX9" fmla="*/ 37 w 3250389"/>
                      <a:gd name="connsiteY9" fmla="*/ 533400 h 1174681"/>
                      <a:gd name="connsiteX10" fmla="*/ 753873 w 3250389"/>
                      <a:gd name="connsiteY10" fmla="*/ 0 h 1174681"/>
                      <a:gd name="connsiteX0" fmla="*/ 753873 w 3250389"/>
                      <a:gd name="connsiteY0" fmla="*/ 0 h 1174681"/>
                      <a:gd name="connsiteX1" fmla="*/ 710330 w 3250389"/>
                      <a:gd name="connsiteY1" fmla="*/ 427264 h 1174681"/>
                      <a:gd name="connsiteX2" fmla="*/ 658623 w 3250389"/>
                      <a:gd name="connsiteY2" fmla="*/ 517071 h 1174681"/>
                      <a:gd name="connsiteX3" fmla="*/ 1687322 w 3250389"/>
                      <a:gd name="connsiteY3" fmla="*/ 734786 h 1174681"/>
                      <a:gd name="connsiteX4" fmla="*/ 2645265 w 3250389"/>
                      <a:gd name="connsiteY4" fmla="*/ 519793 h 1174681"/>
                      <a:gd name="connsiteX5" fmla="*/ 2604444 w 3250389"/>
                      <a:gd name="connsiteY5" fmla="*/ 440872 h 1174681"/>
                      <a:gd name="connsiteX6" fmla="*/ 2554097 w 3250389"/>
                      <a:gd name="connsiteY6" fmla="*/ 17169 h 1174681"/>
                      <a:gd name="connsiteX7" fmla="*/ 3227651 w 3250389"/>
                      <a:gd name="connsiteY7" fmla="*/ 541564 h 1174681"/>
                      <a:gd name="connsiteX8" fmla="*/ 1668273 w 3250389"/>
                      <a:gd name="connsiteY8" fmla="*/ 1172936 h 1174681"/>
                      <a:gd name="connsiteX9" fmla="*/ 37 w 3250389"/>
                      <a:gd name="connsiteY9" fmla="*/ 533400 h 1174681"/>
                      <a:gd name="connsiteX10" fmla="*/ 753873 w 3250389"/>
                      <a:gd name="connsiteY10" fmla="*/ 0 h 1174681"/>
                      <a:gd name="connsiteX0" fmla="*/ 753873 w 3250389"/>
                      <a:gd name="connsiteY0" fmla="*/ 0 h 1174681"/>
                      <a:gd name="connsiteX1" fmla="*/ 710330 w 3250389"/>
                      <a:gd name="connsiteY1" fmla="*/ 427264 h 1174681"/>
                      <a:gd name="connsiteX2" fmla="*/ 658623 w 3250389"/>
                      <a:gd name="connsiteY2" fmla="*/ 517071 h 1174681"/>
                      <a:gd name="connsiteX3" fmla="*/ 1687322 w 3250389"/>
                      <a:gd name="connsiteY3" fmla="*/ 734786 h 1174681"/>
                      <a:gd name="connsiteX4" fmla="*/ 2645265 w 3250389"/>
                      <a:gd name="connsiteY4" fmla="*/ 519793 h 1174681"/>
                      <a:gd name="connsiteX5" fmla="*/ 2611248 w 3250389"/>
                      <a:gd name="connsiteY5" fmla="*/ 438570 h 1174681"/>
                      <a:gd name="connsiteX6" fmla="*/ 2554097 w 3250389"/>
                      <a:gd name="connsiteY6" fmla="*/ 17169 h 1174681"/>
                      <a:gd name="connsiteX7" fmla="*/ 3227651 w 3250389"/>
                      <a:gd name="connsiteY7" fmla="*/ 541564 h 1174681"/>
                      <a:gd name="connsiteX8" fmla="*/ 1668273 w 3250389"/>
                      <a:gd name="connsiteY8" fmla="*/ 1172936 h 1174681"/>
                      <a:gd name="connsiteX9" fmla="*/ 37 w 3250389"/>
                      <a:gd name="connsiteY9" fmla="*/ 533400 h 1174681"/>
                      <a:gd name="connsiteX10" fmla="*/ 753873 w 3250389"/>
                      <a:gd name="connsiteY10" fmla="*/ 0 h 1174681"/>
                      <a:gd name="connsiteX0" fmla="*/ 753873 w 3250389"/>
                      <a:gd name="connsiteY0" fmla="*/ 0 h 1174681"/>
                      <a:gd name="connsiteX1" fmla="*/ 710330 w 3250389"/>
                      <a:gd name="connsiteY1" fmla="*/ 427264 h 1174681"/>
                      <a:gd name="connsiteX2" fmla="*/ 658623 w 3250389"/>
                      <a:gd name="connsiteY2" fmla="*/ 517071 h 1174681"/>
                      <a:gd name="connsiteX3" fmla="*/ 1687322 w 3250389"/>
                      <a:gd name="connsiteY3" fmla="*/ 734786 h 1174681"/>
                      <a:gd name="connsiteX4" fmla="*/ 2645265 w 3250389"/>
                      <a:gd name="connsiteY4" fmla="*/ 519793 h 1174681"/>
                      <a:gd name="connsiteX5" fmla="*/ 2615330 w 3250389"/>
                      <a:gd name="connsiteY5" fmla="*/ 437419 h 1174681"/>
                      <a:gd name="connsiteX6" fmla="*/ 2554097 w 3250389"/>
                      <a:gd name="connsiteY6" fmla="*/ 17169 h 1174681"/>
                      <a:gd name="connsiteX7" fmla="*/ 3227651 w 3250389"/>
                      <a:gd name="connsiteY7" fmla="*/ 541564 h 1174681"/>
                      <a:gd name="connsiteX8" fmla="*/ 1668273 w 3250389"/>
                      <a:gd name="connsiteY8" fmla="*/ 1172936 h 1174681"/>
                      <a:gd name="connsiteX9" fmla="*/ 37 w 3250389"/>
                      <a:gd name="connsiteY9" fmla="*/ 533400 h 1174681"/>
                      <a:gd name="connsiteX10" fmla="*/ 753873 w 3250389"/>
                      <a:gd name="connsiteY10" fmla="*/ 0 h 1174681"/>
                      <a:gd name="connsiteX0" fmla="*/ 753873 w 3250389"/>
                      <a:gd name="connsiteY0" fmla="*/ 0 h 1174681"/>
                      <a:gd name="connsiteX1" fmla="*/ 710330 w 3250389"/>
                      <a:gd name="connsiteY1" fmla="*/ 427264 h 1174681"/>
                      <a:gd name="connsiteX2" fmla="*/ 658623 w 3250389"/>
                      <a:gd name="connsiteY2" fmla="*/ 517071 h 1174681"/>
                      <a:gd name="connsiteX3" fmla="*/ 1687322 w 3250389"/>
                      <a:gd name="connsiteY3" fmla="*/ 734786 h 1174681"/>
                      <a:gd name="connsiteX4" fmla="*/ 2645265 w 3250389"/>
                      <a:gd name="connsiteY4" fmla="*/ 519793 h 1174681"/>
                      <a:gd name="connsiteX5" fmla="*/ 2615330 w 3250389"/>
                      <a:gd name="connsiteY5" fmla="*/ 437419 h 1174681"/>
                      <a:gd name="connsiteX6" fmla="*/ 2554097 w 3250389"/>
                      <a:gd name="connsiteY6" fmla="*/ 17169 h 1174681"/>
                      <a:gd name="connsiteX7" fmla="*/ 3227651 w 3250389"/>
                      <a:gd name="connsiteY7" fmla="*/ 541564 h 1174681"/>
                      <a:gd name="connsiteX8" fmla="*/ 1668273 w 3250389"/>
                      <a:gd name="connsiteY8" fmla="*/ 1172936 h 1174681"/>
                      <a:gd name="connsiteX9" fmla="*/ 37 w 3250389"/>
                      <a:gd name="connsiteY9" fmla="*/ 533400 h 1174681"/>
                      <a:gd name="connsiteX10" fmla="*/ 753873 w 3250389"/>
                      <a:gd name="connsiteY10" fmla="*/ 0 h 1174681"/>
                      <a:gd name="connsiteX0" fmla="*/ 784747 w 3270377"/>
                      <a:gd name="connsiteY0" fmla="*/ 0 h 1180166"/>
                      <a:gd name="connsiteX1" fmla="*/ 730318 w 3270377"/>
                      <a:gd name="connsiteY1" fmla="*/ 433018 h 1180166"/>
                      <a:gd name="connsiteX2" fmla="*/ 678611 w 3270377"/>
                      <a:gd name="connsiteY2" fmla="*/ 522825 h 1180166"/>
                      <a:gd name="connsiteX3" fmla="*/ 1707310 w 3270377"/>
                      <a:gd name="connsiteY3" fmla="*/ 740540 h 1180166"/>
                      <a:gd name="connsiteX4" fmla="*/ 2665253 w 3270377"/>
                      <a:gd name="connsiteY4" fmla="*/ 525547 h 1180166"/>
                      <a:gd name="connsiteX5" fmla="*/ 2635318 w 3270377"/>
                      <a:gd name="connsiteY5" fmla="*/ 443173 h 1180166"/>
                      <a:gd name="connsiteX6" fmla="*/ 2574085 w 3270377"/>
                      <a:gd name="connsiteY6" fmla="*/ 22923 h 1180166"/>
                      <a:gd name="connsiteX7" fmla="*/ 3247639 w 3270377"/>
                      <a:gd name="connsiteY7" fmla="*/ 547318 h 1180166"/>
                      <a:gd name="connsiteX8" fmla="*/ 1688261 w 3270377"/>
                      <a:gd name="connsiteY8" fmla="*/ 1178690 h 1180166"/>
                      <a:gd name="connsiteX9" fmla="*/ 20025 w 3270377"/>
                      <a:gd name="connsiteY9" fmla="*/ 539154 h 1180166"/>
                      <a:gd name="connsiteX10" fmla="*/ 784747 w 3270377"/>
                      <a:gd name="connsiteY10" fmla="*/ 0 h 1180166"/>
                      <a:gd name="connsiteX0" fmla="*/ 784747 w 3270377"/>
                      <a:gd name="connsiteY0" fmla="*/ 0 h 1180166"/>
                      <a:gd name="connsiteX1" fmla="*/ 715350 w 3270377"/>
                      <a:gd name="connsiteY1" fmla="*/ 433018 h 1180166"/>
                      <a:gd name="connsiteX2" fmla="*/ 678611 w 3270377"/>
                      <a:gd name="connsiteY2" fmla="*/ 522825 h 1180166"/>
                      <a:gd name="connsiteX3" fmla="*/ 1707310 w 3270377"/>
                      <a:gd name="connsiteY3" fmla="*/ 740540 h 1180166"/>
                      <a:gd name="connsiteX4" fmla="*/ 2665253 w 3270377"/>
                      <a:gd name="connsiteY4" fmla="*/ 525547 h 1180166"/>
                      <a:gd name="connsiteX5" fmla="*/ 2635318 w 3270377"/>
                      <a:gd name="connsiteY5" fmla="*/ 443173 h 1180166"/>
                      <a:gd name="connsiteX6" fmla="*/ 2574085 w 3270377"/>
                      <a:gd name="connsiteY6" fmla="*/ 22923 h 1180166"/>
                      <a:gd name="connsiteX7" fmla="*/ 3247639 w 3270377"/>
                      <a:gd name="connsiteY7" fmla="*/ 547318 h 1180166"/>
                      <a:gd name="connsiteX8" fmla="*/ 1688261 w 3270377"/>
                      <a:gd name="connsiteY8" fmla="*/ 1178690 h 1180166"/>
                      <a:gd name="connsiteX9" fmla="*/ 20025 w 3270377"/>
                      <a:gd name="connsiteY9" fmla="*/ 539154 h 1180166"/>
                      <a:gd name="connsiteX10" fmla="*/ 784747 w 3270377"/>
                      <a:gd name="connsiteY10" fmla="*/ 0 h 1180166"/>
                      <a:gd name="connsiteX0" fmla="*/ 784747 w 3270377"/>
                      <a:gd name="connsiteY0" fmla="*/ 0 h 1180166"/>
                      <a:gd name="connsiteX1" fmla="*/ 713989 w 3270377"/>
                      <a:gd name="connsiteY1" fmla="*/ 433018 h 1180166"/>
                      <a:gd name="connsiteX2" fmla="*/ 678611 w 3270377"/>
                      <a:gd name="connsiteY2" fmla="*/ 522825 h 1180166"/>
                      <a:gd name="connsiteX3" fmla="*/ 1707310 w 3270377"/>
                      <a:gd name="connsiteY3" fmla="*/ 740540 h 1180166"/>
                      <a:gd name="connsiteX4" fmla="*/ 2665253 w 3270377"/>
                      <a:gd name="connsiteY4" fmla="*/ 525547 h 1180166"/>
                      <a:gd name="connsiteX5" fmla="*/ 2635318 w 3270377"/>
                      <a:gd name="connsiteY5" fmla="*/ 443173 h 1180166"/>
                      <a:gd name="connsiteX6" fmla="*/ 2574085 w 3270377"/>
                      <a:gd name="connsiteY6" fmla="*/ 22923 h 1180166"/>
                      <a:gd name="connsiteX7" fmla="*/ 3247639 w 3270377"/>
                      <a:gd name="connsiteY7" fmla="*/ 547318 h 1180166"/>
                      <a:gd name="connsiteX8" fmla="*/ 1688261 w 3270377"/>
                      <a:gd name="connsiteY8" fmla="*/ 1178690 h 1180166"/>
                      <a:gd name="connsiteX9" fmla="*/ 20025 w 3270377"/>
                      <a:gd name="connsiteY9" fmla="*/ 539154 h 1180166"/>
                      <a:gd name="connsiteX10" fmla="*/ 784747 w 3270377"/>
                      <a:gd name="connsiteY10" fmla="*/ 0 h 1180166"/>
                      <a:gd name="connsiteX0" fmla="*/ 784747 w 3270377"/>
                      <a:gd name="connsiteY0" fmla="*/ 0 h 1180166"/>
                      <a:gd name="connsiteX1" fmla="*/ 713989 w 3270377"/>
                      <a:gd name="connsiteY1" fmla="*/ 433018 h 1180166"/>
                      <a:gd name="connsiteX2" fmla="*/ 678611 w 3270377"/>
                      <a:gd name="connsiteY2" fmla="*/ 522825 h 1180166"/>
                      <a:gd name="connsiteX3" fmla="*/ 1707310 w 3270377"/>
                      <a:gd name="connsiteY3" fmla="*/ 740540 h 1180166"/>
                      <a:gd name="connsiteX4" fmla="*/ 2665253 w 3270377"/>
                      <a:gd name="connsiteY4" fmla="*/ 525547 h 1180166"/>
                      <a:gd name="connsiteX5" fmla="*/ 2635318 w 3270377"/>
                      <a:gd name="connsiteY5" fmla="*/ 443173 h 1180166"/>
                      <a:gd name="connsiteX6" fmla="*/ 2574085 w 3270377"/>
                      <a:gd name="connsiteY6" fmla="*/ 22923 h 1180166"/>
                      <a:gd name="connsiteX7" fmla="*/ 3247639 w 3270377"/>
                      <a:gd name="connsiteY7" fmla="*/ 547318 h 1180166"/>
                      <a:gd name="connsiteX8" fmla="*/ 1688261 w 3270377"/>
                      <a:gd name="connsiteY8" fmla="*/ 1178690 h 1180166"/>
                      <a:gd name="connsiteX9" fmla="*/ 20025 w 3270377"/>
                      <a:gd name="connsiteY9" fmla="*/ 539154 h 1180166"/>
                      <a:gd name="connsiteX10" fmla="*/ 784747 w 3270377"/>
                      <a:gd name="connsiteY10" fmla="*/ 0 h 1180166"/>
                      <a:gd name="connsiteX0" fmla="*/ 784747 w 3270377"/>
                      <a:gd name="connsiteY0" fmla="*/ 0 h 1180166"/>
                      <a:gd name="connsiteX1" fmla="*/ 742564 w 3270377"/>
                      <a:gd name="connsiteY1" fmla="*/ 370875 h 1180166"/>
                      <a:gd name="connsiteX2" fmla="*/ 678611 w 3270377"/>
                      <a:gd name="connsiteY2" fmla="*/ 522825 h 1180166"/>
                      <a:gd name="connsiteX3" fmla="*/ 1707310 w 3270377"/>
                      <a:gd name="connsiteY3" fmla="*/ 740540 h 1180166"/>
                      <a:gd name="connsiteX4" fmla="*/ 2665253 w 3270377"/>
                      <a:gd name="connsiteY4" fmla="*/ 525547 h 1180166"/>
                      <a:gd name="connsiteX5" fmla="*/ 2635318 w 3270377"/>
                      <a:gd name="connsiteY5" fmla="*/ 443173 h 1180166"/>
                      <a:gd name="connsiteX6" fmla="*/ 2574085 w 3270377"/>
                      <a:gd name="connsiteY6" fmla="*/ 22923 h 1180166"/>
                      <a:gd name="connsiteX7" fmla="*/ 3247639 w 3270377"/>
                      <a:gd name="connsiteY7" fmla="*/ 547318 h 1180166"/>
                      <a:gd name="connsiteX8" fmla="*/ 1688261 w 3270377"/>
                      <a:gd name="connsiteY8" fmla="*/ 1178690 h 1180166"/>
                      <a:gd name="connsiteX9" fmla="*/ 20025 w 3270377"/>
                      <a:gd name="connsiteY9" fmla="*/ 539154 h 1180166"/>
                      <a:gd name="connsiteX10" fmla="*/ 784747 w 3270377"/>
                      <a:gd name="connsiteY10" fmla="*/ 0 h 1180166"/>
                      <a:gd name="connsiteX0" fmla="*/ 784747 w 3270377"/>
                      <a:gd name="connsiteY0" fmla="*/ 0 h 1180166"/>
                      <a:gd name="connsiteX1" fmla="*/ 742564 w 3270377"/>
                      <a:gd name="connsiteY1" fmla="*/ 370875 h 1180166"/>
                      <a:gd name="connsiteX2" fmla="*/ 678611 w 3270377"/>
                      <a:gd name="connsiteY2" fmla="*/ 522825 h 1180166"/>
                      <a:gd name="connsiteX3" fmla="*/ 1707310 w 3270377"/>
                      <a:gd name="connsiteY3" fmla="*/ 740540 h 1180166"/>
                      <a:gd name="connsiteX4" fmla="*/ 2665253 w 3270377"/>
                      <a:gd name="connsiteY4" fmla="*/ 525547 h 1180166"/>
                      <a:gd name="connsiteX5" fmla="*/ 2635318 w 3270377"/>
                      <a:gd name="connsiteY5" fmla="*/ 443173 h 1180166"/>
                      <a:gd name="connsiteX6" fmla="*/ 2574085 w 3270377"/>
                      <a:gd name="connsiteY6" fmla="*/ 22923 h 1180166"/>
                      <a:gd name="connsiteX7" fmla="*/ 3247639 w 3270377"/>
                      <a:gd name="connsiteY7" fmla="*/ 547318 h 1180166"/>
                      <a:gd name="connsiteX8" fmla="*/ 1688261 w 3270377"/>
                      <a:gd name="connsiteY8" fmla="*/ 1178690 h 1180166"/>
                      <a:gd name="connsiteX9" fmla="*/ 20025 w 3270377"/>
                      <a:gd name="connsiteY9" fmla="*/ 539154 h 1180166"/>
                      <a:gd name="connsiteX10" fmla="*/ 784747 w 3270377"/>
                      <a:gd name="connsiteY10" fmla="*/ 0 h 1180166"/>
                      <a:gd name="connsiteX0" fmla="*/ 784747 w 3270377"/>
                      <a:gd name="connsiteY0" fmla="*/ 0 h 1180166"/>
                      <a:gd name="connsiteX1" fmla="*/ 726236 w 3270377"/>
                      <a:gd name="connsiteY1" fmla="*/ 373176 h 1180166"/>
                      <a:gd name="connsiteX2" fmla="*/ 678611 w 3270377"/>
                      <a:gd name="connsiteY2" fmla="*/ 522825 h 1180166"/>
                      <a:gd name="connsiteX3" fmla="*/ 1707310 w 3270377"/>
                      <a:gd name="connsiteY3" fmla="*/ 740540 h 1180166"/>
                      <a:gd name="connsiteX4" fmla="*/ 2665253 w 3270377"/>
                      <a:gd name="connsiteY4" fmla="*/ 525547 h 1180166"/>
                      <a:gd name="connsiteX5" fmla="*/ 2635318 w 3270377"/>
                      <a:gd name="connsiteY5" fmla="*/ 443173 h 1180166"/>
                      <a:gd name="connsiteX6" fmla="*/ 2574085 w 3270377"/>
                      <a:gd name="connsiteY6" fmla="*/ 22923 h 1180166"/>
                      <a:gd name="connsiteX7" fmla="*/ 3247639 w 3270377"/>
                      <a:gd name="connsiteY7" fmla="*/ 547318 h 1180166"/>
                      <a:gd name="connsiteX8" fmla="*/ 1688261 w 3270377"/>
                      <a:gd name="connsiteY8" fmla="*/ 1178690 h 1180166"/>
                      <a:gd name="connsiteX9" fmla="*/ 20025 w 3270377"/>
                      <a:gd name="connsiteY9" fmla="*/ 539154 h 1180166"/>
                      <a:gd name="connsiteX10" fmla="*/ 784747 w 3270377"/>
                      <a:gd name="connsiteY10" fmla="*/ 0 h 1180166"/>
                      <a:gd name="connsiteX0" fmla="*/ 784747 w 3270377"/>
                      <a:gd name="connsiteY0" fmla="*/ 0 h 1180166"/>
                      <a:gd name="connsiteX1" fmla="*/ 728958 w 3270377"/>
                      <a:gd name="connsiteY1" fmla="*/ 373176 h 1180166"/>
                      <a:gd name="connsiteX2" fmla="*/ 678611 w 3270377"/>
                      <a:gd name="connsiteY2" fmla="*/ 522825 h 1180166"/>
                      <a:gd name="connsiteX3" fmla="*/ 1707310 w 3270377"/>
                      <a:gd name="connsiteY3" fmla="*/ 740540 h 1180166"/>
                      <a:gd name="connsiteX4" fmla="*/ 2665253 w 3270377"/>
                      <a:gd name="connsiteY4" fmla="*/ 525547 h 1180166"/>
                      <a:gd name="connsiteX5" fmla="*/ 2635318 w 3270377"/>
                      <a:gd name="connsiteY5" fmla="*/ 443173 h 1180166"/>
                      <a:gd name="connsiteX6" fmla="*/ 2574085 w 3270377"/>
                      <a:gd name="connsiteY6" fmla="*/ 22923 h 1180166"/>
                      <a:gd name="connsiteX7" fmla="*/ 3247639 w 3270377"/>
                      <a:gd name="connsiteY7" fmla="*/ 547318 h 1180166"/>
                      <a:gd name="connsiteX8" fmla="*/ 1688261 w 3270377"/>
                      <a:gd name="connsiteY8" fmla="*/ 1178690 h 1180166"/>
                      <a:gd name="connsiteX9" fmla="*/ 20025 w 3270377"/>
                      <a:gd name="connsiteY9" fmla="*/ 539154 h 1180166"/>
                      <a:gd name="connsiteX10" fmla="*/ 784747 w 3270377"/>
                      <a:gd name="connsiteY10" fmla="*/ 0 h 1180166"/>
                      <a:gd name="connsiteX0" fmla="*/ 784747 w 3270377"/>
                      <a:gd name="connsiteY0" fmla="*/ 0 h 1180166"/>
                      <a:gd name="connsiteX1" fmla="*/ 728958 w 3270377"/>
                      <a:gd name="connsiteY1" fmla="*/ 373176 h 1180166"/>
                      <a:gd name="connsiteX2" fmla="*/ 678611 w 3270377"/>
                      <a:gd name="connsiteY2" fmla="*/ 522825 h 1180166"/>
                      <a:gd name="connsiteX3" fmla="*/ 1707310 w 3270377"/>
                      <a:gd name="connsiteY3" fmla="*/ 740540 h 1180166"/>
                      <a:gd name="connsiteX4" fmla="*/ 2665253 w 3270377"/>
                      <a:gd name="connsiteY4" fmla="*/ 525547 h 1180166"/>
                      <a:gd name="connsiteX5" fmla="*/ 2635318 w 3270377"/>
                      <a:gd name="connsiteY5" fmla="*/ 443173 h 1180166"/>
                      <a:gd name="connsiteX6" fmla="*/ 2574085 w 3270377"/>
                      <a:gd name="connsiteY6" fmla="*/ 22923 h 1180166"/>
                      <a:gd name="connsiteX7" fmla="*/ 3247639 w 3270377"/>
                      <a:gd name="connsiteY7" fmla="*/ 547318 h 1180166"/>
                      <a:gd name="connsiteX8" fmla="*/ 1688261 w 3270377"/>
                      <a:gd name="connsiteY8" fmla="*/ 1178690 h 1180166"/>
                      <a:gd name="connsiteX9" fmla="*/ 20025 w 3270377"/>
                      <a:gd name="connsiteY9" fmla="*/ 539154 h 1180166"/>
                      <a:gd name="connsiteX10" fmla="*/ 784747 w 3270377"/>
                      <a:gd name="connsiteY10" fmla="*/ 0 h 1180166"/>
                      <a:gd name="connsiteX0" fmla="*/ 784747 w 3270377"/>
                      <a:gd name="connsiteY0" fmla="*/ 0 h 1180166"/>
                      <a:gd name="connsiteX1" fmla="*/ 728958 w 3270377"/>
                      <a:gd name="connsiteY1" fmla="*/ 373176 h 1180166"/>
                      <a:gd name="connsiteX2" fmla="*/ 678611 w 3270377"/>
                      <a:gd name="connsiteY2" fmla="*/ 522825 h 1180166"/>
                      <a:gd name="connsiteX3" fmla="*/ 1707310 w 3270377"/>
                      <a:gd name="connsiteY3" fmla="*/ 740540 h 1180166"/>
                      <a:gd name="connsiteX4" fmla="*/ 2665253 w 3270377"/>
                      <a:gd name="connsiteY4" fmla="*/ 525547 h 1180166"/>
                      <a:gd name="connsiteX5" fmla="*/ 2635318 w 3270377"/>
                      <a:gd name="connsiteY5" fmla="*/ 443173 h 1180166"/>
                      <a:gd name="connsiteX6" fmla="*/ 2574085 w 3270377"/>
                      <a:gd name="connsiteY6" fmla="*/ 22923 h 1180166"/>
                      <a:gd name="connsiteX7" fmla="*/ 3247639 w 3270377"/>
                      <a:gd name="connsiteY7" fmla="*/ 547318 h 1180166"/>
                      <a:gd name="connsiteX8" fmla="*/ 1688261 w 3270377"/>
                      <a:gd name="connsiteY8" fmla="*/ 1178690 h 1180166"/>
                      <a:gd name="connsiteX9" fmla="*/ 20025 w 3270377"/>
                      <a:gd name="connsiteY9" fmla="*/ 539154 h 1180166"/>
                      <a:gd name="connsiteX10" fmla="*/ 784747 w 3270377"/>
                      <a:gd name="connsiteY10" fmla="*/ 0 h 1180166"/>
                      <a:gd name="connsiteX0" fmla="*/ 784747 w 3270377"/>
                      <a:gd name="connsiteY0" fmla="*/ 0 h 1180166"/>
                      <a:gd name="connsiteX1" fmla="*/ 728958 w 3270377"/>
                      <a:gd name="connsiteY1" fmla="*/ 373176 h 1180166"/>
                      <a:gd name="connsiteX2" fmla="*/ 678611 w 3270377"/>
                      <a:gd name="connsiteY2" fmla="*/ 522825 h 1180166"/>
                      <a:gd name="connsiteX3" fmla="*/ 1707310 w 3270377"/>
                      <a:gd name="connsiteY3" fmla="*/ 740540 h 1180166"/>
                      <a:gd name="connsiteX4" fmla="*/ 2665253 w 3270377"/>
                      <a:gd name="connsiteY4" fmla="*/ 525547 h 1180166"/>
                      <a:gd name="connsiteX5" fmla="*/ 2635318 w 3270377"/>
                      <a:gd name="connsiteY5" fmla="*/ 443173 h 1180166"/>
                      <a:gd name="connsiteX6" fmla="*/ 2574085 w 3270377"/>
                      <a:gd name="connsiteY6" fmla="*/ 22923 h 1180166"/>
                      <a:gd name="connsiteX7" fmla="*/ 3247639 w 3270377"/>
                      <a:gd name="connsiteY7" fmla="*/ 547318 h 1180166"/>
                      <a:gd name="connsiteX8" fmla="*/ 1688261 w 3270377"/>
                      <a:gd name="connsiteY8" fmla="*/ 1178690 h 1180166"/>
                      <a:gd name="connsiteX9" fmla="*/ 20025 w 3270377"/>
                      <a:gd name="connsiteY9" fmla="*/ 539154 h 1180166"/>
                      <a:gd name="connsiteX10" fmla="*/ 784747 w 3270377"/>
                      <a:gd name="connsiteY10" fmla="*/ 0 h 1180166"/>
                      <a:gd name="connsiteX0" fmla="*/ 784747 w 3270377"/>
                      <a:gd name="connsiteY0" fmla="*/ 0 h 1180166"/>
                      <a:gd name="connsiteX1" fmla="*/ 728958 w 3270377"/>
                      <a:gd name="connsiteY1" fmla="*/ 373176 h 1180166"/>
                      <a:gd name="connsiteX2" fmla="*/ 678611 w 3270377"/>
                      <a:gd name="connsiteY2" fmla="*/ 522825 h 1180166"/>
                      <a:gd name="connsiteX3" fmla="*/ 1707310 w 3270377"/>
                      <a:gd name="connsiteY3" fmla="*/ 740540 h 1180166"/>
                      <a:gd name="connsiteX4" fmla="*/ 2665253 w 3270377"/>
                      <a:gd name="connsiteY4" fmla="*/ 525547 h 1180166"/>
                      <a:gd name="connsiteX5" fmla="*/ 2635318 w 3270377"/>
                      <a:gd name="connsiteY5" fmla="*/ 443173 h 1180166"/>
                      <a:gd name="connsiteX6" fmla="*/ 2574085 w 3270377"/>
                      <a:gd name="connsiteY6" fmla="*/ 22923 h 1180166"/>
                      <a:gd name="connsiteX7" fmla="*/ 3247639 w 3270377"/>
                      <a:gd name="connsiteY7" fmla="*/ 547318 h 1180166"/>
                      <a:gd name="connsiteX8" fmla="*/ 1688261 w 3270377"/>
                      <a:gd name="connsiteY8" fmla="*/ 1178690 h 1180166"/>
                      <a:gd name="connsiteX9" fmla="*/ 20025 w 3270377"/>
                      <a:gd name="connsiteY9" fmla="*/ 539154 h 1180166"/>
                      <a:gd name="connsiteX10" fmla="*/ 784747 w 3270377"/>
                      <a:gd name="connsiteY10" fmla="*/ 0 h 1180166"/>
                      <a:gd name="connsiteX0" fmla="*/ 784747 w 3270377"/>
                      <a:gd name="connsiteY0" fmla="*/ 0 h 1180166"/>
                      <a:gd name="connsiteX1" fmla="*/ 728958 w 3270377"/>
                      <a:gd name="connsiteY1" fmla="*/ 373176 h 1180166"/>
                      <a:gd name="connsiteX2" fmla="*/ 678611 w 3270377"/>
                      <a:gd name="connsiteY2" fmla="*/ 522825 h 1180166"/>
                      <a:gd name="connsiteX3" fmla="*/ 1707310 w 3270377"/>
                      <a:gd name="connsiteY3" fmla="*/ 740540 h 1180166"/>
                      <a:gd name="connsiteX4" fmla="*/ 2665253 w 3270377"/>
                      <a:gd name="connsiteY4" fmla="*/ 525547 h 1180166"/>
                      <a:gd name="connsiteX5" fmla="*/ 2635318 w 3270377"/>
                      <a:gd name="connsiteY5" fmla="*/ 443173 h 1180166"/>
                      <a:gd name="connsiteX6" fmla="*/ 2574085 w 3270377"/>
                      <a:gd name="connsiteY6" fmla="*/ 22923 h 1180166"/>
                      <a:gd name="connsiteX7" fmla="*/ 3247639 w 3270377"/>
                      <a:gd name="connsiteY7" fmla="*/ 547318 h 1180166"/>
                      <a:gd name="connsiteX8" fmla="*/ 1688261 w 3270377"/>
                      <a:gd name="connsiteY8" fmla="*/ 1178690 h 1180166"/>
                      <a:gd name="connsiteX9" fmla="*/ 20025 w 3270377"/>
                      <a:gd name="connsiteY9" fmla="*/ 539154 h 1180166"/>
                      <a:gd name="connsiteX10" fmla="*/ 784747 w 3270377"/>
                      <a:gd name="connsiteY10" fmla="*/ 0 h 1180166"/>
                      <a:gd name="connsiteX0" fmla="*/ 784747 w 3270377"/>
                      <a:gd name="connsiteY0" fmla="*/ 0 h 1180166"/>
                      <a:gd name="connsiteX1" fmla="*/ 728958 w 3270377"/>
                      <a:gd name="connsiteY1" fmla="*/ 373176 h 1180166"/>
                      <a:gd name="connsiteX2" fmla="*/ 678611 w 3270377"/>
                      <a:gd name="connsiteY2" fmla="*/ 522825 h 1180166"/>
                      <a:gd name="connsiteX3" fmla="*/ 1707310 w 3270377"/>
                      <a:gd name="connsiteY3" fmla="*/ 740540 h 1180166"/>
                      <a:gd name="connsiteX4" fmla="*/ 2665253 w 3270377"/>
                      <a:gd name="connsiteY4" fmla="*/ 525547 h 1180166"/>
                      <a:gd name="connsiteX5" fmla="*/ 2625793 w 3270377"/>
                      <a:gd name="connsiteY5" fmla="*/ 386783 h 1180166"/>
                      <a:gd name="connsiteX6" fmla="*/ 2574085 w 3270377"/>
                      <a:gd name="connsiteY6" fmla="*/ 22923 h 1180166"/>
                      <a:gd name="connsiteX7" fmla="*/ 3247639 w 3270377"/>
                      <a:gd name="connsiteY7" fmla="*/ 547318 h 1180166"/>
                      <a:gd name="connsiteX8" fmla="*/ 1688261 w 3270377"/>
                      <a:gd name="connsiteY8" fmla="*/ 1178690 h 1180166"/>
                      <a:gd name="connsiteX9" fmla="*/ 20025 w 3270377"/>
                      <a:gd name="connsiteY9" fmla="*/ 539154 h 1180166"/>
                      <a:gd name="connsiteX10" fmla="*/ 784747 w 32703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07310 w 3270477"/>
                      <a:gd name="connsiteY3" fmla="*/ 740540 h 1180166"/>
                      <a:gd name="connsiteX4" fmla="*/ 2665253 w 3270477"/>
                      <a:gd name="connsiteY4" fmla="*/ 525547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07310 w 3270477"/>
                      <a:gd name="connsiteY3" fmla="*/ 740540 h 1180166"/>
                      <a:gd name="connsiteX4" fmla="*/ 2665253 w 3270477"/>
                      <a:gd name="connsiteY4" fmla="*/ 525547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07310 w 3270477"/>
                      <a:gd name="connsiteY3" fmla="*/ 740540 h 1180166"/>
                      <a:gd name="connsiteX4" fmla="*/ 2677500 w 3270477"/>
                      <a:gd name="connsiteY4" fmla="*/ 469157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07310 w 3270477"/>
                      <a:gd name="connsiteY3" fmla="*/ 740540 h 1180166"/>
                      <a:gd name="connsiteX4" fmla="*/ 2677500 w 3270477"/>
                      <a:gd name="connsiteY4" fmla="*/ 469157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07310 w 3270477"/>
                      <a:gd name="connsiteY3" fmla="*/ 740540 h 1180166"/>
                      <a:gd name="connsiteX4" fmla="*/ 2677500 w 3270477"/>
                      <a:gd name="connsiteY4" fmla="*/ 469157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07310 w 3270477"/>
                      <a:gd name="connsiteY3" fmla="*/ 740540 h 1180166"/>
                      <a:gd name="connsiteX4" fmla="*/ 2677500 w 3270477"/>
                      <a:gd name="connsiteY4" fmla="*/ 469157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07310 w 3270477"/>
                      <a:gd name="connsiteY3" fmla="*/ 729031 h 1180166"/>
                      <a:gd name="connsiteX4" fmla="*/ 2677500 w 3270477"/>
                      <a:gd name="connsiteY4" fmla="*/ 469157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07310 w 3270477"/>
                      <a:gd name="connsiteY3" fmla="*/ 729031 h 1180166"/>
                      <a:gd name="connsiteX4" fmla="*/ 2677500 w 3270477"/>
                      <a:gd name="connsiteY4" fmla="*/ 469157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07310 w 3270477"/>
                      <a:gd name="connsiteY3" fmla="*/ 729031 h 1180166"/>
                      <a:gd name="connsiteX4" fmla="*/ 2677500 w 3270477"/>
                      <a:gd name="connsiteY4" fmla="*/ 469157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07310 w 3270477"/>
                      <a:gd name="connsiteY3" fmla="*/ 729031 h 1180166"/>
                      <a:gd name="connsiteX4" fmla="*/ 2677500 w 3270477"/>
                      <a:gd name="connsiteY4" fmla="*/ 469157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07310 w 3270477"/>
                      <a:gd name="connsiteY3" fmla="*/ 729031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07310 w 3270477"/>
                      <a:gd name="connsiteY3" fmla="*/ 729031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10032 w 3270477"/>
                      <a:gd name="connsiteY3" fmla="*/ 733634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10032 w 3270477"/>
                      <a:gd name="connsiteY3" fmla="*/ 733634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10032 w 3270477"/>
                      <a:gd name="connsiteY3" fmla="*/ 733634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10032 w 3270477"/>
                      <a:gd name="connsiteY3" fmla="*/ 733634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10032 w 3270477"/>
                      <a:gd name="connsiteY3" fmla="*/ 733634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10032 w 3270477"/>
                      <a:gd name="connsiteY3" fmla="*/ 733634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8611 w 3270477"/>
                      <a:gd name="connsiteY2" fmla="*/ 522825 h 1180166"/>
                      <a:gd name="connsiteX3" fmla="*/ 1710032 w 3270477"/>
                      <a:gd name="connsiteY3" fmla="*/ 733634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4529 w 3270477"/>
                      <a:gd name="connsiteY2" fmla="*/ 473339 h 1180166"/>
                      <a:gd name="connsiteX3" fmla="*/ 1710032 w 3270477"/>
                      <a:gd name="connsiteY3" fmla="*/ 733634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4529 w 3270477"/>
                      <a:gd name="connsiteY2" fmla="*/ 473339 h 1180166"/>
                      <a:gd name="connsiteX3" fmla="*/ 1710032 w 3270477"/>
                      <a:gd name="connsiteY3" fmla="*/ 733634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4529 w 3270477"/>
                      <a:gd name="connsiteY2" fmla="*/ 473339 h 1180166"/>
                      <a:gd name="connsiteX3" fmla="*/ 1710032 w 3270477"/>
                      <a:gd name="connsiteY3" fmla="*/ 733634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8958 w 3270477"/>
                      <a:gd name="connsiteY1" fmla="*/ 373176 h 1180166"/>
                      <a:gd name="connsiteX2" fmla="*/ 674529 w 3270477"/>
                      <a:gd name="connsiteY2" fmla="*/ 473339 h 1180166"/>
                      <a:gd name="connsiteX3" fmla="*/ 1710032 w 3270477"/>
                      <a:gd name="connsiteY3" fmla="*/ 733634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0794 w 3270477"/>
                      <a:gd name="connsiteY1" fmla="*/ 383534 h 1180166"/>
                      <a:gd name="connsiteX2" fmla="*/ 674529 w 3270477"/>
                      <a:gd name="connsiteY2" fmla="*/ 473339 h 1180166"/>
                      <a:gd name="connsiteX3" fmla="*/ 1710032 w 3270477"/>
                      <a:gd name="connsiteY3" fmla="*/ 733634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0794 w 3270477"/>
                      <a:gd name="connsiteY1" fmla="*/ 383534 h 1180166"/>
                      <a:gd name="connsiteX2" fmla="*/ 674529 w 3270477"/>
                      <a:gd name="connsiteY2" fmla="*/ 473339 h 1180166"/>
                      <a:gd name="connsiteX3" fmla="*/ 1710032 w 3270477"/>
                      <a:gd name="connsiteY3" fmla="*/ 733634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0794 w 3270477"/>
                      <a:gd name="connsiteY1" fmla="*/ 383534 h 1180166"/>
                      <a:gd name="connsiteX2" fmla="*/ 674529 w 3270477"/>
                      <a:gd name="connsiteY2" fmla="*/ 473339 h 1180166"/>
                      <a:gd name="connsiteX3" fmla="*/ 1710032 w 3270477"/>
                      <a:gd name="connsiteY3" fmla="*/ 733634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0794 w 3270477"/>
                      <a:gd name="connsiteY1" fmla="*/ 383534 h 1180166"/>
                      <a:gd name="connsiteX2" fmla="*/ 674529 w 3270477"/>
                      <a:gd name="connsiteY2" fmla="*/ 473339 h 1180166"/>
                      <a:gd name="connsiteX3" fmla="*/ 1710032 w 3270477"/>
                      <a:gd name="connsiteY3" fmla="*/ 733634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4747 w 3270477"/>
                      <a:gd name="connsiteY0" fmla="*/ 0 h 1180166"/>
                      <a:gd name="connsiteX1" fmla="*/ 720794 w 3270477"/>
                      <a:gd name="connsiteY1" fmla="*/ 383534 h 1180166"/>
                      <a:gd name="connsiteX2" fmla="*/ 674529 w 3270477"/>
                      <a:gd name="connsiteY2" fmla="*/ 473339 h 1180166"/>
                      <a:gd name="connsiteX3" fmla="*/ 1710032 w 3270477"/>
                      <a:gd name="connsiteY3" fmla="*/ 733634 h 1180166"/>
                      <a:gd name="connsiteX4" fmla="*/ 2685664 w 3270477"/>
                      <a:gd name="connsiteY4" fmla="*/ 481816 h 1180166"/>
                      <a:gd name="connsiteX5" fmla="*/ 2625793 w 3270477"/>
                      <a:gd name="connsiteY5" fmla="*/ 386783 h 1180166"/>
                      <a:gd name="connsiteX6" fmla="*/ 2575445 w 3270477"/>
                      <a:gd name="connsiteY6" fmla="*/ 36733 h 1180166"/>
                      <a:gd name="connsiteX7" fmla="*/ 3247639 w 3270477"/>
                      <a:gd name="connsiteY7" fmla="*/ 547318 h 1180166"/>
                      <a:gd name="connsiteX8" fmla="*/ 1688261 w 3270477"/>
                      <a:gd name="connsiteY8" fmla="*/ 1178690 h 1180166"/>
                      <a:gd name="connsiteX9" fmla="*/ 20025 w 3270477"/>
                      <a:gd name="connsiteY9" fmla="*/ 539154 h 1180166"/>
                      <a:gd name="connsiteX10" fmla="*/ 784747 w 3270477"/>
                      <a:gd name="connsiteY10" fmla="*/ 0 h 1180166"/>
                      <a:gd name="connsiteX0" fmla="*/ 785004 w 3270446"/>
                      <a:gd name="connsiteY0" fmla="*/ 0 h 1232984"/>
                      <a:gd name="connsiteX1" fmla="*/ 721051 w 3270446"/>
                      <a:gd name="connsiteY1" fmla="*/ 383534 h 1232984"/>
                      <a:gd name="connsiteX2" fmla="*/ 674786 w 3270446"/>
                      <a:gd name="connsiteY2" fmla="*/ 473339 h 1232984"/>
                      <a:gd name="connsiteX3" fmla="*/ 1710289 w 3270446"/>
                      <a:gd name="connsiteY3" fmla="*/ 733634 h 1232984"/>
                      <a:gd name="connsiteX4" fmla="*/ 2685921 w 3270446"/>
                      <a:gd name="connsiteY4" fmla="*/ 481816 h 1232984"/>
                      <a:gd name="connsiteX5" fmla="*/ 2626050 w 3270446"/>
                      <a:gd name="connsiteY5" fmla="*/ 386783 h 1232984"/>
                      <a:gd name="connsiteX6" fmla="*/ 2575702 w 3270446"/>
                      <a:gd name="connsiteY6" fmla="*/ 36733 h 1232984"/>
                      <a:gd name="connsiteX7" fmla="*/ 3247896 w 3270446"/>
                      <a:gd name="connsiteY7" fmla="*/ 547318 h 1232984"/>
                      <a:gd name="connsiteX8" fmla="*/ 1695322 w 3270446"/>
                      <a:gd name="connsiteY8" fmla="*/ 1231628 h 1232984"/>
                      <a:gd name="connsiteX9" fmla="*/ 20282 w 3270446"/>
                      <a:gd name="connsiteY9" fmla="*/ 539154 h 1232984"/>
                      <a:gd name="connsiteX10" fmla="*/ 785004 w 3270446"/>
                      <a:gd name="connsiteY10" fmla="*/ 0 h 1232984"/>
                      <a:gd name="connsiteX0" fmla="*/ 785004 w 3270446"/>
                      <a:gd name="connsiteY0" fmla="*/ 0 h 1232984"/>
                      <a:gd name="connsiteX1" fmla="*/ 721051 w 3270446"/>
                      <a:gd name="connsiteY1" fmla="*/ 383534 h 1232984"/>
                      <a:gd name="connsiteX2" fmla="*/ 674786 w 3270446"/>
                      <a:gd name="connsiteY2" fmla="*/ 473339 h 1232984"/>
                      <a:gd name="connsiteX3" fmla="*/ 1710289 w 3270446"/>
                      <a:gd name="connsiteY3" fmla="*/ 733634 h 1232984"/>
                      <a:gd name="connsiteX4" fmla="*/ 2685921 w 3270446"/>
                      <a:gd name="connsiteY4" fmla="*/ 481816 h 1232984"/>
                      <a:gd name="connsiteX5" fmla="*/ 2626050 w 3270446"/>
                      <a:gd name="connsiteY5" fmla="*/ 386783 h 1232984"/>
                      <a:gd name="connsiteX6" fmla="*/ 2575702 w 3270446"/>
                      <a:gd name="connsiteY6" fmla="*/ 36733 h 1232984"/>
                      <a:gd name="connsiteX7" fmla="*/ 3247896 w 3270446"/>
                      <a:gd name="connsiteY7" fmla="*/ 547318 h 1232984"/>
                      <a:gd name="connsiteX8" fmla="*/ 1695322 w 3270446"/>
                      <a:gd name="connsiteY8" fmla="*/ 1231628 h 1232984"/>
                      <a:gd name="connsiteX9" fmla="*/ 20282 w 3270446"/>
                      <a:gd name="connsiteY9" fmla="*/ 539154 h 1232984"/>
                      <a:gd name="connsiteX10" fmla="*/ 785004 w 3270446"/>
                      <a:gd name="connsiteY10" fmla="*/ 0 h 1232984"/>
                      <a:gd name="connsiteX0" fmla="*/ 785004 w 3270446"/>
                      <a:gd name="connsiteY0" fmla="*/ 0 h 1232984"/>
                      <a:gd name="connsiteX1" fmla="*/ 721051 w 3270446"/>
                      <a:gd name="connsiteY1" fmla="*/ 383534 h 1232984"/>
                      <a:gd name="connsiteX2" fmla="*/ 674786 w 3270446"/>
                      <a:gd name="connsiteY2" fmla="*/ 473339 h 1232984"/>
                      <a:gd name="connsiteX3" fmla="*/ 1710289 w 3270446"/>
                      <a:gd name="connsiteY3" fmla="*/ 733634 h 1232984"/>
                      <a:gd name="connsiteX4" fmla="*/ 2685921 w 3270446"/>
                      <a:gd name="connsiteY4" fmla="*/ 481816 h 1232984"/>
                      <a:gd name="connsiteX5" fmla="*/ 2626050 w 3270446"/>
                      <a:gd name="connsiteY5" fmla="*/ 386783 h 1232984"/>
                      <a:gd name="connsiteX6" fmla="*/ 2575702 w 3270446"/>
                      <a:gd name="connsiteY6" fmla="*/ 36733 h 1232984"/>
                      <a:gd name="connsiteX7" fmla="*/ 3247896 w 3270446"/>
                      <a:gd name="connsiteY7" fmla="*/ 547318 h 1232984"/>
                      <a:gd name="connsiteX8" fmla="*/ 1695322 w 3270446"/>
                      <a:gd name="connsiteY8" fmla="*/ 1231628 h 1232984"/>
                      <a:gd name="connsiteX9" fmla="*/ 20282 w 3270446"/>
                      <a:gd name="connsiteY9" fmla="*/ 539154 h 1232984"/>
                      <a:gd name="connsiteX10" fmla="*/ 785004 w 3270446"/>
                      <a:gd name="connsiteY10" fmla="*/ 0 h 1232984"/>
                      <a:gd name="connsiteX0" fmla="*/ 785004 w 3284958"/>
                      <a:gd name="connsiteY0" fmla="*/ 0 h 1231630"/>
                      <a:gd name="connsiteX1" fmla="*/ 721051 w 3284958"/>
                      <a:gd name="connsiteY1" fmla="*/ 383534 h 1231630"/>
                      <a:gd name="connsiteX2" fmla="*/ 674786 w 3284958"/>
                      <a:gd name="connsiteY2" fmla="*/ 473339 h 1231630"/>
                      <a:gd name="connsiteX3" fmla="*/ 1710289 w 3284958"/>
                      <a:gd name="connsiteY3" fmla="*/ 733634 h 1231630"/>
                      <a:gd name="connsiteX4" fmla="*/ 2685921 w 3284958"/>
                      <a:gd name="connsiteY4" fmla="*/ 481816 h 1231630"/>
                      <a:gd name="connsiteX5" fmla="*/ 2626050 w 3284958"/>
                      <a:gd name="connsiteY5" fmla="*/ 386783 h 1231630"/>
                      <a:gd name="connsiteX6" fmla="*/ 2575702 w 3284958"/>
                      <a:gd name="connsiteY6" fmla="*/ 36733 h 1231630"/>
                      <a:gd name="connsiteX7" fmla="*/ 3262864 w 3284958"/>
                      <a:gd name="connsiteY7" fmla="*/ 546167 h 1231630"/>
                      <a:gd name="connsiteX8" fmla="*/ 1695322 w 3284958"/>
                      <a:gd name="connsiteY8" fmla="*/ 1231628 h 1231630"/>
                      <a:gd name="connsiteX9" fmla="*/ 20282 w 3284958"/>
                      <a:gd name="connsiteY9" fmla="*/ 539154 h 1231630"/>
                      <a:gd name="connsiteX10" fmla="*/ 785004 w 3284958"/>
                      <a:gd name="connsiteY10" fmla="*/ 0 h 1231630"/>
                      <a:gd name="connsiteX0" fmla="*/ 785004 w 3284958"/>
                      <a:gd name="connsiteY0" fmla="*/ 0 h 1231630"/>
                      <a:gd name="connsiteX1" fmla="*/ 721051 w 3284958"/>
                      <a:gd name="connsiteY1" fmla="*/ 383534 h 1231630"/>
                      <a:gd name="connsiteX2" fmla="*/ 674786 w 3284958"/>
                      <a:gd name="connsiteY2" fmla="*/ 473339 h 1231630"/>
                      <a:gd name="connsiteX3" fmla="*/ 1710289 w 3284958"/>
                      <a:gd name="connsiteY3" fmla="*/ 733634 h 1231630"/>
                      <a:gd name="connsiteX4" fmla="*/ 2685921 w 3284958"/>
                      <a:gd name="connsiteY4" fmla="*/ 481816 h 1231630"/>
                      <a:gd name="connsiteX5" fmla="*/ 2626050 w 3284958"/>
                      <a:gd name="connsiteY5" fmla="*/ 386783 h 1231630"/>
                      <a:gd name="connsiteX6" fmla="*/ 2575702 w 3284958"/>
                      <a:gd name="connsiteY6" fmla="*/ 36733 h 1231630"/>
                      <a:gd name="connsiteX7" fmla="*/ 3262864 w 3284958"/>
                      <a:gd name="connsiteY7" fmla="*/ 546167 h 1231630"/>
                      <a:gd name="connsiteX8" fmla="*/ 1695322 w 3284958"/>
                      <a:gd name="connsiteY8" fmla="*/ 1231628 h 1231630"/>
                      <a:gd name="connsiteX9" fmla="*/ 20282 w 3284958"/>
                      <a:gd name="connsiteY9" fmla="*/ 539154 h 1231630"/>
                      <a:gd name="connsiteX10" fmla="*/ 785004 w 3284958"/>
                      <a:gd name="connsiteY10" fmla="*/ 0 h 1231630"/>
                      <a:gd name="connsiteX0" fmla="*/ 785004 w 3284958"/>
                      <a:gd name="connsiteY0" fmla="*/ 0 h 1231628"/>
                      <a:gd name="connsiteX1" fmla="*/ 721051 w 3284958"/>
                      <a:gd name="connsiteY1" fmla="*/ 383534 h 1231628"/>
                      <a:gd name="connsiteX2" fmla="*/ 674786 w 3284958"/>
                      <a:gd name="connsiteY2" fmla="*/ 473339 h 1231628"/>
                      <a:gd name="connsiteX3" fmla="*/ 1710289 w 3284958"/>
                      <a:gd name="connsiteY3" fmla="*/ 733634 h 1231628"/>
                      <a:gd name="connsiteX4" fmla="*/ 2685921 w 3284958"/>
                      <a:gd name="connsiteY4" fmla="*/ 481816 h 1231628"/>
                      <a:gd name="connsiteX5" fmla="*/ 2626050 w 3284958"/>
                      <a:gd name="connsiteY5" fmla="*/ 386783 h 1231628"/>
                      <a:gd name="connsiteX6" fmla="*/ 2575702 w 3284958"/>
                      <a:gd name="connsiteY6" fmla="*/ 36733 h 1231628"/>
                      <a:gd name="connsiteX7" fmla="*/ 3262864 w 3284958"/>
                      <a:gd name="connsiteY7" fmla="*/ 546167 h 1231628"/>
                      <a:gd name="connsiteX8" fmla="*/ 1695322 w 3284958"/>
                      <a:gd name="connsiteY8" fmla="*/ 1231628 h 1231628"/>
                      <a:gd name="connsiteX9" fmla="*/ 20282 w 3284958"/>
                      <a:gd name="connsiteY9" fmla="*/ 539154 h 1231628"/>
                      <a:gd name="connsiteX10" fmla="*/ 785004 w 3284958"/>
                      <a:gd name="connsiteY10" fmla="*/ 0 h 1231628"/>
                      <a:gd name="connsiteX0" fmla="*/ 785004 w 3284958"/>
                      <a:gd name="connsiteY0" fmla="*/ 0 h 1232598"/>
                      <a:gd name="connsiteX1" fmla="*/ 721051 w 3284958"/>
                      <a:gd name="connsiteY1" fmla="*/ 383534 h 1232598"/>
                      <a:gd name="connsiteX2" fmla="*/ 674786 w 3284958"/>
                      <a:gd name="connsiteY2" fmla="*/ 473339 h 1232598"/>
                      <a:gd name="connsiteX3" fmla="*/ 1710289 w 3284958"/>
                      <a:gd name="connsiteY3" fmla="*/ 733634 h 1232598"/>
                      <a:gd name="connsiteX4" fmla="*/ 2685921 w 3284958"/>
                      <a:gd name="connsiteY4" fmla="*/ 481816 h 1232598"/>
                      <a:gd name="connsiteX5" fmla="*/ 2626050 w 3284958"/>
                      <a:gd name="connsiteY5" fmla="*/ 386783 h 1232598"/>
                      <a:gd name="connsiteX6" fmla="*/ 2575702 w 3284958"/>
                      <a:gd name="connsiteY6" fmla="*/ 36733 h 1232598"/>
                      <a:gd name="connsiteX7" fmla="*/ 3262864 w 3284958"/>
                      <a:gd name="connsiteY7" fmla="*/ 546167 h 1232598"/>
                      <a:gd name="connsiteX8" fmla="*/ 1695322 w 3284958"/>
                      <a:gd name="connsiteY8" fmla="*/ 1231628 h 1232598"/>
                      <a:gd name="connsiteX9" fmla="*/ 20282 w 3284958"/>
                      <a:gd name="connsiteY9" fmla="*/ 539154 h 1232598"/>
                      <a:gd name="connsiteX10" fmla="*/ 785004 w 3284958"/>
                      <a:gd name="connsiteY10" fmla="*/ 0 h 1232598"/>
                      <a:gd name="connsiteX0" fmla="*/ 785004 w 3284958"/>
                      <a:gd name="connsiteY0" fmla="*/ 0 h 1232598"/>
                      <a:gd name="connsiteX1" fmla="*/ 721051 w 3284958"/>
                      <a:gd name="connsiteY1" fmla="*/ 383534 h 1232598"/>
                      <a:gd name="connsiteX2" fmla="*/ 674786 w 3284958"/>
                      <a:gd name="connsiteY2" fmla="*/ 473339 h 1232598"/>
                      <a:gd name="connsiteX3" fmla="*/ 1710289 w 3284958"/>
                      <a:gd name="connsiteY3" fmla="*/ 733634 h 1232598"/>
                      <a:gd name="connsiteX4" fmla="*/ 2685921 w 3284958"/>
                      <a:gd name="connsiteY4" fmla="*/ 481816 h 1232598"/>
                      <a:gd name="connsiteX5" fmla="*/ 2626050 w 3284958"/>
                      <a:gd name="connsiteY5" fmla="*/ 386783 h 1232598"/>
                      <a:gd name="connsiteX6" fmla="*/ 2575702 w 3284958"/>
                      <a:gd name="connsiteY6" fmla="*/ 36733 h 1232598"/>
                      <a:gd name="connsiteX7" fmla="*/ 3262864 w 3284958"/>
                      <a:gd name="connsiteY7" fmla="*/ 546167 h 1232598"/>
                      <a:gd name="connsiteX8" fmla="*/ 1695322 w 3284958"/>
                      <a:gd name="connsiteY8" fmla="*/ 1231628 h 1232598"/>
                      <a:gd name="connsiteX9" fmla="*/ 20282 w 3284958"/>
                      <a:gd name="connsiteY9" fmla="*/ 539154 h 1232598"/>
                      <a:gd name="connsiteX10" fmla="*/ 785004 w 3284958"/>
                      <a:gd name="connsiteY10" fmla="*/ 0 h 1232598"/>
                      <a:gd name="connsiteX0" fmla="*/ 785004 w 3284958"/>
                      <a:gd name="connsiteY0" fmla="*/ 0 h 1232688"/>
                      <a:gd name="connsiteX1" fmla="*/ 721051 w 3284958"/>
                      <a:gd name="connsiteY1" fmla="*/ 383534 h 1232688"/>
                      <a:gd name="connsiteX2" fmla="*/ 674786 w 3284958"/>
                      <a:gd name="connsiteY2" fmla="*/ 473339 h 1232688"/>
                      <a:gd name="connsiteX3" fmla="*/ 1710289 w 3284958"/>
                      <a:gd name="connsiteY3" fmla="*/ 733634 h 1232688"/>
                      <a:gd name="connsiteX4" fmla="*/ 2685921 w 3284958"/>
                      <a:gd name="connsiteY4" fmla="*/ 481816 h 1232688"/>
                      <a:gd name="connsiteX5" fmla="*/ 2626050 w 3284958"/>
                      <a:gd name="connsiteY5" fmla="*/ 386783 h 1232688"/>
                      <a:gd name="connsiteX6" fmla="*/ 2575702 w 3284958"/>
                      <a:gd name="connsiteY6" fmla="*/ 36733 h 1232688"/>
                      <a:gd name="connsiteX7" fmla="*/ 3262864 w 3284958"/>
                      <a:gd name="connsiteY7" fmla="*/ 546167 h 1232688"/>
                      <a:gd name="connsiteX8" fmla="*/ 1695322 w 3284958"/>
                      <a:gd name="connsiteY8" fmla="*/ 1231628 h 1232688"/>
                      <a:gd name="connsiteX9" fmla="*/ 20282 w 3284958"/>
                      <a:gd name="connsiteY9" fmla="*/ 539154 h 1232688"/>
                      <a:gd name="connsiteX10" fmla="*/ 785004 w 3284958"/>
                      <a:gd name="connsiteY10" fmla="*/ 0 h 1232688"/>
                      <a:gd name="connsiteX0" fmla="*/ 785004 w 3287598"/>
                      <a:gd name="connsiteY0" fmla="*/ 0 h 1232813"/>
                      <a:gd name="connsiteX1" fmla="*/ 721051 w 3287598"/>
                      <a:gd name="connsiteY1" fmla="*/ 383534 h 1232813"/>
                      <a:gd name="connsiteX2" fmla="*/ 674786 w 3287598"/>
                      <a:gd name="connsiteY2" fmla="*/ 473339 h 1232813"/>
                      <a:gd name="connsiteX3" fmla="*/ 1710289 w 3287598"/>
                      <a:gd name="connsiteY3" fmla="*/ 733634 h 1232813"/>
                      <a:gd name="connsiteX4" fmla="*/ 2685921 w 3287598"/>
                      <a:gd name="connsiteY4" fmla="*/ 481816 h 1232813"/>
                      <a:gd name="connsiteX5" fmla="*/ 2626050 w 3287598"/>
                      <a:gd name="connsiteY5" fmla="*/ 386783 h 1232813"/>
                      <a:gd name="connsiteX6" fmla="*/ 2575702 w 3287598"/>
                      <a:gd name="connsiteY6" fmla="*/ 36733 h 1232813"/>
                      <a:gd name="connsiteX7" fmla="*/ 3265585 w 3287598"/>
                      <a:gd name="connsiteY7" fmla="*/ 594502 h 1232813"/>
                      <a:gd name="connsiteX8" fmla="*/ 1695322 w 3287598"/>
                      <a:gd name="connsiteY8" fmla="*/ 1231628 h 1232813"/>
                      <a:gd name="connsiteX9" fmla="*/ 20282 w 3287598"/>
                      <a:gd name="connsiteY9" fmla="*/ 539154 h 1232813"/>
                      <a:gd name="connsiteX10" fmla="*/ 785004 w 3287598"/>
                      <a:gd name="connsiteY10" fmla="*/ 0 h 1232813"/>
                      <a:gd name="connsiteX0" fmla="*/ 785004 w 3266439"/>
                      <a:gd name="connsiteY0" fmla="*/ 0 h 1232813"/>
                      <a:gd name="connsiteX1" fmla="*/ 721051 w 3266439"/>
                      <a:gd name="connsiteY1" fmla="*/ 383534 h 1232813"/>
                      <a:gd name="connsiteX2" fmla="*/ 674786 w 3266439"/>
                      <a:gd name="connsiteY2" fmla="*/ 473339 h 1232813"/>
                      <a:gd name="connsiteX3" fmla="*/ 1710289 w 3266439"/>
                      <a:gd name="connsiteY3" fmla="*/ 733634 h 1232813"/>
                      <a:gd name="connsiteX4" fmla="*/ 2685921 w 3266439"/>
                      <a:gd name="connsiteY4" fmla="*/ 481816 h 1232813"/>
                      <a:gd name="connsiteX5" fmla="*/ 2626050 w 3266439"/>
                      <a:gd name="connsiteY5" fmla="*/ 386783 h 1232813"/>
                      <a:gd name="connsiteX6" fmla="*/ 2575702 w 3266439"/>
                      <a:gd name="connsiteY6" fmla="*/ 36733 h 1232813"/>
                      <a:gd name="connsiteX7" fmla="*/ 3265585 w 3266439"/>
                      <a:gd name="connsiteY7" fmla="*/ 594502 h 1232813"/>
                      <a:gd name="connsiteX8" fmla="*/ 1695322 w 3266439"/>
                      <a:gd name="connsiteY8" fmla="*/ 1231628 h 1232813"/>
                      <a:gd name="connsiteX9" fmla="*/ 20282 w 3266439"/>
                      <a:gd name="connsiteY9" fmla="*/ 539154 h 1232813"/>
                      <a:gd name="connsiteX10" fmla="*/ 785004 w 3266439"/>
                      <a:gd name="connsiteY10" fmla="*/ 0 h 1232813"/>
                      <a:gd name="connsiteX0" fmla="*/ 785004 w 3266439"/>
                      <a:gd name="connsiteY0" fmla="*/ 0 h 1232813"/>
                      <a:gd name="connsiteX1" fmla="*/ 721051 w 3266439"/>
                      <a:gd name="connsiteY1" fmla="*/ 383534 h 1232813"/>
                      <a:gd name="connsiteX2" fmla="*/ 674786 w 3266439"/>
                      <a:gd name="connsiteY2" fmla="*/ 473339 h 1232813"/>
                      <a:gd name="connsiteX3" fmla="*/ 1710289 w 3266439"/>
                      <a:gd name="connsiteY3" fmla="*/ 733634 h 1232813"/>
                      <a:gd name="connsiteX4" fmla="*/ 2685921 w 3266439"/>
                      <a:gd name="connsiteY4" fmla="*/ 481816 h 1232813"/>
                      <a:gd name="connsiteX5" fmla="*/ 2626050 w 3266439"/>
                      <a:gd name="connsiteY5" fmla="*/ 386783 h 1232813"/>
                      <a:gd name="connsiteX6" fmla="*/ 2575702 w 3266439"/>
                      <a:gd name="connsiteY6" fmla="*/ 36733 h 1232813"/>
                      <a:gd name="connsiteX7" fmla="*/ 3265585 w 3266439"/>
                      <a:gd name="connsiteY7" fmla="*/ 594502 h 1232813"/>
                      <a:gd name="connsiteX8" fmla="*/ 1695322 w 3266439"/>
                      <a:gd name="connsiteY8" fmla="*/ 1231628 h 1232813"/>
                      <a:gd name="connsiteX9" fmla="*/ 20282 w 3266439"/>
                      <a:gd name="connsiteY9" fmla="*/ 539154 h 1232813"/>
                      <a:gd name="connsiteX10" fmla="*/ 785004 w 3266439"/>
                      <a:gd name="connsiteY10" fmla="*/ 0 h 1232813"/>
                      <a:gd name="connsiteX0" fmla="*/ 785004 w 3266439"/>
                      <a:gd name="connsiteY0" fmla="*/ 0 h 1232813"/>
                      <a:gd name="connsiteX1" fmla="*/ 721051 w 3266439"/>
                      <a:gd name="connsiteY1" fmla="*/ 383534 h 1232813"/>
                      <a:gd name="connsiteX2" fmla="*/ 674786 w 3266439"/>
                      <a:gd name="connsiteY2" fmla="*/ 473339 h 1232813"/>
                      <a:gd name="connsiteX3" fmla="*/ 1710289 w 3266439"/>
                      <a:gd name="connsiteY3" fmla="*/ 733634 h 1232813"/>
                      <a:gd name="connsiteX4" fmla="*/ 2685921 w 3266439"/>
                      <a:gd name="connsiteY4" fmla="*/ 481816 h 1232813"/>
                      <a:gd name="connsiteX5" fmla="*/ 2626050 w 3266439"/>
                      <a:gd name="connsiteY5" fmla="*/ 386783 h 1232813"/>
                      <a:gd name="connsiteX6" fmla="*/ 2575702 w 3266439"/>
                      <a:gd name="connsiteY6" fmla="*/ 36733 h 1232813"/>
                      <a:gd name="connsiteX7" fmla="*/ 3265585 w 3266439"/>
                      <a:gd name="connsiteY7" fmla="*/ 594502 h 1232813"/>
                      <a:gd name="connsiteX8" fmla="*/ 1695322 w 3266439"/>
                      <a:gd name="connsiteY8" fmla="*/ 1231628 h 1232813"/>
                      <a:gd name="connsiteX9" fmla="*/ 20282 w 3266439"/>
                      <a:gd name="connsiteY9" fmla="*/ 539154 h 1232813"/>
                      <a:gd name="connsiteX10" fmla="*/ 785004 w 3266439"/>
                      <a:gd name="connsiteY10" fmla="*/ 0 h 1232813"/>
                      <a:gd name="connsiteX0" fmla="*/ 785004 w 3265850"/>
                      <a:gd name="connsiteY0" fmla="*/ 0 h 1232833"/>
                      <a:gd name="connsiteX1" fmla="*/ 721051 w 3265850"/>
                      <a:gd name="connsiteY1" fmla="*/ 383534 h 1232833"/>
                      <a:gd name="connsiteX2" fmla="*/ 674786 w 3265850"/>
                      <a:gd name="connsiteY2" fmla="*/ 473339 h 1232833"/>
                      <a:gd name="connsiteX3" fmla="*/ 1710289 w 3265850"/>
                      <a:gd name="connsiteY3" fmla="*/ 733634 h 1232833"/>
                      <a:gd name="connsiteX4" fmla="*/ 2685921 w 3265850"/>
                      <a:gd name="connsiteY4" fmla="*/ 481816 h 1232833"/>
                      <a:gd name="connsiteX5" fmla="*/ 2626050 w 3265850"/>
                      <a:gd name="connsiteY5" fmla="*/ 386783 h 1232833"/>
                      <a:gd name="connsiteX6" fmla="*/ 2575702 w 3265850"/>
                      <a:gd name="connsiteY6" fmla="*/ 36733 h 1232833"/>
                      <a:gd name="connsiteX7" fmla="*/ 3265585 w 3265850"/>
                      <a:gd name="connsiteY7" fmla="*/ 594502 h 1232833"/>
                      <a:gd name="connsiteX8" fmla="*/ 1695322 w 3265850"/>
                      <a:gd name="connsiteY8" fmla="*/ 1231628 h 1232833"/>
                      <a:gd name="connsiteX9" fmla="*/ 20282 w 3265850"/>
                      <a:gd name="connsiteY9" fmla="*/ 539154 h 1232833"/>
                      <a:gd name="connsiteX10" fmla="*/ 785004 w 3265850"/>
                      <a:gd name="connsiteY10" fmla="*/ 0 h 1232833"/>
                      <a:gd name="connsiteX0" fmla="*/ 785004 w 3265585"/>
                      <a:gd name="connsiteY0" fmla="*/ 0 h 1232872"/>
                      <a:gd name="connsiteX1" fmla="*/ 721051 w 3265585"/>
                      <a:gd name="connsiteY1" fmla="*/ 383534 h 1232872"/>
                      <a:gd name="connsiteX2" fmla="*/ 674786 w 3265585"/>
                      <a:gd name="connsiteY2" fmla="*/ 473339 h 1232872"/>
                      <a:gd name="connsiteX3" fmla="*/ 1710289 w 3265585"/>
                      <a:gd name="connsiteY3" fmla="*/ 733634 h 1232872"/>
                      <a:gd name="connsiteX4" fmla="*/ 2685921 w 3265585"/>
                      <a:gd name="connsiteY4" fmla="*/ 481816 h 1232872"/>
                      <a:gd name="connsiteX5" fmla="*/ 2626050 w 3265585"/>
                      <a:gd name="connsiteY5" fmla="*/ 386783 h 1232872"/>
                      <a:gd name="connsiteX6" fmla="*/ 2575702 w 3265585"/>
                      <a:gd name="connsiteY6" fmla="*/ 36733 h 1232872"/>
                      <a:gd name="connsiteX7" fmla="*/ 3265585 w 3265585"/>
                      <a:gd name="connsiteY7" fmla="*/ 594502 h 1232872"/>
                      <a:gd name="connsiteX8" fmla="*/ 1695322 w 3265585"/>
                      <a:gd name="connsiteY8" fmla="*/ 1231628 h 1232872"/>
                      <a:gd name="connsiteX9" fmla="*/ 20282 w 3265585"/>
                      <a:gd name="connsiteY9" fmla="*/ 539154 h 1232872"/>
                      <a:gd name="connsiteX10" fmla="*/ 785004 w 3265585"/>
                      <a:gd name="connsiteY10" fmla="*/ 0 h 1232872"/>
                      <a:gd name="connsiteX0" fmla="*/ 785004 w 3265585"/>
                      <a:gd name="connsiteY0" fmla="*/ 0 h 1231699"/>
                      <a:gd name="connsiteX1" fmla="*/ 721051 w 3265585"/>
                      <a:gd name="connsiteY1" fmla="*/ 383534 h 1231699"/>
                      <a:gd name="connsiteX2" fmla="*/ 674786 w 3265585"/>
                      <a:gd name="connsiteY2" fmla="*/ 473339 h 1231699"/>
                      <a:gd name="connsiteX3" fmla="*/ 1710289 w 3265585"/>
                      <a:gd name="connsiteY3" fmla="*/ 733634 h 1231699"/>
                      <a:gd name="connsiteX4" fmla="*/ 2685921 w 3265585"/>
                      <a:gd name="connsiteY4" fmla="*/ 481816 h 1231699"/>
                      <a:gd name="connsiteX5" fmla="*/ 2626050 w 3265585"/>
                      <a:gd name="connsiteY5" fmla="*/ 386783 h 1231699"/>
                      <a:gd name="connsiteX6" fmla="*/ 2575702 w 3265585"/>
                      <a:gd name="connsiteY6" fmla="*/ 36733 h 1231699"/>
                      <a:gd name="connsiteX7" fmla="*/ 3265585 w 3265585"/>
                      <a:gd name="connsiteY7" fmla="*/ 594502 h 1231699"/>
                      <a:gd name="connsiteX8" fmla="*/ 1695322 w 3265585"/>
                      <a:gd name="connsiteY8" fmla="*/ 1231628 h 1231699"/>
                      <a:gd name="connsiteX9" fmla="*/ 20282 w 3265585"/>
                      <a:gd name="connsiteY9" fmla="*/ 539154 h 1231699"/>
                      <a:gd name="connsiteX10" fmla="*/ 785004 w 3265585"/>
                      <a:gd name="connsiteY10" fmla="*/ 0 h 1231699"/>
                      <a:gd name="connsiteX0" fmla="*/ 785004 w 3265585"/>
                      <a:gd name="connsiteY0" fmla="*/ 0 h 1231628"/>
                      <a:gd name="connsiteX1" fmla="*/ 721051 w 3265585"/>
                      <a:gd name="connsiteY1" fmla="*/ 383534 h 1231628"/>
                      <a:gd name="connsiteX2" fmla="*/ 674786 w 3265585"/>
                      <a:gd name="connsiteY2" fmla="*/ 473339 h 1231628"/>
                      <a:gd name="connsiteX3" fmla="*/ 1710289 w 3265585"/>
                      <a:gd name="connsiteY3" fmla="*/ 733634 h 1231628"/>
                      <a:gd name="connsiteX4" fmla="*/ 2685921 w 3265585"/>
                      <a:gd name="connsiteY4" fmla="*/ 481816 h 1231628"/>
                      <a:gd name="connsiteX5" fmla="*/ 2626050 w 3265585"/>
                      <a:gd name="connsiteY5" fmla="*/ 386783 h 1231628"/>
                      <a:gd name="connsiteX6" fmla="*/ 2575702 w 3265585"/>
                      <a:gd name="connsiteY6" fmla="*/ 36733 h 1231628"/>
                      <a:gd name="connsiteX7" fmla="*/ 3265585 w 3265585"/>
                      <a:gd name="connsiteY7" fmla="*/ 594502 h 1231628"/>
                      <a:gd name="connsiteX8" fmla="*/ 1695322 w 3265585"/>
                      <a:gd name="connsiteY8" fmla="*/ 1231628 h 1231628"/>
                      <a:gd name="connsiteX9" fmla="*/ 20282 w 3265585"/>
                      <a:gd name="connsiteY9" fmla="*/ 539154 h 1231628"/>
                      <a:gd name="connsiteX10" fmla="*/ 785004 w 3265585"/>
                      <a:gd name="connsiteY10" fmla="*/ 0 h 1231628"/>
                      <a:gd name="connsiteX0" fmla="*/ 785004 w 3265585"/>
                      <a:gd name="connsiteY0" fmla="*/ 0 h 1231628"/>
                      <a:gd name="connsiteX1" fmla="*/ 721051 w 3265585"/>
                      <a:gd name="connsiteY1" fmla="*/ 383534 h 1231628"/>
                      <a:gd name="connsiteX2" fmla="*/ 674786 w 3265585"/>
                      <a:gd name="connsiteY2" fmla="*/ 473339 h 1231628"/>
                      <a:gd name="connsiteX3" fmla="*/ 1710289 w 3265585"/>
                      <a:gd name="connsiteY3" fmla="*/ 733634 h 1231628"/>
                      <a:gd name="connsiteX4" fmla="*/ 2685921 w 3265585"/>
                      <a:gd name="connsiteY4" fmla="*/ 481816 h 1231628"/>
                      <a:gd name="connsiteX5" fmla="*/ 2626050 w 3265585"/>
                      <a:gd name="connsiteY5" fmla="*/ 386783 h 1231628"/>
                      <a:gd name="connsiteX6" fmla="*/ 2575702 w 3265585"/>
                      <a:gd name="connsiteY6" fmla="*/ 36733 h 1231628"/>
                      <a:gd name="connsiteX7" fmla="*/ 3265585 w 3265585"/>
                      <a:gd name="connsiteY7" fmla="*/ 594502 h 1231628"/>
                      <a:gd name="connsiteX8" fmla="*/ 1695322 w 3265585"/>
                      <a:gd name="connsiteY8" fmla="*/ 1231628 h 1231628"/>
                      <a:gd name="connsiteX9" fmla="*/ 20282 w 3265585"/>
                      <a:gd name="connsiteY9" fmla="*/ 539154 h 1231628"/>
                      <a:gd name="connsiteX10" fmla="*/ 785004 w 3265585"/>
                      <a:gd name="connsiteY10" fmla="*/ 0 h 1231628"/>
                      <a:gd name="connsiteX0" fmla="*/ 785004 w 3265585"/>
                      <a:gd name="connsiteY0" fmla="*/ 0 h 1231628"/>
                      <a:gd name="connsiteX1" fmla="*/ 721051 w 3265585"/>
                      <a:gd name="connsiteY1" fmla="*/ 383534 h 1231628"/>
                      <a:gd name="connsiteX2" fmla="*/ 674786 w 3265585"/>
                      <a:gd name="connsiteY2" fmla="*/ 473339 h 1231628"/>
                      <a:gd name="connsiteX3" fmla="*/ 1710289 w 3265585"/>
                      <a:gd name="connsiteY3" fmla="*/ 733634 h 1231628"/>
                      <a:gd name="connsiteX4" fmla="*/ 2685921 w 3265585"/>
                      <a:gd name="connsiteY4" fmla="*/ 481816 h 1231628"/>
                      <a:gd name="connsiteX5" fmla="*/ 2626050 w 3265585"/>
                      <a:gd name="connsiteY5" fmla="*/ 386783 h 1231628"/>
                      <a:gd name="connsiteX6" fmla="*/ 2575702 w 3265585"/>
                      <a:gd name="connsiteY6" fmla="*/ 36733 h 1231628"/>
                      <a:gd name="connsiteX7" fmla="*/ 3265585 w 3265585"/>
                      <a:gd name="connsiteY7" fmla="*/ 594502 h 1231628"/>
                      <a:gd name="connsiteX8" fmla="*/ 1695322 w 3265585"/>
                      <a:gd name="connsiteY8" fmla="*/ 1231628 h 1231628"/>
                      <a:gd name="connsiteX9" fmla="*/ 20282 w 3265585"/>
                      <a:gd name="connsiteY9" fmla="*/ 539154 h 1231628"/>
                      <a:gd name="connsiteX10" fmla="*/ 785004 w 3265585"/>
                      <a:gd name="connsiteY10" fmla="*/ 0 h 1231628"/>
                      <a:gd name="connsiteX0" fmla="*/ 806273 w 3286854"/>
                      <a:gd name="connsiteY0" fmla="*/ 0 h 1231628"/>
                      <a:gd name="connsiteX1" fmla="*/ 742320 w 3286854"/>
                      <a:gd name="connsiteY1" fmla="*/ 383534 h 1231628"/>
                      <a:gd name="connsiteX2" fmla="*/ 696055 w 3286854"/>
                      <a:gd name="connsiteY2" fmla="*/ 473339 h 1231628"/>
                      <a:gd name="connsiteX3" fmla="*/ 1731558 w 3286854"/>
                      <a:gd name="connsiteY3" fmla="*/ 733634 h 1231628"/>
                      <a:gd name="connsiteX4" fmla="*/ 2707190 w 3286854"/>
                      <a:gd name="connsiteY4" fmla="*/ 481816 h 1231628"/>
                      <a:gd name="connsiteX5" fmla="*/ 2647319 w 3286854"/>
                      <a:gd name="connsiteY5" fmla="*/ 386783 h 1231628"/>
                      <a:gd name="connsiteX6" fmla="*/ 2596971 w 3286854"/>
                      <a:gd name="connsiteY6" fmla="*/ 36733 h 1231628"/>
                      <a:gd name="connsiteX7" fmla="*/ 3286854 w 3286854"/>
                      <a:gd name="connsiteY7" fmla="*/ 594502 h 1231628"/>
                      <a:gd name="connsiteX8" fmla="*/ 1716591 w 3286854"/>
                      <a:gd name="connsiteY8" fmla="*/ 1231628 h 1231628"/>
                      <a:gd name="connsiteX9" fmla="*/ 19780 w 3286854"/>
                      <a:gd name="connsiteY9" fmla="*/ 566774 h 1231628"/>
                      <a:gd name="connsiteX10" fmla="*/ 806273 w 3286854"/>
                      <a:gd name="connsiteY10" fmla="*/ 0 h 1231628"/>
                      <a:gd name="connsiteX0" fmla="*/ 806273 w 3286854"/>
                      <a:gd name="connsiteY0" fmla="*/ 0 h 1231628"/>
                      <a:gd name="connsiteX1" fmla="*/ 742320 w 3286854"/>
                      <a:gd name="connsiteY1" fmla="*/ 383534 h 1231628"/>
                      <a:gd name="connsiteX2" fmla="*/ 696055 w 3286854"/>
                      <a:gd name="connsiteY2" fmla="*/ 473339 h 1231628"/>
                      <a:gd name="connsiteX3" fmla="*/ 1731558 w 3286854"/>
                      <a:gd name="connsiteY3" fmla="*/ 733634 h 1231628"/>
                      <a:gd name="connsiteX4" fmla="*/ 2707190 w 3286854"/>
                      <a:gd name="connsiteY4" fmla="*/ 481816 h 1231628"/>
                      <a:gd name="connsiteX5" fmla="*/ 2647319 w 3286854"/>
                      <a:gd name="connsiteY5" fmla="*/ 386783 h 1231628"/>
                      <a:gd name="connsiteX6" fmla="*/ 2596971 w 3286854"/>
                      <a:gd name="connsiteY6" fmla="*/ 36733 h 1231628"/>
                      <a:gd name="connsiteX7" fmla="*/ 3286854 w 3286854"/>
                      <a:gd name="connsiteY7" fmla="*/ 594502 h 1231628"/>
                      <a:gd name="connsiteX8" fmla="*/ 1716591 w 3286854"/>
                      <a:gd name="connsiteY8" fmla="*/ 1231628 h 1231628"/>
                      <a:gd name="connsiteX9" fmla="*/ 19780 w 3286854"/>
                      <a:gd name="connsiteY9" fmla="*/ 566774 h 1231628"/>
                      <a:gd name="connsiteX10" fmla="*/ 806273 w 3286854"/>
                      <a:gd name="connsiteY10" fmla="*/ 0 h 1231628"/>
                      <a:gd name="connsiteX0" fmla="*/ 795144 w 3275725"/>
                      <a:gd name="connsiteY0" fmla="*/ 0 h 1231628"/>
                      <a:gd name="connsiteX1" fmla="*/ 731191 w 3275725"/>
                      <a:gd name="connsiteY1" fmla="*/ 383534 h 1231628"/>
                      <a:gd name="connsiteX2" fmla="*/ 684926 w 3275725"/>
                      <a:gd name="connsiteY2" fmla="*/ 473339 h 1231628"/>
                      <a:gd name="connsiteX3" fmla="*/ 1720429 w 3275725"/>
                      <a:gd name="connsiteY3" fmla="*/ 733634 h 1231628"/>
                      <a:gd name="connsiteX4" fmla="*/ 2696061 w 3275725"/>
                      <a:gd name="connsiteY4" fmla="*/ 481816 h 1231628"/>
                      <a:gd name="connsiteX5" fmla="*/ 2636190 w 3275725"/>
                      <a:gd name="connsiteY5" fmla="*/ 386783 h 1231628"/>
                      <a:gd name="connsiteX6" fmla="*/ 2585842 w 3275725"/>
                      <a:gd name="connsiteY6" fmla="*/ 36733 h 1231628"/>
                      <a:gd name="connsiteX7" fmla="*/ 3275725 w 3275725"/>
                      <a:gd name="connsiteY7" fmla="*/ 594502 h 1231628"/>
                      <a:gd name="connsiteX8" fmla="*/ 1705462 w 3275725"/>
                      <a:gd name="connsiteY8" fmla="*/ 1231628 h 1231628"/>
                      <a:gd name="connsiteX9" fmla="*/ 8651 w 3275725"/>
                      <a:gd name="connsiteY9" fmla="*/ 566774 h 1231628"/>
                      <a:gd name="connsiteX10" fmla="*/ 795144 w 3275725"/>
                      <a:gd name="connsiteY10" fmla="*/ 0 h 1231628"/>
                      <a:gd name="connsiteX0" fmla="*/ 795144 w 3275725"/>
                      <a:gd name="connsiteY0" fmla="*/ 0 h 1231628"/>
                      <a:gd name="connsiteX1" fmla="*/ 731191 w 3275725"/>
                      <a:gd name="connsiteY1" fmla="*/ 383534 h 1231628"/>
                      <a:gd name="connsiteX2" fmla="*/ 684926 w 3275725"/>
                      <a:gd name="connsiteY2" fmla="*/ 473339 h 1231628"/>
                      <a:gd name="connsiteX3" fmla="*/ 1720429 w 3275725"/>
                      <a:gd name="connsiteY3" fmla="*/ 733634 h 1231628"/>
                      <a:gd name="connsiteX4" fmla="*/ 2696061 w 3275725"/>
                      <a:gd name="connsiteY4" fmla="*/ 481816 h 1231628"/>
                      <a:gd name="connsiteX5" fmla="*/ 2636190 w 3275725"/>
                      <a:gd name="connsiteY5" fmla="*/ 386783 h 1231628"/>
                      <a:gd name="connsiteX6" fmla="*/ 2585842 w 3275725"/>
                      <a:gd name="connsiteY6" fmla="*/ 36733 h 1231628"/>
                      <a:gd name="connsiteX7" fmla="*/ 3275725 w 3275725"/>
                      <a:gd name="connsiteY7" fmla="*/ 594502 h 1231628"/>
                      <a:gd name="connsiteX8" fmla="*/ 1705462 w 3275725"/>
                      <a:gd name="connsiteY8" fmla="*/ 1231628 h 1231628"/>
                      <a:gd name="connsiteX9" fmla="*/ 8651 w 3275725"/>
                      <a:gd name="connsiteY9" fmla="*/ 566774 h 1231628"/>
                      <a:gd name="connsiteX10" fmla="*/ 795144 w 3275725"/>
                      <a:gd name="connsiteY10" fmla="*/ 0 h 1231628"/>
                      <a:gd name="connsiteX0" fmla="*/ 786500 w 3267081"/>
                      <a:gd name="connsiteY0" fmla="*/ 0 h 1231628"/>
                      <a:gd name="connsiteX1" fmla="*/ 722547 w 3267081"/>
                      <a:gd name="connsiteY1" fmla="*/ 383534 h 1231628"/>
                      <a:gd name="connsiteX2" fmla="*/ 676282 w 3267081"/>
                      <a:gd name="connsiteY2" fmla="*/ 473339 h 1231628"/>
                      <a:gd name="connsiteX3" fmla="*/ 1711785 w 3267081"/>
                      <a:gd name="connsiteY3" fmla="*/ 733634 h 1231628"/>
                      <a:gd name="connsiteX4" fmla="*/ 2687417 w 3267081"/>
                      <a:gd name="connsiteY4" fmla="*/ 481816 h 1231628"/>
                      <a:gd name="connsiteX5" fmla="*/ 2627546 w 3267081"/>
                      <a:gd name="connsiteY5" fmla="*/ 386783 h 1231628"/>
                      <a:gd name="connsiteX6" fmla="*/ 2577198 w 3267081"/>
                      <a:gd name="connsiteY6" fmla="*/ 36733 h 1231628"/>
                      <a:gd name="connsiteX7" fmla="*/ 3267081 w 3267081"/>
                      <a:gd name="connsiteY7" fmla="*/ 594502 h 1231628"/>
                      <a:gd name="connsiteX8" fmla="*/ 1696818 w 3267081"/>
                      <a:gd name="connsiteY8" fmla="*/ 1231628 h 1231628"/>
                      <a:gd name="connsiteX9" fmla="*/ 7 w 3267081"/>
                      <a:gd name="connsiteY9" fmla="*/ 566774 h 1231628"/>
                      <a:gd name="connsiteX10" fmla="*/ 786500 w 3267081"/>
                      <a:gd name="connsiteY10" fmla="*/ 0 h 1231628"/>
                      <a:gd name="connsiteX0" fmla="*/ 786586 w 3267167"/>
                      <a:gd name="connsiteY0" fmla="*/ 0 h 1231628"/>
                      <a:gd name="connsiteX1" fmla="*/ 722633 w 3267167"/>
                      <a:gd name="connsiteY1" fmla="*/ 383534 h 1231628"/>
                      <a:gd name="connsiteX2" fmla="*/ 676368 w 3267167"/>
                      <a:gd name="connsiteY2" fmla="*/ 473339 h 1231628"/>
                      <a:gd name="connsiteX3" fmla="*/ 1711871 w 3267167"/>
                      <a:gd name="connsiteY3" fmla="*/ 733634 h 1231628"/>
                      <a:gd name="connsiteX4" fmla="*/ 2687503 w 3267167"/>
                      <a:gd name="connsiteY4" fmla="*/ 481816 h 1231628"/>
                      <a:gd name="connsiteX5" fmla="*/ 2627632 w 3267167"/>
                      <a:gd name="connsiteY5" fmla="*/ 386783 h 1231628"/>
                      <a:gd name="connsiteX6" fmla="*/ 2577284 w 3267167"/>
                      <a:gd name="connsiteY6" fmla="*/ 36733 h 1231628"/>
                      <a:gd name="connsiteX7" fmla="*/ 3267167 w 3267167"/>
                      <a:gd name="connsiteY7" fmla="*/ 594502 h 1231628"/>
                      <a:gd name="connsiteX8" fmla="*/ 1696904 w 3267167"/>
                      <a:gd name="connsiteY8" fmla="*/ 1231628 h 1231628"/>
                      <a:gd name="connsiteX9" fmla="*/ 93 w 3267167"/>
                      <a:gd name="connsiteY9" fmla="*/ 566774 h 1231628"/>
                      <a:gd name="connsiteX10" fmla="*/ 786586 w 3267167"/>
                      <a:gd name="connsiteY10" fmla="*/ 0 h 1231628"/>
                      <a:gd name="connsiteX0" fmla="*/ 782504 w 3267167"/>
                      <a:gd name="connsiteY0" fmla="*/ 0 h 1223572"/>
                      <a:gd name="connsiteX1" fmla="*/ 722633 w 3267167"/>
                      <a:gd name="connsiteY1" fmla="*/ 375478 h 1223572"/>
                      <a:gd name="connsiteX2" fmla="*/ 676368 w 3267167"/>
                      <a:gd name="connsiteY2" fmla="*/ 465283 h 1223572"/>
                      <a:gd name="connsiteX3" fmla="*/ 1711871 w 3267167"/>
                      <a:gd name="connsiteY3" fmla="*/ 725578 h 1223572"/>
                      <a:gd name="connsiteX4" fmla="*/ 2687503 w 3267167"/>
                      <a:gd name="connsiteY4" fmla="*/ 473760 h 1223572"/>
                      <a:gd name="connsiteX5" fmla="*/ 2627632 w 3267167"/>
                      <a:gd name="connsiteY5" fmla="*/ 378727 h 1223572"/>
                      <a:gd name="connsiteX6" fmla="*/ 2577284 w 3267167"/>
                      <a:gd name="connsiteY6" fmla="*/ 28677 h 1223572"/>
                      <a:gd name="connsiteX7" fmla="*/ 3267167 w 3267167"/>
                      <a:gd name="connsiteY7" fmla="*/ 586446 h 1223572"/>
                      <a:gd name="connsiteX8" fmla="*/ 1696904 w 3267167"/>
                      <a:gd name="connsiteY8" fmla="*/ 1223572 h 1223572"/>
                      <a:gd name="connsiteX9" fmla="*/ 93 w 3267167"/>
                      <a:gd name="connsiteY9" fmla="*/ 558718 h 1223572"/>
                      <a:gd name="connsiteX10" fmla="*/ 782504 w 3267167"/>
                      <a:gd name="connsiteY10" fmla="*/ 0 h 1223572"/>
                      <a:gd name="connsiteX0" fmla="*/ 790668 w 3267167"/>
                      <a:gd name="connsiteY0" fmla="*/ 0 h 1223572"/>
                      <a:gd name="connsiteX1" fmla="*/ 722633 w 3267167"/>
                      <a:gd name="connsiteY1" fmla="*/ 375478 h 1223572"/>
                      <a:gd name="connsiteX2" fmla="*/ 676368 w 3267167"/>
                      <a:gd name="connsiteY2" fmla="*/ 465283 h 1223572"/>
                      <a:gd name="connsiteX3" fmla="*/ 1711871 w 3267167"/>
                      <a:gd name="connsiteY3" fmla="*/ 725578 h 1223572"/>
                      <a:gd name="connsiteX4" fmla="*/ 2687503 w 3267167"/>
                      <a:gd name="connsiteY4" fmla="*/ 473760 h 1223572"/>
                      <a:gd name="connsiteX5" fmla="*/ 2627632 w 3267167"/>
                      <a:gd name="connsiteY5" fmla="*/ 378727 h 1223572"/>
                      <a:gd name="connsiteX6" fmla="*/ 2577284 w 3267167"/>
                      <a:gd name="connsiteY6" fmla="*/ 28677 h 1223572"/>
                      <a:gd name="connsiteX7" fmla="*/ 3267167 w 3267167"/>
                      <a:gd name="connsiteY7" fmla="*/ 586446 h 1223572"/>
                      <a:gd name="connsiteX8" fmla="*/ 1696904 w 3267167"/>
                      <a:gd name="connsiteY8" fmla="*/ 1223572 h 1223572"/>
                      <a:gd name="connsiteX9" fmla="*/ 93 w 3267167"/>
                      <a:gd name="connsiteY9" fmla="*/ 558718 h 1223572"/>
                      <a:gd name="connsiteX10" fmla="*/ 790668 w 3267167"/>
                      <a:gd name="connsiteY10" fmla="*/ 0 h 1223572"/>
                      <a:gd name="connsiteX0" fmla="*/ 790668 w 3267167"/>
                      <a:gd name="connsiteY0" fmla="*/ 0 h 1223572"/>
                      <a:gd name="connsiteX1" fmla="*/ 722633 w 3267167"/>
                      <a:gd name="connsiteY1" fmla="*/ 375478 h 1223572"/>
                      <a:gd name="connsiteX2" fmla="*/ 676368 w 3267167"/>
                      <a:gd name="connsiteY2" fmla="*/ 465283 h 1223572"/>
                      <a:gd name="connsiteX3" fmla="*/ 1711871 w 3267167"/>
                      <a:gd name="connsiteY3" fmla="*/ 725578 h 1223572"/>
                      <a:gd name="connsiteX4" fmla="*/ 2687503 w 3267167"/>
                      <a:gd name="connsiteY4" fmla="*/ 473760 h 1223572"/>
                      <a:gd name="connsiteX5" fmla="*/ 2627632 w 3267167"/>
                      <a:gd name="connsiteY5" fmla="*/ 378727 h 1223572"/>
                      <a:gd name="connsiteX6" fmla="*/ 2577284 w 3267167"/>
                      <a:gd name="connsiteY6" fmla="*/ 28677 h 1223572"/>
                      <a:gd name="connsiteX7" fmla="*/ 3267167 w 3267167"/>
                      <a:gd name="connsiteY7" fmla="*/ 586446 h 1223572"/>
                      <a:gd name="connsiteX8" fmla="*/ 1696904 w 3267167"/>
                      <a:gd name="connsiteY8" fmla="*/ 1223572 h 1223572"/>
                      <a:gd name="connsiteX9" fmla="*/ 93 w 3267167"/>
                      <a:gd name="connsiteY9" fmla="*/ 558718 h 1223572"/>
                      <a:gd name="connsiteX10" fmla="*/ 790668 w 3267167"/>
                      <a:gd name="connsiteY10" fmla="*/ 0 h 1223572"/>
                      <a:gd name="connsiteX0" fmla="*/ 790668 w 3267167"/>
                      <a:gd name="connsiteY0" fmla="*/ 0 h 1223572"/>
                      <a:gd name="connsiteX1" fmla="*/ 722633 w 3267167"/>
                      <a:gd name="connsiteY1" fmla="*/ 375478 h 1223572"/>
                      <a:gd name="connsiteX2" fmla="*/ 676368 w 3267167"/>
                      <a:gd name="connsiteY2" fmla="*/ 465283 h 1223572"/>
                      <a:gd name="connsiteX3" fmla="*/ 1711871 w 3267167"/>
                      <a:gd name="connsiteY3" fmla="*/ 725578 h 1223572"/>
                      <a:gd name="connsiteX4" fmla="*/ 2687503 w 3267167"/>
                      <a:gd name="connsiteY4" fmla="*/ 473760 h 1223572"/>
                      <a:gd name="connsiteX5" fmla="*/ 2627632 w 3267167"/>
                      <a:gd name="connsiteY5" fmla="*/ 378727 h 1223572"/>
                      <a:gd name="connsiteX6" fmla="*/ 2577284 w 3267167"/>
                      <a:gd name="connsiteY6" fmla="*/ 28677 h 1223572"/>
                      <a:gd name="connsiteX7" fmla="*/ 3267167 w 3267167"/>
                      <a:gd name="connsiteY7" fmla="*/ 586446 h 1223572"/>
                      <a:gd name="connsiteX8" fmla="*/ 1696904 w 3267167"/>
                      <a:gd name="connsiteY8" fmla="*/ 1223572 h 1223572"/>
                      <a:gd name="connsiteX9" fmla="*/ 93 w 3267167"/>
                      <a:gd name="connsiteY9" fmla="*/ 558718 h 1223572"/>
                      <a:gd name="connsiteX10" fmla="*/ 790668 w 3267167"/>
                      <a:gd name="connsiteY10" fmla="*/ 0 h 1223572"/>
                      <a:gd name="connsiteX0" fmla="*/ 790668 w 3267167"/>
                      <a:gd name="connsiteY0" fmla="*/ 0 h 1223572"/>
                      <a:gd name="connsiteX1" fmla="*/ 740322 w 3267167"/>
                      <a:gd name="connsiteY1" fmla="*/ 369724 h 1223572"/>
                      <a:gd name="connsiteX2" fmla="*/ 676368 w 3267167"/>
                      <a:gd name="connsiteY2" fmla="*/ 465283 h 1223572"/>
                      <a:gd name="connsiteX3" fmla="*/ 1711871 w 3267167"/>
                      <a:gd name="connsiteY3" fmla="*/ 725578 h 1223572"/>
                      <a:gd name="connsiteX4" fmla="*/ 2687503 w 3267167"/>
                      <a:gd name="connsiteY4" fmla="*/ 473760 h 1223572"/>
                      <a:gd name="connsiteX5" fmla="*/ 2627632 w 3267167"/>
                      <a:gd name="connsiteY5" fmla="*/ 378727 h 1223572"/>
                      <a:gd name="connsiteX6" fmla="*/ 2577284 w 3267167"/>
                      <a:gd name="connsiteY6" fmla="*/ 28677 h 1223572"/>
                      <a:gd name="connsiteX7" fmla="*/ 3267167 w 3267167"/>
                      <a:gd name="connsiteY7" fmla="*/ 586446 h 1223572"/>
                      <a:gd name="connsiteX8" fmla="*/ 1696904 w 3267167"/>
                      <a:gd name="connsiteY8" fmla="*/ 1223572 h 1223572"/>
                      <a:gd name="connsiteX9" fmla="*/ 93 w 3267167"/>
                      <a:gd name="connsiteY9" fmla="*/ 558718 h 1223572"/>
                      <a:gd name="connsiteX10" fmla="*/ 790668 w 3267167"/>
                      <a:gd name="connsiteY10" fmla="*/ 0 h 1223572"/>
                      <a:gd name="connsiteX0" fmla="*/ 790668 w 3267167"/>
                      <a:gd name="connsiteY0" fmla="*/ 0 h 1223572"/>
                      <a:gd name="connsiteX1" fmla="*/ 740322 w 3267167"/>
                      <a:gd name="connsiteY1" fmla="*/ 369724 h 1223572"/>
                      <a:gd name="connsiteX2" fmla="*/ 676368 w 3267167"/>
                      <a:gd name="connsiteY2" fmla="*/ 465283 h 1223572"/>
                      <a:gd name="connsiteX3" fmla="*/ 1711871 w 3267167"/>
                      <a:gd name="connsiteY3" fmla="*/ 725578 h 1223572"/>
                      <a:gd name="connsiteX4" fmla="*/ 2687503 w 3267167"/>
                      <a:gd name="connsiteY4" fmla="*/ 473760 h 1223572"/>
                      <a:gd name="connsiteX5" fmla="*/ 2627632 w 3267167"/>
                      <a:gd name="connsiteY5" fmla="*/ 378727 h 1223572"/>
                      <a:gd name="connsiteX6" fmla="*/ 2577284 w 3267167"/>
                      <a:gd name="connsiteY6" fmla="*/ 28677 h 1223572"/>
                      <a:gd name="connsiteX7" fmla="*/ 3267167 w 3267167"/>
                      <a:gd name="connsiteY7" fmla="*/ 586446 h 1223572"/>
                      <a:gd name="connsiteX8" fmla="*/ 1696904 w 3267167"/>
                      <a:gd name="connsiteY8" fmla="*/ 1223572 h 1223572"/>
                      <a:gd name="connsiteX9" fmla="*/ 93 w 3267167"/>
                      <a:gd name="connsiteY9" fmla="*/ 558718 h 1223572"/>
                      <a:gd name="connsiteX10" fmla="*/ 790668 w 3267167"/>
                      <a:gd name="connsiteY10" fmla="*/ 0 h 1223572"/>
                      <a:gd name="connsiteX0" fmla="*/ 790668 w 3267167"/>
                      <a:gd name="connsiteY0" fmla="*/ 0 h 1223572"/>
                      <a:gd name="connsiteX1" fmla="*/ 740322 w 3267167"/>
                      <a:gd name="connsiteY1" fmla="*/ 369724 h 1223572"/>
                      <a:gd name="connsiteX2" fmla="*/ 676368 w 3267167"/>
                      <a:gd name="connsiteY2" fmla="*/ 465283 h 1223572"/>
                      <a:gd name="connsiteX3" fmla="*/ 1711871 w 3267167"/>
                      <a:gd name="connsiteY3" fmla="*/ 725578 h 1223572"/>
                      <a:gd name="connsiteX4" fmla="*/ 2687503 w 3267167"/>
                      <a:gd name="connsiteY4" fmla="*/ 473760 h 1223572"/>
                      <a:gd name="connsiteX5" fmla="*/ 2627632 w 3267167"/>
                      <a:gd name="connsiteY5" fmla="*/ 378727 h 1223572"/>
                      <a:gd name="connsiteX6" fmla="*/ 2577284 w 3267167"/>
                      <a:gd name="connsiteY6" fmla="*/ 28677 h 1223572"/>
                      <a:gd name="connsiteX7" fmla="*/ 3267167 w 3267167"/>
                      <a:gd name="connsiteY7" fmla="*/ 586446 h 1223572"/>
                      <a:gd name="connsiteX8" fmla="*/ 1696904 w 3267167"/>
                      <a:gd name="connsiteY8" fmla="*/ 1223572 h 1223572"/>
                      <a:gd name="connsiteX9" fmla="*/ 93 w 3267167"/>
                      <a:gd name="connsiteY9" fmla="*/ 558718 h 1223572"/>
                      <a:gd name="connsiteX10" fmla="*/ 790668 w 3267167"/>
                      <a:gd name="connsiteY10" fmla="*/ 0 h 1223572"/>
                      <a:gd name="connsiteX0" fmla="*/ 790668 w 3267167"/>
                      <a:gd name="connsiteY0" fmla="*/ 0 h 1223572"/>
                      <a:gd name="connsiteX1" fmla="*/ 740322 w 3267167"/>
                      <a:gd name="connsiteY1" fmla="*/ 369724 h 1223572"/>
                      <a:gd name="connsiteX2" fmla="*/ 676368 w 3267167"/>
                      <a:gd name="connsiteY2" fmla="*/ 465283 h 1223572"/>
                      <a:gd name="connsiteX3" fmla="*/ 1711871 w 3267167"/>
                      <a:gd name="connsiteY3" fmla="*/ 725578 h 1223572"/>
                      <a:gd name="connsiteX4" fmla="*/ 2687503 w 3267167"/>
                      <a:gd name="connsiteY4" fmla="*/ 473760 h 1223572"/>
                      <a:gd name="connsiteX5" fmla="*/ 2627632 w 3267167"/>
                      <a:gd name="connsiteY5" fmla="*/ 378727 h 1223572"/>
                      <a:gd name="connsiteX6" fmla="*/ 2577284 w 3267167"/>
                      <a:gd name="connsiteY6" fmla="*/ 28677 h 1223572"/>
                      <a:gd name="connsiteX7" fmla="*/ 3267167 w 3267167"/>
                      <a:gd name="connsiteY7" fmla="*/ 586446 h 1223572"/>
                      <a:gd name="connsiteX8" fmla="*/ 1696904 w 3267167"/>
                      <a:gd name="connsiteY8" fmla="*/ 1223572 h 1223572"/>
                      <a:gd name="connsiteX9" fmla="*/ 93 w 3267167"/>
                      <a:gd name="connsiteY9" fmla="*/ 558718 h 1223572"/>
                      <a:gd name="connsiteX10" fmla="*/ 790668 w 3267167"/>
                      <a:gd name="connsiteY10" fmla="*/ 0 h 1223572"/>
                      <a:gd name="connsiteX0" fmla="*/ 790668 w 3267167"/>
                      <a:gd name="connsiteY0" fmla="*/ 0 h 1223572"/>
                      <a:gd name="connsiteX1" fmla="*/ 740322 w 3267167"/>
                      <a:gd name="connsiteY1" fmla="*/ 369724 h 1223572"/>
                      <a:gd name="connsiteX2" fmla="*/ 676368 w 3267167"/>
                      <a:gd name="connsiteY2" fmla="*/ 465283 h 1223572"/>
                      <a:gd name="connsiteX3" fmla="*/ 1711871 w 3267167"/>
                      <a:gd name="connsiteY3" fmla="*/ 725578 h 1223572"/>
                      <a:gd name="connsiteX4" fmla="*/ 2687503 w 3267167"/>
                      <a:gd name="connsiteY4" fmla="*/ 473760 h 1223572"/>
                      <a:gd name="connsiteX5" fmla="*/ 2627632 w 3267167"/>
                      <a:gd name="connsiteY5" fmla="*/ 378727 h 1223572"/>
                      <a:gd name="connsiteX6" fmla="*/ 2577284 w 3267167"/>
                      <a:gd name="connsiteY6" fmla="*/ 28677 h 1223572"/>
                      <a:gd name="connsiteX7" fmla="*/ 3267167 w 3267167"/>
                      <a:gd name="connsiteY7" fmla="*/ 586446 h 1223572"/>
                      <a:gd name="connsiteX8" fmla="*/ 1696904 w 3267167"/>
                      <a:gd name="connsiteY8" fmla="*/ 1223572 h 1223572"/>
                      <a:gd name="connsiteX9" fmla="*/ 93 w 3267167"/>
                      <a:gd name="connsiteY9" fmla="*/ 558718 h 1223572"/>
                      <a:gd name="connsiteX10" fmla="*/ 790668 w 3267167"/>
                      <a:gd name="connsiteY10" fmla="*/ 0 h 1223572"/>
                      <a:gd name="connsiteX0" fmla="*/ 790668 w 3267167"/>
                      <a:gd name="connsiteY0" fmla="*/ 0 h 1223572"/>
                      <a:gd name="connsiteX1" fmla="*/ 740322 w 3267167"/>
                      <a:gd name="connsiteY1" fmla="*/ 369724 h 1223572"/>
                      <a:gd name="connsiteX2" fmla="*/ 676368 w 3267167"/>
                      <a:gd name="connsiteY2" fmla="*/ 465283 h 1223572"/>
                      <a:gd name="connsiteX3" fmla="*/ 1711871 w 3267167"/>
                      <a:gd name="connsiteY3" fmla="*/ 725578 h 1223572"/>
                      <a:gd name="connsiteX4" fmla="*/ 2687503 w 3267167"/>
                      <a:gd name="connsiteY4" fmla="*/ 473760 h 1223572"/>
                      <a:gd name="connsiteX5" fmla="*/ 2627632 w 3267167"/>
                      <a:gd name="connsiteY5" fmla="*/ 378727 h 1223572"/>
                      <a:gd name="connsiteX6" fmla="*/ 2577284 w 3267167"/>
                      <a:gd name="connsiteY6" fmla="*/ 28677 h 1223572"/>
                      <a:gd name="connsiteX7" fmla="*/ 3267167 w 3267167"/>
                      <a:gd name="connsiteY7" fmla="*/ 586446 h 1223572"/>
                      <a:gd name="connsiteX8" fmla="*/ 1696904 w 3267167"/>
                      <a:gd name="connsiteY8" fmla="*/ 1223572 h 1223572"/>
                      <a:gd name="connsiteX9" fmla="*/ 93 w 3267167"/>
                      <a:gd name="connsiteY9" fmla="*/ 558718 h 1223572"/>
                      <a:gd name="connsiteX10" fmla="*/ 790668 w 3267167"/>
                      <a:gd name="connsiteY10" fmla="*/ 0 h 1223572"/>
                      <a:gd name="connsiteX0" fmla="*/ 790668 w 3267167"/>
                      <a:gd name="connsiteY0" fmla="*/ 0 h 1223572"/>
                      <a:gd name="connsiteX1" fmla="*/ 737601 w 3267167"/>
                      <a:gd name="connsiteY1" fmla="*/ 369724 h 1223572"/>
                      <a:gd name="connsiteX2" fmla="*/ 676368 w 3267167"/>
                      <a:gd name="connsiteY2" fmla="*/ 465283 h 1223572"/>
                      <a:gd name="connsiteX3" fmla="*/ 1711871 w 3267167"/>
                      <a:gd name="connsiteY3" fmla="*/ 725578 h 1223572"/>
                      <a:gd name="connsiteX4" fmla="*/ 2687503 w 3267167"/>
                      <a:gd name="connsiteY4" fmla="*/ 473760 h 1223572"/>
                      <a:gd name="connsiteX5" fmla="*/ 2627632 w 3267167"/>
                      <a:gd name="connsiteY5" fmla="*/ 378727 h 1223572"/>
                      <a:gd name="connsiteX6" fmla="*/ 2577284 w 3267167"/>
                      <a:gd name="connsiteY6" fmla="*/ 28677 h 1223572"/>
                      <a:gd name="connsiteX7" fmla="*/ 3267167 w 3267167"/>
                      <a:gd name="connsiteY7" fmla="*/ 586446 h 1223572"/>
                      <a:gd name="connsiteX8" fmla="*/ 1696904 w 3267167"/>
                      <a:gd name="connsiteY8" fmla="*/ 1223572 h 1223572"/>
                      <a:gd name="connsiteX9" fmla="*/ 93 w 3267167"/>
                      <a:gd name="connsiteY9" fmla="*/ 558718 h 1223572"/>
                      <a:gd name="connsiteX10" fmla="*/ 790668 w 3267167"/>
                      <a:gd name="connsiteY10" fmla="*/ 0 h 1223572"/>
                      <a:gd name="connsiteX0" fmla="*/ 790668 w 3267167"/>
                      <a:gd name="connsiteY0" fmla="*/ 0 h 1223572"/>
                      <a:gd name="connsiteX1" fmla="*/ 730798 w 3267167"/>
                      <a:gd name="connsiteY1" fmla="*/ 369724 h 1223572"/>
                      <a:gd name="connsiteX2" fmla="*/ 676368 w 3267167"/>
                      <a:gd name="connsiteY2" fmla="*/ 465283 h 1223572"/>
                      <a:gd name="connsiteX3" fmla="*/ 1711871 w 3267167"/>
                      <a:gd name="connsiteY3" fmla="*/ 725578 h 1223572"/>
                      <a:gd name="connsiteX4" fmla="*/ 2687503 w 3267167"/>
                      <a:gd name="connsiteY4" fmla="*/ 473760 h 1223572"/>
                      <a:gd name="connsiteX5" fmla="*/ 2627632 w 3267167"/>
                      <a:gd name="connsiteY5" fmla="*/ 378727 h 1223572"/>
                      <a:gd name="connsiteX6" fmla="*/ 2577284 w 3267167"/>
                      <a:gd name="connsiteY6" fmla="*/ 28677 h 1223572"/>
                      <a:gd name="connsiteX7" fmla="*/ 3267167 w 3267167"/>
                      <a:gd name="connsiteY7" fmla="*/ 586446 h 1223572"/>
                      <a:gd name="connsiteX8" fmla="*/ 1696904 w 3267167"/>
                      <a:gd name="connsiteY8" fmla="*/ 1223572 h 1223572"/>
                      <a:gd name="connsiteX9" fmla="*/ 93 w 3267167"/>
                      <a:gd name="connsiteY9" fmla="*/ 558718 h 1223572"/>
                      <a:gd name="connsiteX10" fmla="*/ 790668 w 3267167"/>
                      <a:gd name="connsiteY10" fmla="*/ 0 h 1223572"/>
                      <a:gd name="connsiteX0" fmla="*/ 790668 w 3267167"/>
                      <a:gd name="connsiteY0" fmla="*/ 0 h 1223572"/>
                      <a:gd name="connsiteX1" fmla="*/ 730798 w 3267167"/>
                      <a:gd name="connsiteY1" fmla="*/ 369724 h 1223572"/>
                      <a:gd name="connsiteX2" fmla="*/ 676368 w 3267167"/>
                      <a:gd name="connsiteY2" fmla="*/ 465283 h 1223572"/>
                      <a:gd name="connsiteX3" fmla="*/ 1711871 w 3267167"/>
                      <a:gd name="connsiteY3" fmla="*/ 725578 h 1223572"/>
                      <a:gd name="connsiteX4" fmla="*/ 2687503 w 3267167"/>
                      <a:gd name="connsiteY4" fmla="*/ 473760 h 1223572"/>
                      <a:gd name="connsiteX5" fmla="*/ 2627632 w 3267167"/>
                      <a:gd name="connsiteY5" fmla="*/ 378727 h 1223572"/>
                      <a:gd name="connsiteX6" fmla="*/ 2577284 w 3267167"/>
                      <a:gd name="connsiteY6" fmla="*/ 28677 h 1223572"/>
                      <a:gd name="connsiteX7" fmla="*/ 3267167 w 3267167"/>
                      <a:gd name="connsiteY7" fmla="*/ 586446 h 1223572"/>
                      <a:gd name="connsiteX8" fmla="*/ 1696904 w 3267167"/>
                      <a:gd name="connsiteY8" fmla="*/ 1223572 h 1223572"/>
                      <a:gd name="connsiteX9" fmla="*/ 93 w 3267167"/>
                      <a:gd name="connsiteY9" fmla="*/ 558718 h 1223572"/>
                      <a:gd name="connsiteX10" fmla="*/ 790668 w 3267167"/>
                      <a:gd name="connsiteY10" fmla="*/ 0 h 1223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67167" h="1223572">
                        <a:moveTo>
                          <a:pt x="790668" y="0"/>
                        </a:moveTo>
                        <a:cubicBezTo>
                          <a:pt x="761187" y="116356"/>
                          <a:pt x="734428" y="297922"/>
                          <a:pt x="730798" y="369724"/>
                        </a:cubicBezTo>
                        <a:cubicBezTo>
                          <a:pt x="695873" y="390134"/>
                          <a:pt x="695418" y="407125"/>
                          <a:pt x="676368" y="465283"/>
                        </a:cubicBezTo>
                        <a:cubicBezTo>
                          <a:pt x="689975" y="545308"/>
                          <a:pt x="890915" y="729779"/>
                          <a:pt x="1711871" y="725578"/>
                        </a:cubicBezTo>
                        <a:cubicBezTo>
                          <a:pt x="2549166" y="721293"/>
                          <a:pt x="2684555" y="512004"/>
                          <a:pt x="2687503" y="473760"/>
                        </a:cubicBezTo>
                        <a:cubicBezTo>
                          <a:pt x="2690451" y="435516"/>
                          <a:pt x="2650764" y="399901"/>
                          <a:pt x="2627632" y="378727"/>
                        </a:cubicBezTo>
                        <a:cubicBezTo>
                          <a:pt x="2616293" y="273349"/>
                          <a:pt x="2600871" y="171098"/>
                          <a:pt x="2577284" y="28677"/>
                        </a:cubicBezTo>
                        <a:cubicBezTo>
                          <a:pt x="2786834" y="100720"/>
                          <a:pt x="3260136" y="233086"/>
                          <a:pt x="3267167" y="586446"/>
                        </a:cubicBezTo>
                        <a:cubicBezTo>
                          <a:pt x="3264673" y="882264"/>
                          <a:pt x="2653713" y="1201726"/>
                          <a:pt x="1696904" y="1223572"/>
                        </a:cubicBezTo>
                        <a:cubicBezTo>
                          <a:pt x="495167" y="1222402"/>
                          <a:pt x="13020" y="849149"/>
                          <a:pt x="93" y="558718"/>
                        </a:cubicBezTo>
                        <a:cubicBezTo>
                          <a:pt x="-8752" y="265986"/>
                          <a:pt x="617858" y="12246"/>
                          <a:pt x="79066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49" name="グループ化 48"/>
                  <p:cNvGrpSpPr/>
                  <p:nvPr/>
                </p:nvGrpSpPr>
                <p:grpSpPr>
                  <a:xfrm>
                    <a:off x="1232966" y="3498195"/>
                    <a:ext cx="3239842" cy="1340267"/>
                    <a:chOff x="1225963" y="3533238"/>
                    <a:chExt cx="3239842" cy="1340267"/>
                  </a:xfrm>
                </p:grpSpPr>
                <p:sp>
                  <p:nvSpPr>
                    <p:cNvPr id="40" name="フリーフォーム 39"/>
                    <p:cNvSpPr/>
                    <p:nvPr/>
                  </p:nvSpPr>
                  <p:spPr>
                    <a:xfrm>
                      <a:off x="1662963" y="4137693"/>
                      <a:ext cx="756319" cy="690943"/>
                    </a:xfrm>
                    <a:custGeom>
                      <a:avLst/>
                      <a:gdLst>
                        <a:gd name="connsiteX0" fmla="*/ 310242 w 702128"/>
                        <a:gd name="connsiteY0" fmla="*/ 0 h 574222"/>
                        <a:gd name="connsiteX1" fmla="*/ 0 w 702128"/>
                        <a:gd name="connsiteY1" fmla="*/ 400050 h 574222"/>
                        <a:gd name="connsiteX2" fmla="*/ 647700 w 702128"/>
                        <a:gd name="connsiteY2" fmla="*/ 574222 h 574222"/>
                        <a:gd name="connsiteX3" fmla="*/ 702128 w 702128"/>
                        <a:gd name="connsiteY3" fmla="*/ 122465 h 574222"/>
                        <a:gd name="connsiteX4" fmla="*/ 310242 w 702128"/>
                        <a:gd name="connsiteY4" fmla="*/ 0 h 574222"/>
                        <a:gd name="connsiteX0" fmla="*/ 310242 w 702128"/>
                        <a:gd name="connsiteY0" fmla="*/ 0 h 568779"/>
                        <a:gd name="connsiteX1" fmla="*/ 0 w 702128"/>
                        <a:gd name="connsiteY1" fmla="*/ 400050 h 568779"/>
                        <a:gd name="connsiteX2" fmla="*/ 609600 w 702128"/>
                        <a:gd name="connsiteY2" fmla="*/ 568779 h 568779"/>
                        <a:gd name="connsiteX3" fmla="*/ 702128 w 702128"/>
                        <a:gd name="connsiteY3" fmla="*/ 122465 h 568779"/>
                        <a:gd name="connsiteX4" fmla="*/ 310242 w 702128"/>
                        <a:gd name="connsiteY4" fmla="*/ 0 h 568779"/>
                        <a:gd name="connsiteX0" fmla="*/ 310242 w 702128"/>
                        <a:gd name="connsiteY0" fmla="*/ 0 h 568779"/>
                        <a:gd name="connsiteX1" fmla="*/ 0 w 702128"/>
                        <a:gd name="connsiteY1" fmla="*/ 400050 h 568779"/>
                        <a:gd name="connsiteX2" fmla="*/ 609600 w 702128"/>
                        <a:gd name="connsiteY2" fmla="*/ 568779 h 568779"/>
                        <a:gd name="connsiteX3" fmla="*/ 702128 w 702128"/>
                        <a:gd name="connsiteY3" fmla="*/ 122465 h 568779"/>
                        <a:gd name="connsiteX4" fmla="*/ 310242 w 702128"/>
                        <a:gd name="connsiteY4" fmla="*/ 0 h 568779"/>
                        <a:gd name="connsiteX0" fmla="*/ 310242 w 702128"/>
                        <a:gd name="connsiteY0" fmla="*/ 0 h 568779"/>
                        <a:gd name="connsiteX1" fmla="*/ 0 w 702128"/>
                        <a:gd name="connsiteY1" fmla="*/ 400050 h 568779"/>
                        <a:gd name="connsiteX2" fmla="*/ 609600 w 702128"/>
                        <a:gd name="connsiteY2" fmla="*/ 568779 h 568779"/>
                        <a:gd name="connsiteX3" fmla="*/ 702128 w 702128"/>
                        <a:gd name="connsiteY3" fmla="*/ 122465 h 568779"/>
                        <a:gd name="connsiteX4" fmla="*/ 310242 w 702128"/>
                        <a:gd name="connsiteY4" fmla="*/ 0 h 568779"/>
                        <a:gd name="connsiteX0" fmla="*/ 308882 w 702128"/>
                        <a:gd name="connsiteY0" fmla="*/ 0 h 564697"/>
                        <a:gd name="connsiteX1" fmla="*/ 0 w 702128"/>
                        <a:gd name="connsiteY1" fmla="*/ 395968 h 564697"/>
                        <a:gd name="connsiteX2" fmla="*/ 609600 w 702128"/>
                        <a:gd name="connsiteY2" fmla="*/ 564697 h 564697"/>
                        <a:gd name="connsiteX3" fmla="*/ 702128 w 702128"/>
                        <a:gd name="connsiteY3" fmla="*/ 118383 h 564697"/>
                        <a:gd name="connsiteX4" fmla="*/ 308882 w 702128"/>
                        <a:gd name="connsiteY4" fmla="*/ 0 h 564697"/>
                        <a:gd name="connsiteX0" fmla="*/ 308882 w 702128"/>
                        <a:gd name="connsiteY0" fmla="*/ 0 h 564697"/>
                        <a:gd name="connsiteX1" fmla="*/ 0 w 702128"/>
                        <a:gd name="connsiteY1" fmla="*/ 395968 h 564697"/>
                        <a:gd name="connsiteX2" fmla="*/ 609600 w 702128"/>
                        <a:gd name="connsiteY2" fmla="*/ 564697 h 564697"/>
                        <a:gd name="connsiteX3" fmla="*/ 702128 w 702128"/>
                        <a:gd name="connsiteY3" fmla="*/ 118383 h 564697"/>
                        <a:gd name="connsiteX4" fmla="*/ 308882 w 702128"/>
                        <a:gd name="connsiteY4" fmla="*/ 0 h 564697"/>
                        <a:gd name="connsiteX0" fmla="*/ 308882 w 702128"/>
                        <a:gd name="connsiteY0" fmla="*/ 0 h 564697"/>
                        <a:gd name="connsiteX1" fmla="*/ 0 w 702128"/>
                        <a:gd name="connsiteY1" fmla="*/ 395968 h 564697"/>
                        <a:gd name="connsiteX2" fmla="*/ 609600 w 702128"/>
                        <a:gd name="connsiteY2" fmla="*/ 564697 h 564697"/>
                        <a:gd name="connsiteX3" fmla="*/ 702128 w 702128"/>
                        <a:gd name="connsiteY3" fmla="*/ 118383 h 564697"/>
                        <a:gd name="connsiteX4" fmla="*/ 308882 w 702128"/>
                        <a:gd name="connsiteY4" fmla="*/ 0 h 564697"/>
                        <a:gd name="connsiteX0" fmla="*/ 308882 w 702128"/>
                        <a:gd name="connsiteY0" fmla="*/ 0 h 564697"/>
                        <a:gd name="connsiteX1" fmla="*/ 0 w 702128"/>
                        <a:gd name="connsiteY1" fmla="*/ 395968 h 564697"/>
                        <a:gd name="connsiteX2" fmla="*/ 609600 w 702128"/>
                        <a:gd name="connsiteY2" fmla="*/ 564697 h 564697"/>
                        <a:gd name="connsiteX3" fmla="*/ 702128 w 702128"/>
                        <a:gd name="connsiteY3" fmla="*/ 118383 h 564697"/>
                        <a:gd name="connsiteX4" fmla="*/ 308882 w 702128"/>
                        <a:gd name="connsiteY4" fmla="*/ 0 h 564697"/>
                        <a:gd name="connsiteX0" fmla="*/ 308882 w 702128"/>
                        <a:gd name="connsiteY0" fmla="*/ 0 h 564697"/>
                        <a:gd name="connsiteX1" fmla="*/ 0 w 702128"/>
                        <a:gd name="connsiteY1" fmla="*/ 395968 h 564697"/>
                        <a:gd name="connsiteX2" fmla="*/ 609600 w 702128"/>
                        <a:gd name="connsiteY2" fmla="*/ 564697 h 564697"/>
                        <a:gd name="connsiteX3" fmla="*/ 702128 w 702128"/>
                        <a:gd name="connsiteY3" fmla="*/ 118383 h 564697"/>
                        <a:gd name="connsiteX4" fmla="*/ 308882 w 702128"/>
                        <a:gd name="connsiteY4" fmla="*/ 0 h 564697"/>
                        <a:gd name="connsiteX0" fmla="*/ 308882 w 702128"/>
                        <a:gd name="connsiteY0" fmla="*/ 0 h 564697"/>
                        <a:gd name="connsiteX1" fmla="*/ 0 w 702128"/>
                        <a:gd name="connsiteY1" fmla="*/ 395968 h 564697"/>
                        <a:gd name="connsiteX2" fmla="*/ 609600 w 702128"/>
                        <a:gd name="connsiteY2" fmla="*/ 564697 h 564697"/>
                        <a:gd name="connsiteX3" fmla="*/ 702128 w 702128"/>
                        <a:gd name="connsiteY3" fmla="*/ 118383 h 564697"/>
                        <a:gd name="connsiteX4" fmla="*/ 308882 w 702128"/>
                        <a:gd name="connsiteY4" fmla="*/ 0 h 564697"/>
                        <a:gd name="connsiteX0" fmla="*/ 308882 w 702128"/>
                        <a:gd name="connsiteY0" fmla="*/ 0 h 555172"/>
                        <a:gd name="connsiteX1" fmla="*/ 0 w 702128"/>
                        <a:gd name="connsiteY1" fmla="*/ 395968 h 555172"/>
                        <a:gd name="connsiteX2" fmla="*/ 606879 w 702128"/>
                        <a:gd name="connsiteY2" fmla="*/ 555172 h 555172"/>
                        <a:gd name="connsiteX3" fmla="*/ 702128 w 702128"/>
                        <a:gd name="connsiteY3" fmla="*/ 118383 h 555172"/>
                        <a:gd name="connsiteX4" fmla="*/ 308882 w 702128"/>
                        <a:gd name="connsiteY4" fmla="*/ 0 h 555172"/>
                        <a:gd name="connsiteX0" fmla="*/ 308882 w 702128"/>
                        <a:gd name="connsiteY0" fmla="*/ 0 h 555172"/>
                        <a:gd name="connsiteX1" fmla="*/ 0 w 702128"/>
                        <a:gd name="connsiteY1" fmla="*/ 395968 h 555172"/>
                        <a:gd name="connsiteX2" fmla="*/ 606879 w 702128"/>
                        <a:gd name="connsiteY2" fmla="*/ 555172 h 555172"/>
                        <a:gd name="connsiteX3" fmla="*/ 702128 w 702128"/>
                        <a:gd name="connsiteY3" fmla="*/ 118383 h 555172"/>
                        <a:gd name="connsiteX4" fmla="*/ 308882 w 702128"/>
                        <a:gd name="connsiteY4" fmla="*/ 0 h 555172"/>
                        <a:gd name="connsiteX0" fmla="*/ 308882 w 702128"/>
                        <a:gd name="connsiteY0" fmla="*/ 0 h 555172"/>
                        <a:gd name="connsiteX1" fmla="*/ 0 w 702128"/>
                        <a:gd name="connsiteY1" fmla="*/ 395968 h 555172"/>
                        <a:gd name="connsiteX2" fmla="*/ 606879 w 702128"/>
                        <a:gd name="connsiteY2" fmla="*/ 555172 h 555172"/>
                        <a:gd name="connsiteX3" fmla="*/ 702128 w 702128"/>
                        <a:gd name="connsiteY3" fmla="*/ 118383 h 555172"/>
                        <a:gd name="connsiteX4" fmla="*/ 308882 w 702128"/>
                        <a:gd name="connsiteY4" fmla="*/ 0 h 555172"/>
                        <a:gd name="connsiteX0" fmla="*/ 308882 w 703489"/>
                        <a:gd name="connsiteY0" fmla="*/ 0 h 555172"/>
                        <a:gd name="connsiteX1" fmla="*/ 0 w 703489"/>
                        <a:gd name="connsiteY1" fmla="*/ 395968 h 555172"/>
                        <a:gd name="connsiteX2" fmla="*/ 606879 w 703489"/>
                        <a:gd name="connsiteY2" fmla="*/ 555172 h 555172"/>
                        <a:gd name="connsiteX3" fmla="*/ 703489 w 703489"/>
                        <a:gd name="connsiteY3" fmla="*/ 98819 h 555172"/>
                        <a:gd name="connsiteX4" fmla="*/ 308882 w 703489"/>
                        <a:gd name="connsiteY4" fmla="*/ 0 h 555172"/>
                        <a:gd name="connsiteX0" fmla="*/ 308882 w 703489"/>
                        <a:gd name="connsiteY0" fmla="*/ 0 h 589696"/>
                        <a:gd name="connsiteX1" fmla="*/ 0 w 703489"/>
                        <a:gd name="connsiteY1" fmla="*/ 395968 h 589696"/>
                        <a:gd name="connsiteX2" fmla="*/ 609601 w 703489"/>
                        <a:gd name="connsiteY2" fmla="*/ 589696 h 589696"/>
                        <a:gd name="connsiteX3" fmla="*/ 703489 w 703489"/>
                        <a:gd name="connsiteY3" fmla="*/ 98819 h 589696"/>
                        <a:gd name="connsiteX4" fmla="*/ 308882 w 703489"/>
                        <a:gd name="connsiteY4" fmla="*/ 0 h 589696"/>
                        <a:gd name="connsiteX0" fmla="*/ 326571 w 721178"/>
                        <a:gd name="connsiteY0" fmla="*/ 0 h 589696"/>
                        <a:gd name="connsiteX1" fmla="*/ 0 w 721178"/>
                        <a:gd name="connsiteY1" fmla="*/ 444302 h 589696"/>
                        <a:gd name="connsiteX2" fmla="*/ 627290 w 721178"/>
                        <a:gd name="connsiteY2" fmla="*/ 589696 h 589696"/>
                        <a:gd name="connsiteX3" fmla="*/ 721178 w 721178"/>
                        <a:gd name="connsiteY3" fmla="*/ 98819 h 589696"/>
                        <a:gd name="connsiteX4" fmla="*/ 326571 w 721178"/>
                        <a:gd name="connsiteY4" fmla="*/ 0 h 589696"/>
                        <a:gd name="connsiteX0" fmla="*/ 326571 w 721178"/>
                        <a:gd name="connsiteY0" fmla="*/ 0 h 589696"/>
                        <a:gd name="connsiteX1" fmla="*/ 0 w 721178"/>
                        <a:gd name="connsiteY1" fmla="*/ 444302 h 589696"/>
                        <a:gd name="connsiteX2" fmla="*/ 627290 w 721178"/>
                        <a:gd name="connsiteY2" fmla="*/ 589696 h 589696"/>
                        <a:gd name="connsiteX3" fmla="*/ 721178 w 721178"/>
                        <a:gd name="connsiteY3" fmla="*/ 98819 h 589696"/>
                        <a:gd name="connsiteX4" fmla="*/ 326571 w 721178"/>
                        <a:gd name="connsiteY4" fmla="*/ 0 h 589696"/>
                        <a:gd name="connsiteX0" fmla="*/ 326571 w 721178"/>
                        <a:gd name="connsiteY0" fmla="*/ 0 h 589696"/>
                        <a:gd name="connsiteX1" fmla="*/ 0 w 721178"/>
                        <a:gd name="connsiteY1" fmla="*/ 444302 h 589696"/>
                        <a:gd name="connsiteX2" fmla="*/ 627290 w 721178"/>
                        <a:gd name="connsiteY2" fmla="*/ 589696 h 589696"/>
                        <a:gd name="connsiteX3" fmla="*/ 721178 w 721178"/>
                        <a:gd name="connsiteY3" fmla="*/ 98819 h 589696"/>
                        <a:gd name="connsiteX4" fmla="*/ 326571 w 721178"/>
                        <a:gd name="connsiteY4" fmla="*/ 0 h 589696"/>
                        <a:gd name="connsiteX0" fmla="*/ 326571 w 721178"/>
                        <a:gd name="connsiteY0" fmla="*/ 0 h 589696"/>
                        <a:gd name="connsiteX1" fmla="*/ 0 w 721178"/>
                        <a:gd name="connsiteY1" fmla="*/ 444302 h 589696"/>
                        <a:gd name="connsiteX2" fmla="*/ 627290 w 721178"/>
                        <a:gd name="connsiteY2" fmla="*/ 589696 h 589696"/>
                        <a:gd name="connsiteX3" fmla="*/ 721178 w 721178"/>
                        <a:gd name="connsiteY3" fmla="*/ 98819 h 589696"/>
                        <a:gd name="connsiteX4" fmla="*/ 326571 w 721178"/>
                        <a:gd name="connsiteY4" fmla="*/ 0 h 589696"/>
                        <a:gd name="connsiteX0" fmla="*/ 378628 w 773235"/>
                        <a:gd name="connsiteY0" fmla="*/ 0 h 589696"/>
                        <a:gd name="connsiteX1" fmla="*/ 52057 w 773235"/>
                        <a:gd name="connsiteY1" fmla="*/ 444302 h 589696"/>
                        <a:gd name="connsiteX2" fmla="*/ 679347 w 773235"/>
                        <a:gd name="connsiteY2" fmla="*/ 589696 h 589696"/>
                        <a:gd name="connsiteX3" fmla="*/ 773235 w 773235"/>
                        <a:gd name="connsiteY3" fmla="*/ 98819 h 589696"/>
                        <a:gd name="connsiteX4" fmla="*/ 378628 w 773235"/>
                        <a:gd name="connsiteY4" fmla="*/ 0 h 589696"/>
                        <a:gd name="connsiteX0" fmla="*/ 361712 w 756319"/>
                        <a:gd name="connsiteY0" fmla="*/ 0 h 589696"/>
                        <a:gd name="connsiteX1" fmla="*/ 35141 w 756319"/>
                        <a:gd name="connsiteY1" fmla="*/ 444302 h 589696"/>
                        <a:gd name="connsiteX2" fmla="*/ 662431 w 756319"/>
                        <a:gd name="connsiteY2" fmla="*/ 589696 h 589696"/>
                        <a:gd name="connsiteX3" fmla="*/ 756319 w 756319"/>
                        <a:gd name="connsiteY3" fmla="*/ 98819 h 589696"/>
                        <a:gd name="connsiteX4" fmla="*/ 361712 w 756319"/>
                        <a:gd name="connsiteY4" fmla="*/ 0 h 589696"/>
                        <a:gd name="connsiteX0" fmla="*/ 361712 w 756319"/>
                        <a:gd name="connsiteY0" fmla="*/ 0 h 589696"/>
                        <a:gd name="connsiteX1" fmla="*/ 35141 w 756319"/>
                        <a:gd name="connsiteY1" fmla="*/ 444302 h 589696"/>
                        <a:gd name="connsiteX2" fmla="*/ 662431 w 756319"/>
                        <a:gd name="connsiteY2" fmla="*/ 589696 h 589696"/>
                        <a:gd name="connsiteX3" fmla="*/ 756319 w 756319"/>
                        <a:gd name="connsiteY3" fmla="*/ 98819 h 589696"/>
                        <a:gd name="connsiteX4" fmla="*/ 361712 w 756319"/>
                        <a:gd name="connsiteY4" fmla="*/ 0 h 589696"/>
                        <a:gd name="connsiteX0" fmla="*/ 361712 w 756319"/>
                        <a:gd name="connsiteY0" fmla="*/ 0 h 589696"/>
                        <a:gd name="connsiteX1" fmla="*/ 35141 w 756319"/>
                        <a:gd name="connsiteY1" fmla="*/ 444302 h 589696"/>
                        <a:gd name="connsiteX2" fmla="*/ 662431 w 756319"/>
                        <a:gd name="connsiteY2" fmla="*/ 589696 h 589696"/>
                        <a:gd name="connsiteX3" fmla="*/ 756319 w 756319"/>
                        <a:gd name="connsiteY3" fmla="*/ 98819 h 589696"/>
                        <a:gd name="connsiteX4" fmla="*/ 361712 w 756319"/>
                        <a:gd name="connsiteY4" fmla="*/ 0 h 589696"/>
                        <a:gd name="connsiteX0" fmla="*/ 361712 w 756319"/>
                        <a:gd name="connsiteY0" fmla="*/ 0 h 589696"/>
                        <a:gd name="connsiteX1" fmla="*/ 35141 w 756319"/>
                        <a:gd name="connsiteY1" fmla="*/ 444302 h 589696"/>
                        <a:gd name="connsiteX2" fmla="*/ 662431 w 756319"/>
                        <a:gd name="connsiteY2" fmla="*/ 589696 h 589696"/>
                        <a:gd name="connsiteX3" fmla="*/ 756319 w 756319"/>
                        <a:gd name="connsiteY3" fmla="*/ 98819 h 589696"/>
                        <a:gd name="connsiteX4" fmla="*/ 361712 w 756319"/>
                        <a:gd name="connsiteY4" fmla="*/ 0 h 589696"/>
                        <a:gd name="connsiteX0" fmla="*/ 361712 w 756319"/>
                        <a:gd name="connsiteY0" fmla="*/ 0 h 584362"/>
                        <a:gd name="connsiteX1" fmla="*/ 35141 w 756319"/>
                        <a:gd name="connsiteY1" fmla="*/ 444302 h 584362"/>
                        <a:gd name="connsiteX2" fmla="*/ 611981 w 756319"/>
                        <a:gd name="connsiteY2" fmla="*/ 584362 h 584362"/>
                        <a:gd name="connsiteX3" fmla="*/ 756319 w 756319"/>
                        <a:gd name="connsiteY3" fmla="*/ 98819 h 584362"/>
                        <a:gd name="connsiteX4" fmla="*/ 361712 w 756319"/>
                        <a:gd name="connsiteY4" fmla="*/ 0 h 584362"/>
                        <a:gd name="connsiteX0" fmla="*/ 361712 w 756319"/>
                        <a:gd name="connsiteY0" fmla="*/ 0 h 584362"/>
                        <a:gd name="connsiteX1" fmla="*/ 35141 w 756319"/>
                        <a:gd name="connsiteY1" fmla="*/ 444302 h 584362"/>
                        <a:gd name="connsiteX2" fmla="*/ 611981 w 756319"/>
                        <a:gd name="connsiteY2" fmla="*/ 584362 h 584362"/>
                        <a:gd name="connsiteX3" fmla="*/ 756319 w 756319"/>
                        <a:gd name="connsiteY3" fmla="*/ 98819 h 584362"/>
                        <a:gd name="connsiteX4" fmla="*/ 361712 w 756319"/>
                        <a:gd name="connsiteY4" fmla="*/ 0 h 5843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56319" h="584362">
                          <a:moveTo>
                            <a:pt x="361712" y="0"/>
                          </a:moveTo>
                          <a:cubicBezTo>
                            <a:pt x="62808" y="2223"/>
                            <a:pt x="-68726" y="268286"/>
                            <a:pt x="35141" y="444302"/>
                          </a:cubicBezTo>
                          <a:cubicBezTo>
                            <a:pt x="177563" y="517780"/>
                            <a:pt x="396080" y="568033"/>
                            <a:pt x="611981" y="584362"/>
                          </a:cubicBezTo>
                          <a:cubicBezTo>
                            <a:pt x="547453" y="391865"/>
                            <a:pt x="614132" y="185039"/>
                            <a:pt x="756319" y="98819"/>
                          </a:cubicBezTo>
                          <a:cubicBezTo>
                            <a:pt x="618886" y="85212"/>
                            <a:pt x="495062" y="68036"/>
                            <a:pt x="361712" y="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1" name="フリーフォーム 40"/>
                    <p:cNvSpPr/>
                    <p:nvPr/>
                  </p:nvSpPr>
                  <p:spPr>
                    <a:xfrm>
                      <a:off x="2999955" y="4194963"/>
                      <a:ext cx="787488" cy="678542"/>
                    </a:xfrm>
                    <a:custGeom>
                      <a:avLst/>
                      <a:gdLst>
                        <a:gd name="connsiteX0" fmla="*/ 0 w 623207"/>
                        <a:gd name="connsiteY0" fmla="*/ 68035 h 473528"/>
                        <a:gd name="connsiteX1" fmla="*/ 21772 w 623207"/>
                        <a:gd name="connsiteY1" fmla="*/ 473528 h 473528"/>
                        <a:gd name="connsiteX2" fmla="*/ 623207 w 623207"/>
                        <a:gd name="connsiteY2" fmla="*/ 435428 h 473528"/>
                        <a:gd name="connsiteX3" fmla="*/ 517072 w 623207"/>
                        <a:gd name="connsiteY3" fmla="*/ 0 h 473528"/>
                        <a:gd name="connsiteX4" fmla="*/ 0 w 623207"/>
                        <a:gd name="connsiteY4" fmla="*/ 68035 h 473528"/>
                        <a:gd name="connsiteX0" fmla="*/ 0 w 623207"/>
                        <a:gd name="connsiteY0" fmla="*/ 48985 h 454478"/>
                        <a:gd name="connsiteX1" fmla="*/ 21772 w 623207"/>
                        <a:gd name="connsiteY1" fmla="*/ 454478 h 454478"/>
                        <a:gd name="connsiteX2" fmla="*/ 623207 w 623207"/>
                        <a:gd name="connsiteY2" fmla="*/ 416378 h 454478"/>
                        <a:gd name="connsiteX3" fmla="*/ 563336 w 623207"/>
                        <a:gd name="connsiteY3" fmla="*/ 0 h 454478"/>
                        <a:gd name="connsiteX4" fmla="*/ 0 w 623207"/>
                        <a:gd name="connsiteY4" fmla="*/ 48985 h 454478"/>
                        <a:gd name="connsiteX0" fmla="*/ 0 w 644978"/>
                        <a:gd name="connsiteY0" fmla="*/ 48985 h 454478"/>
                        <a:gd name="connsiteX1" fmla="*/ 21772 w 644978"/>
                        <a:gd name="connsiteY1" fmla="*/ 454478 h 454478"/>
                        <a:gd name="connsiteX2" fmla="*/ 644978 w 644978"/>
                        <a:gd name="connsiteY2" fmla="*/ 408214 h 454478"/>
                        <a:gd name="connsiteX3" fmla="*/ 563336 w 644978"/>
                        <a:gd name="connsiteY3" fmla="*/ 0 h 454478"/>
                        <a:gd name="connsiteX4" fmla="*/ 0 w 644978"/>
                        <a:gd name="connsiteY4" fmla="*/ 48985 h 454478"/>
                        <a:gd name="connsiteX0" fmla="*/ 0 w 634092"/>
                        <a:gd name="connsiteY0" fmla="*/ 46263 h 454478"/>
                        <a:gd name="connsiteX1" fmla="*/ 10886 w 634092"/>
                        <a:gd name="connsiteY1" fmla="*/ 454478 h 454478"/>
                        <a:gd name="connsiteX2" fmla="*/ 634092 w 634092"/>
                        <a:gd name="connsiteY2" fmla="*/ 408214 h 454478"/>
                        <a:gd name="connsiteX3" fmla="*/ 552450 w 634092"/>
                        <a:gd name="connsiteY3" fmla="*/ 0 h 454478"/>
                        <a:gd name="connsiteX4" fmla="*/ 0 w 634092"/>
                        <a:gd name="connsiteY4" fmla="*/ 46263 h 454478"/>
                        <a:gd name="connsiteX0" fmla="*/ 0 w 634092"/>
                        <a:gd name="connsiteY0" fmla="*/ 62592 h 470807"/>
                        <a:gd name="connsiteX1" fmla="*/ 10886 w 634092"/>
                        <a:gd name="connsiteY1" fmla="*/ 470807 h 470807"/>
                        <a:gd name="connsiteX2" fmla="*/ 634092 w 634092"/>
                        <a:gd name="connsiteY2" fmla="*/ 424543 h 470807"/>
                        <a:gd name="connsiteX3" fmla="*/ 598714 w 634092"/>
                        <a:gd name="connsiteY3" fmla="*/ 0 h 470807"/>
                        <a:gd name="connsiteX4" fmla="*/ 0 w 634092"/>
                        <a:gd name="connsiteY4" fmla="*/ 62592 h 470807"/>
                        <a:gd name="connsiteX0" fmla="*/ 0 w 696685"/>
                        <a:gd name="connsiteY0" fmla="*/ 62592 h 470807"/>
                        <a:gd name="connsiteX1" fmla="*/ 10886 w 696685"/>
                        <a:gd name="connsiteY1" fmla="*/ 470807 h 470807"/>
                        <a:gd name="connsiteX2" fmla="*/ 696685 w 696685"/>
                        <a:gd name="connsiteY2" fmla="*/ 416379 h 470807"/>
                        <a:gd name="connsiteX3" fmla="*/ 598714 w 696685"/>
                        <a:gd name="connsiteY3" fmla="*/ 0 h 470807"/>
                        <a:gd name="connsiteX4" fmla="*/ 0 w 696685"/>
                        <a:gd name="connsiteY4" fmla="*/ 62592 h 470807"/>
                        <a:gd name="connsiteX0" fmla="*/ 0 w 696685"/>
                        <a:gd name="connsiteY0" fmla="*/ 62592 h 476250"/>
                        <a:gd name="connsiteX1" fmla="*/ 21772 w 696685"/>
                        <a:gd name="connsiteY1" fmla="*/ 476250 h 476250"/>
                        <a:gd name="connsiteX2" fmla="*/ 696685 w 696685"/>
                        <a:gd name="connsiteY2" fmla="*/ 416379 h 476250"/>
                        <a:gd name="connsiteX3" fmla="*/ 598714 w 696685"/>
                        <a:gd name="connsiteY3" fmla="*/ 0 h 476250"/>
                        <a:gd name="connsiteX4" fmla="*/ 0 w 696685"/>
                        <a:gd name="connsiteY4" fmla="*/ 62592 h 476250"/>
                        <a:gd name="connsiteX0" fmla="*/ 5443 w 702128"/>
                        <a:gd name="connsiteY0" fmla="*/ 62592 h 476250"/>
                        <a:gd name="connsiteX1" fmla="*/ 0 w 702128"/>
                        <a:gd name="connsiteY1" fmla="*/ 476250 h 476250"/>
                        <a:gd name="connsiteX2" fmla="*/ 702128 w 702128"/>
                        <a:gd name="connsiteY2" fmla="*/ 416379 h 476250"/>
                        <a:gd name="connsiteX3" fmla="*/ 604157 w 702128"/>
                        <a:gd name="connsiteY3" fmla="*/ 0 h 476250"/>
                        <a:gd name="connsiteX4" fmla="*/ 5443 w 702128"/>
                        <a:gd name="connsiteY4" fmla="*/ 62592 h 476250"/>
                        <a:gd name="connsiteX0" fmla="*/ 5443 w 702128"/>
                        <a:gd name="connsiteY0" fmla="*/ 62592 h 476250"/>
                        <a:gd name="connsiteX1" fmla="*/ 0 w 702128"/>
                        <a:gd name="connsiteY1" fmla="*/ 476250 h 476250"/>
                        <a:gd name="connsiteX2" fmla="*/ 702128 w 702128"/>
                        <a:gd name="connsiteY2" fmla="*/ 416379 h 476250"/>
                        <a:gd name="connsiteX3" fmla="*/ 604157 w 702128"/>
                        <a:gd name="connsiteY3" fmla="*/ 0 h 476250"/>
                        <a:gd name="connsiteX4" fmla="*/ 5443 w 702128"/>
                        <a:gd name="connsiteY4" fmla="*/ 62592 h 476250"/>
                        <a:gd name="connsiteX0" fmla="*/ 4082 w 702128"/>
                        <a:gd name="connsiteY0" fmla="*/ 57149 h 476250"/>
                        <a:gd name="connsiteX1" fmla="*/ 0 w 702128"/>
                        <a:gd name="connsiteY1" fmla="*/ 476250 h 476250"/>
                        <a:gd name="connsiteX2" fmla="*/ 702128 w 702128"/>
                        <a:gd name="connsiteY2" fmla="*/ 416379 h 476250"/>
                        <a:gd name="connsiteX3" fmla="*/ 604157 w 702128"/>
                        <a:gd name="connsiteY3" fmla="*/ 0 h 476250"/>
                        <a:gd name="connsiteX4" fmla="*/ 4082 w 702128"/>
                        <a:gd name="connsiteY4" fmla="*/ 57149 h 476250"/>
                        <a:gd name="connsiteX0" fmla="*/ 4082 w 702128"/>
                        <a:gd name="connsiteY0" fmla="*/ 68035 h 487136"/>
                        <a:gd name="connsiteX1" fmla="*/ 0 w 702128"/>
                        <a:gd name="connsiteY1" fmla="*/ 487136 h 487136"/>
                        <a:gd name="connsiteX2" fmla="*/ 702128 w 702128"/>
                        <a:gd name="connsiteY2" fmla="*/ 427265 h 487136"/>
                        <a:gd name="connsiteX3" fmla="*/ 595993 w 702128"/>
                        <a:gd name="connsiteY3" fmla="*/ 0 h 487136"/>
                        <a:gd name="connsiteX4" fmla="*/ 4082 w 702128"/>
                        <a:gd name="connsiteY4" fmla="*/ 68035 h 487136"/>
                        <a:gd name="connsiteX0" fmla="*/ 4082 w 702128"/>
                        <a:gd name="connsiteY0" fmla="*/ 68035 h 487136"/>
                        <a:gd name="connsiteX1" fmla="*/ 0 w 702128"/>
                        <a:gd name="connsiteY1" fmla="*/ 487136 h 487136"/>
                        <a:gd name="connsiteX2" fmla="*/ 702128 w 702128"/>
                        <a:gd name="connsiteY2" fmla="*/ 427265 h 487136"/>
                        <a:gd name="connsiteX3" fmla="*/ 595993 w 702128"/>
                        <a:gd name="connsiteY3" fmla="*/ 0 h 487136"/>
                        <a:gd name="connsiteX4" fmla="*/ 4082 w 702128"/>
                        <a:gd name="connsiteY4" fmla="*/ 68035 h 487136"/>
                        <a:gd name="connsiteX0" fmla="*/ 4082 w 702128"/>
                        <a:gd name="connsiteY0" fmla="*/ 68035 h 487136"/>
                        <a:gd name="connsiteX1" fmla="*/ 0 w 702128"/>
                        <a:gd name="connsiteY1" fmla="*/ 487136 h 487136"/>
                        <a:gd name="connsiteX2" fmla="*/ 702128 w 702128"/>
                        <a:gd name="connsiteY2" fmla="*/ 427265 h 487136"/>
                        <a:gd name="connsiteX3" fmla="*/ 595993 w 702128"/>
                        <a:gd name="connsiteY3" fmla="*/ 0 h 487136"/>
                        <a:gd name="connsiteX4" fmla="*/ 4082 w 702128"/>
                        <a:gd name="connsiteY4" fmla="*/ 68035 h 487136"/>
                        <a:gd name="connsiteX0" fmla="*/ 4082 w 725832"/>
                        <a:gd name="connsiteY0" fmla="*/ 68035 h 487136"/>
                        <a:gd name="connsiteX1" fmla="*/ 0 w 725832"/>
                        <a:gd name="connsiteY1" fmla="*/ 487136 h 487136"/>
                        <a:gd name="connsiteX2" fmla="*/ 702128 w 725832"/>
                        <a:gd name="connsiteY2" fmla="*/ 427265 h 487136"/>
                        <a:gd name="connsiteX3" fmla="*/ 595993 w 725832"/>
                        <a:gd name="connsiteY3" fmla="*/ 0 h 487136"/>
                        <a:gd name="connsiteX4" fmla="*/ 4082 w 725832"/>
                        <a:gd name="connsiteY4" fmla="*/ 68035 h 487136"/>
                        <a:gd name="connsiteX0" fmla="*/ 4082 w 725832"/>
                        <a:gd name="connsiteY0" fmla="*/ 68035 h 487136"/>
                        <a:gd name="connsiteX1" fmla="*/ 0 w 725832"/>
                        <a:gd name="connsiteY1" fmla="*/ 487136 h 487136"/>
                        <a:gd name="connsiteX2" fmla="*/ 702128 w 725832"/>
                        <a:gd name="connsiteY2" fmla="*/ 427265 h 487136"/>
                        <a:gd name="connsiteX3" fmla="*/ 595993 w 725832"/>
                        <a:gd name="connsiteY3" fmla="*/ 0 h 487136"/>
                        <a:gd name="connsiteX4" fmla="*/ 4082 w 725832"/>
                        <a:gd name="connsiteY4" fmla="*/ 68035 h 487136"/>
                        <a:gd name="connsiteX0" fmla="*/ 4082 w 725832"/>
                        <a:gd name="connsiteY0" fmla="*/ 68035 h 488918"/>
                        <a:gd name="connsiteX1" fmla="*/ 0 w 725832"/>
                        <a:gd name="connsiteY1" fmla="*/ 487136 h 488918"/>
                        <a:gd name="connsiteX2" fmla="*/ 702128 w 725832"/>
                        <a:gd name="connsiteY2" fmla="*/ 427265 h 488918"/>
                        <a:gd name="connsiteX3" fmla="*/ 595993 w 725832"/>
                        <a:gd name="connsiteY3" fmla="*/ 0 h 488918"/>
                        <a:gd name="connsiteX4" fmla="*/ 4082 w 725832"/>
                        <a:gd name="connsiteY4" fmla="*/ 68035 h 488918"/>
                        <a:gd name="connsiteX0" fmla="*/ 4082 w 725832"/>
                        <a:gd name="connsiteY0" fmla="*/ 68035 h 488918"/>
                        <a:gd name="connsiteX1" fmla="*/ 0 w 725832"/>
                        <a:gd name="connsiteY1" fmla="*/ 487136 h 488918"/>
                        <a:gd name="connsiteX2" fmla="*/ 702128 w 725832"/>
                        <a:gd name="connsiteY2" fmla="*/ 427265 h 488918"/>
                        <a:gd name="connsiteX3" fmla="*/ 595993 w 725832"/>
                        <a:gd name="connsiteY3" fmla="*/ 0 h 488918"/>
                        <a:gd name="connsiteX4" fmla="*/ 4082 w 725832"/>
                        <a:gd name="connsiteY4" fmla="*/ 68035 h 488918"/>
                        <a:gd name="connsiteX0" fmla="*/ 4082 w 725832"/>
                        <a:gd name="connsiteY0" fmla="*/ 68035 h 488918"/>
                        <a:gd name="connsiteX1" fmla="*/ 0 w 725832"/>
                        <a:gd name="connsiteY1" fmla="*/ 487136 h 488918"/>
                        <a:gd name="connsiteX2" fmla="*/ 702128 w 725832"/>
                        <a:gd name="connsiteY2" fmla="*/ 427265 h 488918"/>
                        <a:gd name="connsiteX3" fmla="*/ 595993 w 725832"/>
                        <a:gd name="connsiteY3" fmla="*/ 0 h 488918"/>
                        <a:gd name="connsiteX4" fmla="*/ 4082 w 725832"/>
                        <a:gd name="connsiteY4" fmla="*/ 68035 h 488918"/>
                        <a:gd name="connsiteX0" fmla="*/ 4082 w 725832"/>
                        <a:gd name="connsiteY0" fmla="*/ 59242 h 488918"/>
                        <a:gd name="connsiteX1" fmla="*/ 0 w 725832"/>
                        <a:gd name="connsiteY1" fmla="*/ 487136 h 488918"/>
                        <a:gd name="connsiteX2" fmla="*/ 702128 w 725832"/>
                        <a:gd name="connsiteY2" fmla="*/ 427265 h 488918"/>
                        <a:gd name="connsiteX3" fmla="*/ 595993 w 725832"/>
                        <a:gd name="connsiteY3" fmla="*/ 0 h 488918"/>
                        <a:gd name="connsiteX4" fmla="*/ 4082 w 725832"/>
                        <a:gd name="connsiteY4" fmla="*/ 59242 h 488918"/>
                        <a:gd name="connsiteX0" fmla="*/ 4082 w 725832"/>
                        <a:gd name="connsiteY0" fmla="*/ 63150 h 492826"/>
                        <a:gd name="connsiteX1" fmla="*/ 0 w 725832"/>
                        <a:gd name="connsiteY1" fmla="*/ 491044 h 492826"/>
                        <a:gd name="connsiteX2" fmla="*/ 702128 w 725832"/>
                        <a:gd name="connsiteY2" fmla="*/ 431173 h 492826"/>
                        <a:gd name="connsiteX3" fmla="*/ 595993 w 725832"/>
                        <a:gd name="connsiteY3" fmla="*/ 0 h 492826"/>
                        <a:gd name="connsiteX4" fmla="*/ 4082 w 725832"/>
                        <a:gd name="connsiteY4" fmla="*/ 63150 h 492826"/>
                        <a:gd name="connsiteX0" fmla="*/ 4082 w 735491"/>
                        <a:gd name="connsiteY0" fmla="*/ 63150 h 492215"/>
                        <a:gd name="connsiteX1" fmla="*/ 0 w 735491"/>
                        <a:gd name="connsiteY1" fmla="*/ 491044 h 492215"/>
                        <a:gd name="connsiteX2" fmla="*/ 715735 w 735491"/>
                        <a:gd name="connsiteY2" fmla="*/ 408705 h 492215"/>
                        <a:gd name="connsiteX3" fmla="*/ 595993 w 735491"/>
                        <a:gd name="connsiteY3" fmla="*/ 0 h 492215"/>
                        <a:gd name="connsiteX4" fmla="*/ 4082 w 735491"/>
                        <a:gd name="connsiteY4" fmla="*/ 63150 h 492215"/>
                        <a:gd name="connsiteX0" fmla="*/ 2722 w 734131"/>
                        <a:gd name="connsiteY0" fmla="*/ 63150 h 488382"/>
                        <a:gd name="connsiteX1" fmla="*/ 0 w 734131"/>
                        <a:gd name="connsiteY1" fmla="*/ 487136 h 488382"/>
                        <a:gd name="connsiteX2" fmla="*/ 714375 w 734131"/>
                        <a:gd name="connsiteY2" fmla="*/ 408705 h 488382"/>
                        <a:gd name="connsiteX3" fmla="*/ 594633 w 734131"/>
                        <a:gd name="connsiteY3" fmla="*/ 0 h 488382"/>
                        <a:gd name="connsiteX4" fmla="*/ 2722 w 734131"/>
                        <a:gd name="connsiteY4" fmla="*/ 63150 h 488382"/>
                        <a:gd name="connsiteX0" fmla="*/ 2722 w 734131"/>
                        <a:gd name="connsiteY0" fmla="*/ 63150 h 487136"/>
                        <a:gd name="connsiteX1" fmla="*/ 0 w 734131"/>
                        <a:gd name="connsiteY1" fmla="*/ 487136 h 487136"/>
                        <a:gd name="connsiteX2" fmla="*/ 714375 w 734131"/>
                        <a:gd name="connsiteY2" fmla="*/ 408705 h 487136"/>
                        <a:gd name="connsiteX3" fmla="*/ 594633 w 734131"/>
                        <a:gd name="connsiteY3" fmla="*/ 0 h 487136"/>
                        <a:gd name="connsiteX4" fmla="*/ 2722 w 734131"/>
                        <a:gd name="connsiteY4" fmla="*/ 63150 h 487136"/>
                        <a:gd name="connsiteX0" fmla="*/ 2722 w 734131"/>
                        <a:gd name="connsiteY0" fmla="*/ 63150 h 487136"/>
                        <a:gd name="connsiteX1" fmla="*/ 0 w 734131"/>
                        <a:gd name="connsiteY1" fmla="*/ 487136 h 487136"/>
                        <a:gd name="connsiteX2" fmla="*/ 714375 w 734131"/>
                        <a:gd name="connsiteY2" fmla="*/ 408705 h 487136"/>
                        <a:gd name="connsiteX3" fmla="*/ 594633 w 734131"/>
                        <a:gd name="connsiteY3" fmla="*/ 0 h 487136"/>
                        <a:gd name="connsiteX4" fmla="*/ 2722 w 734131"/>
                        <a:gd name="connsiteY4" fmla="*/ 63150 h 487136"/>
                        <a:gd name="connsiteX0" fmla="*/ 2722 w 744577"/>
                        <a:gd name="connsiteY0" fmla="*/ 63150 h 487136"/>
                        <a:gd name="connsiteX1" fmla="*/ 0 w 744577"/>
                        <a:gd name="connsiteY1" fmla="*/ 487136 h 487136"/>
                        <a:gd name="connsiteX2" fmla="*/ 714375 w 744577"/>
                        <a:gd name="connsiteY2" fmla="*/ 408705 h 487136"/>
                        <a:gd name="connsiteX3" fmla="*/ 594633 w 744577"/>
                        <a:gd name="connsiteY3" fmla="*/ 0 h 487136"/>
                        <a:gd name="connsiteX4" fmla="*/ 2722 w 744577"/>
                        <a:gd name="connsiteY4" fmla="*/ 63150 h 487136"/>
                        <a:gd name="connsiteX0" fmla="*/ 2722 w 760842"/>
                        <a:gd name="connsiteY0" fmla="*/ 63150 h 487136"/>
                        <a:gd name="connsiteX1" fmla="*/ 0 w 760842"/>
                        <a:gd name="connsiteY1" fmla="*/ 487136 h 487136"/>
                        <a:gd name="connsiteX2" fmla="*/ 714375 w 760842"/>
                        <a:gd name="connsiteY2" fmla="*/ 408705 h 487136"/>
                        <a:gd name="connsiteX3" fmla="*/ 594633 w 760842"/>
                        <a:gd name="connsiteY3" fmla="*/ 0 h 487136"/>
                        <a:gd name="connsiteX4" fmla="*/ 2722 w 760842"/>
                        <a:gd name="connsiteY4" fmla="*/ 63150 h 487136"/>
                        <a:gd name="connsiteX0" fmla="*/ 2722 w 768389"/>
                        <a:gd name="connsiteY0" fmla="*/ 63150 h 487136"/>
                        <a:gd name="connsiteX1" fmla="*/ 0 w 768389"/>
                        <a:gd name="connsiteY1" fmla="*/ 487136 h 487136"/>
                        <a:gd name="connsiteX2" fmla="*/ 714375 w 768389"/>
                        <a:gd name="connsiteY2" fmla="*/ 408705 h 487136"/>
                        <a:gd name="connsiteX3" fmla="*/ 594633 w 768389"/>
                        <a:gd name="connsiteY3" fmla="*/ 0 h 487136"/>
                        <a:gd name="connsiteX4" fmla="*/ 2722 w 768389"/>
                        <a:gd name="connsiteY4" fmla="*/ 63150 h 487136"/>
                        <a:gd name="connsiteX0" fmla="*/ 2722 w 786794"/>
                        <a:gd name="connsiteY0" fmla="*/ 63150 h 487136"/>
                        <a:gd name="connsiteX1" fmla="*/ 0 w 786794"/>
                        <a:gd name="connsiteY1" fmla="*/ 487136 h 487136"/>
                        <a:gd name="connsiteX2" fmla="*/ 714375 w 786794"/>
                        <a:gd name="connsiteY2" fmla="*/ 408705 h 487136"/>
                        <a:gd name="connsiteX3" fmla="*/ 594633 w 786794"/>
                        <a:gd name="connsiteY3" fmla="*/ 0 h 487136"/>
                        <a:gd name="connsiteX4" fmla="*/ 2722 w 786794"/>
                        <a:gd name="connsiteY4" fmla="*/ 63150 h 487136"/>
                        <a:gd name="connsiteX0" fmla="*/ 2722 w 786794"/>
                        <a:gd name="connsiteY0" fmla="*/ 63150 h 487136"/>
                        <a:gd name="connsiteX1" fmla="*/ 0 w 786794"/>
                        <a:gd name="connsiteY1" fmla="*/ 487136 h 487136"/>
                        <a:gd name="connsiteX2" fmla="*/ 714375 w 786794"/>
                        <a:gd name="connsiteY2" fmla="*/ 408705 h 487136"/>
                        <a:gd name="connsiteX3" fmla="*/ 594633 w 786794"/>
                        <a:gd name="connsiteY3" fmla="*/ 0 h 487136"/>
                        <a:gd name="connsiteX4" fmla="*/ 2722 w 786794"/>
                        <a:gd name="connsiteY4" fmla="*/ 63150 h 487136"/>
                        <a:gd name="connsiteX0" fmla="*/ 2722 w 786794"/>
                        <a:gd name="connsiteY0" fmla="*/ 63150 h 487136"/>
                        <a:gd name="connsiteX1" fmla="*/ 0 w 786794"/>
                        <a:gd name="connsiteY1" fmla="*/ 487136 h 487136"/>
                        <a:gd name="connsiteX2" fmla="*/ 714375 w 786794"/>
                        <a:gd name="connsiteY2" fmla="*/ 408705 h 487136"/>
                        <a:gd name="connsiteX3" fmla="*/ 594633 w 786794"/>
                        <a:gd name="connsiteY3" fmla="*/ 0 h 487136"/>
                        <a:gd name="connsiteX4" fmla="*/ 2722 w 786794"/>
                        <a:gd name="connsiteY4" fmla="*/ 63150 h 487136"/>
                        <a:gd name="connsiteX0" fmla="*/ 2722 w 786794"/>
                        <a:gd name="connsiteY0" fmla="*/ 63150 h 487136"/>
                        <a:gd name="connsiteX1" fmla="*/ 0 w 786794"/>
                        <a:gd name="connsiteY1" fmla="*/ 487136 h 487136"/>
                        <a:gd name="connsiteX2" fmla="*/ 714375 w 786794"/>
                        <a:gd name="connsiteY2" fmla="*/ 408705 h 487136"/>
                        <a:gd name="connsiteX3" fmla="*/ 594633 w 786794"/>
                        <a:gd name="connsiteY3" fmla="*/ 0 h 487136"/>
                        <a:gd name="connsiteX4" fmla="*/ 2722 w 786794"/>
                        <a:gd name="connsiteY4" fmla="*/ 63150 h 487136"/>
                        <a:gd name="connsiteX0" fmla="*/ 2722 w 786794"/>
                        <a:gd name="connsiteY0" fmla="*/ 63150 h 487136"/>
                        <a:gd name="connsiteX1" fmla="*/ 0 w 786794"/>
                        <a:gd name="connsiteY1" fmla="*/ 487136 h 487136"/>
                        <a:gd name="connsiteX2" fmla="*/ 714375 w 786794"/>
                        <a:gd name="connsiteY2" fmla="*/ 408705 h 487136"/>
                        <a:gd name="connsiteX3" fmla="*/ 594633 w 786794"/>
                        <a:gd name="connsiteY3" fmla="*/ 0 h 487136"/>
                        <a:gd name="connsiteX4" fmla="*/ 2722 w 786794"/>
                        <a:gd name="connsiteY4" fmla="*/ 63150 h 487136"/>
                        <a:gd name="connsiteX0" fmla="*/ 0 w 784072"/>
                        <a:gd name="connsiteY0" fmla="*/ 63150 h 487136"/>
                        <a:gd name="connsiteX1" fmla="*/ 50881 w 784072"/>
                        <a:gd name="connsiteY1" fmla="*/ 487136 h 487136"/>
                        <a:gd name="connsiteX2" fmla="*/ 711653 w 784072"/>
                        <a:gd name="connsiteY2" fmla="*/ 408705 h 487136"/>
                        <a:gd name="connsiteX3" fmla="*/ 591911 w 784072"/>
                        <a:gd name="connsiteY3" fmla="*/ 0 h 487136"/>
                        <a:gd name="connsiteX4" fmla="*/ 0 w 784072"/>
                        <a:gd name="connsiteY4" fmla="*/ 63150 h 487136"/>
                        <a:gd name="connsiteX0" fmla="*/ 0 w 784072"/>
                        <a:gd name="connsiteY0" fmla="*/ 63150 h 487136"/>
                        <a:gd name="connsiteX1" fmla="*/ 88718 w 784072"/>
                        <a:gd name="connsiteY1" fmla="*/ 487136 h 487136"/>
                        <a:gd name="connsiteX2" fmla="*/ 711653 w 784072"/>
                        <a:gd name="connsiteY2" fmla="*/ 408705 h 487136"/>
                        <a:gd name="connsiteX3" fmla="*/ 591911 w 784072"/>
                        <a:gd name="connsiteY3" fmla="*/ 0 h 487136"/>
                        <a:gd name="connsiteX4" fmla="*/ 0 w 784072"/>
                        <a:gd name="connsiteY4" fmla="*/ 63150 h 487136"/>
                        <a:gd name="connsiteX0" fmla="*/ 0 w 810505"/>
                        <a:gd name="connsiteY0" fmla="*/ 63150 h 487136"/>
                        <a:gd name="connsiteX1" fmla="*/ 88718 w 810505"/>
                        <a:gd name="connsiteY1" fmla="*/ 487136 h 487136"/>
                        <a:gd name="connsiteX2" fmla="*/ 752643 w 810505"/>
                        <a:gd name="connsiteY2" fmla="*/ 404178 h 487136"/>
                        <a:gd name="connsiteX3" fmla="*/ 591911 w 810505"/>
                        <a:gd name="connsiteY3" fmla="*/ 0 h 487136"/>
                        <a:gd name="connsiteX4" fmla="*/ 0 w 810505"/>
                        <a:gd name="connsiteY4" fmla="*/ 63150 h 487136"/>
                        <a:gd name="connsiteX0" fmla="*/ 0 w 798031"/>
                        <a:gd name="connsiteY0" fmla="*/ 63150 h 487136"/>
                        <a:gd name="connsiteX1" fmla="*/ 88718 w 798031"/>
                        <a:gd name="connsiteY1" fmla="*/ 487136 h 487136"/>
                        <a:gd name="connsiteX2" fmla="*/ 752643 w 798031"/>
                        <a:gd name="connsiteY2" fmla="*/ 404178 h 487136"/>
                        <a:gd name="connsiteX3" fmla="*/ 591911 w 798031"/>
                        <a:gd name="connsiteY3" fmla="*/ 0 h 487136"/>
                        <a:gd name="connsiteX4" fmla="*/ 0 w 798031"/>
                        <a:gd name="connsiteY4" fmla="*/ 63150 h 487136"/>
                        <a:gd name="connsiteX0" fmla="*/ 0 w 790958"/>
                        <a:gd name="connsiteY0" fmla="*/ 63150 h 487136"/>
                        <a:gd name="connsiteX1" fmla="*/ 88718 w 790958"/>
                        <a:gd name="connsiteY1" fmla="*/ 487136 h 487136"/>
                        <a:gd name="connsiteX2" fmla="*/ 752643 w 790958"/>
                        <a:gd name="connsiteY2" fmla="*/ 404178 h 487136"/>
                        <a:gd name="connsiteX3" fmla="*/ 591911 w 790958"/>
                        <a:gd name="connsiteY3" fmla="*/ 0 h 487136"/>
                        <a:gd name="connsiteX4" fmla="*/ 0 w 790958"/>
                        <a:gd name="connsiteY4" fmla="*/ 63150 h 487136"/>
                        <a:gd name="connsiteX0" fmla="*/ 0 w 787488"/>
                        <a:gd name="connsiteY0" fmla="*/ 63150 h 487136"/>
                        <a:gd name="connsiteX1" fmla="*/ 88718 w 787488"/>
                        <a:gd name="connsiteY1" fmla="*/ 487136 h 487136"/>
                        <a:gd name="connsiteX2" fmla="*/ 752643 w 787488"/>
                        <a:gd name="connsiteY2" fmla="*/ 404178 h 487136"/>
                        <a:gd name="connsiteX3" fmla="*/ 591911 w 787488"/>
                        <a:gd name="connsiteY3" fmla="*/ 0 h 487136"/>
                        <a:gd name="connsiteX4" fmla="*/ 0 w 787488"/>
                        <a:gd name="connsiteY4" fmla="*/ 63150 h 487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87488" h="487136">
                          <a:moveTo>
                            <a:pt x="0" y="63150"/>
                          </a:moveTo>
                          <a:cubicBezTo>
                            <a:pt x="99938" y="174119"/>
                            <a:pt x="181794" y="369473"/>
                            <a:pt x="88718" y="487136"/>
                          </a:cubicBezTo>
                          <a:cubicBezTo>
                            <a:pt x="266971" y="487346"/>
                            <a:pt x="524042" y="440463"/>
                            <a:pt x="752643" y="404178"/>
                          </a:cubicBezTo>
                          <a:cubicBezTo>
                            <a:pt x="822237" y="313374"/>
                            <a:pt x="796777" y="54771"/>
                            <a:pt x="591911" y="0"/>
                          </a:cubicBezTo>
                          <a:cubicBezTo>
                            <a:pt x="416833" y="43996"/>
                            <a:pt x="210457" y="64058"/>
                            <a:pt x="0" y="6315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2" name="フリーフォーム 41"/>
                    <p:cNvSpPr/>
                    <p:nvPr/>
                  </p:nvSpPr>
                  <p:spPr>
                    <a:xfrm>
                      <a:off x="3856680" y="3765852"/>
                      <a:ext cx="609125" cy="654551"/>
                    </a:xfrm>
                    <a:custGeom>
                      <a:avLst/>
                      <a:gdLst>
                        <a:gd name="connsiteX0" fmla="*/ 0 w 525235"/>
                        <a:gd name="connsiteY0" fmla="*/ 231321 h 462643"/>
                        <a:gd name="connsiteX1" fmla="*/ 484414 w 525235"/>
                        <a:gd name="connsiteY1" fmla="*/ 462643 h 462643"/>
                        <a:gd name="connsiteX2" fmla="*/ 525235 w 525235"/>
                        <a:gd name="connsiteY2" fmla="*/ 0 h 462643"/>
                        <a:gd name="connsiteX3" fmla="*/ 32657 w 525235"/>
                        <a:gd name="connsiteY3" fmla="*/ 108857 h 462643"/>
                        <a:gd name="connsiteX4" fmla="*/ 0 w 525235"/>
                        <a:gd name="connsiteY4" fmla="*/ 231321 h 462643"/>
                        <a:gd name="connsiteX0" fmla="*/ 0 w 537471"/>
                        <a:gd name="connsiteY0" fmla="*/ 231321 h 474209"/>
                        <a:gd name="connsiteX1" fmla="*/ 537471 w 537471"/>
                        <a:gd name="connsiteY1" fmla="*/ 474209 h 474209"/>
                        <a:gd name="connsiteX2" fmla="*/ 525235 w 537471"/>
                        <a:gd name="connsiteY2" fmla="*/ 0 h 474209"/>
                        <a:gd name="connsiteX3" fmla="*/ 32657 w 537471"/>
                        <a:gd name="connsiteY3" fmla="*/ 108857 h 474209"/>
                        <a:gd name="connsiteX4" fmla="*/ 0 w 537471"/>
                        <a:gd name="connsiteY4" fmla="*/ 231321 h 474209"/>
                        <a:gd name="connsiteX0" fmla="*/ 0 w 537471"/>
                        <a:gd name="connsiteY0" fmla="*/ 231321 h 474209"/>
                        <a:gd name="connsiteX1" fmla="*/ 537471 w 537471"/>
                        <a:gd name="connsiteY1" fmla="*/ 474209 h 474209"/>
                        <a:gd name="connsiteX2" fmla="*/ 525235 w 537471"/>
                        <a:gd name="connsiteY2" fmla="*/ 0 h 474209"/>
                        <a:gd name="connsiteX3" fmla="*/ 7688 w 537471"/>
                        <a:gd name="connsiteY3" fmla="*/ 111170 h 474209"/>
                        <a:gd name="connsiteX4" fmla="*/ 0 w 537471"/>
                        <a:gd name="connsiteY4" fmla="*/ 231321 h 474209"/>
                        <a:gd name="connsiteX0" fmla="*/ 17281 w 529783"/>
                        <a:gd name="connsiteY0" fmla="*/ 240574 h 474209"/>
                        <a:gd name="connsiteX1" fmla="*/ 529783 w 529783"/>
                        <a:gd name="connsiteY1" fmla="*/ 474209 h 474209"/>
                        <a:gd name="connsiteX2" fmla="*/ 517547 w 529783"/>
                        <a:gd name="connsiteY2" fmla="*/ 0 h 474209"/>
                        <a:gd name="connsiteX3" fmla="*/ 0 w 529783"/>
                        <a:gd name="connsiteY3" fmla="*/ 111170 h 474209"/>
                        <a:gd name="connsiteX4" fmla="*/ 17281 w 529783"/>
                        <a:gd name="connsiteY4" fmla="*/ 240574 h 474209"/>
                        <a:gd name="connsiteX0" fmla="*/ 17280 w 529783"/>
                        <a:gd name="connsiteY0" fmla="*/ 240574 h 474209"/>
                        <a:gd name="connsiteX1" fmla="*/ 529783 w 529783"/>
                        <a:gd name="connsiteY1" fmla="*/ 474209 h 474209"/>
                        <a:gd name="connsiteX2" fmla="*/ 517547 w 529783"/>
                        <a:gd name="connsiteY2" fmla="*/ 0 h 474209"/>
                        <a:gd name="connsiteX3" fmla="*/ 0 w 529783"/>
                        <a:gd name="connsiteY3" fmla="*/ 111170 h 474209"/>
                        <a:gd name="connsiteX4" fmla="*/ 17280 w 529783"/>
                        <a:gd name="connsiteY4" fmla="*/ 240574 h 474209"/>
                        <a:gd name="connsiteX0" fmla="*/ 17280 w 606999"/>
                        <a:gd name="connsiteY0" fmla="*/ 240574 h 474209"/>
                        <a:gd name="connsiteX1" fmla="*/ 529783 w 606999"/>
                        <a:gd name="connsiteY1" fmla="*/ 474209 h 474209"/>
                        <a:gd name="connsiteX2" fmla="*/ 517547 w 606999"/>
                        <a:gd name="connsiteY2" fmla="*/ 0 h 474209"/>
                        <a:gd name="connsiteX3" fmla="*/ 0 w 606999"/>
                        <a:gd name="connsiteY3" fmla="*/ 111170 h 474209"/>
                        <a:gd name="connsiteX4" fmla="*/ 17280 w 606999"/>
                        <a:gd name="connsiteY4" fmla="*/ 240574 h 474209"/>
                        <a:gd name="connsiteX0" fmla="*/ 17280 w 698657"/>
                        <a:gd name="connsiteY0" fmla="*/ 240574 h 474209"/>
                        <a:gd name="connsiteX1" fmla="*/ 529783 w 698657"/>
                        <a:gd name="connsiteY1" fmla="*/ 474209 h 474209"/>
                        <a:gd name="connsiteX2" fmla="*/ 517547 w 698657"/>
                        <a:gd name="connsiteY2" fmla="*/ 0 h 474209"/>
                        <a:gd name="connsiteX3" fmla="*/ 0 w 698657"/>
                        <a:gd name="connsiteY3" fmla="*/ 111170 h 474209"/>
                        <a:gd name="connsiteX4" fmla="*/ 17280 w 698657"/>
                        <a:gd name="connsiteY4" fmla="*/ 240574 h 474209"/>
                        <a:gd name="connsiteX0" fmla="*/ 17280 w 691573"/>
                        <a:gd name="connsiteY0" fmla="*/ 232478 h 466113"/>
                        <a:gd name="connsiteX1" fmla="*/ 529783 w 691573"/>
                        <a:gd name="connsiteY1" fmla="*/ 466113 h 466113"/>
                        <a:gd name="connsiteX2" fmla="*/ 500383 w 691573"/>
                        <a:gd name="connsiteY2" fmla="*/ 0 h 466113"/>
                        <a:gd name="connsiteX3" fmla="*/ 0 w 691573"/>
                        <a:gd name="connsiteY3" fmla="*/ 103074 h 466113"/>
                        <a:gd name="connsiteX4" fmla="*/ 17280 w 691573"/>
                        <a:gd name="connsiteY4" fmla="*/ 232478 h 466113"/>
                        <a:gd name="connsiteX0" fmla="*/ 17280 w 694099"/>
                        <a:gd name="connsiteY0" fmla="*/ 233635 h 467270"/>
                        <a:gd name="connsiteX1" fmla="*/ 529783 w 694099"/>
                        <a:gd name="connsiteY1" fmla="*/ 467270 h 467270"/>
                        <a:gd name="connsiteX2" fmla="*/ 506625 w 694099"/>
                        <a:gd name="connsiteY2" fmla="*/ 0 h 467270"/>
                        <a:gd name="connsiteX3" fmla="*/ 0 w 694099"/>
                        <a:gd name="connsiteY3" fmla="*/ 104231 h 467270"/>
                        <a:gd name="connsiteX4" fmla="*/ 17280 w 694099"/>
                        <a:gd name="connsiteY4" fmla="*/ 233635 h 467270"/>
                        <a:gd name="connsiteX0" fmla="*/ 17280 w 692084"/>
                        <a:gd name="connsiteY0" fmla="*/ 233635 h 467270"/>
                        <a:gd name="connsiteX1" fmla="*/ 529783 w 692084"/>
                        <a:gd name="connsiteY1" fmla="*/ 467270 h 467270"/>
                        <a:gd name="connsiteX2" fmla="*/ 506625 w 692084"/>
                        <a:gd name="connsiteY2" fmla="*/ 0 h 467270"/>
                        <a:gd name="connsiteX3" fmla="*/ 0 w 692084"/>
                        <a:gd name="connsiteY3" fmla="*/ 104231 h 467270"/>
                        <a:gd name="connsiteX4" fmla="*/ 17280 w 692084"/>
                        <a:gd name="connsiteY4" fmla="*/ 233635 h 467270"/>
                        <a:gd name="connsiteX0" fmla="*/ 17280 w 692084"/>
                        <a:gd name="connsiteY0" fmla="*/ 238869 h 472504"/>
                        <a:gd name="connsiteX1" fmla="*/ 529783 w 692084"/>
                        <a:gd name="connsiteY1" fmla="*/ 472504 h 472504"/>
                        <a:gd name="connsiteX2" fmla="*/ 506625 w 692084"/>
                        <a:gd name="connsiteY2" fmla="*/ 5234 h 472504"/>
                        <a:gd name="connsiteX3" fmla="*/ 0 w 692084"/>
                        <a:gd name="connsiteY3" fmla="*/ 109465 h 472504"/>
                        <a:gd name="connsiteX4" fmla="*/ 17280 w 692084"/>
                        <a:gd name="connsiteY4" fmla="*/ 238869 h 472504"/>
                        <a:gd name="connsiteX0" fmla="*/ 17280 w 692084"/>
                        <a:gd name="connsiteY0" fmla="*/ 243600 h 477235"/>
                        <a:gd name="connsiteX1" fmla="*/ 529783 w 692084"/>
                        <a:gd name="connsiteY1" fmla="*/ 477235 h 477235"/>
                        <a:gd name="connsiteX2" fmla="*/ 506625 w 692084"/>
                        <a:gd name="connsiteY2" fmla="*/ 9965 h 477235"/>
                        <a:gd name="connsiteX3" fmla="*/ 0 w 692084"/>
                        <a:gd name="connsiteY3" fmla="*/ 114196 h 477235"/>
                        <a:gd name="connsiteX4" fmla="*/ 17280 w 692084"/>
                        <a:gd name="connsiteY4" fmla="*/ 243600 h 477235"/>
                        <a:gd name="connsiteX0" fmla="*/ 17280 w 692084"/>
                        <a:gd name="connsiteY0" fmla="*/ 243600 h 477235"/>
                        <a:gd name="connsiteX1" fmla="*/ 529783 w 692084"/>
                        <a:gd name="connsiteY1" fmla="*/ 477235 h 477235"/>
                        <a:gd name="connsiteX2" fmla="*/ 506625 w 692084"/>
                        <a:gd name="connsiteY2" fmla="*/ 9965 h 477235"/>
                        <a:gd name="connsiteX3" fmla="*/ 0 w 692084"/>
                        <a:gd name="connsiteY3" fmla="*/ 114196 h 477235"/>
                        <a:gd name="connsiteX4" fmla="*/ 17280 w 692084"/>
                        <a:gd name="connsiteY4" fmla="*/ 243600 h 477235"/>
                        <a:gd name="connsiteX0" fmla="*/ 43389 w 718193"/>
                        <a:gd name="connsiteY0" fmla="*/ 243600 h 477235"/>
                        <a:gd name="connsiteX1" fmla="*/ 555892 w 718193"/>
                        <a:gd name="connsiteY1" fmla="*/ 477235 h 477235"/>
                        <a:gd name="connsiteX2" fmla="*/ 532734 w 718193"/>
                        <a:gd name="connsiteY2" fmla="*/ 9965 h 477235"/>
                        <a:gd name="connsiteX3" fmla="*/ 26109 w 718193"/>
                        <a:gd name="connsiteY3" fmla="*/ 114196 h 477235"/>
                        <a:gd name="connsiteX4" fmla="*/ 69916 w 718193"/>
                        <a:gd name="connsiteY4" fmla="*/ 147601 h 477235"/>
                        <a:gd name="connsiteX5" fmla="*/ 43389 w 718193"/>
                        <a:gd name="connsiteY5" fmla="*/ 243600 h 477235"/>
                        <a:gd name="connsiteX0" fmla="*/ 49842 w 724646"/>
                        <a:gd name="connsiteY0" fmla="*/ 243600 h 477235"/>
                        <a:gd name="connsiteX1" fmla="*/ 562345 w 724646"/>
                        <a:gd name="connsiteY1" fmla="*/ 477235 h 477235"/>
                        <a:gd name="connsiteX2" fmla="*/ 539187 w 724646"/>
                        <a:gd name="connsiteY2" fmla="*/ 9965 h 477235"/>
                        <a:gd name="connsiteX3" fmla="*/ 32562 w 724646"/>
                        <a:gd name="connsiteY3" fmla="*/ 114196 h 477235"/>
                        <a:gd name="connsiteX4" fmla="*/ 42038 w 724646"/>
                        <a:gd name="connsiteY4" fmla="*/ 154540 h 477235"/>
                        <a:gd name="connsiteX5" fmla="*/ 49842 w 724646"/>
                        <a:gd name="connsiteY5" fmla="*/ 243600 h 477235"/>
                        <a:gd name="connsiteX0" fmla="*/ 49220 w 724024"/>
                        <a:gd name="connsiteY0" fmla="*/ 243600 h 477235"/>
                        <a:gd name="connsiteX1" fmla="*/ 561723 w 724024"/>
                        <a:gd name="connsiteY1" fmla="*/ 477235 h 477235"/>
                        <a:gd name="connsiteX2" fmla="*/ 538565 w 724024"/>
                        <a:gd name="connsiteY2" fmla="*/ 9965 h 477235"/>
                        <a:gd name="connsiteX3" fmla="*/ 31940 w 724024"/>
                        <a:gd name="connsiteY3" fmla="*/ 114196 h 477235"/>
                        <a:gd name="connsiteX4" fmla="*/ 41416 w 724024"/>
                        <a:gd name="connsiteY4" fmla="*/ 154540 h 477235"/>
                        <a:gd name="connsiteX5" fmla="*/ 49220 w 724024"/>
                        <a:gd name="connsiteY5" fmla="*/ 243600 h 477235"/>
                        <a:gd name="connsiteX0" fmla="*/ 37443 w 712247"/>
                        <a:gd name="connsiteY0" fmla="*/ 243600 h 477235"/>
                        <a:gd name="connsiteX1" fmla="*/ 549946 w 712247"/>
                        <a:gd name="connsiteY1" fmla="*/ 477235 h 477235"/>
                        <a:gd name="connsiteX2" fmla="*/ 526788 w 712247"/>
                        <a:gd name="connsiteY2" fmla="*/ 9965 h 477235"/>
                        <a:gd name="connsiteX3" fmla="*/ 20163 w 712247"/>
                        <a:gd name="connsiteY3" fmla="*/ 114196 h 477235"/>
                        <a:gd name="connsiteX4" fmla="*/ 29639 w 712247"/>
                        <a:gd name="connsiteY4" fmla="*/ 154540 h 477235"/>
                        <a:gd name="connsiteX5" fmla="*/ 37443 w 712247"/>
                        <a:gd name="connsiteY5" fmla="*/ 243600 h 477235"/>
                        <a:gd name="connsiteX0" fmla="*/ 38807 w 713611"/>
                        <a:gd name="connsiteY0" fmla="*/ 243600 h 477235"/>
                        <a:gd name="connsiteX1" fmla="*/ 551310 w 713611"/>
                        <a:gd name="connsiteY1" fmla="*/ 477235 h 477235"/>
                        <a:gd name="connsiteX2" fmla="*/ 528152 w 713611"/>
                        <a:gd name="connsiteY2" fmla="*/ 9965 h 477235"/>
                        <a:gd name="connsiteX3" fmla="*/ 21527 w 713611"/>
                        <a:gd name="connsiteY3" fmla="*/ 114196 h 477235"/>
                        <a:gd name="connsiteX4" fmla="*/ 26321 w 713611"/>
                        <a:gd name="connsiteY4" fmla="*/ 154540 h 477235"/>
                        <a:gd name="connsiteX5" fmla="*/ 38807 w 713611"/>
                        <a:gd name="connsiteY5" fmla="*/ 243600 h 477235"/>
                        <a:gd name="connsiteX0" fmla="*/ 38807 w 713611"/>
                        <a:gd name="connsiteY0" fmla="*/ 243600 h 477235"/>
                        <a:gd name="connsiteX1" fmla="*/ 551310 w 713611"/>
                        <a:gd name="connsiteY1" fmla="*/ 477235 h 477235"/>
                        <a:gd name="connsiteX2" fmla="*/ 528152 w 713611"/>
                        <a:gd name="connsiteY2" fmla="*/ 9965 h 477235"/>
                        <a:gd name="connsiteX3" fmla="*/ 27768 w 713611"/>
                        <a:gd name="connsiteY3" fmla="*/ 114196 h 477235"/>
                        <a:gd name="connsiteX4" fmla="*/ 26321 w 713611"/>
                        <a:gd name="connsiteY4" fmla="*/ 154540 h 477235"/>
                        <a:gd name="connsiteX5" fmla="*/ 38807 w 713611"/>
                        <a:gd name="connsiteY5" fmla="*/ 243600 h 477235"/>
                        <a:gd name="connsiteX0" fmla="*/ 24743 w 699547"/>
                        <a:gd name="connsiteY0" fmla="*/ 243600 h 477235"/>
                        <a:gd name="connsiteX1" fmla="*/ 537246 w 699547"/>
                        <a:gd name="connsiteY1" fmla="*/ 477235 h 477235"/>
                        <a:gd name="connsiteX2" fmla="*/ 514088 w 699547"/>
                        <a:gd name="connsiteY2" fmla="*/ 9965 h 477235"/>
                        <a:gd name="connsiteX3" fmla="*/ 13704 w 699547"/>
                        <a:gd name="connsiteY3" fmla="*/ 114196 h 477235"/>
                        <a:gd name="connsiteX4" fmla="*/ 12257 w 699547"/>
                        <a:gd name="connsiteY4" fmla="*/ 154540 h 477235"/>
                        <a:gd name="connsiteX5" fmla="*/ 24743 w 699547"/>
                        <a:gd name="connsiteY5" fmla="*/ 243600 h 477235"/>
                        <a:gd name="connsiteX0" fmla="*/ 30301 w 705105"/>
                        <a:gd name="connsiteY0" fmla="*/ 243600 h 477235"/>
                        <a:gd name="connsiteX1" fmla="*/ 542804 w 705105"/>
                        <a:gd name="connsiteY1" fmla="*/ 477235 h 477235"/>
                        <a:gd name="connsiteX2" fmla="*/ 519646 w 705105"/>
                        <a:gd name="connsiteY2" fmla="*/ 9965 h 477235"/>
                        <a:gd name="connsiteX3" fmla="*/ 19262 w 705105"/>
                        <a:gd name="connsiteY3" fmla="*/ 114196 h 477235"/>
                        <a:gd name="connsiteX4" fmla="*/ 17815 w 705105"/>
                        <a:gd name="connsiteY4" fmla="*/ 154540 h 477235"/>
                        <a:gd name="connsiteX5" fmla="*/ 30301 w 705105"/>
                        <a:gd name="connsiteY5" fmla="*/ 243600 h 477235"/>
                        <a:gd name="connsiteX0" fmla="*/ 12486 w 687290"/>
                        <a:gd name="connsiteY0" fmla="*/ 243600 h 477235"/>
                        <a:gd name="connsiteX1" fmla="*/ 524989 w 687290"/>
                        <a:gd name="connsiteY1" fmla="*/ 477235 h 477235"/>
                        <a:gd name="connsiteX2" fmla="*/ 501831 w 687290"/>
                        <a:gd name="connsiteY2" fmla="*/ 9965 h 477235"/>
                        <a:gd name="connsiteX3" fmla="*/ 1447 w 687290"/>
                        <a:gd name="connsiteY3" fmla="*/ 114196 h 477235"/>
                        <a:gd name="connsiteX4" fmla="*/ 0 w 687290"/>
                        <a:gd name="connsiteY4" fmla="*/ 154540 h 477235"/>
                        <a:gd name="connsiteX5" fmla="*/ 12486 w 687290"/>
                        <a:gd name="connsiteY5" fmla="*/ 243600 h 477235"/>
                        <a:gd name="connsiteX0" fmla="*/ 12486 w 687290"/>
                        <a:gd name="connsiteY0" fmla="*/ 243600 h 477235"/>
                        <a:gd name="connsiteX1" fmla="*/ 524989 w 687290"/>
                        <a:gd name="connsiteY1" fmla="*/ 477235 h 477235"/>
                        <a:gd name="connsiteX2" fmla="*/ 501831 w 687290"/>
                        <a:gd name="connsiteY2" fmla="*/ 9965 h 477235"/>
                        <a:gd name="connsiteX3" fmla="*/ 1447 w 687290"/>
                        <a:gd name="connsiteY3" fmla="*/ 114196 h 477235"/>
                        <a:gd name="connsiteX4" fmla="*/ 0 w 687290"/>
                        <a:gd name="connsiteY4" fmla="*/ 154540 h 477235"/>
                        <a:gd name="connsiteX5" fmla="*/ 12486 w 687290"/>
                        <a:gd name="connsiteY5" fmla="*/ 243600 h 477235"/>
                        <a:gd name="connsiteX0" fmla="*/ 15607 w 687290"/>
                        <a:gd name="connsiteY0" fmla="*/ 247069 h 477235"/>
                        <a:gd name="connsiteX1" fmla="*/ 524989 w 687290"/>
                        <a:gd name="connsiteY1" fmla="*/ 477235 h 477235"/>
                        <a:gd name="connsiteX2" fmla="*/ 501831 w 687290"/>
                        <a:gd name="connsiteY2" fmla="*/ 9965 h 477235"/>
                        <a:gd name="connsiteX3" fmla="*/ 1447 w 687290"/>
                        <a:gd name="connsiteY3" fmla="*/ 114196 h 477235"/>
                        <a:gd name="connsiteX4" fmla="*/ 0 w 687290"/>
                        <a:gd name="connsiteY4" fmla="*/ 154540 h 477235"/>
                        <a:gd name="connsiteX5" fmla="*/ 15607 w 687290"/>
                        <a:gd name="connsiteY5" fmla="*/ 247069 h 477235"/>
                        <a:gd name="connsiteX0" fmla="*/ 15607 w 687290"/>
                        <a:gd name="connsiteY0" fmla="*/ 247069 h 477235"/>
                        <a:gd name="connsiteX1" fmla="*/ 524989 w 687290"/>
                        <a:gd name="connsiteY1" fmla="*/ 477235 h 477235"/>
                        <a:gd name="connsiteX2" fmla="*/ 501831 w 687290"/>
                        <a:gd name="connsiteY2" fmla="*/ 9965 h 477235"/>
                        <a:gd name="connsiteX3" fmla="*/ 1447 w 687290"/>
                        <a:gd name="connsiteY3" fmla="*/ 114196 h 477235"/>
                        <a:gd name="connsiteX4" fmla="*/ 0 w 687290"/>
                        <a:gd name="connsiteY4" fmla="*/ 154540 h 477235"/>
                        <a:gd name="connsiteX5" fmla="*/ 15607 w 687290"/>
                        <a:gd name="connsiteY5" fmla="*/ 247069 h 477235"/>
                        <a:gd name="connsiteX0" fmla="*/ 15607 w 687290"/>
                        <a:gd name="connsiteY0" fmla="*/ 247069 h 477235"/>
                        <a:gd name="connsiteX1" fmla="*/ 524989 w 687290"/>
                        <a:gd name="connsiteY1" fmla="*/ 477235 h 477235"/>
                        <a:gd name="connsiteX2" fmla="*/ 501831 w 687290"/>
                        <a:gd name="connsiteY2" fmla="*/ 9965 h 477235"/>
                        <a:gd name="connsiteX3" fmla="*/ 1447 w 687290"/>
                        <a:gd name="connsiteY3" fmla="*/ 114196 h 477235"/>
                        <a:gd name="connsiteX4" fmla="*/ 0 w 687290"/>
                        <a:gd name="connsiteY4" fmla="*/ 161480 h 477235"/>
                        <a:gd name="connsiteX5" fmla="*/ 15607 w 687290"/>
                        <a:gd name="connsiteY5" fmla="*/ 247069 h 477235"/>
                        <a:gd name="connsiteX0" fmla="*/ 15607 w 687290"/>
                        <a:gd name="connsiteY0" fmla="*/ 247069 h 477235"/>
                        <a:gd name="connsiteX1" fmla="*/ 524989 w 687290"/>
                        <a:gd name="connsiteY1" fmla="*/ 477235 h 477235"/>
                        <a:gd name="connsiteX2" fmla="*/ 501831 w 687290"/>
                        <a:gd name="connsiteY2" fmla="*/ 9965 h 477235"/>
                        <a:gd name="connsiteX3" fmla="*/ 1447 w 687290"/>
                        <a:gd name="connsiteY3" fmla="*/ 114196 h 477235"/>
                        <a:gd name="connsiteX4" fmla="*/ 0 w 687290"/>
                        <a:gd name="connsiteY4" fmla="*/ 161480 h 477235"/>
                        <a:gd name="connsiteX5" fmla="*/ 15607 w 687290"/>
                        <a:gd name="connsiteY5" fmla="*/ 247069 h 477235"/>
                        <a:gd name="connsiteX0" fmla="*/ 31212 w 687290"/>
                        <a:gd name="connsiteY0" fmla="*/ 250538 h 477235"/>
                        <a:gd name="connsiteX1" fmla="*/ 524989 w 687290"/>
                        <a:gd name="connsiteY1" fmla="*/ 477235 h 477235"/>
                        <a:gd name="connsiteX2" fmla="*/ 501831 w 687290"/>
                        <a:gd name="connsiteY2" fmla="*/ 9965 h 477235"/>
                        <a:gd name="connsiteX3" fmla="*/ 1447 w 687290"/>
                        <a:gd name="connsiteY3" fmla="*/ 114196 h 477235"/>
                        <a:gd name="connsiteX4" fmla="*/ 0 w 687290"/>
                        <a:gd name="connsiteY4" fmla="*/ 161480 h 477235"/>
                        <a:gd name="connsiteX5" fmla="*/ 31212 w 687290"/>
                        <a:gd name="connsiteY5" fmla="*/ 250538 h 477235"/>
                        <a:gd name="connsiteX0" fmla="*/ 31212 w 687290"/>
                        <a:gd name="connsiteY0" fmla="*/ 250538 h 477235"/>
                        <a:gd name="connsiteX1" fmla="*/ 524989 w 687290"/>
                        <a:gd name="connsiteY1" fmla="*/ 477235 h 477235"/>
                        <a:gd name="connsiteX2" fmla="*/ 501831 w 687290"/>
                        <a:gd name="connsiteY2" fmla="*/ 9965 h 477235"/>
                        <a:gd name="connsiteX3" fmla="*/ 1447 w 687290"/>
                        <a:gd name="connsiteY3" fmla="*/ 114196 h 477235"/>
                        <a:gd name="connsiteX4" fmla="*/ 0 w 687290"/>
                        <a:gd name="connsiteY4" fmla="*/ 161480 h 477235"/>
                        <a:gd name="connsiteX5" fmla="*/ 31212 w 687290"/>
                        <a:gd name="connsiteY5" fmla="*/ 250538 h 477235"/>
                        <a:gd name="connsiteX0" fmla="*/ 36006 w 692084"/>
                        <a:gd name="connsiteY0" fmla="*/ 250386 h 477083"/>
                        <a:gd name="connsiteX1" fmla="*/ 529783 w 692084"/>
                        <a:gd name="connsiteY1" fmla="*/ 477083 h 477083"/>
                        <a:gd name="connsiteX2" fmla="*/ 506625 w 692084"/>
                        <a:gd name="connsiteY2" fmla="*/ 9813 h 477083"/>
                        <a:gd name="connsiteX3" fmla="*/ 0 w 692084"/>
                        <a:gd name="connsiteY3" fmla="*/ 115200 h 477083"/>
                        <a:gd name="connsiteX4" fmla="*/ 4794 w 692084"/>
                        <a:gd name="connsiteY4" fmla="*/ 161328 h 477083"/>
                        <a:gd name="connsiteX5" fmla="*/ 36006 w 692084"/>
                        <a:gd name="connsiteY5" fmla="*/ 250386 h 477083"/>
                        <a:gd name="connsiteX0" fmla="*/ 36006 w 692084"/>
                        <a:gd name="connsiteY0" fmla="*/ 250386 h 477083"/>
                        <a:gd name="connsiteX1" fmla="*/ 529783 w 692084"/>
                        <a:gd name="connsiteY1" fmla="*/ 477083 h 477083"/>
                        <a:gd name="connsiteX2" fmla="*/ 506625 w 692084"/>
                        <a:gd name="connsiteY2" fmla="*/ 9813 h 477083"/>
                        <a:gd name="connsiteX3" fmla="*/ 0 w 692084"/>
                        <a:gd name="connsiteY3" fmla="*/ 115200 h 477083"/>
                        <a:gd name="connsiteX4" fmla="*/ 4794 w 692084"/>
                        <a:gd name="connsiteY4" fmla="*/ 161328 h 477083"/>
                        <a:gd name="connsiteX5" fmla="*/ 36006 w 692084"/>
                        <a:gd name="connsiteY5" fmla="*/ 250386 h 477083"/>
                        <a:gd name="connsiteX0" fmla="*/ 36006 w 692084"/>
                        <a:gd name="connsiteY0" fmla="*/ 250386 h 477083"/>
                        <a:gd name="connsiteX1" fmla="*/ 529783 w 692084"/>
                        <a:gd name="connsiteY1" fmla="*/ 477083 h 477083"/>
                        <a:gd name="connsiteX2" fmla="*/ 506625 w 692084"/>
                        <a:gd name="connsiteY2" fmla="*/ 9813 h 477083"/>
                        <a:gd name="connsiteX3" fmla="*/ 0 w 692084"/>
                        <a:gd name="connsiteY3" fmla="*/ 115200 h 477083"/>
                        <a:gd name="connsiteX4" fmla="*/ 4794 w 692084"/>
                        <a:gd name="connsiteY4" fmla="*/ 161328 h 477083"/>
                        <a:gd name="connsiteX5" fmla="*/ 36006 w 692084"/>
                        <a:gd name="connsiteY5" fmla="*/ 250386 h 477083"/>
                        <a:gd name="connsiteX0" fmla="*/ 31212 w 687290"/>
                        <a:gd name="connsiteY0" fmla="*/ 250695 h 477392"/>
                        <a:gd name="connsiteX1" fmla="*/ 524989 w 687290"/>
                        <a:gd name="connsiteY1" fmla="*/ 477392 h 477392"/>
                        <a:gd name="connsiteX2" fmla="*/ 501831 w 687290"/>
                        <a:gd name="connsiteY2" fmla="*/ 10122 h 477392"/>
                        <a:gd name="connsiteX3" fmla="*/ 3009 w 687290"/>
                        <a:gd name="connsiteY3" fmla="*/ 113195 h 477392"/>
                        <a:gd name="connsiteX4" fmla="*/ 0 w 687290"/>
                        <a:gd name="connsiteY4" fmla="*/ 161637 h 477392"/>
                        <a:gd name="connsiteX5" fmla="*/ 31212 w 687290"/>
                        <a:gd name="connsiteY5" fmla="*/ 250695 h 477392"/>
                        <a:gd name="connsiteX0" fmla="*/ 31212 w 687290"/>
                        <a:gd name="connsiteY0" fmla="*/ 250695 h 477392"/>
                        <a:gd name="connsiteX1" fmla="*/ 524989 w 687290"/>
                        <a:gd name="connsiteY1" fmla="*/ 477392 h 477392"/>
                        <a:gd name="connsiteX2" fmla="*/ 501831 w 687290"/>
                        <a:gd name="connsiteY2" fmla="*/ 10122 h 477392"/>
                        <a:gd name="connsiteX3" fmla="*/ 1450 w 687290"/>
                        <a:gd name="connsiteY3" fmla="*/ 113195 h 477392"/>
                        <a:gd name="connsiteX4" fmla="*/ 0 w 687290"/>
                        <a:gd name="connsiteY4" fmla="*/ 161637 h 477392"/>
                        <a:gd name="connsiteX5" fmla="*/ 31212 w 687290"/>
                        <a:gd name="connsiteY5" fmla="*/ 250695 h 477392"/>
                        <a:gd name="connsiteX0" fmla="*/ 0 w 687290"/>
                        <a:gd name="connsiteY0" fmla="*/ 161637 h 478996"/>
                        <a:gd name="connsiteX1" fmla="*/ 524989 w 687290"/>
                        <a:gd name="connsiteY1" fmla="*/ 477392 h 478996"/>
                        <a:gd name="connsiteX2" fmla="*/ 501831 w 687290"/>
                        <a:gd name="connsiteY2" fmla="*/ 10122 h 478996"/>
                        <a:gd name="connsiteX3" fmla="*/ 1450 w 687290"/>
                        <a:gd name="connsiteY3" fmla="*/ 113195 h 478996"/>
                        <a:gd name="connsiteX4" fmla="*/ 0 w 687290"/>
                        <a:gd name="connsiteY4" fmla="*/ 161637 h 478996"/>
                        <a:gd name="connsiteX0" fmla="*/ 0 w 687290"/>
                        <a:gd name="connsiteY0" fmla="*/ 179244 h 479096"/>
                        <a:gd name="connsiteX1" fmla="*/ 524989 w 687290"/>
                        <a:gd name="connsiteY1" fmla="*/ 477392 h 479096"/>
                        <a:gd name="connsiteX2" fmla="*/ 501831 w 687290"/>
                        <a:gd name="connsiteY2" fmla="*/ 10122 h 479096"/>
                        <a:gd name="connsiteX3" fmla="*/ 1450 w 687290"/>
                        <a:gd name="connsiteY3" fmla="*/ 113195 h 479096"/>
                        <a:gd name="connsiteX4" fmla="*/ 0 w 687290"/>
                        <a:gd name="connsiteY4" fmla="*/ 179244 h 479096"/>
                        <a:gd name="connsiteX0" fmla="*/ 3232 w 690522"/>
                        <a:gd name="connsiteY0" fmla="*/ 179806 h 479658"/>
                        <a:gd name="connsiteX1" fmla="*/ 528221 w 690522"/>
                        <a:gd name="connsiteY1" fmla="*/ 477954 h 479658"/>
                        <a:gd name="connsiteX2" fmla="*/ 505063 w 690522"/>
                        <a:gd name="connsiteY2" fmla="*/ 10684 h 479658"/>
                        <a:gd name="connsiteX3" fmla="*/ 0 w 690522"/>
                        <a:gd name="connsiteY3" fmla="*/ 109845 h 479658"/>
                        <a:gd name="connsiteX4" fmla="*/ 3232 w 690522"/>
                        <a:gd name="connsiteY4" fmla="*/ 179806 h 479658"/>
                        <a:gd name="connsiteX0" fmla="*/ 20398 w 707688"/>
                        <a:gd name="connsiteY0" fmla="*/ 179245 h 479097"/>
                        <a:gd name="connsiteX1" fmla="*/ 545387 w 707688"/>
                        <a:gd name="connsiteY1" fmla="*/ 477393 h 479097"/>
                        <a:gd name="connsiteX2" fmla="*/ 522229 w 707688"/>
                        <a:gd name="connsiteY2" fmla="*/ 10123 h 479097"/>
                        <a:gd name="connsiteX3" fmla="*/ 0 w 707688"/>
                        <a:gd name="connsiteY3" fmla="*/ 113197 h 479097"/>
                        <a:gd name="connsiteX4" fmla="*/ 20398 w 707688"/>
                        <a:gd name="connsiteY4" fmla="*/ 179245 h 479097"/>
                        <a:gd name="connsiteX0" fmla="*/ 20398 w 698563"/>
                        <a:gd name="connsiteY0" fmla="*/ 179245 h 472293"/>
                        <a:gd name="connsiteX1" fmla="*/ 529781 w 698563"/>
                        <a:gd name="connsiteY1" fmla="*/ 470546 h 472293"/>
                        <a:gd name="connsiteX2" fmla="*/ 522229 w 698563"/>
                        <a:gd name="connsiteY2" fmla="*/ 10123 h 472293"/>
                        <a:gd name="connsiteX3" fmla="*/ 0 w 698563"/>
                        <a:gd name="connsiteY3" fmla="*/ 113197 h 472293"/>
                        <a:gd name="connsiteX4" fmla="*/ 20398 w 698563"/>
                        <a:gd name="connsiteY4" fmla="*/ 179245 h 472293"/>
                        <a:gd name="connsiteX0" fmla="*/ 20398 w 698563"/>
                        <a:gd name="connsiteY0" fmla="*/ 179245 h 470546"/>
                        <a:gd name="connsiteX1" fmla="*/ 529781 w 698563"/>
                        <a:gd name="connsiteY1" fmla="*/ 470546 h 470546"/>
                        <a:gd name="connsiteX2" fmla="*/ 522229 w 698563"/>
                        <a:gd name="connsiteY2" fmla="*/ 10123 h 470546"/>
                        <a:gd name="connsiteX3" fmla="*/ 0 w 698563"/>
                        <a:gd name="connsiteY3" fmla="*/ 113197 h 470546"/>
                        <a:gd name="connsiteX4" fmla="*/ 20398 w 698563"/>
                        <a:gd name="connsiteY4" fmla="*/ 179245 h 470546"/>
                        <a:gd name="connsiteX0" fmla="*/ 20398 w 698563"/>
                        <a:gd name="connsiteY0" fmla="*/ 179245 h 470546"/>
                        <a:gd name="connsiteX1" fmla="*/ 529781 w 698563"/>
                        <a:gd name="connsiteY1" fmla="*/ 470546 h 470546"/>
                        <a:gd name="connsiteX2" fmla="*/ 522229 w 698563"/>
                        <a:gd name="connsiteY2" fmla="*/ 10123 h 470546"/>
                        <a:gd name="connsiteX3" fmla="*/ 0 w 698563"/>
                        <a:gd name="connsiteY3" fmla="*/ 113197 h 470546"/>
                        <a:gd name="connsiteX4" fmla="*/ 20398 w 698563"/>
                        <a:gd name="connsiteY4" fmla="*/ 179245 h 470546"/>
                        <a:gd name="connsiteX0" fmla="*/ 20398 w 698563"/>
                        <a:gd name="connsiteY0" fmla="*/ 179245 h 470546"/>
                        <a:gd name="connsiteX1" fmla="*/ 529781 w 698563"/>
                        <a:gd name="connsiteY1" fmla="*/ 470546 h 470546"/>
                        <a:gd name="connsiteX2" fmla="*/ 522229 w 698563"/>
                        <a:gd name="connsiteY2" fmla="*/ 10123 h 470546"/>
                        <a:gd name="connsiteX3" fmla="*/ 0 w 698563"/>
                        <a:gd name="connsiteY3" fmla="*/ 113197 h 470546"/>
                        <a:gd name="connsiteX4" fmla="*/ 20398 w 698563"/>
                        <a:gd name="connsiteY4" fmla="*/ 179245 h 4705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8563" h="470546">
                          <a:moveTo>
                            <a:pt x="20398" y="179245"/>
                          </a:moveTo>
                          <a:cubicBezTo>
                            <a:pt x="174757" y="156798"/>
                            <a:pt x="581909" y="265922"/>
                            <a:pt x="529781" y="470546"/>
                          </a:cubicBezTo>
                          <a:cubicBezTo>
                            <a:pt x="795670" y="278935"/>
                            <a:pt x="712009" y="110362"/>
                            <a:pt x="522229" y="10123"/>
                          </a:cubicBezTo>
                          <a:cubicBezTo>
                            <a:pt x="348673" y="-18746"/>
                            <a:pt x="142347" y="13683"/>
                            <a:pt x="0" y="113197"/>
                          </a:cubicBezTo>
                          <a:cubicBezTo>
                            <a:pt x="889" y="125726"/>
                            <a:pt x="20639" y="183124"/>
                            <a:pt x="20398" y="179245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3" name="フリーフォーム 42"/>
                    <p:cNvSpPr/>
                    <p:nvPr/>
                  </p:nvSpPr>
                  <p:spPr>
                    <a:xfrm>
                      <a:off x="1225963" y="3533238"/>
                      <a:ext cx="702143" cy="423899"/>
                    </a:xfrm>
                    <a:custGeom>
                      <a:avLst/>
                      <a:gdLst>
                        <a:gd name="connsiteX0" fmla="*/ 636814 w 693964"/>
                        <a:gd name="connsiteY0" fmla="*/ 372835 h 391885"/>
                        <a:gd name="connsiteX1" fmla="*/ 0 w 693964"/>
                        <a:gd name="connsiteY1" fmla="*/ 391885 h 391885"/>
                        <a:gd name="connsiteX2" fmla="*/ 435429 w 693964"/>
                        <a:gd name="connsiteY2" fmla="*/ 0 h 391885"/>
                        <a:gd name="connsiteX3" fmla="*/ 693964 w 693964"/>
                        <a:gd name="connsiteY3" fmla="*/ 302078 h 391885"/>
                        <a:gd name="connsiteX4" fmla="*/ 636814 w 693964"/>
                        <a:gd name="connsiteY4" fmla="*/ 372835 h 391885"/>
                        <a:gd name="connsiteX0" fmla="*/ 636814 w 692603"/>
                        <a:gd name="connsiteY0" fmla="*/ 372835 h 391885"/>
                        <a:gd name="connsiteX1" fmla="*/ 0 w 692603"/>
                        <a:gd name="connsiteY1" fmla="*/ 391885 h 391885"/>
                        <a:gd name="connsiteX2" fmla="*/ 435429 w 692603"/>
                        <a:gd name="connsiteY2" fmla="*/ 0 h 391885"/>
                        <a:gd name="connsiteX3" fmla="*/ 692603 w 692603"/>
                        <a:gd name="connsiteY3" fmla="*/ 317046 h 391885"/>
                        <a:gd name="connsiteX4" fmla="*/ 636814 w 692603"/>
                        <a:gd name="connsiteY4" fmla="*/ 372835 h 391885"/>
                        <a:gd name="connsiteX0" fmla="*/ 636814 w 692603"/>
                        <a:gd name="connsiteY0" fmla="*/ 372835 h 391885"/>
                        <a:gd name="connsiteX1" fmla="*/ 0 w 692603"/>
                        <a:gd name="connsiteY1" fmla="*/ 391885 h 391885"/>
                        <a:gd name="connsiteX2" fmla="*/ 435429 w 692603"/>
                        <a:gd name="connsiteY2" fmla="*/ 0 h 391885"/>
                        <a:gd name="connsiteX3" fmla="*/ 692603 w 692603"/>
                        <a:gd name="connsiteY3" fmla="*/ 317046 h 391885"/>
                        <a:gd name="connsiteX4" fmla="*/ 636814 w 692603"/>
                        <a:gd name="connsiteY4" fmla="*/ 372835 h 391885"/>
                        <a:gd name="connsiteX0" fmla="*/ 636814 w 692603"/>
                        <a:gd name="connsiteY0" fmla="*/ 372835 h 391885"/>
                        <a:gd name="connsiteX1" fmla="*/ 0 w 692603"/>
                        <a:gd name="connsiteY1" fmla="*/ 391885 h 391885"/>
                        <a:gd name="connsiteX2" fmla="*/ 435429 w 692603"/>
                        <a:gd name="connsiteY2" fmla="*/ 0 h 391885"/>
                        <a:gd name="connsiteX3" fmla="*/ 692603 w 692603"/>
                        <a:gd name="connsiteY3" fmla="*/ 317046 h 391885"/>
                        <a:gd name="connsiteX4" fmla="*/ 636814 w 692603"/>
                        <a:gd name="connsiteY4" fmla="*/ 372835 h 391885"/>
                        <a:gd name="connsiteX0" fmla="*/ 636814 w 692603"/>
                        <a:gd name="connsiteY0" fmla="*/ 372835 h 391885"/>
                        <a:gd name="connsiteX1" fmla="*/ 0 w 692603"/>
                        <a:gd name="connsiteY1" fmla="*/ 391885 h 391885"/>
                        <a:gd name="connsiteX2" fmla="*/ 435429 w 692603"/>
                        <a:gd name="connsiteY2" fmla="*/ 0 h 391885"/>
                        <a:gd name="connsiteX3" fmla="*/ 692603 w 692603"/>
                        <a:gd name="connsiteY3" fmla="*/ 317046 h 391885"/>
                        <a:gd name="connsiteX4" fmla="*/ 636814 w 692603"/>
                        <a:gd name="connsiteY4" fmla="*/ 372835 h 391885"/>
                        <a:gd name="connsiteX0" fmla="*/ 636814 w 692603"/>
                        <a:gd name="connsiteY0" fmla="*/ 372835 h 391885"/>
                        <a:gd name="connsiteX1" fmla="*/ 0 w 692603"/>
                        <a:gd name="connsiteY1" fmla="*/ 391885 h 391885"/>
                        <a:gd name="connsiteX2" fmla="*/ 435429 w 692603"/>
                        <a:gd name="connsiteY2" fmla="*/ 0 h 391885"/>
                        <a:gd name="connsiteX3" fmla="*/ 692603 w 692603"/>
                        <a:gd name="connsiteY3" fmla="*/ 317046 h 391885"/>
                        <a:gd name="connsiteX4" fmla="*/ 636814 w 692603"/>
                        <a:gd name="connsiteY4" fmla="*/ 372835 h 391885"/>
                        <a:gd name="connsiteX0" fmla="*/ 636814 w 692603"/>
                        <a:gd name="connsiteY0" fmla="*/ 372835 h 391885"/>
                        <a:gd name="connsiteX1" fmla="*/ 0 w 692603"/>
                        <a:gd name="connsiteY1" fmla="*/ 391885 h 391885"/>
                        <a:gd name="connsiteX2" fmla="*/ 435429 w 692603"/>
                        <a:gd name="connsiteY2" fmla="*/ 0 h 391885"/>
                        <a:gd name="connsiteX3" fmla="*/ 692603 w 692603"/>
                        <a:gd name="connsiteY3" fmla="*/ 317046 h 391885"/>
                        <a:gd name="connsiteX4" fmla="*/ 636814 w 692603"/>
                        <a:gd name="connsiteY4" fmla="*/ 372835 h 391885"/>
                        <a:gd name="connsiteX0" fmla="*/ 636814 w 692603"/>
                        <a:gd name="connsiteY0" fmla="*/ 372835 h 391885"/>
                        <a:gd name="connsiteX1" fmla="*/ 0 w 692603"/>
                        <a:gd name="connsiteY1" fmla="*/ 391885 h 391885"/>
                        <a:gd name="connsiteX2" fmla="*/ 435429 w 692603"/>
                        <a:gd name="connsiteY2" fmla="*/ 0 h 391885"/>
                        <a:gd name="connsiteX3" fmla="*/ 692603 w 692603"/>
                        <a:gd name="connsiteY3" fmla="*/ 317046 h 391885"/>
                        <a:gd name="connsiteX4" fmla="*/ 636814 w 692603"/>
                        <a:gd name="connsiteY4" fmla="*/ 372835 h 391885"/>
                        <a:gd name="connsiteX0" fmla="*/ 636814 w 692603"/>
                        <a:gd name="connsiteY0" fmla="*/ 372835 h 391885"/>
                        <a:gd name="connsiteX1" fmla="*/ 0 w 692603"/>
                        <a:gd name="connsiteY1" fmla="*/ 391885 h 391885"/>
                        <a:gd name="connsiteX2" fmla="*/ 435429 w 692603"/>
                        <a:gd name="connsiteY2" fmla="*/ 0 h 391885"/>
                        <a:gd name="connsiteX3" fmla="*/ 692603 w 692603"/>
                        <a:gd name="connsiteY3" fmla="*/ 317046 h 391885"/>
                        <a:gd name="connsiteX4" fmla="*/ 636814 w 692603"/>
                        <a:gd name="connsiteY4" fmla="*/ 372835 h 391885"/>
                        <a:gd name="connsiteX0" fmla="*/ 636814 w 692603"/>
                        <a:gd name="connsiteY0" fmla="*/ 372835 h 391885"/>
                        <a:gd name="connsiteX1" fmla="*/ 0 w 692603"/>
                        <a:gd name="connsiteY1" fmla="*/ 391885 h 391885"/>
                        <a:gd name="connsiteX2" fmla="*/ 435429 w 692603"/>
                        <a:gd name="connsiteY2" fmla="*/ 0 h 391885"/>
                        <a:gd name="connsiteX3" fmla="*/ 692603 w 692603"/>
                        <a:gd name="connsiteY3" fmla="*/ 317046 h 391885"/>
                        <a:gd name="connsiteX4" fmla="*/ 636814 w 692603"/>
                        <a:gd name="connsiteY4" fmla="*/ 372835 h 391885"/>
                        <a:gd name="connsiteX0" fmla="*/ 636814 w 692603"/>
                        <a:gd name="connsiteY0" fmla="*/ 339461 h 358511"/>
                        <a:gd name="connsiteX1" fmla="*/ 0 w 692603"/>
                        <a:gd name="connsiteY1" fmla="*/ 358511 h 358511"/>
                        <a:gd name="connsiteX2" fmla="*/ 466726 w 692603"/>
                        <a:gd name="connsiteY2" fmla="*/ 0 h 358511"/>
                        <a:gd name="connsiteX3" fmla="*/ 692603 w 692603"/>
                        <a:gd name="connsiteY3" fmla="*/ 283672 h 358511"/>
                        <a:gd name="connsiteX4" fmla="*/ 636814 w 692603"/>
                        <a:gd name="connsiteY4" fmla="*/ 339461 h 358511"/>
                        <a:gd name="connsiteX0" fmla="*/ 646339 w 702128"/>
                        <a:gd name="connsiteY0" fmla="*/ 339461 h 358511"/>
                        <a:gd name="connsiteX1" fmla="*/ 0 w 702128"/>
                        <a:gd name="connsiteY1" fmla="*/ 358511 h 358511"/>
                        <a:gd name="connsiteX2" fmla="*/ 476251 w 702128"/>
                        <a:gd name="connsiteY2" fmla="*/ 0 h 358511"/>
                        <a:gd name="connsiteX3" fmla="*/ 702128 w 702128"/>
                        <a:gd name="connsiteY3" fmla="*/ 283672 h 358511"/>
                        <a:gd name="connsiteX4" fmla="*/ 646339 w 702128"/>
                        <a:gd name="connsiteY4" fmla="*/ 339461 h 358511"/>
                        <a:gd name="connsiteX0" fmla="*/ 646339 w 702128"/>
                        <a:gd name="connsiteY0" fmla="*/ 339461 h 358511"/>
                        <a:gd name="connsiteX1" fmla="*/ 0 w 702128"/>
                        <a:gd name="connsiteY1" fmla="*/ 358511 h 358511"/>
                        <a:gd name="connsiteX2" fmla="*/ 476251 w 702128"/>
                        <a:gd name="connsiteY2" fmla="*/ 0 h 358511"/>
                        <a:gd name="connsiteX3" fmla="*/ 702128 w 702128"/>
                        <a:gd name="connsiteY3" fmla="*/ 283672 h 358511"/>
                        <a:gd name="connsiteX4" fmla="*/ 646339 w 702128"/>
                        <a:gd name="connsiteY4" fmla="*/ 339461 h 358511"/>
                        <a:gd name="connsiteX0" fmla="*/ 646339 w 702128"/>
                        <a:gd name="connsiteY0" fmla="*/ 339461 h 358511"/>
                        <a:gd name="connsiteX1" fmla="*/ 0 w 702128"/>
                        <a:gd name="connsiteY1" fmla="*/ 358511 h 358511"/>
                        <a:gd name="connsiteX2" fmla="*/ 476251 w 702128"/>
                        <a:gd name="connsiteY2" fmla="*/ 0 h 358511"/>
                        <a:gd name="connsiteX3" fmla="*/ 702128 w 702128"/>
                        <a:gd name="connsiteY3" fmla="*/ 283672 h 358511"/>
                        <a:gd name="connsiteX4" fmla="*/ 646339 w 702128"/>
                        <a:gd name="connsiteY4" fmla="*/ 339461 h 358511"/>
                        <a:gd name="connsiteX0" fmla="*/ 646339 w 702144"/>
                        <a:gd name="connsiteY0" fmla="*/ 339461 h 358511"/>
                        <a:gd name="connsiteX1" fmla="*/ 0 w 702144"/>
                        <a:gd name="connsiteY1" fmla="*/ 358511 h 358511"/>
                        <a:gd name="connsiteX2" fmla="*/ 476251 w 702144"/>
                        <a:gd name="connsiteY2" fmla="*/ 0 h 358511"/>
                        <a:gd name="connsiteX3" fmla="*/ 702128 w 702144"/>
                        <a:gd name="connsiteY3" fmla="*/ 283672 h 358511"/>
                        <a:gd name="connsiteX4" fmla="*/ 646339 w 702144"/>
                        <a:gd name="connsiteY4" fmla="*/ 339461 h 358511"/>
                        <a:gd name="connsiteX0" fmla="*/ 646339 w 702143"/>
                        <a:gd name="connsiteY0" fmla="*/ 339461 h 358511"/>
                        <a:gd name="connsiteX1" fmla="*/ 0 w 702143"/>
                        <a:gd name="connsiteY1" fmla="*/ 358511 h 358511"/>
                        <a:gd name="connsiteX2" fmla="*/ 476251 w 702143"/>
                        <a:gd name="connsiteY2" fmla="*/ 0 h 358511"/>
                        <a:gd name="connsiteX3" fmla="*/ 702128 w 702143"/>
                        <a:gd name="connsiteY3" fmla="*/ 283672 h 358511"/>
                        <a:gd name="connsiteX4" fmla="*/ 646339 w 702143"/>
                        <a:gd name="connsiteY4" fmla="*/ 339461 h 3585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2143" h="358511">
                          <a:moveTo>
                            <a:pt x="646339" y="339461"/>
                          </a:moveTo>
                          <a:cubicBezTo>
                            <a:pt x="499382" y="219820"/>
                            <a:pt x="180975" y="238194"/>
                            <a:pt x="0" y="358511"/>
                          </a:cubicBezTo>
                          <a:cubicBezTo>
                            <a:pt x="4990" y="255098"/>
                            <a:pt x="234496" y="112939"/>
                            <a:pt x="476251" y="0"/>
                          </a:cubicBezTo>
                          <a:cubicBezTo>
                            <a:pt x="617766" y="10048"/>
                            <a:pt x="703489" y="132682"/>
                            <a:pt x="702128" y="283672"/>
                          </a:cubicBezTo>
                          <a:lnTo>
                            <a:pt x="646339" y="339461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1" name="フリーフォーム 50"/>
                <p:cNvSpPr/>
                <p:nvPr/>
              </p:nvSpPr>
              <p:spPr>
                <a:xfrm>
                  <a:off x="1195601" y="3401786"/>
                  <a:ext cx="3273934" cy="1449614"/>
                </a:xfrm>
                <a:custGeom>
                  <a:avLst/>
                  <a:gdLst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98500 h 1449614"/>
                    <a:gd name="connsiteX4" fmla="*/ 2581729 w 3272972"/>
                    <a:gd name="connsiteY4" fmla="*/ 25400 h 1449614"/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98500 h 1449614"/>
                    <a:gd name="connsiteX4" fmla="*/ 2574472 w 3272972"/>
                    <a:gd name="connsiteY4" fmla="*/ 36286 h 1449614"/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98500 h 1449614"/>
                    <a:gd name="connsiteX4" fmla="*/ 2574472 w 3272972"/>
                    <a:gd name="connsiteY4" fmla="*/ 36286 h 1449614"/>
                    <a:gd name="connsiteX0" fmla="*/ 801915 w 3279813"/>
                    <a:gd name="connsiteY0" fmla="*/ 0 h 1449614"/>
                    <a:gd name="connsiteX1" fmla="*/ 0 w 3279813"/>
                    <a:gd name="connsiteY1" fmla="*/ 669471 h 1449614"/>
                    <a:gd name="connsiteX2" fmla="*/ 1643743 w 3279813"/>
                    <a:gd name="connsiteY2" fmla="*/ 1449614 h 1449614"/>
                    <a:gd name="connsiteX3" fmla="*/ 3272972 w 3279813"/>
                    <a:gd name="connsiteY3" fmla="*/ 698500 h 1449614"/>
                    <a:gd name="connsiteX4" fmla="*/ 2574472 w 3279813"/>
                    <a:gd name="connsiteY4" fmla="*/ 36286 h 1449614"/>
                    <a:gd name="connsiteX0" fmla="*/ 801915 w 3275935"/>
                    <a:gd name="connsiteY0" fmla="*/ 0 h 1449614"/>
                    <a:gd name="connsiteX1" fmla="*/ 0 w 3275935"/>
                    <a:gd name="connsiteY1" fmla="*/ 669471 h 1449614"/>
                    <a:gd name="connsiteX2" fmla="*/ 1643743 w 3275935"/>
                    <a:gd name="connsiteY2" fmla="*/ 1449614 h 1449614"/>
                    <a:gd name="connsiteX3" fmla="*/ 3272972 w 3275935"/>
                    <a:gd name="connsiteY3" fmla="*/ 698500 h 1449614"/>
                    <a:gd name="connsiteX4" fmla="*/ 2574472 w 3275935"/>
                    <a:gd name="connsiteY4" fmla="*/ 36286 h 1449614"/>
                    <a:gd name="connsiteX0" fmla="*/ 801915 w 3275935"/>
                    <a:gd name="connsiteY0" fmla="*/ 0 h 1449614"/>
                    <a:gd name="connsiteX1" fmla="*/ 0 w 3275935"/>
                    <a:gd name="connsiteY1" fmla="*/ 669471 h 1449614"/>
                    <a:gd name="connsiteX2" fmla="*/ 1643743 w 3275935"/>
                    <a:gd name="connsiteY2" fmla="*/ 1449614 h 1449614"/>
                    <a:gd name="connsiteX3" fmla="*/ 3272972 w 3275935"/>
                    <a:gd name="connsiteY3" fmla="*/ 698500 h 1449614"/>
                    <a:gd name="connsiteX4" fmla="*/ 2574472 w 3275935"/>
                    <a:gd name="connsiteY4" fmla="*/ 36286 h 1449614"/>
                    <a:gd name="connsiteX0" fmla="*/ 801915 w 3275935"/>
                    <a:gd name="connsiteY0" fmla="*/ 0 h 1449614"/>
                    <a:gd name="connsiteX1" fmla="*/ 0 w 3275935"/>
                    <a:gd name="connsiteY1" fmla="*/ 669471 h 1449614"/>
                    <a:gd name="connsiteX2" fmla="*/ 1643743 w 3275935"/>
                    <a:gd name="connsiteY2" fmla="*/ 1449614 h 1449614"/>
                    <a:gd name="connsiteX3" fmla="*/ 3272972 w 3275935"/>
                    <a:gd name="connsiteY3" fmla="*/ 698500 h 1449614"/>
                    <a:gd name="connsiteX4" fmla="*/ 2574472 w 3275935"/>
                    <a:gd name="connsiteY4" fmla="*/ 36286 h 1449614"/>
                    <a:gd name="connsiteX0" fmla="*/ 801915 w 3273628"/>
                    <a:gd name="connsiteY0" fmla="*/ 0 h 1449614"/>
                    <a:gd name="connsiteX1" fmla="*/ 0 w 3273628"/>
                    <a:gd name="connsiteY1" fmla="*/ 669471 h 1449614"/>
                    <a:gd name="connsiteX2" fmla="*/ 1643743 w 3273628"/>
                    <a:gd name="connsiteY2" fmla="*/ 1449614 h 1449614"/>
                    <a:gd name="connsiteX3" fmla="*/ 3272972 w 3273628"/>
                    <a:gd name="connsiteY3" fmla="*/ 698500 h 1449614"/>
                    <a:gd name="connsiteX4" fmla="*/ 2574472 w 3273628"/>
                    <a:gd name="connsiteY4" fmla="*/ 36286 h 1449614"/>
                    <a:gd name="connsiteX0" fmla="*/ 801915 w 3273628"/>
                    <a:gd name="connsiteY0" fmla="*/ 0 h 1449614"/>
                    <a:gd name="connsiteX1" fmla="*/ 0 w 3273628"/>
                    <a:gd name="connsiteY1" fmla="*/ 669471 h 1449614"/>
                    <a:gd name="connsiteX2" fmla="*/ 1643743 w 3273628"/>
                    <a:gd name="connsiteY2" fmla="*/ 1449614 h 1449614"/>
                    <a:gd name="connsiteX3" fmla="*/ 3272972 w 3273628"/>
                    <a:gd name="connsiteY3" fmla="*/ 647700 h 1449614"/>
                    <a:gd name="connsiteX4" fmla="*/ 2574472 w 3273628"/>
                    <a:gd name="connsiteY4" fmla="*/ 36286 h 1449614"/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47700 h 1449614"/>
                    <a:gd name="connsiteX4" fmla="*/ 2574472 w 3272972"/>
                    <a:gd name="connsiteY4" fmla="*/ 36286 h 1449614"/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47700 h 1449614"/>
                    <a:gd name="connsiteX4" fmla="*/ 2574472 w 3272972"/>
                    <a:gd name="connsiteY4" fmla="*/ 36286 h 1449614"/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47700 h 1449614"/>
                    <a:gd name="connsiteX4" fmla="*/ 2574472 w 3272972"/>
                    <a:gd name="connsiteY4" fmla="*/ 36286 h 1449614"/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47700 h 1449614"/>
                    <a:gd name="connsiteX4" fmla="*/ 2574472 w 3272972"/>
                    <a:gd name="connsiteY4" fmla="*/ 36286 h 1449614"/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47700 h 1449614"/>
                    <a:gd name="connsiteX4" fmla="*/ 2574472 w 3272972"/>
                    <a:gd name="connsiteY4" fmla="*/ 36286 h 1449614"/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47700 h 1449614"/>
                    <a:gd name="connsiteX4" fmla="*/ 2574472 w 3272972"/>
                    <a:gd name="connsiteY4" fmla="*/ 36286 h 1449614"/>
                    <a:gd name="connsiteX0" fmla="*/ 801927 w 3272984"/>
                    <a:gd name="connsiteY0" fmla="*/ 0 h 1449614"/>
                    <a:gd name="connsiteX1" fmla="*/ 12 w 3272984"/>
                    <a:gd name="connsiteY1" fmla="*/ 669471 h 1449614"/>
                    <a:gd name="connsiteX2" fmla="*/ 1643755 w 3272984"/>
                    <a:gd name="connsiteY2" fmla="*/ 1449614 h 1449614"/>
                    <a:gd name="connsiteX3" fmla="*/ 3272984 w 3272984"/>
                    <a:gd name="connsiteY3" fmla="*/ 647700 h 1449614"/>
                    <a:gd name="connsiteX4" fmla="*/ 2574484 w 3272984"/>
                    <a:gd name="connsiteY4" fmla="*/ 36286 h 1449614"/>
                    <a:gd name="connsiteX0" fmla="*/ 801929 w 3272986"/>
                    <a:gd name="connsiteY0" fmla="*/ 0 h 1449614"/>
                    <a:gd name="connsiteX1" fmla="*/ 14 w 3272986"/>
                    <a:gd name="connsiteY1" fmla="*/ 669471 h 1449614"/>
                    <a:gd name="connsiteX2" fmla="*/ 1643757 w 3272986"/>
                    <a:gd name="connsiteY2" fmla="*/ 1449614 h 1449614"/>
                    <a:gd name="connsiteX3" fmla="*/ 3272986 w 3272986"/>
                    <a:gd name="connsiteY3" fmla="*/ 647700 h 1449614"/>
                    <a:gd name="connsiteX4" fmla="*/ 2574486 w 3272986"/>
                    <a:gd name="connsiteY4" fmla="*/ 36286 h 1449614"/>
                    <a:gd name="connsiteX0" fmla="*/ 801929 w 3272986"/>
                    <a:gd name="connsiteY0" fmla="*/ 0 h 1449614"/>
                    <a:gd name="connsiteX1" fmla="*/ 14 w 3272986"/>
                    <a:gd name="connsiteY1" fmla="*/ 669471 h 1449614"/>
                    <a:gd name="connsiteX2" fmla="*/ 1643757 w 3272986"/>
                    <a:gd name="connsiteY2" fmla="*/ 1449614 h 1449614"/>
                    <a:gd name="connsiteX3" fmla="*/ 3272986 w 3272986"/>
                    <a:gd name="connsiteY3" fmla="*/ 671285 h 1449614"/>
                    <a:gd name="connsiteX4" fmla="*/ 2574486 w 3272986"/>
                    <a:gd name="connsiteY4" fmla="*/ 36286 h 1449614"/>
                    <a:gd name="connsiteX0" fmla="*/ 801929 w 3272986"/>
                    <a:gd name="connsiteY0" fmla="*/ 0 h 1449614"/>
                    <a:gd name="connsiteX1" fmla="*/ 14 w 3272986"/>
                    <a:gd name="connsiteY1" fmla="*/ 669471 h 1449614"/>
                    <a:gd name="connsiteX2" fmla="*/ 1643757 w 3272986"/>
                    <a:gd name="connsiteY2" fmla="*/ 1449614 h 1449614"/>
                    <a:gd name="connsiteX3" fmla="*/ 3272986 w 3272986"/>
                    <a:gd name="connsiteY3" fmla="*/ 671285 h 1449614"/>
                    <a:gd name="connsiteX4" fmla="*/ 2574486 w 3272986"/>
                    <a:gd name="connsiteY4" fmla="*/ 36286 h 1449614"/>
                    <a:gd name="connsiteX0" fmla="*/ 801929 w 3272990"/>
                    <a:gd name="connsiteY0" fmla="*/ 0 h 1449614"/>
                    <a:gd name="connsiteX1" fmla="*/ 14 w 3272990"/>
                    <a:gd name="connsiteY1" fmla="*/ 669471 h 1449614"/>
                    <a:gd name="connsiteX2" fmla="*/ 1643757 w 3272990"/>
                    <a:gd name="connsiteY2" fmla="*/ 1449614 h 1449614"/>
                    <a:gd name="connsiteX3" fmla="*/ 3272986 w 3272990"/>
                    <a:gd name="connsiteY3" fmla="*/ 671285 h 1449614"/>
                    <a:gd name="connsiteX4" fmla="*/ 2574486 w 3272990"/>
                    <a:gd name="connsiteY4" fmla="*/ 36286 h 1449614"/>
                    <a:gd name="connsiteX0" fmla="*/ 801929 w 3272990"/>
                    <a:gd name="connsiteY0" fmla="*/ 0 h 1449614"/>
                    <a:gd name="connsiteX1" fmla="*/ 14 w 3272990"/>
                    <a:gd name="connsiteY1" fmla="*/ 669471 h 1449614"/>
                    <a:gd name="connsiteX2" fmla="*/ 1643757 w 3272990"/>
                    <a:gd name="connsiteY2" fmla="*/ 1449614 h 1449614"/>
                    <a:gd name="connsiteX3" fmla="*/ 3272986 w 3272990"/>
                    <a:gd name="connsiteY3" fmla="*/ 671285 h 1449614"/>
                    <a:gd name="connsiteX4" fmla="*/ 2574486 w 3272990"/>
                    <a:gd name="connsiteY4" fmla="*/ 36286 h 1449614"/>
                    <a:gd name="connsiteX0" fmla="*/ 801929 w 3273925"/>
                    <a:gd name="connsiteY0" fmla="*/ 0 h 1449614"/>
                    <a:gd name="connsiteX1" fmla="*/ 14 w 3273925"/>
                    <a:gd name="connsiteY1" fmla="*/ 669471 h 1449614"/>
                    <a:gd name="connsiteX2" fmla="*/ 1643757 w 3273925"/>
                    <a:gd name="connsiteY2" fmla="*/ 1449614 h 1449614"/>
                    <a:gd name="connsiteX3" fmla="*/ 3272986 w 3273925"/>
                    <a:gd name="connsiteY3" fmla="*/ 671285 h 1449614"/>
                    <a:gd name="connsiteX4" fmla="*/ 2574486 w 3273925"/>
                    <a:gd name="connsiteY4" fmla="*/ 36286 h 1449614"/>
                    <a:gd name="connsiteX0" fmla="*/ 801929 w 3273934"/>
                    <a:gd name="connsiteY0" fmla="*/ 0 h 1449614"/>
                    <a:gd name="connsiteX1" fmla="*/ 14 w 3273934"/>
                    <a:gd name="connsiteY1" fmla="*/ 669471 h 1449614"/>
                    <a:gd name="connsiteX2" fmla="*/ 1643757 w 3273934"/>
                    <a:gd name="connsiteY2" fmla="*/ 1449614 h 1449614"/>
                    <a:gd name="connsiteX3" fmla="*/ 3272986 w 3273934"/>
                    <a:gd name="connsiteY3" fmla="*/ 671285 h 1449614"/>
                    <a:gd name="connsiteX4" fmla="*/ 2574486 w 3273934"/>
                    <a:gd name="connsiteY4" fmla="*/ 36286 h 1449614"/>
                    <a:gd name="connsiteX0" fmla="*/ 801929 w 3273934"/>
                    <a:gd name="connsiteY0" fmla="*/ 0 h 1449614"/>
                    <a:gd name="connsiteX1" fmla="*/ 14 w 3273934"/>
                    <a:gd name="connsiteY1" fmla="*/ 669471 h 1449614"/>
                    <a:gd name="connsiteX2" fmla="*/ 1643757 w 3273934"/>
                    <a:gd name="connsiteY2" fmla="*/ 1449614 h 1449614"/>
                    <a:gd name="connsiteX3" fmla="*/ 3272986 w 3273934"/>
                    <a:gd name="connsiteY3" fmla="*/ 671285 h 1449614"/>
                    <a:gd name="connsiteX4" fmla="*/ 2574486 w 3273934"/>
                    <a:gd name="connsiteY4" fmla="*/ 36286 h 1449614"/>
                    <a:gd name="connsiteX0" fmla="*/ 801929 w 3273934"/>
                    <a:gd name="connsiteY0" fmla="*/ 0 h 1449614"/>
                    <a:gd name="connsiteX1" fmla="*/ 14 w 3273934"/>
                    <a:gd name="connsiteY1" fmla="*/ 669471 h 1449614"/>
                    <a:gd name="connsiteX2" fmla="*/ 1643757 w 3273934"/>
                    <a:gd name="connsiteY2" fmla="*/ 1449614 h 1449614"/>
                    <a:gd name="connsiteX3" fmla="*/ 3272986 w 3273934"/>
                    <a:gd name="connsiteY3" fmla="*/ 671285 h 1449614"/>
                    <a:gd name="connsiteX4" fmla="*/ 2574486 w 3273934"/>
                    <a:gd name="connsiteY4" fmla="*/ 36286 h 1449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3934" h="1449614">
                      <a:moveTo>
                        <a:pt x="801929" y="0"/>
                      </a:moveTo>
                      <a:cubicBezTo>
                        <a:pt x="454796" y="59871"/>
                        <a:pt x="-3010" y="377372"/>
                        <a:pt x="14" y="669471"/>
                      </a:cubicBezTo>
                      <a:cubicBezTo>
                        <a:pt x="34485" y="933148"/>
                        <a:pt x="337471" y="1419981"/>
                        <a:pt x="1643757" y="1449614"/>
                      </a:cubicBezTo>
                      <a:cubicBezTo>
                        <a:pt x="3001922" y="1424039"/>
                        <a:pt x="3274196" y="896255"/>
                        <a:pt x="3272986" y="671285"/>
                      </a:cubicBezTo>
                      <a:cubicBezTo>
                        <a:pt x="3294154" y="390676"/>
                        <a:pt x="2957904" y="151795"/>
                        <a:pt x="2574486" y="36286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52" name="フリーフォーム 51"/>
                <p:cNvSpPr/>
                <p:nvPr/>
              </p:nvSpPr>
              <p:spPr>
                <a:xfrm>
                  <a:off x="1870535" y="3841339"/>
                  <a:ext cx="2006771" cy="415193"/>
                </a:xfrm>
                <a:custGeom>
                  <a:avLst/>
                  <a:gdLst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98500 h 1449614"/>
                    <a:gd name="connsiteX4" fmla="*/ 2581729 w 3272972"/>
                    <a:gd name="connsiteY4" fmla="*/ 25400 h 1449614"/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98500 h 1449614"/>
                    <a:gd name="connsiteX4" fmla="*/ 2574472 w 3272972"/>
                    <a:gd name="connsiteY4" fmla="*/ 36286 h 1449614"/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98500 h 1449614"/>
                    <a:gd name="connsiteX4" fmla="*/ 2574472 w 3272972"/>
                    <a:gd name="connsiteY4" fmla="*/ 36286 h 1449614"/>
                    <a:gd name="connsiteX0" fmla="*/ 801915 w 3279813"/>
                    <a:gd name="connsiteY0" fmla="*/ 0 h 1449614"/>
                    <a:gd name="connsiteX1" fmla="*/ 0 w 3279813"/>
                    <a:gd name="connsiteY1" fmla="*/ 669471 h 1449614"/>
                    <a:gd name="connsiteX2" fmla="*/ 1643743 w 3279813"/>
                    <a:gd name="connsiteY2" fmla="*/ 1449614 h 1449614"/>
                    <a:gd name="connsiteX3" fmla="*/ 3272972 w 3279813"/>
                    <a:gd name="connsiteY3" fmla="*/ 698500 h 1449614"/>
                    <a:gd name="connsiteX4" fmla="*/ 2574472 w 3279813"/>
                    <a:gd name="connsiteY4" fmla="*/ 36286 h 1449614"/>
                    <a:gd name="connsiteX0" fmla="*/ 801915 w 3275935"/>
                    <a:gd name="connsiteY0" fmla="*/ 0 h 1449614"/>
                    <a:gd name="connsiteX1" fmla="*/ 0 w 3275935"/>
                    <a:gd name="connsiteY1" fmla="*/ 669471 h 1449614"/>
                    <a:gd name="connsiteX2" fmla="*/ 1643743 w 3275935"/>
                    <a:gd name="connsiteY2" fmla="*/ 1449614 h 1449614"/>
                    <a:gd name="connsiteX3" fmla="*/ 3272972 w 3275935"/>
                    <a:gd name="connsiteY3" fmla="*/ 698500 h 1449614"/>
                    <a:gd name="connsiteX4" fmla="*/ 2574472 w 3275935"/>
                    <a:gd name="connsiteY4" fmla="*/ 36286 h 1449614"/>
                    <a:gd name="connsiteX0" fmla="*/ 801915 w 3275935"/>
                    <a:gd name="connsiteY0" fmla="*/ 0 h 1449614"/>
                    <a:gd name="connsiteX1" fmla="*/ 0 w 3275935"/>
                    <a:gd name="connsiteY1" fmla="*/ 669471 h 1449614"/>
                    <a:gd name="connsiteX2" fmla="*/ 1643743 w 3275935"/>
                    <a:gd name="connsiteY2" fmla="*/ 1449614 h 1449614"/>
                    <a:gd name="connsiteX3" fmla="*/ 3272972 w 3275935"/>
                    <a:gd name="connsiteY3" fmla="*/ 698500 h 1449614"/>
                    <a:gd name="connsiteX4" fmla="*/ 2574472 w 3275935"/>
                    <a:gd name="connsiteY4" fmla="*/ 36286 h 1449614"/>
                    <a:gd name="connsiteX0" fmla="*/ 801915 w 3275935"/>
                    <a:gd name="connsiteY0" fmla="*/ 0 h 1449614"/>
                    <a:gd name="connsiteX1" fmla="*/ 0 w 3275935"/>
                    <a:gd name="connsiteY1" fmla="*/ 669471 h 1449614"/>
                    <a:gd name="connsiteX2" fmla="*/ 1643743 w 3275935"/>
                    <a:gd name="connsiteY2" fmla="*/ 1449614 h 1449614"/>
                    <a:gd name="connsiteX3" fmla="*/ 3272972 w 3275935"/>
                    <a:gd name="connsiteY3" fmla="*/ 698500 h 1449614"/>
                    <a:gd name="connsiteX4" fmla="*/ 2574472 w 3275935"/>
                    <a:gd name="connsiteY4" fmla="*/ 36286 h 1449614"/>
                    <a:gd name="connsiteX0" fmla="*/ 801915 w 3273628"/>
                    <a:gd name="connsiteY0" fmla="*/ 0 h 1449614"/>
                    <a:gd name="connsiteX1" fmla="*/ 0 w 3273628"/>
                    <a:gd name="connsiteY1" fmla="*/ 669471 h 1449614"/>
                    <a:gd name="connsiteX2" fmla="*/ 1643743 w 3273628"/>
                    <a:gd name="connsiteY2" fmla="*/ 1449614 h 1449614"/>
                    <a:gd name="connsiteX3" fmla="*/ 3272972 w 3273628"/>
                    <a:gd name="connsiteY3" fmla="*/ 698500 h 1449614"/>
                    <a:gd name="connsiteX4" fmla="*/ 2574472 w 3273628"/>
                    <a:gd name="connsiteY4" fmla="*/ 36286 h 1449614"/>
                    <a:gd name="connsiteX0" fmla="*/ 801915 w 3273628"/>
                    <a:gd name="connsiteY0" fmla="*/ 0 h 1449614"/>
                    <a:gd name="connsiteX1" fmla="*/ 0 w 3273628"/>
                    <a:gd name="connsiteY1" fmla="*/ 669471 h 1449614"/>
                    <a:gd name="connsiteX2" fmla="*/ 1643743 w 3273628"/>
                    <a:gd name="connsiteY2" fmla="*/ 1449614 h 1449614"/>
                    <a:gd name="connsiteX3" fmla="*/ 3272972 w 3273628"/>
                    <a:gd name="connsiteY3" fmla="*/ 647700 h 1449614"/>
                    <a:gd name="connsiteX4" fmla="*/ 2574472 w 3273628"/>
                    <a:gd name="connsiteY4" fmla="*/ 36286 h 1449614"/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47700 h 1449614"/>
                    <a:gd name="connsiteX4" fmla="*/ 2574472 w 3272972"/>
                    <a:gd name="connsiteY4" fmla="*/ 36286 h 1449614"/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47700 h 1449614"/>
                    <a:gd name="connsiteX4" fmla="*/ 2574472 w 3272972"/>
                    <a:gd name="connsiteY4" fmla="*/ 36286 h 1449614"/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47700 h 1449614"/>
                    <a:gd name="connsiteX4" fmla="*/ 2574472 w 3272972"/>
                    <a:gd name="connsiteY4" fmla="*/ 36286 h 1449614"/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47700 h 1449614"/>
                    <a:gd name="connsiteX4" fmla="*/ 2574472 w 3272972"/>
                    <a:gd name="connsiteY4" fmla="*/ 36286 h 1449614"/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47700 h 1449614"/>
                    <a:gd name="connsiteX4" fmla="*/ 2574472 w 3272972"/>
                    <a:gd name="connsiteY4" fmla="*/ 36286 h 1449614"/>
                    <a:gd name="connsiteX0" fmla="*/ 801915 w 3272972"/>
                    <a:gd name="connsiteY0" fmla="*/ 0 h 1449614"/>
                    <a:gd name="connsiteX1" fmla="*/ 0 w 3272972"/>
                    <a:gd name="connsiteY1" fmla="*/ 669471 h 1449614"/>
                    <a:gd name="connsiteX2" fmla="*/ 1643743 w 3272972"/>
                    <a:gd name="connsiteY2" fmla="*/ 1449614 h 1449614"/>
                    <a:gd name="connsiteX3" fmla="*/ 3272972 w 3272972"/>
                    <a:gd name="connsiteY3" fmla="*/ 647700 h 1449614"/>
                    <a:gd name="connsiteX4" fmla="*/ 2574472 w 3272972"/>
                    <a:gd name="connsiteY4" fmla="*/ 36286 h 1449614"/>
                    <a:gd name="connsiteX0" fmla="*/ 801927 w 3272984"/>
                    <a:gd name="connsiteY0" fmla="*/ 0 h 1449614"/>
                    <a:gd name="connsiteX1" fmla="*/ 12 w 3272984"/>
                    <a:gd name="connsiteY1" fmla="*/ 669471 h 1449614"/>
                    <a:gd name="connsiteX2" fmla="*/ 1643755 w 3272984"/>
                    <a:gd name="connsiteY2" fmla="*/ 1449614 h 1449614"/>
                    <a:gd name="connsiteX3" fmla="*/ 3272984 w 3272984"/>
                    <a:gd name="connsiteY3" fmla="*/ 647700 h 1449614"/>
                    <a:gd name="connsiteX4" fmla="*/ 2574484 w 3272984"/>
                    <a:gd name="connsiteY4" fmla="*/ 36286 h 1449614"/>
                    <a:gd name="connsiteX0" fmla="*/ 801929 w 3272986"/>
                    <a:gd name="connsiteY0" fmla="*/ 0 h 1449614"/>
                    <a:gd name="connsiteX1" fmla="*/ 14 w 3272986"/>
                    <a:gd name="connsiteY1" fmla="*/ 669471 h 1449614"/>
                    <a:gd name="connsiteX2" fmla="*/ 1643757 w 3272986"/>
                    <a:gd name="connsiteY2" fmla="*/ 1449614 h 1449614"/>
                    <a:gd name="connsiteX3" fmla="*/ 3272986 w 3272986"/>
                    <a:gd name="connsiteY3" fmla="*/ 647700 h 1449614"/>
                    <a:gd name="connsiteX4" fmla="*/ 2574486 w 3272986"/>
                    <a:gd name="connsiteY4" fmla="*/ 36286 h 1449614"/>
                    <a:gd name="connsiteX0" fmla="*/ 801929 w 3385459"/>
                    <a:gd name="connsiteY0" fmla="*/ 0 h 1449614"/>
                    <a:gd name="connsiteX1" fmla="*/ 14 w 3385459"/>
                    <a:gd name="connsiteY1" fmla="*/ 669471 h 1449614"/>
                    <a:gd name="connsiteX2" fmla="*/ 1643757 w 3385459"/>
                    <a:gd name="connsiteY2" fmla="*/ 1449614 h 1449614"/>
                    <a:gd name="connsiteX3" fmla="*/ 3272986 w 3385459"/>
                    <a:gd name="connsiteY3" fmla="*/ 647700 h 1449614"/>
                    <a:gd name="connsiteX4" fmla="*/ 3196353 w 3385459"/>
                    <a:gd name="connsiteY4" fmla="*/ 402378 h 1449614"/>
                    <a:gd name="connsiteX0" fmla="*/ 801929 w 3272986"/>
                    <a:gd name="connsiteY0" fmla="*/ 0 h 1449614"/>
                    <a:gd name="connsiteX1" fmla="*/ 14 w 3272986"/>
                    <a:gd name="connsiteY1" fmla="*/ 669471 h 1449614"/>
                    <a:gd name="connsiteX2" fmla="*/ 1643757 w 3272986"/>
                    <a:gd name="connsiteY2" fmla="*/ 1449614 h 1449614"/>
                    <a:gd name="connsiteX3" fmla="*/ 3272986 w 3272986"/>
                    <a:gd name="connsiteY3" fmla="*/ 647700 h 1449614"/>
                    <a:gd name="connsiteX4" fmla="*/ 3196353 w 3272986"/>
                    <a:gd name="connsiteY4" fmla="*/ 402378 h 1449614"/>
                    <a:gd name="connsiteX0" fmla="*/ 801929 w 3272986"/>
                    <a:gd name="connsiteY0" fmla="*/ 0 h 1449614"/>
                    <a:gd name="connsiteX1" fmla="*/ 14 w 3272986"/>
                    <a:gd name="connsiteY1" fmla="*/ 669471 h 1449614"/>
                    <a:gd name="connsiteX2" fmla="*/ 1643757 w 3272986"/>
                    <a:gd name="connsiteY2" fmla="*/ 1449614 h 1449614"/>
                    <a:gd name="connsiteX3" fmla="*/ 3272986 w 3272986"/>
                    <a:gd name="connsiteY3" fmla="*/ 647700 h 1449614"/>
                    <a:gd name="connsiteX4" fmla="*/ 3196353 w 3272986"/>
                    <a:gd name="connsiteY4" fmla="*/ 402378 h 1449614"/>
                    <a:gd name="connsiteX0" fmla="*/ 801929 w 3273294"/>
                    <a:gd name="connsiteY0" fmla="*/ 0 h 1449614"/>
                    <a:gd name="connsiteX1" fmla="*/ 14 w 3273294"/>
                    <a:gd name="connsiteY1" fmla="*/ 669471 h 1449614"/>
                    <a:gd name="connsiteX2" fmla="*/ 1643757 w 3273294"/>
                    <a:gd name="connsiteY2" fmla="*/ 1449614 h 1449614"/>
                    <a:gd name="connsiteX3" fmla="*/ 3272986 w 3273294"/>
                    <a:gd name="connsiteY3" fmla="*/ 647700 h 1449614"/>
                    <a:gd name="connsiteX4" fmla="*/ 3196353 w 3273294"/>
                    <a:gd name="connsiteY4" fmla="*/ 402378 h 1449614"/>
                    <a:gd name="connsiteX0" fmla="*/ 801929 w 3291131"/>
                    <a:gd name="connsiteY0" fmla="*/ 0 h 1449614"/>
                    <a:gd name="connsiteX1" fmla="*/ 14 w 3291131"/>
                    <a:gd name="connsiteY1" fmla="*/ 669471 h 1449614"/>
                    <a:gd name="connsiteX2" fmla="*/ 1643757 w 3291131"/>
                    <a:gd name="connsiteY2" fmla="*/ 1449614 h 1449614"/>
                    <a:gd name="connsiteX3" fmla="*/ 3290839 w 3291131"/>
                    <a:gd name="connsiteY3" fmla="*/ 661427 h 1449614"/>
                    <a:gd name="connsiteX4" fmla="*/ 3196353 w 3291131"/>
                    <a:gd name="connsiteY4" fmla="*/ 402378 h 1449614"/>
                    <a:gd name="connsiteX0" fmla="*/ 801929 w 3291129"/>
                    <a:gd name="connsiteY0" fmla="*/ 0 h 1449614"/>
                    <a:gd name="connsiteX1" fmla="*/ 14 w 3291129"/>
                    <a:gd name="connsiteY1" fmla="*/ 669471 h 1449614"/>
                    <a:gd name="connsiteX2" fmla="*/ 1643757 w 3291129"/>
                    <a:gd name="connsiteY2" fmla="*/ 1449614 h 1449614"/>
                    <a:gd name="connsiteX3" fmla="*/ 3290839 w 3291129"/>
                    <a:gd name="connsiteY3" fmla="*/ 661427 h 1449614"/>
                    <a:gd name="connsiteX4" fmla="*/ 3196353 w 3291129"/>
                    <a:gd name="connsiteY4" fmla="*/ 402378 h 1449614"/>
                    <a:gd name="connsiteX0" fmla="*/ 459796 w 3291173"/>
                    <a:gd name="connsiteY0" fmla="*/ 0 h 1115557"/>
                    <a:gd name="connsiteX1" fmla="*/ 57 w 3291173"/>
                    <a:gd name="connsiteY1" fmla="*/ 335414 h 1115557"/>
                    <a:gd name="connsiteX2" fmla="*/ 1643800 w 3291173"/>
                    <a:gd name="connsiteY2" fmla="*/ 1115557 h 1115557"/>
                    <a:gd name="connsiteX3" fmla="*/ 3290882 w 3291173"/>
                    <a:gd name="connsiteY3" fmla="*/ 327370 h 1115557"/>
                    <a:gd name="connsiteX4" fmla="*/ 3196396 w 3291173"/>
                    <a:gd name="connsiteY4" fmla="*/ 68321 h 1115557"/>
                    <a:gd name="connsiteX0" fmla="*/ 189465 w 3371943"/>
                    <a:gd name="connsiteY0" fmla="*/ 321 h 1047236"/>
                    <a:gd name="connsiteX1" fmla="*/ 80827 w 3371943"/>
                    <a:gd name="connsiteY1" fmla="*/ 267093 h 1047236"/>
                    <a:gd name="connsiteX2" fmla="*/ 1724570 w 3371943"/>
                    <a:gd name="connsiteY2" fmla="*/ 1047236 h 1047236"/>
                    <a:gd name="connsiteX3" fmla="*/ 3371652 w 3371943"/>
                    <a:gd name="connsiteY3" fmla="*/ 259049 h 1047236"/>
                    <a:gd name="connsiteX4" fmla="*/ 3277166 w 3371943"/>
                    <a:gd name="connsiteY4" fmla="*/ 0 h 1047236"/>
                    <a:gd name="connsiteX0" fmla="*/ 108869 w 3291347"/>
                    <a:gd name="connsiteY0" fmla="*/ 321 h 1047236"/>
                    <a:gd name="connsiteX1" fmla="*/ 231 w 3291347"/>
                    <a:gd name="connsiteY1" fmla="*/ 267093 h 1047236"/>
                    <a:gd name="connsiteX2" fmla="*/ 1643974 w 3291347"/>
                    <a:gd name="connsiteY2" fmla="*/ 1047236 h 1047236"/>
                    <a:gd name="connsiteX3" fmla="*/ 3291056 w 3291347"/>
                    <a:gd name="connsiteY3" fmla="*/ 259049 h 1047236"/>
                    <a:gd name="connsiteX4" fmla="*/ 3196570 w 3291347"/>
                    <a:gd name="connsiteY4" fmla="*/ 0 h 1047236"/>
                    <a:gd name="connsiteX0" fmla="*/ 108731 w 3291209"/>
                    <a:gd name="connsiteY0" fmla="*/ 321 h 1047236"/>
                    <a:gd name="connsiteX1" fmla="*/ 93 w 3291209"/>
                    <a:gd name="connsiteY1" fmla="*/ 267093 h 1047236"/>
                    <a:gd name="connsiteX2" fmla="*/ 1643836 w 3291209"/>
                    <a:gd name="connsiteY2" fmla="*/ 1047236 h 1047236"/>
                    <a:gd name="connsiteX3" fmla="*/ 3290918 w 3291209"/>
                    <a:gd name="connsiteY3" fmla="*/ 259049 h 1047236"/>
                    <a:gd name="connsiteX4" fmla="*/ 3196432 w 3291209"/>
                    <a:gd name="connsiteY4" fmla="*/ 0 h 1047236"/>
                    <a:gd name="connsiteX0" fmla="*/ 108639 w 3291117"/>
                    <a:gd name="connsiteY0" fmla="*/ 321 h 1047236"/>
                    <a:gd name="connsiteX1" fmla="*/ 1 w 3291117"/>
                    <a:gd name="connsiteY1" fmla="*/ 267093 h 1047236"/>
                    <a:gd name="connsiteX2" fmla="*/ 1643744 w 3291117"/>
                    <a:gd name="connsiteY2" fmla="*/ 1047236 h 1047236"/>
                    <a:gd name="connsiteX3" fmla="*/ 3290826 w 3291117"/>
                    <a:gd name="connsiteY3" fmla="*/ 259049 h 1047236"/>
                    <a:gd name="connsiteX4" fmla="*/ 3196340 w 3291117"/>
                    <a:gd name="connsiteY4" fmla="*/ 0 h 1047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1117" h="1047236">
                      <a:moveTo>
                        <a:pt x="108639" y="321"/>
                      </a:moveTo>
                      <a:cubicBezTo>
                        <a:pt x="67978" y="60192"/>
                        <a:pt x="-48" y="75669"/>
                        <a:pt x="1" y="267093"/>
                      </a:cubicBezTo>
                      <a:cubicBezTo>
                        <a:pt x="34472" y="530770"/>
                        <a:pt x="337458" y="1017603"/>
                        <a:pt x="1643744" y="1047236"/>
                      </a:cubicBezTo>
                      <a:cubicBezTo>
                        <a:pt x="3005063" y="996436"/>
                        <a:pt x="3301834" y="560544"/>
                        <a:pt x="3290826" y="259049"/>
                      </a:cubicBezTo>
                      <a:cubicBezTo>
                        <a:pt x="3294867" y="89516"/>
                        <a:pt x="3233954" y="70152"/>
                        <a:pt x="3196340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54" name="フリーフォーム 53"/>
              <p:cNvSpPr/>
              <p:nvPr/>
            </p:nvSpPr>
            <p:spPr>
              <a:xfrm rot="21289469" flipV="1">
                <a:off x="1413998" y="3536512"/>
                <a:ext cx="682062" cy="465603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4714"/>
                  <a:gd name="connsiteY0" fmla="*/ 299183 h 410308"/>
                  <a:gd name="connsiteX1" fmla="*/ 281524 w 754714"/>
                  <a:gd name="connsiteY1" fmla="*/ 81378 h 410308"/>
                  <a:gd name="connsiteX2" fmla="*/ 219929 w 754714"/>
                  <a:gd name="connsiteY2" fmla="*/ 59153 h 410308"/>
                  <a:gd name="connsiteX3" fmla="*/ 185004 w 754714"/>
                  <a:gd name="connsiteY3" fmla="*/ 167738 h 410308"/>
                  <a:gd name="connsiteX4" fmla="*/ 706339 w 754714"/>
                  <a:gd name="connsiteY4" fmla="*/ 410308 h 410308"/>
                  <a:gd name="connsiteX5" fmla="*/ 746979 w 754714"/>
                  <a:gd name="connsiteY5" fmla="*/ 299183 h 410308"/>
                  <a:gd name="connsiteX0" fmla="*/ 746979 w 767844"/>
                  <a:gd name="connsiteY0" fmla="*/ 299183 h 410308"/>
                  <a:gd name="connsiteX1" fmla="*/ 281524 w 767844"/>
                  <a:gd name="connsiteY1" fmla="*/ 81378 h 410308"/>
                  <a:gd name="connsiteX2" fmla="*/ 219929 w 767844"/>
                  <a:gd name="connsiteY2" fmla="*/ 59153 h 410308"/>
                  <a:gd name="connsiteX3" fmla="*/ 185004 w 767844"/>
                  <a:gd name="connsiteY3" fmla="*/ 167738 h 410308"/>
                  <a:gd name="connsiteX4" fmla="*/ 706339 w 767844"/>
                  <a:gd name="connsiteY4" fmla="*/ 410308 h 410308"/>
                  <a:gd name="connsiteX5" fmla="*/ 746979 w 767844"/>
                  <a:gd name="connsiteY5" fmla="*/ 299183 h 410308"/>
                  <a:gd name="connsiteX0" fmla="*/ 746979 w 760095"/>
                  <a:gd name="connsiteY0" fmla="*/ 299183 h 410308"/>
                  <a:gd name="connsiteX1" fmla="*/ 281524 w 760095"/>
                  <a:gd name="connsiteY1" fmla="*/ 81378 h 410308"/>
                  <a:gd name="connsiteX2" fmla="*/ 219929 w 760095"/>
                  <a:gd name="connsiteY2" fmla="*/ 59153 h 410308"/>
                  <a:gd name="connsiteX3" fmla="*/ 185004 w 760095"/>
                  <a:gd name="connsiteY3" fmla="*/ 167738 h 410308"/>
                  <a:gd name="connsiteX4" fmla="*/ 706339 w 760095"/>
                  <a:gd name="connsiteY4" fmla="*/ 410308 h 410308"/>
                  <a:gd name="connsiteX5" fmla="*/ 746979 w 760095"/>
                  <a:gd name="connsiteY5" fmla="*/ 299183 h 410308"/>
                  <a:gd name="connsiteX0" fmla="*/ 679962 w 693078"/>
                  <a:gd name="connsiteY0" fmla="*/ 299183 h 410308"/>
                  <a:gd name="connsiteX1" fmla="*/ 214507 w 693078"/>
                  <a:gd name="connsiteY1" fmla="*/ 81378 h 410308"/>
                  <a:gd name="connsiteX2" fmla="*/ 152912 w 693078"/>
                  <a:gd name="connsiteY2" fmla="*/ 59153 h 410308"/>
                  <a:gd name="connsiteX3" fmla="*/ 117987 w 693078"/>
                  <a:gd name="connsiteY3" fmla="*/ 167738 h 410308"/>
                  <a:gd name="connsiteX4" fmla="*/ 639322 w 693078"/>
                  <a:gd name="connsiteY4" fmla="*/ 410308 h 410308"/>
                  <a:gd name="connsiteX5" fmla="*/ 679962 w 693078"/>
                  <a:gd name="connsiteY5" fmla="*/ 299183 h 410308"/>
                  <a:gd name="connsiteX0" fmla="*/ 639832 w 652948"/>
                  <a:gd name="connsiteY0" fmla="*/ 333551 h 444676"/>
                  <a:gd name="connsiteX1" fmla="*/ 174377 w 652948"/>
                  <a:gd name="connsiteY1" fmla="*/ 115746 h 444676"/>
                  <a:gd name="connsiteX2" fmla="*/ 112782 w 652948"/>
                  <a:gd name="connsiteY2" fmla="*/ 93521 h 444676"/>
                  <a:gd name="connsiteX3" fmla="*/ 77857 w 652948"/>
                  <a:gd name="connsiteY3" fmla="*/ 202106 h 444676"/>
                  <a:gd name="connsiteX4" fmla="*/ 599192 w 652948"/>
                  <a:gd name="connsiteY4" fmla="*/ 444676 h 444676"/>
                  <a:gd name="connsiteX5" fmla="*/ 639832 w 652948"/>
                  <a:gd name="connsiteY5" fmla="*/ 333551 h 444676"/>
                  <a:gd name="connsiteX0" fmla="*/ 644540 w 657656"/>
                  <a:gd name="connsiteY0" fmla="*/ 314239 h 425364"/>
                  <a:gd name="connsiteX1" fmla="*/ 179085 w 657656"/>
                  <a:gd name="connsiteY1" fmla="*/ 96434 h 425364"/>
                  <a:gd name="connsiteX2" fmla="*/ 117490 w 657656"/>
                  <a:gd name="connsiteY2" fmla="*/ 74209 h 425364"/>
                  <a:gd name="connsiteX3" fmla="*/ 82565 w 657656"/>
                  <a:gd name="connsiteY3" fmla="*/ 182794 h 425364"/>
                  <a:gd name="connsiteX4" fmla="*/ 603900 w 657656"/>
                  <a:gd name="connsiteY4" fmla="*/ 425364 h 425364"/>
                  <a:gd name="connsiteX5" fmla="*/ 644540 w 657656"/>
                  <a:gd name="connsiteY5" fmla="*/ 314239 h 425364"/>
                  <a:gd name="connsiteX0" fmla="*/ 657219 w 670335"/>
                  <a:gd name="connsiteY0" fmla="*/ 332204 h 443329"/>
                  <a:gd name="connsiteX1" fmla="*/ 191764 w 670335"/>
                  <a:gd name="connsiteY1" fmla="*/ 114399 h 443329"/>
                  <a:gd name="connsiteX2" fmla="*/ 130169 w 670335"/>
                  <a:gd name="connsiteY2" fmla="*/ 92174 h 443329"/>
                  <a:gd name="connsiteX3" fmla="*/ 95244 w 670335"/>
                  <a:gd name="connsiteY3" fmla="*/ 200759 h 443329"/>
                  <a:gd name="connsiteX4" fmla="*/ 616579 w 670335"/>
                  <a:gd name="connsiteY4" fmla="*/ 443329 h 443329"/>
                  <a:gd name="connsiteX5" fmla="*/ 657219 w 670335"/>
                  <a:gd name="connsiteY5" fmla="*/ 332204 h 443329"/>
                  <a:gd name="connsiteX0" fmla="*/ 654605 w 667721"/>
                  <a:gd name="connsiteY0" fmla="*/ 339625 h 450750"/>
                  <a:gd name="connsiteX1" fmla="*/ 189150 w 667721"/>
                  <a:gd name="connsiteY1" fmla="*/ 121820 h 450750"/>
                  <a:gd name="connsiteX2" fmla="*/ 138476 w 667721"/>
                  <a:gd name="connsiteY2" fmla="*/ 88896 h 450750"/>
                  <a:gd name="connsiteX3" fmla="*/ 92630 w 667721"/>
                  <a:gd name="connsiteY3" fmla="*/ 208180 h 450750"/>
                  <a:gd name="connsiteX4" fmla="*/ 613965 w 667721"/>
                  <a:gd name="connsiteY4" fmla="*/ 450750 h 450750"/>
                  <a:gd name="connsiteX5" fmla="*/ 654605 w 667721"/>
                  <a:gd name="connsiteY5" fmla="*/ 339625 h 450750"/>
                  <a:gd name="connsiteX0" fmla="*/ 654605 w 667721"/>
                  <a:gd name="connsiteY0" fmla="*/ 339625 h 450750"/>
                  <a:gd name="connsiteX1" fmla="*/ 189150 w 667721"/>
                  <a:gd name="connsiteY1" fmla="*/ 121820 h 450750"/>
                  <a:gd name="connsiteX2" fmla="*/ 138476 w 667721"/>
                  <a:gd name="connsiteY2" fmla="*/ 88896 h 450750"/>
                  <a:gd name="connsiteX3" fmla="*/ 92630 w 667721"/>
                  <a:gd name="connsiteY3" fmla="*/ 208180 h 450750"/>
                  <a:gd name="connsiteX4" fmla="*/ 613965 w 667721"/>
                  <a:gd name="connsiteY4" fmla="*/ 450750 h 450750"/>
                  <a:gd name="connsiteX5" fmla="*/ 654605 w 667721"/>
                  <a:gd name="connsiteY5" fmla="*/ 339625 h 450750"/>
                  <a:gd name="connsiteX0" fmla="*/ 696026 w 709142"/>
                  <a:gd name="connsiteY0" fmla="*/ 337215 h 448340"/>
                  <a:gd name="connsiteX1" fmla="*/ 230571 w 709142"/>
                  <a:gd name="connsiteY1" fmla="*/ 119410 h 448340"/>
                  <a:gd name="connsiteX2" fmla="*/ 179897 w 709142"/>
                  <a:gd name="connsiteY2" fmla="*/ 86486 h 448340"/>
                  <a:gd name="connsiteX3" fmla="*/ 134051 w 709142"/>
                  <a:gd name="connsiteY3" fmla="*/ 205770 h 448340"/>
                  <a:gd name="connsiteX4" fmla="*/ 655386 w 709142"/>
                  <a:gd name="connsiteY4" fmla="*/ 448340 h 448340"/>
                  <a:gd name="connsiteX5" fmla="*/ 696026 w 709142"/>
                  <a:gd name="connsiteY5" fmla="*/ 337215 h 448340"/>
                  <a:gd name="connsiteX0" fmla="*/ 696026 w 709142"/>
                  <a:gd name="connsiteY0" fmla="*/ 337215 h 448340"/>
                  <a:gd name="connsiteX1" fmla="*/ 230571 w 709142"/>
                  <a:gd name="connsiteY1" fmla="*/ 119410 h 448340"/>
                  <a:gd name="connsiteX2" fmla="*/ 179897 w 709142"/>
                  <a:gd name="connsiteY2" fmla="*/ 86486 h 448340"/>
                  <a:gd name="connsiteX3" fmla="*/ 134051 w 709142"/>
                  <a:gd name="connsiteY3" fmla="*/ 205770 h 448340"/>
                  <a:gd name="connsiteX4" fmla="*/ 655386 w 709142"/>
                  <a:gd name="connsiteY4" fmla="*/ 448340 h 448340"/>
                  <a:gd name="connsiteX5" fmla="*/ 696026 w 709142"/>
                  <a:gd name="connsiteY5" fmla="*/ 337215 h 448340"/>
                  <a:gd name="connsiteX0" fmla="*/ 708261 w 721377"/>
                  <a:gd name="connsiteY0" fmla="*/ 325038 h 436163"/>
                  <a:gd name="connsiteX1" fmla="*/ 242806 w 721377"/>
                  <a:gd name="connsiteY1" fmla="*/ 107233 h 436163"/>
                  <a:gd name="connsiteX2" fmla="*/ 192132 w 721377"/>
                  <a:gd name="connsiteY2" fmla="*/ 74309 h 436163"/>
                  <a:gd name="connsiteX3" fmla="*/ 146286 w 721377"/>
                  <a:gd name="connsiteY3" fmla="*/ 193593 h 436163"/>
                  <a:gd name="connsiteX4" fmla="*/ 667621 w 721377"/>
                  <a:gd name="connsiteY4" fmla="*/ 436163 h 436163"/>
                  <a:gd name="connsiteX5" fmla="*/ 708261 w 721377"/>
                  <a:gd name="connsiteY5" fmla="*/ 325038 h 436163"/>
                  <a:gd name="connsiteX0" fmla="*/ 708261 w 721377"/>
                  <a:gd name="connsiteY0" fmla="*/ 325038 h 436163"/>
                  <a:gd name="connsiteX1" fmla="*/ 242806 w 721377"/>
                  <a:gd name="connsiteY1" fmla="*/ 107233 h 436163"/>
                  <a:gd name="connsiteX2" fmla="*/ 192132 w 721377"/>
                  <a:gd name="connsiteY2" fmla="*/ 74309 h 436163"/>
                  <a:gd name="connsiteX3" fmla="*/ 146286 w 721377"/>
                  <a:gd name="connsiteY3" fmla="*/ 193593 h 436163"/>
                  <a:gd name="connsiteX4" fmla="*/ 667621 w 721377"/>
                  <a:gd name="connsiteY4" fmla="*/ 436163 h 436163"/>
                  <a:gd name="connsiteX5" fmla="*/ 708261 w 721377"/>
                  <a:gd name="connsiteY5" fmla="*/ 325038 h 436163"/>
                  <a:gd name="connsiteX0" fmla="*/ 708261 w 721377"/>
                  <a:gd name="connsiteY0" fmla="*/ 325038 h 436163"/>
                  <a:gd name="connsiteX1" fmla="*/ 242806 w 721377"/>
                  <a:gd name="connsiteY1" fmla="*/ 107233 h 436163"/>
                  <a:gd name="connsiteX2" fmla="*/ 192132 w 721377"/>
                  <a:gd name="connsiteY2" fmla="*/ 74309 h 436163"/>
                  <a:gd name="connsiteX3" fmla="*/ 146286 w 721377"/>
                  <a:gd name="connsiteY3" fmla="*/ 193593 h 436163"/>
                  <a:gd name="connsiteX4" fmla="*/ 667621 w 721377"/>
                  <a:gd name="connsiteY4" fmla="*/ 436163 h 436163"/>
                  <a:gd name="connsiteX5" fmla="*/ 708261 w 721377"/>
                  <a:gd name="connsiteY5" fmla="*/ 325038 h 436163"/>
                  <a:gd name="connsiteX0" fmla="*/ 708261 w 721377"/>
                  <a:gd name="connsiteY0" fmla="*/ 325038 h 436163"/>
                  <a:gd name="connsiteX1" fmla="*/ 242806 w 721377"/>
                  <a:gd name="connsiteY1" fmla="*/ 107233 h 436163"/>
                  <a:gd name="connsiteX2" fmla="*/ 192132 w 721377"/>
                  <a:gd name="connsiteY2" fmla="*/ 74309 h 436163"/>
                  <a:gd name="connsiteX3" fmla="*/ 146286 w 721377"/>
                  <a:gd name="connsiteY3" fmla="*/ 193593 h 436163"/>
                  <a:gd name="connsiteX4" fmla="*/ 667621 w 721377"/>
                  <a:gd name="connsiteY4" fmla="*/ 436163 h 436163"/>
                  <a:gd name="connsiteX5" fmla="*/ 708261 w 721377"/>
                  <a:gd name="connsiteY5" fmla="*/ 325038 h 436163"/>
                  <a:gd name="connsiteX0" fmla="*/ 708261 w 721377"/>
                  <a:gd name="connsiteY0" fmla="*/ 325038 h 436163"/>
                  <a:gd name="connsiteX1" fmla="*/ 242806 w 721377"/>
                  <a:gd name="connsiteY1" fmla="*/ 107233 h 436163"/>
                  <a:gd name="connsiteX2" fmla="*/ 192132 w 721377"/>
                  <a:gd name="connsiteY2" fmla="*/ 74309 h 436163"/>
                  <a:gd name="connsiteX3" fmla="*/ 146286 w 721377"/>
                  <a:gd name="connsiteY3" fmla="*/ 193593 h 436163"/>
                  <a:gd name="connsiteX4" fmla="*/ 667621 w 721377"/>
                  <a:gd name="connsiteY4" fmla="*/ 436163 h 436163"/>
                  <a:gd name="connsiteX5" fmla="*/ 708261 w 721377"/>
                  <a:gd name="connsiteY5" fmla="*/ 325038 h 436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377" h="436163">
                    <a:moveTo>
                      <a:pt x="708261" y="325038"/>
                    </a:moveTo>
                    <a:cubicBezTo>
                      <a:pt x="613992" y="259876"/>
                      <a:pt x="392878" y="205235"/>
                      <a:pt x="242806" y="107233"/>
                    </a:cubicBezTo>
                    <a:cubicBezTo>
                      <a:pt x="268190" y="-13347"/>
                      <a:pt x="201869" y="41712"/>
                      <a:pt x="192132" y="74309"/>
                    </a:cubicBezTo>
                    <a:cubicBezTo>
                      <a:pt x="159655" y="-96824"/>
                      <a:pt x="-192935" y="63809"/>
                      <a:pt x="146286" y="193593"/>
                    </a:cubicBezTo>
                    <a:cubicBezTo>
                      <a:pt x="236493" y="321040"/>
                      <a:pt x="488383" y="417606"/>
                      <a:pt x="667621" y="436163"/>
                    </a:cubicBezTo>
                    <a:cubicBezTo>
                      <a:pt x="729428" y="432141"/>
                      <a:pt x="730274" y="369700"/>
                      <a:pt x="708261" y="325038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5" name="フリーフォーム 54"/>
              <p:cNvSpPr/>
              <p:nvPr/>
            </p:nvSpPr>
            <p:spPr>
              <a:xfrm rot="776681" flipH="1" flipV="1">
                <a:off x="3633661" y="3583056"/>
                <a:ext cx="662879" cy="515611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1589"/>
                  <a:gd name="connsiteY0" fmla="*/ 299183 h 410308"/>
                  <a:gd name="connsiteX1" fmla="*/ 281524 w 751589"/>
                  <a:gd name="connsiteY1" fmla="*/ 81378 h 410308"/>
                  <a:gd name="connsiteX2" fmla="*/ 219929 w 751589"/>
                  <a:gd name="connsiteY2" fmla="*/ 59153 h 410308"/>
                  <a:gd name="connsiteX3" fmla="*/ 185004 w 751589"/>
                  <a:gd name="connsiteY3" fmla="*/ 167738 h 410308"/>
                  <a:gd name="connsiteX4" fmla="*/ 706339 w 751589"/>
                  <a:gd name="connsiteY4" fmla="*/ 410308 h 410308"/>
                  <a:gd name="connsiteX5" fmla="*/ 746979 w 751589"/>
                  <a:gd name="connsiteY5" fmla="*/ 299183 h 410308"/>
                  <a:gd name="connsiteX0" fmla="*/ 746979 w 766980"/>
                  <a:gd name="connsiteY0" fmla="*/ 299183 h 410308"/>
                  <a:gd name="connsiteX1" fmla="*/ 281524 w 766980"/>
                  <a:gd name="connsiteY1" fmla="*/ 81378 h 410308"/>
                  <a:gd name="connsiteX2" fmla="*/ 219929 w 766980"/>
                  <a:gd name="connsiteY2" fmla="*/ 59153 h 410308"/>
                  <a:gd name="connsiteX3" fmla="*/ 185004 w 766980"/>
                  <a:gd name="connsiteY3" fmla="*/ 167738 h 410308"/>
                  <a:gd name="connsiteX4" fmla="*/ 706339 w 766980"/>
                  <a:gd name="connsiteY4" fmla="*/ 410308 h 410308"/>
                  <a:gd name="connsiteX5" fmla="*/ 746979 w 766980"/>
                  <a:gd name="connsiteY5" fmla="*/ 299183 h 410308"/>
                  <a:gd name="connsiteX0" fmla="*/ 746979 w 763268"/>
                  <a:gd name="connsiteY0" fmla="*/ 299183 h 410308"/>
                  <a:gd name="connsiteX1" fmla="*/ 281524 w 763268"/>
                  <a:gd name="connsiteY1" fmla="*/ 81378 h 410308"/>
                  <a:gd name="connsiteX2" fmla="*/ 219929 w 763268"/>
                  <a:gd name="connsiteY2" fmla="*/ 59153 h 410308"/>
                  <a:gd name="connsiteX3" fmla="*/ 185004 w 763268"/>
                  <a:gd name="connsiteY3" fmla="*/ 167738 h 410308"/>
                  <a:gd name="connsiteX4" fmla="*/ 706339 w 763268"/>
                  <a:gd name="connsiteY4" fmla="*/ 410308 h 410308"/>
                  <a:gd name="connsiteX5" fmla="*/ 746979 w 763268"/>
                  <a:gd name="connsiteY5" fmla="*/ 299183 h 410308"/>
                  <a:gd name="connsiteX0" fmla="*/ 746979 w 760002"/>
                  <a:gd name="connsiteY0" fmla="*/ 299183 h 403934"/>
                  <a:gd name="connsiteX1" fmla="*/ 281524 w 760002"/>
                  <a:gd name="connsiteY1" fmla="*/ 81378 h 403934"/>
                  <a:gd name="connsiteX2" fmla="*/ 219929 w 760002"/>
                  <a:gd name="connsiteY2" fmla="*/ 59153 h 403934"/>
                  <a:gd name="connsiteX3" fmla="*/ 185004 w 760002"/>
                  <a:gd name="connsiteY3" fmla="*/ 167738 h 403934"/>
                  <a:gd name="connsiteX4" fmla="*/ 697878 w 760002"/>
                  <a:gd name="connsiteY4" fmla="*/ 403934 h 403934"/>
                  <a:gd name="connsiteX5" fmla="*/ 746979 w 760002"/>
                  <a:gd name="connsiteY5" fmla="*/ 299183 h 403934"/>
                  <a:gd name="connsiteX0" fmla="*/ 746979 w 761578"/>
                  <a:gd name="connsiteY0" fmla="*/ 299183 h 403934"/>
                  <a:gd name="connsiteX1" fmla="*/ 281524 w 761578"/>
                  <a:gd name="connsiteY1" fmla="*/ 81378 h 403934"/>
                  <a:gd name="connsiteX2" fmla="*/ 219929 w 761578"/>
                  <a:gd name="connsiteY2" fmla="*/ 59153 h 403934"/>
                  <a:gd name="connsiteX3" fmla="*/ 185004 w 761578"/>
                  <a:gd name="connsiteY3" fmla="*/ 167738 h 403934"/>
                  <a:gd name="connsiteX4" fmla="*/ 697878 w 761578"/>
                  <a:gd name="connsiteY4" fmla="*/ 403934 h 403934"/>
                  <a:gd name="connsiteX5" fmla="*/ 746979 w 761578"/>
                  <a:gd name="connsiteY5" fmla="*/ 299183 h 403934"/>
                  <a:gd name="connsiteX0" fmla="*/ 746979 w 768357"/>
                  <a:gd name="connsiteY0" fmla="*/ 299183 h 403934"/>
                  <a:gd name="connsiteX1" fmla="*/ 281524 w 768357"/>
                  <a:gd name="connsiteY1" fmla="*/ 81378 h 403934"/>
                  <a:gd name="connsiteX2" fmla="*/ 219929 w 768357"/>
                  <a:gd name="connsiteY2" fmla="*/ 59153 h 403934"/>
                  <a:gd name="connsiteX3" fmla="*/ 185004 w 768357"/>
                  <a:gd name="connsiteY3" fmla="*/ 167738 h 403934"/>
                  <a:gd name="connsiteX4" fmla="*/ 697878 w 768357"/>
                  <a:gd name="connsiteY4" fmla="*/ 403934 h 403934"/>
                  <a:gd name="connsiteX5" fmla="*/ 746979 w 768357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59253 w 776898"/>
                  <a:gd name="connsiteY0" fmla="*/ 299183 h 403934"/>
                  <a:gd name="connsiteX1" fmla="*/ 293798 w 776898"/>
                  <a:gd name="connsiteY1" fmla="*/ 81378 h 403934"/>
                  <a:gd name="connsiteX2" fmla="*/ 232203 w 776898"/>
                  <a:gd name="connsiteY2" fmla="*/ 59153 h 403934"/>
                  <a:gd name="connsiteX3" fmla="*/ 178632 w 776898"/>
                  <a:gd name="connsiteY3" fmla="*/ 189972 h 403934"/>
                  <a:gd name="connsiteX4" fmla="*/ 710152 w 776898"/>
                  <a:gd name="connsiteY4" fmla="*/ 403934 h 403934"/>
                  <a:gd name="connsiteX5" fmla="*/ 759253 w 776898"/>
                  <a:gd name="connsiteY5" fmla="*/ 299183 h 403934"/>
                  <a:gd name="connsiteX0" fmla="*/ 713342 w 730987"/>
                  <a:gd name="connsiteY0" fmla="*/ 313112 h 417863"/>
                  <a:gd name="connsiteX1" fmla="*/ 247887 w 730987"/>
                  <a:gd name="connsiteY1" fmla="*/ 95307 h 417863"/>
                  <a:gd name="connsiteX2" fmla="*/ 186292 w 730987"/>
                  <a:gd name="connsiteY2" fmla="*/ 73082 h 417863"/>
                  <a:gd name="connsiteX3" fmla="*/ 132721 w 730987"/>
                  <a:gd name="connsiteY3" fmla="*/ 203901 h 417863"/>
                  <a:gd name="connsiteX4" fmla="*/ 664241 w 730987"/>
                  <a:gd name="connsiteY4" fmla="*/ 417863 h 417863"/>
                  <a:gd name="connsiteX5" fmla="*/ 713342 w 730987"/>
                  <a:gd name="connsiteY5" fmla="*/ 313112 h 417863"/>
                  <a:gd name="connsiteX0" fmla="*/ 675353 w 692998"/>
                  <a:gd name="connsiteY0" fmla="*/ 316433 h 421184"/>
                  <a:gd name="connsiteX1" fmla="*/ 209898 w 692998"/>
                  <a:gd name="connsiteY1" fmla="*/ 98628 h 421184"/>
                  <a:gd name="connsiteX2" fmla="*/ 148303 w 692998"/>
                  <a:gd name="connsiteY2" fmla="*/ 76403 h 421184"/>
                  <a:gd name="connsiteX3" fmla="*/ 94732 w 692998"/>
                  <a:gd name="connsiteY3" fmla="*/ 207222 h 421184"/>
                  <a:gd name="connsiteX4" fmla="*/ 626252 w 692998"/>
                  <a:gd name="connsiteY4" fmla="*/ 421184 h 421184"/>
                  <a:gd name="connsiteX5" fmla="*/ 675353 w 692998"/>
                  <a:gd name="connsiteY5" fmla="*/ 316433 h 421184"/>
                  <a:gd name="connsiteX0" fmla="*/ 660778 w 678423"/>
                  <a:gd name="connsiteY0" fmla="*/ 323569 h 428320"/>
                  <a:gd name="connsiteX1" fmla="*/ 195323 w 678423"/>
                  <a:gd name="connsiteY1" fmla="*/ 105764 h 428320"/>
                  <a:gd name="connsiteX2" fmla="*/ 133728 w 678423"/>
                  <a:gd name="connsiteY2" fmla="*/ 83539 h 428320"/>
                  <a:gd name="connsiteX3" fmla="*/ 99028 w 678423"/>
                  <a:gd name="connsiteY3" fmla="*/ 198105 h 428320"/>
                  <a:gd name="connsiteX4" fmla="*/ 611677 w 678423"/>
                  <a:gd name="connsiteY4" fmla="*/ 428320 h 428320"/>
                  <a:gd name="connsiteX5" fmla="*/ 660778 w 678423"/>
                  <a:gd name="connsiteY5" fmla="*/ 323569 h 428320"/>
                  <a:gd name="connsiteX0" fmla="*/ 660778 w 678423"/>
                  <a:gd name="connsiteY0" fmla="*/ 323570 h 428321"/>
                  <a:gd name="connsiteX1" fmla="*/ 195323 w 678423"/>
                  <a:gd name="connsiteY1" fmla="*/ 105765 h 428321"/>
                  <a:gd name="connsiteX2" fmla="*/ 133728 w 678423"/>
                  <a:gd name="connsiteY2" fmla="*/ 83540 h 428321"/>
                  <a:gd name="connsiteX3" fmla="*/ 99028 w 678423"/>
                  <a:gd name="connsiteY3" fmla="*/ 198106 h 428321"/>
                  <a:gd name="connsiteX4" fmla="*/ 611677 w 678423"/>
                  <a:gd name="connsiteY4" fmla="*/ 428321 h 428321"/>
                  <a:gd name="connsiteX5" fmla="*/ 660778 w 678423"/>
                  <a:gd name="connsiteY5" fmla="*/ 323570 h 428321"/>
                  <a:gd name="connsiteX0" fmla="*/ 660778 w 678423"/>
                  <a:gd name="connsiteY0" fmla="*/ 323570 h 428321"/>
                  <a:gd name="connsiteX1" fmla="*/ 195323 w 678423"/>
                  <a:gd name="connsiteY1" fmla="*/ 105765 h 428321"/>
                  <a:gd name="connsiteX2" fmla="*/ 133728 w 678423"/>
                  <a:gd name="connsiteY2" fmla="*/ 83540 h 428321"/>
                  <a:gd name="connsiteX3" fmla="*/ 99028 w 678423"/>
                  <a:gd name="connsiteY3" fmla="*/ 198106 h 428321"/>
                  <a:gd name="connsiteX4" fmla="*/ 611677 w 678423"/>
                  <a:gd name="connsiteY4" fmla="*/ 428321 h 428321"/>
                  <a:gd name="connsiteX5" fmla="*/ 660778 w 678423"/>
                  <a:gd name="connsiteY5" fmla="*/ 323570 h 428321"/>
                  <a:gd name="connsiteX0" fmla="*/ 655519 w 673164"/>
                  <a:gd name="connsiteY0" fmla="*/ 328158 h 432909"/>
                  <a:gd name="connsiteX1" fmla="*/ 190064 w 673164"/>
                  <a:gd name="connsiteY1" fmla="*/ 110353 h 432909"/>
                  <a:gd name="connsiteX2" fmla="*/ 128469 w 673164"/>
                  <a:gd name="connsiteY2" fmla="*/ 88128 h 432909"/>
                  <a:gd name="connsiteX3" fmla="*/ 100704 w 673164"/>
                  <a:gd name="connsiteY3" fmla="*/ 192861 h 432909"/>
                  <a:gd name="connsiteX4" fmla="*/ 606418 w 673164"/>
                  <a:gd name="connsiteY4" fmla="*/ 432909 h 432909"/>
                  <a:gd name="connsiteX5" fmla="*/ 655519 w 673164"/>
                  <a:gd name="connsiteY5" fmla="*/ 328158 h 432909"/>
                  <a:gd name="connsiteX0" fmla="*/ 655519 w 673164"/>
                  <a:gd name="connsiteY0" fmla="*/ 328158 h 432909"/>
                  <a:gd name="connsiteX1" fmla="*/ 190064 w 673164"/>
                  <a:gd name="connsiteY1" fmla="*/ 110353 h 432909"/>
                  <a:gd name="connsiteX2" fmla="*/ 128469 w 673164"/>
                  <a:gd name="connsiteY2" fmla="*/ 88128 h 432909"/>
                  <a:gd name="connsiteX3" fmla="*/ 100704 w 673164"/>
                  <a:gd name="connsiteY3" fmla="*/ 192861 h 432909"/>
                  <a:gd name="connsiteX4" fmla="*/ 606418 w 673164"/>
                  <a:gd name="connsiteY4" fmla="*/ 432909 h 432909"/>
                  <a:gd name="connsiteX5" fmla="*/ 655519 w 673164"/>
                  <a:gd name="connsiteY5" fmla="*/ 328158 h 432909"/>
                  <a:gd name="connsiteX0" fmla="*/ 644215 w 661860"/>
                  <a:gd name="connsiteY0" fmla="*/ 317897 h 422648"/>
                  <a:gd name="connsiteX1" fmla="*/ 178760 w 661860"/>
                  <a:gd name="connsiteY1" fmla="*/ 100092 h 422648"/>
                  <a:gd name="connsiteX2" fmla="*/ 117165 w 661860"/>
                  <a:gd name="connsiteY2" fmla="*/ 77867 h 422648"/>
                  <a:gd name="connsiteX3" fmla="*/ 89400 w 661860"/>
                  <a:gd name="connsiteY3" fmla="*/ 182600 h 422648"/>
                  <a:gd name="connsiteX4" fmla="*/ 595114 w 661860"/>
                  <a:gd name="connsiteY4" fmla="*/ 422648 h 422648"/>
                  <a:gd name="connsiteX5" fmla="*/ 644215 w 661860"/>
                  <a:gd name="connsiteY5" fmla="*/ 317897 h 422648"/>
                  <a:gd name="connsiteX0" fmla="*/ 644215 w 661860"/>
                  <a:gd name="connsiteY0" fmla="*/ 317897 h 422648"/>
                  <a:gd name="connsiteX1" fmla="*/ 178760 w 661860"/>
                  <a:gd name="connsiteY1" fmla="*/ 100092 h 422648"/>
                  <a:gd name="connsiteX2" fmla="*/ 117165 w 661860"/>
                  <a:gd name="connsiteY2" fmla="*/ 77867 h 422648"/>
                  <a:gd name="connsiteX3" fmla="*/ 89400 w 661860"/>
                  <a:gd name="connsiteY3" fmla="*/ 182600 h 422648"/>
                  <a:gd name="connsiteX4" fmla="*/ 595114 w 661860"/>
                  <a:gd name="connsiteY4" fmla="*/ 422648 h 422648"/>
                  <a:gd name="connsiteX5" fmla="*/ 644215 w 661860"/>
                  <a:gd name="connsiteY5" fmla="*/ 317897 h 422648"/>
                  <a:gd name="connsiteX0" fmla="*/ 649080 w 666725"/>
                  <a:gd name="connsiteY0" fmla="*/ 312420 h 417171"/>
                  <a:gd name="connsiteX1" fmla="*/ 183625 w 666725"/>
                  <a:gd name="connsiteY1" fmla="*/ 94615 h 417171"/>
                  <a:gd name="connsiteX2" fmla="*/ 122030 w 666725"/>
                  <a:gd name="connsiteY2" fmla="*/ 72390 h 417171"/>
                  <a:gd name="connsiteX3" fmla="*/ 94265 w 666725"/>
                  <a:gd name="connsiteY3" fmla="*/ 177123 h 417171"/>
                  <a:gd name="connsiteX4" fmla="*/ 599979 w 666725"/>
                  <a:gd name="connsiteY4" fmla="*/ 417171 h 417171"/>
                  <a:gd name="connsiteX5" fmla="*/ 649080 w 666725"/>
                  <a:gd name="connsiteY5" fmla="*/ 312420 h 417171"/>
                  <a:gd name="connsiteX0" fmla="*/ 655786 w 673431"/>
                  <a:gd name="connsiteY0" fmla="*/ 306076 h 410827"/>
                  <a:gd name="connsiteX1" fmla="*/ 190331 w 673431"/>
                  <a:gd name="connsiteY1" fmla="*/ 88271 h 410827"/>
                  <a:gd name="connsiteX2" fmla="*/ 128736 w 673431"/>
                  <a:gd name="connsiteY2" fmla="*/ 66046 h 410827"/>
                  <a:gd name="connsiteX3" fmla="*/ 100971 w 673431"/>
                  <a:gd name="connsiteY3" fmla="*/ 170779 h 410827"/>
                  <a:gd name="connsiteX4" fmla="*/ 606685 w 673431"/>
                  <a:gd name="connsiteY4" fmla="*/ 410827 h 410827"/>
                  <a:gd name="connsiteX5" fmla="*/ 655786 w 673431"/>
                  <a:gd name="connsiteY5" fmla="*/ 306076 h 410827"/>
                  <a:gd name="connsiteX0" fmla="*/ 640640 w 658285"/>
                  <a:gd name="connsiteY0" fmla="*/ 299184 h 403935"/>
                  <a:gd name="connsiteX1" fmla="*/ 175185 w 658285"/>
                  <a:gd name="connsiteY1" fmla="*/ 81379 h 403935"/>
                  <a:gd name="connsiteX2" fmla="*/ 113590 w 658285"/>
                  <a:gd name="connsiteY2" fmla="*/ 59154 h 403935"/>
                  <a:gd name="connsiteX3" fmla="*/ 85825 w 658285"/>
                  <a:gd name="connsiteY3" fmla="*/ 163887 h 403935"/>
                  <a:gd name="connsiteX4" fmla="*/ 591539 w 658285"/>
                  <a:gd name="connsiteY4" fmla="*/ 403935 h 403935"/>
                  <a:gd name="connsiteX5" fmla="*/ 640640 w 658285"/>
                  <a:gd name="connsiteY5" fmla="*/ 299184 h 403935"/>
                  <a:gd name="connsiteX0" fmla="*/ 651806 w 669451"/>
                  <a:gd name="connsiteY0" fmla="*/ 309677 h 414428"/>
                  <a:gd name="connsiteX1" fmla="*/ 186351 w 669451"/>
                  <a:gd name="connsiteY1" fmla="*/ 91872 h 414428"/>
                  <a:gd name="connsiteX2" fmla="*/ 124756 w 669451"/>
                  <a:gd name="connsiteY2" fmla="*/ 69647 h 414428"/>
                  <a:gd name="connsiteX3" fmla="*/ 96991 w 669451"/>
                  <a:gd name="connsiteY3" fmla="*/ 174380 h 414428"/>
                  <a:gd name="connsiteX4" fmla="*/ 602705 w 669451"/>
                  <a:gd name="connsiteY4" fmla="*/ 414428 h 414428"/>
                  <a:gd name="connsiteX5" fmla="*/ 651806 w 669451"/>
                  <a:gd name="connsiteY5" fmla="*/ 309677 h 414428"/>
                  <a:gd name="connsiteX0" fmla="*/ 647297 w 664942"/>
                  <a:gd name="connsiteY0" fmla="*/ 316607 h 421358"/>
                  <a:gd name="connsiteX1" fmla="*/ 181842 w 664942"/>
                  <a:gd name="connsiteY1" fmla="*/ 98802 h 421358"/>
                  <a:gd name="connsiteX2" fmla="*/ 120247 w 664942"/>
                  <a:gd name="connsiteY2" fmla="*/ 76577 h 421358"/>
                  <a:gd name="connsiteX3" fmla="*/ 92482 w 664942"/>
                  <a:gd name="connsiteY3" fmla="*/ 181310 h 421358"/>
                  <a:gd name="connsiteX4" fmla="*/ 598196 w 664942"/>
                  <a:gd name="connsiteY4" fmla="*/ 421358 h 421358"/>
                  <a:gd name="connsiteX5" fmla="*/ 647297 w 664942"/>
                  <a:gd name="connsiteY5" fmla="*/ 316607 h 421358"/>
                  <a:gd name="connsiteX0" fmla="*/ 648708 w 666353"/>
                  <a:gd name="connsiteY0" fmla="*/ 306203 h 410954"/>
                  <a:gd name="connsiteX1" fmla="*/ 183253 w 666353"/>
                  <a:gd name="connsiteY1" fmla="*/ 88398 h 410954"/>
                  <a:gd name="connsiteX2" fmla="*/ 116604 w 666353"/>
                  <a:gd name="connsiteY2" fmla="*/ 80960 h 410954"/>
                  <a:gd name="connsiteX3" fmla="*/ 93893 w 666353"/>
                  <a:gd name="connsiteY3" fmla="*/ 170906 h 410954"/>
                  <a:gd name="connsiteX4" fmla="*/ 599607 w 666353"/>
                  <a:gd name="connsiteY4" fmla="*/ 410954 h 410954"/>
                  <a:gd name="connsiteX5" fmla="*/ 648708 w 666353"/>
                  <a:gd name="connsiteY5" fmla="*/ 306203 h 410954"/>
                  <a:gd name="connsiteX0" fmla="*/ 646252 w 663897"/>
                  <a:gd name="connsiteY0" fmla="*/ 316392 h 421143"/>
                  <a:gd name="connsiteX1" fmla="*/ 180797 w 663897"/>
                  <a:gd name="connsiteY1" fmla="*/ 98587 h 421143"/>
                  <a:gd name="connsiteX2" fmla="*/ 123037 w 663897"/>
                  <a:gd name="connsiteY2" fmla="*/ 76661 h 421143"/>
                  <a:gd name="connsiteX3" fmla="*/ 91437 w 663897"/>
                  <a:gd name="connsiteY3" fmla="*/ 181095 h 421143"/>
                  <a:gd name="connsiteX4" fmla="*/ 597151 w 663897"/>
                  <a:gd name="connsiteY4" fmla="*/ 421143 h 421143"/>
                  <a:gd name="connsiteX5" fmla="*/ 646252 w 663897"/>
                  <a:gd name="connsiteY5" fmla="*/ 316392 h 421143"/>
                  <a:gd name="connsiteX0" fmla="*/ 690045 w 707690"/>
                  <a:gd name="connsiteY0" fmla="*/ 308790 h 413541"/>
                  <a:gd name="connsiteX1" fmla="*/ 224590 w 707690"/>
                  <a:gd name="connsiteY1" fmla="*/ 90985 h 413541"/>
                  <a:gd name="connsiteX2" fmla="*/ 166830 w 707690"/>
                  <a:gd name="connsiteY2" fmla="*/ 69059 h 413541"/>
                  <a:gd name="connsiteX3" fmla="*/ 135230 w 707690"/>
                  <a:gd name="connsiteY3" fmla="*/ 173493 h 413541"/>
                  <a:gd name="connsiteX4" fmla="*/ 640944 w 707690"/>
                  <a:gd name="connsiteY4" fmla="*/ 413541 h 413541"/>
                  <a:gd name="connsiteX5" fmla="*/ 690045 w 707690"/>
                  <a:gd name="connsiteY5" fmla="*/ 308790 h 413541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  <a:gd name="connsiteX0" fmla="*/ 703896 w 721541"/>
                  <a:gd name="connsiteY0" fmla="*/ 302157 h 406908"/>
                  <a:gd name="connsiteX1" fmla="*/ 238441 w 721541"/>
                  <a:gd name="connsiteY1" fmla="*/ 84352 h 406908"/>
                  <a:gd name="connsiteX2" fmla="*/ 180681 w 721541"/>
                  <a:gd name="connsiteY2" fmla="*/ 62426 h 406908"/>
                  <a:gd name="connsiteX3" fmla="*/ 149081 w 721541"/>
                  <a:gd name="connsiteY3" fmla="*/ 166860 h 406908"/>
                  <a:gd name="connsiteX4" fmla="*/ 654795 w 721541"/>
                  <a:gd name="connsiteY4" fmla="*/ 406908 h 406908"/>
                  <a:gd name="connsiteX5" fmla="*/ 703896 w 721541"/>
                  <a:gd name="connsiteY5" fmla="*/ 302157 h 406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1541" h="406908">
                    <a:moveTo>
                      <a:pt x="703896" y="302157"/>
                    </a:moveTo>
                    <a:cubicBezTo>
                      <a:pt x="573458" y="235383"/>
                      <a:pt x="380252" y="174019"/>
                      <a:pt x="238441" y="84352"/>
                    </a:cubicBezTo>
                    <a:cubicBezTo>
                      <a:pt x="284022" y="-54592"/>
                      <a:pt x="177455" y="31695"/>
                      <a:pt x="180681" y="62426"/>
                    </a:cubicBezTo>
                    <a:cubicBezTo>
                      <a:pt x="128866" y="-90698"/>
                      <a:pt x="-178827" y="74649"/>
                      <a:pt x="149081" y="166860"/>
                    </a:cubicBezTo>
                    <a:cubicBezTo>
                      <a:pt x="194883" y="242065"/>
                      <a:pt x="443656" y="384921"/>
                      <a:pt x="654795" y="406908"/>
                    </a:cubicBezTo>
                    <a:cubicBezTo>
                      <a:pt x="725449" y="406623"/>
                      <a:pt x="736812" y="336653"/>
                      <a:pt x="703896" y="302157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48" name="テキスト ボックス 5"/>
            <p:cNvSpPr txBox="1"/>
            <p:nvPr/>
          </p:nvSpPr>
          <p:spPr>
            <a:xfrm>
              <a:off x="3241918" y="5062868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280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784225" y="1445794"/>
            <a:ext cx="3588348" cy="3603491"/>
            <a:chOff x="784225" y="1445794"/>
            <a:chExt cx="3588348" cy="3603491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784225" y="1445794"/>
              <a:ext cx="3588348" cy="3474893"/>
              <a:chOff x="784225" y="1445794"/>
              <a:chExt cx="3588348" cy="3474893"/>
            </a:xfrm>
          </p:grpSpPr>
          <p:grpSp>
            <p:nvGrpSpPr>
              <p:cNvPr id="55" name="グループ化 54"/>
              <p:cNvGrpSpPr/>
              <p:nvPr/>
            </p:nvGrpSpPr>
            <p:grpSpPr>
              <a:xfrm>
                <a:off x="784225" y="1445794"/>
                <a:ext cx="3588348" cy="3474893"/>
                <a:chOff x="784225" y="1445794"/>
                <a:chExt cx="3588348" cy="3474893"/>
              </a:xfrm>
            </p:grpSpPr>
            <p:grpSp>
              <p:nvGrpSpPr>
                <p:cNvPr id="54" name="グループ化 53"/>
                <p:cNvGrpSpPr/>
                <p:nvPr/>
              </p:nvGrpSpPr>
              <p:grpSpPr>
                <a:xfrm>
                  <a:off x="784225" y="1445794"/>
                  <a:ext cx="3588348" cy="3474893"/>
                  <a:chOff x="784225" y="1445794"/>
                  <a:chExt cx="3588348" cy="3474893"/>
                </a:xfrm>
              </p:grpSpPr>
              <p:grpSp>
                <p:nvGrpSpPr>
                  <p:cNvPr id="51" name="グループ化 50"/>
                  <p:cNvGrpSpPr/>
                  <p:nvPr/>
                </p:nvGrpSpPr>
                <p:grpSpPr>
                  <a:xfrm>
                    <a:off x="784225" y="2451180"/>
                    <a:ext cx="3588348" cy="2469507"/>
                    <a:chOff x="784225" y="2451180"/>
                    <a:chExt cx="3588348" cy="2469507"/>
                  </a:xfrm>
                </p:grpSpPr>
                <p:sp>
                  <p:nvSpPr>
                    <p:cNvPr id="5" name="角丸四角形 4"/>
                    <p:cNvSpPr/>
                    <p:nvPr/>
                  </p:nvSpPr>
                  <p:spPr>
                    <a:xfrm rot="20135630">
                      <a:off x="3670361" y="4190718"/>
                      <a:ext cx="97972" cy="693057"/>
                    </a:xfrm>
                    <a:prstGeom prst="roundRect">
                      <a:avLst>
                        <a:gd name="adj" fmla="val 49999"/>
                      </a:avLst>
                    </a:prstGeom>
                    <a:solidFill>
                      <a:srgbClr val="CC9900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7" name="角丸四角形 6"/>
                    <p:cNvSpPr/>
                    <p:nvPr/>
                  </p:nvSpPr>
                  <p:spPr>
                    <a:xfrm rot="20564134">
                      <a:off x="2092435" y="3914096"/>
                      <a:ext cx="97972" cy="693057"/>
                    </a:xfrm>
                    <a:prstGeom prst="roundRect">
                      <a:avLst>
                        <a:gd name="adj" fmla="val 49999"/>
                      </a:avLst>
                    </a:prstGeom>
                    <a:solidFill>
                      <a:srgbClr val="CC9900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4" name="グループ化 3"/>
                    <p:cNvGrpSpPr/>
                    <p:nvPr/>
                  </p:nvGrpSpPr>
                  <p:grpSpPr>
                    <a:xfrm rot="337503">
                      <a:off x="784225" y="2451180"/>
                      <a:ext cx="3588348" cy="2076358"/>
                      <a:chOff x="487782" y="2208124"/>
                      <a:chExt cx="3588348" cy="2076358"/>
                    </a:xfrm>
                  </p:grpSpPr>
                  <p:sp>
                    <p:nvSpPr>
                      <p:cNvPr id="2" name="フリーフォーム 1"/>
                      <p:cNvSpPr/>
                      <p:nvPr/>
                    </p:nvSpPr>
                    <p:spPr>
                      <a:xfrm>
                        <a:off x="733795" y="2538600"/>
                        <a:ext cx="3342335" cy="1745882"/>
                      </a:xfrm>
                      <a:custGeom>
                        <a:avLst/>
                        <a:gdLst>
                          <a:gd name="connsiteX0" fmla="*/ 0 w 3367314"/>
                          <a:gd name="connsiteY0" fmla="*/ 14514 h 558800"/>
                          <a:gd name="connsiteX1" fmla="*/ 3367314 w 3367314"/>
                          <a:gd name="connsiteY1" fmla="*/ 558800 h 558800"/>
                          <a:gd name="connsiteX2" fmla="*/ 2140857 w 3367314"/>
                          <a:gd name="connsiteY2" fmla="*/ 0 h 558800"/>
                          <a:gd name="connsiteX3" fmla="*/ 0 w 3367314"/>
                          <a:gd name="connsiteY3" fmla="*/ 14514 h 558800"/>
                          <a:gd name="connsiteX0" fmla="*/ 0 w 3367314"/>
                          <a:gd name="connsiteY0" fmla="*/ 180667 h 724953"/>
                          <a:gd name="connsiteX1" fmla="*/ 3367314 w 3367314"/>
                          <a:gd name="connsiteY1" fmla="*/ 724953 h 724953"/>
                          <a:gd name="connsiteX2" fmla="*/ 2140857 w 3367314"/>
                          <a:gd name="connsiteY2" fmla="*/ 166153 h 724953"/>
                          <a:gd name="connsiteX3" fmla="*/ 0 w 3367314"/>
                          <a:gd name="connsiteY3" fmla="*/ 180667 h 724953"/>
                          <a:gd name="connsiteX0" fmla="*/ 0 w 3367314"/>
                          <a:gd name="connsiteY0" fmla="*/ 129370 h 673656"/>
                          <a:gd name="connsiteX1" fmla="*/ 3367314 w 3367314"/>
                          <a:gd name="connsiteY1" fmla="*/ 673656 h 673656"/>
                          <a:gd name="connsiteX2" fmla="*/ 2140857 w 3367314"/>
                          <a:gd name="connsiteY2" fmla="*/ 114856 h 673656"/>
                          <a:gd name="connsiteX3" fmla="*/ 0 w 3367314"/>
                          <a:gd name="connsiteY3" fmla="*/ 129370 h 673656"/>
                          <a:gd name="connsiteX0" fmla="*/ 0 w 3367314"/>
                          <a:gd name="connsiteY0" fmla="*/ 129370 h 673656"/>
                          <a:gd name="connsiteX1" fmla="*/ 3367314 w 3367314"/>
                          <a:gd name="connsiteY1" fmla="*/ 673656 h 673656"/>
                          <a:gd name="connsiteX2" fmla="*/ 2140857 w 3367314"/>
                          <a:gd name="connsiteY2" fmla="*/ 114856 h 673656"/>
                          <a:gd name="connsiteX3" fmla="*/ 0 w 3367314"/>
                          <a:gd name="connsiteY3" fmla="*/ 129370 h 673656"/>
                          <a:gd name="connsiteX0" fmla="*/ 0 w 3367314"/>
                          <a:gd name="connsiteY0" fmla="*/ 129370 h 673656"/>
                          <a:gd name="connsiteX1" fmla="*/ 3367314 w 3367314"/>
                          <a:gd name="connsiteY1" fmla="*/ 673656 h 673656"/>
                          <a:gd name="connsiteX2" fmla="*/ 2140857 w 3367314"/>
                          <a:gd name="connsiteY2" fmla="*/ 114856 h 673656"/>
                          <a:gd name="connsiteX3" fmla="*/ 0 w 3367314"/>
                          <a:gd name="connsiteY3" fmla="*/ 129370 h 673656"/>
                          <a:gd name="connsiteX0" fmla="*/ 0 w 3367314"/>
                          <a:gd name="connsiteY0" fmla="*/ 129370 h 1263980"/>
                          <a:gd name="connsiteX1" fmla="*/ 3367314 w 3367314"/>
                          <a:gd name="connsiteY1" fmla="*/ 673656 h 1263980"/>
                          <a:gd name="connsiteX2" fmla="*/ 2140857 w 3367314"/>
                          <a:gd name="connsiteY2" fmla="*/ 114856 h 1263980"/>
                          <a:gd name="connsiteX3" fmla="*/ 0 w 3367314"/>
                          <a:gd name="connsiteY3" fmla="*/ 129370 h 1263980"/>
                          <a:gd name="connsiteX0" fmla="*/ 47775 w 3415089"/>
                          <a:gd name="connsiteY0" fmla="*/ 129370 h 1356840"/>
                          <a:gd name="connsiteX1" fmla="*/ 3415089 w 3415089"/>
                          <a:gd name="connsiteY1" fmla="*/ 673656 h 1356840"/>
                          <a:gd name="connsiteX2" fmla="*/ 2188632 w 3415089"/>
                          <a:gd name="connsiteY2" fmla="*/ 114856 h 1356840"/>
                          <a:gd name="connsiteX3" fmla="*/ 47775 w 3415089"/>
                          <a:gd name="connsiteY3" fmla="*/ 129370 h 1356840"/>
                          <a:gd name="connsiteX0" fmla="*/ 38387 w 3405701"/>
                          <a:gd name="connsiteY0" fmla="*/ 129370 h 1521299"/>
                          <a:gd name="connsiteX1" fmla="*/ 3405701 w 3405701"/>
                          <a:gd name="connsiteY1" fmla="*/ 673656 h 1521299"/>
                          <a:gd name="connsiteX2" fmla="*/ 2179244 w 3405701"/>
                          <a:gd name="connsiteY2" fmla="*/ 114856 h 1521299"/>
                          <a:gd name="connsiteX3" fmla="*/ 38387 w 3405701"/>
                          <a:gd name="connsiteY3" fmla="*/ 129370 h 1521299"/>
                          <a:gd name="connsiteX0" fmla="*/ 42520 w 3409834"/>
                          <a:gd name="connsiteY0" fmla="*/ 129370 h 1524523"/>
                          <a:gd name="connsiteX1" fmla="*/ 3409834 w 3409834"/>
                          <a:gd name="connsiteY1" fmla="*/ 673656 h 1524523"/>
                          <a:gd name="connsiteX2" fmla="*/ 2183377 w 3409834"/>
                          <a:gd name="connsiteY2" fmla="*/ 114856 h 1524523"/>
                          <a:gd name="connsiteX3" fmla="*/ 42520 w 3409834"/>
                          <a:gd name="connsiteY3" fmla="*/ 129370 h 1524523"/>
                          <a:gd name="connsiteX0" fmla="*/ 41449 w 3408763"/>
                          <a:gd name="connsiteY0" fmla="*/ 129370 h 1537423"/>
                          <a:gd name="connsiteX1" fmla="*/ 3408763 w 3408763"/>
                          <a:gd name="connsiteY1" fmla="*/ 673656 h 1537423"/>
                          <a:gd name="connsiteX2" fmla="*/ 2182306 w 3408763"/>
                          <a:gd name="connsiteY2" fmla="*/ 114856 h 1537423"/>
                          <a:gd name="connsiteX3" fmla="*/ 41449 w 3408763"/>
                          <a:gd name="connsiteY3" fmla="*/ 129370 h 1537423"/>
                          <a:gd name="connsiteX0" fmla="*/ 39057 w 3406371"/>
                          <a:gd name="connsiteY0" fmla="*/ 129370 h 1472927"/>
                          <a:gd name="connsiteX1" fmla="*/ 3406371 w 3406371"/>
                          <a:gd name="connsiteY1" fmla="*/ 673656 h 1472927"/>
                          <a:gd name="connsiteX2" fmla="*/ 2179914 w 3406371"/>
                          <a:gd name="connsiteY2" fmla="*/ 114856 h 1472927"/>
                          <a:gd name="connsiteX3" fmla="*/ 39057 w 3406371"/>
                          <a:gd name="connsiteY3" fmla="*/ 129370 h 1472927"/>
                          <a:gd name="connsiteX0" fmla="*/ 39128 w 3406442"/>
                          <a:gd name="connsiteY0" fmla="*/ 129370 h 1503562"/>
                          <a:gd name="connsiteX1" fmla="*/ 3406442 w 3406442"/>
                          <a:gd name="connsiteY1" fmla="*/ 673656 h 1503562"/>
                          <a:gd name="connsiteX2" fmla="*/ 2179985 w 3406442"/>
                          <a:gd name="connsiteY2" fmla="*/ 114856 h 1503562"/>
                          <a:gd name="connsiteX3" fmla="*/ 39128 w 3406442"/>
                          <a:gd name="connsiteY3" fmla="*/ 129370 h 1503562"/>
                          <a:gd name="connsiteX0" fmla="*/ 38560 w 3405874"/>
                          <a:gd name="connsiteY0" fmla="*/ 129370 h 1537567"/>
                          <a:gd name="connsiteX1" fmla="*/ 3405874 w 3405874"/>
                          <a:gd name="connsiteY1" fmla="*/ 673656 h 1537567"/>
                          <a:gd name="connsiteX2" fmla="*/ 2179417 w 3405874"/>
                          <a:gd name="connsiteY2" fmla="*/ 114856 h 1537567"/>
                          <a:gd name="connsiteX3" fmla="*/ 38560 w 3405874"/>
                          <a:gd name="connsiteY3" fmla="*/ 129370 h 1537567"/>
                          <a:gd name="connsiteX0" fmla="*/ 38560 w 3406675"/>
                          <a:gd name="connsiteY0" fmla="*/ 129370 h 1537567"/>
                          <a:gd name="connsiteX1" fmla="*/ 3405874 w 3406675"/>
                          <a:gd name="connsiteY1" fmla="*/ 673656 h 1537567"/>
                          <a:gd name="connsiteX2" fmla="*/ 2179417 w 3406675"/>
                          <a:gd name="connsiteY2" fmla="*/ 114856 h 1537567"/>
                          <a:gd name="connsiteX3" fmla="*/ 38560 w 3406675"/>
                          <a:gd name="connsiteY3" fmla="*/ 129370 h 1537567"/>
                          <a:gd name="connsiteX0" fmla="*/ 40409 w 3231786"/>
                          <a:gd name="connsiteY0" fmla="*/ 114054 h 1612029"/>
                          <a:gd name="connsiteX1" fmla="*/ 3230985 w 3231786"/>
                          <a:gd name="connsiteY1" fmla="*/ 779661 h 1612029"/>
                          <a:gd name="connsiteX2" fmla="*/ 2004528 w 3231786"/>
                          <a:gd name="connsiteY2" fmla="*/ 220861 h 1612029"/>
                          <a:gd name="connsiteX3" fmla="*/ 40409 w 3231786"/>
                          <a:gd name="connsiteY3" fmla="*/ 114054 h 1612029"/>
                          <a:gd name="connsiteX0" fmla="*/ 70305 w 3261682"/>
                          <a:gd name="connsiteY0" fmla="*/ 114054 h 1703385"/>
                          <a:gd name="connsiteX1" fmla="*/ 3260881 w 3261682"/>
                          <a:gd name="connsiteY1" fmla="*/ 779661 h 1703385"/>
                          <a:gd name="connsiteX2" fmla="*/ 2034424 w 3261682"/>
                          <a:gd name="connsiteY2" fmla="*/ 220861 h 1703385"/>
                          <a:gd name="connsiteX3" fmla="*/ 70305 w 3261682"/>
                          <a:gd name="connsiteY3" fmla="*/ 114054 h 1703385"/>
                          <a:gd name="connsiteX0" fmla="*/ 133290 w 3324667"/>
                          <a:gd name="connsiteY0" fmla="*/ 114054 h 1628148"/>
                          <a:gd name="connsiteX1" fmla="*/ 3323866 w 3324667"/>
                          <a:gd name="connsiteY1" fmla="*/ 779661 h 1628148"/>
                          <a:gd name="connsiteX2" fmla="*/ 2097409 w 3324667"/>
                          <a:gd name="connsiteY2" fmla="*/ 220861 h 1628148"/>
                          <a:gd name="connsiteX3" fmla="*/ 133290 w 3324667"/>
                          <a:gd name="connsiteY3" fmla="*/ 114054 h 1628148"/>
                          <a:gd name="connsiteX0" fmla="*/ 144688 w 3336065"/>
                          <a:gd name="connsiteY0" fmla="*/ 114054 h 1710950"/>
                          <a:gd name="connsiteX1" fmla="*/ 3335264 w 3336065"/>
                          <a:gd name="connsiteY1" fmla="*/ 779661 h 1710950"/>
                          <a:gd name="connsiteX2" fmla="*/ 2108807 w 3336065"/>
                          <a:gd name="connsiteY2" fmla="*/ 220861 h 1710950"/>
                          <a:gd name="connsiteX3" fmla="*/ 144688 w 3336065"/>
                          <a:gd name="connsiteY3" fmla="*/ 114054 h 1710950"/>
                          <a:gd name="connsiteX0" fmla="*/ 146974 w 3338351"/>
                          <a:gd name="connsiteY0" fmla="*/ 114054 h 1718728"/>
                          <a:gd name="connsiteX1" fmla="*/ 3337550 w 3338351"/>
                          <a:gd name="connsiteY1" fmla="*/ 779661 h 1718728"/>
                          <a:gd name="connsiteX2" fmla="*/ 2111093 w 3338351"/>
                          <a:gd name="connsiteY2" fmla="*/ 220861 h 1718728"/>
                          <a:gd name="connsiteX3" fmla="*/ 146974 w 3338351"/>
                          <a:gd name="connsiteY3" fmla="*/ 114054 h 1718728"/>
                          <a:gd name="connsiteX0" fmla="*/ 146974 w 3348774"/>
                          <a:gd name="connsiteY0" fmla="*/ 114054 h 1718728"/>
                          <a:gd name="connsiteX1" fmla="*/ 3337550 w 3348774"/>
                          <a:gd name="connsiteY1" fmla="*/ 779661 h 1718728"/>
                          <a:gd name="connsiteX2" fmla="*/ 2111093 w 3348774"/>
                          <a:gd name="connsiteY2" fmla="*/ 220861 h 1718728"/>
                          <a:gd name="connsiteX3" fmla="*/ 146974 w 3348774"/>
                          <a:gd name="connsiteY3" fmla="*/ 114054 h 1718728"/>
                          <a:gd name="connsiteX0" fmla="*/ 130275 w 3332075"/>
                          <a:gd name="connsiteY0" fmla="*/ 114054 h 1664806"/>
                          <a:gd name="connsiteX1" fmla="*/ 3320851 w 3332075"/>
                          <a:gd name="connsiteY1" fmla="*/ 779661 h 1664806"/>
                          <a:gd name="connsiteX2" fmla="*/ 2094394 w 3332075"/>
                          <a:gd name="connsiteY2" fmla="*/ 220861 h 1664806"/>
                          <a:gd name="connsiteX3" fmla="*/ 130275 w 3332075"/>
                          <a:gd name="connsiteY3" fmla="*/ 114054 h 1664806"/>
                          <a:gd name="connsiteX0" fmla="*/ 130275 w 3325725"/>
                          <a:gd name="connsiteY0" fmla="*/ 114054 h 1664806"/>
                          <a:gd name="connsiteX1" fmla="*/ 3320851 w 3325725"/>
                          <a:gd name="connsiteY1" fmla="*/ 779661 h 1664806"/>
                          <a:gd name="connsiteX2" fmla="*/ 2094394 w 3325725"/>
                          <a:gd name="connsiteY2" fmla="*/ 220861 h 1664806"/>
                          <a:gd name="connsiteX3" fmla="*/ 130275 w 3325725"/>
                          <a:gd name="connsiteY3" fmla="*/ 114054 h 1664806"/>
                          <a:gd name="connsiteX0" fmla="*/ 146885 w 3342335"/>
                          <a:gd name="connsiteY0" fmla="*/ 114054 h 1707712"/>
                          <a:gd name="connsiteX1" fmla="*/ 3337461 w 3342335"/>
                          <a:gd name="connsiteY1" fmla="*/ 779661 h 1707712"/>
                          <a:gd name="connsiteX2" fmla="*/ 2111004 w 3342335"/>
                          <a:gd name="connsiteY2" fmla="*/ 220861 h 1707712"/>
                          <a:gd name="connsiteX3" fmla="*/ 146885 w 3342335"/>
                          <a:gd name="connsiteY3" fmla="*/ 114054 h 1707712"/>
                          <a:gd name="connsiteX0" fmla="*/ 146885 w 3342335"/>
                          <a:gd name="connsiteY0" fmla="*/ 98409 h 1692067"/>
                          <a:gd name="connsiteX1" fmla="*/ 3337461 w 3342335"/>
                          <a:gd name="connsiteY1" fmla="*/ 764016 h 1692067"/>
                          <a:gd name="connsiteX2" fmla="*/ 2111004 w 3342335"/>
                          <a:gd name="connsiteY2" fmla="*/ 205216 h 1692067"/>
                          <a:gd name="connsiteX3" fmla="*/ 146885 w 3342335"/>
                          <a:gd name="connsiteY3" fmla="*/ 98409 h 1692067"/>
                          <a:gd name="connsiteX0" fmla="*/ 146885 w 3342335"/>
                          <a:gd name="connsiteY0" fmla="*/ 105331 h 1698989"/>
                          <a:gd name="connsiteX1" fmla="*/ 3337461 w 3342335"/>
                          <a:gd name="connsiteY1" fmla="*/ 770938 h 1698989"/>
                          <a:gd name="connsiteX2" fmla="*/ 2111004 w 3342335"/>
                          <a:gd name="connsiteY2" fmla="*/ 212138 h 1698989"/>
                          <a:gd name="connsiteX3" fmla="*/ 146885 w 3342335"/>
                          <a:gd name="connsiteY3" fmla="*/ 105331 h 1698989"/>
                          <a:gd name="connsiteX0" fmla="*/ 146885 w 3342335"/>
                          <a:gd name="connsiteY0" fmla="*/ 141734 h 1735392"/>
                          <a:gd name="connsiteX1" fmla="*/ 3337461 w 3342335"/>
                          <a:gd name="connsiteY1" fmla="*/ 807341 h 1735392"/>
                          <a:gd name="connsiteX2" fmla="*/ 2111004 w 3342335"/>
                          <a:gd name="connsiteY2" fmla="*/ 248541 h 1735392"/>
                          <a:gd name="connsiteX3" fmla="*/ 146885 w 3342335"/>
                          <a:gd name="connsiteY3" fmla="*/ 141734 h 1735392"/>
                          <a:gd name="connsiteX0" fmla="*/ 146885 w 3342335"/>
                          <a:gd name="connsiteY0" fmla="*/ 169458 h 1763116"/>
                          <a:gd name="connsiteX1" fmla="*/ 3337461 w 3342335"/>
                          <a:gd name="connsiteY1" fmla="*/ 835065 h 1763116"/>
                          <a:gd name="connsiteX2" fmla="*/ 2111004 w 3342335"/>
                          <a:gd name="connsiteY2" fmla="*/ 276265 h 1763116"/>
                          <a:gd name="connsiteX3" fmla="*/ 146885 w 3342335"/>
                          <a:gd name="connsiteY3" fmla="*/ 169458 h 1763116"/>
                          <a:gd name="connsiteX0" fmla="*/ 146885 w 3342335"/>
                          <a:gd name="connsiteY0" fmla="*/ 152224 h 1745882"/>
                          <a:gd name="connsiteX1" fmla="*/ 3337461 w 3342335"/>
                          <a:gd name="connsiteY1" fmla="*/ 817831 h 1745882"/>
                          <a:gd name="connsiteX2" fmla="*/ 2111004 w 3342335"/>
                          <a:gd name="connsiteY2" fmla="*/ 259031 h 1745882"/>
                          <a:gd name="connsiteX3" fmla="*/ 146885 w 3342335"/>
                          <a:gd name="connsiteY3" fmla="*/ 152224 h 17458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342335" h="1745882">
                            <a:moveTo>
                              <a:pt x="146885" y="152224"/>
                            </a:moveTo>
                            <a:cubicBezTo>
                              <a:pt x="-805804" y="1225582"/>
                              <a:pt x="3181565" y="2754510"/>
                              <a:pt x="3337461" y="817831"/>
                            </a:cubicBezTo>
                            <a:cubicBezTo>
                              <a:pt x="3389498" y="431771"/>
                              <a:pt x="3027823" y="-48188"/>
                              <a:pt x="2111004" y="259031"/>
                            </a:cubicBezTo>
                            <a:cubicBezTo>
                              <a:pt x="1043811" y="649911"/>
                              <a:pt x="657166" y="-369699"/>
                              <a:pt x="146885" y="152224"/>
                            </a:cubicBez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" name="フリーフォーム 2"/>
                      <p:cNvSpPr/>
                      <p:nvPr/>
                    </p:nvSpPr>
                    <p:spPr>
                      <a:xfrm rot="1252679">
                        <a:off x="487782" y="2208124"/>
                        <a:ext cx="1172028" cy="1244600"/>
                      </a:xfrm>
                      <a:custGeom>
                        <a:avLst/>
                        <a:gdLst>
                          <a:gd name="connsiteX0" fmla="*/ 286657 w 1226457"/>
                          <a:gd name="connsiteY0" fmla="*/ 489857 h 1349829"/>
                          <a:gd name="connsiteX1" fmla="*/ 286657 w 1226457"/>
                          <a:gd name="connsiteY1" fmla="*/ 584200 h 1349829"/>
                          <a:gd name="connsiteX2" fmla="*/ 410028 w 1226457"/>
                          <a:gd name="connsiteY2" fmla="*/ 1244600 h 1349829"/>
                          <a:gd name="connsiteX3" fmla="*/ 515257 w 1226457"/>
                          <a:gd name="connsiteY3" fmla="*/ 1081314 h 1349829"/>
                          <a:gd name="connsiteX4" fmla="*/ 696685 w 1226457"/>
                          <a:gd name="connsiteY4" fmla="*/ 1349829 h 1349829"/>
                          <a:gd name="connsiteX5" fmla="*/ 613228 w 1226457"/>
                          <a:gd name="connsiteY5" fmla="*/ 569686 h 1349829"/>
                          <a:gd name="connsiteX6" fmla="*/ 1226457 w 1226457"/>
                          <a:gd name="connsiteY6" fmla="*/ 228600 h 1349829"/>
                          <a:gd name="connsiteX7" fmla="*/ 1001485 w 1226457"/>
                          <a:gd name="connsiteY7" fmla="*/ 264886 h 1349829"/>
                          <a:gd name="connsiteX8" fmla="*/ 1048657 w 1226457"/>
                          <a:gd name="connsiteY8" fmla="*/ 0 h 1349829"/>
                          <a:gd name="connsiteX9" fmla="*/ 377371 w 1226457"/>
                          <a:gd name="connsiteY9" fmla="*/ 301171 h 1349829"/>
                          <a:gd name="connsiteX10" fmla="*/ 130628 w 1226457"/>
                          <a:gd name="connsiteY10" fmla="*/ 43543 h 1349829"/>
                          <a:gd name="connsiteX11" fmla="*/ 0 w 1226457"/>
                          <a:gd name="connsiteY11" fmla="*/ 192314 h 1349829"/>
                          <a:gd name="connsiteX12" fmla="*/ 286657 w 1226457"/>
                          <a:gd name="connsiteY12" fmla="*/ 489857 h 1349829"/>
                          <a:gd name="connsiteX0" fmla="*/ 286657 w 1226457"/>
                          <a:gd name="connsiteY0" fmla="*/ 489857 h 1349829"/>
                          <a:gd name="connsiteX1" fmla="*/ 286657 w 1226457"/>
                          <a:gd name="connsiteY1" fmla="*/ 584200 h 1349829"/>
                          <a:gd name="connsiteX2" fmla="*/ 410028 w 1226457"/>
                          <a:gd name="connsiteY2" fmla="*/ 1244600 h 1349829"/>
                          <a:gd name="connsiteX3" fmla="*/ 515257 w 1226457"/>
                          <a:gd name="connsiteY3" fmla="*/ 1081314 h 1349829"/>
                          <a:gd name="connsiteX4" fmla="*/ 696685 w 1226457"/>
                          <a:gd name="connsiteY4" fmla="*/ 1349829 h 1349829"/>
                          <a:gd name="connsiteX5" fmla="*/ 613228 w 1226457"/>
                          <a:gd name="connsiteY5" fmla="*/ 569686 h 1349829"/>
                          <a:gd name="connsiteX6" fmla="*/ 1226457 w 1226457"/>
                          <a:gd name="connsiteY6" fmla="*/ 228600 h 1349829"/>
                          <a:gd name="connsiteX7" fmla="*/ 1001485 w 1226457"/>
                          <a:gd name="connsiteY7" fmla="*/ 264886 h 1349829"/>
                          <a:gd name="connsiteX8" fmla="*/ 1048657 w 1226457"/>
                          <a:gd name="connsiteY8" fmla="*/ 0 h 1349829"/>
                          <a:gd name="connsiteX9" fmla="*/ 377371 w 1226457"/>
                          <a:gd name="connsiteY9" fmla="*/ 301171 h 1349829"/>
                          <a:gd name="connsiteX10" fmla="*/ 130628 w 1226457"/>
                          <a:gd name="connsiteY10" fmla="*/ 43543 h 1349829"/>
                          <a:gd name="connsiteX11" fmla="*/ 0 w 1226457"/>
                          <a:gd name="connsiteY11" fmla="*/ 192314 h 1349829"/>
                          <a:gd name="connsiteX12" fmla="*/ 286657 w 1226457"/>
                          <a:gd name="connsiteY12" fmla="*/ 489857 h 1349829"/>
                          <a:gd name="connsiteX0" fmla="*/ 286657 w 1226457"/>
                          <a:gd name="connsiteY0" fmla="*/ 489857 h 1349829"/>
                          <a:gd name="connsiteX1" fmla="*/ 286657 w 1226457"/>
                          <a:gd name="connsiteY1" fmla="*/ 584200 h 1349829"/>
                          <a:gd name="connsiteX2" fmla="*/ 410028 w 1226457"/>
                          <a:gd name="connsiteY2" fmla="*/ 1244600 h 1349829"/>
                          <a:gd name="connsiteX3" fmla="*/ 515257 w 1226457"/>
                          <a:gd name="connsiteY3" fmla="*/ 1081314 h 1349829"/>
                          <a:gd name="connsiteX4" fmla="*/ 696685 w 1226457"/>
                          <a:gd name="connsiteY4" fmla="*/ 1349829 h 1349829"/>
                          <a:gd name="connsiteX5" fmla="*/ 613228 w 1226457"/>
                          <a:gd name="connsiteY5" fmla="*/ 569686 h 1349829"/>
                          <a:gd name="connsiteX6" fmla="*/ 1226457 w 1226457"/>
                          <a:gd name="connsiteY6" fmla="*/ 228600 h 1349829"/>
                          <a:gd name="connsiteX7" fmla="*/ 1001485 w 1226457"/>
                          <a:gd name="connsiteY7" fmla="*/ 264886 h 1349829"/>
                          <a:gd name="connsiteX8" fmla="*/ 1048657 w 1226457"/>
                          <a:gd name="connsiteY8" fmla="*/ 0 h 1349829"/>
                          <a:gd name="connsiteX9" fmla="*/ 377371 w 1226457"/>
                          <a:gd name="connsiteY9" fmla="*/ 301171 h 1349829"/>
                          <a:gd name="connsiteX10" fmla="*/ 130628 w 1226457"/>
                          <a:gd name="connsiteY10" fmla="*/ 43543 h 1349829"/>
                          <a:gd name="connsiteX11" fmla="*/ 0 w 1226457"/>
                          <a:gd name="connsiteY11" fmla="*/ 192314 h 1349829"/>
                          <a:gd name="connsiteX12" fmla="*/ 286657 w 1226457"/>
                          <a:gd name="connsiteY12" fmla="*/ 489857 h 1349829"/>
                          <a:gd name="connsiteX0" fmla="*/ 286657 w 1226457"/>
                          <a:gd name="connsiteY0" fmla="*/ 489857 h 1349829"/>
                          <a:gd name="connsiteX1" fmla="*/ 286657 w 1226457"/>
                          <a:gd name="connsiteY1" fmla="*/ 584200 h 1349829"/>
                          <a:gd name="connsiteX2" fmla="*/ 410028 w 1226457"/>
                          <a:gd name="connsiteY2" fmla="*/ 1244600 h 1349829"/>
                          <a:gd name="connsiteX3" fmla="*/ 515257 w 1226457"/>
                          <a:gd name="connsiteY3" fmla="*/ 1081314 h 1349829"/>
                          <a:gd name="connsiteX4" fmla="*/ 696685 w 1226457"/>
                          <a:gd name="connsiteY4" fmla="*/ 1349829 h 1349829"/>
                          <a:gd name="connsiteX5" fmla="*/ 613228 w 1226457"/>
                          <a:gd name="connsiteY5" fmla="*/ 569686 h 1349829"/>
                          <a:gd name="connsiteX6" fmla="*/ 1226457 w 1226457"/>
                          <a:gd name="connsiteY6" fmla="*/ 228600 h 1349829"/>
                          <a:gd name="connsiteX7" fmla="*/ 1001485 w 1226457"/>
                          <a:gd name="connsiteY7" fmla="*/ 264886 h 1349829"/>
                          <a:gd name="connsiteX8" fmla="*/ 1048657 w 1226457"/>
                          <a:gd name="connsiteY8" fmla="*/ 0 h 1349829"/>
                          <a:gd name="connsiteX9" fmla="*/ 377371 w 1226457"/>
                          <a:gd name="connsiteY9" fmla="*/ 301171 h 1349829"/>
                          <a:gd name="connsiteX10" fmla="*/ 130628 w 1226457"/>
                          <a:gd name="connsiteY10" fmla="*/ 43543 h 1349829"/>
                          <a:gd name="connsiteX11" fmla="*/ 0 w 1226457"/>
                          <a:gd name="connsiteY11" fmla="*/ 192314 h 1349829"/>
                          <a:gd name="connsiteX12" fmla="*/ 286657 w 1226457"/>
                          <a:gd name="connsiteY12" fmla="*/ 489857 h 1349829"/>
                          <a:gd name="connsiteX0" fmla="*/ 286657 w 1226457"/>
                          <a:gd name="connsiteY0" fmla="*/ 489857 h 1349829"/>
                          <a:gd name="connsiteX1" fmla="*/ 286657 w 1226457"/>
                          <a:gd name="connsiteY1" fmla="*/ 584200 h 1349829"/>
                          <a:gd name="connsiteX2" fmla="*/ 410028 w 1226457"/>
                          <a:gd name="connsiteY2" fmla="*/ 1244600 h 1349829"/>
                          <a:gd name="connsiteX3" fmla="*/ 515257 w 1226457"/>
                          <a:gd name="connsiteY3" fmla="*/ 1081314 h 1349829"/>
                          <a:gd name="connsiteX4" fmla="*/ 696685 w 1226457"/>
                          <a:gd name="connsiteY4" fmla="*/ 1349829 h 1349829"/>
                          <a:gd name="connsiteX5" fmla="*/ 613228 w 1226457"/>
                          <a:gd name="connsiteY5" fmla="*/ 569686 h 1349829"/>
                          <a:gd name="connsiteX6" fmla="*/ 1226457 w 1226457"/>
                          <a:gd name="connsiteY6" fmla="*/ 228600 h 1349829"/>
                          <a:gd name="connsiteX7" fmla="*/ 1001485 w 1226457"/>
                          <a:gd name="connsiteY7" fmla="*/ 264886 h 1349829"/>
                          <a:gd name="connsiteX8" fmla="*/ 1048657 w 1226457"/>
                          <a:gd name="connsiteY8" fmla="*/ 0 h 1349829"/>
                          <a:gd name="connsiteX9" fmla="*/ 377371 w 1226457"/>
                          <a:gd name="connsiteY9" fmla="*/ 301171 h 1349829"/>
                          <a:gd name="connsiteX10" fmla="*/ 130628 w 1226457"/>
                          <a:gd name="connsiteY10" fmla="*/ 43543 h 1349829"/>
                          <a:gd name="connsiteX11" fmla="*/ 0 w 1226457"/>
                          <a:gd name="connsiteY11" fmla="*/ 192314 h 1349829"/>
                          <a:gd name="connsiteX12" fmla="*/ 286657 w 1226457"/>
                          <a:gd name="connsiteY12" fmla="*/ 489857 h 1349829"/>
                          <a:gd name="connsiteX0" fmla="*/ 286657 w 1226457"/>
                          <a:gd name="connsiteY0" fmla="*/ 489857 h 1349829"/>
                          <a:gd name="connsiteX1" fmla="*/ 286657 w 1226457"/>
                          <a:gd name="connsiteY1" fmla="*/ 584200 h 1349829"/>
                          <a:gd name="connsiteX2" fmla="*/ 410028 w 1226457"/>
                          <a:gd name="connsiteY2" fmla="*/ 1244600 h 1349829"/>
                          <a:gd name="connsiteX3" fmla="*/ 515257 w 1226457"/>
                          <a:gd name="connsiteY3" fmla="*/ 1081314 h 1349829"/>
                          <a:gd name="connsiteX4" fmla="*/ 696685 w 1226457"/>
                          <a:gd name="connsiteY4" fmla="*/ 1349829 h 1349829"/>
                          <a:gd name="connsiteX5" fmla="*/ 613228 w 1226457"/>
                          <a:gd name="connsiteY5" fmla="*/ 569686 h 1349829"/>
                          <a:gd name="connsiteX6" fmla="*/ 1226457 w 1226457"/>
                          <a:gd name="connsiteY6" fmla="*/ 228600 h 1349829"/>
                          <a:gd name="connsiteX7" fmla="*/ 1001485 w 1226457"/>
                          <a:gd name="connsiteY7" fmla="*/ 264886 h 1349829"/>
                          <a:gd name="connsiteX8" fmla="*/ 1048657 w 1226457"/>
                          <a:gd name="connsiteY8" fmla="*/ 0 h 1349829"/>
                          <a:gd name="connsiteX9" fmla="*/ 377371 w 1226457"/>
                          <a:gd name="connsiteY9" fmla="*/ 301171 h 1349829"/>
                          <a:gd name="connsiteX10" fmla="*/ 130628 w 1226457"/>
                          <a:gd name="connsiteY10" fmla="*/ 43543 h 1349829"/>
                          <a:gd name="connsiteX11" fmla="*/ 0 w 1226457"/>
                          <a:gd name="connsiteY11" fmla="*/ 192314 h 1349829"/>
                          <a:gd name="connsiteX12" fmla="*/ 286657 w 1226457"/>
                          <a:gd name="connsiteY12" fmla="*/ 489857 h 1349829"/>
                          <a:gd name="connsiteX0" fmla="*/ 286657 w 1226457"/>
                          <a:gd name="connsiteY0" fmla="*/ 489857 h 1349829"/>
                          <a:gd name="connsiteX1" fmla="*/ 286657 w 1226457"/>
                          <a:gd name="connsiteY1" fmla="*/ 584200 h 1349829"/>
                          <a:gd name="connsiteX2" fmla="*/ 410028 w 1226457"/>
                          <a:gd name="connsiteY2" fmla="*/ 1244600 h 1349829"/>
                          <a:gd name="connsiteX3" fmla="*/ 515257 w 1226457"/>
                          <a:gd name="connsiteY3" fmla="*/ 1081314 h 1349829"/>
                          <a:gd name="connsiteX4" fmla="*/ 696685 w 1226457"/>
                          <a:gd name="connsiteY4" fmla="*/ 1349829 h 1349829"/>
                          <a:gd name="connsiteX5" fmla="*/ 613228 w 1226457"/>
                          <a:gd name="connsiteY5" fmla="*/ 569686 h 1349829"/>
                          <a:gd name="connsiteX6" fmla="*/ 1226457 w 1226457"/>
                          <a:gd name="connsiteY6" fmla="*/ 228600 h 1349829"/>
                          <a:gd name="connsiteX7" fmla="*/ 1001485 w 1226457"/>
                          <a:gd name="connsiteY7" fmla="*/ 264886 h 1349829"/>
                          <a:gd name="connsiteX8" fmla="*/ 1048657 w 1226457"/>
                          <a:gd name="connsiteY8" fmla="*/ 0 h 1349829"/>
                          <a:gd name="connsiteX9" fmla="*/ 377371 w 1226457"/>
                          <a:gd name="connsiteY9" fmla="*/ 301171 h 1349829"/>
                          <a:gd name="connsiteX10" fmla="*/ 130628 w 1226457"/>
                          <a:gd name="connsiteY10" fmla="*/ 43543 h 1349829"/>
                          <a:gd name="connsiteX11" fmla="*/ 0 w 1226457"/>
                          <a:gd name="connsiteY11" fmla="*/ 192314 h 1349829"/>
                          <a:gd name="connsiteX12" fmla="*/ 286657 w 1226457"/>
                          <a:gd name="connsiteY12" fmla="*/ 489857 h 1349829"/>
                          <a:gd name="connsiteX0" fmla="*/ 286657 w 1226457"/>
                          <a:gd name="connsiteY0" fmla="*/ 489857 h 1349829"/>
                          <a:gd name="connsiteX1" fmla="*/ 286657 w 1226457"/>
                          <a:gd name="connsiteY1" fmla="*/ 584200 h 1349829"/>
                          <a:gd name="connsiteX2" fmla="*/ 410028 w 1226457"/>
                          <a:gd name="connsiteY2" fmla="*/ 1244600 h 1349829"/>
                          <a:gd name="connsiteX3" fmla="*/ 515257 w 1226457"/>
                          <a:gd name="connsiteY3" fmla="*/ 1081314 h 1349829"/>
                          <a:gd name="connsiteX4" fmla="*/ 696685 w 1226457"/>
                          <a:gd name="connsiteY4" fmla="*/ 1349829 h 1349829"/>
                          <a:gd name="connsiteX5" fmla="*/ 613228 w 1226457"/>
                          <a:gd name="connsiteY5" fmla="*/ 569686 h 1349829"/>
                          <a:gd name="connsiteX6" fmla="*/ 1226457 w 1226457"/>
                          <a:gd name="connsiteY6" fmla="*/ 228600 h 1349829"/>
                          <a:gd name="connsiteX7" fmla="*/ 1001485 w 1226457"/>
                          <a:gd name="connsiteY7" fmla="*/ 264886 h 1349829"/>
                          <a:gd name="connsiteX8" fmla="*/ 1048657 w 1226457"/>
                          <a:gd name="connsiteY8" fmla="*/ 0 h 1349829"/>
                          <a:gd name="connsiteX9" fmla="*/ 377371 w 1226457"/>
                          <a:gd name="connsiteY9" fmla="*/ 301171 h 1349829"/>
                          <a:gd name="connsiteX10" fmla="*/ 130628 w 1226457"/>
                          <a:gd name="connsiteY10" fmla="*/ 43543 h 1349829"/>
                          <a:gd name="connsiteX11" fmla="*/ 0 w 1226457"/>
                          <a:gd name="connsiteY11" fmla="*/ 192314 h 1349829"/>
                          <a:gd name="connsiteX12" fmla="*/ 286657 w 1226457"/>
                          <a:gd name="connsiteY12" fmla="*/ 489857 h 1349829"/>
                          <a:gd name="connsiteX0" fmla="*/ 286657 w 1226457"/>
                          <a:gd name="connsiteY0" fmla="*/ 489857 h 1349829"/>
                          <a:gd name="connsiteX1" fmla="*/ 286657 w 1226457"/>
                          <a:gd name="connsiteY1" fmla="*/ 584200 h 1349829"/>
                          <a:gd name="connsiteX2" fmla="*/ 410028 w 1226457"/>
                          <a:gd name="connsiteY2" fmla="*/ 1244600 h 1349829"/>
                          <a:gd name="connsiteX3" fmla="*/ 515257 w 1226457"/>
                          <a:gd name="connsiteY3" fmla="*/ 1081314 h 1349829"/>
                          <a:gd name="connsiteX4" fmla="*/ 696685 w 1226457"/>
                          <a:gd name="connsiteY4" fmla="*/ 1349829 h 1349829"/>
                          <a:gd name="connsiteX5" fmla="*/ 613228 w 1226457"/>
                          <a:gd name="connsiteY5" fmla="*/ 569686 h 1349829"/>
                          <a:gd name="connsiteX6" fmla="*/ 1226457 w 1226457"/>
                          <a:gd name="connsiteY6" fmla="*/ 228600 h 1349829"/>
                          <a:gd name="connsiteX7" fmla="*/ 1001485 w 1226457"/>
                          <a:gd name="connsiteY7" fmla="*/ 264886 h 1349829"/>
                          <a:gd name="connsiteX8" fmla="*/ 1048657 w 1226457"/>
                          <a:gd name="connsiteY8" fmla="*/ 0 h 1349829"/>
                          <a:gd name="connsiteX9" fmla="*/ 377371 w 1226457"/>
                          <a:gd name="connsiteY9" fmla="*/ 301171 h 1349829"/>
                          <a:gd name="connsiteX10" fmla="*/ 130628 w 1226457"/>
                          <a:gd name="connsiteY10" fmla="*/ 43543 h 1349829"/>
                          <a:gd name="connsiteX11" fmla="*/ 0 w 1226457"/>
                          <a:gd name="connsiteY11" fmla="*/ 192314 h 1349829"/>
                          <a:gd name="connsiteX12" fmla="*/ 286657 w 1226457"/>
                          <a:gd name="connsiteY12" fmla="*/ 489857 h 1349829"/>
                          <a:gd name="connsiteX0" fmla="*/ 286657 w 1226457"/>
                          <a:gd name="connsiteY0" fmla="*/ 489857 h 1349829"/>
                          <a:gd name="connsiteX1" fmla="*/ 286657 w 1226457"/>
                          <a:gd name="connsiteY1" fmla="*/ 584200 h 1349829"/>
                          <a:gd name="connsiteX2" fmla="*/ 410028 w 1226457"/>
                          <a:gd name="connsiteY2" fmla="*/ 1244600 h 1349829"/>
                          <a:gd name="connsiteX3" fmla="*/ 515257 w 1226457"/>
                          <a:gd name="connsiteY3" fmla="*/ 1081314 h 1349829"/>
                          <a:gd name="connsiteX4" fmla="*/ 696685 w 1226457"/>
                          <a:gd name="connsiteY4" fmla="*/ 1349829 h 1349829"/>
                          <a:gd name="connsiteX5" fmla="*/ 613228 w 1226457"/>
                          <a:gd name="connsiteY5" fmla="*/ 569686 h 1349829"/>
                          <a:gd name="connsiteX6" fmla="*/ 1226457 w 1226457"/>
                          <a:gd name="connsiteY6" fmla="*/ 228600 h 1349829"/>
                          <a:gd name="connsiteX7" fmla="*/ 1001485 w 1226457"/>
                          <a:gd name="connsiteY7" fmla="*/ 264886 h 1349829"/>
                          <a:gd name="connsiteX8" fmla="*/ 1048657 w 1226457"/>
                          <a:gd name="connsiteY8" fmla="*/ 0 h 1349829"/>
                          <a:gd name="connsiteX9" fmla="*/ 377371 w 1226457"/>
                          <a:gd name="connsiteY9" fmla="*/ 301171 h 1349829"/>
                          <a:gd name="connsiteX10" fmla="*/ 130628 w 1226457"/>
                          <a:gd name="connsiteY10" fmla="*/ 43543 h 1349829"/>
                          <a:gd name="connsiteX11" fmla="*/ 0 w 1226457"/>
                          <a:gd name="connsiteY11" fmla="*/ 192314 h 1349829"/>
                          <a:gd name="connsiteX12" fmla="*/ 286657 w 1226457"/>
                          <a:gd name="connsiteY12" fmla="*/ 489857 h 1349829"/>
                          <a:gd name="connsiteX0" fmla="*/ 286657 w 1226457"/>
                          <a:gd name="connsiteY0" fmla="*/ 489857 h 1349829"/>
                          <a:gd name="connsiteX1" fmla="*/ 286657 w 1226457"/>
                          <a:gd name="connsiteY1" fmla="*/ 584200 h 1349829"/>
                          <a:gd name="connsiteX2" fmla="*/ 410028 w 1226457"/>
                          <a:gd name="connsiteY2" fmla="*/ 1244600 h 1349829"/>
                          <a:gd name="connsiteX3" fmla="*/ 515257 w 1226457"/>
                          <a:gd name="connsiteY3" fmla="*/ 1081314 h 1349829"/>
                          <a:gd name="connsiteX4" fmla="*/ 696685 w 1226457"/>
                          <a:gd name="connsiteY4" fmla="*/ 1349829 h 1349829"/>
                          <a:gd name="connsiteX5" fmla="*/ 613228 w 1226457"/>
                          <a:gd name="connsiteY5" fmla="*/ 569686 h 1349829"/>
                          <a:gd name="connsiteX6" fmla="*/ 1226457 w 1226457"/>
                          <a:gd name="connsiteY6" fmla="*/ 228600 h 1349829"/>
                          <a:gd name="connsiteX7" fmla="*/ 1001485 w 1226457"/>
                          <a:gd name="connsiteY7" fmla="*/ 264886 h 1349829"/>
                          <a:gd name="connsiteX8" fmla="*/ 1048657 w 1226457"/>
                          <a:gd name="connsiteY8" fmla="*/ 0 h 1349829"/>
                          <a:gd name="connsiteX9" fmla="*/ 377371 w 1226457"/>
                          <a:gd name="connsiteY9" fmla="*/ 301171 h 1349829"/>
                          <a:gd name="connsiteX10" fmla="*/ 130628 w 1226457"/>
                          <a:gd name="connsiteY10" fmla="*/ 43543 h 1349829"/>
                          <a:gd name="connsiteX11" fmla="*/ 0 w 1226457"/>
                          <a:gd name="connsiteY11" fmla="*/ 192314 h 1349829"/>
                          <a:gd name="connsiteX12" fmla="*/ 286657 w 1226457"/>
                          <a:gd name="connsiteY12" fmla="*/ 489857 h 1349829"/>
                          <a:gd name="connsiteX0" fmla="*/ 286657 w 1226457"/>
                          <a:gd name="connsiteY0" fmla="*/ 489857 h 1349829"/>
                          <a:gd name="connsiteX1" fmla="*/ 286657 w 1226457"/>
                          <a:gd name="connsiteY1" fmla="*/ 584200 h 1349829"/>
                          <a:gd name="connsiteX2" fmla="*/ 410028 w 1226457"/>
                          <a:gd name="connsiteY2" fmla="*/ 1244600 h 1349829"/>
                          <a:gd name="connsiteX3" fmla="*/ 515257 w 1226457"/>
                          <a:gd name="connsiteY3" fmla="*/ 1081314 h 1349829"/>
                          <a:gd name="connsiteX4" fmla="*/ 696685 w 1226457"/>
                          <a:gd name="connsiteY4" fmla="*/ 1349829 h 1349829"/>
                          <a:gd name="connsiteX5" fmla="*/ 613228 w 1226457"/>
                          <a:gd name="connsiteY5" fmla="*/ 569686 h 1349829"/>
                          <a:gd name="connsiteX6" fmla="*/ 1226457 w 1226457"/>
                          <a:gd name="connsiteY6" fmla="*/ 228600 h 1349829"/>
                          <a:gd name="connsiteX7" fmla="*/ 1001485 w 1226457"/>
                          <a:gd name="connsiteY7" fmla="*/ 264886 h 1349829"/>
                          <a:gd name="connsiteX8" fmla="*/ 1048657 w 1226457"/>
                          <a:gd name="connsiteY8" fmla="*/ 0 h 1349829"/>
                          <a:gd name="connsiteX9" fmla="*/ 377371 w 1226457"/>
                          <a:gd name="connsiteY9" fmla="*/ 301171 h 1349829"/>
                          <a:gd name="connsiteX10" fmla="*/ 130628 w 1226457"/>
                          <a:gd name="connsiteY10" fmla="*/ 43543 h 1349829"/>
                          <a:gd name="connsiteX11" fmla="*/ 0 w 1226457"/>
                          <a:gd name="connsiteY11" fmla="*/ 192314 h 1349829"/>
                          <a:gd name="connsiteX12" fmla="*/ 286657 w 1226457"/>
                          <a:gd name="connsiteY12" fmla="*/ 489857 h 1349829"/>
                          <a:gd name="connsiteX0" fmla="*/ 286657 w 1226457"/>
                          <a:gd name="connsiteY0" fmla="*/ 489857 h 1349829"/>
                          <a:gd name="connsiteX1" fmla="*/ 286657 w 1226457"/>
                          <a:gd name="connsiteY1" fmla="*/ 584200 h 1349829"/>
                          <a:gd name="connsiteX2" fmla="*/ 410028 w 1226457"/>
                          <a:gd name="connsiteY2" fmla="*/ 1244600 h 1349829"/>
                          <a:gd name="connsiteX3" fmla="*/ 515257 w 1226457"/>
                          <a:gd name="connsiteY3" fmla="*/ 1081314 h 1349829"/>
                          <a:gd name="connsiteX4" fmla="*/ 696685 w 1226457"/>
                          <a:gd name="connsiteY4" fmla="*/ 1349829 h 1349829"/>
                          <a:gd name="connsiteX5" fmla="*/ 613228 w 1226457"/>
                          <a:gd name="connsiteY5" fmla="*/ 569686 h 1349829"/>
                          <a:gd name="connsiteX6" fmla="*/ 1226457 w 1226457"/>
                          <a:gd name="connsiteY6" fmla="*/ 228600 h 1349829"/>
                          <a:gd name="connsiteX7" fmla="*/ 1001485 w 1226457"/>
                          <a:gd name="connsiteY7" fmla="*/ 264886 h 1349829"/>
                          <a:gd name="connsiteX8" fmla="*/ 1048657 w 1226457"/>
                          <a:gd name="connsiteY8" fmla="*/ 0 h 1349829"/>
                          <a:gd name="connsiteX9" fmla="*/ 377371 w 1226457"/>
                          <a:gd name="connsiteY9" fmla="*/ 301171 h 1349829"/>
                          <a:gd name="connsiteX10" fmla="*/ 130628 w 1226457"/>
                          <a:gd name="connsiteY10" fmla="*/ 43543 h 1349829"/>
                          <a:gd name="connsiteX11" fmla="*/ 0 w 1226457"/>
                          <a:gd name="connsiteY11" fmla="*/ 192314 h 1349829"/>
                          <a:gd name="connsiteX12" fmla="*/ 286657 w 1226457"/>
                          <a:gd name="connsiteY12" fmla="*/ 489857 h 1349829"/>
                          <a:gd name="connsiteX0" fmla="*/ 286657 w 1226457"/>
                          <a:gd name="connsiteY0" fmla="*/ 489857 h 1349829"/>
                          <a:gd name="connsiteX1" fmla="*/ 286657 w 1226457"/>
                          <a:gd name="connsiteY1" fmla="*/ 584200 h 1349829"/>
                          <a:gd name="connsiteX2" fmla="*/ 410028 w 1226457"/>
                          <a:gd name="connsiteY2" fmla="*/ 1244600 h 1349829"/>
                          <a:gd name="connsiteX3" fmla="*/ 515257 w 1226457"/>
                          <a:gd name="connsiteY3" fmla="*/ 1081314 h 1349829"/>
                          <a:gd name="connsiteX4" fmla="*/ 696685 w 1226457"/>
                          <a:gd name="connsiteY4" fmla="*/ 1349829 h 1349829"/>
                          <a:gd name="connsiteX5" fmla="*/ 613228 w 1226457"/>
                          <a:gd name="connsiteY5" fmla="*/ 569686 h 1349829"/>
                          <a:gd name="connsiteX6" fmla="*/ 1226457 w 1226457"/>
                          <a:gd name="connsiteY6" fmla="*/ 228600 h 1349829"/>
                          <a:gd name="connsiteX7" fmla="*/ 1001485 w 1226457"/>
                          <a:gd name="connsiteY7" fmla="*/ 264886 h 1349829"/>
                          <a:gd name="connsiteX8" fmla="*/ 1048657 w 1226457"/>
                          <a:gd name="connsiteY8" fmla="*/ 0 h 1349829"/>
                          <a:gd name="connsiteX9" fmla="*/ 377371 w 1226457"/>
                          <a:gd name="connsiteY9" fmla="*/ 301171 h 1349829"/>
                          <a:gd name="connsiteX10" fmla="*/ 130628 w 1226457"/>
                          <a:gd name="connsiteY10" fmla="*/ 43543 h 1349829"/>
                          <a:gd name="connsiteX11" fmla="*/ 0 w 1226457"/>
                          <a:gd name="connsiteY11" fmla="*/ 192314 h 1349829"/>
                          <a:gd name="connsiteX12" fmla="*/ 286657 w 1226457"/>
                          <a:gd name="connsiteY12" fmla="*/ 489857 h 1349829"/>
                          <a:gd name="connsiteX0" fmla="*/ 286657 w 1226457"/>
                          <a:gd name="connsiteY0" fmla="*/ 489857 h 1349829"/>
                          <a:gd name="connsiteX1" fmla="*/ 286657 w 1226457"/>
                          <a:gd name="connsiteY1" fmla="*/ 584200 h 1349829"/>
                          <a:gd name="connsiteX2" fmla="*/ 410028 w 1226457"/>
                          <a:gd name="connsiteY2" fmla="*/ 1244600 h 1349829"/>
                          <a:gd name="connsiteX3" fmla="*/ 515257 w 1226457"/>
                          <a:gd name="connsiteY3" fmla="*/ 1081314 h 1349829"/>
                          <a:gd name="connsiteX4" fmla="*/ 696685 w 1226457"/>
                          <a:gd name="connsiteY4" fmla="*/ 1349829 h 1349829"/>
                          <a:gd name="connsiteX5" fmla="*/ 613228 w 1226457"/>
                          <a:gd name="connsiteY5" fmla="*/ 569686 h 1349829"/>
                          <a:gd name="connsiteX6" fmla="*/ 1226457 w 1226457"/>
                          <a:gd name="connsiteY6" fmla="*/ 228600 h 1349829"/>
                          <a:gd name="connsiteX7" fmla="*/ 1001485 w 1226457"/>
                          <a:gd name="connsiteY7" fmla="*/ 264886 h 1349829"/>
                          <a:gd name="connsiteX8" fmla="*/ 1048657 w 1226457"/>
                          <a:gd name="connsiteY8" fmla="*/ 0 h 1349829"/>
                          <a:gd name="connsiteX9" fmla="*/ 377371 w 1226457"/>
                          <a:gd name="connsiteY9" fmla="*/ 301171 h 1349829"/>
                          <a:gd name="connsiteX10" fmla="*/ 130628 w 1226457"/>
                          <a:gd name="connsiteY10" fmla="*/ 43543 h 1349829"/>
                          <a:gd name="connsiteX11" fmla="*/ 0 w 1226457"/>
                          <a:gd name="connsiteY11" fmla="*/ 192314 h 1349829"/>
                          <a:gd name="connsiteX12" fmla="*/ 286657 w 1226457"/>
                          <a:gd name="connsiteY12" fmla="*/ 489857 h 1349829"/>
                          <a:gd name="connsiteX0" fmla="*/ 232228 w 1172028"/>
                          <a:gd name="connsiteY0" fmla="*/ 489857 h 1349829"/>
                          <a:gd name="connsiteX1" fmla="*/ 232228 w 1172028"/>
                          <a:gd name="connsiteY1" fmla="*/ 584200 h 1349829"/>
                          <a:gd name="connsiteX2" fmla="*/ 355599 w 1172028"/>
                          <a:gd name="connsiteY2" fmla="*/ 1244600 h 1349829"/>
                          <a:gd name="connsiteX3" fmla="*/ 460828 w 1172028"/>
                          <a:gd name="connsiteY3" fmla="*/ 1081314 h 1349829"/>
                          <a:gd name="connsiteX4" fmla="*/ 642256 w 1172028"/>
                          <a:gd name="connsiteY4" fmla="*/ 1349829 h 1349829"/>
                          <a:gd name="connsiteX5" fmla="*/ 558799 w 1172028"/>
                          <a:gd name="connsiteY5" fmla="*/ 569686 h 1349829"/>
                          <a:gd name="connsiteX6" fmla="*/ 1172028 w 1172028"/>
                          <a:gd name="connsiteY6" fmla="*/ 228600 h 1349829"/>
                          <a:gd name="connsiteX7" fmla="*/ 947056 w 1172028"/>
                          <a:gd name="connsiteY7" fmla="*/ 264886 h 1349829"/>
                          <a:gd name="connsiteX8" fmla="*/ 994228 w 1172028"/>
                          <a:gd name="connsiteY8" fmla="*/ 0 h 1349829"/>
                          <a:gd name="connsiteX9" fmla="*/ 322942 w 1172028"/>
                          <a:gd name="connsiteY9" fmla="*/ 301171 h 1349829"/>
                          <a:gd name="connsiteX10" fmla="*/ 76199 w 1172028"/>
                          <a:gd name="connsiteY10" fmla="*/ 43543 h 1349829"/>
                          <a:gd name="connsiteX11" fmla="*/ 0 w 1172028"/>
                          <a:gd name="connsiteY11" fmla="*/ 134256 h 1349829"/>
                          <a:gd name="connsiteX12" fmla="*/ 232228 w 1172028"/>
                          <a:gd name="connsiteY12" fmla="*/ 489857 h 1349829"/>
                          <a:gd name="connsiteX0" fmla="*/ 232228 w 1172028"/>
                          <a:gd name="connsiteY0" fmla="*/ 489857 h 1349829"/>
                          <a:gd name="connsiteX1" fmla="*/ 232228 w 1172028"/>
                          <a:gd name="connsiteY1" fmla="*/ 584200 h 1349829"/>
                          <a:gd name="connsiteX2" fmla="*/ 355599 w 1172028"/>
                          <a:gd name="connsiteY2" fmla="*/ 1244600 h 1349829"/>
                          <a:gd name="connsiteX3" fmla="*/ 460828 w 1172028"/>
                          <a:gd name="connsiteY3" fmla="*/ 1081314 h 1349829"/>
                          <a:gd name="connsiteX4" fmla="*/ 642256 w 1172028"/>
                          <a:gd name="connsiteY4" fmla="*/ 1349829 h 1349829"/>
                          <a:gd name="connsiteX5" fmla="*/ 558799 w 1172028"/>
                          <a:gd name="connsiteY5" fmla="*/ 569686 h 1349829"/>
                          <a:gd name="connsiteX6" fmla="*/ 1172028 w 1172028"/>
                          <a:gd name="connsiteY6" fmla="*/ 228600 h 1349829"/>
                          <a:gd name="connsiteX7" fmla="*/ 947056 w 1172028"/>
                          <a:gd name="connsiteY7" fmla="*/ 264886 h 1349829"/>
                          <a:gd name="connsiteX8" fmla="*/ 994228 w 1172028"/>
                          <a:gd name="connsiteY8" fmla="*/ 0 h 1349829"/>
                          <a:gd name="connsiteX9" fmla="*/ 322942 w 1172028"/>
                          <a:gd name="connsiteY9" fmla="*/ 301171 h 1349829"/>
                          <a:gd name="connsiteX10" fmla="*/ 76199 w 1172028"/>
                          <a:gd name="connsiteY10" fmla="*/ 43543 h 1349829"/>
                          <a:gd name="connsiteX11" fmla="*/ 0 w 1172028"/>
                          <a:gd name="connsiteY11" fmla="*/ 134256 h 1349829"/>
                          <a:gd name="connsiteX12" fmla="*/ 232228 w 1172028"/>
                          <a:gd name="connsiteY12" fmla="*/ 489857 h 1349829"/>
                          <a:gd name="connsiteX0" fmla="*/ 232228 w 1172028"/>
                          <a:gd name="connsiteY0" fmla="*/ 489857 h 1349829"/>
                          <a:gd name="connsiteX1" fmla="*/ 232228 w 1172028"/>
                          <a:gd name="connsiteY1" fmla="*/ 584200 h 1349829"/>
                          <a:gd name="connsiteX2" fmla="*/ 355599 w 1172028"/>
                          <a:gd name="connsiteY2" fmla="*/ 1244600 h 1349829"/>
                          <a:gd name="connsiteX3" fmla="*/ 460828 w 1172028"/>
                          <a:gd name="connsiteY3" fmla="*/ 1081314 h 1349829"/>
                          <a:gd name="connsiteX4" fmla="*/ 642256 w 1172028"/>
                          <a:gd name="connsiteY4" fmla="*/ 1349829 h 1349829"/>
                          <a:gd name="connsiteX5" fmla="*/ 558799 w 1172028"/>
                          <a:gd name="connsiteY5" fmla="*/ 569686 h 1349829"/>
                          <a:gd name="connsiteX6" fmla="*/ 1172028 w 1172028"/>
                          <a:gd name="connsiteY6" fmla="*/ 228600 h 1349829"/>
                          <a:gd name="connsiteX7" fmla="*/ 947056 w 1172028"/>
                          <a:gd name="connsiteY7" fmla="*/ 264886 h 1349829"/>
                          <a:gd name="connsiteX8" fmla="*/ 994228 w 1172028"/>
                          <a:gd name="connsiteY8" fmla="*/ 0 h 1349829"/>
                          <a:gd name="connsiteX9" fmla="*/ 322942 w 1172028"/>
                          <a:gd name="connsiteY9" fmla="*/ 301171 h 1349829"/>
                          <a:gd name="connsiteX10" fmla="*/ 76199 w 1172028"/>
                          <a:gd name="connsiteY10" fmla="*/ 43543 h 1349829"/>
                          <a:gd name="connsiteX11" fmla="*/ 0 w 1172028"/>
                          <a:gd name="connsiteY11" fmla="*/ 134256 h 1349829"/>
                          <a:gd name="connsiteX12" fmla="*/ 232228 w 1172028"/>
                          <a:gd name="connsiteY12" fmla="*/ 489857 h 1349829"/>
                          <a:gd name="connsiteX0" fmla="*/ 253999 w 1172028"/>
                          <a:gd name="connsiteY0" fmla="*/ 460829 h 1349829"/>
                          <a:gd name="connsiteX1" fmla="*/ 232228 w 1172028"/>
                          <a:gd name="connsiteY1" fmla="*/ 584200 h 1349829"/>
                          <a:gd name="connsiteX2" fmla="*/ 355599 w 1172028"/>
                          <a:gd name="connsiteY2" fmla="*/ 1244600 h 1349829"/>
                          <a:gd name="connsiteX3" fmla="*/ 460828 w 1172028"/>
                          <a:gd name="connsiteY3" fmla="*/ 1081314 h 1349829"/>
                          <a:gd name="connsiteX4" fmla="*/ 642256 w 1172028"/>
                          <a:gd name="connsiteY4" fmla="*/ 1349829 h 1349829"/>
                          <a:gd name="connsiteX5" fmla="*/ 558799 w 1172028"/>
                          <a:gd name="connsiteY5" fmla="*/ 569686 h 1349829"/>
                          <a:gd name="connsiteX6" fmla="*/ 1172028 w 1172028"/>
                          <a:gd name="connsiteY6" fmla="*/ 228600 h 1349829"/>
                          <a:gd name="connsiteX7" fmla="*/ 947056 w 1172028"/>
                          <a:gd name="connsiteY7" fmla="*/ 264886 h 1349829"/>
                          <a:gd name="connsiteX8" fmla="*/ 994228 w 1172028"/>
                          <a:gd name="connsiteY8" fmla="*/ 0 h 1349829"/>
                          <a:gd name="connsiteX9" fmla="*/ 322942 w 1172028"/>
                          <a:gd name="connsiteY9" fmla="*/ 301171 h 1349829"/>
                          <a:gd name="connsiteX10" fmla="*/ 76199 w 1172028"/>
                          <a:gd name="connsiteY10" fmla="*/ 43543 h 1349829"/>
                          <a:gd name="connsiteX11" fmla="*/ 0 w 1172028"/>
                          <a:gd name="connsiteY11" fmla="*/ 134256 h 1349829"/>
                          <a:gd name="connsiteX12" fmla="*/ 253999 w 1172028"/>
                          <a:gd name="connsiteY12" fmla="*/ 460829 h 1349829"/>
                          <a:gd name="connsiteX0" fmla="*/ 253999 w 1172028"/>
                          <a:gd name="connsiteY0" fmla="*/ 460829 h 1349829"/>
                          <a:gd name="connsiteX1" fmla="*/ 188685 w 1172028"/>
                          <a:gd name="connsiteY1" fmla="*/ 576943 h 1349829"/>
                          <a:gd name="connsiteX2" fmla="*/ 355599 w 1172028"/>
                          <a:gd name="connsiteY2" fmla="*/ 1244600 h 1349829"/>
                          <a:gd name="connsiteX3" fmla="*/ 460828 w 1172028"/>
                          <a:gd name="connsiteY3" fmla="*/ 1081314 h 1349829"/>
                          <a:gd name="connsiteX4" fmla="*/ 642256 w 1172028"/>
                          <a:gd name="connsiteY4" fmla="*/ 1349829 h 1349829"/>
                          <a:gd name="connsiteX5" fmla="*/ 558799 w 1172028"/>
                          <a:gd name="connsiteY5" fmla="*/ 569686 h 1349829"/>
                          <a:gd name="connsiteX6" fmla="*/ 1172028 w 1172028"/>
                          <a:gd name="connsiteY6" fmla="*/ 228600 h 1349829"/>
                          <a:gd name="connsiteX7" fmla="*/ 947056 w 1172028"/>
                          <a:gd name="connsiteY7" fmla="*/ 264886 h 1349829"/>
                          <a:gd name="connsiteX8" fmla="*/ 994228 w 1172028"/>
                          <a:gd name="connsiteY8" fmla="*/ 0 h 1349829"/>
                          <a:gd name="connsiteX9" fmla="*/ 322942 w 1172028"/>
                          <a:gd name="connsiteY9" fmla="*/ 301171 h 1349829"/>
                          <a:gd name="connsiteX10" fmla="*/ 76199 w 1172028"/>
                          <a:gd name="connsiteY10" fmla="*/ 43543 h 1349829"/>
                          <a:gd name="connsiteX11" fmla="*/ 0 w 1172028"/>
                          <a:gd name="connsiteY11" fmla="*/ 134256 h 1349829"/>
                          <a:gd name="connsiteX12" fmla="*/ 253999 w 1172028"/>
                          <a:gd name="connsiteY12" fmla="*/ 460829 h 1349829"/>
                          <a:gd name="connsiteX0" fmla="*/ 253999 w 1172028"/>
                          <a:gd name="connsiteY0" fmla="*/ 460829 h 1349829"/>
                          <a:gd name="connsiteX1" fmla="*/ 3628 w 1172028"/>
                          <a:gd name="connsiteY1" fmla="*/ 682172 h 1349829"/>
                          <a:gd name="connsiteX2" fmla="*/ 355599 w 1172028"/>
                          <a:gd name="connsiteY2" fmla="*/ 1244600 h 1349829"/>
                          <a:gd name="connsiteX3" fmla="*/ 460828 w 1172028"/>
                          <a:gd name="connsiteY3" fmla="*/ 1081314 h 1349829"/>
                          <a:gd name="connsiteX4" fmla="*/ 642256 w 1172028"/>
                          <a:gd name="connsiteY4" fmla="*/ 1349829 h 1349829"/>
                          <a:gd name="connsiteX5" fmla="*/ 558799 w 1172028"/>
                          <a:gd name="connsiteY5" fmla="*/ 569686 h 1349829"/>
                          <a:gd name="connsiteX6" fmla="*/ 1172028 w 1172028"/>
                          <a:gd name="connsiteY6" fmla="*/ 228600 h 1349829"/>
                          <a:gd name="connsiteX7" fmla="*/ 947056 w 1172028"/>
                          <a:gd name="connsiteY7" fmla="*/ 264886 h 1349829"/>
                          <a:gd name="connsiteX8" fmla="*/ 994228 w 1172028"/>
                          <a:gd name="connsiteY8" fmla="*/ 0 h 1349829"/>
                          <a:gd name="connsiteX9" fmla="*/ 322942 w 1172028"/>
                          <a:gd name="connsiteY9" fmla="*/ 301171 h 1349829"/>
                          <a:gd name="connsiteX10" fmla="*/ 76199 w 1172028"/>
                          <a:gd name="connsiteY10" fmla="*/ 43543 h 1349829"/>
                          <a:gd name="connsiteX11" fmla="*/ 0 w 1172028"/>
                          <a:gd name="connsiteY11" fmla="*/ 134256 h 1349829"/>
                          <a:gd name="connsiteX12" fmla="*/ 253999 w 1172028"/>
                          <a:gd name="connsiteY12" fmla="*/ 460829 h 1349829"/>
                          <a:gd name="connsiteX0" fmla="*/ 253999 w 1172028"/>
                          <a:gd name="connsiteY0" fmla="*/ 460829 h 1349829"/>
                          <a:gd name="connsiteX1" fmla="*/ 355599 w 1172028"/>
                          <a:gd name="connsiteY1" fmla="*/ 1244600 h 1349829"/>
                          <a:gd name="connsiteX2" fmla="*/ 460828 w 1172028"/>
                          <a:gd name="connsiteY2" fmla="*/ 1081314 h 1349829"/>
                          <a:gd name="connsiteX3" fmla="*/ 642256 w 1172028"/>
                          <a:gd name="connsiteY3" fmla="*/ 1349829 h 1349829"/>
                          <a:gd name="connsiteX4" fmla="*/ 558799 w 1172028"/>
                          <a:gd name="connsiteY4" fmla="*/ 569686 h 1349829"/>
                          <a:gd name="connsiteX5" fmla="*/ 1172028 w 1172028"/>
                          <a:gd name="connsiteY5" fmla="*/ 228600 h 1349829"/>
                          <a:gd name="connsiteX6" fmla="*/ 947056 w 1172028"/>
                          <a:gd name="connsiteY6" fmla="*/ 264886 h 1349829"/>
                          <a:gd name="connsiteX7" fmla="*/ 994228 w 1172028"/>
                          <a:gd name="connsiteY7" fmla="*/ 0 h 1349829"/>
                          <a:gd name="connsiteX8" fmla="*/ 322942 w 1172028"/>
                          <a:gd name="connsiteY8" fmla="*/ 301171 h 1349829"/>
                          <a:gd name="connsiteX9" fmla="*/ 76199 w 1172028"/>
                          <a:gd name="connsiteY9" fmla="*/ 43543 h 1349829"/>
                          <a:gd name="connsiteX10" fmla="*/ 0 w 1172028"/>
                          <a:gd name="connsiteY10" fmla="*/ 134256 h 1349829"/>
                          <a:gd name="connsiteX11" fmla="*/ 253999 w 1172028"/>
                          <a:gd name="connsiteY11" fmla="*/ 460829 h 1349829"/>
                          <a:gd name="connsiteX0" fmla="*/ 253999 w 1172028"/>
                          <a:gd name="connsiteY0" fmla="*/ 460829 h 1349829"/>
                          <a:gd name="connsiteX1" fmla="*/ 355599 w 1172028"/>
                          <a:gd name="connsiteY1" fmla="*/ 1244600 h 1349829"/>
                          <a:gd name="connsiteX2" fmla="*/ 460828 w 1172028"/>
                          <a:gd name="connsiteY2" fmla="*/ 1081314 h 1349829"/>
                          <a:gd name="connsiteX3" fmla="*/ 642256 w 1172028"/>
                          <a:gd name="connsiteY3" fmla="*/ 1349829 h 1349829"/>
                          <a:gd name="connsiteX4" fmla="*/ 558799 w 1172028"/>
                          <a:gd name="connsiteY4" fmla="*/ 569686 h 1349829"/>
                          <a:gd name="connsiteX5" fmla="*/ 1172028 w 1172028"/>
                          <a:gd name="connsiteY5" fmla="*/ 228600 h 1349829"/>
                          <a:gd name="connsiteX6" fmla="*/ 947056 w 1172028"/>
                          <a:gd name="connsiteY6" fmla="*/ 264886 h 1349829"/>
                          <a:gd name="connsiteX7" fmla="*/ 994228 w 1172028"/>
                          <a:gd name="connsiteY7" fmla="*/ 0 h 1349829"/>
                          <a:gd name="connsiteX8" fmla="*/ 322942 w 1172028"/>
                          <a:gd name="connsiteY8" fmla="*/ 301171 h 1349829"/>
                          <a:gd name="connsiteX9" fmla="*/ 76199 w 1172028"/>
                          <a:gd name="connsiteY9" fmla="*/ 43543 h 1349829"/>
                          <a:gd name="connsiteX10" fmla="*/ 0 w 1172028"/>
                          <a:gd name="connsiteY10" fmla="*/ 134256 h 1349829"/>
                          <a:gd name="connsiteX11" fmla="*/ 253999 w 1172028"/>
                          <a:gd name="connsiteY11" fmla="*/ 460829 h 1349829"/>
                          <a:gd name="connsiteX0" fmla="*/ 253999 w 1172028"/>
                          <a:gd name="connsiteY0" fmla="*/ 460829 h 1349829"/>
                          <a:gd name="connsiteX1" fmla="*/ 355599 w 1172028"/>
                          <a:gd name="connsiteY1" fmla="*/ 1244600 h 1349829"/>
                          <a:gd name="connsiteX2" fmla="*/ 460828 w 1172028"/>
                          <a:gd name="connsiteY2" fmla="*/ 1081314 h 1349829"/>
                          <a:gd name="connsiteX3" fmla="*/ 642256 w 1172028"/>
                          <a:gd name="connsiteY3" fmla="*/ 1349829 h 1349829"/>
                          <a:gd name="connsiteX4" fmla="*/ 558799 w 1172028"/>
                          <a:gd name="connsiteY4" fmla="*/ 569686 h 1349829"/>
                          <a:gd name="connsiteX5" fmla="*/ 1172028 w 1172028"/>
                          <a:gd name="connsiteY5" fmla="*/ 228600 h 1349829"/>
                          <a:gd name="connsiteX6" fmla="*/ 947056 w 1172028"/>
                          <a:gd name="connsiteY6" fmla="*/ 264886 h 1349829"/>
                          <a:gd name="connsiteX7" fmla="*/ 994228 w 1172028"/>
                          <a:gd name="connsiteY7" fmla="*/ 0 h 1349829"/>
                          <a:gd name="connsiteX8" fmla="*/ 322942 w 1172028"/>
                          <a:gd name="connsiteY8" fmla="*/ 301171 h 1349829"/>
                          <a:gd name="connsiteX9" fmla="*/ 76199 w 1172028"/>
                          <a:gd name="connsiteY9" fmla="*/ 43543 h 1349829"/>
                          <a:gd name="connsiteX10" fmla="*/ 0 w 1172028"/>
                          <a:gd name="connsiteY10" fmla="*/ 134256 h 1349829"/>
                          <a:gd name="connsiteX11" fmla="*/ 253999 w 1172028"/>
                          <a:gd name="connsiteY11" fmla="*/ 460829 h 1349829"/>
                          <a:gd name="connsiteX0" fmla="*/ 253999 w 1172028"/>
                          <a:gd name="connsiteY0" fmla="*/ 460829 h 1349829"/>
                          <a:gd name="connsiteX1" fmla="*/ 355599 w 1172028"/>
                          <a:gd name="connsiteY1" fmla="*/ 1244600 h 1349829"/>
                          <a:gd name="connsiteX2" fmla="*/ 460828 w 1172028"/>
                          <a:gd name="connsiteY2" fmla="*/ 1081314 h 1349829"/>
                          <a:gd name="connsiteX3" fmla="*/ 642256 w 1172028"/>
                          <a:gd name="connsiteY3" fmla="*/ 1349829 h 1349829"/>
                          <a:gd name="connsiteX4" fmla="*/ 558799 w 1172028"/>
                          <a:gd name="connsiteY4" fmla="*/ 569686 h 1349829"/>
                          <a:gd name="connsiteX5" fmla="*/ 1172028 w 1172028"/>
                          <a:gd name="connsiteY5" fmla="*/ 228600 h 1349829"/>
                          <a:gd name="connsiteX6" fmla="*/ 947056 w 1172028"/>
                          <a:gd name="connsiteY6" fmla="*/ 264886 h 1349829"/>
                          <a:gd name="connsiteX7" fmla="*/ 994228 w 1172028"/>
                          <a:gd name="connsiteY7" fmla="*/ 0 h 1349829"/>
                          <a:gd name="connsiteX8" fmla="*/ 322942 w 1172028"/>
                          <a:gd name="connsiteY8" fmla="*/ 301171 h 1349829"/>
                          <a:gd name="connsiteX9" fmla="*/ 76199 w 1172028"/>
                          <a:gd name="connsiteY9" fmla="*/ 43543 h 1349829"/>
                          <a:gd name="connsiteX10" fmla="*/ 0 w 1172028"/>
                          <a:gd name="connsiteY10" fmla="*/ 134256 h 1349829"/>
                          <a:gd name="connsiteX11" fmla="*/ 253999 w 1172028"/>
                          <a:gd name="connsiteY11" fmla="*/ 460829 h 1349829"/>
                          <a:gd name="connsiteX0" fmla="*/ 253999 w 1172028"/>
                          <a:gd name="connsiteY0" fmla="*/ 460829 h 1349829"/>
                          <a:gd name="connsiteX1" fmla="*/ 355599 w 1172028"/>
                          <a:gd name="connsiteY1" fmla="*/ 1244600 h 1349829"/>
                          <a:gd name="connsiteX2" fmla="*/ 460828 w 1172028"/>
                          <a:gd name="connsiteY2" fmla="*/ 1081314 h 1349829"/>
                          <a:gd name="connsiteX3" fmla="*/ 642256 w 1172028"/>
                          <a:gd name="connsiteY3" fmla="*/ 1349829 h 1349829"/>
                          <a:gd name="connsiteX4" fmla="*/ 558799 w 1172028"/>
                          <a:gd name="connsiteY4" fmla="*/ 569686 h 1349829"/>
                          <a:gd name="connsiteX5" fmla="*/ 1172028 w 1172028"/>
                          <a:gd name="connsiteY5" fmla="*/ 228600 h 1349829"/>
                          <a:gd name="connsiteX6" fmla="*/ 947056 w 1172028"/>
                          <a:gd name="connsiteY6" fmla="*/ 264886 h 1349829"/>
                          <a:gd name="connsiteX7" fmla="*/ 994228 w 1172028"/>
                          <a:gd name="connsiteY7" fmla="*/ 0 h 1349829"/>
                          <a:gd name="connsiteX8" fmla="*/ 322942 w 1172028"/>
                          <a:gd name="connsiteY8" fmla="*/ 301171 h 1349829"/>
                          <a:gd name="connsiteX9" fmla="*/ 76199 w 1172028"/>
                          <a:gd name="connsiteY9" fmla="*/ 43543 h 1349829"/>
                          <a:gd name="connsiteX10" fmla="*/ 0 w 1172028"/>
                          <a:gd name="connsiteY10" fmla="*/ 134256 h 1349829"/>
                          <a:gd name="connsiteX11" fmla="*/ 253999 w 1172028"/>
                          <a:gd name="connsiteY11" fmla="*/ 460829 h 1349829"/>
                          <a:gd name="connsiteX0" fmla="*/ 253999 w 1172028"/>
                          <a:gd name="connsiteY0" fmla="*/ 460829 h 1349829"/>
                          <a:gd name="connsiteX1" fmla="*/ 355599 w 1172028"/>
                          <a:gd name="connsiteY1" fmla="*/ 1244600 h 1349829"/>
                          <a:gd name="connsiteX2" fmla="*/ 460828 w 1172028"/>
                          <a:gd name="connsiteY2" fmla="*/ 1081314 h 1349829"/>
                          <a:gd name="connsiteX3" fmla="*/ 642256 w 1172028"/>
                          <a:gd name="connsiteY3" fmla="*/ 1349829 h 1349829"/>
                          <a:gd name="connsiteX4" fmla="*/ 558799 w 1172028"/>
                          <a:gd name="connsiteY4" fmla="*/ 569686 h 1349829"/>
                          <a:gd name="connsiteX5" fmla="*/ 1172028 w 1172028"/>
                          <a:gd name="connsiteY5" fmla="*/ 228600 h 1349829"/>
                          <a:gd name="connsiteX6" fmla="*/ 947056 w 1172028"/>
                          <a:gd name="connsiteY6" fmla="*/ 264886 h 1349829"/>
                          <a:gd name="connsiteX7" fmla="*/ 994228 w 1172028"/>
                          <a:gd name="connsiteY7" fmla="*/ 0 h 1349829"/>
                          <a:gd name="connsiteX8" fmla="*/ 322942 w 1172028"/>
                          <a:gd name="connsiteY8" fmla="*/ 301171 h 1349829"/>
                          <a:gd name="connsiteX9" fmla="*/ 76199 w 1172028"/>
                          <a:gd name="connsiteY9" fmla="*/ 43543 h 1349829"/>
                          <a:gd name="connsiteX10" fmla="*/ 0 w 1172028"/>
                          <a:gd name="connsiteY10" fmla="*/ 134256 h 1349829"/>
                          <a:gd name="connsiteX11" fmla="*/ 253999 w 1172028"/>
                          <a:gd name="connsiteY11" fmla="*/ 460829 h 1349829"/>
                          <a:gd name="connsiteX0" fmla="*/ 253999 w 1172028"/>
                          <a:gd name="connsiteY0" fmla="*/ 460829 h 1349829"/>
                          <a:gd name="connsiteX1" fmla="*/ 355599 w 1172028"/>
                          <a:gd name="connsiteY1" fmla="*/ 1244600 h 1349829"/>
                          <a:gd name="connsiteX2" fmla="*/ 460828 w 1172028"/>
                          <a:gd name="connsiteY2" fmla="*/ 1081314 h 1349829"/>
                          <a:gd name="connsiteX3" fmla="*/ 642256 w 1172028"/>
                          <a:gd name="connsiteY3" fmla="*/ 1349829 h 1349829"/>
                          <a:gd name="connsiteX4" fmla="*/ 558799 w 1172028"/>
                          <a:gd name="connsiteY4" fmla="*/ 569686 h 1349829"/>
                          <a:gd name="connsiteX5" fmla="*/ 1172028 w 1172028"/>
                          <a:gd name="connsiteY5" fmla="*/ 228600 h 1349829"/>
                          <a:gd name="connsiteX6" fmla="*/ 947056 w 1172028"/>
                          <a:gd name="connsiteY6" fmla="*/ 264886 h 1349829"/>
                          <a:gd name="connsiteX7" fmla="*/ 994228 w 1172028"/>
                          <a:gd name="connsiteY7" fmla="*/ 0 h 1349829"/>
                          <a:gd name="connsiteX8" fmla="*/ 322942 w 1172028"/>
                          <a:gd name="connsiteY8" fmla="*/ 301171 h 1349829"/>
                          <a:gd name="connsiteX9" fmla="*/ 76199 w 1172028"/>
                          <a:gd name="connsiteY9" fmla="*/ 43543 h 1349829"/>
                          <a:gd name="connsiteX10" fmla="*/ 0 w 1172028"/>
                          <a:gd name="connsiteY10" fmla="*/ 134256 h 1349829"/>
                          <a:gd name="connsiteX11" fmla="*/ 253999 w 1172028"/>
                          <a:gd name="connsiteY11" fmla="*/ 460829 h 1349829"/>
                          <a:gd name="connsiteX0" fmla="*/ 253999 w 1172028"/>
                          <a:gd name="connsiteY0" fmla="*/ 460829 h 1349829"/>
                          <a:gd name="connsiteX1" fmla="*/ 355599 w 1172028"/>
                          <a:gd name="connsiteY1" fmla="*/ 1244600 h 1349829"/>
                          <a:gd name="connsiteX2" fmla="*/ 460828 w 1172028"/>
                          <a:gd name="connsiteY2" fmla="*/ 1081314 h 1349829"/>
                          <a:gd name="connsiteX3" fmla="*/ 642256 w 1172028"/>
                          <a:gd name="connsiteY3" fmla="*/ 1349829 h 1349829"/>
                          <a:gd name="connsiteX4" fmla="*/ 558799 w 1172028"/>
                          <a:gd name="connsiteY4" fmla="*/ 569686 h 1349829"/>
                          <a:gd name="connsiteX5" fmla="*/ 1172028 w 1172028"/>
                          <a:gd name="connsiteY5" fmla="*/ 228600 h 1349829"/>
                          <a:gd name="connsiteX6" fmla="*/ 947056 w 1172028"/>
                          <a:gd name="connsiteY6" fmla="*/ 264886 h 1349829"/>
                          <a:gd name="connsiteX7" fmla="*/ 994228 w 1172028"/>
                          <a:gd name="connsiteY7" fmla="*/ 0 h 1349829"/>
                          <a:gd name="connsiteX8" fmla="*/ 322942 w 1172028"/>
                          <a:gd name="connsiteY8" fmla="*/ 301171 h 1349829"/>
                          <a:gd name="connsiteX9" fmla="*/ 76199 w 1172028"/>
                          <a:gd name="connsiteY9" fmla="*/ 43543 h 1349829"/>
                          <a:gd name="connsiteX10" fmla="*/ 0 w 1172028"/>
                          <a:gd name="connsiteY10" fmla="*/ 134256 h 1349829"/>
                          <a:gd name="connsiteX11" fmla="*/ 253999 w 1172028"/>
                          <a:gd name="connsiteY11" fmla="*/ 460829 h 1349829"/>
                          <a:gd name="connsiteX0" fmla="*/ 253999 w 1172028"/>
                          <a:gd name="connsiteY0" fmla="*/ 460829 h 1349829"/>
                          <a:gd name="connsiteX1" fmla="*/ 355599 w 1172028"/>
                          <a:gd name="connsiteY1" fmla="*/ 1244600 h 1349829"/>
                          <a:gd name="connsiteX2" fmla="*/ 460828 w 1172028"/>
                          <a:gd name="connsiteY2" fmla="*/ 1081314 h 1349829"/>
                          <a:gd name="connsiteX3" fmla="*/ 642256 w 1172028"/>
                          <a:gd name="connsiteY3" fmla="*/ 1349829 h 1349829"/>
                          <a:gd name="connsiteX4" fmla="*/ 558799 w 1172028"/>
                          <a:gd name="connsiteY4" fmla="*/ 569686 h 1349829"/>
                          <a:gd name="connsiteX5" fmla="*/ 1172028 w 1172028"/>
                          <a:gd name="connsiteY5" fmla="*/ 228600 h 1349829"/>
                          <a:gd name="connsiteX6" fmla="*/ 947056 w 1172028"/>
                          <a:gd name="connsiteY6" fmla="*/ 264886 h 1349829"/>
                          <a:gd name="connsiteX7" fmla="*/ 994228 w 1172028"/>
                          <a:gd name="connsiteY7" fmla="*/ 0 h 1349829"/>
                          <a:gd name="connsiteX8" fmla="*/ 322942 w 1172028"/>
                          <a:gd name="connsiteY8" fmla="*/ 301171 h 1349829"/>
                          <a:gd name="connsiteX9" fmla="*/ 76199 w 1172028"/>
                          <a:gd name="connsiteY9" fmla="*/ 43543 h 1349829"/>
                          <a:gd name="connsiteX10" fmla="*/ 0 w 1172028"/>
                          <a:gd name="connsiteY10" fmla="*/ 134256 h 1349829"/>
                          <a:gd name="connsiteX11" fmla="*/ 253999 w 1172028"/>
                          <a:gd name="connsiteY11" fmla="*/ 460829 h 1349829"/>
                          <a:gd name="connsiteX0" fmla="*/ 253999 w 1172028"/>
                          <a:gd name="connsiteY0" fmla="*/ 460829 h 1349829"/>
                          <a:gd name="connsiteX1" fmla="*/ 355599 w 1172028"/>
                          <a:gd name="connsiteY1" fmla="*/ 1244600 h 1349829"/>
                          <a:gd name="connsiteX2" fmla="*/ 460828 w 1172028"/>
                          <a:gd name="connsiteY2" fmla="*/ 1081314 h 1349829"/>
                          <a:gd name="connsiteX3" fmla="*/ 642256 w 1172028"/>
                          <a:gd name="connsiteY3" fmla="*/ 1349829 h 1349829"/>
                          <a:gd name="connsiteX4" fmla="*/ 558799 w 1172028"/>
                          <a:gd name="connsiteY4" fmla="*/ 569686 h 1349829"/>
                          <a:gd name="connsiteX5" fmla="*/ 1172028 w 1172028"/>
                          <a:gd name="connsiteY5" fmla="*/ 228600 h 1349829"/>
                          <a:gd name="connsiteX6" fmla="*/ 947056 w 1172028"/>
                          <a:gd name="connsiteY6" fmla="*/ 264886 h 1349829"/>
                          <a:gd name="connsiteX7" fmla="*/ 994228 w 1172028"/>
                          <a:gd name="connsiteY7" fmla="*/ 0 h 1349829"/>
                          <a:gd name="connsiteX8" fmla="*/ 322942 w 1172028"/>
                          <a:gd name="connsiteY8" fmla="*/ 301171 h 1349829"/>
                          <a:gd name="connsiteX9" fmla="*/ 76199 w 1172028"/>
                          <a:gd name="connsiteY9" fmla="*/ 43543 h 1349829"/>
                          <a:gd name="connsiteX10" fmla="*/ 0 w 1172028"/>
                          <a:gd name="connsiteY10" fmla="*/ 134256 h 1349829"/>
                          <a:gd name="connsiteX11" fmla="*/ 253999 w 1172028"/>
                          <a:gd name="connsiteY11" fmla="*/ 460829 h 1349829"/>
                          <a:gd name="connsiteX0" fmla="*/ 253999 w 1172028"/>
                          <a:gd name="connsiteY0" fmla="*/ 460829 h 1349829"/>
                          <a:gd name="connsiteX1" fmla="*/ 355599 w 1172028"/>
                          <a:gd name="connsiteY1" fmla="*/ 1244600 h 1349829"/>
                          <a:gd name="connsiteX2" fmla="*/ 460828 w 1172028"/>
                          <a:gd name="connsiteY2" fmla="*/ 1081314 h 1349829"/>
                          <a:gd name="connsiteX3" fmla="*/ 642256 w 1172028"/>
                          <a:gd name="connsiteY3" fmla="*/ 1349829 h 1349829"/>
                          <a:gd name="connsiteX4" fmla="*/ 558799 w 1172028"/>
                          <a:gd name="connsiteY4" fmla="*/ 569686 h 1349829"/>
                          <a:gd name="connsiteX5" fmla="*/ 1172028 w 1172028"/>
                          <a:gd name="connsiteY5" fmla="*/ 228600 h 1349829"/>
                          <a:gd name="connsiteX6" fmla="*/ 947056 w 1172028"/>
                          <a:gd name="connsiteY6" fmla="*/ 264886 h 1349829"/>
                          <a:gd name="connsiteX7" fmla="*/ 994228 w 1172028"/>
                          <a:gd name="connsiteY7" fmla="*/ 0 h 1349829"/>
                          <a:gd name="connsiteX8" fmla="*/ 322942 w 1172028"/>
                          <a:gd name="connsiteY8" fmla="*/ 301171 h 1349829"/>
                          <a:gd name="connsiteX9" fmla="*/ 76199 w 1172028"/>
                          <a:gd name="connsiteY9" fmla="*/ 43543 h 1349829"/>
                          <a:gd name="connsiteX10" fmla="*/ 0 w 1172028"/>
                          <a:gd name="connsiteY10" fmla="*/ 134256 h 1349829"/>
                          <a:gd name="connsiteX11" fmla="*/ 253999 w 1172028"/>
                          <a:gd name="connsiteY11" fmla="*/ 460829 h 1349829"/>
                          <a:gd name="connsiteX0" fmla="*/ 253999 w 1172028"/>
                          <a:gd name="connsiteY0" fmla="*/ 460829 h 1349829"/>
                          <a:gd name="connsiteX1" fmla="*/ 355599 w 1172028"/>
                          <a:gd name="connsiteY1" fmla="*/ 1244600 h 1349829"/>
                          <a:gd name="connsiteX2" fmla="*/ 460828 w 1172028"/>
                          <a:gd name="connsiteY2" fmla="*/ 1081314 h 1349829"/>
                          <a:gd name="connsiteX3" fmla="*/ 642256 w 1172028"/>
                          <a:gd name="connsiteY3" fmla="*/ 1349829 h 1349829"/>
                          <a:gd name="connsiteX4" fmla="*/ 558799 w 1172028"/>
                          <a:gd name="connsiteY4" fmla="*/ 569686 h 1349829"/>
                          <a:gd name="connsiteX5" fmla="*/ 1172028 w 1172028"/>
                          <a:gd name="connsiteY5" fmla="*/ 228600 h 1349829"/>
                          <a:gd name="connsiteX6" fmla="*/ 947056 w 1172028"/>
                          <a:gd name="connsiteY6" fmla="*/ 264886 h 1349829"/>
                          <a:gd name="connsiteX7" fmla="*/ 994228 w 1172028"/>
                          <a:gd name="connsiteY7" fmla="*/ 0 h 1349829"/>
                          <a:gd name="connsiteX8" fmla="*/ 322942 w 1172028"/>
                          <a:gd name="connsiteY8" fmla="*/ 301171 h 1349829"/>
                          <a:gd name="connsiteX9" fmla="*/ 76199 w 1172028"/>
                          <a:gd name="connsiteY9" fmla="*/ 43543 h 1349829"/>
                          <a:gd name="connsiteX10" fmla="*/ 0 w 1172028"/>
                          <a:gd name="connsiteY10" fmla="*/ 134256 h 1349829"/>
                          <a:gd name="connsiteX11" fmla="*/ 253999 w 1172028"/>
                          <a:gd name="connsiteY11" fmla="*/ 460829 h 1349829"/>
                          <a:gd name="connsiteX0" fmla="*/ 253999 w 1172028"/>
                          <a:gd name="connsiteY0" fmla="*/ 460829 h 1349829"/>
                          <a:gd name="connsiteX1" fmla="*/ 355599 w 1172028"/>
                          <a:gd name="connsiteY1" fmla="*/ 1244600 h 1349829"/>
                          <a:gd name="connsiteX2" fmla="*/ 460828 w 1172028"/>
                          <a:gd name="connsiteY2" fmla="*/ 1081314 h 1349829"/>
                          <a:gd name="connsiteX3" fmla="*/ 642256 w 1172028"/>
                          <a:gd name="connsiteY3" fmla="*/ 1349829 h 1349829"/>
                          <a:gd name="connsiteX4" fmla="*/ 558799 w 1172028"/>
                          <a:gd name="connsiteY4" fmla="*/ 569686 h 1349829"/>
                          <a:gd name="connsiteX5" fmla="*/ 1172028 w 1172028"/>
                          <a:gd name="connsiteY5" fmla="*/ 228600 h 1349829"/>
                          <a:gd name="connsiteX6" fmla="*/ 947056 w 1172028"/>
                          <a:gd name="connsiteY6" fmla="*/ 264886 h 1349829"/>
                          <a:gd name="connsiteX7" fmla="*/ 994228 w 1172028"/>
                          <a:gd name="connsiteY7" fmla="*/ 0 h 1349829"/>
                          <a:gd name="connsiteX8" fmla="*/ 322942 w 1172028"/>
                          <a:gd name="connsiteY8" fmla="*/ 301171 h 1349829"/>
                          <a:gd name="connsiteX9" fmla="*/ 76199 w 1172028"/>
                          <a:gd name="connsiteY9" fmla="*/ 43543 h 1349829"/>
                          <a:gd name="connsiteX10" fmla="*/ 0 w 1172028"/>
                          <a:gd name="connsiteY10" fmla="*/ 134256 h 1349829"/>
                          <a:gd name="connsiteX11" fmla="*/ 253999 w 1172028"/>
                          <a:gd name="connsiteY11" fmla="*/ 460829 h 1349829"/>
                          <a:gd name="connsiteX0" fmla="*/ 253999 w 1172028"/>
                          <a:gd name="connsiteY0" fmla="*/ 460829 h 1349829"/>
                          <a:gd name="connsiteX1" fmla="*/ 355599 w 1172028"/>
                          <a:gd name="connsiteY1" fmla="*/ 1244600 h 1349829"/>
                          <a:gd name="connsiteX2" fmla="*/ 460828 w 1172028"/>
                          <a:gd name="connsiteY2" fmla="*/ 1081314 h 1349829"/>
                          <a:gd name="connsiteX3" fmla="*/ 642256 w 1172028"/>
                          <a:gd name="connsiteY3" fmla="*/ 1349829 h 1349829"/>
                          <a:gd name="connsiteX4" fmla="*/ 558799 w 1172028"/>
                          <a:gd name="connsiteY4" fmla="*/ 569686 h 1349829"/>
                          <a:gd name="connsiteX5" fmla="*/ 1172028 w 1172028"/>
                          <a:gd name="connsiteY5" fmla="*/ 228600 h 1349829"/>
                          <a:gd name="connsiteX6" fmla="*/ 947056 w 1172028"/>
                          <a:gd name="connsiteY6" fmla="*/ 264886 h 1349829"/>
                          <a:gd name="connsiteX7" fmla="*/ 994228 w 1172028"/>
                          <a:gd name="connsiteY7" fmla="*/ 0 h 1349829"/>
                          <a:gd name="connsiteX8" fmla="*/ 322942 w 1172028"/>
                          <a:gd name="connsiteY8" fmla="*/ 301171 h 1349829"/>
                          <a:gd name="connsiteX9" fmla="*/ 76199 w 1172028"/>
                          <a:gd name="connsiteY9" fmla="*/ 43543 h 1349829"/>
                          <a:gd name="connsiteX10" fmla="*/ 0 w 1172028"/>
                          <a:gd name="connsiteY10" fmla="*/ 134256 h 1349829"/>
                          <a:gd name="connsiteX11" fmla="*/ 253999 w 1172028"/>
                          <a:gd name="connsiteY11" fmla="*/ 460829 h 1349829"/>
                          <a:gd name="connsiteX0" fmla="*/ 253999 w 1172028"/>
                          <a:gd name="connsiteY0" fmla="*/ 460829 h 1349829"/>
                          <a:gd name="connsiteX1" fmla="*/ 355599 w 1172028"/>
                          <a:gd name="connsiteY1" fmla="*/ 1244600 h 1349829"/>
                          <a:gd name="connsiteX2" fmla="*/ 460828 w 1172028"/>
                          <a:gd name="connsiteY2" fmla="*/ 1081314 h 1349829"/>
                          <a:gd name="connsiteX3" fmla="*/ 642256 w 1172028"/>
                          <a:gd name="connsiteY3" fmla="*/ 1349829 h 1349829"/>
                          <a:gd name="connsiteX4" fmla="*/ 558799 w 1172028"/>
                          <a:gd name="connsiteY4" fmla="*/ 569686 h 1349829"/>
                          <a:gd name="connsiteX5" fmla="*/ 1172028 w 1172028"/>
                          <a:gd name="connsiteY5" fmla="*/ 228600 h 1349829"/>
                          <a:gd name="connsiteX6" fmla="*/ 947056 w 1172028"/>
                          <a:gd name="connsiteY6" fmla="*/ 264886 h 1349829"/>
                          <a:gd name="connsiteX7" fmla="*/ 994228 w 1172028"/>
                          <a:gd name="connsiteY7" fmla="*/ 0 h 1349829"/>
                          <a:gd name="connsiteX8" fmla="*/ 322942 w 1172028"/>
                          <a:gd name="connsiteY8" fmla="*/ 301171 h 1349829"/>
                          <a:gd name="connsiteX9" fmla="*/ 76199 w 1172028"/>
                          <a:gd name="connsiteY9" fmla="*/ 43543 h 1349829"/>
                          <a:gd name="connsiteX10" fmla="*/ 0 w 1172028"/>
                          <a:gd name="connsiteY10" fmla="*/ 134256 h 1349829"/>
                          <a:gd name="connsiteX11" fmla="*/ 253999 w 1172028"/>
                          <a:gd name="connsiteY11" fmla="*/ 460829 h 1349829"/>
                          <a:gd name="connsiteX0" fmla="*/ 253999 w 1172028"/>
                          <a:gd name="connsiteY0" fmla="*/ 460829 h 1349829"/>
                          <a:gd name="connsiteX1" fmla="*/ 355599 w 1172028"/>
                          <a:gd name="connsiteY1" fmla="*/ 1244600 h 1349829"/>
                          <a:gd name="connsiteX2" fmla="*/ 460828 w 1172028"/>
                          <a:gd name="connsiteY2" fmla="*/ 1081314 h 1349829"/>
                          <a:gd name="connsiteX3" fmla="*/ 642256 w 1172028"/>
                          <a:gd name="connsiteY3" fmla="*/ 1349829 h 1349829"/>
                          <a:gd name="connsiteX4" fmla="*/ 558799 w 1172028"/>
                          <a:gd name="connsiteY4" fmla="*/ 569686 h 1349829"/>
                          <a:gd name="connsiteX5" fmla="*/ 1172028 w 1172028"/>
                          <a:gd name="connsiteY5" fmla="*/ 228600 h 1349829"/>
                          <a:gd name="connsiteX6" fmla="*/ 947056 w 1172028"/>
                          <a:gd name="connsiteY6" fmla="*/ 264886 h 1349829"/>
                          <a:gd name="connsiteX7" fmla="*/ 994228 w 1172028"/>
                          <a:gd name="connsiteY7" fmla="*/ 0 h 1349829"/>
                          <a:gd name="connsiteX8" fmla="*/ 322942 w 1172028"/>
                          <a:gd name="connsiteY8" fmla="*/ 301171 h 1349829"/>
                          <a:gd name="connsiteX9" fmla="*/ 76199 w 1172028"/>
                          <a:gd name="connsiteY9" fmla="*/ 43543 h 1349829"/>
                          <a:gd name="connsiteX10" fmla="*/ 0 w 1172028"/>
                          <a:gd name="connsiteY10" fmla="*/ 134256 h 1349829"/>
                          <a:gd name="connsiteX11" fmla="*/ 253999 w 1172028"/>
                          <a:gd name="connsiteY11" fmla="*/ 460829 h 1349829"/>
                          <a:gd name="connsiteX0" fmla="*/ 253999 w 1172028"/>
                          <a:gd name="connsiteY0" fmla="*/ 460829 h 1349829"/>
                          <a:gd name="connsiteX1" fmla="*/ 355599 w 1172028"/>
                          <a:gd name="connsiteY1" fmla="*/ 1244600 h 1349829"/>
                          <a:gd name="connsiteX2" fmla="*/ 460828 w 1172028"/>
                          <a:gd name="connsiteY2" fmla="*/ 1081314 h 1349829"/>
                          <a:gd name="connsiteX3" fmla="*/ 642256 w 1172028"/>
                          <a:gd name="connsiteY3" fmla="*/ 1349829 h 1349829"/>
                          <a:gd name="connsiteX4" fmla="*/ 558799 w 1172028"/>
                          <a:gd name="connsiteY4" fmla="*/ 569686 h 1349829"/>
                          <a:gd name="connsiteX5" fmla="*/ 1172028 w 1172028"/>
                          <a:gd name="connsiteY5" fmla="*/ 228600 h 1349829"/>
                          <a:gd name="connsiteX6" fmla="*/ 947056 w 1172028"/>
                          <a:gd name="connsiteY6" fmla="*/ 264886 h 1349829"/>
                          <a:gd name="connsiteX7" fmla="*/ 994228 w 1172028"/>
                          <a:gd name="connsiteY7" fmla="*/ 0 h 1349829"/>
                          <a:gd name="connsiteX8" fmla="*/ 322942 w 1172028"/>
                          <a:gd name="connsiteY8" fmla="*/ 301171 h 1349829"/>
                          <a:gd name="connsiteX9" fmla="*/ 76199 w 1172028"/>
                          <a:gd name="connsiteY9" fmla="*/ 43543 h 1349829"/>
                          <a:gd name="connsiteX10" fmla="*/ 0 w 1172028"/>
                          <a:gd name="connsiteY10" fmla="*/ 134256 h 1349829"/>
                          <a:gd name="connsiteX11" fmla="*/ 253999 w 1172028"/>
                          <a:gd name="connsiteY11" fmla="*/ 460829 h 1349829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460828 w 1172028"/>
                          <a:gd name="connsiteY2" fmla="*/ 1081314 h 1244600"/>
                          <a:gd name="connsiteX3" fmla="*/ 931312 w 1172028"/>
                          <a:gd name="connsiteY3" fmla="*/ 782991 h 1244600"/>
                          <a:gd name="connsiteX4" fmla="*/ 558799 w 1172028"/>
                          <a:gd name="connsiteY4" fmla="*/ 569686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460828 w 1172028"/>
                          <a:gd name="connsiteY2" fmla="*/ 1081314 h 1244600"/>
                          <a:gd name="connsiteX3" fmla="*/ 931312 w 1172028"/>
                          <a:gd name="connsiteY3" fmla="*/ 782991 h 1244600"/>
                          <a:gd name="connsiteX4" fmla="*/ 558799 w 1172028"/>
                          <a:gd name="connsiteY4" fmla="*/ 569686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460828 w 1172028"/>
                          <a:gd name="connsiteY2" fmla="*/ 1081314 h 1244600"/>
                          <a:gd name="connsiteX3" fmla="*/ 931312 w 1172028"/>
                          <a:gd name="connsiteY3" fmla="*/ 782991 h 1244600"/>
                          <a:gd name="connsiteX4" fmla="*/ 558799 w 1172028"/>
                          <a:gd name="connsiteY4" fmla="*/ 569686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460828 w 1172028"/>
                          <a:gd name="connsiteY2" fmla="*/ 1081314 h 1244600"/>
                          <a:gd name="connsiteX3" fmla="*/ 931312 w 1172028"/>
                          <a:gd name="connsiteY3" fmla="*/ 782991 h 1244600"/>
                          <a:gd name="connsiteX4" fmla="*/ 558799 w 1172028"/>
                          <a:gd name="connsiteY4" fmla="*/ 569686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460828 w 1172028"/>
                          <a:gd name="connsiteY2" fmla="*/ 1081314 h 1244600"/>
                          <a:gd name="connsiteX3" fmla="*/ 887607 w 1172028"/>
                          <a:gd name="connsiteY3" fmla="*/ 683145 h 1244600"/>
                          <a:gd name="connsiteX4" fmla="*/ 558799 w 1172028"/>
                          <a:gd name="connsiteY4" fmla="*/ 569686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460828 w 1172028"/>
                          <a:gd name="connsiteY2" fmla="*/ 1081314 h 1244600"/>
                          <a:gd name="connsiteX3" fmla="*/ 887607 w 1172028"/>
                          <a:gd name="connsiteY3" fmla="*/ 683145 h 1244600"/>
                          <a:gd name="connsiteX4" fmla="*/ 558799 w 1172028"/>
                          <a:gd name="connsiteY4" fmla="*/ 569686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460828 w 1172028"/>
                          <a:gd name="connsiteY2" fmla="*/ 1081314 h 1244600"/>
                          <a:gd name="connsiteX3" fmla="*/ 918067 w 1172028"/>
                          <a:gd name="connsiteY3" fmla="*/ 652751 h 1244600"/>
                          <a:gd name="connsiteX4" fmla="*/ 558799 w 1172028"/>
                          <a:gd name="connsiteY4" fmla="*/ 569686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460828 w 1172028"/>
                          <a:gd name="connsiteY2" fmla="*/ 1081314 h 1244600"/>
                          <a:gd name="connsiteX3" fmla="*/ 918067 w 1172028"/>
                          <a:gd name="connsiteY3" fmla="*/ 652751 h 1244600"/>
                          <a:gd name="connsiteX4" fmla="*/ 558799 w 1172028"/>
                          <a:gd name="connsiteY4" fmla="*/ 569686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481618 w 1172028"/>
                          <a:gd name="connsiteY2" fmla="*/ 988840 h 1244600"/>
                          <a:gd name="connsiteX3" fmla="*/ 918067 w 1172028"/>
                          <a:gd name="connsiteY3" fmla="*/ 652751 h 1244600"/>
                          <a:gd name="connsiteX4" fmla="*/ 558799 w 1172028"/>
                          <a:gd name="connsiteY4" fmla="*/ 569686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35264 w 1172028"/>
                          <a:gd name="connsiteY2" fmla="*/ 901270 h 1244600"/>
                          <a:gd name="connsiteX3" fmla="*/ 918067 w 1172028"/>
                          <a:gd name="connsiteY3" fmla="*/ 652751 h 1244600"/>
                          <a:gd name="connsiteX4" fmla="*/ 558799 w 1172028"/>
                          <a:gd name="connsiteY4" fmla="*/ 569686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35264 w 1172028"/>
                          <a:gd name="connsiteY2" fmla="*/ 901270 h 1244600"/>
                          <a:gd name="connsiteX3" fmla="*/ 931465 w 1172028"/>
                          <a:gd name="connsiteY3" fmla="*/ 643030 h 1244600"/>
                          <a:gd name="connsiteX4" fmla="*/ 558799 w 1172028"/>
                          <a:gd name="connsiteY4" fmla="*/ 569686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35264 w 1172028"/>
                          <a:gd name="connsiteY2" fmla="*/ 901270 h 1244600"/>
                          <a:gd name="connsiteX3" fmla="*/ 931465 w 1172028"/>
                          <a:gd name="connsiteY3" fmla="*/ 643030 h 1244600"/>
                          <a:gd name="connsiteX4" fmla="*/ 740150 w 1172028"/>
                          <a:gd name="connsiteY4" fmla="*/ 561362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35264 w 1172028"/>
                          <a:gd name="connsiteY2" fmla="*/ 901270 h 1244600"/>
                          <a:gd name="connsiteX3" fmla="*/ 931465 w 1172028"/>
                          <a:gd name="connsiteY3" fmla="*/ 643030 h 1244600"/>
                          <a:gd name="connsiteX4" fmla="*/ 740150 w 1172028"/>
                          <a:gd name="connsiteY4" fmla="*/ 561362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35264 w 1172028"/>
                          <a:gd name="connsiteY2" fmla="*/ 901270 h 1244600"/>
                          <a:gd name="connsiteX3" fmla="*/ 931465 w 1172028"/>
                          <a:gd name="connsiteY3" fmla="*/ 643030 h 1244600"/>
                          <a:gd name="connsiteX4" fmla="*/ 740150 w 1172028"/>
                          <a:gd name="connsiteY4" fmla="*/ 561362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35264 w 1172028"/>
                          <a:gd name="connsiteY2" fmla="*/ 901270 h 1244600"/>
                          <a:gd name="connsiteX3" fmla="*/ 986312 w 1172028"/>
                          <a:gd name="connsiteY3" fmla="*/ 570066 h 1244600"/>
                          <a:gd name="connsiteX4" fmla="*/ 740150 w 1172028"/>
                          <a:gd name="connsiteY4" fmla="*/ 561362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35264 w 1172028"/>
                          <a:gd name="connsiteY2" fmla="*/ 901270 h 1244600"/>
                          <a:gd name="connsiteX3" fmla="*/ 986312 w 1172028"/>
                          <a:gd name="connsiteY3" fmla="*/ 570066 h 1244600"/>
                          <a:gd name="connsiteX4" fmla="*/ 740150 w 1172028"/>
                          <a:gd name="connsiteY4" fmla="*/ 561362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11022 w 1172028"/>
                          <a:gd name="connsiteY2" fmla="*/ 809965 h 1244600"/>
                          <a:gd name="connsiteX3" fmla="*/ 986312 w 1172028"/>
                          <a:gd name="connsiteY3" fmla="*/ 570066 h 1244600"/>
                          <a:gd name="connsiteX4" fmla="*/ 740150 w 1172028"/>
                          <a:gd name="connsiteY4" fmla="*/ 561362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11022 w 1172028"/>
                          <a:gd name="connsiteY2" fmla="*/ 809965 h 1244600"/>
                          <a:gd name="connsiteX3" fmla="*/ 986312 w 1172028"/>
                          <a:gd name="connsiteY3" fmla="*/ 570066 h 1244600"/>
                          <a:gd name="connsiteX4" fmla="*/ 740150 w 1172028"/>
                          <a:gd name="connsiteY4" fmla="*/ 561362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11022 w 1172028"/>
                          <a:gd name="connsiteY2" fmla="*/ 809965 h 1244600"/>
                          <a:gd name="connsiteX3" fmla="*/ 986312 w 1172028"/>
                          <a:gd name="connsiteY3" fmla="*/ 570066 h 1244600"/>
                          <a:gd name="connsiteX4" fmla="*/ 787650 w 1172028"/>
                          <a:gd name="connsiteY4" fmla="*/ 528552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11022 w 1172028"/>
                          <a:gd name="connsiteY2" fmla="*/ 809965 h 1244600"/>
                          <a:gd name="connsiteX3" fmla="*/ 986312 w 1172028"/>
                          <a:gd name="connsiteY3" fmla="*/ 570066 h 1244600"/>
                          <a:gd name="connsiteX4" fmla="*/ 787650 w 1172028"/>
                          <a:gd name="connsiteY4" fmla="*/ 528552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11022 w 1172028"/>
                          <a:gd name="connsiteY2" fmla="*/ 809965 h 1244600"/>
                          <a:gd name="connsiteX3" fmla="*/ 986312 w 1172028"/>
                          <a:gd name="connsiteY3" fmla="*/ 570066 h 1244600"/>
                          <a:gd name="connsiteX4" fmla="*/ 787650 w 1172028"/>
                          <a:gd name="connsiteY4" fmla="*/ 528552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11022 w 1172028"/>
                          <a:gd name="connsiteY2" fmla="*/ 809965 h 1244600"/>
                          <a:gd name="connsiteX3" fmla="*/ 1070364 w 1172028"/>
                          <a:gd name="connsiteY3" fmla="*/ 500784 h 1244600"/>
                          <a:gd name="connsiteX4" fmla="*/ 787650 w 1172028"/>
                          <a:gd name="connsiteY4" fmla="*/ 528552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11022 w 1172028"/>
                          <a:gd name="connsiteY2" fmla="*/ 809965 h 1244600"/>
                          <a:gd name="connsiteX3" fmla="*/ 1070364 w 1172028"/>
                          <a:gd name="connsiteY3" fmla="*/ 500784 h 1244600"/>
                          <a:gd name="connsiteX4" fmla="*/ 787650 w 1172028"/>
                          <a:gd name="connsiteY4" fmla="*/ 528552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11022 w 1172028"/>
                          <a:gd name="connsiteY2" fmla="*/ 809965 h 1244600"/>
                          <a:gd name="connsiteX3" fmla="*/ 1070364 w 1172028"/>
                          <a:gd name="connsiteY3" fmla="*/ 500784 h 1244600"/>
                          <a:gd name="connsiteX4" fmla="*/ 787650 w 1172028"/>
                          <a:gd name="connsiteY4" fmla="*/ 528552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11022 w 1172028"/>
                          <a:gd name="connsiteY2" fmla="*/ 809965 h 1244600"/>
                          <a:gd name="connsiteX3" fmla="*/ 1070364 w 1172028"/>
                          <a:gd name="connsiteY3" fmla="*/ 500784 h 1244600"/>
                          <a:gd name="connsiteX4" fmla="*/ 787650 w 1172028"/>
                          <a:gd name="connsiteY4" fmla="*/ 528552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11022 w 1172028"/>
                          <a:gd name="connsiteY2" fmla="*/ 809965 h 1244600"/>
                          <a:gd name="connsiteX3" fmla="*/ 1070364 w 1172028"/>
                          <a:gd name="connsiteY3" fmla="*/ 500784 h 1244600"/>
                          <a:gd name="connsiteX4" fmla="*/ 787650 w 1172028"/>
                          <a:gd name="connsiteY4" fmla="*/ 528552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11022 w 1172028"/>
                          <a:gd name="connsiteY2" fmla="*/ 809965 h 1244600"/>
                          <a:gd name="connsiteX3" fmla="*/ 1070364 w 1172028"/>
                          <a:gd name="connsiteY3" fmla="*/ 500784 h 1244600"/>
                          <a:gd name="connsiteX4" fmla="*/ 787650 w 1172028"/>
                          <a:gd name="connsiteY4" fmla="*/ 528552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  <a:gd name="connsiteX0" fmla="*/ 253999 w 1172028"/>
                          <a:gd name="connsiteY0" fmla="*/ 460829 h 1244600"/>
                          <a:gd name="connsiteX1" fmla="*/ 355599 w 1172028"/>
                          <a:gd name="connsiteY1" fmla="*/ 1244600 h 1244600"/>
                          <a:gd name="connsiteX2" fmla="*/ 511022 w 1172028"/>
                          <a:gd name="connsiteY2" fmla="*/ 809965 h 1244600"/>
                          <a:gd name="connsiteX3" fmla="*/ 1070364 w 1172028"/>
                          <a:gd name="connsiteY3" fmla="*/ 500784 h 1244600"/>
                          <a:gd name="connsiteX4" fmla="*/ 787650 w 1172028"/>
                          <a:gd name="connsiteY4" fmla="*/ 528552 h 1244600"/>
                          <a:gd name="connsiteX5" fmla="*/ 1172028 w 1172028"/>
                          <a:gd name="connsiteY5" fmla="*/ 228600 h 1244600"/>
                          <a:gd name="connsiteX6" fmla="*/ 947056 w 1172028"/>
                          <a:gd name="connsiteY6" fmla="*/ 264886 h 1244600"/>
                          <a:gd name="connsiteX7" fmla="*/ 994228 w 1172028"/>
                          <a:gd name="connsiteY7" fmla="*/ 0 h 1244600"/>
                          <a:gd name="connsiteX8" fmla="*/ 322942 w 1172028"/>
                          <a:gd name="connsiteY8" fmla="*/ 301171 h 1244600"/>
                          <a:gd name="connsiteX9" fmla="*/ 76199 w 1172028"/>
                          <a:gd name="connsiteY9" fmla="*/ 43543 h 1244600"/>
                          <a:gd name="connsiteX10" fmla="*/ 0 w 1172028"/>
                          <a:gd name="connsiteY10" fmla="*/ 134256 h 1244600"/>
                          <a:gd name="connsiteX11" fmla="*/ 253999 w 1172028"/>
                          <a:gd name="connsiteY11" fmla="*/ 460829 h 1244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172028" h="1244600">
                            <a:moveTo>
                              <a:pt x="253999" y="460829"/>
                            </a:moveTo>
                            <a:cubicBezTo>
                              <a:pt x="22980" y="889001"/>
                              <a:pt x="477761" y="997857"/>
                              <a:pt x="355599" y="1244600"/>
                            </a:cubicBezTo>
                            <a:cubicBezTo>
                              <a:pt x="390675" y="1190171"/>
                              <a:pt x="649413" y="945690"/>
                              <a:pt x="511022" y="809965"/>
                            </a:cubicBezTo>
                            <a:cubicBezTo>
                              <a:pt x="571498" y="899470"/>
                              <a:pt x="1032295" y="720083"/>
                              <a:pt x="1070364" y="500784"/>
                            </a:cubicBezTo>
                            <a:cubicBezTo>
                              <a:pt x="972800" y="585507"/>
                              <a:pt x="852250" y="609178"/>
                              <a:pt x="787650" y="528552"/>
                            </a:cubicBezTo>
                            <a:cubicBezTo>
                              <a:pt x="972246" y="513032"/>
                              <a:pt x="1123391" y="436499"/>
                              <a:pt x="1172028" y="228600"/>
                            </a:cubicBezTo>
                            <a:cubicBezTo>
                              <a:pt x="1097037" y="240695"/>
                              <a:pt x="1061961" y="318105"/>
                              <a:pt x="947056" y="264886"/>
                            </a:cubicBezTo>
                            <a:cubicBezTo>
                              <a:pt x="1100666" y="154820"/>
                              <a:pt x="978504" y="88295"/>
                              <a:pt x="994228" y="0"/>
                            </a:cubicBezTo>
                            <a:cubicBezTo>
                              <a:pt x="868437" y="390677"/>
                              <a:pt x="437847" y="95552"/>
                              <a:pt x="322942" y="301171"/>
                            </a:cubicBezTo>
                            <a:cubicBezTo>
                              <a:pt x="244322" y="284238"/>
                              <a:pt x="111275" y="234647"/>
                              <a:pt x="76199" y="43543"/>
                            </a:cubicBezTo>
                            <a:lnTo>
                              <a:pt x="0" y="134256"/>
                            </a:lnTo>
                            <a:cubicBezTo>
                              <a:pt x="44752" y="347133"/>
                              <a:pt x="180218" y="418495"/>
                              <a:pt x="253999" y="460829"/>
                            </a:cubicBezTo>
                            <a:close/>
                          </a:path>
                        </a:pathLst>
                      </a:custGeom>
                      <a:solidFill>
                        <a:srgbClr val="50004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" name="角丸四角形 8"/>
                    <p:cNvSpPr/>
                    <p:nvPr/>
                  </p:nvSpPr>
                  <p:spPr>
                    <a:xfrm rot="1224561">
                      <a:off x="1671692" y="3854913"/>
                      <a:ext cx="97972" cy="693057"/>
                    </a:xfrm>
                    <a:prstGeom prst="roundRect">
                      <a:avLst>
                        <a:gd name="adj" fmla="val 49999"/>
                      </a:avLst>
                    </a:prstGeom>
                    <a:solidFill>
                      <a:srgbClr val="CC9900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0" name="フリーフォーム 9"/>
                    <p:cNvSpPr/>
                    <p:nvPr/>
                  </p:nvSpPr>
                  <p:spPr>
                    <a:xfrm>
                      <a:off x="2044360" y="3928864"/>
                      <a:ext cx="1888673" cy="499917"/>
                    </a:xfrm>
                    <a:custGeom>
                      <a:avLst/>
                      <a:gdLst>
                        <a:gd name="connsiteX0" fmla="*/ 0 w 1883228"/>
                        <a:gd name="connsiteY0" fmla="*/ 0 h 386442"/>
                        <a:gd name="connsiteX1" fmla="*/ 1883228 w 1883228"/>
                        <a:gd name="connsiteY1" fmla="*/ 277585 h 386442"/>
                        <a:gd name="connsiteX2" fmla="*/ 1469571 w 1883228"/>
                        <a:gd name="connsiteY2" fmla="*/ 386442 h 386442"/>
                        <a:gd name="connsiteX3" fmla="*/ 0 w 1883228"/>
                        <a:gd name="connsiteY3" fmla="*/ 0 h 386442"/>
                        <a:gd name="connsiteX0" fmla="*/ 0 w 1887892"/>
                        <a:gd name="connsiteY0" fmla="*/ 0 h 386442"/>
                        <a:gd name="connsiteX1" fmla="*/ 1883228 w 1887892"/>
                        <a:gd name="connsiteY1" fmla="*/ 277585 h 386442"/>
                        <a:gd name="connsiteX2" fmla="*/ 1469571 w 1887892"/>
                        <a:gd name="connsiteY2" fmla="*/ 386442 h 386442"/>
                        <a:gd name="connsiteX3" fmla="*/ 0 w 1887892"/>
                        <a:gd name="connsiteY3" fmla="*/ 0 h 386442"/>
                        <a:gd name="connsiteX0" fmla="*/ 0 w 1887892"/>
                        <a:gd name="connsiteY0" fmla="*/ 0 h 386442"/>
                        <a:gd name="connsiteX1" fmla="*/ 1883228 w 1887892"/>
                        <a:gd name="connsiteY1" fmla="*/ 277585 h 386442"/>
                        <a:gd name="connsiteX2" fmla="*/ 1469571 w 1887892"/>
                        <a:gd name="connsiteY2" fmla="*/ 386442 h 386442"/>
                        <a:gd name="connsiteX3" fmla="*/ 0 w 1887892"/>
                        <a:gd name="connsiteY3" fmla="*/ 0 h 386442"/>
                        <a:gd name="connsiteX0" fmla="*/ 0 w 1887892"/>
                        <a:gd name="connsiteY0" fmla="*/ 0 h 386442"/>
                        <a:gd name="connsiteX1" fmla="*/ 1883228 w 1887892"/>
                        <a:gd name="connsiteY1" fmla="*/ 277585 h 386442"/>
                        <a:gd name="connsiteX2" fmla="*/ 1469571 w 1887892"/>
                        <a:gd name="connsiteY2" fmla="*/ 386442 h 386442"/>
                        <a:gd name="connsiteX3" fmla="*/ 0 w 1887892"/>
                        <a:gd name="connsiteY3" fmla="*/ 0 h 386442"/>
                        <a:gd name="connsiteX0" fmla="*/ 0 w 1883228"/>
                        <a:gd name="connsiteY0" fmla="*/ 0 h 277585"/>
                        <a:gd name="connsiteX1" fmla="*/ 1883228 w 1883228"/>
                        <a:gd name="connsiteY1" fmla="*/ 277585 h 277585"/>
                        <a:gd name="connsiteX2" fmla="*/ 0 w 1883228"/>
                        <a:gd name="connsiteY2" fmla="*/ 0 h 277585"/>
                        <a:gd name="connsiteX0" fmla="*/ 0 w 1883772"/>
                        <a:gd name="connsiteY0" fmla="*/ 0 h 347709"/>
                        <a:gd name="connsiteX1" fmla="*/ 1883228 w 1883772"/>
                        <a:gd name="connsiteY1" fmla="*/ 277585 h 347709"/>
                        <a:gd name="connsiteX2" fmla="*/ 0 w 1883772"/>
                        <a:gd name="connsiteY2" fmla="*/ 0 h 347709"/>
                        <a:gd name="connsiteX0" fmla="*/ 0 w 1883772"/>
                        <a:gd name="connsiteY0" fmla="*/ 0 h 347709"/>
                        <a:gd name="connsiteX1" fmla="*/ 1883228 w 1883772"/>
                        <a:gd name="connsiteY1" fmla="*/ 277585 h 347709"/>
                        <a:gd name="connsiteX2" fmla="*/ 0 w 1883772"/>
                        <a:gd name="connsiteY2" fmla="*/ 0 h 347709"/>
                        <a:gd name="connsiteX0" fmla="*/ 0 w 1883228"/>
                        <a:gd name="connsiteY0" fmla="*/ 0 h 349868"/>
                        <a:gd name="connsiteX1" fmla="*/ 1883228 w 1883228"/>
                        <a:gd name="connsiteY1" fmla="*/ 277585 h 349868"/>
                        <a:gd name="connsiteX2" fmla="*/ 0 w 1883228"/>
                        <a:gd name="connsiteY2" fmla="*/ 0 h 349868"/>
                        <a:gd name="connsiteX0" fmla="*/ 0 w 1883228"/>
                        <a:gd name="connsiteY0" fmla="*/ 0 h 349868"/>
                        <a:gd name="connsiteX1" fmla="*/ 1883228 w 1883228"/>
                        <a:gd name="connsiteY1" fmla="*/ 277585 h 349868"/>
                        <a:gd name="connsiteX2" fmla="*/ 0 w 1883228"/>
                        <a:gd name="connsiteY2" fmla="*/ 0 h 349868"/>
                        <a:gd name="connsiteX0" fmla="*/ 2694 w 1885922"/>
                        <a:gd name="connsiteY0" fmla="*/ 0 h 353579"/>
                        <a:gd name="connsiteX1" fmla="*/ 1885922 w 1885922"/>
                        <a:gd name="connsiteY1" fmla="*/ 277585 h 353579"/>
                        <a:gd name="connsiteX2" fmla="*/ 2694 w 1885922"/>
                        <a:gd name="connsiteY2" fmla="*/ 0 h 353579"/>
                        <a:gd name="connsiteX0" fmla="*/ 5476 w 1888704"/>
                        <a:gd name="connsiteY0" fmla="*/ 69535 h 423114"/>
                        <a:gd name="connsiteX1" fmla="*/ 1888704 w 1888704"/>
                        <a:gd name="connsiteY1" fmla="*/ 347120 h 423114"/>
                        <a:gd name="connsiteX2" fmla="*/ 5476 w 1888704"/>
                        <a:gd name="connsiteY2" fmla="*/ 69535 h 423114"/>
                        <a:gd name="connsiteX0" fmla="*/ 20233 w 1924275"/>
                        <a:gd name="connsiteY0" fmla="*/ 69535 h 380087"/>
                        <a:gd name="connsiteX1" fmla="*/ 1903461 w 1924275"/>
                        <a:gd name="connsiteY1" fmla="*/ 347120 h 380087"/>
                        <a:gd name="connsiteX2" fmla="*/ 966722 w 1924275"/>
                        <a:gd name="connsiteY2" fmla="*/ 343983 h 380087"/>
                        <a:gd name="connsiteX3" fmla="*/ 20233 w 1924275"/>
                        <a:gd name="connsiteY3" fmla="*/ 69535 h 380087"/>
                        <a:gd name="connsiteX0" fmla="*/ 18080 w 1924949"/>
                        <a:gd name="connsiteY0" fmla="*/ 69535 h 502555"/>
                        <a:gd name="connsiteX1" fmla="*/ 1901308 w 1924949"/>
                        <a:gd name="connsiteY1" fmla="*/ 347120 h 502555"/>
                        <a:gd name="connsiteX2" fmla="*/ 1073426 w 1924949"/>
                        <a:gd name="connsiteY2" fmla="*/ 493662 h 502555"/>
                        <a:gd name="connsiteX3" fmla="*/ 18080 w 1924949"/>
                        <a:gd name="connsiteY3" fmla="*/ 69535 h 502555"/>
                        <a:gd name="connsiteX0" fmla="*/ 18080 w 1927128"/>
                        <a:gd name="connsiteY0" fmla="*/ 69535 h 513437"/>
                        <a:gd name="connsiteX1" fmla="*/ 1901308 w 1927128"/>
                        <a:gd name="connsiteY1" fmla="*/ 347120 h 513437"/>
                        <a:gd name="connsiteX2" fmla="*/ 1073426 w 1927128"/>
                        <a:gd name="connsiteY2" fmla="*/ 493662 h 513437"/>
                        <a:gd name="connsiteX3" fmla="*/ 18080 w 1927128"/>
                        <a:gd name="connsiteY3" fmla="*/ 69535 h 513437"/>
                        <a:gd name="connsiteX0" fmla="*/ 18080 w 1901600"/>
                        <a:gd name="connsiteY0" fmla="*/ 69535 h 519171"/>
                        <a:gd name="connsiteX1" fmla="*/ 1901308 w 1901600"/>
                        <a:gd name="connsiteY1" fmla="*/ 347120 h 519171"/>
                        <a:gd name="connsiteX2" fmla="*/ 1073426 w 1901600"/>
                        <a:gd name="connsiteY2" fmla="*/ 493662 h 519171"/>
                        <a:gd name="connsiteX3" fmla="*/ 18080 w 1901600"/>
                        <a:gd name="connsiteY3" fmla="*/ 69535 h 519171"/>
                        <a:gd name="connsiteX0" fmla="*/ 18080 w 1901308"/>
                        <a:gd name="connsiteY0" fmla="*/ 69535 h 519171"/>
                        <a:gd name="connsiteX1" fmla="*/ 1901308 w 1901308"/>
                        <a:gd name="connsiteY1" fmla="*/ 347120 h 519171"/>
                        <a:gd name="connsiteX2" fmla="*/ 1073426 w 1901308"/>
                        <a:gd name="connsiteY2" fmla="*/ 493662 h 519171"/>
                        <a:gd name="connsiteX3" fmla="*/ 18080 w 1901308"/>
                        <a:gd name="connsiteY3" fmla="*/ 69535 h 519171"/>
                        <a:gd name="connsiteX0" fmla="*/ 18080 w 1901312"/>
                        <a:gd name="connsiteY0" fmla="*/ 76814 h 526450"/>
                        <a:gd name="connsiteX1" fmla="*/ 1901308 w 1901312"/>
                        <a:gd name="connsiteY1" fmla="*/ 354399 h 526450"/>
                        <a:gd name="connsiteX2" fmla="*/ 1073426 w 1901312"/>
                        <a:gd name="connsiteY2" fmla="*/ 500941 h 526450"/>
                        <a:gd name="connsiteX3" fmla="*/ 18080 w 1901312"/>
                        <a:gd name="connsiteY3" fmla="*/ 76814 h 526450"/>
                        <a:gd name="connsiteX0" fmla="*/ 18080 w 1901308"/>
                        <a:gd name="connsiteY0" fmla="*/ 51747 h 501383"/>
                        <a:gd name="connsiteX1" fmla="*/ 1043489 w 1901308"/>
                        <a:gd name="connsiteY1" fmla="*/ 37724 h 501383"/>
                        <a:gd name="connsiteX2" fmla="*/ 1901308 w 1901308"/>
                        <a:gd name="connsiteY2" fmla="*/ 329332 h 501383"/>
                        <a:gd name="connsiteX3" fmla="*/ 1073426 w 1901308"/>
                        <a:gd name="connsiteY3" fmla="*/ 475874 h 501383"/>
                        <a:gd name="connsiteX4" fmla="*/ 18080 w 1901308"/>
                        <a:gd name="connsiteY4" fmla="*/ 51747 h 501383"/>
                        <a:gd name="connsiteX0" fmla="*/ 18080 w 1901308"/>
                        <a:gd name="connsiteY0" fmla="*/ 17514 h 467150"/>
                        <a:gd name="connsiteX1" fmla="*/ 997224 w 1901308"/>
                        <a:gd name="connsiteY1" fmla="*/ 166777 h 467150"/>
                        <a:gd name="connsiteX2" fmla="*/ 1901308 w 1901308"/>
                        <a:gd name="connsiteY2" fmla="*/ 295099 h 467150"/>
                        <a:gd name="connsiteX3" fmla="*/ 1073426 w 1901308"/>
                        <a:gd name="connsiteY3" fmla="*/ 441641 h 467150"/>
                        <a:gd name="connsiteX4" fmla="*/ 18080 w 1901308"/>
                        <a:gd name="connsiteY4" fmla="*/ 17514 h 467150"/>
                        <a:gd name="connsiteX0" fmla="*/ 18080 w 1901308"/>
                        <a:gd name="connsiteY0" fmla="*/ 17514 h 467150"/>
                        <a:gd name="connsiteX1" fmla="*/ 997224 w 1901308"/>
                        <a:gd name="connsiteY1" fmla="*/ 166777 h 467150"/>
                        <a:gd name="connsiteX2" fmla="*/ 1901308 w 1901308"/>
                        <a:gd name="connsiteY2" fmla="*/ 295099 h 467150"/>
                        <a:gd name="connsiteX3" fmla="*/ 1073426 w 1901308"/>
                        <a:gd name="connsiteY3" fmla="*/ 441641 h 467150"/>
                        <a:gd name="connsiteX4" fmla="*/ 18080 w 1901308"/>
                        <a:gd name="connsiteY4" fmla="*/ 17514 h 467150"/>
                        <a:gd name="connsiteX0" fmla="*/ 18080 w 1901308"/>
                        <a:gd name="connsiteY0" fmla="*/ 17514 h 467150"/>
                        <a:gd name="connsiteX1" fmla="*/ 997224 w 1901308"/>
                        <a:gd name="connsiteY1" fmla="*/ 166777 h 467150"/>
                        <a:gd name="connsiteX2" fmla="*/ 1901308 w 1901308"/>
                        <a:gd name="connsiteY2" fmla="*/ 295099 h 467150"/>
                        <a:gd name="connsiteX3" fmla="*/ 1073426 w 1901308"/>
                        <a:gd name="connsiteY3" fmla="*/ 441641 h 467150"/>
                        <a:gd name="connsiteX4" fmla="*/ 18080 w 1901308"/>
                        <a:gd name="connsiteY4" fmla="*/ 17514 h 467150"/>
                        <a:gd name="connsiteX0" fmla="*/ 18080 w 1901308"/>
                        <a:gd name="connsiteY0" fmla="*/ 16427 h 466063"/>
                        <a:gd name="connsiteX1" fmla="*/ 997224 w 1901308"/>
                        <a:gd name="connsiteY1" fmla="*/ 165690 h 466063"/>
                        <a:gd name="connsiteX2" fmla="*/ 1901308 w 1901308"/>
                        <a:gd name="connsiteY2" fmla="*/ 294012 h 466063"/>
                        <a:gd name="connsiteX3" fmla="*/ 1073426 w 1901308"/>
                        <a:gd name="connsiteY3" fmla="*/ 440554 h 466063"/>
                        <a:gd name="connsiteX4" fmla="*/ 18080 w 1901308"/>
                        <a:gd name="connsiteY4" fmla="*/ 16427 h 466063"/>
                        <a:gd name="connsiteX0" fmla="*/ 18080 w 1901308"/>
                        <a:gd name="connsiteY0" fmla="*/ 50281 h 499917"/>
                        <a:gd name="connsiteX1" fmla="*/ 997224 w 1901308"/>
                        <a:gd name="connsiteY1" fmla="*/ 199544 h 499917"/>
                        <a:gd name="connsiteX2" fmla="*/ 1901308 w 1901308"/>
                        <a:gd name="connsiteY2" fmla="*/ 327866 h 499917"/>
                        <a:gd name="connsiteX3" fmla="*/ 1073426 w 1901308"/>
                        <a:gd name="connsiteY3" fmla="*/ 474408 h 499917"/>
                        <a:gd name="connsiteX4" fmla="*/ 18080 w 1901308"/>
                        <a:gd name="connsiteY4" fmla="*/ 50281 h 499917"/>
                        <a:gd name="connsiteX0" fmla="*/ 5445 w 1888673"/>
                        <a:gd name="connsiteY0" fmla="*/ 50281 h 499917"/>
                        <a:gd name="connsiteX1" fmla="*/ 984589 w 1888673"/>
                        <a:gd name="connsiteY1" fmla="*/ 199544 h 499917"/>
                        <a:gd name="connsiteX2" fmla="*/ 1888673 w 1888673"/>
                        <a:gd name="connsiteY2" fmla="*/ 327866 h 499917"/>
                        <a:gd name="connsiteX3" fmla="*/ 1060791 w 1888673"/>
                        <a:gd name="connsiteY3" fmla="*/ 474408 h 499917"/>
                        <a:gd name="connsiteX4" fmla="*/ 5445 w 1888673"/>
                        <a:gd name="connsiteY4" fmla="*/ 50281 h 499917"/>
                        <a:gd name="connsiteX0" fmla="*/ 5445 w 1888673"/>
                        <a:gd name="connsiteY0" fmla="*/ 50281 h 499917"/>
                        <a:gd name="connsiteX1" fmla="*/ 984589 w 1888673"/>
                        <a:gd name="connsiteY1" fmla="*/ 199544 h 499917"/>
                        <a:gd name="connsiteX2" fmla="*/ 1888673 w 1888673"/>
                        <a:gd name="connsiteY2" fmla="*/ 327866 h 499917"/>
                        <a:gd name="connsiteX3" fmla="*/ 1060791 w 1888673"/>
                        <a:gd name="connsiteY3" fmla="*/ 474408 h 499917"/>
                        <a:gd name="connsiteX4" fmla="*/ 5445 w 1888673"/>
                        <a:gd name="connsiteY4" fmla="*/ 50281 h 499917"/>
                        <a:gd name="connsiteX0" fmla="*/ 5445 w 1888673"/>
                        <a:gd name="connsiteY0" fmla="*/ 50281 h 499917"/>
                        <a:gd name="connsiteX1" fmla="*/ 984589 w 1888673"/>
                        <a:gd name="connsiteY1" fmla="*/ 199544 h 499917"/>
                        <a:gd name="connsiteX2" fmla="*/ 1888673 w 1888673"/>
                        <a:gd name="connsiteY2" fmla="*/ 327866 h 499917"/>
                        <a:gd name="connsiteX3" fmla="*/ 1060791 w 1888673"/>
                        <a:gd name="connsiteY3" fmla="*/ 474408 h 499917"/>
                        <a:gd name="connsiteX4" fmla="*/ 5445 w 1888673"/>
                        <a:gd name="connsiteY4" fmla="*/ 50281 h 499917"/>
                        <a:gd name="connsiteX0" fmla="*/ 5445 w 1888673"/>
                        <a:gd name="connsiteY0" fmla="*/ 50281 h 499917"/>
                        <a:gd name="connsiteX1" fmla="*/ 984589 w 1888673"/>
                        <a:gd name="connsiteY1" fmla="*/ 199544 h 499917"/>
                        <a:gd name="connsiteX2" fmla="*/ 1888673 w 1888673"/>
                        <a:gd name="connsiteY2" fmla="*/ 327866 h 499917"/>
                        <a:gd name="connsiteX3" fmla="*/ 1060791 w 1888673"/>
                        <a:gd name="connsiteY3" fmla="*/ 474408 h 499917"/>
                        <a:gd name="connsiteX4" fmla="*/ 5445 w 1888673"/>
                        <a:gd name="connsiteY4" fmla="*/ 50281 h 4999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88673" h="499917">
                          <a:moveTo>
                            <a:pt x="5445" y="50281"/>
                          </a:moveTo>
                          <a:cubicBezTo>
                            <a:pt x="60328" y="-112551"/>
                            <a:pt x="782296" y="169608"/>
                            <a:pt x="984589" y="199544"/>
                          </a:cubicBezTo>
                          <a:cubicBezTo>
                            <a:pt x="1442695" y="316565"/>
                            <a:pt x="1867355" y="99719"/>
                            <a:pt x="1888673" y="327866"/>
                          </a:cubicBezTo>
                          <a:cubicBezTo>
                            <a:pt x="1888579" y="433479"/>
                            <a:pt x="1445419" y="553329"/>
                            <a:pt x="1060791" y="474408"/>
                          </a:cubicBezTo>
                          <a:cubicBezTo>
                            <a:pt x="746920" y="428144"/>
                            <a:pt x="-74478" y="150451"/>
                            <a:pt x="5445" y="50281"/>
                          </a:cubicBezTo>
                          <a:close/>
                        </a:path>
                      </a:pathLst>
                    </a:custGeom>
                    <a:solidFill>
                      <a:srgbClr val="A568D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8" name="角丸四角形 7"/>
                    <p:cNvSpPr/>
                    <p:nvPr/>
                  </p:nvSpPr>
                  <p:spPr>
                    <a:xfrm rot="1224561">
                      <a:off x="3251262" y="4227630"/>
                      <a:ext cx="97972" cy="693057"/>
                    </a:xfrm>
                    <a:prstGeom prst="roundRect">
                      <a:avLst>
                        <a:gd name="adj" fmla="val 49999"/>
                      </a:avLst>
                    </a:prstGeom>
                    <a:solidFill>
                      <a:srgbClr val="CC9900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グループ化 51"/>
                  <p:cNvGrpSpPr/>
                  <p:nvPr/>
                </p:nvGrpSpPr>
                <p:grpSpPr>
                  <a:xfrm>
                    <a:off x="2187635" y="1445794"/>
                    <a:ext cx="1580065" cy="2211557"/>
                    <a:chOff x="2187635" y="1445794"/>
                    <a:chExt cx="1580065" cy="2211557"/>
                  </a:xfrm>
                </p:grpSpPr>
                <p:sp>
                  <p:nvSpPr>
                    <p:cNvPr id="53" name="フリーフォーム 52"/>
                    <p:cNvSpPr/>
                    <p:nvPr/>
                  </p:nvSpPr>
                  <p:spPr>
                    <a:xfrm rot="1788566">
                      <a:off x="2187635" y="2340722"/>
                      <a:ext cx="728835" cy="393299"/>
                    </a:xfrm>
                    <a:custGeom>
                      <a:avLst/>
                      <a:gdLst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300633 h 402233"/>
                        <a:gd name="connsiteX1" fmla="*/ 96520 w 579120"/>
                        <a:gd name="connsiteY1" fmla="*/ 77113 h 402233"/>
                        <a:gd name="connsiteX2" fmla="*/ 10160 w 579120"/>
                        <a:gd name="connsiteY2" fmla="*/ 26313 h 402233"/>
                        <a:gd name="connsiteX3" fmla="*/ 0 w 579120"/>
                        <a:gd name="connsiteY3" fmla="*/ 163473 h 402233"/>
                        <a:gd name="connsiteX4" fmla="*/ 508000 w 579120"/>
                        <a:gd name="connsiteY4" fmla="*/ 402233 h 402233"/>
                        <a:gd name="connsiteX5" fmla="*/ 579120 w 579120"/>
                        <a:gd name="connsiteY5" fmla="*/ 300633 h 402233"/>
                        <a:gd name="connsiteX0" fmla="*/ 650289 w 650289"/>
                        <a:gd name="connsiteY0" fmla="*/ 300633 h 402233"/>
                        <a:gd name="connsiteX1" fmla="*/ 167689 w 650289"/>
                        <a:gd name="connsiteY1" fmla="*/ 77113 h 402233"/>
                        <a:gd name="connsiteX2" fmla="*/ 81329 w 650289"/>
                        <a:gd name="connsiteY2" fmla="*/ 26313 h 402233"/>
                        <a:gd name="connsiteX3" fmla="*/ 71169 w 650289"/>
                        <a:gd name="connsiteY3" fmla="*/ 163473 h 402233"/>
                        <a:gd name="connsiteX4" fmla="*/ 579169 w 650289"/>
                        <a:gd name="connsiteY4" fmla="*/ 402233 h 402233"/>
                        <a:gd name="connsiteX5" fmla="*/ 650289 w 650289"/>
                        <a:gd name="connsiteY5" fmla="*/ 300633 h 402233"/>
                        <a:gd name="connsiteX0" fmla="*/ 773182 w 773182"/>
                        <a:gd name="connsiteY0" fmla="*/ 300633 h 402233"/>
                        <a:gd name="connsiteX1" fmla="*/ 290582 w 773182"/>
                        <a:gd name="connsiteY1" fmla="*/ 77113 h 402233"/>
                        <a:gd name="connsiteX2" fmla="*/ 204222 w 773182"/>
                        <a:gd name="connsiteY2" fmla="*/ 26313 h 402233"/>
                        <a:gd name="connsiteX3" fmla="*/ 194062 w 773182"/>
                        <a:gd name="connsiteY3" fmla="*/ 163473 h 402233"/>
                        <a:gd name="connsiteX4" fmla="*/ 702062 w 773182"/>
                        <a:gd name="connsiteY4" fmla="*/ 402233 h 402233"/>
                        <a:gd name="connsiteX5" fmla="*/ 773182 w 773182"/>
                        <a:gd name="connsiteY5" fmla="*/ 300633 h 402233"/>
                        <a:gd name="connsiteX0" fmla="*/ 764124 w 764124"/>
                        <a:gd name="connsiteY0" fmla="*/ 291562 h 393162"/>
                        <a:gd name="connsiteX1" fmla="*/ 281524 w 764124"/>
                        <a:gd name="connsiteY1" fmla="*/ 68042 h 393162"/>
                        <a:gd name="connsiteX2" fmla="*/ 219929 w 764124"/>
                        <a:gd name="connsiteY2" fmla="*/ 45817 h 393162"/>
                        <a:gd name="connsiteX3" fmla="*/ 185004 w 764124"/>
                        <a:gd name="connsiteY3" fmla="*/ 154402 h 393162"/>
                        <a:gd name="connsiteX4" fmla="*/ 693004 w 764124"/>
                        <a:gd name="connsiteY4" fmla="*/ 393162 h 393162"/>
                        <a:gd name="connsiteX5" fmla="*/ 764124 w 764124"/>
                        <a:gd name="connsiteY5" fmla="*/ 291562 h 393162"/>
                        <a:gd name="connsiteX0" fmla="*/ 764124 w 764124"/>
                        <a:gd name="connsiteY0" fmla="*/ 304898 h 406498"/>
                        <a:gd name="connsiteX1" fmla="*/ 281524 w 764124"/>
                        <a:gd name="connsiteY1" fmla="*/ 81378 h 406498"/>
                        <a:gd name="connsiteX2" fmla="*/ 219929 w 764124"/>
                        <a:gd name="connsiteY2" fmla="*/ 59153 h 406498"/>
                        <a:gd name="connsiteX3" fmla="*/ 185004 w 764124"/>
                        <a:gd name="connsiteY3" fmla="*/ 167738 h 406498"/>
                        <a:gd name="connsiteX4" fmla="*/ 693004 w 764124"/>
                        <a:gd name="connsiteY4" fmla="*/ 406498 h 406498"/>
                        <a:gd name="connsiteX5" fmla="*/ 764124 w 764124"/>
                        <a:gd name="connsiteY5" fmla="*/ 304898 h 406498"/>
                        <a:gd name="connsiteX0" fmla="*/ 746979 w 746979"/>
                        <a:gd name="connsiteY0" fmla="*/ 299183 h 406498"/>
                        <a:gd name="connsiteX1" fmla="*/ 281524 w 746979"/>
                        <a:gd name="connsiteY1" fmla="*/ 81378 h 406498"/>
                        <a:gd name="connsiteX2" fmla="*/ 219929 w 746979"/>
                        <a:gd name="connsiteY2" fmla="*/ 59153 h 406498"/>
                        <a:gd name="connsiteX3" fmla="*/ 185004 w 746979"/>
                        <a:gd name="connsiteY3" fmla="*/ 167738 h 406498"/>
                        <a:gd name="connsiteX4" fmla="*/ 693004 w 746979"/>
                        <a:gd name="connsiteY4" fmla="*/ 406498 h 406498"/>
                        <a:gd name="connsiteX5" fmla="*/ 746979 w 746979"/>
                        <a:gd name="connsiteY5" fmla="*/ 299183 h 40649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54714"/>
                        <a:gd name="connsiteY0" fmla="*/ 299183 h 410308"/>
                        <a:gd name="connsiteX1" fmla="*/ 281524 w 754714"/>
                        <a:gd name="connsiteY1" fmla="*/ 81378 h 410308"/>
                        <a:gd name="connsiteX2" fmla="*/ 219929 w 754714"/>
                        <a:gd name="connsiteY2" fmla="*/ 59153 h 410308"/>
                        <a:gd name="connsiteX3" fmla="*/ 185004 w 754714"/>
                        <a:gd name="connsiteY3" fmla="*/ 167738 h 410308"/>
                        <a:gd name="connsiteX4" fmla="*/ 706339 w 754714"/>
                        <a:gd name="connsiteY4" fmla="*/ 410308 h 410308"/>
                        <a:gd name="connsiteX5" fmla="*/ 746979 w 754714"/>
                        <a:gd name="connsiteY5" fmla="*/ 299183 h 410308"/>
                        <a:gd name="connsiteX0" fmla="*/ 746979 w 767844"/>
                        <a:gd name="connsiteY0" fmla="*/ 299183 h 410308"/>
                        <a:gd name="connsiteX1" fmla="*/ 281524 w 767844"/>
                        <a:gd name="connsiteY1" fmla="*/ 81378 h 410308"/>
                        <a:gd name="connsiteX2" fmla="*/ 219929 w 767844"/>
                        <a:gd name="connsiteY2" fmla="*/ 59153 h 410308"/>
                        <a:gd name="connsiteX3" fmla="*/ 185004 w 767844"/>
                        <a:gd name="connsiteY3" fmla="*/ 167738 h 410308"/>
                        <a:gd name="connsiteX4" fmla="*/ 706339 w 767844"/>
                        <a:gd name="connsiteY4" fmla="*/ 410308 h 410308"/>
                        <a:gd name="connsiteX5" fmla="*/ 746979 w 767844"/>
                        <a:gd name="connsiteY5" fmla="*/ 299183 h 410308"/>
                        <a:gd name="connsiteX0" fmla="*/ 746979 w 760095"/>
                        <a:gd name="connsiteY0" fmla="*/ 299183 h 410308"/>
                        <a:gd name="connsiteX1" fmla="*/ 281524 w 760095"/>
                        <a:gd name="connsiteY1" fmla="*/ 81378 h 410308"/>
                        <a:gd name="connsiteX2" fmla="*/ 219929 w 760095"/>
                        <a:gd name="connsiteY2" fmla="*/ 59153 h 410308"/>
                        <a:gd name="connsiteX3" fmla="*/ 185004 w 760095"/>
                        <a:gd name="connsiteY3" fmla="*/ 167738 h 410308"/>
                        <a:gd name="connsiteX4" fmla="*/ 706339 w 760095"/>
                        <a:gd name="connsiteY4" fmla="*/ 410308 h 410308"/>
                        <a:gd name="connsiteX5" fmla="*/ 746979 w 760095"/>
                        <a:gd name="connsiteY5" fmla="*/ 299183 h 410308"/>
                        <a:gd name="connsiteX0" fmla="*/ 729098 w 742214"/>
                        <a:gd name="connsiteY0" fmla="*/ 299183 h 410308"/>
                        <a:gd name="connsiteX1" fmla="*/ 263643 w 742214"/>
                        <a:gd name="connsiteY1" fmla="*/ 81378 h 410308"/>
                        <a:gd name="connsiteX2" fmla="*/ 202048 w 742214"/>
                        <a:gd name="connsiteY2" fmla="*/ 59153 h 410308"/>
                        <a:gd name="connsiteX3" fmla="*/ 167123 w 742214"/>
                        <a:gd name="connsiteY3" fmla="*/ 167738 h 410308"/>
                        <a:gd name="connsiteX4" fmla="*/ 688458 w 742214"/>
                        <a:gd name="connsiteY4" fmla="*/ 410308 h 410308"/>
                        <a:gd name="connsiteX5" fmla="*/ 729098 w 742214"/>
                        <a:gd name="connsiteY5" fmla="*/ 299183 h 410308"/>
                        <a:gd name="connsiteX0" fmla="*/ 701239 w 714355"/>
                        <a:gd name="connsiteY0" fmla="*/ 299183 h 410308"/>
                        <a:gd name="connsiteX1" fmla="*/ 235784 w 714355"/>
                        <a:gd name="connsiteY1" fmla="*/ 81378 h 410308"/>
                        <a:gd name="connsiteX2" fmla="*/ 174189 w 714355"/>
                        <a:gd name="connsiteY2" fmla="*/ 59153 h 410308"/>
                        <a:gd name="connsiteX3" fmla="*/ 139264 w 714355"/>
                        <a:gd name="connsiteY3" fmla="*/ 167738 h 410308"/>
                        <a:gd name="connsiteX4" fmla="*/ 660599 w 714355"/>
                        <a:gd name="connsiteY4" fmla="*/ 410308 h 410308"/>
                        <a:gd name="connsiteX5" fmla="*/ 701239 w 714355"/>
                        <a:gd name="connsiteY5" fmla="*/ 299183 h 410308"/>
                        <a:gd name="connsiteX0" fmla="*/ 688733 w 701849"/>
                        <a:gd name="connsiteY0" fmla="*/ 299183 h 410308"/>
                        <a:gd name="connsiteX1" fmla="*/ 223278 w 701849"/>
                        <a:gd name="connsiteY1" fmla="*/ 81378 h 410308"/>
                        <a:gd name="connsiteX2" fmla="*/ 161683 w 701849"/>
                        <a:gd name="connsiteY2" fmla="*/ 59153 h 410308"/>
                        <a:gd name="connsiteX3" fmla="*/ 126758 w 701849"/>
                        <a:gd name="connsiteY3" fmla="*/ 167738 h 410308"/>
                        <a:gd name="connsiteX4" fmla="*/ 648093 w 701849"/>
                        <a:gd name="connsiteY4" fmla="*/ 410308 h 410308"/>
                        <a:gd name="connsiteX5" fmla="*/ 688733 w 701849"/>
                        <a:gd name="connsiteY5" fmla="*/ 299183 h 410308"/>
                        <a:gd name="connsiteX0" fmla="*/ 590205 w 603321"/>
                        <a:gd name="connsiteY0" fmla="*/ 222838 h 333963"/>
                        <a:gd name="connsiteX1" fmla="*/ 124750 w 603321"/>
                        <a:gd name="connsiteY1" fmla="*/ 5033 h 333963"/>
                        <a:gd name="connsiteX2" fmla="*/ 28230 w 603321"/>
                        <a:gd name="connsiteY2" fmla="*/ 91393 h 333963"/>
                        <a:gd name="connsiteX3" fmla="*/ 549565 w 603321"/>
                        <a:gd name="connsiteY3" fmla="*/ 333963 h 333963"/>
                        <a:gd name="connsiteX4" fmla="*/ 590205 w 603321"/>
                        <a:gd name="connsiteY4" fmla="*/ 222838 h 333963"/>
                        <a:gd name="connsiteX0" fmla="*/ 580393 w 593509"/>
                        <a:gd name="connsiteY0" fmla="*/ 326416 h 437541"/>
                        <a:gd name="connsiteX1" fmla="*/ 114938 w 593509"/>
                        <a:gd name="connsiteY1" fmla="*/ 108611 h 437541"/>
                        <a:gd name="connsiteX2" fmla="*/ 18418 w 593509"/>
                        <a:gd name="connsiteY2" fmla="*/ 194971 h 437541"/>
                        <a:gd name="connsiteX3" fmla="*/ 539753 w 593509"/>
                        <a:gd name="connsiteY3" fmla="*/ 437541 h 437541"/>
                        <a:gd name="connsiteX4" fmla="*/ 580393 w 593509"/>
                        <a:gd name="connsiteY4" fmla="*/ 326416 h 437541"/>
                        <a:gd name="connsiteX0" fmla="*/ 684951 w 698067"/>
                        <a:gd name="connsiteY0" fmla="*/ 312964 h 424089"/>
                        <a:gd name="connsiteX1" fmla="*/ 219496 w 698067"/>
                        <a:gd name="connsiteY1" fmla="*/ 95159 h 424089"/>
                        <a:gd name="connsiteX2" fmla="*/ 122976 w 698067"/>
                        <a:gd name="connsiteY2" fmla="*/ 181519 h 424089"/>
                        <a:gd name="connsiteX3" fmla="*/ 644311 w 698067"/>
                        <a:gd name="connsiteY3" fmla="*/ 424089 h 424089"/>
                        <a:gd name="connsiteX4" fmla="*/ 684951 w 698067"/>
                        <a:gd name="connsiteY4" fmla="*/ 312964 h 424089"/>
                        <a:gd name="connsiteX0" fmla="*/ 692496 w 705612"/>
                        <a:gd name="connsiteY0" fmla="*/ 336460 h 447585"/>
                        <a:gd name="connsiteX1" fmla="*/ 227041 w 705612"/>
                        <a:gd name="connsiteY1" fmla="*/ 118655 h 447585"/>
                        <a:gd name="connsiteX2" fmla="*/ 130521 w 705612"/>
                        <a:gd name="connsiteY2" fmla="*/ 205015 h 447585"/>
                        <a:gd name="connsiteX3" fmla="*/ 651856 w 705612"/>
                        <a:gd name="connsiteY3" fmla="*/ 447585 h 447585"/>
                        <a:gd name="connsiteX4" fmla="*/ 692496 w 705612"/>
                        <a:gd name="connsiteY4" fmla="*/ 336460 h 4475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05612" h="447585">
                          <a:moveTo>
                            <a:pt x="692496" y="336460"/>
                          </a:moveTo>
                          <a:cubicBezTo>
                            <a:pt x="576079" y="306403"/>
                            <a:pt x="377113" y="216657"/>
                            <a:pt x="227041" y="118655"/>
                          </a:cubicBezTo>
                          <a:cubicBezTo>
                            <a:pt x="173102" y="-200960"/>
                            <a:pt x="-189605" y="229005"/>
                            <a:pt x="130521" y="205015"/>
                          </a:cubicBezTo>
                          <a:cubicBezTo>
                            <a:pt x="291599" y="299207"/>
                            <a:pt x="471093" y="392128"/>
                            <a:pt x="651856" y="447585"/>
                          </a:cubicBezTo>
                          <a:cubicBezTo>
                            <a:pt x="713663" y="443563"/>
                            <a:pt x="714509" y="381122"/>
                            <a:pt x="692496" y="336460"/>
                          </a:cubicBez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11" name="グループ化 10"/>
                    <p:cNvGrpSpPr>
                      <a:grpSpLocks noChangeAspect="1"/>
                    </p:cNvGrpSpPr>
                    <p:nvPr/>
                  </p:nvGrpSpPr>
                  <p:grpSpPr>
                    <a:xfrm rot="175972">
                      <a:off x="2287968" y="1445794"/>
                      <a:ext cx="1479732" cy="2211557"/>
                      <a:chOff x="3148446" y="2827043"/>
                      <a:chExt cx="1584438" cy="2368048"/>
                    </a:xfrm>
                  </p:grpSpPr>
                  <p:sp>
                    <p:nvSpPr>
                      <p:cNvPr id="12" name="フリーフォーム 11"/>
                      <p:cNvSpPr/>
                      <p:nvPr/>
                    </p:nvSpPr>
                    <p:spPr>
                      <a:xfrm rot="237981">
                        <a:off x="4431259" y="4132172"/>
                        <a:ext cx="301625" cy="349259"/>
                      </a:xfrm>
                      <a:custGeom>
                        <a:avLst/>
                        <a:gdLst>
                          <a:gd name="connsiteX0" fmla="*/ 28575 w 292100"/>
                          <a:gd name="connsiteY0" fmla="*/ 127000 h 349250"/>
                          <a:gd name="connsiteX1" fmla="*/ 238125 w 292100"/>
                          <a:gd name="connsiteY1" fmla="*/ 0 h 349250"/>
                          <a:gd name="connsiteX2" fmla="*/ 292100 w 292100"/>
                          <a:gd name="connsiteY2" fmla="*/ 152400 h 349250"/>
                          <a:gd name="connsiteX3" fmla="*/ 57150 w 292100"/>
                          <a:gd name="connsiteY3" fmla="*/ 187325 h 349250"/>
                          <a:gd name="connsiteX4" fmla="*/ 285750 w 292100"/>
                          <a:gd name="connsiteY4" fmla="*/ 282575 h 349250"/>
                          <a:gd name="connsiteX5" fmla="*/ 241300 w 292100"/>
                          <a:gd name="connsiteY5" fmla="*/ 349250 h 349250"/>
                          <a:gd name="connsiteX6" fmla="*/ 0 w 292100"/>
                          <a:gd name="connsiteY6" fmla="*/ 219075 h 349250"/>
                          <a:gd name="connsiteX7" fmla="*/ 28575 w 292100"/>
                          <a:gd name="connsiteY7" fmla="*/ 127000 h 349250"/>
                          <a:gd name="connsiteX0" fmla="*/ 28575 w 292100"/>
                          <a:gd name="connsiteY0" fmla="*/ 127000 h 349250"/>
                          <a:gd name="connsiteX1" fmla="*/ 238125 w 292100"/>
                          <a:gd name="connsiteY1" fmla="*/ 0 h 349250"/>
                          <a:gd name="connsiteX2" fmla="*/ 292100 w 292100"/>
                          <a:gd name="connsiteY2" fmla="*/ 152400 h 349250"/>
                          <a:gd name="connsiteX3" fmla="*/ 57150 w 292100"/>
                          <a:gd name="connsiteY3" fmla="*/ 187325 h 349250"/>
                          <a:gd name="connsiteX4" fmla="*/ 285750 w 292100"/>
                          <a:gd name="connsiteY4" fmla="*/ 282575 h 349250"/>
                          <a:gd name="connsiteX5" fmla="*/ 241300 w 292100"/>
                          <a:gd name="connsiteY5" fmla="*/ 349250 h 349250"/>
                          <a:gd name="connsiteX6" fmla="*/ 0 w 292100"/>
                          <a:gd name="connsiteY6" fmla="*/ 219075 h 349250"/>
                          <a:gd name="connsiteX7" fmla="*/ 28575 w 292100"/>
                          <a:gd name="connsiteY7" fmla="*/ 127000 h 349250"/>
                          <a:gd name="connsiteX0" fmla="*/ 28575 w 292100"/>
                          <a:gd name="connsiteY0" fmla="*/ 127000 h 349250"/>
                          <a:gd name="connsiteX1" fmla="*/ 238125 w 292100"/>
                          <a:gd name="connsiteY1" fmla="*/ 0 h 349250"/>
                          <a:gd name="connsiteX2" fmla="*/ 292100 w 292100"/>
                          <a:gd name="connsiteY2" fmla="*/ 152400 h 349250"/>
                          <a:gd name="connsiteX3" fmla="*/ 57150 w 292100"/>
                          <a:gd name="connsiteY3" fmla="*/ 187325 h 349250"/>
                          <a:gd name="connsiteX4" fmla="*/ 285750 w 292100"/>
                          <a:gd name="connsiteY4" fmla="*/ 282575 h 349250"/>
                          <a:gd name="connsiteX5" fmla="*/ 241300 w 292100"/>
                          <a:gd name="connsiteY5" fmla="*/ 349250 h 349250"/>
                          <a:gd name="connsiteX6" fmla="*/ 0 w 292100"/>
                          <a:gd name="connsiteY6" fmla="*/ 219075 h 349250"/>
                          <a:gd name="connsiteX7" fmla="*/ 28575 w 292100"/>
                          <a:gd name="connsiteY7" fmla="*/ 127000 h 349250"/>
                          <a:gd name="connsiteX0" fmla="*/ 28575 w 292100"/>
                          <a:gd name="connsiteY0" fmla="*/ 127000 h 349250"/>
                          <a:gd name="connsiteX1" fmla="*/ 238125 w 292100"/>
                          <a:gd name="connsiteY1" fmla="*/ 0 h 349250"/>
                          <a:gd name="connsiteX2" fmla="*/ 292100 w 292100"/>
                          <a:gd name="connsiteY2" fmla="*/ 152400 h 349250"/>
                          <a:gd name="connsiteX3" fmla="*/ 57150 w 292100"/>
                          <a:gd name="connsiteY3" fmla="*/ 187325 h 349250"/>
                          <a:gd name="connsiteX4" fmla="*/ 285750 w 292100"/>
                          <a:gd name="connsiteY4" fmla="*/ 282575 h 349250"/>
                          <a:gd name="connsiteX5" fmla="*/ 241300 w 292100"/>
                          <a:gd name="connsiteY5" fmla="*/ 349250 h 349250"/>
                          <a:gd name="connsiteX6" fmla="*/ 0 w 292100"/>
                          <a:gd name="connsiteY6" fmla="*/ 219075 h 349250"/>
                          <a:gd name="connsiteX7" fmla="*/ 28575 w 292100"/>
                          <a:gd name="connsiteY7" fmla="*/ 127000 h 349250"/>
                          <a:gd name="connsiteX0" fmla="*/ 28575 w 301625"/>
                          <a:gd name="connsiteY0" fmla="*/ 127000 h 349250"/>
                          <a:gd name="connsiteX1" fmla="*/ 238125 w 301625"/>
                          <a:gd name="connsiteY1" fmla="*/ 0 h 349250"/>
                          <a:gd name="connsiteX2" fmla="*/ 292100 w 301625"/>
                          <a:gd name="connsiteY2" fmla="*/ 152400 h 349250"/>
                          <a:gd name="connsiteX3" fmla="*/ 57150 w 301625"/>
                          <a:gd name="connsiteY3" fmla="*/ 187325 h 349250"/>
                          <a:gd name="connsiteX4" fmla="*/ 301625 w 301625"/>
                          <a:gd name="connsiteY4" fmla="*/ 254000 h 349250"/>
                          <a:gd name="connsiteX5" fmla="*/ 241300 w 301625"/>
                          <a:gd name="connsiteY5" fmla="*/ 349250 h 349250"/>
                          <a:gd name="connsiteX6" fmla="*/ 0 w 301625"/>
                          <a:gd name="connsiteY6" fmla="*/ 219075 h 349250"/>
                          <a:gd name="connsiteX7" fmla="*/ 28575 w 301625"/>
                          <a:gd name="connsiteY7" fmla="*/ 127000 h 349250"/>
                          <a:gd name="connsiteX0" fmla="*/ 28575 w 301625"/>
                          <a:gd name="connsiteY0" fmla="*/ 127000 h 349259"/>
                          <a:gd name="connsiteX1" fmla="*/ 238125 w 301625"/>
                          <a:gd name="connsiteY1" fmla="*/ 0 h 349259"/>
                          <a:gd name="connsiteX2" fmla="*/ 292100 w 301625"/>
                          <a:gd name="connsiteY2" fmla="*/ 152400 h 349259"/>
                          <a:gd name="connsiteX3" fmla="*/ 57150 w 301625"/>
                          <a:gd name="connsiteY3" fmla="*/ 187325 h 349259"/>
                          <a:gd name="connsiteX4" fmla="*/ 301625 w 301625"/>
                          <a:gd name="connsiteY4" fmla="*/ 254000 h 349259"/>
                          <a:gd name="connsiteX5" fmla="*/ 241300 w 301625"/>
                          <a:gd name="connsiteY5" fmla="*/ 349250 h 349259"/>
                          <a:gd name="connsiteX6" fmla="*/ 0 w 301625"/>
                          <a:gd name="connsiteY6" fmla="*/ 219075 h 349259"/>
                          <a:gd name="connsiteX7" fmla="*/ 28575 w 301625"/>
                          <a:gd name="connsiteY7" fmla="*/ 127000 h 349259"/>
                          <a:gd name="connsiteX0" fmla="*/ 28575 w 301625"/>
                          <a:gd name="connsiteY0" fmla="*/ 127000 h 349259"/>
                          <a:gd name="connsiteX1" fmla="*/ 238125 w 301625"/>
                          <a:gd name="connsiteY1" fmla="*/ 0 h 349259"/>
                          <a:gd name="connsiteX2" fmla="*/ 292100 w 301625"/>
                          <a:gd name="connsiteY2" fmla="*/ 152400 h 349259"/>
                          <a:gd name="connsiteX3" fmla="*/ 57150 w 301625"/>
                          <a:gd name="connsiteY3" fmla="*/ 187325 h 349259"/>
                          <a:gd name="connsiteX4" fmla="*/ 301625 w 301625"/>
                          <a:gd name="connsiteY4" fmla="*/ 254000 h 349259"/>
                          <a:gd name="connsiteX5" fmla="*/ 241300 w 301625"/>
                          <a:gd name="connsiteY5" fmla="*/ 349250 h 349259"/>
                          <a:gd name="connsiteX6" fmla="*/ 0 w 301625"/>
                          <a:gd name="connsiteY6" fmla="*/ 219075 h 349259"/>
                          <a:gd name="connsiteX7" fmla="*/ 28575 w 301625"/>
                          <a:gd name="connsiteY7" fmla="*/ 127000 h 349259"/>
                          <a:gd name="connsiteX0" fmla="*/ 28575 w 301625"/>
                          <a:gd name="connsiteY0" fmla="*/ 127000 h 349259"/>
                          <a:gd name="connsiteX1" fmla="*/ 238125 w 301625"/>
                          <a:gd name="connsiteY1" fmla="*/ 0 h 349259"/>
                          <a:gd name="connsiteX2" fmla="*/ 292100 w 301625"/>
                          <a:gd name="connsiteY2" fmla="*/ 152400 h 349259"/>
                          <a:gd name="connsiteX3" fmla="*/ 57150 w 301625"/>
                          <a:gd name="connsiteY3" fmla="*/ 187325 h 349259"/>
                          <a:gd name="connsiteX4" fmla="*/ 301625 w 301625"/>
                          <a:gd name="connsiteY4" fmla="*/ 254000 h 349259"/>
                          <a:gd name="connsiteX5" fmla="*/ 241300 w 301625"/>
                          <a:gd name="connsiteY5" fmla="*/ 349250 h 349259"/>
                          <a:gd name="connsiteX6" fmla="*/ 0 w 301625"/>
                          <a:gd name="connsiteY6" fmla="*/ 219075 h 349259"/>
                          <a:gd name="connsiteX7" fmla="*/ 28575 w 301625"/>
                          <a:gd name="connsiteY7" fmla="*/ 127000 h 349259"/>
                          <a:gd name="connsiteX0" fmla="*/ 28575 w 301625"/>
                          <a:gd name="connsiteY0" fmla="*/ 127000 h 349259"/>
                          <a:gd name="connsiteX1" fmla="*/ 238125 w 301625"/>
                          <a:gd name="connsiteY1" fmla="*/ 0 h 349259"/>
                          <a:gd name="connsiteX2" fmla="*/ 285750 w 301625"/>
                          <a:gd name="connsiteY2" fmla="*/ 184150 h 349259"/>
                          <a:gd name="connsiteX3" fmla="*/ 57150 w 301625"/>
                          <a:gd name="connsiteY3" fmla="*/ 187325 h 349259"/>
                          <a:gd name="connsiteX4" fmla="*/ 301625 w 301625"/>
                          <a:gd name="connsiteY4" fmla="*/ 254000 h 349259"/>
                          <a:gd name="connsiteX5" fmla="*/ 241300 w 301625"/>
                          <a:gd name="connsiteY5" fmla="*/ 349250 h 349259"/>
                          <a:gd name="connsiteX6" fmla="*/ 0 w 301625"/>
                          <a:gd name="connsiteY6" fmla="*/ 219075 h 349259"/>
                          <a:gd name="connsiteX7" fmla="*/ 28575 w 301625"/>
                          <a:gd name="connsiteY7" fmla="*/ 127000 h 3492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301625" h="349259">
                            <a:moveTo>
                              <a:pt x="28575" y="127000"/>
                            </a:moveTo>
                            <a:cubicBezTo>
                              <a:pt x="98425" y="84667"/>
                              <a:pt x="152400" y="20108"/>
                              <a:pt x="238125" y="0"/>
                            </a:cubicBezTo>
                            <a:cubicBezTo>
                              <a:pt x="291042" y="44450"/>
                              <a:pt x="293158" y="142875"/>
                              <a:pt x="285750" y="184150"/>
                            </a:cubicBezTo>
                            <a:cubicBezTo>
                              <a:pt x="194733" y="164042"/>
                              <a:pt x="135467" y="175683"/>
                              <a:pt x="57150" y="187325"/>
                            </a:cubicBezTo>
                            <a:cubicBezTo>
                              <a:pt x="133350" y="219075"/>
                              <a:pt x="206375" y="254000"/>
                              <a:pt x="301625" y="254000"/>
                            </a:cubicBezTo>
                            <a:lnTo>
                              <a:pt x="241300" y="349250"/>
                            </a:lnTo>
                            <a:cubicBezTo>
                              <a:pt x="125942" y="350308"/>
                              <a:pt x="80433" y="262467"/>
                              <a:pt x="0" y="219075"/>
                            </a:cubicBezTo>
                            <a:lnTo>
                              <a:pt x="28575" y="127000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" name="フリーフォーム 14"/>
                      <p:cNvSpPr/>
                      <p:nvPr/>
                    </p:nvSpPr>
                    <p:spPr>
                      <a:xfrm>
                        <a:off x="3235883" y="3745418"/>
                        <a:ext cx="1432124" cy="1449673"/>
                      </a:xfrm>
                      <a:custGeom>
                        <a:avLst/>
                        <a:gdLst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11480 w 535305"/>
                          <a:gd name="connsiteY3" fmla="*/ 9525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11480 w 535305"/>
                          <a:gd name="connsiteY3" fmla="*/ 9525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09575 w 535305"/>
                          <a:gd name="connsiteY3" fmla="*/ 0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71730"/>
                          <a:gd name="connsiteX1" fmla="*/ 0 w 535305"/>
                          <a:gd name="connsiteY1" fmla="*/ 697230 h 771730"/>
                          <a:gd name="connsiteX2" fmla="*/ 535305 w 535305"/>
                          <a:gd name="connsiteY2" fmla="*/ 723900 h 771730"/>
                          <a:gd name="connsiteX3" fmla="*/ 409575 w 535305"/>
                          <a:gd name="connsiteY3" fmla="*/ 0 h 771730"/>
                          <a:gd name="connsiteX4" fmla="*/ 194310 w 535305"/>
                          <a:gd name="connsiteY4" fmla="*/ 0 h 771730"/>
                          <a:gd name="connsiteX0" fmla="*/ 194310 w 535305"/>
                          <a:gd name="connsiteY0" fmla="*/ 0 h 790776"/>
                          <a:gd name="connsiteX1" fmla="*/ 0 w 535305"/>
                          <a:gd name="connsiteY1" fmla="*/ 697230 h 790776"/>
                          <a:gd name="connsiteX2" fmla="*/ 535305 w 535305"/>
                          <a:gd name="connsiteY2" fmla="*/ 723900 h 790776"/>
                          <a:gd name="connsiteX3" fmla="*/ 409575 w 535305"/>
                          <a:gd name="connsiteY3" fmla="*/ 0 h 790776"/>
                          <a:gd name="connsiteX4" fmla="*/ 194310 w 535305"/>
                          <a:gd name="connsiteY4" fmla="*/ 0 h 790776"/>
                          <a:gd name="connsiteX0" fmla="*/ 194310 w 535305"/>
                          <a:gd name="connsiteY0" fmla="*/ 0 h 767814"/>
                          <a:gd name="connsiteX1" fmla="*/ 0 w 535305"/>
                          <a:gd name="connsiteY1" fmla="*/ 697230 h 767814"/>
                          <a:gd name="connsiteX2" fmla="*/ 535305 w 535305"/>
                          <a:gd name="connsiteY2" fmla="*/ 723900 h 767814"/>
                          <a:gd name="connsiteX3" fmla="*/ 409575 w 535305"/>
                          <a:gd name="connsiteY3" fmla="*/ 0 h 767814"/>
                          <a:gd name="connsiteX4" fmla="*/ 194310 w 535305"/>
                          <a:gd name="connsiteY4" fmla="*/ 0 h 767814"/>
                          <a:gd name="connsiteX0" fmla="*/ 194310 w 535305"/>
                          <a:gd name="connsiteY0" fmla="*/ 0 h 780884"/>
                          <a:gd name="connsiteX1" fmla="*/ 0 w 535305"/>
                          <a:gd name="connsiteY1" fmla="*/ 697230 h 780884"/>
                          <a:gd name="connsiteX2" fmla="*/ 535305 w 535305"/>
                          <a:gd name="connsiteY2" fmla="*/ 723900 h 780884"/>
                          <a:gd name="connsiteX3" fmla="*/ 409575 w 535305"/>
                          <a:gd name="connsiteY3" fmla="*/ 0 h 780884"/>
                          <a:gd name="connsiteX4" fmla="*/ 194310 w 535305"/>
                          <a:gd name="connsiteY4" fmla="*/ 0 h 780884"/>
                          <a:gd name="connsiteX0" fmla="*/ 194310 w 547448"/>
                          <a:gd name="connsiteY0" fmla="*/ 0 h 780884"/>
                          <a:gd name="connsiteX1" fmla="*/ 0 w 547448"/>
                          <a:gd name="connsiteY1" fmla="*/ 697230 h 780884"/>
                          <a:gd name="connsiteX2" fmla="*/ 535305 w 547448"/>
                          <a:gd name="connsiteY2" fmla="*/ 723900 h 780884"/>
                          <a:gd name="connsiteX3" fmla="*/ 409575 w 547448"/>
                          <a:gd name="connsiteY3" fmla="*/ 0 h 780884"/>
                          <a:gd name="connsiteX4" fmla="*/ 194310 w 547448"/>
                          <a:gd name="connsiteY4" fmla="*/ 0 h 780884"/>
                          <a:gd name="connsiteX0" fmla="*/ 199876 w 553014"/>
                          <a:gd name="connsiteY0" fmla="*/ 0 h 780884"/>
                          <a:gd name="connsiteX1" fmla="*/ 5566 w 553014"/>
                          <a:gd name="connsiteY1" fmla="*/ 697230 h 780884"/>
                          <a:gd name="connsiteX2" fmla="*/ 540871 w 553014"/>
                          <a:gd name="connsiteY2" fmla="*/ 723900 h 780884"/>
                          <a:gd name="connsiteX3" fmla="*/ 415141 w 553014"/>
                          <a:gd name="connsiteY3" fmla="*/ 0 h 780884"/>
                          <a:gd name="connsiteX4" fmla="*/ 199876 w 553014"/>
                          <a:gd name="connsiteY4" fmla="*/ 0 h 780884"/>
                          <a:gd name="connsiteX0" fmla="*/ 199876 w 555382"/>
                          <a:gd name="connsiteY0" fmla="*/ 4959 h 785843"/>
                          <a:gd name="connsiteX1" fmla="*/ 5566 w 555382"/>
                          <a:gd name="connsiteY1" fmla="*/ 702189 h 785843"/>
                          <a:gd name="connsiteX2" fmla="*/ 540871 w 555382"/>
                          <a:gd name="connsiteY2" fmla="*/ 728859 h 785843"/>
                          <a:gd name="connsiteX3" fmla="*/ 444516 w 555382"/>
                          <a:gd name="connsiteY3" fmla="*/ 0 h 785843"/>
                          <a:gd name="connsiteX4" fmla="*/ 199876 w 555382"/>
                          <a:gd name="connsiteY4" fmla="*/ 4959 h 785843"/>
                          <a:gd name="connsiteX0" fmla="*/ 169294 w 556434"/>
                          <a:gd name="connsiteY0" fmla="*/ 2479 h 785843"/>
                          <a:gd name="connsiteX1" fmla="*/ 6618 w 556434"/>
                          <a:gd name="connsiteY1" fmla="*/ 702189 h 785843"/>
                          <a:gd name="connsiteX2" fmla="*/ 541923 w 556434"/>
                          <a:gd name="connsiteY2" fmla="*/ 728859 h 785843"/>
                          <a:gd name="connsiteX3" fmla="*/ 445568 w 556434"/>
                          <a:gd name="connsiteY3" fmla="*/ 0 h 785843"/>
                          <a:gd name="connsiteX4" fmla="*/ 169294 w 556434"/>
                          <a:gd name="connsiteY4" fmla="*/ 2479 h 785843"/>
                          <a:gd name="connsiteX0" fmla="*/ 151297 w 557267"/>
                          <a:gd name="connsiteY0" fmla="*/ 111999 h 785843"/>
                          <a:gd name="connsiteX1" fmla="*/ 7451 w 557267"/>
                          <a:gd name="connsiteY1" fmla="*/ 702189 h 785843"/>
                          <a:gd name="connsiteX2" fmla="*/ 542756 w 557267"/>
                          <a:gd name="connsiteY2" fmla="*/ 728859 h 785843"/>
                          <a:gd name="connsiteX3" fmla="*/ 446401 w 557267"/>
                          <a:gd name="connsiteY3" fmla="*/ 0 h 785843"/>
                          <a:gd name="connsiteX4" fmla="*/ 151297 w 557267"/>
                          <a:gd name="connsiteY4" fmla="*/ 111999 h 785843"/>
                          <a:gd name="connsiteX0" fmla="*/ 151297 w 558862"/>
                          <a:gd name="connsiteY0" fmla="*/ 8678 h 682522"/>
                          <a:gd name="connsiteX1" fmla="*/ 7451 w 558862"/>
                          <a:gd name="connsiteY1" fmla="*/ 598868 h 682522"/>
                          <a:gd name="connsiteX2" fmla="*/ 542756 w 558862"/>
                          <a:gd name="connsiteY2" fmla="*/ 625538 h 682522"/>
                          <a:gd name="connsiteX3" fmla="*/ 461465 w 558862"/>
                          <a:gd name="connsiteY3" fmla="*/ 0 h 682522"/>
                          <a:gd name="connsiteX4" fmla="*/ 151297 w 558862"/>
                          <a:gd name="connsiteY4" fmla="*/ 8678 h 682522"/>
                          <a:gd name="connsiteX0" fmla="*/ 151297 w 558862"/>
                          <a:gd name="connsiteY0" fmla="*/ 8678 h 682522"/>
                          <a:gd name="connsiteX1" fmla="*/ 7451 w 558862"/>
                          <a:gd name="connsiteY1" fmla="*/ 598868 h 682522"/>
                          <a:gd name="connsiteX2" fmla="*/ 542756 w 558862"/>
                          <a:gd name="connsiteY2" fmla="*/ 625538 h 682522"/>
                          <a:gd name="connsiteX3" fmla="*/ 461465 w 558862"/>
                          <a:gd name="connsiteY3" fmla="*/ 0 h 682522"/>
                          <a:gd name="connsiteX4" fmla="*/ 151297 w 558862"/>
                          <a:gd name="connsiteY4" fmla="*/ 8678 h 682522"/>
                          <a:gd name="connsiteX0" fmla="*/ 151297 w 558862"/>
                          <a:gd name="connsiteY0" fmla="*/ 8678 h 682522"/>
                          <a:gd name="connsiteX1" fmla="*/ 7451 w 558862"/>
                          <a:gd name="connsiteY1" fmla="*/ 598868 h 682522"/>
                          <a:gd name="connsiteX2" fmla="*/ 542756 w 558862"/>
                          <a:gd name="connsiteY2" fmla="*/ 625538 h 682522"/>
                          <a:gd name="connsiteX3" fmla="*/ 461465 w 558862"/>
                          <a:gd name="connsiteY3" fmla="*/ 0 h 682522"/>
                          <a:gd name="connsiteX4" fmla="*/ 151297 w 558862"/>
                          <a:gd name="connsiteY4" fmla="*/ 8678 h 682522"/>
                          <a:gd name="connsiteX0" fmla="*/ 90174 w 564585"/>
                          <a:gd name="connsiteY0" fmla="*/ 209121 h 682522"/>
                          <a:gd name="connsiteX1" fmla="*/ 13174 w 564585"/>
                          <a:gd name="connsiteY1" fmla="*/ 598868 h 682522"/>
                          <a:gd name="connsiteX2" fmla="*/ 548479 w 564585"/>
                          <a:gd name="connsiteY2" fmla="*/ 625538 h 682522"/>
                          <a:gd name="connsiteX3" fmla="*/ 467188 w 564585"/>
                          <a:gd name="connsiteY3" fmla="*/ 0 h 682522"/>
                          <a:gd name="connsiteX4" fmla="*/ 90174 w 564585"/>
                          <a:gd name="connsiteY4" fmla="*/ 209121 h 682522"/>
                          <a:gd name="connsiteX0" fmla="*/ 90174 w 569927"/>
                          <a:gd name="connsiteY0" fmla="*/ 11777 h 485178"/>
                          <a:gd name="connsiteX1" fmla="*/ 13174 w 569927"/>
                          <a:gd name="connsiteY1" fmla="*/ 401524 h 485178"/>
                          <a:gd name="connsiteX2" fmla="*/ 548479 w 569927"/>
                          <a:gd name="connsiteY2" fmla="*/ 428194 h 485178"/>
                          <a:gd name="connsiteX3" fmla="*/ 502023 w 569927"/>
                          <a:gd name="connsiteY3" fmla="*/ 0 h 485178"/>
                          <a:gd name="connsiteX4" fmla="*/ 90174 w 569927"/>
                          <a:gd name="connsiteY4" fmla="*/ 11777 h 485178"/>
                          <a:gd name="connsiteX0" fmla="*/ 90174 w 569927"/>
                          <a:gd name="connsiteY0" fmla="*/ 11777 h 485178"/>
                          <a:gd name="connsiteX1" fmla="*/ 13174 w 569927"/>
                          <a:gd name="connsiteY1" fmla="*/ 401524 h 485178"/>
                          <a:gd name="connsiteX2" fmla="*/ 548479 w 569927"/>
                          <a:gd name="connsiteY2" fmla="*/ 428194 h 485178"/>
                          <a:gd name="connsiteX3" fmla="*/ 502023 w 569927"/>
                          <a:gd name="connsiteY3" fmla="*/ 0 h 485178"/>
                          <a:gd name="connsiteX4" fmla="*/ 90174 w 569927"/>
                          <a:gd name="connsiteY4" fmla="*/ 11777 h 485178"/>
                          <a:gd name="connsiteX0" fmla="*/ 90174 w 569927"/>
                          <a:gd name="connsiteY0" fmla="*/ 0 h 486833"/>
                          <a:gd name="connsiteX1" fmla="*/ 13174 w 569927"/>
                          <a:gd name="connsiteY1" fmla="*/ 403179 h 486833"/>
                          <a:gd name="connsiteX2" fmla="*/ 548479 w 569927"/>
                          <a:gd name="connsiteY2" fmla="*/ 429849 h 486833"/>
                          <a:gd name="connsiteX3" fmla="*/ 502023 w 569927"/>
                          <a:gd name="connsiteY3" fmla="*/ 1655 h 486833"/>
                          <a:gd name="connsiteX4" fmla="*/ 90174 w 569927"/>
                          <a:gd name="connsiteY4" fmla="*/ 0 h 486833"/>
                          <a:gd name="connsiteX0" fmla="*/ 90174 w 569927"/>
                          <a:gd name="connsiteY0" fmla="*/ 0 h 486833"/>
                          <a:gd name="connsiteX1" fmla="*/ 13174 w 569927"/>
                          <a:gd name="connsiteY1" fmla="*/ 403179 h 486833"/>
                          <a:gd name="connsiteX2" fmla="*/ 548479 w 569927"/>
                          <a:gd name="connsiteY2" fmla="*/ 429849 h 486833"/>
                          <a:gd name="connsiteX3" fmla="*/ 502023 w 569927"/>
                          <a:gd name="connsiteY3" fmla="*/ 1655 h 486833"/>
                          <a:gd name="connsiteX4" fmla="*/ 90174 w 569927"/>
                          <a:gd name="connsiteY4" fmla="*/ 0 h 486833"/>
                          <a:gd name="connsiteX0" fmla="*/ 90174 w 556114"/>
                          <a:gd name="connsiteY0" fmla="*/ 0 h 486833"/>
                          <a:gd name="connsiteX1" fmla="*/ 13174 w 556114"/>
                          <a:gd name="connsiteY1" fmla="*/ 403179 h 486833"/>
                          <a:gd name="connsiteX2" fmla="*/ 548479 w 556114"/>
                          <a:gd name="connsiteY2" fmla="*/ 429849 h 486833"/>
                          <a:gd name="connsiteX3" fmla="*/ 502023 w 556114"/>
                          <a:gd name="connsiteY3" fmla="*/ 1655 h 486833"/>
                          <a:gd name="connsiteX4" fmla="*/ 90174 w 556114"/>
                          <a:gd name="connsiteY4" fmla="*/ 0 h 486833"/>
                          <a:gd name="connsiteX0" fmla="*/ 90174 w 556114"/>
                          <a:gd name="connsiteY0" fmla="*/ 0 h 486833"/>
                          <a:gd name="connsiteX1" fmla="*/ 13174 w 556114"/>
                          <a:gd name="connsiteY1" fmla="*/ 403179 h 486833"/>
                          <a:gd name="connsiteX2" fmla="*/ 548479 w 556114"/>
                          <a:gd name="connsiteY2" fmla="*/ 429849 h 486833"/>
                          <a:gd name="connsiteX3" fmla="*/ 502023 w 556114"/>
                          <a:gd name="connsiteY3" fmla="*/ 1655 h 486833"/>
                          <a:gd name="connsiteX4" fmla="*/ 90174 w 556114"/>
                          <a:gd name="connsiteY4" fmla="*/ 0 h 486833"/>
                          <a:gd name="connsiteX0" fmla="*/ 90174 w 556114"/>
                          <a:gd name="connsiteY0" fmla="*/ 0 h 486833"/>
                          <a:gd name="connsiteX1" fmla="*/ 13174 w 556114"/>
                          <a:gd name="connsiteY1" fmla="*/ 403179 h 486833"/>
                          <a:gd name="connsiteX2" fmla="*/ 548479 w 556114"/>
                          <a:gd name="connsiteY2" fmla="*/ 429849 h 486833"/>
                          <a:gd name="connsiteX3" fmla="*/ 502023 w 556114"/>
                          <a:gd name="connsiteY3" fmla="*/ 1655 h 486833"/>
                          <a:gd name="connsiteX4" fmla="*/ 90174 w 556114"/>
                          <a:gd name="connsiteY4" fmla="*/ 0 h 486833"/>
                          <a:gd name="connsiteX0" fmla="*/ 80707 w 546647"/>
                          <a:gd name="connsiteY0" fmla="*/ 0 h 483478"/>
                          <a:gd name="connsiteX1" fmla="*/ 15005 w 546647"/>
                          <a:gd name="connsiteY1" fmla="*/ 394655 h 483478"/>
                          <a:gd name="connsiteX2" fmla="*/ 539012 w 546647"/>
                          <a:gd name="connsiteY2" fmla="*/ 429849 h 483478"/>
                          <a:gd name="connsiteX3" fmla="*/ 492556 w 546647"/>
                          <a:gd name="connsiteY3" fmla="*/ 1655 h 483478"/>
                          <a:gd name="connsiteX4" fmla="*/ 80707 w 546647"/>
                          <a:gd name="connsiteY4" fmla="*/ 0 h 483478"/>
                          <a:gd name="connsiteX0" fmla="*/ 80707 w 532717"/>
                          <a:gd name="connsiteY0" fmla="*/ 0 h 472990"/>
                          <a:gd name="connsiteX1" fmla="*/ 15005 w 532717"/>
                          <a:gd name="connsiteY1" fmla="*/ 394655 h 472990"/>
                          <a:gd name="connsiteX2" fmla="*/ 521359 w 532717"/>
                          <a:gd name="connsiteY2" fmla="*/ 412026 h 472990"/>
                          <a:gd name="connsiteX3" fmla="*/ 492556 w 532717"/>
                          <a:gd name="connsiteY3" fmla="*/ 1655 h 472990"/>
                          <a:gd name="connsiteX4" fmla="*/ 80707 w 532717"/>
                          <a:gd name="connsiteY4" fmla="*/ 0 h 472990"/>
                          <a:gd name="connsiteX0" fmla="*/ 80707 w 534777"/>
                          <a:gd name="connsiteY0" fmla="*/ 0 h 465661"/>
                          <a:gd name="connsiteX1" fmla="*/ 15005 w 534777"/>
                          <a:gd name="connsiteY1" fmla="*/ 394655 h 465661"/>
                          <a:gd name="connsiteX2" fmla="*/ 524184 w 534777"/>
                          <a:gd name="connsiteY2" fmla="*/ 398078 h 465661"/>
                          <a:gd name="connsiteX3" fmla="*/ 492556 w 534777"/>
                          <a:gd name="connsiteY3" fmla="*/ 1655 h 465661"/>
                          <a:gd name="connsiteX4" fmla="*/ 80707 w 534777"/>
                          <a:gd name="connsiteY4" fmla="*/ 0 h 465661"/>
                          <a:gd name="connsiteX0" fmla="*/ 80707 w 534777"/>
                          <a:gd name="connsiteY0" fmla="*/ 0 h 458097"/>
                          <a:gd name="connsiteX1" fmla="*/ 15005 w 534777"/>
                          <a:gd name="connsiteY1" fmla="*/ 394655 h 458097"/>
                          <a:gd name="connsiteX2" fmla="*/ 524184 w 534777"/>
                          <a:gd name="connsiteY2" fmla="*/ 398078 h 458097"/>
                          <a:gd name="connsiteX3" fmla="*/ 492556 w 534777"/>
                          <a:gd name="connsiteY3" fmla="*/ 1655 h 458097"/>
                          <a:gd name="connsiteX4" fmla="*/ 80707 w 534777"/>
                          <a:gd name="connsiteY4" fmla="*/ 0 h 458097"/>
                          <a:gd name="connsiteX0" fmla="*/ 80707 w 535834"/>
                          <a:gd name="connsiteY0" fmla="*/ 0 h 456053"/>
                          <a:gd name="connsiteX1" fmla="*/ 15005 w 535834"/>
                          <a:gd name="connsiteY1" fmla="*/ 394655 h 456053"/>
                          <a:gd name="connsiteX2" fmla="*/ 525596 w 535834"/>
                          <a:gd name="connsiteY2" fmla="*/ 393429 h 456053"/>
                          <a:gd name="connsiteX3" fmla="*/ 492556 w 535834"/>
                          <a:gd name="connsiteY3" fmla="*/ 1655 h 456053"/>
                          <a:gd name="connsiteX4" fmla="*/ 80707 w 535834"/>
                          <a:gd name="connsiteY4" fmla="*/ 0 h 456053"/>
                          <a:gd name="connsiteX0" fmla="*/ 80707 w 537453"/>
                          <a:gd name="connsiteY0" fmla="*/ 0 h 455392"/>
                          <a:gd name="connsiteX1" fmla="*/ 15005 w 537453"/>
                          <a:gd name="connsiteY1" fmla="*/ 394655 h 455392"/>
                          <a:gd name="connsiteX2" fmla="*/ 527714 w 537453"/>
                          <a:gd name="connsiteY2" fmla="*/ 391879 h 455392"/>
                          <a:gd name="connsiteX3" fmla="*/ 492556 w 537453"/>
                          <a:gd name="connsiteY3" fmla="*/ 1655 h 455392"/>
                          <a:gd name="connsiteX4" fmla="*/ 80707 w 537453"/>
                          <a:gd name="connsiteY4" fmla="*/ 0 h 455392"/>
                          <a:gd name="connsiteX0" fmla="*/ 80707 w 533398"/>
                          <a:gd name="connsiteY0" fmla="*/ 0 h 455392"/>
                          <a:gd name="connsiteX1" fmla="*/ 15005 w 533398"/>
                          <a:gd name="connsiteY1" fmla="*/ 394655 h 455392"/>
                          <a:gd name="connsiteX2" fmla="*/ 527714 w 533398"/>
                          <a:gd name="connsiteY2" fmla="*/ 391879 h 455392"/>
                          <a:gd name="connsiteX3" fmla="*/ 492556 w 533398"/>
                          <a:gd name="connsiteY3" fmla="*/ 1655 h 455392"/>
                          <a:gd name="connsiteX4" fmla="*/ 80707 w 533398"/>
                          <a:gd name="connsiteY4" fmla="*/ 0 h 455392"/>
                          <a:gd name="connsiteX0" fmla="*/ 80707 w 533398"/>
                          <a:gd name="connsiteY0" fmla="*/ 48614 h 504006"/>
                          <a:gd name="connsiteX1" fmla="*/ 15005 w 533398"/>
                          <a:gd name="connsiteY1" fmla="*/ 443269 h 504006"/>
                          <a:gd name="connsiteX2" fmla="*/ 527714 w 533398"/>
                          <a:gd name="connsiteY2" fmla="*/ 440493 h 504006"/>
                          <a:gd name="connsiteX3" fmla="*/ 492556 w 533398"/>
                          <a:gd name="connsiteY3" fmla="*/ 50269 h 504006"/>
                          <a:gd name="connsiteX4" fmla="*/ 80707 w 533398"/>
                          <a:gd name="connsiteY4" fmla="*/ 48614 h 504006"/>
                          <a:gd name="connsiteX0" fmla="*/ 80707 w 533398"/>
                          <a:gd name="connsiteY0" fmla="*/ 75288 h 530680"/>
                          <a:gd name="connsiteX1" fmla="*/ 15005 w 533398"/>
                          <a:gd name="connsiteY1" fmla="*/ 469943 h 530680"/>
                          <a:gd name="connsiteX2" fmla="*/ 527714 w 533398"/>
                          <a:gd name="connsiteY2" fmla="*/ 467167 h 530680"/>
                          <a:gd name="connsiteX3" fmla="*/ 492556 w 533398"/>
                          <a:gd name="connsiteY3" fmla="*/ 76943 h 530680"/>
                          <a:gd name="connsiteX4" fmla="*/ 80707 w 533398"/>
                          <a:gd name="connsiteY4" fmla="*/ 75288 h 530680"/>
                          <a:gd name="connsiteX0" fmla="*/ 80707 w 533398"/>
                          <a:gd name="connsiteY0" fmla="*/ 64600 h 519992"/>
                          <a:gd name="connsiteX1" fmla="*/ 15005 w 533398"/>
                          <a:gd name="connsiteY1" fmla="*/ 459255 h 519992"/>
                          <a:gd name="connsiteX2" fmla="*/ 527714 w 533398"/>
                          <a:gd name="connsiteY2" fmla="*/ 456479 h 519992"/>
                          <a:gd name="connsiteX3" fmla="*/ 492556 w 533398"/>
                          <a:gd name="connsiteY3" fmla="*/ 66255 h 519992"/>
                          <a:gd name="connsiteX4" fmla="*/ 80707 w 533398"/>
                          <a:gd name="connsiteY4" fmla="*/ 64600 h 519992"/>
                          <a:gd name="connsiteX0" fmla="*/ 80707 w 533398"/>
                          <a:gd name="connsiteY0" fmla="*/ 66593 h 521985"/>
                          <a:gd name="connsiteX1" fmla="*/ 15005 w 533398"/>
                          <a:gd name="connsiteY1" fmla="*/ 461248 h 521985"/>
                          <a:gd name="connsiteX2" fmla="*/ 527714 w 533398"/>
                          <a:gd name="connsiteY2" fmla="*/ 458472 h 521985"/>
                          <a:gd name="connsiteX3" fmla="*/ 492556 w 533398"/>
                          <a:gd name="connsiteY3" fmla="*/ 68248 h 521985"/>
                          <a:gd name="connsiteX4" fmla="*/ 80707 w 533398"/>
                          <a:gd name="connsiteY4" fmla="*/ 66593 h 521985"/>
                          <a:gd name="connsiteX0" fmla="*/ 80707 w 533398"/>
                          <a:gd name="connsiteY0" fmla="*/ 69869 h 525261"/>
                          <a:gd name="connsiteX1" fmla="*/ 15005 w 533398"/>
                          <a:gd name="connsiteY1" fmla="*/ 464524 h 525261"/>
                          <a:gd name="connsiteX2" fmla="*/ 527714 w 533398"/>
                          <a:gd name="connsiteY2" fmla="*/ 461748 h 525261"/>
                          <a:gd name="connsiteX3" fmla="*/ 492556 w 533398"/>
                          <a:gd name="connsiteY3" fmla="*/ 71524 h 525261"/>
                          <a:gd name="connsiteX4" fmla="*/ 80707 w 533398"/>
                          <a:gd name="connsiteY4" fmla="*/ 69869 h 525261"/>
                          <a:gd name="connsiteX0" fmla="*/ 80707 w 529954"/>
                          <a:gd name="connsiteY0" fmla="*/ 239653 h 695045"/>
                          <a:gd name="connsiteX1" fmla="*/ 15005 w 529954"/>
                          <a:gd name="connsiteY1" fmla="*/ 634308 h 695045"/>
                          <a:gd name="connsiteX2" fmla="*/ 527714 w 529954"/>
                          <a:gd name="connsiteY2" fmla="*/ 631532 h 695045"/>
                          <a:gd name="connsiteX3" fmla="*/ 458662 w 529954"/>
                          <a:gd name="connsiteY3" fmla="*/ 32082 h 695045"/>
                          <a:gd name="connsiteX4" fmla="*/ 80707 w 529954"/>
                          <a:gd name="connsiteY4" fmla="*/ 239653 h 695045"/>
                          <a:gd name="connsiteX0" fmla="*/ 128261 w 523843"/>
                          <a:gd name="connsiteY0" fmla="*/ 78763 h 729432"/>
                          <a:gd name="connsiteX1" fmla="*/ 8894 w 523843"/>
                          <a:gd name="connsiteY1" fmla="*/ 668695 h 729432"/>
                          <a:gd name="connsiteX2" fmla="*/ 521603 w 523843"/>
                          <a:gd name="connsiteY2" fmla="*/ 665919 h 729432"/>
                          <a:gd name="connsiteX3" fmla="*/ 452551 w 523843"/>
                          <a:gd name="connsiteY3" fmla="*/ 66469 h 729432"/>
                          <a:gd name="connsiteX4" fmla="*/ 128261 w 523843"/>
                          <a:gd name="connsiteY4" fmla="*/ 78763 h 729432"/>
                          <a:gd name="connsiteX0" fmla="*/ 128261 w 523843"/>
                          <a:gd name="connsiteY0" fmla="*/ 66122 h 716791"/>
                          <a:gd name="connsiteX1" fmla="*/ 8894 w 523843"/>
                          <a:gd name="connsiteY1" fmla="*/ 656054 h 716791"/>
                          <a:gd name="connsiteX2" fmla="*/ 521603 w 523843"/>
                          <a:gd name="connsiteY2" fmla="*/ 653278 h 716791"/>
                          <a:gd name="connsiteX3" fmla="*/ 452551 w 523843"/>
                          <a:gd name="connsiteY3" fmla="*/ 73976 h 716791"/>
                          <a:gd name="connsiteX4" fmla="*/ 128261 w 523843"/>
                          <a:gd name="connsiteY4" fmla="*/ 66122 h 716791"/>
                          <a:gd name="connsiteX0" fmla="*/ 128261 w 523843"/>
                          <a:gd name="connsiteY0" fmla="*/ 66122 h 716791"/>
                          <a:gd name="connsiteX1" fmla="*/ 8894 w 523843"/>
                          <a:gd name="connsiteY1" fmla="*/ 656054 h 716791"/>
                          <a:gd name="connsiteX2" fmla="*/ 521603 w 523843"/>
                          <a:gd name="connsiteY2" fmla="*/ 653278 h 716791"/>
                          <a:gd name="connsiteX3" fmla="*/ 452551 w 523843"/>
                          <a:gd name="connsiteY3" fmla="*/ 73976 h 716791"/>
                          <a:gd name="connsiteX4" fmla="*/ 128261 w 523843"/>
                          <a:gd name="connsiteY4" fmla="*/ 66122 h 716791"/>
                          <a:gd name="connsiteX0" fmla="*/ 98758 w 526821"/>
                          <a:gd name="connsiteY0" fmla="*/ 136788 h 689819"/>
                          <a:gd name="connsiteX1" fmla="*/ 11872 w 526821"/>
                          <a:gd name="connsiteY1" fmla="*/ 629082 h 689819"/>
                          <a:gd name="connsiteX2" fmla="*/ 524581 w 526821"/>
                          <a:gd name="connsiteY2" fmla="*/ 626306 h 689819"/>
                          <a:gd name="connsiteX3" fmla="*/ 455529 w 526821"/>
                          <a:gd name="connsiteY3" fmla="*/ 47004 h 689819"/>
                          <a:gd name="connsiteX4" fmla="*/ 98758 w 526821"/>
                          <a:gd name="connsiteY4" fmla="*/ 136788 h 689819"/>
                          <a:gd name="connsiteX0" fmla="*/ 98758 w 527876"/>
                          <a:gd name="connsiteY0" fmla="*/ 70827 h 623858"/>
                          <a:gd name="connsiteX1" fmla="*/ 11872 w 527876"/>
                          <a:gd name="connsiteY1" fmla="*/ 563121 h 623858"/>
                          <a:gd name="connsiteX2" fmla="*/ 524581 w 527876"/>
                          <a:gd name="connsiteY2" fmla="*/ 560345 h 623858"/>
                          <a:gd name="connsiteX3" fmla="*/ 472476 w 527876"/>
                          <a:gd name="connsiteY3" fmla="*/ 70932 h 623858"/>
                          <a:gd name="connsiteX4" fmla="*/ 98758 w 527876"/>
                          <a:gd name="connsiteY4" fmla="*/ 70827 h 623858"/>
                          <a:gd name="connsiteX0" fmla="*/ 96899 w 528135"/>
                          <a:gd name="connsiteY0" fmla="*/ 74735 h 621567"/>
                          <a:gd name="connsiteX1" fmla="*/ 12131 w 528135"/>
                          <a:gd name="connsiteY1" fmla="*/ 560830 h 621567"/>
                          <a:gd name="connsiteX2" fmla="*/ 524840 w 528135"/>
                          <a:gd name="connsiteY2" fmla="*/ 558054 h 621567"/>
                          <a:gd name="connsiteX3" fmla="*/ 472735 w 528135"/>
                          <a:gd name="connsiteY3" fmla="*/ 68641 h 621567"/>
                          <a:gd name="connsiteX4" fmla="*/ 96899 w 528135"/>
                          <a:gd name="connsiteY4" fmla="*/ 74735 h 621567"/>
                          <a:gd name="connsiteX0" fmla="*/ 96899 w 528135"/>
                          <a:gd name="connsiteY0" fmla="*/ 74508 h 621340"/>
                          <a:gd name="connsiteX1" fmla="*/ 12131 w 528135"/>
                          <a:gd name="connsiteY1" fmla="*/ 560603 h 621340"/>
                          <a:gd name="connsiteX2" fmla="*/ 524840 w 528135"/>
                          <a:gd name="connsiteY2" fmla="*/ 557827 h 621340"/>
                          <a:gd name="connsiteX3" fmla="*/ 472735 w 528135"/>
                          <a:gd name="connsiteY3" fmla="*/ 68414 h 621340"/>
                          <a:gd name="connsiteX4" fmla="*/ 96899 w 528135"/>
                          <a:gd name="connsiteY4" fmla="*/ 74508 h 621340"/>
                          <a:gd name="connsiteX0" fmla="*/ 96899 w 528135"/>
                          <a:gd name="connsiteY0" fmla="*/ 68528 h 615360"/>
                          <a:gd name="connsiteX1" fmla="*/ 12131 w 528135"/>
                          <a:gd name="connsiteY1" fmla="*/ 554623 h 615360"/>
                          <a:gd name="connsiteX2" fmla="*/ 524840 w 528135"/>
                          <a:gd name="connsiteY2" fmla="*/ 551847 h 615360"/>
                          <a:gd name="connsiteX3" fmla="*/ 472735 w 528135"/>
                          <a:gd name="connsiteY3" fmla="*/ 62434 h 615360"/>
                          <a:gd name="connsiteX4" fmla="*/ 96899 w 528135"/>
                          <a:gd name="connsiteY4" fmla="*/ 68528 h 615360"/>
                          <a:gd name="connsiteX0" fmla="*/ 96899 w 528014"/>
                          <a:gd name="connsiteY0" fmla="*/ 71990 h 618822"/>
                          <a:gd name="connsiteX1" fmla="*/ 12131 w 528014"/>
                          <a:gd name="connsiteY1" fmla="*/ 558085 h 618822"/>
                          <a:gd name="connsiteX2" fmla="*/ 524840 w 528014"/>
                          <a:gd name="connsiteY2" fmla="*/ 555309 h 618822"/>
                          <a:gd name="connsiteX3" fmla="*/ 471323 w 528014"/>
                          <a:gd name="connsiteY3" fmla="*/ 60472 h 618822"/>
                          <a:gd name="connsiteX4" fmla="*/ 96899 w 528014"/>
                          <a:gd name="connsiteY4" fmla="*/ 71990 h 618822"/>
                          <a:gd name="connsiteX0" fmla="*/ 96899 w 528014"/>
                          <a:gd name="connsiteY0" fmla="*/ 64994 h 611826"/>
                          <a:gd name="connsiteX1" fmla="*/ 12131 w 528014"/>
                          <a:gd name="connsiteY1" fmla="*/ 551089 h 611826"/>
                          <a:gd name="connsiteX2" fmla="*/ 524840 w 528014"/>
                          <a:gd name="connsiteY2" fmla="*/ 548313 h 611826"/>
                          <a:gd name="connsiteX3" fmla="*/ 471323 w 528014"/>
                          <a:gd name="connsiteY3" fmla="*/ 53476 h 611826"/>
                          <a:gd name="connsiteX4" fmla="*/ 96899 w 528014"/>
                          <a:gd name="connsiteY4" fmla="*/ 64994 h 611826"/>
                          <a:gd name="connsiteX0" fmla="*/ 96899 w 528014"/>
                          <a:gd name="connsiteY0" fmla="*/ 67650 h 614482"/>
                          <a:gd name="connsiteX1" fmla="*/ 12131 w 528014"/>
                          <a:gd name="connsiteY1" fmla="*/ 553745 h 614482"/>
                          <a:gd name="connsiteX2" fmla="*/ 524840 w 528014"/>
                          <a:gd name="connsiteY2" fmla="*/ 550969 h 614482"/>
                          <a:gd name="connsiteX3" fmla="*/ 471323 w 528014"/>
                          <a:gd name="connsiteY3" fmla="*/ 56132 h 614482"/>
                          <a:gd name="connsiteX4" fmla="*/ 96899 w 528014"/>
                          <a:gd name="connsiteY4" fmla="*/ 67650 h 614482"/>
                          <a:gd name="connsiteX0" fmla="*/ 96899 w 528014"/>
                          <a:gd name="connsiteY0" fmla="*/ 73645 h 620477"/>
                          <a:gd name="connsiteX1" fmla="*/ 12131 w 528014"/>
                          <a:gd name="connsiteY1" fmla="*/ 559740 h 620477"/>
                          <a:gd name="connsiteX2" fmla="*/ 524840 w 528014"/>
                          <a:gd name="connsiteY2" fmla="*/ 556964 h 620477"/>
                          <a:gd name="connsiteX3" fmla="*/ 471323 w 528014"/>
                          <a:gd name="connsiteY3" fmla="*/ 62127 h 620477"/>
                          <a:gd name="connsiteX4" fmla="*/ 96899 w 528014"/>
                          <a:gd name="connsiteY4" fmla="*/ 73645 h 620477"/>
                          <a:gd name="connsiteX0" fmla="*/ 96899 w 528014"/>
                          <a:gd name="connsiteY0" fmla="*/ 72401 h 619233"/>
                          <a:gd name="connsiteX1" fmla="*/ 12131 w 528014"/>
                          <a:gd name="connsiteY1" fmla="*/ 558496 h 619233"/>
                          <a:gd name="connsiteX2" fmla="*/ 524840 w 528014"/>
                          <a:gd name="connsiteY2" fmla="*/ 555720 h 619233"/>
                          <a:gd name="connsiteX3" fmla="*/ 471323 w 528014"/>
                          <a:gd name="connsiteY3" fmla="*/ 60883 h 619233"/>
                          <a:gd name="connsiteX4" fmla="*/ 96899 w 528014"/>
                          <a:gd name="connsiteY4" fmla="*/ 72401 h 619233"/>
                          <a:gd name="connsiteX0" fmla="*/ 96899 w 528014"/>
                          <a:gd name="connsiteY0" fmla="*/ 69177 h 616009"/>
                          <a:gd name="connsiteX1" fmla="*/ 12131 w 528014"/>
                          <a:gd name="connsiteY1" fmla="*/ 555272 h 616009"/>
                          <a:gd name="connsiteX2" fmla="*/ 524840 w 528014"/>
                          <a:gd name="connsiteY2" fmla="*/ 552496 h 616009"/>
                          <a:gd name="connsiteX3" fmla="*/ 471323 w 528014"/>
                          <a:gd name="connsiteY3" fmla="*/ 57659 h 616009"/>
                          <a:gd name="connsiteX4" fmla="*/ 96899 w 528014"/>
                          <a:gd name="connsiteY4" fmla="*/ 69177 h 616009"/>
                          <a:gd name="connsiteX0" fmla="*/ 96899 w 528014"/>
                          <a:gd name="connsiteY0" fmla="*/ 70704 h 617536"/>
                          <a:gd name="connsiteX1" fmla="*/ 12131 w 528014"/>
                          <a:gd name="connsiteY1" fmla="*/ 556799 h 617536"/>
                          <a:gd name="connsiteX2" fmla="*/ 524840 w 528014"/>
                          <a:gd name="connsiteY2" fmla="*/ 554023 h 617536"/>
                          <a:gd name="connsiteX3" fmla="*/ 471323 w 528014"/>
                          <a:gd name="connsiteY3" fmla="*/ 59186 h 617536"/>
                          <a:gd name="connsiteX4" fmla="*/ 96899 w 528014"/>
                          <a:gd name="connsiteY4" fmla="*/ 70704 h 617536"/>
                          <a:gd name="connsiteX0" fmla="*/ 96899 w 528014"/>
                          <a:gd name="connsiteY0" fmla="*/ 72262 h 619094"/>
                          <a:gd name="connsiteX1" fmla="*/ 12131 w 528014"/>
                          <a:gd name="connsiteY1" fmla="*/ 558357 h 619094"/>
                          <a:gd name="connsiteX2" fmla="*/ 524840 w 528014"/>
                          <a:gd name="connsiteY2" fmla="*/ 555581 h 619094"/>
                          <a:gd name="connsiteX3" fmla="*/ 471323 w 528014"/>
                          <a:gd name="connsiteY3" fmla="*/ 60744 h 619094"/>
                          <a:gd name="connsiteX4" fmla="*/ 96899 w 528014"/>
                          <a:gd name="connsiteY4" fmla="*/ 72262 h 619094"/>
                          <a:gd name="connsiteX0" fmla="*/ 96899 w 528014"/>
                          <a:gd name="connsiteY0" fmla="*/ 73852 h 620684"/>
                          <a:gd name="connsiteX1" fmla="*/ 12131 w 528014"/>
                          <a:gd name="connsiteY1" fmla="*/ 559947 h 620684"/>
                          <a:gd name="connsiteX2" fmla="*/ 524840 w 528014"/>
                          <a:gd name="connsiteY2" fmla="*/ 557171 h 620684"/>
                          <a:gd name="connsiteX3" fmla="*/ 471323 w 528014"/>
                          <a:gd name="connsiteY3" fmla="*/ 62334 h 620684"/>
                          <a:gd name="connsiteX4" fmla="*/ 96899 w 528014"/>
                          <a:gd name="connsiteY4" fmla="*/ 73852 h 620684"/>
                          <a:gd name="connsiteX0" fmla="*/ 96899 w 529268"/>
                          <a:gd name="connsiteY0" fmla="*/ 52417 h 599249"/>
                          <a:gd name="connsiteX1" fmla="*/ 12131 w 529268"/>
                          <a:gd name="connsiteY1" fmla="*/ 538512 h 599249"/>
                          <a:gd name="connsiteX2" fmla="*/ 524840 w 529268"/>
                          <a:gd name="connsiteY2" fmla="*/ 535736 h 599249"/>
                          <a:gd name="connsiteX3" fmla="*/ 482621 w 529268"/>
                          <a:gd name="connsiteY3" fmla="*/ 87394 h 599249"/>
                          <a:gd name="connsiteX4" fmla="*/ 96899 w 529268"/>
                          <a:gd name="connsiteY4" fmla="*/ 52417 h 599249"/>
                          <a:gd name="connsiteX0" fmla="*/ 87172 w 530839"/>
                          <a:gd name="connsiteY0" fmla="*/ 68059 h 579245"/>
                          <a:gd name="connsiteX1" fmla="*/ 13702 w 530839"/>
                          <a:gd name="connsiteY1" fmla="*/ 518508 h 579245"/>
                          <a:gd name="connsiteX2" fmla="*/ 526411 w 530839"/>
                          <a:gd name="connsiteY2" fmla="*/ 515732 h 579245"/>
                          <a:gd name="connsiteX3" fmla="*/ 484192 w 530839"/>
                          <a:gd name="connsiteY3" fmla="*/ 67390 h 579245"/>
                          <a:gd name="connsiteX4" fmla="*/ 87172 w 530839"/>
                          <a:gd name="connsiteY4" fmla="*/ 68059 h 579245"/>
                          <a:gd name="connsiteX0" fmla="*/ 87172 w 530839"/>
                          <a:gd name="connsiteY0" fmla="*/ 73900 h 585086"/>
                          <a:gd name="connsiteX1" fmla="*/ 13702 w 530839"/>
                          <a:gd name="connsiteY1" fmla="*/ 524349 h 585086"/>
                          <a:gd name="connsiteX2" fmla="*/ 526411 w 530839"/>
                          <a:gd name="connsiteY2" fmla="*/ 521573 h 585086"/>
                          <a:gd name="connsiteX3" fmla="*/ 484192 w 530839"/>
                          <a:gd name="connsiteY3" fmla="*/ 73231 h 585086"/>
                          <a:gd name="connsiteX4" fmla="*/ 87172 w 530839"/>
                          <a:gd name="connsiteY4" fmla="*/ 73900 h 585086"/>
                          <a:gd name="connsiteX0" fmla="*/ 87172 w 530839"/>
                          <a:gd name="connsiteY0" fmla="*/ 80861 h 592047"/>
                          <a:gd name="connsiteX1" fmla="*/ 13702 w 530839"/>
                          <a:gd name="connsiteY1" fmla="*/ 531310 h 592047"/>
                          <a:gd name="connsiteX2" fmla="*/ 526411 w 530839"/>
                          <a:gd name="connsiteY2" fmla="*/ 528534 h 592047"/>
                          <a:gd name="connsiteX3" fmla="*/ 484192 w 530839"/>
                          <a:gd name="connsiteY3" fmla="*/ 80192 h 592047"/>
                          <a:gd name="connsiteX4" fmla="*/ 87172 w 530839"/>
                          <a:gd name="connsiteY4" fmla="*/ 80861 h 592047"/>
                          <a:gd name="connsiteX0" fmla="*/ 87172 w 530839"/>
                          <a:gd name="connsiteY0" fmla="*/ 78507 h 589693"/>
                          <a:gd name="connsiteX1" fmla="*/ 13702 w 530839"/>
                          <a:gd name="connsiteY1" fmla="*/ 528956 h 589693"/>
                          <a:gd name="connsiteX2" fmla="*/ 526411 w 530839"/>
                          <a:gd name="connsiteY2" fmla="*/ 526180 h 589693"/>
                          <a:gd name="connsiteX3" fmla="*/ 484192 w 530839"/>
                          <a:gd name="connsiteY3" fmla="*/ 77838 h 589693"/>
                          <a:gd name="connsiteX4" fmla="*/ 87172 w 530839"/>
                          <a:gd name="connsiteY4" fmla="*/ 78507 h 5896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0839" h="589693">
                            <a:moveTo>
                              <a:pt x="87172" y="78507"/>
                            </a:moveTo>
                            <a:cubicBezTo>
                              <a:pt x="22402" y="310917"/>
                              <a:pt x="-24398" y="496571"/>
                              <a:pt x="13702" y="528956"/>
                            </a:cubicBezTo>
                            <a:cubicBezTo>
                              <a:pt x="108317" y="625476"/>
                              <a:pt x="461357" y="593523"/>
                              <a:pt x="526411" y="526180"/>
                            </a:cubicBezTo>
                            <a:cubicBezTo>
                              <a:pt x="538560" y="475284"/>
                              <a:pt x="526102" y="319138"/>
                              <a:pt x="484192" y="77838"/>
                            </a:cubicBezTo>
                            <a:cubicBezTo>
                              <a:pt x="433527" y="-26982"/>
                              <a:pt x="141132" y="-25123"/>
                              <a:pt x="87172" y="78507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50000"/>
                        </a:schemeClr>
                      </a:solidFill>
                      <a:ln w="25400" cap="rnd">
                        <a:noFill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6" name="楕円 15"/>
                      <p:cNvSpPr/>
                      <p:nvPr/>
                    </p:nvSpPr>
                    <p:spPr>
                      <a:xfrm>
                        <a:off x="3507264" y="3771411"/>
                        <a:ext cx="1005889" cy="35854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  <a:alpha val="17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2" name="グループ化 21"/>
                      <p:cNvGrpSpPr/>
                      <p:nvPr/>
                    </p:nvGrpSpPr>
                    <p:grpSpPr>
                      <a:xfrm rot="8820">
                        <a:off x="3239937" y="2827043"/>
                        <a:ext cx="1440440" cy="2363327"/>
                        <a:chOff x="5396141" y="1752024"/>
                        <a:chExt cx="1440440" cy="2363327"/>
                      </a:xfrm>
                    </p:grpSpPr>
                    <p:grpSp>
                      <p:nvGrpSpPr>
                        <p:cNvPr id="44" name="グループ化 43"/>
                        <p:cNvGrpSpPr/>
                        <p:nvPr/>
                      </p:nvGrpSpPr>
                      <p:grpSpPr>
                        <a:xfrm>
                          <a:off x="5396141" y="1752024"/>
                          <a:ext cx="1440440" cy="2363327"/>
                          <a:chOff x="1899387" y="1745932"/>
                          <a:chExt cx="533922" cy="961346"/>
                        </a:xfrm>
                      </p:grpSpPr>
                      <p:sp>
                        <p:nvSpPr>
                          <p:cNvPr id="46" name="フリーフォーム 45"/>
                          <p:cNvSpPr/>
                          <p:nvPr/>
                        </p:nvSpPr>
                        <p:spPr>
                          <a:xfrm>
                            <a:off x="1899387" y="1906330"/>
                            <a:ext cx="533922" cy="800948"/>
                          </a:xfrm>
                          <a:custGeom>
                            <a:avLst/>
                            <a:gdLst>
                              <a:gd name="connsiteX0" fmla="*/ 194310 w 535305"/>
                              <a:gd name="connsiteY0" fmla="*/ 0 h 723900"/>
                              <a:gd name="connsiteX1" fmla="*/ 0 w 535305"/>
                              <a:gd name="connsiteY1" fmla="*/ 697230 h 723900"/>
                              <a:gd name="connsiteX2" fmla="*/ 535305 w 535305"/>
                              <a:gd name="connsiteY2" fmla="*/ 723900 h 723900"/>
                              <a:gd name="connsiteX3" fmla="*/ 411480 w 535305"/>
                              <a:gd name="connsiteY3" fmla="*/ 9525 h 723900"/>
                              <a:gd name="connsiteX4" fmla="*/ 194310 w 535305"/>
                              <a:gd name="connsiteY4" fmla="*/ 0 h 723900"/>
                              <a:gd name="connsiteX0" fmla="*/ 194310 w 535305"/>
                              <a:gd name="connsiteY0" fmla="*/ 0 h 723900"/>
                              <a:gd name="connsiteX1" fmla="*/ 0 w 535305"/>
                              <a:gd name="connsiteY1" fmla="*/ 697230 h 723900"/>
                              <a:gd name="connsiteX2" fmla="*/ 535305 w 535305"/>
                              <a:gd name="connsiteY2" fmla="*/ 723900 h 723900"/>
                              <a:gd name="connsiteX3" fmla="*/ 411480 w 535305"/>
                              <a:gd name="connsiteY3" fmla="*/ 9525 h 723900"/>
                              <a:gd name="connsiteX4" fmla="*/ 194310 w 535305"/>
                              <a:gd name="connsiteY4" fmla="*/ 0 h 723900"/>
                              <a:gd name="connsiteX0" fmla="*/ 194310 w 535305"/>
                              <a:gd name="connsiteY0" fmla="*/ 0 h 723900"/>
                              <a:gd name="connsiteX1" fmla="*/ 0 w 535305"/>
                              <a:gd name="connsiteY1" fmla="*/ 697230 h 723900"/>
                              <a:gd name="connsiteX2" fmla="*/ 535305 w 535305"/>
                              <a:gd name="connsiteY2" fmla="*/ 723900 h 723900"/>
                              <a:gd name="connsiteX3" fmla="*/ 409575 w 535305"/>
                              <a:gd name="connsiteY3" fmla="*/ 0 h 723900"/>
                              <a:gd name="connsiteX4" fmla="*/ 194310 w 535305"/>
                              <a:gd name="connsiteY4" fmla="*/ 0 h 723900"/>
                              <a:gd name="connsiteX0" fmla="*/ 194310 w 535305"/>
                              <a:gd name="connsiteY0" fmla="*/ 0 h 771730"/>
                              <a:gd name="connsiteX1" fmla="*/ 0 w 535305"/>
                              <a:gd name="connsiteY1" fmla="*/ 697230 h 771730"/>
                              <a:gd name="connsiteX2" fmla="*/ 535305 w 535305"/>
                              <a:gd name="connsiteY2" fmla="*/ 723900 h 771730"/>
                              <a:gd name="connsiteX3" fmla="*/ 409575 w 535305"/>
                              <a:gd name="connsiteY3" fmla="*/ 0 h 771730"/>
                              <a:gd name="connsiteX4" fmla="*/ 194310 w 535305"/>
                              <a:gd name="connsiteY4" fmla="*/ 0 h 771730"/>
                              <a:gd name="connsiteX0" fmla="*/ 194310 w 535305"/>
                              <a:gd name="connsiteY0" fmla="*/ 0 h 790776"/>
                              <a:gd name="connsiteX1" fmla="*/ 0 w 535305"/>
                              <a:gd name="connsiteY1" fmla="*/ 697230 h 790776"/>
                              <a:gd name="connsiteX2" fmla="*/ 535305 w 535305"/>
                              <a:gd name="connsiteY2" fmla="*/ 723900 h 790776"/>
                              <a:gd name="connsiteX3" fmla="*/ 409575 w 535305"/>
                              <a:gd name="connsiteY3" fmla="*/ 0 h 790776"/>
                              <a:gd name="connsiteX4" fmla="*/ 194310 w 535305"/>
                              <a:gd name="connsiteY4" fmla="*/ 0 h 790776"/>
                              <a:gd name="connsiteX0" fmla="*/ 194310 w 535305"/>
                              <a:gd name="connsiteY0" fmla="*/ 0 h 767814"/>
                              <a:gd name="connsiteX1" fmla="*/ 0 w 535305"/>
                              <a:gd name="connsiteY1" fmla="*/ 697230 h 767814"/>
                              <a:gd name="connsiteX2" fmla="*/ 535305 w 535305"/>
                              <a:gd name="connsiteY2" fmla="*/ 723900 h 767814"/>
                              <a:gd name="connsiteX3" fmla="*/ 409575 w 535305"/>
                              <a:gd name="connsiteY3" fmla="*/ 0 h 767814"/>
                              <a:gd name="connsiteX4" fmla="*/ 194310 w 535305"/>
                              <a:gd name="connsiteY4" fmla="*/ 0 h 767814"/>
                              <a:gd name="connsiteX0" fmla="*/ 194310 w 535305"/>
                              <a:gd name="connsiteY0" fmla="*/ 0 h 780884"/>
                              <a:gd name="connsiteX1" fmla="*/ 0 w 535305"/>
                              <a:gd name="connsiteY1" fmla="*/ 697230 h 780884"/>
                              <a:gd name="connsiteX2" fmla="*/ 535305 w 535305"/>
                              <a:gd name="connsiteY2" fmla="*/ 723900 h 780884"/>
                              <a:gd name="connsiteX3" fmla="*/ 409575 w 535305"/>
                              <a:gd name="connsiteY3" fmla="*/ 0 h 780884"/>
                              <a:gd name="connsiteX4" fmla="*/ 194310 w 535305"/>
                              <a:gd name="connsiteY4" fmla="*/ 0 h 780884"/>
                              <a:gd name="connsiteX0" fmla="*/ 194310 w 547448"/>
                              <a:gd name="connsiteY0" fmla="*/ 0 h 780884"/>
                              <a:gd name="connsiteX1" fmla="*/ 0 w 547448"/>
                              <a:gd name="connsiteY1" fmla="*/ 697230 h 780884"/>
                              <a:gd name="connsiteX2" fmla="*/ 535305 w 547448"/>
                              <a:gd name="connsiteY2" fmla="*/ 723900 h 780884"/>
                              <a:gd name="connsiteX3" fmla="*/ 409575 w 547448"/>
                              <a:gd name="connsiteY3" fmla="*/ 0 h 780884"/>
                              <a:gd name="connsiteX4" fmla="*/ 194310 w 547448"/>
                              <a:gd name="connsiteY4" fmla="*/ 0 h 780884"/>
                              <a:gd name="connsiteX0" fmla="*/ 199876 w 553014"/>
                              <a:gd name="connsiteY0" fmla="*/ 0 h 780884"/>
                              <a:gd name="connsiteX1" fmla="*/ 5566 w 553014"/>
                              <a:gd name="connsiteY1" fmla="*/ 697230 h 780884"/>
                              <a:gd name="connsiteX2" fmla="*/ 540871 w 553014"/>
                              <a:gd name="connsiteY2" fmla="*/ 723900 h 780884"/>
                              <a:gd name="connsiteX3" fmla="*/ 415141 w 553014"/>
                              <a:gd name="connsiteY3" fmla="*/ 0 h 780884"/>
                              <a:gd name="connsiteX4" fmla="*/ 199876 w 553014"/>
                              <a:gd name="connsiteY4" fmla="*/ 0 h 780884"/>
                              <a:gd name="connsiteX0" fmla="*/ 199876 w 555382"/>
                              <a:gd name="connsiteY0" fmla="*/ 0 h 780884"/>
                              <a:gd name="connsiteX1" fmla="*/ 5566 w 555382"/>
                              <a:gd name="connsiteY1" fmla="*/ 697230 h 780884"/>
                              <a:gd name="connsiteX2" fmla="*/ 540871 w 555382"/>
                              <a:gd name="connsiteY2" fmla="*/ 723900 h 780884"/>
                              <a:gd name="connsiteX3" fmla="*/ 444516 w 555382"/>
                              <a:gd name="connsiteY3" fmla="*/ 0 h 780884"/>
                              <a:gd name="connsiteX4" fmla="*/ 199876 w 555382"/>
                              <a:gd name="connsiteY4" fmla="*/ 0 h 780884"/>
                              <a:gd name="connsiteX0" fmla="*/ 177994 w 556096"/>
                              <a:gd name="connsiteY0" fmla="*/ 0 h 783364"/>
                              <a:gd name="connsiteX1" fmla="*/ 6280 w 556096"/>
                              <a:gd name="connsiteY1" fmla="*/ 699710 h 783364"/>
                              <a:gd name="connsiteX2" fmla="*/ 541585 w 556096"/>
                              <a:gd name="connsiteY2" fmla="*/ 726380 h 783364"/>
                              <a:gd name="connsiteX3" fmla="*/ 445230 w 556096"/>
                              <a:gd name="connsiteY3" fmla="*/ 2480 h 783364"/>
                              <a:gd name="connsiteX4" fmla="*/ 177994 w 556096"/>
                              <a:gd name="connsiteY4" fmla="*/ 0 h 783364"/>
                              <a:gd name="connsiteX0" fmla="*/ 177994 w 556735"/>
                              <a:gd name="connsiteY0" fmla="*/ 0 h 784746"/>
                              <a:gd name="connsiteX1" fmla="*/ 6280 w 556735"/>
                              <a:gd name="connsiteY1" fmla="*/ 699710 h 784746"/>
                              <a:gd name="connsiteX2" fmla="*/ 542291 w 556735"/>
                              <a:gd name="connsiteY2" fmla="*/ 728705 h 784746"/>
                              <a:gd name="connsiteX3" fmla="*/ 445230 w 556735"/>
                              <a:gd name="connsiteY3" fmla="*/ 2480 h 784746"/>
                              <a:gd name="connsiteX4" fmla="*/ 177994 w 556735"/>
                              <a:gd name="connsiteY4" fmla="*/ 0 h 784746"/>
                              <a:gd name="connsiteX0" fmla="*/ 177994 w 551629"/>
                              <a:gd name="connsiteY0" fmla="*/ 0 h 784746"/>
                              <a:gd name="connsiteX1" fmla="*/ 6280 w 551629"/>
                              <a:gd name="connsiteY1" fmla="*/ 699710 h 784746"/>
                              <a:gd name="connsiteX2" fmla="*/ 542291 w 551629"/>
                              <a:gd name="connsiteY2" fmla="*/ 728705 h 784746"/>
                              <a:gd name="connsiteX3" fmla="*/ 445230 w 551629"/>
                              <a:gd name="connsiteY3" fmla="*/ 2480 h 784746"/>
                              <a:gd name="connsiteX4" fmla="*/ 177994 w 551629"/>
                              <a:gd name="connsiteY4" fmla="*/ 0 h 784746"/>
                              <a:gd name="connsiteX0" fmla="*/ 177994 w 550661"/>
                              <a:gd name="connsiteY0" fmla="*/ 0 h 784746"/>
                              <a:gd name="connsiteX1" fmla="*/ 6280 w 550661"/>
                              <a:gd name="connsiteY1" fmla="*/ 699710 h 784746"/>
                              <a:gd name="connsiteX2" fmla="*/ 542291 w 550661"/>
                              <a:gd name="connsiteY2" fmla="*/ 728705 h 784746"/>
                              <a:gd name="connsiteX3" fmla="*/ 445230 w 550661"/>
                              <a:gd name="connsiteY3" fmla="*/ 2480 h 784746"/>
                              <a:gd name="connsiteX4" fmla="*/ 177994 w 550661"/>
                              <a:gd name="connsiteY4" fmla="*/ 0 h 784746"/>
                              <a:gd name="connsiteX0" fmla="*/ 177994 w 544113"/>
                              <a:gd name="connsiteY0" fmla="*/ 0 h 782003"/>
                              <a:gd name="connsiteX1" fmla="*/ 6280 w 544113"/>
                              <a:gd name="connsiteY1" fmla="*/ 699710 h 782003"/>
                              <a:gd name="connsiteX2" fmla="*/ 535230 w 544113"/>
                              <a:gd name="connsiteY2" fmla="*/ 724056 h 782003"/>
                              <a:gd name="connsiteX3" fmla="*/ 445230 w 544113"/>
                              <a:gd name="connsiteY3" fmla="*/ 2480 h 782003"/>
                              <a:gd name="connsiteX4" fmla="*/ 177994 w 544113"/>
                              <a:gd name="connsiteY4" fmla="*/ 0 h 782003"/>
                              <a:gd name="connsiteX0" fmla="*/ 171874 w 537993"/>
                              <a:gd name="connsiteY0" fmla="*/ 0 h 792423"/>
                              <a:gd name="connsiteX1" fmla="*/ 6515 w 537993"/>
                              <a:gd name="connsiteY1" fmla="*/ 722182 h 792423"/>
                              <a:gd name="connsiteX2" fmla="*/ 529110 w 537993"/>
                              <a:gd name="connsiteY2" fmla="*/ 724056 h 792423"/>
                              <a:gd name="connsiteX3" fmla="*/ 439110 w 537993"/>
                              <a:gd name="connsiteY3" fmla="*/ 2480 h 792423"/>
                              <a:gd name="connsiteX4" fmla="*/ 171874 w 537993"/>
                              <a:gd name="connsiteY4" fmla="*/ 0 h 792423"/>
                              <a:gd name="connsiteX0" fmla="*/ 171874 w 537993"/>
                              <a:gd name="connsiteY0" fmla="*/ 0 h 795992"/>
                              <a:gd name="connsiteX1" fmla="*/ 6515 w 537993"/>
                              <a:gd name="connsiteY1" fmla="*/ 722182 h 795992"/>
                              <a:gd name="connsiteX2" fmla="*/ 529110 w 537993"/>
                              <a:gd name="connsiteY2" fmla="*/ 724056 h 795992"/>
                              <a:gd name="connsiteX3" fmla="*/ 439110 w 537993"/>
                              <a:gd name="connsiteY3" fmla="*/ 2480 h 795992"/>
                              <a:gd name="connsiteX4" fmla="*/ 171874 w 537993"/>
                              <a:gd name="connsiteY4" fmla="*/ 0 h 795992"/>
                              <a:gd name="connsiteX0" fmla="*/ 171874 w 537993"/>
                              <a:gd name="connsiteY0" fmla="*/ 0 h 793604"/>
                              <a:gd name="connsiteX1" fmla="*/ 6515 w 537993"/>
                              <a:gd name="connsiteY1" fmla="*/ 722182 h 793604"/>
                              <a:gd name="connsiteX2" fmla="*/ 529110 w 537993"/>
                              <a:gd name="connsiteY2" fmla="*/ 724056 h 793604"/>
                              <a:gd name="connsiteX3" fmla="*/ 439110 w 537993"/>
                              <a:gd name="connsiteY3" fmla="*/ 2480 h 793604"/>
                              <a:gd name="connsiteX4" fmla="*/ 171874 w 537993"/>
                              <a:gd name="connsiteY4" fmla="*/ 0 h 793604"/>
                              <a:gd name="connsiteX0" fmla="*/ 171874 w 537993"/>
                              <a:gd name="connsiteY0" fmla="*/ 0 h 791544"/>
                              <a:gd name="connsiteX1" fmla="*/ 6515 w 537993"/>
                              <a:gd name="connsiteY1" fmla="*/ 722182 h 791544"/>
                              <a:gd name="connsiteX2" fmla="*/ 529110 w 537993"/>
                              <a:gd name="connsiteY2" fmla="*/ 724056 h 791544"/>
                              <a:gd name="connsiteX3" fmla="*/ 439110 w 537993"/>
                              <a:gd name="connsiteY3" fmla="*/ 2480 h 791544"/>
                              <a:gd name="connsiteX4" fmla="*/ 171874 w 537993"/>
                              <a:gd name="connsiteY4" fmla="*/ 0 h 791544"/>
                              <a:gd name="connsiteX0" fmla="*/ 172552 w 538671"/>
                              <a:gd name="connsiteY0" fmla="*/ 0 h 797684"/>
                              <a:gd name="connsiteX1" fmla="*/ 6487 w 538671"/>
                              <a:gd name="connsiteY1" fmla="*/ 733806 h 797684"/>
                              <a:gd name="connsiteX2" fmla="*/ 529788 w 538671"/>
                              <a:gd name="connsiteY2" fmla="*/ 724056 h 797684"/>
                              <a:gd name="connsiteX3" fmla="*/ 439788 w 538671"/>
                              <a:gd name="connsiteY3" fmla="*/ 2480 h 797684"/>
                              <a:gd name="connsiteX4" fmla="*/ 172552 w 538671"/>
                              <a:gd name="connsiteY4" fmla="*/ 0 h 797684"/>
                              <a:gd name="connsiteX0" fmla="*/ 169838 w 535957"/>
                              <a:gd name="connsiteY0" fmla="*/ 0 h 795162"/>
                              <a:gd name="connsiteX1" fmla="*/ 6597 w 535957"/>
                              <a:gd name="connsiteY1" fmla="*/ 729156 h 795162"/>
                              <a:gd name="connsiteX2" fmla="*/ 527074 w 535957"/>
                              <a:gd name="connsiteY2" fmla="*/ 724056 h 795162"/>
                              <a:gd name="connsiteX3" fmla="*/ 437074 w 535957"/>
                              <a:gd name="connsiteY3" fmla="*/ 2480 h 795162"/>
                              <a:gd name="connsiteX4" fmla="*/ 169838 w 535957"/>
                              <a:gd name="connsiteY4" fmla="*/ 0 h 795162"/>
                              <a:gd name="connsiteX0" fmla="*/ 171194 w 537313"/>
                              <a:gd name="connsiteY0" fmla="*/ 0 h 792728"/>
                              <a:gd name="connsiteX1" fmla="*/ 6541 w 537313"/>
                              <a:gd name="connsiteY1" fmla="*/ 724507 h 792728"/>
                              <a:gd name="connsiteX2" fmla="*/ 528430 w 537313"/>
                              <a:gd name="connsiteY2" fmla="*/ 724056 h 792728"/>
                              <a:gd name="connsiteX3" fmla="*/ 438430 w 537313"/>
                              <a:gd name="connsiteY3" fmla="*/ 2480 h 792728"/>
                              <a:gd name="connsiteX4" fmla="*/ 171194 w 537313"/>
                              <a:gd name="connsiteY4" fmla="*/ 0 h 792728"/>
                              <a:gd name="connsiteX0" fmla="*/ 171873 w 537992"/>
                              <a:gd name="connsiteY0" fmla="*/ 0 h 793934"/>
                              <a:gd name="connsiteX1" fmla="*/ 6514 w 537992"/>
                              <a:gd name="connsiteY1" fmla="*/ 726832 h 793934"/>
                              <a:gd name="connsiteX2" fmla="*/ 529109 w 537992"/>
                              <a:gd name="connsiteY2" fmla="*/ 724056 h 793934"/>
                              <a:gd name="connsiteX3" fmla="*/ 439109 w 537992"/>
                              <a:gd name="connsiteY3" fmla="*/ 2480 h 793934"/>
                              <a:gd name="connsiteX4" fmla="*/ 171873 w 537992"/>
                              <a:gd name="connsiteY4" fmla="*/ 0 h 793934"/>
                              <a:gd name="connsiteX0" fmla="*/ 167803 w 533922"/>
                              <a:gd name="connsiteY0" fmla="*/ 0 h 794750"/>
                              <a:gd name="connsiteX1" fmla="*/ 6681 w 533922"/>
                              <a:gd name="connsiteY1" fmla="*/ 728382 h 794750"/>
                              <a:gd name="connsiteX2" fmla="*/ 525039 w 533922"/>
                              <a:gd name="connsiteY2" fmla="*/ 724056 h 794750"/>
                              <a:gd name="connsiteX3" fmla="*/ 435039 w 533922"/>
                              <a:gd name="connsiteY3" fmla="*/ 2480 h 794750"/>
                              <a:gd name="connsiteX4" fmla="*/ 167803 w 533922"/>
                              <a:gd name="connsiteY4" fmla="*/ 0 h 794750"/>
                              <a:gd name="connsiteX0" fmla="*/ 167803 w 533922"/>
                              <a:gd name="connsiteY0" fmla="*/ 0 h 790581"/>
                              <a:gd name="connsiteX1" fmla="*/ 6681 w 533922"/>
                              <a:gd name="connsiteY1" fmla="*/ 728382 h 790581"/>
                              <a:gd name="connsiteX2" fmla="*/ 525039 w 533922"/>
                              <a:gd name="connsiteY2" fmla="*/ 724056 h 790581"/>
                              <a:gd name="connsiteX3" fmla="*/ 435039 w 533922"/>
                              <a:gd name="connsiteY3" fmla="*/ 2480 h 790581"/>
                              <a:gd name="connsiteX4" fmla="*/ 167803 w 533922"/>
                              <a:gd name="connsiteY4" fmla="*/ 0 h 7905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533922" h="790581">
                                <a:moveTo>
                                  <a:pt x="167803" y="0"/>
                                </a:moveTo>
                                <a:cubicBezTo>
                                  <a:pt x="103033" y="232410"/>
                                  <a:pt x="-31419" y="695997"/>
                                  <a:pt x="6681" y="728382"/>
                                </a:cubicBezTo>
                                <a:cubicBezTo>
                                  <a:pt x="98471" y="811729"/>
                                  <a:pt x="462809" y="812321"/>
                                  <a:pt x="525039" y="724056"/>
                                </a:cubicBezTo>
                                <a:cubicBezTo>
                                  <a:pt x="561433" y="683233"/>
                                  <a:pt x="476949" y="243780"/>
                                  <a:pt x="435039" y="2480"/>
                                </a:cubicBezTo>
                                <a:lnTo>
                                  <a:pt x="167803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2540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" name="フリーフォーム 46"/>
                          <p:cNvSpPr/>
                          <p:nvPr/>
                        </p:nvSpPr>
                        <p:spPr>
                          <a:xfrm>
                            <a:off x="1949898" y="1789746"/>
                            <a:ext cx="404681" cy="168135"/>
                          </a:xfrm>
                          <a:custGeom>
                            <a:avLst/>
                            <a:gdLst>
                              <a:gd name="connsiteX0" fmla="*/ 55245 w 344805"/>
                              <a:gd name="connsiteY0" fmla="*/ 137160 h 142875"/>
                              <a:gd name="connsiteX1" fmla="*/ 310515 w 344805"/>
                              <a:gd name="connsiteY1" fmla="*/ 142875 h 142875"/>
                              <a:gd name="connsiteX2" fmla="*/ 344805 w 344805"/>
                              <a:gd name="connsiteY2" fmla="*/ 5715 h 142875"/>
                              <a:gd name="connsiteX3" fmla="*/ 49530 w 344805"/>
                              <a:gd name="connsiteY3" fmla="*/ 0 h 142875"/>
                              <a:gd name="connsiteX4" fmla="*/ 64770 w 344805"/>
                              <a:gd name="connsiteY4" fmla="*/ 62865 h 142875"/>
                              <a:gd name="connsiteX5" fmla="*/ 0 w 344805"/>
                              <a:gd name="connsiteY5" fmla="*/ 59055 h 142875"/>
                              <a:gd name="connsiteX6" fmla="*/ 1905 w 344805"/>
                              <a:gd name="connsiteY6" fmla="*/ 97155 h 142875"/>
                              <a:gd name="connsiteX7" fmla="*/ 55245 w 344805"/>
                              <a:gd name="connsiteY7" fmla="*/ 137160 h 142875"/>
                              <a:gd name="connsiteX0" fmla="*/ 55245 w 344805"/>
                              <a:gd name="connsiteY0" fmla="*/ 146685 h 152400"/>
                              <a:gd name="connsiteX1" fmla="*/ 310515 w 344805"/>
                              <a:gd name="connsiteY1" fmla="*/ 152400 h 152400"/>
                              <a:gd name="connsiteX2" fmla="*/ 344805 w 344805"/>
                              <a:gd name="connsiteY2" fmla="*/ 15240 h 152400"/>
                              <a:gd name="connsiteX3" fmla="*/ 17145 w 344805"/>
                              <a:gd name="connsiteY3" fmla="*/ 0 h 152400"/>
                              <a:gd name="connsiteX4" fmla="*/ 64770 w 344805"/>
                              <a:gd name="connsiteY4" fmla="*/ 72390 h 152400"/>
                              <a:gd name="connsiteX5" fmla="*/ 0 w 344805"/>
                              <a:gd name="connsiteY5" fmla="*/ 68580 h 152400"/>
                              <a:gd name="connsiteX6" fmla="*/ 1905 w 344805"/>
                              <a:gd name="connsiteY6" fmla="*/ 106680 h 152400"/>
                              <a:gd name="connsiteX7" fmla="*/ 55245 w 344805"/>
                              <a:gd name="connsiteY7" fmla="*/ 146685 h 152400"/>
                              <a:gd name="connsiteX0" fmla="*/ 55245 w 344805"/>
                              <a:gd name="connsiteY0" fmla="*/ 135255 h 140970"/>
                              <a:gd name="connsiteX1" fmla="*/ 310515 w 344805"/>
                              <a:gd name="connsiteY1" fmla="*/ 140970 h 140970"/>
                              <a:gd name="connsiteX2" fmla="*/ 344805 w 344805"/>
                              <a:gd name="connsiteY2" fmla="*/ 3810 h 140970"/>
                              <a:gd name="connsiteX3" fmla="*/ 20955 w 344805"/>
                              <a:gd name="connsiteY3" fmla="*/ 0 h 140970"/>
                              <a:gd name="connsiteX4" fmla="*/ 64770 w 344805"/>
                              <a:gd name="connsiteY4" fmla="*/ 60960 h 140970"/>
                              <a:gd name="connsiteX5" fmla="*/ 0 w 344805"/>
                              <a:gd name="connsiteY5" fmla="*/ 57150 h 140970"/>
                              <a:gd name="connsiteX6" fmla="*/ 1905 w 344805"/>
                              <a:gd name="connsiteY6" fmla="*/ 95250 h 140970"/>
                              <a:gd name="connsiteX7" fmla="*/ 55245 w 344805"/>
                              <a:gd name="connsiteY7" fmla="*/ 135255 h 140970"/>
                              <a:gd name="connsiteX0" fmla="*/ 55245 w 344805"/>
                              <a:gd name="connsiteY0" fmla="*/ 135255 h 140970"/>
                              <a:gd name="connsiteX1" fmla="*/ 310515 w 344805"/>
                              <a:gd name="connsiteY1" fmla="*/ 140970 h 140970"/>
                              <a:gd name="connsiteX2" fmla="*/ 344805 w 344805"/>
                              <a:gd name="connsiteY2" fmla="*/ 3810 h 140970"/>
                              <a:gd name="connsiteX3" fmla="*/ 20955 w 344805"/>
                              <a:gd name="connsiteY3" fmla="*/ 0 h 140970"/>
                              <a:gd name="connsiteX4" fmla="*/ 36195 w 344805"/>
                              <a:gd name="connsiteY4" fmla="*/ 53340 h 140970"/>
                              <a:gd name="connsiteX5" fmla="*/ 0 w 344805"/>
                              <a:gd name="connsiteY5" fmla="*/ 57150 h 140970"/>
                              <a:gd name="connsiteX6" fmla="*/ 1905 w 344805"/>
                              <a:gd name="connsiteY6" fmla="*/ 95250 h 140970"/>
                              <a:gd name="connsiteX7" fmla="*/ 55245 w 344805"/>
                              <a:gd name="connsiteY7" fmla="*/ 135255 h 140970"/>
                              <a:gd name="connsiteX0" fmla="*/ 110490 w 400050"/>
                              <a:gd name="connsiteY0" fmla="*/ 135255 h 140970"/>
                              <a:gd name="connsiteX1" fmla="*/ 365760 w 400050"/>
                              <a:gd name="connsiteY1" fmla="*/ 140970 h 140970"/>
                              <a:gd name="connsiteX2" fmla="*/ 400050 w 400050"/>
                              <a:gd name="connsiteY2" fmla="*/ 3810 h 140970"/>
                              <a:gd name="connsiteX3" fmla="*/ 76200 w 400050"/>
                              <a:gd name="connsiteY3" fmla="*/ 0 h 140970"/>
                              <a:gd name="connsiteX4" fmla="*/ 91440 w 400050"/>
                              <a:gd name="connsiteY4" fmla="*/ 53340 h 140970"/>
                              <a:gd name="connsiteX5" fmla="*/ 0 w 400050"/>
                              <a:gd name="connsiteY5" fmla="*/ 68580 h 140970"/>
                              <a:gd name="connsiteX6" fmla="*/ 57150 w 400050"/>
                              <a:gd name="connsiteY6" fmla="*/ 95250 h 140970"/>
                              <a:gd name="connsiteX7" fmla="*/ 110490 w 400050"/>
                              <a:gd name="connsiteY7" fmla="*/ 135255 h 140970"/>
                              <a:gd name="connsiteX0" fmla="*/ 110490 w 400050"/>
                              <a:gd name="connsiteY0" fmla="*/ 135255 h 140970"/>
                              <a:gd name="connsiteX1" fmla="*/ 365760 w 400050"/>
                              <a:gd name="connsiteY1" fmla="*/ 140970 h 140970"/>
                              <a:gd name="connsiteX2" fmla="*/ 400050 w 400050"/>
                              <a:gd name="connsiteY2" fmla="*/ 3810 h 140970"/>
                              <a:gd name="connsiteX3" fmla="*/ 76200 w 400050"/>
                              <a:gd name="connsiteY3" fmla="*/ 0 h 140970"/>
                              <a:gd name="connsiteX4" fmla="*/ 91440 w 400050"/>
                              <a:gd name="connsiteY4" fmla="*/ 53340 h 140970"/>
                              <a:gd name="connsiteX5" fmla="*/ 0 w 400050"/>
                              <a:gd name="connsiteY5" fmla="*/ 68580 h 140970"/>
                              <a:gd name="connsiteX6" fmla="*/ 3810 w 400050"/>
                              <a:gd name="connsiteY6" fmla="*/ 97155 h 140970"/>
                              <a:gd name="connsiteX7" fmla="*/ 110490 w 400050"/>
                              <a:gd name="connsiteY7" fmla="*/ 135255 h 140970"/>
                              <a:gd name="connsiteX0" fmla="*/ 106680 w 396240"/>
                              <a:gd name="connsiteY0" fmla="*/ 135255 h 140970"/>
                              <a:gd name="connsiteX1" fmla="*/ 361950 w 396240"/>
                              <a:gd name="connsiteY1" fmla="*/ 140970 h 140970"/>
                              <a:gd name="connsiteX2" fmla="*/ 396240 w 396240"/>
                              <a:gd name="connsiteY2" fmla="*/ 3810 h 140970"/>
                              <a:gd name="connsiteX3" fmla="*/ 72390 w 396240"/>
                              <a:gd name="connsiteY3" fmla="*/ 0 h 140970"/>
                              <a:gd name="connsiteX4" fmla="*/ 87630 w 396240"/>
                              <a:gd name="connsiteY4" fmla="*/ 53340 h 140970"/>
                              <a:gd name="connsiteX5" fmla="*/ 0 w 396240"/>
                              <a:gd name="connsiteY5" fmla="*/ 53340 h 140970"/>
                              <a:gd name="connsiteX6" fmla="*/ 0 w 396240"/>
                              <a:gd name="connsiteY6" fmla="*/ 97155 h 140970"/>
                              <a:gd name="connsiteX7" fmla="*/ 106680 w 396240"/>
                              <a:gd name="connsiteY7" fmla="*/ 135255 h 140970"/>
                              <a:gd name="connsiteX0" fmla="*/ 108585 w 398145"/>
                              <a:gd name="connsiteY0" fmla="*/ 135255 h 140970"/>
                              <a:gd name="connsiteX1" fmla="*/ 363855 w 398145"/>
                              <a:gd name="connsiteY1" fmla="*/ 140970 h 140970"/>
                              <a:gd name="connsiteX2" fmla="*/ 398145 w 398145"/>
                              <a:gd name="connsiteY2" fmla="*/ 3810 h 140970"/>
                              <a:gd name="connsiteX3" fmla="*/ 74295 w 398145"/>
                              <a:gd name="connsiteY3" fmla="*/ 0 h 140970"/>
                              <a:gd name="connsiteX4" fmla="*/ 89535 w 398145"/>
                              <a:gd name="connsiteY4" fmla="*/ 53340 h 140970"/>
                              <a:gd name="connsiteX5" fmla="*/ 1905 w 398145"/>
                              <a:gd name="connsiteY5" fmla="*/ 53340 h 140970"/>
                              <a:gd name="connsiteX6" fmla="*/ 0 w 398145"/>
                              <a:gd name="connsiteY6" fmla="*/ 85725 h 140970"/>
                              <a:gd name="connsiteX7" fmla="*/ 108585 w 398145"/>
                              <a:gd name="connsiteY7" fmla="*/ 135255 h 140970"/>
                              <a:gd name="connsiteX0" fmla="*/ 108585 w 398145"/>
                              <a:gd name="connsiteY0" fmla="*/ 135255 h 140970"/>
                              <a:gd name="connsiteX1" fmla="*/ 363855 w 398145"/>
                              <a:gd name="connsiteY1" fmla="*/ 140970 h 140970"/>
                              <a:gd name="connsiteX2" fmla="*/ 398145 w 398145"/>
                              <a:gd name="connsiteY2" fmla="*/ 3810 h 140970"/>
                              <a:gd name="connsiteX3" fmla="*/ 74295 w 398145"/>
                              <a:gd name="connsiteY3" fmla="*/ 0 h 140970"/>
                              <a:gd name="connsiteX4" fmla="*/ 89535 w 398145"/>
                              <a:gd name="connsiteY4" fmla="*/ 53340 h 140970"/>
                              <a:gd name="connsiteX5" fmla="*/ 1905 w 398145"/>
                              <a:gd name="connsiteY5" fmla="*/ 53340 h 140970"/>
                              <a:gd name="connsiteX6" fmla="*/ 0 w 398145"/>
                              <a:gd name="connsiteY6" fmla="*/ 85725 h 140970"/>
                              <a:gd name="connsiteX7" fmla="*/ 70486 w 398145"/>
                              <a:gd name="connsiteY7" fmla="*/ 114300 h 140970"/>
                              <a:gd name="connsiteX8" fmla="*/ 108585 w 398145"/>
                              <a:gd name="connsiteY8" fmla="*/ 135255 h 140970"/>
                              <a:gd name="connsiteX0" fmla="*/ 108585 w 398145"/>
                              <a:gd name="connsiteY0" fmla="*/ 135255 h 140970"/>
                              <a:gd name="connsiteX1" fmla="*/ 363855 w 398145"/>
                              <a:gd name="connsiteY1" fmla="*/ 140970 h 140970"/>
                              <a:gd name="connsiteX2" fmla="*/ 398145 w 398145"/>
                              <a:gd name="connsiteY2" fmla="*/ 3810 h 140970"/>
                              <a:gd name="connsiteX3" fmla="*/ 74295 w 398145"/>
                              <a:gd name="connsiteY3" fmla="*/ 0 h 140970"/>
                              <a:gd name="connsiteX4" fmla="*/ 89535 w 398145"/>
                              <a:gd name="connsiteY4" fmla="*/ 53340 h 140970"/>
                              <a:gd name="connsiteX5" fmla="*/ 1905 w 398145"/>
                              <a:gd name="connsiteY5" fmla="*/ 53340 h 140970"/>
                              <a:gd name="connsiteX6" fmla="*/ 0 w 398145"/>
                              <a:gd name="connsiteY6" fmla="*/ 85725 h 140970"/>
                              <a:gd name="connsiteX7" fmla="*/ 89536 w 398145"/>
                              <a:gd name="connsiteY7" fmla="*/ 89535 h 140970"/>
                              <a:gd name="connsiteX8" fmla="*/ 108585 w 398145"/>
                              <a:gd name="connsiteY8" fmla="*/ 135255 h 140970"/>
                              <a:gd name="connsiteX0" fmla="*/ 108585 w 398145"/>
                              <a:gd name="connsiteY0" fmla="*/ 135255 h 140970"/>
                              <a:gd name="connsiteX1" fmla="*/ 356235 w 398145"/>
                              <a:gd name="connsiteY1" fmla="*/ 140970 h 140970"/>
                              <a:gd name="connsiteX2" fmla="*/ 398145 w 398145"/>
                              <a:gd name="connsiteY2" fmla="*/ 3810 h 140970"/>
                              <a:gd name="connsiteX3" fmla="*/ 74295 w 398145"/>
                              <a:gd name="connsiteY3" fmla="*/ 0 h 140970"/>
                              <a:gd name="connsiteX4" fmla="*/ 89535 w 398145"/>
                              <a:gd name="connsiteY4" fmla="*/ 53340 h 140970"/>
                              <a:gd name="connsiteX5" fmla="*/ 1905 w 398145"/>
                              <a:gd name="connsiteY5" fmla="*/ 53340 h 140970"/>
                              <a:gd name="connsiteX6" fmla="*/ 0 w 398145"/>
                              <a:gd name="connsiteY6" fmla="*/ 85725 h 140970"/>
                              <a:gd name="connsiteX7" fmla="*/ 89536 w 398145"/>
                              <a:gd name="connsiteY7" fmla="*/ 89535 h 140970"/>
                              <a:gd name="connsiteX8" fmla="*/ 108585 w 398145"/>
                              <a:gd name="connsiteY8" fmla="*/ 135255 h 140970"/>
                              <a:gd name="connsiteX0" fmla="*/ 108585 w 398145"/>
                              <a:gd name="connsiteY0" fmla="*/ 135255 h 140970"/>
                              <a:gd name="connsiteX1" fmla="*/ 356235 w 398145"/>
                              <a:gd name="connsiteY1" fmla="*/ 140970 h 140970"/>
                              <a:gd name="connsiteX2" fmla="*/ 398145 w 398145"/>
                              <a:gd name="connsiteY2" fmla="*/ 3810 h 140970"/>
                              <a:gd name="connsiteX3" fmla="*/ 74295 w 398145"/>
                              <a:gd name="connsiteY3" fmla="*/ 0 h 140970"/>
                              <a:gd name="connsiteX4" fmla="*/ 89535 w 398145"/>
                              <a:gd name="connsiteY4" fmla="*/ 53340 h 140970"/>
                              <a:gd name="connsiteX5" fmla="*/ 1905 w 398145"/>
                              <a:gd name="connsiteY5" fmla="*/ 53340 h 140970"/>
                              <a:gd name="connsiteX6" fmla="*/ 0 w 398145"/>
                              <a:gd name="connsiteY6" fmla="*/ 85725 h 140970"/>
                              <a:gd name="connsiteX7" fmla="*/ 89536 w 398145"/>
                              <a:gd name="connsiteY7" fmla="*/ 89535 h 140970"/>
                              <a:gd name="connsiteX8" fmla="*/ 108585 w 398145"/>
                              <a:gd name="connsiteY8" fmla="*/ 135255 h 140970"/>
                              <a:gd name="connsiteX0" fmla="*/ 108585 w 398145"/>
                              <a:gd name="connsiteY0" fmla="*/ 135255 h 140970"/>
                              <a:gd name="connsiteX1" fmla="*/ 356235 w 398145"/>
                              <a:gd name="connsiteY1" fmla="*/ 140970 h 140970"/>
                              <a:gd name="connsiteX2" fmla="*/ 398145 w 398145"/>
                              <a:gd name="connsiteY2" fmla="*/ 3810 h 140970"/>
                              <a:gd name="connsiteX3" fmla="*/ 74295 w 398145"/>
                              <a:gd name="connsiteY3" fmla="*/ 0 h 140970"/>
                              <a:gd name="connsiteX4" fmla="*/ 89535 w 398145"/>
                              <a:gd name="connsiteY4" fmla="*/ 53340 h 140970"/>
                              <a:gd name="connsiteX5" fmla="*/ 1905 w 398145"/>
                              <a:gd name="connsiteY5" fmla="*/ 53340 h 140970"/>
                              <a:gd name="connsiteX6" fmla="*/ 0 w 398145"/>
                              <a:gd name="connsiteY6" fmla="*/ 85725 h 140970"/>
                              <a:gd name="connsiteX7" fmla="*/ 89536 w 398145"/>
                              <a:gd name="connsiteY7" fmla="*/ 89535 h 140970"/>
                              <a:gd name="connsiteX8" fmla="*/ 108585 w 398145"/>
                              <a:gd name="connsiteY8" fmla="*/ 135255 h 140970"/>
                              <a:gd name="connsiteX0" fmla="*/ 108585 w 398145"/>
                              <a:gd name="connsiteY0" fmla="*/ 135255 h 140970"/>
                              <a:gd name="connsiteX1" fmla="*/ 356235 w 398145"/>
                              <a:gd name="connsiteY1" fmla="*/ 140970 h 140970"/>
                              <a:gd name="connsiteX2" fmla="*/ 398145 w 398145"/>
                              <a:gd name="connsiteY2" fmla="*/ 3810 h 140970"/>
                              <a:gd name="connsiteX3" fmla="*/ 74295 w 398145"/>
                              <a:gd name="connsiteY3" fmla="*/ 0 h 140970"/>
                              <a:gd name="connsiteX4" fmla="*/ 89535 w 398145"/>
                              <a:gd name="connsiteY4" fmla="*/ 53340 h 140970"/>
                              <a:gd name="connsiteX5" fmla="*/ 1905 w 398145"/>
                              <a:gd name="connsiteY5" fmla="*/ 53340 h 140970"/>
                              <a:gd name="connsiteX6" fmla="*/ 0 w 398145"/>
                              <a:gd name="connsiteY6" fmla="*/ 85725 h 140970"/>
                              <a:gd name="connsiteX7" fmla="*/ 89536 w 398145"/>
                              <a:gd name="connsiteY7" fmla="*/ 89535 h 140970"/>
                              <a:gd name="connsiteX8" fmla="*/ 108585 w 398145"/>
                              <a:gd name="connsiteY8" fmla="*/ 135255 h 140970"/>
                              <a:gd name="connsiteX0" fmla="*/ 108585 w 398145"/>
                              <a:gd name="connsiteY0" fmla="*/ 135255 h 140970"/>
                              <a:gd name="connsiteX1" fmla="*/ 356235 w 398145"/>
                              <a:gd name="connsiteY1" fmla="*/ 140970 h 140970"/>
                              <a:gd name="connsiteX2" fmla="*/ 398145 w 398145"/>
                              <a:gd name="connsiteY2" fmla="*/ 3810 h 140970"/>
                              <a:gd name="connsiteX3" fmla="*/ 74295 w 398145"/>
                              <a:gd name="connsiteY3" fmla="*/ 0 h 140970"/>
                              <a:gd name="connsiteX4" fmla="*/ 89535 w 398145"/>
                              <a:gd name="connsiteY4" fmla="*/ 53340 h 140970"/>
                              <a:gd name="connsiteX5" fmla="*/ 1905 w 398145"/>
                              <a:gd name="connsiteY5" fmla="*/ 53340 h 140970"/>
                              <a:gd name="connsiteX6" fmla="*/ 0 w 398145"/>
                              <a:gd name="connsiteY6" fmla="*/ 85725 h 140970"/>
                              <a:gd name="connsiteX7" fmla="*/ 83821 w 398145"/>
                              <a:gd name="connsiteY7" fmla="*/ 89535 h 140970"/>
                              <a:gd name="connsiteX8" fmla="*/ 108585 w 398145"/>
                              <a:gd name="connsiteY8" fmla="*/ 135255 h 140970"/>
                              <a:gd name="connsiteX0" fmla="*/ 108585 w 398145"/>
                              <a:gd name="connsiteY0" fmla="*/ 135255 h 140970"/>
                              <a:gd name="connsiteX1" fmla="*/ 356235 w 398145"/>
                              <a:gd name="connsiteY1" fmla="*/ 140970 h 140970"/>
                              <a:gd name="connsiteX2" fmla="*/ 398145 w 398145"/>
                              <a:gd name="connsiteY2" fmla="*/ 3810 h 140970"/>
                              <a:gd name="connsiteX3" fmla="*/ 74295 w 398145"/>
                              <a:gd name="connsiteY3" fmla="*/ 0 h 140970"/>
                              <a:gd name="connsiteX4" fmla="*/ 76200 w 398145"/>
                              <a:gd name="connsiteY4" fmla="*/ 53340 h 140970"/>
                              <a:gd name="connsiteX5" fmla="*/ 1905 w 398145"/>
                              <a:gd name="connsiteY5" fmla="*/ 53340 h 140970"/>
                              <a:gd name="connsiteX6" fmla="*/ 0 w 398145"/>
                              <a:gd name="connsiteY6" fmla="*/ 85725 h 140970"/>
                              <a:gd name="connsiteX7" fmla="*/ 83821 w 398145"/>
                              <a:gd name="connsiteY7" fmla="*/ 89535 h 140970"/>
                              <a:gd name="connsiteX8" fmla="*/ 108585 w 398145"/>
                              <a:gd name="connsiteY8" fmla="*/ 135255 h 140970"/>
                              <a:gd name="connsiteX0" fmla="*/ 114300 w 403860"/>
                              <a:gd name="connsiteY0" fmla="*/ 135255 h 140970"/>
                              <a:gd name="connsiteX1" fmla="*/ 361950 w 403860"/>
                              <a:gd name="connsiteY1" fmla="*/ 140970 h 140970"/>
                              <a:gd name="connsiteX2" fmla="*/ 403860 w 403860"/>
                              <a:gd name="connsiteY2" fmla="*/ 3810 h 140970"/>
                              <a:gd name="connsiteX3" fmla="*/ 80010 w 403860"/>
                              <a:gd name="connsiteY3" fmla="*/ 0 h 140970"/>
                              <a:gd name="connsiteX4" fmla="*/ 81915 w 403860"/>
                              <a:gd name="connsiteY4" fmla="*/ 53340 h 140970"/>
                              <a:gd name="connsiteX5" fmla="*/ 0 w 403860"/>
                              <a:gd name="connsiteY5" fmla="*/ 53340 h 140970"/>
                              <a:gd name="connsiteX6" fmla="*/ 5715 w 403860"/>
                              <a:gd name="connsiteY6" fmla="*/ 85725 h 140970"/>
                              <a:gd name="connsiteX7" fmla="*/ 89536 w 403860"/>
                              <a:gd name="connsiteY7" fmla="*/ 89535 h 140970"/>
                              <a:gd name="connsiteX8" fmla="*/ 114300 w 403860"/>
                              <a:gd name="connsiteY8" fmla="*/ 135255 h 140970"/>
                              <a:gd name="connsiteX0" fmla="*/ 114300 w 398145"/>
                              <a:gd name="connsiteY0" fmla="*/ 135255 h 140970"/>
                              <a:gd name="connsiteX1" fmla="*/ 361950 w 398145"/>
                              <a:gd name="connsiteY1" fmla="*/ 140970 h 140970"/>
                              <a:gd name="connsiteX2" fmla="*/ 398145 w 398145"/>
                              <a:gd name="connsiteY2" fmla="*/ 7620 h 140970"/>
                              <a:gd name="connsiteX3" fmla="*/ 80010 w 398145"/>
                              <a:gd name="connsiteY3" fmla="*/ 0 h 140970"/>
                              <a:gd name="connsiteX4" fmla="*/ 81915 w 398145"/>
                              <a:gd name="connsiteY4" fmla="*/ 53340 h 140970"/>
                              <a:gd name="connsiteX5" fmla="*/ 0 w 398145"/>
                              <a:gd name="connsiteY5" fmla="*/ 53340 h 140970"/>
                              <a:gd name="connsiteX6" fmla="*/ 5715 w 398145"/>
                              <a:gd name="connsiteY6" fmla="*/ 85725 h 140970"/>
                              <a:gd name="connsiteX7" fmla="*/ 89536 w 398145"/>
                              <a:gd name="connsiteY7" fmla="*/ 89535 h 140970"/>
                              <a:gd name="connsiteX8" fmla="*/ 114300 w 398145"/>
                              <a:gd name="connsiteY8" fmla="*/ 135255 h 140970"/>
                              <a:gd name="connsiteX0" fmla="*/ 114300 w 401159"/>
                              <a:gd name="connsiteY0" fmla="*/ 135255 h 140970"/>
                              <a:gd name="connsiteX1" fmla="*/ 361950 w 401159"/>
                              <a:gd name="connsiteY1" fmla="*/ 140970 h 140970"/>
                              <a:gd name="connsiteX2" fmla="*/ 398145 w 401159"/>
                              <a:gd name="connsiteY2" fmla="*/ 7620 h 140970"/>
                              <a:gd name="connsiteX3" fmla="*/ 80010 w 401159"/>
                              <a:gd name="connsiteY3" fmla="*/ 0 h 140970"/>
                              <a:gd name="connsiteX4" fmla="*/ 81915 w 401159"/>
                              <a:gd name="connsiteY4" fmla="*/ 53340 h 140970"/>
                              <a:gd name="connsiteX5" fmla="*/ 0 w 401159"/>
                              <a:gd name="connsiteY5" fmla="*/ 53340 h 140970"/>
                              <a:gd name="connsiteX6" fmla="*/ 5715 w 401159"/>
                              <a:gd name="connsiteY6" fmla="*/ 85725 h 140970"/>
                              <a:gd name="connsiteX7" fmla="*/ 89536 w 401159"/>
                              <a:gd name="connsiteY7" fmla="*/ 89535 h 140970"/>
                              <a:gd name="connsiteX8" fmla="*/ 114300 w 401159"/>
                              <a:gd name="connsiteY8" fmla="*/ 135255 h 140970"/>
                              <a:gd name="connsiteX0" fmla="*/ 114300 w 406086"/>
                              <a:gd name="connsiteY0" fmla="*/ 135255 h 140970"/>
                              <a:gd name="connsiteX1" fmla="*/ 361950 w 406086"/>
                              <a:gd name="connsiteY1" fmla="*/ 140970 h 140970"/>
                              <a:gd name="connsiteX2" fmla="*/ 403860 w 406086"/>
                              <a:gd name="connsiteY2" fmla="*/ 3810 h 140970"/>
                              <a:gd name="connsiteX3" fmla="*/ 80010 w 406086"/>
                              <a:gd name="connsiteY3" fmla="*/ 0 h 140970"/>
                              <a:gd name="connsiteX4" fmla="*/ 81915 w 406086"/>
                              <a:gd name="connsiteY4" fmla="*/ 53340 h 140970"/>
                              <a:gd name="connsiteX5" fmla="*/ 0 w 406086"/>
                              <a:gd name="connsiteY5" fmla="*/ 53340 h 140970"/>
                              <a:gd name="connsiteX6" fmla="*/ 5715 w 406086"/>
                              <a:gd name="connsiteY6" fmla="*/ 85725 h 140970"/>
                              <a:gd name="connsiteX7" fmla="*/ 89536 w 406086"/>
                              <a:gd name="connsiteY7" fmla="*/ 89535 h 140970"/>
                              <a:gd name="connsiteX8" fmla="*/ 114300 w 406086"/>
                              <a:gd name="connsiteY8" fmla="*/ 135255 h 140970"/>
                              <a:gd name="connsiteX0" fmla="*/ 114300 w 404681"/>
                              <a:gd name="connsiteY0" fmla="*/ 135255 h 140970"/>
                              <a:gd name="connsiteX1" fmla="*/ 361950 w 404681"/>
                              <a:gd name="connsiteY1" fmla="*/ 140970 h 140970"/>
                              <a:gd name="connsiteX2" fmla="*/ 403860 w 404681"/>
                              <a:gd name="connsiteY2" fmla="*/ 3810 h 140970"/>
                              <a:gd name="connsiteX3" fmla="*/ 80010 w 404681"/>
                              <a:gd name="connsiteY3" fmla="*/ 0 h 140970"/>
                              <a:gd name="connsiteX4" fmla="*/ 81915 w 404681"/>
                              <a:gd name="connsiteY4" fmla="*/ 53340 h 140970"/>
                              <a:gd name="connsiteX5" fmla="*/ 0 w 404681"/>
                              <a:gd name="connsiteY5" fmla="*/ 53340 h 140970"/>
                              <a:gd name="connsiteX6" fmla="*/ 5715 w 404681"/>
                              <a:gd name="connsiteY6" fmla="*/ 85725 h 140970"/>
                              <a:gd name="connsiteX7" fmla="*/ 89536 w 404681"/>
                              <a:gd name="connsiteY7" fmla="*/ 89535 h 140970"/>
                              <a:gd name="connsiteX8" fmla="*/ 114300 w 404681"/>
                              <a:gd name="connsiteY8" fmla="*/ 135255 h 140970"/>
                              <a:gd name="connsiteX0" fmla="*/ 114300 w 404681"/>
                              <a:gd name="connsiteY0" fmla="*/ 135255 h 161976"/>
                              <a:gd name="connsiteX1" fmla="*/ 361950 w 404681"/>
                              <a:gd name="connsiteY1" fmla="*/ 140970 h 161976"/>
                              <a:gd name="connsiteX2" fmla="*/ 403860 w 404681"/>
                              <a:gd name="connsiteY2" fmla="*/ 3810 h 161976"/>
                              <a:gd name="connsiteX3" fmla="*/ 80010 w 404681"/>
                              <a:gd name="connsiteY3" fmla="*/ 0 h 161976"/>
                              <a:gd name="connsiteX4" fmla="*/ 81915 w 404681"/>
                              <a:gd name="connsiteY4" fmla="*/ 53340 h 161976"/>
                              <a:gd name="connsiteX5" fmla="*/ 0 w 404681"/>
                              <a:gd name="connsiteY5" fmla="*/ 53340 h 161976"/>
                              <a:gd name="connsiteX6" fmla="*/ 5715 w 404681"/>
                              <a:gd name="connsiteY6" fmla="*/ 85725 h 161976"/>
                              <a:gd name="connsiteX7" fmla="*/ 89536 w 404681"/>
                              <a:gd name="connsiteY7" fmla="*/ 89535 h 161976"/>
                              <a:gd name="connsiteX8" fmla="*/ 114300 w 404681"/>
                              <a:gd name="connsiteY8" fmla="*/ 135255 h 161976"/>
                              <a:gd name="connsiteX0" fmla="*/ 125730 w 404681"/>
                              <a:gd name="connsiteY0" fmla="*/ 140970 h 163412"/>
                              <a:gd name="connsiteX1" fmla="*/ 361950 w 404681"/>
                              <a:gd name="connsiteY1" fmla="*/ 140970 h 163412"/>
                              <a:gd name="connsiteX2" fmla="*/ 403860 w 404681"/>
                              <a:gd name="connsiteY2" fmla="*/ 3810 h 163412"/>
                              <a:gd name="connsiteX3" fmla="*/ 80010 w 404681"/>
                              <a:gd name="connsiteY3" fmla="*/ 0 h 163412"/>
                              <a:gd name="connsiteX4" fmla="*/ 81915 w 404681"/>
                              <a:gd name="connsiteY4" fmla="*/ 53340 h 163412"/>
                              <a:gd name="connsiteX5" fmla="*/ 0 w 404681"/>
                              <a:gd name="connsiteY5" fmla="*/ 53340 h 163412"/>
                              <a:gd name="connsiteX6" fmla="*/ 5715 w 404681"/>
                              <a:gd name="connsiteY6" fmla="*/ 85725 h 163412"/>
                              <a:gd name="connsiteX7" fmla="*/ 89536 w 404681"/>
                              <a:gd name="connsiteY7" fmla="*/ 89535 h 163412"/>
                              <a:gd name="connsiteX8" fmla="*/ 125730 w 404681"/>
                              <a:gd name="connsiteY8" fmla="*/ 140970 h 163412"/>
                              <a:gd name="connsiteX0" fmla="*/ 125730 w 404681"/>
                              <a:gd name="connsiteY0" fmla="*/ 140970 h 172658"/>
                              <a:gd name="connsiteX1" fmla="*/ 361950 w 404681"/>
                              <a:gd name="connsiteY1" fmla="*/ 140970 h 172658"/>
                              <a:gd name="connsiteX2" fmla="*/ 403860 w 404681"/>
                              <a:gd name="connsiteY2" fmla="*/ 3810 h 172658"/>
                              <a:gd name="connsiteX3" fmla="*/ 80010 w 404681"/>
                              <a:gd name="connsiteY3" fmla="*/ 0 h 172658"/>
                              <a:gd name="connsiteX4" fmla="*/ 81915 w 404681"/>
                              <a:gd name="connsiteY4" fmla="*/ 53340 h 172658"/>
                              <a:gd name="connsiteX5" fmla="*/ 0 w 404681"/>
                              <a:gd name="connsiteY5" fmla="*/ 53340 h 172658"/>
                              <a:gd name="connsiteX6" fmla="*/ 5715 w 404681"/>
                              <a:gd name="connsiteY6" fmla="*/ 85725 h 172658"/>
                              <a:gd name="connsiteX7" fmla="*/ 89536 w 404681"/>
                              <a:gd name="connsiteY7" fmla="*/ 89535 h 172658"/>
                              <a:gd name="connsiteX8" fmla="*/ 125730 w 404681"/>
                              <a:gd name="connsiteY8" fmla="*/ 140970 h 172658"/>
                              <a:gd name="connsiteX0" fmla="*/ 125730 w 404681"/>
                              <a:gd name="connsiteY0" fmla="*/ 140970 h 172658"/>
                              <a:gd name="connsiteX1" fmla="*/ 361950 w 404681"/>
                              <a:gd name="connsiteY1" fmla="*/ 140970 h 172658"/>
                              <a:gd name="connsiteX2" fmla="*/ 403860 w 404681"/>
                              <a:gd name="connsiteY2" fmla="*/ 3810 h 172658"/>
                              <a:gd name="connsiteX3" fmla="*/ 80010 w 404681"/>
                              <a:gd name="connsiteY3" fmla="*/ 0 h 172658"/>
                              <a:gd name="connsiteX4" fmla="*/ 81915 w 404681"/>
                              <a:gd name="connsiteY4" fmla="*/ 53340 h 172658"/>
                              <a:gd name="connsiteX5" fmla="*/ 0 w 404681"/>
                              <a:gd name="connsiteY5" fmla="*/ 53340 h 172658"/>
                              <a:gd name="connsiteX6" fmla="*/ 5715 w 404681"/>
                              <a:gd name="connsiteY6" fmla="*/ 85725 h 172658"/>
                              <a:gd name="connsiteX7" fmla="*/ 89536 w 404681"/>
                              <a:gd name="connsiteY7" fmla="*/ 89535 h 172658"/>
                              <a:gd name="connsiteX8" fmla="*/ 125730 w 404681"/>
                              <a:gd name="connsiteY8" fmla="*/ 140970 h 172658"/>
                              <a:gd name="connsiteX0" fmla="*/ 125730 w 404681"/>
                              <a:gd name="connsiteY0" fmla="*/ 140970 h 168135"/>
                              <a:gd name="connsiteX1" fmla="*/ 361950 w 404681"/>
                              <a:gd name="connsiteY1" fmla="*/ 140970 h 168135"/>
                              <a:gd name="connsiteX2" fmla="*/ 403860 w 404681"/>
                              <a:gd name="connsiteY2" fmla="*/ 3810 h 168135"/>
                              <a:gd name="connsiteX3" fmla="*/ 80010 w 404681"/>
                              <a:gd name="connsiteY3" fmla="*/ 0 h 168135"/>
                              <a:gd name="connsiteX4" fmla="*/ 81915 w 404681"/>
                              <a:gd name="connsiteY4" fmla="*/ 53340 h 168135"/>
                              <a:gd name="connsiteX5" fmla="*/ 0 w 404681"/>
                              <a:gd name="connsiteY5" fmla="*/ 53340 h 168135"/>
                              <a:gd name="connsiteX6" fmla="*/ 5715 w 404681"/>
                              <a:gd name="connsiteY6" fmla="*/ 85725 h 168135"/>
                              <a:gd name="connsiteX7" fmla="*/ 89536 w 404681"/>
                              <a:gd name="connsiteY7" fmla="*/ 89535 h 168135"/>
                              <a:gd name="connsiteX8" fmla="*/ 125730 w 404681"/>
                              <a:gd name="connsiteY8" fmla="*/ 140970 h 16813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404681" h="168135">
                                <a:moveTo>
                                  <a:pt x="125730" y="140970"/>
                                </a:moveTo>
                                <a:cubicBezTo>
                                  <a:pt x="179705" y="175260"/>
                                  <a:pt x="311785" y="179070"/>
                                  <a:pt x="361950" y="140970"/>
                                </a:cubicBezTo>
                                <a:cubicBezTo>
                                  <a:pt x="402590" y="116205"/>
                                  <a:pt x="407035" y="51435"/>
                                  <a:pt x="403860" y="3810"/>
                                </a:cubicBezTo>
                                <a:lnTo>
                                  <a:pt x="80010" y="0"/>
                                </a:lnTo>
                                <a:lnTo>
                                  <a:pt x="81915" y="53340"/>
                                </a:lnTo>
                                <a:lnTo>
                                  <a:pt x="0" y="53340"/>
                                </a:lnTo>
                                <a:lnTo>
                                  <a:pt x="5715" y="85725"/>
                                </a:lnTo>
                                <a:lnTo>
                                  <a:pt x="89536" y="89535"/>
                                </a:lnTo>
                                <a:cubicBezTo>
                                  <a:pt x="95886" y="104775"/>
                                  <a:pt x="92710" y="121920"/>
                                  <a:pt x="125730" y="14097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 w="2540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" name="楕円 47"/>
                          <p:cNvSpPr/>
                          <p:nvPr/>
                        </p:nvSpPr>
                        <p:spPr>
                          <a:xfrm>
                            <a:off x="2028825" y="1745932"/>
                            <a:ext cx="325754" cy="100965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2540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45" name="楕円 44"/>
                        <p:cNvSpPr/>
                        <p:nvPr/>
                      </p:nvSpPr>
                      <p:spPr>
                        <a:xfrm>
                          <a:off x="5493642" y="1988739"/>
                          <a:ext cx="79248" cy="81546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3" name="フリーフォーム 22"/>
                      <p:cNvSpPr/>
                      <p:nvPr/>
                    </p:nvSpPr>
                    <p:spPr>
                      <a:xfrm rot="8820">
                        <a:off x="3646255" y="3446040"/>
                        <a:ext cx="91250" cy="16629"/>
                      </a:xfrm>
                      <a:custGeom>
                        <a:avLst/>
                        <a:gdLst>
                          <a:gd name="connsiteX0" fmla="*/ 0 w 134112"/>
                          <a:gd name="connsiteY0" fmla="*/ 0 h 6096"/>
                          <a:gd name="connsiteX1" fmla="*/ 134112 w 134112"/>
                          <a:gd name="connsiteY1" fmla="*/ 6096 h 6096"/>
                          <a:gd name="connsiteX2" fmla="*/ 128016 w 134112"/>
                          <a:gd name="connsiteY2" fmla="*/ 0 h 6096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10000 h 10000"/>
                          <a:gd name="connsiteX0" fmla="*/ 0 w 10000"/>
                          <a:gd name="connsiteY0" fmla="*/ 17106 h 27106"/>
                          <a:gd name="connsiteX1" fmla="*/ 10000 w 10000"/>
                          <a:gd name="connsiteY1" fmla="*/ 27106 h 27106"/>
                          <a:gd name="connsiteX0" fmla="*/ 0 w 10000"/>
                          <a:gd name="connsiteY0" fmla="*/ 31341 h 41341"/>
                          <a:gd name="connsiteX1" fmla="*/ 10000 w 10000"/>
                          <a:gd name="connsiteY1" fmla="*/ 41341 h 41341"/>
                          <a:gd name="connsiteX0" fmla="*/ 0 w 6804"/>
                          <a:gd name="connsiteY0" fmla="*/ 29508 h 43414"/>
                          <a:gd name="connsiteX1" fmla="*/ 6804 w 6804"/>
                          <a:gd name="connsiteY1" fmla="*/ 43414 h 43414"/>
                          <a:gd name="connsiteX0" fmla="*/ 0 w 10000"/>
                          <a:gd name="connsiteY0" fmla="*/ 4781 h 7984"/>
                          <a:gd name="connsiteX1" fmla="*/ 10000 w 10000"/>
                          <a:gd name="connsiteY1" fmla="*/ 7984 h 7984"/>
                          <a:gd name="connsiteX0" fmla="*/ 0 w 10000"/>
                          <a:gd name="connsiteY0" fmla="*/ 3858 h 7870"/>
                          <a:gd name="connsiteX1" fmla="*/ 10000 w 10000"/>
                          <a:gd name="connsiteY1" fmla="*/ 7870 h 78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0000" h="7870">
                            <a:moveTo>
                              <a:pt x="0" y="3858"/>
                            </a:moveTo>
                            <a:cubicBezTo>
                              <a:pt x="4481" y="-1040"/>
                              <a:pt x="5049" y="-2785"/>
                              <a:pt x="10000" y="7870"/>
                            </a:cubicBezTo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4" name="フリーフォーム 23"/>
                      <p:cNvSpPr/>
                      <p:nvPr/>
                    </p:nvSpPr>
                    <p:spPr>
                      <a:xfrm rot="1330105">
                        <a:off x="3995456" y="3477631"/>
                        <a:ext cx="134112" cy="25202"/>
                      </a:xfrm>
                      <a:custGeom>
                        <a:avLst/>
                        <a:gdLst>
                          <a:gd name="connsiteX0" fmla="*/ 0 w 134112"/>
                          <a:gd name="connsiteY0" fmla="*/ 0 h 6096"/>
                          <a:gd name="connsiteX1" fmla="*/ 134112 w 134112"/>
                          <a:gd name="connsiteY1" fmla="*/ 6096 h 6096"/>
                          <a:gd name="connsiteX2" fmla="*/ 128016 w 134112"/>
                          <a:gd name="connsiteY2" fmla="*/ 0 h 6096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10000 h 10000"/>
                          <a:gd name="connsiteX0" fmla="*/ 0 w 10000"/>
                          <a:gd name="connsiteY0" fmla="*/ 17106 h 27106"/>
                          <a:gd name="connsiteX1" fmla="*/ 10000 w 10000"/>
                          <a:gd name="connsiteY1" fmla="*/ 27106 h 27106"/>
                          <a:gd name="connsiteX0" fmla="*/ 0 w 10000"/>
                          <a:gd name="connsiteY0" fmla="*/ 31341 h 41341"/>
                          <a:gd name="connsiteX1" fmla="*/ 10000 w 10000"/>
                          <a:gd name="connsiteY1" fmla="*/ 41341 h 413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0000" h="41341">
                            <a:moveTo>
                              <a:pt x="0" y="31341"/>
                            </a:moveTo>
                            <a:cubicBezTo>
                              <a:pt x="3049" y="-9075"/>
                              <a:pt x="7519" y="-15117"/>
                              <a:pt x="10000" y="41341"/>
                            </a:cubicBezTo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5" name="楕円 24"/>
                      <p:cNvSpPr/>
                      <p:nvPr/>
                    </p:nvSpPr>
                    <p:spPr>
                      <a:xfrm rot="8820">
                        <a:off x="3273031" y="4809462"/>
                        <a:ext cx="1391920" cy="358543"/>
                      </a:xfrm>
                      <a:prstGeom prst="ellipse">
                        <a:avLst/>
                      </a:prstGeom>
                      <a:solidFill>
                        <a:schemeClr val="tx1">
                          <a:alpha val="17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26" name="グループ化 25"/>
                      <p:cNvGrpSpPr/>
                      <p:nvPr/>
                    </p:nvGrpSpPr>
                    <p:grpSpPr>
                      <a:xfrm rot="8820">
                        <a:off x="3202872" y="4191222"/>
                        <a:ext cx="1410819" cy="663386"/>
                        <a:chOff x="3750643" y="2887186"/>
                        <a:chExt cx="1410819" cy="663386"/>
                      </a:xfrm>
                    </p:grpSpPr>
                    <p:sp>
                      <p:nvSpPr>
                        <p:cNvPr id="42" name="フリーフォーム 41"/>
                        <p:cNvSpPr/>
                        <p:nvPr/>
                      </p:nvSpPr>
                      <p:spPr>
                        <a:xfrm>
                          <a:off x="3801579" y="2887186"/>
                          <a:ext cx="1359883" cy="663386"/>
                        </a:xfrm>
                        <a:custGeom>
                          <a:avLst/>
                          <a:gdLst>
                            <a:gd name="connsiteX0" fmla="*/ 36195 w 1304925"/>
                            <a:gd name="connsiteY0" fmla="*/ 0 h 455295"/>
                            <a:gd name="connsiteX1" fmla="*/ 1287780 w 1304925"/>
                            <a:gd name="connsiteY1" fmla="*/ 20955 h 455295"/>
                            <a:gd name="connsiteX2" fmla="*/ 1304925 w 1304925"/>
                            <a:gd name="connsiteY2" fmla="*/ 133350 h 455295"/>
                            <a:gd name="connsiteX3" fmla="*/ 1118235 w 1304925"/>
                            <a:gd name="connsiteY3" fmla="*/ 131445 h 455295"/>
                            <a:gd name="connsiteX4" fmla="*/ 1152525 w 1304925"/>
                            <a:gd name="connsiteY4" fmla="*/ 455295 h 455295"/>
                            <a:gd name="connsiteX5" fmla="*/ 243840 w 1304925"/>
                            <a:gd name="connsiteY5" fmla="*/ 443865 h 455295"/>
                            <a:gd name="connsiteX6" fmla="*/ 249555 w 1304925"/>
                            <a:gd name="connsiteY6" fmla="*/ 137160 h 455295"/>
                            <a:gd name="connsiteX7" fmla="*/ 0 w 1304925"/>
                            <a:gd name="connsiteY7" fmla="*/ 120015 h 455295"/>
                            <a:gd name="connsiteX8" fmla="*/ 36195 w 1304925"/>
                            <a:gd name="connsiteY8" fmla="*/ 0 h 455295"/>
                            <a:gd name="connsiteX0" fmla="*/ 45720 w 1304925"/>
                            <a:gd name="connsiteY0" fmla="*/ 0 h 453390"/>
                            <a:gd name="connsiteX1" fmla="*/ 1287780 w 1304925"/>
                            <a:gd name="connsiteY1" fmla="*/ 19050 h 453390"/>
                            <a:gd name="connsiteX2" fmla="*/ 1304925 w 1304925"/>
                            <a:gd name="connsiteY2" fmla="*/ 131445 h 453390"/>
                            <a:gd name="connsiteX3" fmla="*/ 1118235 w 1304925"/>
                            <a:gd name="connsiteY3" fmla="*/ 129540 h 453390"/>
                            <a:gd name="connsiteX4" fmla="*/ 1152525 w 1304925"/>
                            <a:gd name="connsiteY4" fmla="*/ 453390 h 453390"/>
                            <a:gd name="connsiteX5" fmla="*/ 243840 w 1304925"/>
                            <a:gd name="connsiteY5" fmla="*/ 441960 h 453390"/>
                            <a:gd name="connsiteX6" fmla="*/ 249555 w 1304925"/>
                            <a:gd name="connsiteY6" fmla="*/ 135255 h 453390"/>
                            <a:gd name="connsiteX7" fmla="*/ 0 w 1304925"/>
                            <a:gd name="connsiteY7" fmla="*/ 118110 h 453390"/>
                            <a:gd name="connsiteX8" fmla="*/ 45720 w 1304925"/>
                            <a:gd name="connsiteY8" fmla="*/ 0 h 453390"/>
                            <a:gd name="connsiteX0" fmla="*/ 38100 w 1304925"/>
                            <a:gd name="connsiteY0" fmla="*/ 0 h 453390"/>
                            <a:gd name="connsiteX1" fmla="*/ 1287780 w 1304925"/>
                            <a:gd name="connsiteY1" fmla="*/ 19050 h 453390"/>
                            <a:gd name="connsiteX2" fmla="*/ 1304925 w 1304925"/>
                            <a:gd name="connsiteY2" fmla="*/ 131445 h 453390"/>
                            <a:gd name="connsiteX3" fmla="*/ 1118235 w 1304925"/>
                            <a:gd name="connsiteY3" fmla="*/ 129540 h 453390"/>
                            <a:gd name="connsiteX4" fmla="*/ 1152525 w 1304925"/>
                            <a:gd name="connsiteY4" fmla="*/ 453390 h 453390"/>
                            <a:gd name="connsiteX5" fmla="*/ 243840 w 1304925"/>
                            <a:gd name="connsiteY5" fmla="*/ 441960 h 453390"/>
                            <a:gd name="connsiteX6" fmla="*/ 249555 w 1304925"/>
                            <a:gd name="connsiteY6" fmla="*/ 135255 h 453390"/>
                            <a:gd name="connsiteX7" fmla="*/ 0 w 1304925"/>
                            <a:gd name="connsiteY7" fmla="*/ 118110 h 453390"/>
                            <a:gd name="connsiteX8" fmla="*/ 38100 w 1304925"/>
                            <a:gd name="connsiteY8" fmla="*/ 0 h 453390"/>
                            <a:gd name="connsiteX0" fmla="*/ 32385 w 1299210"/>
                            <a:gd name="connsiteY0" fmla="*/ 0 h 453390"/>
                            <a:gd name="connsiteX1" fmla="*/ 1282065 w 1299210"/>
                            <a:gd name="connsiteY1" fmla="*/ 19050 h 453390"/>
                            <a:gd name="connsiteX2" fmla="*/ 1299210 w 1299210"/>
                            <a:gd name="connsiteY2" fmla="*/ 131445 h 453390"/>
                            <a:gd name="connsiteX3" fmla="*/ 1112520 w 1299210"/>
                            <a:gd name="connsiteY3" fmla="*/ 129540 h 453390"/>
                            <a:gd name="connsiteX4" fmla="*/ 1146810 w 1299210"/>
                            <a:gd name="connsiteY4" fmla="*/ 453390 h 453390"/>
                            <a:gd name="connsiteX5" fmla="*/ 238125 w 1299210"/>
                            <a:gd name="connsiteY5" fmla="*/ 441960 h 453390"/>
                            <a:gd name="connsiteX6" fmla="*/ 243840 w 1299210"/>
                            <a:gd name="connsiteY6" fmla="*/ 135255 h 453390"/>
                            <a:gd name="connsiteX7" fmla="*/ 0 w 1299210"/>
                            <a:gd name="connsiteY7" fmla="*/ 118110 h 453390"/>
                            <a:gd name="connsiteX8" fmla="*/ 32385 w 1299210"/>
                            <a:gd name="connsiteY8" fmla="*/ 0 h 453390"/>
                            <a:gd name="connsiteX0" fmla="*/ 32385 w 1299210"/>
                            <a:gd name="connsiteY0" fmla="*/ 0 h 453390"/>
                            <a:gd name="connsiteX1" fmla="*/ 1282065 w 1299210"/>
                            <a:gd name="connsiteY1" fmla="*/ 19050 h 453390"/>
                            <a:gd name="connsiteX2" fmla="*/ 1299210 w 1299210"/>
                            <a:gd name="connsiteY2" fmla="*/ 131445 h 453390"/>
                            <a:gd name="connsiteX3" fmla="*/ 1112520 w 1299210"/>
                            <a:gd name="connsiteY3" fmla="*/ 129540 h 453390"/>
                            <a:gd name="connsiteX4" fmla="*/ 1146810 w 1299210"/>
                            <a:gd name="connsiteY4" fmla="*/ 453390 h 453390"/>
                            <a:gd name="connsiteX5" fmla="*/ 238125 w 1299210"/>
                            <a:gd name="connsiteY5" fmla="*/ 441960 h 453390"/>
                            <a:gd name="connsiteX6" fmla="*/ 243840 w 1299210"/>
                            <a:gd name="connsiteY6" fmla="*/ 135255 h 453390"/>
                            <a:gd name="connsiteX7" fmla="*/ 0 w 1299210"/>
                            <a:gd name="connsiteY7" fmla="*/ 118110 h 453390"/>
                            <a:gd name="connsiteX8" fmla="*/ 32385 w 1299210"/>
                            <a:gd name="connsiteY8" fmla="*/ 0 h 453390"/>
                            <a:gd name="connsiteX0" fmla="*/ 32385 w 1299210"/>
                            <a:gd name="connsiteY0" fmla="*/ 0 h 453390"/>
                            <a:gd name="connsiteX1" fmla="*/ 1282065 w 1299210"/>
                            <a:gd name="connsiteY1" fmla="*/ 19050 h 453390"/>
                            <a:gd name="connsiteX2" fmla="*/ 1299210 w 1299210"/>
                            <a:gd name="connsiteY2" fmla="*/ 131445 h 453390"/>
                            <a:gd name="connsiteX3" fmla="*/ 1112520 w 1299210"/>
                            <a:gd name="connsiteY3" fmla="*/ 129540 h 453390"/>
                            <a:gd name="connsiteX4" fmla="*/ 1146810 w 1299210"/>
                            <a:gd name="connsiteY4" fmla="*/ 453390 h 453390"/>
                            <a:gd name="connsiteX5" fmla="*/ 238125 w 1299210"/>
                            <a:gd name="connsiteY5" fmla="*/ 441960 h 453390"/>
                            <a:gd name="connsiteX6" fmla="*/ 243840 w 1299210"/>
                            <a:gd name="connsiteY6" fmla="*/ 135255 h 453390"/>
                            <a:gd name="connsiteX7" fmla="*/ 0 w 1299210"/>
                            <a:gd name="connsiteY7" fmla="*/ 118110 h 453390"/>
                            <a:gd name="connsiteX8" fmla="*/ 32385 w 1299210"/>
                            <a:gd name="connsiteY8" fmla="*/ 0 h 453390"/>
                            <a:gd name="connsiteX0" fmla="*/ 32385 w 1299210"/>
                            <a:gd name="connsiteY0" fmla="*/ 0 h 453390"/>
                            <a:gd name="connsiteX1" fmla="*/ 1282065 w 1299210"/>
                            <a:gd name="connsiteY1" fmla="*/ 19050 h 453390"/>
                            <a:gd name="connsiteX2" fmla="*/ 1299210 w 1299210"/>
                            <a:gd name="connsiteY2" fmla="*/ 131445 h 453390"/>
                            <a:gd name="connsiteX3" fmla="*/ 1112520 w 1299210"/>
                            <a:gd name="connsiteY3" fmla="*/ 129540 h 453390"/>
                            <a:gd name="connsiteX4" fmla="*/ 1146810 w 1299210"/>
                            <a:gd name="connsiteY4" fmla="*/ 453390 h 453390"/>
                            <a:gd name="connsiteX5" fmla="*/ 238125 w 1299210"/>
                            <a:gd name="connsiteY5" fmla="*/ 441960 h 453390"/>
                            <a:gd name="connsiteX6" fmla="*/ 243840 w 1299210"/>
                            <a:gd name="connsiteY6" fmla="*/ 190500 h 453390"/>
                            <a:gd name="connsiteX7" fmla="*/ 0 w 1299210"/>
                            <a:gd name="connsiteY7" fmla="*/ 118110 h 453390"/>
                            <a:gd name="connsiteX8" fmla="*/ 32385 w 1299210"/>
                            <a:gd name="connsiteY8" fmla="*/ 0 h 453390"/>
                            <a:gd name="connsiteX0" fmla="*/ 32385 w 1299210"/>
                            <a:gd name="connsiteY0" fmla="*/ 0 h 453390"/>
                            <a:gd name="connsiteX1" fmla="*/ 1282065 w 1299210"/>
                            <a:gd name="connsiteY1" fmla="*/ 19050 h 453390"/>
                            <a:gd name="connsiteX2" fmla="*/ 1299210 w 1299210"/>
                            <a:gd name="connsiteY2" fmla="*/ 131445 h 453390"/>
                            <a:gd name="connsiteX3" fmla="*/ 1112520 w 1299210"/>
                            <a:gd name="connsiteY3" fmla="*/ 129540 h 453390"/>
                            <a:gd name="connsiteX4" fmla="*/ 1146810 w 1299210"/>
                            <a:gd name="connsiteY4" fmla="*/ 453390 h 453390"/>
                            <a:gd name="connsiteX5" fmla="*/ 238125 w 1299210"/>
                            <a:gd name="connsiteY5" fmla="*/ 441960 h 453390"/>
                            <a:gd name="connsiteX6" fmla="*/ 243840 w 1299210"/>
                            <a:gd name="connsiteY6" fmla="*/ 190500 h 453390"/>
                            <a:gd name="connsiteX7" fmla="*/ 0 w 1299210"/>
                            <a:gd name="connsiteY7" fmla="*/ 118110 h 453390"/>
                            <a:gd name="connsiteX8" fmla="*/ 32385 w 1299210"/>
                            <a:gd name="connsiteY8" fmla="*/ 0 h 453390"/>
                            <a:gd name="connsiteX0" fmla="*/ 32385 w 1299210"/>
                            <a:gd name="connsiteY0" fmla="*/ 0 h 453390"/>
                            <a:gd name="connsiteX1" fmla="*/ 1282065 w 1299210"/>
                            <a:gd name="connsiteY1" fmla="*/ 19050 h 453390"/>
                            <a:gd name="connsiteX2" fmla="*/ 1299210 w 1299210"/>
                            <a:gd name="connsiteY2" fmla="*/ 131445 h 453390"/>
                            <a:gd name="connsiteX3" fmla="*/ 1112520 w 1299210"/>
                            <a:gd name="connsiteY3" fmla="*/ 129540 h 453390"/>
                            <a:gd name="connsiteX4" fmla="*/ 1146810 w 1299210"/>
                            <a:gd name="connsiteY4" fmla="*/ 453390 h 453390"/>
                            <a:gd name="connsiteX5" fmla="*/ 238125 w 1299210"/>
                            <a:gd name="connsiteY5" fmla="*/ 441960 h 453390"/>
                            <a:gd name="connsiteX6" fmla="*/ 243840 w 1299210"/>
                            <a:gd name="connsiteY6" fmla="*/ 190500 h 453390"/>
                            <a:gd name="connsiteX7" fmla="*/ 0 w 1299210"/>
                            <a:gd name="connsiteY7" fmla="*/ 118110 h 453390"/>
                            <a:gd name="connsiteX8" fmla="*/ 32385 w 1299210"/>
                            <a:gd name="connsiteY8" fmla="*/ 0 h 453390"/>
                            <a:gd name="connsiteX0" fmla="*/ 32385 w 1299210"/>
                            <a:gd name="connsiteY0" fmla="*/ 0 h 453390"/>
                            <a:gd name="connsiteX1" fmla="*/ 1282065 w 1299210"/>
                            <a:gd name="connsiteY1" fmla="*/ 19050 h 453390"/>
                            <a:gd name="connsiteX2" fmla="*/ 1299210 w 1299210"/>
                            <a:gd name="connsiteY2" fmla="*/ 131445 h 453390"/>
                            <a:gd name="connsiteX3" fmla="*/ 1112520 w 1299210"/>
                            <a:gd name="connsiteY3" fmla="*/ 129540 h 453390"/>
                            <a:gd name="connsiteX4" fmla="*/ 1146810 w 1299210"/>
                            <a:gd name="connsiteY4" fmla="*/ 453390 h 453390"/>
                            <a:gd name="connsiteX5" fmla="*/ 238125 w 1299210"/>
                            <a:gd name="connsiteY5" fmla="*/ 441960 h 453390"/>
                            <a:gd name="connsiteX6" fmla="*/ 0 w 1299210"/>
                            <a:gd name="connsiteY6" fmla="*/ 118110 h 453390"/>
                            <a:gd name="connsiteX7" fmla="*/ 32385 w 1299210"/>
                            <a:gd name="connsiteY7" fmla="*/ 0 h 453390"/>
                            <a:gd name="connsiteX0" fmla="*/ 32385 w 1299210"/>
                            <a:gd name="connsiteY0" fmla="*/ 0 h 453390"/>
                            <a:gd name="connsiteX1" fmla="*/ 1282065 w 1299210"/>
                            <a:gd name="connsiteY1" fmla="*/ 19050 h 453390"/>
                            <a:gd name="connsiteX2" fmla="*/ 1299210 w 1299210"/>
                            <a:gd name="connsiteY2" fmla="*/ 131445 h 453390"/>
                            <a:gd name="connsiteX3" fmla="*/ 1112520 w 1299210"/>
                            <a:gd name="connsiteY3" fmla="*/ 129540 h 453390"/>
                            <a:gd name="connsiteX4" fmla="*/ 1146810 w 1299210"/>
                            <a:gd name="connsiteY4" fmla="*/ 453390 h 453390"/>
                            <a:gd name="connsiteX5" fmla="*/ 238125 w 1299210"/>
                            <a:gd name="connsiteY5" fmla="*/ 441960 h 453390"/>
                            <a:gd name="connsiteX6" fmla="*/ 0 w 1299210"/>
                            <a:gd name="connsiteY6" fmla="*/ 118110 h 453390"/>
                            <a:gd name="connsiteX7" fmla="*/ 32385 w 1299210"/>
                            <a:gd name="connsiteY7" fmla="*/ 0 h 453390"/>
                            <a:gd name="connsiteX0" fmla="*/ 32385 w 1299210"/>
                            <a:gd name="connsiteY0" fmla="*/ 0 h 453390"/>
                            <a:gd name="connsiteX1" fmla="*/ 1282065 w 1299210"/>
                            <a:gd name="connsiteY1" fmla="*/ 19050 h 453390"/>
                            <a:gd name="connsiteX2" fmla="*/ 1299210 w 1299210"/>
                            <a:gd name="connsiteY2" fmla="*/ 131445 h 453390"/>
                            <a:gd name="connsiteX3" fmla="*/ 1112520 w 1299210"/>
                            <a:gd name="connsiteY3" fmla="*/ 129540 h 453390"/>
                            <a:gd name="connsiteX4" fmla="*/ 1146810 w 1299210"/>
                            <a:gd name="connsiteY4" fmla="*/ 453390 h 453390"/>
                            <a:gd name="connsiteX5" fmla="*/ 0 w 1299210"/>
                            <a:gd name="connsiteY5" fmla="*/ 118110 h 453390"/>
                            <a:gd name="connsiteX6" fmla="*/ 32385 w 1299210"/>
                            <a:gd name="connsiteY6" fmla="*/ 0 h 453390"/>
                            <a:gd name="connsiteX0" fmla="*/ 32385 w 1299210"/>
                            <a:gd name="connsiteY0" fmla="*/ 0 h 166226"/>
                            <a:gd name="connsiteX1" fmla="*/ 1282065 w 1299210"/>
                            <a:gd name="connsiteY1" fmla="*/ 19050 h 166226"/>
                            <a:gd name="connsiteX2" fmla="*/ 1299210 w 1299210"/>
                            <a:gd name="connsiteY2" fmla="*/ 131445 h 166226"/>
                            <a:gd name="connsiteX3" fmla="*/ 1112520 w 1299210"/>
                            <a:gd name="connsiteY3" fmla="*/ 129540 h 166226"/>
                            <a:gd name="connsiteX4" fmla="*/ 0 w 1299210"/>
                            <a:gd name="connsiteY4" fmla="*/ 118110 h 166226"/>
                            <a:gd name="connsiteX5" fmla="*/ 32385 w 1299210"/>
                            <a:gd name="connsiteY5" fmla="*/ 0 h 166226"/>
                            <a:gd name="connsiteX0" fmla="*/ 32385 w 1299210"/>
                            <a:gd name="connsiteY0" fmla="*/ 0 h 166226"/>
                            <a:gd name="connsiteX1" fmla="*/ 1282065 w 1299210"/>
                            <a:gd name="connsiteY1" fmla="*/ 19050 h 166226"/>
                            <a:gd name="connsiteX2" fmla="*/ 1299210 w 1299210"/>
                            <a:gd name="connsiteY2" fmla="*/ 131445 h 166226"/>
                            <a:gd name="connsiteX3" fmla="*/ 0 w 1299210"/>
                            <a:gd name="connsiteY3" fmla="*/ 118110 h 166226"/>
                            <a:gd name="connsiteX4" fmla="*/ 32385 w 1299210"/>
                            <a:gd name="connsiteY4" fmla="*/ 0 h 166226"/>
                            <a:gd name="connsiteX0" fmla="*/ 32385 w 1299210"/>
                            <a:gd name="connsiteY0" fmla="*/ 0 h 275210"/>
                            <a:gd name="connsiteX1" fmla="*/ 1282065 w 1299210"/>
                            <a:gd name="connsiteY1" fmla="*/ 19050 h 275210"/>
                            <a:gd name="connsiteX2" fmla="*/ 1299210 w 1299210"/>
                            <a:gd name="connsiteY2" fmla="*/ 131445 h 275210"/>
                            <a:gd name="connsiteX3" fmla="*/ 0 w 1299210"/>
                            <a:gd name="connsiteY3" fmla="*/ 118110 h 275210"/>
                            <a:gd name="connsiteX4" fmla="*/ 32385 w 1299210"/>
                            <a:gd name="connsiteY4" fmla="*/ 0 h 275210"/>
                            <a:gd name="connsiteX0" fmla="*/ 32385 w 1299210"/>
                            <a:gd name="connsiteY0" fmla="*/ 0 h 300097"/>
                            <a:gd name="connsiteX1" fmla="*/ 1282065 w 1299210"/>
                            <a:gd name="connsiteY1" fmla="*/ 19050 h 300097"/>
                            <a:gd name="connsiteX2" fmla="*/ 1299210 w 1299210"/>
                            <a:gd name="connsiteY2" fmla="*/ 131445 h 300097"/>
                            <a:gd name="connsiteX3" fmla="*/ 0 w 1299210"/>
                            <a:gd name="connsiteY3" fmla="*/ 118110 h 300097"/>
                            <a:gd name="connsiteX4" fmla="*/ 32385 w 1299210"/>
                            <a:gd name="connsiteY4" fmla="*/ 0 h 300097"/>
                            <a:gd name="connsiteX0" fmla="*/ 32385 w 1299210"/>
                            <a:gd name="connsiteY0" fmla="*/ 0 h 261078"/>
                            <a:gd name="connsiteX1" fmla="*/ 1282065 w 1299210"/>
                            <a:gd name="connsiteY1" fmla="*/ 19050 h 261078"/>
                            <a:gd name="connsiteX2" fmla="*/ 1299210 w 1299210"/>
                            <a:gd name="connsiteY2" fmla="*/ 131445 h 261078"/>
                            <a:gd name="connsiteX3" fmla="*/ 0 w 1299210"/>
                            <a:gd name="connsiteY3" fmla="*/ 118110 h 261078"/>
                            <a:gd name="connsiteX4" fmla="*/ 32385 w 1299210"/>
                            <a:gd name="connsiteY4" fmla="*/ 0 h 261078"/>
                            <a:gd name="connsiteX0" fmla="*/ 32385 w 1299210"/>
                            <a:gd name="connsiteY0" fmla="*/ 0 h 272491"/>
                            <a:gd name="connsiteX1" fmla="*/ 1282065 w 1299210"/>
                            <a:gd name="connsiteY1" fmla="*/ 19050 h 272491"/>
                            <a:gd name="connsiteX2" fmla="*/ 1299210 w 1299210"/>
                            <a:gd name="connsiteY2" fmla="*/ 131445 h 272491"/>
                            <a:gd name="connsiteX3" fmla="*/ 0 w 1299210"/>
                            <a:gd name="connsiteY3" fmla="*/ 118110 h 272491"/>
                            <a:gd name="connsiteX4" fmla="*/ 32385 w 1299210"/>
                            <a:gd name="connsiteY4" fmla="*/ 0 h 272491"/>
                            <a:gd name="connsiteX0" fmla="*/ 32385 w 1299210"/>
                            <a:gd name="connsiteY0" fmla="*/ 0 h 224847"/>
                            <a:gd name="connsiteX1" fmla="*/ 1282065 w 1299210"/>
                            <a:gd name="connsiteY1" fmla="*/ 19050 h 224847"/>
                            <a:gd name="connsiteX2" fmla="*/ 1299210 w 1299210"/>
                            <a:gd name="connsiteY2" fmla="*/ 131445 h 224847"/>
                            <a:gd name="connsiteX3" fmla="*/ 318134 w 1299210"/>
                            <a:gd name="connsiteY3" fmla="*/ 224789 h 224847"/>
                            <a:gd name="connsiteX4" fmla="*/ 0 w 1299210"/>
                            <a:gd name="connsiteY4" fmla="*/ 118110 h 224847"/>
                            <a:gd name="connsiteX5" fmla="*/ 32385 w 1299210"/>
                            <a:gd name="connsiteY5" fmla="*/ 0 h 224847"/>
                            <a:gd name="connsiteX0" fmla="*/ 32385 w 1299210"/>
                            <a:gd name="connsiteY0" fmla="*/ 0 h 224847"/>
                            <a:gd name="connsiteX1" fmla="*/ 1282065 w 1299210"/>
                            <a:gd name="connsiteY1" fmla="*/ 19050 h 224847"/>
                            <a:gd name="connsiteX2" fmla="*/ 1299210 w 1299210"/>
                            <a:gd name="connsiteY2" fmla="*/ 131445 h 224847"/>
                            <a:gd name="connsiteX3" fmla="*/ 318134 w 1299210"/>
                            <a:gd name="connsiteY3" fmla="*/ 224789 h 224847"/>
                            <a:gd name="connsiteX4" fmla="*/ 0 w 1299210"/>
                            <a:gd name="connsiteY4" fmla="*/ 118110 h 224847"/>
                            <a:gd name="connsiteX5" fmla="*/ 32385 w 1299210"/>
                            <a:gd name="connsiteY5" fmla="*/ 0 h 224847"/>
                            <a:gd name="connsiteX0" fmla="*/ 32385 w 1299210"/>
                            <a:gd name="connsiteY0" fmla="*/ 0 h 233737"/>
                            <a:gd name="connsiteX1" fmla="*/ 1282065 w 1299210"/>
                            <a:gd name="connsiteY1" fmla="*/ 19050 h 233737"/>
                            <a:gd name="connsiteX2" fmla="*/ 1299210 w 1299210"/>
                            <a:gd name="connsiteY2" fmla="*/ 131445 h 233737"/>
                            <a:gd name="connsiteX3" fmla="*/ 516254 w 1299210"/>
                            <a:gd name="connsiteY3" fmla="*/ 217169 h 233737"/>
                            <a:gd name="connsiteX4" fmla="*/ 318134 w 1299210"/>
                            <a:gd name="connsiteY4" fmla="*/ 224789 h 233737"/>
                            <a:gd name="connsiteX5" fmla="*/ 0 w 1299210"/>
                            <a:gd name="connsiteY5" fmla="*/ 118110 h 233737"/>
                            <a:gd name="connsiteX6" fmla="*/ 32385 w 1299210"/>
                            <a:gd name="connsiteY6" fmla="*/ 0 h 233737"/>
                            <a:gd name="connsiteX0" fmla="*/ 32385 w 1299210"/>
                            <a:gd name="connsiteY0" fmla="*/ 0 h 490245"/>
                            <a:gd name="connsiteX1" fmla="*/ 1282065 w 1299210"/>
                            <a:gd name="connsiteY1" fmla="*/ 19050 h 490245"/>
                            <a:gd name="connsiteX2" fmla="*/ 1299210 w 1299210"/>
                            <a:gd name="connsiteY2" fmla="*/ 131445 h 490245"/>
                            <a:gd name="connsiteX3" fmla="*/ 249554 w 1299210"/>
                            <a:gd name="connsiteY3" fmla="*/ 489584 h 490245"/>
                            <a:gd name="connsiteX4" fmla="*/ 318134 w 1299210"/>
                            <a:gd name="connsiteY4" fmla="*/ 224789 h 490245"/>
                            <a:gd name="connsiteX5" fmla="*/ 0 w 1299210"/>
                            <a:gd name="connsiteY5" fmla="*/ 118110 h 490245"/>
                            <a:gd name="connsiteX6" fmla="*/ 32385 w 1299210"/>
                            <a:gd name="connsiteY6" fmla="*/ 0 h 490245"/>
                            <a:gd name="connsiteX0" fmla="*/ 32385 w 1299210"/>
                            <a:gd name="connsiteY0" fmla="*/ 0 h 489584"/>
                            <a:gd name="connsiteX1" fmla="*/ 1282065 w 1299210"/>
                            <a:gd name="connsiteY1" fmla="*/ 19050 h 489584"/>
                            <a:gd name="connsiteX2" fmla="*/ 1299210 w 1299210"/>
                            <a:gd name="connsiteY2" fmla="*/ 131445 h 489584"/>
                            <a:gd name="connsiteX3" fmla="*/ 249554 w 1299210"/>
                            <a:gd name="connsiteY3" fmla="*/ 489584 h 489584"/>
                            <a:gd name="connsiteX4" fmla="*/ 318134 w 1299210"/>
                            <a:gd name="connsiteY4" fmla="*/ 224789 h 489584"/>
                            <a:gd name="connsiteX5" fmla="*/ 0 w 1299210"/>
                            <a:gd name="connsiteY5" fmla="*/ 118110 h 489584"/>
                            <a:gd name="connsiteX6" fmla="*/ 32385 w 1299210"/>
                            <a:gd name="connsiteY6" fmla="*/ 0 h 489584"/>
                            <a:gd name="connsiteX0" fmla="*/ 32385 w 1299210"/>
                            <a:gd name="connsiteY0" fmla="*/ 0 h 487679"/>
                            <a:gd name="connsiteX1" fmla="*/ 1282065 w 1299210"/>
                            <a:gd name="connsiteY1" fmla="*/ 19050 h 487679"/>
                            <a:gd name="connsiteX2" fmla="*/ 1299210 w 1299210"/>
                            <a:gd name="connsiteY2" fmla="*/ 131445 h 487679"/>
                            <a:gd name="connsiteX3" fmla="*/ 186689 w 1299210"/>
                            <a:gd name="connsiteY3" fmla="*/ 487679 h 487679"/>
                            <a:gd name="connsiteX4" fmla="*/ 318134 w 1299210"/>
                            <a:gd name="connsiteY4" fmla="*/ 224789 h 487679"/>
                            <a:gd name="connsiteX5" fmla="*/ 0 w 1299210"/>
                            <a:gd name="connsiteY5" fmla="*/ 118110 h 487679"/>
                            <a:gd name="connsiteX6" fmla="*/ 32385 w 1299210"/>
                            <a:gd name="connsiteY6" fmla="*/ 0 h 487679"/>
                            <a:gd name="connsiteX0" fmla="*/ 32385 w 1299210"/>
                            <a:gd name="connsiteY0" fmla="*/ 0 h 487679"/>
                            <a:gd name="connsiteX1" fmla="*/ 1282065 w 1299210"/>
                            <a:gd name="connsiteY1" fmla="*/ 19050 h 487679"/>
                            <a:gd name="connsiteX2" fmla="*/ 1299210 w 1299210"/>
                            <a:gd name="connsiteY2" fmla="*/ 131445 h 487679"/>
                            <a:gd name="connsiteX3" fmla="*/ 186689 w 1299210"/>
                            <a:gd name="connsiteY3" fmla="*/ 487679 h 487679"/>
                            <a:gd name="connsiteX4" fmla="*/ 318134 w 1299210"/>
                            <a:gd name="connsiteY4" fmla="*/ 224789 h 487679"/>
                            <a:gd name="connsiteX5" fmla="*/ 0 w 1299210"/>
                            <a:gd name="connsiteY5" fmla="*/ 118110 h 487679"/>
                            <a:gd name="connsiteX6" fmla="*/ 32385 w 1299210"/>
                            <a:gd name="connsiteY6" fmla="*/ 0 h 487679"/>
                            <a:gd name="connsiteX0" fmla="*/ 32385 w 1299210"/>
                            <a:gd name="connsiteY0" fmla="*/ 0 h 487679"/>
                            <a:gd name="connsiteX1" fmla="*/ 1282065 w 1299210"/>
                            <a:gd name="connsiteY1" fmla="*/ 19050 h 487679"/>
                            <a:gd name="connsiteX2" fmla="*/ 1299210 w 1299210"/>
                            <a:gd name="connsiteY2" fmla="*/ 131445 h 487679"/>
                            <a:gd name="connsiteX3" fmla="*/ 186689 w 1299210"/>
                            <a:gd name="connsiteY3" fmla="*/ 487679 h 487679"/>
                            <a:gd name="connsiteX4" fmla="*/ 318134 w 1299210"/>
                            <a:gd name="connsiteY4" fmla="*/ 224789 h 487679"/>
                            <a:gd name="connsiteX5" fmla="*/ 0 w 1299210"/>
                            <a:gd name="connsiteY5" fmla="*/ 118110 h 487679"/>
                            <a:gd name="connsiteX6" fmla="*/ 32385 w 1299210"/>
                            <a:gd name="connsiteY6" fmla="*/ 0 h 487679"/>
                            <a:gd name="connsiteX0" fmla="*/ 32385 w 1299210"/>
                            <a:gd name="connsiteY0" fmla="*/ 0 h 488871"/>
                            <a:gd name="connsiteX1" fmla="*/ 1282065 w 1299210"/>
                            <a:gd name="connsiteY1" fmla="*/ 19050 h 488871"/>
                            <a:gd name="connsiteX2" fmla="*/ 1299210 w 1299210"/>
                            <a:gd name="connsiteY2" fmla="*/ 131445 h 488871"/>
                            <a:gd name="connsiteX3" fmla="*/ 765809 w 1299210"/>
                            <a:gd name="connsiteY3" fmla="*/ 314325 h 488871"/>
                            <a:gd name="connsiteX4" fmla="*/ 186689 w 1299210"/>
                            <a:gd name="connsiteY4" fmla="*/ 487679 h 488871"/>
                            <a:gd name="connsiteX5" fmla="*/ 318134 w 1299210"/>
                            <a:gd name="connsiteY5" fmla="*/ 224789 h 488871"/>
                            <a:gd name="connsiteX6" fmla="*/ 0 w 1299210"/>
                            <a:gd name="connsiteY6" fmla="*/ 118110 h 488871"/>
                            <a:gd name="connsiteX7" fmla="*/ 32385 w 1299210"/>
                            <a:gd name="connsiteY7" fmla="*/ 0 h 488871"/>
                            <a:gd name="connsiteX0" fmla="*/ 32385 w 1299210"/>
                            <a:gd name="connsiteY0" fmla="*/ 0 h 566621"/>
                            <a:gd name="connsiteX1" fmla="*/ 1282065 w 1299210"/>
                            <a:gd name="connsiteY1" fmla="*/ 19050 h 566621"/>
                            <a:gd name="connsiteX2" fmla="*/ 1299210 w 1299210"/>
                            <a:gd name="connsiteY2" fmla="*/ 131445 h 566621"/>
                            <a:gd name="connsiteX3" fmla="*/ 925829 w 1299210"/>
                            <a:gd name="connsiteY3" fmla="*/ 548640 h 566621"/>
                            <a:gd name="connsiteX4" fmla="*/ 186689 w 1299210"/>
                            <a:gd name="connsiteY4" fmla="*/ 487679 h 566621"/>
                            <a:gd name="connsiteX5" fmla="*/ 318134 w 1299210"/>
                            <a:gd name="connsiteY5" fmla="*/ 224789 h 566621"/>
                            <a:gd name="connsiteX6" fmla="*/ 0 w 1299210"/>
                            <a:gd name="connsiteY6" fmla="*/ 118110 h 566621"/>
                            <a:gd name="connsiteX7" fmla="*/ 32385 w 1299210"/>
                            <a:gd name="connsiteY7" fmla="*/ 0 h 566621"/>
                            <a:gd name="connsiteX0" fmla="*/ 32385 w 1299210"/>
                            <a:gd name="connsiteY0" fmla="*/ 0 h 576521"/>
                            <a:gd name="connsiteX1" fmla="*/ 1282065 w 1299210"/>
                            <a:gd name="connsiteY1" fmla="*/ 19050 h 576521"/>
                            <a:gd name="connsiteX2" fmla="*/ 1299210 w 1299210"/>
                            <a:gd name="connsiteY2" fmla="*/ 131445 h 576521"/>
                            <a:gd name="connsiteX3" fmla="*/ 925829 w 1299210"/>
                            <a:gd name="connsiteY3" fmla="*/ 548640 h 576521"/>
                            <a:gd name="connsiteX4" fmla="*/ 186689 w 1299210"/>
                            <a:gd name="connsiteY4" fmla="*/ 487679 h 576521"/>
                            <a:gd name="connsiteX5" fmla="*/ 318134 w 1299210"/>
                            <a:gd name="connsiteY5" fmla="*/ 224789 h 576521"/>
                            <a:gd name="connsiteX6" fmla="*/ 0 w 1299210"/>
                            <a:gd name="connsiteY6" fmla="*/ 118110 h 576521"/>
                            <a:gd name="connsiteX7" fmla="*/ 32385 w 1299210"/>
                            <a:gd name="connsiteY7" fmla="*/ 0 h 576521"/>
                            <a:gd name="connsiteX0" fmla="*/ 32385 w 1299210"/>
                            <a:gd name="connsiteY0" fmla="*/ 0 h 576521"/>
                            <a:gd name="connsiteX1" fmla="*/ 1282065 w 1299210"/>
                            <a:gd name="connsiteY1" fmla="*/ 19050 h 576521"/>
                            <a:gd name="connsiteX2" fmla="*/ 1299210 w 1299210"/>
                            <a:gd name="connsiteY2" fmla="*/ 131445 h 576521"/>
                            <a:gd name="connsiteX3" fmla="*/ 986789 w 1299210"/>
                            <a:gd name="connsiteY3" fmla="*/ 548640 h 576521"/>
                            <a:gd name="connsiteX4" fmla="*/ 186689 w 1299210"/>
                            <a:gd name="connsiteY4" fmla="*/ 487679 h 576521"/>
                            <a:gd name="connsiteX5" fmla="*/ 318134 w 1299210"/>
                            <a:gd name="connsiteY5" fmla="*/ 224789 h 576521"/>
                            <a:gd name="connsiteX6" fmla="*/ 0 w 1299210"/>
                            <a:gd name="connsiteY6" fmla="*/ 118110 h 576521"/>
                            <a:gd name="connsiteX7" fmla="*/ 32385 w 1299210"/>
                            <a:gd name="connsiteY7" fmla="*/ 0 h 576521"/>
                            <a:gd name="connsiteX0" fmla="*/ 32385 w 1299210"/>
                            <a:gd name="connsiteY0" fmla="*/ 0 h 576521"/>
                            <a:gd name="connsiteX1" fmla="*/ 1282065 w 1299210"/>
                            <a:gd name="connsiteY1" fmla="*/ 19050 h 576521"/>
                            <a:gd name="connsiteX2" fmla="*/ 1299210 w 1299210"/>
                            <a:gd name="connsiteY2" fmla="*/ 131445 h 576521"/>
                            <a:gd name="connsiteX3" fmla="*/ 986789 w 1299210"/>
                            <a:gd name="connsiteY3" fmla="*/ 548640 h 576521"/>
                            <a:gd name="connsiteX4" fmla="*/ 186689 w 1299210"/>
                            <a:gd name="connsiteY4" fmla="*/ 487679 h 576521"/>
                            <a:gd name="connsiteX5" fmla="*/ 318134 w 1299210"/>
                            <a:gd name="connsiteY5" fmla="*/ 224789 h 576521"/>
                            <a:gd name="connsiteX6" fmla="*/ 0 w 1299210"/>
                            <a:gd name="connsiteY6" fmla="*/ 118110 h 576521"/>
                            <a:gd name="connsiteX7" fmla="*/ 32385 w 1299210"/>
                            <a:gd name="connsiteY7" fmla="*/ 0 h 576521"/>
                            <a:gd name="connsiteX0" fmla="*/ 32385 w 1299210"/>
                            <a:gd name="connsiteY0" fmla="*/ 0 h 576521"/>
                            <a:gd name="connsiteX1" fmla="*/ 1282065 w 1299210"/>
                            <a:gd name="connsiteY1" fmla="*/ 19050 h 576521"/>
                            <a:gd name="connsiteX2" fmla="*/ 1299210 w 1299210"/>
                            <a:gd name="connsiteY2" fmla="*/ 131445 h 576521"/>
                            <a:gd name="connsiteX3" fmla="*/ 1064894 w 1299210"/>
                            <a:gd name="connsiteY3" fmla="*/ 371475 h 576521"/>
                            <a:gd name="connsiteX4" fmla="*/ 986789 w 1299210"/>
                            <a:gd name="connsiteY4" fmla="*/ 548640 h 576521"/>
                            <a:gd name="connsiteX5" fmla="*/ 186689 w 1299210"/>
                            <a:gd name="connsiteY5" fmla="*/ 487679 h 576521"/>
                            <a:gd name="connsiteX6" fmla="*/ 318134 w 1299210"/>
                            <a:gd name="connsiteY6" fmla="*/ 224789 h 576521"/>
                            <a:gd name="connsiteX7" fmla="*/ 0 w 1299210"/>
                            <a:gd name="connsiteY7" fmla="*/ 118110 h 576521"/>
                            <a:gd name="connsiteX8" fmla="*/ 32385 w 1299210"/>
                            <a:gd name="connsiteY8" fmla="*/ 0 h 576521"/>
                            <a:gd name="connsiteX0" fmla="*/ 32385 w 1299210"/>
                            <a:gd name="connsiteY0" fmla="*/ 0 h 576521"/>
                            <a:gd name="connsiteX1" fmla="*/ 1282065 w 1299210"/>
                            <a:gd name="connsiteY1" fmla="*/ 19050 h 576521"/>
                            <a:gd name="connsiteX2" fmla="*/ 1299210 w 1299210"/>
                            <a:gd name="connsiteY2" fmla="*/ 131445 h 576521"/>
                            <a:gd name="connsiteX3" fmla="*/ 1064894 w 1299210"/>
                            <a:gd name="connsiteY3" fmla="*/ 232410 h 576521"/>
                            <a:gd name="connsiteX4" fmla="*/ 986789 w 1299210"/>
                            <a:gd name="connsiteY4" fmla="*/ 548640 h 576521"/>
                            <a:gd name="connsiteX5" fmla="*/ 186689 w 1299210"/>
                            <a:gd name="connsiteY5" fmla="*/ 487679 h 576521"/>
                            <a:gd name="connsiteX6" fmla="*/ 318134 w 1299210"/>
                            <a:gd name="connsiteY6" fmla="*/ 224789 h 576521"/>
                            <a:gd name="connsiteX7" fmla="*/ 0 w 1299210"/>
                            <a:gd name="connsiteY7" fmla="*/ 118110 h 576521"/>
                            <a:gd name="connsiteX8" fmla="*/ 32385 w 1299210"/>
                            <a:gd name="connsiteY8" fmla="*/ 0 h 576521"/>
                            <a:gd name="connsiteX0" fmla="*/ 32385 w 1299210"/>
                            <a:gd name="connsiteY0" fmla="*/ 0 h 576521"/>
                            <a:gd name="connsiteX1" fmla="*/ 1282065 w 1299210"/>
                            <a:gd name="connsiteY1" fmla="*/ 19050 h 576521"/>
                            <a:gd name="connsiteX2" fmla="*/ 1299210 w 1299210"/>
                            <a:gd name="connsiteY2" fmla="*/ 131445 h 576521"/>
                            <a:gd name="connsiteX3" fmla="*/ 1064894 w 1299210"/>
                            <a:gd name="connsiteY3" fmla="*/ 232410 h 576521"/>
                            <a:gd name="connsiteX4" fmla="*/ 986789 w 1299210"/>
                            <a:gd name="connsiteY4" fmla="*/ 548640 h 576521"/>
                            <a:gd name="connsiteX5" fmla="*/ 186689 w 1299210"/>
                            <a:gd name="connsiteY5" fmla="*/ 487679 h 576521"/>
                            <a:gd name="connsiteX6" fmla="*/ 318134 w 1299210"/>
                            <a:gd name="connsiteY6" fmla="*/ 224789 h 576521"/>
                            <a:gd name="connsiteX7" fmla="*/ 0 w 1299210"/>
                            <a:gd name="connsiteY7" fmla="*/ 118110 h 576521"/>
                            <a:gd name="connsiteX8" fmla="*/ 32385 w 1299210"/>
                            <a:gd name="connsiteY8" fmla="*/ 0 h 576521"/>
                            <a:gd name="connsiteX0" fmla="*/ 32385 w 1299210"/>
                            <a:gd name="connsiteY0" fmla="*/ 0 h 576521"/>
                            <a:gd name="connsiteX1" fmla="*/ 1282065 w 1299210"/>
                            <a:gd name="connsiteY1" fmla="*/ 19050 h 576521"/>
                            <a:gd name="connsiteX2" fmla="*/ 1299210 w 1299210"/>
                            <a:gd name="connsiteY2" fmla="*/ 131445 h 576521"/>
                            <a:gd name="connsiteX3" fmla="*/ 1064894 w 1299210"/>
                            <a:gd name="connsiteY3" fmla="*/ 232410 h 576521"/>
                            <a:gd name="connsiteX4" fmla="*/ 986789 w 1299210"/>
                            <a:gd name="connsiteY4" fmla="*/ 548640 h 576521"/>
                            <a:gd name="connsiteX5" fmla="*/ 186689 w 1299210"/>
                            <a:gd name="connsiteY5" fmla="*/ 487679 h 576521"/>
                            <a:gd name="connsiteX6" fmla="*/ 318134 w 1299210"/>
                            <a:gd name="connsiteY6" fmla="*/ 224789 h 576521"/>
                            <a:gd name="connsiteX7" fmla="*/ 0 w 1299210"/>
                            <a:gd name="connsiteY7" fmla="*/ 118110 h 576521"/>
                            <a:gd name="connsiteX8" fmla="*/ 32385 w 1299210"/>
                            <a:gd name="connsiteY8" fmla="*/ 0 h 576521"/>
                            <a:gd name="connsiteX0" fmla="*/ 32385 w 1299210"/>
                            <a:gd name="connsiteY0" fmla="*/ 0 h 577957"/>
                            <a:gd name="connsiteX1" fmla="*/ 1282065 w 1299210"/>
                            <a:gd name="connsiteY1" fmla="*/ 19050 h 577957"/>
                            <a:gd name="connsiteX2" fmla="*/ 1299210 w 1299210"/>
                            <a:gd name="connsiteY2" fmla="*/ 131445 h 577957"/>
                            <a:gd name="connsiteX3" fmla="*/ 1064894 w 1299210"/>
                            <a:gd name="connsiteY3" fmla="*/ 232410 h 577957"/>
                            <a:gd name="connsiteX4" fmla="*/ 1068704 w 1299210"/>
                            <a:gd name="connsiteY4" fmla="*/ 550545 h 577957"/>
                            <a:gd name="connsiteX5" fmla="*/ 186689 w 1299210"/>
                            <a:gd name="connsiteY5" fmla="*/ 487679 h 577957"/>
                            <a:gd name="connsiteX6" fmla="*/ 318134 w 1299210"/>
                            <a:gd name="connsiteY6" fmla="*/ 224789 h 577957"/>
                            <a:gd name="connsiteX7" fmla="*/ 0 w 1299210"/>
                            <a:gd name="connsiteY7" fmla="*/ 118110 h 577957"/>
                            <a:gd name="connsiteX8" fmla="*/ 32385 w 1299210"/>
                            <a:gd name="connsiteY8" fmla="*/ 0 h 577957"/>
                            <a:gd name="connsiteX0" fmla="*/ 32385 w 1299210"/>
                            <a:gd name="connsiteY0" fmla="*/ 0 h 577957"/>
                            <a:gd name="connsiteX1" fmla="*/ 1282065 w 1299210"/>
                            <a:gd name="connsiteY1" fmla="*/ 19050 h 577957"/>
                            <a:gd name="connsiteX2" fmla="*/ 1299210 w 1299210"/>
                            <a:gd name="connsiteY2" fmla="*/ 131445 h 577957"/>
                            <a:gd name="connsiteX3" fmla="*/ 1064894 w 1299210"/>
                            <a:gd name="connsiteY3" fmla="*/ 232410 h 577957"/>
                            <a:gd name="connsiteX4" fmla="*/ 1068704 w 1299210"/>
                            <a:gd name="connsiteY4" fmla="*/ 550545 h 577957"/>
                            <a:gd name="connsiteX5" fmla="*/ 186689 w 1299210"/>
                            <a:gd name="connsiteY5" fmla="*/ 487679 h 577957"/>
                            <a:gd name="connsiteX6" fmla="*/ 318134 w 1299210"/>
                            <a:gd name="connsiteY6" fmla="*/ 224789 h 577957"/>
                            <a:gd name="connsiteX7" fmla="*/ 0 w 1299210"/>
                            <a:gd name="connsiteY7" fmla="*/ 118110 h 577957"/>
                            <a:gd name="connsiteX8" fmla="*/ 32385 w 1299210"/>
                            <a:gd name="connsiteY8" fmla="*/ 0 h 577957"/>
                            <a:gd name="connsiteX0" fmla="*/ 32385 w 1299210"/>
                            <a:gd name="connsiteY0" fmla="*/ 0 h 577957"/>
                            <a:gd name="connsiteX1" fmla="*/ 1282065 w 1299210"/>
                            <a:gd name="connsiteY1" fmla="*/ 19050 h 577957"/>
                            <a:gd name="connsiteX2" fmla="*/ 1299210 w 1299210"/>
                            <a:gd name="connsiteY2" fmla="*/ 131445 h 577957"/>
                            <a:gd name="connsiteX3" fmla="*/ 1038224 w 1299210"/>
                            <a:gd name="connsiteY3" fmla="*/ 232410 h 577957"/>
                            <a:gd name="connsiteX4" fmla="*/ 1068704 w 1299210"/>
                            <a:gd name="connsiteY4" fmla="*/ 550545 h 577957"/>
                            <a:gd name="connsiteX5" fmla="*/ 186689 w 1299210"/>
                            <a:gd name="connsiteY5" fmla="*/ 487679 h 577957"/>
                            <a:gd name="connsiteX6" fmla="*/ 318134 w 1299210"/>
                            <a:gd name="connsiteY6" fmla="*/ 224789 h 577957"/>
                            <a:gd name="connsiteX7" fmla="*/ 0 w 1299210"/>
                            <a:gd name="connsiteY7" fmla="*/ 118110 h 577957"/>
                            <a:gd name="connsiteX8" fmla="*/ 32385 w 1299210"/>
                            <a:gd name="connsiteY8" fmla="*/ 0 h 577957"/>
                            <a:gd name="connsiteX0" fmla="*/ 32385 w 1299210"/>
                            <a:gd name="connsiteY0" fmla="*/ 0 h 555589"/>
                            <a:gd name="connsiteX1" fmla="*/ 1282065 w 1299210"/>
                            <a:gd name="connsiteY1" fmla="*/ 19050 h 555589"/>
                            <a:gd name="connsiteX2" fmla="*/ 1299210 w 1299210"/>
                            <a:gd name="connsiteY2" fmla="*/ 131445 h 555589"/>
                            <a:gd name="connsiteX3" fmla="*/ 1038224 w 1299210"/>
                            <a:gd name="connsiteY3" fmla="*/ 232410 h 555589"/>
                            <a:gd name="connsiteX4" fmla="*/ 1078229 w 1299210"/>
                            <a:gd name="connsiteY4" fmla="*/ 518160 h 555589"/>
                            <a:gd name="connsiteX5" fmla="*/ 186689 w 1299210"/>
                            <a:gd name="connsiteY5" fmla="*/ 487679 h 555589"/>
                            <a:gd name="connsiteX6" fmla="*/ 318134 w 1299210"/>
                            <a:gd name="connsiteY6" fmla="*/ 224789 h 555589"/>
                            <a:gd name="connsiteX7" fmla="*/ 0 w 1299210"/>
                            <a:gd name="connsiteY7" fmla="*/ 118110 h 555589"/>
                            <a:gd name="connsiteX8" fmla="*/ 32385 w 1299210"/>
                            <a:gd name="connsiteY8" fmla="*/ 0 h 555589"/>
                            <a:gd name="connsiteX0" fmla="*/ 32385 w 1299210"/>
                            <a:gd name="connsiteY0" fmla="*/ 0 h 575272"/>
                            <a:gd name="connsiteX1" fmla="*/ 1282065 w 1299210"/>
                            <a:gd name="connsiteY1" fmla="*/ 19050 h 575272"/>
                            <a:gd name="connsiteX2" fmla="*/ 1299210 w 1299210"/>
                            <a:gd name="connsiteY2" fmla="*/ 131445 h 575272"/>
                            <a:gd name="connsiteX3" fmla="*/ 1038224 w 1299210"/>
                            <a:gd name="connsiteY3" fmla="*/ 232410 h 575272"/>
                            <a:gd name="connsiteX4" fmla="*/ 1078229 w 1299210"/>
                            <a:gd name="connsiteY4" fmla="*/ 518160 h 575272"/>
                            <a:gd name="connsiteX5" fmla="*/ 186689 w 1299210"/>
                            <a:gd name="connsiteY5" fmla="*/ 487679 h 575272"/>
                            <a:gd name="connsiteX6" fmla="*/ 318134 w 1299210"/>
                            <a:gd name="connsiteY6" fmla="*/ 224789 h 575272"/>
                            <a:gd name="connsiteX7" fmla="*/ 0 w 1299210"/>
                            <a:gd name="connsiteY7" fmla="*/ 118110 h 575272"/>
                            <a:gd name="connsiteX8" fmla="*/ 32385 w 1299210"/>
                            <a:gd name="connsiteY8" fmla="*/ 0 h 575272"/>
                            <a:gd name="connsiteX0" fmla="*/ 32385 w 1299210"/>
                            <a:gd name="connsiteY0" fmla="*/ 0 h 575272"/>
                            <a:gd name="connsiteX1" fmla="*/ 1282065 w 1299210"/>
                            <a:gd name="connsiteY1" fmla="*/ 19050 h 575272"/>
                            <a:gd name="connsiteX2" fmla="*/ 1299210 w 1299210"/>
                            <a:gd name="connsiteY2" fmla="*/ 131445 h 575272"/>
                            <a:gd name="connsiteX3" fmla="*/ 1038224 w 1299210"/>
                            <a:gd name="connsiteY3" fmla="*/ 232410 h 575272"/>
                            <a:gd name="connsiteX4" fmla="*/ 1078229 w 1299210"/>
                            <a:gd name="connsiteY4" fmla="*/ 518160 h 575272"/>
                            <a:gd name="connsiteX5" fmla="*/ 186689 w 1299210"/>
                            <a:gd name="connsiteY5" fmla="*/ 487679 h 575272"/>
                            <a:gd name="connsiteX6" fmla="*/ 318134 w 1299210"/>
                            <a:gd name="connsiteY6" fmla="*/ 224789 h 575272"/>
                            <a:gd name="connsiteX7" fmla="*/ 0 w 1299210"/>
                            <a:gd name="connsiteY7" fmla="*/ 118110 h 575272"/>
                            <a:gd name="connsiteX8" fmla="*/ 32385 w 1299210"/>
                            <a:gd name="connsiteY8" fmla="*/ 0 h 575272"/>
                            <a:gd name="connsiteX0" fmla="*/ 32385 w 1299210"/>
                            <a:gd name="connsiteY0" fmla="*/ 0 h 575272"/>
                            <a:gd name="connsiteX1" fmla="*/ 1282065 w 1299210"/>
                            <a:gd name="connsiteY1" fmla="*/ 19050 h 575272"/>
                            <a:gd name="connsiteX2" fmla="*/ 1299210 w 1299210"/>
                            <a:gd name="connsiteY2" fmla="*/ 131445 h 575272"/>
                            <a:gd name="connsiteX3" fmla="*/ 1022984 w 1299210"/>
                            <a:gd name="connsiteY3" fmla="*/ 232410 h 575272"/>
                            <a:gd name="connsiteX4" fmla="*/ 1078229 w 1299210"/>
                            <a:gd name="connsiteY4" fmla="*/ 518160 h 575272"/>
                            <a:gd name="connsiteX5" fmla="*/ 186689 w 1299210"/>
                            <a:gd name="connsiteY5" fmla="*/ 487679 h 575272"/>
                            <a:gd name="connsiteX6" fmla="*/ 318134 w 1299210"/>
                            <a:gd name="connsiteY6" fmla="*/ 224789 h 575272"/>
                            <a:gd name="connsiteX7" fmla="*/ 0 w 1299210"/>
                            <a:gd name="connsiteY7" fmla="*/ 118110 h 575272"/>
                            <a:gd name="connsiteX8" fmla="*/ 32385 w 1299210"/>
                            <a:gd name="connsiteY8" fmla="*/ 0 h 575272"/>
                            <a:gd name="connsiteX0" fmla="*/ 32385 w 1299210"/>
                            <a:gd name="connsiteY0" fmla="*/ 0 h 575272"/>
                            <a:gd name="connsiteX1" fmla="*/ 1282065 w 1299210"/>
                            <a:gd name="connsiteY1" fmla="*/ 19050 h 575272"/>
                            <a:gd name="connsiteX2" fmla="*/ 1299210 w 1299210"/>
                            <a:gd name="connsiteY2" fmla="*/ 131445 h 575272"/>
                            <a:gd name="connsiteX3" fmla="*/ 1022984 w 1299210"/>
                            <a:gd name="connsiteY3" fmla="*/ 232410 h 575272"/>
                            <a:gd name="connsiteX4" fmla="*/ 1078229 w 1299210"/>
                            <a:gd name="connsiteY4" fmla="*/ 518160 h 575272"/>
                            <a:gd name="connsiteX5" fmla="*/ 186689 w 1299210"/>
                            <a:gd name="connsiteY5" fmla="*/ 487679 h 575272"/>
                            <a:gd name="connsiteX6" fmla="*/ 169544 w 1299210"/>
                            <a:gd name="connsiteY6" fmla="*/ 232409 h 575272"/>
                            <a:gd name="connsiteX7" fmla="*/ 0 w 1299210"/>
                            <a:gd name="connsiteY7" fmla="*/ 118110 h 575272"/>
                            <a:gd name="connsiteX8" fmla="*/ 32385 w 1299210"/>
                            <a:gd name="connsiteY8" fmla="*/ 0 h 575272"/>
                            <a:gd name="connsiteX0" fmla="*/ 32385 w 1299210"/>
                            <a:gd name="connsiteY0" fmla="*/ 0 h 575272"/>
                            <a:gd name="connsiteX1" fmla="*/ 1282065 w 1299210"/>
                            <a:gd name="connsiteY1" fmla="*/ 19050 h 575272"/>
                            <a:gd name="connsiteX2" fmla="*/ 1299210 w 1299210"/>
                            <a:gd name="connsiteY2" fmla="*/ 131445 h 575272"/>
                            <a:gd name="connsiteX3" fmla="*/ 1022984 w 1299210"/>
                            <a:gd name="connsiteY3" fmla="*/ 232410 h 575272"/>
                            <a:gd name="connsiteX4" fmla="*/ 1078229 w 1299210"/>
                            <a:gd name="connsiteY4" fmla="*/ 518160 h 575272"/>
                            <a:gd name="connsiteX5" fmla="*/ 186689 w 1299210"/>
                            <a:gd name="connsiteY5" fmla="*/ 487679 h 575272"/>
                            <a:gd name="connsiteX6" fmla="*/ 139064 w 1299210"/>
                            <a:gd name="connsiteY6" fmla="*/ 186689 h 575272"/>
                            <a:gd name="connsiteX7" fmla="*/ 0 w 1299210"/>
                            <a:gd name="connsiteY7" fmla="*/ 118110 h 575272"/>
                            <a:gd name="connsiteX8" fmla="*/ 32385 w 1299210"/>
                            <a:gd name="connsiteY8" fmla="*/ 0 h 575272"/>
                            <a:gd name="connsiteX0" fmla="*/ 32385 w 1299210"/>
                            <a:gd name="connsiteY0" fmla="*/ 0 h 575272"/>
                            <a:gd name="connsiteX1" fmla="*/ 1282065 w 1299210"/>
                            <a:gd name="connsiteY1" fmla="*/ 19050 h 575272"/>
                            <a:gd name="connsiteX2" fmla="*/ 1299210 w 1299210"/>
                            <a:gd name="connsiteY2" fmla="*/ 131445 h 575272"/>
                            <a:gd name="connsiteX3" fmla="*/ 1022984 w 1299210"/>
                            <a:gd name="connsiteY3" fmla="*/ 232410 h 575272"/>
                            <a:gd name="connsiteX4" fmla="*/ 1078229 w 1299210"/>
                            <a:gd name="connsiteY4" fmla="*/ 518160 h 575272"/>
                            <a:gd name="connsiteX5" fmla="*/ 186689 w 1299210"/>
                            <a:gd name="connsiteY5" fmla="*/ 487679 h 575272"/>
                            <a:gd name="connsiteX6" fmla="*/ 139064 w 1299210"/>
                            <a:gd name="connsiteY6" fmla="*/ 186689 h 575272"/>
                            <a:gd name="connsiteX7" fmla="*/ 0 w 1299210"/>
                            <a:gd name="connsiteY7" fmla="*/ 118110 h 575272"/>
                            <a:gd name="connsiteX8" fmla="*/ 32385 w 1299210"/>
                            <a:gd name="connsiteY8" fmla="*/ 0 h 575272"/>
                            <a:gd name="connsiteX0" fmla="*/ 32385 w 1299210"/>
                            <a:gd name="connsiteY0" fmla="*/ 0 h 596324"/>
                            <a:gd name="connsiteX1" fmla="*/ 1282065 w 1299210"/>
                            <a:gd name="connsiteY1" fmla="*/ 19050 h 596324"/>
                            <a:gd name="connsiteX2" fmla="*/ 1299210 w 1299210"/>
                            <a:gd name="connsiteY2" fmla="*/ 131445 h 596324"/>
                            <a:gd name="connsiteX3" fmla="*/ 1022984 w 1299210"/>
                            <a:gd name="connsiteY3" fmla="*/ 232410 h 596324"/>
                            <a:gd name="connsiteX4" fmla="*/ 1078229 w 1299210"/>
                            <a:gd name="connsiteY4" fmla="*/ 518160 h 596324"/>
                            <a:gd name="connsiteX5" fmla="*/ 72389 w 1299210"/>
                            <a:gd name="connsiteY5" fmla="*/ 537209 h 596324"/>
                            <a:gd name="connsiteX6" fmla="*/ 139064 w 1299210"/>
                            <a:gd name="connsiteY6" fmla="*/ 186689 h 596324"/>
                            <a:gd name="connsiteX7" fmla="*/ 0 w 1299210"/>
                            <a:gd name="connsiteY7" fmla="*/ 118110 h 596324"/>
                            <a:gd name="connsiteX8" fmla="*/ 32385 w 1299210"/>
                            <a:gd name="connsiteY8" fmla="*/ 0 h 596324"/>
                            <a:gd name="connsiteX0" fmla="*/ 32385 w 1299210"/>
                            <a:gd name="connsiteY0" fmla="*/ 0 h 596324"/>
                            <a:gd name="connsiteX1" fmla="*/ 1282065 w 1299210"/>
                            <a:gd name="connsiteY1" fmla="*/ 19050 h 596324"/>
                            <a:gd name="connsiteX2" fmla="*/ 1299210 w 1299210"/>
                            <a:gd name="connsiteY2" fmla="*/ 131445 h 596324"/>
                            <a:gd name="connsiteX3" fmla="*/ 1022984 w 1299210"/>
                            <a:gd name="connsiteY3" fmla="*/ 232410 h 596324"/>
                            <a:gd name="connsiteX4" fmla="*/ 1078229 w 1299210"/>
                            <a:gd name="connsiteY4" fmla="*/ 518160 h 596324"/>
                            <a:gd name="connsiteX5" fmla="*/ 72389 w 1299210"/>
                            <a:gd name="connsiteY5" fmla="*/ 537209 h 596324"/>
                            <a:gd name="connsiteX6" fmla="*/ 139064 w 1299210"/>
                            <a:gd name="connsiteY6" fmla="*/ 186689 h 596324"/>
                            <a:gd name="connsiteX7" fmla="*/ 0 w 1299210"/>
                            <a:gd name="connsiteY7" fmla="*/ 118110 h 596324"/>
                            <a:gd name="connsiteX8" fmla="*/ 32385 w 1299210"/>
                            <a:gd name="connsiteY8" fmla="*/ 0 h 596324"/>
                            <a:gd name="connsiteX0" fmla="*/ 32385 w 1299210"/>
                            <a:gd name="connsiteY0" fmla="*/ 0 h 640744"/>
                            <a:gd name="connsiteX1" fmla="*/ 1282065 w 1299210"/>
                            <a:gd name="connsiteY1" fmla="*/ 19050 h 640744"/>
                            <a:gd name="connsiteX2" fmla="*/ 1299210 w 1299210"/>
                            <a:gd name="connsiteY2" fmla="*/ 131445 h 640744"/>
                            <a:gd name="connsiteX3" fmla="*/ 1022984 w 1299210"/>
                            <a:gd name="connsiteY3" fmla="*/ 232410 h 640744"/>
                            <a:gd name="connsiteX4" fmla="*/ 1078229 w 1299210"/>
                            <a:gd name="connsiteY4" fmla="*/ 590550 h 640744"/>
                            <a:gd name="connsiteX5" fmla="*/ 72389 w 1299210"/>
                            <a:gd name="connsiteY5" fmla="*/ 537209 h 640744"/>
                            <a:gd name="connsiteX6" fmla="*/ 139064 w 1299210"/>
                            <a:gd name="connsiteY6" fmla="*/ 186689 h 640744"/>
                            <a:gd name="connsiteX7" fmla="*/ 0 w 1299210"/>
                            <a:gd name="connsiteY7" fmla="*/ 118110 h 640744"/>
                            <a:gd name="connsiteX8" fmla="*/ 32385 w 1299210"/>
                            <a:gd name="connsiteY8" fmla="*/ 0 h 640744"/>
                            <a:gd name="connsiteX0" fmla="*/ 32385 w 1299210"/>
                            <a:gd name="connsiteY0" fmla="*/ 0 h 658563"/>
                            <a:gd name="connsiteX1" fmla="*/ 1282065 w 1299210"/>
                            <a:gd name="connsiteY1" fmla="*/ 19050 h 658563"/>
                            <a:gd name="connsiteX2" fmla="*/ 1299210 w 1299210"/>
                            <a:gd name="connsiteY2" fmla="*/ 131445 h 658563"/>
                            <a:gd name="connsiteX3" fmla="*/ 1022984 w 1299210"/>
                            <a:gd name="connsiteY3" fmla="*/ 232410 h 658563"/>
                            <a:gd name="connsiteX4" fmla="*/ 1078229 w 1299210"/>
                            <a:gd name="connsiteY4" fmla="*/ 590550 h 658563"/>
                            <a:gd name="connsiteX5" fmla="*/ 72389 w 1299210"/>
                            <a:gd name="connsiteY5" fmla="*/ 537209 h 658563"/>
                            <a:gd name="connsiteX6" fmla="*/ 139064 w 1299210"/>
                            <a:gd name="connsiteY6" fmla="*/ 186689 h 658563"/>
                            <a:gd name="connsiteX7" fmla="*/ 0 w 1299210"/>
                            <a:gd name="connsiteY7" fmla="*/ 118110 h 658563"/>
                            <a:gd name="connsiteX8" fmla="*/ 32385 w 1299210"/>
                            <a:gd name="connsiteY8" fmla="*/ 0 h 658563"/>
                            <a:gd name="connsiteX0" fmla="*/ 32385 w 1411200"/>
                            <a:gd name="connsiteY0" fmla="*/ 0 h 658563"/>
                            <a:gd name="connsiteX1" fmla="*/ 1282065 w 1411200"/>
                            <a:gd name="connsiteY1" fmla="*/ 19050 h 658563"/>
                            <a:gd name="connsiteX2" fmla="*/ 1411200 w 1411200"/>
                            <a:gd name="connsiteY2" fmla="*/ 98349 h 658563"/>
                            <a:gd name="connsiteX3" fmla="*/ 1022984 w 1411200"/>
                            <a:gd name="connsiteY3" fmla="*/ 232410 h 658563"/>
                            <a:gd name="connsiteX4" fmla="*/ 1078229 w 1411200"/>
                            <a:gd name="connsiteY4" fmla="*/ 590550 h 658563"/>
                            <a:gd name="connsiteX5" fmla="*/ 72389 w 1411200"/>
                            <a:gd name="connsiteY5" fmla="*/ 537209 h 658563"/>
                            <a:gd name="connsiteX6" fmla="*/ 139064 w 1411200"/>
                            <a:gd name="connsiteY6" fmla="*/ 186689 h 658563"/>
                            <a:gd name="connsiteX7" fmla="*/ 0 w 1411200"/>
                            <a:gd name="connsiteY7" fmla="*/ 118110 h 658563"/>
                            <a:gd name="connsiteX8" fmla="*/ 32385 w 1411200"/>
                            <a:gd name="connsiteY8" fmla="*/ 0 h 658563"/>
                            <a:gd name="connsiteX0" fmla="*/ 32385 w 1411200"/>
                            <a:gd name="connsiteY0" fmla="*/ 4383 h 662946"/>
                            <a:gd name="connsiteX1" fmla="*/ 1395798 w 1411200"/>
                            <a:gd name="connsiteY1" fmla="*/ 0 h 662946"/>
                            <a:gd name="connsiteX2" fmla="*/ 1411200 w 1411200"/>
                            <a:gd name="connsiteY2" fmla="*/ 102732 h 662946"/>
                            <a:gd name="connsiteX3" fmla="*/ 1022984 w 1411200"/>
                            <a:gd name="connsiteY3" fmla="*/ 236793 h 662946"/>
                            <a:gd name="connsiteX4" fmla="*/ 1078229 w 1411200"/>
                            <a:gd name="connsiteY4" fmla="*/ 594933 h 662946"/>
                            <a:gd name="connsiteX5" fmla="*/ 72389 w 1411200"/>
                            <a:gd name="connsiteY5" fmla="*/ 541592 h 662946"/>
                            <a:gd name="connsiteX6" fmla="*/ 139064 w 1411200"/>
                            <a:gd name="connsiteY6" fmla="*/ 191072 h 662946"/>
                            <a:gd name="connsiteX7" fmla="*/ 0 w 1411200"/>
                            <a:gd name="connsiteY7" fmla="*/ 122493 h 662946"/>
                            <a:gd name="connsiteX8" fmla="*/ 32385 w 1411200"/>
                            <a:gd name="connsiteY8" fmla="*/ 4383 h 662946"/>
                            <a:gd name="connsiteX0" fmla="*/ 72637 w 1451452"/>
                            <a:gd name="connsiteY0" fmla="*/ 4383 h 662946"/>
                            <a:gd name="connsiteX1" fmla="*/ 1436050 w 1451452"/>
                            <a:gd name="connsiteY1" fmla="*/ 0 h 662946"/>
                            <a:gd name="connsiteX2" fmla="*/ 1451452 w 1451452"/>
                            <a:gd name="connsiteY2" fmla="*/ 102732 h 662946"/>
                            <a:gd name="connsiteX3" fmla="*/ 1063236 w 1451452"/>
                            <a:gd name="connsiteY3" fmla="*/ 236793 h 662946"/>
                            <a:gd name="connsiteX4" fmla="*/ 1118481 w 1451452"/>
                            <a:gd name="connsiteY4" fmla="*/ 594933 h 662946"/>
                            <a:gd name="connsiteX5" fmla="*/ 112641 w 1451452"/>
                            <a:gd name="connsiteY5" fmla="*/ 541592 h 662946"/>
                            <a:gd name="connsiteX6" fmla="*/ 179316 w 1451452"/>
                            <a:gd name="connsiteY6" fmla="*/ 191072 h 662946"/>
                            <a:gd name="connsiteX7" fmla="*/ 72637 w 1451452"/>
                            <a:gd name="connsiteY7" fmla="*/ 4383 h 662946"/>
                            <a:gd name="connsiteX0" fmla="*/ 103905 w 1344128"/>
                            <a:gd name="connsiteY0" fmla="*/ 73296 h 662946"/>
                            <a:gd name="connsiteX1" fmla="*/ 1328726 w 1344128"/>
                            <a:gd name="connsiteY1" fmla="*/ 0 h 662946"/>
                            <a:gd name="connsiteX2" fmla="*/ 1344128 w 1344128"/>
                            <a:gd name="connsiteY2" fmla="*/ 102732 h 662946"/>
                            <a:gd name="connsiteX3" fmla="*/ 955912 w 1344128"/>
                            <a:gd name="connsiteY3" fmla="*/ 236793 h 662946"/>
                            <a:gd name="connsiteX4" fmla="*/ 1011157 w 1344128"/>
                            <a:gd name="connsiteY4" fmla="*/ 594933 h 662946"/>
                            <a:gd name="connsiteX5" fmla="*/ 5317 w 1344128"/>
                            <a:gd name="connsiteY5" fmla="*/ 541592 h 662946"/>
                            <a:gd name="connsiteX6" fmla="*/ 71992 w 1344128"/>
                            <a:gd name="connsiteY6" fmla="*/ 191072 h 662946"/>
                            <a:gd name="connsiteX7" fmla="*/ 103905 w 1344128"/>
                            <a:gd name="connsiteY7" fmla="*/ 73296 h 662946"/>
                            <a:gd name="connsiteX0" fmla="*/ 192837 w 1433060"/>
                            <a:gd name="connsiteY0" fmla="*/ 73296 h 662946"/>
                            <a:gd name="connsiteX1" fmla="*/ 1417658 w 1433060"/>
                            <a:gd name="connsiteY1" fmla="*/ 0 h 662946"/>
                            <a:gd name="connsiteX2" fmla="*/ 1433060 w 1433060"/>
                            <a:gd name="connsiteY2" fmla="*/ 102732 h 662946"/>
                            <a:gd name="connsiteX3" fmla="*/ 1044844 w 1433060"/>
                            <a:gd name="connsiteY3" fmla="*/ 236793 h 662946"/>
                            <a:gd name="connsiteX4" fmla="*/ 1100089 w 1433060"/>
                            <a:gd name="connsiteY4" fmla="*/ 594933 h 662946"/>
                            <a:gd name="connsiteX5" fmla="*/ 94249 w 1433060"/>
                            <a:gd name="connsiteY5" fmla="*/ 541592 h 662946"/>
                            <a:gd name="connsiteX6" fmla="*/ 192837 w 1433060"/>
                            <a:gd name="connsiteY6" fmla="*/ 73296 h 662946"/>
                            <a:gd name="connsiteX0" fmla="*/ 147433 w 1387656"/>
                            <a:gd name="connsiteY0" fmla="*/ 73296 h 662946"/>
                            <a:gd name="connsiteX1" fmla="*/ 1372254 w 1387656"/>
                            <a:gd name="connsiteY1" fmla="*/ 0 h 662946"/>
                            <a:gd name="connsiteX2" fmla="*/ 1387656 w 1387656"/>
                            <a:gd name="connsiteY2" fmla="*/ 102732 h 662946"/>
                            <a:gd name="connsiteX3" fmla="*/ 999440 w 1387656"/>
                            <a:gd name="connsiteY3" fmla="*/ 236793 h 662946"/>
                            <a:gd name="connsiteX4" fmla="*/ 1054685 w 1387656"/>
                            <a:gd name="connsiteY4" fmla="*/ 594933 h 662946"/>
                            <a:gd name="connsiteX5" fmla="*/ 48845 w 1387656"/>
                            <a:gd name="connsiteY5" fmla="*/ 541592 h 662946"/>
                            <a:gd name="connsiteX6" fmla="*/ 147433 w 1387656"/>
                            <a:gd name="connsiteY6" fmla="*/ 73296 h 662946"/>
                            <a:gd name="connsiteX0" fmla="*/ 102949 w 1343172"/>
                            <a:gd name="connsiteY0" fmla="*/ 73296 h 662946"/>
                            <a:gd name="connsiteX1" fmla="*/ 1327770 w 1343172"/>
                            <a:gd name="connsiteY1" fmla="*/ 0 h 662946"/>
                            <a:gd name="connsiteX2" fmla="*/ 1343172 w 1343172"/>
                            <a:gd name="connsiteY2" fmla="*/ 102732 h 662946"/>
                            <a:gd name="connsiteX3" fmla="*/ 954956 w 1343172"/>
                            <a:gd name="connsiteY3" fmla="*/ 236793 h 662946"/>
                            <a:gd name="connsiteX4" fmla="*/ 1010201 w 1343172"/>
                            <a:gd name="connsiteY4" fmla="*/ 594933 h 662946"/>
                            <a:gd name="connsiteX5" fmla="*/ 4361 w 1343172"/>
                            <a:gd name="connsiteY5" fmla="*/ 541592 h 662946"/>
                            <a:gd name="connsiteX6" fmla="*/ 102949 w 1343172"/>
                            <a:gd name="connsiteY6" fmla="*/ 73296 h 662946"/>
                            <a:gd name="connsiteX0" fmla="*/ 121607 w 1361830"/>
                            <a:gd name="connsiteY0" fmla="*/ 73296 h 663386"/>
                            <a:gd name="connsiteX1" fmla="*/ 1346428 w 1361830"/>
                            <a:gd name="connsiteY1" fmla="*/ 0 h 663386"/>
                            <a:gd name="connsiteX2" fmla="*/ 1361830 w 1361830"/>
                            <a:gd name="connsiteY2" fmla="*/ 102732 h 663386"/>
                            <a:gd name="connsiteX3" fmla="*/ 973614 w 1361830"/>
                            <a:gd name="connsiteY3" fmla="*/ 236793 h 663386"/>
                            <a:gd name="connsiteX4" fmla="*/ 1028859 w 1361830"/>
                            <a:gd name="connsiteY4" fmla="*/ 594933 h 663386"/>
                            <a:gd name="connsiteX5" fmla="*/ 3853 w 1361830"/>
                            <a:gd name="connsiteY5" fmla="*/ 542698 h 663386"/>
                            <a:gd name="connsiteX6" fmla="*/ 121607 w 1361830"/>
                            <a:gd name="connsiteY6" fmla="*/ 73296 h 663386"/>
                            <a:gd name="connsiteX0" fmla="*/ 119660 w 1359883"/>
                            <a:gd name="connsiteY0" fmla="*/ 73296 h 663386"/>
                            <a:gd name="connsiteX1" fmla="*/ 1344481 w 1359883"/>
                            <a:gd name="connsiteY1" fmla="*/ 0 h 663386"/>
                            <a:gd name="connsiteX2" fmla="*/ 1359883 w 1359883"/>
                            <a:gd name="connsiteY2" fmla="*/ 102732 h 663386"/>
                            <a:gd name="connsiteX3" fmla="*/ 971667 w 1359883"/>
                            <a:gd name="connsiteY3" fmla="*/ 236793 h 663386"/>
                            <a:gd name="connsiteX4" fmla="*/ 1026912 w 1359883"/>
                            <a:gd name="connsiteY4" fmla="*/ 594933 h 663386"/>
                            <a:gd name="connsiteX5" fmla="*/ 1906 w 1359883"/>
                            <a:gd name="connsiteY5" fmla="*/ 542698 h 663386"/>
                            <a:gd name="connsiteX6" fmla="*/ 119660 w 1359883"/>
                            <a:gd name="connsiteY6" fmla="*/ 73296 h 66338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359883" h="663386">
                              <a:moveTo>
                                <a:pt x="119660" y="73296"/>
                              </a:moveTo>
                              <a:cubicBezTo>
                                <a:pt x="600990" y="317771"/>
                                <a:pt x="1034601" y="172720"/>
                                <a:pt x="1344481" y="0"/>
                              </a:cubicBezTo>
                              <a:cubicBezTo>
                                <a:pt x="1350196" y="37465"/>
                                <a:pt x="1354168" y="65267"/>
                                <a:pt x="1359883" y="102732"/>
                              </a:cubicBezTo>
                              <a:cubicBezTo>
                                <a:pt x="1323688" y="161469"/>
                                <a:pt x="1071362" y="214886"/>
                                <a:pt x="971667" y="236793"/>
                              </a:cubicBezTo>
                              <a:cubicBezTo>
                                <a:pt x="986272" y="390145"/>
                                <a:pt x="944680" y="503176"/>
                                <a:pt x="1026912" y="594933"/>
                              </a:cubicBezTo>
                              <a:cubicBezTo>
                                <a:pt x="906262" y="700025"/>
                                <a:pt x="181293" y="685256"/>
                                <a:pt x="1906" y="542698"/>
                              </a:cubicBezTo>
                              <a:cubicBezTo>
                                <a:pt x="-17512" y="412053"/>
                                <a:pt x="117836" y="211576"/>
                                <a:pt x="119660" y="7329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3" name="正方形/長方形 42"/>
                        <p:cNvSpPr/>
                        <p:nvPr/>
                      </p:nvSpPr>
                      <p:spPr>
                        <a:xfrm rot="259512">
                          <a:off x="3750643" y="3160681"/>
                          <a:ext cx="938583" cy="27643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91440" tIns="45720" rIns="91440" bIns="45720">
                          <a:prstTxWarp prst="textArchDown">
                            <a:avLst/>
                          </a:prstTxWarp>
                          <a:spAutoFit/>
                        </a:bodyPr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ja-JP" altLang="en-US" sz="1600" b="1" i="0" u="none" strike="noStrike" kern="1200" cap="none" spc="0" normalizeH="0" baseline="0" noProof="0" dirty="0" smtClean="0">
                              <a:ln w="0"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HG正楷書体-PRO" panose="03000600000000000000" pitchFamily="66" charset="-128"/>
                              <a:ea typeface="HG正楷書体-PRO" panose="03000600000000000000" pitchFamily="66" charset="-128"/>
                              <a:cs typeface="+mn-cs"/>
                            </a:rPr>
                            <a:t>しょうゆ</a:t>
                          </a:r>
                          <a:endParaRPr kumimoji="0" lang="ja-JP" altLang="en-US" sz="900" b="1" i="0" u="none" strike="noStrike" kern="1200" cap="none" spc="0" normalizeH="0" baseline="0" noProof="0" dirty="0">
                            <a:ln w="0"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HG正楷書体-PRO" panose="03000600000000000000" pitchFamily="66" charset="-128"/>
                            <a:ea typeface="HG正楷書体-PRO" panose="03000600000000000000" pitchFamily="66" charset="-128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7" name="グループ化 26"/>
                      <p:cNvGrpSpPr/>
                      <p:nvPr/>
                    </p:nvGrpSpPr>
                    <p:grpSpPr>
                      <a:xfrm rot="191909">
                        <a:off x="3563726" y="3526167"/>
                        <a:ext cx="542689" cy="532555"/>
                        <a:chOff x="5739695" y="2451470"/>
                        <a:chExt cx="542689" cy="532555"/>
                      </a:xfrm>
                    </p:grpSpPr>
                    <p:sp>
                      <p:nvSpPr>
                        <p:cNvPr id="37" name="楕円 36"/>
                        <p:cNvSpPr/>
                        <p:nvPr/>
                      </p:nvSpPr>
                      <p:spPr>
                        <a:xfrm>
                          <a:off x="5739695" y="2451470"/>
                          <a:ext cx="226195" cy="3302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8" name="楕円 37"/>
                        <p:cNvSpPr/>
                        <p:nvPr/>
                      </p:nvSpPr>
                      <p:spPr>
                        <a:xfrm>
                          <a:off x="6046821" y="2451470"/>
                          <a:ext cx="226195" cy="33020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9" name="楕円 38"/>
                        <p:cNvSpPr/>
                        <p:nvPr/>
                      </p:nvSpPr>
                      <p:spPr>
                        <a:xfrm>
                          <a:off x="5747495" y="2506132"/>
                          <a:ext cx="128154" cy="18694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" name="楕円 39"/>
                        <p:cNvSpPr/>
                        <p:nvPr/>
                      </p:nvSpPr>
                      <p:spPr>
                        <a:xfrm>
                          <a:off x="6061037" y="2506131"/>
                          <a:ext cx="128154" cy="186949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" name="フリーフォーム 40"/>
                        <p:cNvSpPr/>
                        <p:nvPr/>
                      </p:nvSpPr>
                      <p:spPr>
                        <a:xfrm>
                          <a:off x="5811214" y="2849245"/>
                          <a:ext cx="471170" cy="134780"/>
                        </a:xfrm>
                        <a:custGeom>
                          <a:avLst/>
                          <a:gdLst>
                            <a:gd name="connsiteX0" fmla="*/ 0 w 513080"/>
                            <a:gd name="connsiteY0" fmla="*/ 0 h 71120"/>
                            <a:gd name="connsiteX1" fmla="*/ 467360 w 513080"/>
                            <a:gd name="connsiteY1" fmla="*/ 0 h 71120"/>
                            <a:gd name="connsiteX2" fmla="*/ 513080 w 513080"/>
                            <a:gd name="connsiteY2" fmla="*/ 71120 h 71120"/>
                            <a:gd name="connsiteX3" fmla="*/ 513080 w 513080"/>
                            <a:gd name="connsiteY3" fmla="*/ 71120 h 71120"/>
                            <a:gd name="connsiteX0" fmla="*/ 0 w 490220"/>
                            <a:gd name="connsiteY0" fmla="*/ 0 h 107315"/>
                            <a:gd name="connsiteX1" fmla="*/ 444500 w 490220"/>
                            <a:gd name="connsiteY1" fmla="*/ 36195 h 107315"/>
                            <a:gd name="connsiteX2" fmla="*/ 490220 w 490220"/>
                            <a:gd name="connsiteY2" fmla="*/ 107315 h 107315"/>
                            <a:gd name="connsiteX3" fmla="*/ 490220 w 490220"/>
                            <a:gd name="connsiteY3" fmla="*/ 107315 h 107315"/>
                            <a:gd name="connsiteX0" fmla="*/ 0 w 490220"/>
                            <a:gd name="connsiteY0" fmla="*/ 0 h 107315"/>
                            <a:gd name="connsiteX1" fmla="*/ 444500 w 490220"/>
                            <a:gd name="connsiteY1" fmla="*/ 36195 h 107315"/>
                            <a:gd name="connsiteX2" fmla="*/ 490220 w 490220"/>
                            <a:gd name="connsiteY2" fmla="*/ 107315 h 107315"/>
                            <a:gd name="connsiteX3" fmla="*/ 490220 w 490220"/>
                            <a:gd name="connsiteY3" fmla="*/ 107315 h 107315"/>
                            <a:gd name="connsiteX0" fmla="*/ 0 w 490220"/>
                            <a:gd name="connsiteY0" fmla="*/ 0 h 107315"/>
                            <a:gd name="connsiteX1" fmla="*/ 429260 w 490220"/>
                            <a:gd name="connsiteY1" fmla="*/ 1905 h 107315"/>
                            <a:gd name="connsiteX2" fmla="*/ 490220 w 490220"/>
                            <a:gd name="connsiteY2" fmla="*/ 107315 h 107315"/>
                            <a:gd name="connsiteX3" fmla="*/ 490220 w 490220"/>
                            <a:gd name="connsiteY3" fmla="*/ 107315 h 107315"/>
                            <a:gd name="connsiteX0" fmla="*/ 0 w 490220"/>
                            <a:gd name="connsiteY0" fmla="*/ 0 h 129069"/>
                            <a:gd name="connsiteX1" fmla="*/ 429260 w 490220"/>
                            <a:gd name="connsiteY1" fmla="*/ 1905 h 129069"/>
                            <a:gd name="connsiteX2" fmla="*/ 490220 w 490220"/>
                            <a:gd name="connsiteY2" fmla="*/ 107315 h 129069"/>
                            <a:gd name="connsiteX3" fmla="*/ 490220 w 490220"/>
                            <a:gd name="connsiteY3" fmla="*/ 107315 h 129069"/>
                            <a:gd name="connsiteX0" fmla="*/ 0 w 490220"/>
                            <a:gd name="connsiteY0" fmla="*/ 0 h 129069"/>
                            <a:gd name="connsiteX1" fmla="*/ 429260 w 490220"/>
                            <a:gd name="connsiteY1" fmla="*/ 1905 h 129069"/>
                            <a:gd name="connsiteX2" fmla="*/ 490220 w 490220"/>
                            <a:gd name="connsiteY2" fmla="*/ 107315 h 129069"/>
                            <a:gd name="connsiteX3" fmla="*/ 490220 w 490220"/>
                            <a:gd name="connsiteY3" fmla="*/ 107315 h 129069"/>
                            <a:gd name="connsiteX0" fmla="*/ 0 w 490220"/>
                            <a:gd name="connsiteY0" fmla="*/ 0 h 129069"/>
                            <a:gd name="connsiteX1" fmla="*/ 429260 w 490220"/>
                            <a:gd name="connsiteY1" fmla="*/ 1905 h 129069"/>
                            <a:gd name="connsiteX2" fmla="*/ 490220 w 490220"/>
                            <a:gd name="connsiteY2" fmla="*/ 107315 h 129069"/>
                            <a:gd name="connsiteX3" fmla="*/ 490220 w 490220"/>
                            <a:gd name="connsiteY3" fmla="*/ 107315 h 129069"/>
                            <a:gd name="connsiteX0" fmla="*/ 0 w 537845"/>
                            <a:gd name="connsiteY0" fmla="*/ 0 h 129069"/>
                            <a:gd name="connsiteX1" fmla="*/ 429260 w 537845"/>
                            <a:gd name="connsiteY1" fmla="*/ 1905 h 129069"/>
                            <a:gd name="connsiteX2" fmla="*/ 490220 w 537845"/>
                            <a:gd name="connsiteY2" fmla="*/ 107315 h 129069"/>
                            <a:gd name="connsiteX3" fmla="*/ 537845 w 537845"/>
                            <a:gd name="connsiteY3" fmla="*/ 105410 h 129069"/>
                            <a:gd name="connsiteX0" fmla="*/ 0 w 490220"/>
                            <a:gd name="connsiteY0" fmla="*/ 0 h 129069"/>
                            <a:gd name="connsiteX1" fmla="*/ 429260 w 490220"/>
                            <a:gd name="connsiteY1" fmla="*/ 1905 h 129069"/>
                            <a:gd name="connsiteX2" fmla="*/ 490220 w 490220"/>
                            <a:gd name="connsiteY2" fmla="*/ 107315 h 129069"/>
                            <a:gd name="connsiteX0" fmla="*/ 0 w 465455"/>
                            <a:gd name="connsiteY0" fmla="*/ 0 h 129069"/>
                            <a:gd name="connsiteX1" fmla="*/ 429260 w 465455"/>
                            <a:gd name="connsiteY1" fmla="*/ 1905 h 129069"/>
                            <a:gd name="connsiteX2" fmla="*/ 465455 w 465455"/>
                            <a:gd name="connsiteY2" fmla="*/ 55880 h 129069"/>
                            <a:gd name="connsiteX0" fmla="*/ 0 w 465455"/>
                            <a:gd name="connsiteY0" fmla="*/ 0 h 129069"/>
                            <a:gd name="connsiteX1" fmla="*/ 429260 w 465455"/>
                            <a:gd name="connsiteY1" fmla="*/ 1905 h 129069"/>
                            <a:gd name="connsiteX2" fmla="*/ 465455 w 465455"/>
                            <a:gd name="connsiteY2" fmla="*/ 55880 h 129069"/>
                            <a:gd name="connsiteX0" fmla="*/ 0 w 471170"/>
                            <a:gd name="connsiteY0" fmla="*/ 0 h 129069"/>
                            <a:gd name="connsiteX1" fmla="*/ 429260 w 471170"/>
                            <a:gd name="connsiteY1" fmla="*/ 1905 h 129069"/>
                            <a:gd name="connsiteX2" fmla="*/ 471170 w 471170"/>
                            <a:gd name="connsiteY2" fmla="*/ 52070 h 129069"/>
                            <a:gd name="connsiteX0" fmla="*/ 0 w 471170"/>
                            <a:gd name="connsiteY0" fmla="*/ 0 h 141314"/>
                            <a:gd name="connsiteX1" fmla="*/ 421640 w 471170"/>
                            <a:gd name="connsiteY1" fmla="*/ 26670 h 141314"/>
                            <a:gd name="connsiteX2" fmla="*/ 471170 w 471170"/>
                            <a:gd name="connsiteY2" fmla="*/ 52070 h 141314"/>
                            <a:gd name="connsiteX0" fmla="*/ 0 w 471170"/>
                            <a:gd name="connsiteY0" fmla="*/ 0 h 141314"/>
                            <a:gd name="connsiteX1" fmla="*/ 421640 w 471170"/>
                            <a:gd name="connsiteY1" fmla="*/ 26670 h 141314"/>
                            <a:gd name="connsiteX2" fmla="*/ 471170 w 471170"/>
                            <a:gd name="connsiteY2" fmla="*/ 52070 h 141314"/>
                            <a:gd name="connsiteX0" fmla="*/ 0 w 471170"/>
                            <a:gd name="connsiteY0" fmla="*/ 0 h 134780"/>
                            <a:gd name="connsiteX1" fmla="*/ 421640 w 471170"/>
                            <a:gd name="connsiteY1" fmla="*/ 26670 h 134780"/>
                            <a:gd name="connsiteX2" fmla="*/ 471170 w 471170"/>
                            <a:gd name="connsiteY2" fmla="*/ 52070 h 1347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471170" h="134780">
                              <a:moveTo>
                                <a:pt x="0" y="0"/>
                              </a:moveTo>
                              <a:cubicBezTo>
                                <a:pt x="71967" y="187325"/>
                                <a:pt x="336338" y="163195"/>
                                <a:pt x="421640" y="26670"/>
                              </a:cubicBezTo>
                              <a:cubicBezTo>
                                <a:pt x="413385" y="71332"/>
                                <a:pt x="449263" y="67204"/>
                                <a:pt x="471170" y="52070"/>
                              </a:cubicBezTo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31" name="フリーフォーム 30"/>
                      <p:cNvSpPr/>
                      <p:nvPr/>
                    </p:nvSpPr>
                    <p:spPr>
                      <a:xfrm>
                        <a:off x="3148446" y="3167976"/>
                        <a:ext cx="137076" cy="243594"/>
                      </a:xfrm>
                      <a:custGeom>
                        <a:avLst/>
                        <a:gdLst>
                          <a:gd name="connsiteX0" fmla="*/ 125730 w 125730"/>
                          <a:gd name="connsiteY0" fmla="*/ 0 h 144780"/>
                          <a:gd name="connsiteX1" fmla="*/ 0 w 125730"/>
                          <a:gd name="connsiteY1" fmla="*/ 144780 h 144780"/>
                          <a:gd name="connsiteX2" fmla="*/ 125730 w 125730"/>
                          <a:gd name="connsiteY2" fmla="*/ 91440 h 144780"/>
                          <a:gd name="connsiteX3" fmla="*/ 125730 w 125730"/>
                          <a:gd name="connsiteY3" fmla="*/ 0 h 144780"/>
                          <a:gd name="connsiteX0" fmla="*/ 125730 w 144780"/>
                          <a:gd name="connsiteY0" fmla="*/ 0 h 171450"/>
                          <a:gd name="connsiteX1" fmla="*/ 0 w 144780"/>
                          <a:gd name="connsiteY1" fmla="*/ 144780 h 171450"/>
                          <a:gd name="connsiteX2" fmla="*/ 144780 w 144780"/>
                          <a:gd name="connsiteY2" fmla="*/ 171450 h 171450"/>
                          <a:gd name="connsiteX3" fmla="*/ 125730 w 144780"/>
                          <a:gd name="connsiteY3" fmla="*/ 0 h 171450"/>
                          <a:gd name="connsiteX0" fmla="*/ 125730 w 144780"/>
                          <a:gd name="connsiteY0" fmla="*/ 0 h 188928"/>
                          <a:gd name="connsiteX1" fmla="*/ 0 w 144780"/>
                          <a:gd name="connsiteY1" fmla="*/ 144780 h 188928"/>
                          <a:gd name="connsiteX2" fmla="*/ 144780 w 144780"/>
                          <a:gd name="connsiteY2" fmla="*/ 171450 h 188928"/>
                          <a:gd name="connsiteX3" fmla="*/ 125730 w 144780"/>
                          <a:gd name="connsiteY3" fmla="*/ 0 h 188928"/>
                          <a:gd name="connsiteX0" fmla="*/ 125730 w 144780"/>
                          <a:gd name="connsiteY0" fmla="*/ 0 h 215268"/>
                          <a:gd name="connsiteX1" fmla="*/ 0 w 144780"/>
                          <a:gd name="connsiteY1" fmla="*/ 144780 h 215268"/>
                          <a:gd name="connsiteX2" fmla="*/ 144780 w 144780"/>
                          <a:gd name="connsiteY2" fmla="*/ 171450 h 215268"/>
                          <a:gd name="connsiteX3" fmla="*/ 125730 w 144780"/>
                          <a:gd name="connsiteY3" fmla="*/ 0 h 215268"/>
                          <a:gd name="connsiteX0" fmla="*/ 125730 w 144780"/>
                          <a:gd name="connsiteY0" fmla="*/ 0 h 215268"/>
                          <a:gd name="connsiteX1" fmla="*/ 0 w 144780"/>
                          <a:gd name="connsiteY1" fmla="*/ 144780 h 215268"/>
                          <a:gd name="connsiteX2" fmla="*/ 144780 w 144780"/>
                          <a:gd name="connsiteY2" fmla="*/ 171450 h 215268"/>
                          <a:gd name="connsiteX3" fmla="*/ 125730 w 144780"/>
                          <a:gd name="connsiteY3" fmla="*/ 0 h 215268"/>
                          <a:gd name="connsiteX0" fmla="*/ 125730 w 146896"/>
                          <a:gd name="connsiteY0" fmla="*/ 0 h 215268"/>
                          <a:gd name="connsiteX1" fmla="*/ 0 w 146896"/>
                          <a:gd name="connsiteY1" fmla="*/ 144780 h 215268"/>
                          <a:gd name="connsiteX2" fmla="*/ 144780 w 146896"/>
                          <a:gd name="connsiteY2" fmla="*/ 171450 h 215268"/>
                          <a:gd name="connsiteX3" fmla="*/ 125730 w 146896"/>
                          <a:gd name="connsiteY3" fmla="*/ 0 h 215268"/>
                          <a:gd name="connsiteX0" fmla="*/ 167640 w 168848"/>
                          <a:gd name="connsiteY0" fmla="*/ 0 h 241938"/>
                          <a:gd name="connsiteX1" fmla="*/ 0 w 168848"/>
                          <a:gd name="connsiteY1" fmla="*/ 171450 h 241938"/>
                          <a:gd name="connsiteX2" fmla="*/ 144780 w 168848"/>
                          <a:gd name="connsiteY2" fmla="*/ 198120 h 241938"/>
                          <a:gd name="connsiteX3" fmla="*/ 167640 w 168848"/>
                          <a:gd name="connsiteY3" fmla="*/ 0 h 241938"/>
                          <a:gd name="connsiteX0" fmla="*/ 167640 w 167640"/>
                          <a:gd name="connsiteY0" fmla="*/ 0 h 241938"/>
                          <a:gd name="connsiteX1" fmla="*/ 0 w 167640"/>
                          <a:gd name="connsiteY1" fmla="*/ 171450 h 241938"/>
                          <a:gd name="connsiteX2" fmla="*/ 144780 w 167640"/>
                          <a:gd name="connsiteY2" fmla="*/ 198120 h 241938"/>
                          <a:gd name="connsiteX3" fmla="*/ 167640 w 167640"/>
                          <a:gd name="connsiteY3" fmla="*/ 0 h 241938"/>
                          <a:gd name="connsiteX0" fmla="*/ 167640 w 167640"/>
                          <a:gd name="connsiteY0" fmla="*/ 0 h 241938"/>
                          <a:gd name="connsiteX1" fmla="*/ 0 w 167640"/>
                          <a:gd name="connsiteY1" fmla="*/ 171450 h 241938"/>
                          <a:gd name="connsiteX2" fmla="*/ 144780 w 167640"/>
                          <a:gd name="connsiteY2" fmla="*/ 198120 h 241938"/>
                          <a:gd name="connsiteX3" fmla="*/ 167640 w 167640"/>
                          <a:gd name="connsiteY3" fmla="*/ 0 h 241938"/>
                          <a:gd name="connsiteX0" fmla="*/ 167640 w 167640"/>
                          <a:gd name="connsiteY0" fmla="*/ 0 h 241938"/>
                          <a:gd name="connsiteX1" fmla="*/ 0 w 167640"/>
                          <a:gd name="connsiteY1" fmla="*/ 171450 h 241938"/>
                          <a:gd name="connsiteX2" fmla="*/ 144780 w 167640"/>
                          <a:gd name="connsiteY2" fmla="*/ 198120 h 241938"/>
                          <a:gd name="connsiteX3" fmla="*/ 167640 w 167640"/>
                          <a:gd name="connsiteY3" fmla="*/ 0 h 241938"/>
                          <a:gd name="connsiteX0" fmla="*/ 160020 w 160020"/>
                          <a:gd name="connsiteY0" fmla="*/ 0 h 241938"/>
                          <a:gd name="connsiteX1" fmla="*/ 0 w 160020"/>
                          <a:gd name="connsiteY1" fmla="*/ 171450 h 241938"/>
                          <a:gd name="connsiteX2" fmla="*/ 137160 w 160020"/>
                          <a:gd name="connsiteY2" fmla="*/ 198120 h 241938"/>
                          <a:gd name="connsiteX3" fmla="*/ 160020 w 160020"/>
                          <a:gd name="connsiteY3" fmla="*/ 0 h 241938"/>
                          <a:gd name="connsiteX0" fmla="*/ 22860 w 22860"/>
                          <a:gd name="connsiteY0" fmla="*/ 0 h 198120"/>
                          <a:gd name="connsiteX1" fmla="*/ 0 w 22860"/>
                          <a:gd name="connsiteY1" fmla="*/ 198120 h 198120"/>
                          <a:gd name="connsiteX2" fmla="*/ 22860 w 22860"/>
                          <a:gd name="connsiteY2" fmla="*/ 0 h 198120"/>
                          <a:gd name="connsiteX0" fmla="*/ 89535 w 89535"/>
                          <a:gd name="connsiteY0" fmla="*/ 0 h 241935"/>
                          <a:gd name="connsiteX1" fmla="*/ 0 w 89535"/>
                          <a:gd name="connsiteY1" fmla="*/ 241935 h 241935"/>
                          <a:gd name="connsiteX2" fmla="*/ 89535 w 89535"/>
                          <a:gd name="connsiteY2" fmla="*/ 0 h 241935"/>
                          <a:gd name="connsiteX0" fmla="*/ 89535 w 90776"/>
                          <a:gd name="connsiteY0" fmla="*/ 0 h 241935"/>
                          <a:gd name="connsiteX1" fmla="*/ 0 w 90776"/>
                          <a:gd name="connsiteY1" fmla="*/ 241935 h 241935"/>
                          <a:gd name="connsiteX2" fmla="*/ 89535 w 90776"/>
                          <a:gd name="connsiteY2" fmla="*/ 0 h 241935"/>
                          <a:gd name="connsiteX0" fmla="*/ 137076 w 138317"/>
                          <a:gd name="connsiteY0" fmla="*/ 0 h 241935"/>
                          <a:gd name="connsiteX1" fmla="*/ 47541 w 138317"/>
                          <a:gd name="connsiteY1" fmla="*/ 241935 h 241935"/>
                          <a:gd name="connsiteX2" fmla="*/ 137076 w 138317"/>
                          <a:gd name="connsiteY2" fmla="*/ 0 h 241935"/>
                          <a:gd name="connsiteX0" fmla="*/ 137076 w 137076"/>
                          <a:gd name="connsiteY0" fmla="*/ 0 h 247550"/>
                          <a:gd name="connsiteX1" fmla="*/ 47541 w 137076"/>
                          <a:gd name="connsiteY1" fmla="*/ 241935 h 247550"/>
                          <a:gd name="connsiteX2" fmla="*/ 137076 w 137076"/>
                          <a:gd name="connsiteY2" fmla="*/ 0 h 247550"/>
                          <a:gd name="connsiteX0" fmla="*/ 137076 w 137076"/>
                          <a:gd name="connsiteY0" fmla="*/ 0 h 243594"/>
                          <a:gd name="connsiteX1" fmla="*/ 47541 w 137076"/>
                          <a:gd name="connsiteY1" fmla="*/ 241935 h 243594"/>
                          <a:gd name="connsiteX2" fmla="*/ 137076 w 137076"/>
                          <a:gd name="connsiteY2" fmla="*/ 0 h 2435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37076" h="243594">
                            <a:moveTo>
                              <a:pt x="137076" y="0"/>
                            </a:moveTo>
                            <a:cubicBezTo>
                              <a:pt x="107231" y="80645"/>
                              <a:pt x="-88349" y="214630"/>
                              <a:pt x="47541" y="241935"/>
                            </a:cubicBezTo>
                            <a:cubicBezTo>
                              <a:pt x="161206" y="262890"/>
                              <a:pt x="124376" y="80010"/>
                              <a:pt x="137076" y="0"/>
                            </a:cubicBezTo>
                            <a:close/>
                          </a:path>
                        </a:pathLst>
                      </a:custGeom>
                      <a:solidFill>
                        <a:srgbClr val="843C0C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2" name="フリーフォーム 31"/>
                      <p:cNvSpPr/>
                      <p:nvPr/>
                    </p:nvSpPr>
                    <p:spPr>
                      <a:xfrm rot="9486535" flipH="1" flipV="1">
                        <a:off x="4178408" y="4168221"/>
                        <a:ext cx="368024" cy="609500"/>
                      </a:xfrm>
                      <a:custGeom>
                        <a:avLst/>
                        <a:gdLst>
                          <a:gd name="connsiteX0" fmla="*/ 579120 w 579120"/>
                          <a:gd name="connsiteY0" fmla="*/ 274320 h 375920"/>
                          <a:gd name="connsiteX1" fmla="*/ 96520 w 579120"/>
                          <a:gd name="connsiteY1" fmla="*/ 50800 h 375920"/>
                          <a:gd name="connsiteX2" fmla="*/ 10160 w 579120"/>
                          <a:gd name="connsiteY2" fmla="*/ 0 h 375920"/>
                          <a:gd name="connsiteX3" fmla="*/ 0 w 579120"/>
                          <a:gd name="connsiteY3" fmla="*/ 137160 h 375920"/>
                          <a:gd name="connsiteX4" fmla="*/ 508000 w 579120"/>
                          <a:gd name="connsiteY4" fmla="*/ 375920 h 375920"/>
                          <a:gd name="connsiteX5" fmla="*/ 579120 w 579120"/>
                          <a:gd name="connsiteY5" fmla="*/ 274320 h 375920"/>
                          <a:gd name="connsiteX0" fmla="*/ 579120 w 579120"/>
                          <a:gd name="connsiteY0" fmla="*/ 274320 h 375920"/>
                          <a:gd name="connsiteX1" fmla="*/ 96520 w 579120"/>
                          <a:gd name="connsiteY1" fmla="*/ 50800 h 375920"/>
                          <a:gd name="connsiteX2" fmla="*/ 10160 w 579120"/>
                          <a:gd name="connsiteY2" fmla="*/ 0 h 375920"/>
                          <a:gd name="connsiteX3" fmla="*/ 0 w 579120"/>
                          <a:gd name="connsiteY3" fmla="*/ 137160 h 375920"/>
                          <a:gd name="connsiteX4" fmla="*/ 508000 w 579120"/>
                          <a:gd name="connsiteY4" fmla="*/ 375920 h 375920"/>
                          <a:gd name="connsiteX5" fmla="*/ 579120 w 579120"/>
                          <a:gd name="connsiteY5" fmla="*/ 274320 h 375920"/>
                          <a:gd name="connsiteX0" fmla="*/ 579120 w 579120"/>
                          <a:gd name="connsiteY0" fmla="*/ 300633 h 402233"/>
                          <a:gd name="connsiteX1" fmla="*/ 96520 w 579120"/>
                          <a:gd name="connsiteY1" fmla="*/ 77113 h 402233"/>
                          <a:gd name="connsiteX2" fmla="*/ 10160 w 579120"/>
                          <a:gd name="connsiteY2" fmla="*/ 26313 h 402233"/>
                          <a:gd name="connsiteX3" fmla="*/ 0 w 579120"/>
                          <a:gd name="connsiteY3" fmla="*/ 163473 h 402233"/>
                          <a:gd name="connsiteX4" fmla="*/ 508000 w 579120"/>
                          <a:gd name="connsiteY4" fmla="*/ 402233 h 402233"/>
                          <a:gd name="connsiteX5" fmla="*/ 579120 w 579120"/>
                          <a:gd name="connsiteY5" fmla="*/ 300633 h 402233"/>
                          <a:gd name="connsiteX0" fmla="*/ 650289 w 650289"/>
                          <a:gd name="connsiteY0" fmla="*/ 300633 h 402233"/>
                          <a:gd name="connsiteX1" fmla="*/ 167689 w 650289"/>
                          <a:gd name="connsiteY1" fmla="*/ 77113 h 402233"/>
                          <a:gd name="connsiteX2" fmla="*/ 81329 w 650289"/>
                          <a:gd name="connsiteY2" fmla="*/ 26313 h 402233"/>
                          <a:gd name="connsiteX3" fmla="*/ 71169 w 650289"/>
                          <a:gd name="connsiteY3" fmla="*/ 163473 h 402233"/>
                          <a:gd name="connsiteX4" fmla="*/ 579169 w 650289"/>
                          <a:gd name="connsiteY4" fmla="*/ 402233 h 402233"/>
                          <a:gd name="connsiteX5" fmla="*/ 650289 w 650289"/>
                          <a:gd name="connsiteY5" fmla="*/ 300633 h 402233"/>
                          <a:gd name="connsiteX0" fmla="*/ 773182 w 773182"/>
                          <a:gd name="connsiteY0" fmla="*/ 300633 h 402233"/>
                          <a:gd name="connsiteX1" fmla="*/ 290582 w 773182"/>
                          <a:gd name="connsiteY1" fmla="*/ 77113 h 402233"/>
                          <a:gd name="connsiteX2" fmla="*/ 204222 w 773182"/>
                          <a:gd name="connsiteY2" fmla="*/ 26313 h 402233"/>
                          <a:gd name="connsiteX3" fmla="*/ 194062 w 773182"/>
                          <a:gd name="connsiteY3" fmla="*/ 163473 h 402233"/>
                          <a:gd name="connsiteX4" fmla="*/ 702062 w 773182"/>
                          <a:gd name="connsiteY4" fmla="*/ 402233 h 402233"/>
                          <a:gd name="connsiteX5" fmla="*/ 773182 w 773182"/>
                          <a:gd name="connsiteY5" fmla="*/ 300633 h 402233"/>
                          <a:gd name="connsiteX0" fmla="*/ 764124 w 764124"/>
                          <a:gd name="connsiteY0" fmla="*/ 291562 h 393162"/>
                          <a:gd name="connsiteX1" fmla="*/ 281524 w 764124"/>
                          <a:gd name="connsiteY1" fmla="*/ 68042 h 393162"/>
                          <a:gd name="connsiteX2" fmla="*/ 219929 w 764124"/>
                          <a:gd name="connsiteY2" fmla="*/ 45817 h 393162"/>
                          <a:gd name="connsiteX3" fmla="*/ 185004 w 764124"/>
                          <a:gd name="connsiteY3" fmla="*/ 154402 h 393162"/>
                          <a:gd name="connsiteX4" fmla="*/ 693004 w 764124"/>
                          <a:gd name="connsiteY4" fmla="*/ 393162 h 393162"/>
                          <a:gd name="connsiteX5" fmla="*/ 764124 w 764124"/>
                          <a:gd name="connsiteY5" fmla="*/ 291562 h 393162"/>
                          <a:gd name="connsiteX0" fmla="*/ 764124 w 764124"/>
                          <a:gd name="connsiteY0" fmla="*/ 304898 h 406498"/>
                          <a:gd name="connsiteX1" fmla="*/ 281524 w 764124"/>
                          <a:gd name="connsiteY1" fmla="*/ 81378 h 406498"/>
                          <a:gd name="connsiteX2" fmla="*/ 219929 w 764124"/>
                          <a:gd name="connsiteY2" fmla="*/ 59153 h 406498"/>
                          <a:gd name="connsiteX3" fmla="*/ 185004 w 764124"/>
                          <a:gd name="connsiteY3" fmla="*/ 167738 h 406498"/>
                          <a:gd name="connsiteX4" fmla="*/ 693004 w 764124"/>
                          <a:gd name="connsiteY4" fmla="*/ 406498 h 406498"/>
                          <a:gd name="connsiteX5" fmla="*/ 764124 w 764124"/>
                          <a:gd name="connsiteY5" fmla="*/ 304898 h 406498"/>
                          <a:gd name="connsiteX0" fmla="*/ 746979 w 746979"/>
                          <a:gd name="connsiteY0" fmla="*/ 299183 h 406498"/>
                          <a:gd name="connsiteX1" fmla="*/ 281524 w 746979"/>
                          <a:gd name="connsiteY1" fmla="*/ 81378 h 406498"/>
                          <a:gd name="connsiteX2" fmla="*/ 219929 w 746979"/>
                          <a:gd name="connsiteY2" fmla="*/ 59153 h 406498"/>
                          <a:gd name="connsiteX3" fmla="*/ 185004 w 746979"/>
                          <a:gd name="connsiteY3" fmla="*/ 167738 h 406498"/>
                          <a:gd name="connsiteX4" fmla="*/ 693004 w 746979"/>
                          <a:gd name="connsiteY4" fmla="*/ 406498 h 406498"/>
                          <a:gd name="connsiteX5" fmla="*/ 746979 w 746979"/>
                          <a:gd name="connsiteY5" fmla="*/ 299183 h 40649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51589"/>
                          <a:gd name="connsiteY0" fmla="*/ 299183 h 410308"/>
                          <a:gd name="connsiteX1" fmla="*/ 281524 w 751589"/>
                          <a:gd name="connsiteY1" fmla="*/ 81378 h 410308"/>
                          <a:gd name="connsiteX2" fmla="*/ 219929 w 751589"/>
                          <a:gd name="connsiteY2" fmla="*/ 59153 h 410308"/>
                          <a:gd name="connsiteX3" fmla="*/ 185004 w 751589"/>
                          <a:gd name="connsiteY3" fmla="*/ 167738 h 410308"/>
                          <a:gd name="connsiteX4" fmla="*/ 706339 w 751589"/>
                          <a:gd name="connsiteY4" fmla="*/ 410308 h 410308"/>
                          <a:gd name="connsiteX5" fmla="*/ 746979 w 751589"/>
                          <a:gd name="connsiteY5" fmla="*/ 299183 h 410308"/>
                          <a:gd name="connsiteX0" fmla="*/ 746979 w 766980"/>
                          <a:gd name="connsiteY0" fmla="*/ 299183 h 410308"/>
                          <a:gd name="connsiteX1" fmla="*/ 281524 w 766980"/>
                          <a:gd name="connsiteY1" fmla="*/ 81378 h 410308"/>
                          <a:gd name="connsiteX2" fmla="*/ 219929 w 766980"/>
                          <a:gd name="connsiteY2" fmla="*/ 59153 h 410308"/>
                          <a:gd name="connsiteX3" fmla="*/ 185004 w 766980"/>
                          <a:gd name="connsiteY3" fmla="*/ 167738 h 410308"/>
                          <a:gd name="connsiteX4" fmla="*/ 706339 w 766980"/>
                          <a:gd name="connsiteY4" fmla="*/ 410308 h 410308"/>
                          <a:gd name="connsiteX5" fmla="*/ 746979 w 766980"/>
                          <a:gd name="connsiteY5" fmla="*/ 299183 h 410308"/>
                          <a:gd name="connsiteX0" fmla="*/ 746979 w 763268"/>
                          <a:gd name="connsiteY0" fmla="*/ 299183 h 410308"/>
                          <a:gd name="connsiteX1" fmla="*/ 281524 w 763268"/>
                          <a:gd name="connsiteY1" fmla="*/ 81378 h 410308"/>
                          <a:gd name="connsiteX2" fmla="*/ 219929 w 763268"/>
                          <a:gd name="connsiteY2" fmla="*/ 59153 h 410308"/>
                          <a:gd name="connsiteX3" fmla="*/ 185004 w 763268"/>
                          <a:gd name="connsiteY3" fmla="*/ 167738 h 410308"/>
                          <a:gd name="connsiteX4" fmla="*/ 706339 w 763268"/>
                          <a:gd name="connsiteY4" fmla="*/ 410308 h 410308"/>
                          <a:gd name="connsiteX5" fmla="*/ 746979 w 763268"/>
                          <a:gd name="connsiteY5" fmla="*/ 299183 h 410308"/>
                          <a:gd name="connsiteX0" fmla="*/ 746979 w 760002"/>
                          <a:gd name="connsiteY0" fmla="*/ 299183 h 403934"/>
                          <a:gd name="connsiteX1" fmla="*/ 281524 w 760002"/>
                          <a:gd name="connsiteY1" fmla="*/ 81378 h 403934"/>
                          <a:gd name="connsiteX2" fmla="*/ 219929 w 760002"/>
                          <a:gd name="connsiteY2" fmla="*/ 59153 h 403934"/>
                          <a:gd name="connsiteX3" fmla="*/ 185004 w 760002"/>
                          <a:gd name="connsiteY3" fmla="*/ 167738 h 403934"/>
                          <a:gd name="connsiteX4" fmla="*/ 697878 w 760002"/>
                          <a:gd name="connsiteY4" fmla="*/ 403934 h 403934"/>
                          <a:gd name="connsiteX5" fmla="*/ 746979 w 760002"/>
                          <a:gd name="connsiteY5" fmla="*/ 299183 h 403934"/>
                          <a:gd name="connsiteX0" fmla="*/ 746979 w 761578"/>
                          <a:gd name="connsiteY0" fmla="*/ 299183 h 403934"/>
                          <a:gd name="connsiteX1" fmla="*/ 281524 w 761578"/>
                          <a:gd name="connsiteY1" fmla="*/ 81378 h 403934"/>
                          <a:gd name="connsiteX2" fmla="*/ 219929 w 761578"/>
                          <a:gd name="connsiteY2" fmla="*/ 59153 h 403934"/>
                          <a:gd name="connsiteX3" fmla="*/ 185004 w 761578"/>
                          <a:gd name="connsiteY3" fmla="*/ 167738 h 403934"/>
                          <a:gd name="connsiteX4" fmla="*/ 697878 w 761578"/>
                          <a:gd name="connsiteY4" fmla="*/ 403934 h 403934"/>
                          <a:gd name="connsiteX5" fmla="*/ 746979 w 761578"/>
                          <a:gd name="connsiteY5" fmla="*/ 299183 h 403934"/>
                          <a:gd name="connsiteX0" fmla="*/ 746979 w 768357"/>
                          <a:gd name="connsiteY0" fmla="*/ 299183 h 403934"/>
                          <a:gd name="connsiteX1" fmla="*/ 281524 w 768357"/>
                          <a:gd name="connsiteY1" fmla="*/ 81378 h 403934"/>
                          <a:gd name="connsiteX2" fmla="*/ 219929 w 768357"/>
                          <a:gd name="connsiteY2" fmla="*/ 59153 h 403934"/>
                          <a:gd name="connsiteX3" fmla="*/ 185004 w 768357"/>
                          <a:gd name="connsiteY3" fmla="*/ 167738 h 403934"/>
                          <a:gd name="connsiteX4" fmla="*/ 697878 w 768357"/>
                          <a:gd name="connsiteY4" fmla="*/ 403934 h 403934"/>
                          <a:gd name="connsiteX5" fmla="*/ 746979 w 768357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538693 w 764624"/>
                          <a:gd name="connsiteY1" fmla="*/ 228446 h 403934"/>
                          <a:gd name="connsiteX2" fmla="*/ 281524 w 764624"/>
                          <a:gd name="connsiteY2" fmla="*/ 81378 h 403934"/>
                          <a:gd name="connsiteX3" fmla="*/ 219929 w 764624"/>
                          <a:gd name="connsiteY3" fmla="*/ 59153 h 403934"/>
                          <a:gd name="connsiteX4" fmla="*/ 185004 w 764624"/>
                          <a:gd name="connsiteY4" fmla="*/ 167738 h 403934"/>
                          <a:gd name="connsiteX5" fmla="*/ 697878 w 764624"/>
                          <a:gd name="connsiteY5" fmla="*/ 403934 h 403934"/>
                          <a:gd name="connsiteX6" fmla="*/ 746979 w 764624"/>
                          <a:gd name="connsiteY6" fmla="*/ 299183 h 403934"/>
                          <a:gd name="connsiteX0" fmla="*/ 746979 w 764624"/>
                          <a:gd name="connsiteY0" fmla="*/ 299183 h 404193"/>
                          <a:gd name="connsiteX1" fmla="*/ 538693 w 764624"/>
                          <a:gd name="connsiteY1" fmla="*/ 228446 h 404193"/>
                          <a:gd name="connsiteX2" fmla="*/ 281524 w 764624"/>
                          <a:gd name="connsiteY2" fmla="*/ 81378 h 404193"/>
                          <a:gd name="connsiteX3" fmla="*/ 219929 w 764624"/>
                          <a:gd name="connsiteY3" fmla="*/ 59153 h 404193"/>
                          <a:gd name="connsiteX4" fmla="*/ 185004 w 764624"/>
                          <a:gd name="connsiteY4" fmla="*/ 167738 h 404193"/>
                          <a:gd name="connsiteX5" fmla="*/ 505516 w 764624"/>
                          <a:gd name="connsiteY5" fmla="*/ 323703 h 404193"/>
                          <a:gd name="connsiteX6" fmla="*/ 697878 w 764624"/>
                          <a:gd name="connsiteY6" fmla="*/ 403934 h 404193"/>
                          <a:gd name="connsiteX7" fmla="*/ 746979 w 764624"/>
                          <a:gd name="connsiteY7" fmla="*/ 299183 h 404193"/>
                          <a:gd name="connsiteX0" fmla="*/ 235073 w 704701"/>
                          <a:gd name="connsiteY0" fmla="*/ 1298 h 586253"/>
                          <a:gd name="connsiteX1" fmla="*/ 538693 w 704701"/>
                          <a:gd name="connsiteY1" fmla="*/ 410506 h 586253"/>
                          <a:gd name="connsiteX2" fmla="*/ 281524 w 704701"/>
                          <a:gd name="connsiteY2" fmla="*/ 263438 h 586253"/>
                          <a:gd name="connsiteX3" fmla="*/ 219929 w 704701"/>
                          <a:gd name="connsiteY3" fmla="*/ 241213 h 586253"/>
                          <a:gd name="connsiteX4" fmla="*/ 185004 w 704701"/>
                          <a:gd name="connsiteY4" fmla="*/ 349798 h 586253"/>
                          <a:gd name="connsiteX5" fmla="*/ 505516 w 704701"/>
                          <a:gd name="connsiteY5" fmla="*/ 505763 h 586253"/>
                          <a:gd name="connsiteX6" fmla="*/ 697878 w 704701"/>
                          <a:gd name="connsiteY6" fmla="*/ 585994 h 586253"/>
                          <a:gd name="connsiteX7" fmla="*/ 235073 w 704701"/>
                          <a:gd name="connsiteY7" fmla="*/ 1298 h 586253"/>
                          <a:gd name="connsiteX0" fmla="*/ 235073 w 548526"/>
                          <a:gd name="connsiteY0" fmla="*/ 123773 h 629922"/>
                          <a:gd name="connsiteX1" fmla="*/ 538693 w 548526"/>
                          <a:gd name="connsiteY1" fmla="*/ 532981 h 629922"/>
                          <a:gd name="connsiteX2" fmla="*/ 281524 w 548526"/>
                          <a:gd name="connsiteY2" fmla="*/ 385913 h 629922"/>
                          <a:gd name="connsiteX3" fmla="*/ 219929 w 548526"/>
                          <a:gd name="connsiteY3" fmla="*/ 363688 h 629922"/>
                          <a:gd name="connsiteX4" fmla="*/ 185004 w 548526"/>
                          <a:gd name="connsiteY4" fmla="*/ 472273 h 629922"/>
                          <a:gd name="connsiteX5" fmla="*/ 505516 w 548526"/>
                          <a:gd name="connsiteY5" fmla="*/ 628238 h 629922"/>
                          <a:gd name="connsiteX6" fmla="*/ 313392 w 548526"/>
                          <a:gd name="connsiteY6" fmla="*/ 0 h 629922"/>
                          <a:gd name="connsiteX7" fmla="*/ 235073 w 548526"/>
                          <a:gd name="connsiteY7" fmla="*/ 123773 h 629922"/>
                          <a:gd name="connsiteX0" fmla="*/ 235073 w 548526"/>
                          <a:gd name="connsiteY0" fmla="*/ 126511 h 632660"/>
                          <a:gd name="connsiteX1" fmla="*/ 538693 w 548526"/>
                          <a:gd name="connsiteY1" fmla="*/ 535719 h 632660"/>
                          <a:gd name="connsiteX2" fmla="*/ 281524 w 548526"/>
                          <a:gd name="connsiteY2" fmla="*/ 388651 h 632660"/>
                          <a:gd name="connsiteX3" fmla="*/ 219929 w 548526"/>
                          <a:gd name="connsiteY3" fmla="*/ 366426 h 632660"/>
                          <a:gd name="connsiteX4" fmla="*/ 185004 w 548526"/>
                          <a:gd name="connsiteY4" fmla="*/ 475011 h 632660"/>
                          <a:gd name="connsiteX5" fmla="*/ 505516 w 548526"/>
                          <a:gd name="connsiteY5" fmla="*/ 630976 h 632660"/>
                          <a:gd name="connsiteX6" fmla="*/ 313392 w 548526"/>
                          <a:gd name="connsiteY6" fmla="*/ 2738 h 632660"/>
                          <a:gd name="connsiteX7" fmla="*/ 235073 w 548526"/>
                          <a:gd name="connsiteY7" fmla="*/ 126511 h 632660"/>
                          <a:gd name="connsiteX0" fmla="*/ 235073 w 546780"/>
                          <a:gd name="connsiteY0" fmla="*/ 126512 h 632661"/>
                          <a:gd name="connsiteX1" fmla="*/ 538693 w 546780"/>
                          <a:gd name="connsiteY1" fmla="*/ 535720 h 632661"/>
                          <a:gd name="connsiteX2" fmla="*/ 281524 w 546780"/>
                          <a:gd name="connsiteY2" fmla="*/ 388652 h 632661"/>
                          <a:gd name="connsiteX3" fmla="*/ 219929 w 546780"/>
                          <a:gd name="connsiteY3" fmla="*/ 366427 h 632661"/>
                          <a:gd name="connsiteX4" fmla="*/ 185004 w 546780"/>
                          <a:gd name="connsiteY4" fmla="*/ 475012 h 632661"/>
                          <a:gd name="connsiteX5" fmla="*/ 505516 w 546780"/>
                          <a:gd name="connsiteY5" fmla="*/ 630977 h 632661"/>
                          <a:gd name="connsiteX6" fmla="*/ 313392 w 546780"/>
                          <a:gd name="connsiteY6" fmla="*/ 2739 h 632661"/>
                          <a:gd name="connsiteX7" fmla="*/ 235073 w 546780"/>
                          <a:gd name="connsiteY7" fmla="*/ 126512 h 632661"/>
                          <a:gd name="connsiteX0" fmla="*/ 235073 w 546780"/>
                          <a:gd name="connsiteY0" fmla="*/ 130186 h 636335"/>
                          <a:gd name="connsiteX1" fmla="*/ 538693 w 546780"/>
                          <a:gd name="connsiteY1" fmla="*/ 539394 h 636335"/>
                          <a:gd name="connsiteX2" fmla="*/ 281524 w 546780"/>
                          <a:gd name="connsiteY2" fmla="*/ 392326 h 636335"/>
                          <a:gd name="connsiteX3" fmla="*/ 219929 w 546780"/>
                          <a:gd name="connsiteY3" fmla="*/ 370101 h 636335"/>
                          <a:gd name="connsiteX4" fmla="*/ 185004 w 546780"/>
                          <a:gd name="connsiteY4" fmla="*/ 478686 h 636335"/>
                          <a:gd name="connsiteX5" fmla="*/ 505516 w 546780"/>
                          <a:gd name="connsiteY5" fmla="*/ 634651 h 636335"/>
                          <a:gd name="connsiteX6" fmla="*/ 313392 w 546780"/>
                          <a:gd name="connsiteY6" fmla="*/ 6413 h 636335"/>
                          <a:gd name="connsiteX7" fmla="*/ 235073 w 546780"/>
                          <a:gd name="connsiteY7" fmla="*/ 130186 h 636335"/>
                          <a:gd name="connsiteX0" fmla="*/ 235073 w 550378"/>
                          <a:gd name="connsiteY0" fmla="*/ 130186 h 636335"/>
                          <a:gd name="connsiteX1" fmla="*/ 538693 w 550378"/>
                          <a:gd name="connsiteY1" fmla="*/ 539394 h 636335"/>
                          <a:gd name="connsiteX2" fmla="*/ 281524 w 550378"/>
                          <a:gd name="connsiteY2" fmla="*/ 392326 h 636335"/>
                          <a:gd name="connsiteX3" fmla="*/ 219929 w 550378"/>
                          <a:gd name="connsiteY3" fmla="*/ 370101 h 636335"/>
                          <a:gd name="connsiteX4" fmla="*/ 185004 w 550378"/>
                          <a:gd name="connsiteY4" fmla="*/ 478686 h 636335"/>
                          <a:gd name="connsiteX5" fmla="*/ 505516 w 550378"/>
                          <a:gd name="connsiteY5" fmla="*/ 634651 h 636335"/>
                          <a:gd name="connsiteX6" fmla="*/ 313392 w 550378"/>
                          <a:gd name="connsiteY6" fmla="*/ 6413 h 636335"/>
                          <a:gd name="connsiteX7" fmla="*/ 235073 w 550378"/>
                          <a:gd name="connsiteY7" fmla="*/ 130186 h 636335"/>
                          <a:gd name="connsiteX0" fmla="*/ 235073 w 520180"/>
                          <a:gd name="connsiteY0" fmla="*/ 130186 h 636335"/>
                          <a:gd name="connsiteX1" fmla="*/ 391213 w 520180"/>
                          <a:gd name="connsiteY1" fmla="*/ 410132 h 636335"/>
                          <a:gd name="connsiteX2" fmla="*/ 281524 w 520180"/>
                          <a:gd name="connsiteY2" fmla="*/ 392326 h 636335"/>
                          <a:gd name="connsiteX3" fmla="*/ 219929 w 520180"/>
                          <a:gd name="connsiteY3" fmla="*/ 370101 h 636335"/>
                          <a:gd name="connsiteX4" fmla="*/ 185004 w 520180"/>
                          <a:gd name="connsiteY4" fmla="*/ 478686 h 636335"/>
                          <a:gd name="connsiteX5" fmla="*/ 505516 w 520180"/>
                          <a:gd name="connsiteY5" fmla="*/ 634651 h 636335"/>
                          <a:gd name="connsiteX6" fmla="*/ 313392 w 520180"/>
                          <a:gd name="connsiteY6" fmla="*/ 6413 h 636335"/>
                          <a:gd name="connsiteX7" fmla="*/ 235073 w 520180"/>
                          <a:gd name="connsiteY7" fmla="*/ 130186 h 636335"/>
                          <a:gd name="connsiteX0" fmla="*/ 235073 w 520180"/>
                          <a:gd name="connsiteY0" fmla="*/ 130186 h 636335"/>
                          <a:gd name="connsiteX1" fmla="*/ 289675 w 520180"/>
                          <a:gd name="connsiteY1" fmla="*/ 360040 h 636335"/>
                          <a:gd name="connsiteX2" fmla="*/ 281524 w 520180"/>
                          <a:gd name="connsiteY2" fmla="*/ 392326 h 636335"/>
                          <a:gd name="connsiteX3" fmla="*/ 219929 w 520180"/>
                          <a:gd name="connsiteY3" fmla="*/ 370101 h 636335"/>
                          <a:gd name="connsiteX4" fmla="*/ 185004 w 520180"/>
                          <a:gd name="connsiteY4" fmla="*/ 478686 h 636335"/>
                          <a:gd name="connsiteX5" fmla="*/ 505516 w 520180"/>
                          <a:gd name="connsiteY5" fmla="*/ 634651 h 636335"/>
                          <a:gd name="connsiteX6" fmla="*/ 313392 w 520180"/>
                          <a:gd name="connsiteY6" fmla="*/ 6413 h 636335"/>
                          <a:gd name="connsiteX7" fmla="*/ 235073 w 520180"/>
                          <a:gd name="connsiteY7" fmla="*/ 130186 h 636335"/>
                          <a:gd name="connsiteX0" fmla="*/ 235073 w 521476"/>
                          <a:gd name="connsiteY0" fmla="*/ 130186 h 490729"/>
                          <a:gd name="connsiteX1" fmla="*/ 289675 w 521476"/>
                          <a:gd name="connsiteY1" fmla="*/ 360040 h 490729"/>
                          <a:gd name="connsiteX2" fmla="*/ 281524 w 521476"/>
                          <a:gd name="connsiteY2" fmla="*/ 392326 h 490729"/>
                          <a:gd name="connsiteX3" fmla="*/ 219929 w 521476"/>
                          <a:gd name="connsiteY3" fmla="*/ 370101 h 490729"/>
                          <a:gd name="connsiteX4" fmla="*/ 185004 w 521476"/>
                          <a:gd name="connsiteY4" fmla="*/ 478686 h 490729"/>
                          <a:gd name="connsiteX5" fmla="*/ 506865 w 521476"/>
                          <a:gd name="connsiteY5" fmla="*/ 468019 h 490729"/>
                          <a:gd name="connsiteX6" fmla="*/ 313392 w 521476"/>
                          <a:gd name="connsiteY6" fmla="*/ 6413 h 490729"/>
                          <a:gd name="connsiteX7" fmla="*/ 235073 w 521476"/>
                          <a:gd name="connsiteY7" fmla="*/ 130186 h 490729"/>
                          <a:gd name="connsiteX0" fmla="*/ 235073 w 510414"/>
                          <a:gd name="connsiteY0" fmla="*/ 130186 h 490729"/>
                          <a:gd name="connsiteX1" fmla="*/ 289675 w 510414"/>
                          <a:gd name="connsiteY1" fmla="*/ 360040 h 490729"/>
                          <a:gd name="connsiteX2" fmla="*/ 281524 w 510414"/>
                          <a:gd name="connsiteY2" fmla="*/ 392326 h 490729"/>
                          <a:gd name="connsiteX3" fmla="*/ 219929 w 510414"/>
                          <a:gd name="connsiteY3" fmla="*/ 370101 h 490729"/>
                          <a:gd name="connsiteX4" fmla="*/ 185004 w 510414"/>
                          <a:gd name="connsiteY4" fmla="*/ 478686 h 490729"/>
                          <a:gd name="connsiteX5" fmla="*/ 506865 w 510414"/>
                          <a:gd name="connsiteY5" fmla="*/ 468019 h 490729"/>
                          <a:gd name="connsiteX6" fmla="*/ 313392 w 510414"/>
                          <a:gd name="connsiteY6" fmla="*/ 6413 h 490729"/>
                          <a:gd name="connsiteX7" fmla="*/ 235073 w 510414"/>
                          <a:gd name="connsiteY7" fmla="*/ 130186 h 490729"/>
                          <a:gd name="connsiteX0" fmla="*/ 235073 w 512719"/>
                          <a:gd name="connsiteY0" fmla="*/ 130186 h 490729"/>
                          <a:gd name="connsiteX1" fmla="*/ 289675 w 512719"/>
                          <a:gd name="connsiteY1" fmla="*/ 360040 h 490729"/>
                          <a:gd name="connsiteX2" fmla="*/ 281524 w 512719"/>
                          <a:gd name="connsiteY2" fmla="*/ 392326 h 490729"/>
                          <a:gd name="connsiteX3" fmla="*/ 219929 w 512719"/>
                          <a:gd name="connsiteY3" fmla="*/ 370101 h 490729"/>
                          <a:gd name="connsiteX4" fmla="*/ 185004 w 512719"/>
                          <a:gd name="connsiteY4" fmla="*/ 478686 h 490729"/>
                          <a:gd name="connsiteX5" fmla="*/ 506865 w 512719"/>
                          <a:gd name="connsiteY5" fmla="*/ 468019 h 490729"/>
                          <a:gd name="connsiteX6" fmla="*/ 313392 w 512719"/>
                          <a:gd name="connsiteY6" fmla="*/ 6413 h 490729"/>
                          <a:gd name="connsiteX7" fmla="*/ 235073 w 512719"/>
                          <a:gd name="connsiteY7" fmla="*/ 130186 h 490729"/>
                          <a:gd name="connsiteX0" fmla="*/ 235073 w 511644"/>
                          <a:gd name="connsiteY0" fmla="*/ 130186 h 490729"/>
                          <a:gd name="connsiteX1" fmla="*/ 289675 w 511644"/>
                          <a:gd name="connsiteY1" fmla="*/ 360040 h 490729"/>
                          <a:gd name="connsiteX2" fmla="*/ 281524 w 511644"/>
                          <a:gd name="connsiteY2" fmla="*/ 392326 h 490729"/>
                          <a:gd name="connsiteX3" fmla="*/ 219929 w 511644"/>
                          <a:gd name="connsiteY3" fmla="*/ 370101 h 490729"/>
                          <a:gd name="connsiteX4" fmla="*/ 185004 w 511644"/>
                          <a:gd name="connsiteY4" fmla="*/ 478686 h 490729"/>
                          <a:gd name="connsiteX5" fmla="*/ 506865 w 511644"/>
                          <a:gd name="connsiteY5" fmla="*/ 468019 h 490729"/>
                          <a:gd name="connsiteX6" fmla="*/ 313392 w 511644"/>
                          <a:gd name="connsiteY6" fmla="*/ 6413 h 490729"/>
                          <a:gd name="connsiteX7" fmla="*/ 235073 w 511644"/>
                          <a:gd name="connsiteY7" fmla="*/ 130186 h 490729"/>
                          <a:gd name="connsiteX0" fmla="*/ 235073 w 463572"/>
                          <a:gd name="connsiteY0" fmla="*/ 130186 h 486557"/>
                          <a:gd name="connsiteX1" fmla="*/ 289675 w 463572"/>
                          <a:gd name="connsiteY1" fmla="*/ 360040 h 486557"/>
                          <a:gd name="connsiteX2" fmla="*/ 281524 w 463572"/>
                          <a:gd name="connsiteY2" fmla="*/ 392326 h 486557"/>
                          <a:gd name="connsiteX3" fmla="*/ 219929 w 463572"/>
                          <a:gd name="connsiteY3" fmla="*/ 370101 h 486557"/>
                          <a:gd name="connsiteX4" fmla="*/ 185004 w 463572"/>
                          <a:gd name="connsiteY4" fmla="*/ 478686 h 486557"/>
                          <a:gd name="connsiteX5" fmla="*/ 457417 w 463572"/>
                          <a:gd name="connsiteY5" fmla="*/ 404848 h 486557"/>
                          <a:gd name="connsiteX6" fmla="*/ 313392 w 463572"/>
                          <a:gd name="connsiteY6" fmla="*/ 6413 h 486557"/>
                          <a:gd name="connsiteX7" fmla="*/ 235073 w 463572"/>
                          <a:gd name="connsiteY7" fmla="*/ 130186 h 486557"/>
                          <a:gd name="connsiteX0" fmla="*/ 235073 w 484392"/>
                          <a:gd name="connsiteY0" fmla="*/ 130186 h 486557"/>
                          <a:gd name="connsiteX1" fmla="*/ 289675 w 484392"/>
                          <a:gd name="connsiteY1" fmla="*/ 360040 h 486557"/>
                          <a:gd name="connsiteX2" fmla="*/ 281524 w 484392"/>
                          <a:gd name="connsiteY2" fmla="*/ 392326 h 486557"/>
                          <a:gd name="connsiteX3" fmla="*/ 219929 w 484392"/>
                          <a:gd name="connsiteY3" fmla="*/ 370101 h 486557"/>
                          <a:gd name="connsiteX4" fmla="*/ 185004 w 484392"/>
                          <a:gd name="connsiteY4" fmla="*/ 478686 h 486557"/>
                          <a:gd name="connsiteX5" fmla="*/ 457417 w 484392"/>
                          <a:gd name="connsiteY5" fmla="*/ 404848 h 486557"/>
                          <a:gd name="connsiteX6" fmla="*/ 458183 w 484392"/>
                          <a:gd name="connsiteY6" fmla="*/ 393314 h 486557"/>
                          <a:gd name="connsiteX7" fmla="*/ 313392 w 484392"/>
                          <a:gd name="connsiteY7" fmla="*/ 6413 h 486557"/>
                          <a:gd name="connsiteX8" fmla="*/ 235073 w 484392"/>
                          <a:gd name="connsiteY8" fmla="*/ 130186 h 486557"/>
                          <a:gd name="connsiteX0" fmla="*/ 235073 w 459806"/>
                          <a:gd name="connsiteY0" fmla="*/ 130186 h 486557"/>
                          <a:gd name="connsiteX1" fmla="*/ 289675 w 459806"/>
                          <a:gd name="connsiteY1" fmla="*/ 360040 h 486557"/>
                          <a:gd name="connsiteX2" fmla="*/ 281524 w 459806"/>
                          <a:gd name="connsiteY2" fmla="*/ 392326 h 486557"/>
                          <a:gd name="connsiteX3" fmla="*/ 219929 w 459806"/>
                          <a:gd name="connsiteY3" fmla="*/ 370101 h 486557"/>
                          <a:gd name="connsiteX4" fmla="*/ 185004 w 459806"/>
                          <a:gd name="connsiteY4" fmla="*/ 478686 h 486557"/>
                          <a:gd name="connsiteX5" fmla="*/ 457417 w 459806"/>
                          <a:gd name="connsiteY5" fmla="*/ 404848 h 486557"/>
                          <a:gd name="connsiteX6" fmla="*/ 313392 w 459806"/>
                          <a:gd name="connsiteY6" fmla="*/ 6413 h 486557"/>
                          <a:gd name="connsiteX7" fmla="*/ 235073 w 459806"/>
                          <a:gd name="connsiteY7" fmla="*/ 130186 h 486557"/>
                          <a:gd name="connsiteX0" fmla="*/ 235073 w 321353"/>
                          <a:gd name="connsiteY0" fmla="*/ 130186 h 483717"/>
                          <a:gd name="connsiteX1" fmla="*/ 289675 w 321353"/>
                          <a:gd name="connsiteY1" fmla="*/ 360040 h 483717"/>
                          <a:gd name="connsiteX2" fmla="*/ 281524 w 321353"/>
                          <a:gd name="connsiteY2" fmla="*/ 392326 h 483717"/>
                          <a:gd name="connsiteX3" fmla="*/ 219929 w 321353"/>
                          <a:gd name="connsiteY3" fmla="*/ 370101 h 483717"/>
                          <a:gd name="connsiteX4" fmla="*/ 185004 w 321353"/>
                          <a:gd name="connsiteY4" fmla="*/ 478686 h 483717"/>
                          <a:gd name="connsiteX5" fmla="*/ 313392 w 321353"/>
                          <a:gd name="connsiteY5" fmla="*/ 6413 h 483717"/>
                          <a:gd name="connsiteX6" fmla="*/ 235073 w 321353"/>
                          <a:gd name="connsiteY6" fmla="*/ 130186 h 483717"/>
                          <a:gd name="connsiteX0" fmla="*/ 235073 w 440178"/>
                          <a:gd name="connsiteY0" fmla="*/ 130186 h 483716"/>
                          <a:gd name="connsiteX1" fmla="*/ 289675 w 440178"/>
                          <a:gd name="connsiteY1" fmla="*/ 360040 h 483716"/>
                          <a:gd name="connsiteX2" fmla="*/ 281524 w 440178"/>
                          <a:gd name="connsiteY2" fmla="*/ 392326 h 483716"/>
                          <a:gd name="connsiteX3" fmla="*/ 219929 w 440178"/>
                          <a:gd name="connsiteY3" fmla="*/ 370101 h 483716"/>
                          <a:gd name="connsiteX4" fmla="*/ 185004 w 440178"/>
                          <a:gd name="connsiteY4" fmla="*/ 478686 h 483716"/>
                          <a:gd name="connsiteX5" fmla="*/ 313392 w 440178"/>
                          <a:gd name="connsiteY5" fmla="*/ 6413 h 483716"/>
                          <a:gd name="connsiteX6" fmla="*/ 235073 w 440178"/>
                          <a:gd name="connsiteY6" fmla="*/ 130186 h 483716"/>
                          <a:gd name="connsiteX0" fmla="*/ 235073 w 465232"/>
                          <a:gd name="connsiteY0" fmla="*/ 130186 h 483716"/>
                          <a:gd name="connsiteX1" fmla="*/ 289675 w 465232"/>
                          <a:gd name="connsiteY1" fmla="*/ 360040 h 483716"/>
                          <a:gd name="connsiteX2" fmla="*/ 281524 w 465232"/>
                          <a:gd name="connsiteY2" fmla="*/ 392326 h 483716"/>
                          <a:gd name="connsiteX3" fmla="*/ 219929 w 465232"/>
                          <a:gd name="connsiteY3" fmla="*/ 370101 h 483716"/>
                          <a:gd name="connsiteX4" fmla="*/ 185004 w 465232"/>
                          <a:gd name="connsiteY4" fmla="*/ 478686 h 483716"/>
                          <a:gd name="connsiteX5" fmla="*/ 313392 w 465232"/>
                          <a:gd name="connsiteY5" fmla="*/ 6413 h 483716"/>
                          <a:gd name="connsiteX6" fmla="*/ 235073 w 465232"/>
                          <a:gd name="connsiteY6" fmla="*/ 130186 h 483716"/>
                          <a:gd name="connsiteX0" fmla="*/ 235073 w 465232"/>
                          <a:gd name="connsiteY0" fmla="*/ 130186 h 483716"/>
                          <a:gd name="connsiteX1" fmla="*/ 289675 w 465232"/>
                          <a:gd name="connsiteY1" fmla="*/ 360040 h 483716"/>
                          <a:gd name="connsiteX2" fmla="*/ 281524 w 465232"/>
                          <a:gd name="connsiteY2" fmla="*/ 392326 h 483716"/>
                          <a:gd name="connsiteX3" fmla="*/ 219929 w 465232"/>
                          <a:gd name="connsiteY3" fmla="*/ 370101 h 483716"/>
                          <a:gd name="connsiteX4" fmla="*/ 185004 w 465232"/>
                          <a:gd name="connsiteY4" fmla="*/ 478686 h 483716"/>
                          <a:gd name="connsiteX5" fmla="*/ 313392 w 465232"/>
                          <a:gd name="connsiteY5" fmla="*/ 6413 h 483716"/>
                          <a:gd name="connsiteX6" fmla="*/ 235073 w 465232"/>
                          <a:gd name="connsiteY6" fmla="*/ 130186 h 483716"/>
                          <a:gd name="connsiteX0" fmla="*/ 235073 w 465232"/>
                          <a:gd name="connsiteY0" fmla="*/ 130186 h 483716"/>
                          <a:gd name="connsiteX1" fmla="*/ 289675 w 465232"/>
                          <a:gd name="connsiteY1" fmla="*/ 360040 h 483716"/>
                          <a:gd name="connsiteX2" fmla="*/ 219929 w 465232"/>
                          <a:gd name="connsiteY2" fmla="*/ 370101 h 483716"/>
                          <a:gd name="connsiteX3" fmla="*/ 185004 w 465232"/>
                          <a:gd name="connsiteY3" fmla="*/ 478686 h 483716"/>
                          <a:gd name="connsiteX4" fmla="*/ 313392 w 465232"/>
                          <a:gd name="connsiteY4" fmla="*/ 6413 h 483716"/>
                          <a:gd name="connsiteX5" fmla="*/ 235073 w 465232"/>
                          <a:gd name="connsiteY5" fmla="*/ 130186 h 483716"/>
                          <a:gd name="connsiteX0" fmla="*/ 236526 w 466685"/>
                          <a:gd name="connsiteY0" fmla="*/ 130186 h 483851"/>
                          <a:gd name="connsiteX1" fmla="*/ 291128 w 466685"/>
                          <a:gd name="connsiteY1" fmla="*/ 360040 h 483851"/>
                          <a:gd name="connsiteX2" fmla="*/ 217278 w 466685"/>
                          <a:gd name="connsiteY2" fmla="*/ 376801 h 483851"/>
                          <a:gd name="connsiteX3" fmla="*/ 186457 w 466685"/>
                          <a:gd name="connsiteY3" fmla="*/ 478686 h 483851"/>
                          <a:gd name="connsiteX4" fmla="*/ 314845 w 466685"/>
                          <a:gd name="connsiteY4" fmla="*/ 6413 h 483851"/>
                          <a:gd name="connsiteX5" fmla="*/ 236526 w 466685"/>
                          <a:gd name="connsiteY5" fmla="*/ 130186 h 483851"/>
                          <a:gd name="connsiteX0" fmla="*/ 187481 w 417640"/>
                          <a:gd name="connsiteY0" fmla="*/ 130186 h 507069"/>
                          <a:gd name="connsiteX1" fmla="*/ 242083 w 417640"/>
                          <a:gd name="connsiteY1" fmla="*/ 360040 h 507069"/>
                          <a:gd name="connsiteX2" fmla="*/ 168233 w 417640"/>
                          <a:gd name="connsiteY2" fmla="*/ 376801 h 507069"/>
                          <a:gd name="connsiteX3" fmla="*/ 137412 w 417640"/>
                          <a:gd name="connsiteY3" fmla="*/ 478686 h 507069"/>
                          <a:gd name="connsiteX4" fmla="*/ 265800 w 417640"/>
                          <a:gd name="connsiteY4" fmla="*/ 6413 h 507069"/>
                          <a:gd name="connsiteX5" fmla="*/ 187481 w 417640"/>
                          <a:gd name="connsiteY5" fmla="*/ 130186 h 507069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37449 w 467608"/>
                          <a:gd name="connsiteY0" fmla="*/ 130186 h 514858"/>
                          <a:gd name="connsiteX1" fmla="*/ 266991 w 467608"/>
                          <a:gd name="connsiteY1" fmla="*/ 370112 h 514858"/>
                          <a:gd name="connsiteX2" fmla="*/ 182747 w 467608"/>
                          <a:gd name="connsiteY2" fmla="*/ 378144 h 514858"/>
                          <a:gd name="connsiteX3" fmla="*/ 187380 w 467608"/>
                          <a:gd name="connsiteY3" fmla="*/ 478686 h 514858"/>
                          <a:gd name="connsiteX4" fmla="*/ 315768 w 467608"/>
                          <a:gd name="connsiteY4" fmla="*/ 6413 h 514858"/>
                          <a:gd name="connsiteX5" fmla="*/ 237449 w 467608"/>
                          <a:gd name="connsiteY5" fmla="*/ 130186 h 514858"/>
                          <a:gd name="connsiteX0" fmla="*/ 222501 w 452660"/>
                          <a:gd name="connsiteY0" fmla="*/ 130186 h 517959"/>
                          <a:gd name="connsiteX1" fmla="*/ 252043 w 452660"/>
                          <a:gd name="connsiteY1" fmla="*/ 370112 h 517959"/>
                          <a:gd name="connsiteX2" fmla="*/ 167799 w 452660"/>
                          <a:gd name="connsiteY2" fmla="*/ 378144 h 517959"/>
                          <a:gd name="connsiteX3" fmla="*/ 172432 w 452660"/>
                          <a:gd name="connsiteY3" fmla="*/ 478686 h 517959"/>
                          <a:gd name="connsiteX4" fmla="*/ 300820 w 452660"/>
                          <a:gd name="connsiteY4" fmla="*/ 6413 h 517959"/>
                          <a:gd name="connsiteX5" fmla="*/ 222501 w 452660"/>
                          <a:gd name="connsiteY5" fmla="*/ 130186 h 517959"/>
                          <a:gd name="connsiteX0" fmla="*/ 222500 w 452659"/>
                          <a:gd name="connsiteY0" fmla="*/ 130186 h 517959"/>
                          <a:gd name="connsiteX1" fmla="*/ 252042 w 452659"/>
                          <a:gd name="connsiteY1" fmla="*/ 370112 h 517959"/>
                          <a:gd name="connsiteX2" fmla="*/ 167798 w 452659"/>
                          <a:gd name="connsiteY2" fmla="*/ 378144 h 517959"/>
                          <a:gd name="connsiteX3" fmla="*/ 172431 w 452659"/>
                          <a:gd name="connsiteY3" fmla="*/ 478686 h 517959"/>
                          <a:gd name="connsiteX4" fmla="*/ 300819 w 452659"/>
                          <a:gd name="connsiteY4" fmla="*/ 6413 h 517959"/>
                          <a:gd name="connsiteX5" fmla="*/ 222500 w 452659"/>
                          <a:gd name="connsiteY5" fmla="*/ 130186 h 517959"/>
                          <a:gd name="connsiteX0" fmla="*/ 178753 w 430170"/>
                          <a:gd name="connsiteY0" fmla="*/ 130186 h 507568"/>
                          <a:gd name="connsiteX1" fmla="*/ 208295 w 430170"/>
                          <a:gd name="connsiteY1" fmla="*/ 370112 h 507568"/>
                          <a:gd name="connsiteX2" fmla="*/ 124051 w 430170"/>
                          <a:gd name="connsiteY2" fmla="*/ 378144 h 507568"/>
                          <a:gd name="connsiteX3" fmla="*/ 205066 w 430170"/>
                          <a:gd name="connsiteY3" fmla="*/ 467065 h 507568"/>
                          <a:gd name="connsiteX4" fmla="*/ 257072 w 430170"/>
                          <a:gd name="connsiteY4" fmla="*/ 6413 h 507568"/>
                          <a:gd name="connsiteX5" fmla="*/ 178753 w 430170"/>
                          <a:gd name="connsiteY5" fmla="*/ 130186 h 507568"/>
                          <a:gd name="connsiteX0" fmla="*/ 178753 w 419885"/>
                          <a:gd name="connsiteY0" fmla="*/ 130186 h 507568"/>
                          <a:gd name="connsiteX1" fmla="*/ 208295 w 419885"/>
                          <a:gd name="connsiteY1" fmla="*/ 370112 h 507568"/>
                          <a:gd name="connsiteX2" fmla="*/ 124051 w 419885"/>
                          <a:gd name="connsiteY2" fmla="*/ 378144 h 507568"/>
                          <a:gd name="connsiteX3" fmla="*/ 205066 w 419885"/>
                          <a:gd name="connsiteY3" fmla="*/ 467065 h 507568"/>
                          <a:gd name="connsiteX4" fmla="*/ 257072 w 419885"/>
                          <a:gd name="connsiteY4" fmla="*/ 6413 h 507568"/>
                          <a:gd name="connsiteX5" fmla="*/ 178753 w 419885"/>
                          <a:gd name="connsiteY5" fmla="*/ 130186 h 507568"/>
                          <a:gd name="connsiteX0" fmla="*/ 178753 w 413808"/>
                          <a:gd name="connsiteY0" fmla="*/ 130186 h 507568"/>
                          <a:gd name="connsiteX1" fmla="*/ 208295 w 413808"/>
                          <a:gd name="connsiteY1" fmla="*/ 370112 h 507568"/>
                          <a:gd name="connsiteX2" fmla="*/ 124051 w 413808"/>
                          <a:gd name="connsiteY2" fmla="*/ 378144 h 507568"/>
                          <a:gd name="connsiteX3" fmla="*/ 205066 w 413808"/>
                          <a:gd name="connsiteY3" fmla="*/ 467065 h 507568"/>
                          <a:gd name="connsiteX4" fmla="*/ 257072 w 413808"/>
                          <a:gd name="connsiteY4" fmla="*/ 6413 h 507568"/>
                          <a:gd name="connsiteX5" fmla="*/ 178753 w 413808"/>
                          <a:gd name="connsiteY5" fmla="*/ 130186 h 507568"/>
                          <a:gd name="connsiteX0" fmla="*/ 199224 w 434279"/>
                          <a:gd name="connsiteY0" fmla="*/ 130186 h 514984"/>
                          <a:gd name="connsiteX1" fmla="*/ 228766 w 434279"/>
                          <a:gd name="connsiteY1" fmla="*/ 370112 h 514984"/>
                          <a:gd name="connsiteX2" fmla="*/ 144522 w 434279"/>
                          <a:gd name="connsiteY2" fmla="*/ 378144 h 514984"/>
                          <a:gd name="connsiteX3" fmla="*/ 225537 w 434279"/>
                          <a:gd name="connsiteY3" fmla="*/ 467065 h 514984"/>
                          <a:gd name="connsiteX4" fmla="*/ 277543 w 434279"/>
                          <a:gd name="connsiteY4" fmla="*/ 6413 h 514984"/>
                          <a:gd name="connsiteX5" fmla="*/ 199224 w 434279"/>
                          <a:gd name="connsiteY5" fmla="*/ 130186 h 514984"/>
                          <a:gd name="connsiteX0" fmla="*/ 179305 w 425253"/>
                          <a:gd name="connsiteY0" fmla="*/ 130186 h 509876"/>
                          <a:gd name="connsiteX1" fmla="*/ 208847 w 425253"/>
                          <a:gd name="connsiteY1" fmla="*/ 370112 h 509876"/>
                          <a:gd name="connsiteX2" fmla="*/ 124603 w 425253"/>
                          <a:gd name="connsiteY2" fmla="*/ 378144 h 509876"/>
                          <a:gd name="connsiteX3" fmla="*/ 243810 w 425253"/>
                          <a:gd name="connsiteY3" fmla="*/ 461255 h 509876"/>
                          <a:gd name="connsiteX4" fmla="*/ 257624 w 425253"/>
                          <a:gd name="connsiteY4" fmla="*/ 6413 h 509876"/>
                          <a:gd name="connsiteX5" fmla="*/ 179305 w 425253"/>
                          <a:gd name="connsiteY5" fmla="*/ 130186 h 509876"/>
                          <a:gd name="connsiteX0" fmla="*/ 179305 w 414064"/>
                          <a:gd name="connsiteY0" fmla="*/ 130186 h 509876"/>
                          <a:gd name="connsiteX1" fmla="*/ 208847 w 414064"/>
                          <a:gd name="connsiteY1" fmla="*/ 370112 h 509876"/>
                          <a:gd name="connsiteX2" fmla="*/ 124603 w 414064"/>
                          <a:gd name="connsiteY2" fmla="*/ 378144 h 509876"/>
                          <a:gd name="connsiteX3" fmla="*/ 243810 w 414064"/>
                          <a:gd name="connsiteY3" fmla="*/ 461255 h 509876"/>
                          <a:gd name="connsiteX4" fmla="*/ 257624 w 414064"/>
                          <a:gd name="connsiteY4" fmla="*/ 6413 h 509876"/>
                          <a:gd name="connsiteX5" fmla="*/ 179305 w 414064"/>
                          <a:gd name="connsiteY5" fmla="*/ 130186 h 509876"/>
                          <a:gd name="connsiteX0" fmla="*/ 179305 w 409086"/>
                          <a:gd name="connsiteY0" fmla="*/ 130186 h 509876"/>
                          <a:gd name="connsiteX1" fmla="*/ 208847 w 409086"/>
                          <a:gd name="connsiteY1" fmla="*/ 370112 h 509876"/>
                          <a:gd name="connsiteX2" fmla="*/ 124603 w 409086"/>
                          <a:gd name="connsiteY2" fmla="*/ 378144 h 509876"/>
                          <a:gd name="connsiteX3" fmla="*/ 243810 w 409086"/>
                          <a:gd name="connsiteY3" fmla="*/ 461255 h 509876"/>
                          <a:gd name="connsiteX4" fmla="*/ 257624 w 409086"/>
                          <a:gd name="connsiteY4" fmla="*/ 6413 h 509876"/>
                          <a:gd name="connsiteX5" fmla="*/ 179305 w 409086"/>
                          <a:gd name="connsiteY5" fmla="*/ 130186 h 509876"/>
                          <a:gd name="connsiteX0" fmla="*/ 179305 w 409086"/>
                          <a:gd name="connsiteY0" fmla="*/ 135278 h 514968"/>
                          <a:gd name="connsiteX1" fmla="*/ 208847 w 409086"/>
                          <a:gd name="connsiteY1" fmla="*/ 375204 h 514968"/>
                          <a:gd name="connsiteX2" fmla="*/ 124603 w 409086"/>
                          <a:gd name="connsiteY2" fmla="*/ 383236 h 514968"/>
                          <a:gd name="connsiteX3" fmla="*/ 243810 w 409086"/>
                          <a:gd name="connsiteY3" fmla="*/ 466347 h 514968"/>
                          <a:gd name="connsiteX4" fmla="*/ 257624 w 409086"/>
                          <a:gd name="connsiteY4" fmla="*/ 11505 h 514968"/>
                          <a:gd name="connsiteX5" fmla="*/ 179305 w 409086"/>
                          <a:gd name="connsiteY5" fmla="*/ 135278 h 514968"/>
                          <a:gd name="connsiteX0" fmla="*/ 171780 w 405935"/>
                          <a:gd name="connsiteY0" fmla="*/ 135278 h 501648"/>
                          <a:gd name="connsiteX1" fmla="*/ 201322 w 405935"/>
                          <a:gd name="connsiteY1" fmla="*/ 375204 h 501648"/>
                          <a:gd name="connsiteX2" fmla="*/ 117078 w 405935"/>
                          <a:gd name="connsiteY2" fmla="*/ 383236 h 501648"/>
                          <a:gd name="connsiteX3" fmla="*/ 251937 w 405935"/>
                          <a:gd name="connsiteY3" fmla="*/ 451079 h 501648"/>
                          <a:gd name="connsiteX4" fmla="*/ 250099 w 405935"/>
                          <a:gd name="connsiteY4" fmla="*/ 11505 h 501648"/>
                          <a:gd name="connsiteX5" fmla="*/ 171780 w 405935"/>
                          <a:gd name="connsiteY5" fmla="*/ 135278 h 501648"/>
                          <a:gd name="connsiteX0" fmla="*/ 171780 w 387155"/>
                          <a:gd name="connsiteY0" fmla="*/ 135278 h 501648"/>
                          <a:gd name="connsiteX1" fmla="*/ 201322 w 387155"/>
                          <a:gd name="connsiteY1" fmla="*/ 375204 h 501648"/>
                          <a:gd name="connsiteX2" fmla="*/ 117078 w 387155"/>
                          <a:gd name="connsiteY2" fmla="*/ 383236 h 501648"/>
                          <a:gd name="connsiteX3" fmla="*/ 251937 w 387155"/>
                          <a:gd name="connsiteY3" fmla="*/ 451079 h 501648"/>
                          <a:gd name="connsiteX4" fmla="*/ 250099 w 387155"/>
                          <a:gd name="connsiteY4" fmla="*/ 11505 h 501648"/>
                          <a:gd name="connsiteX5" fmla="*/ 171780 w 387155"/>
                          <a:gd name="connsiteY5" fmla="*/ 135278 h 501648"/>
                          <a:gd name="connsiteX0" fmla="*/ 171780 w 387155"/>
                          <a:gd name="connsiteY0" fmla="*/ 135278 h 501648"/>
                          <a:gd name="connsiteX1" fmla="*/ 201322 w 387155"/>
                          <a:gd name="connsiteY1" fmla="*/ 375204 h 501648"/>
                          <a:gd name="connsiteX2" fmla="*/ 117078 w 387155"/>
                          <a:gd name="connsiteY2" fmla="*/ 383236 h 501648"/>
                          <a:gd name="connsiteX3" fmla="*/ 251937 w 387155"/>
                          <a:gd name="connsiteY3" fmla="*/ 451079 h 501648"/>
                          <a:gd name="connsiteX4" fmla="*/ 250099 w 387155"/>
                          <a:gd name="connsiteY4" fmla="*/ 11505 h 501648"/>
                          <a:gd name="connsiteX5" fmla="*/ 171780 w 387155"/>
                          <a:gd name="connsiteY5" fmla="*/ 135278 h 501648"/>
                          <a:gd name="connsiteX0" fmla="*/ 171780 w 382554"/>
                          <a:gd name="connsiteY0" fmla="*/ 135278 h 501648"/>
                          <a:gd name="connsiteX1" fmla="*/ 201322 w 382554"/>
                          <a:gd name="connsiteY1" fmla="*/ 375204 h 501648"/>
                          <a:gd name="connsiteX2" fmla="*/ 117078 w 382554"/>
                          <a:gd name="connsiteY2" fmla="*/ 383236 h 501648"/>
                          <a:gd name="connsiteX3" fmla="*/ 251937 w 382554"/>
                          <a:gd name="connsiteY3" fmla="*/ 451079 h 501648"/>
                          <a:gd name="connsiteX4" fmla="*/ 250099 w 382554"/>
                          <a:gd name="connsiteY4" fmla="*/ 11505 h 501648"/>
                          <a:gd name="connsiteX5" fmla="*/ 171780 w 382554"/>
                          <a:gd name="connsiteY5" fmla="*/ 135278 h 501648"/>
                          <a:gd name="connsiteX0" fmla="*/ 171780 w 387623"/>
                          <a:gd name="connsiteY0" fmla="*/ 135278 h 501648"/>
                          <a:gd name="connsiteX1" fmla="*/ 201322 w 387623"/>
                          <a:gd name="connsiteY1" fmla="*/ 375204 h 501648"/>
                          <a:gd name="connsiteX2" fmla="*/ 117078 w 387623"/>
                          <a:gd name="connsiteY2" fmla="*/ 383236 h 501648"/>
                          <a:gd name="connsiteX3" fmla="*/ 251937 w 387623"/>
                          <a:gd name="connsiteY3" fmla="*/ 451079 h 501648"/>
                          <a:gd name="connsiteX4" fmla="*/ 250099 w 387623"/>
                          <a:gd name="connsiteY4" fmla="*/ 11505 h 501648"/>
                          <a:gd name="connsiteX5" fmla="*/ 171780 w 387623"/>
                          <a:gd name="connsiteY5" fmla="*/ 135278 h 501648"/>
                          <a:gd name="connsiteX0" fmla="*/ 110313 w 326156"/>
                          <a:gd name="connsiteY0" fmla="*/ 135278 h 536419"/>
                          <a:gd name="connsiteX1" fmla="*/ 139855 w 326156"/>
                          <a:gd name="connsiteY1" fmla="*/ 375204 h 536419"/>
                          <a:gd name="connsiteX2" fmla="*/ 55611 w 326156"/>
                          <a:gd name="connsiteY2" fmla="*/ 383236 h 536419"/>
                          <a:gd name="connsiteX3" fmla="*/ 190470 w 326156"/>
                          <a:gd name="connsiteY3" fmla="*/ 451079 h 536419"/>
                          <a:gd name="connsiteX4" fmla="*/ 188632 w 326156"/>
                          <a:gd name="connsiteY4" fmla="*/ 11505 h 536419"/>
                          <a:gd name="connsiteX5" fmla="*/ 110313 w 326156"/>
                          <a:gd name="connsiteY5" fmla="*/ 135278 h 536419"/>
                          <a:gd name="connsiteX0" fmla="*/ 109193 w 325036"/>
                          <a:gd name="connsiteY0" fmla="*/ 135278 h 543850"/>
                          <a:gd name="connsiteX1" fmla="*/ 138735 w 325036"/>
                          <a:gd name="connsiteY1" fmla="*/ 375204 h 543850"/>
                          <a:gd name="connsiteX2" fmla="*/ 54491 w 325036"/>
                          <a:gd name="connsiteY2" fmla="*/ 383236 h 543850"/>
                          <a:gd name="connsiteX3" fmla="*/ 189350 w 325036"/>
                          <a:gd name="connsiteY3" fmla="*/ 451079 h 543850"/>
                          <a:gd name="connsiteX4" fmla="*/ 187512 w 325036"/>
                          <a:gd name="connsiteY4" fmla="*/ 11505 h 543850"/>
                          <a:gd name="connsiteX5" fmla="*/ 109193 w 325036"/>
                          <a:gd name="connsiteY5" fmla="*/ 135278 h 543850"/>
                          <a:gd name="connsiteX0" fmla="*/ 104282 w 328285"/>
                          <a:gd name="connsiteY0" fmla="*/ 135278 h 557282"/>
                          <a:gd name="connsiteX1" fmla="*/ 133824 w 328285"/>
                          <a:gd name="connsiteY1" fmla="*/ 375204 h 557282"/>
                          <a:gd name="connsiteX2" fmla="*/ 49580 w 328285"/>
                          <a:gd name="connsiteY2" fmla="*/ 383236 h 557282"/>
                          <a:gd name="connsiteX3" fmla="*/ 209350 w 328285"/>
                          <a:gd name="connsiteY3" fmla="*/ 467551 h 557282"/>
                          <a:gd name="connsiteX4" fmla="*/ 182601 w 328285"/>
                          <a:gd name="connsiteY4" fmla="*/ 11505 h 557282"/>
                          <a:gd name="connsiteX5" fmla="*/ 104282 w 328285"/>
                          <a:gd name="connsiteY5" fmla="*/ 135278 h 557282"/>
                          <a:gd name="connsiteX0" fmla="*/ 106148 w 326784"/>
                          <a:gd name="connsiteY0" fmla="*/ 135278 h 551885"/>
                          <a:gd name="connsiteX1" fmla="*/ 135690 w 326784"/>
                          <a:gd name="connsiteY1" fmla="*/ 375204 h 551885"/>
                          <a:gd name="connsiteX2" fmla="*/ 51446 w 326784"/>
                          <a:gd name="connsiteY2" fmla="*/ 383236 h 551885"/>
                          <a:gd name="connsiteX3" fmla="*/ 201252 w 326784"/>
                          <a:gd name="connsiteY3" fmla="*/ 460962 h 551885"/>
                          <a:gd name="connsiteX4" fmla="*/ 184467 w 326784"/>
                          <a:gd name="connsiteY4" fmla="*/ 11505 h 551885"/>
                          <a:gd name="connsiteX5" fmla="*/ 106148 w 326784"/>
                          <a:gd name="connsiteY5" fmla="*/ 135278 h 5518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26784" h="551885">
                            <a:moveTo>
                              <a:pt x="106148" y="135278"/>
                            </a:moveTo>
                            <a:cubicBezTo>
                              <a:pt x="198530" y="261363"/>
                              <a:pt x="261430" y="334516"/>
                              <a:pt x="135690" y="375204"/>
                            </a:cubicBezTo>
                            <a:cubicBezTo>
                              <a:pt x="111516" y="337480"/>
                              <a:pt x="-17812" y="273742"/>
                              <a:pt x="51446" y="383236"/>
                            </a:cubicBezTo>
                            <a:cubicBezTo>
                              <a:pt x="-77013" y="379947"/>
                              <a:pt x="58562" y="705088"/>
                              <a:pt x="201252" y="460962"/>
                            </a:cubicBezTo>
                            <a:cubicBezTo>
                              <a:pt x="258405" y="435261"/>
                              <a:pt x="461768" y="394702"/>
                              <a:pt x="184467" y="11505"/>
                            </a:cubicBezTo>
                            <a:cubicBezTo>
                              <a:pt x="110304" y="-29894"/>
                              <a:pt x="25287" y="47167"/>
                              <a:pt x="106148" y="135278"/>
                            </a:cubicBez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57" name="楕円 56"/>
                <p:cNvSpPr/>
                <p:nvPr/>
              </p:nvSpPr>
              <p:spPr>
                <a:xfrm>
                  <a:off x="1246065" y="3332633"/>
                  <a:ext cx="200406" cy="190116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59" name="楕円 58"/>
                <p:cNvSpPr/>
                <p:nvPr/>
              </p:nvSpPr>
              <p:spPr>
                <a:xfrm>
                  <a:off x="1313220" y="3359228"/>
                  <a:ext cx="101625" cy="93047"/>
                </a:xfrm>
                <a:prstGeom prst="ellipse">
                  <a:avLst/>
                </a:pr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0" name="フリーフォーム 59"/>
                <p:cNvSpPr/>
                <p:nvPr/>
              </p:nvSpPr>
              <p:spPr>
                <a:xfrm rot="20206997">
                  <a:off x="1271805" y="3623972"/>
                  <a:ext cx="148511" cy="87926"/>
                </a:xfrm>
                <a:custGeom>
                  <a:avLst/>
                  <a:gdLst>
                    <a:gd name="connsiteX0" fmla="*/ 0 w 408940"/>
                    <a:gd name="connsiteY0" fmla="*/ 0 h 142240"/>
                    <a:gd name="connsiteX1" fmla="*/ 408940 w 408940"/>
                    <a:gd name="connsiteY1" fmla="*/ 22860 h 142240"/>
                    <a:gd name="connsiteX2" fmla="*/ 208280 w 408940"/>
                    <a:gd name="connsiteY2" fmla="*/ 142240 h 142240"/>
                    <a:gd name="connsiteX3" fmla="*/ 0 w 408940"/>
                    <a:gd name="connsiteY3" fmla="*/ 0 h 142240"/>
                    <a:gd name="connsiteX0" fmla="*/ 0 w 408940"/>
                    <a:gd name="connsiteY0" fmla="*/ 0 h 142240"/>
                    <a:gd name="connsiteX1" fmla="*/ 408940 w 408940"/>
                    <a:gd name="connsiteY1" fmla="*/ 22860 h 142240"/>
                    <a:gd name="connsiteX2" fmla="*/ 208280 w 408940"/>
                    <a:gd name="connsiteY2" fmla="*/ 142240 h 142240"/>
                    <a:gd name="connsiteX3" fmla="*/ 0 w 408940"/>
                    <a:gd name="connsiteY3" fmla="*/ 0 h 142240"/>
                    <a:gd name="connsiteX0" fmla="*/ 0 w 408940"/>
                    <a:gd name="connsiteY0" fmla="*/ 0 h 142240"/>
                    <a:gd name="connsiteX1" fmla="*/ 408940 w 408940"/>
                    <a:gd name="connsiteY1" fmla="*/ 22860 h 142240"/>
                    <a:gd name="connsiteX2" fmla="*/ 208280 w 408940"/>
                    <a:gd name="connsiteY2" fmla="*/ 142240 h 142240"/>
                    <a:gd name="connsiteX3" fmla="*/ 0 w 408940"/>
                    <a:gd name="connsiteY3" fmla="*/ 0 h 142240"/>
                    <a:gd name="connsiteX0" fmla="*/ 0 w 408940"/>
                    <a:gd name="connsiteY0" fmla="*/ 0 h 22860"/>
                    <a:gd name="connsiteX1" fmla="*/ 408940 w 408940"/>
                    <a:gd name="connsiteY1" fmla="*/ 22860 h 22860"/>
                    <a:gd name="connsiteX2" fmla="*/ 0 w 408940"/>
                    <a:gd name="connsiteY2" fmla="*/ 0 h 22860"/>
                    <a:gd name="connsiteX0" fmla="*/ 0 w 408940"/>
                    <a:gd name="connsiteY0" fmla="*/ 0 h 128297"/>
                    <a:gd name="connsiteX1" fmla="*/ 408940 w 408940"/>
                    <a:gd name="connsiteY1" fmla="*/ 22860 h 128297"/>
                    <a:gd name="connsiteX2" fmla="*/ 0 w 408940"/>
                    <a:gd name="connsiteY2" fmla="*/ 0 h 128297"/>
                    <a:gd name="connsiteX0" fmla="*/ 0 w 408940"/>
                    <a:gd name="connsiteY0" fmla="*/ 24571 h 152868"/>
                    <a:gd name="connsiteX1" fmla="*/ 408940 w 408940"/>
                    <a:gd name="connsiteY1" fmla="*/ 47431 h 152868"/>
                    <a:gd name="connsiteX2" fmla="*/ 0 w 408940"/>
                    <a:gd name="connsiteY2" fmla="*/ 24571 h 152868"/>
                    <a:gd name="connsiteX0" fmla="*/ 6386 w 415326"/>
                    <a:gd name="connsiteY0" fmla="*/ 24571 h 168641"/>
                    <a:gd name="connsiteX1" fmla="*/ 415326 w 415326"/>
                    <a:gd name="connsiteY1" fmla="*/ 47431 h 168641"/>
                    <a:gd name="connsiteX2" fmla="*/ 6386 w 415326"/>
                    <a:gd name="connsiteY2" fmla="*/ 24571 h 168641"/>
                    <a:gd name="connsiteX0" fmla="*/ 7398 w 416338"/>
                    <a:gd name="connsiteY0" fmla="*/ 24571 h 147359"/>
                    <a:gd name="connsiteX1" fmla="*/ 416338 w 416338"/>
                    <a:gd name="connsiteY1" fmla="*/ 47431 h 147359"/>
                    <a:gd name="connsiteX2" fmla="*/ 7398 w 416338"/>
                    <a:gd name="connsiteY2" fmla="*/ 24571 h 147359"/>
                    <a:gd name="connsiteX0" fmla="*/ 7398 w 416338"/>
                    <a:gd name="connsiteY0" fmla="*/ 18930 h 141718"/>
                    <a:gd name="connsiteX1" fmla="*/ 416338 w 416338"/>
                    <a:gd name="connsiteY1" fmla="*/ 41790 h 141718"/>
                    <a:gd name="connsiteX2" fmla="*/ 7398 w 416338"/>
                    <a:gd name="connsiteY2" fmla="*/ 18930 h 141718"/>
                    <a:gd name="connsiteX0" fmla="*/ 7398 w 416338"/>
                    <a:gd name="connsiteY0" fmla="*/ 0 h 122788"/>
                    <a:gd name="connsiteX1" fmla="*/ 416338 w 416338"/>
                    <a:gd name="connsiteY1" fmla="*/ 22860 h 122788"/>
                    <a:gd name="connsiteX2" fmla="*/ 7398 w 416338"/>
                    <a:gd name="connsiteY2" fmla="*/ 0 h 122788"/>
                    <a:gd name="connsiteX0" fmla="*/ 7966 w 388966"/>
                    <a:gd name="connsiteY0" fmla="*/ 0 h 119316"/>
                    <a:gd name="connsiteX1" fmla="*/ 388966 w 388966"/>
                    <a:gd name="connsiteY1" fmla="*/ 17780 h 119316"/>
                    <a:gd name="connsiteX2" fmla="*/ 7966 w 388966"/>
                    <a:gd name="connsiteY2" fmla="*/ 0 h 119316"/>
                    <a:gd name="connsiteX0" fmla="*/ 6362 w 387362"/>
                    <a:gd name="connsiteY0" fmla="*/ 0 h 124891"/>
                    <a:gd name="connsiteX1" fmla="*/ 387362 w 387362"/>
                    <a:gd name="connsiteY1" fmla="*/ 17780 h 124891"/>
                    <a:gd name="connsiteX2" fmla="*/ 6362 w 387362"/>
                    <a:gd name="connsiteY2" fmla="*/ 0 h 124891"/>
                    <a:gd name="connsiteX0" fmla="*/ 6822 w 357342"/>
                    <a:gd name="connsiteY0" fmla="*/ 2540 h 113914"/>
                    <a:gd name="connsiteX1" fmla="*/ 357342 w 357342"/>
                    <a:gd name="connsiteY1" fmla="*/ 0 h 113914"/>
                    <a:gd name="connsiteX2" fmla="*/ 6822 w 357342"/>
                    <a:gd name="connsiteY2" fmla="*/ 2540 h 113914"/>
                    <a:gd name="connsiteX0" fmla="*/ 6822 w 357342"/>
                    <a:gd name="connsiteY0" fmla="*/ 2540 h 113914"/>
                    <a:gd name="connsiteX1" fmla="*/ 357342 w 357342"/>
                    <a:gd name="connsiteY1" fmla="*/ 0 h 113914"/>
                    <a:gd name="connsiteX2" fmla="*/ 6822 w 357342"/>
                    <a:gd name="connsiteY2" fmla="*/ 2540 h 113914"/>
                    <a:gd name="connsiteX0" fmla="*/ 7401 w 324901"/>
                    <a:gd name="connsiteY0" fmla="*/ 0 h 118041"/>
                    <a:gd name="connsiteX1" fmla="*/ 324901 w 324901"/>
                    <a:gd name="connsiteY1" fmla="*/ 7620 h 118041"/>
                    <a:gd name="connsiteX2" fmla="*/ 7401 w 324901"/>
                    <a:gd name="connsiteY2" fmla="*/ 0 h 118041"/>
                    <a:gd name="connsiteX0" fmla="*/ 8292 w 325792"/>
                    <a:gd name="connsiteY0" fmla="*/ 0 h 103694"/>
                    <a:gd name="connsiteX1" fmla="*/ 325792 w 325792"/>
                    <a:gd name="connsiteY1" fmla="*/ 7620 h 103694"/>
                    <a:gd name="connsiteX2" fmla="*/ 8292 w 325792"/>
                    <a:gd name="connsiteY2" fmla="*/ 0 h 103694"/>
                    <a:gd name="connsiteX0" fmla="*/ 6918 w 324418"/>
                    <a:gd name="connsiteY0" fmla="*/ 0 h 108097"/>
                    <a:gd name="connsiteX1" fmla="*/ 324418 w 324418"/>
                    <a:gd name="connsiteY1" fmla="*/ 7620 h 108097"/>
                    <a:gd name="connsiteX2" fmla="*/ 6918 w 324418"/>
                    <a:gd name="connsiteY2" fmla="*/ 0 h 108097"/>
                    <a:gd name="connsiteX0" fmla="*/ 6918 w 324418"/>
                    <a:gd name="connsiteY0" fmla="*/ 0 h 108097"/>
                    <a:gd name="connsiteX1" fmla="*/ 324418 w 324418"/>
                    <a:gd name="connsiteY1" fmla="*/ 7620 h 108097"/>
                    <a:gd name="connsiteX2" fmla="*/ 6918 w 324418"/>
                    <a:gd name="connsiteY2" fmla="*/ 0 h 108097"/>
                    <a:gd name="connsiteX0" fmla="*/ 7004 w 319424"/>
                    <a:gd name="connsiteY0" fmla="*/ 0 h 116584"/>
                    <a:gd name="connsiteX1" fmla="*/ 319424 w 319424"/>
                    <a:gd name="connsiteY1" fmla="*/ 20320 h 116584"/>
                    <a:gd name="connsiteX2" fmla="*/ 7004 w 319424"/>
                    <a:gd name="connsiteY2" fmla="*/ 0 h 116584"/>
                    <a:gd name="connsiteX0" fmla="*/ 6508 w 318928"/>
                    <a:gd name="connsiteY0" fmla="*/ 0 h 137702"/>
                    <a:gd name="connsiteX1" fmla="*/ 318928 w 318928"/>
                    <a:gd name="connsiteY1" fmla="*/ 20320 h 137702"/>
                    <a:gd name="connsiteX2" fmla="*/ 6508 w 318928"/>
                    <a:gd name="connsiteY2" fmla="*/ 0 h 137702"/>
                    <a:gd name="connsiteX0" fmla="*/ 6467 w 321427"/>
                    <a:gd name="connsiteY0" fmla="*/ 0 h 145333"/>
                    <a:gd name="connsiteX1" fmla="*/ 321427 w 321427"/>
                    <a:gd name="connsiteY1" fmla="*/ 33020 h 145333"/>
                    <a:gd name="connsiteX2" fmla="*/ 6467 w 321427"/>
                    <a:gd name="connsiteY2" fmla="*/ 0 h 145333"/>
                    <a:gd name="connsiteX0" fmla="*/ 6097 w 321699"/>
                    <a:gd name="connsiteY0" fmla="*/ 0 h 145333"/>
                    <a:gd name="connsiteX1" fmla="*/ 321057 w 321699"/>
                    <a:gd name="connsiteY1" fmla="*/ 33020 h 145333"/>
                    <a:gd name="connsiteX2" fmla="*/ 6097 w 321699"/>
                    <a:gd name="connsiteY2" fmla="*/ 0 h 145333"/>
                    <a:gd name="connsiteX0" fmla="*/ 6097 w 321699"/>
                    <a:gd name="connsiteY0" fmla="*/ 0 h 145333"/>
                    <a:gd name="connsiteX1" fmla="*/ 321057 w 321699"/>
                    <a:gd name="connsiteY1" fmla="*/ 33020 h 145333"/>
                    <a:gd name="connsiteX2" fmla="*/ 6097 w 321699"/>
                    <a:gd name="connsiteY2" fmla="*/ 0 h 145333"/>
                    <a:gd name="connsiteX0" fmla="*/ 14655 w 330031"/>
                    <a:gd name="connsiteY0" fmla="*/ 0 h 111246"/>
                    <a:gd name="connsiteX1" fmla="*/ 80302 w 330031"/>
                    <a:gd name="connsiteY1" fmla="*/ 110917 h 111246"/>
                    <a:gd name="connsiteX2" fmla="*/ 329615 w 330031"/>
                    <a:gd name="connsiteY2" fmla="*/ 33020 h 111246"/>
                    <a:gd name="connsiteX3" fmla="*/ 14655 w 330031"/>
                    <a:gd name="connsiteY3" fmla="*/ 0 h 111246"/>
                    <a:gd name="connsiteX0" fmla="*/ 14655 w 330193"/>
                    <a:gd name="connsiteY0" fmla="*/ 0 h 114968"/>
                    <a:gd name="connsiteX1" fmla="*/ 80302 w 330193"/>
                    <a:gd name="connsiteY1" fmla="*/ 110917 h 114968"/>
                    <a:gd name="connsiteX2" fmla="*/ 329615 w 330193"/>
                    <a:gd name="connsiteY2" fmla="*/ 33020 h 114968"/>
                    <a:gd name="connsiteX3" fmla="*/ 14655 w 330193"/>
                    <a:gd name="connsiteY3" fmla="*/ 0 h 114968"/>
                    <a:gd name="connsiteX0" fmla="*/ 24155 w 339575"/>
                    <a:gd name="connsiteY0" fmla="*/ 0 h 111816"/>
                    <a:gd name="connsiteX1" fmla="*/ 49481 w 339575"/>
                    <a:gd name="connsiteY1" fmla="*/ 107626 h 111816"/>
                    <a:gd name="connsiteX2" fmla="*/ 339115 w 339575"/>
                    <a:gd name="connsiteY2" fmla="*/ 33020 h 111816"/>
                    <a:gd name="connsiteX3" fmla="*/ 24155 w 339575"/>
                    <a:gd name="connsiteY3" fmla="*/ 0 h 111816"/>
                    <a:gd name="connsiteX0" fmla="*/ 15277 w 330697"/>
                    <a:gd name="connsiteY0" fmla="*/ 0 h 111814"/>
                    <a:gd name="connsiteX1" fmla="*/ 40603 w 330697"/>
                    <a:gd name="connsiteY1" fmla="*/ 107626 h 111814"/>
                    <a:gd name="connsiteX2" fmla="*/ 330237 w 330697"/>
                    <a:gd name="connsiteY2" fmla="*/ 33020 h 111814"/>
                    <a:gd name="connsiteX3" fmla="*/ 15277 w 330697"/>
                    <a:gd name="connsiteY3" fmla="*/ 0 h 111814"/>
                    <a:gd name="connsiteX0" fmla="*/ 11684 w 353722"/>
                    <a:gd name="connsiteY0" fmla="*/ -1 h 110627"/>
                    <a:gd name="connsiteX1" fmla="*/ 63628 w 353722"/>
                    <a:gd name="connsiteY1" fmla="*/ 106437 h 110627"/>
                    <a:gd name="connsiteX2" fmla="*/ 353262 w 353722"/>
                    <a:gd name="connsiteY2" fmla="*/ 31831 h 110627"/>
                    <a:gd name="connsiteX3" fmla="*/ 11684 w 353722"/>
                    <a:gd name="connsiteY3" fmla="*/ -1 h 110627"/>
                    <a:gd name="connsiteX0" fmla="*/ 0 w 342038"/>
                    <a:gd name="connsiteY0" fmla="*/ 1 h 110627"/>
                    <a:gd name="connsiteX1" fmla="*/ 51944 w 342038"/>
                    <a:gd name="connsiteY1" fmla="*/ 106439 h 110627"/>
                    <a:gd name="connsiteX2" fmla="*/ 341578 w 342038"/>
                    <a:gd name="connsiteY2" fmla="*/ 31833 h 110627"/>
                    <a:gd name="connsiteX3" fmla="*/ 0 w 342038"/>
                    <a:gd name="connsiteY3" fmla="*/ 1 h 110627"/>
                    <a:gd name="connsiteX0" fmla="*/ 0 w 345955"/>
                    <a:gd name="connsiteY0" fmla="*/ 3965 h 113457"/>
                    <a:gd name="connsiteX1" fmla="*/ 51944 w 345955"/>
                    <a:gd name="connsiteY1" fmla="*/ 110403 h 113457"/>
                    <a:gd name="connsiteX2" fmla="*/ 345505 w 345955"/>
                    <a:gd name="connsiteY2" fmla="*/ 1 h 113457"/>
                    <a:gd name="connsiteX3" fmla="*/ 0 w 345955"/>
                    <a:gd name="connsiteY3" fmla="*/ 3965 h 113457"/>
                    <a:gd name="connsiteX0" fmla="*/ 0 w 346472"/>
                    <a:gd name="connsiteY0" fmla="*/ 3963 h 116486"/>
                    <a:gd name="connsiteX1" fmla="*/ 51944 w 346472"/>
                    <a:gd name="connsiteY1" fmla="*/ 110401 h 116486"/>
                    <a:gd name="connsiteX2" fmla="*/ 345505 w 346472"/>
                    <a:gd name="connsiteY2" fmla="*/ -1 h 116486"/>
                    <a:gd name="connsiteX3" fmla="*/ 0 w 346472"/>
                    <a:gd name="connsiteY3" fmla="*/ 3963 h 116486"/>
                    <a:gd name="connsiteX0" fmla="*/ 0 w 346413"/>
                    <a:gd name="connsiteY0" fmla="*/ 3965 h 117032"/>
                    <a:gd name="connsiteX1" fmla="*/ 38631 w 346413"/>
                    <a:gd name="connsiteY1" fmla="*/ 110998 h 117032"/>
                    <a:gd name="connsiteX2" fmla="*/ 345505 w 346413"/>
                    <a:gd name="connsiteY2" fmla="*/ 1 h 117032"/>
                    <a:gd name="connsiteX3" fmla="*/ 0 w 346413"/>
                    <a:gd name="connsiteY3" fmla="*/ 3965 h 117032"/>
                    <a:gd name="connsiteX0" fmla="*/ 0 w 347219"/>
                    <a:gd name="connsiteY0" fmla="*/ 63030 h 173339"/>
                    <a:gd name="connsiteX1" fmla="*/ 38631 w 347219"/>
                    <a:gd name="connsiteY1" fmla="*/ 170063 h 173339"/>
                    <a:gd name="connsiteX2" fmla="*/ 346314 w 347219"/>
                    <a:gd name="connsiteY2" fmla="*/ -1 h 173339"/>
                    <a:gd name="connsiteX3" fmla="*/ 0 w 347219"/>
                    <a:gd name="connsiteY3" fmla="*/ 63030 h 173339"/>
                    <a:gd name="connsiteX0" fmla="*/ 0 w 325384"/>
                    <a:gd name="connsiteY0" fmla="*/ 35593 h 146805"/>
                    <a:gd name="connsiteX1" fmla="*/ 38631 w 325384"/>
                    <a:gd name="connsiteY1" fmla="*/ 142626 h 146805"/>
                    <a:gd name="connsiteX2" fmla="*/ 324381 w 325384"/>
                    <a:gd name="connsiteY2" fmla="*/ 1 h 146805"/>
                    <a:gd name="connsiteX3" fmla="*/ 0 w 325384"/>
                    <a:gd name="connsiteY3" fmla="*/ 35593 h 14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5384" h="146805">
                      <a:moveTo>
                        <a:pt x="0" y="35593"/>
                      </a:moveTo>
                      <a:cubicBezTo>
                        <a:pt x="5026" y="63801"/>
                        <a:pt x="26853" y="128184"/>
                        <a:pt x="38631" y="142626"/>
                      </a:cubicBezTo>
                      <a:cubicBezTo>
                        <a:pt x="152577" y="165743"/>
                        <a:pt x="340772" y="89488"/>
                        <a:pt x="324381" y="1"/>
                      </a:cubicBezTo>
                      <a:cubicBezTo>
                        <a:pt x="203308" y="7621"/>
                        <a:pt x="133773" y="50833"/>
                        <a:pt x="0" y="3559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1" name="楕円 60"/>
                <p:cNvSpPr/>
                <p:nvPr/>
              </p:nvSpPr>
              <p:spPr>
                <a:xfrm>
                  <a:off x="1156893" y="3523856"/>
                  <a:ext cx="101600" cy="83502"/>
                </a:xfrm>
                <a:prstGeom prst="ellipse">
                  <a:avLst/>
                </a:prstGeom>
                <a:solidFill>
                  <a:srgbClr val="FFCE9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63" name="フリーフォーム 62"/>
              <p:cNvSpPr/>
              <p:nvPr/>
            </p:nvSpPr>
            <p:spPr>
              <a:xfrm rot="767850">
                <a:off x="1312298" y="3273975"/>
                <a:ext cx="125249" cy="23537"/>
              </a:xfrm>
              <a:custGeom>
                <a:avLst/>
                <a:gdLst>
                  <a:gd name="connsiteX0" fmla="*/ 0 w 134112"/>
                  <a:gd name="connsiteY0" fmla="*/ 0 h 6096"/>
                  <a:gd name="connsiteX1" fmla="*/ 134112 w 134112"/>
                  <a:gd name="connsiteY1" fmla="*/ 6096 h 6096"/>
                  <a:gd name="connsiteX2" fmla="*/ 128016 w 134112"/>
                  <a:gd name="connsiteY2" fmla="*/ 0 h 6096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17106 h 27106"/>
                  <a:gd name="connsiteX1" fmla="*/ 10000 w 10000"/>
                  <a:gd name="connsiteY1" fmla="*/ 27106 h 27106"/>
                  <a:gd name="connsiteX0" fmla="*/ 0 w 10000"/>
                  <a:gd name="connsiteY0" fmla="*/ 31341 h 41341"/>
                  <a:gd name="connsiteX1" fmla="*/ 10000 w 10000"/>
                  <a:gd name="connsiteY1" fmla="*/ 41341 h 4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41341">
                    <a:moveTo>
                      <a:pt x="0" y="31341"/>
                    </a:moveTo>
                    <a:cubicBezTo>
                      <a:pt x="3049" y="-9075"/>
                      <a:pt x="7519" y="-15117"/>
                      <a:pt x="10000" y="41341"/>
                    </a:cubicBezTo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49" name="テキスト ボックス 5"/>
            <p:cNvSpPr txBox="1"/>
            <p:nvPr/>
          </p:nvSpPr>
          <p:spPr>
            <a:xfrm>
              <a:off x="3237874" y="4954387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481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グループ化 2050"/>
          <p:cNvGrpSpPr/>
          <p:nvPr/>
        </p:nvGrpSpPr>
        <p:grpSpPr>
          <a:xfrm>
            <a:off x="749864" y="372727"/>
            <a:ext cx="3423598" cy="4725356"/>
            <a:chOff x="749864" y="372727"/>
            <a:chExt cx="3423598" cy="4725356"/>
          </a:xfrm>
        </p:grpSpPr>
        <p:grpSp>
          <p:nvGrpSpPr>
            <p:cNvPr id="2050" name="グループ化 2049"/>
            <p:cNvGrpSpPr/>
            <p:nvPr/>
          </p:nvGrpSpPr>
          <p:grpSpPr>
            <a:xfrm>
              <a:off x="749864" y="372727"/>
              <a:ext cx="3418010" cy="4561426"/>
              <a:chOff x="749864" y="372727"/>
              <a:chExt cx="3418010" cy="4561426"/>
            </a:xfrm>
          </p:grpSpPr>
          <p:grpSp>
            <p:nvGrpSpPr>
              <p:cNvPr id="26" name="グループ化 25"/>
              <p:cNvGrpSpPr/>
              <p:nvPr/>
            </p:nvGrpSpPr>
            <p:grpSpPr>
              <a:xfrm>
                <a:off x="1253329" y="1172212"/>
                <a:ext cx="2914545" cy="3761941"/>
                <a:chOff x="923129" y="348527"/>
                <a:chExt cx="2914545" cy="3761941"/>
              </a:xfrm>
            </p:grpSpPr>
            <p:sp>
              <p:nvSpPr>
                <p:cNvPr id="25" name="楕円 24"/>
                <p:cNvSpPr/>
                <p:nvPr/>
              </p:nvSpPr>
              <p:spPr>
                <a:xfrm>
                  <a:off x="1955637" y="348527"/>
                  <a:ext cx="796422" cy="807399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3" name="楕円 22"/>
                <p:cNvSpPr/>
                <p:nvPr/>
              </p:nvSpPr>
              <p:spPr>
                <a:xfrm>
                  <a:off x="1562432" y="874180"/>
                  <a:ext cx="796422" cy="78407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4" name="楕円 23"/>
                <p:cNvSpPr/>
                <p:nvPr/>
              </p:nvSpPr>
              <p:spPr>
                <a:xfrm>
                  <a:off x="2364121" y="874180"/>
                  <a:ext cx="796422" cy="78407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8" name="フリーフォーム 27"/>
                <p:cNvSpPr/>
                <p:nvPr/>
              </p:nvSpPr>
              <p:spPr>
                <a:xfrm rot="2924671">
                  <a:off x="3547433" y="2160690"/>
                  <a:ext cx="436629" cy="143853"/>
                </a:xfrm>
                <a:custGeom>
                  <a:avLst/>
                  <a:gdLst>
                    <a:gd name="connsiteX0" fmla="*/ 0 w 1230086"/>
                    <a:gd name="connsiteY0" fmla="*/ 21771 h 333828"/>
                    <a:gd name="connsiteX1" fmla="*/ 1230086 w 1230086"/>
                    <a:gd name="connsiteY1" fmla="*/ 0 h 333828"/>
                    <a:gd name="connsiteX2" fmla="*/ 653143 w 1230086"/>
                    <a:gd name="connsiteY2" fmla="*/ 333828 h 333828"/>
                    <a:gd name="connsiteX3" fmla="*/ 0 w 1230086"/>
                    <a:gd name="connsiteY3" fmla="*/ 21771 h 333828"/>
                    <a:gd name="connsiteX0" fmla="*/ 0 w 1231446"/>
                    <a:gd name="connsiteY0" fmla="*/ 1360 h 333828"/>
                    <a:gd name="connsiteX1" fmla="*/ 1231446 w 1231446"/>
                    <a:gd name="connsiteY1" fmla="*/ 0 h 333828"/>
                    <a:gd name="connsiteX2" fmla="*/ 654503 w 1231446"/>
                    <a:gd name="connsiteY2" fmla="*/ 333828 h 333828"/>
                    <a:gd name="connsiteX3" fmla="*/ 0 w 1231446"/>
                    <a:gd name="connsiteY3" fmla="*/ 1360 h 333828"/>
                    <a:gd name="connsiteX0" fmla="*/ 0 w 1231446"/>
                    <a:gd name="connsiteY0" fmla="*/ 1360 h 298128"/>
                    <a:gd name="connsiteX1" fmla="*/ 1231446 w 1231446"/>
                    <a:gd name="connsiteY1" fmla="*/ 0 h 298128"/>
                    <a:gd name="connsiteX2" fmla="*/ 528437 w 1231446"/>
                    <a:gd name="connsiteY2" fmla="*/ 298127 h 298128"/>
                    <a:gd name="connsiteX3" fmla="*/ 0 w 1231446"/>
                    <a:gd name="connsiteY3" fmla="*/ 1360 h 298128"/>
                    <a:gd name="connsiteX0" fmla="*/ 0 w 1231446"/>
                    <a:gd name="connsiteY0" fmla="*/ 43926 h 340694"/>
                    <a:gd name="connsiteX1" fmla="*/ 1231446 w 1231446"/>
                    <a:gd name="connsiteY1" fmla="*/ 42566 h 340694"/>
                    <a:gd name="connsiteX2" fmla="*/ 528437 w 1231446"/>
                    <a:gd name="connsiteY2" fmla="*/ 340693 h 340694"/>
                    <a:gd name="connsiteX3" fmla="*/ 0 w 1231446"/>
                    <a:gd name="connsiteY3" fmla="*/ 43926 h 340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1446" h="340694">
                      <a:moveTo>
                        <a:pt x="0" y="43926"/>
                      </a:moveTo>
                      <a:cubicBezTo>
                        <a:pt x="417363" y="-54340"/>
                        <a:pt x="820964" y="43019"/>
                        <a:pt x="1231446" y="42566"/>
                      </a:cubicBezTo>
                      <a:lnTo>
                        <a:pt x="528437" y="340693"/>
                      </a:lnTo>
                      <a:lnTo>
                        <a:pt x="0" y="43926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7" name="フリーフォーム 26"/>
                <p:cNvSpPr/>
                <p:nvPr/>
              </p:nvSpPr>
              <p:spPr>
                <a:xfrm rot="18712565">
                  <a:off x="799770" y="2155968"/>
                  <a:ext cx="436629" cy="189912"/>
                </a:xfrm>
                <a:custGeom>
                  <a:avLst/>
                  <a:gdLst>
                    <a:gd name="connsiteX0" fmla="*/ 0 w 1230086"/>
                    <a:gd name="connsiteY0" fmla="*/ 21771 h 333828"/>
                    <a:gd name="connsiteX1" fmla="*/ 1230086 w 1230086"/>
                    <a:gd name="connsiteY1" fmla="*/ 0 h 333828"/>
                    <a:gd name="connsiteX2" fmla="*/ 653143 w 1230086"/>
                    <a:gd name="connsiteY2" fmla="*/ 333828 h 333828"/>
                    <a:gd name="connsiteX3" fmla="*/ 0 w 1230086"/>
                    <a:gd name="connsiteY3" fmla="*/ 21771 h 333828"/>
                    <a:gd name="connsiteX0" fmla="*/ 0 w 1231446"/>
                    <a:gd name="connsiteY0" fmla="*/ 1360 h 333828"/>
                    <a:gd name="connsiteX1" fmla="*/ 1231446 w 1231446"/>
                    <a:gd name="connsiteY1" fmla="*/ 0 h 333828"/>
                    <a:gd name="connsiteX2" fmla="*/ 654503 w 1231446"/>
                    <a:gd name="connsiteY2" fmla="*/ 333828 h 333828"/>
                    <a:gd name="connsiteX3" fmla="*/ 0 w 1231446"/>
                    <a:gd name="connsiteY3" fmla="*/ 1360 h 333828"/>
                    <a:gd name="connsiteX0" fmla="*/ 0 w 1231446"/>
                    <a:gd name="connsiteY0" fmla="*/ 1360 h 399140"/>
                    <a:gd name="connsiteX1" fmla="*/ 1231446 w 1231446"/>
                    <a:gd name="connsiteY1" fmla="*/ 0 h 399140"/>
                    <a:gd name="connsiteX2" fmla="*/ 751715 w 1231446"/>
                    <a:gd name="connsiteY2" fmla="*/ 399139 h 399140"/>
                    <a:gd name="connsiteX3" fmla="*/ 0 w 1231446"/>
                    <a:gd name="connsiteY3" fmla="*/ 1360 h 399140"/>
                    <a:gd name="connsiteX0" fmla="*/ 0 w 1231446"/>
                    <a:gd name="connsiteY0" fmla="*/ 32975 h 430755"/>
                    <a:gd name="connsiteX1" fmla="*/ 1231446 w 1231446"/>
                    <a:gd name="connsiteY1" fmla="*/ 31615 h 430755"/>
                    <a:gd name="connsiteX2" fmla="*/ 751715 w 1231446"/>
                    <a:gd name="connsiteY2" fmla="*/ 430754 h 430755"/>
                    <a:gd name="connsiteX3" fmla="*/ 0 w 1231446"/>
                    <a:gd name="connsiteY3" fmla="*/ 32975 h 430755"/>
                    <a:gd name="connsiteX0" fmla="*/ 0 w 1231446"/>
                    <a:gd name="connsiteY0" fmla="*/ 51998 h 449778"/>
                    <a:gd name="connsiteX1" fmla="*/ 1231446 w 1231446"/>
                    <a:gd name="connsiteY1" fmla="*/ 50638 h 449778"/>
                    <a:gd name="connsiteX2" fmla="*/ 751715 w 1231446"/>
                    <a:gd name="connsiteY2" fmla="*/ 449777 h 449778"/>
                    <a:gd name="connsiteX3" fmla="*/ 0 w 1231446"/>
                    <a:gd name="connsiteY3" fmla="*/ 51998 h 44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1446" h="449778">
                      <a:moveTo>
                        <a:pt x="0" y="51998"/>
                      </a:moveTo>
                      <a:cubicBezTo>
                        <a:pt x="410482" y="51545"/>
                        <a:pt x="835683" y="-63863"/>
                        <a:pt x="1231446" y="50638"/>
                      </a:cubicBezTo>
                      <a:lnTo>
                        <a:pt x="751715" y="449777"/>
                      </a:lnTo>
                      <a:lnTo>
                        <a:pt x="0" y="51998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9" name="楕円 18"/>
                <p:cNvSpPr/>
                <p:nvPr/>
              </p:nvSpPr>
              <p:spPr>
                <a:xfrm>
                  <a:off x="1183459" y="1378843"/>
                  <a:ext cx="796422" cy="74521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1" name="楕円 20"/>
                <p:cNvSpPr/>
                <p:nvPr/>
              </p:nvSpPr>
              <p:spPr>
                <a:xfrm>
                  <a:off x="1979881" y="1389686"/>
                  <a:ext cx="796422" cy="74521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2" name="楕円 21"/>
                <p:cNvSpPr/>
                <p:nvPr/>
              </p:nvSpPr>
              <p:spPr>
                <a:xfrm>
                  <a:off x="2776303" y="1378843"/>
                  <a:ext cx="796422" cy="74521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2" name="グループ化 1"/>
                <p:cNvGrpSpPr>
                  <a:grpSpLocks noChangeAspect="1"/>
                </p:cNvGrpSpPr>
                <p:nvPr/>
              </p:nvGrpSpPr>
              <p:grpSpPr>
                <a:xfrm>
                  <a:off x="950085" y="2032915"/>
                  <a:ext cx="2845282" cy="2077553"/>
                  <a:chOff x="1115109" y="2235200"/>
                  <a:chExt cx="3616568" cy="2640726"/>
                </a:xfrm>
              </p:grpSpPr>
              <p:grpSp>
                <p:nvGrpSpPr>
                  <p:cNvPr id="3" name="グループ化 2"/>
                  <p:cNvGrpSpPr/>
                  <p:nvPr/>
                </p:nvGrpSpPr>
                <p:grpSpPr>
                  <a:xfrm>
                    <a:off x="1115109" y="2235200"/>
                    <a:ext cx="3616568" cy="2640726"/>
                    <a:chOff x="1115109" y="2235200"/>
                    <a:chExt cx="3616568" cy="2640726"/>
                  </a:xfrm>
                </p:grpSpPr>
                <p:sp>
                  <p:nvSpPr>
                    <p:cNvPr id="16" name="フリーフォーム 15"/>
                    <p:cNvSpPr/>
                    <p:nvPr/>
                  </p:nvSpPr>
                  <p:spPr>
                    <a:xfrm>
                      <a:off x="1341121" y="2367280"/>
                      <a:ext cx="3129280" cy="2508646"/>
                    </a:xfrm>
                    <a:custGeom>
                      <a:avLst/>
                      <a:gdLst>
                        <a:gd name="connsiteX0" fmla="*/ 0 w 3129280"/>
                        <a:gd name="connsiteY0" fmla="*/ 10160 h 2458720"/>
                        <a:gd name="connsiteX1" fmla="*/ 375920 w 3129280"/>
                        <a:gd name="connsiteY1" fmla="*/ 2458720 h 2458720"/>
                        <a:gd name="connsiteX2" fmla="*/ 2844800 w 3129280"/>
                        <a:gd name="connsiteY2" fmla="*/ 2438400 h 2458720"/>
                        <a:gd name="connsiteX3" fmla="*/ 3129280 w 3129280"/>
                        <a:gd name="connsiteY3" fmla="*/ 0 h 2458720"/>
                        <a:gd name="connsiteX4" fmla="*/ 0 w 3129280"/>
                        <a:gd name="connsiteY4" fmla="*/ 10160 h 2458720"/>
                        <a:gd name="connsiteX0" fmla="*/ 0 w 3369163"/>
                        <a:gd name="connsiteY0" fmla="*/ 10160 h 2754140"/>
                        <a:gd name="connsiteX1" fmla="*/ 375920 w 3369163"/>
                        <a:gd name="connsiteY1" fmla="*/ 2458720 h 2754140"/>
                        <a:gd name="connsiteX2" fmla="*/ 2844800 w 3369163"/>
                        <a:gd name="connsiteY2" fmla="*/ 2438400 h 2754140"/>
                        <a:gd name="connsiteX3" fmla="*/ 3129280 w 3369163"/>
                        <a:gd name="connsiteY3" fmla="*/ 0 h 2754140"/>
                        <a:gd name="connsiteX4" fmla="*/ 0 w 3369163"/>
                        <a:gd name="connsiteY4" fmla="*/ 10160 h 2754140"/>
                        <a:gd name="connsiteX0" fmla="*/ 0 w 3621566"/>
                        <a:gd name="connsiteY0" fmla="*/ 10164 h 2754144"/>
                        <a:gd name="connsiteX1" fmla="*/ 375920 w 3621566"/>
                        <a:gd name="connsiteY1" fmla="*/ 2458724 h 2754144"/>
                        <a:gd name="connsiteX2" fmla="*/ 2844800 w 3621566"/>
                        <a:gd name="connsiteY2" fmla="*/ 2438404 h 2754144"/>
                        <a:gd name="connsiteX3" fmla="*/ 3129280 w 3621566"/>
                        <a:gd name="connsiteY3" fmla="*/ 4 h 2754144"/>
                        <a:gd name="connsiteX4" fmla="*/ 0 w 3621566"/>
                        <a:gd name="connsiteY4" fmla="*/ 10164 h 2754144"/>
                        <a:gd name="connsiteX0" fmla="*/ 471551 w 4093117"/>
                        <a:gd name="connsiteY0" fmla="*/ 10164 h 2754144"/>
                        <a:gd name="connsiteX1" fmla="*/ 847471 w 4093117"/>
                        <a:gd name="connsiteY1" fmla="*/ 2458724 h 2754144"/>
                        <a:gd name="connsiteX2" fmla="*/ 3316351 w 4093117"/>
                        <a:gd name="connsiteY2" fmla="*/ 2438404 h 2754144"/>
                        <a:gd name="connsiteX3" fmla="*/ 3600831 w 4093117"/>
                        <a:gd name="connsiteY3" fmla="*/ 4 h 2754144"/>
                        <a:gd name="connsiteX4" fmla="*/ 471551 w 4093117"/>
                        <a:gd name="connsiteY4" fmla="*/ 10164 h 2754144"/>
                        <a:gd name="connsiteX0" fmla="*/ 0 w 3621566"/>
                        <a:gd name="connsiteY0" fmla="*/ 10164 h 2754144"/>
                        <a:gd name="connsiteX1" fmla="*/ 375920 w 3621566"/>
                        <a:gd name="connsiteY1" fmla="*/ 2458724 h 2754144"/>
                        <a:gd name="connsiteX2" fmla="*/ 2844800 w 3621566"/>
                        <a:gd name="connsiteY2" fmla="*/ 2438404 h 2754144"/>
                        <a:gd name="connsiteX3" fmla="*/ 3129280 w 3621566"/>
                        <a:gd name="connsiteY3" fmla="*/ 4 h 2754144"/>
                        <a:gd name="connsiteX4" fmla="*/ 0 w 3621566"/>
                        <a:gd name="connsiteY4" fmla="*/ 10164 h 2754144"/>
                        <a:gd name="connsiteX0" fmla="*/ 0 w 3621566"/>
                        <a:gd name="connsiteY0" fmla="*/ 10164 h 2754144"/>
                        <a:gd name="connsiteX1" fmla="*/ 375920 w 3621566"/>
                        <a:gd name="connsiteY1" fmla="*/ 2458724 h 2754144"/>
                        <a:gd name="connsiteX2" fmla="*/ 2844800 w 3621566"/>
                        <a:gd name="connsiteY2" fmla="*/ 2438404 h 2754144"/>
                        <a:gd name="connsiteX3" fmla="*/ 3129280 w 3621566"/>
                        <a:gd name="connsiteY3" fmla="*/ 4 h 2754144"/>
                        <a:gd name="connsiteX4" fmla="*/ 0 w 3621566"/>
                        <a:gd name="connsiteY4" fmla="*/ 10164 h 2754144"/>
                        <a:gd name="connsiteX0" fmla="*/ 211958 w 3833524"/>
                        <a:gd name="connsiteY0" fmla="*/ 10164 h 2754144"/>
                        <a:gd name="connsiteX1" fmla="*/ 587878 w 3833524"/>
                        <a:gd name="connsiteY1" fmla="*/ 2458724 h 2754144"/>
                        <a:gd name="connsiteX2" fmla="*/ 3056758 w 3833524"/>
                        <a:gd name="connsiteY2" fmla="*/ 2438404 h 2754144"/>
                        <a:gd name="connsiteX3" fmla="*/ 3341238 w 3833524"/>
                        <a:gd name="connsiteY3" fmla="*/ 4 h 2754144"/>
                        <a:gd name="connsiteX4" fmla="*/ 211958 w 3833524"/>
                        <a:gd name="connsiteY4" fmla="*/ 10164 h 2754144"/>
                        <a:gd name="connsiteX0" fmla="*/ 173928 w 3795494"/>
                        <a:gd name="connsiteY0" fmla="*/ 10164 h 2669224"/>
                        <a:gd name="connsiteX1" fmla="*/ 549848 w 3795494"/>
                        <a:gd name="connsiteY1" fmla="*/ 2458724 h 2669224"/>
                        <a:gd name="connsiteX2" fmla="*/ 3018728 w 3795494"/>
                        <a:gd name="connsiteY2" fmla="*/ 2438404 h 2669224"/>
                        <a:gd name="connsiteX3" fmla="*/ 3303208 w 3795494"/>
                        <a:gd name="connsiteY3" fmla="*/ 4 h 2669224"/>
                        <a:gd name="connsiteX4" fmla="*/ 173928 w 3795494"/>
                        <a:gd name="connsiteY4" fmla="*/ 10164 h 2669224"/>
                        <a:gd name="connsiteX0" fmla="*/ 155886 w 3777452"/>
                        <a:gd name="connsiteY0" fmla="*/ 10164 h 2648679"/>
                        <a:gd name="connsiteX1" fmla="*/ 531806 w 3777452"/>
                        <a:gd name="connsiteY1" fmla="*/ 2458724 h 2648679"/>
                        <a:gd name="connsiteX2" fmla="*/ 3000686 w 3777452"/>
                        <a:gd name="connsiteY2" fmla="*/ 2438404 h 2648679"/>
                        <a:gd name="connsiteX3" fmla="*/ 3285166 w 3777452"/>
                        <a:gd name="connsiteY3" fmla="*/ 4 h 2648679"/>
                        <a:gd name="connsiteX4" fmla="*/ 155886 w 3777452"/>
                        <a:gd name="connsiteY4" fmla="*/ 10164 h 2648679"/>
                        <a:gd name="connsiteX0" fmla="*/ 155886 w 3703336"/>
                        <a:gd name="connsiteY0" fmla="*/ 10164 h 2511891"/>
                        <a:gd name="connsiteX1" fmla="*/ 531806 w 3703336"/>
                        <a:gd name="connsiteY1" fmla="*/ 2458724 h 2511891"/>
                        <a:gd name="connsiteX2" fmla="*/ 3000686 w 3703336"/>
                        <a:gd name="connsiteY2" fmla="*/ 2438404 h 2511891"/>
                        <a:gd name="connsiteX3" fmla="*/ 3285166 w 3703336"/>
                        <a:gd name="connsiteY3" fmla="*/ 4 h 2511891"/>
                        <a:gd name="connsiteX4" fmla="*/ 155886 w 3703336"/>
                        <a:gd name="connsiteY4" fmla="*/ 10164 h 2511891"/>
                        <a:gd name="connsiteX0" fmla="*/ 155886 w 3703336"/>
                        <a:gd name="connsiteY0" fmla="*/ 10164 h 2511891"/>
                        <a:gd name="connsiteX1" fmla="*/ 531806 w 3703336"/>
                        <a:gd name="connsiteY1" fmla="*/ 2458724 h 2511891"/>
                        <a:gd name="connsiteX2" fmla="*/ 3000686 w 3703336"/>
                        <a:gd name="connsiteY2" fmla="*/ 2438404 h 2511891"/>
                        <a:gd name="connsiteX3" fmla="*/ 3285166 w 3703336"/>
                        <a:gd name="connsiteY3" fmla="*/ 4 h 2511891"/>
                        <a:gd name="connsiteX4" fmla="*/ 155886 w 3703336"/>
                        <a:gd name="connsiteY4" fmla="*/ 10164 h 2511891"/>
                        <a:gd name="connsiteX0" fmla="*/ 146742 w 3694192"/>
                        <a:gd name="connsiteY0" fmla="*/ 10164 h 2511891"/>
                        <a:gd name="connsiteX1" fmla="*/ 522662 w 3694192"/>
                        <a:gd name="connsiteY1" fmla="*/ 2458724 h 2511891"/>
                        <a:gd name="connsiteX2" fmla="*/ 2991542 w 3694192"/>
                        <a:gd name="connsiteY2" fmla="*/ 2438404 h 2511891"/>
                        <a:gd name="connsiteX3" fmla="*/ 3276022 w 3694192"/>
                        <a:gd name="connsiteY3" fmla="*/ 4 h 2511891"/>
                        <a:gd name="connsiteX4" fmla="*/ 146742 w 3694192"/>
                        <a:gd name="connsiteY4" fmla="*/ 10164 h 2511891"/>
                        <a:gd name="connsiteX0" fmla="*/ 146742 w 3694192"/>
                        <a:gd name="connsiteY0" fmla="*/ 10164 h 2499181"/>
                        <a:gd name="connsiteX1" fmla="*/ 522662 w 3694192"/>
                        <a:gd name="connsiteY1" fmla="*/ 2458724 h 2499181"/>
                        <a:gd name="connsiteX2" fmla="*/ 2991542 w 3694192"/>
                        <a:gd name="connsiteY2" fmla="*/ 2438404 h 2499181"/>
                        <a:gd name="connsiteX3" fmla="*/ 3276022 w 3694192"/>
                        <a:gd name="connsiteY3" fmla="*/ 4 h 2499181"/>
                        <a:gd name="connsiteX4" fmla="*/ 146742 w 3694192"/>
                        <a:gd name="connsiteY4" fmla="*/ 10164 h 2499181"/>
                        <a:gd name="connsiteX0" fmla="*/ 146742 w 3276022"/>
                        <a:gd name="connsiteY0" fmla="*/ 10160 h 2499177"/>
                        <a:gd name="connsiteX1" fmla="*/ 522662 w 3276022"/>
                        <a:gd name="connsiteY1" fmla="*/ 2458720 h 2499177"/>
                        <a:gd name="connsiteX2" fmla="*/ 2991542 w 3276022"/>
                        <a:gd name="connsiteY2" fmla="*/ 2438400 h 2499177"/>
                        <a:gd name="connsiteX3" fmla="*/ 3276022 w 3276022"/>
                        <a:gd name="connsiteY3" fmla="*/ 0 h 2499177"/>
                        <a:gd name="connsiteX4" fmla="*/ 146742 w 3276022"/>
                        <a:gd name="connsiteY4" fmla="*/ 10160 h 2499177"/>
                        <a:gd name="connsiteX0" fmla="*/ 0 w 3129280"/>
                        <a:gd name="connsiteY0" fmla="*/ 10160 h 2499177"/>
                        <a:gd name="connsiteX1" fmla="*/ 375920 w 3129280"/>
                        <a:gd name="connsiteY1" fmla="*/ 2458720 h 2499177"/>
                        <a:gd name="connsiteX2" fmla="*/ 2844800 w 3129280"/>
                        <a:gd name="connsiteY2" fmla="*/ 2438400 h 2499177"/>
                        <a:gd name="connsiteX3" fmla="*/ 3129280 w 3129280"/>
                        <a:gd name="connsiteY3" fmla="*/ 0 h 2499177"/>
                        <a:gd name="connsiteX4" fmla="*/ 0 w 3129280"/>
                        <a:gd name="connsiteY4" fmla="*/ 10160 h 2499177"/>
                        <a:gd name="connsiteX0" fmla="*/ 0 w 3129280"/>
                        <a:gd name="connsiteY0" fmla="*/ 10160 h 2511887"/>
                        <a:gd name="connsiteX1" fmla="*/ 375920 w 3129280"/>
                        <a:gd name="connsiteY1" fmla="*/ 2458720 h 2511887"/>
                        <a:gd name="connsiteX2" fmla="*/ 2844800 w 3129280"/>
                        <a:gd name="connsiteY2" fmla="*/ 2438400 h 2511887"/>
                        <a:gd name="connsiteX3" fmla="*/ 3129280 w 3129280"/>
                        <a:gd name="connsiteY3" fmla="*/ 0 h 2511887"/>
                        <a:gd name="connsiteX4" fmla="*/ 0 w 3129280"/>
                        <a:gd name="connsiteY4" fmla="*/ 10160 h 2511887"/>
                        <a:gd name="connsiteX0" fmla="*/ 0 w 3160062"/>
                        <a:gd name="connsiteY0" fmla="*/ 10160 h 2652814"/>
                        <a:gd name="connsiteX1" fmla="*/ 304800 w 3160062"/>
                        <a:gd name="connsiteY1" fmla="*/ 2468880 h 2652814"/>
                        <a:gd name="connsiteX2" fmla="*/ 2844800 w 3160062"/>
                        <a:gd name="connsiteY2" fmla="*/ 2438400 h 2652814"/>
                        <a:gd name="connsiteX3" fmla="*/ 3129280 w 3160062"/>
                        <a:gd name="connsiteY3" fmla="*/ 0 h 2652814"/>
                        <a:gd name="connsiteX4" fmla="*/ 0 w 3160062"/>
                        <a:gd name="connsiteY4" fmla="*/ 10160 h 2652814"/>
                        <a:gd name="connsiteX0" fmla="*/ 0 w 3160062"/>
                        <a:gd name="connsiteY0" fmla="*/ 10160 h 2641824"/>
                        <a:gd name="connsiteX1" fmla="*/ 304800 w 3160062"/>
                        <a:gd name="connsiteY1" fmla="*/ 2468880 h 2641824"/>
                        <a:gd name="connsiteX2" fmla="*/ 2844800 w 3160062"/>
                        <a:gd name="connsiteY2" fmla="*/ 2438400 h 2641824"/>
                        <a:gd name="connsiteX3" fmla="*/ 3129280 w 3160062"/>
                        <a:gd name="connsiteY3" fmla="*/ 0 h 2641824"/>
                        <a:gd name="connsiteX4" fmla="*/ 0 w 3160062"/>
                        <a:gd name="connsiteY4" fmla="*/ 10160 h 2641824"/>
                        <a:gd name="connsiteX0" fmla="*/ 0 w 3129280"/>
                        <a:gd name="connsiteY0" fmla="*/ 10160 h 2519830"/>
                        <a:gd name="connsiteX1" fmla="*/ 304800 w 3129280"/>
                        <a:gd name="connsiteY1" fmla="*/ 2468880 h 2519830"/>
                        <a:gd name="connsiteX2" fmla="*/ 2844800 w 3129280"/>
                        <a:gd name="connsiteY2" fmla="*/ 2438400 h 2519830"/>
                        <a:gd name="connsiteX3" fmla="*/ 3129280 w 3129280"/>
                        <a:gd name="connsiteY3" fmla="*/ 0 h 2519830"/>
                        <a:gd name="connsiteX4" fmla="*/ 0 w 3129280"/>
                        <a:gd name="connsiteY4" fmla="*/ 10160 h 2519830"/>
                        <a:gd name="connsiteX0" fmla="*/ 0 w 3129280"/>
                        <a:gd name="connsiteY0" fmla="*/ 10160 h 2535164"/>
                        <a:gd name="connsiteX1" fmla="*/ 304800 w 3129280"/>
                        <a:gd name="connsiteY1" fmla="*/ 2468880 h 2535164"/>
                        <a:gd name="connsiteX2" fmla="*/ 2844800 w 3129280"/>
                        <a:gd name="connsiteY2" fmla="*/ 2438400 h 2535164"/>
                        <a:gd name="connsiteX3" fmla="*/ 3129280 w 3129280"/>
                        <a:gd name="connsiteY3" fmla="*/ 0 h 2535164"/>
                        <a:gd name="connsiteX4" fmla="*/ 0 w 3129280"/>
                        <a:gd name="connsiteY4" fmla="*/ 10160 h 2535164"/>
                        <a:gd name="connsiteX0" fmla="*/ 0 w 3159499"/>
                        <a:gd name="connsiteY0" fmla="*/ 10160 h 2644627"/>
                        <a:gd name="connsiteX1" fmla="*/ 314960 w 3159499"/>
                        <a:gd name="connsiteY1" fmla="*/ 2448560 h 2644627"/>
                        <a:gd name="connsiteX2" fmla="*/ 2844800 w 3159499"/>
                        <a:gd name="connsiteY2" fmla="*/ 2438400 h 2644627"/>
                        <a:gd name="connsiteX3" fmla="*/ 3129280 w 3159499"/>
                        <a:gd name="connsiteY3" fmla="*/ 0 h 2644627"/>
                        <a:gd name="connsiteX4" fmla="*/ 0 w 3159499"/>
                        <a:gd name="connsiteY4" fmla="*/ 10160 h 2644627"/>
                        <a:gd name="connsiteX0" fmla="*/ 0 w 3129280"/>
                        <a:gd name="connsiteY0" fmla="*/ 10160 h 2508646"/>
                        <a:gd name="connsiteX1" fmla="*/ 314960 w 3129280"/>
                        <a:gd name="connsiteY1" fmla="*/ 2448560 h 2508646"/>
                        <a:gd name="connsiteX2" fmla="*/ 2844800 w 3129280"/>
                        <a:gd name="connsiteY2" fmla="*/ 2438400 h 2508646"/>
                        <a:gd name="connsiteX3" fmla="*/ 3129280 w 3129280"/>
                        <a:gd name="connsiteY3" fmla="*/ 0 h 2508646"/>
                        <a:gd name="connsiteX4" fmla="*/ 0 w 3129280"/>
                        <a:gd name="connsiteY4" fmla="*/ 10160 h 25086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29280" h="2508646">
                          <a:moveTo>
                            <a:pt x="0" y="10160"/>
                          </a:moveTo>
                          <a:cubicBezTo>
                            <a:pt x="59267" y="338667"/>
                            <a:pt x="196427" y="2358813"/>
                            <a:pt x="314960" y="2448560"/>
                          </a:cubicBezTo>
                          <a:cubicBezTo>
                            <a:pt x="433493" y="2538307"/>
                            <a:pt x="2721187" y="2521373"/>
                            <a:pt x="2844800" y="2438400"/>
                          </a:cubicBezTo>
                          <a:cubicBezTo>
                            <a:pt x="2968413" y="2355427"/>
                            <a:pt x="3115733" y="535093"/>
                            <a:pt x="3129280" y="0"/>
                          </a:cubicBezTo>
                          <a:lnTo>
                            <a:pt x="0" y="10160"/>
                          </a:lnTo>
                          <a:close/>
                        </a:path>
                      </a:pathLst>
                    </a:custGeom>
                    <a:solidFill>
                      <a:srgbClr val="AE8C4C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7" name="フリーフォーム 16"/>
                    <p:cNvSpPr/>
                    <p:nvPr/>
                  </p:nvSpPr>
                  <p:spPr>
                    <a:xfrm>
                      <a:off x="1389798" y="2387600"/>
                      <a:ext cx="2846922" cy="2428240"/>
                    </a:xfrm>
                    <a:custGeom>
                      <a:avLst/>
                      <a:gdLst>
                        <a:gd name="connsiteX0" fmla="*/ 0 w 3129280"/>
                        <a:gd name="connsiteY0" fmla="*/ 10160 h 2458720"/>
                        <a:gd name="connsiteX1" fmla="*/ 375920 w 3129280"/>
                        <a:gd name="connsiteY1" fmla="*/ 2458720 h 2458720"/>
                        <a:gd name="connsiteX2" fmla="*/ 2844800 w 3129280"/>
                        <a:gd name="connsiteY2" fmla="*/ 2438400 h 2458720"/>
                        <a:gd name="connsiteX3" fmla="*/ 3129280 w 3129280"/>
                        <a:gd name="connsiteY3" fmla="*/ 0 h 2458720"/>
                        <a:gd name="connsiteX4" fmla="*/ 0 w 3129280"/>
                        <a:gd name="connsiteY4" fmla="*/ 10160 h 2458720"/>
                        <a:gd name="connsiteX0" fmla="*/ 0 w 3369163"/>
                        <a:gd name="connsiteY0" fmla="*/ 10160 h 2754140"/>
                        <a:gd name="connsiteX1" fmla="*/ 375920 w 3369163"/>
                        <a:gd name="connsiteY1" fmla="*/ 2458720 h 2754140"/>
                        <a:gd name="connsiteX2" fmla="*/ 2844800 w 3369163"/>
                        <a:gd name="connsiteY2" fmla="*/ 2438400 h 2754140"/>
                        <a:gd name="connsiteX3" fmla="*/ 3129280 w 3369163"/>
                        <a:gd name="connsiteY3" fmla="*/ 0 h 2754140"/>
                        <a:gd name="connsiteX4" fmla="*/ 0 w 3369163"/>
                        <a:gd name="connsiteY4" fmla="*/ 10160 h 2754140"/>
                        <a:gd name="connsiteX0" fmla="*/ 0 w 3621566"/>
                        <a:gd name="connsiteY0" fmla="*/ 10164 h 2754144"/>
                        <a:gd name="connsiteX1" fmla="*/ 375920 w 3621566"/>
                        <a:gd name="connsiteY1" fmla="*/ 2458724 h 2754144"/>
                        <a:gd name="connsiteX2" fmla="*/ 2844800 w 3621566"/>
                        <a:gd name="connsiteY2" fmla="*/ 2438404 h 2754144"/>
                        <a:gd name="connsiteX3" fmla="*/ 3129280 w 3621566"/>
                        <a:gd name="connsiteY3" fmla="*/ 4 h 2754144"/>
                        <a:gd name="connsiteX4" fmla="*/ 0 w 3621566"/>
                        <a:gd name="connsiteY4" fmla="*/ 10164 h 2754144"/>
                        <a:gd name="connsiteX0" fmla="*/ 471551 w 4093117"/>
                        <a:gd name="connsiteY0" fmla="*/ 10164 h 2754144"/>
                        <a:gd name="connsiteX1" fmla="*/ 847471 w 4093117"/>
                        <a:gd name="connsiteY1" fmla="*/ 2458724 h 2754144"/>
                        <a:gd name="connsiteX2" fmla="*/ 3316351 w 4093117"/>
                        <a:gd name="connsiteY2" fmla="*/ 2438404 h 2754144"/>
                        <a:gd name="connsiteX3" fmla="*/ 3600831 w 4093117"/>
                        <a:gd name="connsiteY3" fmla="*/ 4 h 2754144"/>
                        <a:gd name="connsiteX4" fmla="*/ 471551 w 4093117"/>
                        <a:gd name="connsiteY4" fmla="*/ 10164 h 2754144"/>
                        <a:gd name="connsiteX0" fmla="*/ 0 w 3621566"/>
                        <a:gd name="connsiteY0" fmla="*/ 10164 h 2754144"/>
                        <a:gd name="connsiteX1" fmla="*/ 375920 w 3621566"/>
                        <a:gd name="connsiteY1" fmla="*/ 2458724 h 2754144"/>
                        <a:gd name="connsiteX2" fmla="*/ 2844800 w 3621566"/>
                        <a:gd name="connsiteY2" fmla="*/ 2438404 h 2754144"/>
                        <a:gd name="connsiteX3" fmla="*/ 3129280 w 3621566"/>
                        <a:gd name="connsiteY3" fmla="*/ 4 h 2754144"/>
                        <a:gd name="connsiteX4" fmla="*/ 0 w 3621566"/>
                        <a:gd name="connsiteY4" fmla="*/ 10164 h 2754144"/>
                        <a:gd name="connsiteX0" fmla="*/ 0 w 3621566"/>
                        <a:gd name="connsiteY0" fmla="*/ 10164 h 2754144"/>
                        <a:gd name="connsiteX1" fmla="*/ 375920 w 3621566"/>
                        <a:gd name="connsiteY1" fmla="*/ 2458724 h 2754144"/>
                        <a:gd name="connsiteX2" fmla="*/ 2844800 w 3621566"/>
                        <a:gd name="connsiteY2" fmla="*/ 2438404 h 2754144"/>
                        <a:gd name="connsiteX3" fmla="*/ 3129280 w 3621566"/>
                        <a:gd name="connsiteY3" fmla="*/ 4 h 2754144"/>
                        <a:gd name="connsiteX4" fmla="*/ 0 w 3621566"/>
                        <a:gd name="connsiteY4" fmla="*/ 10164 h 2754144"/>
                        <a:gd name="connsiteX0" fmla="*/ 211958 w 3833524"/>
                        <a:gd name="connsiteY0" fmla="*/ 10164 h 2754144"/>
                        <a:gd name="connsiteX1" fmla="*/ 587878 w 3833524"/>
                        <a:gd name="connsiteY1" fmla="*/ 2458724 h 2754144"/>
                        <a:gd name="connsiteX2" fmla="*/ 3056758 w 3833524"/>
                        <a:gd name="connsiteY2" fmla="*/ 2438404 h 2754144"/>
                        <a:gd name="connsiteX3" fmla="*/ 3341238 w 3833524"/>
                        <a:gd name="connsiteY3" fmla="*/ 4 h 2754144"/>
                        <a:gd name="connsiteX4" fmla="*/ 211958 w 3833524"/>
                        <a:gd name="connsiteY4" fmla="*/ 10164 h 2754144"/>
                        <a:gd name="connsiteX0" fmla="*/ 173928 w 3795494"/>
                        <a:gd name="connsiteY0" fmla="*/ 10164 h 2669224"/>
                        <a:gd name="connsiteX1" fmla="*/ 549848 w 3795494"/>
                        <a:gd name="connsiteY1" fmla="*/ 2458724 h 2669224"/>
                        <a:gd name="connsiteX2" fmla="*/ 3018728 w 3795494"/>
                        <a:gd name="connsiteY2" fmla="*/ 2438404 h 2669224"/>
                        <a:gd name="connsiteX3" fmla="*/ 3303208 w 3795494"/>
                        <a:gd name="connsiteY3" fmla="*/ 4 h 2669224"/>
                        <a:gd name="connsiteX4" fmla="*/ 173928 w 3795494"/>
                        <a:gd name="connsiteY4" fmla="*/ 10164 h 2669224"/>
                        <a:gd name="connsiteX0" fmla="*/ 155886 w 3777452"/>
                        <a:gd name="connsiteY0" fmla="*/ 10164 h 2648679"/>
                        <a:gd name="connsiteX1" fmla="*/ 531806 w 3777452"/>
                        <a:gd name="connsiteY1" fmla="*/ 2458724 h 2648679"/>
                        <a:gd name="connsiteX2" fmla="*/ 3000686 w 3777452"/>
                        <a:gd name="connsiteY2" fmla="*/ 2438404 h 2648679"/>
                        <a:gd name="connsiteX3" fmla="*/ 3285166 w 3777452"/>
                        <a:gd name="connsiteY3" fmla="*/ 4 h 2648679"/>
                        <a:gd name="connsiteX4" fmla="*/ 155886 w 3777452"/>
                        <a:gd name="connsiteY4" fmla="*/ 10164 h 2648679"/>
                        <a:gd name="connsiteX0" fmla="*/ 155886 w 3703336"/>
                        <a:gd name="connsiteY0" fmla="*/ 10164 h 2511891"/>
                        <a:gd name="connsiteX1" fmla="*/ 531806 w 3703336"/>
                        <a:gd name="connsiteY1" fmla="*/ 2458724 h 2511891"/>
                        <a:gd name="connsiteX2" fmla="*/ 3000686 w 3703336"/>
                        <a:gd name="connsiteY2" fmla="*/ 2438404 h 2511891"/>
                        <a:gd name="connsiteX3" fmla="*/ 3285166 w 3703336"/>
                        <a:gd name="connsiteY3" fmla="*/ 4 h 2511891"/>
                        <a:gd name="connsiteX4" fmla="*/ 155886 w 3703336"/>
                        <a:gd name="connsiteY4" fmla="*/ 10164 h 2511891"/>
                        <a:gd name="connsiteX0" fmla="*/ 155886 w 3703336"/>
                        <a:gd name="connsiteY0" fmla="*/ 10164 h 2511891"/>
                        <a:gd name="connsiteX1" fmla="*/ 531806 w 3703336"/>
                        <a:gd name="connsiteY1" fmla="*/ 2458724 h 2511891"/>
                        <a:gd name="connsiteX2" fmla="*/ 3000686 w 3703336"/>
                        <a:gd name="connsiteY2" fmla="*/ 2438404 h 2511891"/>
                        <a:gd name="connsiteX3" fmla="*/ 3285166 w 3703336"/>
                        <a:gd name="connsiteY3" fmla="*/ 4 h 2511891"/>
                        <a:gd name="connsiteX4" fmla="*/ 155886 w 3703336"/>
                        <a:gd name="connsiteY4" fmla="*/ 10164 h 2511891"/>
                        <a:gd name="connsiteX0" fmla="*/ 146742 w 3694192"/>
                        <a:gd name="connsiteY0" fmla="*/ 10164 h 2511891"/>
                        <a:gd name="connsiteX1" fmla="*/ 522662 w 3694192"/>
                        <a:gd name="connsiteY1" fmla="*/ 2458724 h 2511891"/>
                        <a:gd name="connsiteX2" fmla="*/ 2991542 w 3694192"/>
                        <a:gd name="connsiteY2" fmla="*/ 2438404 h 2511891"/>
                        <a:gd name="connsiteX3" fmla="*/ 3276022 w 3694192"/>
                        <a:gd name="connsiteY3" fmla="*/ 4 h 2511891"/>
                        <a:gd name="connsiteX4" fmla="*/ 146742 w 3694192"/>
                        <a:gd name="connsiteY4" fmla="*/ 10164 h 2511891"/>
                        <a:gd name="connsiteX0" fmla="*/ 146742 w 3694192"/>
                        <a:gd name="connsiteY0" fmla="*/ 10164 h 2499181"/>
                        <a:gd name="connsiteX1" fmla="*/ 522662 w 3694192"/>
                        <a:gd name="connsiteY1" fmla="*/ 2458724 h 2499181"/>
                        <a:gd name="connsiteX2" fmla="*/ 2991542 w 3694192"/>
                        <a:gd name="connsiteY2" fmla="*/ 2438404 h 2499181"/>
                        <a:gd name="connsiteX3" fmla="*/ 3276022 w 3694192"/>
                        <a:gd name="connsiteY3" fmla="*/ 4 h 2499181"/>
                        <a:gd name="connsiteX4" fmla="*/ 146742 w 3694192"/>
                        <a:gd name="connsiteY4" fmla="*/ 10164 h 2499181"/>
                        <a:gd name="connsiteX0" fmla="*/ 146742 w 3276022"/>
                        <a:gd name="connsiteY0" fmla="*/ 10160 h 2499177"/>
                        <a:gd name="connsiteX1" fmla="*/ 522662 w 3276022"/>
                        <a:gd name="connsiteY1" fmla="*/ 2458720 h 2499177"/>
                        <a:gd name="connsiteX2" fmla="*/ 2991542 w 3276022"/>
                        <a:gd name="connsiteY2" fmla="*/ 2438400 h 2499177"/>
                        <a:gd name="connsiteX3" fmla="*/ 3276022 w 3276022"/>
                        <a:gd name="connsiteY3" fmla="*/ 0 h 2499177"/>
                        <a:gd name="connsiteX4" fmla="*/ 146742 w 3276022"/>
                        <a:gd name="connsiteY4" fmla="*/ 10160 h 2499177"/>
                        <a:gd name="connsiteX0" fmla="*/ 0 w 3129280"/>
                        <a:gd name="connsiteY0" fmla="*/ 10160 h 2499177"/>
                        <a:gd name="connsiteX1" fmla="*/ 375920 w 3129280"/>
                        <a:gd name="connsiteY1" fmla="*/ 2458720 h 2499177"/>
                        <a:gd name="connsiteX2" fmla="*/ 2844800 w 3129280"/>
                        <a:gd name="connsiteY2" fmla="*/ 2438400 h 2499177"/>
                        <a:gd name="connsiteX3" fmla="*/ 3129280 w 3129280"/>
                        <a:gd name="connsiteY3" fmla="*/ 0 h 2499177"/>
                        <a:gd name="connsiteX4" fmla="*/ 0 w 3129280"/>
                        <a:gd name="connsiteY4" fmla="*/ 10160 h 2499177"/>
                        <a:gd name="connsiteX0" fmla="*/ 0 w 3129280"/>
                        <a:gd name="connsiteY0" fmla="*/ 10160 h 2511887"/>
                        <a:gd name="connsiteX1" fmla="*/ 375920 w 3129280"/>
                        <a:gd name="connsiteY1" fmla="*/ 2458720 h 2511887"/>
                        <a:gd name="connsiteX2" fmla="*/ 2844800 w 3129280"/>
                        <a:gd name="connsiteY2" fmla="*/ 2438400 h 2511887"/>
                        <a:gd name="connsiteX3" fmla="*/ 3129280 w 3129280"/>
                        <a:gd name="connsiteY3" fmla="*/ 0 h 2511887"/>
                        <a:gd name="connsiteX4" fmla="*/ 0 w 3129280"/>
                        <a:gd name="connsiteY4" fmla="*/ 10160 h 2511887"/>
                        <a:gd name="connsiteX0" fmla="*/ 0 w 3160062"/>
                        <a:gd name="connsiteY0" fmla="*/ 10160 h 2652814"/>
                        <a:gd name="connsiteX1" fmla="*/ 304800 w 3160062"/>
                        <a:gd name="connsiteY1" fmla="*/ 2468880 h 2652814"/>
                        <a:gd name="connsiteX2" fmla="*/ 2844800 w 3160062"/>
                        <a:gd name="connsiteY2" fmla="*/ 2438400 h 2652814"/>
                        <a:gd name="connsiteX3" fmla="*/ 3129280 w 3160062"/>
                        <a:gd name="connsiteY3" fmla="*/ 0 h 2652814"/>
                        <a:gd name="connsiteX4" fmla="*/ 0 w 3160062"/>
                        <a:gd name="connsiteY4" fmla="*/ 10160 h 2652814"/>
                        <a:gd name="connsiteX0" fmla="*/ 0 w 3160062"/>
                        <a:gd name="connsiteY0" fmla="*/ 10160 h 2641824"/>
                        <a:gd name="connsiteX1" fmla="*/ 304800 w 3160062"/>
                        <a:gd name="connsiteY1" fmla="*/ 2468880 h 2641824"/>
                        <a:gd name="connsiteX2" fmla="*/ 2844800 w 3160062"/>
                        <a:gd name="connsiteY2" fmla="*/ 2438400 h 2641824"/>
                        <a:gd name="connsiteX3" fmla="*/ 3129280 w 3160062"/>
                        <a:gd name="connsiteY3" fmla="*/ 0 h 2641824"/>
                        <a:gd name="connsiteX4" fmla="*/ 0 w 3160062"/>
                        <a:gd name="connsiteY4" fmla="*/ 10160 h 2641824"/>
                        <a:gd name="connsiteX0" fmla="*/ 0 w 3129280"/>
                        <a:gd name="connsiteY0" fmla="*/ 10160 h 2519830"/>
                        <a:gd name="connsiteX1" fmla="*/ 304800 w 3129280"/>
                        <a:gd name="connsiteY1" fmla="*/ 2468880 h 2519830"/>
                        <a:gd name="connsiteX2" fmla="*/ 2844800 w 3129280"/>
                        <a:gd name="connsiteY2" fmla="*/ 2438400 h 2519830"/>
                        <a:gd name="connsiteX3" fmla="*/ 3129280 w 3129280"/>
                        <a:gd name="connsiteY3" fmla="*/ 0 h 2519830"/>
                        <a:gd name="connsiteX4" fmla="*/ 0 w 3129280"/>
                        <a:gd name="connsiteY4" fmla="*/ 10160 h 2519830"/>
                        <a:gd name="connsiteX0" fmla="*/ 0 w 3129280"/>
                        <a:gd name="connsiteY0" fmla="*/ 10160 h 2535164"/>
                        <a:gd name="connsiteX1" fmla="*/ 304800 w 3129280"/>
                        <a:gd name="connsiteY1" fmla="*/ 2468880 h 2535164"/>
                        <a:gd name="connsiteX2" fmla="*/ 2844800 w 3129280"/>
                        <a:gd name="connsiteY2" fmla="*/ 2438400 h 2535164"/>
                        <a:gd name="connsiteX3" fmla="*/ 3129280 w 3129280"/>
                        <a:gd name="connsiteY3" fmla="*/ 0 h 2535164"/>
                        <a:gd name="connsiteX4" fmla="*/ 0 w 3129280"/>
                        <a:gd name="connsiteY4" fmla="*/ 10160 h 2535164"/>
                        <a:gd name="connsiteX0" fmla="*/ 0 w 3159499"/>
                        <a:gd name="connsiteY0" fmla="*/ 10160 h 2644627"/>
                        <a:gd name="connsiteX1" fmla="*/ 314960 w 3159499"/>
                        <a:gd name="connsiteY1" fmla="*/ 2448560 h 2644627"/>
                        <a:gd name="connsiteX2" fmla="*/ 2844800 w 3159499"/>
                        <a:gd name="connsiteY2" fmla="*/ 2438400 h 2644627"/>
                        <a:gd name="connsiteX3" fmla="*/ 3129280 w 3159499"/>
                        <a:gd name="connsiteY3" fmla="*/ 0 h 2644627"/>
                        <a:gd name="connsiteX4" fmla="*/ 0 w 3159499"/>
                        <a:gd name="connsiteY4" fmla="*/ 10160 h 2644627"/>
                        <a:gd name="connsiteX0" fmla="*/ 0 w 3129280"/>
                        <a:gd name="connsiteY0" fmla="*/ 10160 h 2508646"/>
                        <a:gd name="connsiteX1" fmla="*/ 314960 w 3129280"/>
                        <a:gd name="connsiteY1" fmla="*/ 2448560 h 2508646"/>
                        <a:gd name="connsiteX2" fmla="*/ 2844800 w 3129280"/>
                        <a:gd name="connsiteY2" fmla="*/ 2438400 h 2508646"/>
                        <a:gd name="connsiteX3" fmla="*/ 3129280 w 3129280"/>
                        <a:gd name="connsiteY3" fmla="*/ 0 h 2508646"/>
                        <a:gd name="connsiteX4" fmla="*/ 0 w 3129280"/>
                        <a:gd name="connsiteY4" fmla="*/ 10160 h 25086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129280" h="2508646">
                          <a:moveTo>
                            <a:pt x="0" y="10160"/>
                          </a:moveTo>
                          <a:cubicBezTo>
                            <a:pt x="59267" y="338667"/>
                            <a:pt x="196427" y="2358813"/>
                            <a:pt x="314960" y="2448560"/>
                          </a:cubicBezTo>
                          <a:cubicBezTo>
                            <a:pt x="433493" y="2538307"/>
                            <a:pt x="2721187" y="2521373"/>
                            <a:pt x="2844800" y="2438400"/>
                          </a:cubicBezTo>
                          <a:cubicBezTo>
                            <a:pt x="2968413" y="2355427"/>
                            <a:pt x="3115733" y="535093"/>
                            <a:pt x="3129280" y="0"/>
                          </a:cubicBezTo>
                          <a:lnTo>
                            <a:pt x="0" y="10160"/>
                          </a:lnTo>
                          <a:close/>
                        </a:path>
                      </a:pathLst>
                    </a:custGeom>
                    <a:solidFill>
                      <a:srgbClr val="E1B064"/>
                    </a:solidFill>
                    <a:ln w="254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8" name="フリーフォーム 17"/>
                    <p:cNvSpPr/>
                    <p:nvPr/>
                  </p:nvSpPr>
                  <p:spPr>
                    <a:xfrm>
                      <a:off x="1115109" y="2235200"/>
                      <a:ext cx="3616568" cy="325120"/>
                    </a:xfrm>
                    <a:custGeom>
                      <a:avLst/>
                      <a:gdLst>
                        <a:gd name="connsiteX0" fmla="*/ 0 w 3576320"/>
                        <a:gd name="connsiteY0" fmla="*/ 274320 h 314960"/>
                        <a:gd name="connsiteX1" fmla="*/ 3576320 w 3576320"/>
                        <a:gd name="connsiteY1" fmla="*/ 314960 h 314960"/>
                        <a:gd name="connsiteX2" fmla="*/ 3413760 w 3576320"/>
                        <a:gd name="connsiteY2" fmla="*/ 0 h 314960"/>
                        <a:gd name="connsiteX3" fmla="*/ 182880 w 3576320"/>
                        <a:gd name="connsiteY3" fmla="*/ 40640 h 314960"/>
                        <a:gd name="connsiteX4" fmla="*/ 0 w 3576320"/>
                        <a:gd name="connsiteY4" fmla="*/ 274320 h 314960"/>
                        <a:gd name="connsiteX0" fmla="*/ 0 w 3576320"/>
                        <a:gd name="connsiteY0" fmla="*/ 274320 h 314960"/>
                        <a:gd name="connsiteX1" fmla="*/ 3576320 w 3576320"/>
                        <a:gd name="connsiteY1" fmla="*/ 314960 h 314960"/>
                        <a:gd name="connsiteX2" fmla="*/ 3413760 w 3576320"/>
                        <a:gd name="connsiteY2" fmla="*/ 0 h 314960"/>
                        <a:gd name="connsiteX3" fmla="*/ 213360 w 3576320"/>
                        <a:gd name="connsiteY3" fmla="*/ 10160 h 314960"/>
                        <a:gd name="connsiteX4" fmla="*/ 0 w 3576320"/>
                        <a:gd name="connsiteY4" fmla="*/ 274320 h 314960"/>
                        <a:gd name="connsiteX0" fmla="*/ 0 w 3576320"/>
                        <a:gd name="connsiteY0" fmla="*/ 274320 h 314960"/>
                        <a:gd name="connsiteX1" fmla="*/ 3576320 w 3576320"/>
                        <a:gd name="connsiteY1" fmla="*/ 314960 h 314960"/>
                        <a:gd name="connsiteX2" fmla="*/ 3413760 w 3576320"/>
                        <a:gd name="connsiteY2" fmla="*/ 0 h 314960"/>
                        <a:gd name="connsiteX3" fmla="*/ 203200 w 3576320"/>
                        <a:gd name="connsiteY3" fmla="*/ 0 h 314960"/>
                        <a:gd name="connsiteX4" fmla="*/ 0 w 3576320"/>
                        <a:gd name="connsiteY4" fmla="*/ 274320 h 314960"/>
                        <a:gd name="connsiteX0" fmla="*/ 0 w 3576320"/>
                        <a:gd name="connsiteY0" fmla="*/ 274320 h 314960"/>
                        <a:gd name="connsiteX1" fmla="*/ 3576320 w 3576320"/>
                        <a:gd name="connsiteY1" fmla="*/ 314960 h 314960"/>
                        <a:gd name="connsiteX2" fmla="*/ 3413760 w 3576320"/>
                        <a:gd name="connsiteY2" fmla="*/ 0 h 314960"/>
                        <a:gd name="connsiteX3" fmla="*/ 203200 w 3576320"/>
                        <a:gd name="connsiteY3" fmla="*/ 0 h 314960"/>
                        <a:gd name="connsiteX4" fmla="*/ 0 w 3576320"/>
                        <a:gd name="connsiteY4" fmla="*/ 274320 h 314960"/>
                        <a:gd name="connsiteX0" fmla="*/ 0 w 3576320"/>
                        <a:gd name="connsiteY0" fmla="*/ 274320 h 314960"/>
                        <a:gd name="connsiteX1" fmla="*/ 3576320 w 3576320"/>
                        <a:gd name="connsiteY1" fmla="*/ 314960 h 314960"/>
                        <a:gd name="connsiteX2" fmla="*/ 3413760 w 3576320"/>
                        <a:gd name="connsiteY2" fmla="*/ 0 h 314960"/>
                        <a:gd name="connsiteX3" fmla="*/ 203200 w 3576320"/>
                        <a:gd name="connsiteY3" fmla="*/ 0 h 314960"/>
                        <a:gd name="connsiteX4" fmla="*/ 0 w 3576320"/>
                        <a:gd name="connsiteY4" fmla="*/ 274320 h 314960"/>
                        <a:gd name="connsiteX0" fmla="*/ 0 w 3593757"/>
                        <a:gd name="connsiteY0" fmla="*/ 274320 h 314960"/>
                        <a:gd name="connsiteX1" fmla="*/ 3576320 w 3593757"/>
                        <a:gd name="connsiteY1" fmla="*/ 314960 h 314960"/>
                        <a:gd name="connsiteX2" fmla="*/ 3413760 w 3593757"/>
                        <a:gd name="connsiteY2" fmla="*/ 0 h 314960"/>
                        <a:gd name="connsiteX3" fmla="*/ 203200 w 3593757"/>
                        <a:gd name="connsiteY3" fmla="*/ 0 h 314960"/>
                        <a:gd name="connsiteX4" fmla="*/ 0 w 3593757"/>
                        <a:gd name="connsiteY4" fmla="*/ 274320 h 314960"/>
                        <a:gd name="connsiteX0" fmla="*/ 22811 w 3616568"/>
                        <a:gd name="connsiteY0" fmla="*/ 274320 h 314960"/>
                        <a:gd name="connsiteX1" fmla="*/ 3599131 w 3616568"/>
                        <a:gd name="connsiteY1" fmla="*/ 314960 h 314960"/>
                        <a:gd name="connsiteX2" fmla="*/ 3436571 w 3616568"/>
                        <a:gd name="connsiteY2" fmla="*/ 0 h 314960"/>
                        <a:gd name="connsiteX3" fmla="*/ 226011 w 3616568"/>
                        <a:gd name="connsiteY3" fmla="*/ 0 h 314960"/>
                        <a:gd name="connsiteX4" fmla="*/ 22811 w 3616568"/>
                        <a:gd name="connsiteY4" fmla="*/ 274320 h 314960"/>
                        <a:gd name="connsiteX0" fmla="*/ 22811 w 3616568"/>
                        <a:gd name="connsiteY0" fmla="*/ 325120 h 325120"/>
                        <a:gd name="connsiteX1" fmla="*/ 3599131 w 3616568"/>
                        <a:gd name="connsiteY1" fmla="*/ 314960 h 325120"/>
                        <a:gd name="connsiteX2" fmla="*/ 3436571 w 3616568"/>
                        <a:gd name="connsiteY2" fmla="*/ 0 h 325120"/>
                        <a:gd name="connsiteX3" fmla="*/ 226011 w 3616568"/>
                        <a:gd name="connsiteY3" fmla="*/ 0 h 325120"/>
                        <a:gd name="connsiteX4" fmla="*/ 22811 w 3616568"/>
                        <a:gd name="connsiteY4" fmla="*/ 325120 h 32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16568" h="325120">
                          <a:moveTo>
                            <a:pt x="22811" y="325120"/>
                          </a:moveTo>
                          <a:lnTo>
                            <a:pt x="3599131" y="314960"/>
                          </a:lnTo>
                          <a:cubicBezTo>
                            <a:pt x="3666864" y="220133"/>
                            <a:pt x="3521238" y="33867"/>
                            <a:pt x="3436571" y="0"/>
                          </a:cubicBezTo>
                          <a:lnTo>
                            <a:pt x="226011" y="0"/>
                          </a:lnTo>
                          <a:cubicBezTo>
                            <a:pt x="66838" y="71120"/>
                            <a:pt x="-51696" y="243840"/>
                            <a:pt x="22811" y="32512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95000"/>
                      </a:schemeClr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" name="グループ化 3"/>
                  <p:cNvGrpSpPr/>
                  <p:nvPr/>
                </p:nvGrpSpPr>
                <p:grpSpPr>
                  <a:xfrm>
                    <a:off x="2357168" y="3132276"/>
                    <a:ext cx="1114372" cy="445555"/>
                    <a:chOff x="5788574" y="2451470"/>
                    <a:chExt cx="586825" cy="238358"/>
                  </a:xfrm>
                </p:grpSpPr>
                <p:sp>
                  <p:nvSpPr>
                    <p:cNvPr id="12" name="楕円 11"/>
                    <p:cNvSpPr/>
                    <p:nvPr/>
                  </p:nvSpPr>
                  <p:spPr>
                    <a:xfrm>
                      <a:off x="5788574" y="2451470"/>
                      <a:ext cx="226195" cy="23835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3" name="楕円 12"/>
                    <p:cNvSpPr/>
                    <p:nvPr/>
                  </p:nvSpPr>
                  <p:spPr>
                    <a:xfrm>
                      <a:off x="6149204" y="2451470"/>
                      <a:ext cx="226195" cy="23835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4" name="楕円 13"/>
                    <p:cNvSpPr/>
                    <p:nvPr/>
                  </p:nvSpPr>
                  <p:spPr>
                    <a:xfrm>
                      <a:off x="5891500" y="2497280"/>
                      <a:ext cx="116900" cy="1496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5" name="楕円 14"/>
                    <p:cNvSpPr/>
                    <p:nvPr/>
                  </p:nvSpPr>
                  <p:spPr>
                    <a:xfrm>
                      <a:off x="6248187" y="2499927"/>
                      <a:ext cx="116900" cy="14965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5" name="フリーフォーム 4"/>
                  <p:cNvSpPr/>
                  <p:nvPr/>
                </p:nvSpPr>
                <p:spPr>
                  <a:xfrm>
                    <a:off x="3014344" y="2857500"/>
                    <a:ext cx="714375" cy="212725"/>
                  </a:xfrm>
                  <a:custGeom>
                    <a:avLst/>
                    <a:gdLst>
                      <a:gd name="connsiteX0" fmla="*/ 0 w 679450"/>
                      <a:gd name="connsiteY0" fmla="*/ 212725 h 212725"/>
                      <a:gd name="connsiteX1" fmla="*/ 508000 w 679450"/>
                      <a:gd name="connsiteY1" fmla="*/ 0 h 212725"/>
                      <a:gd name="connsiteX2" fmla="*/ 679450 w 679450"/>
                      <a:gd name="connsiteY2" fmla="*/ 111125 h 212725"/>
                      <a:gd name="connsiteX3" fmla="*/ 0 w 679450"/>
                      <a:gd name="connsiteY3" fmla="*/ 212725 h 212725"/>
                      <a:gd name="connsiteX0" fmla="*/ 0 w 679450"/>
                      <a:gd name="connsiteY0" fmla="*/ 212725 h 212725"/>
                      <a:gd name="connsiteX1" fmla="*/ 66675 w 679450"/>
                      <a:gd name="connsiteY1" fmla="*/ 177800 h 212725"/>
                      <a:gd name="connsiteX2" fmla="*/ 508000 w 679450"/>
                      <a:gd name="connsiteY2" fmla="*/ 0 h 212725"/>
                      <a:gd name="connsiteX3" fmla="*/ 679450 w 679450"/>
                      <a:gd name="connsiteY3" fmla="*/ 111125 h 212725"/>
                      <a:gd name="connsiteX4" fmla="*/ 0 w 679450"/>
                      <a:gd name="connsiteY4" fmla="*/ 212725 h 212725"/>
                      <a:gd name="connsiteX0" fmla="*/ 3175 w 682625"/>
                      <a:gd name="connsiteY0" fmla="*/ 212725 h 212725"/>
                      <a:gd name="connsiteX1" fmla="*/ 0 w 682625"/>
                      <a:gd name="connsiteY1" fmla="*/ 180975 h 212725"/>
                      <a:gd name="connsiteX2" fmla="*/ 511175 w 682625"/>
                      <a:gd name="connsiteY2" fmla="*/ 0 h 212725"/>
                      <a:gd name="connsiteX3" fmla="*/ 682625 w 682625"/>
                      <a:gd name="connsiteY3" fmla="*/ 111125 h 212725"/>
                      <a:gd name="connsiteX4" fmla="*/ 3175 w 682625"/>
                      <a:gd name="connsiteY4" fmla="*/ 212725 h 212725"/>
                      <a:gd name="connsiteX0" fmla="*/ 3175 w 714375"/>
                      <a:gd name="connsiteY0" fmla="*/ 212725 h 212725"/>
                      <a:gd name="connsiteX1" fmla="*/ 0 w 714375"/>
                      <a:gd name="connsiteY1" fmla="*/ 180975 h 212725"/>
                      <a:gd name="connsiteX2" fmla="*/ 511175 w 714375"/>
                      <a:gd name="connsiteY2" fmla="*/ 0 h 212725"/>
                      <a:gd name="connsiteX3" fmla="*/ 714375 w 714375"/>
                      <a:gd name="connsiteY3" fmla="*/ 107950 h 212725"/>
                      <a:gd name="connsiteX4" fmla="*/ 3175 w 714375"/>
                      <a:gd name="connsiteY4" fmla="*/ 212725 h 212725"/>
                      <a:gd name="connsiteX0" fmla="*/ 3175 w 714375"/>
                      <a:gd name="connsiteY0" fmla="*/ 212725 h 212725"/>
                      <a:gd name="connsiteX1" fmla="*/ 0 w 714375"/>
                      <a:gd name="connsiteY1" fmla="*/ 180975 h 212725"/>
                      <a:gd name="connsiteX2" fmla="*/ 511175 w 714375"/>
                      <a:gd name="connsiteY2" fmla="*/ 0 h 212725"/>
                      <a:gd name="connsiteX3" fmla="*/ 714375 w 714375"/>
                      <a:gd name="connsiteY3" fmla="*/ 107950 h 212725"/>
                      <a:gd name="connsiteX4" fmla="*/ 3175 w 714375"/>
                      <a:gd name="connsiteY4" fmla="*/ 212725 h 212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4375" h="212725">
                        <a:moveTo>
                          <a:pt x="3175" y="212725"/>
                        </a:moveTo>
                        <a:lnTo>
                          <a:pt x="0" y="180975"/>
                        </a:lnTo>
                        <a:lnTo>
                          <a:pt x="511175" y="0"/>
                        </a:lnTo>
                        <a:cubicBezTo>
                          <a:pt x="578908" y="35983"/>
                          <a:pt x="646642" y="94192"/>
                          <a:pt x="714375" y="107950"/>
                        </a:cubicBezTo>
                        <a:lnTo>
                          <a:pt x="3175" y="2127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6" name="フリーフォーム 5"/>
                  <p:cNvSpPr/>
                  <p:nvPr/>
                </p:nvSpPr>
                <p:spPr>
                  <a:xfrm flipH="1">
                    <a:off x="2160905" y="2866621"/>
                    <a:ext cx="650264" cy="212725"/>
                  </a:xfrm>
                  <a:custGeom>
                    <a:avLst/>
                    <a:gdLst>
                      <a:gd name="connsiteX0" fmla="*/ 0 w 679450"/>
                      <a:gd name="connsiteY0" fmla="*/ 212725 h 212725"/>
                      <a:gd name="connsiteX1" fmla="*/ 508000 w 679450"/>
                      <a:gd name="connsiteY1" fmla="*/ 0 h 212725"/>
                      <a:gd name="connsiteX2" fmla="*/ 679450 w 679450"/>
                      <a:gd name="connsiteY2" fmla="*/ 111125 h 212725"/>
                      <a:gd name="connsiteX3" fmla="*/ 0 w 679450"/>
                      <a:gd name="connsiteY3" fmla="*/ 212725 h 212725"/>
                      <a:gd name="connsiteX0" fmla="*/ 0 w 679450"/>
                      <a:gd name="connsiteY0" fmla="*/ 212725 h 212725"/>
                      <a:gd name="connsiteX1" fmla="*/ 66675 w 679450"/>
                      <a:gd name="connsiteY1" fmla="*/ 177800 h 212725"/>
                      <a:gd name="connsiteX2" fmla="*/ 508000 w 679450"/>
                      <a:gd name="connsiteY2" fmla="*/ 0 h 212725"/>
                      <a:gd name="connsiteX3" fmla="*/ 679450 w 679450"/>
                      <a:gd name="connsiteY3" fmla="*/ 111125 h 212725"/>
                      <a:gd name="connsiteX4" fmla="*/ 0 w 679450"/>
                      <a:gd name="connsiteY4" fmla="*/ 212725 h 212725"/>
                      <a:gd name="connsiteX0" fmla="*/ 3175 w 682625"/>
                      <a:gd name="connsiteY0" fmla="*/ 212725 h 212725"/>
                      <a:gd name="connsiteX1" fmla="*/ 0 w 682625"/>
                      <a:gd name="connsiteY1" fmla="*/ 180975 h 212725"/>
                      <a:gd name="connsiteX2" fmla="*/ 511175 w 682625"/>
                      <a:gd name="connsiteY2" fmla="*/ 0 h 212725"/>
                      <a:gd name="connsiteX3" fmla="*/ 682625 w 682625"/>
                      <a:gd name="connsiteY3" fmla="*/ 111125 h 212725"/>
                      <a:gd name="connsiteX4" fmla="*/ 3175 w 682625"/>
                      <a:gd name="connsiteY4" fmla="*/ 212725 h 212725"/>
                      <a:gd name="connsiteX0" fmla="*/ 3175 w 714375"/>
                      <a:gd name="connsiteY0" fmla="*/ 212725 h 212725"/>
                      <a:gd name="connsiteX1" fmla="*/ 0 w 714375"/>
                      <a:gd name="connsiteY1" fmla="*/ 180975 h 212725"/>
                      <a:gd name="connsiteX2" fmla="*/ 511175 w 714375"/>
                      <a:gd name="connsiteY2" fmla="*/ 0 h 212725"/>
                      <a:gd name="connsiteX3" fmla="*/ 714375 w 714375"/>
                      <a:gd name="connsiteY3" fmla="*/ 107950 h 212725"/>
                      <a:gd name="connsiteX4" fmla="*/ 3175 w 714375"/>
                      <a:gd name="connsiteY4" fmla="*/ 212725 h 212725"/>
                      <a:gd name="connsiteX0" fmla="*/ 3175 w 714375"/>
                      <a:gd name="connsiteY0" fmla="*/ 212725 h 212725"/>
                      <a:gd name="connsiteX1" fmla="*/ 0 w 714375"/>
                      <a:gd name="connsiteY1" fmla="*/ 180975 h 212725"/>
                      <a:gd name="connsiteX2" fmla="*/ 511175 w 714375"/>
                      <a:gd name="connsiteY2" fmla="*/ 0 h 212725"/>
                      <a:gd name="connsiteX3" fmla="*/ 714375 w 714375"/>
                      <a:gd name="connsiteY3" fmla="*/ 107950 h 212725"/>
                      <a:gd name="connsiteX4" fmla="*/ 3175 w 714375"/>
                      <a:gd name="connsiteY4" fmla="*/ 212725 h 212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4375" h="212725">
                        <a:moveTo>
                          <a:pt x="3175" y="212725"/>
                        </a:moveTo>
                        <a:lnTo>
                          <a:pt x="0" y="180975"/>
                        </a:lnTo>
                        <a:lnTo>
                          <a:pt x="511175" y="0"/>
                        </a:lnTo>
                        <a:cubicBezTo>
                          <a:pt x="578908" y="35983"/>
                          <a:pt x="646642" y="94192"/>
                          <a:pt x="714375" y="107950"/>
                        </a:cubicBezTo>
                        <a:lnTo>
                          <a:pt x="3175" y="2127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7" name="フリーフォーム 6"/>
                  <p:cNvSpPr/>
                  <p:nvPr/>
                </p:nvSpPr>
                <p:spPr>
                  <a:xfrm>
                    <a:off x="2486830" y="3610491"/>
                    <a:ext cx="873125" cy="246804"/>
                  </a:xfrm>
                  <a:custGeom>
                    <a:avLst/>
                    <a:gdLst>
                      <a:gd name="connsiteX0" fmla="*/ 279400 w 768350"/>
                      <a:gd name="connsiteY0" fmla="*/ 0 h 190500"/>
                      <a:gd name="connsiteX1" fmla="*/ 349250 w 768350"/>
                      <a:gd name="connsiteY1" fmla="*/ 0 h 190500"/>
                      <a:gd name="connsiteX2" fmla="*/ 768350 w 768350"/>
                      <a:gd name="connsiteY2" fmla="*/ 190500 h 190500"/>
                      <a:gd name="connsiteX3" fmla="*/ 355600 w 768350"/>
                      <a:gd name="connsiteY3" fmla="*/ 95250 h 190500"/>
                      <a:gd name="connsiteX4" fmla="*/ 0 w 768350"/>
                      <a:gd name="connsiteY4" fmla="*/ 184150 h 190500"/>
                      <a:gd name="connsiteX5" fmla="*/ 279400 w 768350"/>
                      <a:gd name="connsiteY5" fmla="*/ 0 h 190500"/>
                      <a:gd name="connsiteX0" fmla="*/ 279400 w 768350"/>
                      <a:gd name="connsiteY0" fmla="*/ 0 h 190500"/>
                      <a:gd name="connsiteX1" fmla="*/ 412750 w 768350"/>
                      <a:gd name="connsiteY1" fmla="*/ 0 h 190500"/>
                      <a:gd name="connsiteX2" fmla="*/ 768350 w 768350"/>
                      <a:gd name="connsiteY2" fmla="*/ 190500 h 190500"/>
                      <a:gd name="connsiteX3" fmla="*/ 355600 w 768350"/>
                      <a:gd name="connsiteY3" fmla="*/ 95250 h 190500"/>
                      <a:gd name="connsiteX4" fmla="*/ 0 w 768350"/>
                      <a:gd name="connsiteY4" fmla="*/ 184150 h 190500"/>
                      <a:gd name="connsiteX5" fmla="*/ 279400 w 768350"/>
                      <a:gd name="connsiteY5" fmla="*/ 0 h 190500"/>
                      <a:gd name="connsiteX0" fmla="*/ 279400 w 768350"/>
                      <a:gd name="connsiteY0" fmla="*/ 4763 h 195263"/>
                      <a:gd name="connsiteX1" fmla="*/ 379412 w 768350"/>
                      <a:gd name="connsiteY1" fmla="*/ 0 h 195263"/>
                      <a:gd name="connsiteX2" fmla="*/ 768350 w 768350"/>
                      <a:gd name="connsiteY2" fmla="*/ 195263 h 195263"/>
                      <a:gd name="connsiteX3" fmla="*/ 355600 w 768350"/>
                      <a:gd name="connsiteY3" fmla="*/ 100013 h 195263"/>
                      <a:gd name="connsiteX4" fmla="*/ 0 w 768350"/>
                      <a:gd name="connsiteY4" fmla="*/ 188913 h 195263"/>
                      <a:gd name="connsiteX5" fmla="*/ 279400 w 768350"/>
                      <a:gd name="connsiteY5" fmla="*/ 4763 h 195263"/>
                      <a:gd name="connsiteX0" fmla="*/ 279400 w 768350"/>
                      <a:gd name="connsiteY0" fmla="*/ 4763 h 195263"/>
                      <a:gd name="connsiteX1" fmla="*/ 379412 w 768350"/>
                      <a:gd name="connsiteY1" fmla="*/ 0 h 195263"/>
                      <a:gd name="connsiteX2" fmla="*/ 768350 w 768350"/>
                      <a:gd name="connsiteY2" fmla="*/ 195263 h 195263"/>
                      <a:gd name="connsiteX3" fmla="*/ 355600 w 768350"/>
                      <a:gd name="connsiteY3" fmla="*/ 100013 h 195263"/>
                      <a:gd name="connsiteX4" fmla="*/ 0 w 768350"/>
                      <a:gd name="connsiteY4" fmla="*/ 188913 h 195263"/>
                      <a:gd name="connsiteX5" fmla="*/ 279400 w 768350"/>
                      <a:gd name="connsiteY5" fmla="*/ 4763 h 195263"/>
                      <a:gd name="connsiteX0" fmla="*/ 279400 w 768350"/>
                      <a:gd name="connsiteY0" fmla="*/ 4763 h 195263"/>
                      <a:gd name="connsiteX1" fmla="*/ 379412 w 768350"/>
                      <a:gd name="connsiteY1" fmla="*/ 0 h 195263"/>
                      <a:gd name="connsiteX2" fmla="*/ 768350 w 768350"/>
                      <a:gd name="connsiteY2" fmla="*/ 195263 h 195263"/>
                      <a:gd name="connsiteX3" fmla="*/ 355600 w 768350"/>
                      <a:gd name="connsiteY3" fmla="*/ 100013 h 195263"/>
                      <a:gd name="connsiteX4" fmla="*/ 0 w 768350"/>
                      <a:gd name="connsiteY4" fmla="*/ 188913 h 195263"/>
                      <a:gd name="connsiteX5" fmla="*/ 279400 w 768350"/>
                      <a:gd name="connsiteY5" fmla="*/ 4763 h 195263"/>
                      <a:gd name="connsiteX0" fmla="*/ 279400 w 768350"/>
                      <a:gd name="connsiteY0" fmla="*/ 4763 h 195263"/>
                      <a:gd name="connsiteX1" fmla="*/ 379412 w 768350"/>
                      <a:gd name="connsiteY1" fmla="*/ 0 h 195263"/>
                      <a:gd name="connsiteX2" fmla="*/ 768350 w 768350"/>
                      <a:gd name="connsiteY2" fmla="*/ 195263 h 195263"/>
                      <a:gd name="connsiteX3" fmla="*/ 355600 w 768350"/>
                      <a:gd name="connsiteY3" fmla="*/ 100013 h 195263"/>
                      <a:gd name="connsiteX4" fmla="*/ 0 w 768350"/>
                      <a:gd name="connsiteY4" fmla="*/ 188913 h 195263"/>
                      <a:gd name="connsiteX5" fmla="*/ 279400 w 768350"/>
                      <a:gd name="connsiteY5" fmla="*/ 4763 h 195263"/>
                      <a:gd name="connsiteX0" fmla="*/ 279400 w 768350"/>
                      <a:gd name="connsiteY0" fmla="*/ 4763 h 195263"/>
                      <a:gd name="connsiteX1" fmla="*/ 379412 w 768350"/>
                      <a:gd name="connsiteY1" fmla="*/ 0 h 195263"/>
                      <a:gd name="connsiteX2" fmla="*/ 768350 w 768350"/>
                      <a:gd name="connsiteY2" fmla="*/ 195263 h 195263"/>
                      <a:gd name="connsiteX3" fmla="*/ 355600 w 768350"/>
                      <a:gd name="connsiteY3" fmla="*/ 100013 h 195263"/>
                      <a:gd name="connsiteX4" fmla="*/ 0 w 768350"/>
                      <a:gd name="connsiteY4" fmla="*/ 188913 h 195263"/>
                      <a:gd name="connsiteX5" fmla="*/ 279400 w 768350"/>
                      <a:gd name="connsiteY5" fmla="*/ 4763 h 195263"/>
                      <a:gd name="connsiteX0" fmla="*/ 327025 w 815975"/>
                      <a:gd name="connsiteY0" fmla="*/ 4763 h 203201"/>
                      <a:gd name="connsiteX1" fmla="*/ 427037 w 815975"/>
                      <a:gd name="connsiteY1" fmla="*/ 0 h 203201"/>
                      <a:gd name="connsiteX2" fmla="*/ 815975 w 815975"/>
                      <a:gd name="connsiteY2" fmla="*/ 195263 h 203201"/>
                      <a:gd name="connsiteX3" fmla="*/ 403225 w 815975"/>
                      <a:gd name="connsiteY3" fmla="*/ 100013 h 203201"/>
                      <a:gd name="connsiteX4" fmla="*/ 0 w 815975"/>
                      <a:gd name="connsiteY4" fmla="*/ 203201 h 203201"/>
                      <a:gd name="connsiteX5" fmla="*/ 327025 w 815975"/>
                      <a:gd name="connsiteY5" fmla="*/ 4763 h 203201"/>
                      <a:gd name="connsiteX0" fmla="*/ 327025 w 815975"/>
                      <a:gd name="connsiteY0" fmla="*/ 4763 h 203201"/>
                      <a:gd name="connsiteX1" fmla="*/ 427037 w 815975"/>
                      <a:gd name="connsiteY1" fmla="*/ 0 h 203201"/>
                      <a:gd name="connsiteX2" fmla="*/ 815975 w 815975"/>
                      <a:gd name="connsiteY2" fmla="*/ 195263 h 203201"/>
                      <a:gd name="connsiteX3" fmla="*/ 403225 w 815975"/>
                      <a:gd name="connsiteY3" fmla="*/ 100013 h 203201"/>
                      <a:gd name="connsiteX4" fmla="*/ 0 w 815975"/>
                      <a:gd name="connsiteY4" fmla="*/ 203201 h 203201"/>
                      <a:gd name="connsiteX5" fmla="*/ 327025 w 815975"/>
                      <a:gd name="connsiteY5" fmla="*/ 4763 h 203201"/>
                      <a:gd name="connsiteX0" fmla="*/ 327025 w 815975"/>
                      <a:gd name="connsiteY0" fmla="*/ 4763 h 213918"/>
                      <a:gd name="connsiteX1" fmla="*/ 427037 w 815975"/>
                      <a:gd name="connsiteY1" fmla="*/ 0 h 213918"/>
                      <a:gd name="connsiteX2" fmla="*/ 815975 w 815975"/>
                      <a:gd name="connsiteY2" fmla="*/ 195263 h 213918"/>
                      <a:gd name="connsiteX3" fmla="*/ 403225 w 815975"/>
                      <a:gd name="connsiteY3" fmla="*/ 100013 h 213918"/>
                      <a:gd name="connsiteX4" fmla="*/ 0 w 815975"/>
                      <a:gd name="connsiteY4" fmla="*/ 203201 h 213918"/>
                      <a:gd name="connsiteX5" fmla="*/ 327025 w 815975"/>
                      <a:gd name="connsiteY5" fmla="*/ 4763 h 213918"/>
                      <a:gd name="connsiteX0" fmla="*/ 327025 w 815975"/>
                      <a:gd name="connsiteY0" fmla="*/ 4763 h 213918"/>
                      <a:gd name="connsiteX1" fmla="*/ 427037 w 815975"/>
                      <a:gd name="connsiteY1" fmla="*/ 0 h 213918"/>
                      <a:gd name="connsiteX2" fmla="*/ 815975 w 815975"/>
                      <a:gd name="connsiteY2" fmla="*/ 195263 h 213918"/>
                      <a:gd name="connsiteX3" fmla="*/ 403225 w 815975"/>
                      <a:gd name="connsiteY3" fmla="*/ 100013 h 213918"/>
                      <a:gd name="connsiteX4" fmla="*/ 0 w 815975"/>
                      <a:gd name="connsiteY4" fmla="*/ 203201 h 213918"/>
                      <a:gd name="connsiteX5" fmla="*/ 327025 w 815975"/>
                      <a:gd name="connsiteY5" fmla="*/ 4763 h 213918"/>
                      <a:gd name="connsiteX0" fmla="*/ 327025 w 815975"/>
                      <a:gd name="connsiteY0" fmla="*/ 4763 h 213918"/>
                      <a:gd name="connsiteX1" fmla="*/ 427037 w 815975"/>
                      <a:gd name="connsiteY1" fmla="*/ 0 h 213918"/>
                      <a:gd name="connsiteX2" fmla="*/ 815975 w 815975"/>
                      <a:gd name="connsiteY2" fmla="*/ 195263 h 213918"/>
                      <a:gd name="connsiteX3" fmla="*/ 403225 w 815975"/>
                      <a:gd name="connsiteY3" fmla="*/ 100013 h 213918"/>
                      <a:gd name="connsiteX4" fmla="*/ 0 w 815975"/>
                      <a:gd name="connsiteY4" fmla="*/ 203201 h 213918"/>
                      <a:gd name="connsiteX5" fmla="*/ 327025 w 815975"/>
                      <a:gd name="connsiteY5" fmla="*/ 4763 h 213918"/>
                      <a:gd name="connsiteX0" fmla="*/ 327025 w 815975"/>
                      <a:gd name="connsiteY0" fmla="*/ 4763 h 213918"/>
                      <a:gd name="connsiteX1" fmla="*/ 427037 w 815975"/>
                      <a:gd name="connsiteY1" fmla="*/ 0 h 213918"/>
                      <a:gd name="connsiteX2" fmla="*/ 815975 w 815975"/>
                      <a:gd name="connsiteY2" fmla="*/ 195263 h 213918"/>
                      <a:gd name="connsiteX3" fmla="*/ 403225 w 815975"/>
                      <a:gd name="connsiteY3" fmla="*/ 100013 h 213918"/>
                      <a:gd name="connsiteX4" fmla="*/ 0 w 815975"/>
                      <a:gd name="connsiteY4" fmla="*/ 203201 h 213918"/>
                      <a:gd name="connsiteX5" fmla="*/ 327025 w 815975"/>
                      <a:gd name="connsiteY5" fmla="*/ 4763 h 213918"/>
                      <a:gd name="connsiteX0" fmla="*/ 327025 w 815975"/>
                      <a:gd name="connsiteY0" fmla="*/ 4763 h 213918"/>
                      <a:gd name="connsiteX1" fmla="*/ 427037 w 815975"/>
                      <a:gd name="connsiteY1" fmla="*/ 0 h 213918"/>
                      <a:gd name="connsiteX2" fmla="*/ 815975 w 815975"/>
                      <a:gd name="connsiteY2" fmla="*/ 195263 h 213918"/>
                      <a:gd name="connsiteX3" fmla="*/ 403225 w 815975"/>
                      <a:gd name="connsiteY3" fmla="*/ 100013 h 213918"/>
                      <a:gd name="connsiteX4" fmla="*/ 0 w 815975"/>
                      <a:gd name="connsiteY4" fmla="*/ 203201 h 213918"/>
                      <a:gd name="connsiteX5" fmla="*/ 327025 w 815975"/>
                      <a:gd name="connsiteY5" fmla="*/ 4763 h 213918"/>
                      <a:gd name="connsiteX0" fmla="*/ 327025 w 815975"/>
                      <a:gd name="connsiteY0" fmla="*/ 10229 h 219384"/>
                      <a:gd name="connsiteX1" fmla="*/ 427037 w 815975"/>
                      <a:gd name="connsiteY1" fmla="*/ 5466 h 219384"/>
                      <a:gd name="connsiteX2" fmla="*/ 815975 w 815975"/>
                      <a:gd name="connsiteY2" fmla="*/ 200729 h 219384"/>
                      <a:gd name="connsiteX3" fmla="*/ 403225 w 815975"/>
                      <a:gd name="connsiteY3" fmla="*/ 105479 h 219384"/>
                      <a:gd name="connsiteX4" fmla="*/ 0 w 815975"/>
                      <a:gd name="connsiteY4" fmla="*/ 208667 h 219384"/>
                      <a:gd name="connsiteX5" fmla="*/ 327025 w 815975"/>
                      <a:gd name="connsiteY5" fmla="*/ 10229 h 219384"/>
                      <a:gd name="connsiteX0" fmla="*/ 369888 w 815975"/>
                      <a:gd name="connsiteY0" fmla="*/ 4106 h 220405"/>
                      <a:gd name="connsiteX1" fmla="*/ 427037 w 815975"/>
                      <a:gd name="connsiteY1" fmla="*/ 6487 h 220405"/>
                      <a:gd name="connsiteX2" fmla="*/ 815975 w 815975"/>
                      <a:gd name="connsiteY2" fmla="*/ 201750 h 220405"/>
                      <a:gd name="connsiteX3" fmla="*/ 403225 w 815975"/>
                      <a:gd name="connsiteY3" fmla="*/ 106500 h 220405"/>
                      <a:gd name="connsiteX4" fmla="*/ 0 w 815975"/>
                      <a:gd name="connsiteY4" fmla="*/ 209688 h 220405"/>
                      <a:gd name="connsiteX5" fmla="*/ 369888 w 815975"/>
                      <a:gd name="connsiteY5" fmla="*/ 4106 h 220405"/>
                      <a:gd name="connsiteX0" fmla="*/ 369888 w 815975"/>
                      <a:gd name="connsiteY0" fmla="*/ 4106 h 220405"/>
                      <a:gd name="connsiteX1" fmla="*/ 396081 w 815975"/>
                      <a:gd name="connsiteY1" fmla="*/ 8868 h 220405"/>
                      <a:gd name="connsiteX2" fmla="*/ 815975 w 815975"/>
                      <a:gd name="connsiteY2" fmla="*/ 201750 h 220405"/>
                      <a:gd name="connsiteX3" fmla="*/ 403225 w 815975"/>
                      <a:gd name="connsiteY3" fmla="*/ 106500 h 220405"/>
                      <a:gd name="connsiteX4" fmla="*/ 0 w 815975"/>
                      <a:gd name="connsiteY4" fmla="*/ 209688 h 220405"/>
                      <a:gd name="connsiteX5" fmla="*/ 369888 w 815975"/>
                      <a:gd name="connsiteY5" fmla="*/ 4106 h 220405"/>
                      <a:gd name="connsiteX0" fmla="*/ 369888 w 815975"/>
                      <a:gd name="connsiteY0" fmla="*/ 10088 h 226387"/>
                      <a:gd name="connsiteX1" fmla="*/ 400844 w 815975"/>
                      <a:gd name="connsiteY1" fmla="*/ 5325 h 226387"/>
                      <a:gd name="connsiteX2" fmla="*/ 815975 w 815975"/>
                      <a:gd name="connsiteY2" fmla="*/ 207732 h 226387"/>
                      <a:gd name="connsiteX3" fmla="*/ 403225 w 815975"/>
                      <a:gd name="connsiteY3" fmla="*/ 112482 h 226387"/>
                      <a:gd name="connsiteX4" fmla="*/ 0 w 815975"/>
                      <a:gd name="connsiteY4" fmla="*/ 215670 h 226387"/>
                      <a:gd name="connsiteX5" fmla="*/ 369888 w 815975"/>
                      <a:gd name="connsiteY5" fmla="*/ 10088 h 226387"/>
                      <a:gd name="connsiteX0" fmla="*/ 369888 w 815975"/>
                      <a:gd name="connsiteY0" fmla="*/ 22519 h 238818"/>
                      <a:gd name="connsiteX1" fmla="*/ 400844 w 815975"/>
                      <a:gd name="connsiteY1" fmla="*/ 17756 h 238818"/>
                      <a:gd name="connsiteX2" fmla="*/ 815975 w 815975"/>
                      <a:gd name="connsiteY2" fmla="*/ 220163 h 238818"/>
                      <a:gd name="connsiteX3" fmla="*/ 403225 w 815975"/>
                      <a:gd name="connsiteY3" fmla="*/ 124913 h 238818"/>
                      <a:gd name="connsiteX4" fmla="*/ 0 w 815975"/>
                      <a:gd name="connsiteY4" fmla="*/ 228101 h 238818"/>
                      <a:gd name="connsiteX5" fmla="*/ 369888 w 815975"/>
                      <a:gd name="connsiteY5" fmla="*/ 22519 h 238818"/>
                      <a:gd name="connsiteX0" fmla="*/ 369888 w 815975"/>
                      <a:gd name="connsiteY0" fmla="*/ 22519 h 238818"/>
                      <a:gd name="connsiteX1" fmla="*/ 400844 w 815975"/>
                      <a:gd name="connsiteY1" fmla="*/ 17756 h 238818"/>
                      <a:gd name="connsiteX2" fmla="*/ 815975 w 815975"/>
                      <a:gd name="connsiteY2" fmla="*/ 220163 h 238818"/>
                      <a:gd name="connsiteX3" fmla="*/ 403225 w 815975"/>
                      <a:gd name="connsiteY3" fmla="*/ 124913 h 238818"/>
                      <a:gd name="connsiteX4" fmla="*/ 0 w 815975"/>
                      <a:gd name="connsiteY4" fmla="*/ 228101 h 238818"/>
                      <a:gd name="connsiteX5" fmla="*/ 369888 w 815975"/>
                      <a:gd name="connsiteY5" fmla="*/ 22519 h 238818"/>
                      <a:gd name="connsiteX0" fmla="*/ 369888 w 815975"/>
                      <a:gd name="connsiteY0" fmla="*/ 22519 h 236249"/>
                      <a:gd name="connsiteX1" fmla="*/ 400844 w 815975"/>
                      <a:gd name="connsiteY1" fmla="*/ 17756 h 236249"/>
                      <a:gd name="connsiteX2" fmla="*/ 815975 w 815975"/>
                      <a:gd name="connsiteY2" fmla="*/ 220163 h 236249"/>
                      <a:gd name="connsiteX3" fmla="*/ 384175 w 815975"/>
                      <a:gd name="connsiteY3" fmla="*/ 89194 h 236249"/>
                      <a:gd name="connsiteX4" fmla="*/ 0 w 815975"/>
                      <a:gd name="connsiteY4" fmla="*/ 228101 h 236249"/>
                      <a:gd name="connsiteX5" fmla="*/ 369888 w 815975"/>
                      <a:gd name="connsiteY5" fmla="*/ 22519 h 236249"/>
                      <a:gd name="connsiteX0" fmla="*/ 369888 w 815975"/>
                      <a:gd name="connsiteY0" fmla="*/ 22519 h 236249"/>
                      <a:gd name="connsiteX1" fmla="*/ 400844 w 815975"/>
                      <a:gd name="connsiteY1" fmla="*/ 17756 h 236249"/>
                      <a:gd name="connsiteX2" fmla="*/ 815975 w 815975"/>
                      <a:gd name="connsiteY2" fmla="*/ 220163 h 236249"/>
                      <a:gd name="connsiteX3" fmla="*/ 384175 w 815975"/>
                      <a:gd name="connsiteY3" fmla="*/ 89194 h 236249"/>
                      <a:gd name="connsiteX4" fmla="*/ 0 w 815975"/>
                      <a:gd name="connsiteY4" fmla="*/ 228101 h 236249"/>
                      <a:gd name="connsiteX5" fmla="*/ 369888 w 815975"/>
                      <a:gd name="connsiteY5" fmla="*/ 22519 h 236249"/>
                      <a:gd name="connsiteX0" fmla="*/ 369888 w 815975"/>
                      <a:gd name="connsiteY0" fmla="*/ 22519 h 239869"/>
                      <a:gd name="connsiteX1" fmla="*/ 400844 w 815975"/>
                      <a:gd name="connsiteY1" fmla="*/ 17756 h 239869"/>
                      <a:gd name="connsiteX2" fmla="*/ 815975 w 815975"/>
                      <a:gd name="connsiteY2" fmla="*/ 220163 h 239869"/>
                      <a:gd name="connsiteX3" fmla="*/ 384175 w 815975"/>
                      <a:gd name="connsiteY3" fmla="*/ 89194 h 239869"/>
                      <a:gd name="connsiteX4" fmla="*/ 0 w 815975"/>
                      <a:gd name="connsiteY4" fmla="*/ 228101 h 239869"/>
                      <a:gd name="connsiteX5" fmla="*/ 369888 w 815975"/>
                      <a:gd name="connsiteY5" fmla="*/ 22519 h 239869"/>
                      <a:gd name="connsiteX0" fmla="*/ 427038 w 873125"/>
                      <a:gd name="connsiteY0" fmla="*/ 22519 h 235633"/>
                      <a:gd name="connsiteX1" fmla="*/ 457994 w 873125"/>
                      <a:gd name="connsiteY1" fmla="*/ 17756 h 235633"/>
                      <a:gd name="connsiteX2" fmla="*/ 873125 w 873125"/>
                      <a:gd name="connsiteY2" fmla="*/ 220163 h 235633"/>
                      <a:gd name="connsiteX3" fmla="*/ 441325 w 873125"/>
                      <a:gd name="connsiteY3" fmla="*/ 89194 h 235633"/>
                      <a:gd name="connsiteX4" fmla="*/ 0 w 873125"/>
                      <a:gd name="connsiteY4" fmla="*/ 223338 h 235633"/>
                      <a:gd name="connsiteX5" fmla="*/ 427038 w 873125"/>
                      <a:gd name="connsiteY5" fmla="*/ 22519 h 235633"/>
                      <a:gd name="connsiteX0" fmla="*/ 427038 w 873125"/>
                      <a:gd name="connsiteY0" fmla="*/ 20318 h 233432"/>
                      <a:gd name="connsiteX1" fmla="*/ 873125 w 873125"/>
                      <a:gd name="connsiteY1" fmla="*/ 217962 h 233432"/>
                      <a:gd name="connsiteX2" fmla="*/ 441325 w 873125"/>
                      <a:gd name="connsiteY2" fmla="*/ 86993 h 233432"/>
                      <a:gd name="connsiteX3" fmla="*/ 0 w 873125"/>
                      <a:gd name="connsiteY3" fmla="*/ 221137 h 233432"/>
                      <a:gd name="connsiteX4" fmla="*/ 427038 w 873125"/>
                      <a:gd name="connsiteY4" fmla="*/ 20318 h 233432"/>
                      <a:gd name="connsiteX0" fmla="*/ 446088 w 873125"/>
                      <a:gd name="connsiteY0" fmla="*/ 20318 h 233432"/>
                      <a:gd name="connsiteX1" fmla="*/ 873125 w 873125"/>
                      <a:gd name="connsiteY1" fmla="*/ 217962 h 233432"/>
                      <a:gd name="connsiteX2" fmla="*/ 441325 w 873125"/>
                      <a:gd name="connsiteY2" fmla="*/ 86993 h 233432"/>
                      <a:gd name="connsiteX3" fmla="*/ 0 w 873125"/>
                      <a:gd name="connsiteY3" fmla="*/ 221137 h 233432"/>
                      <a:gd name="connsiteX4" fmla="*/ 446088 w 873125"/>
                      <a:gd name="connsiteY4" fmla="*/ 20318 h 233432"/>
                      <a:gd name="connsiteX0" fmla="*/ 446088 w 873125"/>
                      <a:gd name="connsiteY0" fmla="*/ 33690 h 246804"/>
                      <a:gd name="connsiteX1" fmla="*/ 873125 w 873125"/>
                      <a:gd name="connsiteY1" fmla="*/ 231334 h 246804"/>
                      <a:gd name="connsiteX2" fmla="*/ 441325 w 873125"/>
                      <a:gd name="connsiteY2" fmla="*/ 100365 h 246804"/>
                      <a:gd name="connsiteX3" fmla="*/ 0 w 873125"/>
                      <a:gd name="connsiteY3" fmla="*/ 234509 h 246804"/>
                      <a:gd name="connsiteX4" fmla="*/ 446088 w 873125"/>
                      <a:gd name="connsiteY4" fmla="*/ 33690 h 246804"/>
                      <a:gd name="connsiteX0" fmla="*/ 446088 w 873125"/>
                      <a:gd name="connsiteY0" fmla="*/ 33690 h 246804"/>
                      <a:gd name="connsiteX1" fmla="*/ 873125 w 873125"/>
                      <a:gd name="connsiteY1" fmla="*/ 231334 h 246804"/>
                      <a:gd name="connsiteX2" fmla="*/ 441325 w 873125"/>
                      <a:gd name="connsiteY2" fmla="*/ 100365 h 246804"/>
                      <a:gd name="connsiteX3" fmla="*/ 0 w 873125"/>
                      <a:gd name="connsiteY3" fmla="*/ 234509 h 246804"/>
                      <a:gd name="connsiteX4" fmla="*/ 446088 w 873125"/>
                      <a:gd name="connsiteY4" fmla="*/ 33690 h 246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3125" h="246804">
                        <a:moveTo>
                          <a:pt x="446088" y="33690"/>
                        </a:moveTo>
                        <a:cubicBezTo>
                          <a:pt x="556684" y="-90929"/>
                          <a:pt x="730779" y="165453"/>
                          <a:pt x="873125" y="231334"/>
                        </a:cubicBezTo>
                        <a:cubicBezTo>
                          <a:pt x="771261" y="259115"/>
                          <a:pt x="502708" y="203553"/>
                          <a:pt x="441325" y="100365"/>
                        </a:cubicBezTo>
                        <a:cubicBezTo>
                          <a:pt x="425186" y="215723"/>
                          <a:pt x="125676" y="273933"/>
                          <a:pt x="0" y="234509"/>
                        </a:cubicBezTo>
                        <a:cubicBezTo>
                          <a:pt x="155046" y="268375"/>
                          <a:pt x="310887" y="-100190"/>
                          <a:pt x="446088" y="3369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8" name="グループ化 7"/>
                  <p:cNvGrpSpPr/>
                  <p:nvPr/>
                </p:nvGrpSpPr>
                <p:grpSpPr>
                  <a:xfrm>
                    <a:off x="2538643" y="3953980"/>
                    <a:ext cx="782851" cy="334724"/>
                    <a:chOff x="2538643" y="4220680"/>
                    <a:chExt cx="782851" cy="334724"/>
                  </a:xfrm>
                </p:grpSpPr>
                <p:sp>
                  <p:nvSpPr>
                    <p:cNvPr id="9" name="フリーフォーム 8"/>
                    <p:cNvSpPr/>
                    <p:nvPr/>
                  </p:nvSpPr>
                  <p:spPr>
                    <a:xfrm>
                      <a:off x="2538643" y="4220680"/>
                      <a:ext cx="387436" cy="331000"/>
                    </a:xfrm>
                    <a:custGeom>
                      <a:avLst/>
                      <a:gdLst>
                        <a:gd name="connsiteX0" fmla="*/ 396240 w 396240"/>
                        <a:gd name="connsiteY0" fmla="*/ 71120 h 314960"/>
                        <a:gd name="connsiteX1" fmla="*/ 20320 w 396240"/>
                        <a:gd name="connsiteY1" fmla="*/ 0 h 314960"/>
                        <a:gd name="connsiteX2" fmla="*/ 0 w 396240"/>
                        <a:gd name="connsiteY2" fmla="*/ 314960 h 314960"/>
                        <a:gd name="connsiteX3" fmla="*/ 396240 w 396240"/>
                        <a:gd name="connsiteY3" fmla="*/ 71120 h 314960"/>
                        <a:gd name="connsiteX0" fmla="*/ 345440 w 345440"/>
                        <a:gd name="connsiteY0" fmla="*/ 142240 h 314960"/>
                        <a:gd name="connsiteX1" fmla="*/ 20320 w 345440"/>
                        <a:gd name="connsiteY1" fmla="*/ 0 h 314960"/>
                        <a:gd name="connsiteX2" fmla="*/ 0 w 345440"/>
                        <a:gd name="connsiteY2" fmla="*/ 314960 h 314960"/>
                        <a:gd name="connsiteX3" fmla="*/ 345440 w 345440"/>
                        <a:gd name="connsiteY3" fmla="*/ 142240 h 314960"/>
                        <a:gd name="connsiteX0" fmla="*/ 345440 w 345440"/>
                        <a:gd name="connsiteY0" fmla="*/ 142240 h 314960"/>
                        <a:gd name="connsiteX1" fmla="*/ 20320 w 345440"/>
                        <a:gd name="connsiteY1" fmla="*/ 0 h 314960"/>
                        <a:gd name="connsiteX2" fmla="*/ 0 w 345440"/>
                        <a:gd name="connsiteY2" fmla="*/ 314960 h 314960"/>
                        <a:gd name="connsiteX3" fmla="*/ 345440 w 345440"/>
                        <a:gd name="connsiteY3" fmla="*/ 142240 h 314960"/>
                        <a:gd name="connsiteX0" fmla="*/ 345440 w 345440"/>
                        <a:gd name="connsiteY0" fmla="*/ 142240 h 314960"/>
                        <a:gd name="connsiteX1" fmla="*/ 20320 w 345440"/>
                        <a:gd name="connsiteY1" fmla="*/ 0 h 314960"/>
                        <a:gd name="connsiteX2" fmla="*/ 0 w 345440"/>
                        <a:gd name="connsiteY2" fmla="*/ 314960 h 314960"/>
                        <a:gd name="connsiteX3" fmla="*/ 345440 w 345440"/>
                        <a:gd name="connsiteY3" fmla="*/ 142240 h 314960"/>
                        <a:gd name="connsiteX0" fmla="*/ 345440 w 345440"/>
                        <a:gd name="connsiteY0" fmla="*/ 152400 h 325120"/>
                        <a:gd name="connsiteX1" fmla="*/ 0 w 345440"/>
                        <a:gd name="connsiteY1" fmla="*/ 0 h 325120"/>
                        <a:gd name="connsiteX2" fmla="*/ 0 w 345440"/>
                        <a:gd name="connsiteY2" fmla="*/ 325120 h 325120"/>
                        <a:gd name="connsiteX3" fmla="*/ 345440 w 345440"/>
                        <a:gd name="connsiteY3" fmla="*/ 152400 h 325120"/>
                        <a:gd name="connsiteX0" fmla="*/ 345440 w 345440"/>
                        <a:gd name="connsiteY0" fmla="*/ 158280 h 331000"/>
                        <a:gd name="connsiteX1" fmla="*/ 0 w 345440"/>
                        <a:gd name="connsiteY1" fmla="*/ 5880 h 331000"/>
                        <a:gd name="connsiteX2" fmla="*/ 0 w 345440"/>
                        <a:gd name="connsiteY2" fmla="*/ 331000 h 331000"/>
                        <a:gd name="connsiteX3" fmla="*/ 345440 w 345440"/>
                        <a:gd name="connsiteY3" fmla="*/ 158280 h 331000"/>
                        <a:gd name="connsiteX0" fmla="*/ 372533 w 372533"/>
                        <a:gd name="connsiteY0" fmla="*/ 158280 h 331000"/>
                        <a:gd name="connsiteX1" fmla="*/ 27093 w 372533"/>
                        <a:gd name="connsiteY1" fmla="*/ 5880 h 331000"/>
                        <a:gd name="connsiteX2" fmla="*/ 27093 w 372533"/>
                        <a:gd name="connsiteY2" fmla="*/ 331000 h 331000"/>
                        <a:gd name="connsiteX3" fmla="*/ 372533 w 372533"/>
                        <a:gd name="connsiteY3" fmla="*/ 158280 h 331000"/>
                        <a:gd name="connsiteX0" fmla="*/ 387436 w 387436"/>
                        <a:gd name="connsiteY0" fmla="*/ 158280 h 331000"/>
                        <a:gd name="connsiteX1" fmla="*/ 41996 w 387436"/>
                        <a:gd name="connsiteY1" fmla="*/ 5880 h 331000"/>
                        <a:gd name="connsiteX2" fmla="*/ 41996 w 387436"/>
                        <a:gd name="connsiteY2" fmla="*/ 331000 h 331000"/>
                        <a:gd name="connsiteX3" fmla="*/ 387436 w 387436"/>
                        <a:gd name="connsiteY3" fmla="*/ 158280 h 331000"/>
                        <a:gd name="connsiteX0" fmla="*/ 387436 w 387436"/>
                        <a:gd name="connsiteY0" fmla="*/ 158280 h 331000"/>
                        <a:gd name="connsiteX1" fmla="*/ 41996 w 387436"/>
                        <a:gd name="connsiteY1" fmla="*/ 5880 h 331000"/>
                        <a:gd name="connsiteX2" fmla="*/ 41996 w 387436"/>
                        <a:gd name="connsiteY2" fmla="*/ 331000 h 331000"/>
                        <a:gd name="connsiteX3" fmla="*/ 387436 w 387436"/>
                        <a:gd name="connsiteY3" fmla="*/ 158280 h 33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87436" h="331000">
                          <a:moveTo>
                            <a:pt x="387436" y="158280"/>
                          </a:moveTo>
                          <a:cubicBezTo>
                            <a:pt x="279063" y="29587"/>
                            <a:pt x="130049" y="-17827"/>
                            <a:pt x="41996" y="5880"/>
                          </a:cubicBezTo>
                          <a:cubicBezTo>
                            <a:pt x="-18964" y="114253"/>
                            <a:pt x="-8804" y="232787"/>
                            <a:pt x="41996" y="331000"/>
                          </a:cubicBezTo>
                          <a:cubicBezTo>
                            <a:pt x="167303" y="324227"/>
                            <a:pt x="312929" y="266653"/>
                            <a:pt x="387436" y="158280"/>
                          </a:cubicBezTo>
                          <a:close/>
                        </a:path>
                      </a:pathLst>
                    </a:custGeom>
                    <a:pattFill prst="solidDmnd">
                      <a:fgClr>
                        <a:schemeClr val="accent5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0" name="フリーフォーム 9"/>
                    <p:cNvSpPr/>
                    <p:nvPr/>
                  </p:nvSpPr>
                  <p:spPr>
                    <a:xfrm rot="11057588">
                      <a:off x="2934058" y="4224404"/>
                      <a:ext cx="387436" cy="331000"/>
                    </a:xfrm>
                    <a:custGeom>
                      <a:avLst/>
                      <a:gdLst>
                        <a:gd name="connsiteX0" fmla="*/ 396240 w 396240"/>
                        <a:gd name="connsiteY0" fmla="*/ 71120 h 314960"/>
                        <a:gd name="connsiteX1" fmla="*/ 20320 w 396240"/>
                        <a:gd name="connsiteY1" fmla="*/ 0 h 314960"/>
                        <a:gd name="connsiteX2" fmla="*/ 0 w 396240"/>
                        <a:gd name="connsiteY2" fmla="*/ 314960 h 314960"/>
                        <a:gd name="connsiteX3" fmla="*/ 396240 w 396240"/>
                        <a:gd name="connsiteY3" fmla="*/ 71120 h 314960"/>
                        <a:gd name="connsiteX0" fmla="*/ 345440 w 345440"/>
                        <a:gd name="connsiteY0" fmla="*/ 142240 h 314960"/>
                        <a:gd name="connsiteX1" fmla="*/ 20320 w 345440"/>
                        <a:gd name="connsiteY1" fmla="*/ 0 h 314960"/>
                        <a:gd name="connsiteX2" fmla="*/ 0 w 345440"/>
                        <a:gd name="connsiteY2" fmla="*/ 314960 h 314960"/>
                        <a:gd name="connsiteX3" fmla="*/ 345440 w 345440"/>
                        <a:gd name="connsiteY3" fmla="*/ 142240 h 314960"/>
                        <a:gd name="connsiteX0" fmla="*/ 345440 w 345440"/>
                        <a:gd name="connsiteY0" fmla="*/ 142240 h 314960"/>
                        <a:gd name="connsiteX1" fmla="*/ 20320 w 345440"/>
                        <a:gd name="connsiteY1" fmla="*/ 0 h 314960"/>
                        <a:gd name="connsiteX2" fmla="*/ 0 w 345440"/>
                        <a:gd name="connsiteY2" fmla="*/ 314960 h 314960"/>
                        <a:gd name="connsiteX3" fmla="*/ 345440 w 345440"/>
                        <a:gd name="connsiteY3" fmla="*/ 142240 h 314960"/>
                        <a:gd name="connsiteX0" fmla="*/ 345440 w 345440"/>
                        <a:gd name="connsiteY0" fmla="*/ 142240 h 314960"/>
                        <a:gd name="connsiteX1" fmla="*/ 20320 w 345440"/>
                        <a:gd name="connsiteY1" fmla="*/ 0 h 314960"/>
                        <a:gd name="connsiteX2" fmla="*/ 0 w 345440"/>
                        <a:gd name="connsiteY2" fmla="*/ 314960 h 314960"/>
                        <a:gd name="connsiteX3" fmla="*/ 345440 w 345440"/>
                        <a:gd name="connsiteY3" fmla="*/ 142240 h 314960"/>
                        <a:gd name="connsiteX0" fmla="*/ 345440 w 345440"/>
                        <a:gd name="connsiteY0" fmla="*/ 152400 h 325120"/>
                        <a:gd name="connsiteX1" fmla="*/ 0 w 345440"/>
                        <a:gd name="connsiteY1" fmla="*/ 0 h 325120"/>
                        <a:gd name="connsiteX2" fmla="*/ 0 w 345440"/>
                        <a:gd name="connsiteY2" fmla="*/ 325120 h 325120"/>
                        <a:gd name="connsiteX3" fmla="*/ 345440 w 345440"/>
                        <a:gd name="connsiteY3" fmla="*/ 152400 h 325120"/>
                        <a:gd name="connsiteX0" fmla="*/ 345440 w 345440"/>
                        <a:gd name="connsiteY0" fmla="*/ 158280 h 331000"/>
                        <a:gd name="connsiteX1" fmla="*/ 0 w 345440"/>
                        <a:gd name="connsiteY1" fmla="*/ 5880 h 331000"/>
                        <a:gd name="connsiteX2" fmla="*/ 0 w 345440"/>
                        <a:gd name="connsiteY2" fmla="*/ 331000 h 331000"/>
                        <a:gd name="connsiteX3" fmla="*/ 345440 w 345440"/>
                        <a:gd name="connsiteY3" fmla="*/ 158280 h 331000"/>
                        <a:gd name="connsiteX0" fmla="*/ 372533 w 372533"/>
                        <a:gd name="connsiteY0" fmla="*/ 158280 h 331000"/>
                        <a:gd name="connsiteX1" fmla="*/ 27093 w 372533"/>
                        <a:gd name="connsiteY1" fmla="*/ 5880 h 331000"/>
                        <a:gd name="connsiteX2" fmla="*/ 27093 w 372533"/>
                        <a:gd name="connsiteY2" fmla="*/ 331000 h 331000"/>
                        <a:gd name="connsiteX3" fmla="*/ 372533 w 372533"/>
                        <a:gd name="connsiteY3" fmla="*/ 158280 h 331000"/>
                        <a:gd name="connsiteX0" fmla="*/ 387436 w 387436"/>
                        <a:gd name="connsiteY0" fmla="*/ 158280 h 331000"/>
                        <a:gd name="connsiteX1" fmla="*/ 41996 w 387436"/>
                        <a:gd name="connsiteY1" fmla="*/ 5880 h 331000"/>
                        <a:gd name="connsiteX2" fmla="*/ 41996 w 387436"/>
                        <a:gd name="connsiteY2" fmla="*/ 331000 h 331000"/>
                        <a:gd name="connsiteX3" fmla="*/ 387436 w 387436"/>
                        <a:gd name="connsiteY3" fmla="*/ 158280 h 331000"/>
                        <a:gd name="connsiteX0" fmla="*/ 387436 w 387436"/>
                        <a:gd name="connsiteY0" fmla="*/ 158280 h 331000"/>
                        <a:gd name="connsiteX1" fmla="*/ 41996 w 387436"/>
                        <a:gd name="connsiteY1" fmla="*/ 5880 h 331000"/>
                        <a:gd name="connsiteX2" fmla="*/ 41996 w 387436"/>
                        <a:gd name="connsiteY2" fmla="*/ 331000 h 331000"/>
                        <a:gd name="connsiteX3" fmla="*/ 387436 w 387436"/>
                        <a:gd name="connsiteY3" fmla="*/ 158280 h 33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87436" h="331000">
                          <a:moveTo>
                            <a:pt x="387436" y="158280"/>
                          </a:moveTo>
                          <a:cubicBezTo>
                            <a:pt x="279063" y="29587"/>
                            <a:pt x="130049" y="-17827"/>
                            <a:pt x="41996" y="5880"/>
                          </a:cubicBezTo>
                          <a:cubicBezTo>
                            <a:pt x="-18964" y="114253"/>
                            <a:pt x="-8804" y="232787"/>
                            <a:pt x="41996" y="331000"/>
                          </a:cubicBezTo>
                          <a:cubicBezTo>
                            <a:pt x="167303" y="324227"/>
                            <a:pt x="312929" y="266653"/>
                            <a:pt x="387436" y="158280"/>
                          </a:cubicBezTo>
                          <a:close/>
                        </a:path>
                      </a:pathLst>
                    </a:custGeom>
                    <a:pattFill prst="solidDmnd">
                      <a:fgClr>
                        <a:schemeClr val="accent5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1" name="楕円 10"/>
                    <p:cNvSpPr/>
                    <p:nvPr/>
                  </p:nvSpPr>
                  <p:spPr>
                    <a:xfrm>
                      <a:off x="2837859" y="4306577"/>
                      <a:ext cx="194615" cy="157473"/>
                    </a:xfrm>
                    <a:prstGeom prst="ellipse">
                      <a:avLst/>
                    </a:prstGeom>
                    <a:pattFill prst="solidDmnd">
                      <a:fgClr>
                        <a:schemeClr val="accent5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0" name="フリーフォーム 19"/>
                <p:cNvSpPr/>
                <p:nvPr/>
              </p:nvSpPr>
              <p:spPr>
                <a:xfrm>
                  <a:off x="1765754" y="2024743"/>
                  <a:ext cx="1231446" cy="333828"/>
                </a:xfrm>
                <a:custGeom>
                  <a:avLst/>
                  <a:gdLst>
                    <a:gd name="connsiteX0" fmla="*/ 0 w 1230086"/>
                    <a:gd name="connsiteY0" fmla="*/ 21771 h 333828"/>
                    <a:gd name="connsiteX1" fmla="*/ 1230086 w 1230086"/>
                    <a:gd name="connsiteY1" fmla="*/ 0 h 333828"/>
                    <a:gd name="connsiteX2" fmla="*/ 653143 w 1230086"/>
                    <a:gd name="connsiteY2" fmla="*/ 333828 h 333828"/>
                    <a:gd name="connsiteX3" fmla="*/ 0 w 1230086"/>
                    <a:gd name="connsiteY3" fmla="*/ 21771 h 333828"/>
                    <a:gd name="connsiteX0" fmla="*/ 0 w 1231446"/>
                    <a:gd name="connsiteY0" fmla="*/ 1360 h 333828"/>
                    <a:gd name="connsiteX1" fmla="*/ 1231446 w 1231446"/>
                    <a:gd name="connsiteY1" fmla="*/ 0 h 333828"/>
                    <a:gd name="connsiteX2" fmla="*/ 654503 w 1231446"/>
                    <a:gd name="connsiteY2" fmla="*/ 333828 h 333828"/>
                    <a:gd name="connsiteX3" fmla="*/ 0 w 1231446"/>
                    <a:gd name="connsiteY3" fmla="*/ 1360 h 333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1446" h="333828">
                      <a:moveTo>
                        <a:pt x="0" y="1360"/>
                      </a:moveTo>
                      <a:lnTo>
                        <a:pt x="1231446" y="0"/>
                      </a:lnTo>
                      <a:lnTo>
                        <a:pt x="654503" y="333828"/>
                      </a:lnTo>
                      <a:lnTo>
                        <a:pt x="0" y="136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2049" name="グループ化 2048"/>
              <p:cNvGrpSpPr/>
              <p:nvPr/>
            </p:nvGrpSpPr>
            <p:grpSpPr>
              <a:xfrm>
                <a:off x="749864" y="372727"/>
                <a:ext cx="1196839" cy="1214539"/>
                <a:chOff x="615312" y="297179"/>
                <a:chExt cx="1465943" cy="1446360"/>
              </a:xfrm>
            </p:grpSpPr>
            <p:sp>
              <p:nvSpPr>
                <p:cNvPr id="29" name="楕円 28"/>
                <p:cNvSpPr/>
                <p:nvPr/>
              </p:nvSpPr>
              <p:spPr>
                <a:xfrm>
                  <a:off x="615312" y="297179"/>
                  <a:ext cx="1465943" cy="1446360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30" name="グループ化 29"/>
                <p:cNvGrpSpPr>
                  <a:grpSpLocks noChangeAspect="1"/>
                </p:cNvGrpSpPr>
                <p:nvPr/>
              </p:nvGrpSpPr>
              <p:grpSpPr>
                <a:xfrm>
                  <a:off x="1348283" y="792942"/>
                  <a:ext cx="356326" cy="578319"/>
                  <a:chOff x="2153810" y="771812"/>
                  <a:chExt cx="1000463" cy="1623756"/>
                </a:xfrm>
              </p:grpSpPr>
              <p:sp>
                <p:nvSpPr>
                  <p:cNvPr id="31" name="フリーフォーム 30"/>
                  <p:cNvSpPr/>
                  <p:nvPr/>
                </p:nvSpPr>
                <p:spPr>
                  <a:xfrm>
                    <a:off x="2153810" y="1045684"/>
                    <a:ext cx="1000463" cy="1349884"/>
                  </a:xfrm>
                  <a:custGeom>
                    <a:avLst/>
                    <a:gdLst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09575 w 535305"/>
                      <a:gd name="connsiteY3" fmla="*/ 0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71730"/>
                      <a:gd name="connsiteX1" fmla="*/ 0 w 535305"/>
                      <a:gd name="connsiteY1" fmla="*/ 697230 h 771730"/>
                      <a:gd name="connsiteX2" fmla="*/ 535305 w 535305"/>
                      <a:gd name="connsiteY2" fmla="*/ 723900 h 771730"/>
                      <a:gd name="connsiteX3" fmla="*/ 409575 w 535305"/>
                      <a:gd name="connsiteY3" fmla="*/ 0 h 771730"/>
                      <a:gd name="connsiteX4" fmla="*/ 194310 w 535305"/>
                      <a:gd name="connsiteY4" fmla="*/ 0 h 771730"/>
                      <a:gd name="connsiteX0" fmla="*/ 194310 w 535305"/>
                      <a:gd name="connsiteY0" fmla="*/ 0 h 790776"/>
                      <a:gd name="connsiteX1" fmla="*/ 0 w 535305"/>
                      <a:gd name="connsiteY1" fmla="*/ 697230 h 790776"/>
                      <a:gd name="connsiteX2" fmla="*/ 535305 w 535305"/>
                      <a:gd name="connsiteY2" fmla="*/ 723900 h 790776"/>
                      <a:gd name="connsiteX3" fmla="*/ 409575 w 535305"/>
                      <a:gd name="connsiteY3" fmla="*/ 0 h 790776"/>
                      <a:gd name="connsiteX4" fmla="*/ 194310 w 535305"/>
                      <a:gd name="connsiteY4" fmla="*/ 0 h 790776"/>
                      <a:gd name="connsiteX0" fmla="*/ 194310 w 535305"/>
                      <a:gd name="connsiteY0" fmla="*/ 0 h 767814"/>
                      <a:gd name="connsiteX1" fmla="*/ 0 w 535305"/>
                      <a:gd name="connsiteY1" fmla="*/ 697230 h 767814"/>
                      <a:gd name="connsiteX2" fmla="*/ 535305 w 535305"/>
                      <a:gd name="connsiteY2" fmla="*/ 723900 h 767814"/>
                      <a:gd name="connsiteX3" fmla="*/ 409575 w 535305"/>
                      <a:gd name="connsiteY3" fmla="*/ 0 h 767814"/>
                      <a:gd name="connsiteX4" fmla="*/ 194310 w 535305"/>
                      <a:gd name="connsiteY4" fmla="*/ 0 h 767814"/>
                      <a:gd name="connsiteX0" fmla="*/ 194310 w 535305"/>
                      <a:gd name="connsiteY0" fmla="*/ 0 h 780884"/>
                      <a:gd name="connsiteX1" fmla="*/ 0 w 535305"/>
                      <a:gd name="connsiteY1" fmla="*/ 697230 h 780884"/>
                      <a:gd name="connsiteX2" fmla="*/ 535305 w 535305"/>
                      <a:gd name="connsiteY2" fmla="*/ 723900 h 780884"/>
                      <a:gd name="connsiteX3" fmla="*/ 409575 w 535305"/>
                      <a:gd name="connsiteY3" fmla="*/ 0 h 780884"/>
                      <a:gd name="connsiteX4" fmla="*/ 194310 w 535305"/>
                      <a:gd name="connsiteY4" fmla="*/ 0 h 780884"/>
                      <a:gd name="connsiteX0" fmla="*/ 194310 w 547448"/>
                      <a:gd name="connsiteY0" fmla="*/ 0 h 780884"/>
                      <a:gd name="connsiteX1" fmla="*/ 0 w 547448"/>
                      <a:gd name="connsiteY1" fmla="*/ 697230 h 780884"/>
                      <a:gd name="connsiteX2" fmla="*/ 535305 w 547448"/>
                      <a:gd name="connsiteY2" fmla="*/ 723900 h 780884"/>
                      <a:gd name="connsiteX3" fmla="*/ 409575 w 547448"/>
                      <a:gd name="connsiteY3" fmla="*/ 0 h 780884"/>
                      <a:gd name="connsiteX4" fmla="*/ 194310 w 547448"/>
                      <a:gd name="connsiteY4" fmla="*/ 0 h 780884"/>
                      <a:gd name="connsiteX0" fmla="*/ 199876 w 553014"/>
                      <a:gd name="connsiteY0" fmla="*/ 0 h 780884"/>
                      <a:gd name="connsiteX1" fmla="*/ 5566 w 553014"/>
                      <a:gd name="connsiteY1" fmla="*/ 697230 h 780884"/>
                      <a:gd name="connsiteX2" fmla="*/ 540871 w 553014"/>
                      <a:gd name="connsiteY2" fmla="*/ 723900 h 780884"/>
                      <a:gd name="connsiteX3" fmla="*/ 415141 w 553014"/>
                      <a:gd name="connsiteY3" fmla="*/ 0 h 780884"/>
                      <a:gd name="connsiteX4" fmla="*/ 199876 w 553014"/>
                      <a:gd name="connsiteY4" fmla="*/ 0 h 780884"/>
                      <a:gd name="connsiteX0" fmla="*/ 199876 w 555382"/>
                      <a:gd name="connsiteY0" fmla="*/ 0 h 780884"/>
                      <a:gd name="connsiteX1" fmla="*/ 5566 w 555382"/>
                      <a:gd name="connsiteY1" fmla="*/ 697230 h 780884"/>
                      <a:gd name="connsiteX2" fmla="*/ 540871 w 555382"/>
                      <a:gd name="connsiteY2" fmla="*/ 723900 h 780884"/>
                      <a:gd name="connsiteX3" fmla="*/ 444516 w 555382"/>
                      <a:gd name="connsiteY3" fmla="*/ 0 h 780884"/>
                      <a:gd name="connsiteX4" fmla="*/ 199876 w 555382"/>
                      <a:gd name="connsiteY4" fmla="*/ 0 h 780884"/>
                      <a:gd name="connsiteX0" fmla="*/ 177994 w 556096"/>
                      <a:gd name="connsiteY0" fmla="*/ 0 h 783364"/>
                      <a:gd name="connsiteX1" fmla="*/ 6280 w 556096"/>
                      <a:gd name="connsiteY1" fmla="*/ 699710 h 783364"/>
                      <a:gd name="connsiteX2" fmla="*/ 541585 w 556096"/>
                      <a:gd name="connsiteY2" fmla="*/ 726380 h 783364"/>
                      <a:gd name="connsiteX3" fmla="*/ 445230 w 556096"/>
                      <a:gd name="connsiteY3" fmla="*/ 2480 h 783364"/>
                      <a:gd name="connsiteX4" fmla="*/ 177994 w 556096"/>
                      <a:gd name="connsiteY4" fmla="*/ 0 h 783364"/>
                      <a:gd name="connsiteX0" fmla="*/ 177994 w 556735"/>
                      <a:gd name="connsiteY0" fmla="*/ 0 h 784746"/>
                      <a:gd name="connsiteX1" fmla="*/ 6280 w 556735"/>
                      <a:gd name="connsiteY1" fmla="*/ 699710 h 784746"/>
                      <a:gd name="connsiteX2" fmla="*/ 542291 w 556735"/>
                      <a:gd name="connsiteY2" fmla="*/ 728705 h 784746"/>
                      <a:gd name="connsiteX3" fmla="*/ 445230 w 556735"/>
                      <a:gd name="connsiteY3" fmla="*/ 2480 h 784746"/>
                      <a:gd name="connsiteX4" fmla="*/ 177994 w 556735"/>
                      <a:gd name="connsiteY4" fmla="*/ 0 h 784746"/>
                      <a:gd name="connsiteX0" fmla="*/ 177994 w 551629"/>
                      <a:gd name="connsiteY0" fmla="*/ 0 h 784746"/>
                      <a:gd name="connsiteX1" fmla="*/ 6280 w 551629"/>
                      <a:gd name="connsiteY1" fmla="*/ 699710 h 784746"/>
                      <a:gd name="connsiteX2" fmla="*/ 542291 w 551629"/>
                      <a:gd name="connsiteY2" fmla="*/ 728705 h 784746"/>
                      <a:gd name="connsiteX3" fmla="*/ 445230 w 551629"/>
                      <a:gd name="connsiteY3" fmla="*/ 2480 h 784746"/>
                      <a:gd name="connsiteX4" fmla="*/ 177994 w 551629"/>
                      <a:gd name="connsiteY4" fmla="*/ 0 h 784746"/>
                      <a:gd name="connsiteX0" fmla="*/ 177994 w 550661"/>
                      <a:gd name="connsiteY0" fmla="*/ 0 h 784746"/>
                      <a:gd name="connsiteX1" fmla="*/ 6280 w 550661"/>
                      <a:gd name="connsiteY1" fmla="*/ 699710 h 784746"/>
                      <a:gd name="connsiteX2" fmla="*/ 542291 w 550661"/>
                      <a:gd name="connsiteY2" fmla="*/ 728705 h 784746"/>
                      <a:gd name="connsiteX3" fmla="*/ 445230 w 550661"/>
                      <a:gd name="connsiteY3" fmla="*/ 2480 h 784746"/>
                      <a:gd name="connsiteX4" fmla="*/ 177994 w 550661"/>
                      <a:gd name="connsiteY4" fmla="*/ 0 h 784746"/>
                      <a:gd name="connsiteX0" fmla="*/ 177994 w 544113"/>
                      <a:gd name="connsiteY0" fmla="*/ 0 h 782003"/>
                      <a:gd name="connsiteX1" fmla="*/ 6280 w 544113"/>
                      <a:gd name="connsiteY1" fmla="*/ 699710 h 782003"/>
                      <a:gd name="connsiteX2" fmla="*/ 535230 w 544113"/>
                      <a:gd name="connsiteY2" fmla="*/ 724056 h 782003"/>
                      <a:gd name="connsiteX3" fmla="*/ 445230 w 544113"/>
                      <a:gd name="connsiteY3" fmla="*/ 2480 h 782003"/>
                      <a:gd name="connsiteX4" fmla="*/ 177994 w 544113"/>
                      <a:gd name="connsiteY4" fmla="*/ 0 h 782003"/>
                      <a:gd name="connsiteX0" fmla="*/ 171874 w 537993"/>
                      <a:gd name="connsiteY0" fmla="*/ 0 h 792423"/>
                      <a:gd name="connsiteX1" fmla="*/ 6515 w 537993"/>
                      <a:gd name="connsiteY1" fmla="*/ 722182 h 792423"/>
                      <a:gd name="connsiteX2" fmla="*/ 529110 w 537993"/>
                      <a:gd name="connsiteY2" fmla="*/ 724056 h 792423"/>
                      <a:gd name="connsiteX3" fmla="*/ 439110 w 537993"/>
                      <a:gd name="connsiteY3" fmla="*/ 2480 h 792423"/>
                      <a:gd name="connsiteX4" fmla="*/ 171874 w 537993"/>
                      <a:gd name="connsiteY4" fmla="*/ 0 h 792423"/>
                      <a:gd name="connsiteX0" fmla="*/ 171874 w 537993"/>
                      <a:gd name="connsiteY0" fmla="*/ 0 h 795992"/>
                      <a:gd name="connsiteX1" fmla="*/ 6515 w 537993"/>
                      <a:gd name="connsiteY1" fmla="*/ 722182 h 795992"/>
                      <a:gd name="connsiteX2" fmla="*/ 529110 w 537993"/>
                      <a:gd name="connsiteY2" fmla="*/ 724056 h 795992"/>
                      <a:gd name="connsiteX3" fmla="*/ 439110 w 537993"/>
                      <a:gd name="connsiteY3" fmla="*/ 2480 h 795992"/>
                      <a:gd name="connsiteX4" fmla="*/ 171874 w 537993"/>
                      <a:gd name="connsiteY4" fmla="*/ 0 h 795992"/>
                      <a:gd name="connsiteX0" fmla="*/ 171874 w 537993"/>
                      <a:gd name="connsiteY0" fmla="*/ 0 h 793604"/>
                      <a:gd name="connsiteX1" fmla="*/ 6515 w 537993"/>
                      <a:gd name="connsiteY1" fmla="*/ 722182 h 793604"/>
                      <a:gd name="connsiteX2" fmla="*/ 529110 w 537993"/>
                      <a:gd name="connsiteY2" fmla="*/ 724056 h 793604"/>
                      <a:gd name="connsiteX3" fmla="*/ 439110 w 537993"/>
                      <a:gd name="connsiteY3" fmla="*/ 2480 h 793604"/>
                      <a:gd name="connsiteX4" fmla="*/ 171874 w 537993"/>
                      <a:gd name="connsiteY4" fmla="*/ 0 h 793604"/>
                      <a:gd name="connsiteX0" fmla="*/ 171874 w 537993"/>
                      <a:gd name="connsiteY0" fmla="*/ 0 h 791544"/>
                      <a:gd name="connsiteX1" fmla="*/ 6515 w 537993"/>
                      <a:gd name="connsiteY1" fmla="*/ 722182 h 791544"/>
                      <a:gd name="connsiteX2" fmla="*/ 529110 w 537993"/>
                      <a:gd name="connsiteY2" fmla="*/ 724056 h 791544"/>
                      <a:gd name="connsiteX3" fmla="*/ 439110 w 537993"/>
                      <a:gd name="connsiteY3" fmla="*/ 2480 h 791544"/>
                      <a:gd name="connsiteX4" fmla="*/ 171874 w 537993"/>
                      <a:gd name="connsiteY4" fmla="*/ 0 h 791544"/>
                      <a:gd name="connsiteX0" fmla="*/ 172552 w 538671"/>
                      <a:gd name="connsiteY0" fmla="*/ 0 h 797684"/>
                      <a:gd name="connsiteX1" fmla="*/ 6487 w 538671"/>
                      <a:gd name="connsiteY1" fmla="*/ 733806 h 797684"/>
                      <a:gd name="connsiteX2" fmla="*/ 529788 w 538671"/>
                      <a:gd name="connsiteY2" fmla="*/ 724056 h 797684"/>
                      <a:gd name="connsiteX3" fmla="*/ 439788 w 538671"/>
                      <a:gd name="connsiteY3" fmla="*/ 2480 h 797684"/>
                      <a:gd name="connsiteX4" fmla="*/ 172552 w 538671"/>
                      <a:gd name="connsiteY4" fmla="*/ 0 h 797684"/>
                      <a:gd name="connsiteX0" fmla="*/ 169838 w 535957"/>
                      <a:gd name="connsiteY0" fmla="*/ 0 h 795162"/>
                      <a:gd name="connsiteX1" fmla="*/ 6597 w 535957"/>
                      <a:gd name="connsiteY1" fmla="*/ 729156 h 795162"/>
                      <a:gd name="connsiteX2" fmla="*/ 527074 w 535957"/>
                      <a:gd name="connsiteY2" fmla="*/ 724056 h 795162"/>
                      <a:gd name="connsiteX3" fmla="*/ 437074 w 535957"/>
                      <a:gd name="connsiteY3" fmla="*/ 2480 h 795162"/>
                      <a:gd name="connsiteX4" fmla="*/ 169838 w 535957"/>
                      <a:gd name="connsiteY4" fmla="*/ 0 h 795162"/>
                      <a:gd name="connsiteX0" fmla="*/ 171194 w 537313"/>
                      <a:gd name="connsiteY0" fmla="*/ 0 h 792728"/>
                      <a:gd name="connsiteX1" fmla="*/ 6541 w 537313"/>
                      <a:gd name="connsiteY1" fmla="*/ 724507 h 792728"/>
                      <a:gd name="connsiteX2" fmla="*/ 528430 w 537313"/>
                      <a:gd name="connsiteY2" fmla="*/ 724056 h 792728"/>
                      <a:gd name="connsiteX3" fmla="*/ 438430 w 537313"/>
                      <a:gd name="connsiteY3" fmla="*/ 2480 h 792728"/>
                      <a:gd name="connsiteX4" fmla="*/ 171194 w 537313"/>
                      <a:gd name="connsiteY4" fmla="*/ 0 h 792728"/>
                      <a:gd name="connsiteX0" fmla="*/ 171873 w 537992"/>
                      <a:gd name="connsiteY0" fmla="*/ 0 h 793934"/>
                      <a:gd name="connsiteX1" fmla="*/ 6514 w 537992"/>
                      <a:gd name="connsiteY1" fmla="*/ 726832 h 793934"/>
                      <a:gd name="connsiteX2" fmla="*/ 529109 w 537992"/>
                      <a:gd name="connsiteY2" fmla="*/ 724056 h 793934"/>
                      <a:gd name="connsiteX3" fmla="*/ 439109 w 537992"/>
                      <a:gd name="connsiteY3" fmla="*/ 2480 h 793934"/>
                      <a:gd name="connsiteX4" fmla="*/ 171873 w 537992"/>
                      <a:gd name="connsiteY4" fmla="*/ 0 h 793934"/>
                      <a:gd name="connsiteX0" fmla="*/ 167803 w 533922"/>
                      <a:gd name="connsiteY0" fmla="*/ 0 h 794750"/>
                      <a:gd name="connsiteX1" fmla="*/ 6681 w 533922"/>
                      <a:gd name="connsiteY1" fmla="*/ 728382 h 794750"/>
                      <a:gd name="connsiteX2" fmla="*/ 525039 w 533922"/>
                      <a:gd name="connsiteY2" fmla="*/ 724056 h 794750"/>
                      <a:gd name="connsiteX3" fmla="*/ 435039 w 533922"/>
                      <a:gd name="connsiteY3" fmla="*/ 2480 h 794750"/>
                      <a:gd name="connsiteX4" fmla="*/ 167803 w 533922"/>
                      <a:gd name="connsiteY4" fmla="*/ 0 h 794750"/>
                      <a:gd name="connsiteX0" fmla="*/ 167803 w 533922"/>
                      <a:gd name="connsiteY0" fmla="*/ 0 h 790581"/>
                      <a:gd name="connsiteX1" fmla="*/ 6681 w 533922"/>
                      <a:gd name="connsiteY1" fmla="*/ 728382 h 790581"/>
                      <a:gd name="connsiteX2" fmla="*/ 525039 w 533922"/>
                      <a:gd name="connsiteY2" fmla="*/ 724056 h 790581"/>
                      <a:gd name="connsiteX3" fmla="*/ 435039 w 533922"/>
                      <a:gd name="connsiteY3" fmla="*/ 2480 h 790581"/>
                      <a:gd name="connsiteX4" fmla="*/ 167803 w 533922"/>
                      <a:gd name="connsiteY4" fmla="*/ 0 h 790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3922" h="790581">
                        <a:moveTo>
                          <a:pt x="167803" y="0"/>
                        </a:moveTo>
                        <a:cubicBezTo>
                          <a:pt x="103033" y="232410"/>
                          <a:pt x="-31419" y="695997"/>
                          <a:pt x="6681" y="728382"/>
                        </a:cubicBezTo>
                        <a:cubicBezTo>
                          <a:pt x="98471" y="811729"/>
                          <a:pt x="462809" y="812321"/>
                          <a:pt x="525039" y="724056"/>
                        </a:cubicBezTo>
                        <a:cubicBezTo>
                          <a:pt x="561433" y="683233"/>
                          <a:pt x="476949" y="243780"/>
                          <a:pt x="435039" y="2480"/>
                        </a:cubicBezTo>
                        <a:lnTo>
                          <a:pt x="167803" y="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  <a:ln w="25400" cap="rnd">
                    <a:solidFill>
                      <a:schemeClr val="bg2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2" name="フリーフォーム 31"/>
                  <p:cNvSpPr/>
                  <p:nvPr/>
                </p:nvSpPr>
                <p:spPr>
                  <a:xfrm>
                    <a:off x="2248457" y="846622"/>
                    <a:ext cx="758291" cy="287083"/>
                  </a:xfrm>
                  <a:custGeom>
                    <a:avLst/>
                    <a:gdLst>
                      <a:gd name="connsiteX0" fmla="*/ 55245 w 344805"/>
                      <a:gd name="connsiteY0" fmla="*/ 137160 h 142875"/>
                      <a:gd name="connsiteX1" fmla="*/ 310515 w 344805"/>
                      <a:gd name="connsiteY1" fmla="*/ 142875 h 142875"/>
                      <a:gd name="connsiteX2" fmla="*/ 344805 w 344805"/>
                      <a:gd name="connsiteY2" fmla="*/ 5715 h 142875"/>
                      <a:gd name="connsiteX3" fmla="*/ 49530 w 344805"/>
                      <a:gd name="connsiteY3" fmla="*/ 0 h 142875"/>
                      <a:gd name="connsiteX4" fmla="*/ 64770 w 344805"/>
                      <a:gd name="connsiteY4" fmla="*/ 62865 h 142875"/>
                      <a:gd name="connsiteX5" fmla="*/ 0 w 344805"/>
                      <a:gd name="connsiteY5" fmla="*/ 59055 h 142875"/>
                      <a:gd name="connsiteX6" fmla="*/ 1905 w 344805"/>
                      <a:gd name="connsiteY6" fmla="*/ 97155 h 142875"/>
                      <a:gd name="connsiteX7" fmla="*/ 55245 w 344805"/>
                      <a:gd name="connsiteY7" fmla="*/ 137160 h 142875"/>
                      <a:gd name="connsiteX0" fmla="*/ 55245 w 344805"/>
                      <a:gd name="connsiteY0" fmla="*/ 146685 h 152400"/>
                      <a:gd name="connsiteX1" fmla="*/ 310515 w 344805"/>
                      <a:gd name="connsiteY1" fmla="*/ 152400 h 152400"/>
                      <a:gd name="connsiteX2" fmla="*/ 344805 w 344805"/>
                      <a:gd name="connsiteY2" fmla="*/ 15240 h 152400"/>
                      <a:gd name="connsiteX3" fmla="*/ 17145 w 344805"/>
                      <a:gd name="connsiteY3" fmla="*/ 0 h 152400"/>
                      <a:gd name="connsiteX4" fmla="*/ 64770 w 344805"/>
                      <a:gd name="connsiteY4" fmla="*/ 72390 h 152400"/>
                      <a:gd name="connsiteX5" fmla="*/ 0 w 344805"/>
                      <a:gd name="connsiteY5" fmla="*/ 68580 h 152400"/>
                      <a:gd name="connsiteX6" fmla="*/ 1905 w 344805"/>
                      <a:gd name="connsiteY6" fmla="*/ 106680 h 152400"/>
                      <a:gd name="connsiteX7" fmla="*/ 55245 w 344805"/>
                      <a:gd name="connsiteY7" fmla="*/ 146685 h 152400"/>
                      <a:gd name="connsiteX0" fmla="*/ 55245 w 344805"/>
                      <a:gd name="connsiteY0" fmla="*/ 135255 h 140970"/>
                      <a:gd name="connsiteX1" fmla="*/ 310515 w 344805"/>
                      <a:gd name="connsiteY1" fmla="*/ 140970 h 140970"/>
                      <a:gd name="connsiteX2" fmla="*/ 344805 w 344805"/>
                      <a:gd name="connsiteY2" fmla="*/ 3810 h 140970"/>
                      <a:gd name="connsiteX3" fmla="*/ 20955 w 344805"/>
                      <a:gd name="connsiteY3" fmla="*/ 0 h 140970"/>
                      <a:gd name="connsiteX4" fmla="*/ 64770 w 344805"/>
                      <a:gd name="connsiteY4" fmla="*/ 60960 h 140970"/>
                      <a:gd name="connsiteX5" fmla="*/ 0 w 344805"/>
                      <a:gd name="connsiteY5" fmla="*/ 57150 h 140970"/>
                      <a:gd name="connsiteX6" fmla="*/ 1905 w 344805"/>
                      <a:gd name="connsiteY6" fmla="*/ 95250 h 140970"/>
                      <a:gd name="connsiteX7" fmla="*/ 55245 w 344805"/>
                      <a:gd name="connsiteY7" fmla="*/ 135255 h 140970"/>
                      <a:gd name="connsiteX0" fmla="*/ 55245 w 344805"/>
                      <a:gd name="connsiteY0" fmla="*/ 135255 h 140970"/>
                      <a:gd name="connsiteX1" fmla="*/ 310515 w 344805"/>
                      <a:gd name="connsiteY1" fmla="*/ 140970 h 140970"/>
                      <a:gd name="connsiteX2" fmla="*/ 344805 w 344805"/>
                      <a:gd name="connsiteY2" fmla="*/ 3810 h 140970"/>
                      <a:gd name="connsiteX3" fmla="*/ 20955 w 344805"/>
                      <a:gd name="connsiteY3" fmla="*/ 0 h 140970"/>
                      <a:gd name="connsiteX4" fmla="*/ 36195 w 344805"/>
                      <a:gd name="connsiteY4" fmla="*/ 53340 h 140970"/>
                      <a:gd name="connsiteX5" fmla="*/ 0 w 344805"/>
                      <a:gd name="connsiteY5" fmla="*/ 57150 h 140970"/>
                      <a:gd name="connsiteX6" fmla="*/ 1905 w 344805"/>
                      <a:gd name="connsiteY6" fmla="*/ 95250 h 140970"/>
                      <a:gd name="connsiteX7" fmla="*/ 55245 w 344805"/>
                      <a:gd name="connsiteY7" fmla="*/ 135255 h 140970"/>
                      <a:gd name="connsiteX0" fmla="*/ 110490 w 400050"/>
                      <a:gd name="connsiteY0" fmla="*/ 135255 h 140970"/>
                      <a:gd name="connsiteX1" fmla="*/ 365760 w 400050"/>
                      <a:gd name="connsiteY1" fmla="*/ 140970 h 140970"/>
                      <a:gd name="connsiteX2" fmla="*/ 400050 w 400050"/>
                      <a:gd name="connsiteY2" fmla="*/ 3810 h 140970"/>
                      <a:gd name="connsiteX3" fmla="*/ 76200 w 400050"/>
                      <a:gd name="connsiteY3" fmla="*/ 0 h 140970"/>
                      <a:gd name="connsiteX4" fmla="*/ 91440 w 400050"/>
                      <a:gd name="connsiteY4" fmla="*/ 53340 h 140970"/>
                      <a:gd name="connsiteX5" fmla="*/ 0 w 400050"/>
                      <a:gd name="connsiteY5" fmla="*/ 68580 h 140970"/>
                      <a:gd name="connsiteX6" fmla="*/ 57150 w 400050"/>
                      <a:gd name="connsiteY6" fmla="*/ 95250 h 140970"/>
                      <a:gd name="connsiteX7" fmla="*/ 110490 w 400050"/>
                      <a:gd name="connsiteY7" fmla="*/ 135255 h 140970"/>
                      <a:gd name="connsiteX0" fmla="*/ 110490 w 400050"/>
                      <a:gd name="connsiteY0" fmla="*/ 135255 h 140970"/>
                      <a:gd name="connsiteX1" fmla="*/ 365760 w 400050"/>
                      <a:gd name="connsiteY1" fmla="*/ 140970 h 140970"/>
                      <a:gd name="connsiteX2" fmla="*/ 400050 w 400050"/>
                      <a:gd name="connsiteY2" fmla="*/ 3810 h 140970"/>
                      <a:gd name="connsiteX3" fmla="*/ 76200 w 400050"/>
                      <a:gd name="connsiteY3" fmla="*/ 0 h 140970"/>
                      <a:gd name="connsiteX4" fmla="*/ 91440 w 400050"/>
                      <a:gd name="connsiteY4" fmla="*/ 53340 h 140970"/>
                      <a:gd name="connsiteX5" fmla="*/ 0 w 400050"/>
                      <a:gd name="connsiteY5" fmla="*/ 68580 h 140970"/>
                      <a:gd name="connsiteX6" fmla="*/ 3810 w 400050"/>
                      <a:gd name="connsiteY6" fmla="*/ 97155 h 140970"/>
                      <a:gd name="connsiteX7" fmla="*/ 110490 w 400050"/>
                      <a:gd name="connsiteY7" fmla="*/ 135255 h 140970"/>
                      <a:gd name="connsiteX0" fmla="*/ 106680 w 396240"/>
                      <a:gd name="connsiteY0" fmla="*/ 135255 h 140970"/>
                      <a:gd name="connsiteX1" fmla="*/ 361950 w 396240"/>
                      <a:gd name="connsiteY1" fmla="*/ 140970 h 140970"/>
                      <a:gd name="connsiteX2" fmla="*/ 396240 w 396240"/>
                      <a:gd name="connsiteY2" fmla="*/ 3810 h 140970"/>
                      <a:gd name="connsiteX3" fmla="*/ 72390 w 396240"/>
                      <a:gd name="connsiteY3" fmla="*/ 0 h 140970"/>
                      <a:gd name="connsiteX4" fmla="*/ 87630 w 396240"/>
                      <a:gd name="connsiteY4" fmla="*/ 53340 h 140970"/>
                      <a:gd name="connsiteX5" fmla="*/ 0 w 396240"/>
                      <a:gd name="connsiteY5" fmla="*/ 53340 h 140970"/>
                      <a:gd name="connsiteX6" fmla="*/ 0 w 396240"/>
                      <a:gd name="connsiteY6" fmla="*/ 97155 h 140970"/>
                      <a:gd name="connsiteX7" fmla="*/ 106680 w 396240"/>
                      <a:gd name="connsiteY7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108585 w 398145"/>
                      <a:gd name="connsiteY7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70486 w 398145"/>
                      <a:gd name="connsiteY7" fmla="*/ 114300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3821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76200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3821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14300 w 403860"/>
                      <a:gd name="connsiteY0" fmla="*/ 135255 h 140970"/>
                      <a:gd name="connsiteX1" fmla="*/ 361950 w 403860"/>
                      <a:gd name="connsiteY1" fmla="*/ 140970 h 140970"/>
                      <a:gd name="connsiteX2" fmla="*/ 403860 w 403860"/>
                      <a:gd name="connsiteY2" fmla="*/ 3810 h 140970"/>
                      <a:gd name="connsiteX3" fmla="*/ 80010 w 403860"/>
                      <a:gd name="connsiteY3" fmla="*/ 0 h 140970"/>
                      <a:gd name="connsiteX4" fmla="*/ 81915 w 403860"/>
                      <a:gd name="connsiteY4" fmla="*/ 53340 h 140970"/>
                      <a:gd name="connsiteX5" fmla="*/ 0 w 403860"/>
                      <a:gd name="connsiteY5" fmla="*/ 53340 h 140970"/>
                      <a:gd name="connsiteX6" fmla="*/ 5715 w 403860"/>
                      <a:gd name="connsiteY6" fmla="*/ 85725 h 140970"/>
                      <a:gd name="connsiteX7" fmla="*/ 89536 w 403860"/>
                      <a:gd name="connsiteY7" fmla="*/ 89535 h 140970"/>
                      <a:gd name="connsiteX8" fmla="*/ 114300 w 403860"/>
                      <a:gd name="connsiteY8" fmla="*/ 135255 h 140970"/>
                      <a:gd name="connsiteX0" fmla="*/ 114300 w 398145"/>
                      <a:gd name="connsiteY0" fmla="*/ 135255 h 140970"/>
                      <a:gd name="connsiteX1" fmla="*/ 361950 w 398145"/>
                      <a:gd name="connsiteY1" fmla="*/ 140970 h 140970"/>
                      <a:gd name="connsiteX2" fmla="*/ 398145 w 398145"/>
                      <a:gd name="connsiteY2" fmla="*/ 7620 h 140970"/>
                      <a:gd name="connsiteX3" fmla="*/ 80010 w 398145"/>
                      <a:gd name="connsiteY3" fmla="*/ 0 h 140970"/>
                      <a:gd name="connsiteX4" fmla="*/ 81915 w 398145"/>
                      <a:gd name="connsiteY4" fmla="*/ 53340 h 140970"/>
                      <a:gd name="connsiteX5" fmla="*/ 0 w 398145"/>
                      <a:gd name="connsiteY5" fmla="*/ 53340 h 140970"/>
                      <a:gd name="connsiteX6" fmla="*/ 5715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14300 w 398145"/>
                      <a:gd name="connsiteY8" fmla="*/ 135255 h 140970"/>
                      <a:gd name="connsiteX0" fmla="*/ 114300 w 401159"/>
                      <a:gd name="connsiteY0" fmla="*/ 135255 h 140970"/>
                      <a:gd name="connsiteX1" fmla="*/ 361950 w 401159"/>
                      <a:gd name="connsiteY1" fmla="*/ 140970 h 140970"/>
                      <a:gd name="connsiteX2" fmla="*/ 398145 w 401159"/>
                      <a:gd name="connsiteY2" fmla="*/ 7620 h 140970"/>
                      <a:gd name="connsiteX3" fmla="*/ 80010 w 401159"/>
                      <a:gd name="connsiteY3" fmla="*/ 0 h 140970"/>
                      <a:gd name="connsiteX4" fmla="*/ 81915 w 401159"/>
                      <a:gd name="connsiteY4" fmla="*/ 53340 h 140970"/>
                      <a:gd name="connsiteX5" fmla="*/ 0 w 401159"/>
                      <a:gd name="connsiteY5" fmla="*/ 53340 h 140970"/>
                      <a:gd name="connsiteX6" fmla="*/ 5715 w 401159"/>
                      <a:gd name="connsiteY6" fmla="*/ 85725 h 140970"/>
                      <a:gd name="connsiteX7" fmla="*/ 89536 w 401159"/>
                      <a:gd name="connsiteY7" fmla="*/ 89535 h 140970"/>
                      <a:gd name="connsiteX8" fmla="*/ 114300 w 401159"/>
                      <a:gd name="connsiteY8" fmla="*/ 135255 h 140970"/>
                      <a:gd name="connsiteX0" fmla="*/ 114300 w 406086"/>
                      <a:gd name="connsiteY0" fmla="*/ 135255 h 140970"/>
                      <a:gd name="connsiteX1" fmla="*/ 361950 w 406086"/>
                      <a:gd name="connsiteY1" fmla="*/ 140970 h 140970"/>
                      <a:gd name="connsiteX2" fmla="*/ 403860 w 406086"/>
                      <a:gd name="connsiteY2" fmla="*/ 3810 h 140970"/>
                      <a:gd name="connsiteX3" fmla="*/ 80010 w 406086"/>
                      <a:gd name="connsiteY3" fmla="*/ 0 h 140970"/>
                      <a:gd name="connsiteX4" fmla="*/ 81915 w 406086"/>
                      <a:gd name="connsiteY4" fmla="*/ 53340 h 140970"/>
                      <a:gd name="connsiteX5" fmla="*/ 0 w 406086"/>
                      <a:gd name="connsiteY5" fmla="*/ 53340 h 140970"/>
                      <a:gd name="connsiteX6" fmla="*/ 5715 w 406086"/>
                      <a:gd name="connsiteY6" fmla="*/ 85725 h 140970"/>
                      <a:gd name="connsiteX7" fmla="*/ 89536 w 406086"/>
                      <a:gd name="connsiteY7" fmla="*/ 89535 h 140970"/>
                      <a:gd name="connsiteX8" fmla="*/ 114300 w 406086"/>
                      <a:gd name="connsiteY8" fmla="*/ 135255 h 140970"/>
                      <a:gd name="connsiteX0" fmla="*/ 114300 w 404681"/>
                      <a:gd name="connsiteY0" fmla="*/ 135255 h 140970"/>
                      <a:gd name="connsiteX1" fmla="*/ 361950 w 404681"/>
                      <a:gd name="connsiteY1" fmla="*/ 140970 h 140970"/>
                      <a:gd name="connsiteX2" fmla="*/ 403860 w 404681"/>
                      <a:gd name="connsiteY2" fmla="*/ 3810 h 140970"/>
                      <a:gd name="connsiteX3" fmla="*/ 80010 w 404681"/>
                      <a:gd name="connsiteY3" fmla="*/ 0 h 140970"/>
                      <a:gd name="connsiteX4" fmla="*/ 81915 w 404681"/>
                      <a:gd name="connsiteY4" fmla="*/ 53340 h 140970"/>
                      <a:gd name="connsiteX5" fmla="*/ 0 w 404681"/>
                      <a:gd name="connsiteY5" fmla="*/ 53340 h 140970"/>
                      <a:gd name="connsiteX6" fmla="*/ 5715 w 404681"/>
                      <a:gd name="connsiteY6" fmla="*/ 85725 h 140970"/>
                      <a:gd name="connsiteX7" fmla="*/ 89536 w 404681"/>
                      <a:gd name="connsiteY7" fmla="*/ 89535 h 140970"/>
                      <a:gd name="connsiteX8" fmla="*/ 114300 w 404681"/>
                      <a:gd name="connsiteY8" fmla="*/ 135255 h 140970"/>
                      <a:gd name="connsiteX0" fmla="*/ 114300 w 404681"/>
                      <a:gd name="connsiteY0" fmla="*/ 135255 h 161976"/>
                      <a:gd name="connsiteX1" fmla="*/ 361950 w 404681"/>
                      <a:gd name="connsiteY1" fmla="*/ 140970 h 161976"/>
                      <a:gd name="connsiteX2" fmla="*/ 403860 w 404681"/>
                      <a:gd name="connsiteY2" fmla="*/ 3810 h 161976"/>
                      <a:gd name="connsiteX3" fmla="*/ 80010 w 404681"/>
                      <a:gd name="connsiteY3" fmla="*/ 0 h 161976"/>
                      <a:gd name="connsiteX4" fmla="*/ 81915 w 404681"/>
                      <a:gd name="connsiteY4" fmla="*/ 53340 h 161976"/>
                      <a:gd name="connsiteX5" fmla="*/ 0 w 404681"/>
                      <a:gd name="connsiteY5" fmla="*/ 53340 h 161976"/>
                      <a:gd name="connsiteX6" fmla="*/ 5715 w 404681"/>
                      <a:gd name="connsiteY6" fmla="*/ 85725 h 161976"/>
                      <a:gd name="connsiteX7" fmla="*/ 89536 w 404681"/>
                      <a:gd name="connsiteY7" fmla="*/ 89535 h 161976"/>
                      <a:gd name="connsiteX8" fmla="*/ 114300 w 404681"/>
                      <a:gd name="connsiteY8" fmla="*/ 135255 h 161976"/>
                      <a:gd name="connsiteX0" fmla="*/ 125730 w 404681"/>
                      <a:gd name="connsiteY0" fmla="*/ 140970 h 163412"/>
                      <a:gd name="connsiteX1" fmla="*/ 361950 w 404681"/>
                      <a:gd name="connsiteY1" fmla="*/ 140970 h 163412"/>
                      <a:gd name="connsiteX2" fmla="*/ 403860 w 404681"/>
                      <a:gd name="connsiteY2" fmla="*/ 3810 h 163412"/>
                      <a:gd name="connsiteX3" fmla="*/ 80010 w 404681"/>
                      <a:gd name="connsiteY3" fmla="*/ 0 h 163412"/>
                      <a:gd name="connsiteX4" fmla="*/ 81915 w 404681"/>
                      <a:gd name="connsiteY4" fmla="*/ 53340 h 163412"/>
                      <a:gd name="connsiteX5" fmla="*/ 0 w 404681"/>
                      <a:gd name="connsiteY5" fmla="*/ 53340 h 163412"/>
                      <a:gd name="connsiteX6" fmla="*/ 5715 w 404681"/>
                      <a:gd name="connsiteY6" fmla="*/ 85725 h 163412"/>
                      <a:gd name="connsiteX7" fmla="*/ 89536 w 404681"/>
                      <a:gd name="connsiteY7" fmla="*/ 89535 h 163412"/>
                      <a:gd name="connsiteX8" fmla="*/ 125730 w 404681"/>
                      <a:gd name="connsiteY8" fmla="*/ 140970 h 163412"/>
                      <a:gd name="connsiteX0" fmla="*/ 125730 w 404681"/>
                      <a:gd name="connsiteY0" fmla="*/ 140970 h 172658"/>
                      <a:gd name="connsiteX1" fmla="*/ 361950 w 404681"/>
                      <a:gd name="connsiteY1" fmla="*/ 140970 h 172658"/>
                      <a:gd name="connsiteX2" fmla="*/ 403860 w 404681"/>
                      <a:gd name="connsiteY2" fmla="*/ 3810 h 172658"/>
                      <a:gd name="connsiteX3" fmla="*/ 80010 w 404681"/>
                      <a:gd name="connsiteY3" fmla="*/ 0 h 172658"/>
                      <a:gd name="connsiteX4" fmla="*/ 81915 w 404681"/>
                      <a:gd name="connsiteY4" fmla="*/ 53340 h 172658"/>
                      <a:gd name="connsiteX5" fmla="*/ 0 w 404681"/>
                      <a:gd name="connsiteY5" fmla="*/ 53340 h 172658"/>
                      <a:gd name="connsiteX6" fmla="*/ 5715 w 404681"/>
                      <a:gd name="connsiteY6" fmla="*/ 85725 h 172658"/>
                      <a:gd name="connsiteX7" fmla="*/ 89536 w 404681"/>
                      <a:gd name="connsiteY7" fmla="*/ 89535 h 172658"/>
                      <a:gd name="connsiteX8" fmla="*/ 125730 w 404681"/>
                      <a:gd name="connsiteY8" fmla="*/ 140970 h 172658"/>
                      <a:gd name="connsiteX0" fmla="*/ 125730 w 404681"/>
                      <a:gd name="connsiteY0" fmla="*/ 140970 h 172658"/>
                      <a:gd name="connsiteX1" fmla="*/ 361950 w 404681"/>
                      <a:gd name="connsiteY1" fmla="*/ 140970 h 172658"/>
                      <a:gd name="connsiteX2" fmla="*/ 403860 w 404681"/>
                      <a:gd name="connsiteY2" fmla="*/ 3810 h 172658"/>
                      <a:gd name="connsiteX3" fmla="*/ 80010 w 404681"/>
                      <a:gd name="connsiteY3" fmla="*/ 0 h 172658"/>
                      <a:gd name="connsiteX4" fmla="*/ 81915 w 404681"/>
                      <a:gd name="connsiteY4" fmla="*/ 53340 h 172658"/>
                      <a:gd name="connsiteX5" fmla="*/ 0 w 404681"/>
                      <a:gd name="connsiteY5" fmla="*/ 53340 h 172658"/>
                      <a:gd name="connsiteX6" fmla="*/ 5715 w 404681"/>
                      <a:gd name="connsiteY6" fmla="*/ 85725 h 172658"/>
                      <a:gd name="connsiteX7" fmla="*/ 89536 w 404681"/>
                      <a:gd name="connsiteY7" fmla="*/ 89535 h 172658"/>
                      <a:gd name="connsiteX8" fmla="*/ 125730 w 404681"/>
                      <a:gd name="connsiteY8" fmla="*/ 140970 h 172658"/>
                      <a:gd name="connsiteX0" fmla="*/ 125730 w 404681"/>
                      <a:gd name="connsiteY0" fmla="*/ 140970 h 168135"/>
                      <a:gd name="connsiteX1" fmla="*/ 361950 w 404681"/>
                      <a:gd name="connsiteY1" fmla="*/ 140970 h 168135"/>
                      <a:gd name="connsiteX2" fmla="*/ 403860 w 404681"/>
                      <a:gd name="connsiteY2" fmla="*/ 3810 h 168135"/>
                      <a:gd name="connsiteX3" fmla="*/ 80010 w 404681"/>
                      <a:gd name="connsiteY3" fmla="*/ 0 h 168135"/>
                      <a:gd name="connsiteX4" fmla="*/ 81915 w 404681"/>
                      <a:gd name="connsiteY4" fmla="*/ 53340 h 168135"/>
                      <a:gd name="connsiteX5" fmla="*/ 0 w 404681"/>
                      <a:gd name="connsiteY5" fmla="*/ 53340 h 168135"/>
                      <a:gd name="connsiteX6" fmla="*/ 5715 w 404681"/>
                      <a:gd name="connsiteY6" fmla="*/ 85725 h 168135"/>
                      <a:gd name="connsiteX7" fmla="*/ 89536 w 404681"/>
                      <a:gd name="connsiteY7" fmla="*/ 89535 h 168135"/>
                      <a:gd name="connsiteX8" fmla="*/ 125730 w 404681"/>
                      <a:gd name="connsiteY8" fmla="*/ 140970 h 168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4681" h="168135">
                        <a:moveTo>
                          <a:pt x="125730" y="140970"/>
                        </a:moveTo>
                        <a:cubicBezTo>
                          <a:pt x="179705" y="175260"/>
                          <a:pt x="311785" y="179070"/>
                          <a:pt x="361950" y="140970"/>
                        </a:cubicBezTo>
                        <a:cubicBezTo>
                          <a:pt x="402590" y="116205"/>
                          <a:pt x="407035" y="51435"/>
                          <a:pt x="403860" y="3810"/>
                        </a:cubicBezTo>
                        <a:lnTo>
                          <a:pt x="80010" y="0"/>
                        </a:lnTo>
                        <a:lnTo>
                          <a:pt x="81915" y="53340"/>
                        </a:lnTo>
                        <a:lnTo>
                          <a:pt x="0" y="53340"/>
                        </a:lnTo>
                        <a:lnTo>
                          <a:pt x="5715" y="85725"/>
                        </a:lnTo>
                        <a:lnTo>
                          <a:pt x="89536" y="89535"/>
                        </a:lnTo>
                        <a:cubicBezTo>
                          <a:pt x="95886" y="104775"/>
                          <a:pt x="92710" y="121920"/>
                          <a:pt x="125730" y="140970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  <a:ln w="25400" cap="rnd">
                    <a:solidFill>
                      <a:schemeClr val="bg2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3" name="楕円 32"/>
                  <p:cNvSpPr/>
                  <p:nvPr/>
                </p:nvSpPr>
                <p:spPr>
                  <a:xfrm>
                    <a:off x="2396351" y="771812"/>
                    <a:ext cx="610398" cy="172393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5400" cap="rnd">
                    <a:solidFill>
                      <a:schemeClr val="bg2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4" name="楕円 33"/>
                  <p:cNvSpPr/>
                  <p:nvPr/>
                </p:nvSpPr>
                <p:spPr>
                  <a:xfrm>
                    <a:off x="2221530" y="936222"/>
                    <a:ext cx="55042" cy="56638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25400" cap="rnd">
                    <a:solidFill>
                      <a:schemeClr val="bg2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2048" name="楕円 2047"/>
                <p:cNvSpPr/>
                <p:nvPr/>
              </p:nvSpPr>
              <p:spPr>
                <a:xfrm>
                  <a:off x="1486332" y="690972"/>
                  <a:ext cx="54654" cy="1397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37" name="楕円 36"/>
                <p:cNvSpPr/>
                <p:nvPr/>
              </p:nvSpPr>
              <p:spPr>
                <a:xfrm>
                  <a:off x="1559047" y="693986"/>
                  <a:ext cx="54654" cy="1397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39" name="テキスト ボックス 5"/>
            <p:cNvSpPr txBox="1"/>
            <p:nvPr/>
          </p:nvSpPr>
          <p:spPr>
            <a:xfrm>
              <a:off x="3106503" y="5003185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574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450680" y="939800"/>
            <a:ext cx="2553909" cy="3673739"/>
            <a:chOff x="1450680" y="939800"/>
            <a:chExt cx="2553909" cy="3673739"/>
          </a:xfrm>
        </p:grpSpPr>
        <p:grpSp>
          <p:nvGrpSpPr>
            <p:cNvPr id="43" name="グループ化 42"/>
            <p:cNvGrpSpPr>
              <a:grpSpLocks noChangeAspect="1"/>
            </p:cNvGrpSpPr>
            <p:nvPr/>
          </p:nvGrpSpPr>
          <p:grpSpPr>
            <a:xfrm>
              <a:off x="1450680" y="939800"/>
              <a:ext cx="2540136" cy="3532396"/>
              <a:chOff x="1725864" y="1322480"/>
              <a:chExt cx="2264952" cy="3149716"/>
            </a:xfrm>
          </p:grpSpPr>
          <p:grpSp>
            <p:nvGrpSpPr>
              <p:cNvPr id="42" name="グループ化 41"/>
              <p:cNvGrpSpPr/>
              <p:nvPr/>
            </p:nvGrpSpPr>
            <p:grpSpPr>
              <a:xfrm>
                <a:off x="2144862" y="2125653"/>
                <a:ext cx="1845954" cy="2346543"/>
                <a:chOff x="2144862" y="2125653"/>
                <a:chExt cx="1845954" cy="2346543"/>
              </a:xfrm>
            </p:grpSpPr>
            <p:grpSp>
              <p:nvGrpSpPr>
                <p:cNvPr id="2" name="グループ化 1"/>
                <p:cNvGrpSpPr/>
                <p:nvPr/>
              </p:nvGrpSpPr>
              <p:grpSpPr>
                <a:xfrm>
                  <a:off x="2144862" y="2125653"/>
                  <a:ext cx="1845954" cy="2346543"/>
                  <a:chOff x="3671089" y="2758800"/>
                  <a:chExt cx="1845954" cy="2346543"/>
                </a:xfrm>
              </p:grpSpPr>
              <p:sp>
                <p:nvSpPr>
                  <p:cNvPr id="4" name="フリーフォーム 3"/>
                  <p:cNvSpPr/>
                  <p:nvPr/>
                </p:nvSpPr>
                <p:spPr>
                  <a:xfrm>
                    <a:off x="3888266" y="3655670"/>
                    <a:ext cx="1432124" cy="1449673"/>
                  </a:xfrm>
                  <a:custGeom>
                    <a:avLst/>
                    <a:gdLst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09575 w 535305"/>
                      <a:gd name="connsiteY3" fmla="*/ 0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71730"/>
                      <a:gd name="connsiteX1" fmla="*/ 0 w 535305"/>
                      <a:gd name="connsiteY1" fmla="*/ 697230 h 771730"/>
                      <a:gd name="connsiteX2" fmla="*/ 535305 w 535305"/>
                      <a:gd name="connsiteY2" fmla="*/ 723900 h 771730"/>
                      <a:gd name="connsiteX3" fmla="*/ 409575 w 535305"/>
                      <a:gd name="connsiteY3" fmla="*/ 0 h 771730"/>
                      <a:gd name="connsiteX4" fmla="*/ 194310 w 535305"/>
                      <a:gd name="connsiteY4" fmla="*/ 0 h 771730"/>
                      <a:gd name="connsiteX0" fmla="*/ 194310 w 535305"/>
                      <a:gd name="connsiteY0" fmla="*/ 0 h 790776"/>
                      <a:gd name="connsiteX1" fmla="*/ 0 w 535305"/>
                      <a:gd name="connsiteY1" fmla="*/ 697230 h 790776"/>
                      <a:gd name="connsiteX2" fmla="*/ 535305 w 535305"/>
                      <a:gd name="connsiteY2" fmla="*/ 723900 h 790776"/>
                      <a:gd name="connsiteX3" fmla="*/ 409575 w 535305"/>
                      <a:gd name="connsiteY3" fmla="*/ 0 h 790776"/>
                      <a:gd name="connsiteX4" fmla="*/ 194310 w 535305"/>
                      <a:gd name="connsiteY4" fmla="*/ 0 h 790776"/>
                      <a:gd name="connsiteX0" fmla="*/ 194310 w 535305"/>
                      <a:gd name="connsiteY0" fmla="*/ 0 h 767814"/>
                      <a:gd name="connsiteX1" fmla="*/ 0 w 535305"/>
                      <a:gd name="connsiteY1" fmla="*/ 697230 h 767814"/>
                      <a:gd name="connsiteX2" fmla="*/ 535305 w 535305"/>
                      <a:gd name="connsiteY2" fmla="*/ 723900 h 767814"/>
                      <a:gd name="connsiteX3" fmla="*/ 409575 w 535305"/>
                      <a:gd name="connsiteY3" fmla="*/ 0 h 767814"/>
                      <a:gd name="connsiteX4" fmla="*/ 194310 w 535305"/>
                      <a:gd name="connsiteY4" fmla="*/ 0 h 767814"/>
                      <a:gd name="connsiteX0" fmla="*/ 194310 w 535305"/>
                      <a:gd name="connsiteY0" fmla="*/ 0 h 780884"/>
                      <a:gd name="connsiteX1" fmla="*/ 0 w 535305"/>
                      <a:gd name="connsiteY1" fmla="*/ 697230 h 780884"/>
                      <a:gd name="connsiteX2" fmla="*/ 535305 w 535305"/>
                      <a:gd name="connsiteY2" fmla="*/ 723900 h 780884"/>
                      <a:gd name="connsiteX3" fmla="*/ 409575 w 535305"/>
                      <a:gd name="connsiteY3" fmla="*/ 0 h 780884"/>
                      <a:gd name="connsiteX4" fmla="*/ 194310 w 535305"/>
                      <a:gd name="connsiteY4" fmla="*/ 0 h 780884"/>
                      <a:gd name="connsiteX0" fmla="*/ 194310 w 547448"/>
                      <a:gd name="connsiteY0" fmla="*/ 0 h 780884"/>
                      <a:gd name="connsiteX1" fmla="*/ 0 w 547448"/>
                      <a:gd name="connsiteY1" fmla="*/ 697230 h 780884"/>
                      <a:gd name="connsiteX2" fmla="*/ 535305 w 547448"/>
                      <a:gd name="connsiteY2" fmla="*/ 723900 h 780884"/>
                      <a:gd name="connsiteX3" fmla="*/ 409575 w 547448"/>
                      <a:gd name="connsiteY3" fmla="*/ 0 h 780884"/>
                      <a:gd name="connsiteX4" fmla="*/ 194310 w 547448"/>
                      <a:gd name="connsiteY4" fmla="*/ 0 h 780884"/>
                      <a:gd name="connsiteX0" fmla="*/ 199876 w 553014"/>
                      <a:gd name="connsiteY0" fmla="*/ 0 h 780884"/>
                      <a:gd name="connsiteX1" fmla="*/ 5566 w 553014"/>
                      <a:gd name="connsiteY1" fmla="*/ 697230 h 780884"/>
                      <a:gd name="connsiteX2" fmla="*/ 540871 w 553014"/>
                      <a:gd name="connsiteY2" fmla="*/ 723900 h 780884"/>
                      <a:gd name="connsiteX3" fmla="*/ 415141 w 553014"/>
                      <a:gd name="connsiteY3" fmla="*/ 0 h 780884"/>
                      <a:gd name="connsiteX4" fmla="*/ 199876 w 553014"/>
                      <a:gd name="connsiteY4" fmla="*/ 0 h 780884"/>
                      <a:gd name="connsiteX0" fmla="*/ 199876 w 555382"/>
                      <a:gd name="connsiteY0" fmla="*/ 4959 h 785843"/>
                      <a:gd name="connsiteX1" fmla="*/ 5566 w 555382"/>
                      <a:gd name="connsiteY1" fmla="*/ 702189 h 785843"/>
                      <a:gd name="connsiteX2" fmla="*/ 540871 w 555382"/>
                      <a:gd name="connsiteY2" fmla="*/ 728859 h 785843"/>
                      <a:gd name="connsiteX3" fmla="*/ 444516 w 555382"/>
                      <a:gd name="connsiteY3" fmla="*/ 0 h 785843"/>
                      <a:gd name="connsiteX4" fmla="*/ 199876 w 555382"/>
                      <a:gd name="connsiteY4" fmla="*/ 4959 h 785843"/>
                      <a:gd name="connsiteX0" fmla="*/ 169294 w 556434"/>
                      <a:gd name="connsiteY0" fmla="*/ 2479 h 785843"/>
                      <a:gd name="connsiteX1" fmla="*/ 6618 w 556434"/>
                      <a:gd name="connsiteY1" fmla="*/ 702189 h 785843"/>
                      <a:gd name="connsiteX2" fmla="*/ 541923 w 556434"/>
                      <a:gd name="connsiteY2" fmla="*/ 728859 h 785843"/>
                      <a:gd name="connsiteX3" fmla="*/ 445568 w 556434"/>
                      <a:gd name="connsiteY3" fmla="*/ 0 h 785843"/>
                      <a:gd name="connsiteX4" fmla="*/ 169294 w 556434"/>
                      <a:gd name="connsiteY4" fmla="*/ 2479 h 785843"/>
                      <a:gd name="connsiteX0" fmla="*/ 151297 w 557267"/>
                      <a:gd name="connsiteY0" fmla="*/ 111999 h 785843"/>
                      <a:gd name="connsiteX1" fmla="*/ 7451 w 557267"/>
                      <a:gd name="connsiteY1" fmla="*/ 702189 h 785843"/>
                      <a:gd name="connsiteX2" fmla="*/ 542756 w 557267"/>
                      <a:gd name="connsiteY2" fmla="*/ 728859 h 785843"/>
                      <a:gd name="connsiteX3" fmla="*/ 446401 w 557267"/>
                      <a:gd name="connsiteY3" fmla="*/ 0 h 785843"/>
                      <a:gd name="connsiteX4" fmla="*/ 151297 w 557267"/>
                      <a:gd name="connsiteY4" fmla="*/ 111999 h 785843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90174 w 564585"/>
                      <a:gd name="connsiteY0" fmla="*/ 209121 h 682522"/>
                      <a:gd name="connsiteX1" fmla="*/ 13174 w 564585"/>
                      <a:gd name="connsiteY1" fmla="*/ 598868 h 682522"/>
                      <a:gd name="connsiteX2" fmla="*/ 548479 w 564585"/>
                      <a:gd name="connsiteY2" fmla="*/ 625538 h 682522"/>
                      <a:gd name="connsiteX3" fmla="*/ 467188 w 564585"/>
                      <a:gd name="connsiteY3" fmla="*/ 0 h 682522"/>
                      <a:gd name="connsiteX4" fmla="*/ 90174 w 564585"/>
                      <a:gd name="connsiteY4" fmla="*/ 209121 h 682522"/>
                      <a:gd name="connsiteX0" fmla="*/ 90174 w 569927"/>
                      <a:gd name="connsiteY0" fmla="*/ 11777 h 485178"/>
                      <a:gd name="connsiteX1" fmla="*/ 13174 w 569927"/>
                      <a:gd name="connsiteY1" fmla="*/ 401524 h 485178"/>
                      <a:gd name="connsiteX2" fmla="*/ 548479 w 569927"/>
                      <a:gd name="connsiteY2" fmla="*/ 428194 h 485178"/>
                      <a:gd name="connsiteX3" fmla="*/ 502023 w 569927"/>
                      <a:gd name="connsiteY3" fmla="*/ 0 h 485178"/>
                      <a:gd name="connsiteX4" fmla="*/ 90174 w 569927"/>
                      <a:gd name="connsiteY4" fmla="*/ 11777 h 485178"/>
                      <a:gd name="connsiteX0" fmla="*/ 90174 w 569927"/>
                      <a:gd name="connsiteY0" fmla="*/ 11777 h 485178"/>
                      <a:gd name="connsiteX1" fmla="*/ 13174 w 569927"/>
                      <a:gd name="connsiteY1" fmla="*/ 401524 h 485178"/>
                      <a:gd name="connsiteX2" fmla="*/ 548479 w 569927"/>
                      <a:gd name="connsiteY2" fmla="*/ 428194 h 485178"/>
                      <a:gd name="connsiteX3" fmla="*/ 502023 w 569927"/>
                      <a:gd name="connsiteY3" fmla="*/ 0 h 485178"/>
                      <a:gd name="connsiteX4" fmla="*/ 90174 w 569927"/>
                      <a:gd name="connsiteY4" fmla="*/ 11777 h 485178"/>
                      <a:gd name="connsiteX0" fmla="*/ 90174 w 569927"/>
                      <a:gd name="connsiteY0" fmla="*/ 0 h 486833"/>
                      <a:gd name="connsiteX1" fmla="*/ 13174 w 569927"/>
                      <a:gd name="connsiteY1" fmla="*/ 403179 h 486833"/>
                      <a:gd name="connsiteX2" fmla="*/ 548479 w 569927"/>
                      <a:gd name="connsiteY2" fmla="*/ 429849 h 486833"/>
                      <a:gd name="connsiteX3" fmla="*/ 502023 w 569927"/>
                      <a:gd name="connsiteY3" fmla="*/ 1655 h 486833"/>
                      <a:gd name="connsiteX4" fmla="*/ 90174 w 569927"/>
                      <a:gd name="connsiteY4" fmla="*/ 0 h 486833"/>
                      <a:gd name="connsiteX0" fmla="*/ 90174 w 569927"/>
                      <a:gd name="connsiteY0" fmla="*/ 0 h 486833"/>
                      <a:gd name="connsiteX1" fmla="*/ 13174 w 569927"/>
                      <a:gd name="connsiteY1" fmla="*/ 403179 h 486833"/>
                      <a:gd name="connsiteX2" fmla="*/ 548479 w 569927"/>
                      <a:gd name="connsiteY2" fmla="*/ 429849 h 486833"/>
                      <a:gd name="connsiteX3" fmla="*/ 502023 w 569927"/>
                      <a:gd name="connsiteY3" fmla="*/ 1655 h 486833"/>
                      <a:gd name="connsiteX4" fmla="*/ 90174 w 569927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80707 w 546647"/>
                      <a:gd name="connsiteY0" fmla="*/ 0 h 483478"/>
                      <a:gd name="connsiteX1" fmla="*/ 15005 w 546647"/>
                      <a:gd name="connsiteY1" fmla="*/ 394655 h 483478"/>
                      <a:gd name="connsiteX2" fmla="*/ 539012 w 546647"/>
                      <a:gd name="connsiteY2" fmla="*/ 429849 h 483478"/>
                      <a:gd name="connsiteX3" fmla="*/ 492556 w 546647"/>
                      <a:gd name="connsiteY3" fmla="*/ 1655 h 483478"/>
                      <a:gd name="connsiteX4" fmla="*/ 80707 w 546647"/>
                      <a:gd name="connsiteY4" fmla="*/ 0 h 483478"/>
                      <a:gd name="connsiteX0" fmla="*/ 80707 w 532717"/>
                      <a:gd name="connsiteY0" fmla="*/ 0 h 472990"/>
                      <a:gd name="connsiteX1" fmla="*/ 15005 w 532717"/>
                      <a:gd name="connsiteY1" fmla="*/ 394655 h 472990"/>
                      <a:gd name="connsiteX2" fmla="*/ 521359 w 532717"/>
                      <a:gd name="connsiteY2" fmla="*/ 412026 h 472990"/>
                      <a:gd name="connsiteX3" fmla="*/ 492556 w 532717"/>
                      <a:gd name="connsiteY3" fmla="*/ 1655 h 472990"/>
                      <a:gd name="connsiteX4" fmla="*/ 80707 w 532717"/>
                      <a:gd name="connsiteY4" fmla="*/ 0 h 472990"/>
                      <a:gd name="connsiteX0" fmla="*/ 80707 w 534777"/>
                      <a:gd name="connsiteY0" fmla="*/ 0 h 465661"/>
                      <a:gd name="connsiteX1" fmla="*/ 15005 w 534777"/>
                      <a:gd name="connsiteY1" fmla="*/ 394655 h 465661"/>
                      <a:gd name="connsiteX2" fmla="*/ 524184 w 534777"/>
                      <a:gd name="connsiteY2" fmla="*/ 398078 h 465661"/>
                      <a:gd name="connsiteX3" fmla="*/ 492556 w 534777"/>
                      <a:gd name="connsiteY3" fmla="*/ 1655 h 465661"/>
                      <a:gd name="connsiteX4" fmla="*/ 80707 w 534777"/>
                      <a:gd name="connsiteY4" fmla="*/ 0 h 465661"/>
                      <a:gd name="connsiteX0" fmla="*/ 80707 w 534777"/>
                      <a:gd name="connsiteY0" fmla="*/ 0 h 458097"/>
                      <a:gd name="connsiteX1" fmla="*/ 15005 w 534777"/>
                      <a:gd name="connsiteY1" fmla="*/ 394655 h 458097"/>
                      <a:gd name="connsiteX2" fmla="*/ 524184 w 534777"/>
                      <a:gd name="connsiteY2" fmla="*/ 398078 h 458097"/>
                      <a:gd name="connsiteX3" fmla="*/ 492556 w 534777"/>
                      <a:gd name="connsiteY3" fmla="*/ 1655 h 458097"/>
                      <a:gd name="connsiteX4" fmla="*/ 80707 w 534777"/>
                      <a:gd name="connsiteY4" fmla="*/ 0 h 458097"/>
                      <a:gd name="connsiteX0" fmla="*/ 80707 w 535834"/>
                      <a:gd name="connsiteY0" fmla="*/ 0 h 456053"/>
                      <a:gd name="connsiteX1" fmla="*/ 15005 w 535834"/>
                      <a:gd name="connsiteY1" fmla="*/ 394655 h 456053"/>
                      <a:gd name="connsiteX2" fmla="*/ 525596 w 535834"/>
                      <a:gd name="connsiteY2" fmla="*/ 393429 h 456053"/>
                      <a:gd name="connsiteX3" fmla="*/ 492556 w 535834"/>
                      <a:gd name="connsiteY3" fmla="*/ 1655 h 456053"/>
                      <a:gd name="connsiteX4" fmla="*/ 80707 w 535834"/>
                      <a:gd name="connsiteY4" fmla="*/ 0 h 456053"/>
                      <a:gd name="connsiteX0" fmla="*/ 80707 w 537453"/>
                      <a:gd name="connsiteY0" fmla="*/ 0 h 455392"/>
                      <a:gd name="connsiteX1" fmla="*/ 15005 w 537453"/>
                      <a:gd name="connsiteY1" fmla="*/ 394655 h 455392"/>
                      <a:gd name="connsiteX2" fmla="*/ 527714 w 537453"/>
                      <a:gd name="connsiteY2" fmla="*/ 391879 h 455392"/>
                      <a:gd name="connsiteX3" fmla="*/ 492556 w 537453"/>
                      <a:gd name="connsiteY3" fmla="*/ 1655 h 455392"/>
                      <a:gd name="connsiteX4" fmla="*/ 80707 w 537453"/>
                      <a:gd name="connsiteY4" fmla="*/ 0 h 455392"/>
                      <a:gd name="connsiteX0" fmla="*/ 80707 w 533398"/>
                      <a:gd name="connsiteY0" fmla="*/ 0 h 455392"/>
                      <a:gd name="connsiteX1" fmla="*/ 15005 w 533398"/>
                      <a:gd name="connsiteY1" fmla="*/ 394655 h 455392"/>
                      <a:gd name="connsiteX2" fmla="*/ 527714 w 533398"/>
                      <a:gd name="connsiteY2" fmla="*/ 391879 h 455392"/>
                      <a:gd name="connsiteX3" fmla="*/ 492556 w 533398"/>
                      <a:gd name="connsiteY3" fmla="*/ 1655 h 455392"/>
                      <a:gd name="connsiteX4" fmla="*/ 80707 w 533398"/>
                      <a:gd name="connsiteY4" fmla="*/ 0 h 455392"/>
                      <a:gd name="connsiteX0" fmla="*/ 80707 w 533398"/>
                      <a:gd name="connsiteY0" fmla="*/ 48614 h 504006"/>
                      <a:gd name="connsiteX1" fmla="*/ 15005 w 533398"/>
                      <a:gd name="connsiteY1" fmla="*/ 443269 h 504006"/>
                      <a:gd name="connsiteX2" fmla="*/ 527714 w 533398"/>
                      <a:gd name="connsiteY2" fmla="*/ 440493 h 504006"/>
                      <a:gd name="connsiteX3" fmla="*/ 492556 w 533398"/>
                      <a:gd name="connsiteY3" fmla="*/ 50269 h 504006"/>
                      <a:gd name="connsiteX4" fmla="*/ 80707 w 533398"/>
                      <a:gd name="connsiteY4" fmla="*/ 48614 h 504006"/>
                      <a:gd name="connsiteX0" fmla="*/ 80707 w 533398"/>
                      <a:gd name="connsiteY0" fmla="*/ 75288 h 530680"/>
                      <a:gd name="connsiteX1" fmla="*/ 15005 w 533398"/>
                      <a:gd name="connsiteY1" fmla="*/ 469943 h 530680"/>
                      <a:gd name="connsiteX2" fmla="*/ 527714 w 533398"/>
                      <a:gd name="connsiteY2" fmla="*/ 467167 h 530680"/>
                      <a:gd name="connsiteX3" fmla="*/ 492556 w 533398"/>
                      <a:gd name="connsiteY3" fmla="*/ 76943 h 530680"/>
                      <a:gd name="connsiteX4" fmla="*/ 80707 w 533398"/>
                      <a:gd name="connsiteY4" fmla="*/ 75288 h 530680"/>
                      <a:gd name="connsiteX0" fmla="*/ 80707 w 533398"/>
                      <a:gd name="connsiteY0" fmla="*/ 64600 h 519992"/>
                      <a:gd name="connsiteX1" fmla="*/ 15005 w 533398"/>
                      <a:gd name="connsiteY1" fmla="*/ 459255 h 519992"/>
                      <a:gd name="connsiteX2" fmla="*/ 527714 w 533398"/>
                      <a:gd name="connsiteY2" fmla="*/ 456479 h 519992"/>
                      <a:gd name="connsiteX3" fmla="*/ 492556 w 533398"/>
                      <a:gd name="connsiteY3" fmla="*/ 66255 h 519992"/>
                      <a:gd name="connsiteX4" fmla="*/ 80707 w 533398"/>
                      <a:gd name="connsiteY4" fmla="*/ 64600 h 519992"/>
                      <a:gd name="connsiteX0" fmla="*/ 80707 w 533398"/>
                      <a:gd name="connsiteY0" fmla="*/ 66593 h 521985"/>
                      <a:gd name="connsiteX1" fmla="*/ 15005 w 533398"/>
                      <a:gd name="connsiteY1" fmla="*/ 461248 h 521985"/>
                      <a:gd name="connsiteX2" fmla="*/ 527714 w 533398"/>
                      <a:gd name="connsiteY2" fmla="*/ 458472 h 521985"/>
                      <a:gd name="connsiteX3" fmla="*/ 492556 w 533398"/>
                      <a:gd name="connsiteY3" fmla="*/ 68248 h 521985"/>
                      <a:gd name="connsiteX4" fmla="*/ 80707 w 533398"/>
                      <a:gd name="connsiteY4" fmla="*/ 66593 h 521985"/>
                      <a:gd name="connsiteX0" fmla="*/ 80707 w 533398"/>
                      <a:gd name="connsiteY0" fmla="*/ 69869 h 525261"/>
                      <a:gd name="connsiteX1" fmla="*/ 15005 w 533398"/>
                      <a:gd name="connsiteY1" fmla="*/ 464524 h 525261"/>
                      <a:gd name="connsiteX2" fmla="*/ 527714 w 533398"/>
                      <a:gd name="connsiteY2" fmla="*/ 461748 h 525261"/>
                      <a:gd name="connsiteX3" fmla="*/ 492556 w 533398"/>
                      <a:gd name="connsiteY3" fmla="*/ 71524 h 525261"/>
                      <a:gd name="connsiteX4" fmla="*/ 80707 w 533398"/>
                      <a:gd name="connsiteY4" fmla="*/ 69869 h 525261"/>
                      <a:gd name="connsiteX0" fmla="*/ 80707 w 529954"/>
                      <a:gd name="connsiteY0" fmla="*/ 239653 h 695045"/>
                      <a:gd name="connsiteX1" fmla="*/ 15005 w 529954"/>
                      <a:gd name="connsiteY1" fmla="*/ 634308 h 695045"/>
                      <a:gd name="connsiteX2" fmla="*/ 527714 w 529954"/>
                      <a:gd name="connsiteY2" fmla="*/ 631532 h 695045"/>
                      <a:gd name="connsiteX3" fmla="*/ 458662 w 529954"/>
                      <a:gd name="connsiteY3" fmla="*/ 32082 h 695045"/>
                      <a:gd name="connsiteX4" fmla="*/ 80707 w 529954"/>
                      <a:gd name="connsiteY4" fmla="*/ 239653 h 695045"/>
                      <a:gd name="connsiteX0" fmla="*/ 128261 w 523843"/>
                      <a:gd name="connsiteY0" fmla="*/ 78763 h 729432"/>
                      <a:gd name="connsiteX1" fmla="*/ 8894 w 523843"/>
                      <a:gd name="connsiteY1" fmla="*/ 668695 h 729432"/>
                      <a:gd name="connsiteX2" fmla="*/ 521603 w 523843"/>
                      <a:gd name="connsiteY2" fmla="*/ 665919 h 729432"/>
                      <a:gd name="connsiteX3" fmla="*/ 452551 w 523843"/>
                      <a:gd name="connsiteY3" fmla="*/ 66469 h 729432"/>
                      <a:gd name="connsiteX4" fmla="*/ 128261 w 523843"/>
                      <a:gd name="connsiteY4" fmla="*/ 78763 h 729432"/>
                      <a:gd name="connsiteX0" fmla="*/ 128261 w 523843"/>
                      <a:gd name="connsiteY0" fmla="*/ 66122 h 716791"/>
                      <a:gd name="connsiteX1" fmla="*/ 8894 w 523843"/>
                      <a:gd name="connsiteY1" fmla="*/ 656054 h 716791"/>
                      <a:gd name="connsiteX2" fmla="*/ 521603 w 523843"/>
                      <a:gd name="connsiteY2" fmla="*/ 653278 h 716791"/>
                      <a:gd name="connsiteX3" fmla="*/ 452551 w 523843"/>
                      <a:gd name="connsiteY3" fmla="*/ 73976 h 716791"/>
                      <a:gd name="connsiteX4" fmla="*/ 128261 w 523843"/>
                      <a:gd name="connsiteY4" fmla="*/ 66122 h 716791"/>
                      <a:gd name="connsiteX0" fmla="*/ 128261 w 523843"/>
                      <a:gd name="connsiteY0" fmla="*/ 66122 h 716791"/>
                      <a:gd name="connsiteX1" fmla="*/ 8894 w 523843"/>
                      <a:gd name="connsiteY1" fmla="*/ 656054 h 716791"/>
                      <a:gd name="connsiteX2" fmla="*/ 521603 w 523843"/>
                      <a:gd name="connsiteY2" fmla="*/ 653278 h 716791"/>
                      <a:gd name="connsiteX3" fmla="*/ 452551 w 523843"/>
                      <a:gd name="connsiteY3" fmla="*/ 73976 h 716791"/>
                      <a:gd name="connsiteX4" fmla="*/ 128261 w 523843"/>
                      <a:gd name="connsiteY4" fmla="*/ 66122 h 716791"/>
                      <a:gd name="connsiteX0" fmla="*/ 98758 w 526821"/>
                      <a:gd name="connsiteY0" fmla="*/ 136788 h 689819"/>
                      <a:gd name="connsiteX1" fmla="*/ 11872 w 526821"/>
                      <a:gd name="connsiteY1" fmla="*/ 629082 h 689819"/>
                      <a:gd name="connsiteX2" fmla="*/ 524581 w 526821"/>
                      <a:gd name="connsiteY2" fmla="*/ 626306 h 689819"/>
                      <a:gd name="connsiteX3" fmla="*/ 455529 w 526821"/>
                      <a:gd name="connsiteY3" fmla="*/ 47004 h 689819"/>
                      <a:gd name="connsiteX4" fmla="*/ 98758 w 526821"/>
                      <a:gd name="connsiteY4" fmla="*/ 136788 h 689819"/>
                      <a:gd name="connsiteX0" fmla="*/ 98758 w 527876"/>
                      <a:gd name="connsiteY0" fmla="*/ 70827 h 623858"/>
                      <a:gd name="connsiteX1" fmla="*/ 11872 w 527876"/>
                      <a:gd name="connsiteY1" fmla="*/ 563121 h 623858"/>
                      <a:gd name="connsiteX2" fmla="*/ 524581 w 527876"/>
                      <a:gd name="connsiteY2" fmla="*/ 560345 h 623858"/>
                      <a:gd name="connsiteX3" fmla="*/ 472476 w 527876"/>
                      <a:gd name="connsiteY3" fmla="*/ 70932 h 623858"/>
                      <a:gd name="connsiteX4" fmla="*/ 98758 w 527876"/>
                      <a:gd name="connsiteY4" fmla="*/ 70827 h 623858"/>
                      <a:gd name="connsiteX0" fmla="*/ 96899 w 528135"/>
                      <a:gd name="connsiteY0" fmla="*/ 74735 h 621567"/>
                      <a:gd name="connsiteX1" fmla="*/ 12131 w 528135"/>
                      <a:gd name="connsiteY1" fmla="*/ 560830 h 621567"/>
                      <a:gd name="connsiteX2" fmla="*/ 524840 w 528135"/>
                      <a:gd name="connsiteY2" fmla="*/ 558054 h 621567"/>
                      <a:gd name="connsiteX3" fmla="*/ 472735 w 528135"/>
                      <a:gd name="connsiteY3" fmla="*/ 68641 h 621567"/>
                      <a:gd name="connsiteX4" fmla="*/ 96899 w 528135"/>
                      <a:gd name="connsiteY4" fmla="*/ 74735 h 621567"/>
                      <a:gd name="connsiteX0" fmla="*/ 96899 w 528135"/>
                      <a:gd name="connsiteY0" fmla="*/ 74508 h 621340"/>
                      <a:gd name="connsiteX1" fmla="*/ 12131 w 528135"/>
                      <a:gd name="connsiteY1" fmla="*/ 560603 h 621340"/>
                      <a:gd name="connsiteX2" fmla="*/ 524840 w 528135"/>
                      <a:gd name="connsiteY2" fmla="*/ 557827 h 621340"/>
                      <a:gd name="connsiteX3" fmla="*/ 472735 w 528135"/>
                      <a:gd name="connsiteY3" fmla="*/ 68414 h 621340"/>
                      <a:gd name="connsiteX4" fmla="*/ 96899 w 528135"/>
                      <a:gd name="connsiteY4" fmla="*/ 74508 h 621340"/>
                      <a:gd name="connsiteX0" fmla="*/ 96899 w 528135"/>
                      <a:gd name="connsiteY0" fmla="*/ 68528 h 615360"/>
                      <a:gd name="connsiteX1" fmla="*/ 12131 w 528135"/>
                      <a:gd name="connsiteY1" fmla="*/ 554623 h 615360"/>
                      <a:gd name="connsiteX2" fmla="*/ 524840 w 528135"/>
                      <a:gd name="connsiteY2" fmla="*/ 551847 h 615360"/>
                      <a:gd name="connsiteX3" fmla="*/ 472735 w 528135"/>
                      <a:gd name="connsiteY3" fmla="*/ 62434 h 615360"/>
                      <a:gd name="connsiteX4" fmla="*/ 96899 w 528135"/>
                      <a:gd name="connsiteY4" fmla="*/ 68528 h 615360"/>
                      <a:gd name="connsiteX0" fmla="*/ 96899 w 528014"/>
                      <a:gd name="connsiteY0" fmla="*/ 71990 h 618822"/>
                      <a:gd name="connsiteX1" fmla="*/ 12131 w 528014"/>
                      <a:gd name="connsiteY1" fmla="*/ 558085 h 618822"/>
                      <a:gd name="connsiteX2" fmla="*/ 524840 w 528014"/>
                      <a:gd name="connsiteY2" fmla="*/ 555309 h 618822"/>
                      <a:gd name="connsiteX3" fmla="*/ 471323 w 528014"/>
                      <a:gd name="connsiteY3" fmla="*/ 60472 h 618822"/>
                      <a:gd name="connsiteX4" fmla="*/ 96899 w 528014"/>
                      <a:gd name="connsiteY4" fmla="*/ 71990 h 618822"/>
                      <a:gd name="connsiteX0" fmla="*/ 96899 w 528014"/>
                      <a:gd name="connsiteY0" fmla="*/ 64994 h 611826"/>
                      <a:gd name="connsiteX1" fmla="*/ 12131 w 528014"/>
                      <a:gd name="connsiteY1" fmla="*/ 551089 h 611826"/>
                      <a:gd name="connsiteX2" fmla="*/ 524840 w 528014"/>
                      <a:gd name="connsiteY2" fmla="*/ 548313 h 611826"/>
                      <a:gd name="connsiteX3" fmla="*/ 471323 w 528014"/>
                      <a:gd name="connsiteY3" fmla="*/ 53476 h 611826"/>
                      <a:gd name="connsiteX4" fmla="*/ 96899 w 528014"/>
                      <a:gd name="connsiteY4" fmla="*/ 64994 h 611826"/>
                      <a:gd name="connsiteX0" fmla="*/ 96899 w 528014"/>
                      <a:gd name="connsiteY0" fmla="*/ 67650 h 614482"/>
                      <a:gd name="connsiteX1" fmla="*/ 12131 w 528014"/>
                      <a:gd name="connsiteY1" fmla="*/ 553745 h 614482"/>
                      <a:gd name="connsiteX2" fmla="*/ 524840 w 528014"/>
                      <a:gd name="connsiteY2" fmla="*/ 550969 h 614482"/>
                      <a:gd name="connsiteX3" fmla="*/ 471323 w 528014"/>
                      <a:gd name="connsiteY3" fmla="*/ 56132 h 614482"/>
                      <a:gd name="connsiteX4" fmla="*/ 96899 w 528014"/>
                      <a:gd name="connsiteY4" fmla="*/ 67650 h 614482"/>
                      <a:gd name="connsiteX0" fmla="*/ 96899 w 528014"/>
                      <a:gd name="connsiteY0" fmla="*/ 73645 h 620477"/>
                      <a:gd name="connsiteX1" fmla="*/ 12131 w 528014"/>
                      <a:gd name="connsiteY1" fmla="*/ 559740 h 620477"/>
                      <a:gd name="connsiteX2" fmla="*/ 524840 w 528014"/>
                      <a:gd name="connsiteY2" fmla="*/ 556964 h 620477"/>
                      <a:gd name="connsiteX3" fmla="*/ 471323 w 528014"/>
                      <a:gd name="connsiteY3" fmla="*/ 62127 h 620477"/>
                      <a:gd name="connsiteX4" fmla="*/ 96899 w 528014"/>
                      <a:gd name="connsiteY4" fmla="*/ 73645 h 620477"/>
                      <a:gd name="connsiteX0" fmla="*/ 96899 w 528014"/>
                      <a:gd name="connsiteY0" fmla="*/ 72401 h 619233"/>
                      <a:gd name="connsiteX1" fmla="*/ 12131 w 528014"/>
                      <a:gd name="connsiteY1" fmla="*/ 558496 h 619233"/>
                      <a:gd name="connsiteX2" fmla="*/ 524840 w 528014"/>
                      <a:gd name="connsiteY2" fmla="*/ 555720 h 619233"/>
                      <a:gd name="connsiteX3" fmla="*/ 471323 w 528014"/>
                      <a:gd name="connsiteY3" fmla="*/ 60883 h 619233"/>
                      <a:gd name="connsiteX4" fmla="*/ 96899 w 528014"/>
                      <a:gd name="connsiteY4" fmla="*/ 72401 h 619233"/>
                      <a:gd name="connsiteX0" fmla="*/ 96899 w 528014"/>
                      <a:gd name="connsiteY0" fmla="*/ 69177 h 616009"/>
                      <a:gd name="connsiteX1" fmla="*/ 12131 w 528014"/>
                      <a:gd name="connsiteY1" fmla="*/ 555272 h 616009"/>
                      <a:gd name="connsiteX2" fmla="*/ 524840 w 528014"/>
                      <a:gd name="connsiteY2" fmla="*/ 552496 h 616009"/>
                      <a:gd name="connsiteX3" fmla="*/ 471323 w 528014"/>
                      <a:gd name="connsiteY3" fmla="*/ 57659 h 616009"/>
                      <a:gd name="connsiteX4" fmla="*/ 96899 w 528014"/>
                      <a:gd name="connsiteY4" fmla="*/ 69177 h 616009"/>
                      <a:gd name="connsiteX0" fmla="*/ 96899 w 528014"/>
                      <a:gd name="connsiteY0" fmla="*/ 70704 h 617536"/>
                      <a:gd name="connsiteX1" fmla="*/ 12131 w 528014"/>
                      <a:gd name="connsiteY1" fmla="*/ 556799 h 617536"/>
                      <a:gd name="connsiteX2" fmla="*/ 524840 w 528014"/>
                      <a:gd name="connsiteY2" fmla="*/ 554023 h 617536"/>
                      <a:gd name="connsiteX3" fmla="*/ 471323 w 528014"/>
                      <a:gd name="connsiteY3" fmla="*/ 59186 h 617536"/>
                      <a:gd name="connsiteX4" fmla="*/ 96899 w 528014"/>
                      <a:gd name="connsiteY4" fmla="*/ 70704 h 617536"/>
                      <a:gd name="connsiteX0" fmla="*/ 96899 w 528014"/>
                      <a:gd name="connsiteY0" fmla="*/ 72262 h 619094"/>
                      <a:gd name="connsiteX1" fmla="*/ 12131 w 528014"/>
                      <a:gd name="connsiteY1" fmla="*/ 558357 h 619094"/>
                      <a:gd name="connsiteX2" fmla="*/ 524840 w 528014"/>
                      <a:gd name="connsiteY2" fmla="*/ 555581 h 619094"/>
                      <a:gd name="connsiteX3" fmla="*/ 471323 w 528014"/>
                      <a:gd name="connsiteY3" fmla="*/ 60744 h 619094"/>
                      <a:gd name="connsiteX4" fmla="*/ 96899 w 528014"/>
                      <a:gd name="connsiteY4" fmla="*/ 72262 h 619094"/>
                      <a:gd name="connsiteX0" fmla="*/ 96899 w 528014"/>
                      <a:gd name="connsiteY0" fmla="*/ 73852 h 620684"/>
                      <a:gd name="connsiteX1" fmla="*/ 12131 w 528014"/>
                      <a:gd name="connsiteY1" fmla="*/ 559947 h 620684"/>
                      <a:gd name="connsiteX2" fmla="*/ 524840 w 528014"/>
                      <a:gd name="connsiteY2" fmla="*/ 557171 h 620684"/>
                      <a:gd name="connsiteX3" fmla="*/ 471323 w 528014"/>
                      <a:gd name="connsiteY3" fmla="*/ 62334 h 620684"/>
                      <a:gd name="connsiteX4" fmla="*/ 96899 w 528014"/>
                      <a:gd name="connsiteY4" fmla="*/ 73852 h 620684"/>
                      <a:gd name="connsiteX0" fmla="*/ 96899 w 529268"/>
                      <a:gd name="connsiteY0" fmla="*/ 52417 h 599249"/>
                      <a:gd name="connsiteX1" fmla="*/ 12131 w 529268"/>
                      <a:gd name="connsiteY1" fmla="*/ 538512 h 599249"/>
                      <a:gd name="connsiteX2" fmla="*/ 524840 w 529268"/>
                      <a:gd name="connsiteY2" fmla="*/ 535736 h 599249"/>
                      <a:gd name="connsiteX3" fmla="*/ 482621 w 529268"/>
                      <a:gd name="connsiteY3" fmla="*/ 87394 h 599249"/>
                      <a:gd name="connsiteX4" fmla="*/ 96899 w 529268"/>
                      <a:gd name="connsiteY4" fmla="*/ 52417 h 599249"/>
                      <a:gd name="connsiteX0" fmla="*/ 87172 w 530839"/>
                      <a:gd name="connsiteY0" fmla="*/ 68059 h 579245"/>
                      <a:gd name="connsiteX1" fmla="*/ 13702 w 530839"/>
                      <a:gd name="connsiteY1" fmla="*/ 518508 h 579245"/>
                      <a:gd name="connsiteX2" fmla="*/ 526411 w 530839"/>
                      <a:gd name="connsiteY2" fmla="*/ 515732 h 579245"/>
                      <a:gd name="connsiteX3" fmla="*/ 484192 w 530839"/>
                      <a:gd name="connsiteY3" fmla="*/ 67390 h 579245"/>
                      <a:gd name="connsiteX4" fmla="*/ 87172 w 530839"/>
                      <a:gd name="connsiteY4" fmla="*/ 68059 h 579245"/>
                      <a:gd name="connsiteX0" fmla="*/ 87172 w 530839"/>
                      <a:gd name="connsiteY0" fmla="*/ 73900 h 585086"/>
                      <a:gd name="connsiteX1" fmla="*/ 13702 w 530839"/>
                      <a:gd name="connsiteY1" fmla="*/ 524349 h 585086"/>
                      <a:gd name="connsiteX2" fmla="*/ 526411 w 530839"/>
                      <a:gd name="connsiteY2" fmla="*/ 521573 h 585086"/>
                      <a:gd name="connsiteX3" fmla="*/ 484192 w 530839"/>
                      <a:gd name="connsiteY3" fmla="*/ 73231 h 585086"/>
                      <a:gd name="connsiteX4" fmla="*/ 87172 w 530839"/>
                      <a:gd name="connsiteY4" fmla="*/ 73900 h 585086"/>
                      <a:gd name="connsiteX0" fmla="*/ 87172 w 530839"/>
                      <a:gd name="connsiteY0" fmla="*/ 80861 h 592047"/>
                      <a:gd name="connsiteX1" fmla="*/ 13702 w 530839"/>
                      <a:gd name="connsiteY1" fmla="*/ 531310 h 592047"/>
                      <a:gd name="connsiteX2" fmla="*/ 526411 w 530839"/>
                      <a:gd name="connsiteY2" fmla="*/ 528534 h 592047"/>
                      <a:gd name="connsiteX3" fmla="*/ 484192 w 530839"/>
                      <a:gd name="connsiteY3" fmla="*/ 80192 h 592047"/>
                      <a:gd name="connsiteX4" fmla="*/ 87172 w 530839"/>
                      <a:gd name="connsiteY4" fmla="*/ 80861 h 592047"/>
                      <a:gd name="connsiteX0" fmla="*/ 87172 w 530839"/>
                      <a:gd name="connsiteY0" fmla="*/ 78507 h 589693"/>
                      <a:gd name="connsiteX1" fmla="*/ 13702 w 530839"/>
                      <a:gd name="connsiteY1" fmla="*/ 528956 h 589693"/>
                      <a:gd name="connsiteX2" fmla="*/ 526411 w 530839"/>
                      <a:gd name="connsiteY2" fmla="*/ 526180 h 589693"/>
                      <a:gd name="connsiteX3" fmla="*/ 484192 w 530839"/>
                      <a:gd name="connsiteY3" fmla="*/ 77838 h 589693"/>
                      <a:gd name="connsiteX4" fmla="*/ 87172 w 530839"/>
                      <a:gd name="connsiteY4" fmla="*/ 78507 h 589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839" h="589693">
                        <a:moveTo>
                          <a:pt x="87172" y="78507"/>
                        </a:moveTo>
                        <a:cubicBezTo>
                          <a:pt x="22402" y="310917"/>
                          <a:pt x="-24398" y="496571"/>
                          <a:pt x="13702" y="528956"/>
                        </a:cubicBezTo>
                        <a:cubicBezTo>
                          <a:pt x="108317" y="625476"/>
                          <a:pt x="461357" y="593523"/>
                          <a:pt x="526411" y="526180"/>
                        </a:cubicBezTo>
                        <a:cubicBezTo>
                          <a:pt x="538560" y="475284"/>
                          <a:pt x="526102" y="319138"/>
                          <a:pt x="484192" y="77838"/>
                        </a:cubicBezTo>
                        <a:cubicBezTo>
                          <a:pt x="433527" y="-26982"/>
                          <a:pt x="141132" y="-25123"/>
                          <a:pt x="87172" y="7850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25400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5" name="グループ化 4"/>
                  <p:cNvGrpSpPr/>
                  <p:nvPr/>
                </p:nvGrpSpPr>
                <p:grpSpPr>
                  <a:xfrm>
                    <a:off x="3884044" y="2758800"/>
                    <a:ext cx="1440440" cy="2337841"/>
                    <a:chOff x="5396141" y="1752024"/>
                    <a:chExt cx="1440440" cy="2337841"/>
                  </a:xfrm>
                </p:grpSpPr>
                <p:grpSp>
                  <p:nvGrpSpPr>
                    <p:cNvPr id="21" name="グループ化 20"/>
                    <p:cNvGrpSpPr/>
                    <p:nvPr/>
                  </p:nvGrpSpPr>
                  <p:grpSpPr>
                    <a:xfrm>
                      <a:off x="5396141" y="1752024"/>
                      <a:ext cx="1440440" cy="2337841"/>
                      <a:chOff x="1899387" y="1745932"/>
                      <a:chExt cx="533922" cy="950979"/>
                    </a:xfrm>
                  </p:grpSpPr>
                  <p:sp>
                    <p:nvSpPr>
                      <p:cNvPr id="23" name="フリーフォーム 22"/>
                      <p:cNvSpPr/>
                      <p:nvPr/>
                    </p:nvSpPr>
                    <p:spPr>
                      <a:xfrm>
                        <a:off x="1899387" y="1906330"/>
                        <a:ext cx="533922" cy="790581"/>
                      </a:xfrm>
                      <a:custGeom>
                        <a:avLst/>
                        <a:gdLst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11480 w 535305"/>
                          <a:gd name="connsiteY3" fmla="*/ 9525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11480 w 535305"/>
                          <a:gd name="connsiteY3" fmla="*/ 9525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09575 w 535305"/>
                          <a:gd name="connsiteY3" fmla="*/ 0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71730"/>
                          <a:gd name="connsiteX1" fmla="*/ 0 w 535305"/>
                          <a:gd name="connsiteY1" fmla="*/ 697230 h 771730"/>
                          <a:gd name="connsiteX2" fmla="*/ 535305 w 535305"/>
                          <a:gd name="connsiteY2" fmla="*/ 723900 h 771730"/>
                          <a:gd name="connsiteX3" fmla="*/ 409575 w 535305"/>
                          <a:gd name="connsiteY3" fmla="*/ 0 h 771730"/>
                          <a:gd name="connsiteX4" fmla="*/ 194310 w 535305"/>
                          <a:gd name="connsiteY4" fmla="*/ 0 h 771730"/>
                          <a:gd name="connsiteX0" fmla="*/ 194310 w 535305"/>
                          <a:gd name="connsiteY0" fmla="*/ 0 h 790776"/>
                          <a:gd name="connsiteX1" fmla="*/ 0 w 535305"/>
                          <a:gd name="connsiteY1" fmla="*/ 697230 h 790776"/>
                          <a:gd name="connsiteX2" fmla="*/ 535305 w 535305"/>
                          <a:gd name="connsiteY2" fmla="*/ 723900 h 790776"/>
                          <a:gd name="connsiteX3" fmla="*/ 409575 w 535305"/>
                          <a:gd name="connsiteY3" fmla="*/ 0 h 790776"/>
                          <a:gd name="connsiteX4" fmla="*/ 194310 w 535305"/>
                          <a:gd name="connsiteY4" fmla="*/ 0 h 790776"/>
                          <a:gd name="connsiteX0" fmla="*/ 194310 w 535305"/>
                          <a:gd name="connsiteY0" fmla="*/ 0 h 767814"/>
                          <a:gd name="connsiteX1" fmla="*/ 0 w 535305"/>
                          <a:gd name="connsiteY1" fmla="*/ 697230 h 767814"/>
                          <a:gd name="connsiteX2" fmla="*/ 535305 w 535305"/>
                          <a:gd name="connsiteY2" fmla="*/ 723900 h 767814"/>
                          <a:gd name="connsiteX3" fmla="*/ 409575 w 535305"/>
                          <a:gd name="connsiteY3" fmla="*/ 0 h 767814"/>
                          <a:gd name="connsiteX4" fmla="*/ 194310 w 535305"/>
                          <a:gd name="connsiteY4" fmla="*/ 0 h 767814"/>
                          <a:gd name="connsiteX0" fmla="*/ 194310 w 535305"/>
                          <a:gd name="connsiteY0" fmla="*/ 0 h 780884"/>
                          <a:gd name="connsiteX1" fmla="*/ 0 w 535305"/>
                          <a:gd name="connsiteY1" fmla="*/ 697230 h 780884"/>
                          <a:gd name="connsiteX2" fmla="*/ 535305 w 535305"/>
                          <a:gd name="connsiteY2" fmla="*/ 723900 h 780884"/>
                          <a:gd name="connsiteX3" fmla="*/ 409575 w 535305"/>
                          <a:gd name="connsiteY3" fmla="*/ 0 h 780884"/>
                          <a:gd name="connsiteX4" fmla="*/ 194310 w 535305"/>
                          <a:gd name="connsiteY4" fmla="*/ 0 h 780884"/>
                          <a:gd name="connsiteX0" fmla="*/ 194310 w 547448"/>
                          <a:gd name="connsiteY0" fmla="*/ 0 h 780884"/>
                          <a:gd name="connsiteX1" fmla="*/ 0 w 547448"/>
                          <a:gd name="connsiteY1" fmla="*/ 697230 h 780884"/>
                          <a:gd name="connsiteX2" fmla="*/ 535305 w 547448"/>
                          <a:gd name="connsiteY2" fmla="*/ 723900 h 780884"/>
                          <a:gd name="connsiteX3" fmla="*/ 409575 w 547448"/>
                          <a:gd name="connsiteY3" fmla="*/ 0 h 780884"/>
                          <a:gd name="connsiteX4" fmla="*/ 194310 w 547448"/>
                          <a:gd name="connsiteY4" fmla="*/ 0 h 780884"/>
                          <a:gd name="connsiteX0" fmla="*/ 199876 w 553014"/>
                          <a:gd name="connsiteY0" fmla="*/ 0 h 780884"/>
                          <a:gd name="connsiteX1" fmla="*/ 5566 w 553014"/>
                          <a:gd name="connsiteY1" fmla="*/ 697230 h 780884"/>
                          <a:gd name="connsiteX2" fmla="*/ 540871 w 553014"/>
                          <a:gd name="connsiteY2" fmla="*/ 723900 h 780884"/>
                          <a:gd name="connsiteX3" fmla="*/ 415141 w 553014"/>
                          <a:gd name="connsiteY3" fmla="*/ 0 h 780884"/>
                          <a:gd name="connsiteX4" fmla="*/ 199876 w 553014"/>
                          <a:gd name="connsiteY4" fmla="*/ 0 h 780884"/>
                          <a:gd name="connsiteX0" fmla="*/ 199876 w 555382"/>
                          <a:gd name="connsiteY0" fmla="*/ 0 h 780884"/>
                          <a:gd name="connsiteX1" fmla="*/ 5566 w 555382"/>
                          <a:gd name="connsiteY1" fmla="*/ 697230 h 780884"/>
                          <a:gd name="connsiteX2" fmla="*/ 540871 w 555382"/>
                          <a:gd name="connsiteY2" fmla="*/ 723900 h 780884"/>
                          <a:gd name="connsiteX3" fmla="*/ 444516 w 555382"/>
                          <a:gd name="connsiteY3" fmla="*/ 0 h 780884"/>
                          <a:gd name="connsiteX4" fmla="*/ 199876 w 555382"/>
                          <a:gd name="connsiteY4" fmla="*/ 0 h 780884"/>
                          <a:gd name="connsiteX0" fmla="*/ 177994 w 556096"/>
                          <a:gd name="connsiteY0" fmla="*/ 0 h 783364"/>
                          <a:gd name="connsiteX1" fmla="*/ 6280 w 556096"/>
                          <a:gd name="connsiteY1" fmla="*/ 699710 h 783364"/>
                          <a:gd name="connsiteX2" fmla="*/ 541585 w 556096"/>
                          <a:gd name="connsiteY2" fmla="*/ 726380 h 783364"/>
                          <a:gd name="connsiteX3" fmla="*/ 445230 w 556096"/>
                          <a:gd name="connsiteY3" fmla="*/ 2480 h 783364"/>
                          <a:gd name="connsiteX4" fmla="*/ 177994 w 556096"/>
                          <a:gd name="connsiteY4" fmla="*/ 0 h 783364"/>
                          <a:gd name="connsiteX0" fmla="*/ 177994 w 556735"/>
                          <a:gd name="connsiteY0" fmla="*/ 0 h 784746"/>
                          <a:gd name="connsiteX1" fmla="*/ 6280 w 556735"/>
                          <a:gd name="connsiteY1" fmla="*/ 699710 h 784746"/>
                          <a:gd name="connsiteX2" fmla="*/ 542291 w 556735"/>
                          <a:gd name="connsiteY2" fmla="*/ 728705 h 784746"/>
                          <a:gd name="connsiteX3" fmla="*/ 445230 w 556735"/>
                          <a:gd name="connsiteY3" fmla="*/ 2480 h 784746"/>
                          <a:gd name="connsiteX4" fmla="*/ 177994 w 556735"/>
                          <a:gd name="connsiteY4" fmla="*/ 0 h 784746"/>
                          <a:gd name="connsiteX0" fmla="*/ 177994 w 551629"/>
                          <a:gd name="connsiteY0" fmla="*/ 0 h 784746"/>
                          <a:gd name="connsiteX1" fmla="*/ 6280 w 551629"/>
                          <a:gd name="connsiteY1" fmla="*/ 699710 h 784746"/>
                          <a:gd name="connsiteX2" fmla="*/ 542291 w 551629"/>
                          <a:gd name="connsiteY2" fmla="*/ 728705 h 784746"/>
                          <a:gd name="connsiteX3" fmla="*/ 445230 w 551629"/>
                          <a:gd name="connsiteY3" fmla="*/ 2480 h 784746"/>
                          <a:gd name="connsiteX4" fmla="*/ 177994 w 551629"/>
                          <a:gd name="connsiteY4" fmla="*/ 0 h 784746"/>
                          <a:gd name="connsiteX0" fmla="*/ 177994 w 550661"/>
                          <a:gd name="connsiteY0" fmla="*/ 0 h 784746"/>
                          <a:gd name="connsiteX1" fmla="*/ 6280 w 550661"/>
                          <a:gd name="connsiteY1" fmla="*/ 699710 h 784746"/>
                          <a:gd name="connsiteX2" fmla="*/ 542291 w 550661"/>
                          <a:gd name="connsiteY2" fmla="*/ 728705 h 784746"/>
                          <a:gd name="connsiteX3" fmla="*/ 445230 w 550661"/>
                          <a:gd name="connsiteY3" fmla="*/ 2480 h 784746"/>
                          <a:gd name="connsiteX4" fmla="*/ 177994 w 550661"/>
                          <a:gd name="connsiteY4" fmla="*/ 0 h 784746"/>
                          <a:gd name="connsiteX0" fmla="*/ 177994 w 544113"/>
                          <a:gd name="connsiteY0" fmla="*/ 0 h 782003"/>
                          <a:gd name="connsiteX1" fmla="*/ 6280 w 544113"/>
                          <a:gd name="connsiteY1" fmla="*/ 699710 h 782003"/>
                          <a:gd name="connsiteX2" fmla="*/ 535230 w 544113"/>
                          <a:gd name="connsiteY2" fmla="*/ 724056 h 782003"/>
                          <a:gd name="connsiteX3" fmla="*/ 445230 w 544113"/>
                          <a:gd name="connsiteY3" fmla="*/ 2480 h 782003"/>
                          <a:gd name="connsiteX4" fmla="*/ 177994 w 544113"/>
                          <a:gd name="connsiteY4" fmla="*/ 0 h 782003"/>
                          <a:gd name="connsiteX0" fmla="*/ 171874 w 537993"/>
                          <a:gd name="connsiteY0" fmla="*/ 0 h 792423"/>
                          <a:gd name="connsiteX1" fmla="*/ 6515 w 537993"/>
                          <a:gd name="connsiteY1" fmla="*/ 722182 h 792423"/>
                          <a:gd name="connsiteX2" fmla="*/ 529110 w 537993"/>
                          <a:gd name="connsiteY2" fmla="*/ 724056 h 792423"/>
                          <a:gd name="connsiteX3" fmla="*/ 439110 w 537993"/>
                          <a:gd name="connsiteY3" fmla="*/ 2480 h 792423"/>
                          <a:gd name="connsiteX4" fmla="*/ 171874 w 537993"/>
                          <a:gd name="connsiteY4" fmla="*/ 0 h 792423"/>
                          <a:gd name="connsiteX0" fmla="*/ 171874 w 537993"/>
                          <a:gd name="connsiteY0" fmla="*/ 0 h 795992"/>
                          <a:gd name="connsiteX1" fmla="*/ 6515 w 537993"/>
                          <a:gd name="connsiteY1" fmla="*/ 722182 h 795992"/>
                          <a:gd name="connsiteX2" fmla="*/ 529110 w 537993"/>
                          <a:gd name="connsiteY2" fmla="*/ 724056 h 795992"/>
                          <a:gd name="connsiteX3" fmla="*/ 439110 w 537993"/>
                          <a:gd name="connsiteY3" fmla="*/ 2480 h 795992"/>
                          <a:gd name="connsiteX4" fmla="*/ 171874 w 537993"/>
                          <a:gd name="connsiteY4" fmla="*/ 0 h 795992"/>
                          <a:gd name="connsiteX0" fmla="*/ 171874 w 537993"/>
                          <a:gd name="connsiteY0" fmla="*/ 0 h 793604"/>
                          <a:gd name="connsiteX1" fmla="*/ 6515 w 537993"/>
                          <a:gd name="connsiteY1" fmla="*/ 722182 h 793604"/>
                          <a:gd name="connsiteX2" fmla="*/ 529110 w 537993"/>
                          <a:gd name="connsiteY2" fmla="*/ 724056 h 793604"/>
                          <a:gd name="connsiteX3" fmla="*/ 439110 w 537993"/>
                          <a:gd name="connsiteY3" fmla="*/ 2480 h 793604"/>
                          <a:gd name="connsiteX4" fmla="*/ 171874 w 537993"/>
                          <a:gd name="connsiteY4" fmla="*/ 0 h 793604"/>
                          <a:gd name="connsiteX0" fmla="*/ 171874 w 537993"/>
                          <a:gd name="connsiteY0" fmla="*/ 0 h 791544"/>
                          <a:gd name="connsiteX1" fmla="*/ 6515 w 537993"/>
                          <a:gd name="connsiteY1" fmla="*/ 722182 h 791544"/>
                          <a:gd name="connsiteX2" fmla="*/ 529110 w 537993"/>
                          <a:gd name="connsiteY2" fmla="*/ 724056 h 791544"/>
                          <a:gd name="connsiteX3" fmla="*/ 439110 w 537993"/>
                          <a:gd name="connsiteY3" fmla="*/ 2480 h 791544"/>
                          <a:gd name="connsiteX4" fmla="*/ 171874 w 537993"/>
                          <a:gd name="connsiteY4" fmla="*/ 0 h 791544"/>
                          <a:gd name="connsiteX0" fmla="*/ 172552 w 538671"/>
                          <a:gd name="connsiteY0" fmla="*/ 0 h 797684"/>
                          <a:gd name="connsiteX1" fmla="*/ 6487 w 538671"/>
                          <a:gd name="connsiteY1" fmla="*/ 733806 h 797684"/>
                          <a:gd name="connsiteX2" fmla="*/ 529788 w 538671"/>
                          <a:gd name="connsiteY2" fmla="*/ 724056 h 797684"/>
                          <a:gd name="connsiteX3" fmla="*/ 439788 w 538671"/>
                          <a:gd name="connsiteY3" fmla="*/ 2480 h 797684"/>
                          <a:gd name="connsiteX4" fmla="*/ 172552 w 538671"/>
                          <a:gd name="connsiteY4" fmla="*/ 0 h 797684"/>
                          <a:gd name="connsiteX0" fmla="*/ 169838 w 535957"/>
                          <a:gd name="connsiteY0" fmla="*/ 0 h 795162"/>
                          <a:gd name="connsiteX1" fmla="*/ 6597 w 535957"/>
                          <a:gd name="connsiteY1" fmla="*/ 729156 h 795162"/>
                          <a:gd name="connsiteX2" fmla="*/ 527074 w 535957"/>
                          <a:gd name="connsiteY2" fmla="*/ 724056 h 795162"/>
                          <a:gd name="connsiteX3" fmla="*/ 437074 w 535957"/>
                          <a:gd name="connsiteY3" fmla="*/ 2480 h 795162"/>
                          <a:gd name="connsiteX4" fmla="*/ 169838 w 535957"/>
                          <a:gd name="connsiteY4" fmla="*/ 0 h 795162"/>
                          <a:gd name="connsiteX0" fmla="*/ 171194 w 537313"/>
                          <a:gd name="connsiteY0" fmla="*/ 0 h 792728"/>
                          <a:gd name="connsiteX1" fmla="*/ 6541 w 537313"/>
                          <a:gd name="connsiteY1" fmla="*/ 724507 h 792728"/>
                          <a:gd name="connsiteX2" fmla="*/ 528430 w 537313"/>
                          <a:gd name="connsiteY2" fmla="*/ 724056 h 792728"/>
                          <a:gd name="connsiteX3" fmla="*/ 438430 w 537313"/>
                          <a:gd name="connsiteY3" fmla="*/ 2480 h 792728"/>
                          <a:gd name="connsiteX4" fmla="*/ 171194 w 537313"/>
                          <a:gd name="connsiteY4" fmla="*/ 0 h 792728"/>
                          <a:gd name="connsiteX0" fmla="*/ 171873 w 537992"/>
                          <a:gd name="connsiteY0" fmla="*/ 0 h 793934"/>
                          <a:gd name="connsiteX1" fmla="*/ 6514 w 537992"/>
                          <a:gd name="connsiteY1" fmla="*/ 726832 h 793934"/>
                          <a:gd name="connsiteX2" fmla="*/ 529109 w 537992"/>
                          <a:gd name="connsiteY2" fmla="*/ 724056 h 793934"/>
                          <a:gd name="connsiteX3" fmla="*/ 439109 w 537992"/>
                          <a:gd name="connsiteY3" fmla="*/ 2480 h 793934"/>
                          <a:gd name="connsiteX4" fmla="*/ 171873 w 537992"/>
                          <a:gd name="connsiteY4" fmla="*/ 0 h 793934"/>
                          <a:gd name="connsiteX0" fmla="*/ 167803 w 533922"/>
                          <a:gd name="connsiteY0" fmla="*/ 0 h 794750"/>
                          <a:gd name="connsiteX1" fmla="*/ 6681 w 533922"/>
                          <a:gd name="connsiteY1" fmla="*/ 728382 h 794750"/>
                          <a:gd name="connsiteX2" fmla="*/ 525039 w 533922"/>
                          <a:gd name="connsiteY2" fmla="*/ 724056 h 794750"/>
                          <a:gd name="connsiteX3" fmla="*/ 435039 w 533922"/>
                          <a:gd name="connsiteY3" fmla="*/ 2480 h 794750"/>
                          <a:gd name="connsiteX4" fmla="*/ 167803 w 533922"/>
                          <a:gd name="connsiteY4" fmla="*/ 0 h 794750"/>
                          <a:gd name="connsiteX0" fmla="*/ 167803 w 533922"/>
                          <a:gd name="connsiteY0" fmla="*/ 0 h 790581"/>
                          <a:gd name="connsiteX1" fmla="*/ 6681 w 533922"/>
                          <a:gd name="connsiteY1" fmla="*/ 728382 h 790581"/>
                          <a:gd name="connsiteX2" fmla="*/ 525039 w 533922"/>
                          <a:gd name="connsiteY2" fmla="*/ 724056 h 790581"/>
                          <a:gd name="connsiteX3" fmla="*/ 435039 w 533922"/>
                          <a:gd name="connsiteY3" fmla="*/ 2480 h 790581"/>
                          <a:gd name="connsiteX4" fmla="*/ 167803 w 533922"/>
                          <a:gd name="connsiteY4" fmla="*/ 0 h 7905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3922" h="790581">
                            <a:moveTo>
                              <a:pt x="167803" y="0"/>
                            </a:moveTo>
                            <a:cubicBezTo>
                              <a:pt x="103033" y="232410"/>
                              <a:pt x="-31419" y="695997"/>
                              <a:pt x="6681" y="728382"/>
                            </a:cubicBezTo>
                            <a:cubicBezTo>
                              <a:pt x="98471" y="811729"/>
                              <a:pt x="462809" y="812321"/>
                              <a:pt x="525039" y="724056"/>
                            </a:cubicBezTo>
                            <a:cubicBezTo>
                              <a:pt x="561433" y="683233"/>
                              <a:pt x="476949" y="243780"/>
                              <a:pt x="435039" y="2480"/>
                            </a:cubicBezTo>
                            <a:lnTo>
                              <a:pt x="167803" y="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4" name="フリーフォーム 23"/>
                      <p:cNvSpPr/>
                      <p:nvPr/>
                    </p:nvSpPr>
                    <p:spPr>
                      <a:xfrm>
                        <a:off x="1949898" y="1789746"/>
                        <a:ext cx="404681" cy="168135"/>
                      </a:xfrm>
                      <a:custGeom>
                        <a:avLst/>
                        <a:gdLst>
                          <a:gd name="connsiteX0" fmla="*/ 55245 w 344805"/>
                          <a:gd name="connsiteY0" fmla="*/ 137160 h 142875"/>
                          <a:gd name="connsiteX1" fmla="*/ 310515 w 344805"/>
                          <a:gd name="connsiteY1" fmla="*/ 142875 h 142875"/>
                          <a:gd name="connsiteX2" fmla="*/ 344805 w 344805"/>
                          <a:gd name="connsiteY2" fmla="*/ 5715 h 142875"/>
                          <a:gd name="connsiteX3" fmla="*/ 49530 w 344805"/>
                          <a:gd name="connsiteY3" fmla="*/ 0 h 142875"/>
                          <a:gd name="connsiteX4" fmla="*/ 64770 w 344805"/>
                          <a:gd name="connsiteY4" fmla="*/ 62865 h 142875"/>
                          <a:gd name="connsiteX5" fmla="*/ 0 w 344805"/>
                          <a:gd name="connsiteY5" fmla="*/ 59055 h 142875"/>
                          <a:gd name="connsiteX6" fmla="*/ 1905 w 344805"/>
                          <a:gd name="connsiteY6" fmla="*/ 97155 h 142875"/>
                          <a:gd name="connsiteX7" fmla="*/ 55245 w 344805"/>
                          <a:gd name="connsiteY7" fmla="*/ 137160 h 142875"/>
                          <a:gd name="connsiteX0" fmla="*/ 55245 w 344805"/>
                          <a:gd name="connsiteY0" fmla="*/ 146685 h 152400"/>
                          <a:gd name="connsiteX1" fmla="*/ 310515 w 344805"/>
                          <a:gd name="connsiteY1" fmla="*/ 152400 h 152400"/>
                          <a:gd name="connsiteX2" fmla="*/ 344805 w 344805"/>
                          <a:gd name="connsiteY2" fmla="*/ 15240 h 152400"/>
                          <a:gd name="connsiteX3" fmla="*/ 17145 w 344805"/>
                          <a:gd name="connsiteY3" fmla="*/ 0 h 152400"/>
                          <a:gd name="connsiteX4" fmla="*/ 64770 w 344805"/>
                          <a:gd name="connsiteY4" fmla="*/ 72390 h 152400"/>
                          <a:gd name="connsiteX5" fmla="*/ 0 w 344805"/>
                          <a:gd name="connsiteY5" fmla="*/ 68580 h 152400"/>
                          <a:gd name="connsiteX6" fmla="*/ 1905 w 344805"/>
                          <a:gd name="connsiteY6" fmla="*/ 106680 h 152400"/>
                          <a:gd name="connsiteX7" fmla="*/ 55245 w 344805"/>
                          <a:gd name="connsiteY7" fmla="*/ 146685 h 152400"/>
                          <a:gd name="connsiteX0" fmla="*/ 55245 w 344805"/>
                          <a:gd name="connsiteY0" fmla="*/ 135255 h 140970"/>
                          <a:gd name="connsiteX1" fmla="*/ 310515 w 344805"/>
                          <a:gd name="connsiteY1" fmla="*/ 140970 h 140970"/>
                          <a:gd name="connsiteX2" fmla="*/ 344805 w 344805"/>
                          <a:gd name="connsiteY2" fmla="*/ 3810 h 140970"/>
                          <a:gd name="connsiteX3" fmla="*/ 20955 w 344805"/>
                          <a:gd name="connsiteY3" fmla="*/ 0 h 140970"/>
                          <a:gd name="connsiteX4" fmla="*/ 64770 w 344805"/>
                          <a:gd name="connsiteY4" fmla="*/ 60960 h 140970"/>
                          <a:gd name="connsiteX5" fmla="*/ 0 w 344805"/>
                          <a:gd name="connsiteY5" fmla="*/ 57150 h 140970"/>
                          <a:gd name="connsiteX6" fmla="*/ 1905 w 344805"/>
                          <a:gd name="connsiteY6" fmla="*/ 95250 h 140970"/>
                          <a:gd name="connsiteX7" fmla="*/ 55245 w 344805"/>
                          <a:gd name="connsiteY7" fmla="*/ 135255 h 140970"/>
                          <a:gd name="connsiteX0" fmla="*/ 55245 w 344805"/>
                          <a:gd name="connsiteY0" fmla="*/ 135255 h 140970"/>
                          <a:gd name="connsiteX1" fmla="*/ 310515 w 344805"/>
                          <a:gd name="connsiteY1" fmla="*/ 140970 h 140970"/>
                          <a:gd name="connsiteX2" fmla="*/ 344805 w 344805"/>
                          <a:gd name="connsiteY2" fmla="*/ 3810 h 140970"/>
                          <a:gd name="connsiteX3" fmla="*/ 20955 w 344805"/>
                          <a:gd name="connsiteY3" fmla="*/ 0 h 140970"/>
                          <a:gd name="connsiteX4" fmla="*/ 36195 w 344805"/>
                          <a:gd name="connsiteY4" fmla="*/ 53340 h 140970"/>
                          <a:gd name="connsiteX5" fmla="*/ 0 w 344805"/>
                          <a:gd name="connsiteY5" fmla="*/ 57150 h 140970"/>
                          <a:gd name="connsiteX6" fmla="*/ 1905 w 344805"/>
                          <a:gd name="connsiteY6" fmla="*/ 95250 h 140970"/>
                          <a:gd name="connsiteX7" fmla="*/ 55245 w 344805"/>
                          <a:gd name="connsiteY7" fmla="*/ 135255 h 140970"/>
                          <a:gd name="connsiteX0" fmla="*/ 110490 w 400050"/>
                          <a:gd name="connsiteY0" fmla="*/ 135255 h 140970"/>
                          <a:gd name="connsiteX1" fmla="*/ 365760 w 400050"/>
                          <a:gd name="connsiteY1" fmla="*/ 140970 h 140970"/>
                          <a:gd name="connsiteX2" fmla="*/ 400050 w 400050"/>
                          <a:gd name="connsiteY2" fmla="*/ 3810 h 140970"/>
                          <a:gd name="connsiteX3" fmla="*/ 76200 w 400050"/>
                          <a:gd name="connsiteY3" fmla="*/ 0 h 140970"/>
                          <a:gd name="connsiteX4" fmla="*/ 91440 w 400050"/>
                          <a:gd name="connsiteY4" fmla="*/ 53340 h 140970"/>
                          <a:gd name="connsiteX5" fmla="*/ 0 w 400050"/>
                          <a:gd name="connsiteY5" fmla="*/ 68580 h 140970"/>
                          <a:gd name="connsiteX6" fmla="*/ 57150 w 400050"/>
                          <a:gd name="connsiteY6" fmla="*/ 95250 h 140970"/>
                          <a:gd name="connsiteX7" fmla="*/ 110490 w 400050"/>
                          <a:gd name="connsiteY7" fmla="*/ 135255 h 140970"/>
                          <a:gd name="connsiteX0" fmla="*/ 110490 w 400050"/>
                          <a:gd name="connsiteY0" fmla="*/ 135255 h 140970"/>
                          <a:gd name="connsiteX1" fmla="*/ 365760 w 400050"/>
                          <a:gd name="connsiteY1" fmla="*/ 140970 h 140970"/>
                          <a:gd name="connsiteX2" fmla="*/ 400050 w 400050"/>
                          <a:gd name="connsiteY2" fmla="*/ 3810 h 140970"/>
                          <a:gd name="connsiteX3" fmla="*/ 76200 w 400050"/>
                          <a:gd name="connsiteY3" fmla="*/ 0 h 140970"/>
                          <a:gd name="connsiteX4" fmla="*/ 91440 w 400050"/>
                          <a:gd name="connsiteY4" fmla="*/ 53340 h 140970"/>
                          <a:gd name="connsiteX5" fmla="*/ 0 w 400050"/>
                          <a:gd name="connsiteY5" fmla="*/ 68580 h 140970"/>
                          <a:gd name="connsiteX6" fmla="*/ 3810 w 400050"/>
                          <a:gd name="connsiteY6" fmla="*/ 97155 h 140970"/>
                          <a:gd name="connsiteX7" fmla="*/ 110490 w 400050"/>
                          <a:gd name="connsiteY7" fmla="*/ 135255 h 140970"/>
                          <a:gd name="connsiteX0" fmla="*/ 106680 w 396240"/>
                          <a:gd name="connsiteY0" fmla="*/ 135255 h 140970"/>
                          <a:gd name="connsiteX1" fmla="*/ 361950 w 396240"/>
                          <a:gd name="connsiteY1" fmla="*/ 140970 h 140970"/>
                          <a:gd name="connsiteX2" fmla="*/ 396240 w 396240"/>
                          <a:gd name="connsiteY2" fmla="*/ 3810 h 140970"/>
                          <a:gd name="connsiteX3" fmla="*/ 72390 w 396240"/>
                          <a:gd name="connsiteY3" fmla="*/ 0 h 140970"/>
                          <a:gd name="connsiteX4" fmla="*/ 87630 w 396240"/>
                          <a:gd name="connsiteY4" fmla="*/ 53340 h 140970"/>
                          <a:gd name="connsiteX5" fmla="*/ 0 w 396240"/>
                          <a:gd name="connsiteY5" fmla="*/ 53340 h 140970"/>
                          <a:gd name="connsiteX6" fmla="*/ 0 w 396240"/>
                          <a:gd name="connsiteY6" fmla="*/ 97155 h 140970"/>
                          <a:gd name="connsiteX7" fmla="*/ 106680 w 396240"/>
                          <a:gd name="connsiteY7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108585 w 398145"/>
                          <a:gd name="connsiteY7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70486 w 398145"/>
                          <a:gd name="connsiteY7" fmla="*/ 114300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3821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76200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3821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14300 w 403860"/>
                          <a:gd name="connsiteY0" fmla="*/ 135255 h 140970"/>
                          <a:gd name="connsiteX1" fmla="*/ 361950 w 403860"/>
                          <a:gd name="connsiteY1" fmla="*/ 140970 h 140970"/>
                          <a:gd name="connsiteX2" fmla="*/ 403860 w 403860"/>
                          <a:gd name="connsiteY2" fmla="*/ 3810 h 140970"/>
                          <a:gd name="connsiteX3" fmla="*/ 80010 w 403860"/>
                          <a:gd name="connsiteY3" fmla="*/ 0 h 140970"/>
                          <a:gd name="connsiteX4" fmla="*/ 81915 w 403860"/>
                          <a:gd name="connsiteY4" fmla="*/ 53340 h 140970"/>
                          <a:gd name="connsiteX5" fmla="*/ 0 w 403860"/>
                          <a:gd name="connsiteY5" fmla="*/ 53340 h 140970"/>
                          <a:gd name="connsiteX6" fmla="*/ 5715 w 403860"/>
                          <a:gd name="connsiteY6" fmla="*/ 85725 h 140970"/>
                          <a:gd name="connsiteX7" fmla="*/ 89536 w 403860"/>
                          <a:gd name="connsiteY7" fmla="*/ 89535 h 140970"/>
                          <a:gd name="connsiteX8" fmla="*/ 114300 w 403860"/>
                          <a:gd name="connsiteY8" fmla="*/ 135255 h 140970"/>
                          <a:gd name="connsiteX0" fmla="*/ 114300 w 398145"/>
                          <a:gd name="connsiteY0" fmla="*/ 135255 h 140970"/>
                          <a:gd name="connsiteX1" fmla="*/ 361950 w 398145"/>
                          <a:gd name="connsiteY1" fmla="*/ 140970 h 140970"/>
                          <a:gd name="connsiteX2" fmla="*/ 398145 w 398145"/>
                          <a:gd name="connsiteY2" fmla="*/ 7620 h 140970"/>
                          <a:gd name="connsiteX3" fmla="*/ 80010 w 398145"/>
                          <a:gd name="connsiteY3" fmla="*/ 0 h 140970"/>
                          <a:gd name="connsiteX4" fmla="*/ 81915 w 398145"/>
                          <a:gd name="connsiteY4" fmla="*/ 53340 h 140970"/>
                          <a:gd name="connsiteX5" fmla="*/ 0 w 398145"/>
                          <a:gd name="connsiteY5" fmla="*/ 53340 h 140970"/>
                          <a:gd name="connsiteX6" fmla="*/ 5715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14300 w 398145"/>
                          <a:gd name="connsiteY8" fmla="*/ 135255 h 140970"/>
                          <a:gd name="connsiteX0" fmla="*/ 114300 w 401159"/>
                          <a:gd name="connsiteY0" fmla="*/ 135255 h 140970"/>
                          <a:gd name="connsiteX1" fmla="*/ 361950 w 401159"/>
                          <a:gd name="connsiteY1" fmla="*/ 140970 h 140970"/>
                          <a:gd name="connsiteX2" fmla="*/ 398145 w 401159"/>
                          <a:gd name="connsiteY2" fmla="*/ 7620 h 140970"/>
                          <a:gd name="connsiteX3" fmla="*/ 80010 w 401159"/>
                          <a:gd name="connsiteY3" fmla="*/ 0 h 140970"/>
                          <a:gd name="connsiteX4" fmla="*/ 81915 w 401159"/>
                          <a:gd name="connsiteY4" fmla="*/ 53340 h 140970"/>
                          <a:gd name="connsiteX5" fmla="*/ 0 w 401159"/>
                          <a:gd name="connsiteY5" fmla="*/ 53340 h 140970"/>
                          <a:gd name="connsiteX6" fmla="*/ 5715 w 401159"/>
                          <a:gd name="connsiteY6" fmla="*/ 85725 h 140970"/>
                          <a:gd name="connsiteX7" fmla="*/ 89536 w 401159"/>
                          <a:gd name="connsiteY7" fmla="*/ 89535 h 140970"/>
                          <a:gd name="connsiteX8" fmla="*/ 114300 w 401159"/>
                          <a:gd name="connsiteY8" fmla="*/ 135255 h 140970"/>
                          <a:gd name="connsiteX0" fmla="*/ 114300 w 406086"/>
                          <a:gd name="connsiteY0" fmla="*/ 135255 h 140970"/>
                          <a:gd name="connsiteX1" fmla="*/ 361950 w 406086"/>
                          <a:gd name="connsiteY1" fmla="*/ 140970 h 140970"/>
                          <a:gd name="connsiteX2" fmla="*/ 403860 w 406086"/>
                          <a:gd name="connsiteY2" fmla="*/ 3810 h 140970"/>
                          <a:gd name="connsiteX3" fmla="*/ 80010 w 406086"/>
                          <a:gd name="connsiteY3" fmla="*/ 0 h 140970"/>
                          <a:gd name="connsiteX4" fmla="*/ 81915 w 406086"/>
                          <a:gd name="connsiteY4" fmla="*/ 53340 h 140970"/>
                          <a:gd name="connsiteX5" fmla="*/ 0 w 406086"/>
                          <a:gd name="connsiteY5" fmla="*/ 53340 h 140970"/>
                          <a:gd name="connsiteX6" fmla="*/ 5715 w 406086"/>
                          <a:gd name="connsiteY6" fmla="*/ 85725 h 140970"/>
                          <a:gd name="connsiteX7" fmla="*/ 89536 w 406086"/>
                          <a:gd name="connsiteY7" fmla="*/ 89535 h 140970"/>
                          <a:gd name="connsiteX8" fmla="*/ 114300 w 406086"/>
                          <a:gd name="connsiteY8" fmla="*/ 135255 h 140970"/>
                          <a:gd name="connsiteX0" fmla="*/ 114300 w 404681"/>
                          <a:gd name="connsiteY0" fmla="*/ 135255 h 140970"/>
                          <a:gd name="connsiteX1" fmla="*/ 361950 w 404681"/>
                          <a:gd name="connsiteY1" fmla="*/ 140970 h 140970"/>
                          <a:gd name="connsiteX2" fmla="*/ 403860 w 404681"/>
                          <a:gd name="connsiteY2" fmla="*/ 3810 h 140970"/>
                          <a:gd name="connsiteX3" fmla="*/ 80010 w 404681"/>
                          <a:gd name="connsiteY3" fmla="*/ 0 h 140970"/>
                          <a:gd name="connsiteX4" fmla="*/ 81915 w 404681"/>
                          <a:gd name="connsiteY4" fmla="*/ 53340 h 140970"/>
                          <a:gd name="connsiteX5" fmla="*/ 0 w 404681"/>
                          <a:gd name="connsiteY5" fmla="*/ 53340 h 140970"/>
                          <a:gd name="connsiteX6" fmla="*/ 5715 w 404681"/>
                          <a:gd name="connsiteY6" fmla="*/ 85725 h 140970"/>
                          <a:gd name="connsiteX7" fmla="*/ 89536 w 404681"/>
                          <a:gd name="connsiteY7" fmla="*/ 89535 h 140970"/>
                          <a:gd name="connsiteX8" fmla="*/ 114300 w 404681"/>
                          <a:gd name="connsiteY8" fmla="*/ 135255 h 140970"/>
                          <a:gd name="connsiteX0" fmla="*/ 114300 w 404681"/>
                          <a:gd name="connsiteY0" fmla="*/ 135255 h 161976"/>
                          <a:gd name="connsiteX1" fmla="*/ 361950 w 404681"/>
                          <a:gd name="connsiteY1" fmla="*/ 140970 h 161976"/>
                          <a:gd name="connsiteX2" fmla="*/ 403860 w 404681"/>
                          <a:gd name="connsiteY2" fmla="*/ 3810 h 161976"/>
                          <a:gd name="connsiteX3" fmla="*/ 80010 w 404681"/>
                          <a:gd name="connsiteY3" fmla="*/ 0 h 161976"/>
                          <a:gd name="connsiteX4" fmla="*/ 81915 w 404681"/>
                          <a:gd name="connsiteY4" fmla="*/ 53340 h 161976"/>
                          <a:gd name="connsiteX5" fmla="*/ 0 w 404681"/>
                          <a:gd name="connsiteY5" fmla="*/ 53340 h 161976"/>
                          <a:gd name="connsiteX6" fmla="*/ 5715 w 404681"/>
                          <a:gd name="connsiteY6" fmla="*/ 85725 h 161976"/>
                          <a:gd name="connsiteX7" fmla="*/ 89536 w 404681"/>
                          <a:gd name="connsiteY7" fmla="*/ 89535 h 161976"/>
                          <a:gd name="connsiteX8" fmla="*/ 114300 w 404681"/>
                          <a:gd name="connsiteY8" fmla="*/ 135255 h 161976"/>
                          <a:gd name="connsiteX0" fmla="*/ 125730 w 404681"/>
                          <a:gd name="connsiteY0" fmla="*/ 140970 h 163412"/>
                          <a:gd name="connsiteX1" fmla="*/ 361950 w 404681"/>
                          <a:gd name="connsiteY1" fmla="*/ 140970 h 163412"/>
                          <a:gd name="connsiteX2" fmla="*/ 403860 w 404681"/>
                          <a:gd name="connsiteY2" fmla="*/ 3810 h 163412"/>
                          <a:gd name="connsiteX3" fmla="*/ 80010 w 404681"/>
                          <a:gd name="connsiteY3" fmla="*/ 0 h 163412"/>
                          <a:gd name="connsiteX4" fmla="*/ 81915 w 404681"/>
                          <a:gd name="connsiteY4" fmla="*/ 53340 h 163412"/>
                          <a:gd name="connsiteX5" fmla="*/ 0 w 404681"/>
                          <a:gd name="connsiteY5" fmla="*/ 53340 h 163412"/>
                          <a:gd name="connsiteX6" fmla="*/ 5715 w 404681"/>
                          <a:gd name="connsiteY6" fmla="*/ 85725 h 163412"/>
                          <a:gd name="connsiteX7" fmla="*/ 89536 w 404681"/>
                          <a:gd name="connsiteY7" fmla="*/ 89535 h 163412"/>
                          <a:gd name="connsiteX8" fmla="*/ 125730 w 404681"/>
                          <a:gd name="connsiteY8" fmla="*/ 140970 h 163412"/>
                          <a:gd name="connsiteX0" fmla="*/ 125730 w 404681"/>
                          <a:gd name="connsiteY0" fmla="*/ 140970 h 172658"/>
                          <a:gd name="connsiteX1" fmla="*/ 361950 w 404681"/>
                          <a:gd name="connsiteY1" fmla="*/ 140970 h 172658"/>
                          <a:gd name="connsiteX2" fmla="*/ 403860 w 404681"/>
                          <a:gd name="connsiteY2" fmla="*/ 3810 h 172658"/>
                          <a:gd name="connsiteX3" fmla="*/ 80010 w 404681"/>
                          <a:gd name="connsiteY3" fmla="*/ 0 h 172658"/>
                          <a:gd name="connsiteX4" fmla="*/ 81915 w 404681"/>
                          <a:gd name="connsiteY4" fmla="*/ 53340 h 172658"/>
                          <a:gd name="connsiteX5" fmla="*/ 0 w 404681"/>
                          <a:gd name="connsiteY5" fmla="*/ 53340 h 172658"/>
                          <a:gd name="connsiteX6" fmla="*/ 5715 w 404681"/>
                          <a:gd name="connsiteY6" fmla="*/ 85725 h 172658"/>
                          <a:gd name="connsiteX7" fmla="*/ 89536 w 404681"/>
                          <a:gd name="connsiteY7" fmla="*/ 89535 h 172658"/>
                          <a:gd name="connsiteX8" fmla="*/ 125730 w 404681"/>
                          <a:gd name="connsiteY8" fmla="*/ 140970 h 172658"/>
                          <a:gd name="connsiteX0" fmla="*/ 125730 w 404681"/>
                          <a:gd name="connsiteY0" fmla="*/ 140970 h 172658"/>
                          <a:gd name="connsiteX1" fmla="*/ 361950 w 404681"/>
                          <a:gd name="connsiteY1" fmla="*/ 140970 h 172658"/>
                          <a:gd name="connsiteX2" fmla="*/ 403860 w 404681"/>
                          <a:gd name="connsiteY2" fmla="*/ 3810 h 172658"/>
                          <a:gd name="connsiteX3" fmla="*/ 80010 w 404681"/>
                          <a:gd name="connsiteY3" fmla="*/ 0 h 172658"/>
                          <a:gd name="connsiteX4" fmla="*/ 81915 w 404681"/>
                          <a:gd name="connsiteY4" fmla="*/ 53340 h 172658"/>
                          <a:gd name="connsiteX5" fmla="*/ 0 w 404681"/>
                          <a:gd name="connsiteY5" fmla="*/ 53340 h 172658"/>
                          <a:gd name="connsiteX6" fmla="*/ 5715 w 404681"/>
                          <a:gd name="connsiteY6" fmla="*/ 85725 h 172658"/>
                          <a:gd name="connsiteX7" fmla="*/ 89536 w 404681"/>
                          <a:gd name="connsiteY7" fmla="*/ 89535 h 172658"/>
                          <a:gd name="connsiteX8" fmla="*/ 125730 w 404681"/>
                          <a:gd name="connsiteY8" fmla="*/ 140970 h 172658"/>
                          <a:gd name="connsiteX0" fmla="*/ 125730 w 404681"/>
                          <a:gd name="connsiteY0" fmla="*/ 140970 h 168135"/>
                          <a:gd name="connsiteX1" fmla="*/ 361950 w 404681"/>
                          <a:gd name="connsiteY1" fmla="*/ 140970 h 168135"/>
                          <a:gd name="connsiteX2" fmla="*/ 403860 w 404681"/>
                          <a:gd name="connsiteY2" fmla="*/ 3810 h 168135"/>
                          <a:gd name="connsiteX3" fmla="*/ 80010 w 404681"/>
                          <a:gd name="connsiteY3" fmla="*/ 0 h 168135"/>
                          <a:gd name="connsiteX4" fmla="*/ 81915 w 404681"/>
                          <a:gd name="connsiteY4" fmla="*/ 53340 h 168135"/>
                          <a:gd name="connsiteX5" fmla="*/ 0 w 404681"/>
                          <a:gd name="connsiteY5" fmla="*/ 53340 h 168135"/>
                          <a:gd name="connsiteX6" fmla="*/ 5715 w 404681"/>
                          <a:gd name="connsiteY6" fmla="*/ 85725 h 168135"/>
                          <a:gd name="connsiteX7" fmla="*/ 89536 w 404681"/>
                          <a:gd name="connsiteY7" fmla="*/ 89535 h 168135"/>
                          <a:gd name="connsiteX8" fmla="*/ 125730 w 404681"/>
                          <a:gd name="connsiteY8" fmla="*/ 140970 h 1681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04681" h="168135">
                            <a:moveTo>
                              <a:pt x="125730" y="140970"/>
                            </a:moveTo>
                            <a:cubicBezTo>
                              <a:pt x="179705" y="175260"/>
                              <a:pt x="311785" y="179070"/>
                              <a:pt x="361950" y="140970"/>
                            </a:cubicBezTo>
                            <a:cubicBezTo>
                              <a:pt x="402590" y="116205"/>
                              <a:pt x="407035" y="51435"/>
                              <a:pt x="403860" y="3810"/>
                            </a:cubicBezTo>
                            <a:lnTo>
                              <a:pt x="80010" y="0"/>
                            </a:lnTo>
                            <a:lnTo>
                              <a:pt x="81915" y="53340"/>
                            </a:lnTo>
                            <a:lnTo>
                              <a:pt x="0" y="53340"/>
                            </a:lnTo>
                            <a:lnTo>
                              <a:pt x="5715" y="85725"/>
                            </a:lnTo>
                            <a:lnTo>
                              <a:pt x="89536" y="89535"/>
                            </a:lnTo>
                            <a:cubicBezTo>
                              <a:pt x="95886" y="104775"/>
                              <a:pt x="92710" y="121920"/>
                              <a:pt x="125730" y="140970"/>
                            </a:cubicBez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5" name="楕円 24"/>
                      <p:cNvSpPr/>
                      <p:nvPr/>
                    </p:nvSpPr>
                    <p:spPr>
                      <a:xfrm>
                        <a:off x="2028825" y="1745932"/>
                        <a:ext cx="325754" cy="10096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2" name="楕円 21"/>
                    <p:cNvSpPr/>
                    <p:nvPr/>
                  </p:nvSpPr>
                  <p:spPr>
                    <a:xfrm>
                      <a:off x="5493642" y="1988739"/>
                      <a:ext cx="79248" cy="8154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6" name="フリーフォーム 5"/>
                  <p:cNvSpPr/>
                  <p:nvPr/>
                </p:nvSpPr>
                <p:spPr>
                  <a:xfrm rot="1620595">
                    <a:off x="3744120" y="3011968"/>
                    <a:ext cx="137076" cy="243594"/>
                  </a:xfrm>
                  <a:custGeom>
                    <a:avLst/>
                    <a:gdLst>
                      <a:gd name="connsiteX0" fmla="*/ 125730 w 125730"/>
                      <a:gd name="connsiteY0" fmla="*/ 0 h 144780"/>
                      <a:gd name="connsiteX1" fmla="*/ 0 w 125730"/>
                      <a:gd name="connsiteY1" fmla="*/ 144780 h 144780"/>
                      <a:gd name="connsiteX2" fmla="*/ 125730 w 125730"/>
                      <a:gd name="connsiteY2" fmla="*/ 91440 h 144780"/>
                      <a:gd name="connsiteX3" fmla="*/ 125730 w 125730"/>
                      <a:gd name="connsiteY3" fmla="*/ 0 h 144780"/>
                      <a:gd name="connsiteX0" fmla="*/ 125730 w 144780"/>
                      <a:gd name="connsiteY0" fmla="*/ 0 h 171450"/>
                      <a:gd name="connsiteX1" fmla="*/ 0 w 144780"/>
                      <a:gd name="connsiteY1" fmla="*/ 144780 h 171450"/>
                      <a:gd name="connsiteX2" fmla="*/ 144780 w 144780"/>
                      <a:gd name="connsiteY2" fmla="*/ 171450 h 171450"/>
                      <a:gd name="connsiteX3" fmla="*/ 125730 w 144780"/>
                      <a:gd name="connsiteY3" fmla="*/ 0 h 171450"/>
                      <a:gd name="connsiteX0" fmla="*/ 125730 w 144780"/>
                      <a:gd name="connsiteY0" fmla="*/ 0 h 188928"/>
                      <a:gd name="connsiteX1" fmla="*/ 0 w 144780"/>
                      <a:gd name="connsiteY1" fmla="*/ 144780 h 188928"/>
                      <a:gd name="connsiteX2" fmla="*/ 144780 w 144780"/>
                      <a:gd name="connsiteY2" fmla="*/ 171450 h 188928"/>
                      <a:gd name="connsiteX3" fmla="*/ 125730 w 144780"/>
                      <a:gd name="connsiteY3" fmla="*/ 0 h 188928"/>
                      <a:gd name="connsiteX0" fmla="*/ 125730 w 144780"/>
                      <a:gd name="connsiteY0" fmla="*/ 0 h 215268"/>
                      <a:gd name="connsiteX1" fmla="*/ 0 w 144780"/>
                      <a:gd name="connsiteY1" fmla="*/ 144780 h 215268"/>
                      <a:gd name="connsiteX2" fmla="*/ 144780 w 144780"/>
                      <a:gd name="connsiteY2" fmla="*/ 171450 h 215268"/>
                      <a:gd name="connsiteX3" fmla="*/ 125730 w 144780"/>
                      <a:gd name="connsiteY3" fmla="*/ 0 h 215268"/>
                      <a:gd name="connsiteX0" fmla="*/ 125730 w 144780"/>
                      <a:gd name="connsiteY0" fmla="*/ 0 h 215268"/>
                      <a:gd name="connsiteX1" fmla="*/ 0 w 144780"/>
                      <a:gd name="connsiteY1" fmla="*/ 144780 h 215268"/>
                      <a:gd name="connsiteX2" fmla="*/ 144780 w 144780"/>
                      <a:gd name="connsiteY2" fmla="*/ 171450 h 215268"/>
                      <a:gd name="connsiteX3" fmla="*/ 125730 w 144780"/>
                      <a:gd name="connsiteY3" fmla="*/ 0 h 215268"/>
                      <a:gd name="connsiteX0" fmla="*/ 125730 w 146896"/>
                      <a:gd name="connsiteY0" fmla="*/ 0 h 215268"/>
                      <a:gd name="connsiteX1" fmla="*/ 0 w 146896"/>
                      <a:gd name="connsiteY1" fmla="*/ 144780 h 215268"/>
                      <a:gd name="connsiteX2" fmla="*/ 144780 w 146896"/>
                      <a:gd name="connsiteY2" fmla="*/ 171450 h 215268"/>
                      <a:gd name="connsiteX3" fmla="*/ 125730 w 146896"/>
                      <a:gd name="connsiteY3" fmla="*/ 0 h 215268"/>
                      <a:gd name="connsiteX0" fmla="*/ 167640 w 168848"/>
                      <a:gd name="connsiteY0" fmla="*/ 0 h 241938"/>
                      <a:gd name="connsiteX1" fmla="*/ 0 w 168848"/>
                      <a:gd name="connsiteY1" fmla="*/ 171450 h 241938"/>
                      <a:gd name="connsiteX2" fmla="*/ 144780 w 168848"/>
                      <a:gd name="connsiteY2" fmla="*/ 198120 h 241938"/>
                      <a:gd name="connsiteX3" fmla="*/ 167640 w 168848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0020 w 160020"/>
                      <a:gd name="connsiteY0" fmla="*/ 0 h 241938"/>
                      <a:gd name="connsiteX1" fmla="*/ 0 w 160020"/>
                      <a:gd name="connsiteY1" fmla="*/ 171450 h 241938"/>
                      <a:gd name="connsiteX2" fmla="*/ 137160 w 160020"/>
                      <a:gd name="connsiteY2" fmla="*/ 198120 h 241938"/>
                      <a:gd name="connsiteX3" fmla="*/ 160020 w 160020"/>
                      <a:gd name="connsiteY3" fmla="*/ 0 h 241938"/>
                      <a:gd name="connsiteX0" fmla="*/ 22860 w 22860"/>
                      <a:gd name="connsiteY0" fmla="*/ 0 h 198120"/>
                      <a:gd name="connsiteX1" fmla="*/ 0 w 22860"/>
                      <a:gd name="connsiteY1" fmla="*/ 198120 h 198120"/>
                      <a:gd name="connsiteX2" fmla="*/ 22860 w 22860"/>
                      <a:gd name="connsiteY2" fmla="*/ 0 h 198120"/>
                      <a:gd name="connsiteX0" fmla="*/ 89535 w 89535"/>
                      <a:gd name="connsiteY0" fmla="*/ 0 h 241935"/>
                      <a:gd name="connsiteX1" fmla="*/ 0 w 89535"/>
                      <a:gd name="connsiteY1" fmla="*/ 241935 h 241935"/>
                      <a:gd name="connsiteX2" fmla="*/ 89535 w 89535"/>
                      <a:gd name="connsiteY2" fmla="*/ 0 h 241935"/>
                      <a:gd name="connsiteX0" fmla="*/ 89535 w 90776"/>
                      <a:gd name="connsiteY0" fmla="*/ 0 h 241935"/>
                      <a:gd name="connsiteX1" fmla="*/ 0 w 90776"/>
                      <a:gd name="connsiteY1" fmla="*/ 241935 h 241935"/>
                      <a:gd name="connsiteX2" fmla="*/ 89535 w 90776"/>
                      <a:gd name="connsiteY2" fmla="*/ 0 h 241935"/>
                      <a:gd name="connsiteX0" fmla="*/ 137076 w 138317"/>
                      <a:gd name="connsiteY0" fmla="*/ 0 h 241935"/>
                      <a:gd name="connsiteX1" fmla="*/ 47541 w 138317"/>
                      <a:gd name="connsiteY1" fmla="*/ 241935 h 241935"/>
                      <a:gd name="connsiteX2" fmla="*/ 137076 w 138317"/>
                      <a:gd name="connsiteY2" fmla="*/ 0 h 241935"/>
                      <a:gd name="connsiteX0" fmla="*/ 137076 w 137076"/>
                      <a:gd name="connsiteY0" fmla="*/ 0 h 247550"/>
                      <a:gd name="connsiteX1" fmla="*/ 47541 w 137076"/>
                      <a:gd name="connsiteY1" fmla="*/ 241935 h 247550"/>
                      <a:gd name="connsiteX2" fmla="*/ 137076 w 137076"/>
                      <a:gd name="connsiteY2" fmla="*/ 0 h 247550"/>
                      <a:gd name="connsiteX0" fmla="*/ 137076 w 137076"/>
                      <a:gd name="connsiteY0" fmla="*/ 0 h 243594"/>
                      <a:gd name="connsiteX1" fmla="*/ 47541 w 137076"/>
                      <a:gd name="connsiteY1" fmla="*/ 241935 h 243594"/>
                      <a:gd name="connsiteX2" fmla="*/ 137076 w 137076"/>
                      <a:gd name="connsiteY2" fmla="*/ 0 h 243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7076" h="243594">
                        <a:moveTo>
                          <a:pt x="137076" y="0"/>
                        </a:moveTo>
                        <a:cubicBezTo>
                          <a:pt x="107231" y="80645"/>
                          <a:pt x="-88349" y="214630"/>
                          <a:pt x="47541" y="241935"/>
                        </a:cubicBezTo>
                        <a:cubicBezTo>
                          <a:pt x="161206" y="262890"/>
                          <a:pt x="124376" y="80010"/>
                          <a:pt x="137076" y="0"/>
                        </a:cubicBezTo>
                        <a:close/>
                      </a:path>
                    </a:pathLst>
                  </a:custGeom>
                  <a:solidFill>
                    <a:srgbClr val="843C0C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7" name="楕円 6"/>
                  <p:cNvSpPr/>
                  <p:nvPr/>
                </p:nvSpPr>
                <p:spPr>
                  <a:xfrm>
                    <a:off x="3932394" y="4724946"/>
                    <a:ext cx="1391920" cy="358543"/>
                  </a:xfrm>
                  <a:prstGeom prst="ellipse">
                    <a:avLst/>
                  </a:prstGeom>
                  <a:solidFill>
                    <a:schemeClr val="tx1">
                      <a:alpha val="1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8" name="楕円 7"/>
                  <p:cNvSpPr/>
                  <p:nvPr/>
                </p:nvSpPr>
                <p:spPr>
                  <a:xfrm>
                    <a:off x="4159478" y="3675407"/>
                    <a:ext cx="1005889" cy="35854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  <a:alpha val="1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9" name="グループ化 8"/>
                  <p:cNvGrpSpPr/>
                  <p:nvPr/>
                </p:nvGrpSpPr>
                <p:grpSpPr>
                  <a:xfrm>
                    <a:off x="4001607" y="4126374"/>
                    <a:ext cx="1283335" cy="668881"/>
                    <a:chOff x="3903952" y="2890450"/>
                    <a:chExt cx="1283335" cy="668881"/>
                  </a:xfrm>
                </p:grpSpPr>
                <p:sp>
                  <p:nvSpPr>
                    <p:cNvPr id="19" name="フリーフォーム 18"/>
                    <p:cNvSpPr/>
                    <p:nvPr/>
                  </p:nvSpPr>
                  <p:spPr>
                    <a:xfrm>
                      <a:off x="3903952" y="2890450"/>
                      <a:ext cx="1283335" cy="668881"/>
                    </a:xfrm>
                    <a:custGeom>
                      <a:avLst/>
                      <a:gdLst>
                        <a:gd name="connsiteX0" fmla="*/ 36195 w 1304925"/>
                        <a:gd name="connsiteY0" fmla="*/ 0 h 455295"/>
                        <a:gd name="connsiteX1" fmla="*/ 1287780 w 1304925"/>
                        <a:gd name="connsiteY1" fmla="*/ 20955 h 455295"/>
                        <a:gd name="connsiteX2" fmla="*/ 1304925 w 1304925"/>
                        <a:gd name="connsiteY2" fmla="*/ 133350 h 455295"/>
                        <a:gd name="connsiteX3" fmla="*/ 1118235 w 1304925"/>
                        <a:gd name="connsiteY3" fmla="*/ 131445 h 455295"/>
                        <a:gd name="connsiteX4" fmla="*/ 1152525 w 1304925"/>
                        <a:gd name="connsiteY4" fmla="*/ 455295 h 455295"/>
                        <a:gd name="connsiteX5" fmla="*/ 243840 w 1304925"/>
                        <a:gd name="connsiteY5" fmla="*/ 443865 h 455295"/>
                        <a:gd name="connsiteX6" fmla="*/ 249555 w 1304925"/>
                        <a:gd name="connsiteY6" fmla="*/ 137160 h 455295"/>
                        <a:gd name="connsiteX7" fmla="*/ 0 w 1304925"/>
                        <a:gd name="connsiteY7" fmla="*/ 120015 h 455295"/>
                        <a:gd name="connsiteX8" fmla="*/ 36195 w 1304925"/>
                        <a:gd name="connsiteY8" fmla="*/ 0 h 455295"/>
                        <a:gd name="connsiteX0" fmla="*/ 45720 w 1304925"/>
                        <a:gd name="connsiteY0" fmla="*/ 0 h 453390"/>
                        <a:gd name="connsiteX1" fmla="*/ 1287780 w 1304925"/>
                        <a:gd name="connsiteY1" fmla="*/ 19050 h 453390"/>
                        <a:gd name="connsiteX2" fmla="*/ 1304925 w 1304925"/>
                        <a:gd name="connsiteY2" fmla="*/ 131445 h 453390"/>
                        <a:gd name="connsiteX3" fmla="*/ 1118235 w 1304925"/>
                        <a:gd name="connsiteY3" fmla="*/ 129540 h 453390"/>
                        <a:gd name="connsiteX4" fmla="*/ 1152525 w 1304925"/>
                        <a:gd name="connsiteY4" fmla="*/ 453390 h 453390"/>
                        <a:gd name="connsiteX5" fmla="*/ 243840 w 1304925"/>
                        <a:gd name="connsiteY5" fmla="*/ 441960 h 453390"/>
                        <a:gd name="connsiteX6" fmla="*/ 249555 w 1304925"/>
                        <a:gd name="connsiteY6" fmla="*/ 135255 h 453390"/>
                        <a:gd name="connsiteX7" fmla="*/ 0 w 1304925"/>
                        <a:gd name="connsiteY7" fmla="*/ 118110 h 453390"/>
                        <a:gd name="connsiteX8" fmla="*/ 45720 w 1304925"/>
                        <a:gd name="connsiteY8" fmla="*/ 0 h 453390"/>
                        <a:gd name="connsiteX0" fmla="*/ 38100 w 1304925"/>
                        <a:gd name="connsiteY0" fmla="*/ 0 h 453390"/>
                        <a:gd name="connsiteX1" fmla="*/ 1287780 w 1304925"/>
                        <a:gd name="connsiteY1" fmla="*/ 19050 h 453390"/>
                        <a:gd name="connsiteX2" fmla="*/ 1304925 w 1304925"/>
                        <a:gd name="connsiteY2" fmla="*/ 131445 h 453390"/>
                        <a:gd name="connsiteX3" fmla="*/ 1118235 w 1304925"/>
                        <a:gd name="connsiteY3" fmla="*/ 129540 h 453390"/>
                        <a:gd name="connsiteX4" fmla="*/ 1152525 w 1304925"/>
                        <a:gd name="connsiteY4" fmla="*/ 453390 h 453390"/>
                        <a:gd name="connsiteX5" fmla="*/ 243840 w 1304925"/>
                        <a:gd name="connsiteY5" fmla="*/ 441960 h 453390"/>
                        <a:gd name="connsiteX6" fmla="*/ 249555 w 1304925"/>
                        <a:gd name="connsiteY6" fmla="*/ 135255 h 453390"/>
                        <a:gd name="connsiteX7" fmla="*/ 0 w 1304925"/>
                        <a:gd name="connsiteY7" fmla="*/ 118110 h 453390"/>
                        <a:gd name="connsiteX8" fmla="*/ 38100 w 1304925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0 w 1299210"/>
                        <a:gd name="connsiteY6" fmla="*/ 118110 h 453390"/>
                        <a:gd name="connsiteX7" fmla="*/ 32385 w 1299210"/>
                        <a:gd name="connsiteY7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0 w 1299210"/>
                        <a:gd name="connsiteY6" fmla="*/ 118110 h 453390"/>
                        <a:gd name="connsiteX7" fmla="*/ 32385 w 1299210"/>
                        <a:gd name="connsiteY7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0 w 1299210"/>
                        <a:gd name="connsiteY5" fmla="*/ 118110 h 453390"/>
                        <a:gd name="connsiteX6" fmla="*/ 32385 w 1299210"/>
                        <a:gd name="connsiteY6" fmla="*/ 0 h 453390"/>
                        <a:gd name="connsiteX0" fmla="*/ 32385 w 1299210"/>
                        <a:gd name="connsiteY0" fmla="*/ 0 h 166226"/>
                        <a:gd name="connsiteX1" fmla="*/ 1282065 w 1299210"/>
                        <a:gd name="connsiteY1" fmla="*/ 19050 h 166226"/>
                        <a:gd name="connsiteX2" fmla="*/ 1299210 w 1299210"/>
                        <a:gd name="connsiteY2" fmla="*/ 131445 h 166226"/>
                        <a:gd name="connsiteX3" fmla="*/ 1112520 w 1299210"/>
                        <a:gd name="connsiteY3" fmla="*/ 129540 h 166226"/>
                        <a:gd name="connsiteX4" fmla="*/ 0 w 1299210"/>
                        <a:gd name="connsiteY4" fmla="*/ 118110 h 166226"/>
                        <a:gd name="connsiteX5" fmla="*/ 32385 w 1299210"/>
                        <a:gd name="connsiteY5" fmla="*/ 0 h 166226"/>
                        <a:gd name="connsiteX0" fmla="*/ 32385 w 1299210"/>
                        <a:gd name="connsiteY0" fmla="*/ 0 h 166226"/>
                        <a:gd name="connsiteX1" fmla="*/ 1282065 w 1299210"/>
                        <a:gd name="connsiteY1" fmla="*/ 19050 h 166226"/>
                        <a:gd name="connsiteX2" fmla="*/ 1299210 w 1299210"/>
                        <a:gd name="connsiteY2" fmla="*/ 131445 h 166226"/>
                        <a:gd name="connsiteX3" fmla="*/ 0 w 1299210"/>
                        <a:gd name="connsiteY3" fmla="*/ 118110 h 166226"/>
                        <a:gd name="connsiteX4" fmla="*/ 32385 w 1299210"/>
                        <a:gd name="connsiteY4" fmla="*/ 0 h 166226"/>
                        <a:gd name="connsiteX0" fmla="*/ 32385 w 1299210"/>
                        <a:gd name="connsiteY0" fmla="*/ 0 h 275210"/>
                        <a:gd name="connsiteX1" fmla="*/ 1282065 w 1299210"/>
                        <a:gd name="connsiteY1" fmla="*/ 19050 h 275210"/>
                        <a:gd name="connsiteX2" fmla="*/ 1299210 w 1299210"/>
                        <a:gd name="connsiteY2" fmla="*/ 131445 h 275210"/>
                        <a:gd name="connsiteX3" fmla="*/ 0 w 1299210"/>
                        <a:gd name="connsiteY3" fmla="*/ 118110 h 275210"/>
                        <a:gd name="connsiteX4" fmla="*/ 32385 w 1299210"/>
                        <a:gd name="connsiteY4" fmla="*/ 0 h 275210"/>
                        <a:gd name="connsiteX0" fmla="*/ 32385 w 1299210"/>
                        <a:gd name="connsiteY0" fmla="*/ 0 h 300097"/>
                        <a:gd name="connsiteX1" fmla="*/ 1282065 w 1299210"/>
                        <a:gd name="connsiteY1" fmla="*/ 19050 h 300097"/>
                        <a:gd name="connsiteX2" fmla="*/ 1299210 w 1299210"/>
                        <a:gd name="connsiteY2" fmla="*/ 131445 h 300097"/>
                        <a:gd name="connsiteX3" fmla="*/ 0 w 1299210"/>
                        <a:gd name="connsiteY3" fmla="*/ 118110 h 300097"/>
                        <a:gd name="connsiteX4" fmla="*/ 32385 w 1299210"/>
                        <a:gd name="connsiteY4" fmla="*/ 0 h 300097"/>
                        <a:gd name="connsiteX0" fmla="*/ 32385 w 1299210"/>
                        <a:gd name="connsiteY0" fmla="*/ 0 h 261078"/>
                        <a:gd name="connsiteX1" fmla="*/ 1282065 w 1299210"/>
                        <a:gd name="connsiteY1" fmla="*/ 19050 h 261078"/>
                        <a:gd name="connsiteX2" fmla="*/ 1299210 w 1299210"/>
                        <a:gd name="connsiteY2" fmla="*/ 131445 h 261078"/>
                        <a:gd name="connsiteX3" fmla="*/ 0 w 1299210"/>
                        <a:gd name="connsiteY3" fmla="*/ 118110 h 261078"/>
                        <a:gd name="connsiteX4" fmla="*/ 32385 w 1299210"/>
                        <a:gd name="connsiteY4" fmla="*/ 0 h 261078"/>
                        <a:gd name="connsiteX0" fmla="*/ 32385 w 1299210"/>
                        <a:gd name="connsiteY0" fmla="*/ 0 h 272491"/>
                        <a:gd name="connsiteX1" fmla="*/ 1282065 w 1299210"/>
                        <a:gd name="connsiteY1" fmla="*/ 19050 h 272491"/>
                        <a:gd name="connsiteX2" fmla="*/ 1299210 w 1299210"/>
                        <a:gd name="connsiteY2" fmla="*/ 131445 h 272491"/>
                        <a:gd name="connsiteX3" fmla="*/ 0 w 1299210"/>
                        <a:gd name="connsiteY3" fmla="*/ 118110 h 272491"/>
                        <a:gd name="connsiteX4" fmla="*/ 32385 w 1299210"/>
                        <a:gd name="connsiteY4" fmla="*/ 0 h 272491"/>
                        <a:gd name="connsiteX0" fmla="*/ 32385 w 1299210"/>
                        <a:gd name="connsiteY0" fmla="*/ 0 h 224847"/>
                        <a:gd name="connsiteX1" fmla="*/ 1282065 w 1299210"/>
                        <a:gd name="connsiteY1" fmla="*/ 19050 h 224847"/>
                        <a:gd name="connsiteX2" fmla="*/ 1299210 w 1299210"/>
                        <a:gd name="connsiteY2" fmla="*/ 131445 h 224847"/>
                        <a:gd name="connsiteX3" fmla="*/ 318134 w 1299210"/>
                        <a:gd name="connsiteY3" fmla="*/ 224789 h 224847"/>
                        <a:gd name="connsiteX4" fmla="*/ 0 w 1299210"/>
                        <a:gd name="connsiteY4" fmla="*/ 118110 h 224847"/>
                        <a:gd name="connsiteX5" fmla="*/ 32385 w 1299210"/>
                        <a:gd name="connsiteY5" fmla="*/ 0 h 224847"/>
                        <a:gd name="connsiteX0" fmla="*/ 32385 w 1299210"/>
                        <a:gd name="connsiteY0" fmla="*/ 0 h 224847"/>
                        <a:gd name="connsiteX1" fmla="*/ 1282065 w 1299210"/>
                        <a:gd name="connsiteY1" fmla="*/ 19050 h 224847"/>
                        <a:gd name="connsiteX2" fmla="*/ 1299210 w 1299210"/>
                        <a:gd name="connsiteY2" fmla="*/ 131445 h 224847"/>
                        <a:gd name="connsiteX3" fmla="*/ 318134 w 1299210"/>
                        <a:gd name="connsiteY3" fmla="*/ 224789 h 224847"/>
                        <a:gd name="connsiteX4" fmla="*/ 0 w 1299210"/>
                        <a:gd name="connsiteY4" fmla="*/ 118110 h 224847"/>
                        <a:gd name="connsiteX5" fmla="*/ 32385 w 1299210"/>
                        <a:gd name="connsiteY5" fmla="*/ 0 h 224847"/>
                        <a:gd name="connsiteX0" fmla="*/ 32385 w 1299210"/>
                        <a:gd name="connsiteY0" fmla="*/ 0 h 233737"/>
                        <a:gd name="connsiteX1" fmla="*/ 1282065 w 1299210"/>
                        <a:gd name="connsiteY1" fmla="*/ 19050 h 233737"/>
                        <a:gd name="connsiteX2" fmla="*/ 1299210 w 1299210"/>
                        <a:gd name="connsiteY2" fmla="*/ 131445 h 233737"/>
                        <a:gd name="connsiteX3" fmla="*/ 516254 w 1299210"/>
                        <a:gd name="connsiteY3" fmla="*/ 217169 h 233737"/>
                        <a:gd name="connsiteX4" fmla="*/ 318134 w 1299210"/>
                        <a:gd name="connsiteY4" fmla="*/ 224789 h 233737"/>
                        <a:gd name="connsiteX5" fmla="*/ 0 w 1299210"/>
                        <a:gd name="connsiteY5" fmla="*/ 118110 h 233737"/>
                        <a:gd name="connsiteX6" fmla="*/ 32385 w 1299210"/>
                        <a:gd name="connsiteY6" fmla="*/ 0 h 233737"/>
                        <a:gd name="connsiteX0" fmla="*/ 32385 w 1299210"/>
                        <a:gd name="connsiteY0" fmla="*/ 0 h 490245"/>
                        <a:gd name="connsiteX1" fmla="*/ 1282065 w 1299210"/>
                        <a:gd name="connsiteY1" fmla="*/ 19050 h 490245"/>
                        <a:gd name="connsiteX2" fmla="*/ 1299210 w 1299210"/>
                        <a:gd name="connsiteY2" fmla="*/ 131445 h 490245"/>
                        <a:gd name="connsiteX3" fmla="*/ 249554 w 1299210"/>
                        <a:gd name="connsiteY3" fmla="*/ 489584 h 490245"/>
                        <a:gd name="connsiteX4" fmla="*/ 318134 w 1299210"/>
                        <a:gd name="connsiteY4" fmla="*/ 224789 h 490245"/>
                        <a:gd name="connsiteX5" fmla="*/ 0 w 1299210"/>
                        <a:gd name="connsiteY5" fmla="*/ 118110 h 490245"/>
                        <a:gd name="connsiteX6" fmla="*/ 32385 w 1299210"/>
                        <a:gd name="connsiteY6" fmla="*/ 0 h 490245"/>
                        <a:gd name="connsiteX0" fmla="*/ 32385 w 1299210"/>
                        <a:gd name="connsiteY0" fmla="*/ 0 h 489584"/>
                        <a:gd name="connsiteX1" fmla="*/ 1282065 w 1299210"/>
                        <a:gd name="connsiteY1" fmla="*/ 19050 h 489584"/>
                        <a:gd name="connsiteX2" fmla="*/ 1299210 w 1299210"/>
                        <a:gd name="connsiteY2" fmla="*/ 131445 h 489584"/>
                        <a:gd name="connsiteX3" fmla="*/ 249554 w 1299210"/>
                        <a:gd name="connsiteY3" fmla="*/ 489584 h 489584"/>
                        <a:gd name="connsiteX4" fmla="*/ 318134 w 1299210"/>
                        <a:gd name="connsiteY4" fmla="*/ 224789 h 489584"/>
                        <a:gd name="connsiteX5" fmla="*/ 0 w 1299210"/>
                        <a:gd name="connsiteY5" fmla="*/ 118110 h 489584"/>
                        <a:gd name="connsiteX6" fmla="*/ 32385 w 1299210"/>
                        <a:gd name="connsiteY6" fmla="*/ 0 h 489584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8871"/>
                        <a:gd name="connsiteX1" fmla="*/ 1282065 w 1299210"/>
                        <a:gd name="connsiteY1" fmla="*/ 19050 h 488871"/>
                        <a:gd name="connsiteX2" fmla="*/ 1299210 w 1299210"/>
                        <a:gd name="connsiteY2" fmla="*/ 131445 h 488871"/>
                        <a:gd name="connsiteX3" fmla="*/ 765809 w 1299210"/>
                        <a:gd name="connsiteY3" fmla="*/ 314325 h 488871"/>
                        <a:gd name="connsiteX4" fmla="*/ 186689 w 1299210"/>
                        <a:gd name="connsiteY4" fmla="*/ 487679 h 488871"/>
                        <a:gd name="connsiteX5" fmla="*/ 318134 w 1299210"/>
                        <a:gd name="connsiteY5" fmla="*/ 224789 h 488871"/>
                        <a:gd name="connsiteX6" fmla="*/ 0 w 1299210"/>
                        <a:gd name="connsiteY6" fmla="*/ 118110 h 488871"/>
                        <a:gd name="connsiteX7" fmla="*/ 32385 w 1299210"/>
                        <a:gd name="connsiteY7" fmla="*/ 0 h 488871"/>
                        <a:gd name="connsiteX0" fmla="*/ 32385 w 1299210"/>
                        <a:gd name="connsiteY0" fmla="*/ 0 h 566621"/>
                        <a:gd name="connsiteX1" fmla="*/ 1282065 w 1299210"/>
                        <a:gd name="connsiteY1" fmla="*/ 19050 h 566621"/>
                        <a:gd name="connsiteX2" fmla="*/ 1299210 w 1299210"/>
                        <a:gd name="connsiteY2" fmla="*/ 131445 h 566621"/>
                        <a:gd name="connsiteX3" fmla="*/ 925829 w 1299210"/>
                        <a:gd name="connsiteY3" fmla="*/ 548640 h 566621"/>
                        <a:gd name="connsiteX4" fmla="*/ 186689 w 1299210"/>
                        <a:gd name="connsiteY4" fmla="*/ 487679 h 566621"/>
                        <a:gd name="connsiteX5" fmla="*/ 318134 w 1299210"/>
                        <a:gd name="connsiteY5" fmla="*/ 224789 h 566621"/>
                        <a:gd name="connsiteX6" fmla="*/ 0 w 1299210"/>
                        <a:gd name="connsiteY6" fmla="*/ 118110 h 566621"/>
                        <a:gd name="connsiteX7" fmla="*/ 32385 w 1299210"/>
                        <a:gd name="connsiteY7" fmla="*/ 0 h 5666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2582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8678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8678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371475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6489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6489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3822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55589"/>
                        <a:gd name="connsiteX1" fmla="*/ 1282065 w 1299210"/>
                        <a:gd name="connsiteY1" fmla="*/ 19050 h 555589"/>
                        <a:gd name="connsiteX2" fmla="*/ 1299210 w 1299210"/>
                        <a:gd name="connsiteY2" fmla="*/ 131445 h 555589"/>
                        <a:gd name="connsiteX3" fmla="*/ 1038224 w 1299210"/>
                        <a:gd name="connsiteY3" fmla="*/ 232410 h 555589"/>
                        <a:gd name="connsiteX4" fmla="*/ 1078229 w 1299210"/>
                        <a:gd name="connsiteY4" fmla="*/ 518160 h 555589"/>
                        <a:gd name="connsiteX5" fmla="*/ 186689 w 1299210"/>
                        <a:gd name="connsiteY5" fmla="*/ 487679 h 555589"/>
                        <a:gd name="connsiteX6" fmla="*/ 318134 w 1299210"/>
                        <a:gd name="connsiteY6" fmla="*/ 224789 h 555589"/>
                        <a:gd name="connsiteX7" fmla="*/ 0 w 1299210"/>
                        <a:gd name="connsiteY7" fmla="*/ 118110 h 555589"/>
                        <a:gd name="connsiteX8" fmla="*/ 32385 w 1299210"/>
                        <a:gd name="connsiteY8" fmla="*/ 0 h 555589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3822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3822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69544 w 1299210"/>
                        <a:gd name="connsiteY6" fmla="*/ 23240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39064 w 1299210"/>
                        <a:gd name="connsiteY6" fmla="*/ 1866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39064 w 1299210"/>
                        <a:gd name="connsiteY6" fmla="*/ 1866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96324"/>
                        <a:gd name="connsiteX1" fmla="*/ 1282065 w 1299210"/>
                        <a:gd name="connsiteY1" fmla="*/ 19050 h 596324"/>
                        <a:gd name="connsiteX2" fmla="*/ 1299210 w 1299210"/>
                        <a:gd name="connsiteY2" fmla="*/ 131445 h 596324"/>
                        <a:gd name="connsiteX3" fmla="*/ 1022984 w 1299210"/>
                        <a:gd name="connsiteY3" fmla="*/ 232410 h 596324"/>
                        <a:gd name="connsiteX4" fmla="*/ 1078229 w 1299210"/>
                        <a:gd name="connsiteY4" fmla="*/ 518160 h 596324"/>
                        <a:gd name="connsiteX5" fmla="*/ 72389 w 1299210"/>
                        <a:gd name="connsiteY5" fmla="*/ 537209 h 596324"/>
                        <a:gd name="connsiteX6" fmla="*/ 139064 w 1299210"/>
                        <a:gd name="connsiteY6" fmla="*/ 186689 h 596324"/>
                        <a:gd name="connsiteX7" fmla="*/ 0 w 1299210"/>
                        <a:gd name="connsiteY7" fmla="*/ 118110 h 596324"/>
                        <a:gd name="connsiteX8" fmla="*/ 32385 w 1299210"/>
                        <a:gd name="connsiteY8" fmla="*/ 0 h 596324"/>
                        <a:gd name="connsiteX0" fmla="*/ 32385 w 1299210"/>
                        <a:gd name="connsiteY0" fmla="*/ 0 h 596324"/>
                        <a:gd name="connsiteX1" fmla="*/ 1282065 w 1299210"/>
                        <a:gd name="connsiteY1" fmla="*/ 19050 h 596324"/>
                        <a:gd name="connsiteX2" fmla="*/ 1299210 w 1299210"/>
                        <a:gd name="connsiteY2" fmla="*/ 131445 h 596324"/>
                        <a:gd name="connsiteX3" fmla="*/ 1022984 w 1299210"/>
                        <a:gd name="connsiteY3" fmla="*/ 232410 h 596324"/>
                        <a:gd name="connsiteX4" fmla="*/ 1078229 w 1299210"/>
                        <a:gd name="connsiteY4" fmla="*/ 518160 h 596324"/>
                        <a:gd name="connsiteX5" fmla="*/ 72389 w 1299210"/>
                        <a:gd name="connsiteY5" fmla="*/ 537209 h 596324"/>
                        <a:gd name="connsiteX6" fmla="*/ 139064 w 1299210"/>
                        <a:gd name="connsiteY6" fmla="*/ 186689 h 596324"/>
                        <a:gd name="connsiteX7" fmla="*/ 0 w 1299210"/>
                        <a:gd name="connsiteY7" fmla="*/ 118110 h 596324"/>
                        <a:gd name="connsiteX8" fmla="*/ 32385 w 1299210"/>
                        <a:gd name="connsiteY8" fmla="*/ 0 h 596324"/>
                        <a:gd name="connsiteX0" fmla="*/ 32385 w 1299210"/>
                        <a:gd name="connsiteY0" fmla="*/ 0 h 640744"/>
                        <a:gd name="connsiteX1" fmla="*/ 1282065 w 1299210"/>
                        <a:gd name="connsiteY1" fmla="*/ 19050 h 640744"/>
                        <a:gd name="connsiteX2" fmla="*/ 1299210 w 1299210"/>
                        <a:gd name="connsiteY2" fmla="*/ 131445 h 640744"/>
                        <a:gd name="connsiteX3" fmla="*/ 1022984 w 1299210"/>
                        <a:gd name="connsiteY3" fmla="*/ 232410 h 640744"/>
                        <a:gd name="connsiteX4" fmla="*/ 1078229 w 1299210"/>
                        <a:gd name="connsiteY4" fmla="*/ 590550 h 640744"/>
                        <a:gd name="connsiteX5" fmla="*/ 72389 w 1299210"/>
                        <a:gd name="connsiteY5" fmla="*/ 537209 h 640744"/>
                        <a:gd name="connsiteX6" fmla="*/ 139064 w 1299210"/>
                        <a:gd name="connsiteY6" fmla="*/ 186689 h 640744"/>
                        <a:gd name="connsiteX7" fmla="*/ 0 w 1299210"/>
                        <a:gd name="connsiteY7" fmla="*/ 118110 h 640744"/>
                        <a:gd name="connsiteX8" fmla="*/ 32385 w 1299210"/>
                        <a:gd name="connsiteY8" fmla="*/ 0 h 640744"/>
                        <a:gd name="connsiteX0" fmla="*/ 32385 w 1299210"/>
                        <a:gd name="connsiteY0" fmla="*/ 0 h 658563"/>
                        <a:gd name="connsiteX1" fmla="*/ 1282065 w 1299210"/>
                        <a:gd name="connsiteY1" fmla="*/ 19050 h 658563"/>
                        <a:gd name="connsiteX2" fmla="*/ 1299210 w 1299210"/>
                        <a:gd name="connsiteY2" fmla="*/ 131445 h 658563"/>
                        <a:gd name="connsiteX3" fmla="*/ 1022984 w 1299210"/>
                        <a:gd name="connsiteY3" fmla="*/ 232410 h 658563"/>
                        <a:gd name="connsiteX4" fmla="*/ 1078229 w 1299210"/>
                        <a:gd name="connsiteY4" fmla="*/ 590550 h 658563"/>
                        <a:gd name="connsiteX5" fmla="*/ 72389 w 1299210"/>
                        <a:gd name="connsiteY5" fmla="*/ 537209 h 658563"/>
                        <a:gd name="connsiteX6" fmla="*/ 139064 w 1299210"/>
                        <a:gd name="connsiteY6" fmla="*/ 186689 h 658563"/>
                        <a:gd name="connsiteX7" fmla="*/ 0 w 1299210"/>
                        <a:gd name="connsiteY7" fmla="*/ 118110 h 658563"/>
                        <a:gd name="connsiteX8" fmla="*/ 32385 w 1299210"/>
                        <a:gd name="connsiteY8" fmla="*/ 0 h 658563"/>
                        <a:gd name="connsiteX0" fmla="*/ 32385 w 1282689"/>
                        <a:gd name="connsiteY0" fmla="*/ 0 h 658563"/>
                        <a:gd name="connsiteX1" fmla="*/ 1282065 w 1282689"/>
                        <a:gd name="connsiteY1" fmla="*/ 19050 h 658563"/>
                        <a:gd name="connsiteX2" fmla="*/ 1257935 w 1282689"/>
                        <a:gd name="connsiteY2" fmla="*/ 153670 h 658563"/>
                        <a:gd name="connsiteX3" fmla="*/ 1022984 w 1282689"/>
                        <a:gd name="connsiteY3" fmla="*/ 232410 h 658563"/>
                        <a:gd name="connsiteX4" fmla="*/ 1078229 w 1282689"/>
                        <a:gd name="connsiteY4" fmla="*/ 590550 h 658563"/>
                        <a:gd name="connsiteX5" fmla="*/ 72389 w 1282689"/>
                        <a:gd name="connsiteY5" fmla="*/ 537209 h 658563"/>
                        <a:gd name="connsiteX6" fmla="*/ 139064 w 1282689"/>
                        <a:gd name="connsiteY6" fmla="*/ 186689 h 658563"/>
                        <a:gd name="connsiteX7" fmla="*/ 0 w 1282689"/>
                        <a:gd name="connsiteY7" fmla="*/ 118110 h 658563"/>
                        <a:gd name="connsiteX8" fmla="*/ 32385 w 1282689"/>
                        <a:gd name="connsiteY8" fmla="*/ 0 h 658563"/>
                        <a:gd name="connsiteX0" fmla="*/ 32385 w 1257935"/>
                        <a:gd name="connsiteY0" fmla="*/ 0 h 658563"/>
                        <a:gd name="connsiteX1" fmla="*/ 1215390 w 1257935"/>
                        <a:gd name="connsiteY1" fmla="*/ 53975 h 658563"/>
                        <a:gd name="connsiteX2" fmla="*/ 1257935 w 1257935"/>
                        <a:gd name="connsiteY2" fmla="*/ 153670 h 658563"/>
                        <a:gd name="connsiteX3" fmla="*/ 1022984 w 1257935"/>
                        <a:gd name="connsiteY3" fmla="*/ 232410 h 658563"/>
                        <a:gd name="connsiteX4" fmla="*/ 1078229 w 1257935"/>
                        <a:gd name="connsiteY4" fmla="*/ 590550 h 658563"/>
                        <a:gd name="connsiteX5" fmla="*/ 72389 w 1257935"/>
                        <a:gd name="connsiteY5" fmla="*/ 537209 h 658563"/>
                        <a:gd name="connsiteX6" fmla="*/ 139064 w 1257935"/>
                        <a:gd name="connsiteY6" fmla="*/ 186689 h 658563"/>
                        <a:gd name="connsiteX7" fmla="*/ 0 w 1257935"/>
                        <a:gd name="connsiteY7" fmla="*/ 118110 h 658563"/>
                        <a:gd name="connsiteX8" fmla="*/ 32385 w 1257935"/>
                        <a:gd name="connsiteY8" fmla="*/ 0 h 658563"/>
                        <a:gd name="connsiteX0" fmla="*/ 32385 w 1242060"/>
                        <a:gd name="connsiteY0" fmla="*/ 0 h 658563"/>
                        <a:gd name="connsiteX1" fmla="*/ 1215390 w 1242060"/>
                        <a:gd name="connsiteY1" fmla="*/ 53975 h 658563"/>
                        <a:gd name="connsiteX2" fmla="*/ 1242060 w 1242060"/>
                        <a:gd name="connsiteY2" fmla="*/ 175895 h 658563"/>
                        <a:gd name="connsiteX3" fmla="*/ 1022984 w 1242060"/>
                        <a:gd name="connsiteY3" fmla="*/ 232410 h 658563"/>
                        <a:gd name="connsiteX4" fmla="*/ 1078229 w 1242060"/>
                        <a:gd name="connsiteY4" fmla="*/ 590550 h 658563"/>
                        <a:gd name="connsiteX5" fmla="*/ 72389 w 1242060"/>
                        <a:gd name="connsiteY5" fmla="*/ 537209 h 658563"/>
                        <a:gd name="connsiteX6" fmla="*/ 139064 w 1242060"/>
                        <a:gd name="connsiteY6" fmla="*/ 186689 h 658563"/>
                        <a:gd name="connsiteX7" fmla="*/ 0 w 1242060"/>
                        <a:gd name="connsiteY7" fmla="*/ 118110 h 658563"/>
                        <a:gd name="connsiteX8" fmla="*/ 32385 w 1242060"/>
                        <a:gd name="connsiteY8" fmla="*/ 0 h 658563"/>
                        <a:gd name="connsiteX0" fmla="*/ 32385 w 1242060"/>
                        <a:gd name="connsiteY0" fmla="*/ 0 h 658563"/>
                        <a:gd name="connsiteX1" fmla="*/ 1215390 w 1242060"/>
                        <a:gd name="connsiteY1" fmla="*/ 53975 h 658563"/>
                        <a:gd name="connsiteX2" fmla="*/ 1242060 w 1242060"/>
                        <a:gd name="connsiteY2" fmla="*/ 175895 h 658563"/>
                        <a:gd name="connsiteX3" fmla="*/ 1022984 w 1242060"/>
                        <a:gd name="connsiteY3" fmla="*/ 232410 h 658563"/>
                        <a:gd name="connsiteX4" fmla="*/ 1078229 w 1242060"/>
                        <a:gd name="connsiteY4" fmla="*/ 590550 h 658563"/>
                        <a:gd name="connsiteX5" fmla="*/ 72389 w 1242060"/>
                        <a:gd name="connsiteY5" fmla="*/ 537209 h 658563"/>
                        <a:gd name="connsiteX6" fmla="*/ 139064 w 1242060"/>
                        <a:gd name="connsiteY6" fmla="*/ 186689 h 658563"/>
                        <a:gd name="connsiteX7" fmla="*/ 0 w 1242060"/>
                        <a:gd name="connsiteY7" fmla="*/ 118110 h 658563"/>
                        <a:gd name="connsiteX8" fmla="*/ 32385 w 1242060"/>
                        <a:gd name="connsiteY8" fmla="*/ 0 h 658563"/>
                        <a:gd name="connsiteX0" fmla="*/ 32385 w 1242060"/>
                        <a:gd name="connsiteY0" fmla="*/ 0 h 658563"/>
                        <a:gd name="connsiteX1" fmla="*/ 1215390 w 1242060"/>
                        <a:gd name="connsiteY1" fmla="*/ 53975 h 658563"/>
                        <a:gd name="connsiteX2" fmla="*/ 1242060 w 1242060"/>
                        <a:gd name="connsiteY2" fmla="*/ 175895 h 658563"/>
                        <a:gd name="connsiteX3" fmla="*/ 1022984 w 1242060"/>
                        <a:gd name="connsiteY3" fmla="*/ 232410 h 658563"/>
                        <a:gd name="connsiteX4" fmla="*/ 1078229 w 1242060"/>
                        <a:gd name="connsiteY4" fmla="*/ 590550 h 658563"/>
                        <a:gd name="connsiteX5" fmla="*/ 72389 w 1242060"/>
                        <a:gd name="connsiteY5" fmla="*/ 537209 h 658563"/>
                        <a:gd name="connsiteX6" fmla="*/ 139064 w 1242060"/>
                        <a:gd name="connsiteY6" fmla="*/ 186689 h 658563"/>
                        <a:gd name="connsiteX7" fmla="*/ 0 w 1242060"/>
                        <a:gd name="connsiteY7" fmla="*/ 118110 h 658563"/>
                        <a:gd name="connsiteX8" fmla="*/ 32385 w 1242060"/>
                        <a:gd name="connsiteY8" fmla="*/ 0 h 658563"/>
                        <a:gd name="connsiteX0" fmla="*/ 0 w 1266825"/>
                        <a:gd name="connsiteY0" fmla="*/ 0 h 671263"/>
                        <a:gd name="connsiteX1" fmla="*/ 1240155 w 1266825"/>
                        <a:gd name="connsiteY1" fmla="*/ 66675 h 671263"/>
                        <a:gd name="connsiteX2" fmla="*/ 1266825 w 1266825"/>
                        <a:gd name="connsiteY2" fmla="*/ 188595 h 671263"/>
                        <a:gd name="connsiteX3" fmla="*/ 1047749 w 1266825"/>
                        <a:gd name="connsiteY3" fmla="*/ 245110 h 671263"/>
                        <a:gd name="connsiteX4" fmla="*/ 1102994 w 1266825"/>
                        <a:gd name="connsiteY4" fmla="*/ 603250 h 671263"/>
                        <a:gd name="connsiteX5" fmla="*/ 97154 w 1266825"/>
                        <a:gd name="connsiteY5" fmla="*/ 549909 h 671263"/>
                        <a:gd name="connsiteX6" fmla="*/ 163829 w 1266825"/>
                        <a:gd name="connsiteY6" fmla="*/ 199389 h 671263"/>
                        <a:gd name="connsiteX7" fmla="*/ 24765 w 1266825"/>
                        <a:gd name="connsiteY7" fmla="*/ 130810 h 671263"/>
                        <a:gd name="connsiteX8" fmla="*/ 0 w 1266825"/>
                        <a:gd name="connsiteY8" fmla="*/ 0 h 671263"/>
                        <a:gd name="connsiteX0" fmla="*/ 16510 w 1283335"/>
                        <a:gd name="connsiteY0" fmla="*/ 0 h 671263"/>
                        <a:gd name="connsiteX1" fmla="*/ 1256665 w 1283335"/>
                        <a:gd name="connsiteY1" fmla="*/ 66675 h 671263"/>
                        <a:gd name="connsiteX2" fmla="*/ 1283335 w 1283335"/>
                        <a:gd name="connsiteY2" fmla="*/ 188595 h 671263"/>
                        <a:gd name="connsiteX3" fmla="*/ 1064259 w 1283335"/>
                        <a:gd name="connsiteY3" fmla="*/ 245110 h 671263"/>
                        <a:gd name="connsiteX4" fmla="*/ 1119504 w 1283335"/>
                        <a:gd name="connsiteY4" fmla="*/ 603250 h 671263"/>
                        <a:gd name="connsiteX5" fmla="*/ 113664 w 1283335"/>
                        <a:gd name="connsiteY5" fmla="*/ 549909 h 671263"/>
                        <a:gd name="connsiteX6" fmla="*/ 180339 w 1283335"/>
                        <a:gd name="connsiteY6" fmla="*/ 199389 h 671263"/>
                        <a:gd name="connsiteX7" fmla="*/ 0 w 1283335"/>
                        <a:gd name="connsiteY7" fmla="*/ 111760 h 671263"/>
                        <a:gd name="connsiteX8" fmla="*/ 16510 w 1283335"/>
                        <a:gd name="connsiteY8" fmla="*/ 0 h 671263"/>
                        <a:gd name="connsiteX0" fmla="*/ 28416 w 1283335"/>
                        <a:gd name="connsiteY0" fmla="*/ 0 h 668881"/>
                        <a:gd name="connsiteX1" fmla="*/ 1256665 w 1283335"/>
                        <a:gd name="connsiteY1" fmla="*/ 64293 h 668881"/>
                        <a:gd name="connsiteX2" fmla="*/ 1283335 w 1283335"/>
                        <a:gd name="connsiteY2" fmla="*/ 186213 h 668881"/>
                        <a:gd name="connsiteX3" fmla="*/ 1064259 w 1283335"/>
                        <a:gd name="connsiteY3" fmla="*/ 242728 h 668881"/>
                        <a:gd name="connsiteX4" fmla="*/ 1119504 w 1283335"/>
                        <a:gd name="connsiteY4" fmla="*/ 600868 h 668881"/>
                        <a:gd name="connsiteX5" fmla="*/ 113664 w 1283335"/>
                        <a:gd name="connsiteY5" fmla="*/ 547527 h 668881"/>
                        <a:gd name="connsiteX6" fmla="*/ 180339 w 1283335"/>
                        <a:gd name="connsiteY6" fmla="*/ 197007 h 668881"/>
                        <a:gd name="connsiteX7" fmla="*/ 0 w 1283335"/>
                        <a:gd name="connsiteY7" fmla="*/ 109378 h 668881"/>
                        <a:gd name="connsiteX8" fmla="*/ 28416 w 1283335"/>
                        <a:gd name="connsiteY8" fmla="*/ 0 h 6688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83335" h="668881">
                          <a:moveTo>
                            <a:pt x="28416" y="0"/>
                          </a:moveTo>
                          <a:cubicBezTo>
                            <a:pt x="509746" y="244475"/>
                            <a:pt x="953135" y="176688"/>
                            <a:pt x="1256665" y="64293"/>
                          </a:cubicBezTo>
                          <a:cubicBezTo>
                            <a:pt x="1262380" y="101758"/>
                            <a:pt x="1277620" y="148748"/>
                            <a:pt x="1283335" y="186213"/>
                          </a:cubicBezTo>
                          <a:cubicBezTo>
                            <a:pt x="1247140" y="244950"/>
                            <a:pt x="1163954" y="220821"/>
                            <a:pt x="1064259" y="242728"/>
                          </a:cubicBezTo>
                          <a:cubicBezTo>
                            <a:pt x="1078864" y="396080"/>
                            <a:pt x="1037272" y="509111"/>
                            <a:pt x="1119504" y="600868"/>
                          </a:cubicBezTo>
                          <a:cubicBezTo>
                            <a:pt x="998854" y="705960"/>
                            <a:pt x="293051" y="690085"/>
                            <a:pt x="113664" y="547527"/>
                          </a:cubicBezTo>
                          <a:cubicBezTo>
                            <a:pt x="115886" y="465929"/>
                            <a:pt x="102551" y="364012"/>
                            <a:pt x="180339" y="197007"/>
                          </a:cubicBezTo>
                          <a:cubicBezTo>
                            <a:pt x="80009" y="179545"/>
                            <a:pt x="47625" y="146843"/>
                            <a:pt x="0" y="109378"/>
                          </a:cubicBezTo>
                          <a:lnTo>
                            <a:pt x="28416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0" name="正方形/長方形 19"/>
                    <p:cNvSpPr/>
                    <p:nvPr/>
                  </p:nvSpPr>
                  <p:spPr>
                    <a:xfrm rot="259512">
                      <a:off x="4043030" y="3176400"/>
                      <a:ext cx="938583" cy="2764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prstTxWarp prst="textArchDown">
                        <a:avLst/>
                      </a:prstTxWarp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000" b="1" i="0" u="none" strike="noStrike" kern="1200" cap="none" spc="0" normalizeH="0" baseline="0" noProof="0" dirty="0" smtClean="0">
                          <a:ln w="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正楷書体-PRO" panose="03000600000000000000" pitchFamily="66" charset="-128"/>
                          <a:ea typeface="HG正楷書体-PRO" panose="03000600000000000000" pitchFamily="66" charset="-128"/>
                          <a:cs typeface="+mn-cs"/>
                        </a:rPr>
                        <a:t>しょうゆ</a:t>
                      </a:r>
                      <a:endParaRPr kumimoji="0" lang="ja-JP" altLang="en-US" sz="1050" b="1" i="0" u="none" strike="noStrike" kern="1200" cap="none" spc="0" normalizeH="0" baseline="0" noProof="0" dirty="0">
                        <a:ln w="0"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正楷書体-PRO" panose="03000600000000000000" pitchFamily="66" charset="-128"/>
                        <a:ea typeface="HG正楷書体-PRO" panose="03000600000000000000" pitchFamily="66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10" name="フリーフォーム 9"/>
                  <p:cNvSpPr/>
                  <p:nvPr/>
                </p:nvSpPr>
                <p:spPr>
                  <a:xfrm rot="20799504">
                    <a:off x="4355102" y="3353573"/>
                    <a:ext cx="134112" cy="252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1" name="フリーフォーム 10"/>
                  <p:cNvSpPr/>
                  <p:nvPr/>
                </p:nvSpPr>
                <p:spPr>
                  <a:xfrm rot="290572">
                    <a:off x="4736801" y="3360020"/>
                    <a:ext cx="134112" cy="252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2" name="楕円 11"/>
                  <p:cNvSpPr/>
                  <p:nvPr/>
                </p:nvSpPr>
                <p:spPr>
                  <a:xfrm>
                    <a:off x="4343496" y="3451131"/>
                    <a:ext cx="226195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3" name="楕円 12"/>
                  <p:cNvSpPr/>
                  <p:nvPr/>
                </p:nvSpPr>
                <p:spPr>
                  <a:xfrm>
                    <a:off x="4650622" y="3451131"/>
                    <a:ext cx="226195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4" name="楕円 13"/>
                  <p:cNvSpPr/>
                  <p:nvPr/>
                </p:nvSpPr>
                <p:spPr>
                  <a:xfrm>
                    <a:off x="4352618" y="3501635"/>
                    <a:ext cx="128154" cy="186949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5" name="楕円 14"/>
                  <p:cNvSpPr/>
                  <p:nvPr/>
                </p:nvSpPr>
                <p:spPr>
                  <a:xfrm>
                    <a:off x="4661033" y="3501635"/>
                    <a:ext cx="128154" cy="186949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7" name="フリーフォーム 16"/>
                  <p:cNvSpPr/>
                  <p:nvPr/>
                </p:nvSpPr>
                <p:spPr>
                  <a:xfrm rot="8988899" flipH="1" flipV="1">
                    <a:off x="5182926" y="4022257"/>
                    <a:ext cx="334117" cy="466278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1589"/>
                      <a:gd name="connsiteY0" fmla="*/ 299183 h 410308"/>
                      <a:gd name="connsiteX1" fmla="*/ 281524 w 751589"/>
                      <a:gd name="connsiteY1" fmla="*/ 81378 h 410308"/>
                      <a:gd name="connsiteX2" fmla="*/ 219929 w 751589"/>
                      <a:gd name="connsiteY2" fmla="*/ 59153 h 410308"/>
                      <a:gd name="connsiteX3" fmla="*/ 185004 w 751589"/>
                      <a:gd name="connsiteY3" fmla="*/ 167738 h 410308"/>
                      <a:gd name="connsiteX4" fmla="*/ 706339 w 751589"/>
                      <a:gd name="connsiteY4" fmla="*/ 410308 h 410308"/>
                      <a:gd name="connsiteX5" fmla="*/ 746979 w 751589"/>
                      <a:gd name="connsiteY5" fmla="*/ 299183 h 410308"/>
                      <a:gd name="connsiteX0" fmla="*/ 746979 w 766980"/>
                      <a:gd name="connsiteY0" fmla="*/ 299183 h 410308"/>
                      <a:gd name="connsiteX1" fmla="*/ 281524 w 766980"/>
                      <a:gd name="connsiteY1" fmla="*/ 81378 h 410308"/>
                      <a:gd name="connsiteX2" fmla="*/ 219929 w 766980"/>
                      <a:gd name="connsiteY2" fmla="*/ 59153 h 410308"/>
                      <a:gd name="connsiteX3" fmla="*/ 185004 w 766980"/>
                      <a:gd name="connsiteY3" fmla="*/ 167738 h 410308"/>
                      <a:gd name="connsiteX4" fmla="*/ 706339 w 766980"/>
                      <a:gd name="connsiteY4" fmla="*/ 410308 h 410308"/>
                      <a:gd name="connsiteX5" fmla="*/ 746979 w 766980"/>
                      <a:gd name="connsiteY5" fmla="*/ 299183 h 410308"/>
                      <a:gd name="connsiteX0" fmla="*/ 746979 w 763268"/>
                      <a:gd name="connsiteY0" fmla="*/ 299183 h 410308"/>
                      <a:gd name="connsiteX1" fmla="*/ 281524 w 763268"/>
                      <a:gd name="connsiteY1" fmla="*/ 81378 h 410308"/>
                      <a:gd name="connsiteX2" fmla="*/ 219929 w 763268"/>
                      <a:gd name="connsiteY2" fmla="*/ 59153 h 410308"/>
                      <a:gd name="connsiteX3" fmla="*/ 185004 w 763268"/>
                      <a:gd name="connsiteY3" fmla="*/ 167738 h 410308"/>
                      <a:gd name="connsiteX4" fmla="*/ 706339 w 763268"/>
                      <a:gd name="connsiteY4" fmla="*/ 410308 h 410308"/>
                      <a:gd name="connsiteX5" fmla="*/ 746979 w 763268"/>
                      <a:gd name="connsiteY5" fmla="*/ 299183 h 410308"/>
                      <a:gd name="connsiteX0" fmla="*/ 746979 w 760002"/>
                      <a:gd name="connsiteY0" fmla="*/ 299183 h 403934"/>
                      <a:gd name="connsiteX1" fmla="*/ 281524 w 760002"/>
                      <a:gd name="connsiteY1" fmla="*/ 81378 h 403934"/>
                      <a:gd name="connsiteX2" fmla="*/ 219929 w 760002"/>
                      <a:gd name="connsiteY2" fmla="*/ 59153 h 403934"/>
                      <a:gd name="connsiteX3" fmla="*/ 185004 w 760002"/>
                      <a:gd name="connsiteY3" fmla="*/ 167738 h 403934"/>
                      <a:gd name="connsiteX4" fmla="*/ 697878 w 760002"/>
                      <a:gd name="connsiteY4" fmla="*/ 403934 h 403934"/>
                      <a:gd name="connsiteX5" fmla="*/ 746979 w 760002"/>
                      <a:gd name="connsiteY5" fmla="*/ 299183 h 403934"/>
                      <a:gd name="connsiteX0" fmla="*/ 746979 w 761578"/>
                      <a:gd name="connsiteY0" fmla="*/ 299183 h 403934"/>
                      <a:gd name="connsiteX1" fmla="*/ 281524 w 761578"/>
                      <a:gd name="connsiteY1" fmla="*/ 81378 h 403934"/>
                      <a:gd name="connsiteX2" fmla="*/ 219929 w 761578"/>
                      <a:gd name="connsiteY2" fmla="*/ 59153 h 403934"/>
                      <a:gd name="connsiteX3" fmla="*/ 185004 w 761578"/>
                      <a:gd name="connsiteY3" fmla="*/ 167738 h 403934"/>
                      <a:gd name="connsiteX4" fmla="*/ 697878 w 761578"/>
                      <a:gd name="connsiteY4" fmla="*/ 403934 h 403934"/>
                      <a:gd name="connsiteX5" fmla="*/ 746979 w 761578"/>
                      <a:gd name="connsiteY5" fmla="*/ 299183 h 403934"/>
                      <a:gd name="connsiteX0" fmla="*/ 746979 w 768357"/>
                      <a:gd name="connsiteY0" fmla="*/ 299183 h 403934"/>
                      <a:gd name="connsiteX1" fmla="*/ 281524 w 768357"/>
                      <a:gd name="connsiteY1" fmla="*/ 81378 h 403934"/>
                      <a:gd name="connsiteX2" fmla="*/ 219929 w 768357"/>
                      <a:gd name="connsiteY2" fmla="*/ 59153 h 403934"/>
                      <a:gd name="connsiteX3" fmla="*/ 185004 w 768357"/>
                      <a:gd name="connsiteY3" fmla="*/ 167738 h 403934"/>
                      <a:gd name="connsiteX4" fmla="*/ 697878 w 768357"/>
                      <a:gd name="connsiteY4" fmla="*/ 403934 h 403934"/>
                      <a:gd name="connsiteX5" fmla="*/ 746979 w 768357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538693 w 764624"/>
                      <a:gd name="connsiteY1" fmla="*/ 228446 h 403934"/>
                      <a:gd name="connsiteX2" fmla="*/ 281524 w 764624"/>
                      <a:gd name="connsiteY2" fmla="*/ 81378 h 403934"/>
                      <a:gd name="connsiteX3" fmla="*/ 219929 w 764624"/>
                      <a:gd name="connsiteY3" fmla="*/ 59153 h 403934"/>
                      <a:gd name="connsiteX4" fmla="*/ 185004 w 764624"/>
                      <a:gd name="connsiteY4" fmla="*/ 167738 h 403934"/>
                      <a:gd name="connsiteX5" fmla="*/ 697878 w 764624"/>
                      <a:gd name="connsiteY5" fmla="*/ 403934 h 403934"/>
                      <a:gd name="connsiteX6" fmla="*/ 746979 w 764624"/>
                      <a:gd name="connsiteY6" fmla="*/ 299183 h 403934"/>
                      <a:gd name="connsiteX0" fmla="*/ 746979 w 764624"/>
                      <a:gd name="connsiteY0" fmla="*/ 299183 h 404193"/>
                      <a:gd name="connsiteX1" fmla="*/ 538693 w 764624"/>
                      <a:gd name="connsiteY1" fmla="*/ 228446 h 404193"/>
                      <a:gd name="connsiteX2" fmla="*/ 281524 w 764624"/>
                      <a:gd name="connsiteY2" fmla="*/ 81378 h 404193"/>
                      <a:gd name="connsiteX3" fmla="*/ 219929 w 764624"/>
                      <a:gd name="connsiteY3" fmla="*/ 59153 h 404193"/>
                      <a:gd name="connsiteX4" fmla="*/ 185004 w 764624"/>
                      <a:gd name="connsiteY4" fmla="*/ 167738 h 404193"/>
                      <a:gd name="connsiteX5" fmla="*/ 505516 w 764624"/>
                      <a:gd name="connsiteY5" fmla="*/ 323703 h 404193"/>
                      <a:gd name="connsiteX6" fmla="*/ 697878 w 764624"/>
                      <a:gd name="connsiteY6" fmla="*/ 403934 h 404193"/>
                      <a:gd name="connsiteX7" fmla="*/ 746979 w 764624"/>
                      <a:gd name="connsiteY7" fmla="*/ 299183 h 404193"/>
                      <a:gd name="connsiteX0" fmla="*/ 235073 w 704701"/>
                      <a:gd name="connsiteY0" fmla="*/ 1298 h 586253"/>
                      <a:gd name="connsiteX1" fmla="*/ 538693 w 704701"/>
                      <a:gd name="connsiteY1" fmla="*/ 410506 h 586253"/>
                      <a:gd name="connsiteX2" fmla="*/ 281524 w 704701"/>
                      <a:gd name="connsiteY2" fmla="*/ 263438 h 586253"/>
                      <a:gd name="connsiteX3" fmla="*/ 219929 w 704701"/>
                      <a:gd name="connsiteY3" fmla="*/ 241213 h 586253"/>
                      <a:gd name="connsiteX4" fmla="*/ 185004 w 704701"/>
                      <a:gd name="connsiteY4" fmla="*/ 349798 h 586253"/>
                      <a:gd name="connsiteX5" fmla="*/ 505516 w 704701"/>
                      <a:gd name="connsiteY5" fmla="*/ 505763 h 586253"/>
                      <a:gd name="connsiteX6" fmla="*/ 697878 w 704701"/>
                      <a:gd name="connsiteY6" fmla="*/ 585994 h 586253"/>
                      <a:gd name="connsiteX7" fmla="*/ 235073 w 704701"/>
                      <a:gd name="connsiteY7" fmla="*/ 1298 h 586253"/>
                      <a:gd name="connsiteX0" fmla="*/ 235073 w 548526"/>
                      <a:gd name="connsiteY0" fmla="*/ 123773 h 629922"/>
                      <a:gd name="connsiteX1" fmla="*/ 538693 w 548526"/>
                      <a:gd name="connsiteY1" fmla="*/ 532981 h 629922"/>
                      <a:gd name="connsiteX2" fmla="*/ 281524 w 548526"/>
                      <a:gd name="connsiteY2" fmla="*/ 385913 h 629922"/>
                      <a:gd name="connsiteX3" fmla="*/ 219929 w 548526"/>
                      <a:gd name="connsiteY3" fmla="*/ 363688 h 629922"/>
                      <a:gd name="connsiteX4" fmla="*/ 185004 w 548526"/>
                      <a:gd name="connsiteY4" fmla="*/ 472273 h 629922"/>
                      <a:gd name="connsiteX5" fmla="*/ 505516 w 548526"/>
                      <a:gd name="connsiteY5" fmla="*/ 628238 h 629922"/>
                      <a:gd name="connsiteX6" fmla="*/ 313392 w 548526"/>
                      <a:gd name="connsiteY6" fmla="*/ 0 h 629922"/>
                      <a:gd name="connsiteX7" fmla="*/ 235073 w 548526"/>
                      <a:gd name="connsiteY7" fmla="*/ 123773 h 629922"/>
                      <a:gd name="connsiteX0" fmla="*/ 235073 w 548526"/>
                      <a:gd name="connsiteY0" fmla="*/ 126511 h 632660"/>
                      <a:gd name="connsiteX1" fmla="*/ 538693 w 548526"/>
                      <a:gd name="connsiteY1" fmla="*/ 535719 h 632660"/>
                      <a:gd name="connsiteX2" fmla="*/ 281524 w 548526"/>
                      <a:gd name="connsiteY2" fmla="*/ 388651 h 632660"/>
                      <a:gd name="connsiteX3" fmla="*/ 219929 w 548526"/>
                      <a:gd name="connsiteY3" fmla="*/ 366426 h 632660"/>
                      <a:gd name="connsiteX4" fmla="*/ 185004 w 548526"/>
                      <a:gd name="connsiteY4" fmla="*/ 475011 h 632660"/>
                      <a:gd name="connsiteX5" fmla="*/ 505516 w 548526"/>
                      <a:gd name="connsiteY5" fmla="*/ 630976 h 632660"/>
                      <a:gd name="connsiteX6" fmla="*/ 313392 w 548526"/>
                      <a:gd name="connsiteY6" fmla="*/ 2738 h 632660"/>
                      <a:gd name="connsiteX7" fmla="*/ 235073 w 548526"/>
                      <a:gd name="connsiteY7" fmla="*/ 126511 h 632660"/>
                      <a:gd name="connsiteX0" fmla="*/ 235073 w 546780"/>
                      <a:gd name="connsiteY0" fmla="*/ 126512 h 632661"/>
                      <a:gd name="connsiteX1" fmla="*/ 538693 w 546780"/>
                      <a:gd name="connsiteY1" fmla="*/ 535720 h 632661"/>
                      <a:gd name="connsiteX2" fmla="*/ 281524 w 546780"/>
                      <a:gd name="connsiteY2" fmla="*/ 388652 h 632661"/>
                      <a:gd name="connsiteX3" fmla="*/ 219929 w 546780"/>
                      <a:gd name="connsiteY3" fmla="*/ 366427 h 632661"/>
                      <a:gd name="connsiteX4" fmla="*/ 185004 w 546780"/>
                      <a:gd name="connsiteY4" fmla="*/ 475012 h 632661"/>
                      <a:gd name="connsiteX5" fmla="*/ 505516 w 546780"/>
                      <a:gd name="connsiteY5" fmla="*/ 630977 h 632661"/>
                      <a:gd name="connsiteX6" fmla="*/ 313392 w 546780"/>
                      <a:gd name="connsiteY6" fmla="*/ 2739 h 632661"/>
                      <a:gd name="connsiteX7" fmla="*/ 235073 w 546780"/>
                      <a:gd name="connsiteY7" fmla="*/ 126512 h 632661"/>
                      <a:gd name="connsiteX0" fmla="*/ 235073 w 546780"/>
                      <a:gd name="connsiteY0" fmla="*/ 130186 h 636335"/>
                      <a:gd name="connsiteX1" fmla="*/ 538693 w 546780"/>
                      <a:gd name="connsiteY1" fmla="*/ 539394 h 636335"/>
                      <a:gd name="connsiteX2" fmla="*/ 281524 w 546780"/>
                      <a:gd name="connsiteY2" fmla="*/ 392326 h 636335"/>
                      <a:gd name="connsiteX3" fmla="*/ 219929 w 546780"/>
                      <a:gd name="connsiteY3" fmla="*/ 370101 h 636335"/>
                      <a:gd name="connsiteX4" fmla="*/ 185004 w 546780"/>
                      <a:gd name="connsiteY4" fmla="*/ 478686 h 636335"/>
                      <a:gd name="connsiteX5" fmla="*/ 505516 w 546780"/>
                      <a:gd name="connsiteY5" fmla="*/ 634651 h 636335"/>
                      <a:gd name="connsiteX6" fmla="*/ 313392 w 546780"/>
                      <a:gd name="connsiteY6" fmla="*/ 6413 h 636335"/>
                      <a:gd name="connsiteX7" fmla="*/ 235073 w 546780"/>
                      <a:gd name="connsiteY7" fmla="*/ 130186 h 636335"/>
                      <a:gd name="connsiteX0" fmla="*/ 235073 w 550378"/>
                      <a:gd name="connsiteY0" fmla="*/ 130186 h 636335"/>
                      <a:gd name="connsiteX1" fmla="*/ 538693 w 550378"/>
                      <a:gd name="connsiteY1" fmla="*/ 539394 h 636335"/>
                      <a:gd name="connsiteX2" fmla="*/ 281524 w 550378"/>
                      <a:gd name="connsiteY2" fmla="*/ 392326 h 636335"/>
                      <a:gd name="connsiteX3" fmla="*/ 219929 w 550378"/>
                      <a:gd name="connsiteY3" fmla="*/ 370101 h 636335"/>
                      <a:gd name="connsiteX4" fmla="*/ 185004 w 550378"/>
                      <a:gd name="connsiteY4" fmla="*/ 478686 h 636335"/>
                      <a:gd name="connsiteX5" fmla="*/ 505516 w 550378"/>
                      <a:gd name="connsiteY5" fmla="*/ 634651 h 636335"/>
                      <a:gd name="connsiteX6" fmla="*/ 313392 w 550378"/>
                      <a:gd name="connsiteY6" fmla="*/ 6413 h 636335"/>
                      <a:gd name="connsiteX7" fmla="*/ 235073 w 550378"/>
                      <a:gd name="connsiteY7" fmla="*/ 130186 h 636335"/>
                      <a:gd name="connsiteX0" fmla="*/ 235073 w 520180"/>
                      <a:gd name="connsiteY0" fmla="*/ 130186 h 636335"/>
                      <a:gd name="connsiteX1" fmla="*/ 391213 w 520180"/>
                      <a:gd name="connsiteY1" fmla="*/ 410132 h 636335"/>
                      <a:gd name="connsiteX2" fmla="*/ 281524 w 520180"/>
                      <a:gd name="connsiteY2" fmla="*/ 392326 h 636335"/>
                      <a:gd name="connsiteX3" fmla="*/ 219929 w 520180"/>
                      <a:gd name="connsiteY3" fmla="*/ 370101 h 636335"/>
                      <a:gd name="connsiteX4" fmla="*/ 185004 w 520180"/>
                      <a:gd name="connsiteY4" fmla="*/ 478686 h 636335"/>
                      <a:gd name="connsiteX5" fmla="*/ 505516 w 520180"/>
                      <a:gd name="connsiteY5" fmla="*/ 634651 h 636335"/>
                      <a:gd name="connsiteX6" fmla="*/ 313392 w 520180"/>
                      <a:gd name="connsiteY6" fmla="*/ 6413 h 636335"/>
                      <a:gd name="connsiteX7" fmla="*/ 235073 w 520180"/>
                      <a:gd name="connsiteY7" fmla="*/ 130186 h 636335"/>
                      <a:gd name="connsiteX0" fmla="*/ 235073 w 520180"/>
                      <a:gd name="connsiteY0" fmla="*/ 130186 h 636335"/>
                      <a:gd name="connsiteX1" fmla="*/ 289675 w 520180"/>
                      <a:gd name="connsiteY1" fmla="*/ 360040 h 636335"/>
                      <a:gd name="connsiteX2" fmla="*/ 281524 w 520180"/>
                      <a:gd name="connsiteY2" fmla="*/ 392326 h 636335"/>
                      <a:gd name="connsiteX3" fmla="*/ 219929 w 520180"/>
                      <a:gd name="connsiteY3" fmla="*/ 370101 h 636335"/>
                      <a:gd name="connsiteX4" fmla="*/ 185004 w 520180"/>
                      <a:gd name="connsiteY4" fmla="*/ 478686 h 636335"/>
                      <a:gd name="connsiteX5" fmla="*/ 505516 w 520180"/>
                      <a:gd name="connsiteY5" fmla="*/ 634651 h 636335"/>
                      <a:gd name="connsiteX6" fmla="*/ 313392 w 520180"/>
                      <a:gd name="connsiteY6" fmla="*/ 6413 h 636335"/>
                      <a:gd name="connsiteX7" fmla="*/ 235073 w 520180"/>
                      <a:gd name="connsiteY7" fmla="*/ 130186 h 636335"/>
                      <a:gd name="connsiteX0" fmla="*/ 235073 w 521476"/>
                      <a:gd name="connsiteY0" fmla="*/ 130186 h 490729"/>
                      <a:gd name="connsiteX1" fmla="*/ 289675 w 521476"/>
                      <a:gd name="connsiteY1" fmla="*/ 360040 h 490729"/>
                      <a:gd name="connsiteX2" fmla="*/ 281524 w 521476"/>
                      <a:gd name="connsiteY2" fmla="*/ 392326 h 490729"/>
                      <a:gd name="connsiteX3" fmla="*/ 219929 w 521476"/>
                      <a:gd name="connsiteY3" fmla="*/ 370101 h 490729"/>
                      <a:gd name="connsiteX4" fmla="*/ 185004 w 521476"/>
                      <a:gd name="connsiteY4" fmla="*/ 478686 h 490729"/>
                      <a:gd name="connsiteX5" fmla="*/ 506865 w 521476"/>
                      <a:gd name="connsiteY5" fmla="*/ 468019 h 490729"/>
                      <a:gd name="connsiteX6" fmla="*/ 313392 w 521476"/>
                      <a:gd name="connsiteY6" fmla="*/ 6413 h 490729"/>
                      <a:gd name="connsiteX7" fmla="*/ 235073 w 521476"/>
                      <a:gd name="connsiteY7" fmla="*/ 130186 h 490729"/>
                      <a:gd name="connsiteX0" fmla="*/ 235073 w 510414"/>
                      <a:gd name="connsiteY0" fmla="*/ 130186 h 490729"/>
                      <a:gd name="connsiteX1" fmla="*/ 289675 w 510414"/>
                      <a:gd name="connsiteY1" fmla="*/ 360040 h 490729"/>
                      <a:gd name="connsiteX2" fmla="*/ 281524 w 510414"/>
                      <a:gd name="connsiteY2" fmla="*/ 392326 h 490729"/>
                      <a:gd name="connsiteX3" fmla="*/ 219929 w 510414"/>
                      <a:gd name="connsiteY3" fmla="*/ 370101 h 490729"/>
                      <a:gd name="connsiteX4" fmla="*/ 185004 w 510414"/>
                      <a:gd name="connsiteY4" fmla="*/ 478686 h 490729"/>
                      <a:gd name="connsiteX5" fmla="*/ 506865 w 510414"/>
                      <a:gd name="connsiteY5" fmla="*/ 468019 h 490729"/>
                      <a:gd name="connsiteX6" fmla="*/ 313392 w 510414"/>
                      <a:gd name="connsiteY6" fmla="*/ 6413 h 490729"/>
                      <a:gd name="connsiteX7" fmla="*/ 235073 w 510414"/>
                      <a:gd name="connsiteY7" fmla="*/ 130186 h 490729"/>
                      <a:gd name="connsiteX0" fmla="*/ 235073 w 512719"/>
                      <a:gd name="connsiteY0" fmla="*/ 130186 h 490729"/>
                      <a:gd name="connsiteX1" fmla="*/ 289675 w 512719"/>
                      <a:gd name="connsiteY1" fmla="*/ 360040 h 490729"/>
                      <a:gd name="connsiteX2" fmla="*/ 281524 w 512719"/>
                      <a:gd name="connsiteY2" fmla="*/ 392326 h 490729"/>
                      <a:gd name="connsiteX3" fmla="*/ 219929 w 512719"/>
                      <a:gd name="connsiteY3" fmla="*/ 370101 h 490729"/>
                      <a:gd name="connsiteX4" fmla="*/ 185004 w 512719"/>
                      <a:gd name="connsiteY4" fmla="*/ 478686 h 490729"/>
                      <a:gd name="connsiteX5" fmla="*/ 506865 w 512719"/>
                      <a:gd name="connsiteY5" fmla="*/ 468019 h 490729"/>
                      <a:gd name="connsiteX6" fmla="*/ 313392 w 512719"/>
                      <a:gd name="connsiteY6" fmla="*/ 6413 h 490729"/>
                      <a:gd name="connsiteX7" fmla="*/ 235073 w 512719"/>
                      <a:gd name="connsiteY7" fmla="*/ 130186 h 490729"/>
                      <a:gd name="connsiteX0" fmla="*/ 235073 w 511644"/>
                      <a:gd name="connsiteY0" fmla="*/ 130186 h 490729"/>
                      <a:gd name="connsiteX1" fmla="*/ 289675 w 511644"/>
                      <a:gd name="connsiteY1" fmla="*/ 360040 h 490729"/>
                      <a:gd name="connsiteX2" fmla="*/ 281524 w 511644"/>
                      <a:gd name="connsiteY2" fmla="*/ 392326 h 490729"/>
                      <a:gd name="connsiteX3" fmla="*/ 219929 w 511644"/>
                      <a:gd name="connsiteY3" fmla="*/ 370101 h 490729"/>
                      <a:gd name="connsiteX4" fmla="*/ 185004 w 511644"/>
                      <a:gd name="connsiteY4" fmla="*/ 478686 h 490729"/>
                      <a:gd name="connsiteX5" fmla="*/ 506865 w 511644"/>
                      <a:gd name="connsiteY5" fmla="*/ 468019 h 490729"/>
                      <a:gd name="connsiteX6" fmla="*/ 313392 w 511644"/>
                      <a:gd name="connsiteY6" fmla="*/ 6413 h 490729"/>
                      <a:gd name="connsiteX7" fmla="*/ 235073 w 511644"/>
                      <a:gd name="connsiteY7" fmla="*/ 130186 h 490729"/>
                      <a:gd name="connsiteX0" fmla="*/ 235073 w 463572"/>
                      <a:gd name="connsiteY0" fmla="*/ 130186 h 486557"/>
                      <a:gd name="connsiteX1" fmla="*/ 289675 w 463572"/>
                      <a:gd name="connsiteY1" fmla="*/ 360040 h 486557"/>
                      <a:gd name="connsiteX2" fmla="*/ 281524 w 463572"/>
                      <a:gd name="connsiteY2" fmla="*/ 392326 h 486557"/>
                      <a:gd name="connsiteX3" fmla="*/ 219929 w 463572"/>
                      <a:gd name="connsiteY3" fmla="*/ 370101 h 486557"/>
                      <a:gd name="connsiteX4" fmla="*/ 185004 w 463572"/>
                      <a:gd name="connsiteY4" fmla="*/ 478686 h 486557"/>
                      <a:gd name="connsiteX5" fmla="*/ 457417 w 463572"/>
                      <a:gd name="connsiteY5" fmla="*/ 404848 h 486557"/>
                      <a:gd name="connsiteX6" fmla="*/ 313392 w 463572"/>
                      <a:gd name="connsiteY6" fmla="*/ 6413 h 486557"/>
                      <a:gd name="connsiteX7" fmla="*/ 235073 w 463572"/>
                      <a:gd name="connsiteY7" fmla="*/ 130186 h 486557"/>
                      <a:gd name="connsiteX0" fmla="*/ 235073 w 484392"/>
                      <a:gd name="connsiteY0" fmla="*/ 130186 h 486557"/>
                      <a:gd name="connsiteX1" fmla="*/ 289675 w 484392"/>
                      <a:gd name="connsiteY1" fmla="*/ 360040 h 486557"/>
                      <a:gd name="connsiteX2" fmla="*/ 281524 w 484392"/>
                      <a:gd name="connsiteY2" fmla="*/ 392326 h 486557"/>
                      <a:gd name="connsiteX3" fmla="*/ 219929 w 484392"/>
                      <a:gd name="connsiteY3" fmla="*/ 370101 h 486557"/>
                      <a:gd name="connsiteX4" fmla="*/ 185004 w 484392"/>
                      <a:gd name="connsiteY4" fmla="*/ 478686 h 486557"/>
                      <a:gd name="connsiteX5" fmla="*/ 457417 w 484392"/>
                      <a:gd name="connsiteY5" fmla="*/ 404848 h 486557"/>
                      <a:gd name="connsiteX6" fmla="*/ 458183 w 484392"/>
                      <a:gd name="connsiteY6" fmla="*/ 393314 h 486557"/>
                      <a:gd name="connsiteX7" fmla="*/ 313392 w 484392"/>
                      <a:gd name="connsiteY7" fmla="*/ 6413 h 486557"/>
                      <a:gd name="connsiteX8" fmla="*/ 235073 w 484392"/>
                      <a:gd name="connsiteY8" fmla="*/ 130186 h 486557"/>
                      <a:gd name="connsiteX0" fmla="*/ 235073 w 459806"/>
                      <a:gd name="connsiteY0" fmla="*/ 130186 h 486557"/>
                      <a:gd name="connsiteX1" fmla="*/ 289675 w 459806"/>
                      <a:gd name="connsiteY1" fmla="*/ 360040 h 486557"/>
                      <a:gd name="connsiteX2" fmla="*/ 281524 w 459806"/>
                      <a:gd name="connsiteY2" fmla="*/ 392326 h 486557"/>
                      <a:gd name="connsiteX3" fmla="*/ 219929 w 459806"/>
                      <a:gd name="connsiteY3" fmla="*/ 370101 h 486557"/>
                      <a:gd name="connsiteX4" fmla="*/ 185004 w 459806"/>
                      <a:gd name="connsiteY4" fmla="*/ 478686 h 486557"/>
                      <a:gd name="connsiteX5" fmla="*/ 457417 w 459806"/>
                      <a:gd name="connsiteY5" fmla="*/ 404848 h 486557"/>
                      <a:gd name="connsiteX6" fmla="*/ 313392 w 459806"/>
                      <a:gd name="connsiteY6" fmla="*/ 6413 h 486557"/>
                      <a:gd name="connsiteX7" fmla="*/ 235073 w 459806"/>
                      <a:gd name="connsiteY7" fmla="*/ 130186 h 486557"/>
                      <a:gd name="connsiteX0" fmla="*/ 235073 w 321353"/>
                      <a:gd name="connsiteY0" fmla="*/ 130186 h 483717"/>
                      <a:gd name="connsiteX1" fmla="*/ 289675 w 321353"/>
                      <a:gd name="connsiteY1" fmla="*/ 360040 h 483717"/>
                      <a:gd name="connsiteX2" fmla="*/ 281524 w 321353"/>
                      <a:gd name="connsiteY2" fmla="*/ 392326 h 483717"/>
                      <a:gd name="connsiteX3" fmla="*/ 219929 w 321353"/>
                      <a:gd name="connsiteY3" fmla="*/ 370101 h 483717"/>
                      <a:gd name="connsiteX4" fmla="*/ 185004 w 321353"/>
                      <a:gd name="connsiteY4" fmla="*/ 478686 h 483717"/>
                      <a:gd name="connsiteX5" fmla="*/ 313392 w 321353"/>
                      <a:gd name="connsiteY5" fmla="*/ 6413 h 483717"/>
                      <a:gd name="connsiteX6" fmla="*/ 235073 w 321353"/>
                      <a:gd name="connsiteY6" fmla="*/ 130186 h 483717"/>
                      <a:gd name="connsiteX0" fmla="*/ 235073 w 440178"/>
                      <a:gd name="connsiteY0" fmla="*/ 130186 h 483716"/>
                      <a:gd name="connsiteX1" fmla="*/ 289675 w 440178"/>
                      <a:gd name="connsiteY1" fmla="*/ 360040 h 483716"/>
                      <a:gd name="connsiteX2" fmla="*/ 281524 w 440178"/>
                      <a:gd name="connsiteY2" fmla="*/ 392326 h 483716"/>
                      <a:gd name="connsiteX3" fmla="*/ 219929 w 440178"/>
                      <a:gd name="connsiteY3" fmla="*/ 370101 h 483716"/>
                      <a:gd name="connsiteX4" fmla="*/ 185004 w 440178"/>
                      <a:gd name="connsiteY4" fmla="*/ 478686 h 483716"/>
                      <a:gd name="connsiteX5" fmla="*/ 313392 w 440178"/>
                      <a:gd name="connsiteY5" fmla="*/ 6413 h 483716"/>
                      <a:gd name="connsiteX6" fmla="*/ 235073 w 440178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81524 w 465232"/>
                      <a:gd name="connsiteY2" fmla="*/ 392326 h 483716"/>
                      <a:gd name="connsiteX3" fmla="*/ 219929 w 465232"/>
                      <a:gd name="connsiteY3" fmla="*/ 370101 h 483716"/>
                      <a:gd name="connsiteX4" fmla="*/ 185004 w 465232"/>
                      <a:gd name="connsiteY4" fmla="*/ 478686 h 483716"/>
                      <a:gd name="connsiteX5" fmla="*/ 313392 w 465232"/>
                      <a:gd name="connsiteY5" fmla="*/ 6413 h 483716"/>
                      <a:gd name="connsiteX6" fmla="*/ 235073 w 465232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81524 w 465232"/>
                      <a:gd name="connsiteY2" fmla="*/ 392326 h 483716"/>
                      <a:gd name="connsiteX3" fmla="*/ 219929 w 465232"/>
                      <a:gd name="connsiteY3" fmla="*/ 370101 h 483716"/>
                      <a:gd name="connsiteX4" fmla="*/ 185004 w 465232"/>
                      <a:gd name="connsiteY4" fmla="*/ 478686 h 483716"/>
                      <a:gd name="connsiteX5" fmla="*/ 313392 w 465232"/>
                      <a:gd name="connsiteY5" fmla="*/ 6413 h 483716"/>
                      <a:gd name="connsiteX6" fmla="*/ 235073 w 465232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19929 w 465232"/>
                      <a:gd name="connsiteY2" fmla="*/ 370101 h 483716"/>
                      <a:gd name="connsiteX3" fmla="*/ 185004 w 465232"/>
                      <a:gd name="connsiteY3" fmla="*/ 478686 h 483716"/>
                      <a:gd name="connsiteX4" fmla="*/ 313392 w 465232"/>
                      <a:gd name="connsiteY4" fmla="*/ 6413 h 483716"/>
                      <a:gd name="connsiteX5" fmla="*/ 235073 w 465232"/>
                      <a:gd name="connsiteY5" fmla="*/ 130186 h 483716"/>
                      <a:gd name="connsiteX0" fmla="*/ 236526 w 466685"/>
                      <a:gd name="connsiteY0" fmla="*/ 130186 h 483851"/>
                      <a:gd name="connsiteX1" fmla="*/ 291128 w 466685"/>
                      <a:gd name="connsiteY1" fmla="*/ 360040 h 483851"/>
                      <a:gd name="connsiteX2" fmla="*/ 217278 w 466685"/>
                      <a:gd name="connsiteY2" fmla="*/ 376801 h 483851"/>
                      <a:gd name="connsiteX3" fmla="*/ 186457 w 466685"/>
                      <a:gd name="connsiteY3" fmla="*/ 478686 h 483851"/>
                      <a:gd name="connsiteX4" fmla="*/ 314845 w 466685"/>
                      <a:gd name="connsiteY4" fmla="*/ 6413 h 483851"/>
                      <a:gd name="connsiteX5" fmla="*/ 236526 w 466685"/>
                      <a:gd name="connsiteY5" fmla="*/ 130186 h 483851"/>
                      <a:gd name="connsiteX0" fmla="*/ 187481 w 417640"/>
                      <a:gd name="connsiteY0" fmla="*/ 130186 h 507069"/>
                      <a:gd name="connsiteX1" fmla="*/ 242083 w 417640"/>
                      <a:gd name="connsiteY1" fmla="*/ 360040 h 507069"/>
                      <a:gd name="connsiteX2" fmla="*/ 168233 w 417640"/>
                      <a:gd name="connsiteY2" fmla="*/ 376801 h 507069"/>
                      <a:gd name="connsiteX3" fmla="*/ 137412 w 417640"/>
                      <a:gd name="connsiteY3" fmla="*/ 478686 h 507069"/>
                      <a:gd name="connsiteX4" fmla="*/ 265800 w 417640"/>
                      <a:gd name="connsiteY4" fmla="*/ 6413 h 507069"/>
                      <a:gd name="connsiteX5" fmla="*/ 187481 w 417640"/>
                      <a:gd name="connsiteY5" fmla="*/ 130186 h 507069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37449 w 467608"/>
                      <a:gd name="connsiteY0" fmla="*/ 130186 h 514858"/>
                      <a:gd name="connsiteX1" fmla="*/ 266991 w 467608"/>
                      <a:gd name="connsiteY1" fmla="*/ 370112 h 514858"/>
                      <a:gd name="connsiteX2" fmla="*/ 182747 w 467608"/>
                      <a:gd name="connsiteY2" fmla="*/ 378144 h 514858"/>
                      <a:gd name="connsiteX3" fmla="*/ 187380 w 467608"/>
                      <a:gd name="connsiteY3" fmla="*/ 478686 h 514858"/>
                      <a:gd name="connsiteX4" fmla="*/ 315768 w 467608"/>
                      <a:gd name="connsiteY4" fmla="*/ 6413 h 514858"/>
                      <a:gd name="connsiteX5" fmla="*/ 237449 w 467608"/>
                      <a:gd name="connsiteY5" fmla="*/ 130186 h 514858"/>
                      <a:gd name="connsiteX0" fmla="*/ 222501 w 452660"/>
                      <a:gd name="connsiteY0" fmla="*/ 130186 h 517959"/>
                      <a:gd name="connsiteX1" fmla="*/ 252043 w 452660"/>
                      <a:gd name="connsiteY1" fmla="*/ 370112 h 517959"/>
                      <a:gd name="connsiteX2" fmla="*/ 167799 w 452660"/>
                      <a:gd name="connsiteY2" fmla="*/ 378144 h 517959"/>
                      <a:gd name="connsiteX3" fmla="*/ 172432 w 452660"/>
                      <a:gd name="connsiteY3" fmla="*/ 478686 h 517959"/>
                      <a:gd name="connsiteX4" fmla="*/ 300820 w 452660"/>
                      <a:gd name="connsiteY4" fmla="*/ 6413 h 517959"/>
                      <a:gd name="connsiteX5" fmla="*/ 222501 w 452660"/>
                      <a:gd name="connsiteY5" fmla="*/ 130186 h 517959"/>
                      <a:gd name="connsiteX0" fmla="*/ 222500 w 452659"/>
                      <a:gd name="connsiteY0" fmla="*/ 130186 h 517959"/>
                      <a:gd name="connsiteX1" fmla="*/ 252042 w 452659"/>
                      <a:gd name="connsiteY1" fmla="*/ 370112 h 517959"/>
                      <a:gd name="connsiteX2" fmla="*/ 167798 w 452659"/>
                      <a:gd name="connsiteY2" fmla="*/ 378144 h 517959"/>
                      <a:gd name="connsiteX3" fmla="*/ 172431 w 452659"/>
                      <a:gd name="connsiteY3" fmla="*/ 478686 h 517959"/>
                      <a:gd name="connsiteX4" fmla="*/ 300819 w 452659"/>
                      <a:gd name="connsiteY4" fmla="*/ 6413 h 517959"/>
                      <a:gd name="connsiteX5" fmla="*/ 222500 w 452659"/>
                      <a:gd name="connsiteY5" fmla="*/ 130186 h 517959"/>
                      <a:gd name="connsiteX0" fmla="*/ 178753 w 430170"/>
                      <a:gd name="connsiteY0" fmla="*/ 130186 h 507568"/>
                      <a:gd name="connsiteX1" fmla="*/ 208295 w 430170"/>
                      <a:gd name="connsiteY1" fmla="*/ 370112 h 507568"/>
                      <a:gd name="connsiteX2" fmla="*/ 124051 w 430170"/>
                      <a:gd name="connsiteY2" fmla="*/ 378144 h 507568"/>
                      <a:gd name="connsiteX3" fmla="*/ 205066 w 430170"/>
                      <a:gd name="connsiteY3" fmla="*/ 467065 h 507568"/>
                      <a:gd name="connsiteX4" fmla="*/ 257072 w 430170"/>
                      <a:gd name="connsiteY4" fmla="*/ 6413 h 507568"/>
                      <a:gd name="connsiteX5" fmla="*/ 178753 w 430170"/>
                      <a:gd name="connsiteY5" fmla="*/ 130186 h 507568"/>
                      <a:gd name="connsiteX0" fmla="*/ 178753 w 419885"/>
                      <a:gd name="connsiteY0" fmla="*/ 130186 h 507568"/>
                      <a:gd name="connsiteX1" fmla="*/ 208295 w 419885"/>
                      <a:gd name="connsiteY1" fmla="*/ 370112 h 507568"/>
                      <a:gd name="connsiteX2" fmla="*/ 124051 w 419885"/>
                      <a:gd name="connsiteY2" fmla="*/ 378144 h 507568"/>
                      <a:gd name="connsiteX3" fmla="*/ 205066 w 419885"/>
                      <a:gd name="connsiteY3" fmla="*/ 467065 h 507568"/>
                      <a:gd name="connsiteX4" fmla="*/ 257072 w 419885"/>
                      <a:gd name="connsiteY4" fmla="*/ 6413 h 507568"/>
                      <a:gd name="connsiteX5" fmla="*/ 178753 w 419885"/>
                      <a:gd name="connsiteY5" fmla="*/ 130186 h 507568"/>
                      <a:gd name="connsiteX0" fmla="*/ 178753 w 413808"/>
                      <a:gd name="connsiteY0" fmla="*/ 130186 h 507568"/>
                      <a:gd name="connsiteX1" fmla="*/ 208295 w 413808"/>
                      <a:gd name="connsiteY1" fmla="*/ 370112 h 507568"/>
                      <a:gd name="connsiteX2" fmla="*/ 124051 w 413808"/>
                      <a:gd name="connsiteY2" fmla="*/ 378144 h 507568"/>
                      <a:gd name="connsiteX3" fmla="*/ 205066 w 413808"/>
                      <a:gd name="connsiteY3" fmla="*/ 467065 h 507568"/>
                      <a:gd name="connsiteX4" fmla="*/ 257072 w 413808"/>
                      <a:gd name="connsiteY4" fmla="*/ 6413 h 507568"/>
                      <a:gd name="connsiteX5" fmla="*/ 178753 w 413808"/>
                      <a:gd name="connsiteY5" fmla="*/ 130186 h 507568"/>
                      <a:gd name="connsiteX0" fmla="*/ 199224 w 434279"/>
                      <a:gd name="connsiteY0" fmla="*/ 130186 h 514984"/>
                      <a:gd name="connsiteX1" fmla="*/ 228766 w 434279"/>
                      <a:gd name="connsiteY1" fmla="*/ 370112 h 514984"/>
                      <a:gd name="connsiteX2" fmla="*/ 144522 w 434279"/>
                      <a:gd name="connsiteY2" fmla="*/ 378144 h 514984"/>
                      <a:gd name="connsiteX3" fmla="*/ 225537 w 434279"/>
                      <a:gd name="connsiteY3" fmla="*/ 467065 h 514984"/>
                      <a:gd name="connsiteX4" fmla="*/ 277543 w 434279"/>
                      <a:gd name="connsiteY4" fmla="*/ 6413 h 514984"/>
                      <a:gd name="connsiteX5" fmla="*/ 199224 w 434279"/>
                      <a:gd name="connsiteY5" fmla="*/ 130186 h 514984"/>
                      <a:gd name="connsiteX0" fmla="*/ 179305 w 425253"/>
                      <a:gd name="connsiteY0" fmla="*/ 130186 h 509876"/>
                      <a:gd name="connsiteX1" fmla="*/ 208847 w 425253"/>
                      <a:gd name="connsiteY1" fmla="*/ 370112 h 509876"/>
                      <a:gd name="connsiteX2" fmla="*/ 124603 w 425253"/>
                      <a:gd name="connsiteY2" fmla="*/ 378144 h 509876"/>
                      <a:gd name="connsiteX3" fmla="*/ 243810 w 425253"/>
                      <a:gd name="connsiteY3" fmla="*/ 461255 h 509876"/>
                      <a:gd name="connsiteX4" fmla="*/ 257624 w 425253"/>
                      <a:gd name="connsiteY4" fmla="*/ 6413 h 509876"/>
                      <a:gd name="connsiteX5" fmla="*/ 179305 w 425253"/>
                      <a:gd name="connsiteY5" fmla="*/ 130186 h 509876"/>
                      <a:gd name="connsiteX0" fmla="*/ 179305 w 414064"/>
                      <a:gd name="connsiteY0" fmla="*/ 130186 h 509876"/>
                      <a:gd name="connsiteX1" fmla="*/ 208847 w 414064"/>
                      <a:gd name="connsiteY1" fmla="*/ 370112 h 509876"/>
                      <a:gd name="connsiteX2" fmla="*/ 124603 w 414064"/>
                      <a:gd name="connsiteY2" fmla="*/ 378144 h 509876"/>
                      <a:gd name="connsiteX3" fmla="*/ 243810 w 414064"/>
                      <a:gd name="connsiteY3" fmla="*/ 461255 h 509876"/>
                      <a:gd name="connsiteX4" fmla="*/ 257624 w 414064"/>
                      <a:gd name="connsiteY4" fmla="*/ 6413 h 509876"/>
                      <a:gd name="connsiteX5" fmla="*/ 179305 w 414064"/>
                      <a:gd name="connsiteY5" fmla="*/ 130186 h 509876"/>
                      <a:gd name="connsiteX0" fmla="*/ 179305 w 409086"/>
                      <a:gd name="connsiteY0" fmla="*/ 130186 h 509876"/>
                      <a:gd name="connsiteX1" fmla="*/ 208847 w 409086"/>
                      <a:gd name="connsiteY1" fmla="*/ 370112 h 509876"/>
                      <a:gd name="connsiteX2" fmla="*/ 124603 w 409086"/>
                      <a:gd name="connsiteY2" fmla="*/ 378144 h 509876"/>
                      <a:gd name="connsiteX3" fmla="*/ 243810 w 409086"/>
                      <a:gd name="connsiteY3" fmla="*/ 461255 h 509876"/>
                      <a:gd name="connsiteX4" fmla="*/ 257624 w 409086"/>
                      <a:gd name="connsiteY4" fmla="*/ 6413 h 509876"/>
                      <a:gd name="connsiteX5" fmla="*/ 179305 w 409086"/>
                      <a:gd name="connsiteY5" fmla="*/ 130186 h 509876"/>
                      <a:gd name="connsiteX0" fmla="*/ 179305 w 409086"/>
                      <a:gd name="connsiteY0" fmla="*/ 135278 h 514968"/>
                      <a:gd name="connsiteX1" fmla="*/ 208847 w 409086"/>
                      <a:gd name="connsiteY1" fmla="*/ 375204 h 514968"/>
                      <a:gd name="connsiteX2" fmla="*/ 124603 w 409086"/>
                      <a:gd name="connsiteY2" fmla="*/ 383236 h 514968"/>
                      <a:gd name="connsiteX3" fmla="*/ 243810 w 409086"/>
                      <a:gd name="connsiteY3" fmla="*/ 466347 h 514968"/>
                      <a:gd name="connsiteX4" fmla="*/ 257624 w 409086"/>
                      <a:gd name="connsiteY4" fmla="*/ 11505 h 514968"/>
                      <a:gd name="connsiteX5" fmla="*/ 179305 w 409086"/>
                      <a:gd name="connsiteY5" fmla="*/ 135278 h 514968"/>
                      <a:gd name="connsiteX0" fmla="*/ 171780 w 405935"/>
                      <a:gd name="connsiteY0" fmla="*/ 135278 h 501648"/>
                      <a:gd name="connsiteX1" fmla="*/ 201322 w 405935"/>
                      <a:gd name="connsiteY1" fmla="*/ 375204 h 501648"/>
                      <a:gd name="connsiteX2" fmla="*/ 117078 w 405935"/>
                      <a:gd name="connsiteY2" fmla="*/ 383236 h 501648"/>
                      <a:gd name="connsiteX3" fmla="*/ 251937 w 405935"/>
                      <a:gd name="connsiteY3" fmla="*/ 451079 h 501648"/>
                      <a:gd name="connsiteX4" fmla="*/ 250099 w 405935"/>
                      <a:gd name="connsiteY4" fmla="*/ 11505 h 501648"/>
                      <a:gd name="connsiteX5" fmla="*/ 171780 w 405935"/>
                      <a:gd name="connsiteY5" fmla="*/ 135278 h 501648"/>
                      <a:gd name="connsiteX0" fmla="*/ 171780 w 387155"/>
                      <a:gd name="connsiteY0" fmla="*/ 135278 h 501648"/>
                      <a:gd name="connsiteX1" fmla="*/ 201322 w 387155"/>
                      <a:gd name="connsiteY1" fmla="*/ 375204 h 501648"/>
                      <a:gd name="connsiteX2" fmla="*/ 117078 w 387155"/>
                      <a:gd name="connsiteY2" fmla="*/ 383236 h 501648"/>
                      <a:gd name="connsiteX3" fmla="*/ 251937 w 387155"/>
                      <a:gd name="connsiteY3" fmla="*/ 451079 h 501648"/>
                      <a:gd name="connsiteX4" fmla="*/ 250099 w 387155"/>
                      <a:gd name="connsiteY4" fmla="*/ 11505 h 501648"/>
                      <a:gd name="connsiteX5" fmla="*/ 171780 w 387155"/>
                      <a:gd name="connsiteY5" fmla="*/ 135278 h 501648"/>
                      <a:gd name="connsiteX0" fmla="*/ 171780 w 387155"/>
                      <a:gd name="connsiteY0" fmla="*/ 135278 h 501648"/>
                      <a:gd name="connsiteX1" fmla="*/ 201322 w 387155"/>
                      <a:gd name="connsiteY1" fmla="*/ 375204 h 501648"/>
                      <a:gd name="connsiteX2" fmla="*/ 117078 w 387155"/>
                      <a:gd name="connsiteY2" fmla="*/ 383236 h 501648"/>
                      <a:gd name="connsiteX3" fmla="*/ 251937 w 387155"/>
                      <a:gd name="connsiteY3" fmla="*/ 451079 h 501648"/>
                      <a:gd name="connsiteX4" fmla="*/ 250099 w 387155"/>
                      <a:gd name="connsiteY4" fmla="*/ 11505 h 501648"/>
                      <a:gd name="connsiteX5" fmla="*/ 171780 w 387155"/>
                      <a:gd name="connsiteY5" fmla="*/ 135278 h 501648"/>
                      <a:gd name="connsiteX0" fmla="*/ 171780 w 382554"/>
                      <a:gd name="connsiteY0" fmla="*/ 135278 h 501648"/>
                      <a:gd name="connsiteX1" fmla="*/ 201322 w 382554"/>
                      <a:gd name="connsiteY1" fmla="*/ 375204 h 501648"/>
                      <a:gd name="connsiteX2" fmla="*/ 117078 w 382554"/>
                      <a:gd name="connsiteY2" fmla="*/ 383236 h 501648"/>
                      <a:gd name="connsiteX3" fmla="*/ 251937 w 382554"/>
                      <a:gd name="connsiteY3" fmla="*/ 451079 h 501648"/>
                      <a:gd name="connsiteX4" fmla="*/ 250099 w 382554"/>
                      <a:gd name="connsiteY4" fmla="*/ 11505 h 501648"/>
                      <a:gd name="connsiteX5" fmla="*/ 171780 w 382554"/>
                      <a:gd name="connsiteY5" fmla="*/ 135278 h 501648"/>
                      <a:gd name="connsiteX0" fmla="*/ 171780 w 387623"/>
                      <a:gd name="connsiteY0" fmla="*/ 135278 h 501648"/>
                      <a:gd name="connsiteX1" fmla="*/ 201322 w 387623"/>
                      <a:gd name="connsiteY1" fmla="*/ 375204 h 501648"/>
                      <a:gd name="connsiteX2" fmla="*/ 117078 w 387623"/>
                      <a:gd name="connsiteY2" fmla="*/ 383236 h 501648"/>
                      <a:gd name="connsiteX3" fmla="*/ 251937 w 387623"/>
                      <a:gd name="connsiteY3" fmla="*/ 451079 h 501648"/>
                      <a:gd name="connsiteX4" fmla="*/ 250099 w 387623"/>
                      <a:gd name="connsiteY4" fmla="*/ 11505 h 501648"/>
                      <a:gd name="connsiteX5" fmla="*/ 171780 w 387623"/>
                      <a:gd name="connsiteY5" fmla="*/ 135278 h 501648"/>
                      <a:gd name="connsiteX0" fmla="*/ 110313 w 326156"/>
                      <a:gd name="connsiteY0" fmla="*/ 135278 h 536419"/>
                      <a:gd name="connsiteX1" fmla="*/ 139855 w 326156"/>
                      <a:gd name="connsiteY1" fmla="*/ 375204 h 536419"/>
                      <a:gd name="connsiteX2" fmla="*/ 55611 w 326156"/>
                      <a:gd name="connsiteY2" fmla="*/ 383236 h 536419"/>
                      <a:gd name="connsiteX3" fmla="*/ 190470 w 326156"/>
                      <a:gd name="connsiteY3" fmla="*/ 451079 h 536419"/>
                      <a:gd name="connsiteX4" fmla="*/ 188632 w 326156"/>
                      <a:gd name="connsiteY4" fmla="*/ 11505 h 536419"/>
                      <a:gd name="connsiteX5" fmla="*/ 110313 w 326156"/>
                      <a:gd name="connsiteY5" fmla="*/ 135278 h 536419"/>
                      <a:gd name="connsiteX0" fmla="*/ 109193 w 325036"/>
                      <a:gd name="connsiteY0" fmla="*/ 135278 h 543850"/>
                      <a:gd name="connsiteX1" fmla="*/ 138735 w 325036"/>
                      <a:gd name="connsiteY1" fmla="*/ 375204 h 543850"/>
                      <a:gd name="connsiteX2" fmla="*/ 54491 w 325036"/>
                      <a:gd name="connsiteY2" fmla="*/ 383236 h 543850"/>
                      <a:gd name="connsiteX3" fmla="*/ 189350 w 325036"/>
                      <a:gd name="connsiteY3" fmla="*/ 451079 h 543850"/>
                      <a:gd name="connsiteX4" fmla="*/ 187512 w 325036"/>
                      <a:gd name="connsiteY4" fmla="*/ 11505 h 543850"/>
                      <a:gd name="connsiteX5" fmla="*/ 109193 w 325036"/>
                      <a:gd name="connsiteY5" fmla="*/ 135278 h 543850"/>
                      <a:gd name="connsiteX0" fmla="*/ 104282 w 328285"/>
                      <a:gd name="connsiteY0" fmla="*/ 135278 h 557282"/>
                      <a:gd name="connsiteX1" fmla="*/ 133824 w 328285"/>
                      <a:gd name="connsiteY1" fmla="*/ 375204 h 557282"/>
                      <a:gd name="connsiteX2" fmla="*/ 49580 w 328285"/>
                      <a:gd name="connsiteY2" fmla="*/ 383236 h 557282"/>
                      <a:gd name="connsiteX3" fmla="*/ 209350 w 328285"/>
                      <a:gd name="connsiteY3" fmla="*/ 467551 h 557282"/>
                      <a:gd name="connsiteX4" fmla="*/ 182601 w 328285"/>
                      <a:gd name="connsiteY4" fmla="*/ 11505 h 557282"/>
                      <a:gd name="connsiteX5" fmla="*/ 104282 w 328285"/>
                      <a:gd name="connsiteY5" fmla="*/ 135278 h 557282"/>
                      <a:gd name="connsiteX0" fmla="*/ 106148 w 326784"/>
                      <a:gd name="connsiteY0" fmla="*/ 135278 h 551885"/>
                      <a:gd name="connsiteX1" fmla="*/ 135690 w 326784"/>
                      <a:gd name="connsiteY1" fmla="*/ 375204 h 551885"/>
                      <a:gd name="connsiteX2" fmla="*/ 51446 w 326784"/>
                      <a:gd name="connsiteY2" fmla="*/ 383236 h 551885"/>
                      <a:gd name="connsiteX3" fmla="*/ 201252 w 326784"/>
                      <a:gd name="connsiteY3" fmla="*/ 460962 h 551885"/>
                      <a:gd name="connsiteX4" fmla="*/ 184467 w 326784"/>
                      <a:gd name="connsiteY4" fmla="*/ 11505 h 551885"/>
                      <a:gd name="connsiteX5" fmla="*/ 106148 w 326784"/>
                      <a:gd name="connsiteY5" fmla="*/ 135278 h 551885"/>
                      <a:gd name="connsiteX0" fmla="*/ 128896 w 326784"/>
                      <a:gd name="connsiteY0" fmla="*/ 113885 h 554720"/>
                      <a:gd name="connsiteX1" fmla="*/ 135690 w 326784"/>
                      <a:gd name="connsiteY1" fmla="*/ 378039 h 554720"/>
                      <a:gd name="connsiteX2" fmla="*/ 51446 w 326784"/>
                      <a:gd name="connsiteY2" fmla="*/ 386071 h 554720"/>
                      <a:gd name="connsiteX3" fmla="*/ 201252 w 326784"/>
                      <a:gd name="connsiteY3" fmla="*/ 463797 h 554720"/>
                      <a:gd name="connsiteX4" fmla="*/ 184467 w 326784"/>
                      <a:gd name="connsiteY4" fmla="*/ 14340 h 554720"/>
                      <a:gd name="connsiteX5" fmla="*/ 128896 w 326784"/>
                      <a:gd name="connsiteY5" fmla="*/ 113885 h 554720"/>
                      <a:gd name="connsiteX0" fmla="*/ 128896 w 326784"/>
                      <a:gd name="connsiteY0" fmla="*/ 113885 h 554720"/>
                      <a:gd name="connsiteX1" fmla="*/ 154673 w 326784"/>
                      <a:gd name="connsiteY1" fmla="*/ 384684 h 554720"/>
                      <a:gd name="connsiteX2" fmla="*/ 51446 w 326784"/>
                      <a:gd name="connsiteY2" fmla="*/ 386071 h 554720"/>
                      <a:gd name="connsiteX3" fmla="*/ 201252 w 326784"/>
                      <a:gd name="connsiteY3" fmla="*/ 463797 h 554720"/>
                      <a:gd name="connsiteX4" fmla="*/ 184467 w 326784"/>
                      <a:gd name="connsiteY4" fmla="*/ 14340 h 554720"/>
                      <a:gd name="connsiteX5" fmla="*/ 128896 w 326784"/>
                      <a:gd name="connsiteY5" fmla="*/ 113885 h 554720"/>
                      <a:gd name="connsiteX0" fmla="*/ 128896 w 326784"/>
                      <a:gd name="connsiteY0" fmla="*/ 120191 h 561026"/>
                      <a:gd name="connsiteX1" fmla="*/ 154673 w 326784"/>
                      <a:gd name="connsiteY1" fmla="*/ 390990 h 561026"/>
                      <a:gd name="connsiteX2" fmla="*/ 51446 w 326784"/>
                      <a:gd name="connsiteY2" fmla="*/ 392377 h 561026"/>
                      <a:gd name="connsiteX3" fmla="*/ 201252 w 326784"/>
                      <a:gd name="connsiteY3" fmla="*/ 470103 h 561026"/>
                      <a:gd name="connsiteX4" fmla="*/ 184467 w 326784"/>
                      <a:gd name="connsiteY4" fmla="*/ 20646 h 561026"/>
                      <a:gd name="connsiteX5" fmla="*/ 128896 w 326784"/>
                      <a:gd name="connsiteY5" fmla="*/ 120191 h 561026"/>
                      <a:gd name="connsiteX0" fmla="*/ 128896 w 326784"/>
                      <a:gd name="connsiteY0" fmla="*/ 125710 h 566545"/>
                      <a:gd name="connsiteX1" fmla="*/ 154673 w 326784"/>
                      <a:gd name="connsiteY1" fmla="*/ 396509 h 566545"/>
                      <a:gd name="connsiteX2" fmla="*/ 51446 w 326784"/>
                      <a:gd name="connsiteY2" fmla="*/ 397896 h 566545"/>
                      <a:gd name="connsiteX3" fmla="*/ 201252 w 326784"/>
                      <a:gd name="connsiteY3" fmla="*/ 475622 h 566545"/>
                      <a:gd name="connsiteX4" fmla="*/ 184467 w 326784"/>
                      <a:gd name="connsiteY4" fmla="*/ 26165 h 566545"/>
                      <a:gd name="connsiteX5" fmla="*/ 128896 w 326784"/>
                      <a:gd name="connsiteY5" fmla="*/ 125710 h 566545"/>
                      <a:gd name="connsiteX0" fmla="*/ 138394 w 336282"/>
                      <a:gd name="connsiteY0" fmla="*/ 125710 h 567337"/>
                      <a:gd name="connsiteX1" fmla="*/ 164171 w 336282"/>
                      <a:gd name="connsiteY1" fmla="*/ 396509 h 567337"/>
                      <a:gd name="connsiteX2" fmla="*/ 60944 w 336282"/>
                      <a:gd name="connsiteY2" fmla="*/ 397896 h 567337"/>
                      <a:gd name="connsiteX3" fmla="*/ 210750 w 336282"/>
                      <a:gd name="connsiteY3" fmla="*/ 475622 h 567337"/>
                      <a:gd name="connsiteX4" fmla="*/ 193965 w 336282"/>
                      <a:gd name="connsiteY4" fmla="*/ 26165 h 567337"/>
                      <a:gd name="connsiteX5" fmla="*/ 138394 w 336282"/>
                      <a:gd name="connsiteY5" fmla="*/ 125710 h 567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6282" h="567337">
                        <a:moveTo>
                          <a:pt x="138394" y="125710"/>
                        </a:moveTo>
                        <a:cubicBezTo>
                          <a:pt x="230776" y="251795"/>
                          <a:pt x="289911" y="355821"/>
                          <a:pt x="164171" y="396509"/>
                        </a:cubicBezTo>
                        <a:cubicBezTo>
                          <a:pt x="139997" y="358785"/>
                          <a:pt x="-8314" y="288402"/>
                          <a:pt x="60944" y="397896"/>
                        </a:cubicBezTo>
                        <a:cubicBezTo>
                          <a:pt x="-89248" y="399437"/>
                          <a:pt x="68060" y="719748"/>
                          <a:pt x="210750" y="475622"/>
                        </a:cubicBezTo>
                        <a:cubicBezTo>
                          <a:pt x="267903" y="449921"/>
                          <a:pt x="471266" y="409362"/>
                          <a:pt x="193965" y="26165"/>
                        </a:cubicBezTo>
                        <a:cubicBezTo>
                          <a:pt x="127710" y="-43193"/>
                          <a:pt x="57533" y="37599"/>
                          <a:pt x="138394" y="125710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8" name="フリーフォーム 17"/>
                  <p:cNvSpPr/>
                  <p:nvPr/>
                </p:nvSpPr>
                <p:spPr>
                  <a:xfrm rot="8711997" flipH="1" flipV="1">
                    <a:off x="3671089" y="3791825"/>
                    <a:ext cx="438965" cy="429224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4714"/>
                      <a:gd name="connsiteY0" fmla="*/ 299183 h 410308"/>
                      <a:gd name="connsiteX1" fmla="*/ 281524 w 754714"/>
                      <a:gd name="connsiteY1" fmla="*/ 81378 h 410308"/>
                      <a:gd name="connsiteX2" fmla="*/ 219929 w 754714"/>
                      <a:gd name="connsiteY2" fmla="*/ 59153 h 410308"/>
                      <a:gd name="connsiteX3" fmla="*/ 185004 w 754714"/>
                      <a:gd name="connsiteY3" fmla="*/ 167738 h 410308"/>
                      <a:gd name="connsiteX4" fmla="*/ 706339 w 754714"/>
                      <a:gd name="connsiteY4" fmla="*/ 410308 h 410308"/>
                      <a:gd name="connsiteX5" fmla="*/ 746979 w 754714"/>
                      <a:gd name="connsiteY5" fmla="*/ 299183 h 410308"/>
                      <a:gd name="connsiteX0" fmla="*/ 746979 w 767844"/>
                      <a:gd name="connsiteY0" fmla="*/ 299183 h 410308"/>
                      <a:gd name="connsiteX1" fmla="*/ 281524 w 767844"/>
                      <a:gd name="connsiteY1" fmla="*/ 81378 h 410308"/>
                      <a:gd name="connsiteX2" fmla="*/ 219929 w 767844"/>
                      <a:gd name="connsiteY2" fmla="*/ 59153 h 410308"/>
                      <a:gd name="connsiteX3" fmla="*/ 185004 w 767844"/>
                      <a:gd name="connsiteY3" fmla="*/ 167738 h 410308"/>
                      <a:gd name="connsiteX4" fmla="*/ 706339 w 767844"/>
                      <a:gd name="connsiteY4" fmla="*/ 410308 h 410308"/>
                      <a:gd name="connsiteX5" fmla="*/ 746979 w 767844"/>
                      <a:gd name="connsiteY5" fmla="*/ 299183 h 410308"/>
                      <a:gd name="connsiteX0" fmla="*/ 746979 w 760095"/>
                      <a:gd name="connsiteY0" fmla="*/ 299183 h 410308"/>
                      <a:gd name="connsiteX1" fmla="*/ 281524 w 760095"/>
                      <a:gd name="connsiteY1" fmla="*/ 81378 h 410308"/>
                      <a:gd name="connsiteX2" fmla="*/ 219929 w 760095"/>
                      <a:gd name="connsiteY2" fmla="*/ 59153 h 410308"/>
                      <a:gd name="connsiteX3" fmla="*/ 185004 w 760095"/>
                      <a:gd name="connsiteY3" fmla="*/ 167738 h 410308"/>
                      <a:gd name="connsiteX4" fmla="*/ 706339 w 760095"/>
                      <a:gd name="connsiteY4" fmla="*/ 410308 h 410308"/>
                      <a:gd name="connsiteX5" fmla="*/ 746979 w 760095"/>
                      <a:gd name="connsiteY5" fmla="*/ 299183 h 410308"/>
                      <a:gd name="connsiteX0" fmla="*/ 679962 w 693078"/>
                      <a:gd name="connsiteY0" fmla="*/ 299183 h 410308"/>
                      <a:gd name="connsiteX1" fmla="*/ 214507 w 693078"/>
                      <a:gd name="connsiteY1" fmla="*/ 81378 h 410308"/>
                      <a:gd name="connsiteX2" fmla="*/ 152912 w 693078"/>
                      <a:gd name="connsiteY2" fmla="*/ 59153 h 410308"/>
                      <a:gd name="connsiteX3" fmla="*/ 117987 w 693078"/>
                      <a:gd name="connsiteY3" fmla="*/ 167738 h 410308"/>
                      <a:gd name="connsiteX4" fmla="*/ 639322 w 693078"/>
                      <a:gd name="connsiteY4" fmla="*/ 410308 h 410308"/>
                      <a:gd name="connsiteX5" fmla="*/ 679962 w 693078"/>
                      <a:gd name="connsiteY5" fmla="*/ 299183 h 410308"/>
                      <a:gd name="connsiteX0" fmla="*/ 639832 w 652948"/>
                      <a:gd name="connsiteY0" fmla="*/ 333551 h 444676"/>
                      <a:gd name="connsiteX1" fmla="*/ 174377 w 652948"/>
                      <a:gd name="connsiteY1" fmla="*/ 115746 h 444676"/>
                      <a:gd name="connsiteX2" fmla="*/ 112782 w 652948"/>
                      <a:gd name="connsiteY2" fmla="*/ 93521 h 444676"/>
                      <a:gd name="connsiteX3" fmla="*/ 77857 w 652948"/>
                      <a:gd name="connsiteY3" fmla="*/ 202106 h 444676"/>
                      <a:gd name="connsiteX4" fmla="*/ 599192 w 652948"/>
                      <a:gd name="connsiteY4" fmla="*/ 444676 h 444676"/>
                      <a:gd name="connsiteX5" fmla="*/ 639832 w 652948"/>
                      <a:gd name="connsiteY5" fmla="*/ 333551 h 444676"/>
                      <a:gd name="connsiteX0" fmla="*/ 644540 w 657656"/>
                      <a:gd name="connsiteY0" fmla="*/ 314239 h 425364"/>
                      <a:gd name="connsiteX1" fmla="*/ 179085 w 657656"/>
                      <a:gd name="connsiteY1" fmla="*/ 96434 h 425364"/>
                      <a:gd name="connsiteX2" fmla="*/ 117490 w 657656"/>
                      <a:gd name="connsiteY2" fmla="*/ 74209 h 425364"/>
                      <a:gd name="connsiteX3" fmla="*/ 82565 w 657656"/>
                      <a:gd name="connsiteY3" fmla="*/ 182794 h 425364"/>
                      <a:gd name="connsiteX4" fmla="*/ 603900 w 657656"/>
                      <a:gd name="connsiteY4" fmla="*/ 425364 h 425364"/>
                      <a:gd name="connsiteX5" fmla="*/ 644540 w 657656"/>
                      <a:gd name="connsiteY5" fmla="*/ 314239 h 425364"/>
                      <a:gd name="connsiteX0" fmla="*/ 657219 w 670335"/>
                      <a:gd name="connsiteY0" fmla="*/ 332204 h 443329"/>
                      <a:gd name="connsiteX1" fmla="*/ 191764 w 670335"/>
                      <a:gd name="connsiteY1" fmla="*/ 114399 h 443329"/>
                      <a:gd name="connsiteX2" fmla="*/ 130169 w 670335"/>
                      <a:gd name="connsiteY2" fmla="*/ 92174 h 443329"/>
                      <a:gd name="connsiteX3" fmla="*/ 95244 w 670335"/>
                      <a:gd name="connsiteY3" fmla="*/ 200759 h 443329"/>
                      <a:gd name="connsiteX4" fmla="*/ 616579 w 670335"/>
                      <a:gd name="connsiteY4" fmla="*/ 443329 h 443329"/>
                      <a:gd name="connsiteX5" fmla="*/ 657219 w 670335"/>
                      <a:gd name="connsiteY5" fmla="*/ 332204 h 443329"/>
                      <a:gd name="connsiteX0" fmla="*/ 654605 w 667721"/>
                      <a:gd name="connsiteY0" fmla="*/ 339625 h 450750"/>
                      <a:gd name="connsiteX1" fmla="*/ 189150 w 667721"/>
                      <a:gd name="connsiteY1" fmla="*/ 121820 h 450750"/>
                      <a:gd name="connsiteX2" fmla="*/ 138476 w 667721"/>
                      <a:gd name="connsiteY2" fmla="*/ 88896 h 450750"/>
                      <a:gd name="connsiteX3" fmla="*/ 92630 w 667721"/>
                      <a:gd name="connsiteY3" fmla="*/ 208180 h 450750"/>
                      <a:gd name="connsiteX4" fmla="*/ 613965 w 667721"/>
                      <a:gd name="connsiteY4" fmla="*/ 450750 h 450750"/>
                      <a:gd name="connsiteX5" fmla="*/ 654605 w 667721"/>
                      <a:gd name="connsiteY5" fmla="*/ 339625 h 450750"/>
                      <a:gd name="connsiteX0" fmla="*/ 654605 w 667721"/>
                      <a:gd name="connsiteY0" fmla="*/ 339625 h 450750"/>
                      <a:gd name="connsiteX1" fmla="*/ 189150 w 667721"/>
                      <a:gd name="connsiteY1" fmla="*/ 121820 h 450750"/>
                      <a:gd name="connsiteX2" fmla="*/ 138476 w 667721"/>
                      <a:gd name="connsiteY2" fmla="*/ 88896 h 450750"/>
                      <a:gd name="connsiteX3" fmla="*/ 92630 w 667721"/>
                      <a:gd name="connsiteY3" fmla="*/ 208180 h 450750"/>
                      <a:gd name="connsiteX4" fmla="*/ 613965 w 667721"/>
                      <a:gd name="connsiteY4" fmla="*/ 450750 h 450750"/>
                      <a:gd name="connsiteX5" fmla="*/ 654605 w 667721"/>
                      <a:gd name="connsiteY5" fmla="*/ 339625 h 450750"/>
                      <a:gd name="connsiteX0" fmla="*/ 654605 w 655428"/>
                      <a:gd name="connsiteY0" fmla="*/ 339625 h 410620"/>
                      <a:gd name="connsiteX1" fmla="*/ 189150 w 655428"/>
                      <a:gd name="connsiteY1" fmla="*/ 121820 h 410620"/>
                      <a:gd name="connsiteX2" fmla="*/ 138476 w 655428"/>
                      <a:gd name="connsiteY2" fmla="*/ 88896 h 410620"/>
                      <a:gd name="connsiteX3" fmla="*/ 92630 w 655428"/>
                      <a:gd name="connsiteY3" fmla="*/ 208180 h 410620"/>
                      <a:gd name="connsiteX4" fmla="*/ 189121 w 655428"/>
                      <a:gd name="connsiteY4" fmla="*/ 410620 h 410620"/>
                      <a:gd name="connsiteX5" fmla="*/ 654605 w 655428"/>
                      <a:gd name="connsiteY5" fmla="*/ 339625 h 410620"/>
                      <a:gd name="connsiteX0" fmla="*/ 280477 w 285652"/>
                      <a:gd name="connsiteY0" fmla="*/ 379472 h 410783"/>
                      <a:gd name="connsiteX1" fmla="*/ 189150 w 285652"/>
                      <a:gd name="connsiteY1" fmla="*/ 121820 h 410783"/>
                      <a:gd name="connsiteX2" fmla="*/ 138476 w 285652"/>
                      <a:gd name="connsiteY2" fmla="*/ 88896 h 410783"/>
                      <a:gd name="connsiteX3" fmla="*/ 92630 w 285652"/>
                      <a:gd name="connsiteY3" fmla="*/ 208180 h 410783"/>
                      <a:gd name="connsiteX4" fmla="*/ 189121 w 285652"/>
                      <a:gd name="connsiteY4" fmla="*/ 410620 h 410783"/>
                      <a:gd name="connsiteX5" fmla="*/ 280477 w 285652"/>
                      <a:gd name="connsiteY5" fmla="*/ 379472 h 410783"/>
                      <a:gd name="connsiteX0" fmla="*/ 332661 w 335674"/>
                      <a:gd name="connsiteY0" fmla="*/ 379333 h 410735"/>
                      <a:gd name="connsiteX1" fmla="*/ 189150 w 335674"/>
                      <a:gd name="connsiteY1" fmla="*/ 121820 h 410735"/>
                      <a:gd name="connsiteX2" fmla="*/ 138476 w 335674"/>
                      <a:gd name="connsiteY2" fmla="*/ 88896 h 410735"/>
                      <a:gd name="connsiteX3" fmla="*/ 92630 w 335674"/>
                      <a:gd name="connsiteY3" fmla="*/ 208180 h 410735"/>
                      <a:gd name="connsiteX4" fmla="*/ 189121 w 335674"/>
                      <a:gd name="connsiteY4" fmla="*/ 410620 h 410735"/>
                      <a:gd name="connsiteX5" fmla="*/ 332661 w 335674"/>
                      <a:gd name="connsiteY5" fmla="*/ 379333 h 410735"/>
                      <a:gd name="connsiteX0" fmla="*/ 332661 w 336769"/>
                      <a:gd name="connsiteY0" fmla="*/ 379333 h 421085"/>
                      <a:gd name="connsiteX1" fmla="*/ 189150 w 336769"/>
                      <a:gd name="connsiteY1" fmla="*/ 121820 h 421085"/>
                      <a:gd name="connsiteX2" fmla="*/ 138476 w 336769"/>
                      <a:gd name="connsiteY2" fmla="*/ 88896 h 421085"/>
                      <a:gd name="connsiteX3" fmla="*/ 92630 w 336769"/>
                      <a:gd name="connsiteY3" fmla="*/ 208180 h 421085"/>
                      <a:gd name="connsiteX4" fmla="*/ 222154 w 336769"/>
                      <a:gd name="connsiteY4" fmla="*/ 421085 h 421085"/>
                      <a:gd name="connsiteX5" fmla="*/ 332661 w 336769"/>
                      <a:gd name="connsiteY5" fmla="*/ 379333 h 421085"/>
                      <a:gd name="connsiteX0" fmla="*/ 332661 w 337103"/>
                      <a:gd name="connsiteY0" fmla="*/ 379333 h 430809"/>
                      <a:gd name="connsiteX1" fmla="*/ 189150 w 337103"/>
                      <a:gd name="connsiteY1" fmla="*/ 121820 h 430809"/>
                      <a:gd name="connsiteX2" fmla="*/ 138476 w 337103"/>
                      <a:gd name="connsiteY2" fmla="*/ 88896 h 430809"/>
                      <a:gd name="connsiteX3" fmla="*/ 92630 w 337103"/>
                      <a:gd name="connsiteY3" fmla="*/ 208180 h 430809"/>
                      <a:gd name="connsiteX4" fmla="*/ 222154 w 337103"/>
                      <a:gd name="connsiteY4" fmla="*/ 421085 h 430809"/>
                      <a:gd name="connsiteX5" fmla="*/ 332661 w 337103"/>
                      <a:gd name="connsiteY5" fmla="*/ 379333 h 430809"/>
                      <a:gd name="connsiteX0" fmla="*/ 332661 w 337103"/>
                      <a:gd name="connsiteY0" fmla="*/ 379333 h 430809"/>
                      <a:gd name="connsiteX1" fmla="*/ 189150 w 337103"/>
                      <a:gd name="connsiteY1" fmla="*/ 121820 h 430809"/>
                      <a:gd name="connsiteX2" fmla="*/ 138476 w 337103"/>
                      <a:gd name="connsiteY2" fmla="*/ 88896 h 430809"/>
                      <a:gd name="connsiteX3" fmla="*/ 92630 w 337103"/>
                      <a:gd name="connsiteY3" fmla="*/ 208180 h 430809"/>
                      <a:gd name="connsiteX4" fmla="*/ 222154 w 337103"/>
                      <a:gd name="connsiteY4" fmla="*/ 421085 h 430809"/>
                      <a:gd name="connsiteX5" fmla="*/ 332661 w 337103"/>
                      <a:gd name="connsiteY5" fmla="*/ 379333 h 430809"/>
                      <a:gd name="connsiteX0" fmla="*/ 332661 w 337103"/>
                      <a:gd name="connsiteY0" fmla="*/ 379333 h 430809"/>
                      <a:gd name="connsiteX1" fmla="*/ 189150 w 337103"/>
                      <a:gd name="connsiteY1" fmla="*/ 121820 h 430809"/>
                      <a:gd name="connsiteX2" fmla="*/ 138476 w 337103"/>
                      <a:gd name="connsiteY2" fmla="*/ 88896 h 430809"/>
                      <a:gd name="connsiteX3" fmla="*/ 92630 w 337103"/>
                      <a:gd name="connsiteY3" fmla="*/ 208180 h 430809"/>
                      <a:gd name="connsiteX4" fmla="*/ 222154 w 337103"/>
                      <a:gd name="connsiteY4" fmla="*/ 421085 h 430809"/>
                      <a:gd name="connsiteX5" fmla="*/ 332661 w 337103"/>
                      <a:gd name="connsiteY5" fmla="*/ 379333 h 430809"/>
                      <a:gd name="connsiteX0" fmla="*/ 332661 w 335995"/>
                      <a:gd name="connsiteY0" fmla="*/ 379333 h 425993"/>
                      <a:gd name="connsiteX1" fmla="*/ 189150 w 335995"/>
                      <a:gd name="connsiteY1" fmla="*/ 121820 h 425993"/>
                      <a:gd name="connsiteX2" fmla="*/ 138476 w 335995"/>
                      <a:gd name="connsiteY2" fmla="*/ 88896 h 425993"/>
                      <a:gd name="connsiteX3" fmla="*/ 92630 w 335995"/>
                      <a:gd name="connsiteY3" fmla="*/ 208180 h 425993"/>
                      <a:gd name="connsiteX4" fmla="*/ 193936 w 335995"/>
                      <a:gd name="connsiteY4" fmla="*/ 414922 h 425993"/>
                      <a:gd name="connsiteX5" fmla="*/ 332661 w 335995"/>
                      <a:gd name="connsiteY5" fmla="*/ 379333 h 425993"/>
                      <a:gd name="connsiteX0" fmla="*/ 332661 w 336296"/>
                      <a:gd name="connsiteY0" fmla="*/ 379333 h 435995"/>
                      <a:gd name="connsiteX1" fmla="*/ 189150 w 336296"/>
                      <a:gd name="connsiteY1" fmla="*/ 121820 h 435995"/>
                      <a:gd name="connsiteX2" fmla="*/ 138476 w 336296"/>
                      <a:gd name="connsiteY2" fmla="*/ 88896 h 435995"/>
                      <a:gd name="connsiteX3" fmla="*/ 92630 w 336296"/>
                      <a:gd name="connsiteY3" fmla="*/ 208180 h 435995"/>
                      <a:gd name="connsiteX4" fmla="*/ 193936 w 336296"/>
                      <a:gd name="connsiteY4" fmla="*/ 414922 h 435995"/>
                      <a:gd name="connsiteX5" fmla="*/ 332661 w 336296"/>
                      <a:gd name="connsiteY5" fmla="*/ 379333 h 435995"/>
                      <a:gd name="connsiteX0" fmla="*/ 332661 w 336296"/>
                      <a:gd name="connsiteY0" fmla="*/ 379333 h 435995"/>
                      <a:gd name="connsiteX1" fmla="*/ 189150 w 336296"/>
                      <a:gd name="connsiteY1" fmla="*/ 121820 h 435995"/>
                      <a:gd name="connsiteX2" fmla="*/ 138476 w 336296"/>
                      <a:gd name="connsiteY2" fmla="*/ 88896 h 435995"/>
                      <a:gd name="connsiteX3" fmla="*/ 92630 w 336296"/>
                      <a:gd name="connsiteY3" fmla="*/ 208180 h 435995"/>
                      <a:gd name="connsiteX4" fmla="*/ 193936 w 336296"/>
                      <a:gd name="connsiteY4" fmla="*/ 414922 h 435995"/>
                      <a:gd name="connsiteX5" fmla="*/ 332661 w 336296"/>
                      <a:gd name="connsiteY5" fmla="*/ 379333 h 435995"/>
                      <a:gd name="connsiteX0" fmla="*/ 332661 w 336296"/>
                      <a:gd name="connsiteY0" fmla="*/ 379333 h 435995"/>
                      <a:gd name="connsiteX1" fmla="*/ 189150 w 336296"/>
                      <a:gd name="connsiteY1" fmla="*/ 121820 h 435995"/>
                      <a:gd name="connsiteX2" fmla="*/ 138476 w 336296"/>
                      <a:gd name="connsiteY2" fmla="*/ 88896 h 435995"/>
                      <a:gd name="connsiteX3" fmla="*/ 92630 w 336296"/>
                      <a:gd name="connsiteY3" fmla="*/ 208180 h 435995"/>
                      <a:gd name="connsiteX4" fmla="*/ 193936 w 336296"/>
                      <a:gd name="connsiteY4" fmla="*/ 414922 h 435995"/>
                      <a:gd name="connsiteX5" fmla="*/ 332661 w 336296"/>
                      <a:gd name="connsiteY5" fmla="*/ 379333 h 435995"/>
                      <a:gd name="connsiteX0" fmla="*/ 332661 w 338504"/>
                      <a:gd name="connsiteY0" fmla="*/ 379333 h 433072"/>
                      <a:gd name="connsiteX1" fmla="*/ 189150 w 338504"/>
                      <a:gd name="connsiteY1" fmla="*/ 121820 h 433072"/>
                      <a:gd name="connsiteX2" fmla="*/ 138476 w 338504"/>
                      <a:gd name="connsiteY2" fmla="*/ 88896 h 433072"/>
                      <a:gd name="connsiteX3" fmla="*/ 92630 w 338504"/>
                      <a:gd name="connsiteY3" fmla="*/ 208180 h 433072"/>
                      <a:gd name="connsiteX4" fmla="*/ 234106 w 338504"/>
                      <a:gd name="connsiteY4" fmla="*/ 410979 h 433072"/>
                      <a:gd name="connsiteX5" fmla="*/ 332661 w 338504"/>
                      <a:gd name="connsiteY5" fmla="*/ 379333 h 433072"/>
                      <a:gd name="connsiteX0" fmla="*/ 332661 w 337081"/>
                      <a:gd name="connsiteY0" fmla="*/ 379333 h 434171"/>
                      <a:gd name="connsiteX1" fmla="*/ 189150 w 337081"/>
                      <a:gd name="connsiteY1" fmla="*/ 121820 h 434171"/>
                      <a:gd name="connsiteX2" fmla="*/ 138476 w 337081"/>
                      <a:gd name="connsiteY2" fmla="*/ 88896 h 434171"/>
                      <a:gd name="connsiteX3" fmla="*/ 92630 w 337081"/>
                      <a:gd name="connsiteY3" fmla="*/ 208180 h 434171"/>
                      <a:gd name="connsiteX4" fmla="*/ 212519 w 337081"/>
                      <a:gd name="connsiteY4" fmla="*/ 412474 h 434171"/>
                      <a:gd name="connsiteX5" fmla="*/ 332661 w 337081"/>
                      <a:gd name="connsiteY5" fmla="*/ 379333 h 434171"/>
                      <a:gd name="connsiteX0" fmla="*/ 332661 w 337081"/>
                      <a:gd name="connsiteY0" fmla="*/ 379333 h 434171"/>
                      <a:gd name="connsiteX1" fmla="*/ 189150 w 337081"/>
                      <a:gd name="connsiteY1" fmla="*/ 121820 h 434171"/>
                      <a:gd name="connsiteX2" fmla="*/ 138476 w 337081"/>
                      <a:gd name="connsiteY2" fmla="*/ 88896 h 434171"/>
                      <a:gd name="connsiteX3" fmla="*/ 92630 w 337081"/>
                      <a:gd name="connsiteY3" fmla="*/ 208180 h 434171"/>
                      <a:gd name="connsiteX4" fmla="*/ 212519 w 337081"/>
                      <a:gd name="connsiteY4" fmla="*/ 412474 h 434171"/>
                      <a:gd name="connsiteX5" fmla="*/ 332661 w 337081"/>
                      <a:gd name="connsiteY5" fmla="*/ 379333 h 434171"/>
                      <a:gd name="connsiteX0" fmla="*/ 332661 w 337081"/>
                      <a:gd name="connsiteY0" fmla="*/ 379333 h 434171"/>
                      <a:gd name="connsiteX1" fmla="*/ 189150 w 337081"/>
                      <a:gd name="connsiteY1" fmla="*/ 121820 h 434171"/>
                      <a:gd name="connsiteX2" fmla="*/ 138476 w 337081"/>
                      <a:gd name="connsiteY2" fmla="*/ 88896 h 434171"/>
                      <a:gd name="connsiteX3" fmla="*/ 92630 w 337081"/>
                      <a:gd name="connsiteY3" fmla="*/ 208180 h 434171"/>
                      <a:gd name="connsiteX4" fmla="*/ 212519 w 337081"/>
                      <a:gd name="connsiteY4" fmla="*/ 412474 h 434171"/>
                      <a:gd name="connsiteX5" fmla="*/ 332661 w 337081"/>
                      <a:gd name="connsiteY5" fmla="*/ 379333 h 434171"/>
                      <a:gd name="connsiteX0" fmla="*/ 332661 w 337081"/>
                      <a:gd name="connsiteY0" fmla="*/ 379333 h 434171"/>
                      <a:gd name="connsiteX1" fmla="*/ 189150 w 337081"/>
                      <a:gd name="connsiteY1" fmla="*/ 121820 h 434171"/>
                      <a:gd name="connsiteX2" fmla="*/ 138476 w 337081"/>
                      <a:gd name="connsiteY2" fmla="*/ 88896 h 434171"/>
                      <a:gd name="connsiteX3" fmla="*/ 92630 w 337081"/>
                      <a:gd name="connsiteY3" fmla="*/ 208180 h 434171"/>
                      <a:gd name="connsiteX4" fmla="*/ 212519 w 337081"/>
                      <a:gd name="connsiteY4" fmla="*/ 412474 h 434171"/>
                      <a:gd name="connsiteX5" fmla="*/ 332661 w 337081"/>
                      <a:gd name="connsiteY5" fmla="*/ 379333 h 434171"/>
                      <a:gd name="connsiteX0" fmla="*/ 332661 w 336325"/>
                      <a:gd name="connsiteY0" fmla="*/ 379333 h 441443"/>
                      <a:gd name="connsiteX1" fmla="*/ 189150 w 336325"/>
                      <a:gd name="connsiteY1" fmla="*/ 121820 h 441443"/>
                      <a:gd name="connsiteX2" fmla="*/ 138476 w 336325"/>
                      <a:gd name="connsiteY2" fmla="*/ 88896 h 441443"/>
                      <a:gd name="connsiteX3" fmla="*/ 92630 w 336325"/>
                      <a:gd name="connsiteY3" fmla="*/ 208180 h 441443"/>
                      <a:gd name="connsiteX4" fmla="*/ 212519 w 336325"/>
                      <a:gd name="connsiteY4" fmla="*/ 412474 h 441443"/>
                      <a:gd name="connsiteX5" fmla="*/ 332661 w 336325"/>
                      <a:gd name="connsiteY5" fmla="*/ 379333 h 441443"/>
                      <a:gd name="connsiteX0" fmla="*/ 332793 w 336457"/>
                      <a:gd name="connsiteY0" fmla="*/ 393211 h 455320"/>
                      <a:gd name="connsiteX1" fmla="*/ 189282 w 336457"/>
                      <a:gd name="connsiteY1" fmla="*/ 135698 h 455320"/>
                      <a:gd name="connsiteX2" fmla="*/ 138608 w 336457"/>
                      <a:gd name="connsiteY2" fmla="*/ 102774 h 455320"/>
                      <a:gd name="connsiteX3" fmla="*/ 92590 w 336457"/>
                      <a:gd name="connsiteY3" fmla="*/ 180325 h 455320"/>
                      <a:gd name="connsiteX4" fmla="*/ 212651 w 336457"/>
                      <a:gd name="connsiteY4" fmla="*/ 426352 h 455320"/>
                      <a:gd name="connsiteX5" fmla="*/ 332793 w 336457"/>
                      <a:gd name="connsiteY5" fmla="*/ 393211 h 455320"/>
                      <a:gd name="connsiteX0" fmla="*/ 352135 w 355799"/>
                      <a:gd name="connsiteY0" fmla="*/ 382163 h 444272"/>
                      <a:gd name="connsiteX1" fmla="*/ 208624 w 355799"/>
                      <a:gd name="connsiteY1" fmla="*/ 124650 h 444272"/>
                      <a:gd name="connsiteX2" fmla="*/ 157950 w 355799"/>
                      <a:gd name="connsiteY2" fmla="*/ 91726 h 444272"/>
                      <a:gd name="connsiteX3" fmla="*/ 111932 w 355799"/>
                      <a:gd name="connsiteY3" fmla="*/ 169277 h 444272"/>
                      <a:gd name="connsiteX4" fmla="*/ 231993 w 355799"/>
                      <a:gd name="connsiteY4" fmla="*/ 415304 h 444272"/>
                      <a:gd name="connsiteX5" fmla="*/ 352135 w 355799"/>
                      <a:gd name="connsiteY5" fmla="*/ 382163 h 444272"/>
                      <a:gd name="connsiteX0" fmla="*/ 352136 w 357130"/>
                      <a:gd name="connsiteY0" fmla="*/ 382163 h 444272"/>
                      <a:gd name="connsiteX1" fmla="*/ 321915 w 357130"/>
                      <a:gd name="connsiteY1" fmla="*/ 328771 h 444272"/>
                      <a:gd name="connsiteX2" fmla="*/ 208625 w 357130"/>
                      <a:gd name="connsiteY2" fmla="*/ 124650 h 444272"/>
                      <a:gd name="connsiteX3" fmla="*/ 157951 w 357130"/>
                      <a:gd name="connsiteY3" fmla="*/ 91726 h 444272"/>
                      <a:gd name="connsiteX4" fmla="*/ 111933 w 357130"/>
                      <a:gd name="connsiteY4" fmla="*/ 169277 h 444272"/>
                      <a:gd name="connsiteX5" fmla="*/ 231994 w 357130"/>
                      <a:gd name="connsiteY5" fmla="*/ 415304 h 444272"/>
                      <a:gd name="connsiteX6" fmla="*/ 352136 w 357130"/>
                      <a:gd name="connsiteY6" fmla="*/ 382163 h 444272"/>
                      <a:gd name="connsiteX0" fmla="*/ 352136 w 357129"/>
                      <a:gd name="connsiteY0" fmla="*/ 382163 h 437079"/>
                      <a:gd name="connsiteX1" fmla="*/ 321915 w 357129"/>
                      <a:gd name="connsiteY1" fmla="*/ 328771 h 437079"/>
                      <a:gd name="connsiteX2" fmla="*/ 208625 w 357129"/>
                      <a:gd name="connsiteY2" fmla="*/ 124650 h 437079"/>
                      <a:gd name="connsiteX3" fmla="*/ 157951 w 357129"/>
                      <a:gd name="connsiteY3" fmla="*/ 91726 h 437079"/>
                      <a:gd name="connsiteX4" fmla="*/ 111933 w 357129"/>
                      <a:gd name="connsiteY4" fmla="*/ 169277 h 437079"/>
                      <a:gd name="connsiteX5" fmla="*/ 231994 w 357129"/>
                      <a:gd name="connsiteY5" fmla="*/ 415304 h 437079"/>
                      <a:gd name="connsiteX6" fmla="*/ 224150 w 357129"/>
                      <a:gd name="connsiteY6" fmla="*/ 421119 h 437079"/>
                      <a:gd name="connsiteX7" fmla="*/ 352136 w 357129"/>
                      <a:gd name="connsiteY7" fmla="*/ 382163 h 437079"/>
                      <a:gd name="connsiteX0" fmla="*/ 352136 w 447232"/>
                      <a:gd name="connsiteY0" fmla="*/ 382163 h 448207"/>
                      <a:gd name="connsiteX1" fmla="*/ 321915 w 447232"/>
                      <a:gd name="connsiteY1" fmla="*/ 328771 h 448207"/>
                      <a:gd name="connsiteX2" fmla="*/ 208625 w 447232"/>
                      <a:gd name="connsiteY2" fmla="*/ 124650 h 448207"/>
                      <a:gd name="connsiteX3" fmla="*/ 157951 w 447232"/>
                      <a:gd name="connsiteY3" fmla="*/ 91726 h 448207"/>
                      <a:gd name="connsiteX4" fmla="*/ 111933 w 447232"/>
                      <a:gd name="connsiteY4" fmla="*/ 169277 h 448207"/>
                      <a:gd name="connsiteX5" fmla="*/ 231994 w 447232"/>
                      <a:gd name="connsiteY5" fmla="*/ 415304 h 448207"/>
                      <a:gd name="connsiteX6" fmla="*/ 445120 w 447232"/>
                      <a:gd name="connsiteY6" fmla="*/ 443696 h 448207"/>
                      <a:gd name="connsiteX7" fmla="*/ 352136 w 447232"/>
                      <a:gd name="connsiteY7" fmla="*/ 382163 h 448207"/>
                      <a:gd name="connsiteX0" fmla="*/ 456515 w 457752"/>
                      <a:gd name="connsiteY0" fmla="*/ 360126 h 448207"/>
                      <a:gd name="connsiteX1" fmla="*/ 321915 w 457752"/>
                      <a:gd name="connsiteY1" fmla="*/ 328771 h 448207"/>
                      <a:gd name="connsiteX2" fmla="*/ 208625 w 457752"/>
                      <a:gd name="connsiteY2" fmla="*/ 124650 h 448207"/>
                      <a:gd name="connsiteX3" fmla="*/ 157951 w 457752"/>
                      <a:gd name="connsiteY3" fmla="*/ 91726 h 448207"/>
                      <a:gd name="connsiteX4" fmla="*/ 111933 w 457752"/>
                      <a:gd name="connsiteY4" fmla="*/ 169277 h 448207"/>
                      <a:gd name="connsiteX5" fmla="*/ 231994 w 457752"/>
                      <a:gd name="connsiteY5" fmla="*/ 415304 h 448207"/>
                      <a:gd name="connsiteX6" fmla="*/ 445120 w 457752"/>
                      <a:gd name="connsiteY6" fmla="*/ 443696 h 448207"/>
                      <a:gd name="connsiteX7" fmla="*/ 456515 w 457752"/>
                      <a:gd name="connsiteY7" fmla="*/ 360126 h 448207"/>
                      <a:gd name="connsiteX0" fmla="*/ 456515 w 503685"/>
                      <a:gd name="connsiteY0" fmla="*/ 360126 h 448207"/>
                      <a:gd name="connsiteX1" fmla="*/ 321915 w 503685"/>
                      <a:gd name="connsiteY1" fmla="*/ 328771 h 448207"/>
                      <a:gd name="connsiteX2" fmla="*/ 208625 w 503685"/>
                      <a:gd name="connsiteY2" fmla="*/ 124650 h 448207"/>
                      <a:gd name="connsiteX3" fmla="*/ 157951 w 503685"/>
                      <a:gd name="connsiteY3" fmla="*/ 91726 h 448207"/>
                      <a:gd name="connsiteX4" fmla="*/ 111933 w 503685"/>
                      <a:gd name="connsiteY4" fmla="*/ 169277 h 448207"/>
                      <a:gd name="connsiteX5" fmla="*/ 231994 w 503685"/>
                      <a:gd name="connsiteY5" fmla="*/ 415304 h 448207"/>
                      <a:gd name="connsiteX6" fmla="*/ 445120 w 503685"/>
                      <a:gd name="connsiteY6" fmla="*/ 443696 h 448207"/>
                      <a:gd name="connsiteX7" fmla="*/ 456515 w 503685"/>
                      <a:gd name="connsiteY7" fmla="*/ 360126 h 448207"/>
                      <a:gd name="connsiteX0" fmla="*/ 456515 w 503685"/>
                      <a:gd name="connsiteY0" fmla="*/ 360126 h 448207"/>
                      <a:gd name="connsiteX1" fmla="*/ 321915 w 503685"/>
                      <a:gd name="connsiteY1" fmla="*/ 328771 h 448207"/>
                      <a:gd name="connsiteX2" fmla="*/ 208625 w 503685"/>
                      <a:gd name="connsiteY2" fmla="*/ 124650 h 448207"/>
                      <a:gd name="connsiteX3" fmla="*/ 157951 w 503685"/>
                      <a:gd name="connsiteY3" fmla="*/ 91726 h 448207"/>
                      <a:gd name="connsiteX4" fmla="*/ 111933 w 503685"/>
                      <a:gd name="connsiteY4" fmla="*/ 169277 h 448207"/>
                      <a:gd name="connsiteX5" fmla="*/ 231994 w 503685"/>
                      <a:gd name="connsiteY5" fmla="*/ 415304 h 448207"/>
                      <a:gd name="connsiteX6" fmla="*/ 445120 w 503685"/>
                      <a:gd name="connsiteY6" fmla="*/ 443696 h 448207"/>
                      <a:gd name="connsiteX7" fmla="*/ 456515 w 503685"/>
                      <a:gd name="connsiteY7" fmla="*/ 360126 h 448207"/>
                      <a:gd name="connsiteX0" fmla="*/ 456515 w 503685"/>
                      <a:gd name="connsiteY0" fmla="*/ 360126 h 446918"/>
                      <a:gd name="connsiteX1" fmla="*/ 321915 w 503685"/>
                      <a:gd name="connsiteY1" fmla="*/ 328771 h 446918"/>
                      <a:gd name="connsiteX2" fmla="*/ 208625 w 503685"/>
                      <a:gd name="connsiteY2" fmla="*/ 124650 h 446918"/>
                      <a:gd name="connsiteX3" fmla="*/ 157951 w 503685"/>
                      <a:gd name="connsiteY3" fmla="*/ 91726 h 446918"/>
                      <a:gd name="connsiteX4" fmla="*/ 111933 w 503685"/>
                      <a:gd name="connsiteY4" fmla="*/ 169277 h 446918"/>
                      <a:gd name="connsiteX5" fmla="*/ 234635 w 503685"/>
                      <a:gd name="connsiteY5" fmla="*/ 410588 h 446918"/>
                      <a:gd name="connsiteX6" fmla="*/ 445120 w 503685"/>
                      <a:gd name="connsiteY6" fmla="*/ 443696 h 446918"/>
                      <a:gd name="connsiteX7" fmla="*/ 456515 w 503685"/>
                      <a:gd name="connsiteY7" fmla="*/ 360126 h 446918"/>
                      <a:gd name="connsiteX0" fmla="*/ 456515 w 503685"/>
                      <a:gd name="connsiteY0" fmla="*/ 360126 h 445845"/>
                      <a:gd name="connsiteX1" fmla="*/ 321915 w 503685"/>
                      <a:gd name="connsiteY1" fmla="*/ 328771 h 445845"/>
                      <a:gd name="connsiteX2" fmla="*/ 208625 w 503685"/>
                      <a:gd name="connsiteY2" fmla="*/ 124650 h 445845"/>
                      <a:gd name="connsiteX3" fmla="*/ 157951 w 503685"/>
                      <a:gd name="connsiteY3" fmla="*/ 91726 h 445845"/>
                      <a:gd name="connsiteX4" fmla="*/ 111933 w 503685"/>
                      <a:gd name="connsiteY4" fmla="*/ 169277 h 445845"/>
                      <a:gd name="connsiteX5" fmla="*/ 234635 w 503685"/>
                      <a:gd name="connsiteY5" fmla="*/ 410588 h 445845"/>
                      <a:gd name="connsiteX6" fmla="*/ 445120 w 503685"/>
                      <a:gd name="connsiteY6" fmla="*/ 443696 h 445845"/>
                      <a:gd name="connsiteX7" fmla="*/ 456515 w 503685"/>
                      <a:gd name="connsiteY7" fmla="*/ 360126 h 445845"/>
                      <a:gd name="connsiteX0" fmla="*/ 456515 w 503685"/>
                      <a:gd name="connsiteY0" fmla="*/ 360126 h 445845"/>
                      <a:gd name="connsiteX1" fmla="*/ 321915 w 503685"/>
                      <a:gd name="connsiteY1" fmla="*/ 328771 h 445845"/>
                      <a:gd name="connsiteX2" fmla="*/ 208625 w 503685"/>
                      <a:gd name="connsiteY2" fmla="*/ 124650 h 445845"/>
                      <a:gd name="connsiteX3" fmla="*/ 157951 w 503685"/>
                      <a:gd name="connsiteY3" fmla="*/ 91726 h 445845"/>
                      <a:gd name="connsiteX4" fmla="*/ 111933 w 503685"/>
                      <a:gd name="connsiteY4" fmla="*/ 169277 h 445845"/>
                      <a:gd name="connsiteX5" fmla="*/ 234635 w 503685"/>
                      <a:gd name="connsiteY5" fmla="*/ 410588 h 445845"/>
                      <a:gd name="connsiteX6" fmla="*/ 445120 w 503685"/>
                      <a:gd name="connsiteY6" fmla="*/ 443696 h 445845"/>
                      <a:gd name="connsiteX7" fmla="*/ 456515 w 503685"/>
                      <a:gd name="connsiteY7" fmla="*/ 360126 h 445845"/>
                      <a:gd name="connsiteX0" fmla="*/ 456515 w 503686"/>
                      <a:gd name="connsiteY0" fmla="*/ 360126 h 445845"/>
                      <a:gd name="connsiteX1" fmla="*/ 321915 w 503686"/>
                      <a:gd name="connsiteY1" fmla="*/ 328771 h 445845"/>
                      <a:gd name="connsiteX2" fmla="*/ 208625 w 503686"/>
                      <a:gd name="connsiteY2" fmla="*/ 124650 h 445845"/>
                      <a:gd name="connsiteX3" fmla="*/ 157951 w 503686"/>
                      <a:gd name="connsiteY3" fmla="*/ 91726 h 445845"/>
                      <a:gd name="connsiteX4" fmla="*/ 111933 w 503686"/>
                      <a:gd name="connsiteY4" fmla="*/ 169277 h 445845"/>
                      <a:gd name="connsiteX5" fmla="*/ 234635 w 503686"/>
                      <a:gd name="connsiteY5" fmla="*/ 410588 h 445845"/>
                      <a:gd name="connsiteX6" fmla="*/ 445121 w 503686"/>
                      <a:gd name="connsiteY6" fmla="*/ 443696 h 445845"/>
                      <a:gd name="connsiteX7" fmla="*/ 456515 w 503686"/>
                      <a:gd name="connsiteY7" fmla="*/ 360126 h 445845"/>
                      <a:gd name="connsiteX0" fmla="*/ 456515 w 509996"/>
                      <a:gd name="connsiteY0" fmla="*/ 360126 h 445845"/>
                      <a:gd name="connsiteX1" fmla="*/ 321915 w 509996"/>
                      <a:gd name="connsiteY1" fmla="*/ 328771 h 445845"/>
                      <a:gd name="connsiteX2" fmla="*/ 208625 w 509996"/>
                      <a:gd name="connsiteY2" fmla="*/ 124650 h 445845"/>
                      <a:gd name="connsiteX3" fmla="*/ 157951 w 509996"/>
                      <a:gd name="connsiteY3" fmla="*/ 91726 h 445845"/>
                      <a:gd name="connsiteX4" fmla="*/ 111933 w 509996"/>
                      <a:gd name="connsiteY4" fmla="*/ 169277 h 445845"/>
                      <a:gd name="connsiteX5" fmla="*/ 234635 w 509996"/>
                      <a:gd name="connsiteY5" fmla="*/ 410588 h 445845"/>
                      <a:gd name="connsiteX6" fmla="*/ 445121 w 509996"/>
                      <a:gd name="connsiteY6" fmla="*/ 443696 h 445845"/>
                      <a:gd name="connsiteX7" fmla="*/ 456515 w 509996"/>
                      <a:gd name="connsiteY7" fmla="*/ 360126 h 445845"/>
                      <a:gd name="connsiteX0" fmla="*/ 456515 w 509997"/>
                      <a:gd name="connsiteY0" fmla="*/ 360126 h 445845"/>
                      <a:gd name="connsiteX1" fmla="*/ 296500 w 509997"/>
                      <a:gd name="connsiteY1" fmla="*/ 285693 h 445845"/>
                      <a:gd name="connsiteX2" fmla="*/ 208625 w 509997"/>
                      <a:gd name="connsiteY2" fmla="*/ 124650 h 445845"/>
                      <a:gd name="connsiteX3" fmla="*/ 157951 w 509997"/>
                      <a:gd name="connsiteY3" fmla="*/ 91726 h 445845"/>
                      <a:gd name="connsiteX4" fmla="*/ 111933 w 509997"/>
                      <a:gd name="connsiteY4" fmla="*/ 169277 h 445845"/>
                      <a:gd name="connsiteX5" fmla="*/ 234635 w 509997"/>
                      <a:gd name="connsiteY5" fmla="*/ 410588 h 445845"/>
                      <a:gd name="connsiteX6" fmla="*/ 445121 w 509997"/>
                      <a:gd name="connsiteY6" fmla="*/ 443696 h 445845"/>
                      <a:gd name="connsiteX7" fmla="*/ 456515 w 509997"/>
                      <a:gd name="connsiteY7" fmla="*/ 360126 h 445845"/>
                      <a:gd name="connsiteX0" fmla="*/ 456515 w 509997"/>
                      <a:gd name="connsiteY0" fmla="*/ 360126 h 444124"/>
                      <a:gd name="connsiteX1" fmla="*/ 296500 w 509997"/>
                      <a:gd name="connsiteY1" fmla="*/ 285693 h 444124"/>
                      <a:gd name="connsiteX2" fmla="*/ 208625 w 509997"/>
                      <a:gd name="connsiteY2" fmla="*/ 124650 h 444124"/>
                      <a:gd name="connsiteX3" fmla="*/ 157951 w 509997"/>
                      <a:gd name="connsiteY3" fmla="*/ 91726 h 444124"/>
                      <a:gd name="connsiteX4" fmla="*/ 111933 w 509997"/>
                      <a:gd name="connsiteY4" fmla="*/ 169277 h 444124"/>
                      <a:gd name="connsiteX5" fmla="*/ 223346 w 509997"/>
                      <a:gd name="connsiteY5" fmla="*/ 361250 h 444124"/>
                      <a:gd name="connsiteX6" fmla="*/ 445121 w 509997"/>
                      <a:gd name="connsiteY6" fmla="*/ 443696 h 444124"/>
                      <a:gd name="connsiteX7" fmla="*/ 456515 w 509997"/>
                      <a:gd name="connsiteY7" fmla="*/ 360126 h 444124"/>
                      <a:gd name="connsiteX0" fmla="*/ 456515 w 509997"/>
                      <a:gd name="connsiteY0" fmla="*/ 360126 h 444124"/>
                      <a:gd name="connsiteX1" fmla="*/ 296500 w 509997"/>
                      <a:gd name="connsiteY1" fmla="*/ 285693 h 444124"/>
                      <a:gd name="connsiteX2" fmla="*/ 208625 w 509997"/>
                      <a:gd name="connsiteY2" fmla="*/ 124650 h 444124"/>
                      <a:gd name="connsiteX3" fmla="*/ 157951 w 509997"/>
                      <a:gd name="connsiteY3" fmla="*/ 91726 h 444124"/>
                      <a:gd name="connsiteX4" fmla="*/ 111933 w 509997"/>
                      <a:gd name="connsiteY4" fmla="*/ 169277 h 444124"/>
                      <a:gd name="connsiteX5" fmla="*/ 223346 w 509997"/>
                      <a:gd name="connsiteY5" fmla="*/ 361250 h 444124"/>
                      <a:gd name="connsiteX6" fmla="*/ 445121 w 509997"/>
                      <a:gd name="connsiteY6" fmla="*/ 443696 h 444124"/>
                      <a:gd name="connsiteX7" fmla="*/ 456515 w 509997"/>
                      <a:gd name="connsiteY7" fmla="*/ 360126 h 444124"/>
                      <a:gd name="connsiteX0" fmla="*/ 456515 w 509997"/>
                      <a:gd name="connsiteY0" fmla="*/ 360126 h 444124"/>
                      <a:gd name="connsiteX1" fmla="*/ 296500 w 509997"/>
                      <a:gd name="connsiteY1" fmla="*/ 285693 h 444124"/>
                      <a:gd name="connsiteX2" fmla="*/ 208625 w 509997"/>
                      <a:gd name="connsiteY2" fmla="*/ 124650 h 444124"/>
                      <a:gd name="connsiteX3" fmla="*/ 157951 w 509997"/>
                      <a:gd name="connsiteY3" fmla="*/ 91726 h 444124"/>
                      <a:gd name="connsiteX4" fmla="*/ 111933 w 509997"/>
                      <a:gd name="connsiteY4" fmla="*/ 169277 h 444124"/>
                      <a:gd name="connsiteX5" fmla="*/ 210943 w 509997"/>
                      <a:gd name="connsiteY5" fmla="*/ 345483 h 444124"/>
                      <a:gd name="connsiteX6" fmla="*/ 445121 w 509997"/>
                      <a:gd name="connsiteY6" fmla="*/ 443696 h 444124"/>
                      <a:gd name="connsiteX7" fmla="*/ 456515 w 509997"/>
                      <a:gd name="connsiteY7" fmla="*/ 360126 h 444124"/>
                      <a:gd name="connsiteX0" fmla="*/ 456515 w 509997"/>
                      <a:gd name="connsiteY0" fmla="*/ 360126 h 444125"/>
                      <a:gd name="connsiteX1" fmla="*/ 296500 w 509997"/>
                      <a:gd name="connsiteY1" fmla="*/ 285693 h 444125"/>
                      <a:gd name="connsiteX2" fmla="*/ 208625 w 509997"/>
                      <a:gd name="connsiteY2" fmla="*/ 124650 h 444125"/>
                      <a:gd name="connsiteX3" fmla="*/ 157951 w 509997"/>
                      <a:gd name="connsiteY3" fmla="*/ 91726 h 444125"/>
                      <a:gd name="connsiteX4" fmla="*/ 111933 w 509997"/>
                      <a:gd name="connsiteY4" fmla="*/ 169277 h 444125"/>
                      <a:gd name="connsiteX5" fmla="*/ 210943 w 509997"/>
                      <a:gd name="connsiteY5" fmla="*/ 345483 h 444125"/>
                      <a:gd name="connsiteX6" fmla="*/ 445121 w 509997"/>
                      <a:gd name="connsiteY6" fmla="*/ 443696 h 444125"/>
                      <a:gd name="connsiteX7" fmla="*/ 456515 w 509997"/>
                      <a:gd name="connsiteY7" fmla="*/ 360126 h 444125"/>
                      <a:gd name="connsiteX0" fmla="*/ 465895 w 519377"/>
                      <a:gd name="connsiteY0" fmla="*/ 360443 h 444442"/>
                      <a:gd name="connsiteX1" fmla="*/ 305880 w 519377"/>
                      <a:gd name="connsiteY1" fmla="*/ 286010 h 444442"/>
                      <a:gd name="connsiteX2" fmla="*/ 218005 w 519377"/>
                      <a:gd name="connsiteY2" fmla="*/ 124967 h 444442"/>
                      <a:gd name="connsiteX3" fmla="*/ 167331 w 519377"/>
                      <a:gd name="connsiteY3" fmla="*/ 92043 h 444442"/>
                      <a:gd name="connsiteX4" fmla="*/ 109112 w 519377"/>
                      <a:gd name="connsiteY4" fmla="*/ 168608 h 444442"/>
                      <a:gd name="connsiteX5" fmla="*/ 220323 w 519377"/>
                      <a:gd name="connsiteY5" fmla="*/ 345800 h 444442"/>
                      <a:gd name="connsiteX6" fmla="*/ 454501 w 519377"/>
                      <a:gd name="connsiteY6" fmla="*/ 444013 h 444442"/>
                      <a:gd name="connsiteX7" fmla="*/ 465895 w 519377"/>
                      <a:gd name="connsiteY7" fmla="*/ 360443 h 444442"/>
                      <a:gd name="connsiteX0" fmla="*/ 444125 w 497607"/>
                      <a:gd name="connsiteY0" fmla="*/ 362687 h 446686"/>
                      <a:gd name="connsiteX1" fmla="*/ 284110 w 497607"/>
                      <a:gd name="connsiteY1" fmla="*/ 288254 h 446686"/>
                      <a:gd name="connsiteX2" fmla="*/ 196235 w 497607"/>
                      <a:gd name="connsiteY2" fmla="*/ 127211 h 446686"/>
                      <a:gd name="connsiteX3" fmla="*/ 145561 w 497607"/>
                      <a:gd name="connsiteY3" fmla="*/ 94287 h 446686"/>
                      <a:gd name="connsiteX4" fmla="*/ 87342 w 497607"/>
                      <a:gd name="connsiteY4" fmla="*/ 170852 h 446686"/>
                      <a:gd name="connsiteX5" fmla="*/ 198553 w 497607"/>
                      <a:gd name="connsiteY5" fmla="*/ 348044 h 446686"/>
                      <a:gd name="connsiteX6" fmla="*/ 432731 w 497607"/>
                      <a:gd name="connsiteY6" fmla="*/ 446257 h 446686"/>
                      <a:gd name="connsiteX7" fmla="*/ 444125 w 497607"/>
                      <a:gd name="connsiteY7" fmla="*/ 362687 h 446686"/>
                      <a:gd name="connsiteX0" fmla="*/ 439241 w 492723"/>
                      <a:gd name="connsiteY0" fmla="*/ 361337 h 445336"/>
                      <a:gd name="connsiteX1" fmla="*/ 279226 w 492723"/>
                      <a:gd name="connsiteY1" fmla="*/ 286904 h 445336"/>
                      <a:gd name="connsiteX2" fmla="*/ 191351 w 492723"/>
                      <a:gd name="connsiteY2" fmla="*/ 125861 h 445336"/>
                      <a:gd name="connsiteX3" fmla="*/ 140677 w 492723"/>
                      <a:gd name="connsiteY3" fmla="*/ 92937 h 445336"/>
                      <a:gd name="connsiteX4" fmla="*/ 82458 w 492723"/>
                      <a:gd name="connsiteY4" fmla="*/ 169502 h 445336"/>
                      <a:gd name="connsiteX5" fmla="*/ 193669 w 492723"/>
                      <a:gd name="connsiteY5" fmla="*/ 346694 h 445336"/>
                      <a:gd name="connsiteX6" fmla="*/ 427847 w 492723"/>
                      <a:gd name="connsiteY6" fmla="*/ 444907 h 445336"/>
                      <a:gd name="connsiteX7" fmla="*/ 439241 w 492723"/>
                      <a:gd name="connsiteY7" fmla="*/ 361337 h 445336"/>
                      <a:gd name="connsiteX0" fmla="*/ 439241 w 492723"/>
                      <a:gd name="connsiteY0" fmla="*/ 361337 h 445336"/>
                      <a:gd name="connsiteX1" fmla="*/ 279226 w 492723"/>
                      <a:gd name="connsiteY1" fmla="*/ 286904 h 445336"/>
                      <a:gd name="connsiteX2" fmla="*/ 191351 w 492723"/>
                      <a:gd name="connsiteY2" fmla="*/ 125861 h 445336"/>
                      <a:gd name="connsiteX3" fmla="*/ 140677 w 492723"/>
                      <a:gd name="connsiteY3" fmla="*/ 92937 h 445336"/>
                      <a:gd name="connsiteX4" fmla="*/ 82458 w 492723"/>
                      <a:gd name="connsiteY4" fmla="*/ 169502 h 445336"/>
                      <a:gd name="connsiteX5" fmla="*/ 193669 w 492723"/>
                      <a:gd name="connsiteY5" fmla="*/ 346694 h 445336"/>
                      <a:gd name="connsiteX6" fmla="*/ 427847 w 492723"/>
                      <a:gd name="connsiteY6" fmla="*/ 444907 h 445336"/>
                      <a:gd name="connsiteX7" fmla="*/ 439241 w 492723"/>
                      <a:gd name="connsiteY7" fmla="*/ 361337 h 445336"/>
                      <a:gd name="connsiteX0" fmla="*/ 439241 w 492723"/>
                      <a:gd name="connsiteY0" fmla="*/ 361337 h 445336"/>
                      <a:gd name="connsiteX1" fmla="*/ 279226 w 492723"/>
                      <a:gd name="connsiteY1" fmla="*/ 286904 h 445336"/>
                      <a:gd name="connsiteX2" fmla="*/ 191351 w 492723"/>
                      <a:gd name="connsiteY2" fmla="*/ 125861 h 445336"/>
                      <a:gd name="connsiteX3" fmla="*/ 140677 w 492723"/>
                      <a:gd name="connsiteY3" fmla="*/ 92937 h 445336"/>
                      <a:gd name="connsiteX4" fmla="*/ 82458 w 492723"/>
                      <a:gd name="connsiteY4" fmla="*/ 169502 h 445336"/>
                      <a:gd name="connsiteX5" fmla="*/ 193669 w 492723"/>
                      <a:gd name="connsiteY5" fmla="*/ 346694 h 445336"/>
                      <a:gd name="connsiteX6" fmla="*/ 427847 w 492723"/>
                      <a:gd name="connsiteY6" fmla="*/ 444907 h 445336"/>
                      <a:gd name="connsiteX7" fmla="*/ 439241 w 492723"/>
                      <a:gd name="connsiteY7" fmla="*/ 361337 h 445336"/>
                      <a:gd name="connsiteX0" fmla="*/ 439241 w 492723"/>
                      <a:gd name="connsiteY0" fmla="*/ 361337 h 445336"/>
                      <a:gd name="connsiteX1" fmla="*/ 279226 w 492723"/>
                      <a:gd name="connsiteY1" fmla="*/ 286904 h 445336"/>
                      <a:gd name="connsiteX2" fmla="*/ 191351 w 492723"/>
                      <a:gd name="connsiteY2" fmla="*/ 125861 h 445336"/>
                      <a:gd name="connsiteX3" fmla="*/ 140677 w 492723"/>
                      <a:gd name="connsiteY3" fmla="*/ 92937 h 445336"/>
                      <a:gd name="connsiteX4" fmla="*/ 82458 w 492723"/>
                      <a:gd name="connsiteY4" fmla="*/ 169502 h 445336"/>
                      <a:gd name="connsiteX5" fmla="*/ 193669 w 492723"/>
                      <a:gd name="connsiteY5" fmla="*/ 346694 h 445336"/>
                      <a:gd name="connsiteX6" fmla="*/ 427847 w 492723"/>
                      <a:gd name="connsiteY6" fmla="*/ 444907 h 445336"/>
                      <a:gd name="connsiteX7" fmla="*/ 439241 w 492723"/>
                      <a:gd name="connsiteY7" fmla="*/ 361337 h 445336"/>
                      <a:gd name="connsiteX0" fmla="*/ 433535 w 487017"/>
                      <a:gd name="connsiteY0" fmla="*/ 353975 h 437974"/>
                      <a:gd name="connsiteX1" fmla="*/ 273520 w 487017"/>
                      <a:gd name="connsiteY1" fmla="*/ 279542 h 437974"/>
                      <a:gd name="connsiteX2" fmla="*/ 185645 w 487017"/>
                      <a:gd name="connsiteY2" fmla="*/ 118499 h 437974"/>
                      <a:gd name="connsiteX3" fmla="*/ 134971 w 487017"/>
                      <a:gd name="connsiteY3" fmla="*/ 85575 h 437974"/>
                      <a:gd name="connsiteX4" fmla="*/ 76752 w 487017"/>
                      <a:gd name="connsiteY4" fmla="*/ 162140 h 437974"/>
                      <a:gd name="connsiteX5" fmla="*/ 187963 w 487017"/>
                      <a:gd name="connsiteY5" fmla="*/ 339332 h 437974"/>
                      <a:gd name="connsiteX6" fmla="*/ 422141 w 487017"/>
                      <a:gd name="connsiteY6" fmla="*/ 437545 h 437974"/>
                      <a:gd name="connsiteX7" fmla="*/ 433535 w 487017"/>
                      <a:gd name="connsiteY7" fmla="*/ 353975 h 437974"/>
                      <a:gd name="connsiteX0" fmla="*/ 434286 w 487768"/>
                      <a:gd name="connsiteY0" fmla="*/ 358235 h 442234"/>
                      <a:gd name="connsiteX1" fmla="*/ 274271 w 487768"/>
                      <a:gd name="connsiteY1" fmla="*/ 283802 h 442234"/>
                      <a:gd name="connsiteX2" fmla="*/ 186396 w 487768"/>
                      <a:gd name="connsiteY2" fmla="*/ 122759 h 442234"/>
                      <a:gd name="connsiteX3" fmla="*/ 135722 w 487768"/>
                      <a:gd name="connsiteY3" fmla="*/ 89835 h 442234"/>
                      <a:gd name="connsiteX4" fmla="*/ 77503 w 487768"/>
                      <a:gd name="connsiteY4" fmla="*/ 166400 h 442234"/>
                      <a:gd name="connsiteX5" fmla="*/ 188714 w 487768"/>
                      <a:gd name="connsiteY5" fmla="*/ 343592 h 442234"/>
                      <a:gd name="connsiteX6" fmla="*/ 422892 w 487768"/>
                      <a:gd name="connsiteY6" fmla="*/ 441805 h 442234"/>
                      <a:gd name="connsiteX7" fmla="*/ 434286 w 487768"/>
                      <a:gd name="connsiteY7" fmla="*/ 358235 h 442234"/>
                      <a:gd name="connsiteX0" fmla="*/ 441509 w 494991"/>
                      <a:gd name="connsiteY0" fmla="*/ 367126 h 451125"/>
                      <a:gd name="connsiteX1" fmla="*/ 281494 w 494991"/>
                      <a:gd name="connsiteY1" fmla="*/ 292693 h 451125"/>
                      <a:gd name="connsiteX2" fmla="*/ 193619 w 494991"/>
                      <a:gd name="connsiteY2" fmla="*/ 131650 h 451125"/>
                      <a:gd name="connsiteX3" fmla="*/ 142945 w 494991"/>
                      <a:gd name="connsiteY3" fmla="*/ 98726 h 451125"/>
                      <a:gd name="connsiteX4" fmla="*/ 84726 w 494991"/>
                      <a:gd name="connsiteY4" fmla="*/ 175291 h 451125"/>
                      <a:gd name="connsiteX5" fmla="*/ 195937 w 494991"/>
                      <a:gd name="connsiteY5" fmla="*/ 352483 h 451125"/>
                      <a:gd name="connsiteX6" fmla="*/ 430115 w 494991"/>
                      <a:gd name="connsiteY6" fmla="*/ 450696 h 451125"/>
                      <a:gd name="connsiteX7" fmla="*/ 441509 w 494991"/>
                      <a:gd name="connsiteY7" fmla="*/ 367126 h 451125"/>
                      <a:gd name="connsiteX0" fmla="*/ 417569 w 479969"/>
                      <a:gd name="connsiteY0" fmla="*/ 352960 h 451125"/>
                      <a:gd name="connsiteX1" fmla="*/ 281494 w 479969"/>
                      <a:gd name="connsiteY1" fmla="*/ 292693 h 451125"/>
                      <a:gd name="connsiteX2" fmla="*/ 193619 w 479969"/>
                      <a:gd name="connsiteY2" fmla="*/ 131650 h 451125"/>
                      <a:gd name="connsiteX3" fmla="*/ 142945 w 479969"/>
                      <a:gd name="connsiteY3" fmla="*/ 98726 h 451125"/>
                      <a:gd name="connsiteX4" fmla="*/ 84726 w 479969"/>
                      <a:gd name="connsiteY4" fmla="*/ 175291 h 451125"/>
                      <a:gd name="connsiteX5" fmla="*/ 195937 w 479969"/>
                      <a:gd name="connsiteY5" fmla="*/ 352483 h 451125"/>
                      <a:gd name="connsiteX6" fmla="*/ 430115 w 479969"/>
                      <a:gd name="connsiteY6" fmla="*/ 450696 h 451125"/>
                      <a:gd name="connsiteX7" fmla="*/ 417569 w 479969"/>
                      <a:gd name="connsiteY7" fmla="*/ 352960 h 451125"/>
                      <a:gd name="connsiteX0" fmla="*/ 417569 w 467599"/>
                      <a:gd name="connsiteY0" fmla="*/ 352960 h 446447"/>
                      <a:gd name="connsiteX1" fmla="*/ 281494 w 467599"/>
                      <a:gd name="connsiteY1" fmla="*/ 292693 h 446447"/>
                      <a:gd name="connsiteX2" fmla="*/ 193619 w 467599"/>
                      <a:gd name="connsiteY2" fmla="*/ 131650 h 446447"/>
                      <a:gd name="connsiteX3" fmla="*/ 142945 w 467599"/>
                      <a:gd name="connsiteY3" fmla="*/ 98726 h 446447"/>
                      <a:gd name="connsiteX4" fmla="*/ 84726 w 467599"/>
                      <a:gd name="connsiteY4" fmla="*/ 175291 h 446447"/>
                      <a:gd name="connsiteX5" fmla="*/ 195937 w 467599"/>
                      <a:gd name="connsiteY5" fmla="*/ 352483 h 446447"/>
                      <a:gd name="connsiteX6" fmla="*/ 394993 w 467599"/>
                      <a:gd name="connsiteY6" fmla="*/ 445977 h 446447"/>
                      <a:gd name="connsiteX7" fmla="*/ 417569 w 467599"/>
                      <a:gd name="connsiteY7" fmla="*/ 352960 h 446447"/>
                      <a:gd name="connsiteX0" fmla="*/ 417569 w 461060"/>
                      <a:gd name="connsiteY0" fmla="*/ 352960 h 446447"/>
                      <a:gd name="connsiteX1" fmla="*/ 281494 w 461060"/>
                      <a:gd name="connsiteY1" fmla="*/ 292693 h 446447"/>
                      <a:gd name="connsiteX2" fmla="*/ 193619 w 461060"/>
                      <a:gd name="connsiteY2" fmla="*/ 131650 h 446447"/>
                      <a:gd name="connsiteX3" fmla="*/ 142945 w 461060"/>
                      <a:gd name="connsiteY3" fmla="*/ 98726 h 446447"/>
                      <a:gd name="connsiteX4" fmla="*/ 84726 w 461060"/>
                      <a:gd name="connsiteY4" fmla="*/ 175291 h 446447"/>
                      <a:gd name="connsiteX5" fmla="*/ 195937 w 461060"/>
                      <a:gd name="connsiteY5" fmla="*/ 352483 h 446447"/>
                      <a:gd name="connsiteX6" fmla="*/ 394993 w 461060"/>
                      <a:gd name="connsiteY6" fmla="*/ 445977 h 446447"/>
                      <a:gd name="connsiteX7" fmla="*/ 417569 w 461060"/>
                      <a:gd name="connsiteY7" fmla="*/ 352960 h 446447"/>
                      <a:gd name="connsiteX0" fmla="*/ 417569 w 417569"/>
                      <a:gd name="connsiteY0" fmla="*/ 352960 h 446447"/>
                      <a:gd name="connsiteX1" fmla="*/ 281494 w 417569"/>
                      <a:gd name="connsiteY1" fmla="*/ 292693 h 446447"/>
                      <a:gd name="connsiteX2" fmla="*/ 193619 w 417569"/>
                      <a:gd name="connsiteY2" fmla="*/ 131650 h 446447"/>
                      <a:gd name="connsiteX3" fmla="*/ 142945 w 417569"/>
                      <a:gd name="connsiteY3" fmla="*/ 98726 h 446447"/>
                      <a:gd name="connsiteX4" fmla="*/ 84726 w 417569"/>
                      <a:gd name="connsiteY4" fmla="*/ 175291 h 446447"/>
                      <a:gd name="connsiteX5" fmla="*/ 195937 w 417569"/>
                      <a:gd name="connsiteY5" fmla="*/ 352483 h 446447"/>
                      <a:gd name="connsiteX6" fmla="*/ 394993 w 417569"/>
                      <a:gd name="connsiteY6" fmla="*/ 445977 h 446447"/>
                      <a:gd name="connsiteX7" fmla="*/ 417569 w 417569"/>
                      <a:gd name="connsiteY7" fmla="*/ 352960 h 446447"/>
                      <a:gd name="connsiteX0" fmla="*/ 402039 w 403535"/>
                      <a:gd name="connsiteY0" fmla="*/ 340414 h 446447"/>
                      <a:gd name="connsiteX1" fmla="*/ 281494 w 403535"/>
                      <a:gd name="connsiteY1" fmla="*/ 292693 h 446447"/>
                      <a:gd name="connsiteX2" fmla="*/ 193619 w 403535"/>
                      <a:gd name="connsiteY2" fmla="*/ 131650 h 446447"/>
                      <a:gd name="connsiteX3" fmla="*/ 142945 w 403535"/>
                      <a:gd name="connsiteY3" fmla="*/ 98726 h 446447"/>
                      <a:gd name="connsiteX4" fmla="*/ 84726 w 403535"/>
                      <a:gd name="connsiteY4" fmla="*/ 175291 h 446447"/>
                      <a:gd name="connsiteX5" fmla="*/ 195937 w 403535"/>
                      <a:gd name="connsiteY5" fmla="*/ 352483 h 446447"/>
                      <a:gd name="connsiteX6" fmla="*/ 394993 w 403535"/>
                      <a:gd name="connsiteY6" fmla="*/ 445977 h 446447"/>
                      <a:gd name="connsiteX7" fmla="*/ 402039 w 403535"/>
                      <a:gd name="connsiteY7" fmla="*/ 340414 h 446447"/>
                      <a:gd name="connsiteX0" fmla="*/ 403704 w 404242"/>
                      <a:gd name="connsiteY0" fmla="*/ 346194 h 446447"/>
                      <a:gd name="connsiteX1" fmla="*/ 281494 w 404242"/>
                      <a:gd name="connsiteY1" fmla="*/ 292693 h 446447"/>
                      <a:gd name="connsiteX2" fmla="*/ 193619 w 404242"/>
                      <a:gd name="connsiteY2" fmla="*/ 131650 h 446447"/>
                      <a:gd name="connsiteX3" fmla="*/ 142945 w 404242"/>
                      <a:gd name="connsiteY3" fmla="*/ 98726 h 446447"/>
                      <a:gd name="connsiteX4" fmla="*/ 84726 w 404242"/>
                      <a:gd name="connsiteY4" fmla="*/ 175291 h 446447"/>
                      <a:gd name="connsiteX5" fmla="*/ 195937 w 404242"/>
                      <a:gd name="connsiteY5" fmla="*/ 352483 h 446447"/>
                      <a:gd name="connsiteX6" fmla="*/ 394993 w 404242"/>
                      <a:gd name="connsiteY6" fmla="*/ 445977 h 446447"/>
                      <a:gd name="connsiteX7" fmla="*/ 403704 w 404242"/>
                      <a:gd name="connsiteY7" fmla="*/ 346194 h 446447"/>
                      <a:gd name="connsiteX0" fmla="*/ 408326 w 408326"/>
                      <a:gd name="connsiteY0" fmla="*/ 348449 h 446447"/>
                      <a:gd name="connsiteX1" fmla="*/ 281494 w 408326"/>
                      <a:gd name="connsiteY1" fmla="*/ 292693 h 446447"/>
                      <a:gd name="connsiteX2" fmla="*/ 193619 w 408326"/>
                      <a:gd name="connsiteY2" fmla="*/ 131650 h 446447"/>
                      <a:gd name="connsiteX3" fmla="*/ 142945 w 408326"/>
                      <a:gd name="connsiteY3" fmla="*/ 98726 h 446447"/>
                      <a:gd name="connsiteX4" fmla="*/ 84726 w 408326"/>
                      <a:gd name="connsiteY4" fmla="*/ 175291 h 446447"/>
                      <a:gd name="connsiteX5" fmla="*/ 195937 w 408326"/>
                      <a:gd name="connsiteY5" fmla="*/ 352483 h 446447"/>
                      <a:gd name="connsiteX6" fmla="*/ 394993 w 408326"/>
                      <a:gd name="connsiteY6" fmla="*/ 445977 h 446447"/>
                      <a:gd name="connsiteX7" fmla="*/ 408326 w 408326"/>
                      <a:gd name="connsiteY7" fmla="*/ 348449 h 446447"/>
                      <a:gd name="connsiteX0" fmla="*/ 408326 w 414810"/>
                      <a:gd name="connsiteY0" fmla="*/ 348449 h 446447"/>
                      <a:gd name="connsiteX1" fmla="*/ 281494 w 414810"/>
                      <a:gd name="connsiteY1" fmla="*/ 292693 h 446447"/>
                      <a:gd name="connsiteX2" fmla="*/ 193619 w 414810"/>
                      <a:gd name="connsiteY2" fmla="*/ 131650 h 446447"/>
                      <a:gd name="connsiteX3" fmla="*/ 142945 w 414810"/>
                      <a:gd name="connsiteY3" fmla="*/ 98726 h 446447"/>
                      <a:gd name="connsiteX4" fmla="*/ 84726 w 414810"/>
                      <a:gd name="connsiteY4" fmla="*/ 175291 h 446447"/>
                      <a:gd name="connsiteX5" fmla="*/ 195937 w 414810"/>
                      <a:gd name="connsiteY5" fmla="*/ 352483 h 446447"/>
                      <a:gd name="connsiteX6" fmla="*/ 394993 w 414810"/>
                      <a:gd name="connsiteY6" fmla="*/ 445977 h 446447"/>
                      <a:gd name="connsiteX7" fmla="*/ 408326 w 414810"/>
                      <a:gd name="connsiteY7" fmla="*/ 348449 h 446447"/>
                      <a:gd name="connsiteX0" fmla="*/ 408326 w 414765"/>
                      <a:gd name="connsiteY0" fmla="*/ 348449 h 438987"/>
                      <a:gd name="connsiteX1" fmla="*/ 281494 w 414765"/>
                      <a:gd name="connsiteY1" fmla="*/ 292693 h 438987"/>
                      <a:gd name="connsiteX2" fmla="*/ 193619 w 414765"/>
                      <a:gd name="connsiteY2" fmla="*/ 131650 h 438987"/>
                      <a:gd name="connsiteX3" fmla="*/ 142945 w 414765"/>
                      <a:gd name="connsiteY3" fmla="*/ 98726 h 438987"/>
                      <a:gd name="connsiteX4" fmla="*/ 84726 w 414765"/>
                      <a:gd name="connsiteY4" fmla="*/ 175291 h 438987"/>
                      <a:gd name="connsiteX5" fmla="*/ 195937 w 414765"/>
                      <a:gd name="connsiteY5" fmla="*/ 352483 h 438987"/>
                      <a:gd name="connsiteX6" fmla="*/ 394806 w 414765"/>
                      <a:gd name="connsiteY6" fmla="*/ 438434 h 438987"/>
                      <a:gd name="connsiteX7" fmla="*/ 408326 w 414765"/>
                      <a:gd name="connsiteY7" fmla="*/ 348449 h 438987"/>
                      <a:gd name="connsiteX0" fmla="*/ 408326 w 415735"/>
                      <a:gd name="connsiteY0" fmla="*/ 348449 h 438987"/>
                      <a:gd name="connsiteX1" fmla="*/ 281494 w 415735"/>
                      <a:gd name="connsiteY1" fmla="*/ 292693 h 438987"/>
                      <a:gd name="connsiteX2" fmla="*/ 193619 w 415735"/>
                      <a:gd name="connsiteY2" fmla="*/ 131650 h 438987"/>
                      <a:gd name="connsiteX3" fmla="*/ 142945 w 415735"/>
                      <a:gd name="connsiteY3" fmla="*/ 98726 h 438987"/>
                      <a:gd name="connsiteX4" fmla="*/ 84726 w 415735"/>
                      <a:gd name="connsiteY4" fmla="*/ 175291 h 438987"/>
                      <a:gd name="connsiteX5" fmla="*/ 195937 w 415735"/>
                      <a:gd name="connsiteY5" fmla="*/ 352483 h 438987"/>
                      <a:gd name="connsiteX6" fmla="*/ 394806 w 415735"/>
                      <a:gd name="connsiteY6" fmla="*/ 438434 h 438987"/>
                      <a:gd name="connsiteX7" fmla="*/ 408326 w 415735"/>
                      <a:gd name="connsiteY7" fmla="*/ 348449 h 438987"/>
                      <a:gd name="connsiteX0" fmla="*/ 408326 w 415735"/>
                      <a:gd name="connsiteY0" fmla="*/ 348448 h 438987"/>
                      <a:gd name="connsiteX1" fmla="*/ 281494 w 415735"/>
                      <a:gd name="connsiteY1" fmla="*/ 292693 h 438987"/>
                      <a:gd name="connsiteX2" fmla="*/ 193619 w 415735"/>
                      <a:gd name="connsiteY2" fmla="*/ 131650 h 438987"/>
                      <a:gd name="connsiteX3" fmla="*/ 142945 w 415735"/>
                      <a:gd name="connsiteY3" fmla="*/ 98726 h 438987"/>
                      <a:gd name="connsiteX4" fmla="*/ 84726 w 415735"/>
                      <a:gd name="connsiteY4" fmla="*/ 175291 h 438987"/>
                      <a:gd name="connsiteX5" fmla="*/ 195937 w 415735"/>
                      <a:gd name="connsiteY5" fmla="*/ 352483 h 438987"/>
                      <a:gd name="connsiteX6" fmla="*/ 394806 w 415735"/>
                      <a:gd name="connsiteY6" fmla="*/ 438434 h 438987"/>
                      <a:gd name="connsiteX7" fmla="*/ 408326 w 415735"/>
                      <a:gd name="connsiteY7" fmla="*/ 348448 h 438987"/>
                      <a:gd name="connsiteX0" fmla="*/ 403519 w 412513"/>
                      <a:gd name="connsiteY0" fmla="*/ 338650 h 438987"/>
                      <a:gd name="connsiteX1" fmla="*/ 281494 w 412513"/>
                      <a:gd name="connsiteY1" fmla="*/ 292693 h 438987"/>
                      <a:gd name="connsiteX2" fmla="*/ 193619 w 412513"/>
                      <a:gd name="connsiteY2" fmla="*/ 131650 h 438987"/>
                      <a:gd name="connsiteX3" fmla="*/ 142945 w 412513"/>
                      <a:gd name="connsiteY3" fmla="*/ 98726 h 438987"/>
                      <a:gd name="connsiteX4" fmla="*/ 84726 w 412513"/>
                      <a:gd name="connsiteY4" fmla="*/ 175291 h 438987"/>
                      <a:gd name="connsiteX5" fmla="*/ 195937 w 412513"/>
                      <a:gd name="connsiteY5" fmla="*/ 352483 h 438987"/>
                      <a:gd name="connsiteX6" fmla="*/ 394806 w 412513"/>
                      <a:gd name="connsiteY6" fmla="*/ 438434 h 438987"/>
                      <a:gd name="connsiteX7" fmla="*/ 403519 w 412513"/>
                      <a:gd name="connsiteY7" fmla="*/ 338650 h 438987"/>
                      <a:gd name="connsiteX0" fmla="*/ 403519 w 410874"/>
                      <a:gd name="connsiteY0" fmla="*/ 338650 h 422011"/>
                      <a:gd name="connsiteX1" fmla="*/ 281494 w 410874"/>
                      <a:gd name="connsiteY1" fmla="*/ 292693 h 422011"/>
                      <a:gd name="connsiteX2" fmla="*/ 193619 w 410874"/>
                      <a:gd name="connsiteY2" fmla="*/ 131650 h 422011"/>
                      <a:gd name="connsiteX3" fmla="*/ 142945 w 410874"/>
                      <a:gd name="connsiteY3" fmla="*/ 98726 h 422011"/>
                      <a:gd name="connsiteX4" fmla="*/ 84726 w 410874"/>
                      <a:gd name="connsiteY4" fmla="*/ 175291 h 422011"/>
                      <a:gd name="connsiteX5" fmla="*/ 195937 w 410874"/>
                      <a:gd name="connsiteY5" fmla="*/ 352483 h 422011"/>
                      <a:gd name="connsiteX6" fmla="*/ 389811 w 410874"/>
                      <a:gd name="connsiteY6" fmla="*/ 421094 h 422011"/>
                      <a:gd name="connsiteX7" fmla="*/ 403519 w 410874"/>
                      <a:gd name="connsiteY7" fmla="*/ 338650 h 422011"/>
                      <a:gd name="connsiteX0" fmla="*/ 403519 w 410874"/>
                      <a:gd name="connsiteY0" fmla="*/ 338650 h 421574"/>
                      <a:gd name="connsiteX1" fmla="*/ 281494 w 410874"/>
                      <a:gd name="connsiteY1" fmla="*/ 292693 h 421574"/>
                      <a:gd name="connsiteX2" fmla="*/ 193619 w 410874"/>
                      <a:gd name="connsiteY2" fmla="*/ 131650 h 421574"/>
                      <a:gd name="connsiteX3" fmla="*/ 142945 w 410874"/>
                      <a:gd name="connsiteY3" fmla="*/ 98726 h 421574"/>
                      <a:gd name="connsiteX4" fmla="*/ 84726 w 410874"/>
                      <a:gd name="connsiteY4" fmla="*/ 175291 h 421574"/>
                      <a:gd name="connsiteX5" fmla="*/ 195937 w 410874"/>
                      <a:gd name="connsiteY5" fmla="*/ 352483 h 421574"/>
                      <a:gd name="connsiteX6" fmla="*/ 389811 w 410874"/>
                      <a:gd name="connsiteY6" fmla="*/ 421094 h 421574"/>
                      <a:gd name="connsiteX7" fmla="*/ 403519 w 410874"/>
                      <a:gd name="connsiteY7" fmla="*/ 338650 h 421574"/>
                      <a:gd name="connsiteX0" fmla="*/ 409894 w 415743"/>
                      <a:gd name="connsiteY0" fmla="*/ 319404 h 421574"/>
                      <a:gd name="connsiteX1" fmla="*/ 281494 w 415743"/>
                      <a:gd name="connsiteY1" fmla="*/ 292693 h 421574"/>
                      <a:gd name="connsiteX2" fmla="*/ 193619 w 415743"/>
                      <a:gd name="connsiteY2" fmla="*/ 131650 h 421574"/>
                      <a:gd name="connsiteX3" fmla="*/ 142945 w 415743"/>
                      <a:gd name="connsiteY3" fmla="*/ 98726 h 421574"/>
                      <a:gd name="connsiteX4" fmla="*/ 84726 w 415743"/>
                      <a:gd name="connsiteY4" fmla="*/ 175291 h 421574"/>
                      <a:gd name="connsiteX5" fmla="*/ 195937 w 415743"/>
                      <a:gd name="connsiteY5" fmla="*/ 352483 h 421574"/>
                      <a:gd name="connsiteX6" fmla="*/ 389811 w 415743"/>
                      <a:gd name="connsiteY6" fmla="*/ 421094 h 421574"/>
                      <a:gd name="connsiteX7" fmla="*/ 409894 w 415743"/>
                      <a:gd name="connsiteY7" fmla="*/ 319404 h 421574"/>
                      <a:gd name="connsiteX0" fmla="*/ 409894 w 415400"/>
                      <a:gd name="connsiteY0" fmla="*/ 319404 h 408434"/>
                      <a:gd name="connsiteX1" fmla="*/ 281494 w 415400"/>
                      <a:gd name="connsiteY1" fmla="*/ 292693 h 408434"/>
                      <a:gd name="connsiteX2" fmla="*/ 193619 w 415400"/>
                      <a:gd name="connsiteY2" fmla="*/ 131650 h 408434"/>
                      <a:gd name="connsiteX3" fmla="*/ 142945 w 415400"/>
                      <a:gd name="connsiteY3" fmla="*/ 98726 h 408434"/>
                      <a:gd name="connsiteX4" fmla="*/ 84726 w 415400"/>
                      <a:gd name="connsiteY4" fmla="*/ 175291 h 408434"/>
                      <a:gd name="connsiteX5" fmla="*/ 195937 w 415400"/>
                      <a:gd name="connsiteY5" fmla="*/ 352483 h 408434"/>
                      <a:gd name="connsiteX6" fmla="*/ 387960 w 415400"/>
                      <a:gd name="connsiteY6" fmla="*/ 407772 h 408434"/>
                      <a:gd name="connsiteX7" fmla="*/ 409894 w 415400"/>
                      <a:gd name="connsiteY7" fmla="*/ 319404 h 408434"/>
                      <a:gd name="connsiteX0" fmla="*/ 409894 w 415400"/>
                      <a:gd name="connsiteY0" fmla="*/ 319404 h 408434"/>
                      <a:gd name="connsiteX1" fmla="*/ 268089 w 415400"/>
                      <a:gd name="connsiteY1" fmla="*/ 273732 h 408434"/>
                      <a:gd name="connsiteX2" fmla="*/ 193619 w 415400"/>
                      <a:gd name="connsiteY2" fmla="*/ 131650 h 408434"/>
                      <a:gd name="connsiteX3" fmla="*/ 142945 w 415400"/>
                      <a:gd name="connsiteY3" fmla="*/ 98726 h 408434"/>
                      <a:gd name="connsiteX4" fmla="*/ 84726 w 415400"/>
                      <a:gd name="connsiteY4" fmla="*/ 175291 h 408434"/>
                      <a:gd name="connsiteX5" fmla="*/ 195937 w 415400"/>
                      <a:gd name="connsiteY5" fmla="*/ 352483 h 408434"/>
                      <a:gd name="connsiteX6" fmla="*/ 387960 w 415400"/>
                      <a:gd name="connsiteY6" fmla="*/ 407772 h 408434"/>
                      <a:gd name="connsiteX7" fmla="*/ 409894 w 415400"/>
                      <a:gd name="connsiteY7" fmla="*/ 319404 h 408434"/>
                      <a:gd name="connsiteX0" fmla="*/ 409894 w 415400"/>
                      <a:gd name="connsiteY0" fmla="*/ 319404 h 408434"/>
                      <a:gd name="connsiteX1" fmla="*/ 268089 w 415400"/>
                      <a:gd name="connsiteY1" fmla="*/ 273732 h 408434"/>
                      <a:gd name="connsiteX2" fmla="*/ 193619 w 415400"/>
                      <a:gd name="connsiteY2" fmla="*/ 131650 h 408434"/>
                      <a:gd name="connsiteX3" fmla="*/ 142945 w 415400"/>
                      <a:gd name="connsiteY3" fmla="*/ 98726 h 408434"/>
                      <a:gd name="connsiteX4" fmla="*/ 84726 w 415400"/>
                      <a:gd name="connsiteY4" fmla="*/ 175291 h 408434"/>
                      <a:gd name="connsiteX5" fmla="*/ 195937 w 415400"/>
                      <a:gd name="connsiteY5" fmla="*/ 352483 h 408434"/>
                      <a:gd name="connsiteX6" fmla="*/ 387960 w 415400"/>
                      <a:gd name="connsiteY6" fmla="*/ 407772 h 408434"/>
                      <a:gd name="connsiteX7" fmla="*/ 409894 w 415400"/>
                      <a:gd name="connsiteY7" fmla="*/ 319404 h 408434"/>
                      <a:gd name="connsiteX0" fmla="*/ 409894 w 415400"/>
                      <a:gd name="connsiteY0" fmla="*/ 319404 h 408434"/>
                      <a:gd name="connsiteX1" fmla="*/ 371651 w 415400"/>
                      <a:gd name="connsiteY1" fmla="*/ 310930 h 408434"/>
                      <a:gd name="connsiteX2" fmla="*/ 268089 w 415400"/>
                      <a:gd name="connsiteY2" fmla="*/ 273732 h 408434"/>
                      <a:gd name="connsiteX3" fmla="*/ 193619 w 415400"/>
                      <a:gd name="connsiteY3" fmla="*/ 131650 h 408434"/>
                      <a:gd name="connsiteX4" fmla="*/ 142945 w 415400"/>
                      <a:gd name="connsiteY4" fmla="*/ 98726 h 408434"/>
                      <a:gd name="connsiteX5" fmla="*/ 84726 w 415400"/>
                      <a:gd name="connsiteY5" fmla="*/ 175291 h 408434"/>
                      <a:gd name="connsiteX6" fmla="*/ 195937 w 415400"/>
                      <a:gd name="connsiteY6" fmla="*/ 352483 h 408434"/>
                      <a:gd name="connsiteX7" fmla="*/ 387960 w 415400"/>
                      <a:gd name="connsiteY7" fmla="*/ 407772 h 408434"/>
                      <a:gd name="connsiteX8" fmla="*/ 409894 w 415400"/>
                      <a:gd name="connsiteY8" fmla="*/ 319404 h 408434"/>
                      <a:gd name="connsiteX0" fmla="*/ 409894 w 427565"/>
                      <a:gd name="connsiteY0" fmla="*/ 319404 h 408434"/>
                      <a:gd name="connsiteX1" fmla="*/ 371651 w 427565"/>
                      <a:gd name="connsiteY1" fmla="*/ 310930 h 408434"/>
                      <a:gd name="connsiteX2" fmla="*/ 268089 w 427565"/>
                      <a:gd name="connsiteY2" fmla="*/ 273732 h 408434"/>
                      <a:gd name="connsiteX3" fmla="*/ 193619 w 427565"/>
                      <a:gd name="connsiteY3" fmla="*/ 131650 h 408434"/>
                      <a:gd name="connsiteX4" fmla="*/ 142945 w 427565"/>
                      <a:gd name="connsiteY4" fmla="*/ 98726 h 408434"/>
                      <a:gd name="connsiteX5" fmla="*/ 84726 w 427565"/>
                      <a:gd name="connsiteY5" fmla="*/ 175291 h 408434"/>
                      <a:gd name="connsiteX6" fmla="*/ 195937 w 427565"/>
                      <a:gd name="connsiteY6" fmla="*/ 352483 h 408434"/>
                      <a:gd name="connsiteX7" fmla="*/ 387960 w 427565"/>
                      <a:gd name="connsiteY7" fmla="*/ 407772 h 408434"/>
                      <a:gd name="connsiteX8" fmla="*/ 409894 w 427565"/>
                      <a:gd name="connsiteY8" fmla="*/ 319404 h 408434"/>
                      <a:gd name="connsiteX0" fmla="*/ 409894 w 444694"/>
                      <a:gd name="connsiteY0" fmla="*/ 319404 h 408434"/>
                      <a:gd name="connsiteX1" fmla="*/ 371651 w 444694"/>
                      <a:gd name="connsiteY1" fmla="*/ 310930 h 408434"/>
                      <a:gd name="connsiteX2" fmla="*/ 268089 w 444694"/>
                      <a:gd name="connsiteY2" fmla="*/ 273732 h 408434"/>
                      <a:gd name="connsiteX3" fmla="*/ 193619 w 444694"/>
                      <a:gd name="connsiteY3" fmla="*/ 131650 h 408434"/>
                      <a:gd name="connsiteX4" fmla="*/ 142945 w 444694"/>
                      <a:gd name="connsiteY4" fmla="*/ 98726 h 408434"/>
                      <a:gd name="connsiteX5" fmla="*/ 84726 w 444694"/>
                      <a:gd name="connsiteY5" fmla="*/ 175291 h 408434"/>
                      <a:gd name="connsiteX6" fmla="*/ 195937 w 444694"/>
                      <a:gd name="connsiteY6" fmla="*/ 352483 h 408434"/>
                      <a:gd name="connsiteX7" fmla="*/ 387960 w 444694"/>
                      <a:gd name="connsiteY7" fmla="*/ 407772 h 408434"/>
                      <a:gd name="connsiteX8" fmla="*/ 409894 w 444694"/>
                      <a:gd name="connsiteY8" fmla="*/ 319404 h 408434"/>
                      <a:gd name="connsiteX0" fmla="*/ 409894 w 446535"/>
                      <a:gd name="connsiteY0" fmla="*/ 319404 h 408434"/>
                      <a:gd name="connsiteX1" fmla="*/ 371651 w 446535"/>
                      <a:gd name="connsiteY1" fmla="*/ 310930 h 408434"/>
                      <a:gd name="connsiteX2" fmla="*/ 268089 w 446535"/>
                      <a:gd name="connsiteY2" fmla="*/ 273732 h 408434"/>
                      <a:gd name="connsiteX3" fmla="*/ 193619 w 446535"/>
                      <a:gd name="connsiteY3" fmla="*/ 131650 h 408434"/>
                      <a:gd name="connsiteX4" fmla="*/ 142945 w 446535"/>
                      <a:gd name="connsiteY4" fmla="*/ 98726 h 408434"/>
                      <a:gd name="connsiteX5" fmla="*/ 84726 w 446535"/>
                      <a:gd name="connsiteY5" fmla="*/ 175291 h 408434"/>
                      <a:gd name="connsiteX6" fmla="*/ 195937 w 446535"/>
                      <a:gd name="connsiteY6" fmla="*/ 352483 h 408434"/>
                      <a:gd name="connsiteX7" fmla="*/ 387960 w 446535"/>
                      <a:gd name="connsiteY7" fmla="*/ 407772 h 408434"/>
                      <a:gd name="connsiteX8" fmla="*/ 409894 w 446535"/>
                      <a:gd name="connsiteY8" fmla="*/ 319404 h 408434"/>
                      <a:gd name="connsiteX0" fmla="*/ 409894 w 446535"/>
                      <a:gd name="connsiteY0" fmla="*/ 319404 h 408434"/>
                      <a:gd name="connsiteX1" fmla="*/ 268089 w 446535"/>
                      <a:gd name="connsiteY1" fmla="*/ 273732 h 408434"/>
                      <a:gd name="connsiteX2" fmla="*/ 193619 w 446535"/>
                      <a:gd name="connsiteY2" fmla="*/ 131650 h 408434"/>
                      <a:gd name="connsiteX3" fmla="*/ 142945 w 446535"/>
                      <a:gd name="connsiteY3" fmla="*/ 98726 h 408434"/>
                      <a:gd name="connsiteX4" fmla="*/ 84726 w 446535"/>
                      <a:gd name="connsiteY4" fmla="*/ 175291 h 408434"/>
                      <a:gd name="connsiteX5" fmla="*/ 195937 w 446535"/>
                      <a:gd name="connsiteY5" fmla="*/ 352483 h 408434"/>
                      <a:gd name="connsiteX6" fmla="*/ 387960 w 446535"/>
                      <a:gd name="connsiteY6" fmla="*/ 407772 h 408434"/>
                      <a:gd name="connsiteX7" fmla="*/ 409894 w 446535"/>
                      <a:gd name="connsiteY7" fmla="*/ 319404 h 408434"/>
                      <a:gd name="connsiteX0" fmla="*/ 409894 w 446535"/>
                      <a:gd name="connsiteY0" fmla="*/ 319404 h 408434"/>
                      <a:gd name="connsiteX1" fmla="*/ 268089 w 446535"/>
                      <a:gd name="connsiteY1" fmla="*/ 273732 h 408434"/>
                      <a:gd name="connsiteX2" fmla="*/ 193619 w 446535"/>
                      <a:gd name="connsiteY2" fmla="*/ 131650 h 408434"/>
                      <a:gd name="connsiteX3" fmla="*/ 142945 w 446535"/>
                      <a:gd name="connsiteY3" fmla="*/ 98726 h 408434"/>
                      <a:gd name="connsiteX4" fmla="*/ 84726 w 446535"/>
                      <a:gd name="connsiteY4" fmla="*/ 175291 h 408434"/>
                      <a:gd name="connsiteX5" fmla="*/ 195937 w 446535"/>
                      <a:gd name="connsiteY5" fmla="*/ 352483 h 408434"/>
                      <a:gd name="connsiteX6" fmla="*/ 387960 w 446535"/>
                      <a:gd name="connsiteY6" fmla="*/ 407772 h 408434"/>
                      <a:gd name="connsiteX7" fmla="*/ 409894 w 446535"/>
                      <a:gd name="connsiteY7" fmla="*/ 319404 h 408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6535" h="408434">
                        <a:moveTo>
                          <a:pt x="409894" y="319404"/>
                        </a:moveTo>
                        <a:cubicBezTo>
                          <a:pt x="376724" y="307283"/>
                          <a:pt x="304135" y="305024"/>
                          <a:pt x="268089" y="273732"/>
                        </a:cubicBezTo>
                        <a:cubicBezTo>
                          <a:pt x="244171" y="230813"/>
                          <a:pt x="220946" y="171157"/>
                          <a:pt x="193619" y="131650"/>
                        </a:cubicBezTo>
                        <a:cubicBezTo>
                          <a:pt x="257659" y="42268"/>
                          <a:pt x="161091" y="67749"/>
                          <a:pt x="142945" y="98726"/>
                        </a:cubicBezTo>
                        <a:cubicBezTo>
                          <a:pt x="167034" y="-62192"/>
                          <a:pt x="-144649" y="-19171"/>
                          <a:pt x="84726" y="175291"/>
                        </a:cubicBezTo>
                        <a:cubicBezTo>
                          <a:pt x="140793" y="260898"/>
                          <a:pt x="157664" y="322825"/>
                          <a:pt x="195937" y="352483"/>
                        </a:cubicBezTo>
                        <a:cubicBezTo>
                          <a:pt x="226610" y="383375"/>
                          <a:pt x="367936" y="413295"/>
                          <a:pt x="387960" y="407772"/>
                        </a:cubicBezTo>
                        <a:cubicBezTo>
                          <a:pt x="455790" y="400527"/>
                          <a:pt x="466849" y="327920"/>
                          <a:pt x="409894" y="319404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41" name="フリーフォーム 40"/>
                <p:cNvSpPr/>
                <p:nvPr/>
              </p:nvSpPr>
              <p:spPr>
                <a:xfrm>
                  <a:off x="2884589" y="3190589"/>
                  <a:ext cx="402960" cy="114064"/>
                </a:xfrm>
                <a:custGeom>
                  <a:avLst/>
                  <a:gdLst>
                    <a:gd name="connsiteX0" fmla="*/ 0 w 513080"/>
                    <a:gd name="connsiteY0" fmla="*/ 0 h 71120"/>
                    <a:gd name="connsiteX1" fmla="*/ 467360 w 513080"/>
                    <a:gd name="connsiteY1" fmla="*/ 0 h 71120"/>
                    <a:gd name="connsiteX2" fmla="*/ 513080 w 513080"/>
                    <a:gd name="connsiteY2" fmla="*/ 71120 h 71120"/>
                    <a:gd name="connsiteX3" fmla="*/ 513080 w 513080"/>
                    <a:gd name="connsiteY3" fmla="*/ 71120 h 71120"/>
                    <a:gd name="connsiteX0" fmla="*/ 0 w 490220"/>
                    <a:gd name="connsiteY0" fmla="*/ 0 h 107315"/>
                    <a:gd name="connsiteX1" fmla="*/ 444500 w 490220"/>
                    <a:gd name="connsiteY1" fmla="*/ 36195 h 107315"/>
                    <a:gd name="connsiteX2" fmla="*/ 490220 w 490220"/>
                    <a:gd name="connsiteY2" fmla="*/ 107315 h 107315"/>
                    <a:gd name="connsiteX3" fmla="*/ 490220 w 490220"/>
                    <a:gd name="connsiteY3" fmla="*/ 107315 h 107315"/>
                    <a:gd name="connsiteX0" fmla="*/ 0 w 490220"/>
                    <a:gd name="connsiteY0" fmla="*/ 0 h 107315"/>
                    <a:gd name="connsiteX1" fmla="*/ 444500 w 490220"/>
                    <a:gd name="connsiteY1" fmla="*/ 36195 h 107315"/>
                    <a:gd name="connsiteX2" fmla="*/ 490220 w 490220"/>
                    <a:gd name="connsiteY2" fmla="*/ 107315 h 107315"/>
                    <a:gd name="connsiteX3" fmla="*/ 490220 w 490220"/>
                    <a:gd name="connsiteY3" fmla="*/ 107315 h 107315"/>
                    <a:gd name="connsiteX0" fmla="*/ 0 w 490220"/>
                    <a:gd name="connsiteY0" fmla="*/ 0 h 107315"/>
                    <a:gd name="connsiteX1" fmla="*/ 429260 w 490220"/>
                    <a:gd name="connsiteY1" fmla="*/ 1905 h 107315"/>
                    <a:gd name="connsiteX2" fmla="*/ 490220 w 490220"/>
                    <a:gd name="connsiteY2" fmla="*/ 107315 h 107315"/>
                    <a:gd name="connsiteX3" fmla="*/ 490220 w 490220"/>
                    <a:gd name="connsiteY3" fmla="*/ 107315 h 107315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3" fmla="*/ 490220 w 490220"/>
                    <a:gd name="connsiteY3" fmla="*/ 107315 h 129069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3" fmla="*/ 490220 w 490220"/>
                    <a:gd name="connsiteY3" fmla="*/ 107315 h 129069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3" fmla="*/ 490220 w 490220"/>
                    <a:gd name="connsiteY3" fmla="*/ 107315 h 129069"/>
                    <a:gd name="connsiteX0" fmla="*/ 0 w 537845"/>
                    <a:gd name="connsiteY0" fmla="*/ 0 h 129069"/>
                    <a:gd name="connsiteX1" fmla="*/ 429260 w 537845"/>
                    <a:gd name="connsiteY1" fmla="*/ 1905 h 129069"/>
                    <a:gd name="connsiteX2" fmla="*/ 490220 w 537845"/>
                    <a:gd name="connsiteY2" fmla="*/ 107315 h 129069"/>
                    <a:gd name="connsiteX3" fmla="*/ 537845 w 537845"/>
                    <a:gd name="connsiteY3" fmla="*/ 105410 h 129069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0" fmla="*/ 0 w 465455"/>
                    <a:gd name="connsiteY0" fmla="*/ 0 h 129069"/>
                    <a:gd name="connsiteX1" fmla="*/ 429260 w 465455"/>
                    <a:gd name="connsiteY1" fmla="*/ 1905 h 129069"/>
                    <a:gd name="connsiteX2" fmla="*/ 465455 w 465455"/>
                    <a:gd name="connsiteY2" fmla="*/ 55880 h 129069"/>
                    <a:gd name="connsiteX0" fmla="*/ 0 w 465455"/>
                    <a:gd name="connsiteY0" fmla="*/ 0 h 129069"/>
                    <a:gd name="connsiteX1" fmla="*/ 429260 w 465455"/>
                    <a:gd name="connsiteY1" fmla="*/ 1905 h 129069"/>
                    <a:gd name="connsiteX2" fmla="*/ 465455 w 465455"/>
                    <a:gd name="connsiteY2" fmla="*/ 55880 h 129069"/>
                    <a:gd name="connsiteX0" fmla="*/ 0 w 471170"/>
                    <a:gd name="connsiteY0" fmla="*/ 0 h 129069"/>
                    <a:gd name="connsiteX1" fmla="*/ 429260 w 471170"/>
                    <a:gd name="connsiteY1" fmla="*/ 1905 h 129069"/>
                    <a:gd name="connsiteX2" fmla="*/ 471170 w 471170"/>
                    <a:gd name="connsiteY2" fmla="*/ 52070 h 129069"/>
                    <a:gd name="connsiteX0" fmla="*/ 0 w 471170"/>
                    <a:gd name="connsiteY0" fmla="*/ 0 h 141314"/>
                    <a:gd name="connsiteX1" fmla="*/ 421640 w 471170"/>
                    <a:gd name="connsiteY1" fmla="*/ 26670 h 141314"/>
                    <a:gd name="connsiteX2" fmla="*/ 471170 w 471170"/>
                    <a:gd name="connsiteY2" fmla="*/ 52070 h 141314"/>
                    <a:gd name="connsiteX0" fmla="*/ 0 w 471170"/>
                    <a:gd name="connsiteY0" fmla="*/ 0 h 141314"/>
                    <a:gd name="connsiteX1" fmla="*/ 421640 w 471170"/>
                    <a:gd name="connsiteY1" fmla="*/ 26670 h 141314"/>
                    <a:gd name="connsiteX2" fmla="*/ 471170 w 471170"/>
                    <a:gd name="connsiteY2" fmla="*/ 52070 h 141314"/>
                    <a:gd name="connsiteX0" fmla="*/ 0 w 471170"/>
                    <a:gd name="connsiteY0" fmla="*/ 0 h 134780"/>
                    <a:gd name="connsiteX1" fmla="*/ 421640 w 471170"/>
                    <a:gd name="connsiteY1" fmla="*/ 26670 h 134780"/>
                    <a:gd name="connsiteX2" fmla="*/ 471170 w 471170"/>
                    <a:gd name="connsiteY2" fmla="*/ 52070 h 13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170" h="134780">
                      <a:moveTo>
                        <a:pt x="0" y="0"/>
                      </a:moveTo>
                      <a:cubicBezTo>
                        <a:pt x="71967" y="187325"/>
                        <a:pt x="336338" y="163195"/>
                        <a:pt x="421640" y="26670"/>
                      </a:cubicBezTo>
                      <a:cubicBezTo>
                        <a:pt x="413385" y="71332"/>
                        <a:pt x="449263" y="67204"/>
                        <a:pt x="471170" y="52070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3" name="グループ化 32"/>
              <p:cNvGrpSpPr>
                <a:grpSpLocks noChangeAspect="1"/>
              </p:cNvGrpSpPr>
              <p:nvPr/>
            </p:nvGrpSpPr>
            <p:grpSpPr>
              <a:xfrm>
                <a:off x="1725864" y="2683226"/>
                <a:ext cx="784556" cy="653500"/>
                <a:chOff x="599204" y="546859"/>
                <a:chExt cx="1027752" cy="856071"/>
              </a:xfrm>
            </p:grpSpPr>
            <p:sp>
              <p:nvSpPr>
                <p:cNvPr id="28" name="フリーフォーム 27"/>
                <p:cNvSpPr/>
                <p:nvPr/>
              </p:nvSpPr>
              <p:spPr>
                <a:xfrm>
                  <a:off x="1073945" y="546859"/>
                  <a:ext cx="72305" cy="179422"/>
                </a:xfrm>
                <a:custGeom>
                  <a:avLst/>
                  <a:gdLst>
                    <a:gd name="connsiteX0" fmla="*/ 19050 w 85725"/>
                    <a:gd name="connsiteY0" fmla="*/ 161925 h 161925"/>
                    <a:gd name="connsiteX1" fmla="*/ 0 w 85725"/>
                    <a:gd name="connsiteY1" fmla="*/ 0 h 161925"/>
                    <a:gd name="connsiteX2" fmla="*/ 85725 w 85725"/>
                    <a:gd name="connsiteY2" fmla="*/ 2382 h 161925"/>
                    <a:gd name="connsiteX3" fmla="*/ 19050 w 85725"/>
                    <a:gd name="connsiteY3" fmla="*/ 161925 h 161925"/>
                    <a:gd name="connsiteX0" fmla="*/ 19050 w 91207"/>
                    <a:gd name="connsiteY0" fmla="*/ 161925 h 161925"/>
                    <a:gd name="connsiteX1" fmla="*/ 0 w 91207"/>
                    <a:gd name="connsiteY1" fmla="*/ 0 h 161925"/>
                    <a:gd name="connsiteX2" fmla="*/ 85725 w 91207"/>
                    <a:gd name="connsiteY2" fmla="*/ 2382 h 161925"/>
                    <a:gd name="connsiteX3" fmla="*/ 19050 w 91207"/>
                    <a:gd name="connsiteY3" fmla="*/ 161925 h 161925"/>
                    <a:gd name="connsiteX0" fmla="*/ 19050 w 91207"/>
                    <a:gd name="connsiteY0" fmla="*/ 161925 h 161925"/>
                    <a:gd name="connsiteX1" fmla="*/ 0 w 91207"/>
                    <a:gd name="connsiteY1" fmla="*/ 0 h 161925"/>
                    <a:gd name="connsiteX2" fmla="*/ 85725 w 91207"/>
                    <a:gd name="connsiteY2" fmla="*/ 2382 h 161925"/>
                    <a:gd name="connsiteX3" fmla="*/ 19050 w 91207"/>
                    <a:gd name="connsiteY3" fmla="*/ 161925 h 161925"/>
                    <a:gd name="connsiteX0" fmla="*/ 2381 w 74538"/>
                    <a:gd name="connsiteY0" fmla="*/ 166687 h 166687"/>
                    <a:gd name="connsiteX1" fmla="*/ 0 w 74538"/>
                    <a:gd name="connsiteY1" fmla="*/ 0 h 166687"/>
                    <a:gd name="connsiteX2" fmla="*/ 69056 w 74538"/>
                    <a:gd name="connsiteY2" fmla="*/ 7144 h 166687"/>
                    <a:gd name="connsiteX3" fmla="*/ 2381 w 74538"/>
                    <a:gd name="connsiteY3" fmla="*/ 166687 h 166687"/>
                    <a:gd name="connsiteX0" fmla="*/ 2381 w 74538"/>
                    <a:gd name="connsiteY0" fmla="*/ 170932 h 170932"/>
                    <a:gd name="connsiteX1" fmla="*/ 0 w 74538"/>
                    <a:gd name="connsiteY1" fmla="*/ 4245 h 170932"/>
                    <a:gd name="connsiteX2" fmla="*/ 69056 w 74538"/>
                    <a:gd name="connsiteY2" fmla="*/ 11389 h 170932"/>
                    <a:gd name="connsiteX3" fmla="*/ 2381 w 74538"/>
                    <a:gd name="connsiteY3" fmla="*/ 170932 h 170932"/>
                    <a:gd name="connsiteX0" fmla="*/ 2381 w 70082"/>
                    <a:gd name="connsiteY0" fmla="*/ 179422 h 179422"/>
                    <a:gd name="connsiteX1" fmla="*/ 0 w 70082"/>
                    <a:gd name="connsiteY1" fmla="*/ 12735 h 179422"/>
                    <a:gd name="connsiteX2" fmla="*/ 64293 w 70082"/>
                    <a:gd name="connsiteY2" fmla="*/ 829 h 179422"/>
                    <a:gd name="connsiteX3" fmla="*/ 2381 w 70082"/>
                    <a:gd name="connsiteY3" fmla="*/ 179422 h 179422"/>
                    <a:gd name="connsiteX0" fmla="*/ 2381 w 72305"/>
                    <a:gd name="connsiteY0" fmla="*/ 179422 h 179422"/>
                    <a:gd name="connsiteX1" fmla="*/ 0 w 72305"/>
                    <a:gd name="connsiteY1" fmla="*/ 12735 h 179422"/>
                    <a:gd name="connsiteX2" fmla="*/ 64293 w 72305"/>
                    <a:gd name="connsiteY2" fmla="*/ 829 h 179422"/>
                    <a:gd name="connsiteX3" fmla="*/ 2381 w 72305"/>
                    <a:gd name="connsiteY3" fmla="*/ 179422 h 1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305" h="179422">
                      <a:moveTo>
                        <a:pt x="2381" y="179422"/>
                      </a:moveTo>
                      <a:cubicBezTo>
                        <a:pt x="-3969" y="125447"/>
                        <a:pt x="65881" y="73854"/>
                        <a:pt x="0" y="12735"/>
                      </a:cubicBezTo>
                      <a:cubicBezTo>
                        <a:pt x="30163" y="829"/>
                        <a:pt x="41274" y="-1552"/>
                        <a:pt x="64293" y="829"/>
                      </a:cubicBezTo>
                      <a:cubicBezTo>
                        <a:pt x="89693" y="84966"/>
                        <a:pt x="50800" y="159579"/>
                        <a:pt x="2381" y="179422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6" name="フリーフォーム 25"/>
                <p:cNvSpPr/>
                <p:nvPr/>
              </p:nvSpPr>
              <p:spPr>
                <a:xfrm>
                  <a:off x="599204" y="685978"/>
                  <a:ext cx="1027752" cy="716952"/>
                </a:xfrm>
                <a:custGeom>
                  <a:avLst/>
                  <a:gdLst>
                    <a:gd name="connsiteX0" fmla="*/ 0 w 813661"/>
                    <a:gd name="connsiteY0" fmla="*/ 54244 h 681926"/>
                    <a:gd name="connsiteX1" fmla="*/ 23247 w 813661"/>
                    <a:gd name="connsiteY1" fmla="*/ 681926 h 681926"/>
                    <a:gd name="connsiteX2" fmla="*/ 813661 w 813661"/>
                    <a:gd name="connsiteY2" fmla="*/ 650929 h 681926"/>
                    <a:gd name="connsiteX3" fmla="*/ 751667 w 813661"/>
                    <a:gd name="connsiteY3" fmla="*/ 0 h 681926"/>
                    <a:gd name="connsiteX4" fmla="*/ 0 w 813661"/>
                    <a:gd name="connsiteY4" fmla="*/ 54244 h 681926"/>
                    <a:gd name="connsiteX0" fmla="*/ 0 w 813661"/>
                    <a:gd name="connsiteY0" fmla="*/ 54244 h 681926"/>
                    <a:gd name="connsiteX1" fmla="*/ 23247 w 813661"/>
                    <a:gd name="connsiteY1" fmla="*/ 681926 h 681926"/>
                    <a:gd name="connsiteX2" fmla="*/ 813661 w 813661"/>
                    <a:gd name="connsiteY2" fmla="*/ 650929 h 681926"/>
                    <a:gd name="connsiteX3" fmla="*/ 751667 w 813661"/>
                    <a:gd name="connsiteY3" fmla="*/ 0 h 681926"/>
                    <a:gd name="connsiteX4" fmla="*/ 0 w 813661"/>
                    <a:gd name="connsiteY4" fmla="*/ 54244 h 681926"/>
                    <a:gd name="connsiteX0" fmla="*/ 274734 w 1088395"/>
                    <a:gd name="connsiteY0" fmla="*/ 70280 h 697962"/>
                    <a:gd name="connsiteX1" fmla="*/ 297981 w 1088395"/>
                    <a:gd name="connsiteY1" fmla="*/ 697962 h 697962"/>
                    <a:gd name="connsiteX2" fmla="*/ 1088395 w 1088395"/>
                    <a:gd name="connsiteY2" fmla="*/ 666965 h 697962"/>
                    <a:gd name="connsiteX3" fmla="*/ 1026401 w 1088395"/>
                    <a:gd name="connsiteY3" fmla="*/ 16036 h 697962"/>
                    <a:gd name="connsiteX4" fmla="*/ 274734 w 1088395"/>
                    <a:gd name="connsiteY4" fmla="*/ 70280 h 697962"/>
                    <a:gd name="connsiteX0" fmla="*/ 350152 w 1163813"/>
                    <a:gd name="connsiteY0" fmla="*/ 54244 h 724292"/>
                    <a:gd name="connsiteX1" fmla="*/ 373399 w 1163813"/>
                    <a:gd name="connsiteY1" fmla="*/ 681926 h 724292"/>
                    <a:gd name="connsiteX2" fmla="*/ 1163813 w 1163813"/>
                    <a:gd name="connsiteY2" fmla="*/ 650929 h 724292"/>
                    <a:gd name="connsiteX3" fmla="*/ 1101819 w 1163813"/>
                    <a:gd name="connsiteY3" fmla="*/ 0 h 724292"/>
                    <a:gd name="connsiteX4" fmla="*/ 350152 w 1163813"/>
                    <a:gd name="connsiteY4" fmla="*/ 54244 h 724292"/>
                    <a:gd name="connsiteX0" fmla="*/ 350152 w 1163813"/>
                    <a:gd name="connsiteY0" fmla="*/ 46847 h 716895"/>
                    <a:gd name="connsiteX1" fmla="*/ 373399 w 1163813"/>
                    <a:gd name="connsiteY1" fmla="*/ 674529 h 716895"/>
                    <a:gd name="connsiteX2" fmla="*/ 1163813 w 1163813"/>
                    <a:gd name="connsiteY2" fmla="*/ 643532 h 716895"/>
                    <a:gd name="connsiteX3" fmla="*/ 768606 w 1163813"/>
                    <a:gd name="connsiteY3" fmla="*/ 39098 h 716895"/>
                    <a:gd name="connsiteX4" fmla="*/ 350152 w 1163813"/>
                    <a:gd name="connsiteY4" fmla="*/ 46847 h 716895"/>
                    <a:gd name="connsiteX0" fmla="*/ 350152 w 768606"/>
                    <a:gd name="connsiteY0" fmla="*/ 46847 h 716895"/>
                    <a:gd name="connsiteX1" fmla="*/ 373399 w 768606"/>
                    <a:gd name="connsiteY1" fmla="*/ 674529 h 716895"/>
                    <a:gd name="connsiteX2" fmla="*/ 768606 w 768606"/>
                    <a:gd name="connsiteY2" fmla="*/ 643532 h 716895"/>
                    <a:gd name="connsiteX3" fmla="*/ 768606 w 768606"/>
                    <a:gd name="connsiteY3" fmla="*/ 39098 h 716895"/>
                    <a:gd name="connsiteX4" fmla="*/ 350152 w 768606"/>
                    <a:gd name="connsiteY4" fmla="*/ 46847 h 716895"/>
                    <a:gd name="connsiteX0" fmla="*/ 350152 w 968362"/>
                    <a:gd name="connsiteY0" fmla="*/ 46847 h 716895"/>
                    <a:gd name="connsiteX1" fmla="*/ 373399 w 968362"/>
                    <a:gd name="connsiteY1" fmla="*/ 674529 h 716895"/>
                    <a:gd name="connsiteX2" fmla="*/ 768606 w 968362"/>
                    <a:gd name="connsiteY2" fmla="*/ 643532 h 716895"/>
                    <a:gd name="connsiteX3" fmla="*/ 768606 w 968362"/>
                    <a:gd name="connsiteY3" fmla="*/ 39098 h 716895"/>
                    <a:gd name="connsiteX4" fmla="*/ 350152 w 968362"/>
                    <a:gd name="connsiteY4" fmla="*/ 46847 h 716895"/>
                    <a:gd name="connsiteX0" fmla="*/ 350152 w 1085678"/>
                    <a:gd name="connsiteY0" fmla="*/ 57020 h 727068"/>
                    <a:gd name="connsiteX1" fmla="*/ 373399 w 1085678"/>
                    <a:gd name="connsiteY1" fmla="*/ 684702 h 727068"/>
                    <a:gd name="connsiteX2" fmla="*/ 768606 w 1085678"/>
                    <a:gd name="connsiteY2" fmla="*/ 653705 h 727068"/>
                    <a:gd name="connsiteX3" fmla="*/ 768606 w 1085678"/>
                    <a:gd name="connsiteY3" fmla="*/ 49271 h 727068"/>
                    <a:gd name="connsiteX4" fmla="*/ 350152 w 1085678"/>
                    <a:gd name="connsiteY4" fmla="*/ 57020 h 727068"/>
                    <a:gd name="connsiteX0" fmla="*/ 350152 w 1059228"/>
                    <a:gd name="connsiteY0" fmla="*/ 54882 h 724930"/>
                    <a:gd name="connsiteX1" fmla="*/ 373399 w 1059228"/>
                    <a:gd name="connsiteY1" fmla="*/ 682564 h 724930"/>
                    <a:gd name="connsiteX2" fmla="*/ 768606 w 1059228"/>
                    <a:gd name="connsiteY2" fmla="*/ 651567 h 724930"/>
                    <a:gd name="connsiteX3" fmla="*/ 768606 w 1059228"/>
                    <a:gd name="connsiteY3" fmla="*/ 47133 h 724930"/>
                    <a:gd name="connsiteX4" fmla="*/ 350152 w 1059228"/>
                    <a:gd name="connsiteY4" fmla="*/ 54882 h 724930"/>
                    <a:gd name="connsiteX0" fmla="*/ 350152 w 1053506"/>
                    <a:gd name="connsiteY0" fmla="*/ 56197 h 726245"/>
                    <a:gd name="connsiteX1" fmla="*/ 373399 w 1053506"/>
                    <a:gd name="connsiteY1" fmla="*/ 683879 h 726245"/>
                    <a:gd name="connsiteX2" fmla="*/ 768606 w 1053506"/>
                    <a:gd name="connsiteY2" fmla="*/ 652882 h 726245"/>
                    <a:gd name="connsiteX3" fmla="*/ 768606 w 1053506"/>
                    <a:gd name="connsiteY3" fmla="*/ 48448 h 726245"/>
                    <a:gd name="connsiteX4" fmla="*/ 350152 w 1053506"/>
                    <a:gd name="connsiteY4" fmla="*/ 56197 h 726245"/>
                    <a:gd name="connsiteX0" fmla="*/ 336467 w 1039821"/>
                    <a:gd name="connsiteY0" fmla="*/ 56197 h 726245"/>
                    <a:gd name="connsiteX1" fmla="*/ 398460 w 1039821"/>
                    <a:gd name="connsiteY1" fmla="*/ 683879 h 726245"/>
                    <a:gd name="connsiteX2" fmla="*/ 754921 w 1039821"/>
                    <a:gd name="connsiteY2" fmla="*/ 652882 h 726245"/>
                    <a:gd name="connsiteX3" fmla="*/ 754921 w 1039821"/>
                    <a:gd name="connsiteY3" fmla="*/ 48448 h 726245"/>
                    <a:gd name="connsiteX4" fmla="*/ 336467 w 1039821"/>
                    <a:gd name="connsiteY4" fmla="*/ 56197 h 726245"/>
                    <a:gd name="connsiteX0" fmla="*/ 336467 w 1028818"/>
                    <a:gd name="connsiteY0" fmla="*/ 55367 h 725415"/>
                    <a:gd name="connsiteX1" fmla="*/ 398460 w 1028818"/>
                    <a:gd name="connsiteY1" fmla="*/ 683049 h 725415"/>
                    <a:gd name="connsiteX2" fmla="*/ 731674 w 1028818"/>
                    <a:gd name="connsiteY2" fmla="*/ 675299 h 725415"/>
                    <a:gd name="connsiteX3" fmla="*/ 754921 w 1028818"/>
                    <a:gd name="connsiteY3" fmla="*/ 47618 h 725415"/>
                    <a:gd name="connsiteX4" fmla="*/ 336467 w 1028818"/>
                    <a:gd name="connsiteY4" fmla="*/ 55367 h 725415"/>
                    <a:gd name="connsiteX0" fmla="*/ 336467 w 1060050"/>
                    <a:gd name="connsiteY0" fmla="*/ 54596 h 724644"/>
                    <a:gd name="connsiteX1" fmla="*/ 398460 w 1060050"/>
                    <a:gd name="connsiteY1" fmla="*/ 682278 h 724644"/>
                    <a:gd name="connsiteX2" fmla="*/ 731674 w 1060050"/>
                    <a:gd name="connsiteY2" fmla="*/ 674528 h 724644"/>
                    <a:gd name="connsiteX3" fmla="*/ 754921 w 1060050"/>
                    <a:gd name="connsiteY3" fmla="*/ 46847 h 724644"/>
                    <a:gd name="connsiteX4" fmla="*/ 336467 w 1060050"/>
                    <a:gd name="connsiteY4" fmla="*/ 54596 h 724644"/>
                    <a:gd name="connsiteX0" fmla="*/ 361380 w 1084963"/>
                    <a:gd name="connsiteY0" fmla="*/ 54596 h 728624"/>
                    <a:gd name="connsiteX1" fmla="*/ 423373 w 1084963"/>
                    <a:gd name="connsiteY1" fmla="*/ 682278 h 728624"/>
                    <a:gd name="connsiteX2" fmla="*/ 756587 w 1084963"/>
                    <a:gd name="connsiteY2" fmla="*/ 674528 h 728624"/>
                    <a:gd name="connsiteX3" fmla="*/ 779834 w 1084963"/>
                    <a:gd name="connsiteY3" fmla="*/ 46847 h 728624"/>
                    <a:gd name="connsiteX4" fmla="*/ 361380 w 1084963"/>
                    <a:gd name="connsiteY4" fmla="*/ 54596 h 728624"/>
                    <a:gd name="connsiteX0" fmla="*/ 361380 w 1067791"/>
                    <a:gd name="connsiteY0" fmla="*/ 59196 h 733224"/>
                    <a:gd name="connsiteX1" fmla="*/ 423373 w 1067791"/>
                    <a:gd name="connsiteY1" fmla="*/ 686878 h 733224"/>
                    <a:gd name="connsiteX2" fmla="*/ 756587 w 1067791"/>
                    <a:gd name="connsiteY2" fmla="*/ 679128 h 733224"/>
                    <a:gd name="connsiteX3" fmla="*/ 744115 w 1067791"/>
                    <a:gd name="connsiteY3" fmla="*/ 46685 h 733224"/>
                    <a:gd name="connsiteX4" fmla="*/ 361380 w 1067791"/>
                    <a:gd name="connsiteY4" fmla="*/ 59196 h 733224"/>
                    <a:gd name="connsiteX0" fmla="*/ 361380 w 1083310"/>
                    <a:gd name="connsiteY0" fmla="*/ 55504 h 729532"/>
                    <a:gd name="connsiteX1" fmla="*/ 423373 w 1083310"/>
                    <a:gd name="connsiteY1" fmla="*/ 683186 h 729532"/>
                    <a:gd name="connsiteX2" fmla="*/ 756587 w 1083310"/>
                    <a:gd name="connsiteY2" fmla="*/ 675436 h 729532"/>
                    <a:gd name="connsiteX3" fmla="*/ 744115 w 1083310"/>
                    <a:gd name="connsiteY3" fmla="*/ 42993 h 729532"/>
                    <a:gd name="connsiteX4" fmla="*/ 361380 w 1083310"/>
                    <a:gd name="connsiteY4" fmla="*/ 55504 h 729532"/>
                    <a:gd name="connsiteX0" fmla="*/ 372362 w 1065717"/>
                    <a:gd name="connsiteY0" fmla="*/ 53122 h 729452"/>
                    <a:gd name="connsiteX1" fmla="*/ 405780 w 1065717"/>
                    <a:gd name="connsiteY1" fmla="*/ 683186 h 729452"/>
                    <a:gd name="connsiteX2" fmla="*/ 738994 w 1065717"/>
                    <a:gd name="connsiteY2" fmla="*/ 675436 h 729452"/>
                    <a:gd name="connsiteX3" fmla="*/ 726522 w 1065717"/>
                    <a:gd name="connsiteY3" fmla="*/ 42993 h 729452"/>
                    <a:gd name="connsiteX4" fmla="*/ 372362 w 1065717"/>
                    <a:gd name="connsiteY4" fmla="*/ 53122 h 729452"/>
                    <a:gd name="connsiteX0" fmla="*/ 359398 w 1052753"/>
                    <a:gd name="connsiteY0" fmla="*/ 53122 h 731101"/>
                    <a:gd name="connsiteX1" fmla="*/ 392816 w 1052753"/>
                    <a:gd name="connsiteY1" fmla="*/ 683186 h 731101"/>
                    <a:gd name="connsiteX2" fmla="*/ 726030 w 1052753"/>
                    <a:gd name="connsiteY2" fmla="*/ 675436 h 731101"/>
                    <a:gd name="connsiteX3" fmla="*/ 713558 w 1052753"/>
                    <a:gd name="connsiteY3" fmla="*/ 42993 h 731101"/>
                    <a:gd name="connsiteX4" fmla="*/ 359398 w 1052753"/>
                    <a:gd name="connsiteY4" fmla="*/ 53122 h 731101"/>
                    <a:gd name="connsiteX0" fmla="*/ 313251 w 1006606"/>
                    <a:gd name="connsiteY0" fmla="*/ 53122 h 733040"/>
                    <a:gd name="connsiteX1" fmla="*/ 346669 w 1006606"/>
                    <a:gd name="connsiteY1" fmla="*/ 683186 h 733040"/>
                    <a:gd name="connsiteX2" fmla="*/ 679883 w 1006606"/>
                    <a:gd name="connsiteY2" fmla="*/ 675436 h 733040"/>
                    <a:gd name="connsiteX3" fmla="*/ 667411 w 1006606"/>
                    <a:gd name="connsiteY3" fmla="*/ 42993 h 733040"/>
                    <a:gd name="connsiteX4" fmla="*/ 313251 w 1006606"/>
                    <a:gd name="connsiteY4" fmla="*/ 53122 h 733040"/>
                    <a:gd name="connsiteX0" fmla="*/ 313251 w 1013617"/>
                    <a:gd name="connsiteY0" fmla="*/ 43900 h 723818"/>
                    <a:gd name="connsiteX1" fmla="*/ 346669 w 1013617"/>
                    <a:gd name="connsiteY1" fmla="*/ 673964 h 723818"/>
                    <a:gd name="connsiteX2" fmla="*/ 679883 w 1013617"/>
                    <a:gd name="connsiteY2" fmla="*/ 666214 h 723818"/>
                    <a:gd name="connsiteX3" fmla="*/ 681699 w 1013617"/>
                    <a:gd name="connsiteY3" fmla="*/ 43296 h 723818"/>
                    <a:gd name="connsiteX4" fmla="*/ 313251 w 1013617"/>
                    <a:gd name="connsiteY4" fmla="*/ 43900 h 723818"/>
                    <a:gd name="connsiteX0" fmla="*/ 313251 w 1010956"/>
                    <a:gd name="connsiteY0" fmla="*/ 31708 h 711626"/>
                    <a:gd name="connsiteX1" fmla="*/ 346669 w 1010956"/>
                    <a:gd name="connsiteY1" fmla="*/ 661772 h 711626"/>
                    <a:gd name="connsiteX2" fmla="*/ 679883 w 1010956"/>
                    <a:gd name="connsiteY2" fmla="*/ 654022 h 711626"/>
                    <a:gd name="connsiteX3" fmla="*/ 681699 w 1010956"/>
                    <a:gd name="connsiteY3" fmla="*/ 31104 h 711626"/>
                    <a:gd name="connsiteX4" fmla="*/ 313251 w 1010956"/>
                    <a:gd name="connsiteY4" fmla="*/ 31708 h 711626"/>
                    <a:gd name="connsiteX0" fmla="*/ 313251 w 1010956"/>
                    <a:gd name="connsiteY0" fmla="*/ 31708 h 711626"/>
                    <a:gd name="connsiteX1" fmla="*/ 346669 w 1010956"/>
                    <a:gd name="connsiteY1" fmla="*/ 661772 h 711626"/>
                    <a:gd name="connsiteX2" fmla="*/ 679883 w 1010956"/>
                    <a:gd name="connsiteY2" fmla="*/ 654022 h 711626"/>
                    <a:gd name="connsiteX3" fmla="*/ 681699 w 1010956"/>
                    <a:gd name="connsiteY3" fmla="*/ 31104 h 711626"/>
                    <a:gd name="connsiteX4" fmla="*/ 313251 w 1010956"/>
                    <a:gd name="connsiteY4" fmla="*/ 31708 h 711626"/>
                    <a:gd name="connsiteX0" fmla="*/ 313251 w 1020017"/>
                    <a:gd name="connsiteY0" fmla="*/ 33184 h 713102"/>
                    <a:gd name="connsiteX1" fmla="*/ 346669 w 1020017"/>
                    <a:gd name="connsiteY1" fmla="*/ 663248 h 713102"/>
                    <a:gd name="connsiteX2" fmla="*/ 679883 w 1020017"/>
                    <a:gd name="connsiteY2" fmla="*/ 655498 h 713102"/>
                    <a:gd name="connsiteX3" fmla="*/ 681699 w 1020017"/>
                    <a:gd name="connsiteY3" fmla="*/ 32580 h 713102"/>
                    <a:gd name="connsiteX4" fmla="*/ 313251 w 1020017"/>
                    <a:gd name="connsiteY4" fmla="*/ 33184 h 713102"/>
                    <a:gd name="connsiteX0" fmla="*/ 313251 w 1012729"/>
                    <a:gd name="connsiteY0" fmla="*/ 32313 h 716952"/>
                    <a:gd name="connsiteX1" fmla="*/ 346669 w 1012729"/>
                    <a:gd name="connsiteY1" fmla="*/ 662377 h 716952"/>
                    <a:gd name="connsiteX2" fmla="*/ 665595 w 1012729"/>
                    <a:gd name="connsiteY2" fmla="*/ 687965 h 716952"/>
                    <a:gd name="connsiteX3" fmla="*/ 681699 w 1012729"/>
                    <a:gd name="connsiteY3" fmla="*/ 31709 h 716952"/>
                    <a:gd name="connsiteX4" fmla="*/ 313251 w 1012729"/>
                    <a:gd name="connsiteY4" fmla="*/ 32313 h 716952"/>
                    <a:gd name="connsiteX0" fmla="*/ 290846 w 990324"/>
                    <a:gd name="connsiteY0" fmla="*/ 32313 h 735146"/>
                    <a:gd name="connsiteX1" fmla="*/ 379032 w 990324"/>
                    <a:gd name="connsiteY1" fmla="*/ 686190 h 735146"/>
                    <a:gd name="connsiteX2" fmla="*/ 643190 w 990324"/>
                    <a:gd name="connsiteY2" fmla="*/ 687965 h 735146"/>
                    <a:gd name="connsiteX3" fmla="*/ 659294 w 990324"/>
                    <a:gd name="connsiteY3" fmla="*/ 31709 h 735146"/>
                    <a:gd name="connsiteX4" fmla="*/ 290846 w 990324"/>
                    <a:gd name="connsiteY4" fmla="*/ 32313 h 735146"/>
                    <a:gd name="connsiteX0" fmla="*/ 300621 w 1000099"/>
                    <a:gd name="connsiteY0" fmla="*/ 32313 h 716952"/>
                    <a:gd name="connsiteX1" fmla="*/ 388807 w 1000099"/>
                    <a:gd name="connsiteY1" fmla="*/ 686190 h 716952"/>
                    <a:gd name="connsiteX2" fmla="*/ 652965 w 1000099"/>
                    <a:gd name="connsiteY2" fmla="*/ 687965 h 716952"/>
                    <a:gd name="connsiteX3" fmla="*/ 669069 w 1000099"/>
                    <a:gd name="connsiteY3" fmla="*/ 31709 h 716952"/>
                    <a:gd name="connsiteX4" fmla="*/ 300621 w 1000099"/>
                    <a:gd name="connsiteY4" fmla="*/ 32313 h 716952"/>
                    <a:gd name="connsiteX0" fmla="*/ 312244 w 1011722"/>
                    <a:gd name="connsiteY0" fmla="*/ 32313 h 716952"/>
                    <a:gd name="connsiteX1" fmla="*/ 400430 w 1011722"/>
                    <a:gd name="connsiteY1" fmla="*/ 686190 h 716952"/>
                    <a:gd name="connsiteX2" fmla="*/ 664588 w 1011722"/>
                    <a:gd name="connsiteY2" fmla="*/ 687965 h 716952"/>
                    <a:gd name="connsiteX3" fmla="*/ 680692 w 1011722"/>
                    <a:gd name="connsiteY3" fmla="*/ 31709 h 716952"/>
                    <a:gd name="connsiteX4" fmla="*/ 312244 w 1011722"/>
                    <a:gd name="connsiteY4" fmla="*/ 32313 h 716952"/>
                    <a:gd name="connsiteX0" fmla="*/ 328274 w 1027752"/>
                    <a:gd name="connsiteY0" fmla="*/ 32313 h 716952"/>
                    <a:gd name="connsiteX1" fmla="*/ 416460 w 1027752"/>
                    <a:gd name="connsiteY1" fmla="*/ 686190 h 716952"/>
                    <a:gd name="connsiteX2" fmla="*/ 680618 w 1027752"/>
                    <a:gd name="connsiteY2" fmla="*/ 687965 h 716952"/>
                    <a:gd name="connsiteX3" fmla="*/ 696722 w 1027752"/>
                    <a:gd name="connsiteY3" fmla="*/ 31709 h 716952"/>
                    <a:gd name="connsiteX4" fmla="*/ 328274 w 1027752"/>
                    <a:gd name="connsiteY4" fmla="*/ 32313 h 716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7752" h="716952">
                      <a:moveTo>
                        <a:pt x="328274" y="32313"/>
                      </a:moveTo>
                      <a:cubicBezTo>
                        <a:pt x="-156532" y="-157380"/>
                        <a:pt x="-85296" y="899697"/>
                        <a:pt x="416460" y="686190"/>
                      </a:cubicBezTo>
                      <a:lnTo>
                        <a:pt x="680618" y="687965"/>
                      </a:lnTo>
                      <a:cubicBezTo>
                        <a:pt x="1153882" y="907403"/>
                        <a:pt x="1127649" y="-198466"/>
                        <a:pt x="696722" y="31709"/>
                      </a:cubicBezTo>
                      <a:lnTo>
                        <a:pt x="328274" y="32313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7" name="楕円 26"/>
                <p:cNvSpPr/>
                <p:nvPr/>
              </p:nvSpPr>
              <p:spPr>
                <a:xfrm>
                  <a:off x="852835" y="664545"/>
                  <a:ext cx="522097" cy="734959"/>
                </a:xfrm>
                <a:custGeom>
                  <a:avLst/>
                  <a:gdLst>
                    <a:gd name="connsiteX0" fmla="*/ 0 w 503345"/>
                    <a:gd name="connsiteY0" fmla="*/ 430078 h 860156"/>
                    <a:gd name="connsiteX1" fmla="*/ 251673 w 503345"/>
                    <a:gd name="connsiteY1" fmla="*/ 0 h 860156"/>
                    <a:gd name="connsiteX2" fmla="*/ 503346 w 503345"/>
                    <a:gd name="connsiteY2" fmla="*/ 430078 h 860156"/>
                    <a:gd name="connsiteX3" fmla="*/ 251673 w 503345"/>
                    <a:gd name="connsiteY3" fmla="*/ 860156 h 860156"/>
                    <a:gd name="connsiteX4" fmla="*/ 0 w 503345"/>
                    <a:gd name="connsiteY4" fmla="*/ 430078 h 860156"/>
                    <a:gd name="connsiteX0" fmla="*/ 7084 w 517514"/>
                    <a:gd name="connsiteY0" fmla="*/ 430295 h 860373"/>
                    <a:gd name="connsiteX1" fmla="*/ 258757 w 517514"/>
                    <a:gd name="connsiteY1" fmla="*/ 217 h 860373"/>
                    <a:gd name="connsiteX2" fmla="*/ 510430 w 517514"/>
                    <a:gd name="connsiteY2" fmla="*/ 430295 h 860373"/>
                    <a:gd name="connsiteX3" fmla="*/ 258757 w 517514"/>
                    <a:gd name="connsiteY3" fmla="*/ 860373 h 860373"/>
                    <a:gd name="connsiteX4" fmla="*/ 7084 w 517514"/>
                    <a:gd name="connsiteY4" fmla="*/ 430295 h 860373"/>
                    <a:gd name="connsiteX0" fmla="*/ 7084 w 517514"/>
                    <a:gd name="connsiteY0" fmla="*/ 430295 h 860373"/>
                    <a:gd name="connsiteX1" fmla="*/ 258757 w 517514"/>
                    <a:gd name="connsiteY1" fmla="*/ 217 h 860373"/>
                    <a:gd name="connsiteX2" fmla="*/ 510430 w 517514"/>
                    <a:gd name="connsiteY2" fmla="*/ 430295 h 860373"/>
                    <a:gd name="connsiteX3" fmla="*/ 258757 w 517514"/>
                    <a:gd name="connsiteY3" fmla="*/ 860373 h 860373"/>
                    <a:gd name="connsiteX4" fmla="*/ 7084 w 517514"/>
                    <a:gd name="connsiteY4" fmla="*/ 430295 h 860373"/>
                    <a:gd name="connsiteX0" fmla="*/ 7084 w 517514"/>
                    <a:gd name="connsiteY0" fmla="*/ 430295 h 860373"/>
                    <a:gd name="connsiteX1" fmla="*/ 258757 w 517514"/>
                    <a:gd name="connsiteY1" fmla="*/ 217 h 860373"/>
                    <a:gd name="connsiteX2" fmla="*/ 510430 w 517514"/>
                    <a:gd name="connsiteY2" fmla="*/ 430295 h 860373"/>
                    <a:gd name="connsiteX3" fmla="*/ 258757 w 517514"/>
                    <a:gd name="connsiteY3" fmla="*/ 860373 h 860373"/>
                    <a:gd name="connsiteX4" fmla="*/ 7084 w 517514"/>
                    <a:gd name="connsiteY4" fmla="*/ 430295 h 860373"/>
                    <a:gd name="connsiteX0" fmla="*/ 8967 w 519397"/>
                    <a:gd name="connsiteY0" fmla="*/ 430229 h 869487"/>
                    <a:gd name="connsiteX1" fmla="*/ 260640 w 519397"/>
                    <a:gd name="connsiteY1" fmla="*/ 151 h 869487"/>
                    <a:gd name="connsiteX2" fmla="*/ 512313 w 519397"/>
                    <a:gd name="connsiteY2" fmla="*/ 430229 h 869487"/>
                    <a:gd name="connsiteX3" fmla="*/ 286146 w 519397"/>
                    <a:gd name="connsiteY3" fmla="*/ 869487 h 869487"/>
                    <a:gd name="connsiteX4" fmla="*/ 8967 w 519397"/>
                    <a:gd name="connsiteY4" fmla="*/ 430229 h 869487"/>
                    <a:gd name="connsiteX0" fmla="*/ 8967 w 519397"/>
                    <a:gd name="connsiteY0" fmla="*/ 430229 h 869487"/>
                    <a:gd name="connsiteX1" fmla="*/ 260640 w 519397"/>
                    <a:gd name="connsiteY1" fmla="*/ 151 h 869487"/>
                    <a:gd name="connsiteX2" fmla="*/ 512313 w 519397"/>
                    <a:gd name="connsiteY2" fmla="*/ 430229 h 869487"/>
                    <a:gd name="connsiteX3" fmla="*/ 286146 w 519397"/>
                    <a:gd name="connsiteY3" fmla="*/ 869487 h 869487"/>
                    <a:gd name="connsiteX4" fmla="*/ 8967 w 519397"/>
                    <a:gd name="connsiteY4" fmla="*/ 430229 h 869487"/>
                    <a:gd name="connsiteX0" fmla="*/ 8967 w 519397"/>
                    <a:gd name="connsiteY0" fmla="*/ 430229 h 869487"/>
                    <a:gd name="connsiteX1" fmla="*/ 260640 w 519397"/>
                    <a:gd name="connsiteY1" fmla="*/ 151 h 869487"/>
                    <a:gd name="connsiteX2" fmla="*/ 512313 w 519397"/>
                    <a:gd name="connsiteY2" fmla="*/ 430229 h 869487"/>
                    <a:gd name="connsiteX3" fmla="*/ 286146 w 519397"/>
                    <a:gd name="connsiteY3" fmla="*/ 869487 h 869487"/>
                    <a:gd name="connsiteX4" fmla="*/ 8967 w 519397"/>
                    <a:gd name="connsiteY4" fmla="*/ 430229 h 869487"/>
                    <a:gd name="connsiteX0" fmla="*/ 8967 w 519397"/>
                    <a:gd name="connsiteY0" fmla="*/ 430229 h 869487"/>
                    <a:gd name="connsiteX1" fmla="*/ 260640 w 519397"/>
                    <a:gd name="connsiteY1" fmla="*/ 151 h 869487"/>
                    <a:gd name="connsiteX2" fmla="*/ 512313 w 519397"/>
                    <a:gd name="connsiteY2" fmla="*/ 430229 h 869487"/>
                    <a:gd name="connsiteX3" fmla="*/ 286146 w 519397"/>
                    <a:gd name="connsiteY3" fmla="*/ 869487 h 869487"/>
                    <a:gd name="connsiteX4" fmla="*/ 8967 w 519397"/>
                    <a:gd name="connsiteY4" fmla="*/ 430229 h 869487"/>
                    <a:gd name="connsiteX0" fmla="*/ 8967 w 519397"/>
                    <a:gd name="connsiteY0" fmla="*/ 430229 h 869487"/>
                    <a:gd name="connsiteX1" fmla="*/ 260640 w 519397"/>
                    <a:gd name="connsiteY1" fmla="*/ 151 h 869487"/>
                    <a:gd name="connsiteX2" fmla="*/ 512313 w 519397"/>
                    <a:gd name="connsiteY2" fmla="*/ 430229 h 869487"/>
                    <a:gd name="connsiteX3" fmla="*/ 286146 w 519397"/>
                    <a:gd name="connsiteY3" fmla="*/ 869487 h 869487"/>
                    <a:gd name="connsiteX4" fmla="*/ 8967 w 519397"/>
                    <a:gd name="connsiteY4" fmla="*/ 430229 h 869487"/>
                    <a:gd name="connsiteX0" fmla="*/ 8967 w 520781"/>
                    <a:gd name="connsiteY0" fmla="*/ 430229 h 869487"/>
                    <a:gd name="connsiteX1" fmla="*/ 260640 w 520781"/>
                    <a:gd name="connsiteY1" fmla="*/ 151 h 869487"/>
                    <a:gd name="connsiteX2" fmla="*/ 512313 w 520781"/>
                    <a:gd name="connsiteY2" fmla="*/ 430229 h 869487"/>
                    <a:gd name="connsiteX3" fmla="*/ 286146 w 520781"/>
                    <a:gd name="connsiteY3" fmla="*/ 869487 h 869487"/>
                    <a:gd name="connsiteX4" fmla="*/ 8967 w 520781"/>
                    <a:gd name="connsiteY4" fmla="*/ 430229 h 869487"/>
                    <a:gd name="connsiteX0" fmla="*/ 8967 w 520781"/>
                    <a:gd name="connsiteY0" fmla="*/ 430229 h 869487"/>
                    <a:gd name="connsiteX1" fmla="*/ 260640 w 520781"/>
                    <a:gd name="connsiteY1" fmla="*/ 151 h 869487"/>
                    <a:gd name="connsiteX2" fmla="*/ 512313 w 520781"/>
                    <a:gd name="connsiteY2" fmla="*/ 430229 h 869487"/>
                    <a:gd name="connsiteX3" fmla="*/ 286146 w 520781"/>
                    <a:gd name="connsiteY3" fmla="*/ 869487 h 869487"/>
                    <a:gd name="connsiteX4" fmla="*/ 8967 w 520781"/>
                    <a:gd name="connsiteY4" fmla="*/ 430229 h 869487"/>
                    <a:gd name="connsiteX0" fmla="*/ 8967 w 520781"/>
                    <a:gd name="connsiteY0" fmla="*/ 430229 h 869487"/>
                    <a:gd name="connsiteX1" fmla="*/ 260640 w 520781"/>
                    <a:gd name="connsiteY1" fmla="*/ 151 h 869487"/>
                    <a:gd name="connsiteX2" fmla="*/ 512313 w 520781"/>
                    <a:gd name="connsiteY2" fmla="*/ 430229 h 869487"/>
                    <a:gd name="connsiteX3" fmla="*/ 286146 w 520781"/>
                    <a:gd name="connsiteY3" fmla="*/ 869487 h 869487"/>
                    <a:gd name="connsiteX4" fmla="*/ 8967 w 520781"/>
                    <a:gd name="connsiteY4" fmla="*/ 430229 h 869487"/>
                    <a:gd name="connsiteX0" fmla="*/ 8967 w 520781"/>
                    <a:gd name="connsiteY0" fmla="*/ 430229 h 869487"/>
                    <a:gd name="connsiteX1" fmla="*/ 260640 w 520781"/>
                    <a:gd name="connsiteY1" fmla="*/ 151 h 869487"/>
                    <a:gd name="connsiteX2" fmla="*/ 512313 w 520781"/>
                    <a:gd name="connsiteY2" fmla="*/ 430229 h 869487"/>
                    <a:gd name="connsiteX3" fmla="*/ 286146 w 520781"/>
                    <a:gd name="connsiteY3" fmla="*/ 869487 h 869487"/>
                    <a:gd name="connsiteX4" fmla="*/ 8967 w 520781"/>
                    <a:gd name="connsiteY4" fmla="*/ 430229 h 869487"/>
                    <a:gd name="connsiteX0" fmla="*/ 8967 w 520781"/>
                    <a:gd name="connsiteY0" fmla="*/ 430229 h 869487"/>
                    <a:gd name="connsiteX1" fmla="*/ 260640 w 520781"/>
                    <a:gd name="connsiteY1" fmla="*/ 151 h 869487"/>
                    <a:gd name="connsiteX2" fmla="*/ 512313 w 520781"/>
                    <a:gd name="connsiteY2" fmla="*/ 430229 h 869487"/>
                    <a:gd name="connsiteX3" fmla="*/ 286146 w 520781"/>
                    <a:gd name="connsiteY3" fmla="*/ 869487 h 869487"/>
                    <a:gd name="connsiteX4" fmla="*/ 8967 w 520781"/>
                    <a:gd name="connsiteY4" fmla="*/ 430229 h 869487"/>
                    <a:gd name="connsiteX0" fmla="*/ 8967 w 520781"/>
                    <a:gd name="connsiteY0" fmla="*/ 430229 h 869487"/>
                    <a:gd name="connsiteX1" fmla="*/ 260640 w 520781"/>
                    <a:gd name="connsiteY1" fmla="*/ 151 h 869487"/>
                    <a:gd name="connsiteX2" fmla="*/ 512313 w 520781"/>
                    <a:gd name="connsiteY2" fmla="*/ 430229 h 869487"/>
                    <a:gd name="connsiteX3" fmla="*/ 286146 w 520781"/>
                    <a:gd name="connsiteY3" fmla="*/ 869487 h 869487"/>
                    <a:gd name="connsiteX4" fmla="*/ 8967 w 520781"/>
                    <a:gd name="connsiteY4" fmla="*/ 430229 h 869487"/>
                    <a:gd name="connsiteX0" fmla="*/ 8967 w 551002"/>
                    <a:gd name="connsiteY0" fmla="*/ 430229 h 869487"/>
                    <a:gd name="connsiteX1" fmla="*/ 260640 w 551002"/>
                    <a:gd name="connsiteY1" fmla="*/ 151 h 869487"/>
                    <a:gd name="connsiteX2" fmla="*/ 546277 w 551002"/>
                    <a:gd name="connsiteY2" fmla="*/ 430229 h 869487"/>
                    <a:gd name="connsiteX3" fmla="*/ 286146 w 551002"/>
                    <a:gd name="connsiteY3" fmla="*/ 869487 h 869487"/>
                    <a:gd name="connsiteX4" fmla="*/ 8967 w 551002"/>
                    <a:gd name="connsiteY4" fmla="*/ 430229 h 869487"/>
                    <a:gd name="connsiteX0" fmla="*/ 8967 w 551002"/>
                    <a:gd name="connsiteY0" fmla="*/ 430229 h 869487"/>
                    <a:gd name="connsiteX1" fmla="*/ 260640 w 551002"/>
                    <a:gd name="connsiteY1" fmla="*/ 151 h 869487"/>
                    <a:gd name="connsiteX2" fmla="*/ 546277 w 551002"/>
                    <a:gd name="connsiteY2" fmla="*/ 430229 h 869487"/>
                    <a:gd name="connsiteX3" fmla="*/ 286146 w 551002"/>
                    <a:gd name="connsiteY3" fmla="*/ 869487 h 869487"/>
                    <a:gd name="connsiteX4" fmla="*/ 8967 w 551002"/>
                    <a:gd name="connsiteY4" fmla="*/ 430229 h 869487"/>
                    <a:gd name="connsiteX0" fmla="*/ 8967 w 551002"/>
                    <a:gd name="connsiteY0" fmla="*/ 430229 h 869487"/>
                    <a:gd name="connsiteX1" fmla="*/ 260640 w 551002"/>
                    <a:gd name="connsiteY1" fmla="*/ 151 h 869487"/>
                    <a:gd name="connsiteX2" fmla="*/ 546277 w 551002"/>
                    <a:gd name="connsiteY2" fmla="*/ 430229 h 869487"/>
                    <a:gd name="connsiteX3" fmla="*/ 286146 w 551002"/>
                    <a:gd name="connsiteY3" fmla="*/ 869487 h 869487"/>
                    <a:gd name="connsiteX4" fmla="*/ 8967 w 551002"/>
                    <a:gd name="connsiteY4" fmla="*/ 430229 h 869487"/>
                    <a:gd name="connsiteX0" fmla="*/ 8967 w 547668"/>
                    <a:gd name="connsiteY0" fmla="*/ 430229 h 869487"/>
                    <a:gd name="connsiteX1" fmla="*/ 260640 w 547668"/>
                    <a:gd name="connsiteY1" fmla="*/ 151 h 869487"/>
                    <a:gd name="connsiteX2" fmla="*/ 546277 w 547668"/>
                    <a:gd name="connsiteY2" fmla="*/ 430229 h 869487"/>
                    <a:gd name="connsiteX3" fmla="*/ 286146 w 547668"/>
                    <a:gd name="connsiteY3" fmla="*/ 869487 h 869487"/>
                    <a:gd name="connsiteX4" fmla="*/ 8967 w 547668"/>
                    <a:gd name="connsiteY4" fmla="*/ 430229 h 869487"/>
                    <a:gd name="connsiteX0" fmla="*/ 8967 w 560590"/>
                    <a:gd name="connsiteY0" fmla="*/ 430229 h 873006"/>
                    <a:gd name="connsiteX1" fmla="*/ 260640 w 560590"/>
                    <a:gd name="connsiteY1" fmla="*/ 151 h 873006"/>
                    <a:gd name="connsiteX2" fmla="*/ 546277 w 560590"/>
                    <a:gd name="connsiteY2" fmla="*/ 430229 h 873006"/>
                    <a:gd name="connsiteX3" fmla="*/ 286146 w 560590"/>
                    <a:gd name="connsiteY3" fmla="*/ 869487 h 873006"/>
                    <a:gd name="connsiteX4" fmla="*/ 8967 w 560590"/>
                    <a:gd name="connsiteY4" fmla="*/ 430229 h 873006"/>
                    <a:gd name="connsiteX0" fmla="*/ 8967 w 559382"/>
                    <a:gd name="connsiteY0" fmla="*/ 430229 h 870859"/>
                    <a:gd name="connsiteX1" fmla="*/ 260640 w 559382"/>
                    <a:gd name="connsiteY1" fmla="*/ 151 h 870859"/>
                    <a:gd name="connsiteX2" fmla="*/ 546277 w 559382"/>
                    <a:gd name="connsiteY2" fmla="*/ 430229 h 870859"/>
                    <a:gd name="connsiteX3" fmla="*/ 286146 w 559382"/>
                    <a:gd name="connsiteY3" fmla="*/ 869487 h 870859"/>
                    <a:gd name="connsiteX4" fmla="*/ 8967 w 559382"/>
                    <a:gd name="connsiteY4" fmla="*/ 430229 h 870859"/>
                    <a:gd name="connsiteX0" fmla="*/ 8967 w 559382"/>
                    <a:gd name="connsiteY0" fmla="*/ 430229 h 870859"/>
                    <a:gd name="connsiteX1" fmla="*/ 260640 w 559382"/>
                    <a:gd name="connsiteY1" fmla="*/ 151 h 870859"/>
                    <a:gd name="connsiteX2" fmla="*/ 546277 w 559382"/>
                    <a:gd name="connsiteY2" fmla="*/ 430229 h 870859"/>
                    <a:gd name="connsiteX3" fmla="*/ 286146 w 559382"/>
                    <a:gd name="connsiteY3" fmla="*/ 869487 h 870859"/>
                    <a:gd name="connsiteX4" fmla="*/ 8967 w 559382"/>
                    <a:gd name="connsiteY4" fmla="*/ 430229 h 870859"/>
                    <a:gd name="connsiteX0" fmla="*/ 5326 w 574030"/>
                    <a:gd name="connsiteY0" fmla="*/ 433048 h 870858"/>
                    <a:gd name="connsiteX1" fmla="*/ 275288 w 574030"/>
                    <a:gd name="connsiteY1" fmla="*/ 150 h 870858"/>
                    <a:gd name="connsiteX2" fmla="*/ 560925 w 574030"/>
                    <a:gd name="connsiteY2" fmla="*/ 430228 h 870858"/>
                    <a:gd name="connsiteX3" fmla="*/ 300794 w 574030"/>
                    <a:gd name="connsiteY3" fmla="*/ 869486 h 870858"/>
                    <a:gd name="connsiteX4" fmla="*/ 5326 w 574030"/>
                    <a:gd name="connsiteY4" fmla="*/ 433048 h 870858"/>
                    <a:gd name="connsiteX0" fmla="*/ 5326 w 574030"/>
                    <a:gd name="connsiteY0" fmla="*/ 433048 h 870858"/>
                    <a:gd name="connsiteX1" fmla="*/ 275288 w 574030"/>
                    <a:gd name="connsiteY1" fmla="*/ 150 h 870858"/>
                    <a:gd name="connsiteX2" fmla="*/ 560925 w 574030"/>
                    <a:gd name="connsiteY2" fmla="*/ 430228 h 870858"/>
                    <a:gd name="connsiteX3" fmla="*/ 300794 w 574030"/>
                    <a:gd name="connsiteY3" fmla="*/ 869486 h 870858"/>
                    <a:gd name="connsiteX4" fmla="*/ 5326 w 574030"/>
                    <a:gd name="connsiteY4" fmla="*/ 433048 h 870858"/>
                    <a:gd name="connsiteX0" fmla="*/ 6443 w 575147"/>
                    <a:gd name="connsiteY0" fmla="*/ 433031 h 870841"/>
                    <a:gd name="connsiteX1" fmla="*/ 276405 w 575147"/>
                    <a:gd name="connsiteY1" fmla="*/ 133 h 870841"/>
                    <a:gd name="connsiteX2" fmla="*/ 562042 w 575147"/>
                    <a:gd name="connsiteY2" fmla="*/ 430211 h 870841"/>
                    <a:gd name="connsiteX3" fmla="*/ 301911 w 575147"/>
                    <a:gd name="connsiteY3" fmla="*/ 869469 h 870841"/>
                    <a:gd name="connsiteX4" fmla="*/ 6443 w 575147"/>
                    <a:gd name="connsiteY4" fmla="*/ 433031 h 870841"/>
                    <a:gd name="connsiteX0" fmla="*/ 6443 w 575147"/>
                    <a:gd name="connsiteY0" fmla="*/ 433031 h 870841"/>
                    <a:gd name="connsiteX1" fmla="*/ 276405 w 575147"/>
                    <a:gd name="connsiteY1" fmla="*/ 133 h 870841"/>
                    <a:gd name="connsiteX2" fmla="*/ 562042 w 575147"/>
                    <a:gd name="connsiteY2" fmla="*/ 430211 h 870841"/>
                    <a:gd name="connsiteX3" fmla="*/ 301911 w 575147"/>
                    <a:gd name="connsiteY3" fmla="*/ 869469 h 870841"/>
                    <a:gd name="connsiteX4" fmla="*/ 6443 w 575147"/>
                    <a:gd name="connsiteY4" fmla="*/ 433031 h 870841"/>
                    <a:gd name="connsiteX0" fmla="*/ 6443 w 575147"/>
                    <a:gd name="connsiteY0" fmla="*/ 433031 h 870841"/>
                    <a:gd name="connsiteX1" fmla="*/ 276405 w 575147"/>
                    <a:gd name="connsiteY1" fmla="*/ 133 h 870841"/>
                    <a:gd name="connsiteX2" fmla="*/ 562042 w 575147"/>
                    <a:gd name="connsiteY2" fmla="*/ 430211 h 870841"/>
                    <a:gd name="connsiteX3" fmla="*/ 301911 w 575147"/>
                    <a:gd name="connsiteY3" fmla="*/ 869469 h 870841"/>
                    <a:gd name="connsiteX4" fmla="*/ 6443 w 575147"/>
                    <a:gd name="connsiteY4" fmla="*/ 433031 h 870841"/>
                    <a:gd name="connsiteX0" fmla="*/ 6443 w 572826"/>
                    <a:gd name="connsiteY0" fmla="*/ 433031 h 870696"/>
                    <a:gd name="connsiteX1" fmla="*/ 276405 w 572826"/>
                    <a:gd name="connsiteY1" fmla="*/ 133 h 870696"/>
                    <a:gd name="connsiteX2" fmla="*/ 562042 w 572826"/>
                    <a:gd name="connsiteY2" fmla="*/ 430211 h 870696"/>
                    <a:gd name="connsiteX3" fmla="*/ 301911 w 572826"/>
                    <a:gd name="connsiteY3" fmla="*/ 869469 h 870696"/>
                    <a:gd name="connsiteX4" fmla="*/ 6443 w 572826"/>
                    <a:gd name="connsiteY4" fmla="*/ 433031 h 870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2826" h="870696">
                      <a:moveTo>
                        <a:pt x="6443" y="433031"/>
                      </a:moveTo>
                      <a:cubicBezTo>
                        <a:pt x="-420" y="327637"/>
                        <a:pt x="-48570" y="-7617"/>
                        <a:pt x="276405" y="133"/>
                      </a:cubicBezTo>
                      <a:cubicBezTo>
                        <a:pt x="601380" y="7883"/>
                        <a:pt x="551592" y="292139"/>
                        <a:pt x="562042" y="430211"/>
                      </a:cubicBezTo>
                      <a:cubicBezTo>
                        <a:pt x="563370" y="518843"/>
                        <a:pt x="651243" y="894859"/>
                        <a:pt x="301911" y="869469"/>
                      </a:cubicBezTo>
                      <a:cubicBezTo>
                        <a:pt x="-36971" y="875111"/>
                        <a:pt x="23758" y="527141"/>
                        <a:pt x="6443" y="433031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9" name="二等辺三角形 28"/>
                <p:cNvSpPr/>
                <p:nvPr/>
              </p:nvSpPr>
              <p:spPr>
                <a:xfrm rot="301198">
                  <a:off x="811780" y="859631"/>
                  <a:ext cx="169913" cy="135732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30" name="二等辺三角形 29"/>
                <p:cNvSpPr/>
                <p:nvPr/>
              </p:nvSpPr>
              <p:spPr>
                <a:xfrm rot="21118771">
                  <a:off x="1246074" y="859631"/>
                  <a:ext cx="169913" cy="135732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31" name="フリーフォーム 30"/>
                <p:cNvSpPr/>
                <p:nvPr/>
              </p:nvSpPr>
              <p:spPr>
                <a:xfrm>
                  <a:off x="747201" y="1121320"/>
                  <a:ext cx="724666" cy="180348"/>
                </a:xfrm>
                <a:custGeom>
                  <a:avLst/>
                  <a:gdLst>
                    <a:gd name="connsiteX0" fmla="*/ 0 w 364331"/>
                    <a:gd name="connsiteY0" fmla="*/ 0 h 185738"/>
                    <a:gd name="connsiteX1" fmla="*/ 59531 w 364331"/>
                    <a:gd name="connsiteY1" fmla="*/ 0 h 185738"/>
                    <a:gd name="connsiteX2" fmla="*/ 59531 w 364331"/>
                    <a:gd name="connsiteY2" fmla="*/ 47625 h 185738"/>
                    <a:gd name="connsiteX3" fmla="*/ 128587 w 364331"/>
                    <a:gd name="connsiteY3" fmla="*/ 47625 h 185738"/>
                    <a:gd name="connsiteX4" fmla="*/ 126206 w 364331"/>
                    <a:gd name="connsiteY4" fmla="*/ 0 h 185738"/>
                    <a:gd name="connsiteX5" fmla="*/ 204787 w 364331"/>
                    <a:gd name="connsiteY5" fmla="*/ 0 h 185738"/>
                    <a:gd name="connsiteX6" fmla="*/ 202406 w 364331"/>
                    <a:gd name="connsiteY6" fmla="*/ 50006 h 185738"/>
                    <a:gd name="connsiteX7" fmla="*/ 280987 w 364331"/>
                    <a:gd name="connsiteY7" fmla="*/ 50006 h 185738"/>
                    <a:gd name="connsiteX8" fmla="*/ 292893 w 364331"/>
                    <a:gd name="connsiteY8" fmla="*/ 7144 h 185738"/>
                    <a:gd name="connsiteX9" fmla="*/ 364331 w 364331"/>
                    <a:gd name="connsiteY9" fmla="*/ 9525 h 185738"/>
                    <a:gd name="connsiteX10" fmla="*/ 154781 w 364331"/>
                    <a:gd name="connsiteY10" fmla="*/ 185738 h 185738"/>
                    <a:gd name="connsiteX11" fmla="*/ 0 w 364331"/>
                    <a:gd name="connsiteY11" fmla="*/ 0 h 185738"/>
                    <a:gd name="connsiteX0" fmla="*/ 0 w 364331"/>
                    <a:gd name="connsiteY0" fmla="*/ 0 h 185738"/>
                    <a:gd name="connsiteX1" fmla="*/ 59531 w 364331"/>
                    <a:gd name="connsiteY1" fmla="*/ 0 h 185738"/>
                    <a:gd name="connsiteX2" fmla="*/ 59531 w 364331"/>
                    <a:gd name="connsiteY2" fmla="*/ 47625 h 185738"/>
                    <a:gd name="connsiteX3" fmla="*/ 128587 w 364331"/>
                    <a:gd name="connsiteY3" fmla="*/ 47625 h 185738"/>
                    <a:gd name="connsiteX4" fmla="*/ 126206 w 364331"/>
                    <a:gd name="connsiteY4" fmla="*/ 0 h 185738"/>
                    <a:gd name="connsiteX5" fmla="*/ 204787 w 364331"/>
                    <a:gd name="connsiteY5" fmla="*/ 0 h 185738"/>
                    <a:gd name="connsiteX6" fmla="*/ 202406 w 364331"/>
                    <a:gd name="connsiteY6" fmla="*/ 50006 h 185738"/>
                    <a:gd name="connsiteX7" fmla="*/ 280987 w 364331"/>
                    <a:gd name="connsiteY7" fmla="*/ 50006 h 185738"/>
                    <a:gd name="connsiteX8" fmla="*/ 292893 w 364331"/>
                    <a:gd name="connsiteY8" fmla="*/ 7144 h 185738"/>
                    <a:gd name="connsiteX9" fmla="*/ 364331 w 364331"/>
                    <a:gd name="connsiteY9" fmla="*/ 9525 h 185738"/>
                    <a:gd name="connsiteX10" fmla="*/ 154781 w 364331"/>
                    <a:gd name="connsiteY10" fmla="*/ 185738 h 185738"/>
                    <a:gd name="connsiteX11" fmla="*/ 0 w 364331"/>
                    <a:gd name="connsiteY11" fmla="*/ 0 h 185738"/>
                    <a:gd name="connsiteX0" fmla="*/ 0 w 368898"/>
                    <a:gd name="connsiteY0" fmla="*/ 0 h 185738"/>
                    <a:gd name="connsiteX1" fmla="*/ 59531 w 368898"/>
                    <a:gd name="connsiteY1" fmla="*/ 0 h 185738"/>
                    <a:gd name="connsiteX2" fmla="*/ 59531 w 368898"/>
                    <a:gd name="connsiteY2" fmla="*/ 47625 h 185738"/>
                    <a:gd name="connsiteX3" fmla="*/ 128587 w 368898"/>
                    <a:gd name="connsiteY3" fmla="*/ 47625 h 185738"/>
                    <a:gd name="connsiteX4" fmla="*/ 126206 w 368898"/>
                    <a:gd name="connsiteY4" fmla="*/ 0 h 185738"/>
                    <a:gd name="connsiteX5" fmla="*/ 204787 w 368898"/>
                    <a:gd name="connsiteY5" fmla="*/ 0 h 185738"/>
                    <a:gd name="connsiteX6" fmla="*/ 202406 w 368898"/>
                    <a:gd name="connsiteY6" fmla="*/ 50006 h 185738"/>
                    <a:gd name="connsiteX7" fmla="*/ 280987 w 368898"/>
                    <a:gd name="connsiteY7" fmla="*/ 50006 h 185738"/>
                    <a:gd name="connsiteX8" fmla="*/ 292893 w 368898"/>
                    <a:gd name="connsiteY8" fmla="*/ 7144 h 185738"/>
                    <a:gd name="connsiteX9" fmla="*/ 364331 w 368898"/>
                    <a:gd name="connsiteY9" fmla="*/ 9525 h 185738"/>
                    <a:gd name="connsiteX10" fmla="*/ 154781 w 368898"/>
                    <a:gd name="connsiteY10" fmla="*/ 185738 h 185738"/>
                    <a:gd name="connsiteX11" fmla="*/ 0 w 368898"/>
                    <a:gd name="connsiteY11" fmla="*/ 0 h 185738"/>
                    <a:gd name="connsiteX0" fmla="*/ 965 w 369863"/>
                    <a:gd name="connsiteY0" fmla="*/ 0 h 185738"/>
                    <a:gd name="connsiteX1" fmla="*/ 60496 w 369863"/>
                    <a:gd name="connsiteY1" fmla="*/ 0 h 185738"/>
                    <a:gd name="connsiteX2" fmla="*/ 60496 w 369863"/>
                    <a:gd name="connsiteY2" fmla="*/ 47625 h 185738"/>
                    <a:gd name="connsiteX3" fmla="*/ 129552 w 369863"/>
                    <a:gd name="connsiteY3" fmla="*/ 47625 h 185738"/>
                    <a:gd name="connsiteX4" fmla="*/ 127171 w 369863"/>
                    <a:gd name="connsiteY4" fmla="*/ 0 h 185738"/>
                    <a:gd name="connsiteX5" fmla="*/ 205752 w 369863"/>
                    <a:gd name="connsiteY5" fmla="*/ 0 h 185738"/>
                    <a:gd name="connsiteX6" fmla="*/ 203371 w 369863"/>
                    <a:gd name="connsiteY6" fmla="*/ 50006 h 185738"/>
                    <a:gd name="connsiteX7" fmla="*/ 281952 w 369863"/>
                    <a:gd name="connsiteY7" fmla="*/ 50006 h 185738"/>
                    <a:gd name="connsiteX8" fmla="*/ 293858 w 369863"/>
                    <a:gd name="connsiteY8" fmla="*/ 7144 h 185738"/>
                    <a:gd name="connsiteX9" fmla="*/ 365296 w 369863"/>
                    <a:gd name="connsiteY9" fmla="*/ 9525 h 185738"/>
                    <a:gd name="connsiteX10" fmla="*/ 155746 w 369863"/>
                    <a:gd name="connsiteY10" fmla="*/ 185738 h 185738"/>
                    <a:gd name="connsiteX11" fmla="*/ 965 w 369863"/>
                    <a:gd name="connsiteY11" fmla="*/ 0 h 185738"/>
                    <a:gd name="connsiteX0" fmla="*/ 0 w 364331"/>
                    <a:gd name="connsiteY0" fmla="*/ 0 h 50006"/>
                    <a:gd name="connsiteX1" fmla="*/ 59531 w 364331"/>
                    <a:gd name="connsiteY1" fmla="*/ 0 h 50006"/>
                    <a:gd name="connsiteX2" fmla="*/ 59531 w 364331"/>
                    <a:gd name="connsiteY2" fmla="*/ 47625 h 50006"/>
                    <a:gd name="connsiteX3" fmla="*/ 128587 w 364331"/>
                    <a:gd name="connsiteY3" fmla="*/ 47625 h 50006"/>
                    <a:gd name="connsiteX4" fmla="*/ 126206 w 364331"/>
                    <a:gd name="connsiteY4" fmla="*/ 0 h 50006"/>
                    <a:gd name="connsiteX5" fmla="*/ 204787 w 364331"/>
                    <a:gd name="connsiteY5" fmla="*/ 0 h 50006"/>
                    <a:gd name="connsiteX6" fmla="*/ 202406 w 364331"/>
                    <a:gd name="connsiteY6" fmla="*/ 50006 h 50006"/>
                    <a:gd name="connsiteX7" fmla="*/ 280987 w 364331"/>
                    <a:gd name="connsiteY7" fmla="*/ 50006 h 50006"/>
                    <a:gd name="connsiteX8" fmla="*/ 292893 w 364331"/>
                    <a:gd name="connsiteY8" fmla="*/ 7144 h 50006"/>
                    <a:gd name="connsiteX9" fmla="*/ 364331 w 364331"/>
                    <a:gd name="connsiteY9" fmla="*/ 9525 h 50006"/>
                    <a:gd name="connsiteX10" fmla="*/ 0 w 364331"/>
                    <a:gd name="connsiteY10" fmla="*/ 0 h 50006"/>
                    <a:gd name="connsiteX0" fmla="*/ 0 w 364331"/>
                    <a:gd name="connsiteY0" fmla="*/ 0 h 85767"/>
                    <a:gd name="connsiteX1" fmla="*/ 59531 w 364331"/>
                    <a:gd name="connsiteY1" fmla="*/ 0 h 85767"/>
                    <a:gd name="connsiteX2" fmla="*/ 59531 w 364331"/>
                    <a:gd name="connsiteY2" fmla="*/ 47625 h 85767"/>
                    <a:gd name="connsiteX3" fmla="*/ 128587 w 364331"/>
                    <a:gd name="connsiteY3" fmla="*/ 47625 h 85767"/>
                    <a:gd name="connsiteX4" fmla="*/ 126206 w 364331"/>
                    <a:gd name="connsiteY4" fmla="*/ 0 h 85767"/>
                    <a:gd name="connsiteX5" fmla="*/ 204787 w 364331"/>
                    <a:gd name="connsiteY5" fmla="*/ 0 h 85767"/>
                    <a:gd name="connsiteX6" fmla="*/ 202406 w 364331"/>
                    <a:gd name="connsiteY6" fmla="*/ 50006 h 85767"/>
                    <a:gd name="connsiteX7" fmla="*/ 280987 w 364331"/>
                    <a:gd name="connsiteY7" fmla="*/ 50006 h 85767"/>
                    <a:gd name="connsiteX8" fmla="*/ 292893 w 364331"/>
                    <a:gd name="connsiteY8" fmla="*/ 7144 h 85767"/>
                    <a:gd name="connsiteX9" fmla="*/ 364331 w 364331"/>
                    <a:gd name="connsiteY9" fmla="*/ 9525 h 85767"/>
                    <a:gd name="connsiteX10" fmla="*/ 0 w 364331"/>
                    <a:gd name="connsiteY10" fmla="*/ 0 h 85767"/>
                    <a:gd name="connsiteX0" fmla="*/ 0 w 364331"/>
                    <a:gd name="connsiteY0" fmla="*/ 14288 h 100055"/>
                    <a:gd name="connsiteX1" fmla="*/ 59531 w 364331"/>
                    <a:gd name="connsiteY1" fmla="*/ 14288 h 100055"/>
                    <a:gd name="connsiteX2" fmla="*/ 59531 w 364331"/>
                    <a:gd name="connsiteY2" fmla="*/ 61913 h 100055"/>
                    <a:gd name="connsiteX3" fmla="*/ 128587 w 364331"/>
                    <a:gd name="connsiteY3" fmla="*/ 61913 h 100055"/>
                    <a:gd name="connsiteX4" fmla="*/ 128587 w 364331"/>
                    <a:gd name="connsiteY4" fmla="*/ 0 h 100055"/>
                    <a:gd name="connsiteX5" fmla="*/ 204787 w 364331"/>
                    <a:gd name="connsiteY5" fmla="*/ 14288 h 100055"/>
                    <a:gd name="connsiteX6" fmla="*/ 202406 w 364331"/>
                    <a:gd name="connsiteY6" fmla="*/ 64294 h 100055"/>
                    <a:gd name="connsiteX7" fmla="*/ 280987 w 364331"/>
                    <a:gd name="connsiteY7" fmla="*/ 64294 h 100055"/>
                    <a:gd name="connsiteX8" fmla="*/ 292893 w 364331"/>
                    <a:gd name="connsiteY8" fmla="*/ 21432 h 100055"/>
                    <a:gd name="connsiteX9" fmla="*/ 364331 w 364331"/>
                    <a:gd name="connsiteY9" fmla="*/ 23813 h 100055"/>
                    <a:gd name="connsiteX10" fmla="*/ 0 w 364331"/>
                    <a:gd name="connsiteY10" fmla="*/ 14288 h 100055"/>
                    <a:gd name="connsiteX0" fmla="*/ 0 w 364331"/>
                    <a:gd name="connsiteY0" fmla="*/ 14288 h 153916"/>
                    <a:gd name="connsiteX1" fmla="*/ 59531 w 364331"/>
                    <a:gd name="connsiteY1" fmla="*/ 14288 h 153916"/>
                    <a:gd name="connsiteX2" fmla="*/ 59531 w 364331"/>
                    <a:gd name="connsiteY2" fmla="*/ 61913 h 153916"/>
                    <a:gd name="connsiteX3" fmla="*/ 128587 w 364331"/>
                    <a:gd name="connsiteY3" fmla="*/ 61913 h 153916"/>
                    <a:gd name="connsiteX4" fmla="*/ 128587 w 364331"/>
                    <a:gd name="connsiteY4" fmla="*/ 0 h 153916"/>
                    <a:gd name="connsiteX5" fmla="*/ 204787 w 364331"/>
                    <a:gd name="connsiteY5" fmla="*/ 14288 h 153916"/>
                    <a:gd name="connsiteX6" fmla="*/ 202406 w 364331"/>
                    <a:gd name="connsiteY6" fmla="*/ 64294 h 153916"/>
                    <a:gd name="connsiteX7" fmla="*/ 280987 w 364331"/>
                    <a:gd name="connsiteY7" fmla="*/ 64294 h 153916"/>
                    <a:gd name="connsiteX8" fmla="*/ 292893 w 364331"/>
                    <a:gd name="connsiteY8" fmla="*/ 21432 h 153916"/>
                    <a:gd name="connsiteX9" fmla="*/ 364331 w 364331"/>
                    <a:gd name="connsiteY9" fmla="*/ 23813 h 153916"/>
                    <a:gd name="connsiteX10" fmla="*/ 0 w 364331"/>
                    <a:gd name="connsiteY10" fmla="*/ 14288 h 153916"/>
                    <a:gd name="connsiteX0" fmla="*/ 0 w 373856"/>
                    <a:gd name="connsiteY0" fmla="*/ 14288 h 153916"/>
                    <a:gd name="connsiteX1" fmla="*/ 69056 w 373856"/>
                    <a:gd name="connsiteY1" fmla="*/ 14288 h 153916"/>
                    <a:gd name="connsiteX2" fmla="*/ 69056 w 373856"/>
                    <a:gd name="connsiteY2" fmla="*/ 61913 h 153916"/>
                    <a:gd name="connsiteX3" fmla="*/ 138112 w 373856"/>
                    <a:gd name="connsiteY3" fmla="*/ 61913 h 153916"/>
                    <a:gd name="connsiteX4" fmla="*/ 138112 w 373856"/>
                    <a:gd name="connsiteY4" fmla="*/ 0 h 153916"/>
                    <a:gd name="connsiteX5" fmla="*/ 214312 w 373856"/>
                    <a:gd name="connsiteY5" fmla="*/ 14288 h 153916"/>
                    <a:gd name="connsiteX6" fmla="*/ 211931 w 373856"/>
                    <a:gd name="connsiteY6" fmla="*/ 64294 h 153916"/>
                    <a:gd name="connsiteX7" fmla="*/ 290512 w 373856"/>
                    <a:gd name="connsiteY7" fmla="*/ 64294 h 153916"/>
                    <a:gd name="connsiteX8" fmla="*/ 302418 w 373856"/>
                    <a:gd name="connsiteY8" fmla="*/ 21432 h 153916"/>
                    <a:gd name="connsiteX9" fmla="*/ 373856 w 373856"/>
                    <a:gd name="connsiteY9" fmla="*/ 23813 h 153916"/>
                    <a:gd name="connsiteX10" fmla="*/ 0 w 373856"/>
                    <a:gd name="connsiteY10" fmla="*/ 14288 h 153916"/>
                    <a:gd name="connsiteX0" fmla="*/ 0 w 373856"/>
                    <a:gd name="connsiteY0" fmla="*/ 4763 h 144391"/>
                    <a:gd name="connsiteX1" fmla="*/ 69056 w 373856"/>
                    <a:gd name="connsiteY1" fmla="*/ 4763 h 144391"/>
                    <a:gd name="connsiteX2" fmla="*/ 69056 w 373856"/>
                    <a:gd name="connsiteY2" fmla="*/ 52388 h 144391"/>
                    <a:gd name="connsiteX3" fmla="*/ 138112 w 373856"/>
                    <a:gd name="connsiteY3" fmla="*/ 52388 h 144391"/>
                    <a:gd name="connsiteX4" fmla="*/ 142874 w 373856"/>
                    <a:gd name="connsiteY4" fmla="*/ 0 h 144391"/>
                    <a:gd name="connsiteX5" fmla="*/ 214312 w 373856"/>
                    <a:gd name="connsiteY5" fmla="*/ 4763 h 144391"/>
                    <a:gd name="connsiteX6" fmla="*/ 211931 w 373856"/>
                    <a:gd name="connsiteY6" fmla="*/ 54769 h 144391"/>
                    <a:gd name="connsiteX7" fmla="*/ 290512 w 373856"/>
                    <a:gd name="connsiteY7" fmla="*/ 54769 h 144391"/>
                    <a:gd name="connsiteX8" fmla="*/ 302418 w 373856"/>
                    <a:gd name="connsiteY8" fmla="*/ 11907 h 144391"/>
                    <a:gd name="connsiteX9" fmla="*/ 373856 w 373856"/>
                    <a:gd name="connsiteY9" fmla="*/ 14288 h 144391"/>
                    <a:gd name="connsiteX10" fmla="*/ 0 w 373856"/>
                    <a:gd name="connsiteY10" fmla="*/ 4763 h 144391"/>
                    <a:gd name="connsiteX0" fmla="*/ 0 w 373856"/>
                    <a:gd name="connsiteY0" fmla="*/ 4763 h 144391"/>
                    <a:gd name="connsiteX1" fmla="*/ 85725 w 373856"/>
                    <a:gd name="connsiteY1" fmla="*/ 4763 h 144391"/>
                    <a:gd name="connsiteX2" fmla="*/ 69056 w 373856"/>
                    <a:gd name="connsiteY2" fmla="*/ 52388 h 144391"/>
                    <a:gd name="connsiteX3" fmla="*/ 138112 w 373856"/>
                    <a:gd name="connsiteY3" fmla="*/ 52388 h 144391"/>
                    <a:gd name="connsiteX4" fmla="*/ 142874 w 373856"/>
                    <a:gd name="connsiteY4" fmla="*/ 0 h 144391"/>
                    <a:gd name="connsiteX5" fmla="*/ 214312 w 373856"/>
                    <a:gd name="connsiteY5" fmla="*/ 4763 h 144391"/>
                    <a:gd name="connsiteX6" fmla="*/ 211931 w 373856"/>
                    <a:gd name="connsiteY6" fmla="*/ 54769 h 144391"/>
                    <a:gd name="connsiteX7" fmla="*/ 290512 w 373856"/>
                    <a:gd name="connsiteY7" fmla="*/ 54769 h 144391"/>
                    <a:gd name="connsiteX8" fmla="*/ 302418 w 373856"/>
                    <a:gd name="connsiteY8" fmla="*/ 11907 h 144391"/>
                    <a:gd name="connsiteX9" fmla="*/ 373856 w 373856"/>
                    <a:gd name="connsiteY9" fmla="*/ 14288 h 144391"/>
                    <a:gd name="connsiteX10" fmla="*/ 0 w 373856"/>
                    <a:gd name="connsiteY10" fmla="*/ 4763 h 144391"/>
                    <a:gd name="connsiteX0" fmla="*/ 0 w 373856"/>
                    <a:gd name="connsiteY0" fmla="*/ 4763 h 144391"/>
                    <a:gd name="connsiteX1" fmla="*/ 85725 w 373856"/>
                    <a:gd name="connsiteY1" fmla="*/ 4763 h 144391"/>
                    <a:gd name="connsiteX2" fmla="*/ 83344 w 373856"/>
                    <a:gd name="connsiteY2" fmla="*/ 52388 h 144391"/>
                    <a:gd name="connsiteX3" fmla="*/ 138112 w 373856"/>
                    <a:gd name="connsiteY3" fmla="*/ 52388 h 144391"/>
                    <a:gd name="connsiteX4" fmla="*/ 142874 w 373856"/>
                    <a:gd name="connsiteY4" fmla="*/ 0 h 144391"/>
                    <a:gd name="connsiteX5" fmla="*/ 214312 w 373856"/>
                    <a:gd name="connsiteY5" fmla="*/ 4763 h 144391"/>
                    <a:gd name="connsiteX6" fmla="*/ 211931 w 373856"/>
                    <a:gd name="connsiteY6" fmla="*/ 54769 h 144391"/>
                    <a:gd name="connsiteX7" fmla="*/ 290512 w 373856"/>
                    <a:gd name="connsiteY7" fmla="*/ 54769 h 144391"/>
                    <a:gd name="connsiteX8" fmla="*/ 302418 w 373856"/>
                    <a:gd name="connsiteY8" fmla="*/ 11907 h 144391"/>
                    <a:gd name="connsiteX9" fmla="*/ 373856 w 373856"/>
                    <a:gd name="connsiteY9" fmla="*/ 14288 h 144391"/>
                    <a:gd name="connsiteX10" fmla="*/ 0 w 373856"/>
                    <a:gd name="connsiteY10" fmla="*/ 4763 h 144391"/>
                    <a:gd name="connsiteX0" fmla="*/ 0 w 373856"/>
                    <a:gd name="connsiteY0" fmla="*/ 0 h 139628"/>
                    <a:gd name="connsiteX1" fmla="*/ 85725 w 373856"/>
                    <a:gd name="connsiteY1" fmla="*/ 0 h 139628"/>
                    <a:gd name="connsiteX2" fmla="*/ 83344 w 373856"/>
                    <a:gd name="connsiteY2" fmla="*/ 47625 h 139628"/>
                    <a:gd name="connsiteX3" fmla="*/ 138112 w 373856"/>
                    <a:gd name="connsiteY3" fmla="*/ 47625 h 139628"/>
                    <a:gd name="connsiteX4" fmla="*/ 145255 w 373856"/>
                    <a:gd name="connsiteY4" fmla="*/ 2381 h 139628"/>
                    <a:gd name="connsiteX5" fmla="*/ 214312 w 373856"/>
                    <a:gd name="connsiteY5" fmla="*/ 0 h 139628"/>
                    <a:gd name="connsiteX6" fmla="*/ 211931 w 373856"/>
                    <a:gd name="connsiteY6" fmla="*/ 50006 h 139628"/>
                    <a:gd name="connsiteX7" fmla="*/ 290512 w 373856"/>
                    <a:gd name="connsiteY7" fmla="*/ 50006 h 139628"/>
                    <a:gd name="connsiteX8" fmla="*/ 302418 w 373856"/>
                    <a:gd name="connsiteY8" fmla="*/ 7144 h 139628"/>
                    <a:gd name="connsiteX9" fmla="*/ 373856 w 373856"/>
                    <a:gd name="connsiteY9" fmla="*/ 9525 h 139628"/>
                    <a:gd name="connsiteX10" fmla="*/ 0 w 373856"/>
                    <a:gd name="connsiteY10" fmla="*/ 0 h 139628"/>
                    <a:gd name="connsiteX0" fmla="*/ 0 w 373856"/>
                    <a:gd name="connsiteY0" fmla="*/ 0 h 139628"/>
                    <a:gd name="connsiteX1" fmla="*/ 85725 w 373856"/>
                    <a:gd name="connsiteY1" fmla="*/ 0 h 139628"/>
                    <a:gd name="connsiteX2" fmla="*/ 83344 w 373856"/>
                    <a:gd name="connsiteY2" fmla="*/ 47625 h 139628"/>
                    <a:gd name="connsiteX3" fmla="*/ 138112 w 373856"/>
                    <a:gd name="connsiteY3" fmla="*/ 47625 h 139628"/>
                    <a:gd name="connsiteX4" fmla="*/ 145255 w 373856"/>
                    <a:gd name="connsiteY4" fmla="*/ 2381 h 139628"/>
                    <a:gd name="connsiteX5" fmla="*/ 214312 w 373856"/>
                    <a:gd name="connsiteY5" fmla="*/ 0 h 139628"/>
                    <a:gd name="connsiteX6" fmla="*/ 211931 w 373856"/>
                    <a:gd name="connsiteY6" fmla="*/ 50006 h 139628"/>
                    <a:gd name="connsiteX7" fmla="*/ 290512 w 373856"/>
                    <a:gd name="connsiteY7" fmla="*/ 50006 h 139628"/>
                    <a:gd name="connsiteX8" fmla="*/ 302418 w 373856"/>
                    <a:gd name="connsiteY8" fmla="*/ 7144 h 139628"/>
                    <a:gd name="connsiteX9" fmla="*/ 373856 w 373856"/>
                    <a:gd name="connsiteY9" fmla="*/ 9525 h 139628"/>
                    <a:gd name="connsiteX10" fmla="*/ 0 w 373856"/>
                    <a:gd name="connsiteY10" fmla="*/ 0 h 139628"/>
                    <a:gd name="connsiteX0" fmla="*/ 0 w 373856"/>
                    <a:gd name="connsiteY0" fmla="*/ 0 h 139628"/>
                    <a:gd name="connsiteX1" fmla="*/ 85725 w 373856"/>
                    <a:gd name="connsiteY1" fmla="*/ 0 h 139628"/>
                    <a:gd name="connsiteX2" fmla="*/ 83344 w 373856"/>
                    <a:gd name="connsiteY2" fmla="*/ 47625 h 139628"/>
                    <a:gd name="connsiteX3" fmla="*/ 138112 w 373856"/>
                    <a:gd name="connsiteY3" fmla="*/ 47625 h 139628"/>
                    <a:gd name="connsiteX4" fmla="*/ 145255 w 373856"/>
                    <a:gd name="connsiteY4" fmla="*/ 2381 h 139628"/>
                    <a:gd name="connsiteX5" fmla="*/ 214312 w 373856"/>
                    <a:gd name="connsiteY5" fmla="*/ 0 h 139628"/>
                    <a:gd name="connsiteX6" fmla="*/ 214312 w 373856"/>
                    <a:gd name="connsiteY6" fmla="*/ 50006 h 139628"/>
                    <a:gd name="connsiteX7" fmla="*/ 290512 w 373856"/>
                    <a:gd name="connsiteY7" fmla="*/ 50006 h 139628"/>
                    <a:gd name="connsiteX8" fmla="*/ 302418 w 373856"/>
                    <a:gd name="connsiteY8" fmla="*/ 7144 h 139628"/>
                    <a:gd name="connsiteX9" fmla="*/ 373856 w 373856"/>
                    <a:gd name="connsiteY9" fmla="*/ 9525 h 139628"/>
                    <a:gd name="connsiteX10" fmla="*/ 0 w 373856"/>
                    <a:gd name="connsiteY10" fmla="*/ 0 h 139628"/>
                    <a:gd name="connsiteX0" fmla="*/ 0 w 373856"/>
                    <a:gd name="connsiteY0" fmla="*/ 0 h 139628"/>
                    <a:gd name="connsiteX1" fmla="*/ 85725 w 373856"/>
                    <a:gd name="connsiteY1" fmla="*/ 0 h 139628"/>
                    <a:gd name="connsiteX2" fmla="*/ 83344 w 373856"/>
                    <a:gd name="connsiteY2" fmla="*/ 47625 h 139628"/>
                    <a:gd name="connsiteX3" fmla="*/ 138112 w 373856"/>
                    <a:gd name="connsiteY3" fmla="*/ 47625 h 139628"/>
                    <a:gd name="connsiteX4" fmla="*/ 145255 w 373856"/>
                    <a:gd name="connsiteY4" fmla="*/ 2381 h 139628"/>
                    <a:gd name="connsiteX5" fmla="*/ 214312 w 373856"/>
                    <a:gd name="connsiteY5" fmla="*/ 0 h 139628"/>
                    <a:gd name="connsiteX6" fmla="*/ 214312 w 373856"/>
                    <a:gd name="connsiteY6" fmla="*/ 50006 h 139628"/>
                    <a:gd name="connsiteX7" fmla="*/ 273844 w 373856"/>
                    <a:gd name="connsiteY7" fmla="*/ 54768 h 139628"/>
                    <a:gd name="connsiteX8" fmla="*/ 302418 w 373856"/>
                    <a:gd name="connsiteY8" fmla="*/ 7144 h 139628"/>
                    <a:gd name="connsiteX9" fmla="*/ 373856 w 373856"/>
                    <a:gd name="connsiteY9" fmla="*/ 9525 h 139628"/>
                    <a:gd name="connsiteX10" fmla="*/ 0 w 373856"/>
                    <a:gd name="connsiteY10" fmla="*/ 0 h 139628"/>
                    <a:gd name="connsiteX0" fmla="*/ 0 w 373856"/>
                    <a:gd name="connsiteY0" fmla="*/ 0 h 139628"/>
                    <a:gd name="connsiteX1" fmla="*/ 85725 w 373856"/>
                    <a:gd name="connsiteY1" fmla="*/ 0 h 139628"/>
                    <a:gd name="connsiteX2" fmla="*/ 83344 w 373856"/>
                    <a:gd name="connsiteY2" fmla="*/ 47625 h 139628"/>
                    <a:gd name="connsiteX3" fmla="*/ 138112 w 373856"/>
                    <a:gd name="connsiteY3" fmla="*/ 47625 h 139628"/>
                    <a:gd name="connsiteX4" fmla="*/ 145255 w 373856"/>
                    <a:gd name="connsiteY4" fmla="*/ 2381 h 139628"/>
                    <a:gd name="connsiteX5" fmla="*/ 214312 w 373856"/>
                    <a:gd name="connsiteY5" fmla="*/ 0 h 139628"/>
                    <a:gd name="connsiteX6" fmla="*/ 214312 w 373856"/>
                    <a:gd name="connsiteY6" fmla="*/ 50006 h 139628"/>
                    <a:gd name="connsiteX7" fmla="*/ 273844 w 373856"/>
                    <a:gd name="connsiteY7" fmla="*/ 54768 h 139628"/>
                    <a:gd name="connsiteX8" fmla="*/ 285749 w 373856"/>
                    <a:gd name="connsiteY8" fmla="*/ 7144 h 139628"/>
                    <a:gd name="connsiteX9" fmla="*/ 373856 w 373856"/>
                    <a:gd name="connsiteY9" fmla="*/ 9525 h 139628"/>
                    <a:gd name="connsiteX10" fmla="*/ 0 w 373856"/>
                    <a:gd name="connsiteY10" fmla="*/ 0 h 139628"/>
                    <a:gd name="connsiteX0" fmla="*/ 0 w 373856"/>
                    <a:gd name="connsiteY0" fmla="*/ 0 h 139628"/>
                    <a:gd name="connsiteX1" fmla="*/ 85725 w 373856"/>
                    <a:gd name="connsiteY1" fmla="*/ 0 h 139628"/>
                    <a:gd name="connsiteX2" fmla="*/ 83344 w 373856"/>
                    <a:gd name="connsiteY2" fmla="*/ 47625 h 139628"/>
                    <a:gd name="connsiteX3" fmla="*/ 138112 w 373856"/>
                    <a:gd name="connsiteY3" fmla="*/ 47625 h 139628"/>
                    <a:gd name="connsiteX4" fmla="*/ 145255 w 373856"/>
                    <a:gd name="connsiteY4" fmla="*/ 2381 h 139628"/>
                    <a:gd name="connsiteX5" fmla="*/ 214312 w 373856"/>
                    <a:gd name="connsiteY5" fmla="*/ 0 h 139628"/>
                    <a:gd name="connsiteX6" fmla="*/ 214312 w 373856"/>
                    <a:gd name="connsiteY6" fmla="*/ 50006 h 139628"/>
                    <a:gd name="connsiteX7" fmla="*/ 273844 w 373856"/>
                    <a:gd name="connsiteY7" fmla="*/ 54768 h 139628"/>
                    <a:gd name="connsiteX8" fmla="*/ 280986 w 373856"/>
                    <a:gd name="connsiteY8" fmla="*/ 2381 h 139628"/>
                    <a:gd name="connsiteX9" fmla="*/ 373856 w 373856"/>
                    <a:gd name="connsiteY9" fmla="*/ 9525 h 139628"/>
                    <a:gd name="connsiteX10" fmla="*/ 0 w 373856"/>
                    <a:gd name="connsiteY10" fmla="*/ 0 h 139628"/>
                    <a:gd name="connsiteX0" fmla="*/ 0 w 357187"/>
                    <a:gd name="connsiteY0" fmla="*/ 2381 h 136076"/>
                    <a:gd name="connsiteX1" fmla="*/ 85725 w 357187"/>
                    <a:gd name="connsiteY1" fmla="*/ 2381 h 136076"/>
                    <a:gd name="connsiteX2" fmla="*/ 83344 w 357187"/>
                    <a:gd name="connsiteY2" fmla="*/ 50006 h 136076"/>
                    <a:gd name="connsiteX3" fmla="*/ 138112 w 357187"/>
                    <a:gd name="connsiteY3" fmla="*/ 50006 h 136076"/>
                    <a:gd name="connsiteX4" fmla="*/ 145255 w 357187"/>
                    <a:gd name="connsiteY4" fmla="*/ 4762 h 136076"/>
                    <a:gd name="connsiteX5" fmla="*/ 214312 w 357187"/>
                    <a:gd name="connsiteY5" fmla="*/ 2381 h 136076"/>
                    <a:gd name="connsiteX6" fmla="*/ 214312 w 357187"/>
                    <a:gd name="connsiteY6" fmla="*/ 52387 h 136076"/>
                    <a:gd name="connsiteX7" fmla="*/ 273844 w 357187"/>
                    <a:gd name="connsiteY7" fmla="*/ 57149 h 136076"/>
                    <a:gd name="connsiteX8" fmla="*/ 280986 w 357187"/>
                    <a:gd name="connsiteY8" fmla="*/ 4762 h 136076"/>
                    <a:gd name="connsiteX9" fmla="*/ 357187 w 357187"/>
                    <a:gd name="connsiteY9" fmla="*/ 0 h 136076"/>
                    <a:gd name="connsiteX10" fmla="*/ 0 w 357187"/>
                    <a:gd name="connsiteY10" fmla="*/ 2381 h 136076"/>
                    <a:gd name="connsiteX0" fmla="*/ 0 w 357187"/>
                    <a:gd name="connsiteY0" fmla="*/ 2381 h 148624"/>
                    <a:gd name="connsiteX1" fmla="*/ 85725 w 357187"/>
                    <a:gd name="connsiteY1" fmla="*/ 2381 h 148624"/>
                    <a:gd name="connsiteX2" fmla="*/ 83344 w 357187"/>
                    <a:gd name="connsiteY2" fmla="*/ 50006 h 148624"/>
                    <a:gd name="connsiteX3" fmla="*/ 138112 w 357187"/>
                    <a:gd name="connsiteY3" fmla="*/ 50006 h 148624"/>
                    <a:gd name="connsiteX4" fmla="*/ 145255 w 357187"/>
                    <a:gd name="connsiteY4" fmla="*/ 4762 h 148624"/>
                    <a:gd name="connsiteX5" fmla="*/ 214312 w 357187"/>
                    <a:gd name="connsiteY5" fmla="*/ 2381 h 148624"/>
                    <a:gd name="connsiteX6" fmla="*/ 214312 w 357187"/>
                    <a:gd name="connsiteY6" fmla="*/ 52387 h 148624"/>
                    <a:gd name="connsiteX7" fmla="*/ 273844 w 357187"/>
                    <a:gd name="connsiteY7" fmla="*/ 57149 h 148624"/>
                    <a:gd name="connsiteX8" fmla="*/ 280986 w 357187"/>
                    <a:gd name="connsiteY8" fmla="*/ 4762 h 148624"/>
                    <a:gd name="connsiteX9" fmla="*/ 357187 w 357187"/>
                    <a:gd name="connsiteY9" fmla="*/ 0 h 148624"/>
                    <a:gd name="connsiteX10" fmla="*/ 0 w 357187"/>
                    <a:gd name="connsiteY10" fmla="*/ 2381 h 148624"/>
                    <a:gd name="connsiteX0" fmla="*/ 0 w 357187"/>
                    <a:gd name="connsiteY0" fmla="*/ 2381 h 148624"/>
                    <a:gd name="connsiteX1" fmla="*/ 85725 w 357187"/>
                    <a:gd name="connsiteY1" fmla="*/ 2381 h 148624"/>
                    <a:gd name="connsiteX2" fmla="*/ 88662 w 357187"/>
                    <a:gd name="connsiteY2" fmla="*/ 50006 h 148624"/>
                    <a:gd name="connsiteX3" fmla="*/ 138112 w 357187"/>
                    <a:gd name="connsiteY3" fmla="*/ 50006 h 148624"/>
                    <a:gd name="connsiteX4" fmla="*/ 145255 w 357187"/>
                    <a:gd name="connsiteY4" fmla="*/ 4762 h 148624"/>
                    <a:gd name="connsiteX5" fmla="*/ 214312 w 357187"/>
                    <a:gd name="connsiteY5" fmla="*/ 2381 h 148624"/>
                    <a:gd name="connsiteX6" fmla="*/ 214312 w 357187"/>
                    <a:gd name="connsiteY6" fmla="*/ 52387 h 148624"/>
                    <a:gd name="connsiteX7" fmla="*/ 273844 w 357187"/>
                    <a:gd name="connsiteY7" fmla="*/ 57149 h 148624"/>
                    <a:gd name="connsiteX8" fmla="*/ 280986 w 357187"/>
                    <a:gd name="connsiteY8" fmla="*/ 4762 h 148624"/>
                    <a:gd name="connsiteX9" fmla="*/ 357187 w 357187"/>
                    <a:gd name="connsiteY9" fmla="*/ 0 h 148624"/>
                    <a:gd name="connsiteX10" fmla="*/ 0 w 357187"/>
                    <a:gd name="connsiteY10" fmla="*/ 2381 h 148624"/>
                    <a:gd name="connsiteX0" fmla="*/ 0 w 357187"/>
                    <a:gd name="connsiteY0" fmla="*/ 2381 h 158672"/>
                    <a:gd name="connsiteX1" fmla="*/ 85725 w 357187"/>
                    <a:gd name="connsiteY1" fmla="*/ 2381 h 158672"/>
                    <a:gd name="connsiteX2" fmla="*/ 88662 w 357187"/>
                    <a:gd name="connsiteY2" fmla="*/ 50006 h 158672"/>
                    <a:gd name="connsiteX3" fmla="*/ 138112 w 357187"/>
                    <a:gd name="connsiteY3" fmla="*/ 50006 h 158672"/>
                    <a:gd name="connsiteX4" fmla="*/ 145255 w 357187"/>
                    <a:gd name="connsiteY4" fmla="*/ 4762 h 158672"/>
                    <a:gd name="connsiteX5" fmla="*/ 214312 w 357187"/>
                    <a:gd name="connsiteY5" fmla="*/ 2381 h 158672"/>
                    <a:gd name="connsiteX6" fmla="*/ 214312 w 357187"/>
                    <a:gd name="connsiteY6" fmla="*/ 52387 h 158672"/>
                    <a:gd name="connsiteX7" fmla="*/ 273844 w 357187"/>
                    <a:gd name="connsiteY7" fmla="*/ 57149 h 158672"/>
                    <a:gd name="connsiteX8" fmla="*/ 280986 w 357187"/>
                    <a:gd name="connsiteY8" fmla="*/ 4762 h 158672"/>
                    <a:gd name="connsiteX9" fmla="*/ 357187 w 357187"/>
                    <a:gd name="connsiteY9" fmla="*/ 0 h 158672"/>
                    <a:gd name="connsiteX10" fmla="*/ 0 w 357187"/>
                    <a:gd name="connsiteY10" fmla="*/ 2381 h 158672"/>
                    <a:gd name="connsiteX0" fmla="*/ 0 w 357187"/>
                    <a:gd name="connsiteY0" fmla="*/ 2381 h 167497"/>
                    <a:gd name="connsiteX1" fmla="*/ 85725 w 357187"/>
                    <a:gd name="connsiteY1" fmla="*/ 2381 h 167497"/>
                    <a:gd name="connsiteX2" fmla="*/ 88662 w 357187"/>
                    <a:gd name="connsiteY2" fmla="*/ 50006 h 167497"/>
                    <a:gd name="connsiteX3" fmla="*/ 138112 w 357187"/>
                    <a:gd name="connsiteY3" fmla="*/ 50006 h 167497"/>
                    <a:gd name="connsiteX4" fmla="*/ 145255 w 357187"/>
                    <a:gd name="connsiteY4" fmla="*/ 4762 h 167497"/>
                    <a:gd name="connsiteX5" fmla="*/ 214312 w 357187"/>
                    <a:gd name="connsiteY5" fmla="*/ 2381 h 167497"/>
                    <a:gd name="connsiteX6" fmla="*/ 214312 w 357187"/>
                    <a:gd name="connsiteY6" fmla="*/ 52387 h 167497"/>
                    <a:gd name="connsiteX7" fmla="*/ 273844 w 357187"/>
                    <a:gd name="connsiteY7" fmla="*/ 57149 h 167497"/>
                    <a:gd name="connsiteX8" fmla="*/ 280986 w 357187"/>
                    <a:gd name="connsiteY8" fmla="*/ 4762 h 167497"/>
                    <a:gd name="connsiteX9" fmla="*/ 357187 w 357187"/>
                    <a:gd name="connsiteY9" fmla="*/ 0 h 167497"/>
                    <a:gd name="connsiteX10" fmla="*/ 0 w 357187"/>
                    <a:gd name="connsiteY10" fmla="*/ 2381 h 167497"/>
                    <a:gd name="connsiteX0" fmla="*/ 0 w 357187"/>
                    <a:gd name="connsiteY0" fmla="*/ 2381 h 167497"/>
                    <a:gd name="connsiteX1" fmla="*/ 85725 w 357187"/>
                    <a:gd name="connsiteY1" fmla="*/ 2381 h 167497"/>
                    <a:gd name="connsiteX2" fmla="*/ 88662 w 357187"/>
                    <a:gd name="connsiteY2" fmla="*/ 50006 h 167497"/>
                    <a:gd name="connsiteX3" fmla="*/ 138112 w 357187"/>
                    <a:gd name="connsiteY3" fmla="*/ 50006 h 167497"/>
                    <a:gd name="connsiteX4" fmla="*/ 145255 w 357187"/>
                    <a:gd name="connsiteY4" fmla="*/ 4762 h 167497"/>
                    <a:gd name="connsiteX5" fmla="*/ 214312 w 357187"/>
                    <a:gd name="connsiteY5" fmla="*/ 2381 h 167497"/>
                    <a:gd name="connsiteX6" fmla="*/ 214312 w 357187"/>
                    <a:gd name="connsiteY6" fmla="*/ 52387 h 167497"/>
                    <a:gd name="connsiteX7" fmla="*/ 273844 w 357187"/>
                    <a:gd name="connsiteY7" fmla="*/ 57149 h 167497"/>
                    <a:gd name="connsiteX8" fmla="*/ 287191 w 357187"/>
                    <a:gd name="connsiteY8" fmla="*/ 2961 h 167497"/>
                    <a:gd name="connsiteX9" fmla="*/ 357187 w 357187"/>
                    <a:gd name="connsiteY9" fmla="*/ 0 h 167497"/>
                    <a:gd name="connsiteX10" fmla="*/ 0 w 357187"/>
                    <a:gd name="connsiteY10" fmla="*/ 2381 h 167497"/>
                    <a:gd name="connsiteX0" fmla="*/ 0 w 357187"/>
                    <a:gd name="connsiteY0" fmla="*/ 2381 h 167497"/>
                    <a:gd name="connsiteX1" fmla="*/ 85725 w 357187"/>
                    <a:gd name="connsiteY1" fmla="*/ 2381 h 167497"/>
                    <a:gd name="connsiteX2" fmla="*/ 88662 w 357187"/>
                    <a:gd name="connsiteY2" fmla="*/ 50006 h 167497"/>
                    <a:gd name="connsiteX3" fmla="*/ 138112 w 357187"/>
                    <a:gd name="connsiteY3" fmla="*/ 50006 h 167497"/>
                    <a:gd name="connsiteX4" fmla="*/ 145255 w 357187"/>
                    <a:gd name="connsiteY4" fmla="*/ 4762 h 167497"/>
                    <a:gd name="connsiteX5" fmla="*/ 214312 w 357187"/>
                    <a:gd name="connsiteY5" fmla="*/ 2381 h 167497"/>
                    <a:gd name="connsiteX6" fmla="*/ 214312 w 357187"/>
                    <a:gd name="connsiteY6" fmla="*/ 52387 h 167497"/>
                    <a:gd name="connsiteX7" fmla="*/ 285367 w 357187"/>
                    <a:gd name="connsiteY7" fmla="*/ 57149 h 167497"/>
                    <a:gd name="connsiteX8" fmla="*/ 287191 w 357187"/>
                    <a:gd name="connsiteY8" fmla="*/ 2961 h 167497"/>
                    <a:gd name="connsiteX9" fmla="*/ 357187 w 357187"/>
                    <a:gd name="connsiteY9" fmla="*/ 0 h 167497"/>
                    <a:gd name="connsiteX10" fmla="*/ 0 w 357187"/>
                    <a:gd name="connsiteY10" fmla="*/ 2381 h 167497"/>
                    <a:gd name="connsiteX0" fmla="*/ 0 w 357187"/>
                    <a:gd name="connsiteY0" fmla="*/ 2381 h 167497"/>
                    <a:gd name="connsiteX1" fmla="*/ 85725 w 357187"/>
                    <a:gd name="connsiteY1" fmla="*/ 2381 h 167497"/>
                    <a:gd name="connsiteX2" fmla="*/ 88662 w 357187"/>
                    <a:gd name="connsiteY2" fmla="*/ 50006 h 167497"/>
                    <a:gd name="connsiteX3" fmla="*/ 138112 w 357187"/>
                    <a:gd name="connsiteY3" fmla="*/ 50006 h 167497"/>
                    <a:gd name="connsiteX4" fmla="*/ 145255 w 357187"/>
                    <a:gd name="connsiteY4" fmla="*/ 4762 h 167497"/>
                    <a:gd name="connsiteX5" fmla="*/ 214312 w 357187"/>
                    <a:gd name="connsiteY5" fmla="*/ 2381 h 167497"/>
                    <a:gd name="connsiteX6" fmla="*/ 221403 w 357187"/>
                    <a:gd name="connsiteY6" fmla="*/ 59591 h 167497"/>
                    <a:gd name="connsiteX7" fmla="*/ 285367 w 357187"/>
                    <a:gd name="connsiteY7" fmla="*/ 57149 h 167497"/>
                    <a:gd name="connsiteX8" fmla="*/ 287191 w 357187"/>
                    <a:gd name="connsiteY8" fmla="*/ 2961 h 167497"/>
                    <a:gd name="connsiteX9" fmla="*/ 357187 w 357187"/>
                    <a:gd name="connsiteY9" fmla="*/ 0 h 167497"/>
                    <a:gd name="connsiteX10" fmla="*/ 0 w 357187"/>
                    <a:gd name="connsiteY10" fmla="*/ 2381 h 167497"/>
                    <a:gd name="connsiteX0" fmla="*/ 0 w 357187"/>
                    <a:gd name="connsiteY0" fmla="*/ 2381 h 167497"/>
                    <a:gd name="connsiteX1" fmla="*/ 85725 w 357187"/>
                    <a:gd name="connsiteY1" fmla="*/ 2381 h 167497"/>
                    <a:gd name="connsiteX2" fmla="*/ 88662 w 357187"/>
                    <a:gd name="connsiteY2" fmla="*/ 50006 h 167497"/>
                    <a:gd name="connsiteX3" fmla="*/ 138112 w 357187"/>
                    <a:gd name="connsiteY3" fmla="*/ 50006 h 167497"/>
                    <a:gd name="connsiteX4" fmla="*/ 145255 w 357187"/>
                    <a:gd name="connsiteY4" fmla="*/ 4762 h 167497"/>
                    <a:gd name="connsiteX5" fmla="*/ 222289 w 357187"/>
                    <a:gd name="connsiteY5" fmla="*/ 580 h 167497"/>
                    <a:gd name="connsiteX6" fmla="*/ 221403 w 357187"/>
                    <a:gd name="connsiteY6" fmla="*/ 59591 h 167497"/>
                    <a:gd name="connsiteX7" fmla="*/ 285367 w 357187"/>
                    <a:gd name="connsiteY7" fmla="*/ 57149 h 167497"/>
                    <a:gd name="connsiteX8" fmla="*/ 287191 w 357187"/>
                    <a:gd name="connsiteY8" fmla="*/ 2961 h 167497"/>
                    <a:gd name="connsiteX9" fmla="*/ 357187 w 357187"/>
                    <a:gd name="connsiteY9" fmla="*/ 0 h 167497"/>
                    <a:gd name="connsiteX10" fmla="*/ 0 w 357187"/>
                    <a:gd name="connsiteY10" fmla="*/ 2381 h 167497"/>
                    <a:gd name="connsiteX0" fmla="*/ 0 w 357187"/>
                    <a:gd name="connsiteY0" fmla="*/ 2381 h 167497"/>
                    <a:gd name="connsiteX1" fmla="*/ 85725 w 357187"/>
                    <a:gd name="connsiteY1" fmla="*/ 2381 h 167497"/>
                    <a:gd name="connsiteX2" fmla="*/ 88662 w 357187"/>
                    <a:gd name="connsiteY2" fmla="*/ 50006 h 167497"/>
                    <a:gd name="connsiteX3" fmla="*/ 140771 w 357187"/>
                    <a:gd name="connsiteY3" fmla="*/ 55409 h 167497"/>
                    <a:gd name="connsiteX4" fmla="*/ 145255 w 357187"/>
                    <a:gd name="connsiteY4" fmla="*/ 4762 h 167497"/>
                    <a:gd name="connsiteX5" fmla="*/ 222289 w 357187"/>
                    <a:gd name="connsiteY5" fmla="*/ 580 h 167497"/>
                    <a:gd name="connsiteX6" fmla="*/ 221403 w 357187"/>
                    <a:gd name="connsiteY6" fmla="*/ 59591 h 167497"/>
                    <a:gd name="connsiteX7" fmla="*/ 285367 w 357187"/>
                    <a:gd name="connsiteY7" fmla="*/ 57149 h 167497"/>
                    <a:gd name="connsiteX8" fmla="*/ 287191 w 357187"/>
                    <a:gd name="connsiteY8" fmla="*/ 2961 h 167497"/>
                    <a:gd name="connsiteX9" fmla="*/ 357187 w 357187"/>
                    <a:gd name="connsiteY9" fmla="*/ 0 h 167497"/>
                    <a:gd name="connsiteX10" fmla="*/ 0 w 357187"/>
                    <a:gd name="connsiteY10" fmla="*/ 2381 h 167497"/>
                    <a:gd name="connsiteX0" fmla="*/ 0 w 357187"/>
                    <a:gd name="connsiteY0" fmla="*/ 2381 h 167497"/>
                    <a:gd name="connsiteX1" fmla="*/ 85725 w 357187"/>
                    <a:gd name="connsiteY1" fmla="*/ 2381 h 167497"/>
                    <a:gd name="connsiteX2" fmla="*/ 88662 w 357187"/>
                    <a:gd name="connsiteY2" fmla="*/ 50006 h 167497"/>
                    <a:gd name="connsiteX3" fmla="*/ 143430 w 357187"/>
                    <a:gd name="connsiteY3" fmla="*/ 50006 h 167497"/>
                    <a:gd name="connsiteX4" fmla="*/ 145255 w 357187"/>
                    <a:gd name="connsiteY4" fmla="*/ 4762 h 167497"/>
                    <a:gd name="connsiteX5" fmla="*/ 222289 w 357187"/>
                    <a:gd name="connsiteY5" fmla="*/ 580 h 167497"/>
                    <a:gd name="connsiteX6" fmla="*/ 221403 w 357187"/>
                    <a:gd name="connsiteY6" fmla="*/ 59591 h 167497"/>
                    <a:gd name="connsiteX7" fmla="*/ 285367 w 357187"/>
                    <a:gd name="connsiteY7" fmla="*/ 57149 h 167497"/>
                    <a:gd name="connsiteX8" fmla="*/ 287191 w 357187"/>
                    <a:gd name="connsiteY8" fmla="*/ 2961 h 167497"/>
                    <a:gd name="connsiteX9" fmla="*/ 357187 w 357187"/>
                    <a:gd name="connsiteY9" fmla="*/ 0 h 167497"/>
                    <a:gd name="connsiteX10" fmla="*/ 0 w 357187"/>
                    <a:gd name="connsiteY10" fmla="*/ 2381 h 167497"/>
                    <a:gd name="connsiteX0" fmla="*/ 0 w 357187"/>
                    <a:gd name="connsiteY0" fmla="*/ 2381 h 167497"/>
                    <a:gd name="connsiteX1" fmla="*/ 85725 w 357187"/>
                    <a:gd name="connsiteY1" fmla="*/ 2381 h 167497"/>
                    <a:gd name="connsiteX2" fmla="*/ 88662 w 357187"/>
                    <a:gd name="connsiteY2" fmla="*/ 50006 h 167497"/>
                    <a:gd name="connsiteX3" fmla="*/ 143430 w 357187"/>
                    <a:gd name="connsiteY3" fmla="*/ 57210 h 167497"/>
                    <a:gd name="connsiteX4" fmla="*/ 145255 w 357187"/>
                    <a:gd name="connsiteY4" fmla="*/ 4762 h 167497"/>
                    <a:gd name="connsiteX5" fmla="*/ 222289 w 357187"/>
                    <a:gd name="connsiteY5" fmla="*/ 580 h 167497"/>
                    <a:gd name="connsiteX6" fmla="*/ 221403 w 357187"/>
                    <a:gd name="connsiteY6" fmla="*/ 59591 h 167497"/>
                    <a:gd name="connsiteX7" fmla="*/ 285367 w 357187"/>
                    <a:gd name="connsiteY7" fmla="*/ 57149 h 167497"/>
                    <a:gd name="connsiteX8" fmla="*/ 287191 w 357187"/>
                    <a:gd name="connsiteY8" fmla="*/ 2961 h 167497"/>
                    <a:gd name="connsiteX9" fmla="*/ 357187 w 357187"/>
                    <a:gd name="connsiteY9" fmla="*/ 0 h 167497"/>
                    <a:gd name="connsiteX10" fmla="*/ 0 w 357187"/>
                    <a:gd name="connsiteY10" fmla="*/ 2381 h 167497"/>
                    <a:gd name="connsiteX0" fmla="*/ 0 w 357187"/>
                    <a:gd name="connsiteY0" fmla="*/ 2381 h 167497"/>
                    <a:gd name="connsiteX1" fmla="*/ 85725 w 357187"/>
                    <a:gd name="connsiteY1" fmla="*/ 2381 h 167497"/>
                    <a:gd name="connsiteX2" fmla="*/ 85117 w 357187"/>
                    <a:gd name="connsiteY2" fmla="*/ 55409 h 167497"/>
                    <a:gd name="connsiteX3" fmla="*/ 143430 w 357187"/>
                    <a:gd name="connsiteY3" fmla="*/ 57210 h 167497"/>
                    <a:gd name="connsiteX4" fmla="*/ 145255 w 357187"/>
                    <a:gd name="connsiteY4" fmla="*/ 4762 h 167497"/>
                    <a:gd name="connsiteX5" fmla="*/ 222289 w 357187"/>
                    <a:gd name="connsiteY5" fmla="*/ 580 h 167497"/>
                    <a:gd name="connsiteX6" fmla="*/ 221403 w 357187"/>
                    <a:gd name="connsiteY6" fmla="*/ 59591 h 167497"/>
                    <a:gd name="connsiteX7" fmla="*/ 285367 w 357187"/>
                    <a:gd name="connsiteY7" fmla="*/ 57149 h 167497"/>
                    <a:gd name="connsiteX8" fmla="*/ 287191 w 357187"/>
                    <a:gd name="connsiteY8" fmla="*/ 2961 h 167497"/>
                    <a:gd name="connsiteX9" fmla="*/ 357187 w 357187"/>
                    <a:gd name="connsiteY9" fmla="*/ 0 h 167497"/>
                    <a:gd name="connsiteX10" fmla="*/ 0 w 357187"/>
                    <a:gd name="connsiteY10" fmla="*/ 2381 h 167497"/>
                    <a:gd name="connsiteX0" fmla="*/ 0 w 357187"/>
                    <a:gd name="connsiteY0" fmla="*/ 2381 h 167497"/>
                    <a:gd name="connsiteX1" fmla="*/ 85725 w 357187"/>
                    <a:gd name="connsiteY1" fmla="*/ 2381 h 167497"/>
                    <a:gd name="connsiteX2" fmla="*/ 85117 w 357187"/>
                    <a:gd name="connsiteY2" fmla="*/ 55409 h 167497"/>
                    <a:gd name="connsiteX3" fmla="*/ 143430 w 357187"/>
                    <a:gd name="connsiteY3" fmla="*/ 57210 h 167497"/>
                    <a:gd name="connsiteX4" fmla="*/ 147028 w 357187"/>
                    <a:gd name="connsiteY4" fmla="*/ 1160 h 167497"/>
                    <a:gd name="connsiteX5" fmla="*/ 222289 w 357187"/>
                    <a:gd name="connsiteY5" fmla="*/ 580 h 167497"/>
                    <a:gd name="connsiteX6" fmla="*/ 221403 w 357187"/>
                    <a:gd name="connsiteY6" fmla="*/ 59591 h 167497"/>
                    <a:gd name="connsiteX7" fmla="*/ 285367 w 357187"/>
                    <a:gd name="connsiteY7" fmla="*/ 57149 h 167497"/>
                    <a:gd name="connsiteX8" fmla="*/ 287191 w 357187"/>
                    <a:gd name="connsiteY8" fmla="*/ 2961 h 167497"/>
                    <a:gd name="connsiteX9" fmla="*/ 357187 w 357187"/>
                    <a:gd name="connsiteY9" fmla="*/ 0 h 167497"/>
                    <a:gd name="connsiteX10" fmla="*/ 0 w 357187"/>
                    <a:gd name="connsiteY10" fmla="*/ 2381 h 167497"/>
                    <a:gd name="connsiteX0" fmla="*/ 0 w 357187"/>
                    <a:gd name="connsiteY0" fmla="*/ 3022 h 168138"/>
                    <a:gd name="connsiteX1" fmla="*/ 85725 w 357187"/>
                    <a:gd name="connsiteY1" fmla="*/ 3022 h 168138"/>
                    <a:gd name="connsiteX2" fmla="*/ 85117 w 357187"/>
                    <a:gd name="connsiteY2" fmla="*/ 56050 h 168138"/>
                    <a:gd name="connsiteX3" fmla="*/ 143430 w 357187"/>
                    <a:gd name="connsiteY3" fmla="*/ 57851 h 168138"/>
                    <a:gd name="connsiteX4" fmla="*/ 147028 w 357187"/>
                    <a:gd name="connsiteY4" fmla="*/ 1801 h 168138"/>
                    <a:gd name="connsiteX5" fmla="*/ 222289 w 357187"/>
                    <a:gd name="connsiteY5" fmla="*/ 1221 h 168138"/>
                    <a:gd name="connsiteX6" fmla="*/ 221403 w 357187"/>
                    <a:gd name="connsiteY6" fmla="*/ 60232 h 168138"/>
                    <a:gd name="connsiteX7" fmla="*/ 285367 w 357187"/>
                    <a:gd name="connsiteY7" fmla="*/ 57790 h 168138"/>
                    <a:gd name="connsiteX8" fmla="*/ 288077 w 357187"/>
                    <a:gd name="connsiteY8" fmla="*/ 0 h 168138"/>
                    <a:gd name="connsiteX9" fmla="*/ 357187 w 357187"/>
                    <a:gd name="connsiteY9" fmla="*/ 641 h 168138"/>
                    <a:gd name="connsiteX10" fmla="*/ 0 w 357187"/>
                    <a:gd name="connsiteY10" fmla="*/ 3022 h 168138"/>
                    <a:gd name="connsiteX0" fmla="*/ 0 w 356301"/>
                    <a:gd name="connsiteY0" fmla="*/ 4182 h 168375"/>
                    <a:gd name="connsiteX1" fmla="*/ 85725 w 356301"/>
                    <a:gd name="connsiteY1" fmla="*/ 4182 h 168375"/>
                    <a:gd name="connsiteX2" fmla="*/ 85117 w 356301"/>
                    <a:gd name="connsiteY2" fmla="*/ 57210 h 168375"/>
                    <a:gd name="connsiteX3" fmla="*/ 143430 w 356301"/>
                    <a:gd name="connsiteY3" fmla="*/ 59011 h 168375"/>
                    <a:gd name="connsiteX4" fmla="*/ 147028 w 356301"/>
                    <a:gd name="connsiteY4" fmla="*/ 2961 h 168375"/>
                    <a:gd name="connsiteX5" fmla="*/ 222289 w 356301"/>
                    <a:gd name="connsiteY5" fmla="*/ 2381 h 168375"/>
                    <a:gd name="connsiteX6" fmla="*/ 221403 w 356301"/>
                    <a:gd name="connsiteY6" fmla="*/ 61392 h 168375"/>
                    <a:gd name="connsiteX7" fmla="*/ 285367 w 356301"/>
                    <a:gd name="connsiteY7" fmla="*/ 58950 h 168375"/>
                    <a:gd name="connsiteX8" fmla="*/ 288077 w 356301"/>
                    <a:gd name="connsiteY8" fmla="*/ 1160 h 168375"/>
                    <a:gd name="connsiteX9" fmla="*/ 356301 w 356301"/>
                    <a:gd name="connsiteY9" fmla="*/ 0 h 168375"/>
                    <a:gd name="connsiteX10" fmla="*/ 0 w 356301"/>
                    <a:gd name="connsiteY10" fmla="*/ 4182 h 168375"/>
                    <a:gd name="connsiteX0" fmla="*/ 0 w 356301"/>
                    <a:gd name="connsiteY0" fmla="*/ 4182 h 168375"/>
                    <a:gd name="connsiteX1" fmla="*/ 85725 w 356301"/>
                    <a:gd name="connsiteY1" fmla="*/ 4182 h 168375"/>
                    <a:gd name="connsiteX2" fmla="*/ 86890 w 356301"/>
                    <a:gd name="connsiteY2" fmla="*/ 77022 h 168375"/>
                    <a:gd name="connsiteX3" fmla="*/ 143430 w 356301"/>
                    <a:gd name="connsiteY3" fmla="*/ 59011 h 168375"/>
                    <a:gd name="connsiteX4" fmla="*/ 147028 w 356301"/>
                    <a:gd name="connsiteY4" fmla="*/ 2961 h 168375"/>
                    <a:gd name="connsiteX5" fmla="*/ 222289 w 356301"/>
                    <a:gd name="connsiteY5" fmla="*/ 2381 h 168375"/>
                    <a:gd name="connsiteX6" fmla="*/ 221403 w 356301"/>
                    <a:gd name="connsiteY6" fmla="*/ 61392 h 168375"/>
                    <a:gd name="connsiteX7" fmla="*/ 285367 w 356301"/>
                    <a:gd name="connsiteY7" fmla="*/ 58950 h 168375"/>
                    <a:gd name="connsiteX8" fmla="*/ 288077 w 356301"/>
                    <a:gd name="connsiteY8" fmla="*/ 1160 h 168375"/>
                    <a:gd name="connsiteX9" fmla="*/ 356301 w 356301"/>
                    <a:gd name="connsiteY9" fmla="*/ 0 h 168375"/>
                    <a:gd name="connsiteX10" fmla="*/ 0 w 356301"/>
                    <a:gd name="connsiteY10" fmla="*/ 4182 h 168375"/>
                    <a:gd name="connsiteX0" fmla="*/ 0 w 356301"/>
                    <a:gd name="connsiteY0" fmla="*/ 4182 h 168375"/>
                    <a:gd name="connsiteX1" fmla="*/ 85725 w 356301"/>
                    <a:gd name="connsiteY1" fmla="*/ 4182 h 168375"/>
                    <a:gd name="connsiteX2" fmla="*/ 87776 w 356301"/>
                    <a:gd name="connsiteY2" fmla="*/ 68017 h 168375"/>
                    <a:gd name="connsiteX3" fmla="*/ 143430 w 356301"/>
                    <a:gd name="connsiteY3" fmla="*/ 59011 h 168375"/>
                    <a:gd name="connsiteX4" fmla="*/ 147028 w 356301"/>
                    <a:gd name="connsiteY4" fmla="*/ 2961 h 168375"/>
                    <a:gd name="connsiteX5" fmla="*/ 222289 w 356301"/>
                    <a:gd name="connsiteY5" fmla="*/ 2381 h 168375"/>
                    <a:gd name="connsiteX6" fmla="*/ 221403 w 356301"/>
                    <a:gd name="connsiteY6" fmla="*/ 61392 h 168375"/>
                    <a:gd name="connsiteX7" fmla="*/ 285367 w 356301"/>
                    <a:gd name="connsiteY7" fmla="*/ 58950 h 168375"/>
                    <a:gd name="connsiteX8" fmla="*/ 288077 w 356301"/>
                    <a:gd name="connsiteY8" fmla="*/ 1160 h 168375"/>
                    <a:gd name="connsiteX9" fmla="*/ 356301 w 356301"/>
                    <a:gd name="connsiteY9" fmla="*/ 0 h 168375"/>
                    <a:gd name="connsiteX10" fmla="*/ 0 w 356301"/>
                    <a:gd name="connsiteY10" fmla="*/ 4182 h 168375"/>
                    <a:gd name="connsiteX0" fmla="*/ 0 w 356301"/>
                    <a:gd name="connsiteY0" fmla="*/ 4182 h 168375"/>
                    <a:gd name="connsiteX1" fmla="*/ 85725 w 356301"/>
                    <a:gd name="connsiteY1" fmla="*/ 4182 h 168375"/>
                    <a:gd name="connsiteX2" fmla="*/ 87776 w 356301"/>
                    <a:gd name="connsiteY2" fmla="*/ 57211 h 168375"/>
                    <a:gd name="connsiteX3" fmla="*/ 143430 w 356301"/>
                    <a:gd name="connsiteY3" fmla="*/ 59011 h 168375"/>
                    <a:gd name="connsiteX4" fmla="*/ 147028 w 356301"/>
                    <a:gd name="connsiteY4" fmla="*/ 2961 h 168375"/>
                    <a:gd name="connsiteX5" fmla="*/ 222289 w 356301"/>
                    <a:gd name="connsiteY5" fmla="*/ 2381 h 168375"/>
                    <a:gd name="connsiteX6" fmla="*/ 221403 w 356301"/>
                    <a:gd name="connsiteY6" fmla="*/ 61392 h 168375"/>
                    <a:gd name="connsiteX7" fmla="*/ 285367 w 356301"/>
                    <a:gd name="connsiteY7" fmla="*/ 58950 h 168375"/>
                    <a:gd name="connsiteX8" fmla="*/ 288077 w 356301"/>
                    <a:gd name="connsiteY8" fmla="*/ 1160 h 168375"/>
                    <a:gd name="connsiteX9" fmla="*/ 356301 w 356301"/>
                    <a:gd name="connsiteY9" fmla="*/ 0 h 168375"/>
                    <a:gd name="connsiteX10" fmla="*/ 0 w 356301"/>
                    <a:gd name="connsiteY10" fmla="*/ 4182 h 168375"/>
                    <a:gd name="connsiteX0" fmla="*/ 0 w 356301"/>
                    <a:gd name="connsiteY0" fmla="*/ 4182 h 168375"/>
                    <a:gd name="connsiteX1" fmla="*/ 85725 w 356301"/>
                    <a:gd name="connsiteY1" fmla="*/ 4182 h 168375"/>
                    <a:gd name="connsiteX2" fmla="*/ 87776 w 356301"/>
                    <a:gd name="connsiteY2" fmla="*/ 57211 h 168375"/>
                    <a:gd name="connsiteX3" fmla="*/ 143430 w 356301"/>
                    <a:gd name="connsiteY3" fmla="*/ 57210 h 168375"/>
                    <a:gd name="connsiteX4" fmla="*/ 147028 w 356301"/>
                    <a:gd name="connsiteY4" fmla="*/ 2961 h 168375"/>
                    <a:gd name="connsiteX5" fmla="*/ 222289 w 356301"/>
                    <a:gd name="connsiteY5" fmla="*/ 2381 h 168375"/>
                    <a:gd name="connsiteX6" fmla="*/ 221403 w 356301"/>
                    <a:gd name="connsiteY6" fmla="*/ 61392 h 168375"/>
                    <a:gd name="connsiteX7" fmla="*/ 285367 w 356301"/>
                    <a:gd name="connsiteY7" fmla="*/ 58950 h 168375"/>
                    <a:gd name="connsiteX8" fmla="*/ 288077 w 356301"/>
                    <a:gd name="connsiteY8" fmla="*/ 1160 h 168375"/>
                    <a:gd name="connsiteX9" fmla="*/ 356301 w 356301"/>
                    <a:gd name="connsiteY9" fmla="*/ 0 h 168375"/>
                    <a:gd name="connsiteX10" fmla="*/ 0 w 356301"/>
                    <a:gd name="connsiteY10" fmla="*/ 4182 h 168375"/>
                    <a:gd name="connsiteX0" fmla="*/ 0 w 356301"/>
                    <a:gd name="connsiteY0" fmla="*/ 4182 h 168375"/>
                    <a:gd name="connsiteX1" fmla="*/ 85725 w 356301"/>
                    <a:gd name="connsiteY1" fmla="*/ 4182 h 168375"/>
                    <a:gd name="connsiteX2" fmla="*/ 87776 w 356301"/>
                    <a:gd name="connsiteY2" fmla="*/ 57211 h 168375"/>
                    <a:gd name="connsiteX3" fmla="*/ 143430 w 356301"/>
                    <a:gd name="connsiteY3" fmla="*/ 57210 h 168375"/>
                    <a:gd name="connsiteX4" fmla="*/ 147028 w 356301"/>
                    <a:gd name="connsiteY4" fmla="*/ 2961 h 168375"/>
                    <a:gd name="connsiteX5" fmla="*/ 222289 w 356301"/>
                    <a:gd name="connsiteY5" fmla="*/ 2381 h 168375"/>
                    <a:gd name="connsiteX6" fmla="*/ 222289 w 356301"/>
                    <a:gd name="connsiteY6" fmla="*/ 52387 h 168375"/>
                    <a:gd name="connsiteX7" fmla="*/ 285367 w 356301"/>
                    <a:gd name="connsiteY7" fmla="*/ 58950 h 168375"/>
                    <a:gd name="connsiteX8" fmla="*/ 288077 w 356301"/>
                    <a:gd name="connsiteY8" fmla="*/ 1160 h 168375"/>
                    <a:gd name="connsiteX9" fmla="*/ 356301 w 356301"/>
                    <a:gd name="connsiteY9" fmla="*/ 0 h 168375"/>
                    <a:gd name="connsiteX10" fmla="*/ 0 w 356301"/>
                    <a:gd name="connsiteY10" fmla="*/ 4182 h 168375"/>
                    <a:gd name="connsiteX0" fmla="*/ 0 w 356301"/>
                    <a:gd name="connsiteY0" fmla="*/ 4182 h 168375"/>
                    <a:gd name="connsiteX1" fmla="*/ 85725 w 356301"/>
                    <a:gd name="connsiteY1" fmla="*/ 4182 h 168375"/>
                    <a:gd name="connsiteX2" fmla="*/ 87776 w 356301"/>
                    <a:gd name="connsiteY2" fmla="*/ 57211 h 168375"/>
                    <a:gd name="connsiteX3" fmla="*/ 143430 w 356301"/>
                    <a:gd name="connsiteY3" fmla="*/ 57210 h 168375"/>
                    <a:gd name="connsiteX4" fmla="*/ 147028 w 356301"/>
                    <a:gd name="connsiteY4" fmla="*/ 2961 h 168375"/>
                    <a:gd name="connsiteX5" fmla="*/ 222289 w 356301"/>
                    <a:gd name="connsiteY5" fmla="*/ 2381 h 168375"/>
                    <a:gd name="connsiteX6" fmla="*/ 222289 w 356301"/>
                    <a:gd name="connsiteY6" fmla="*/ 52387 h 168375"/>
                    <a:gd name="connsiteX7" fmla="*/ 285367 w 356301"/>
                    <a:gd name="connsiteY7" fmla="*/ 53547 h 168375"/>
                    <a:gd name="connsiteX8" fmla="*/ 288077 w 356301"/>
                    <a:gd name="connsiteY8" fmla="*/ 1160 h 168375"/>
                    <a:gd name="connsiteX9" fmla="*/ 356301 w 356301"/>
                    <a:gd name="connsiteY9" fmla="*/ 0 h 168375"/>
                    <a:gd name="connsiteX10" fmla="*/ 0 w 356301"/>
                    <a:gd name="connsiteY10" fmla="*/ 4182 h 168375"/>
                    <a:gd name="connsiteX0" fmla="*/ 0 w 356301"/>
                    <a:gd name="connsiteY0" fmla="*/ 4182 h 168375"/>
                    <a:gd name="connsiteX1" fmla="*/ 85725 w 356301"/>
                    <a:gd name="connsiteY1" fmla="*/ 4182 h 168375"/>
                    <a:gd name="connsiteX2" fmla="*/ 87776 w 356301"/>
                    <a:gd name="connsiteY2" fmla="*/ 57211 h 168375"/>
                    <a:gd name="connsiteX3" fmla="*/ 143430 w 356301"/>
                    <a:gd name="connsiteY3" fmla="*/ 57210 h 168375"/>
                    <a:gd name="connsiteX4" fmla="*/ 147028 w 356301"/>
                    <a:gd name="connsiteY4" fmla="*/ 2961 h 168375"/>
                    <a:gd name="connsiteX5" fmla="*/ 222289 w 356301"/>
                    <a:gd name="connsiteY5" fmla="*/ 2381 h 168375"/>
                    <a:gd name="connsiteX6" fmla="*/ 222289 w 356301"/>
                    <a:gd name="connsiteY6" fmla="*/ 52387 h 168375"/>
                    <a:gd name="connsiteX7" fmla="*/ 285367 w 356301"/>
                    <a:gd name="connsiteY7" fmla="*/ 53547 h 168375"/>
                    <a:gd name="connsiteX8" fmla="*/ 288077 w 356301"/>
                    <a:gd name="connsiteY8" fmla="*/ 1160 h 168375"/>
                    <a:gd name="connsiteX9" fmla="*/ 356301 w 356301"/>
                    <a:gd name="connsiteY9" fmla="*/ 0 h 168375"/>
                    <a:gd name="connsiteX10" fmla="*/ 0 w 356301"/>
                    <a:gd name="connsiteY10" fmla="*/ 4182 h 168375"/>
                    <a:gd name="connsiteX0" fmla="*/ 0 w 356301"/>
                    <a:gd name="connsiteY0" fmla="*/ 4182 h 168375"/>
                    <a:gd name="connsiteX1" fmla="*/ 85725 w 356301"/>
                    <a:gd name="connsiteY1" fmla="*/ 4182 h 168375"/>
                    <a:gd name="connsiteX2" fmla="*/ 87776 w 356301"/>
                    <a:gd name="connsiteY2" fmla="*/ 57211 h 168375"/>
                    <a:gd name="connsiteX3" fmla="*/ 146089 w 356301"/>
                    <a:gd name="connsiteY3" fmla="*/ 57210 h 168375"/>
                    <a:gd name="connsiteX4" fmla="*/ 147028 w 356301"/>
                    <a:gd name="connsiteY4" fmla="*/ 2961 h 168375"/>
                    <a:gd name="connsiteX5" fmla="*/ 222289 w 356301"/>
                    <a:gd name="connsiteY5" fmla="*/ 2381 h 168375"/>
                    <a:gd name="connsiteX6" fmla="*/ 222289 w 356301"/>
                    <a:gd name="connsiteY6" fmla="*/ 52387 h 168375"/>
                    <a:gd name="connsiteX7" fmla="*/ 285367 w 356301"/>
                    <a:gd name="connsiteY7" fmla="*/ 53547 h 168375"/>
                    <a:gd name="connsiteX8" fmla="*/ 288077 w 356301"/>
                    <a:gd name="connsiteY8" fmla="*/ 1160 h 168375"/>
                    <a:gd name="connsiteX9" fmla="*/ 356301 w 356301"/>
                    <a:gd name="connsiteY9" fmla="*/ 0 h 168375"/>
                    <a:gd name="connsiteX10" fmla="*/ 0 w 356301"/>
                    <a:gd name="connsiteY10" fmla="*/ 4182 h 168375"/>
                    <a:gd name="connsiteX0" fmla="*/ 0 w 356301"/>
                    <a:gd name="connsiteY0" fmla="*/ 4182 h 168375"/>
                    <a:gd name="connsiteX1" fmla="*/ 85725 w 356301"/>
                    <a:gd name="connsiteY1" fmla="*/ 4182 h 168375"/>
                    <a:gd name="connsiteX2" fmla="*/ 86890 w 356301"/>
                    <a:gd name="connsiteY2" fmla="*/ 57211 h 168375"/>
                    <a:gd name="connsiteX3" fmla="*/ 146089 w 356301"/>
                    <a:gd name="connsiteY3" fmla="*/ 57210 h 168375"/>
                    <a:gd name="connsiteX4" fmla="*/ 147028 w 356301"/>
                    <a:gd name="connsiteY4" fmla="*/ 2961 h 168375"/>
                    <a:gd name="connsiteX5" fmla="*/ 222289 w 356301"/>
                    <a:gd name="connsiteY5" fmla="*/ 2381 h 168375"/>
                    <a:gd name="connsiteX6" fmla="*/ 222289 w 356301"/>
                    <a:gd name="connsiteY6" fmla="*/ 52387 h 168375"/>
                    <a:gd name="connsiteX7" fmla="*/ 285367 w 356301"/>
                    <a:gd name="connsiteY7" fmla="*/ 53547 h 168375"/>
                    <a:gd name="connsiteX8" fmla="*/ 288077 w 356301"/>
                    <a:gd name="connsiteY8" fmla="*/ 1160 h 168375"/>
                    <a:gd name="connsiteX9" fmla="*/ 356301 w 356301"/>
                    <a:gd name="connsiteY9" fmla="*/ 0 h 168375"/>
                    <a:gd name="connsiteX10" fmla="*/ 0 w 356301"/>
                    <a:gd name="connsiteY10" fmla="*/ 4182 h 168375"/>
                    <a:gd name="connsiteX0" fmla="*/ 0 w 356301"/>
                    <a:gd name="connsiteY0" fmla="*/ 4182 h 168375"/>
                    <a:gd name="connsiteX1" fmla="*/ 85725 w 356301"/>
                    <a:gd name="connsiteY1" fmla="*/ 4182 h 168375"/>
                    <a:gd name="connsiteX2" fmla="*/ 86890 w 356301"/>
                    <a:gd name="connsiteY2" fmla="*/ 57211 h 168375"/>
                    <a:gd name="connsiteX3" fmla="*/ 146089 w 356301"/>
                    <a:gd name="connsiteY3" fmla="*/ 57210 h 168375"/>
                    <a:gd name="connsiteX4" fmla="*/ 147028 w 356301"/>
                    <a:gd name="connsiteY4" fmla="*/ 2961 h 168375"/>
                    <a:gd name="connsiteX5" fmla="*/ 222289 w 356301"/>
                    <a:gd name="connsiteY5" fmla="*/ 2381 h 168375"/>
                    <a:gd name="connsiteX6" fmla="*/ 222289 w 356301"/>
                    <a:gd name="connsiteY6" fmla="*/ 52387 h 168375"/>
                    <a:gd name="connsiteX7" fmla="*/ 286253 w 356301"/>
                    <a:gd name="connsiteY7" fmla="*/ 49945 h 168375"/>
                    <a:gd name="connsiteX8" fmla="*/ 288077 w 356301"/>
                    <a:gd name="connsiteY8" fmla="*/ 1160 h 168375"/>
                    <a:gd name="connsiteX9" fmla="*/ 356301 w 356301"/>
                    <a:gd name="connsiteY9" fmla="*/ 0 h 168375"/>
                    <a:gd name="connsiteX10" fmla="*/ 0 w 356301"/>
                    <a:gd name="connsiteY10" fmla="*/ 4182 h 168375"/>
                    <a:gd name="connsiteX0" fmla="*/ 0 w 356301"/>
                    <a:gd name="connsiteY0" fmla="*/ 4182 h 168375"/>
                    <a:gd name="connsiteX1" fmla="*/ 87498 w 356301"/>
                    <a:gd name="connsiteY1" fmla="*/ 580 h 168375"/>
                    <a:gd name="connsiteX2" fmla="*/ 86890 w 356301"/>
                    <a:gd name="connsiteY2" fmla="*/ 57211 h 168375"/>
                    <a:gd name="connsiteX3" fmla="*/ 146089 w 356301"/>
                    <a:gd name="connsiteY3" fmla="*/ 57210 h 168375"/>
                    <a:gd name="connsiteX4" fmla="*/ 147028 w 356301"/>
                    <a:gd name="connsiteY4" fmla="*/ 2961 h 168375"/>
                    <a:gd name="connsiteX5" fmla="*/ 222289 w 356301"/>
                    <a:gd name="connsiteY5" fmla="*/ 2381 h 168375"/>
                    <a:gd name="connsiteX6" fmla="*/ 222289 w 356301"/>
                    <a:gd name="connsiteY6" fmla="*/ 52387 h 168375"/>
                    <a:gd name="connsiteX7" fmla="*/ 286253 w 356301"/>
                    <a:gd name="connsiteY7" fmla="*/ 49945 h 168375"/>
                    <a:gd name="connsiteX8" fmla="*/ 288077 w 356301"/>
                    <a:gd name="connsiteY8" fmla="*/ 1160 h 168375"/>
                    <a:gd name="connsiteX9" fmla="*/ 356301 w 356301"/>
                    <a:gd name="connsiteY9" fmla="*/ 0 h 168375"/>
                    <a:gd name="connsiteX10" fmla="*/ 0 w 356301"/>
                    <a:gd name="connsiteY10" fmla="*/ 4182 h 168375"/>
                    <a:gd name="connsiteX0" fmla="*/ 0 w 356301"/>
                    <a:gd name="connsiteY0" fmla="*/ 4182 h 167363"/>
                    <a:gd name="connsiteX1" fmla="*/ 87498 w 356301"/>
                    <a:gd name="connsiteY1" fmla="*/ 580 h 167363"/>
                    <a:gd name="connsiteX2" fmla="*/ 86890 w 356301"/>
                    <a:gd name="connsiteY2" fmla="*/ 57211 h 167363"/>
                    <a:gd name="connsiteX3" fmla="*/ 146089 w 356301"/>
                    <a:gd name="connsiteY3" fmla="*/ 57210 h 167363"/>
                    <a:gd name="connsiteX4" fmla="*/ 147028 w 356301"/>
                    <a:gd name="connsiteY4" fmla="*/ 2961 h 167363"/>
                    <a:gd name="connsiteX5" fmla="*/ 222289 w 356301"/>
                    <a:gd name="connsiteY5" fmla="*/ 2381 h 167363"/>
                    <a:gd name="connsiteX6" fmla="*/ 222289 w 356301"/>
                    <a:gd name="connsiteY6" fmla="*/ 52387 h 167363"/>
                    <a:gd name="connsiteX7" fmla="*/ 286253 w 356301"/>
                    <a:gd name="connsiteY7" fmla="*/ 49945 h 167363"/>
                    <a:gd name="connsiteX8" fmla="*/ 288077 w 356301"/>
                    <a:gd name="connsiteY8" fmla="*/ 1160 h 167363"/>
                    <a:gd name="connsiteX9" fmla="*/ 356301 w 356301"/>
                    <a:gd name="connsiteY9" fmla="*/ 0 h 167363"/>
                    <a:gd name="connsiteX10" fmla="*/ 166162 w 356301"/>
                    <a:gd name="connsiteY10" fmla="*/ 167361 h 167363"/>
                    <a:gd name="connsiteX11" fmla="*/ 0 w 356301"/>
                    <a:gd name="connsiteY11" fmla="*/ 4182 h 167363"/>
                    <a:gd name="connsiteX0" fmla="*/ 0 w 356301"/>
                    <a:gd name="connsiteY0" fmla="*/ 4182 h 179049"/>
                    <a:gd name="connsiteX1" fmla="*/ 87498 w 356301"/>
                    <a:gd name="connsiteY1" fmla="*/ 580 h 179049"/>
                    <a:gd name="connsiteX2" fmla="*/ 86890 w 356301"/>
                    <a:gd name="connsiteY2" fmla="*/ 57211 h 179049"/>
                    <a:gd name="connsiteX3" fmla="*/ 146089 w 356301"/>
                    <a:gd name="connsiteY3" fmla="*/ 57210 h 179049"/>
                    <a:gd name="connsiteX4" fmla="*/ 147028 w 356301"/>
                    <a:gd name="connsiteY4" fmla="*/ 2961 h 179049"/>
                    <a:gd name="connsiteX5" fmla="*/ 222289 w 356301"/>
                    <a:gd name="connsiteY5" fmla="*/ 2381 h 179049"/>
                    <a:gd name="connsiteX6" fmla="*/ 222289 w 356301"/>
                    <a:gd name="connsiteY6" fmla="*/ 52387 h 179049"/>
                    <a:gd name="connsiteX7" fmla="*/ 286253 w 356301"/>
                    <a:gd name="connsiteY7" fmla="*/ 49945 h 179049"/>
                    <a:gd name="connsiteX8" fmla="*/ 288077 w 356301"/>
                    <a:gd name="connsiteY8" fmla="*/ 1160 h 179049"/>
                    <a:gd name="connsiteX9" fmla="*/ 356301 w 356301"/>
                    <a:gd name="connsiteY9" fmla="*/ 0 h 179049"/>
                    <a:gd name="connsiteX10" fmla="*/ 219344 w 356301"/>
                    <a:gd name="connsiteY10" fmla="*/ 147549 h 179049"/>
                    <a:gd name="connsiteX11" fmla="*/ 166162 w 356301"/>
                    <a:gd name="connsiteY11" fmla="*/ 167361 h 179049"/>
                    <a:gd name="connsiteX12" fmla="*/ 0 w 356301"/>
                    <a:gd name="connsiteY12" fmla="*/ 4182 h 179049"/>
                    <a:gd name="connsiteX0" fmla="*/ 0 w 356301"/>
                    <a:gd name="connsiteY0" fmla="*/ 4182 h 187786"/>
                    <a:gd name="connsiteX1" fmla="*/ 87498 w 356301"/>
                    <a:gd name="connsiteY1" fmla="*/ 580 h 187786"/>
                    <a:gd name="connsiteX2" fmla="*/ 86890 w 356301"/>
                    <a:gd name="connsiteY2" fmla="*/ 57211 h 187786"/>
                    <a:gd name="connsiteX3" fmla="*/ 146089 w 356301"/>
                    <a:gd name="connsiteY3" fmla="*/ 57210 h 187786"/>
                    <a:gd name="connsiteX4" fmla="*/ 147028 w 356301"/>
                    <a:gd name="connsiteY4" fmla="*/ 2961 h 187786"/>
                    <a:gd name="connsiteX5" fmla="*/ 222289 w 356301"/>
                    <a:gd name="connsiteY5" fmla="*/ 2381 h 187786"/>
                    <a:gd name="connsiteX6" fmla="*/ 222289 w 356301"/>
                    <a:gd name="connsiteY6" fmla="*/ 52387 h 187786"/>
                    <a:gd name="connsiteX7" fmla="*/ 286253 w 356301"/>
                    <a:gd name="connsiteY7" fmla="*/ 49945 h 187786"/>
                    <a:gd name="connsiteX8" fmla="*/ 288077 w 356301"/>
                    <a:gd name="connsiteY8" fmla="*/ 1160 h 187786"/>
                    <a:gd name="connsiteX9" fmla="*/ 356301 w 356301"/>
                    <a:gd name="connsiteY9" fmla="*/ 0 h 187786"/>
                    <a:gd name="connsiteX10" fmla="*/ 223776 w 356301"/>
                    <a:gd name="connsiteY10" fmla="*/ 169162 h 187786"/>
                    <a:gd name="connsiteX11" fmla="*/ 166162 w 356301"/>
                    <a:gd name="connsiteY11" fmla="*/ 167361 h 187786"/>
                    <a:gd name="connsiteX12" fmla="*/ 0 w 356301"/>
                    <a:gd name="connsiteY12" fmla="*/ 4182 h 187786"/>
                    <a:gd name="connsiteX0" fmla="*/ 0 w 356301"/>
                    <a:gd name="connsiteY0" fmla="*/ 4182 h 193438"/>
                    <a:gd name="connsiteX1" fmla="*/ 87498 w 356301"/>
                    <a:gd name="connsiteY1" fmla="*/ 580 h 193438"/>
                    <a:gd name="connsiteX2" fmla="*/ 86890 w 356301"/>
                    <a:gd name="connsiteY2" fmla="*/ 57211 h 193438"/>
                    <a:gd name="connsiteX3" fmla="*/ 146089 w 356301"/>
                    <a:gd name="connsiteY3" fmla="*/ 57210 h 193438"/>
                    <a:gd name="connsiteX4" fmla="*/ 147028 w 356301"/>
                    <a:gd name="connsiteY4" fmla="*/ 2961 h 193438"/>
                    <a:gd name="connsiteX5" fmla="*/ 222289 w 356301"/>
                    <a:gd name="connsiteY5" fmla="*/ 2381 h 193438"/>
                    <a:gd name="connsiteX6" fmla="*/ 222289 w 356301"/>
                    <a:gd name="connsiteY6" fmla="*/ 52387 h 193438"/>
                    <a:gd name="connsiteX7" fmla="*/ 286253 w 356301"/>
                    <a:gd name="connsiteY7" fmla="*/ 49945 h 193438"/>
                    <a:gd name="connsiteX8" fmla="*/ 288077 w 356301"/>
                    <a:gd name="connsiteY8" fmla="*/ 1160 h 193438"/>
                    <a:gd name="connsiteX9" fmla="*/ 356301 w 356301"/>
                    <a:gd name="connsiteY9" fmla="*/ 0 h 193438"/>
                    <a:gd name="connsiteX10" fmla="*/ 223776 w 356301"/>
                    <a:gd name="connsiteY10" fmla="*/ 169162 h 193438"/>
                    <a:gd name="connsiteX11" fmla="*/ 159071 w 356301"/>
                    <a:gd name="connsiteY11" fmla="*/ 178167 h 193438"/>
                    <a:gd name="connsiteX12" fmla="*/ 0 w 356301"/>
                    <a:gd name="connsiteY12" fmla="*/ 4182 h 193438"/>
                    <a:gd name="connsiteX0" fmla="*/ 0 w 358109"/>
                    <a:gd name="connsiteY0" fmla="*/ 4182 h 193438"/>
                    <a:gd name="connsiteX1" fmla="*/ 87498 w 358109"/>
                    <a:gd name="connsiteY1" fmla="*/ 580 h 193438"/>
                    <a:gd name="connsiteX2" fmla="*/ 86890 w 358109"/>
                    <a:gd name="connsiteY2" fmla="*/ 57211 h 193438"/>
                    <a:gd name="connsiteX3" fmla="*/ 146089 w 358109"/>
                    <a:gd name="connsiteY3" fmla="*/ 57210 h 193438"/>
                    <a:gd name="connsiteX4" fmla="*/ 147028 w 358109"/>
                    <a:gd name="connsiteY4" fmla="*/ 2961 h 193438"/>
                    <a:gd name="connsiteX5" fmla="*/ 222289 w 358109"/>
                    <a:gd name="connsiteY5" fmla="*/ 2381 h 193438"/>
                    <a:gd name="connsiteX6" fmla="*/ 222289 w 358109"/>
                    <a:gd name="connsiteY6" fmla="*/ 52387 h 193438"/>
                    <a:gd name="connsiteX7" fmla="*/ 286253 w 358109"/>
                    <a:gd name="connsiteY7" fmla="*/ 49945 h 193438"/>
                    <a:gd name="connsiteX8" fmla="*/ 288077 w 358109"/>
                    <a:gd name="connsiteY8" fmla="*/ 1160 h 193438"/>
                    <a:gd name="connsiteX9" fmla="*/ 356301 w 358109"/>
                    <a:gd name="connsiteY9" fmla="*/ 0 h 193438"/>
                    <a:gd name="connsiteX10" fmla="*/ 223776 w 358109"/>
                    <a:gd name="connsiteY10" fmla="*/ 169162 h 193438"/>
                    <a:gd name="connsiteX11" fmla="*/ 159071 w 358109"/>
                    <a:gd name="connsiteY11" fmla="*/ 178167 h 193438"/>
                    <a:gd name="connsiteX12" fmla="*/ 0 w 358109"/>
                    <a:gd name="connsiteY12" fmla="*/ 4182 h 193438"/>
                    <a:gd name="connsiteX0" fmla="*/ 0 w 356640"/>
                    <a:gd name="connsiteY0" fmla="*/ 4182 h 193438"/>
                    <a:gd name="connsiteX1" fmla="*/ 87498 w 356640"/>
                    <a:gd name="connsiteY1" fmla="*/ 580 h 193438"/>
                    <a:gd name="connsiteX2" fmla="*/ 86890 w 356640"/>
                    <a:gd name="connsiteY2" fmla="*/ 57211 h 193438"/>
                    <a:gd name="connsiteX3" fmla="*/ 146089 w 356640"/>
                    <a:gd name="connsiteY3" fmla="*/ 57210 h 193438"/>
                    <a:gd name="connsiteX4" fmla="*/ 147028 w 356640"/>
                    <a:gd name="connsiteY4" fmla="*/ 2961 h 193438"/>
                    <a:gd name="connsiteX5" fmla="*/ 222289 w 356640"/>
                    <a:gd name="connsiteY5" fmla="*/ 2381 h 193438"/>
                    <a:gd name="connsiteX6" fmla="*/ 222289 w 356640"/>
                    <a:gd name="connsiteY6" fmla="*/ 52387 h 193438"/>
                    <a:gd name="connsiteX7" fmla="*/ 286253 w 356640"/>
                    <a:gd name="connsiteY7" fmla="*/ 49945 h 193438"/>
                    <a:gd name="connsiteX8" fmla="*/ 288077 w 356640"/>
                    <a:gd name="connsiteY8" fmla="*/ 1160 h 193438"/>
                    <a:gd name="connsiteX9" fmla="*/ 356301 w 356640"/>
                    <a:gd name="connsiteY9" fmla="*/ 0 h 193438"/>
                    <a:gd name="connsiteX10" fmla="*/ 223776 w 356640"/>
                    <a:gd name="connsiteY10" fmla="*/ 169162 h 193438"/>
                    <a:gd name="connsiteX11" fmla="*/ 159071 w 356640"/>
                    <a:gd name="connsiteY11" fmla="*/ 178167 h 193438"/>
                    <a:gd name="connsiteX12" fmla="*/ 0 w 356640"/>
                    <a:gd name="connsiteY12" fmla="*/ 4182 h 193438"/>
                    <a:gd name="connsiteX0" fmla="*/ 0 w 356640"/>
                    <a:gd name="connsiteY0" fmla="*/ 4182 h 193438"/>
                    <a:gd name="connsiteX1" fmla="*/ 87498 w 356640"/>
                    <a:gd name="connsiteY1" fmla="*/ 580 h 193438"/>
                    <a:gd name="connsiteX2" fmla="*/ 86890 w 356640"/>
                    <a:gd name="connsiteY2" fmla="*/ 57211 h 193438"/>
                    <a:gd name="connsiteX3" fmla="*/ 146089 w 356640"/>
                    <a:gd name="connsiteY3" fmla="*/ 57210 h 193438"/>
                    <a:gd name="connsiteX4" fmla="*/ 147028 w 356640"/>
                    <a:gd name="connsiteY4" fmla="*/ 2961 h 193438"/>
                    <a:gd name="connsiteX5" fmla="*/ 222289 w 356640"/>
                    <a:gd name="connsiteY5" fmla="*/ 2381 h 193438"/>
                    <a:gd name="connsiteX6" fmla="*/ 222289 w 356640"/>
                    <a:gd name="connsiteY6" fmla="*/ 52387 h 193438"/>
                    <a:gd name="connsiteX7" fmla="*/ 286253 w 356640"/>
                    <a:gd name="connsiteY7" fmla="*/ 49945 h 193438"/>
                    <a:gd name="connsiteX8" fmla="*/ 288077 w 356640"/>
                    <a:gd name="connsiteY8" fmla="*/ 1160 h 193438"/>
                    <a:gd name="connsiteX9" fmla="*/ 356301 w 356640"/>
                    <a:gd name="connsiteY9" fmla="*/ 0 h 193438"/>
                    <a:gd name="connsiteX10" fmla="*/ 223776 w 356640"/>
                    <a:gd name="connsiteY10" fmla="*/ 169162 h 193438"/>
                    <a:gd name="connsiteX11" fmla="*/ 159071 w 356640"/>
                    <a:gd name="connsiteY11" fmla="*/ 178167 h 193438"/>
                    <a:gd name="connsiteX12" fmla="*/ 0 w 356640"/>
                    <a:gd name="connsiteY12" fmla="*/ 4182 h 193438"/>
                    <a:gd name="connsiteX0" fmla="*/ 0 w 356640"/>
                    <a:gd name="connsiteY0" fmla="*/ 4182 h 195842"/>
                    <a:gd name="connsiteX1" fmla="*/ 87498 w 356640"/>
                    <a:gd name="connsiteY1" fmla="*/ 580 h 195842"/>
                    <a:gd name="connsiteX2" fmla="*/ 86890 w 356640"/>
                    <a:gd name="connsiteY2" fmla="*/ 57211 h 195842"/>
                    <a:gd name="connsiteX3" fmla="*/ 146089 w 356640"/>
                    <a:gd name="connsiteY3" fmla="*/ 57210 h 195842"/>
                    <a:gd name="connsiteX4" fmla="*/ 147028 w 356640"/>
                    <a:gd name="connsiteY4" fmla="*/ 2961 h 195842"/>
                    <a:gd name="connsiteX5" fmla="*/ 222289 w 356640"/>
                    <a:gd name="connsiteY5" fmla="*/ 2381 h 195842"/>
                    <a:gd name="connsiteX6" fmla="*/ 222289 w 356640"/>
                    <a:gd name="connsiteY6" fmla="*/ 52387 h 195842"/>
                    <a:gd name="connsiteX7" fmla="*/ 286253 w 356640"/>
                    <a:gd name="connsiteY7" fmla="*/ 49945 h 195842"/>
                    <a:gd name="connsiteX8" fmla="*/ 288077 w 356640"/>
                    <a:gd name="connsiteY8" fmla="*/ 1160 h 195842"/>
                    <a:gd name="connsiteX9" fmla="*/ 356301 w 356640"/>
                    <a:gd name="connsiteY9" fmla="*/ 0 h 195842"/>
                    <a:gd name="connsiteX10" fmla="*/ 223776 w 356640"/>
                    <a:gd name="connsiteY10" fmla="*/ 169162 h 195842"/>
                    <a:gd name="connsiteX11" fmla="*/ 183003 w 356640"/>
                    <a:gd name="connsiteY11" fmla="*/ 188974 h 195842"/>
                    <a:gd name="connsiteX12" fmla="*/ 159071 w 356640"/>
                    <a:gd name="connsiteY12" fmla="*/ 178167 h 195842"/>
                    <a:gd name="connsiteX13" fmla="*/ 0 w 356640"/>
                    <a:gd name="connsiteY13" fmla="*/ 4182 h 195842"/>
                    <a:gd name="connsiteX0" fmla="*/ 0 w 356640"/>
                    <a:gd name="connsiteY0" fmla="*/ 4182 h 184552"/>
                    <a:gd name="connsiteX1" fmla="*/ 87498 w 356640"/>
                    <a:gd name="connsiteY1" fmla="*/ 580 h 184552"/>
                    <a:gd name="connsiteX2" fmla="*/ 86890 w 356640"/>
                    <a:gd name="connsiteY2" fmla="*/ 57211 h 184552"/>
                    <a:gd name="connsiteX3" fmla="*/ 146089 w 356640"/>
                    <a:gd name="connsiteY3" fmla="*/ 57210 h 184552"/>
                    <a:gd name="connsiteX4" fmla="*/ 147028 w 356640"/>
                    <a:gd name="connsiteY4" fmla="*/ 2961 h 184552"/>
                    <a:gd name="connsiteX5" fmla="*/ 222289 w 356640"/>
                    <a:gd name="connsiteY5" fmla="*/ 2381 h 184552"/>
                    <a:gd name="connsiteX6" fmla="*/ 222289 w 356640"/>
                    <a:gd name="connsiteY6" fmla="*/ 52387 h 184552"/>
                    <a:gd name="connsiteX7" fmla="*/ 286253 w 356640"/>
                    <a:gd name="connsiteY7" fmla="*/ 49945 h 184552"/>
                    <a:gd name="connsiteX8" fmla="*/ 288077 w 356640"/>
                    <a:gd name="connsiteY8" fmla="*/ 1160 h 184552"/>
                    <a:gd name="connsiteX9" fmla="*/ 356301 w 356640"/>
                    <a:gd name="connsiteY9" fmla="*/ 0 h 184552"/>
                    <a:gd name="connsiteX10" fmla="*/ 223776 w 356640"/>
                    <a:gd name="connsiteY10" fmla="*/ 169162 h 184552"/>
                    <a:gd name="connsiteX11" fmla="*/ 155526 w 356640"/>
                    <a:gd name="connsiteY11" fmla="*/ 116932 h 184552"/>
                    <a:gd name="connsiteX12" fmla="*/ 159071 w 356640"/>
                    <a:gd name="connsiteY12" fmla="*/ 178167 h 184552"/>
                    <a:gd name="connsiteX13" fmla="*/ 0 w 356640"/>
                    <a:gd name="connsiteY13" fmla="*/ 4182 h 184552"/>
                    <a:gd name="connsiteX0" fmla="*/ 0 w 356640"/>
                    <a:gd name="connsiteY0" fmla="*/ 4182 h 187145"/>
                    <a:gd name="connsiteX1" fmla="*/ 87498 w 356640"/>
                    <a:gd name="connsiteY1" fmla="*/ 580 h 187145"/>
                    <a:gd name="connsiteX2" fmla="*/ 86890 w 356640"/>
                    <a:gd name="connsiteY2" fmla="*/ 57211 h 187145"/>
                    <a:gd name="connsiteX3" fmla="*/ 146089 w 356640"/>
                    <a:gd name="connsiteY3" fmla="*/ 57210 h 187145"/>
                    <a:gd name="connsiteX4" fmla="*/ 147028 w 356640"/>
                    <a:gd name="connsiteY4" fmla="*/ 2961 h 187145"/>
                    <a:gd name="connsiteX5" fmla="*/ 222289 w 356640"/>
                    <a:gd name="connsiteY5" fmla="*/ 2381 h 187145"/>
                    <a:gd name="connsiteX6" fmla="*/ 222289 w 356640"/>
                    <a:gd name="connsiteY6" fmla="*/ 52387 h 187145"/>
                    <a:gd name="connsiteX7" fmla="*/ 286253 w 356640"/>
                    <a:gd name="connsiteY7" fmla="*/ 49945 h 187145"/>
                    <a:gd name="connsiteX8" fmla="*/ 288077 w 356640"/>
                    <a:gd name="connsiteY8" fmla="*/ 1160 h 187145"/>
                    <a:gd name="connsiteX9" fmla="*/ 356301 w 356640"/>
                    <a:gd name="connsiteY9" fmla="*/ 0 h 187145"/>
                    <a:gd name="connsiteX10" fmla="*/ 223776 w 356640"/>
                    <a:gd name="connsiteY10" fmla="*/ 169162 h 187145"/>
                    <a:gd name="connsiteX11" fmla="*/ 209594 w 356640"/>
                    <a:gd name="connsiteY11" fmla="*/ 176366 h 187145"/>
                    <a:gd name="connsiteX12" fmla="*/ 155526 w 356640"/>
                    <a:gd name="connsiteY12" fmla="*/ 116932 h 187145"/>
                    <a:gd name="connsiteX13" fmla="*/ 159071 w 356640"/>
                    <a:gd name="connsiteY13" fmla="*/ 178167 h 187145"/>
                    <a:gd name="connsiteX14" fmla="*/ 0 w 356640"/>
                    <a:gd name="connsiteY14" fmla="*/ 4182 h 187145"/>
                    <a:gd name="connsiteX0" fmla="*/ 0 w 356640"/>
                    <a:gd name="connsiteY0" fmla="*/ 4182 h 184488"/>
                    <a:gd name="connsiteX1" fmla="*/ 87498 w 356640"/>
                    <a:gd name="connsiteY1" fmla="*/ 580 h 184488"/>
                    <a:gd name="connsiteX2" fmla="*/ 86890 w 356640"/>
                    <a:gd name="connsiteY2" fmla="*/ 57211 h 184488"/>
                    <a:gd name="connsiteX3" fmla="*/ 146089 w 356640"/>
                    <a:gd name="connsiteY3" fmla="*/ 57210 h 184488"/>
                    <a:gd name="connsiteX4" fmla="*/ 147028 w 356640"/>
                    <a:gd name="connsiteY4" fmla="*/ 2961 h 184488"/>
                    <a:gd name="connsiteX5" fmla="*/ 222289 w 356640"/>
                    <a:gd name="connsiteY5" fmla="*/ 2381 h 184488"/>
                    <a:gd name="connsiteX6" fmla="*/ 222289 w 356640"/>
                    <a:gd name="connsiteY6" fmla="*/ 52387 h 184488"/>
                    <a:gd name="connsiteX7" fmla="*/ 286253 w 356640"/>
                    <a:gd name="connsiteY7" fmla="*/ 49945 h 184488"/>
                    <a:gd name="connsiteX8" fmla="*/ 288077 w 356640"/>
                    <a:gd name="connsiteY8" fmla="*/ 1160 h 184488"/>
                    <a:gd name="connsiteX9" fmla="*/ 356301 w 356640"/>
                    <a:gd name="connsiteY9" fmla="*/ 0 h 184488"/>
                    <a:gd name="connsiteX10" fmla="*/ 223776 w 356640"/>
                    <a:gd name="connsiteY10" fmla="*/ 169162 h 184488"/>
                    <a:gd name="connsiteX11" fmla="*/ 215799 w 356640"/>
                    <a:gd name="connsiteY11" fmla="*/ 118732 h 184488"/>
                    <a:gd name="connsiteX12" fmla="*/ 155526 w 356640"/>
                    <a:gd name="connsiteY12" fmla="*/ 116932 h 184488"/>
                    <a:gd name="connsiteX13" fmla="*/ 159071 w 356640"/>
                    <a:gd name="connsiteY13" fmla="*/ 178167 h 184488"/>
                    <a:gd name="connsiteX14" fmla="*/ 0 w 356640"/>
                    <a:gd name="connsiteY14" fmla="*/ 4182 h 184488"/>
                    <a:gd name="connsiteX0" fmla="*/ 0 w 356640"/>
                    <a:gd name="connsiteY0" fmla="*/ 4182 h 184488"/>
                    <a:gd name="connsiteX1" fmla="*/ 87498 w 356640"/>
                    <a:gd name="connsiteY1" fmla="*/ 580 h 184488"/>
                    <a:gd name="connsiteX2" fmla="*/ 86890 w 356640"/>
                    <a:gd name="connsiteY2" fmla="*/ 57211 h 184488"/>
                    <a:gd name="connsiteX3" fmla="*/ 146089 w 356640"/>
                    <a:gd name="connsiteY3" fmla="*/ 57210 h 184488"/>
                    <a:gd name="connsiteX4" fmla="*/ 147028 w 356640"/>
                    <a:gd name="connsiteY4" fmla="*/ 2961 h 184488"/>
                    <a:gd name="connsiteX5" fmla="*/ 222289 w 356640"/>
                    <a:gd name="connsiteY5" fmla="*/ 2381 h 184488"/>
                    <a:gd name="connsiteX6" fmla="*/ 222289 w 356640"/>
                    <a:gd name="connsiteY6" fmla="*/ 52387 h 184488"/>
                    <a:gd name="connsiteX7" fmla="*/ 286253 w 356640"/>
                    <a:gd name="connsiteY7" fmla="*/ 49945 h 184488"/>
                    <a:gd name="connsiteX8" fmla="*/ 288077 w 356640"/>
                    <a:gd name="connsiteY8" fmla="*/ 1160 h 184488"/>
                    <a:gd name="connsiteX9" fmla="*/ 356301 w 356640"/>
                    <a:gd name="connsiteY9" fmla="*/ 0 h 184488"/>
                    <a:gd name="connsiteX10" fmla="*/ 223776 w 356640"/>
                    <a:gd name="connsiteY10" fmla="*/ 169162 h 184488"/>
                    <a:gd name="connsiteX11" fmla="*/ 215799 w 356640"/>
                    <a:gd name="connsiteY11" fmla="*/ 118732 h 184488"/>
                    <a:gd name="connsiteX12" fmla="*/ 155526 w 356640"/>
                    <a:gd name="connsiteY12" fmla="*/ 116932 h 184488"/>
                    <a:gd name="connsiteX13" fmla="*/ 159071 w 356640"/>
                    <a:gd name="connsiteY13" fmla="*/ 178167 h 184488"/>
                    <a:gd name="connsiteX14" fmla="*/ 0 w 356640"/>
                    <a:gd name="connsiteY14" fmla="*/ 4182 h 184488"/>
                    <a:gd name="connsiteX0" fmla="*/ 0 w 356633"/>
                    <a:gd name="connsiteY0" fmla="*/ 4182 h 184488"/>
                    <a:gd name="connsiteX1" fmla="*/ 87498 w 356633"/>
                    <a:gd name="connsiteY1" fmla="*/ 580 h 184488"/>
                    <a:gd name="connsiteX2" fmla="*/ 86890 w 356633"/>
                    <a:gd name="connsiteY2" fmla="*/ 57211 h 184488"/>
                    <a:gd name="connsiteX3" fmla="*/ 146089 w 356633"/>
                    <a:gd name="connsiteY3" fmla="*/ 57210 h 184488"/>
                    <a:gd name="connsiteX4" fmla="*/ 147028 w 356633"/>
                    <a:gd name="connsiteY4" fmla="*/ 2961 h 184488"/>
                    <a:gd name="connsiteX5" fmla="*/ 222289 w 356633"/>
                    <a:gd name="connsiteY5" fmla="*/ 2381 h 184488"/>
                    <a:gd name="connsiteX6" fmla="*/ 222289 w 356633"/>
                    <a:gd name="connsiteY6" fmla="*/ 52387 h 184488"/>
                    <a:gd name="connsiteX7" fmla="*/ 286253 w 356633"/>
                    <a:gd name="connsiteY7" fmla="*/ 49945 h 184488"/>
                    <a:gd name="connsiteX8" fmla="*/ 288077 w 356633"/>
                    <a:gd name="connsiteY8" fmla="*/ 1160 h 184488"/>
                    <a:gd name="connsiteX9" fmla="*/ 356301 w 356633"/>
                    <a:gd name="connsiteY9" fmla="*/ 0 h 184488"/>
                    <a:gd name="connsiteX10" fmla="*/ 223776 w 356633"/>
                    <a:gd name="connsiteY10" fmla="*/ 169162 h 184488"/>
                    <a:gd name="connsiteX11" fmla="*/ 215799 w 356633"/>
                    <a:gd name="connsiteY11" fmla="*/ 118732 h 184488"/>
                    <a:gd name="connsiteX12" fmla="*/ 155526 w 356633"/>
                    <a:gd name="connsiteY12" fmla="*/ 116932 h 184488"/>
                    <a:gd name="connsiteX13" fmla="*/ 159071 w 356633"/>
                    <a:gd name="connsiteY13" fmla="*/ 178167 h 184488"/>
                    <a:gd name="connsiteX14" fmla="*/ 0 w 356633"/>
                    <a:gd name="connsiteY14" fmla="*/ 4182 h 184488"/>
                    <a:gd name="connsiteX0" fmla="*/ 0 w 356633"/>
                    <a:gd name="connsiteY0" fmla="*/ 4182 h 178533"/>
                    <a:gd name="connsiteX1" fmla="*/ 87498 w 356633"/>
                    <a:gd name="connsiteY1" fmla="*/ 580 h 178533"/>
                    <a:gd name="connsiteX2" fmla="*/ 86890 w 356633"/>
                    <a:gd name="connsiteY2" fmla="*/ 57211 h 178533"/>
                    <a:gd name="connsiteX3" fmla="*/ 146089 w 356633"/>
                    <a:gd name="connsiteY3" fmla="*/ 57210 h 178533"/>
                    <a:gd name="connsiteX4" fmla="*/ 147028 w 356633"/>
                    <a:gd name="connsiteY4" fmla="*/ 2961 h 178533"/>
                    <a:gd name="connsiteX5" fmla="*/ 222289 w 356633"/>
                    <a:gd name="connsiteY5" fmla="*/ 2381 h 178533"/>
                    <a:gd name="connsiteX6" fmla="*/ 222289 w 356633"/>
                    <a:gd name="connsiteY6" fmla="*/ 52387 h 178533"/>
                    <a:gd name="connsiteX7" fmla="*/ 286253 w 356633"/>
                    <a:gd name="connsiteY7" fmla="*/ 49945 h 178533"/>
                    <a:gd name="connsiteX8" fmla="*/ 288077 w 356633"/>
                    <a:gd name="connsiteY8" fmla="*/ 1160 h 178533"/>
                    <a:gd name="connsiteX9" fmla="*/ 356301 w 356633"/>
                    <a:gd name="connsiteY9" fmla="*/ 0 h 178533"/>
                    <a:gd name="connsiteX10" fmla="*/ 223776 w 356633"/>
                    <a:gd name="connsiteY10" fmla="*/ 169162 h 178533"/>
                    <a:gd name="connsiteX11" fmla="*/ 215799 w 356633"/>
                    <a:gd name="connsiteY11" fmla="*/ 118732 h 178533"/>
                    <a:gd name="connsiteX12" fmla="*/ 155526 w 356633"/>
                    <a:gd name="connsiteY12" fmla="*/ 116932 h 178533"/>
                    <a:gd name="connsiteX13" fmla="*/ 159071 w 356633"/>
                    <a:gd name="connsiteY13" fmla="*/ 178167 h 178533"/>
                    <a:gd name="connsiteX14" fmla="*/ 0 w 356633"/>
                    <a:gd name="connsiteY14" fmla="*/ 4182 h 178533"/>
                    <a:gd name="connsiteX0" fmla="*/ 0 w 356633"/>
                    <a:gd name="connsiteY0" fmla="*/ 4182 h 180348"/>
                    <a:gd name="connsiteX1" fmla="*/ 87498 w 356633"/>
                    <a:gd name="connsiteY1" fmla="*/ 580 h 180348"/>
                    <a:gd name="connsiteX2" fmla="*/ 86890 w 356633"/>
                    <a:gd name="connsiteY2" fmla="*/ 57211 h 180348"/>
                    <a:gd name="connsiteX3" fmla="*/ 146089 w 356633"/>
                    <a:gd name="connsiteY3" fmla="*/ 57210 h 180348"/>
                    <a:gd name="connsiteX4" fmla="*/ 147028 w 356633"/>
                    <a:gd name="connsiteY4" fmla="*/ 2961 h 180348"/>
                    <a:gd name="connsiteX5" fmla="*/ 222289 w 356633"/>
                    <a:gd name="connsiteY5" fmla="*/ 2381 h 180348"/>
                    <a:gd name="connsiteX6" fmla="*/ 222289 w 356633"/>
                    <a:gd name="connsiteY6" fmla="*/ 52387 h 180348"/>
                    <a:gd name="connsiteX7" fmla="*/ 286253 w 356633"/>
                    <a:gd name="connsiteY7" fmla="*/ 49945 h 180348"/>
                    <a:gd name="connsiteX8" fmla="*/ 288077 w 356633"/>
                    <a:gd name="connsiteY8" fmla="*/ 1160 h 180348"/>
                    <a:gd name="connsiteX9" fmla="*/ 356301 w 356633"/>
                    <a:gd name="connsiteY9" fmla="*/ 0 h 180348"/>
                    <a:gd name="connsiteX10" fmla="*/ 223776 w 356633"/>
                    <a:gd name="connsiteY10" fmla="*/ 169162 h 180348"/>
                    <a:gd name="connsiteX11" fmla="*/ 215799 w 356633"/>
                    <a:gd name="connsiteY11" fmla="*/ 118732 h 180348"/>
                    <a:gd name="connsiteX12" fmla="*/ 155526 w 356633"/>
                    <a:gd name="connsiteY12" fmla="*/ 116932 h 180348"/>
                    <a:gd name="connsiteX13" fmla="*/ 159071 w 356633"/>
                    <a:gd name="connsiteY13" fmla="*/ 178167 h 180348"/>
                    <a:gd name="connsiteX14" fmla="*/ 0 w 356633"/>
                    <a:gd name="connsiteY14" fmla="*/ 4182 h 180348"/>
                    <a:gd name="connsiteX0" fmla="*/ 0 w 356633"/>
                    <a:gd name="connsiteY0" fmla="*/ 4182 h 180348"/>
                    <a:gd name="connsiteX1" fmla="*/ 87498 w 356633"/>
                    <a:gd name="connsiteY1" fmla="*/ 580 h 180348"/>
                    <a:gd name="connsiteX2" fmla="*/ 86890 w 356633"/>
                    <a:gd name="connsiteY2" fmla="*/ 57211 h 180348"/>
                    <a:gd name="connsiteX3" fmla="*/ 146089 w 356633"/>
                    <a:gd name="connsiteY3" fmla="*/ 57210 h 180348"/>
                    <a:gd name="connsiteX4" fmla="*/ 147028 w 356633"/>
                    <a:gd name="connsiteY4" fmla="*/ 2961 h 180348"/>
                    <a:gd name="connsiteX5" fmla="*/ 222289 w 356633"/>
                    <a:gd name="connsiteY5" fmla="*/ 2381 h 180348"/>
                    <a:gd name="connsiteX6" fmla="*/ 222289 w 356633"/>
                    <a:gd name="connsiteY6" fmla="*/ 52387 h 180348"/>
                    <a:gd name="connsiteX7" fmla="*/ 286253 w 356633"/>
                    <a:gd name="connsiteY7" fmla="*/ 49945 h 180348"/>
                    <a:gd name="connsiteX8" fmla="*/ 288077 w 356633"/>
                    <a:gd name="connsiteY8" fmla="*/ 1160 h 180348"/>
                    <a:gd name="connsiteX9" fmla="*/ 356301 w 356633"/>
                    <a:gd name="connsiteY9" fmla="*/ 0 h 180348"/>
                    <a:gd name="connsiteX10" fmla="*/ 223776 w 356633"/>
                    <a:gd name="connsiteY10" fmla="*/ 169162 h 180348"/>
                    <a:gd name="connsiteX11" fmla="*/ 215799 w 356633"/>
                    <a:gd name="connsiteY11" fmla="*/ 118732 h 180348"/>
                    <a:gd name="connsiteX12" fmla="*/ 159958 w 356633"/>
                    <a:gd name="connsiteY12" fmla="*/ 116932 h 180348"/>
                    <a:gd name="connsiteX13" fmla="*/ 159071 w 356633"/>
                    <a:gd name="connsiteY13" fmla="*/ 178167 h 180348"/>
                    <a:gd name="connsiteX14" fmla="*/ 0 w 356633"/>
                    <a:gd name="connsiteY14" fmla="*/ 4182 h 180348"/>
                    <a:gd name="connsiteX0" fmla="*/ 0 w 356633"/>
                    <a:gd name="connsiteY0" fmla="*/ 4182 h 180348"/>
                    <a:gd name="connsiteX1" fmla="*/ 87498 w 356633"/>
                    <a:gd name="connsiteY1" fmla="*/ 580 h 180348"/>
                    <a:gd name="connsiteX2" fmla="*/ 86890 w 356633"/>
                    <a:gd name="connsiteY2" fmla="*/ 57211 h 180348"/>
                    <a:gd name="connsiteX3" fmla="*/ 146089 w 356633"/>
                    <a:gd name="connsiteY3" fmla="*/ 57210 h 180348"/>
                    <a:gd name="connsiteX4" fmla="*/ 147028 w 356633"/>
                    <a:gd name="connsiteY4" fmla="*/ 2961 h 180348"/>
                    <a:gd name="connsiteX5" fmla="*/ 222289 w 356633"/>
                    <a:gd name="connsiteY5" fmla="*/ 2381 h 180348"/>
                    <a:gd name="connsiteX6" fmla="*/ 222289 w 356633"/>
                    <a:gd name="connsiteY6" fmla="*/ 52387 h 180348"/>
                    <a:gd name="connsiteX7" fmla="*/ 286253 w 356633"/>
                    <a:gd name="connsiteY7" fmla="*/ 49945 h 180348"/>
                    <a:gd name="connsiteX8" fmla="*/ 288077 w 356633"/>
                    <a:gd name="connsiteY8" fmla="*/ 1160 h 180348"/>
                    <a:gd name="connsiteX9" fmla="*/ 356301 w 356633"/>
                    <a:gd name="connsiteY9" fmla="*/ 0 h 180348"/>
                    <a:gd name="connsiteX10" fmla="*/ 223776 w 356633"/>
                    <a:gd name="connsiteY10" fmla="*/ 169162 h 180348"/>
                    <a:gd name="connsiteX11" fmla="*/ 215799 w 356633"/>
                    <a:gd name="connsiteY11" fmla="*/ 118732 h 180348"/>
                    <a:gd name="connsiteX12" fmla="*/ 163503 w 356633"/>
                    <a:gd name="connsiteY12" fmla="*/ 122335 h 180348"/>
                    <a:gd name="connsiteX13" fmla="*/ 159071 w 356633"/>
                    <a:gd name="connsiteY13" fmla="*/ 178167 h 180348"/>
                    <a:gd name="connsiteX14" fmla="*/ 0 w 356633"/>
                    <a:gd name="connsiteY14" fmla="*/ 4182 h 180348"/>
                    <a:gd name="connsiteX0" fmla="*/ 0 w 356633"/>
                    <a:gd name="connsiteY0" fmla="*/ 4182 h 180348"/>
                    <a:gd name="connsiteX1" fmla="*/ 87498 w 356633"/>
                    <a:gd name="connsiteY1" fmla="*/ 580 h 180348"/>
                    <a:gd name="connsiteX2" fmla="*/ 86890 w 356633"/>
                    <a:gd name="connsiteY2" fmla="*/ 57211 h 180348"/>
                    <a:gd name="connsiteX3" fmla="*/ 146089 w 356633"/>
                    <a:gd name="connsiteY3" fmla="*/ 57210 h 180348"/>
                    <a:gd name="connsiteX4" fmla="*/ 147028 w 356633"/>
                    <a:gd name="connsiteY4" fmla="*/ 2961 h 180348"/>
                    <a:gd name="connsiteX5" fmla="*/ 222289 w 356633"/>
                    <a:gd name="connsiteY5" fmla="*/ 2381 h 180348"/>
                    <a:gd name="connsiteX6" fmla="*/ 222289 w 356633"/>
                    <a:gd name="connsiteY6" fmla="*/ 52387 h 180348"/>
                    <a:gd name="connsiteX7" fmla="*/ 286253 w 356633"/>
                    <a:gd name="connsiteY7" fmla="*/ 49945 h 180348"/>
                    <a:gd name="connsiteX8" fmla="*/ 288077 w 356633"/>
                    <a:gd name="connsiteY8" fmla="*/ 1160 h 180348"/>
                    <a:gd name="connsiteX9" fmla="*/ 356301 w 356633"/>
                    <a:gd name="connsiteY9" fmla="*/ 0 h 180348"/>
                    <a:gd name="connsiteX10" fmla="*/ 223776 w 356633"/>
                    <a:gd name="connsiteY10" fmla="*/ 169162 h 180348"/>
                    <a:gd name="connsiteX11" fmla="*/ 215799 w 356633"/>
                    <a:gd name="connsiteY11" fmla="*/ 118732 h 180348"/>
                    <a:gd name="connsiteX12" fmla="*/ 163503 w 356633"/>
                    <a:gd name="connsiteY12" fmla="*/ 122335 h 180348"/>
                    <a:gd name="connsiteX13" fmla="*/ 159071 w 356633"/>
                    <a:gd name="connsiteY13" fmla="*/ 178167 h 180348"/>
                    <a:gd name="connsiteX14" fmla="*/ 0 w 356633"/>
                    <a:gd name="connsiteY14" fmla="*/ 4182 h 180348"/>
                    <a:gd name="connsiteX0" fmla="*/ 0 w 356633"/>
                    <a:gd name="connsiteY0" fmla="*/ 4182 h 180348"/>
                    <a:gd name="connsiteX1" fmla="*/ 87498 w 356633"/>
                    <a:gd name="connsiteY1" fmla="*/ 580 h 180348"/>
                    <a:gd name="connsiteX2" fmla="*/ 86890 w 356633"/>
                    <a:gd name="connsiteY2" fmla="*/ 57211 h 180348"/>
                    <a:gd name="connsiteX3" fmla="*/ 146089 w 356633"/>
                    <a:gd name="connsiteY3" fmla="*/ 57210 h 180348"/>
                    <a:gd name="connsiteX4" fmla="*/ 147028 w 356633"/>
                    <a:gd name="connsiteY4" fmla="*/ 2961 h 180348"/>
                    <a:gd name="connsiteX5" fmla="*/ 222289 w 356633"/>
                    <a:gd name="connsiteY5" fmla="*/ 2381 h 180348"/>
                    <a:gd name="connsiteX6" fmla="*/ 222289 w 356633"/>
                    <a:gd name="connsiteY6" fmla="*/ 52387 h 180348"/>
                    <a:gd name="connsiteX7" fmla="*/ 286253 w 356633"/>
                    <a:gd name="connsiteY7" fmla="*/ 49945 h 180348"/>
                    <a:gd name="connsiteX8" fmla="*/ 288077 w 356633"/>
                    <a:gd name="connsiteY8" fmla="*/ 1160 h 180348"/>
                    <a:gd name="connsiteX9" fmla="*/ 356301 w 356633"/>
                    <a:gd name="connsiteY9" fmla="*/ 0 h 180348"/>
                    <a:gd name="connsiteX10" fmla="*/ 223776 w 356633"/>
                    <a:gd name="connsiteY10" fmla="*/ 169162 h 180348"/>
                    <a:gd name="connsiteX11" fmla="*/ 215799 w 356633"/>
                    <a:gd name="connsiteY11" fmla="*/ 118732 h 180348"/>
                    <a:gd name="connsiteX12" fmla="*/ 158185 w 356633"/>
                    <a:gd name="connsiteY12" fmla="*/ 122335 h 180348"/>
                    <a:gd name="connsiteX13" fmla="*/ 159071 w 356633"/>
                    <a:gd name="connsiteY13" fmla="*/ 178167 h 180348"/>
                    <a:gd name="connsiteX14" fmla="*/ 0 w 356633"/>
                    <a:gd name="connsiteY14" fmla="*/ 4182 h 180348"/>
                    <a:gd name="connsiteX0" fmla="*/ 0 w 356633"/>
                    <a:gd name="connsiteY0" fmla="*/ 4182 h 180348"/>
                    <a:gd name="connsiteX1" fmla="*/ 87498 w 356633"/>
                    <a:gd name="connsiteY1" fmla="*/ 580 h 180348"/>
                    <a:gd name="connsiteX2" fmla="*/ 86890 w 356633"/>
                    <a:gd name="connsiteY2" fmla="*/ 57211 h 180348"/>
                    <a:gd name="connsiteX3" fmla="*/ 146089 w 356633"/>
                    <a:gd name="connsiteY3" fmla="*/ 57210 h 180348"/>
                    <a:gd name="connsiteX4" fmla="*/ 147028 w 356633"/>
                    <a:gd name="connsiteY4" fmla="*/ 2961 h 180348"/>
                    <a:gd name="connsiteX5" fmla="*/ 222289 w 356633"/>
                    <a:gd name="connsiteY5" fmla="*/ 2381 h 180348"/>
                    <a:gd name="connsiteX6" fmla="*/ 222289 w 356633"/>
                    <a:gd name="connsiteY6" fmla="*/ 52387 h 180348"/>
                    <a:gd name="connsiteX7" fmla="*/ 286253 w 356633"/>
                    <a:gd name="connsiteY7" fmla="*/ 49945 h 180348"/>
                    <a:gd name="connsiteX8" fmla="*/ 288077 w 356633"/>
                    <a:gd name="connsiteY8" fmla="*/ 1160 h 180348"/>
                    <a:gd name="connsiteX9" fmla="*/ 356301 w 356633"/>
                    <a:gd name="connsiteY9" fmla="*/ 0 h 180348"/>
                    <a:gd name="connsiteX10" fmla="*/ 223776 w 356633"/>
                    <a:gd name="connsiteY10" fmla="*/ 169162 h 180348"/>
                    <a:gd name="connsiteX11" fmla="*/ 215799 w 356633"/>
                    <a:gd name="connsiteY11" fmla="*/ 118732 h 180348"/>
                    <a:gd name="connsiteX12" fmla="*/ 158185 w 356633"/>
                    <a:gd name="connsiteY12" fmla="*/ 122335 h 180348"/>
                    <a:gd name="connsiteX13" fmla="*/ 159071 w 356633"/>
                    <a:gd name="connsiteY13" fmla="*/ 178167 h 180348"/>
                    <a:gd name="connsiteX14" fmla="*/ 0 w 356633"/>
                    <a:gd name="connsiteY14" fmla="*/ 4182 h 180348"/>
                    <a:gd name="connsiteX0" fmla="*/ 0 w 356633"/>
                    <a:gd name="connsiteY0" fmla="*/ 4182 h 180348"/>
                    <a:gd name="connsiteX1" fmla="*/ 87498 w 356633"/>
                    <a:gd name="connsiteY1" fmla="*/ 580 h 180348"/>
                    <a:gd name="connsiteX2" fmla="*/ 86890 w 356633"/>
                    <a:gd name="connsiteY2" fmla="*/ 57211 h 180348"/>
                    <a:gd name="connsiteX3" fmla="*/ 146089 w 356633"/>
                    <a:gd name="connsiteY3" fmla="*/ 57210 h 180348"/>
                    <a:gd name="connsiteX4" fmla="*/ 147028 w 356633"/>
                    <a:gd name="connsiteY4" fmla="*/ 2961 h 180348"/>
                    <a:gd name="connsiteX5" fmla="*/ 222289 w 356633"/>
                    <a:gd name="connsiteY5" fmla="*/ 2381 h 180348"/>
                    <a:gd name="connsiteX6" fmla="*/ 222289 w 356633"/>
                    <a:gd name="connsiteY6" fmla="*/ 52387 h 180348"/>
                    <a:gd name="connsiteX7" fmla="*/ 286253 w 356633"/>
                    <a:gd name="connsiteY7" fmla="*/ 49945 h 180348"/>
                    <a:gd name="connsiteX8" fmla="*/ 288077 w 356633"/>
                    <a:gd name="connsiteY8" fmla="*/ 1160 h 180348"/>
                    <a:gd name="connsiteX9" fmla="*/ 356301 w 356633"/>
                    <a:gd name="connsiteY9" fmla="*/ 0 h 180348"/>
                    <a:gd name="connsiteX10" fmla="*/ 223776 w 356633"/>
                    <a:gd name="connsiteY10" fmla="*/ 169162 h 180348"/>
                    <a:gd name="connsiteX11" fmla="*/ 220231 w 356633"/>
                    <a:gd name="connsiteY11" fmla="*/ 120533 h 180348"/>
                    <a:gd name="connsiteX12" fmla="*/ 158185 w 356633"/>
                    <a:gd name="connsiteY12" fmla="*/ 122335 h 180348"/>
                    <a:gd name="connsiteX13" fmla="*/ 159071 w 356633"/>
                    <a:gd name="connsiteY13" fmla="*/ 178167 h 180348"/>
                    <a:gd name="connsiteX14" fmla="*/ 0 w 356633"/>
                    <a:gd name="connsiteY14" fmla="*/ 4182 h 180348"/>
                    <a:gd name="connsiteX0" fmla="*/ 0 w 356633"/>
                    <a:gd name="connsiteY0" fmla="*/ 4182 h 180348"/>
                    <a:gd name="connsiteX1" fmla="*/ 87498 w 356633"/>
                    <a:gd name="connsiteY1" fmla="*/ 580 h 180348"/>
                    <a:gd name="connsiteX2" fmla="*/ 86890 w 356633"/>
                    <a:gd name="connsiteY2" fmla="*/ 57211 h 180348"/>
                    <a:gd name="connsiteX3" fmla="*/ 146089 w 356633"/>
                    <a:gd name="connsiteY3" fmla="*/ 57210 h 180348"/>
                    <a:gd name="connsiteX4" fmla="*/ 147028 w 356633"/>
                    <a:gd name="connsiteY4" fmla="*/ 2961 h 180348"/>
                    <a:gd name="connsiteX5" fmla="*/ 222289 w 356633"/>
                    <a:gd name="connsiteY5" fmla="*/ 2381 h 180348"/>
                    <a:gd name="connsiteX6" fmla="*/ 222289 w 356633"/>
                    <a:gd name="connsiteY6" fmla="*/ 52387 h 180348"/>
                    <a:gd name="connsiteX7" fmla="*/ 286253 w 356633"/>
                    <a:gd name="connsiteY7" fmla="*/ 49945 h 180348"/>
                    <a:gd name="connsiteX8" fmla="*/ 288077 w 356633"/>
                    <a:gd name="connsiteY8" fmla="*/ 1160 h 180348"/>
                    <a:gd name="connsiteX9" fmla="*/ 356301 w 356633"/>
                    <a:gd name="connsiteY9" fmla="*/ 0 h 180348"/>
                    <a:gd name="connsiteX10" fmla="*/ 223776 w 356633"/>
                    <a:gd name="connsiteY10" fmla="*/ 169162 h 180348"/>
                    <a:gd name="connsiteX11" fmla="*/ 222004 w 356633"/>
                    <a:gd name="connsiteY11" fmla="*/ 122334 h 180348"/>
                    <a:gd name="connsiteX12" fmla="*/ 158185 w 356633"/>
                    <a:gd name="connsiteY12" fmla="*/ 122335 h 180348"/>
                    <a:gd name="connsiteX13" fmla="*/ 159071 w 356633"/>
                    <a:gd name="connsiteY13" fmla="*/ 178167 h 180348"/>
                    <a:gd name="connsiteX14" fmla="*/ 0 w 356633"/>
                    <a:gd name="connsiteY14" fmla="*/ 4182 h 180348"/>
                    <a:gd name="connsiteX0" fmla="*/ 0 w 356633"/>
                    <a:gd name="connsiteY0" fmla="*/ 4182 h 180348"/>
                    <a:gd name="connsiteX1" fmla="*/ 87498 w 356633"/>
                    <a:gd name="connsiteY1" fmla="*/ 580 h 180348"/>
                    <a:gd name="connsiteX2" fmla="*/ 86890 w 356633"/>
                    <a:gd name="connsiteY2" fmla="*/ 57211 h 180348"/>
                    <a:gd name="connsiteX3" fmla="*/ 146089 w 356633"/>
                    <a:gd name="connsiteY3" fmla="*/ 57210 h 180348"/>
                    <a:gd name="connsiteX4" fmla="*/ 147028 w 356633"/>
                    <a:gd name="connsiteY4" fmla="*/ 2961 h 180348"/>
                    <a:gd name="connsiteX5" fmla="*/ 222289 w 356633"/>
                    <a:gd name="connsiteY5" fmla="*/ 2381 h 180348"/>
                    <a:gd name="connsiteX6" fmla="*/ 222289 w 356633"/>
                    <a:gd name="connsiteY6" fmla="*/ 52387 h 180348"/>
                    <a:gd name="connsiteX7" fmla="*/ 286253 w 356633"/>
                    <a:gd name="connsiteY7" fmla="*/ 49945 h 180348"/>
                    <a:gd name="connsiteX8" fmla="*/ 288077 w 356633"/>
                    <a:gd name="connsiteY8" fmla="*/ 1160 h 180348"/>
                    <a:gd name="connsiteX9" fmla="*/ 356301 w 356633"/>
                    <a:gd name="connsiteY9" fmla="*/ 0 h 180348"/>
                    <a:gd name="connsiteX10" fmla="*/ 223776 w 356633"/>
                    <a:gd name="connsiteY10" fmla="*/ 169162 h 180348"/>
                    <a:gd name="connsiteX11" fmla="*/ 222004 w 356633"/>
                    <a:gd name="connsiteY11" fmla="*/ 122334 h 180348"/>
                    <a:gd name="connsiteX12" fmla="*/ 158185 w 356633"/>
                    <a:gd name="connsiteY12" fmla="*/ 122335 h 180348"/>
                    <a:gd name="connsiteX13" fmla="*/ 159071 w 356633"/>
                    <a:gd name="connsiteY13" fmla="*/ 178167 h 180348"/>
                    <a:gd name="connsiteX14" fmla="*/ 0 w 356633"/>
                    <a:gd name="connsiteY14" fmla="*/ 4182 h 180348"/>
                    <a:gd name="connsiteX0" fmla="*/ 0 w 356628"/>
                    <a:gd name="connsiteY0" fmla="*/ 4182 h 180348"/>
                    <a:gd name="connsiteX1" fmla="*/ 87498 w 356628"/>
                    <a:gd name="connsiteY1" fmla="*/ 580 h 180348"/>
                    <a:gd name="connsiteX2" fmla="*/ 86890 w 356628"/>
                    <a:gd name="connsiteY2" fmla="*/ 57211 h 180348"/>
                    <a:gd name="connsiteX3" fmla="*/ 146089 w 356628"/>
                    <a:gd name="connsiteY3" fmla="*/ 57210 h 180348"/>
                    <a:gd name="connsiteX4" fmla="*/ 147028 w 356628"/>
                    <a:gd name="connsiteY4" fmla="*/ 2961 h 180348"/>
                    <a:gd name="connsiteX5" fmla="*/ 222289 w 356628"/>
                    <a:gd name="connsiteY5" fmla="*/ 2381 h 180348"/>
                    <a:gd name="connsiteX6" fmla="*/ 222289 w 356628"/>
                    <a:gd name="connsiteY6" fmla="*/ 52387 h 180348"/>
                    <a:gd name="connsiteX7" fmla="*/ 286253 w 356628"/>
                    <a:gd name="connsiteY7" fmla="*/ 49945 h 180348"/>
                    <a:gd name="connsiteX8" fmla="*/ 288077 w 356628"/>
                    <a:gd name="connsiteY8" fmla="*/ 1160 h 180348"/>
                    <a:gd name="connsiteX9" fmla="*/ 356301 w 356628"/>
                    <a:gd name="connsiteY9" fmla="*/ 0 h 180348"/>
                    <a:gd name="connsiteX10" fmla="*/ 222003 w 356628"/>
                    <a:gd name="connsiteY10" fmla="*/ 170963 h 180348"/>
                    <a:gd name="connsiteX11" fmla="*/ 222004 w 356628"/>
                    <a:gd name="connsiteY11" fmla="*/ 122334 h 180348"/>
                    <a:gd name="connsiteX12" fmla="*/ 158185 w 356628"/>
                    <a:gd name="connsiteY12" fmla="*/ 122335 h 180348"/>
                    <a:gd name="connsiteX13" fmla="*/ 159071 w 356628"/>
                    <a:gd name="connsiteY13" fmla="*/ 178167 h 180348"/>
                    <a:gd name="connsiteX14" fmla="*/ 0 w 356628"/>
                    <a:gd name="connsiteY14" fmla="*/ 4182 h 180348"/>
                    <a:gd name="connsiteX0" fmla="*/ 0 w 356633"/>
                    <a:gd name="connsiteY0" fmla="*/ 4182 h 180348"/>
                    <a:gd name="connsiteX1" fmla="*/ 87498 w 356633"/>
                    <a:gd name="connsiteY1" fmla="*/ 580 h 180348"/>
                    <a:gd name="connsiteX2" fmla="*/ 86890 w 356633"/>
                    <a:gd name="connsiteY2" fmla="*/ 57211 h 180348"/>
                    <a:gd name="connsiteX3" fmla="*/ 146089 w 356633"/>
                    <a:gd name="connsiteY3" fmla="*/ 57210 h 180348"/>
                    <a:gd name="connsiteX4" fmla="*/ 147028 w 356633"/>
                    <a:gd name="connsiteY4" fmla="*/ 2961 h 180348"/>
                    <a:gd name="connsiteX5" fmla="*/ 222289 w 356633"/>
                    <a:gd name="connsiteY5" fmla="*/ 2381 h 180348"/>
                    <a:gd name="connsiteX6" fmla="*/ 222289 w 356633"/>
                    <a:gd name="connsiteY6" fmla="*/ 52387 h 180348"/>
                    <a:gd name="connsiteX7" fmla="*/ 286253 w 356633"/>
                    <a:gd name="connsiteY7" fmla="*/ 49945 h 180348"/>
                    <a:gd name="connsiteX8" fmla="*/ 288077 w 356633"/>
                    <a:gd name="connsiteY8" fmla="*/ 1160 h 180348"/>
                    <a:gd name="connsiteX9" fmla="*/ 356301 w 356633"/>
                    <a:gd name="connsiteY9" fmla="*/ 0 h 180348"/>
                    <a:gd name="connsiteX10" fmla="*/ 223776 w 356633"/>
                    <a:gd name="connsiteY10" fmla="*/ 167361 h 180348"/>
                    <a:gd name="connsiteX11" fmla="*/ 222004 w 356633"/>
                    <a:gd name="connsiteY11" fmla="*/ 122334 h 180348"/>
                    <a:gd name="connsiteX12" fmla="*/ 158185 w 356633"/>
                    <a:gd name="connsiteY12" fmla="*/ 122335 h 180348"/>
                    <a:gd name="connsiteX13" fmla="*/ 159071 w 356633"/>
                    <a:gd name="connsiteY13" fmla="*/ 178167 h 180348"/>
                    <a:gd name="connsiteX14" fmla="*/ 0 w 356633"/>
                    <a:gd name="connsiteY14" fmla="*/ 4182 h 180348"/>
                    <a:gd name="connsiteX0" fmla="*/ 0 w 356633"/>
                    <a:gd name="connsiteY0" fmla="*/ 4182 h 180348"/>
                    <a:gd name="connsiteX1" fmla="*/ 87498 w 356633"/>
                    <a:gd name="connsiteY1" fmla="*/ 580 h 180348"/>
                    <a:gd name="connsiteX2" fmla="*/ 86890 w 356633"/>
                    <a:gd name="connsiteY2" fmla="*/ 57211 h 180348"/>
                    <a:gd name="connsiteX3" fmla="*/ 146089 w 356633"/>
                    <a:gd name="connsiteY3" fmla="*/ 57210 h 180348"/>
                    <a:gd name="connsiteX4" fmla="*/ 147028 w 356633"/>
                    <a:gd name="connsiteY4" fmla="*/ 2961 h 180348"/>
                    <a:gd name="connsiteX5" fmla="*/ 222289 w 356633"/>
                    <a:gd name="connsiteY5" fmla="*/ 2381 h 180348"/>
                    <a:gd name="connsiteX6" fmla="*/ 222289 w 356633"/>
                    <a:gd name="connsiteY6" fmla="*/ 52387 h 180348"/>
                    <a:gd name="connsiteX7" fmla="*/ 286253 w 356633"/>
                    <a:gd name="connsiteY7" fmla="*/ 49945 h 180348"/>
                    <a:gd name="connsiteX8" fmla="*/ 288077 w 356633"/>
                    <a:gd name="connsiteY8" fmla="*/ 1160 h 180348"/>
                    <a:gd name="connsiteX9" fmla="*/ 356301 w 356633"/>
                    <a:gd name="connsiteY9" fmla="*/ 0 h 180348"/>
                    <a:gd name="connsiteX10" fmla="*/ 223776 w 356633"/>
                    <a:gd name="connsiteY10" fmla="*/ 176366 h 180348"/>
                    <a:gd name="connsiteX11" fmla="*/ 222004 w 356633"/>
                    <a:gd name="connsiteY11" fmla="*/ 122334 h 180348"/>
                    <a:gd name="connsiteX12" fmla="*/ 158185 w 356633"/>
                    <a:gd name="connsiteY12" fmla="*/ 122335 h 180348"/>
                    <a:gd name="connsiteX13" fmla="*/ 159071 w 356633"/>
                    <a:gd name="connsiteY13" fmla="*/ 178167 h 180348"/>
                    <a:gd name="connsiteX14" fmla="*/ 0 w 356633"/>
                    <a:gd name="connsiteY14" fmla="*/ 4182 h 180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6633" h="180348">
                      <a:moveTo>
                        <a:pt x="0" y="4182"/>
                      </a:moveTo>
                      <a:lnTo>
                        <a:pt x="87498" y="580"/>
                      </a:lnTo>
                      <a:cubicBezTo>
                        <a:pt x="87295" y="18256"/>
                        <a:pt x="87093" y="39535"/>
                        <a:pt x="86890" y="57211"/>
                      </a:cubicBezTo>
                      <a:lnTo>
                        <a:pt x="146089" y="57210"/>
                      </a:lnTo>
                      <a:cubicBezTo>
                        <a:pt x="146697" y="42129"/>
                        <a:pt x="146420" y="18042"/>
                        <a:pt x="147028" y="2961"/>
                      </a:cubicBezTo>
                      <a:lnTo>
                        <a:pt x="222289" y="2381"/>
                      </a:lnTo>
                      <a:cubicBezTo>
                        <a:pt x="221994" y="22051"/>
                        <a:pt x="222584" y="32717"/>
                        <a:pt x="222289" y="52387"/>
                      </a:cubicBezTo>
                      <a:lnTo>
                        <a:pt x="286253" y="49945"/>
                      </a:lnTo>
                      <a:lnTo>
                        <a:pt x="288077" y="1160"/>
                      </a:lnTo>
                      <a:lnTo>
                        <a:pt x="356301" y="0"/>
                      </a:lnTo>
                      <a:cubicBezTo>
                        <a:pt x="363459" y="164880"/>
                        <a:pt x="252807" y="179090"/>
                        <a:pt x="223776" y="176366"/>
                      </a:cubicBezTo>
                      <a:cubicBezTo>
                        <a:pt x="222371" y="162535"/>
                        <a:pt x="221856" y="140044"/>
                        <a:pt x="222004" y="122334"/>
                      </a:cubicBezTo>
                      <a:cubicBezTo>
                        <a:pt x="211515" y="119032"/>
                        <a:pt x="166605" y="122035"/>
                        <a:pt x="158185" y="122335"/>
                      </a:cubicBezTo>
                      <a:cubicBezTo>
                        <a:pt x="157742" y="126237"/>
                        <a:pt x="161207" y="154934"/>
                        <a:pt x="159071" y="178167"/>
                      </a:cubicBezTo>
                      <a:cubicBezTo>
                        <a:pt x="103233" y="184267"/>
                        <a:pt x="12225" y="190472"/>
                        <a:pt x="0" y="418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32" name="二等辺三角形 31"/>
                <p:cNvSpPr/>
                <p:nvPr/>
              </p:nvSpPr>
              <p:spPr>
                <a:xfrm>
                  <a:off x="1049918" y="991936"/>
                  <a:ext cx="115573" cy="78582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40" name="グループ化 39"/>
              <p:cNvGrpSpPr/>
              <p:nvPr/>
            </p:nvGrpSpPr>
            <p:grpSpPr>
              <a:xfrm>
                <a:off x="2455318" y="1322480"/>
                <a:ext cx="1400113" cy="1065824"/>
                <a:chOff x="410775" y="275170"/>
                <a:chExt cx="1798096" cy="1291228"/>
              </a:xfrm>
            </p:grpSpPr>
            <p:sp>
              <p:nvSpPr>
                <p:cNvPr id="38" name="楕円 37"/>
                <p:cNvSpPr/>
                <p:nvPr/>
              </p:nvSpPr>
              <p:spPr>
                <a:xfrm>
                  <a:off x="410775" y="1226808"/>
                  <a:ext cx="1798096" cy="33959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37" name="二等辺三角形 36"/>
                <p:cNvSpPr/>
                <p:nvPr/>
              </p:nvSpPr>
              <p:spPr>
                <a:xfrm>
                  <a:off x="813662" y="275170"/>
                  <a:ext cx="992322" cy="1192140"/>
                </a:xfrm>
                <a:custGeom>
                  <a:avLst/>
                  <a:gdLst>
                    <a:gd name="connsiteX0" fmla="*/ 0 w 976824"/>
                    <a:gd name="connsiteY0" fmla="*/ 1083508 h 1083508"/>
                    <a:gd name="connsiteX1" fmla="*/ 488412 w 976824"/>
                    <a:gd name="connsiteY1" fmla="*/ 0 h 1083508"/>
                    <a:gd name="connsiteX2" fmla="*/ 976824 w 976824"/>
                    <a:gd name="connsiteY2" fmla="*/ 1083508 h 1083508"/>
                    <a:gd name="connsiteX3" fmla="*/ 0 w 976824"/>
                    <a:gd name="connsiteY3" fmla="*/ 1083508 h 1083508"/>
                    <a:gd name="connsiteX0" fmla="*/ 0 w 976824"/>
                    <a:gd name="connsiteY0" fmla="*/ 1075759 h 1075759"/>
                    <a:gd name="connsiteX1" fmla="*/ 356676 w 976824"/>
                    <a:gd name="connsiteY1" fmla="*/ 0 h 1075759"/>
                    <a:gd name="connsiteX2" fmla="*/ 976824 w 976824"/>
                    <a:gd name="connsiteY2" fmla="*/ 1075759 h 1075759"/>
                    <a:gd name="connsiteX3" fmla="*/ 0 w 976824"/>
                    <a:gd name="connsiteY3" fmla="*/ 1075759 h 1075759"/>
                    <a:gd name="connsiteX0" fmla="*/ 0 w 976824"/>
                    <a:gd name="connsiteY0" fmla="*/ 1075759 h 1075759"/>
                    <a:gd name="connsiteX1" fmla="*/ 356676 w 976824"/>
                    <a:gd name="connsiteY1" fmla="*/ 0 h 1075759"/>
                    <a:gd name="connsiteX2" fmla="*/ 976824 w 976824"/>
                    <a:gd name="connsiteY2" fmla="*/ 1075759 h 1075759"/>
                    <a:gd name="connsiteX3" fmla="*/ 0 w 976824"/>
                    <a:gd name="connsiteY3" fmla="*/ 1075759 h 1075759"/>
                    <a:gd name="connsiteX0" fmla="*/ 0 w 976824"/>
                    <a:gd name="connsiteY0" fmla="*/ 1075759 h 1075759"/>
                    <a:gd name="connsiteX1" fmla="*/ 356676 w 976824"/>
                    <a:gd name="connsiteY1" fmla="*/ 0 h 1075759"/>
                    <a:gd name="connsiteX2" fmla="*/ 976824 w 976824"/>
                    <a:gd name="connsiteY2" fmla="*/ 1075759 h 1075759"/>
                    <a:gd name="connsiteX3" fmla="*/ 0 w 976824"/>
                    <a:gd name="connsiteY3" fmla="*/ 1075759 h 1075759"/>
                    <a:gd name="connsiteX0" fmla="*/ 0 w 976824"/>
                    <a:gd name="connsiteY0" fmla="*/ 1075759 h 1075759"/>
                    <a:gd name="connsiteX1" fmla="*/ 356676 w 976824"/>
                    <a:gd name="connsiteY1" fmla="*/ 0 h 1075759"/>
                    <a:gd name="connsiteX2" fmla="*/ 976824 w 976824"/>
                    <a:gd name="connsiteY2" fmla="*/ 1075759 h 1075759"/>
                    <a:gd name="connsiteX3" fmla="*/ 0 w 976824"/>
                    <a:gd name="connsiteY3" fmla="*/ 1075759 h 1075759"/>
                    <a:gd name="connsiteX0" fmla="*/ 0 w 976824"/>
                    <a:gd name="connsiteY0" fmla="*/ 1075759 h 1151528"/>
                    <a:gd name="connsiteX1" fmla="*/ 356676 w 976824"/>
                    <a:gd name="connsiteY1" fmla="*/ 0 h 1151528"/>
                    <a:gd name="connsiteX2" fmla="*/ 976824 w 976824"/>
                    <a:gd name="connsiteY2" fmla="*/ 1075759 h 1151528"/>
                    <a:gd name="connsiteX3" fmla="*/ 0 w 976824"/>
                    <a:gd name="connsiteY3" fmla="*/ 1075759 h 1151528"/>
                    <a:gd name="connsiteX0" fmla="*/ 0 w 976824"/>
                    <a:gd name="connsiteY0" fmla="*/ 1075759 h 1189551"/>
                    <a:gd name="connsiteX1" fmla="*/ 356676 w 976824"/>
                    <a:gd name="connsiteY1" fmla="*/ 0 h 1189551"/>
                    <a:gd name="connsiteX2" fmla="*/ 976824 w 976824"/>
                    <a:gd name="connsiteY2" fmla="*/ 1075759 h 1189551"/>
                    <a:gd name="connsiteX3" fmla="*/ 0 w 976824"/>
                    <a:gd name="connsiteY3" fmla="*/ 1075759 h 1189551"/>
                    <a:gd name="connsiteX0" fmla="*/ 0 w 992322"/>
                    <a:gd name="connsiteY0" fmla="*/ 1106755 h 1207639"/>
                    <a:gd name="connsiteX1" fmla="*/ 372174 w 992322"/>
                    <a:gd name="connsiteY1" fmla="*/ 0 h 1207639"/>
                    <a:gd name="connsiteX2" fmla="*/ 992322 w 992322"/>
                    <a:gd name="connsiteY2" fmla="*/ 1075759 h 1207639"/>
                    <a:gd name="connsiteX3" fmla="*/ 0 w 992322"/>
                    <a:gd name="connsiteY3" fmla="*/ 1106755 h 1207639"/>
                    <a:gd name="connsiteX0" fmla="*/ 0 w 992322"/>
                    <a:gd name="connsiteY0" fmla="*/ 1091256 h 1192140"/>
                    <a:gd name="connsiteX1" fmla="*/ 286934 w 992322"/>
                    <a:gd name="connsiteY1" fmla="*/ 0 h 1192140"/>
                    <a:gd name="connsiteX2" fmla="*/ 992322 w 992322"/>
                    <a:gd name="connsiteY2" fmla="*/ 1060260 h 1192140"/>
                    <a:gd name="connsiteX3" fmla="*/ 0 w 992322"/>
                    <a:gd name="connsiteY3" fmla="*/ 1091256 h 1192140"/>
                    <a:gd name="connsiteX0" fmla="*/ 0 w 992322"/>
                    <a:gd name="connsiteY0" fmla="*/ 1091256 h 1192140"/>
                    <a:gd name="connsiteX1" fmla="*/ 286934 w 992322"/>
                    <a:gd name="connsiteY1" fmla="*/ 0 h 1192140"/>
                    <a:gd name="connsiteX2" fmla="*/ 992322 w 992322"/>
                    <a:gd name="connsiteY2" fmla="*/ 1060260 h 1192140"/>
                    <a:gd name="connsiteX3" fmla="*/ 0 w 992322"/>
                    <a:gd name="connsiteY3" fmla="*/ 1091256 h 1192140"/>
                    <a:gd name="connsiteX0" fmla="*/ 0 w 992322"/>
                    <a:gd name="connsiteY0" fmla="*/ 1091256 h 1192140"/>
                    <a:gd name="connsiteX1" fmla="*/ 286934 w 992322"/>
                    <a:gd name="connsiteY1" fmla="*/ 0 h 1192140"/>
                    <a:gd name="connsiteX2" fmla="*/ 992322 w 992322"/>
                    <a:gd name="connsiteY2" fmla="*/ 1060260 h 1192140"/>
                    <a:gd name="connsiteX3" fmla="*/ 0 w 992322"/>
                    <a:gd name="connsiteY3" fmla="*/ 1091256 h 1192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2322" h="1192140">
                      <a:moveTo>
                        <a:pt x="0" y="1091256"/>
                      </a:moveTo>
                      <a:cubicBezTo>
                        <a:pt x="118892" y="732670"/>
                        <a:pt x="423764" y="211352"/>
                        <a:pt x="286934" y="0"/>
                      </a:cubicBezTo>
                      <a:cubicBezTo>
                        <a:pt x="625385" y="172606"/>
                        <a:pt x="909592" y="724921"/>
                        <a:pt x="992322" y="1060260"/>
                      </a:cubicBezTo>
                      <a:cubicBezTo>
                        <a:pt x="806198" y="1191995"/>
                        <a:pt x="379852" y="1261737"/>
                        <a:pt x="0" y="109125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39" name="フリーフォーム 38"/>
                <p:cNvSpPr/>
                <p:nvPr/>
              </p:nvSpPr>
              <p:spPr>
                <a:xfrm>
                  <a:off x="798163" y="1201120"/>
                  <a:ext cx="1028215" cy="255041"/>
                </a:xfrm>
                <a:custGeom>
                  <a:avLst/>
                  <a:gdLst>
                    <a:gd name="connsiteX0" fmla="*/ 0 w 999640"/>
                    <a:gd name="connsiteY0" fmla="*/ 154983 h 154983"/>
                    <a:gd name="connsiteX1" fmla="*/ 999640 w 999640"/>
                    <a:gd name="connsiteY1" fmla="*/ 147234 h 154983"/>
                    <a:gd name="connsiteX2" fmla="*/ 984142 w 999640"/>
                    <a:gd name="connsiteY2" fmla="*/ 0 h 154983"/>
                    <a:gd name="connsiteX3" fmla="*/ 85240 w 999640"/>
                    <a:gd name="connsiteY3" fmla="*/ 7749 h 154983"/>
                    <a:gd name="connsiteX4" fmla="*/ 0 w 999640"/>
                    <a:gd name="connsiteY4" fmla="*/ 154983 h 154983"/>
                    <a:gd name="connsiteX0" fmla="*/ 0 w 999640"/>
                    <a:gd name="connsiteY0" fmla="*/ 154983 h 154983"/>
                    <a:gd name="connsiteX1" fmla="*/ 999640 w 999640"/>
                    <a:gd name="connsiteY1" fmla="*/ 147234 h 154983"/>
                    <a:gd name="connsiteX2" fmla="*/ 984142 w 999640"/>
                    <a:gd name="connsiteY2" fmla="*/ 0 h 154983"/>
                    <a:gd name="connsiteX3" fmla="*/ 56665 w 999640"/>
                    <a:gd name="connsiteY3" fmla="*/ 5368 h 154983"/>
                    <a:gd name="connsiteX4" fmla="*/ 0 w 999640"/>
                    <a:gd name="connsiteY4" fmla="*/ 154983 h 154983"/>
                    <a:gd name="connsiteX0" fmla="*/ 0 w 999640"/>
                    <a:gd name="connsiteY0" fmla="*/ 154983 h 154983"/>
                    <a:gd name="connsiteX1" fmla="*/ 999640 w 999640"/>
                    <a:gd name="connsiteY1" fmla="*/ 147234 h 154983"/>
                    <a:gd name="connsiteX2" fmla="*/ 984142 w 999640"/>
                    <a:gd name="connsiteY2" fmla="*/ 0 h 154983"/>
                    <a:gd name="connsiteX3" fmla="*/ 56665 w 999640"/>
                    <a:gd name="connsiteY3" fmla="*/ 5368 h 154983"/>
                    <a:gd name="connsiteX4" fmla="*/ 0 w 999640"/>
                    <a:gd name="connsiteY4" fmla="*/ 154983 h 154983"/>
                    <a:gd name="connsiteX0" fmla="*/ 0 w 1028215"/>
                    <a:gd name="connsiteY0" fmla="*/ 154983 h 154983"/>
                    <a:gd name="connsiteX1" fmla="*/ 1028215 w 1028215"/>
                    <a:gd name="connsiteY1" fmla="*/ 142471 h 154983"/>
                    <a:gd name="connsiteX2" fmla="*/ 984142 w 1028215"/>
                    <a:gd name="connsiteY2" fmla="*/ 0 h 154983"/>
                    <a:gd name="connsiteX3" fmla="*/ 56665 w 1028215"/>
                    <a:gd name="connsiteY3" fmla="*/ 5368 h 154983"/>
                    <a:gd name="connsiteX4" fmla="*/ 0 w 1028215"/>
                    <a:gd name="connsiteY4" fmla="*/ 154983 h 154983"/>
                    <a:gd name="connsiteX0" fmla="*/ 0 w 1028215"/>
                    <a:gd name="connsiteY0" fmla="*/ 154983 h 154983"/>
                    <a:gd name="connsiteX1" fmla="*/ 1028215 w 1028215"/>
                    <a:gd name="connsiteY1" fmla="*/ 142471 h 154983"/>
                    <a:gd name="connsiteX2" fmla="*/ 984142 w 1028215"/>
                    <a:gd name="connsiteY2" fmla="*/ 0 h 154983"/>
                    <a:gd name="connsiteX3" fmla="*/ 56665 w 1028215"/>
                    <a:gd name="connsiteY3" fmla="*/ 5368 h 154983"/>
                    <a:gd name="connsiteX4" fmla="*/ 0 w 1028215"/>
                    <a:gd name="connsiteY4" fmla="*/ 154983 h 154983"/>
                    <a:gd name="connsiteX0" fmla="*/ 0 w 1028215"/>
                    <a:gd name="connsiteY0" fmla="*/ 154983 h 154983"/>
                    <a:gd name="connsiteX1" fmla="*/ 1028215 w 1028215"/>
                    <a:gd name="connsiteY1" fmla="*/ 142471 h 154983"/>
                    <a:gd name="connsiteX2" fmla="*/ 984142 w 1028215"/>
                    <a:gd name="connsiteY2" fmla="*/ 0 h 154983"/>
                    <a:gd name="connsiteX3" fmla="*/ 56665 w 1028215"/>
                    <a:gd name="connsiteY3" fmla="*/ 5368 h 154983"/>
                    <a:gd name="connsiteX4" fmla="*/ 0 w 1028215"/>
                    <a:gd name="connsiteY4" fmla="*/ 154983 h 154983"/>
                    <a:gd name="connsiteX0" fmla="*/ 0 w 1028215"/>
                    <a:gd name="connsiteY0" fmla="*/ 154983 h 234550"/>
                    <a:gd name="connsiteX1" fmla="*/ 1028215 w 1028215"/>
                    <a:gd name="connsiteY1" fmla="*/ 142471 h 234550"/>
                    <a:gd name="connsiteX2" fmla="*/ 984142 w 1028215"/>
                    <a:gd name="connsiteY2" fmla="*/ 0 h 234550"/>
                    <a:gd name="connsiteX3" fmla="*/ 56665 w 1028215"/>
                    <a:gd name="connsiteY3" fmla="*/ 5368 h 234550"/>
                    <a:gd name="connsiteX4" fmla="*/ 0 w 1028215"/>
                    <a:gd name="connsiteY4" fmla="*/ 154983 h 234550"/>
                    <a:gd name="connsiteX0" fmla="*/ 0 w 1028215"/>
                    <a:gd name="connsiteY0" fmla="*/ 154983 h 250689"/>
                    <a:gd name="connsiteX1" fmla="*/ 1028215 w 1028215"/>
                    <a:gd name="connsiteY1" fmla="*/ 142471 h 250689"/>
                    <a:gd name="connsiteX2" fmla="*/ 984142 w 1028215"/>
                    <a:gd name="connsiteY2" fmla="*/ 0 h 250689"/>
                    <a:gd name="connsiteX3" fmla="*/ 56665 w 1028215"/>
                    <a:gd name="connsiteY3" fmla="*/ 5368 h 250689"/>
                    <a:gd name="connsiteX4" fmla="*/ 0 w 1028215"/>
                    <a:gd name="connsiteY4" fmla="*/ 154983 h 250689"/>
                    <a:gd name="connsiteX0" fmla="*/ 0 w 1028215"/>
                    <a:gd name="connsiteY0" fmla="*/ 166890 h 255041"/>
                    <a:gd name="connsiteX1" fmla="*/ 1028215 w 1028215"/>
                    <a:gd name="connsiteY1" fmla="*/ 142471 h 255041"/>
                    <a:gd name="connsiteX2" fmla="*/ 984142 w 1028215"/>
                    <a:gd name="connsiteY2" fmla="*/ 0 h 255041"/>
                    <a:gd name="connsiteX3" fmla="*/ 56665 w 1028215"/>
                    <a:gd name="connsiteY3" fmla="*/ 5368 h 255041"/>
                    <a:gd name="connsiteX4" fmla="*/ 0 w 1028215"/>
                    <a:gd name="connsiteY4" fmla="*/ 166890 h 255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215" h="255041">
                      <a:moveTo>
                        <a:pt x="0" y="166890"/>
                      </a:moveTo>
                      <a:cubicBezTo>
                        <a:pt x="56988" y="224631"/>
                        <a:pt x="804540" y="344286"/>
                        <a:pt x="1028215" y="142471"/>
                      </a:cubicBezTo>
                      <a:cubicBezTo>
                        <a:pt x="1023049" y="90219"/>
                        <a:pt x="998833" y="47490"/>
                        <a:pt x="984142" y="0"/>
                      </a:cubicBezTo>
                      <a:cubicBezTo>
                        <a:pt x="863102" y="104182"/>
                        <a:pt x="408686" y="155979"/>
                        <a:pt x="56665" y="5368"/>
                      </a:cubicBezTo>
                      <a:lnTo>
                        <a:pt x="0" y="16689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44" name="テキスト ボックス 5"/>
            <p:cNvSpPr txBox="1"/>
            <p:nvPr/>
          </p:nvSpPr>
          <p:spPr>
            <a:xfrm>
              <a:off x="2937630" y="4518641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297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グループ化 195"/>
          <p:cNvGrpSpPr/>
          <p:nvPr/>
        </p:nvGrpSpPr>
        <p:grpSpPr>
          <a:xfrm>
            <a:off x="922992" y="1993959"/>
            <a:ext cx="3503484" cy="1959231"/>
            <a:chOff x="922992" y="1993959"/>
            <a:chExt cx="3503484" cy="1959231"/>
          </a:xfrm>
        </p:grpSpPr>
        <p:grpSp>
          <p:nvGrpSpPr>
            <p:cNvPr id="194" name="グループ化 193"/>
            <p:cNvGrpSpPr/>
            <p:nvPr/>
          </p:nvGrpSpPr>
          <p:grpSpPr>
            <a:xfrm>
              <a:off x="922992" y="1993959"/>
              <a:ext cx="3444699" cy="1793165"/>
              <a:chOff x="922992" y="1993959"/>
              <a:chExt cx="3444699" cy="1793165"/>
            </a:xfrm>
          </p:grpSpPr>
          <p:grpSp>
            <p:nvGrpSpPr>
              <p:cNvPr id="173" name="グループ化 172"/>
              <p:cNvGrpSpPr/>
              <p:nvPr/>
            </p:nvGrpSpPr>
            <p:grpSpPr>
              <a:xfrm>
                <a:off x="1159621" y="1993959"/>
                <a:ext cx="3208070" cy="1793165"/>
                <a:chOff x="1159621" y="1993959"/>
                <a:chExt cx="3208070" cy="1793165"/>
              </a:xfrm>
            </p:grpSpPr>
            <p:grpSp>
              <p:nvGrpSpPr>
                <p:cNvPr id="170" name="グループ化 169"/>
                <p:cNvGrpSpPr/>
                <p:nvPr/>
              </p:nvGrpSpPr>
              <p:grpSpPr>
                <a:xfrm>
                  <a:off x="1159621" y="1993959"/>
                  <a:ext cx="3208070" cy="1793165"/>
                  <a:chOff x="1159621" y="1993959"/>
                  <a:chExt cx="3208070" cy="1793165"/>
                </a:xfrm>
              </p:grpSpPr>
              <p:grpSp>
                <p:nvGrpSpPr>
                  <p:cNvPr id="2" name="グループ化 1"/>
                  <p:cNvGrpSpPr/>
                  <p:nvPr/>
                </p:nvGrpSpPr>
                <p:grpSpPr>
                  <a:xfrm>
                    <a:off x="1159621" y="1993959"/>
                    <a:ext cx="3003165" cy="1755016"/>
                    <a:chOff x="1637603" y="3136959"/>
                    <a:chExt cx="3003165" cy="1755016"/>
                  </a:xfrm>
                </p:grpSpPr>
                <p:grpSp>
                  <p:nvGrpSpPr>
                    <p:cNvPr id="3" name="グループ化 2"/>
                    <p:cNvGrpSpPr/>
                    <p:nvPr/>
                  </p:nvGrpSpPr>
                  <p:grpSpPr>
                    <a:xfrm>
                      <a:off x="3259277" y="3136959"/>
                      <a:ext cx="1030206" cy="1755015"/>
                      <a:chOff x="2638104" y="3645560"/>
                      <a:chExt cx="1082909" cy="1820075"/>
                    </a:xfrm>
                  </p:grpSpPr>
                  <p:grpSp>
                    <p:nvGrpSpPr>
                      <p:cNvPr id="73" name="グループ化 72"/>
                      <p:cNvGrpSpPr/>
                      <p:nvPr/>
                    </p:nvGrpSpPr>
                    <p:grpSpPr>
                      <a:xfrm>
                        <a:off x="2656081" y="3645560"/>
                        <a:ext cx="1064932" cy="1820075"/>
                        <a:chOff x="2656081" y="3645560"/>
                        <a:chExt cx="1064932" cy="1820075"/>
                      </a:xfrm>
                    </p:grpSpPr>
                    <p:grpSp>
                      <p:nvGrpSpPr>
                        <p:cNvPr id="104" name="グループ化 103"/>
                        <p:cNvGrpSpPr/>
                        <p:nvPr/>
                      </p:nvGrpSpPr>
                      <p:grpSpPr>
                        <a:xfrm>
                          <a:off x="2656081" y="3645560"/>
                          <a:ext cx="1064932" cy="1820075"/>
                          <a:chOff x="3226941" y="3324186"/>
                          <a:chExt cx="1064932" cy="1820075"/>
                        </a:xfrm>
                      </p:grpSpPr>
                      <p:sp>
                        <p:nvSpPr>
                          <p:cNvPr id="110" name="フリーフォーム 109"/>
                          <p:cNvSpPr/>
                          <p:nvPr/>
                        </p:nvSpPr>
                        <p:spPr>
                          <a:xfrm>
                            <a:off x="3228058" y="3998455"/>
                            <a:ext cx="1063815" cy="1145806"/>
                          </a:xfrm>
                          <a:custGeom>
                            <a:avLst/>
                            <a:gdLst>
                              <a:gd name="connsiteX0" fmla="*/ 314960 w 762000"/>
                              <a:gd name="connsiteY0" fmla="*/ 0 h 1412240"/>
                              <a:gd name="connsiteX1" fmla="*/ 0 w 762000"/>
                              <a:gd name="connsiteY1" fmla="*/ 1381760 h 1412240"/>
                              <a:gd name="connsiteX2" fmla="*/ 762000 w 762000"/>
                              <a:gd name="connsiteY2" fmla="*/ 1412240 h 1412240"/>
                              <a:gd name="connsiteX3" fmla="*/ 314960 w 762000"/>
                              <a:gd name="connsiteY3" fmla="*/ 0 h 1412240"/>
                              <a:gd name="connsiteX0" fmla="*/ 314960 w 723900"/>
                              <a:gd name="connsiteY0" fmla="*/ 0 h 1390015"/>
                              <a:gd name="connsiteX1" fmla="*/ 0 w 723900"/>
                              <a:gd name="connsiteY1" fmla="*/ 1381760 h 1390015"/>
                              <a:gd name="connsiteX2" fmla="*/ 723900 w 723900"/>
                              <a:gd name="connsiteY2" fmla="*/ 1390015 h 1390015"/>
                              <a:gd name="connsiteX3" fmla="*/ 314960 w 723900"/>
                              <a:gd name="connsiteY3" fmla="*/ 0 h 1390015"/>
                              <a:gd name="connsiteX0" fmla="*/ 334010 w 742950"/>
                              <a:gd name="connsiteY0" fmla="*/ 0 h 1403985"/>
                              <a:gd name="connsiteX1" fmla="*/ 0 w 742950"/>
                              <a:gd name="connsiteY1" fmla="*/ 1403985 h 1403985"/>
                              <a:gd name="connsiteX2" fmla="*/ 742950 w 742950"/>
                              <a:gd name="connsiteY2" fmla="*/ 1390015 h 1403985"/>
                              <a:gd name="connsiteX3" fmla="*/ 334010 w 742950"/>
                              <a:gd name="connsiteY3" fmla="*/ 0 h 1403985"/>
                              <a:gd name="connsiteX0" fmla="*/ 334010 w 746125"/>
                              <a:gd name="connsiteY0" fmla="*/ 0 h 1409065"/>
                              <a:gd name="connsiteX1" fmla="*/ 0 w 746125"/>
                              <a:gd name="connsiteY1" fmla="*/ 1403985 h 1409065"/>
                              <a:gd name="connsiteX2" fmla="*/ 746125 w 746125"/>
                              <a:gd name="connsiteY2" fmla="*/ 1409065 h 1409065"/>
                              <a:gd name="connsiteX3" fmla="*/ 334010 w 746125"/>
                              <a:gd name="connsiteY3" fmla="*/ 0 h 1409065"/>
                              <a:gd name="connsiteX0" fmla="*/ 334010 w 752475"/>
                              <a:gd name="connsiteY0" fmla="*/ 0 h 1403985"/>
                              <a:gd name="connsiteX1" fmla="*/ 0 w 752475"/>
                              <a:gd name="connsiteY1" fmla="*/ 1403985 h 1403985"/>
                              <a:gd name="connsiteX2" fmla="*/ 752475 w 752475"/>
                              <a:gd name="connsiteY2" fmla="*/ 1399540 h 1403985"/>
                              <a:gd name="connsiteX3" fmla="*/ 334010 w 752475"/>
                              <a:gd name="connsiteY3" fmla="*/ 0 h 1403985"/>
                              <a:gd name="connsiteX0" fmla="*/ 334010 w 746125"/>
                              <a:gd name="connsiteY0" fmla="*/ 0 h 1405890"/>
                              <a:gd name="connsiteX1" fmla="*/ 0 w 746125"/>
                              <a:gd name="connsiteY1" fmla="*/ 1403985 h 1405890"/>
                              <a:gd name="connsiteX2" fmla="*/ 746125 w 746125"/>
                              <a:gd name="connsiteY2" fmla="*/ 1405890 h 1405890"/>
                              <a:gd name="connsiteX3" fmla="*/ 334010 w 746125"/>
                              <a:gd name="connsiteY3" fmla="*/ 0 h 1405890"/>
                              <a:gd name="connsiteX0" fmla="*/ 343535 w 755650"/>
                              <a:gd name="connsiteY0" fmla="*/ 0 h 1405890"/>
                              <a:gd name="connsiteX1" fmla="*/ 0 w 755650"/>
                              <a:gd name="connsiteY1" fmla="*/ 1403985 h 1405890"/>
                              <a:gd name="connsiteX2" fmla="*/ 755650 w 755650"/>
                              <a:gd name="connsiteY2" fmla="*/ 1405890 h 1405890"/>
                              <a:gd name="connsiteX3" fmla="*/ 343535 w 755650"/>
                              <a:gd name="connsiteY3" fmla="*/ 0 h 1405890"/>
                              <a:gd name="connsiteX0" fmla="*/ 334010 w 746125"/>
                              <a:gd name="connsiteY0" fmla="*/ 0 h 1405890"/>
                              <a:gd name="connsiteX1" fmla="*/ 0 w 746125"/>
                              <a:gd name="connsiteY1" fmla="*/ 1403985 h 1405890"/>
                              <a:gd name="connsiteX2" fmla="*/ 746125 w 746125"/>
                              <a:gd name="connsiteY2" fmla="*/ 1405890 h 1405890"/>
                              <a:gd name="connsiteX3" fmla="*/ 334010 w 746125"/>
                              <a:gd name="connsiteY3" fmla="*/ 0 h 1405890"/>
                              <a:gd name="connsiteX0" fmla="*/ 334010 w 742950"/>
                              <a:gd name="connsiteY0" fmla="*/ 0 h 1403985"/>
                              <a:gd name="connsiteX1" fmla="*/ 0 w 742950"/>
                              <a:gd name="connsiteY1" fmla="*/ 1403985 h 1403985"/>
                              <a:gd name="connsiteX2" fmla="*/ 742950 w 742950"/>
                              <a:gd name="connsiteY2" fmla="*/ 1396365 h 1403985"/>
                              <a:gd name="connsiteX3" fmla="*/ 334010 w 742950"/>
                              <a:gd name="connsiteY3" fmla="*/ 0 h 1403985"/>
                              <a:gd name="connsiteX0" fmla="*/ 334010 w 735806"/>
                              <a:gd name="connsiteY0" fmla="*/ 0 h 1405890"/>
                              <a:gd name="connsiteX1" fmla="*/ 0 w 735806"/>
                              <a:gd name="connsiteY1" fmla="*/ 1403985 h 1405890"/>
                              <a:gd name="connsiteX2" fmla="*/ 735806 w 735806"/>
                              <a:gd name="connsiteY2" fmla="*/ 1405890 h 1405890"/>
                              <a:gd name="connsiteX3" fmla="*/ 334010 w 735806"/>
                              <a:gd name="connsiteY3" fmla="*/ 0 h 1405890"/>
                              <a:gd name="connsiteX0" fmla="*/ 334010 w 740569"/>
                              <a:gd name="connsiteY0" fmla="*/ 0 h 1403985"/>
                              <a:gd name="connsiteX1" fmla="*/ 0 w 740569"/>
                              <a:gd name="connsiteY1" fmla="*/ 1403985 h 1403985"/>
                              <a:gd name="connsiteX2" fmla="*/ 740569 w 740569"/>
                              <a:gd name="connsiteY2" fmla="*/ 1401127 h 1403985"/>
                              <a:gd name="connsiteX3" fmla="*/ 334010 w 740569"/>
                              <a:gd name="connsiteY3" fmla="*/ 0 h 1403985"/>
                              <a:gd name="connsiteX0" fmla="*/ 369729 w 740569"/>
                              <a:gd name="connsiteY0" fmla="*/ 0 h 1349216"/>
                              <a:gd name="connsiteX1" fmla="*/ 0 w 740569"/>
                              <a:gd name="connsiteY1" fmla="*/ 1349216 h 1349216"/>
                              <a:gd name="connsiteX2" fmla="*/ 740569 w 740569"/>
                              <a:gd name="connsiteY2" fmla="*/ 1346358 h 1349216"/>
                              <a:gd name="connsiteX3" fmla="*/ 369729 w 740569"/>
                              <a:gd name="connsiteY3" fmla="*/ 0 h 1349216"/>
                              <a:gd name="connsiteX0" fmla="*/ 369729 w 740569"/>
                              <a:gd name="connsiteY0" fmla="*/ 0 h 1427747"/>
                              <a:gd name="connsiteX1" fmla="*/ 0 w 740569"/>
                              <a:gd name="connsiteY1" fmla="*/ 1349216 h 1427747"/>
                              <a:gd name="connsiteX2" fmla="*/ 740569 w 740569"/>
                              <a:gd name="connsiteY2" fmla="*/ 1346358 h 1427747"/>
                              <a:gd name="connsiteX3" fmla="*/ 369729 w 740569"/>
                              <a:gd name="connsiteY3" fmla="*/ 0 h 1427747"/>
                              <a:gd name="connsiteX0" fmla="*/ 369729 w 740569"/>
                              <a:gd name="connsiteY0" fmla="*/ 0 h 1453553"/>
                              <a:gd name="connsiteX1" fmla="*/ 0 w 740569"/>
                              <a:gd name="connsiteY1" fmla="*/ 1349216 h 1453553"/>
                              <a:gd name="connsiteX2" fmla="*/ 740569 w 740569"/>
                              <a:gd name="connsiteY2" fmla="*/ 1346358 h 1453553"/>
                              <a:gd name="connsiteX3" fmla="*/ 369729 w 740569"/>
                              <a:gd name="connsiteY3" fmla="*/ 0 h 1453553"/>
                              <a:gd name="connsiteX0" fmla="*/ 369729 w 740569"/>
                              <a:gd name="connsiteY0" fmla="*/ 0 h 1451561"/>
                              <a:gd name="connsiteX1" fmla="*/ 0 w 740569"/>
                              <a:gd name="connsiteY1" fmla="*/ 1349216 h 1451561"/>
                              <a:gd name="connsiteX2" fmla="*/ 740569 w 740569"/>
                              <a:gd name="connsiteY2" fmla="*/ 1346358 h 1451561"/>
                              <a:gd name="connsiteX3" fmla="*/ 369729 w 740569"/>
                              <a:gd name="connsiteY3" fmla="*/ 0 h 1451561"/>
                              <a:gd name="connsiteX0" fmla="*/ 369729 w 740569"/>
                              <a:gd name="connsiteY0" fmla="*/ 0 h 1457555"/>
                              <a:gd name="connsiteX1" fmla="*/ 0 w 740569"/>
                              <a:gd name="connsiteY1" fmla="*/ 1349216 h 1457555"/>
                              <a:gd name="connsiteX2" fmla="*/ 740569 w 740569"/>
                              <a:gd name="connsiteY2" fmla="*/ 1346358 h 1457555"/>
                              <a:gd name="connsiteX3" fmla="*/ 369729 w 740569"/>
                              <a:gd name="connsiteY3" fmla="*/ 0 h 1457555"/>
                              <a:gd name="connsiteX0" fmla="*/ 369729 w 740569"/>
                              <a:gd name="connsiteY0" fmla="*/ 0 h 1475008"/>
                              <a:gd name="connsiteX1" fmla="*/ 0 w 740569"/>
                              <a:gd name="connsiteY1" fmla="*/ 1349216 h 1475008"/>
                              <a:gd name="connsiteX2" fmla="*/ 740569 w 740569"/>
                              <a:gd name="connsiteY2" fmla="*/ 1346358 h 1475008"/>
                              <a:gd name="connsiteX3" fmla="*/ 369729 w 740569"/>
                              <a:gd name="connsiteY3" fmla="*/ 0 h 1475008"/>
                              <a:gd name="connsiteX0" fmla="*/ 369729 w 740569"/>
                              <a:gd name="connsiteY0" fmla="*/ 0 h 1466017"/>
                              <a:gd name="connsiteX1" fmla="*/ 0 w 740569"/>
                              <a:gd name="connsiteY1" fmla="*/ 1349216 h 1466017"/>
                              <a:gd name="connsiteX2" fmla="*/ 740569 w 740569"/>
                              <a:gd name="connsiteY2" fmla="*/ 1346358 h 1466017"/>
                              <a:gd name="connsiteX3" fmla="*/ 369729 w 740569"/>
                              <a:gd name="connsiteY3" fmla="*/ 0 h 1466017"/>
                              <a:gd name="connsiteX0" fmla="*/ 369729 w 740569"/>
                              <a:gd name="connsiteY0" fmla="*/ 0 h 1461175"/>
                              <a:gd name="connsiteX1" fmla="*/ 0 w 740569"/>
                              <a:gd name="connsiteY1" fmla="*/ 1349216 h 1461175"/>
                              <a:gd name="connsiteX2" fmla="*/ 740569 w 740569"/>
                              <a:gd name="connsiteY2" fmla="*/ 1346358 h 1461175"/>
                              <a:gd name="connsiteX3" fmla="*/ 369729 w 740569"/>
                              <a:gd name="connsiteY3" fmla="*/ 0 h 1461175"/>
                              <a:gd name="connsiteX0" fmla="*/ 369729 w 740569"/>
                              <a:gd name="connsiteY0" fmla="*/ 0 h 1463106"/>
                              <a:gd name="connsiteX1" fmla="*/ 0 w 740569"/>
                              <a:gd name="connsiteY1" fmla="*/ 1349216 h 1463106"/>
                              <a:gd name="connsiteX2" fmla="*/ 740569 w 740569"/>
                              <a:gd name="connsiteY2" fmla="*/ 1346358 h 1463106"/>
                              <a:gd name="connsiteX3" fmla="*/ 369729 w 740569"/>
                              <a:gd name="connsiteY3" fmla="*/ 0 h 1463106"/>
                              <a:gd name="connsiteX0" fmla="*/ 369729 w 740569"/>
                              <a:gd name="connsiteY0" fmla="*/ 0 h 1461175"/>
                              <a:gd name="connsiteX1" fmla="*/ 0 w 740569"/>
                              <a:gd name="connsiteY1" fmla="*/ 1349216 h 1461175"/>
                              <a:gd name="connsiteX2" fmla="*/ 740569 w 740569"/>
                              <a:gd name="connsiteY2" fmla="*/ 1346358 h 1461175"/>
                              <a:gd name="connsiteX3" fmla="*/ 369729 w 740569"/>
                              <a:gd name="connsiteY3" fmla="*/ 0 h 1461175"/>
                              <a:gd name="connsiteX0" fmla="*/ 369729 w 740569"/>
                              <a:gd name="connsiteY0" fmla="*/ 0 h 1465277"/>
                              <a:gd name="connsiteX1" fmla="*/ 0 w 740569"/>
                              <a:gd name="connsiteY1" fmla="*/ 1349216 h 1465277"/>
                              <a:gd name="connsiteX2" fmla="*/ 740569 w 740569"/>
                              <a:gd name="connsiteY2" fmla="*/ 1346358 h 1465277"/>
                              <a:gd name="connsiteX3" fmla="*/ 369729 w 740569"/>
                              <a:gd name="connsiteY3" fmla="*/ 0 h 1465277"/>
                              <a:gd name="connsiteX0" fmla="*/ 369729 w 740569"/>
                              <a:gd name="connsiteY0" fmla="*/ 0 h 1458709"/>
                              <a:gd name="connsiteX1" fmla="*/ 0 w 740569"/>
                              <a:gd name="connsiteY1" fmla="*/ 1349216 h 1458709"/>
                              <a:gd name="connsiteX2" fmla="*/ 740569 w 740569"/>
                              <a:gd name="connsiteY2" fmla="*/ 1346358 h 1458709"/>
                              <a:gd name="connsiteX3" fmla="*/ 369729 w 740569"/>
                              <a:gd name="connsiteY3" fmla="*/ 0 h 1458709"/>
                              <a:gd name="connsiteX0" fmla="*/ 369729 w 740569"/>
                              <a:gd name="connsiteY0" fmla="*/ 0 h 1463387"/>
                              <a:gd name="connsiteX1" fmla="*/ 0 w 740569"/>
                              <a:gd name="connsiteY1" fmla="*/ 1349216 h 1463387"/>
                              <a:gd name="connsiteX2" fmla="*/ 740569 w 740569"/>
                              <a:gd name="connsiteY2" fmla="*/ 1346358 h 1463387"/>
                              <a:gd name="connsiteX3" fmla="*/ 369729 w 740569"/>
                              <a:gd name="connsiteY3" fmla="*/ 0 h 1463387"/>
                              <a:gd name="connsiteX0" fmla="*/ 369729 w 740569"/>
                              <a:gd name="connsiteY0" fmla="*/ 0 h 1464226"/>
                              <a:gd name="connsiteX1" fmla="*/ 0 w 740569"/>
                              <a:gd name="connsiteY1" fmla="*/ 1349216 h 1464226"/>
                              <a:gd name="connsiteX2" fmla="*/ 740569 w 740569"/>
                              <a:gd name="connsiteY2" fmla="*/ 1346358 h 1464226"/>
                              <a:gd name="connsiteX3" fmla="*/ 369729 w 740569"/>
                              <a:gd name="connsiteY3" fmla="*/ 0 h 1464226"/>
                              <a:gd name="connsiteX0" fmla="*/ 369729 w 884308"/>
                              <a:gd name="connsiteY0" fmla="*/ 0 h 1464226"/>
                              <a:gd name="connsiteX1" fmla="*/ 0 w 884308"/>
                              <a:gd name="connsiteY1" fmla="*/ 1349216 h 1464226"/>
                              <a:gd name="connsiteX2" fmla="*/ 740569 w 884308"/>
                              <a:gd name="connsiteY2" fmla="*/ 1346358 h 1464226"/>
                              <a:gd name="connsiteX3" fmla="*/ 369729 w 884308"/>
                              <a:gd name="connsiteY3" fmla="*/ 0 h 1464226"/>
                              <a:gd name="connsiteX0" fmla="*/ 369729 w 880371"/>
                              <a:gd name="connsiteY0" fmla="*/ 0 h 1464226"/>
                              <a:gd name="connsiteX1" fmla="*/ 0 w 880371"/>
                              <a:gd name="connsiteY1" fmla="*/ 1349216 h 1464226"/>
                              <a:gd name="connsiteX2" fmla="*/ 740569 w 880371"/>
                              <a:gd name="connsiteY2" fmla="*/ 1346358 h 1464226"/>
                              <a:gd name="connsiteX3" fmla="*/ 369729 w 880371"/>
                              <a:gd name="connsiteY3" fmla="*/ 0 h 1464226"/>
                              <a:gd name="connsiteX0" fmla="*/ 456869 w 967511"/>
                              <a:gd name="connsiteY0" fmla="*/ 0 h 1464226"/>
                              <a:gd name="connsiteX1" fmla="*/ 87140 w 967511"/>
                              <a:gd name="connsiteY1" fmla="*/ 1349216 h 1464226"/>
                              <a:gd name="connsiteX2" fmla="*/ 827709 w 967511"/>
                              <a:gd name="connsiteY2" fmla="*/ 1346358 h 1464226"/>
                              <a:gd name="connsiteX3" fmla="*/ 456869 w 967511"/>
                              <a:gd name="connsiteY3" fmla="*/ 0 h 1464226"/>
                              <a:gd name="connsiteX0" fmla="*/ 476649 w 968249"/>
                              <a:gd name="connsiteY0" fmla="*/ 0 h 1464226"/>
                              <a:gd name="connsiteX1" fmla="*/ 84695 w 968249"/>
                              <a:gd name="connsiteY1" fmla="*/ 1349216 h 1464226"/>
                              <a:gd name="connsiteX2" fmla="*/ 825264 w 968249"/>
                              <a:gd name="connsiteY2" fmla="*/ 1346358 h 1464226"/>
                              <a:gd name="connsiteX3" fmla="*/ 476649 w 968249"/>
                              <a:gd name="connsiteY3" fmla="*/ 0 h 1464226"/>
                              <a:gd name="connsiteX0" fmla="*/ 476649 w 968249"/>
                              <a:gd name="connsiteY0" fmla="*/ 0 h 1464226"/>
                              <a:gd name="connsiteX1" fmla="*/ 84695 w 968249"/>
                              <a:gd name="connsiteY1" fmla="*/ 1349216 h 1464226"/>
                              <a:gd name="connsiteX2" fmla="*/ 825264 w 968249"/>
                              <a:gd name="connsiteY2" fmla="*/ 1346358 h 1464226"/>
                              <a:gd name="connsiteX3" fmla="*/ 476649 w 968249"/>
                              <a:gd name="connsiteY3" fmla="*/ 0 h 1464226"/>
                              <a:gd name="connsiteX0" fmla="*/ 468155 w 967899"/>
                              <a:gd name="connsiteY0" fmla="*/ 0 h 1461051"/>
                              <a:gd name="connsiteX1" fmla="*/ 85726 w 967899"/>
                              <a:gd name="connsiteY1" fmla="*/ 1346041 h 1461051"/>
                              <a:gd name="connsiteX2" fmla="*/ 826295 w 967899"/>
                              <a:gd name="connsiteY2" fmla="*/ 1343183 h 1461051"/>
                              <a:gd name="connsiteX3" fmla="*/ 468155 w 967899"/>
                              <a:gd name="connsiteY3" fmla="*/ 0 h 1461051"/>
                              <a:gd name="connsiteX0" fmla="*/ 468155 w 1044234"/>
                              <a:gd name="connsiteY0" fmla="*/ 1302 h 1462353"/>
                              <a:gd name="connsiteX1" fmla="*/ 85726 w 1044234"/>
                              <a:gd name="connsiteY1" fmla="*/ 1347343 h 1462353"/>
                              <a:gd name="connsiteX2" fmla="*/ 826295 w 1044234"/>
                              <a:gd name="connsiteY2" fmla="*/ 1344485 h 1462353"/>
                              <a:gd name="connsiteX3" fmla="*/ 468155 w 1044234"/>
                              <a:gd name="connsiteY3" fmla="*/ 1302 h 1462353"/>
                              <a:gd name="connsiteX0" fmla="*/ 468155 w 1044234"/>
                              <a:gd name="connsiteY0" fmla="*/ 1302 h 1462353"/>
                              <a:gd name="connsiteX1" fmla="*/ 85726 w 1044234"/>
                              <a:gd name="connsiteY1" fmla="*/ 1347343 h 1462353"/>
                              <a:gd name="connsiteX2" fmla="*/ 826295 w 1044234"/>
                              <a:gd name="connsiteY2" fmla="*/ 1344485 h 1462353"/>
                              <a:gd name="connsiteX3" fmla="*/ 468155 w 1044234"/>
                              <a:gd name="connsiteY3" fmla="*/ 1302 h 1462353"/>
                              <a:gd name="connsiteX0" fmla="*/ 430876 w 1006955"/>
                              <a:gd name="connsiteY0" fmla="*/ 1302 h 1462353"/>
                              <a:gd name="connsiteX1" fmla="*/ 48447 w 1006955"/>
                              <a:gd name="connsiteY1" fmla="*/ 1347343 h 1462353"/>
                              <a:gd name="connsiteX2" fmla="*/ 789016 w 1006955"/>
                              <a:gd name="connsiteY2" fmla="*/ 1344485 h 1462353"/>
                              <a:gd name="connsiteX3" fmla="*/ 430876 w 1006955"/>
                              <a:gd name="connsiteY3" fmla="*/ 1302 h 1462353"/>
                              <a:gd name="connsiteX0" fmla="*/ 432479 w 1010102"/>
                              <a:gd name="connsiteY0" fmla="*/ 115 h 1461166"/>
                              <a:gd name="connsiteX1" fmla="*/ 50050 w 1010102"/>
                              <a:gd name="connsiteY1" fmla="*/ 1346156 h 1461166"/>
                              <a:gd name="connsiteX2" fmla="*/ 790619 w 1010102"/>
                              <a:gd name="connsiteY2" fmla="*/ 1343298 h 1461166"/>
                              <a:gd name="connsiteX3" fmla="*/ 432479 w 1010102"/>
                              <a:gd name="connsiteY3" fmla="*/ 115 h 1461166"/>
                              <a:gd name="connsiteX0" fmla="*/ 478597 w 1096924"/>
                              <a:gd name="connsiteY0" fmla="*/ 61 h 1461112"/>
                              <a:gd name="connsiteX1" fmla="*/ 96168 w 1096924"/>
                              <a:gd name="connsiteY1" fmla="*/ 1346102 h 1461112"/>
                              <a:gd name="connsiteX2" fmla="*/ 836737 w 1096924"/>
                              <a:gd name="connsiteY2" fmla="*/ 1343244 h 1461112"/>
                              <a:gd name="connsiteX3" fmla="*/ 478597 w 1096924"/>
                              <a:gd name="connsiteY3" fmla="*/ 61 h 1461112"/>
                              <a:gd name="connsiteX0" fmla="*/ 478597 w 1037126"/>
                              <a:gd name="connsiteY0" fmla="*/ 48 h 1461099"/>
                              <a:gd name="connsiteX1" fmla="*/ 96168 w 1037126"/>
                              <a:gd name="connsiteY1" fmla="*/ 1346089 h 1461099"/>
                              <a:gd name="connsiteX2" fmla="*/ 836737 w 1037126"/>
                              <a:gd name="connsiteY2" fmla="*/ 1343231 h 1461099"/>
                              <a:gd name="connsiteX3" fmla="*/ 478597 w 1037126"/>
                              <a:gd name="connsiteY3" fmla="*/ 48 h 1461099"/>
                              <a:gd name="connsiteX0" fmla="*/ 573080 w 1131609"/>
                              <a:gd name="connsiteY0" fmla="*/ 48 h 1461099"/>
                              <a:gd name="connsiteX1" fmla="*/ 190651 w 1131609"/>
                              <a:gd name="connsiteY1" fmla="*/ 1346089 h 1461099"/>
                              <a:gd name="connsiteX2" fmla="*/ 931220 w 1131609"/>
                              <a:gd name="connsiteY2" fmla="*/ 1343231 h 1461099"/>
                              <a:gd name="connsiteX3" fmla="*/ 573080 w 1131609"/>
                              <a:gd name="connsiteY3" fmla="*/ 48 h 1461099"/>
                              <a:gd name="connsiteX0" fmla="*/ 573080 w 1131609"/>
                              <a:gd name="connsiteY0" fmla="*/ 48 h 1486288"/>
                              <a:gd name="connsiteX1" fmla="*/ 190651 w 1131609"/>
                              <a:gd name="connsiteY1" fmla="*/ 1346089 h 1486288"/>
                              <a:gd name="connsiteX2" fmla="*/ 931220 w 1131609"/>
                              <a:gd name="connsiteY2" fmla="*/ 1343231 h 1486288"/>
                              <a:gd name="connsiteX3" fmla="*/ 573080 w 1131609"/>
                              <a:gd name="connsiteY3" fmla="*/ 48 h 1486288"/>
                              <a:gd name="connsiteX0" fmla="*/ 573080 w 1131609"/>
                              <a:gd name="connsiteY0" fmla="*/ 48 h 1468932"/>
                              <a:gd name="connsiteX1" fmla="*/ 190651 w 1131609"/>
                              <a:gd name="connsiteY1" fmla="*/ 1346089 h 1468932"/>
                              <a:gd name="connsiteX2" fmla="*/ 931220 w 1131609"/>
                              <a:gd name="connsiteY2" fmla="*/ 1343231 h 1468932"/>
                              <a:gd name="connsiteX3" fmla="*/ 573080 w 1131609"/>
                              <a:gd name="connsiteY3" fmla="*/ 48 h 1468932"/>
                              <a:gd name="connsiteX0" fmla="*/ 573080 w 1131609"/>
                              <a:gd name="connsiteY0" fmla="*/ 48 h 1468932"/>
                              <a:gd name="connsiteX1" fmla="*/ 190651 w 1131609"/>
                              <a:gd name="connsiteY1" fmla="*/ 1346089 h 1468932"/>
                              <a:gd name="connsiteX2" fmla="*/ 931220 w 1131609"/>
                              <a:gd name="connsiteY2" fmla="*/ 1343231 h 1468932"/>
                              <a:gd name="connsiteX3" fmla="*/ 573080 w 1131609"/>
                              <a:gd name="connsiteY3" fmla="*/ 48 h 1468932"/>
                              <a:gd name="connsiteX0" fmla="*/ 573080 w 1131609"/>
                              <a:gd name="connsiteY0" fmla="*/ 48 h 1442977"/>
                              <a:gd name="connsiteX1" fmla="*/ 190651 w 1131609"/>
                              <a:gd name="connsiteY1" fmla="*/ 1346089 h 1442977"/>
                              <a:gd name="connsiteX2" fmla="*/ 931220 w 1131609"/>
                              <a:gd name="connsiteY2" fmla="*/ 1343231 h 1442977"/>
                              <a:gd name="connsiteX3" fmla="*/ 573080 w 1131609"/>
                              <a:gd name="connsiteY3" fmla="*/ 48 h 1442977"/>
                              <a:gd name="connsiteX0" fmla="*/ 570357 w 1128886"/>
                              <a:gd name="connsiteY0" fmla="*/ 48 h 1442977"/>
                              <a:gd name="connsiteX1" fmla="*/ 187928 w 1128886"/>
                              <a:gd name="connsiteY1" fmla="*/ 1346089 h 1442977"/>
                              <a:gd name="connsiteX2" fmla="*/ 928497 w 1128886"/>
                              <a:gd name="connsiteY2" fmla="*/ 1343231 h 1442977"/>
                              <a:gd name="connsiteX3" fmla="*/ 570357 w 1128886"/>
                              <a:gd name="connsiteY3" fmla="*/ 48 h 1442977"/>
                              <a:gd name="connsiteX0" fmla="*/ 564916 w 1123445"/>
                              <a:gd name="connsiteY0" fmla="*/ 48 h 1442977"/>
                              <a:gd name="connsiteX1" fmla="*/ 182487 w 1123445"/>
                              <a:gd name="connsiteY1" fmla="*/ 1346089 h 1442977"/>
                              <a:gd name="connsiteX2" fmla="*/ 923056 w 1123445"/>
                              <a:gd name="connsiteY2" fmla="*/ 1343231 h 1442977"/>
                              <a:gd name="connsiteX3" fmla="*/ 564916 w 1123445"/>
                              <a:gd name="connsiteY3" fmla="*/ 48 h 1442977"/>
                              <a:gd name="connsiteX0" fmla="*/ 564916 w 1123445"/>
                              <a:gd name="connsiteY0" fmla="*/ 48 h 1443945"/>
                              <a:gd name="connsiteX1" fmla="*/ 182487 w 1123445"/>
                              <a:gd name="connsiteY1" fmla="*/ 1346089 h 1443945"/>
                              <a:gd name="connsiteX2" fmla="*/ 923056 w 1123445"/>
                              <a:gd name="connsiteY2" fmla="*/ 1343231 h 1443945"/>
                              <a:gd name="connsiteX3" fmla="*/ 564916 w 1123445"/>
                              <a:gd name="connsiteY3" fmla="*/ 48 h 1443945"/>
                              <a:gd name="connsiteX0" fmla="*/ 564916 w 1123445"/>
                              <a:gd name="connsiteY0" fmla="*/ 48 h 1449956"/>
                              <a:gd name="connsiteX1" fmla="*/ 182487 w 1123445"/>
                              <a:gd name="connsiteY1" fmla="*/ 1346089 h 1449956"/>
                              <a:gd name="connsiteX2" fmla="*/ 923056 w 1123445"/>
                              <a:gd name="connsiteY2" fmla="*/ 1343231 h 1449956"/>
                              <a:gd name="connsiteX3" fmla="*/ 564916 w 1123445"/>
                              <a:gd name="connsiteY3" fmla="*/ 48 h 1449956"/>
                              <a:gd name="connsiteX0" fmla="*/ 564916 w 1123445"/>
                              <a:gd name="connsiteY0" fmla="*/ 48 h 1449956"/>
                              <a:gd name="connsiteX1" fmla="*/ 182487 w 1123445"/>
                              <a:gd name="connsiteY1" fmla="*/ 1346089 h 1449956"/>
                              <a:gd name="connsiteX2" fmla="*/ 923056 w 1123445"/>
                              <a:gd name="connsiteY2" fmla="*/ 1343231 h 1449956"/>
                              <a:gd name="connsiteX3" fmla="*/ 564916 w 1123445"/>
                              <a:gd name="connsiteY3" fmla="*/ 48 h 1449956"/>
                              <a:gd name="connsiteX0" fmla="*/ 564916 w 1123445"/>
                              <a:gd name="connsiteY0" fmla="*/ 48 h 1461788"/>
                              <a:gd name="connsiteX1" fmla="*/ 182487 w 1123445"/>
                              <a:gd name="connsiteY1" fmla="*/ 1346089 h 1461788"/>
                              <a:gd name="connsiteX2" fmla="*/ 923056 w 1123445"/>
                              <a:gd name="connsiteY2" fmla="*/ 1343231 h 1461788"/>
                              <a:gd name="connsiteX3" fmla="*/ 564916 w 1123445"/>
                              <a:gd name="connsiteY3" fmla="*/ 48 h 1461788"/>
                              <a:gd name="connsiteX0" fmla="*/ 564916 w 1123445"/>
                              <a:gd name="connsiteY0" fmla="*/ 48 h 1461788"/>
                              <a:gd name="connsiteX1" fmla="*/ 182487 w 1123445"/>
                              <a:gd name="connsiteY1" fmla="*/ 1346089 h 1461788"/>
                              <a:gd name="connsiteX2" fmla="*/ 923056 w 1123445"/>
                              <a:gd name="connsiteY2" fmla="*/ 1343231 h 1461788"/>
                              <a:gd name="connsiteX3" fmla="*/ 564916 w 1123445"/>
                              <a:gd name="connsiteY3" fmla="*/ 48 h 1461788"/>
                              <a:gd name="connsiteX0" fmla="*/ 564916 w 1123445"/>
                              <a:gd name="connsiteY0" fmla="*/ 48 h 1456807"/>
                              <a:gd name="connsiteX1" fmla="*/ 182487 w 1123445"/>
                              <a:gd name="connsiteY1" fmla="*/ 1346089 h 1456807"/>
                              <a:gd name="connsiteX2" fmla="*/ 923056 w 1123445"/>
                              <a:gd name="connsiteY2" fmla="*/ 1343231 h 1456807"/>
                              <a:gd name="connsiteX3" fmla="*/ 564916 w 1123445"/>
                              <a:gd name="connsiteY3" fmla="*/ 48 h 1456807"/>
                              <a:gd name="connsiteX0" fmla="*/ 566274 w 1124803"/>
                              <a:gd name="connsiteY0" fmla="*/ 48 h 1456807"/>
                              <a:gd name="connsiteX1" fmla="*/ 183845 w 1124803"/>
                              <a:gd name="connsiteY1" fmla="*/ 1346089 h 1456807"/>
                              <a:gd name="connsiteX2" fmla="*/ 924414 w 1124803"/>
                              <a:gd name="connsiteY2" fmla="*/ 1343231 h 1456807"/>
                              <a:gd name="connsiteX3" fmla="*/ 566274 w 1124803"/>
                              <a:gd name="connsiteY3" fmla="*/ 48 h 1456807"/>
                              <a:gd name="connsiteX0" fmla="*/ 552389 w 1124859"/>
                              <a:gd name="connsiteY0" fmla="*/ 48 h 1453632"/>
                              <a:gd name="connsiteX1" fmla="*/ 192185 w 1124859"/>
                              <a:gd name="connsiteY1" fmla="*/ 1342914 h 1453632"/>
                              <a:gd name="connsiteX2" fmla="*/ 932754 w 1124859"/>
                              <a:gd name="connsiteY2" fmla="*/ 1340056 h 1453632"/>
                              <a:gd name="connsiteX3" fmla="*/ 552389 w 1124859"/>
                              <a:gd name="connsiteY3" fmla="*/ 48 h 1453632"/>
                              <a:gd name="connsiteX0" fmla="*/ 559335 w 1138464"/>
                              <a:gd name="connsiteY0" fmla="*/ 37 h 1453621"/>
                              <a:gd name="connsiteX1" fmla="*/ 199131 w 1138464"/>
                              <a:gd name="connsiteY1" fmla="*/ 1342903 h 1453621"/>
                              <a:gd name="connsiteX2" fmla="*/ 939700 w 1138464"/>
                              <a:gd name="connsiteY2" fmla="*/ 1340045 h 1453621"/>
                              <a:gd name="connsiteX3" fmla="*/ 559335 w 1138464"/>
                              <a:gd name="connsiteY3" fmla="*/ 37 h 1453621"/>
                              <a:gd name="connsiteX0" fmla="*/ 561348 w 1142409"/>
                              <a:gd name="connsiteY0" fmla="*/ 3 h 1453587"/>
                              <a:gd name="connsiteX1" fmla="*/ 201144 w 1142409"/>
                              <a:gd name="connsiteY1" fmla="*/ 1342869 h 1453587"/>
                              <a:gd name="connsiteX2" fmla="*/ 941713 w 1142409"/>
                              <a:gd name="connsiteY2" fmla="*/ 1340011 h 1453587"/>
                              <a:gd name="connsiteX3" fmla="*/ 561348 w 1142409"/>
                              <a:gd name="connsiteY3" fmla="*/ 3 h 1453587"/>
                              <a:gd name="connsiteX0" fmla="*/ 550760 w 1131821"/>
                              <a:gd name="connsiteY0" fmla="*/ 3 h 1453587"/>
                              <a:gd name="connsiteX1" fmla="*/ 190556 w 1131821"/>
                              <a:gd name="connsiteY1" fmla="*/ 1342869 h 1453587"/>
                              <a:gd name="connsiteX2" fmla="*/ 931125 w 1131821"/>
                              <a:gd name="connsiteY2" fmla="*/ 1340011 h 1453587"/>
                              <a:gd name="connsiteX3" fmla="*/ 550760 w 1131821"/>
                              <a:gd name="connsiteY3" fmla="*/ 3 h 1453587"/>
                              <a:gd name="connsiteX0" fmla="*/ 558373 w 1131602"/>
                              <a:gd name="connsiteY0" fmla="*/ 3 h 1453587"/>
                              <a:gd name="connsiteX1" fmla="*/ 185469 w 1131602"/>
                              <a:gd name="connsiteY1" fmla="*/ 1342869 h 1453587"/>
                              <a:gd name="connsiteX2" fmla="*/ 926038 w 1131602"/>
                              <a:gd name="connsiteY2" fmla="*/ 1340011 h 1453587"/>
                              <a:gd name="connsiteX3" fmla="*/ 558373 w 1131602"/>
                              <a:gd name="connsiteY3" fmla="*/ 3 h 1453587"/>
                              <a:gd name="connsiteX0" fmla="*/ 548507 w 1112005"/>
                              <a:gd name="connsiteY0" fmla="*/ 1 h 1453585"/>
                              <a:gd name="connsiteX1" fmla="*/ 175603 w 1112005"/>
                              <a:gd name="connsiteY1" fmla="*/ 1342867 h 1453585"/>
                              <a:gd name="connsiteX2" fmla="*/ 916172 w 1112005"/>
                              <a:gd name="connsiteY2" fmla="*/ 1340009 h 1453585"/>
                              <a:gd name="connsiteX3" fmla="*/ 548507 w 1112005"/>
                              <a:gd name="connsiteY3" fmla="*/ 1 h 1453585"/>
                              <a:gd name="connsiteX0" fmla="*/ 542754 w 1100571"/>
                              <a:gd name="connsiteY0" fmla="*/ 36 h 1453620"/>
                              <a:gd name="connsiteX1" fmla="*/ 169850 w 1100571"/>
                              <a:gd name="connsiteY1" fmla="*/ 1342902 h 1453620"/>
                              <a:gd name="connsiteX2" fmla="*/ 910419 w 1100571"/>
                              <a:gd name="connsiteY2" fmla="*/ 1340044 h 1453620"/>
                              <a:gd name="connsiteX3" fmla="*/ 542754 w 1100571"/>
                              <a:gd name="connsiteY3" fmla="*/ 36 h 1453620"/>
                              <a:gd name="connsiteX0" fmla="*/ 536208 w 1087553"/>
                              <a:gd name="connsiteY0" fmla="*/ 123 h 1453707"/>
                              <a:gd name="connsiteX1" fmla="*/ 163304 w 1087553"/>
                              <a:gd name="connsiteY1" fmla="*/ 1342989 h 1453707"/>
                              <a:gd name="connsiteX2" fmla="*/ 903873 w 1087553"/>
                              <a:gd name="connsiteY2" fmla="*/ 1340131 h 1453707"/>
                              <a:gd name="connsiteX3" fmla="*/ 536208 w 1087553"/>
                              <a:gd name="connsiteY3" fmla="*/ 123 h 1453707"/>
                              <a:gd name="connsiteX0" fmla="*/ 530746 w 1076684"/>
                              <a:gd name="connsiteY0" fmla="*/ 13 h 1453597"/>
                              <a:gd name="connsiteX1" fmla="*/ 157842 w 1076684"/>
                              <a:gd name="connsiteY1" fmla="*/ 1342879 h 1453597"/>
                              <a:gd name="connsiteX2" fmla="*/ 898411 w 1076684"/>
                              <a:gd name="connsiteY2" fmla="*/ 1340021 h 1453597"/>
                              <a:gd name="connsiteX3" fmla="*/ 530746 w 1076684"/>
                              <a:gd name="connsiteY3" fmla="*/ 13 h 1453597"/>
                              <a:gd name="connsiteX0" fmla="*/ 541032 w 995036"/>
                              <a:gd name="connsiteY0" fmla="*/ 19873 h 1473457"/>
                              <a:gd name="connsiteX1" fmla="*/ 24617 w 995036"/>
                              <a:gd name="connsiteY1" fmla="*/ 612274 h 1473457"/>
                              <a:gd name="connsiteX2" fmla="*/ 168128 w 995036"/>
                              <a:gd name="connsiteY2" fmla="*/ 1362739 h 1473457"/>
                              <a:gd name="connsiteX3" fmla="*/ 908697 w 995036"/>
                              <a:gd name="connsiteY3" fmla="*/ 1359881 h 1473457"/>
                              <a:gd name="connsiteX4" fmla="*/ 541032 w 995036"/>
                              <a:gd name="connsiteY4" fmla="*/ 19873 h 1473457"/>
                              <a:gd name="connsiteX0" fmla="*/ 1083957 w 1168865"/>
                              <a:gd name="connsiteY0" fmla="*/ 169032 h 974916"/>
                              <a:gd name="connsiteX1" fmla="*/ 24617 w 1168865"/>
                              <a:gd name="connsiteY1" fmla="*/ 113733 h 974916"/>
                              <a:gd name="connsiteX2" fmla="*/ 168128 w 1168865"/>
                              <a:gd name="connsiteY2" fmla="*/ 864198 h 974916"/>
                              <a:gd name="connsiteX3" fmla="*/ 908697 w 1168865"/>
                              <a:gd name="connsiteY3" fmla="*/ 861340 h 974916"/>
                              <a:gd name="connsiteX4" fmla="*/ 1083957 w 1168865"/>
                              <a:gd name="connsiteY4" fmla="*/ 169032 h 974916"/>
                              <a:gd name="connsiteX0" fmla="*/ 1083957 w 1123279"/>
                              <a:gd name="connsiteY0" fmla="*/ 194730 h 1000614"/>
                              <a:gd name="connsiteX1" fmla="*/ 24617 w 1123279"/>
                              <a:gd name="connsiteY1" fmla="*/ 139431 h 1000614"/>
                              <a:gd name="connsiteX2" fmla="*/ 168128 w 1123279"/>
                              <a:gd name="connsiteY2" fmla="*/ 889896 h 1000614"/>
                              <a:gd name="connsiteX3" fmla="*/ 908697 w 1123279"/>
                              <a:gd name="connsiteY3" fmla="*/ 887038 h 1000614"/>
                              <a:gd name="connsiteX4" fmla="*/ 1083957 w 1123279"/>
                              <a:gd name="connsiteY4" fmla="*/ 194730 h 1000614"/>
                              <a:gd name="connsiteX0" fmla="*/ 1083957 w 1123279"/>
                              <a:gd name="connsiteY0" fmla="*/ 194730 h 1000614"/>
                              <a:gd name="connsiteX1" fmla="*/ 24617 w 1123279"/>
                              <a:gd name="connsiteY1" fmla="*/ 139431 h 1000614"/>
                              <a:gd name="connsiteX2" fmla="*/ 168128 w 1123279"/>
                              <a:gd name="connsiteY2" fmla="*/ 889896 h 1000614"/>
                              <a:gd name="connsiteX3" fmla="*/ 908697 w 1123279"/>
                              <a:gd name="connsiteY3" fmla="*/ 887038 h 1000614"/>
                              <a:gd name="connsiteX4" fmla="*/ 1083957 w 1123279"/>
                              <a:gd name="connsiteY4" fmla="*/ 194730 h 1000614"/>
                              <a:gd name="connsiteX0" fmla="*/ 1083957 w 1107154"/>
                              <a:gd name="connsiteY0" fmla="*/ 194730 h 1000614"/>
                              <a:gd name="connsiteX1" fmla="*/ 24617 w 1107154"/>
                              <a:gd name="connsiteY1" fmla="*/ 139431 h 1000614"/>
                              <a:gd name="connsiteX2" fmla="*/ 168128 w 1107154"/>
                              <a:gd name="connsiteY2" fmla="*/ 889896 h 1000614"/>
                              <a:gd name="connsiteX3" fmla="*/ 908697 w 1107154"/>
                              <a:gd name="connsiteY3" fmla="*/ 887038 h 1000614"/>
                              <a:gd name="connsiteX4" fmla="*/ 1083957 w 1107154"/>
                              <a:gd name="connsiteY4" fmla="*/ 194730 h 1000614"/>
                              <a:gd name="connsiteX0" fmla="*/ 1083957 w 1085392"/>
                              <a:gd name="connsiteY0" fmla="*/ 194730 h 1000614"/>
                              <a:gd name="connsiteX1" fmla="*/ 24617 w 1085392"/>
                              <a:gd name="connsiteY1" fmla="*/ 139431 h 1000614"/>
                              <a:gd name="connsiteX2" fmla="*/ 168128 w 1085392"/>
                              <a:gd name="connsiteY2" fmla="*/ 889896 h 1000614"/>
                              <a:gd name="connsiteX3" fmla="*/ 908697 w 1085392"/>
                              <a:gd name="connsiteY3" fmla="*/ 887038 h 1000614"/>
                              <a:gd name="connsiteX4" fmla="*/ 1083957 w 1085392"/>
                              <a:gd name="connsiteY4" fmla="*/ 194730 h 1000614"/>
                              <a:gd name="connsiteX0" fmla="*/ 1083957 w 1084345"/>
                              <a:gd name="connsiteY0" fmla="*/ 194730 h 1000614"/>
                              <a:gd name="connsiteX1" fmla="*/ 24617 w 1084345"/>
                              <a:gd name="connsiteY1" fmla="*/ 139431 h 1000614"/>
                              <a:gd name="connsiteX2" fmla="*/ 168128 w 1084345"/>
                              <a:gd name="connsiteY2" fmla="*/ 889896 h 1000614"/>
                              <a:gd name="connsiteX3" fmla="*/ 908697 w 1084345"/>
                              <a:gd name="connsiteY3" fmla="*/ 887038 h 1000614"/>
                              <a:gd name="connsiteX4" fmla="*/ 1083957 w 1084345"/>
                              <a:gd name="connsiteY4" fmla="*/ 194730 h 1000614"/>
                              <a:gd name="connsiteX0" fmla="*/ 1083957 w 1084627"/>
                              <a:gd name="connsiteY0" fmla="*/ 194730 h 1000614"/>
                              <a:gd name="connsiteX1" fmla="*/ 24617 w 1084627"/>
                              <a:gd name="connsiteY1" fmla="*/ 139431 h 1000614"/>
                              <a:gd name="connsiteX2" fmla="*/ 168128 w 1084627"/>
                              <a:gd name="connsiteY2" fmla="*/ 889896 h 1000614"/>
                              <a:gd name="connsiteX3" fmla="*/ 908697 w 1084627"/>
                              <a:gd name="connsiteY3" fmla="*/ 887038 h 1000614"/>
                              <a:gd name="connsiteX4" fmla="*/ 1083957 w 1084627"/>
                              <a:gd name="connsiteY4" fmla="*/ 194730 h 1000614"/>
                              <a:gd name="connsiteX0" fmla="*/ 1083957 w 1084627"/>
                              <a:gd name="connsiteY0" fmla="*/ 194730 h 1000614"/>
                              <a:gd name="connsiteX1" fmla="*/ 24617 w 1084627"/>
                              <a:gd name="connsiteY1" fmla="*/ 139431 h 1000614"/>
                              <a:gd name="connsiteX2" fmla="*/ 168128 w 1084627"/>
                              <a:gd name="connsiteY2" fmla="*/ 889896 h 1000614"/>
                              <a:gd name="connsiteX3" fmla="*/ 908697 w 1084627"/>
                              <a:gd name="connsiteY3" fmla="*/ 887038 h 1000614"/>
                              <a:gd name="connsiteX4" fmla="*/ 1083957 w 1084627"/>
                              <a:gd name="connsiteY4" fmla="*/ 194730 h 1000614"/>
                              <a:gd name="connsiteX0" fmla="*/ 1083957 w 1089595"/>
                              <a:gd name="connsiteY0" fmla="*/ 194730 h 1000614"/>
                              <a:gd name="connsiteX1" fmla="*/ 24617 w 1089595"/>
                              <a:gd name="connsiteY1" fmla="*/ 139431 h 1000614"/>
                              <a:gd name="connsiteX2" fmla="*/ 168128 w 1089595"/>
                              <a:gd name="connsiteY2" fmla="*/ 889896 h 1000614"/>
                              <a:gd name="connsiteX3" fmla="*/ 908697 w 1089595"/>
                              <a:gd name="connsiteY3" fmla="*/ 887038 h 1000614"/>
                              <a:gd name="connsiteX4" fmla="*/ 1083957 w 1089595"/>
                              <a:gd name="connsiteY4" fmla="*/ 194730 h 1000614"/>
                              <a:gd name="connsiteX0" fmla="*/ 1083957 w 1090752"/>
                              <a:gd name="connsiteY0" fmla="*/ 194730 h 1000614"/>
                              <a:gd name="connsiteX1" fmla="*/ 24617 w 1090752"/>
                              <a:gd name="connsiteY1" fmla="*/ 139431 h 1000614"/>
                              <a:gd name="connsiteX2" fmla="*/ 168128 w 1090752"/>
                              <a:gd name="connsiteY2" fmla="*/ 889896 h 1000614"/>
                              <a:gd name="connsiteX3" fmla="*/ 908697 w 1090752"/>
                              <a:gd name="connsiteY3" fmla="*/ 887038 h 1000614"/>
                              <a:gd name="connsiteX4" fmla="*/ 1083957 w 1090752"/>
                              <a:gd name="connsiteY4" fmla="*/ 194730 h 1000614"/>
                              <a:gd name="connsiteX0" fmla="*/ 1073149 w 1079944"/>
                              <a:gd name="connsiteY0" fmla="*/ 194730 h 1000614"/>
                              <a:gd name="connsiteX1" fmla="*/ 13809 w 1079944"/>
                              <a:gd name="connsiteY1" fmla="*/ 139431 h 1000614"/>
                              <a:gd name="connsiteX2" fmla="*/ 157320 w 1079944"/>
                              <a:gd name="connsiteY2" fmla="*/ 889896 h 1000614"/>
                              <a:gd name="connsiteX3" fmla="*/ 897889 w 1079944"/>
                              <a:gd name="connsiteY3" fmla="*/ 887038 h 1000614"/>
                              <a:gd name="connsiteX4" fmla="*/ 1073149 w 1079944"/>
                              <a:gd name="connsiteY4" fmla="*/ 194730 h 1000614"/>
                              <a:gd name="connsiteX0" fmla="*/ 1071566 w 1078361"/>
                              <a:gd name="connsiteY0" fmla="*/ 194730 h 1000614"/>
                              <a:gd name="connsiteX1" fmla="*/ 12226 w 1078361"/>
                              <a:gd name="connsiteY1" fmla="*/ 139431 h 1000614"/>
                              <a:gd name="connsiteX2" fmla="*/ 155737 w 1078361"/>
                              <a:gd name="connsiteY2" fmla="*/ 889896 h 1000614"/>
                              <a:gd name="connsiteX3" fmla="*/ 896306 w 1078361"/>
                              <a:gd name="connsiteY3" fmla="*/ 887038 h 1000614"/>
                              <a:gd name="connsiteX4" fmla="*/ 1071566 w 1078361"/>
                              <a:gd name="connsiteY4" fmla="*/ 194730 h 1000614"/>
                              <a:gd name="connsiteX0" fmla="*/ 1079566 w 1086361"/>
                              <a:gd name="connsiteY0" fmla="*/ 155045 h 960929"/>
                              <a:gd name="connsiteX1" fmla="*/ 118651 w 1086361"/>
                              <a:gd name="connsiteY1" fmla="*/ 14020 h 960929"/>
                              <a:gd name="connsiteX2" fmla="*/ 20226 w 1086361"/>
                              <a:gd name="connsiteY2" fmla="*/ 99746 h 960929"/>
                              <a:gd name="connsiteX3" fmla="*/ 163737 w 1086361"/>
                              <a:gd name="connsiteY3" fmla="*/ 850211 h 960929"/>
                              <a:gd name="connsiteX4" fmla="*/ 904306 w 1086361"/>
                              <a:gd name="connsiteY4" fmla="*/ 847353 h 960929"/>
                              <a:gd name="connsiteX5" fmla="*/ 1079566 w 1086361"/>
                              <a:gd name="connsiteY5" fmla="*/ 155045 h 960929"/>
                              <a:gd name="connsiteX0" fmla="*/ 1071566 w 1078361"/>
                              <a:gd name="connsiteY0" fmla="*/ 153440 h 959324"/>
                              <a:gd name="connsiteX1" fmla="*/ 396401 w 1078361"/>
                              <a:gd name="connsiteY1" fmla="*/ 15590 h 959324"/>
                              <a:gd name="connsiteX2" fmla="*/ 110651 w 1078361"/>
                              <a:gd name="connsiteY2" fmla="*/ 12415 h 959324"/>
                              <a:gd name="connsiteX3" fmla="*/ 12226 w 1078361"/>
                              <a:gd name="connsiteY3" fmla="*/ 98141 h 959324"/>
                              <a:gd name="connsiteX4" fmla="*/ 155737 w 1078361"/>
                              <a:gd name="connsiteY4" fmla="*/ 848606 h 959324"/>
                              <a:gd name="connsiteX5" fmla="*/ 896306 w 1078361"/>
                              <a:gd name="connsiteY5" fmla="*/ 845748 h 959324"/>
                              <a:gd name="connsiteX6" fmla="*/ 1071566 w 1078361"/>
                              <a:gd name="connsiteY6" fmla="*/ 153440 h 959324"/>
                              <a:gd name="connsiteX0" fmla="*/ 1071566 w 1078361"/>
                              <a:gd name="connsiteY0" fmla="*/ 147377 h 953261"/>
                              <a:gd name="connsiteX1" fmla="*/ 752001 w 1078361"/>
                              <a:gd name="connsiteY1" fmla="*/ 34926 h 953261"/>
                              <a:gd name="connsiteX2" fmla="*/ 396401 w 1078361"/>
                              <a:gd name="connsiteY2" fmla="*/ 9527 h 953261"/>
                              <a:gd name="connsiteX3" fmla="*/ 110651 w 1078361"/>
                              <a:gd name="connsiteY3" fmla="*/ 6352 h 953261"/>
                              <a:gd name="connsiteX4" fmla="*/ 12226 w 1078361"/>
                              <a:gd name="connsiteY4" fmla="*/ 92078 h 953261"/>
                              <a:gd name="connsiteX5" fmla="*/ 155737 w 1078361"/>
                              <a:gd name="connsiteY5" fmla="*/ 842543 h 953261"/>
                              <a:gd name="connsiteX6" fmla="*/ 896306 w 1078361"/>
                              <a:gd name="connsiteY6" fmla="*/ 839685 h 953261"/>
                              <a:gd name="connsiteX7" fmla="*/ 1071566 w 1078361"/>
                              <a:gd name="connsiteY7" fmla="*/ 147377 h 953261"/>
                              <a:gd name="connsiteX0" fmla="*/ 1071566 w 1078361"/>
                              <a:gd name="connsiteY0" fmla="*/ 147377 h 953261"/>
                              <a:gd name="connsiteX1" fmla="*/ 910751 w 1078361"/>
                              <a:gd name="connsiteY1" fmla="*/ 50801 h 953261"/>
                              <a:gd name="connsiteX2" fmla="*/ 752001 w 1078361"/>
                              <a:gd name="connsiteY2" fmla="*/ 34926 h 953261"/>
                              <a:gd name="connsiteX3" fmla="*/ 396401 w 1078361"/>
                              <a:gd name="connsiteY3" fmla="*/ 9527 h 953261"/>
                              <a:gd name="connsiteX4" fmla="*/ 110651 w 1078361"/>
                              <a:gd name="connsiteY4" fmla="*/ 6352 h 953261"/>
                              <a:gd name="connsiteX5" fmla="*/ 12226 w 1078361"/>
                              <a:gd name="connsiteY5" fmla="*/ 92078 h 953261"/>
                              <a:gd name="connsiteX6" fmla="*/ 155737 w 1078361"/>
                              <a:gd name="connsiteY6" fmla="*/ 842543 h 953261"/>
                              <a:gd name="connsiteX7" fmla="*/ 896306 w 1078361"/>
                              <a:gd name="connsiteY7" fmla="*/ 839685 h 953261"/>
                              <a:gd name="connsiteX8" fmla="*/ 1071566 w 1078361"/>
                              <a:gd name="connsiteY8" fmla="*/ 147377 h 953261"/>
                              <a:gd name="connsiteX0" fmla="*/ 1071566 w 1078361"/>
                              <a:gd name="connsiteY0" fmla="*/ 147377 h 953261"/>
                              <a:gd name="connsiteX1" fmla="*/ 894876 w 1078361"/>
                              <a:gd name="connsiteY1" fmla="*/ 146051 h 953261"/>
                              <a:gd name="connsiteX2" fmla="*/ 752001 w 1078361"/>
                              <a:gd name="connsiteY2" fmla="*/ 34926 h 953261"/>
                              <a:gd name="connsiteX3" fmla="*/ 396401 w 1078361"/>
                              <a:gd name="connsiteY3" fmla="*/ 9527 h 953261"/>
                              <a:gd name="connsiteX4" fmla="*/ 110651 w 1078361"/>
                              <a:gd name="connsiteY4" fmla="*/ 6352 h 953261"/>
                              <a:gd name="connsiteX5" fmla="*/ 12226 w 1078361"/>
                              <a:gd name="connsiteY5" fmla="*/ 92078 h 953261"/>
                              <a:gd name="connsiteX6" fmla="*/ 155737 w 1078361"/>
                              <a:gd name="connsiteY6" fmla="*/ 842543 h 953261"/>
                              <a:gd name="connsiteX7" fmla="*/ 896306 w 1078361"/>
                              <a:gd name="connsiteY7" fmla="*/ 839685 h 953261"/>
                              <a:gd name="connsiteX8" fmla="*/ 1071566 w 1078361"/>
                              <a:gd name="connsiteY8" fmla="*/ 147377 h 953261"/>
                              <a:gd name="connsiteX0" fmla="*/ 1071566 w 1078361"/>
                              <a:gd name="connsiteY0" fmla="*/ 147377 h 953261"/>
                              <a:gd name="connsiteX1" fmla="*/ 894876 w 1078361"/>
                              <a:gd name="connsiteY1" fmla="*/ 146051 h 953261"/>
                              <a:gd name="connsiteX2" fmla="*/ 688501 w 1078361"/>
                              <a:gd name="connsiteY2" fmla="*/ 149226 h 953261"/>
                              <a:gd name="connsiteX3" fmla="*/ 396401 w 1078361"/>
                              <a:gd name="connsiteY3" fmla="*/ 9527 h 953261"/>
                              <a:gd name="connsiteX4" fmla="*/ 110651 w 1078361"/>
                              <a:gd name="connsiteY4" fmla="*/ 6352 h 953261"/>
                              <a:gd name="connsiteX5" fmla="*/ 12226 w 1078361"/>
                              <a:gd name="connsiteY5" fmla="*/ 92078 h 953261"/>
                              <a:gd name="connsiteX6" fmla="*/ 155737 w 1078361"/>
                              <a:gd name="connsiteY6" fmla="*/ 842543 h 953261"/>
                              <a:gd name="connsiteX7" fmla="*/ 896306 w 1078361"/>
                              <a:gd name="connsiteY7" fmla="*/ 839685 h 953261"/>
                              <a:gd name="connsiteX8" fmla="*/ 1071566 w 1078361"/>
                              <a:gd name="connsiteY8" fmla="*/ 147377 h 953261"/>
                              <a:gd name="connsiteX0" fmla="*/ 1071566 w 1078361"/>
                              <a:gd name="connsiteY0" fmla="*/ 145532 h 951416"/>
                              <a:gd name="connsiteX1" fmla="*/ 894876 w 1078361"/>
                              <a:gd name="connsiteY1" fmla="*/ 144206 h 951416"/>
                              <a:gd name="connsiteX2" fmla="*/ 688501 w 1078361"/>
                              <a:gd name="connsiteY2" fmla="*/ 147381 h 951416"/>
                              <a:gd name="connsiteX3" fmla="*/ 447201 w 1078361"/>
                              <a:gd name="connsiteY3" fmla="*/ 156907 h 951416"/>
                              <a:gd name="connsiteX4" fmla="*/ 110651 w 1078361"/>
                              <a:gd name="connsiteY4" fmla="*/ 4507 h 951416"/>
                              <a:gd name="connsiteX5" fmla="*/ 12226 w 1078361"/>
                              <a:gd name="connsiteY5" fmla="*/ 90233 h 951416"/>
                              <a:gd name="connsiteX6" fmla="*/ 155737 w 1078361"/>
                              <a:gd name="connsiteY6" fmla="*/ 840698 h 951416"/>
                              <a:gd name="connsiteX7" fmla="*/ 896306 w 1078361"/>
                              <a:gd name="connsiteY7" fmla="*/ 837840 h 951416"/>
                              <a:gd name="connsiteX8" fmla="*/ 1071566 w 1078361"/>
                              <a:gd name="connsiteY8" fmla="*/ 145532 h 951416"/>
                              <a:gd name="connsiteX0" fmla="*/ 1071566 w 1078361"/>
                              <a:gd name="connsiteY0" fmla="*/ 109436 h 915320"/>
                              <a:gd name="connsiteX1" fmla="*/ 894876 w 1078361"/>
                              <a:gd name="connsiteY1" fmla="*/ 108110 h 915320"/>
                              <a:gd name="connsiteX2" fmla="*/ 688501 w 1078361"/>
                              <a:gd name="connsiteY2" fmla="*/ 111285 h 915320"/>
                              <a:gd name="connsiteX3" fmla="*/ 447201 w 1078361"/>
                              <a:gd name="connsiteY3" fmla="*/ 120811 h 915320"/>
                              <a:gd name="connsiteX4" fmla="*/ 142401 w 1078361"/>
                              <a:gd name="connsiteY4" fmla="*/ 76361 h 915320"/>
                              <a:gd name="connsiteX5" fmla="*/ 12226 w 1078361"/>
                              <a:gd name="connsiteY5" fmla="*/ 54137 h 915320"/>
                              <a:gd name="connsiteX6" fmla="*/ 155737 w 1078361"/>
                              <a:gd name="connsiteY6" fmla="*/ 804602 h 915320"/>
                              <a:gd name="connsiteX7" fmla="*/ 896306 w 1078361"/>
                              <a:gd name="connsiteY7" fmla="*/ 801744 h 915320"/>
                              <a:gd name="connsiteX8" fmla="*/ 1071566 w 1078361"/>
                              <a:gd name="connsiteY8" fmla="*/ 109436 h 915320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58866 w 1066985"/>
                              <a:gd name="connsiteY0" fmla="*/ 71277 h 877161"/>
                              <a:gd name="connsiteX1" fmla="*/ 894876 w 1066985"/>
                              <a:gd name="connsiteY1" fmla="*/ 69951 h 877161"/>
                              <a:gd name="connsiteX2" fmla="*/ 688501 w 1066985"/>
                              <a:gd name="connsiteY2" fmla="*/ 73126 h 877161"/>
                              <a:gd name="connsiteX3" fmla="*/ 447201 w 1066985"/>
                              <a:gd name="connsiteY3" fmla="*/ 82652 h 877161"/>
                              <a:gd name="connsiteX4" fmla="*/ 142401 w 1066985"/>
                              <a:gd name="connsiteY4" fmla="*/ 38202 h 877161"/>
                              <a:gd name="connsiteX5" fmla="*/ 12226 w 1066985"/>
                              <a:gd name="connsiteY5" fmla="*/ 15978 h 877161"/>
                              <a:gd name="connsiteX6" fmla="*/ 155737 w 1066985"/>
                              <a:gd name="connsiteY6" fmla="*/ 766443 h 877161"/>
                              <a:gd name="connsiteX7" fmla="*/ 896306 w 1066985"/>
                              <a:gd name="connsiteY7" fmla="*/ 763585 h 877161"/>
                              <a:gd name="connsiteX8" fmla="*/ 1058866 w 1066985"/>
                              <a:gd name="connsiteY8" fmla="*/ 71277 h 877161"/>
                              <a:gd name="connsiteX0" fmla="*/ 1052516 w 1061448"/>
                              <a:gd name="connsiteY0" fmla="*/ 71277 h 877161"/>
                              <a:gd name="connsiteX1" fmla="*/ 894876 w 1061448"/>
                              <a:gd name="connsiteY1" fmla="*/ 69951 h 877161"/>
                              <a:gd name="connsiteX2" fmla="*/ 688501 w 1061448"/>
                              <a:gd name="connsiteY2" fmla="*/ 73126 h 877161"/>
                              <a:gd name="connsiteX3" fmla="*/ 447201 w 1061448"/>
                              <a:gd name="connsiteY3" fmla="*/ 82652 h 877161"/>
                              <a:gd name="connsiteX4" fmla="*/ 142401 w 1061448"/>
                              <a:gd name="connsiteY4" fmla="*/ 38202 h 877161"/>
                              <a:gd name="connsiteX5" fmla="*/ 12226 w 1061448"/>
                              <a:gd name="connsiteY5" fmla="*/ 15978 h 877161"/>
                              <a:gd name="connsiteX6" fmla="*/ 155737 w 1061448"/>
                              <a:gd name="connsiteY6" fmla="*/ 766443 h 877161"/>
                              <a:gd name="connsiteX7" fmla="*/ 896306 w 1061448"/>
                              <a:gd name="connsiteY7" fmla="*/ 763585 h 877161"/>
                              <a:gd name="connsiteX8" fmla="*/ 1052516 w 1061448"/>
                              <a:gd name="connsiteY8" fmla="*/ 71277 h 877161"/>
                              <a:gd name="connsiteX0" fmla="*/ 1052516 w 1058228"/>
                              <a:gd name="connsiteY0" fmla="*/ 71277 h 877161"/>
                              <a:gd name="connsiteX1" fmla="*/ 894876 w 1058228"/>
                              <a:gd name="connsiteY1" fmla="*/ 69951 h 877161"/>
                              <a:gd name="connsiteX2" fmla="*/ 688501 w 1058228"/>
                              <a:gd name="connsiteY2" fmla="*/ 73126 h 877161"/>
                              <a:gd name="connsiteX3" fmla="*/ 447201 w 1058228"/>
                              <a:gd name="connsiteY3" fmla="*/ 82652 h 877161"/>
                              <a:gd name="connsiteX4" fmla="*/ 142401 w 1058228"/>
                              <a:gd name="connsiteY4" fmla="*/ 38202 h 877161"/>
                              <a:gd name="connsiteX5" fmla="*/ 12226 w 1058228"/>
                              <a:gd name="connsiteY5" fmla="*/ 15978 h 877161"/>
                              <a:gd name="connsiteX6" fmla="*/ 155737 w 1058228"/>
                              <a:gd name="connsiteY6" fmla="*/ 766443 h 877161"/>
                              <a:gd name="connsiteX7" fmla="*/ 896306 w 1058228"/>
                              <a:gd name="connsiteY7" fmla="*/ 763585 h 877161"/>
                              <a:gd name="connsiteX8" fmla="*/ 1052516 w 1058228"/>
                              <a:gd name="connsiteY8" fmla="*/ 71277 h 877161"/>
                              <a:gd name="connsiteX0" fmla="*/ 1042991 w 1049440"/>
                              <a:gd name="connsiteY0" fmla="*/ 68102 h 877161"/>
                              <a:gd name="connsiteX1" fmla="*/ 894876 w 1049440"/>
                              <a:gd name="connsiteY1" fmla="*/ 69951 h 877161"/>
                              <a:gd name="connsiteX2" fmla="*/ 688501 w 1049440"/>
                              <a:gd name="connsiteY2" fmla="*/ 73126 h 877161"/>
                              <a:gd name="connsiteX3" fmla="*/ 447201 w 1049440"/>
                              <a:gd name="connsiteY3" fmla="*/ 82652 h 877161"/>
                              <a:gd name="connsiteX4" fmla="*/ 142401 w 1049440"/>
                              <a:gd name="connsiteY4" fmla="*/ 38202 h 877161"/>
                              <a:gd name="connsiteX5" fmla="*/ 12226 w 1049440"/>
                              <a:gd name="connsiteY5" fmla="*/ 15978 h 877161"/>
                              <a:gd name="connsiteX6" fmla="*/ 155737 w 1049440"/>
                              <a:gd name="connsiteY6" fmla="*/ 766443 h 877161"/>
                              <a:gd name="connsiteX7" fmla="*/ 896306 w 1049440"/>
                              <a:gd name="connsiteY7" fmla="*/ 763585 h 877161"/>
                              <a:gd name="connsiteX8" fmla="*/ 1042991 w 1049440"/>
                              <a:gd name="connsiteY8" fmla="*/ 68102 h 877161"/>
                              <a:gd name="connsiteX0" fmla="*/ 980415 w 998768"/>
                              <a:gd name="connsiteY0" fmla="*/ 8874 h 1138970"/>
                              <a:gd name="connsiteX1" fmla="*/ 894876 w 998768"/>
                              <a:gd name="connsiteY1" fmla="*/ 331760 h 1138970"/>
                              <a:gd name="connsiteX2" fmla="*/ 688501 w 998768"/>
                              <a:gd name="connsiteY2" fmla="*/ 334935 h 1138970"/>
                              <a:gd name="connsiteX3" fmla="*/ 447201 w 998768"/>
                              <a:gd name="connsiteY3" fmla="*/ 344461 h 1138970"/>
                              <a:gd name="connsiteX4" fmla="*/ 142401 w 998768"/>
                              <a:gd name="connsiteY4" fmla="*/ 300011 h 1138970"/>
                              <a:gd name="connsiteX5" fmla="*/ 12226 w 998768"/>
                              <a:gd name="connsiteY5" fmla="*/ 277787 h 1138970"/>
                              <a:gd name="connsiteX6" fmla="*/ 155737 w 998768"/>
                              <a:gd name="connsiteY6" fmla="*/ 1028252 h 1138970"/>
                              <a:gd name="connsiteX7" fmla="*/ 896306 w 998768"/>
                              <a:gd name="connsiteY7" fmla="*/ 1025394 h 1138970"/>
                              <a:gd name="connsiteX8" fmla="*/ 980415 w 998768"/>
                              <a:gd name="connsiteY8" fmla="*/ 8874 h 1138970"/>
                              <a:gd name="connsiteX0" fmla="*/ 980415 w 1052901"/>
                              <a:gd name="connsiteY0" fmla="*/ 8874 h 1138970"/>
                              <a:gd name="connsiteX1" fmla="*/ 894876 w 1052901"/>
                              <a:gd name="connsiteY1" fmla="*/ 331760 h 1138970"/>
                              <a:gd name="connsiteX2" fmla="*/ 688501 w 1052901"/>
                              <a:gd name="connsiteY2" fmla="*/ 334935 h 1138970"/>
                              <a:gd name="connsiteX3" fmla="*/ 447201 w 1052901"/>
                              <a:gd name="connsiteY3" fmla="*/ 344461 h 1138970"/>
                              <a:gd name="connsiteX4" fmla="*/ 142401 w 1052901"/>
                              <a:gd name="connsiteY4" fmla="*/ 300011 h 1138970"/>
                              <a:gd name="connsiteX5" fmla="*/ 12226 w 1052901"/>
                              <a:gd name="connsiteY5" fmla="*/ 277787 h 1138970"/>
                              <a:gd name="connsiteX6" fmla="*/ 155737 w 1052901"/>
                              <a:gd name="connsiteY6" fmla="*/ 1028252 h 1138970"/>
                              <a:gd name="connsiteX7" fmla="*/ 896306 w 1052901"/>
                              <a:gd name="connsiteY7" fmla="*/ 1025394 h 1138970"/>
                              <a:gd name="connsiteX8" fmla="*/ 980415 w 1052901"/>
                              <a:gd name="connsiteY8" fmla="*/ 8874 h 1138970"/>
                              <a:gd name="connsiteX0" fmla="*/ 980415 w 1052900"/>
                              <a:gd name="connsiteY0" fmla="*/ 15710 h 1145806"/>
                              <a:gd name="connsiteX1" fmla="*/ 854827 w 1052900"/>
                              <a:gd name="connsiteY1" fmla="*/ 118809 h 1145806"/>
                              <a:gd name="connsiteX2" fmla="*/ 688501 w 1052900"/>
                              <a:gd name="connsiteY2" fmla="*/ 341771 h 1145806"/>
                              <a:gd name="connsiteX3" fmla="*/ 447201 w 1052900"/>
                              <a:gd name="connsiteY3" fmla="*/ 351297 h 1145806"/>
                              <a:gd name="connsiteX4" fmla="*/ 142401 w 1052900"/>
                              <a:gd name="connsiteY4" fmla="*/ 306847 h 1145806"/>
                              <a:gd name="connsiteX5" fmla="*/ 12226 w 1052900"/>
                              <a:gd name="connsiteY5" fmla="*/ 284623 h 1145806"/>
                              <a:gd name="connsiteX6" fmla="*/ 155737 w 1052900"/>
                              <a:gd name="connsiteY6" fmla="*/ 1035088 h 1145806"/>
                              <a:gd name="connsiteX7" fmla="*/ 896306 w 1052900"/>
                              <a:gd name="connsiteY7" fmla="*/ 1032230 h 1145806"/>
                              <a:gd name="connsiteX8" fmla="*/ 980415 w 1052900"/>
                              <a:gd name="connsiteY8" fmla="*/ 15710 h 1145806"/>
                              <a:gd name="connsiteX0" fmla="*/ 980415 w 1052900"/>
                              <a:gd name="connsiteY0" fmla="*/ 15710 h 1145806"/>
                              <a:gd name="connsiteX1" fmla="*/ 854827 w 1052900"/>
                              <a:gd name="connsiteY1" fmla="*/ 118809 h 1145806"/>
                              <a:gd name="connsiteX2" fmla="*/ 685998 w 1052900"/>
                              <a:gd name="connsiteY2" fmla="*/ 203478 h 1145806"/>
                              <a:gd name="connsiteX3" fmla="*/ 447201 w 1052900"/>
                              <a:gd name="connsiteY3" fmla="*/ 351297 h 1145806"/>
                              <a:gd name="connsiteX4" fmla="*/ 142401 w 1052900"/>
                              <a:gd name="connsiteY4" fmla="*/ 306847 h 1145806"/>
                              <a:gd name="connsiteX5" fmla="*/ 12226 w 1052900"/>
                              <a:gd name="connsiteY5" fmla="*/ 284623 h 1145806"/>
                              <a:gd name="connsiteX6" fmla="*/ 155737 w 1052900"/>
                              <a:gd name="connsiteY6" fmla="*/ 1035088 h 1145806"/>
                              <a:gd name="connsiteX7" fmla="*/ 896306 w 1052900"/>
                              <a:gd name="connsiteY7" fmla="*/ 1032230 h 1145806"/>
                              <a:gd name="connsiteX8" fmla="*/ 980415 w 1052900"/>
                              <a:gd name="connsiteY8" fmla="*/ 15710 h 1145806"/>
                              <a:gd name="connsiteX0" fmla="*/ 980415 w 1052900"/>
                              <a:gd name="connsiteY0" fmla="*/ 15710 h 1145806"/>
                              <a:gd name="connsiteX1" fmla="*/ 854827 w 1052900"/>
                              <a:gd name="connsiteY1" fmla="*/ 118809 h 1145806"/>
                              <a:gd name="connsiteX2" fmla="*/ 685998 w 1052900"/>
                              <a:gd name="connsiteY2" fmla="*/ 203478 h 1145806"/>
                              <a:gd name="connsiteX3" fmla="*/ 449704 w 1052900"/>
                              <a:gd name="connsiteY3" fmla="*/ 94467 h 1145806"/>
                              <a:gd name="connsiteX4" fmla="*/ 142401 w 1052900"/>
                              <a:gd name="connsiteY4" fmla="*/ 306847 h 1145806"/>
                              <a:gd name="connsiteX5" fmla="*/ 12226 w 1052900"/>
                              <a:gd name="connsiteY5" fmla="*/ 284623 h 1145806"/>
                              <a:gd name="connsiteX6" fmla="*/ 155737 w 1052900"/>
                              <a:gd name="connsiteY6" fmla="*/ 1035088 h 1145806"/>
                              <a:gd name="connsiteX7" fmla="*/ 896306 w 1052900"/>
                              <a:gd name="connsiteY7" fmla="*/ 1032230 h 1145806"/>
                              <a:gd name="connsiteX8" fmla="*/ 980415 w 1052900"/>
                              <a:gd name="connsiteY8" fmla="*/ 15710 h 1145806"/>
                              <a:gd name="connsiteX0" fmla="*/ 980415 w 1052900"/>
                              <a:gd name="connsiteY0" fmla="*/ 15710 h 1145806"/>
                              <a:gd name="connsiteX1" fmla="*/ 854827 w 1052900"/>
                              <a:gd name="connsiteY1" fmla="*/ 118809 h 1145806"/>
                              <a:gd name="connsiteX2" fmla="*/ 685998 w 1052900"/>
                              <a:gd name="connsiteY2" fmla="*/ 203478 h 1145806"/>
                              <a:gd name="connsiteX3" fmla="*/ 449704 w 1052900"/>
                              <a:gd name="connsiteY3" fmla="*/ 94467 h 1145806"/>
                              <a:gd name="connsiteX4" fmla="*/ 192463 w 1052900"/>
                              <a:gd name="connsiteY4" fmla="*/ 99406 h 1145806"/>
                              <a:gd name="connsiteX5" fmla="*/ 12226 w 1052900"/>
                              <a:gd name="connsiteY5" fmla="*/ 284623 h 1145806"/>
                              <a:gd name="connsiteX6" fmla="*/ 155737 w 1052900"/>
                              <a:gd name="connsiteY6" fmla="*/ 1035088 h 1145806"/>
                              <a:gd name="connsiteX7" fmla="*/ 896306 w 1052900"/>
                              <a:gd name="connsiteY7" fmla="*/ 1032230 h 1145806"/>
                              <a:gd name="connsiteX8" fmla="*/ 980415 w 1052900"/>
                              <a:gd name="connsiteY8" fmla="*/ 15710 h 1145806"/>
                              <a:gd name="connsiteX0" fmla="*/ 945718 w 1018203"/>
                              <a:gd name="connsiteY0" fmla="*/ 15710 h 1145806"/>
                              <a:gd name="connsiteX1" fmla="*/ 820130 w 1018203"/>
                              <a:gd name="connsiteY1" fmla="*/ 118809 h 1145806"/>
                              <a:gd name="connsiteX2" fmla="*/ 651301 w 1018203"/>
                              <a:gd name="connsiteY2" fmla="*/ 203478 h 1145806"/>
                              <a:gd name="connsiteX3" fmla="*/ 415007 w 1018203"/>
                              <a:gd name="connsiteY3" fmla="*/ 94467 h 1145806"/>
                              <a:gd name="connsiteX4" fmla="*/ 157766 w 1018203"/>
                              <a:gd name="connsiteY4" fmla="*/ 99406 h 1145806"/>
                              <a:gd name="connsiteX5" fmla="*/ 20081 w 1018203"/>
                              <a:gd name="connsiteY5" fmla="*/ 109287 h 1145806"/>
                              <a:gd name="connsiteX6" fmla="*/ 121040 w 1018203"/>
                              <a:gd name="connsiteY6" fmla="*/ 1035088 h 1145806"/>
                              <a:gd name="connsiteX7" fmla="*/ 861609 w 1018203"/>
                              <a:gd name="connsiteY7" fmla="*/ 1032230 h 1145806"/>
                              <a:gd name="connsiteX8" fmla="*/ 945718 w 1018203"/>
                              <a:gd name="connsiteY8" fmla="*/ 15710 h 1145806"/>
                              <a:gd name="connsiteX0" fmla="*/ 991329 w 1063814"/>
                              <a:gd name="connsiteY0" fmla="*/ 15710 h 1145806"/>
                              <a:gd name="connsiteX1" fmla="*/ 865741 w 1063814"/>
                              <a:gd name="connsiteY1" fmla="*/ 118809 h 1145806"/>
                              <a:gd name="connsiteX2" fmla="*/ 696912 w 1063814"/>
                              <a:gd name="connsiteY2" fmla="*/ 203478 h 1145806"/>
                              <a:gd name="connsiteX3" fmla="*/ 460618 w 1063814"/>
                              <a:gd name="connsiteY3" fmla="*/ 94467 h 1145806"/>
                              <a:gd name="connsiteX4" fmla="*/ 203377 w 1063814"/>
                              <a:gd name="connsiteY4" fmla="*/ 99406 h 1145806"/>
                              <a:gd name="connsiteX5" fmla="*/ 65692 w 1063814"/>
                              <a:gd name="connsiteY5" fmla="*/ 109287 h 1145806"/>
                              <a:gd name="connsiteX6" fmla="*/ 166651 w 1063814"/>
                              <a:gd name="connsiteY6" fmla="*/ 1035088 h 1145806"/>
                              <a:gd name="connsiteX7" fmla="*/ 907220 w 1063814"/>
                              <a:gd name="connsiteY7" fmla="*/ 1032230 h 1145806"/>
                              <a:gd name="connsiteX8" fmla="*/ 991329 w 1063814"/>
                              <a:gd name="connsiteY8" fmla="*/ 15710 h 11458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1063814" h="1145806">
                                <a:moveTo>
                                  <a:pt x="991329" y="15710"/>
                                </a:moveTo>
                                <a:cubicBezTo>
                                  <a:pt x="987387" y="-61796"/>
                                  <a:pt x="947577" y="175651"/>
                                  <a:pt x="865741" y="118809"/>
                                </a:cubicBezTo>
                                <a:cubicBezTo>
                                  <a:pt x="790255" y="58792"/>
                                  <a:pt x="764432" y="207535"/>
                                  <a:pt x="696912" y="203478"/>
                                </a:cubicBezTo>
                                <a:cubicBezTo>
                                  <a:pt x="629392" y="199421"/>
                                  <a:pt x="586560" y="3979"/>
                                  <a:pt x="460618" y="94467"/>
                                </a:cubicBezTo>
                                <a:cubicBezTo>
                                  <a:pt x="344201" y="191305"/>
                                  <a:pt x="292806" y="38023"/>
                                  <a:pt x="203377" y="99406"/>
                                </a:cubicBezTo>
                                <a:cubicBezTo>
                                  <a:pt x="139348" y="113164"/>
                                  <a:pt x="182003" y="58822"/>
                                  <a:pt x="65692" y="109287"/>
                                </a:cubicBezTo>
                                <a:cubicBezTo>
                                  <a:pt x="-73686" y="411418"/>
                                  <a:pt x="32004" y="904137"/>
                                  <a:pt x="166651" y="1035088"/>
                                </a:cubicBezTo>
                                <a:cubicBezTo>
                                  <a:pt x="280158" y="1169866"/>
                                  <a:pt x="728414" y="1196059"/>
                                  <a:pt x="907220" y="1032230"/>
                                </a:cubicBezTo>
                                <a:cubicBezTo>
                                  <a:pt x="1038401" y="827126"/>
                                  <a:pt x="1137501" y="417247"/>
                                  <a:pt x="991329" y="157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DBCD87">
                              <a:alpha val="48000"/>
                            </a:srgbClr>
                          </a:solidFill>
                          <a:ln w="25400" cap="rnd">
                            <a:noFill/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1" name="楕円 110"/>
                          <p:cNvSpPr/>
                          <p:nvPr/>
                        </p:nvSpPr>
                        <p:spPr>
                          <a:xfrm>
                            <a:off x="3413129" y="4916914"/>
                            <a:ext cx="703647" cy="212630"/>
                          </a:xfrm>
                          <a:prstGeom prst="ellipse">
                            <a:avLst/>
                          </a:prstGeom>
                          <a:solidFill>
                            <a:srgbClr val="DBCD87">
                              <a:alpha val="64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12" name="グループ化 111"/>
                          <p:cNvGrpSpPr/>
                          <p:nvPr/>
                        </p:nvGrpSpPr>
                        <p:grpSpPr>
                          <a:xfrm>
                            <a:off x="3226941" y="3324186"/>
                            <a:ext cx="1063490" cy="1817639"/>
                            <a:chOff x="3226941" y="3324186"/>
                            <a:chExt cx="1063490" cy="1817639"/>
                          </a:xfrm>
                        </p:grpSpPr>
                        <p:sp>
                          <p:nvSpPr>
                            <p:cNvPr id="113" name="フリーフォーム 112"/>
                            <p:cNvSpPr/>
                            <p:nvPr/>
                          </p:nvSpPr>
                          <p:spPr>
                            <a:xfrm>
                              <a:off x="3226941" y="3688228"/>
                              <a:ext cx="1063490" cy="1453597"/>
                            </a:xfrm>
                            <a:custGeom>
                              <a:avLst/>
                              <a:gdLst>
                                <a:gd name="connsiteX0" fmla="*/ 314960 w 762000"/>
                                <a:gd name="connsiteY0" fmla="*/ 0 h 1412240"/>
                                <a:gd name="connsiteX1" fmla="*/ 0 w 762000"/>
                                <a:gd name="connsiteY1" fmla="*/ 1381760 h 1412240"/>
                                <a:gd name="connsiteX2" fmla="*/ 762000 w 762000"/>
                                <a:gd name="connsiteY2" fmla="*/ 1412240 h 1412240"/>
                                <a:gd name="connsiteX3" fmla="*/ 314960 w 762000"/>
                                <a:gd name="connsiteY3" fmla="*/ 0 h 1412240"/>
                                <a:gd name="connsiteX0" fmla="*/ 314960 w 723900"/>
                                <a:gd name="connsiteY0" fmla="*/ 0 h 1390015"/>
                                <a:gd name="connsiteX1" fmla="*/ 0 w 723900"/>
                                <a:gd name="connsiteY1" fmla="*/ 1381760 h 1390015"/>
                                <a:gd name="connsiteX2" fmla="*/ 723900 w 723900"/>
                                <a:gd name="connsiteY2" fmla="*/ 1390015 h 1390015"/>
                                <a:gd name="connsiteX3" fmla="*/ 314960 w 723900"/>
                                <a:gd name="connsiteY3" fmla="*/ 0 h 1390015"/>
                                <a:gd name="connsiteX0" fmla="*/ 334010 w 742950"/>
                                <a:gd name="connsiteY0" fmla="*/ 0 h 1403985"/>
                                <a:gd name="connsiteX1" fmla="*/ 0 w 742950"/>
                                <a:gd name="connsiteY1" fmla="*/ 1403985 h 1403985"/>
                                <a:gd name="connsiteX2" fmla="*/ 742950 w 742950"/>
                                <a:gd name="connsiteY2" fmla="*/ 1390015 h 1403985"/>
                                <a:gd name="connsiteX3" fmla="*/ 334010 w 742950"/>
                                <a:gd name="connsiteY3" fmla="*/ 0 h 1403985"/>
                                <a:gd name="connsiteX0" fmla="*/ 334010 w 746125"/>
                                <a:gd name="connsiteY0" fmla="*/ 0 h 1409065"/>
                                <a:gd name="connsiteX1" fmla="*/ 0 w 746125"/>
                                <a:gd name="connsiteY1" fmla="*/ 1403985 h 1409065"/>
                                <a:gd name="connsiteX2" fmla="*/ 746125 w 746125"/>
                                <a:gd name="connsiteY2" fmla="*/ 1409065 h 1409065"/>
                                <a:gd name="connsiteX3" fmla="*/ 334010 w 746125"/>
                                <a:gd name="connsiteY3" fmla="*/ 0 h 1409065"/>
                                <a:gd name="connsiteX0" fmla="*/ 334010 w 752475"/>
                                <a:gd name="connsiteY0" fmla="*/ 0 h 1403985"/>
                                <a:gd name="connsiteX1" fmla="*/ 0 w 752475"/>
                                <a:gd name="connsiteY1" fmla="*/ 1403985 h 1403985"/>
                                <a:gd name="connsiteX2" fmla="*/ 752475 w 752475"/>
                                <a:gd name="connsiteY2" fmla="*/ 1399540 h 1403985"/>
                                <a:gd name="connsiteX3" fmla="*/ 334010 w 752475"/>
                                <a:gd name="connsiteY3" fmla="*/ 0 h 1403985"/>
                                <a:gd name="connsiteX0" fmla="*/ 334010 w 746125"/>
                                <a:gd name="connsiteY0" fmla="*/ 0 h 1405890"/>
                                <a:gd name="connsiteX1" fmla="*/ 0 w 746125"/>
                                <a:gd name="connsiteY1" fmla="*/ 1403985 h 1405890"/>
                                <a:gd name="connsiteX2" fmla="*/ 746125 w 746125"/>
                                <a:gd name="connsiteY2" fmla="*/ 1405890 h 1405890"/>
                                <a:gd name="connsiteX3" fmla="*/ 334010 w 746125"/>
                                <a:gd name="connsiteY3" fmla="*/ 0 h 1405890"/>
                                <a:gd name="connsiteX0" fmla="*/ 343535 w 755650"/>
                                <a:gd name="connsiteY0" fmla="*/ 0 h 1405890"/>
                                <a:gd name="connsiteX1" fmla="*/ 0 w 755650"/>
                                <a:gd name="connsiteY1" fmla="*/ 1403985 h 1405890"/>
                                <a:gd name="connsiteX2" fmla="*/ 755650 w 755650"/>
                                <a:gd name="connsiteY2" fmla="*/ 1405890 h 1405890"/>
                                <a:gd name="connsiteX3" fmla="*/ 343535 w 755650"/>
                                <a:gd name="connsiteY3" fmla="*/ 0 h 1405890"/>
                                <a:gd name="connsiteX0" fmla="*/ 334010 w 746125"/>
                                <a:gd name="connsiteY0" fmla="*/ 0 h 1405890"/>
                                <a:gd name="connsiteX1" fmla="*/ 0 w 746125"/>
                                <a:gd name="connsiteY1" fmla="*/ 1403985 h 1405890"/>
                                <a:gd name="connsiteX2" fmla="*/ 746125 w 746125"/>
                                <a:gd name="connsiteY2" fmla="*/ 1405890 h 1405890"/>
                                <a:gd name="connsiteX3" fmla="*/ 334010 w 746125"/>
                                <a:gd name="connsiteY3" fmla="*/ 0 h 1405890"/>
                                <a:gd name="connsiteX0" fmla="*/ 334010 w 742950"/>
                                <a:gd name="connsiteY0" fmla="*/ 0 h 1403985"/>
                                <a:gd name="connsiteX1" fmla="*/ 0 w 742950"/>
                                <a:gd name="connsiteY1" fmla="*/ 1403985 h 1403985"/>
                                <a:gd name="connsiteX2" fmla="*/ 742950 w 742950"/>
                                <a:gd name="connsiteY2" fmla="*/ 1396365 h 1403985"/>
                                <a:gd name="connsiteX3" fmla="*/ 334010 w 742950"/>
                                <a:gd name="connsiteY3" fmla="*/ 0 h 1403985"/>
                                <a:gd name="connsiteX0" fmla="*/ 334010 w 735806"/>
                                <a:gd name="connsiteY0" fmla="*/ 0 h 1405890"/>
                                <a:gd name="connsiteX1" fmla="*/ 0 w 735806"/>
                                <a:gd name="connsiteY1" fmla="*/ 1403985 h 1405890"/>
                                <a:gd name="connsiteX2" fmla="*/ 735806 w 735806"/>
                                <a:gd name="connsiteY2" fmla="*/ 1405890 h 1405890"/>
                                <a:gd name="connsiteX3" fmla="*/ 334010 w 735806"/>
                                <a:gd name="connsiteY3" fmla="*/ 0 h 1405890"/>
                                <a:gd name="connsiteX0" fmla="*/ 334010 w 740569"/>
                                <a:gd name="connsiteY0" fmla="*/ 0 h 1403985"/>
                                <a:gd name="connsiteX1" fmla="*/ 0 w 740569"/>
                                <a:gd name="connsiteY1" fmla="*/ 1403985 h 1403985"/>
                                <a:gd name="connsiteX2" fmla="*/ 740569 w 740569"/>
                                <a:gd name="connsiteY2" fmla="*/ 1401127 h 1403985"/>
                                <a:gd name="connsiteX3" fmla="*/ 334010 w 740569"/>
                                <a:gd name="connsiteY3" fmla="*/ 0 h 1403985"/>
                                <a:gd name="connsiteX0" fmla="*/ 369729 w 740569"/>
                                <a:gd name="connsiteY0" fmla="*/ 0 h 1349216"/>
                                <a:gd name="connsiteX1" fmla="*/ 0 w 740569"/>
                                <a:gd name="connsiteY1" fmla="*/ 1349216 h 1349216"/>
                                <a:gd name="connsiteX2" fmla="*/ 740569 w 740569"/>
                                <a:gd name="connsiteY2" fmla="*/ 1346358 h 1349216"/>
                                <a:gd name="connsiteX3" fmla="*/ 369729 w 740569"/>
                                <a:gd name="connsiteY3" fmla="*/ 0 h 1349216"/>
                                <a:gd name="connsiteX0" fmla="*/ 369729 w 740569"/>
                                <a:gd name="connsiteY0" fmla="*/ 0 h 1427747"/>
                                <a:gd name="connsiteX1" fmla="*/ 0 w 740569"/>
                                <a:gd name="connsiteY1" fmla="*/ 1349216 h 1427747"/>
                                <a:gd name="connsiteX2" fmla="*/ 740569 w 740569"/>
                                <a:gd name="connsiteY2" fmla="*/ 1346358 h 1427747"/>
                                <a:gd name="connsiteX3" fmla="*/ 369729 w 740569"/>
                                <a:gd name="connsiteY3" fmla="*/ 0 h 1427747"/>
                                <a:gd name="connsiteX0" fmla="*/ 369729 w 740569"/>
                                <a:gd name="connsiteY0" fmla="*/ 0 h 1453553"/>
                                <a:gd name="connsiteX1" fmla="*/ 0 w 740569"/>
                                <a:gd name="connsiteY1" fmla="*/ 1349216 h 1453553"/>
                                <a:gd name="connsiteX2" fmla="*/ 740569 w 740569"/>
                                <a:gd name="connsiteY2" fmla="*/ 1346358 h 1453553"/>
                                <a:gd name="connsiteX3" fmla="*/ 369729 w 740569"/>
                                <a:gd name="connsiteY3" fmla="*/ 0 h 1453553"/>
                                <a:gd name="connsiteX0" fmla="*/ 369729 w 740569"/>
                                <a:gd name="connsiteY0" fmla="*/ 0 h 1451561"/>
                                <a:gd name="connsiteX1" fmla="*/ 0 w 740569"/>
                                <a:gd name="connsiteY1" fmla="*/ 1349216 h 1451561"/>
                                <a:gd name="connsiteX2" fmla="*/ 740569 w 740569"/>
                                <a:gd name="connsiteY2" fmla="*/ 1346358 h 1451561"/>
                                <a:gd name="connsiteX3" fmla="*/ 369729 w 740569"/>
                                <a:gd name="connsiteY3" fmla="*/ 0 h 1451561"/>
                                <a:gd name="connsiteX0" fmla="*/ 369729 w 740569"/>
                                <a:gd name="connsiteY0" fmla="*/ 0 h 1457555"/>
                                <a:gd name="connsiteX1" fmla="*/ 0 w 740569"/>
                                <a:gd name="connsiteY1" fmla="*/ 1349216 h 1457555"/>
                                <a:gd name="connsiteX2" fmla="*/ 740569 w 740569"/>
                                <a:gd name="connsiteY2" fmla="*/ 1346358 h 1457555"/>
                                <a:gd name="connsiteX3" fmla="*/ 369729 w 740569"/>
                                <a:gd name="connsiteY3" fmla="*/ 0 h 1457555"/>
                                <a:gd name="connsiteX0" fmla="*/ 369729 w 740569"/>
                                <a:gd name="connsiteY0" fmla="*/ 0 h 1475008"/>
                                <a:gd name="connsiteX1" fmla="*/ 0 w 740569"/>
                                <a:gd name="connsiteY1" fmla="*/ 1349216 h 1475008"/>
                                <a:gd name="connsiteX2" fmla="*/ 740569 w 740569"/>
                                <a:gd name="connsiteY2" fmla="*/ 1346358 h 1475008"/>
                                <a:gd name="connsiteX3" fmla="*/ 369729 w 740569"/>
                                <a:gd name="connsiteY3" fmla="*/ 0 h 1475008"/>
                                <a:gd name="connsiteX0" fmla="*/ 369729 w 740569"/>
                                <a:gd name="connsiteY0" fmla="*/ 0 h 1466017"/>
                                <a:gd name="connsiteX1" fmla="*/ 0 w 740569"/>
                                <a:gd name="connsiteY1" fmla="*/ 1349216 h 1466017"/>
                                <a:gd name="connsiteX2" fmla="*/ 740569 w 740569"/>
                                <a:gd name="connsiteY2" fmla="*/ 1346358 h 1466017"/>
                                <a:gd name="connsiteX3" fmla="*/ 369729 w 740569"/>
                                <a:gd name="connsiteY3" fmla="*/ 0 h 1466017"/>
                                <a:gd name="connsiteX0" fmla="*/ 369729 w 740569"/>
                                <a:gd name="connsiteY0" fmla="*/ 0 h 1461175"/>
                                <a:gd name="connsiteX1" fmla="*/ 0 w 740569"/>
                                <a:gd name="connsiteY1" fmla="*/ 1349216 h 1461175"/>
                                <a:gd name="connsiteX2" fmla="*/ 740569 w 740569"/>
                                <a:gd name="connsiteY2" fmla="*/ 1346358 h 1461175"/>
                                <a:gd name="connsiteX3" fmla="*/ 369729 w 740569"/>
                                <a:gd name="connsiteY3" fmla="*/ 0 h 1461175"/>
                                <a:gd name="connsiteX0" fmla="*/ 369729 w 740569"/>
                                <a:gd name="connsiteY0" fmla="*/ 0 h 1463106"/>
                                <a:gd name="connsiteX1" fmla="*/ 0 w 740569"/>
                                <a:gd name="connsiteY1" fmla="*/ 1349216 h 1463106"/>
                                <a:gd name="connsiteX2" fmla="*/ 740569 w 740569"/>
                                <a:gd name="connsiteY2" fmla="*/ 1346358 h 1463106"/>
                                <a:gd name="connsiteX3" fmla="*/ 369729 w 740569"/>
                                <a:gd name="connsiteY3" fmla="*/ 0 h 1463106"/>
                                <a:gd name="connsiteX0" fmla="*/ 369729 w 740569"/>
                                <a:gd name="connsiteY0" fmla="*/ 0 h 1461175"/>
                                <a:gd name="connsiteX1" fmla="*/ 0 w 740569"/>
                                <a:gd name="connsiteY1" fmla="*/ 1349216 h 1461175"/>
                                <a:gd name="connsiteX2" fmla="*/ 740569 w 740569"/>
                                <a:gd name="connsiteY2" fmla="*/ 1346358 h 1461175"/>
                                <a:gd name="connsiteX3" fmla="*/ 369729 w 740569"/>
                                <a:gd name="connsiteY3" fmla="*/ 0 h 1461175"/>
                                <a:gd name="connsiteX0" fmla="*/ 369729 w 740569"/>
                                <a:gd name="connsiteY0" fmla="*/ 0 h 1465277"/>
                                <a:gd name="connsiteX1" fmla="*/ 0 w 740569"/>
                                <a:gd name="connsiteY1" fmla="*/ 1349216 h 1465277"/>
                                <a:gd name="connsiteX2" fmla="*/ 740569 w 740569"/>
                                <a:gd name="connsiteY2" fmla="*/ 1346358 h 1465277"/>
                                <a:gd name="connsiteX3" fmla="*/ 369729 w 740569"/>
                                <a:gd name="connsiteY3" fmla="*/ 0 h 1465277"/>
                                <a:gd name="connsiteX0" fmla="*/ 369729 w 740569"/>
                                <a:gd name="connsiteY0" fmla="*/ 0 h 1458709"/>
                                <a:gd name="connsiteX1" fmla="*/ 0 w 740569"/>
                                <a:gd name="connsiteY1" fmla="*/ 1349216 h 1458709"/>
                                <a:gd name="connsiteX2" fmla="*/ 740569 w 740569"/>
                                <a:gd name="connsiteY2" fmla="*/ 1346358 h 1458709"/>
                                <a:gd name="connsiteX3" fmla="*/ 369729 w 740569"/>
                                <a:gd name="connsiteY3" fmla="*/ 0 h 1458709"/>
                                <a:gd name="connsiteX0" fmla="*/ 369729 w 740569"/>
                                <a:gd name="connsiteY0" fmla="*/ 0 h 1463387"/>
                                <a:gd name="connsiteX1" fmla="*/ 0 w 740569"/>
                                <a:gd name="connsiteY1" fmla="*/ 1349216 h 1463387"/>
                                <a:gd name="connsiteX2" fmla="*/ 740569 w 740569"/>
                                <a:gd name="connsiteY2" fmla="*/ 1346358 h 1463387"/>
                                <a:gd name="connsiteX3" fmla="*/ 369729 w 740569"/>
                                <a:gd name="connsiteY3" fmla="*/ 0 h 1463387"/>
                                <a:gd name="connsiteX0" fmla="*/ 369729 w 740569"/>
                                <a:gd name="connsiteY0" fmla="*/ 0 h 1464226"/>
                                <a:gd name="connsiteX1" fmla="*/ 0 w 740569"/>
                                <a:gd name="connsiteY1" fmla="*/ 1349216 h 1464226"/>
                                <a:gd name="connsiteX2" fmla="*/ 740569 w 740569"/>
                                <a:gd name="connsiteY2" fmla="*/ 1346358 h 1464226"/>
                                <a:gd name="connsiteX3" fmla="*/ 369729 w 740569"/>
                                <a:gd name="connsiteY3" fmla="*/ 0 h 1464226"/>
                                <a:gd name="connsiteX0" fmla="*/ 369729 w 884308"/>
                                <a:gd name="connsiteY0" fmla="*/ 0 h 1464226"/>
                                <a:gd name="connsiteX1" fmla="*/ 0 w 884308"/>
                                <a:gd name="connsiteY1" fmla="*/ 1349216 h 1464226"/>
                                <a:gd name="connsiteX2" fmla="*/ 740569 w 884308"/>
                                <a:gd name="connsiteY2" fmla="*/ 1346358 h 1464226"/>
                                <a:gd name="connsiteX3" fmla="*/ 369729 w 884308"/>
                                <a:gd name="connsiteY3" fmla="*/ 0 h 1464226"/>
                                <a:gd name="connsiteX0" fmla="*/ 369729 w 880371"/>
                                <a:gd name="connsiteY0" fmla="*/ 0 h 1464226"/>
                                <a:gd name="connsiteX1" fmla="*/ 0 w 880371"/>
                                <a:gd name="connsiteY1" fmla="*/ 1349216 h 1464226"/>
                                <a:gd name="connsiteX2" fmla="*/ 740569 w 880371"/>
                                <a:gd name="connsiteY2" fmla="*/ 1346358 h 1464226"/>
                                <a:gd name="connsiteX3" fmla="*/ 369729 w 880371"/>
                                <a:gd name="connsiteY3" fmla="*/ 0 h 1464226"/>
                                <a:gd name="connsiteX0" fmla="*/ 456869 w 967511"/>
                                <a:gd name="connsiteY0" fmla="*/ 0 h 1464226"/>
                                <a:gd name="connsiteX1" fmla="*/ 87140 w 967511"/>
                                <a:gd name="connsiteY1" fmla="*/ 1349216 h 1464226"/>
                                <a:gd name="connsiteX2" fmla="*/ 827709 w 967511"/>
                                <a:gd name="connsiteY2" fmla="*/ 1346358 h 1464226"/>
                                <a:gd name="connsiteX3" fmla="*/ 456869 w 967511"/>
                                <a:gd name="connsiteY3" fmla="*/ 0 h 1464226"/>
                                <a:gd name="connsiteX0" fmla="*/ 476649 w 968249"/>
                                <a:gd name="connsiteY0" fmla="*/ 0 h 1464226"/>
                                <a:gd name="connsiteX1" fmla="*/ 84695 w 968249"/>
                                <a:gd name="connsiteY1" fmla="*/ 1349216 h 1464226"/>
                                <a:gd name="connsiteX2" fmla="*/ 825264 w 968249"/>
                                <a:gd name="connsiteY2" fmla="*/ 1346358 h 1464226"/>
                                <a:gd name="connsiteX3" fmla="*/ 476649 w 968249"/>
                                <a:gd name="connsiteY3" fmla="*/ 0 h 1464226"/>
                                <a:gd name="connsiteX0" fmla="*/ 476649 w 968249"/>
                                <a:gd name="connsiteY0" fmla="*/ 0 h 1464226"/>
                                <a:gd name="connsiteX1" fmla="*/ 84695 w 968249"/>
                                <a:gd name="connsiteY1" fmla="*/ 1349216 h 1464226"/>
                                <a:gd name="connsiteX2" fmla="*/ 825264 w 968249"/>
                                <a:gd name="connsiteY2" fmla="*/ 1346358 h 1464226"/>
                                <a:gd name="connsiteX3" fmla="*/ 476649 w 968249"/>
                                <a:gd name="connsiteY3" fmla="*/ 0 h 1464226"/>
                                <a:gd name="connsiteX0" fmla="*/ 468155 w 967899"/>
                                <a:gd name="connsiteY0" fmla="*/ 0 h 1461051"/>
                                <a:gd name="connsiteX1" fmla="*/ 85726 w 967899"/>
                                <a:gd name="connsiteY1" fmla="*/ 1346041 h 1461051"/>
                                <a:gd name="connsiteX2" fmla="*/ 826295 w 967899"/>
                                <a:gd name="connsiteY2" fmla="*/ 1343183 h 1461051"/>
                                <a:gd name="connsiteX3" fmla="*/ 468155 w 967899"/>
                                <a:gd name="connsiteY3" fmla="*/ 0 h 1461051"/>
                                <a:gd name="connsiteX0" fmla="*/ 468155 w 1044234"/>
                                <a:gd name="connsiteY0" fmla="*/ 1302 h 1462353"/>
                                <a:gd name="connsiteX1" fmla="*/ 85726 w 1044234"/>
                                <a:gd name="connsiteY1" fmla="*/ 1347343 h 1462353"/>
                                <a:gd name="connsiteX2" fmla="*/ 826295 w 1044234"/>
                                <a:gd name="connsiteY2" fmla="*/ 1344485 h 1462353"/>
                                <a:gd name="connsiteX3" fmla="*/ 468155 w 1044234"/>
                                <a:gd name="connsiteY3" fmla="*/ 1302 h 1462353"/>
                                <a:gd name="connsiteX0" fmla="*/ 468155 w 1044234"/>
                                <a:gd name="connsiteY0" fmla="*/ 1302 h 1462353"/>
                                <a:gd name="connsiteX1" fmla="*/ 85726 w 1044234"/>
                                <a:gd name="connsiteY1" fmla="*/ 1347343 h 1462353"/>
                                <a:gd name="connsiteX2" fmla="*/ 826295 w 1044234"/>
                                <a:gd name="connsiteY2" fmla="*/ 1344485 h 1462353"/>
                                <a:gd name="connsiteX3" fmla="*/ 468155 w 1044234"/>
                                <a:gd name="connsiteY3" fmla="*/ 1302 h 1462353"/>
                                <a:gd name="connsiteX0" fmla="*/ 430876 w 1006955"/>
                                <a:gd name="connsiteY0" fmla="*/ 1302 h 1462353"/>
                                <a:gd name="connsiteX1" fmla="*/ 48447 w 1006955"/>
                                <a:gd name="connsiteY1" fmla="*/ 1347343 h 1462353"/>
                                <a:gd name="connsiteX2" fmla="*/ 789016 w 1006955"/>
                                <a:gd name="connsiteY2" fmla="*/ 1344485 h 1462353"/>
                                <a:gd name="connsiteX3" fmla="*/ 430876 w 1006955"/>
                                <a:gd name="connsiteY3" fmla="*/ 1302 h 1462353"/>
                                <a:gd name="connsiteX0" fmla="*/ 432479 w 1010102"/>
                                <a:gd name="connsiteY0" fmla="*/ 115 h 1461166"/>
                                <a:gd name="connsiteX1" fmla="*/ 50050 w 1010102"/>
                                <a:gd name="connsiteY1" fmla="*/ 1346156 h 1461166"/>
                                <a:gd name="connsiteX2" fmla="*/ 790619 w 1010102"/>
                                <a:gd name="connsiteY2" fmla="*/ 1343298 h 1461166"/>
                                <a:gd name="connsiteX3" fmla="*/ 432479 w 1010102"/>
                                <a:gd name="connsiteY3" fmla="*/ 115 h 1461166"/>
                                <a:gd name="connsiteX0" fmla="*/ 478597 w 1096924"/>
                                <a:gd name="connsiteY0" fmla="*/ 61 h 1461112"/>
                                <a:gd name="connsiteX1" fmla="*/ 96168 w 1096924"/>
                                <a:gd name="connsiteY1" fmla="*/ 1346102 h 1461112"/>
                                <a:gd name="connsiteX2" fmla="*/ 836737 w 1096924"/>
                                <a:gd name="connsiteY2" fmla="*/ 1343244 h 1461112"/>
                                <a:gd name="connsiteX3" fmla="*/ 478597 w 1096924"/>
                                <a:gd name="connsiteY3" fmla="*/ 61 h 1461112"/>
                                <a:gd name="connsiteX0" fmla="*/ 478597 w 1037126"/>
                                <a:gd name="connsiteY0" fmla="*/ 48 h 1461099"/>
                                <a:gd name="connsiteX1" fmla="*/ 96168 w 1037126"/>
                                <a:gd name="connsiteY1" fmla="*/ 1346089 h 1461099"/>
                                <a:gd name="connsiteX2" fmla="*/ 836737 w 1037126"/>
                                <a:gd name="connsiteY2" fmla="*/ 1343231 h 1461099"/>
                                <a:gd name="connsiteX3" fmla="*/ 478597 w 1037126"/>
                                <a:gd name="connsiteY3" fmla="*/ 48 h 1461099"/>
                                <a:gd name="connsiteX0" fmla="*/ 573080 w 1131609"/>
                                <a:gd name="connsiteY0" fmla="*/ 48 h 1461099"/>
                                <a:gd name="connsiteX1" fmla="*/ 190651 w 1131609"/>
                                <a:gd name="connsiteY1" fmla="*/ 1346089 h 1461099"/>
                                <a:gd name="connsiteX2" fmla="*/ 931220 w 1131609"/>
                                <a:gd name="connsiteY2" fmla="*/ 1343231 h 1461099"/>
                                <a:gd name="connsiteX3" fmla="*/ 573080 w 1131609"/>
                                <a:gd name="connsiteY3" fmla="*/ 48 h 1461099"/>
                                <a:gd name="connsiteX0" fmla="*/ 573080 w 1131609"/>
                                <a:gd name="connsiteY0" fmla="*/ 48 h 1486288"/>
                                <a:gd name="connsiteX1" fmla="*/ 190651 w 1131609"/>
                                <a:gd name="connsiteY1" fmla="*/ 1346089 h 1486288"/>
                                <a:gd name="connsiteX2" fmla="*/ 931220 w 1131609"/>
                                <a:gd name="connsiteY2" fmla="*/ 1343231 h 1486288"/>
                                <a:gd name="connsiteX3" fmla="*/ 573080 w 1131609"/>
                                <a:gd name="connsiteY3" fmla="*/ 48 h 1486288"/>
                                <a:gd name="connsiteX0" fmla="*/ 573080 w 1131609"/>
                                <a:gd name="connsiteY0" fmla="*/ 48 h 1468932"/>
                                <a:gd name="connsiteX1" fmla="*/ 190651 w 1131609"/>
                                <a:gd name="connsiteY1" fmla="*/ 1346089 h 1468932"/>
                                <a:gd name="connsiteX2" fmla="*/ 931220 w 1131609"/>
                                <a:gd name="connsiteY2" fmla="*/ 1343231 h 1468932"/>
                                <a:gd name="connsiteX3" fmla="*/ 573080 w 1131609"/>
                                <a:gd name="connsiteY3" fmla="*/ 48 h 1468932"/>
                                <a:gd name="connsiteX0" fmla="*/ 573080 w 1131609"/>
                                <a:gd name="connsiteY0" fmla="*/ 48 h 1468932"/>
                                <a:gd name="connsiteX1" fmla="*/ 190651 w 1131609"/>
                                <a:gd name="connsiteY1" fmla="*/ 1346089 h 1468932"/>
                                <a:gd name="connsiteX2" fmla="*/ 931220 w 1131609"/>
                                <a:gd name="connsiteY2" fmla="*/ 1343231 h 1468932"/>
                                <a:gd name="connsiteX3" fmla="*/ 573080 w 1131609"/>
                                <a:gd name="connsiteY3" fmla="*/ 48 h 1468932"/>
                                <a:gd name="connsiteX0" fmla="*/ 573080 w 1131609"/>
                                <a:gd name="connsiteY0" fmla="*/ 48 h 1442977"/>
                                <a:gd name="connsiteX1" fmla="*/ 190651 w 1131609"/>
                                <a:gd name="connsiteY1" fmla="*/ 1346089 h 1442977"/>
                                <a:gd name="connsiteX2" fmla="*/ 931220 w 1131609"/>
                                <a:gd name="connsiteY2" fmla="*/ 1343231 h 1442977"/>
                                <a:gd name="connsiteX3" fmla="*/ 573080 w 1131609"/>
                                <a:gd name="connsiteY3" fmla="*/ 48 h 1442977"/>
                                <a:gd name="connsiteX0" fmla="*/ 570357 w 1128886"/>
                                <a:gd name="connsiteY0" fmla="*/ 48 h 1442977"/>
                                <a:gd name="connsiteX1" fmla="*/ 187928 w 1128886"/>
                                <a:gd name="connsiteY1" fmla="*/ 1346089 h 1442977"/>
                                <a:gd name="connsiteX2" fmla="*/ 928497 w 1128886"/>
                                <a:gd name="connsiteY2" fmla="*/ 1343231 h 1442977"/>
                                <a:gd name="connsiteX3" fmla="*/ 570357 w 1128886"/>
                                <a:gd name="connsiteY3" fmla="*/ 48 h 1442977"/>
                                <a:gd name="connsiteX0" fmla="*/ 564916 w 1123445"/>
                                <a:gd name="connsiteY0" fmla="*/ 48 h 1442977"/>
                                <a:gd name="connsiteX1" fmla="*/ 182487 w 1123445"/>
                                <a:gd name="connsiteY1" fmla="*/ 1346089 h 1442977"/>
                                <a:gd name="connsiteX2" fmla="*/ 923056 w 1123445"/>
                                <a:gd name="connsiteY2" fmla="*/ 1343231 h 1442977"/>
                                <a:gd name="connsiteX3" fmla="*/ 564916 w 1123445"/>
                                <a:gd name="connsiteY3" fmla="*/ 48 h 1442977"/>
                                <a:gd name="connsiteX0" fmla="*/ 564916 w 1123445"/>
                                <a:gd name="connsiteY0" fmla="*/ 48 h 1443945"/>
                                <a:gd name="connsiteX1" fmla="*/ 182487 w 1123445"/>
                                <a:gd name="connsiteY1" fmla="*/ 1346089 h 1443945"/>
                                <a:gd name="connsiteX2" fmla="*/ 923056 w 1123445"/>
                                <a:gd name="connsiteY2" fmla="*/ 1343231 h 1443945"/>
                                <a:gd name="connsiteX3" fmla="*/ 564916 w 1123445"/>
                                <a:gd name="connsiteY3" fmla="*/ 48 h 1443945"/>
                                <a:gd name="connsiteX0" fmla="*/ 564916 w 1123445"/>
                                <a:gd name="connsiteY0" fmla="*/ 48 h 1449956"/>
                                <a:gd name="connsiteX1" fmla="*/ 182487 w 1123445"/>
                                <a:gd name="connsiteY1" fmla="*/ 1346089 h 1449956"/>
                                <a:gd name="connsiteX2" fmla="*/ 923056 w 1123445"/>
                                <a:gd name="connsiteY2" fmla="*/ 1343231 h 1449956"/>
                                <a:gd name="connsiteX3" fmla="*/ 564916 w 1123445"/>
                                <a:gd name="connsiteY3" fmla="*/ 48 h 1449956"/>
                                <a:gd name="connsiteX0" fmla="*/ 564916 w 1123445"/>
                                <a:gd name="connsiteY0" fmla="*/ 48 h 1449956"/>
                                <a:gd name="connsiteX1" fmla="*/ 182487 w 1123445"/>
                                <a:gd name="connsiteY1" fmla="*/ 1346089 h 1449956"/>
                                <a:gd name="connsiteX2" fmla="*/ 923056 w 1123445"/>
                                <a:gd name="connsiteY2" fmla="*/ 1343231 h 1449956"/>
                                <a:gd name="connsiteX3" fmla="*/ 564916 w 1123445"/>
                                <a:gd name="connsiteY3" fmla="*/ 48 h 1449956"/>
                                <a:gd name="connsiteX0" fmla="*/ 564916 w 1123445"/>
                                <a:gd name="connsiteY0" fmla="*/ 48 h 1461788"/>
                                <a:gd name="connsiteX1" fmla="*/ 182487 w 1123445"/>
                                <a:gd name="connsiteY1" fmla="*/ 1346089 h 1461788"/>
                                <a:gd name="connsiteX2" fmla="*/ 923056 w 1123445"/>
                                <a:gd name="connsiteY2" fmla="*/ 1343231 h 1461788"/>
                                <a:gd name="connsiteX3" fmla="*/ 564916 w 1123445"/>
                                <a:gd name="connsiteY3" fmla="*/ 48 h 1461788"/>
                                <a:gd name="connsiteX0" fmla="*/ 564916 w 1123445"/>
                                <a:gd name="connsiteY0" fmla="*/ 48 h 1461788"/>
                                <a:gd name="connsiteX1" fmla="*/ 182487 w 1123445"/>
                                <a:gd name="connsiteY1" fmla="*/ 1346089 h 1461788"/>
                                <a:gd name="connsiteX2" fmla="*/ 923056 w 1123445"/>
                                <a:gd name="connsiteY2" fmla="*/ 1343231 h 1461788"/>
                                <a:gd name="connsiteX3" fmla="*/ 564916 w 1123445"/>
                                <a:gd name="connsiteY3" fmla="*/ 48 h 1461788"/>
                                <a:gd name="connsiteX0" fmla="*/ 564916 w 1123445"/>
                                <a:gd name="connsiteY0" fmla="*/ 48 h 1456807"/>
                                <a:gd name="connsiteX1" fmla="*/ 182487 w 1123445"/>
                                <a:gd name="connsiteY1" fmla="*/ 1346089 h 1456807"/>
                                <a:gd name="connsiteX2" fmla="*/ 923056 w 1123445"/>
                                <a:gd name="connsiteY2" fmla="*/ 1343231 h 1456807"/>
                                <a:gd name="connsiteX3" fmla="*/ 564916 w 1123445"/>
                                <a:gd name="connsiteY3" fmla="*/ 48 h 1456807"/>
                                <a:gd name="connsiteX0" fmla="*/ 566274 w 1124803"/>
                                <a:gd name="connsiteY0" fmla="*/ 48 h 1456807"/>
                                <a:gd name="connsiteX1" fmla="*/ 183845 w 1124803"/>
                                <a:gd name="connsiteY1" fmla="*/ 1346089 h 1456807"/>
                                <a:gd name="connsiteX2" fmla="*/ 924414 w 1124803"/>
                                <a:gd name="connsiteY2" fmla="*/ 1343231 h 1456807"/>
                                <a:gd name="connsiteX3" fmla="*/ 566274 w 1124803"/>
                                <a:gd name="connsiteY3" fmla="*/ 48 h 1456807"/>
                                <a:gd name="connsiteX0" fmla="*/ 552389 w 1124859"/>
                                <a:gd name="connsiteY0" fmla="*/ 48 h 1453632"/>
                                <a:gd name="connsiteX1" fmla="*/ 192185 w 1124859"/>
                                <a:gd name="connsiteY1" fmla="*/ 1342914 h 1453632"/>
                                <a:gd name="connsiteX2" fmla="*/ 932754 w 1124859"/>
                                <a:gd name="connsiteY2" fmla="*/ 1340056 h 1453632"/>
                                <a:gd name="connsiteX3" fmla="*/ 552389 w 1124859"/>
                                <a:gd name="connsiteY3" fmla="*/ 48 h 1453632"/>
                                <a:gd name="connsiteX0" fmla="*/ 559335 w 1138464"/>
                                <a:gd name="connsiteY0" fmla="*/ 37 h 1453621"/>
                                <a:gd name="connsiteX1" fmla="*/ 199131 w 1138464"/>
                                <a:gd name="connsiteY1" fmla="*/ 1342903 h 1453621"/>
                                <a:gd name="connsiteX2" fmla="*/ 939700 w 1138464"/>
                                <a:gd name="connsiteY2" fmla="*/ 1340045 h 1453621"/>
                                <a:gd name="connsiteX3" fmla="*/ 559335 w 1138464"/>
                                <a:gd name="connsiteY3" fmla="*/ 37 h 1453621"/>
                                <a:gd name="connsiteX0" fmla="*/ 561348 w 1142409"/>
                                <a:gd name="connsiteY0" fmla="*/ 3 h 1453587"/>
                                <a:gd name="connsiteX1" fmla="*/ 201144 w 1142409"/>
                                <a:gd name="connsiteY1" fmla="*/ 1342869 h 1453587"/>
                                <a:gd name="connsiteX2" fmla="*/ 941713 w 1142409"/>
                                <a:gd name="connsiteY2" fmla="*/ 1340011 h 1453587"/>
                                <a:gd name="connsiteX3" fmla="*/ 561348 w 1142409"/>
                                <a:gd name="connsiteY3" fmla="*/ 3 h 1453587"/>
                                <a:gd name="connsiteX0" fmla="*/ 550760 w 1131821"/>
                                <a:gd name="connsiteY0" fmla="*/ 3 h 1453587"/>
                                <a:gd name="connsiteX1" fmla="*/ 190556 w 1131821"/>
                                <a:gd name="connsiteY1" fmla="*/ 1342869 h 1453587"/>
                                <a:gd name="connsiteX2" fmla="*/ 931125 w 1131821"/>
                                <a:gd name="connsiteY2" fmla="*/ 1340011 h 1453587"/>
                                <a:gd name="connsiteX3" fmla="*/ 550760 w 1131821"/>
                                <a:gd name="connsiteY3" fmla="*/ 3 h 1453587"/>
                                <a:gd name="connsiteX0" fmla="*/ 558373 w 1131602"/>
                                <a:gd name="connsiteY0" fmla="*/ 3 h 1453587"/>
                                <a:gd name="connsiteX1" fmla="*/ 185469 w 1131602"/>
                                <a:gd name="connsiteY1" fmla="*/ 1342869 h 1453587"/>
                                <a:gd name="connsiteX2" fmla="*/ 926038 w 1131602"/>
                                <a:gd name="connsiteY2" fmla="*/ 1340011 h 1453587"/>
                                <a:gd name="connsiteX3" fmla="*/ 558373 w 1131602"/>
                                <a:gd name="connsiteY3" fmla="*/ 3 h 1453587"/>
                                <a:gd name="connsiteX0" fmla="*/ 548507 w 1112005"/>
                                <a:gd name="connsiteY0" fmla="*/ 1 h 1453585"/>
                                <a:gd name="connsiteX1" fmla="*/ 175603 w 1112005"/>
                                <a:gd name="connsiteY1" fmla="*/ 1342867 h 1453585"/>
                                <a:gd name="connsiteX2" fmla="*/ 916172 w 1112005"/>
                                <a:gd name="connsiteY2" fmla="*/ 1340009 h 1453585"/>
                                <a:gd name="connsiteX3" fmla="*/ 548507 w 1112005"/>
                                <a:gd name="connsiteY3" fmla="*/ 1 h 1453585"/>
                                <a:gd name="connsiteX0" fmla="*/ 542754 w 1100571"/>
                                <a:gd name="connsiteY0" fmla="*/ 36 h 1453620"/>
                                <a:gd name="connsiteX1" fmla="*/ 169850 w 1100571"/>
                                <a:gd name="connsiteY1" fmla="*/ 1342902 h 1453620"/>
                                <a:gd name="connsiteX2" fmla="*/ 910419 w 1100571"/>
                                <a:gd name="connsiteY2" fmla="*/ 1340044 h 1453620"/>
                                <a:gd name="connsiteX3" fmla="*/ 542754 w 1100571"/>
                                <a:gd name="connsiteY3" fmla="*/ 36 h 1453620"/>
                                <a:gd name="connsiteX0" fmla="*/ 536208 w 1087553"/>
                                <a:gd name="connsiteY0" fmla="*/ 123 h 1453707"/>
                                <a:gd name="connsiteX1" fmla="*/ 163304 w 1087553"/>
                                <a:gd name="connsiteY1" fmla="*/ 1342989 h 1453707"/>
                                <a:gd name="connsiteX2" fmla="*/ 903873 w 1087553"/>
                                <a:gd name="connsiteY2" fmla="*/ 1340131 h 1453707"/>
                                <a:gd name="connsiteX3" fmla="*/ 536208 w 1087553"/>
                                <a:gd name="connsiteY3" fmla="*/ 123 h 1453707"/>
                                <a:gd name="connsiteX0" fmla="*/ 530746 w 1076684"/>
                                <a:gd name="connsiteY0" fmla="*/ 13 h 1453597"/>
                                <a:gd name="connsiteX1" fmla="*/ 157842 w 1076684"/>
                                <a:gd name="connsiteY1" fmla="*/ 1342879 h 1453597"/>
                                <a:gd name="connsiteX2" fmla="*/ 898411 w 1076684"/>
                                <a:gd name="connsiteY2" fmla="*/ 1340021 h 1453597"/>
                                <a:gd name="connsiteX3" fmla="*/ 530746 w 1076684"/>
                                <a:gd name="connsiteY3" fmla="*/ 13 h 1453597"/>
                                <a:gd name="connsiteX0" fmla="*/ 540674 w 1086612"/>
                                <a:gd name="connsiteY0" fmla="*/ 13 h 1453597"/>
                                <a:gd name="connsiteX1" fmla="*/ 167770 w 1086612"/>
                                <a:gd name="connsiteY1" fmla="*/ 1342879 h 1453597"/>
                                <a:gd name="connsiteX2" fmla="*/ 908339 w 1086612"/>
                                <a:gd name="connsiteY2" fmla="*/ 1340021 h 1453597"/>
                                <a:gd name="connsiteX3" fmla="*/ 540674 w 1086612"/>
                                <a:gd name="connsiteY3" fmla="*/ 13 h 1453597"/>
                                <a:gd name="connsiteX0" fmla="*/ 540674 w 1063490"/>
                                <a:gd name="connsiteY0" fmla="*/ 13 h 1453597"/>
                                <a:gd name="connsiteX1" fmla="*/ 167770 w 1063490"/>
                                <a:gd name="connsiteY1" fmla="*/ 1342879 h 1453597"/>
                                <a:gd name="connsiteX2" fmla="*/ 908339 w 1063490"/>
                                <a:gd name="connsiteY2" fmla="*/ 1340021 h 1453597"/>
                                <a:gd name="connsiteX3" fmla="*/ 540674 w 1063490"/>
                                <a:gd name="connsiteY3" fmla="*/ 13 h 14535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1063490" h="1453597">
                                  <a:moveTo>
                                    <a:pt x="540674" y="13"/>
                                  </a:moveTo>
                                  <a:cubicBezTo>
                                    <a:pt x="-97289" y="-4273"/>
                                    <a:pt x="-98930" y="1122825"/>
                                    <a:pt x="167770" y="1342879"/>
                                  </a:cubicBezTo>
                                  <a:cubicBezTo>
                                    <a:pt x="281277" y="1477657"/>
                                    <a:pt x="729533" y="1503850"/>
                                    <a:pt x="908339" y="1340021"/>
                                  </a:cubicBezTo>
                                  <a:cubicBezTo>
                                    <a:pt x="1141755" y="1057447"/>
                                    <a:pt x="1178637" y="4299"/>
                                    <a:pt x="540674" y="13"/>
                                  </a:cubicBezTo>
                                  <a:close/>
                                </a:path>
                              </a:pathLst>
                            </a:custGeom>
                            <a:noFill/>
                            <a:ln w="25400" cap="rnd">
                              <a:solidFill>
                                <a:schemeClr val="tx1"/>
                              </a:solidFill>
                              <a:round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1" lang="ja-JP" alt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游ゴシック" panose="020B0400000000000000" pitchFamily="50" charset="-128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4" name="フリーフォーム 113"/>
                            <p:cNvSpPr/>
                            <p:nvPr/>
                          </p:nvSpPr>
                          <p:spPr>
                            <a:xfrm>
                              <a:off x="3407617" y="3324186"/>
                              <a:ext cx="745175" cy="570351"/>
                            </a:xfrm>
                            <a:custGeom>
                              <a:avLst/>
                              <a:gdLst>
                                <a:gd name="connsiteX0" fmla="*/ 0 w 615950"/>
                                <a:gd name="connsiteY0" fmla="*/ 466725 h 473075"/>
                                <a:gd name="connsiteX1" fmla="*/ 615950 w 615950"/>
                                <a:gd name="connsiteY1" fmla="*/ 473075 h 473075"/>
                                <a:gd name="connsiteX2" fmla="*/ 314325 w 615950"/>
                                <a:gd name="connsiteY2" fmla="*/ 0 h 473075"/>
                                <a:gd name="connsiteX3" fmla="*/ 0 w 615950"/>
                                <a:gd name="connsiteY3" fmla="*/ 466725 h 473075"/>
                                <a:gd name="connsiteX0" fmla="*/ 0 w 615950"/>
                                <a:gd name="connsiteY0" fmla="*/ 466725 h 569751"/>
                                <a:gd name="connsiteX1" fmla="*/ 615950 w 615950"/>
                                <a:gd name="connsiteY1" fmla="*/ 473075 h 569751"/>
                                <a:gd name="connsiteX2" fmla="*/ 314325 w 615950"/>
                                <a:gd name="connsiteY2" fmla="*/ 0 h 569751"/>
                                <a:gd name="connsiteX3" fmla="*/ 0 w 615950"/>
                                <a:gd name="connsiteY3" fmla="*/ 466725 h 569751"/>
                                <a:gd name="connsiteX0" fmla="*/ 538 w 616488"/>
                                <a:gd name="connsiteY0" fmla="*/ 466725 h 593989"/>
                                <a:gd name="connsiteX1" fmla="*/ 616488 w 616488"/>
                                <a:gd name="connsiteY1" fmla="*/ 473075 h 593989"/>
                                <a:gd name="connsiteX2" fmla="*/ 314863 w 616488"/>
                                <a:gd name="connsiteY2" fmla="*/ 0 h 593989"/>
                                <a:gd name="connsiteX3" fmla="*/ 538 w 616488"/>
                                <a:gd name="connsiteY3" fmla="*/ 466725 h 593989"/>
                                <a:gd name="connsiteX0" fmla="*/ 433 w 616383"/>
                                <a:gd name="connsiteY0" fmla="*/ 466725 h 584457"/>
                                <a:gd name="connsiteX1" fmla="*/ 616383 w 616383"/>
                                <a:gd name="connsiteY1" fmla="*/ 473075 h 584457"/>
                                <a:gd name="connsiteX2" fmla="*/ 314758 w 616383"/>
                                <a:gd name="connsiteY2" fmla="*/ 0 h 584457"/>
                                <a:gd name="connsiteX3" fmla="*/ 433 w 616383"/>
                                <a:gd name="connsiteY3" fmla="*/ 466725 h 584457"/>
                                <a:gd name="connsiteX0" fmla="*/ 435 w 616385"/>
                                <a:gd name="connsiteY0" fmla="*/ 466725 h 580396"/>
                                <a:gd name="connsiteX1" fmla="*/ 616385 w 616385"/>
                                <a:gd name="connsiteY1" fmla="*/ 473075 h 580396"/>
                                <a:gd name="connsiteX2" fmla="*/ 314760 w 616385"/>
                                <a:gd name="connsiteY2" fmla="*/ 0 h 580396"/>
                                <a:gd name="connsiteX3" fmla="*/ 435 w 616385"/>
                                <a:gd name="connsiteY3" fmla="*/ 466725 h 580396"/>
                                <a:gd name="connsiteX0" fmla="*/ 435 w 673118"/>
                                <a:gd name="connsiteY0" fmla="*/ 466725 h 580396"/>
                                <a:gd name="connsiteX1" fmla="*/ 616385 w 673118"/>
                                <a:gd name="connsiteY1" fmla="*/ 473075 h 580396"/>
                                <a:gd name="connsiteX2" fmla="*/ 314760 w 673118"/>
                                <a:gd name="connsiteY2" fmla="*/ 0 h 580396"/>
                                <a:gd name="connsiteX3" fmla="*/ 435 w 673118"/>
                                <a:gd name="connsiteY3" fmla="*/ 466725 h 580396"/>
                                <a:gd name="connsiteX0" fmla="*/ 22077 w 694760"/>
                                <a:gd name="connsiteY0" fmla="*/ 466725 h 580396"/>
                                <a:gd name="connsiteX1" fmla="*/ 638027 w 694760"/>
                                <a:gd name="connsiteY1" fmla="*/ 473075 h 580396"/>
                                <a:gd name="connsiteX2" fmla="*/ 336402 w 694760"/>
                                <a:gd name="connsiteY2" fmla="*/ 0 h 580396"/>
                                <a:gd name="connsiteX3" fmla="*/ 22077 w 694760"/>
                                <a:gd name="connsiteY3" fmla="*/ 466725 h 580396"/>
                                <a:gd name="connsiteX0" fmla="*/ 22077 w 694760"/>
                                <a:gd name="connsiteY0" fmla="*/ 466725 h 592568"/>
                                <a:gd name="connsiteX1" fmla="*/ 638027 w 694760"/>
                                <a:gd name="connsiteY1" fmla="*/ 473075 h 592568"/>
                                <a:gd name="connsiteX2" fmla="*/ 336402 w 694760"/>
                                <a:gd name="connsiteY2" fmla="*/ 0 h 592568"/>
                                <a:gd name="connsiteX3" fmla="*/ 22077 w 694760"/>
                                <a:gd name="connsiteY3" fmla="*/ 466725 h 592568"/>
                                <a:gd name="connsiteX0" fmla="*/ 22077 w 694760"/>
                                <a:gd name="connsiteY0" fmla="*/ 466725 h 588380"/>
                                <a:gd name="connsiteX1" fmla="*/ 638027 w 694760"/>
                                <a:gd name="connsiteY1" fmla="*/ 473075 h 588380"/>
                                <a:gd name="connsiteX2" fmla="*/ 336402 w 694760"/>
                                <a:gd name="connsiteY2" fmla="*/ 0 h 588380"/>
                                <a:gd name="connsiteX3" fmla="*/ 22077 w 694760"/>
                                <a:gd name="connsiteY3" fmla="*/ 466725 h 588380"/>
                                <a:gd name="connsiteX0" fmla="*/ 22077 w 694760"/>
                                <a:gd name="connsiteY0" fmla="*/ 466725 h 570313"/>
                                <a:gd name="connsiteX1" fmla="*/ 638027 w 694760"/>
                                <a:gd name="connsiteY1" fmla="*/ 473075 h 570313"/>
                                <a:gd name="connsiteX2" fmla="*/ 336402 w 694760"/>
                                <a:gd name="connsiteY2" fmla="*/ 0 h 570313"/>
                                <a:gd name="connsiteX3" fmla="*/ 22077 w 694760"/>
                                <a:gd name="connsiteY3" fmla="*/ 466725 h 570313"/>
                                <a:gd name="connsiteX0" fmla="*/ 22077 w 724658"/>
                                <a:gd name="connsiteY0" fmla="*/ 466725 h 570313"/>
                                <a:gd name="connsiteX1" fmla="*/ 638027 w 724658"/>
                                <a:gd name="connsiteY1" fmla="*/ 473075 h 570313"/>
                                <a:gd name="connsiteX2" fmla="*/ 336402 w 724658"/>
                                <a:gd name="connsiteY2" fmla="*/ 0 h 570313"/>
                                <a:gd name="connsiteX3" fmla="*/ 22077 w 724658"/>
                                <a:gd name="connsiteY3" fmla="*/ 466725 h 570313"/>
                                <a:gd name="connsiteX0" fmla="*/ 34704 w 737285"/>
                                <a:gd name="connsiteY0" fmla="*/ 466725 h 570313"/>
                                <a:gd name="connsiteX1" fmla="*/ 650654 w 737285"/>
                                <a:gd name="connsiteY1" fmla="*/ 473075 h 570313"/>
                                <a:gd name="connsiteX2" fmla="*/ 349029 w 737285"/>
                                <a:gd name="connsiteY2" fmla="*/ 0 h 570313"/>
                                <a:gd name="connsiteX3" fmla="*/ 34704 w 737285"/>
                                <a:gd name="connsiteY3" fmla="*/ 466725 h 570313"/>
                                <a:gd name="connsiteX0" fmla="*/ 34704 w 737285"/>
                                <a:gd name="connsiteY0" fmla="*/ 466725 h 570313"/>
                                <a:gd name="connsiteX1" fmla="*/ 650654 w 737285"/>
                                <a:gd name="connsiteY1" fmla="*/ 473075 h 570313"/>
                                <a:gd name="connsiteX2" fmla="*/ 349029 w 737285"/>
                                <a:gd name="connsiteY2" fmla="*/ 0 h 570313"/>
                                <a:gd name="connsiteX3" fmla="*/ 34704 w 737285"/>
                                <a:gd name="connsiteY3" fmla="*/ 466725 h 570313"/>
                                <a:gd name="connsiteX0" fmla="*/ 34704 w 737768"/>
                                <a:gd name="connsiteY0" fmla="*/ 505047 h 608635"/>
                                <a:gd name="connsiteX1" fmla="*/ 650654 w 737768"/>
                                <a:gd name="connsiteY1" fmla="*/ 511397 h 608635"/>
                                <a:gd name="connsiteX2" fmla="*/ 349029 w 737768"/>
                                <a:gd name="connsiteY2" fmla="*/ 38322 h 608635"/>
                                <a:gd name="connsiteX3" fmla="*/ 34704 w 737768"/>
                                <a:gd name="connsiteY3" fmla="*/ 505047 h 608635"/>
                                <a:gd name="connsiteX0" fmla="*/ 49740 w 774768"/>
                                <a:gd name="connsiteY0" fmla="*/ 466725 h 570313"/>
                                <a:gd name="connsiteX1" fmla="*/ 665690 w 774768"/>
                                <a:gd name="connsiteY1" fmla="*/ 473075 h 570313"/>
                                <a:gd name="connsiteX2" fmla="*/ 364065 w 774768"/>
                                <a:gd name="connsiteY2" fmla="*/ 0 h 570313"/>
                                <a:gd name="connsiteX3" fmla="*/ 49740 w 774768"/>
                                <a:gd name="connsiteY3" fmla="*/ 466725 h 570313"/>
                                <a:gd name="connsiteX0" fmla="*/ 48554 w 772027"/>
                                <a:gd name="connsiteY0" fmla="*/ 467044 h 570632"/>
                                <a:gd name="connsiteX1" fmla="*/ 664504 w 772027"/>
                                <a:gd name="connsiteY1" fmla="*/ 473394 h 570632"/>
                                <a:gd name="connsiteX2" fmla="*/ 362879 w 772027"/>
                                <a:gd name="connsiteY2" fmla="*/ 319 h 570632"/>
                                <a:gd name="connsiteX3" fmla="*/ 48554 w 772027"/>
                                <a:gd name="connsiteY3" fmla="*/ 467044 h 570632"/>
                                <a:gd name="connsiteX0" fmla="*/ 60463 w 798582"/>
                                <a:gd name="connsiteY0" fmla="*/ 466763 h 570351"/>
                                <a:gd name="connsiteX1" fmla="*/ 676413 w 798582"/>
                                <a:gd name="connsiteY1" fmla="*/ 473113 h 570351"/>
                                <a:gd name="connsiteX2" fmla="*/ 374788 w 798582"/>
                                <a:gd name="connsiteY2" fmla="*/ 38 h 570351"/>
                                <a:gd name="connsiteX3" fmla="*/ 60463 w 798582"/>
                                <a:gd name="connsiteY3" fmla="*/ 466763 h 570351"/>
                                <a:gd name="connsiteX0" fmla="*/ 53132 w 782474"/>
                                <a:gd name="connsiteY0" fmla="*/ 466763 h 570351"/>
                                <a:gd name="connsiteX1" fmla="*/ 669082 w 782474"/>
                                <a:gd name="connsiteY1" fmla="*/ 473113 h 570351"/>
                                <a:gd name="connsiteX2" fmla="*/ 367457 w 782474"/>
                                <a:gd name="connsiteY2" fmla="*/ 38 h 570351"/>
                                <a:gd name="connsiteX3" fmla="*/ 53132 w 782474"/>
                                <a:gd name="connsiteY3" fmla="*/ 466763 h 570351"/>
                                <a:gd name="connsiteX0" fmla="*/ 53132 w 761700"/>
                                <a:gd name="connsiteY0" fmla="*/ 466763 h 570351"/>
                                <a:gd name="connsiteX1" fmla="*/ 669082 w 761700"/>
                                <a:gd name="connsiteY1" fmla="*/ 473113 h 570351"/>
                                <a:gd name="connsiteX2" fmla="*/ 367457 w 761700"/>
                                <a:gd name="connsiteY2" fmla="*/ 38 h 570351"/>
                                <a:gd name="connsiteX3" fmla="*/ 53132 w 761700"/>
                                <a:gd name="connsiteY3" fmla="*/ 466763 h 570351"/>
                                <a:gd name="connsiteX0" fmla="*/ 53132 w 760319"/>
                                <a:gd name="connsiteY0" fmla="*/ 466763 h 570351"/>
                                <a:gd name="connsiteX1" fmla="*/ 669082 w 760319"/>
                                <a:gd name="connsiteY1" fmla="*/ 473113 h 570351"/>
                                <a:gd name="connsiteX2" fmla="*/ 367457 w 760319"/>
                                <a:gd name="connsiteY2" fmla="*/ 38 h 570351"/>
                                <a:gd name="connsiteX3" fmla="*/ 53132 w 760319"/>
                                <a:gd name="connsiteY3" fmla="*/ 466763 h 570351"/>
                                <a:gd name="connsiteX0" fmla="*/ 53132 w 760319"/>
                                <a:gd name="connsiteY0" fmla="*/ 466763 h 570351"/>
                                <a:gd name="connsiteX1" fmla="*/ 669082 w 760319"/>
                                <a:gd name="connsiteY1" fmla="*/ 473113 h 570351"/>
                                <a:gd name="connsiteX2" fmla="*/ 367457 w 760319"/>
                                <a:gd name="connsiteY2" fmla="*/ 38 h 570351"/>
                                <a:gd name="connsiteX3" fmla="*/ 53132 w 760319"/>
                                <a:gd name="connsiteY3" fmla="*/ 466763 h 570351"/>
                                <a:gd name="connsiteX0" fmla="*/ 53132 w 731501"/>
                                <a:gd name="connsiteY0" fmla="*/ 466763 h 570351"/>
                                <a:gd name="connsiteX1" fmla="*/ 669082 w 731501"/>
                                <a:gd name="connsiteY1" fmla="*/ 473113 h 570351"/>
                                <a:gd name="connsiteX2" fmla="*/ 367457 w 731501"/>
                                <a:gd name="connsiteY2" fmla="*/ 38 h 570351"/>
                                <a:gd name="connsiteX3" fmla="*/ 53132 w 731501"/>
                                <a:gd name="connsiteY3" fmla="*/ 466763 h 570351"/>
                                <a:gd name="connsiteX0" fmla="*/ 53132 w 745175"/>
                                <a:gd name="connsiteY0" fmla="*/ 466763 h 570351"/>
                                <a:gd name="connsiteX1" fmla="*/ 669082 w 745175"/>
                                <a:gd name="connsiteY1" fmla="*/ 473113 h 570351"/>
                                <a:gd name="connsiteX2" fmla="*/ 367457 w 745175"/>
                                <a:gd name="connsiteY2" fmla="*/ 38 h 570351"/>
                                <a:gd name="connsiteX3" fmla="*/ 53132 w 745175"/>
                                <a:gd name="connsiteY3" fmla="*/ 466763 h 57035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745175" h="570351">
                                  <a:moveTo>
                                    <a:pt x="53132" y="466763"/>
                                  </a:moveTo>
                                  <a:cubicBezTo>
                                    <a:pt x="90174" y="589530"/>
                                    <a:pt x="571715" y="617046"/>
                                    <a:pt x="669082" y="473113"/>
                                  </a:cubicBezTo>
                                  <a:cubicBezTo>
                                    <a:pt x="863815" y="185246"/>
                                    <a:pt x="656382" y="3213"/>
                                    <a:pt x="367457" y="38"/>
                                  </a:cubicBezTo>
                                  <a:cubicBezTo>
                                    <a:pt x="78532" y="-3137"/>
                                    <a:pt x="-92918" y="193713"/>
                                    <a:pt x="53132" y="46676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bg2">
                                <a:lumMod val="90000"/>
                              </a:schemeClr>
                            </a:solidFill>
                            <a:ln w="254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1" lang="ja-JP" altLang="en-US" sz="1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游ゴシック" panose="020B0400000000000000" pitchFamily="50" charset="-128"/>
                                <a:cs typeface="+mn-cs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105" name="グループ化 104"/>
                        <p:cNvGrpSpPr/>
                        <p:nvPr/>
                      </p:nvGrpSpPr>
                      <p:grpSpPr>
                        <a:xfrm>
                          <a:off x="3095265" y="3715272"/>
                          <a:ext cx="221679" cy="126156"/>
                          <a:chOff x="3095265" y="3715272"/>
                          <a:chExt cx="221679" cy="126156"/>
                        </a:xfrm>
                      </p:grpSpPr>
                      <p:sp>
                        <p:nvSpPr>
                          <p:cNvPr id="106" name="楕円 105"/>
                          <p:cNvSpPr/>
                          <p:nvPr/>
                        </p:nvSpPr>
                        <p:spPr>
                          <a:xfrm>
                            <a:off x="3182967" y="3715272"/>
                            <a:ext cx="45719" cy="45719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7" name="楕円 106"/>
                          <p:cNvSpPr/>
                          <p:nvPr/>
                        </p:nvSpPr>
                        <p:spPr>
                          <a:xfrm>
                            <a:off x="3186147" y="3795709"/>
                            <a:ext cx="45719" cy="45719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8" name="楕円 107"/>
                          <p:cNvSpPr/>
                          <p:nvPr/>
                        </p:nvSpPr>
                        <p:spPr>
                          <a:xfrm>
                            <a:off x="3271225" y="3761212"/>
                            <a:ext cx="45719" cy="45719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9" name="楕円 108"/>
                          <p:cNvSpPr/>
                          <p:nvPr/>
                        </p:nvSpPr>
                        <p:spPr>
                          <a:xfrm>
                            <a:off x="3095265" y="3757664"/>
                            <a:ext cx="45719" cy="45719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4" name="グループ化 73"/>
                      <p:cNvGrpSpPr/>
                      <p:nvPr/>
                    </p:nvGrpSpPr>
                    <p:grpSpPr>
                      <a:xfrm>
                        <a:off x="2638104" y="4355842"/>
                        <a:ext cx="1033315" cy="1026574"/>
                        <a:chOff x="2638104" y="4355842"/>
                        <a:chExt cx="1033315" cy="1026574"/>
                      </a:xfrm>
                    </p:grpSpPr>
                    <p:sp>
                      <p:nvSpPr>
                        <p:cNvPr id="75" name="正方形/長方形 74"/>
                        <p:cNvSpPr/>
                        <p:nvPr/>
                      </p:nvSpPr>
                      <p:spPr>
                        <a:xfrm>
                          <a:off x="2842269" y="4772957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rgbClr val="B6A39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6" name="正方形/長方形 75"/>
                        <p:cNvSpPr/>
                        <p:nvPr/>
                      </p:nvSpPr>
                      <p:spPr>
                        <a:xfrm>
                          <a:off x="2994669" y="4925357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rgbClr val="B6A39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7" name="正方形/長方形 76"/>
                        <p:cNvSpPr/>
                        <p:nvPr/>
                      </p:nvSpPr>
                      <p:spPr>
                        <a:xfrm>
                          <a:off x="3163287" y="5118251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rgbClr val="B6A39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8" name="正方形/長方形 77"/>
                        <p:cNvSpPr/>
                        <p:nvPr/>
                      </p:nvSpPr>
                      <p:spPr>
                        <a:xfrm>
                          <a:off x="3316944" y="4865725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rgbClr val="B6A39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9" name="正方形/長方形 78"/>
                        <p:cNvSpPr/>
                        <p:nvPr/>
                      </p:nvSpPr>
                      <p:spPr>
                        <a:xfrm>
                          <a:off x="3523056" y="4987689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rgbClr val="B6A39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0" name="正方形/長方形 79"/>
                        <p:cNvSpPr/>
                        <p:nvPr/>
                      </p:nvSpPr>
                      <p:spPr>
                        <a:xfrm>
                          <a:off x="3601132" y="4519563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rgbClr val="B6A39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1" name="正方形/長方形 80"/>
                        <p:cNvSpPr/>
                        <p:nvPr/>
                      </p:nvSpPr>
                      <p:spPr>
                        <a:xfrm>
                          <a:off x="2850853" y="5236580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rgbClr val="B6A39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2" name="正方形/長方形 81"/>
                        <p:cNvSpPr/>
                        <p:nvPr/>
                      </p:nvSpPr>
                      <p:spPr>
                        <a:xfrm>
                          <a:off x="2788432" y="4578474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rgbClr val="B6A39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" name="正方形/長方形 82"/>
                        <p:cNvSpPr/>
                        <p:nvPr/>
                      </p:nvSpPr>
                      <p:spPr>
                        <a:xfrm>
                          <a:off x="3625700" y="4761331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rgbClr val="B6A39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84" name="グループ化 83"/>
                        <p:cNvGrpSpPr/>
                        <p:nvPr/>
                      </p:nvGrpSpPr>
                      <p:grpSpPr>
                        <a:xfrm rot="1091352">
                          <a:off x="2999388" y="4635505"/>
                          <a:ext cx="638475" cy="746911"/>
                          <a:chOff x="2442223" y="4731160"/>
                          <a:chExt cx="1026583" cy="1137198"/>
                        </a:xfrm>
                      </p:grpSpPr>
                      <p:sp>
                        <p:nvSpPr>
                          <p:cNvPr id="95" name="正方形/長方形 94"/>
                          <p:cNvSpPr/>
                          <p:nvPr/>
                        </p:nvSpPr>
                        <p:spPr>
                          <a:xfrm>
                            <a:off x="2442223" y="4801521"/>
                            <a:ext cx="45719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6" name="正方形/長方形 95"/>
                          <p:cNvSpPr/>
                          <p:nvPr/>
                        </p:nvSpPr>
                        <p:spPr>
                          <a:xfrm>
                            <a:off x="3147069" y="5077757"/>
                            <a:ext cx="45719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7" name="正方形/長方形 96"/>
                          <p:cNvSpPr/>
                          <p:nvPr/>
                        </p:nvSpPr>
                        <p:spPr>
                          <a:xfrm>
                            <a:off x="2696366" y="4922224"/>
                            <a:ext cx="45720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8" name="正方形/長方形 97"/>
                          <p:cNvSpPr/>
                          <p:nvPr/>
                        </p:nvSpPr>
                        <p:spPr>
                          <a:xfrm>
                            <a:off x="3423086" y="5027849"/>
                            <a:ext cx="45720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9" name="正方形/長方形 98"/>
                          <p:cNvSpPr/>
                          <p:nvPr/>
                        </p:nvSpPr>
                        <p:spPr>
                          <a:xfrm>
                            <a:off x="2634567" y="5196561"/>
                            <a:ext cx="45719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0" name="正方形/長方形 99"/>
                          <p:cNvSpPr/>
                          <p:nvPr/>
                        </p:nvSpPr>
                        <p:spPr>
                          <a:xfrm>
                            <a:off x="3046640" y="5822639"/>
                            <a:ext cx="45720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1" name="正方形/長方形 100"/>
                          <p:cNvSpPr/>
                          <p:nvPr/>
                        </p:nvSpPr>
                        <p:spPr>
                          <a:xfrm>
                            <a:off x="3060976" y="5342533"/>
                            <a:ext cx="45719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2" name="正方形/長方形 101"/>
                          <p:cNvSpPr/>
                          <p:nvPr/>
                        </p:nvSpPr>
                        <p:spPr>
                          <a:xfrm>
                            <a:off x="3391777" y="5420909"/>
                            <a:ext cx="45720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3" name="正方形/長方形 102"/>
                          <p:cNvSpPr/>
                          <p:nvPr/>
                        </p:nvSpPr>
                        <p:spPr>
                          <a:xfrm>
                            <a:off x="3214121" y="4731160"/>
                            <a:ext cx="45719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5" name="グループ化 84"/>
                        <p:cNvGrpSpPr/>
                        <p:nvPr/>
                      </p:nvGrpSpPr>
                      <p:grpSpPr>
                        <a:xfrm rot="14398451">
                          <a:off x="2707619" y="4286327"/>
                          <a:ext cx="813772" cy="952802"/>
                          <a:chOff x="2445755" y="4787250"/>
                          <a:chExt cx="1284212" cy="1393152"/>
                        </a:xfrm>
                      </p:grpSpPr>
                      <p:sp>
                        <p:nvSpPr>
                          <p:cNvPr id="86" name="正方形/長方形 85"/>
                          <p:cNvSpPr/>
                          <p:nvPr/>
                        </p:nvSpPr>
                        <p:spPr>
                          <a:xfrm>
                            <a:off x="3684249" y="5237553"/>
                            <a:ext cx="45718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7" name="正方形/長方形 86"/>
                          <p:cNvSpPr/>
                          <p:nvPr/>
                        </p:nvSpPr>
                        <p:spPr>
                          <a:xfrm>
                            <a:off x="2903280" y="4997924"/>
                            <a:ext cx="45719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" name="正方形/長方形 87"/>
                          <p:cNvSpPr/>
                          <p:nvPr/>
                        </p:nvSpPr>
                        <p:spPr>
                          <a:xfrm>
                            <a:off x="3058839" y="6134683"/>
                            <a:ext cx="45722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" name="正方形/長方形 88"/>
                          <p:cNvSpPr/>
                          <p:nvPr/>
                        </p:nvSpPr>
                        <p:spPr>
                          <a:xfrm>
                            <a:off x="3469344" y="5018125"/>
                            <a:ext cx="45719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" name="正方形/長方形 89"/>
                          <p:cNvSpPr/>
                          <p:nvPr/>
                        </p:nvSpPr>
                        <p:spPr>
                          <a:xfrm>
                            <a:off x="2984847" y="5927936"/>
                            <a:ext cx="45718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" name="正方形/長方形 90"/>
                          <p:cNvSpPr/>
                          <p:nvPr/>
                        </p:nvSpPr>
                        <p:spPr>
                          <a:xfrm>
                            <a:off x="2637361" y="5486038"/>
                            <a:ext cx="45721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" name="正方形/長方形 91"/>
                          <p:cNvSpPr/>
                          <p:nvPr/>
                        </p:nvSpPr>
                        <p:spPr>
                          <a:xfrm>
                            <a:off x="2445755" y="5031323"/>
                            <a:ext cx="45719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3" name="正方形/長方形 92"/>
                          <p:cNvSpPr/>
                          <p:nvPr/>
                        </p:nvSpPr>
                        <p:spPr>
                          <a:xfrm>
                            <a:off x="3265848" y="5284849"/>
                            <a:ext cx="45721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4" name="正方形/長方形 93"/>
                          <p:cNvSpPr/>
                          <p:nvPr/>
                        </p:nvSpPr>
                        <p:spPr>
                          <a:xfrm>
                            <a:off x="2802313" y="4787250"/>
                            <a:ext cx="45719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" name="グループ化 3"/>
                    <p:cNvGrpSpPr/>
                    <p:nvPr/>
                  </p:nvGrpSpPr>
                  <p:grpSpPr>
                    <a:xfrm>
                      <a:off x="1990515" y="3136959"/>
                      <a:ext cx="1055069" cy="1755016"/>
                      <a:chOff x="2610527" y="3645560"/>
                      <a:chExt cx="1109044" cy="1820076"/>
                    </a:xfrm>
                  </p:grpSpPr>
                  <p:grpSp>
                    <p:nvGrpSpPr>
                      <p:cNvPr id="31" name="グループ化 30"/>
                      <p:cNvGrpSpPr/>
                      <p:nvPr/>
                    </p:nvGrpSpPr>
                    <p:grpSpPr>
                      <a:xfrm>
                        <a:off x="2656081" y="3645560"/>
                        <a:ext cx="1063490" cy="1820076"/>
                        <a:chOff x="2656081" y="3645560"/>
                        <a:chExt cx="1063490" cy="1820076"/>
                      </a:xfrm>
                    </p:grpSpPr>
                    <p:grpSp>
                      <p:nvGrpSpPr>
                        <p:cNvPr id="62" name="グループ化 61"/>
                        <p:cNvGrpSpPr/>
                        <p:nvPr/>
                      </p:nvGrpSpPr>
                      <p:grpSpPr>
                        <a:xfrm>
                          <a:off x="2656081" y="3645560"/>
                          <a:ext cx="1063490" cy="1820076"/>
                          <a:chOff x="3226941" y="3324186"/>
                          <a:chExt cx="1063490" cy="1820076"/>
                        </a:xfrm>
                      </p:grpSpPr>
                      <p:sp>
                        <p:nvSpPr>
                          <p:cNvPr id="68" name="フリーフォーム 67"/>
                          <p:cNvSpPr/>
                          <p:nvPr/>
                        </p:nvSpPr>
                        <p:spPr>
                          <a:xfrm>
                            <a:off x="3230555" y="3977170"/>
                            <a:ext cx="1055504" cy="1167092"/>
                          </a:xfrm>
                          <a:custGeom>
                            <a:avLst/>
                            <a:gdLst>
                              <a:gd name="connsiteX0" fmla="*/ 314960 w 762000"/>
                              <a:gd name="connsiteY0" fmla="*/ 0 h 1412240"/>
                              <a:gd name="connsiteX1" fmla="*/ 0 w 762000"/>
                              <a:gd name="connsiteY1" fmla="*/ 1381760 h 1412240"/>
                              <a:gd name="connsiteX2" fmla="*/ 762000 w 762000"/>
                              <a:gd name="connsiteY2" fmla="*/ 1412240 h 1412240"/>
                              <a:gd name="connsiteX3" fmla="*/ 314960 w 762000"/>
                              <a:gd name="connsiteY3" fmla="*/ 0 h 1412240"/>
                              <a:gd name="connsiteX0" fmla="*/ 314960 w 723900"/>
                              <a:gd name="connsiteY0" fmla="*/ 0 h 1390015"/>
                              <a:gd name="connsiteX1" fmla="*/ 0 w 723900"/>
                              <a:gd name="connsiteY1" fmla="*/ 1381760 h 1390015"/>
                              <a:gd name="connsiteX2" fmla="*/ 723900 w 723900"/>
                              <a:gd name="connsiteY2" fmla="*/ 1390015 h 1390015"/>
                              <a:gd name="connsiteX3" fmla="*/ 314960 w 723900"/>
                              <a:gd name="connsiteY3" fmla="*/ 0 h 1390015"/>
                              <a:gd name="connsiteX0" fmla="*/ 334010 w 742950"/>
                              <a:gd name="connsiteY0" fmla="*/ 0 h 1403985"/>
                              <a:gd name="connsiteX1" fmla="*/ 0 w 742950"/>
                              <a:gd name="connsiteY1" fmla="*/ 1403985 h 1403985"/>
                              <a:gd name="connsiteX2" fmla="*/ 742950 w 742950"/>
                              <a:gd name="connsiteY2" fmla="*/ 1390015 h 1403985"/>
                              <a:gd name="connsiteX3" fmla="*/ 334010 w 742950"/>
                              <a:gd name="connsiteY3" fmla="*/ 0 h 1403985"/>
                              <a:gd name="connsiteX0" fmla="*/ 334010 w 746125"/>
                              <a:gd name="connsiteY0" fmla="*/ 0 h 1409065"/>
                              <a:gd name="connsiteX1" fmla="*/ 0 w 746125"/>
                              <a:gd name="connsiteY1" fmla="*/ 1403985 h 1409065"/>
                              <a:gd name="connsiteX2" fmla="*/ 746125 w 746125"/>
                              <a:gd name="connsiteY2" fmla="*/ 1409065 h 1409065"/>
                              <a:gd name="connsiteX3" fmla="*/ 334010 w 746125"/>
                              <a:gd name="connsiteY3" fmla="*/ 0 h 1409065"/>
                              <a:gd name="connsiteX0" fmla="*/ 334010 w 752475"/>
                              <a:gd name="connsiteY0" fmla="*/ 0 h 1403985"/>
                              <a:gd name="connsiteX1" fmla="*/ 0 w 752475"/>
                              <a:gd name="connsiteY1" fmla="*/ 1403985 h 1403985"/>
                              <a:gd name="connsiteX2" fmla="*/ 752475 w 752475"/>
                              <a:gd name="connsiteY2" fmla="*/ 1399540 h 1403985"/>
                              <a:gd name="connsiteX3" fmla="*/ 334010 w 752475"/>
                              <a:gd name="connsiteY3" fmla="*/ 0 h 1403985"/>
                              <a:gd name="connsiteX0" fmla="*/ 334010 w 746125"/>
                              <a:gd name="connsiteY0" fmla="*/ 0 h 1405890"/>
                              <a:gd name="connsiteX1" fmla="*/ 0 w 746125"/>
                              <a:gd name="connsiteY1" fmla="*/ 1403985 h 1405890"/>
                              <a:gd name="connsiteX2" fmla="*/ 746125 w 746125"/>
                              <a:gd name="connsiteY2" fmla="*/ 1405890 h 1405890"/>
                              <a:gd name="connsiteX3" fmla="*/ 334010 w 746125"/>
                              <a:gd name="connsiteY3" fmla="*/ 0 h 1405890"/>
                              <a:gd name="connsiteX0" fmla="*/ 343535 w 755650"/>
                              <a:gd name="connsiteY0" fmla="*/ 0 h 1405890"/>
                              <a:gd name="connsiteX1" fmla="*/ 0 w 755650"/>
                              <a:gd name="connsiteY1" fmla="*/ 1403985 h 1405890"/>
                              <a:gd name="connsiteX2" fmla="*/ 755650 w 755650"/>
                              <a:gd name="connsiteY2" fmla="*/ 1405890 h 1405890"/>
                              <a:gd name="connsiteX3" fmla="*/ 343535 w 755650"/>
                              <a:gd name="connsiteY3" fmla="*/ 0 h 1405890"/>
                              <a:gd name="connsiteX0" fmla="*/ 334010 w 746125"/>
                              <a:gd name="connsiteY0" fmla="*/ 0 h 1405890"/>
                              <a:gd name="connsiteX1" fmla="*/ 0 w 746125"/>
                              <a:gd name="connsiteY1" fmla="*/ 1403985 h 1405890"/>
                              <a:gd name="connsiteX2" fmla="*/ 746125 w 746125"/>
                              <a:gd name="connsiteY2" fmla="*/ 1405890 h 1405890"/>
                              <a:gd name="connsiteX3" fmla="*/ 334010 w 746125"/>
                              <a:gd name="connsiteY3" fmla="*/ 0 h 1405890"/>
                              <a:gd name="connsiteX0" fmla="*/ 334010 w 742950"/>
                              <a:gd name="connsiteY0" fmla="*/ 0 h 1403985"/>
                              <a:gd name="connsiteX1" fmla="*/ 0 w 742950"/>
                              <a:gd name="connsiteY1" fmla="*/ 1403985 h 1403985"/>
                              <a:gd name="connsiteX2" fmla="*/ 742950 w 742950"/>
                              <a:gd name="connsiteY2" fmla="*/ 1396365 h 1403985"/>
                              <a:gd name="connsiteX3" fmla="*/ 334010 w 742950"/>
                              <a:gd name="connsiteY3" fmla="*/ 0 h 1403985"/>
                              <a:gd name="connsiteX0" fmla="*/ 334010 w 735806"/>
                              <a:gd name="connsiteY0" fmla="*/ 0 h 1405890"/>
                              <a:gd name="connsiteX1" fmla="*/ 0 w 735806"/>
                              <a:gd name="connsiteY1" fmla="*/ 1403985 h 1405890"/>
                              <a:gd name="connsiteX2" fmla="*/ 735806 w 735806"/>
                              <a:gd name="connsiteY2" fmla="*/ 1405890 h 1405890"/>
                              <a:gd name="connsiteX3" fmla="*/ 334010 w 735806"/>
                              <a:gd name="connsiteY3" fmla="*/ 0 h 1405890"/>
                              <a:gd name="connsiteX0" fmla="*/ 334010 w 740569"/>
                              <a:gd name="connsiteY0" fmla="*/ 0 h 1403985"/>
                              <a:gd name="connsiteX1" fmla="*/ 0 w 740569"/>
                              <a:gd name="connsiteY1" fmla="*/ 1403985 h 1403985"/>
                              <a:gd name="connsiteX2" fmla="*/ 740569 w 740569"/>
                              <a:gd name="connsiteY2" fmla="*/ 1401127 h 1403985"/>
                              <a:gd name="connsiteX3" fmla="*/ 334010 w 740569"/>
                              <a:gd name="connsiteY3" fmla="*/ 0 h 1403985"/>
                              <a:gd name="connsiteX0" fmla="*/ 369729 w 740569"/>
                              <a:gd name="connsiteY0" fmla="*/ 0 h 1349216"/>
                              <a:gd name="connsiteX1" fmla="*/ 0 w 740569"/>
                              <a:gd name="connsiteY1" fmla="*/ 1349216 h 1349216"/>
                              <a:gd name="connsiteX2" fmla="*/ 740569 w 740569"/>
                              <a:gd name="connsiteY2" fmla="*/ 1346358 h 1349216"/>
                              <a:gd name="connsiteX3" fmla="*/ 369729 w 740569"/>
                              <a:gd name="connsiteY3" fmla="*/ 0 h 1349216"/>
                              <a:gd name="connsiteX0" fmla="*/ 369729 w 740569"/>
                              <a:gd name="connsiteY0" fmla="*/ 0 h 1427747"/>
                              <a:gd name="connsiteX1" fmla="*/ 0 w 740569"/>
                              <a:gd name="connsiteY1" fmla="*/ 1349216 h 1427747"/>
                              <a:gd name="connsiteX2" fmla="*/ 740569 w 740569"/>
                              <a:gd name="connsiteY2" fmla="*/ 1346358 h 1427747"/>
                              <a:gd name="connsiteX3" fmla="*/ 369729 w 740569"/>
                              <a:gd name="connsiteY3" fmla="*/ 0 h 1427747"/>
                              <a:gd name="connsiteX0" fmla="*/ 369729 w 740569"/>
                              <a:gd name="connsiteY0" fmla="*/ 0 h 1453553"/>
                              <a:gd name="connsiteX1" fmla="*/ 0 w 740569"/>
                              <a:gd name="connsiteY1" fmla="*/ 1349216 h 1453553"/>
                              <a:gd name="connsiteX2" fmla="*/ 740569 w 740569"/>
                              <a:gd name="connsiteY2" fmla="*/ 1346358 h 1453553"/>
                              <a:gd name="connsiteX3" fmla="*/ 369729 w 740569"/>
                              <a:gd name="connsiteY3" fmla="*/ 0 h 1453553"/>
                              <a:gd name="connsiteX0" fmla="*/ 369729 w 740569"/>
                              <a:gd name="connsiteY0" fmla="*/ 0 h 1451561"/>
                              <a:gd name="connsiteX1" fmla="*/ 0 w 740569"/>
                              <a:gd name="connsiteY1" fmla="*/ 1349216 h 1451561"/>
                              <a:gd name="connsiteX2" fmla="*/ 740569 w 740569"/>
                              <a:gd name="connsiteY2" fmla="*/ 1346358 h 1451561"/>
                              <a:gd name="connsiteX3" fmla="*/ 369729 w 740569"/>
                              <a:gd name="connsiteY3" fmla="*/ 0 h 1451561"/>
                              <a:gd name="connsiteX0" fmla="*/ 369729 w 740569"/>
                              <a:gd name="connsiteY0" fmla="*/ 0 h 1457555"/>
                              <a:gd name="connsiteX1" fmla="*/ 0 w 740569"/>
                              <a:gd name="connsiteY1" fmla="*/ 1349216 h 1457555"/>
                              <a:gd name="connsiteX2" fmla="*/ 740569 w 740569"/>
                              <a:gd name="connsiteY2" fmla="*/ 1346358 h 1457555"/>
                              <a:gd name="connsiteX3" fmla="*/ 369729 w 740569"/>
                              <a:gd name="connsiteY3" fmla="*/ 0 h 1457555"/>
                              <a:gd name="connsiteX0" fmla="*/ 369729 w 740569"/>
                              <a:gd name="connsiteY0" fmla="*/ 0 h 1475008"/>
                              <a:gd name="connsiteX1" fmla="*/ 0 w 740569"/>
                              <a:gd name="connsiteY1" fmla="*/ 1349216 h 1475008"/>
                              <a:gd name="connsiteX2" fmla="*/ 740569 w 740569"/>
                              <a:gd name="connsiteY2" fmla="*/ 1346358 h 1475008"/>
                              <a:gd name="connsiteX3" fmla="*/ 369729 w 740569"/>
                              <a:gd name="connsiteY3" fmla="*/ 0 h 1475008"/>
                              <a:gd name="connsiteX0" fmla="*/ 369729 w 740569"/>
                              <a:gd name="connsiteY0" fmla="*/ 0 h 1466017"/>
                              <a:gd name="connsiteX1" fmla="*/ 0 w 740569"/>
                              <a:gd name="connsiteY1" fmla="*/ 1349216 h 1466017"/>
                              <a:gd name="connsiteX2" fmla="*/ 740569 w 740569"/>
                              <a:gd name="connsiteY2" fmla="*/ 1346358 h 1466017"/>
                              <a:gd name="connsiteX3" fmla="*/ 369729 w 740569"/>
                              <a:gd name="connsiteY3" fmla="*/ 0 h 1466017"/>
                              <a:gd name="connsiteX0" fmla="*/ 369729 w 740569"/>
                              <a:gd name="connsiteY0" fmla="*/ 0 h 1461175"/>
                              <a:gd name="connsiteX1" fmla="*/ 0 w 740569"/>
                              <a:gd name="connsiteY1" fmla="*/ 1349216 h 1461175"/>
                              <a:gd name="connsiteX2" fmla="*/ 740569 w 740569"/>
                              <a:gd name="connsiteY2" fmla="*/ 1346358 h 1461175"/>
                              <a:gd name="connsiteX3" fmla="*/ 369729 w 740569"/>
                              <a:gd name="connsiteY3" fmla="*/ 0 h 1461175"/>
                              <a:gd name="connsiteX0" fmla="*/ 369729 w 740569"/>
                              <a:gd name="connsiteY0" fmla="*/ 0 h 1463106"/>
                              <a:gd name="connsiteX1" fmla="*/ 0 w 740569"/>
                              <a:gd name="connsiteY1" fmla="*/ 1349216 h 1463106"/>
                              <a:gd name="connsiteX2" fmla="*/ 740569 w 740569"/>
                              <a:gd name="connsiteY2" fmla="*/ 1346358 h 1463106"/>
                              <a:gd name="connsiteX3" fmla="*/ 369729 w 740569"/>
                              <a:gd name="connsiteY3" fmla="*/ 0 h 1463106"/>
                              <a:gd name="connsiteX0" fmla="*/ 369729 w 740569"/>
                              <a:gd name="connsiteY0" fmla="*/ 0 h 1461175"/>
                              <a:gd name="connsiteX1" fmla="*/ 0 w 740569"/>
                              <a:gd name="connsiteY1" fmla="*/ 1349216 h 1461175"/>
                              <a:gd name="connsiteX2" fmla="*/ 740569 w 740569"/>
                              <a:gd name="connsiteY2" fmla="*/ 1346358 h 1461175"/>
                              <a:gd name="connsiteX3" fmla="*/ 369729 w 740569"/>
                              <a:gd name="connsiteY3" fmla="*/ 0 h 1461175"/>
                              <a:gd name="connsiteX0" fmla="*/ 369729 w 740569"/>
                              <a:gd name="connsiteY0" fmla="*/ 0 h 1465277"/>
                              <a:gd name="connsiteX1" fmla="*/ 0 w 740569"/>
                              <a:gd name="connsiteY1" fmla="*/ 1349216 h 1465277"/>
                              <a:gd name="connsiteX2" fmla="*/ 740569 w 740569"/>
                              <a:gd name="connsiteY2" fmla="*/ 1346358 h 1465277"/>
                              <a:gd name="connsiteX3" fmla="*/ 369729 w 740569"/>
                              <a:gd name="connsiteY3" fmla="*/ 0 h 1465277"/>
                              <a:gd name="connsiteX0" fmla="*/ 369729 w 740569"/>
                              <a:gd name="connsiteY0" fmla="*/ 0 h 1458709"/>
                              <a:gd name="connsiteX1" fmla="*/ 0 w 740569"/>
                              <a:gd name="connsiteY1" fmla="*/ 1349216 h 1458709"/>
                              <a:gd name="connsiteX2" fmla="*/ 740569 w 740569"/>
                              <a:gd name="connsiteY2" fmla="*/ 1346358 h 1458709"/>
                              <a:gd name="connsiteX3" fmla="*/ 369729 w 740569"/>
                              <a:gd name="connsiteY3" fmla="*/ 0 h 1458709"/>
                              <a:gd name="connsiteX0" fmla="*/ 369729 w 740569"/>
                              <a:gd name="connsiteY0" fmla="*/ 0 h 1463387"/>
                              <a:gd name="connsiteX1" fmla="*/ 0 w 740569"/>
                              <a:gd name="connsiteY1" fmla="*/ 1349216 h 1463387"/>
                              <a:gd name="connsiteX2" fmla="*/ 740569 w 740569"/>
                              <a:gd name="connsiteY2" fmla="*/ 1346358 h 1463387"/>
                              <a:gd name="connsiteX3" fmla="*/ 369729 w 740569"/>
                              <a:gd name="connsiteY3" fmla="*/ 0 h 1463387"/>
                              <a:gd name="connsiteX0" fmla="*/ 369729 w 740569"/>
                              <a:gd name="connsiteY0" fmla="*/ 0 h 1464226"/>
                              <a:gd name="connsiteX1" fmla="*/ 0 w 740569"/>
                              <a:gd name="connsiteY1" fmla="*/ 1349216 h 1464226"/>
                              <a:gd name="connsiteX2" fmla="*/ 740569 w 740569"/>
                              <a:gd name="connsiteY2" fmla="*/ 1346358 h 1464226"/>
                              <a:gd name="connsiteX3" fmla="*/ 369729 w 740569"/>
                              <a:gd name="connsiteY3" fmla="*/ 0 h 1464226"/>
                              <a:gd name="connsiteX0" fmla="*/ 369729 w 884308"/>
                              <a:gd name="connsiteY0" fmla="*/ 0 h 1464226"/>
                              <a:gd name="connsiteX1" fmla="*/ 0 w 884308"/>
                              <a:gd name="connsiteY1" fmla="*/ 1349216 h 1464226"/>
                              <a:gd name="connsiteX2" fmla="*/ 740569 w 884308"/>
                              <a:gd name="connsiteY2" fmla="*/ 1346358 h 1464226"/>
                              <a:gd name="connsiteX3" fmla="*/ 369729 w 884308"/>
                              <a:gd name="connsiteY3" fmla="*/ 0 h 1464226"/>
                              <a:gd name="connsiteX0" fmla="*/ 369729 w 880371"/>
                              <a:gd name="connsiteY0" fmla="*/ 0 h 1464226"/>
                              <a:gd name="connsiteX1" fmla="*/ 0 w 880371"/>
                              <a:gd name="connsiteY1" fmla="*/ 1349216 h 1464226"/>
                              <a:gd name="connsiteX2" fmla="*/ 740569 w 880371"/>
                              <a:gd name="connsiteY2" fmla="*/ 1346358 h 1464226"/>
                              <a:gd name="connsiteX3" fmla="*/ 369729 w 880371"/>
                              <a:gd name="connsiteY3" fmla="*/ 0 h 1464226"/>
                              <a:gd name="connsiteX0" fmla="*/ 456869 w 967511"/>
                              <a:gd name="connsiteY0" fmla="*/ 0 h 1464226"/>
                              <a:gd name="connsiteX1" fmla="*/ 87140 w 967511"/>
                              <a:gd name="connsiteY1" fmla="*/ 1349216 h 1464226"/>
                              <a:gd name="connsiteX2" fmla="*/ 827709 w 967511"/>
                              <a:gd name="connsiteY2" fmla="*/ 1346358 h 1464226"/>
                              <a:gd name="connsiteX3" fmla="*/ 456869 w 967511"/>
                              <a:gd name="connsiteY3" fmla="*/ 0 h 1464226"/>
                              <a:gd name="connsiteX0" fmla="*/ 476649 w 968249"/>
                              <a:gd name="connsiteY0" fmla="*/ 0 h 1464226"/>
                              <a:gd name="connsiteX1" fmla="*/ 84695 w 968249"/>
                              <a:gd name="connsiteY1" fmla="*/ 1349216 h 1464226"/>
                              <a:gd name="connsiteX2" fmla="*/ 825264 w 968249"/>
                              <a:gd name="connsiteY2" fmla="*/ 1346358 h 1464226"/>
                              <a:gd name="connsiteX3" fmla="*/ 476649 w 968249"/>
                              <a:gd name="connsiteY3" fmla="*/ 0 h 1464226"/>
                              <a:gd name="connsiteX0" fmla="*/ 476649 w 968249"/>
                              <a:gd name="connsiteY0" fmla="*/ 0 h 1464226"/>
                              <a:gd name="connsiteX1" fmla="*/ 84695 w 968249"/>
                              <a:gd name="connsiteY1" fmla="*/ 1349216 h 1464226"/>
                              <a:gd name="connsiteX2" fmla="*/ 825264 w 968249"/>
                              <a:gd name="connsiteY2" fmla="*/ 1346358 h 1464226"/>
                              <a:gd name="connsiteX3" fmla="*/ 476649 w 968249"/>
                              <a:gd name="connsiteY3" fmla="*/ 0 h 1464226"/>
                              <a:gd name="connsiteX0" fmla="*/ 468155 w 967899"/>
                              <a:gd name="connsiteY0" fmla="*/ 0 h 1461051"/>
                              <a:gd name="connsiteX1" fmla="*/ 85726 w 967899"/>
                              <a:gd name="connsiteY1" fmla="*/ 1346041 h 1461051"/>
                              <a:gd name="connsiteX2" fmla="*/ 826295 w 967899"/>
                              <a:gd name="connsiteY2" fmla="*/ 1343183 h 1461051"/>
                              <a:gd name="connsiteX3" fmla="*/ 468155 w 967899"/>
                              <a:gd name="connsiteY3" fmla="*/ 0 h 1461051"/>
                              <a:gd name="connsiteX0" fmla="*/ 468155 w 1044234"/>
                              <a:gd name="connsiteY0" fmla="*/ 1302 h 1462353"/>
                              <a:gd name="connsiteX1" fmla="*/ 85726 w 1044234"/>
                              <a:gd name="connsiteY1" fmla="*/ 1347343 h 1462353"/>
                              <a:gd name="connsiteX2" fmla="*/ 826295 w 1044234"/>
                              <a:gd name="connsiteY2" fmla="*/ 1344485 h 1462353"/>
                              <a:gd name="connsiteX3" fmla="*/ 468155 w 1044234"/>
                              <a:gd name="connsiteY3" fmla="*/ 1302 h 1462353"/>
                              <a:gd name="connsiteX0" fmla="*/ 468155 w 1044234"/>
                              <a:gd name="connsiteY0" fmla="*/ 1302 h 1462353"/>
                              <a:gd name="connsiteX1" fmla="*/ 85726 w 1044234"/>
                              <a:gd name="connsiteY1" fmla="*/ 1347343 h 1462353"/>
                              <a:gd name="connsiteX2" fmla="*/ 826295 w 1044234"/>
                              <a:gd name="connsiteY2" fmla="*/ 1344485 h 1462353"/>
                              <a:gd name="connsiteX3" fmla="*/ 468155 w 1044234"/>
                              <a:gd name="connsiteY3" fmla="*/ 1302 h 1462353"/>
                              <a:gd name="connsiteX0" fmla="*/ 430876 w 1006955"/>
                              <a:gd name="connsiteY0" fmla="*/ 1302 h 1462353"/>
                              <a:gd name="connsiteX1" fmla="*/ 48447 w 1006955"/>
                              <a:gd name="connsiteY1" fmla="*/ 1347343 h 1462353"/>
                              <a:gd name="connsiteX2" fmla="*/ 789016 w 1006955"/>
                              <a:gd name="connsiteY2" fmla="*/ 1344485 h 1462353"/>
                              <a:gd name="connsiteX3" fmla="*/ 430876 w 1006955"/>
                              <a:gd name="connsiteY3" fmla="*/ 1302 h 1462353"/>
                              <a:gd name="connsiteX0" fmla="*/ 432479 w 1010102"/>
                              <a:gd name="connsiteY0" fmla="*/ 115 h 1461166"/>
                              <a:gd name="connsiteX1" fmla="*/ 50050 w 1010102"/>
                              <a:gd name="connsiteY1" fmla="*/ 1346156 h 1461166"/>
                              <a:gd name="connsiteX2" fmla="*/ 790619 w 1010102"/>
                              <a:gd name="connsiteY2" fmla="*/ 1343298 h 1461166"/>
                              <a:gd name="connsiteX3" fmla="*/ 432479 w 1010102"/>
                              <a:gd name="connsiteY3" fmla="*/ 115 h 1461166"/>
                              <a:gd name="connsiteX0" fmla="*/ 478597 w 1096924"/>
                              <a:gd name="connsiteY0" fmla="*/ 61 h 1461112"/>
                              <a:gd name="connsiteX1" fmla="*/ 96168 w 1096924"/>
                              <a:gd name="connsiteY1" fmla="*/ 1346102 h 1461112"/>
                              <a:gd name="connsiteX2" fmla="*/ 836737 w 1096924"/>
                              <a:gd name="connsiteY2" fmla="*/ 1343244 h 1461112"/>
                              <a:gd name="connsiteX3" fmla="*/ 478597 w 1096924"/>
                              <a:gd name="connsiteY3" fmla="*/ 61 h 1461112"/>
                              <a:gd name="connsiteX0" fmla="*/ 478597 w 1037126"/>
                              <a:gd name="connsiteY0" fmla="*/ 48 h 1461099"/>
                              <a:gd name="connsiteX1" fmla="*/ 96168 w 1037126"/>
                              <a:gd name="connsiteY1" fmla="*/ 1346089 h 1461099"/>
                              <a:gd name="connsiteX2" fmla="*/ 836737 w 1037126"/>
                              <a:gd name="connsiteY2" fmla="*/ 1343231 h 1461099"/>
                              <a:gd name="connsiteX3" fmla="*/ 478597 w 1037126"/>
                              <a:gd name="connsiteY3" fmla="*/ 48 h 1461099"/>
                              <a:gd name="connsiteX0" fmla="*/ 573080 w 1131609"/>
                              <a:gd name="connsiteY0" fmla="*/ 48 h 1461099"/>
                              <a:gd name="connsiteX1" fmla="*/ 190651 w 1131609"/>
                              <a:gd name="connsiteY1" fmla="*/ 1346089 h 1461099"/>
                              <a:gd name="connsiteX2" fmla="*/ 931220 w 1131609"/>
                              <a:gd name="connsiteY2" fmla="*/ 1343231 h 1461099"/>
                              <a:gd name="connsiteX3" fmla="*/ 573080 w 1131609"/>
                              <a:gd name="connsiteY3" fmla="*/ 48 h 1461099"/>
                              <a:gd name="connsiteX0" fmla="*/ 573080 w 1131609"/>
                              <a:gd name="connsiteY0" fmla="*/ 48 h 1486288"/>
                              <a:gd name="connsiteX1" fmla="*/ 190651 w 1131609"/>
                              <a:gd name="connsiteY1" fmla="*/ 1346089 h 1486288"/>
                              <a:gd name="connsiteX2" fmla="*/ 931220 w 1131609"/>
                              <a:gd name="connsiteY2" fmla="*/ 1343231 h 1486288"/>
                              <a:gd name="connsiteX3" fmla="*/ 573080 w 1131609"/>
                              <a:gd name="connsiteY3" fmla="*/ 48 h 1486288"/>
                              <a:gd name="connsiteX0" fmla="*/ 573080 w 1131609"/>
                              <a:gd name="connsiteY0" fmla="*/ 48 h 1468932"/>
                              <a:gd name="connsiteX1" fmla="*/ 190651 w 1131609"/>
                              <a:gd name="connsiteY1" fmla="*/ 1346089 h 1468932"/>
                              <a:gd name="connsiteX2" fmla="*/ 931220 w 1131609"/>
                              <a:gd name="connsiteY2" fmla="*/ 1343231 h 1468932"/>
                              <a:gd name="connsiteX3" fmla="*/ 573080 w 1131609"/>
                              <a:gd name="connsiteY3" fmla="*/ 48 h 1468932"/>
                              <a:gd name="connsiteX0" fmla="*/ 573080 w 1131609"/>
                              <a:gd name="connsiteY0" fmla="*/ 48 h 1468932"/>
                              <a:gd name="connsiteX1" fmla="*/ 190651 w 1131609"/>
                              <a:gd name="connsiteY1" fmla="*/ 1346089 h 1468932"/>
                              <a:gd name="connsiteX2" fmla="*/ 931220 w 1131609"/>
                              <a:gd name="connsiteY2" fmla="*/ 1343231 h 1468932"/>
                              <a:gd name="connsiteX3" fmla="*/ 573080 w 1131609"/>
                              <a:gd name="connsiteY3" fmla="*/ 48 h 1468932"/>
                              <a:gd name="connsiteX0" fmla="*/ 573080 w 1131609"/>
                              <a:gd name="connsiteY0" fmla="*/ 48 h 1442977"/>
                              <a:gd name="connsiteX1" fmla="*/ 190651 w 1131609"/>
                              <a:gd name="connsiteY1" fmla="*/ 1346089 h 1442977"/>
                              <a:gd name="connsiteX2" fmla="*/ 931220 w 1131609"/>
                              <a:gd name="connsiteY2" fmla="*/ 1343231 h 1442977"/>
                              <a:gd name="connsiteX3" fmla="*/ 573080 w 1131609"/>
                              <a:gd name="connsiteY3" fmla="*/ 48 h 1442977"/>
                              <a:gd name="connsiteX0" fmla="*/ 570357 w 1128886"/>
                              <a:gd name="connsiteY0" fmla="*/ 48 h 1442977"/>
                              <a:gd name="connsiteX1" fmla="*/ 187928 w 1128886"/>
                              <a:gd name="connsiteY1" fmla="*/ 1346089 h 1442977"/>
                              <a:gd name="connsiteX2" fmla="*/ 928497 w 1128886"/>
                              <a:gd name="connsiteY2" fmla="*/ 1343231 h 1442977"/>
                              <a:gd name="connsiteX3" fmla="*/ 570357 w 1128886"/>
                              <a:gd name="connsiteY3" fmla="*/ 48 h 1442977"/>
                              <a:gd name="connsiteX0" fmla="*/ 564916 w 1123445"/>
                              <a:gd name="connsiteY0" fmla="*/ 48 h 1442977"/>
                              <a:gd name="connsiteX1" fmla="*/ 182487 w 1123445"/>
                              <a:gd name="connsiteY1" fmla="*/ 1346089 h 1442977"/>
                              <a:gd name="connsiteX2" fmla="*/ 923056 w 1123445"/>
                              <a:gd name="connsiteY2" fmla="*/ 1343231 h 1442977"/>
                              <a:gd name="connsiteX3" fmla="*/ 564916 w 1123445"/>
                              <a:gd name="connsiteY3" fmla="*/ 48 h 1442977"/>
                              <a:gd name="connsiteX0" fmla="*/ 564916 w 1123445"/>
                              <a:gd name="connsiteY0" fmla="*/ 48 h 1443945"/>
                              <a:gd name="connsiteX1" fmla="*/ 182487 w 1123445"/>
                              <a:gd name="connsiteY1" fmla="*/ 1346089 h 1443945"/>
                              <a:gd name="connsiteX2" fmla="*/ 923056 w 1123445"/>
                              <a:gd name="connsiteY2" fmla="*/ 1343231 h 1443945"/>
                              <a:gd name="connsiteX3" fmla="*/ 564916 w 1123445"/>
                              <a:gd name="connsiteY3" fmla="*/ 48 h 1443945"/>
                              <a:gd name="connsiteX0" fmla="*/ 564916 w 1123445"/>
                              <a:gd name="connsiteY0" fmla="*/ 48 h 1449956"/>
                              <a:gd name="connsiteX1" fmla="*/ 182487 w 1123445"/>
                              <a:gd name="connsiteY1" fmla="*/ 1346089 h 1449956"/>
                              <a:gd name="connsiteX2" fmla="*/ 923056 w 1123445"/>
                              <a:gd name="connsiteY2" fmla="*/ 1343231 h 1449956"/>
                              <a:gd name="connsiteX3" fmla="*/ 564916 w 1123445"/>
                              <a:gd name="connsiteY3" fmla="*/ 48 h 1449956"/>
                              <a:gd name="connsiteX0" fmla="*/ 564916 w 1123445"/>
                              <a:gd name="connsiteY0" fmla="*/ 48 h 1449956"/>
                              <a:gd name="connsiteX1" fmla="*/ 182487 w 1123445"/>
                              <a:gd name="connsiteY1" fmla="*/ 1346089 h 1449956"/>
                              <a:gd name="connsiteX2" fmla="*/ 923056 w 1123445"/>
                              <a:gd name="connsiteY2" fmla="*/ 1343231 h 1449956"/>
                              <a:gd name="connsiteX3" fmla="*/ 564916 w 1123445"/>
                              <a:gd name="connsiteY3" fmla="*/ 48 h 1449956"/>
                              <a:gd name="connsiteX0" fmla="*/ 564916 w 1123445"/>
                              <a:gd name="connsiteY0" fmla="*/ 48 h 1461788"/>
                              <a:gd name="connsiteX1" fmla="*/ 182487 w 1123445"/>
                              <a:gd name="connsiteY1" fmla="*/ 1346089 h 1461788"/>
                              <a:gd name="connsiteX2" fmla="*/ 923056 w 1123445"/>
                              <a:gd name="connsiteY2" fmla="*/ 1343231 h 1461788"/>
                              <a:gd name="connsiteX3" fmla="*/ 564916 w 1123445"/>
                              <a:gd name="connsiteY3" fmla="*/ 48 h 1461788"/>
                              <a:gd name="connsiteX0" fmla="*/ 564916 w 1123445"/>
                              <a:gd name="connsiteY0" fmla="*/ 48 h 1461788"/>
                              <a:gd name="connsiteX1" fmla="*/ 182487 w 1123445"/>
                              <a:gd name="connsiteY1" fmla="*/ 1346089 h 1461788"/>
                              <a:gd name="connsiteX2" fmla="*/ 923056 w 1123445"/>
                              <a:gd name="connsiteY2" fmla="*/ 1343231 h 1461788"/>
                              <a:gd name="connsiteX3" fmla="*/ 564916 w 1123445"/>
                              <a:gd name="connsiteY3" fmla="*/ 48 h 1461788"/>
                              <a:gd name="connsiteX0" fmla="*/ 564916 w 1123445"/>
                              <a:gd name="connsiteY0" fmla="*/ 48 h 1456807"/>
                              <a:gd name="connsiteX1" fmla="*/ 182487 w 1123445"/>
                              <a:gd name="connsiteY1" fmla="*/ 1346089 h 1456807"/>
                              <a:gd name="connsiteX2" fmla="*/ 923056 w 1123445"/>
                              <a:gd name="connsiteY2" fmla="*/ 1343231 h 1456807"/>
                              <a:gd name="connsiteX3" fmla="*/ 564916 w 1123445"/>
                              <a:gd name="connsiteY3" fmla="*/ 48 h 1456807"/>
                              <a:gd name="connsiteX0" fmla="*/ 566274 w 1124803"/>
                              <a:gd name="connsiteY0" fmla="*/ 48 h 1456807"/>
                              <a:gd name="connsiteX1" fmla="*/ 183845 w 1124803"/>
                              <a:gd name="connsiteY1" fmla="*/ 1346089 h 1456807"/>
                              <a:gd name="connsiteX2" fmla="*/ 924414 w 1124803"/>
                              <a:gd name="connsiteY2" fmla="*/ 1343231 h 1456807"/>
                              <a:gd name="connsiteX3" fmla="*/ 566274 w 1124803"/>
                              <a:gd name="connsiteY3" fmla="*/ 48 h 1456807"/>
                              <a:gd name="connsiteX0" fmla="*/ 552389 w 1124859"/>
                              <a:gd name="connsiteY0" fmla="*/ 48 h 1453632"/>
                              <a:gd name="connsiteX1" fmla="*/ 192185 w 1124859"/>
                              <a:gd name="connsiteY1" fmla="*/ 1342914 h 1453632"/>
                              <a:gd name="connsiteX2" fmla="*/ 932754 w 1124859"/>
                              <a:gd name="connsiteY2" fmla="*/ 1340056 h 1453632"/>
                              <a:gd name="connsiteX3" fmla="*/ 552389 w 1124859"/>
                              <a:gd name="connsiteY3" fmla="*/ 48 h 1453632"/>
                              <a:gd name="connsiteX0" fmla="*/ 559335 w 1138464"/>
                              <a:gd name="connsiteY0" fmla="*/ 37 h 1453621"/>
                              <a:gd name="connsiteX1" fmla="*/ 199131 w 1138464"/>
                              <a:gd name="connsiteY1" fmla="*/ 1342903 h 1453621"/>
                              <a:gd name="connsiteX2" fmla="*/ 939700 w 1138464"/>
                              <a:gd name="connsiteY2" fmla="*/ 1340045 h 1453621"/>
                              <a:gd name="connsiteX3" fmla="*/ 559335 w 1138464"/>
                              <a:gd name="connsiteY3" fmla="*/ 37 h 1453621"/>
                              <a:gd name="connsiteX0" fmla="*/ 561348 w 1142409"/>
                              <a:gd name="connsiteY0" fmla="*/ 3 h 1453587"/>
                              <a:gd name="connsiteX1" fmla="*/ 201144 w 1142409"/>
                              <a:gd name="connsiteY1" fmla="*/ 1342869 h 1453587"/>
                              <a:gd name="connsiteX2" fmla="*/ 941713 w 1142409"/>
                              <a:gd name="connsiteY2" fmla="*/ 1340011 h 1453587"/>
                              <a:gd name="connsiteX3" fmla="*/ 561348 w 1142409"/>
                              <a:gd name="connsiteY3" fmla="*/ 3 h 1453587"/>
                              <a:gd name="connsiteX0" fmla="*/ 550760 w 1131821"/>
                              <a:gd name="connsiteY0" fmla="*/ 3 h 1453587"/>
                              <a:gd name="connsiteX1" fmla="*/ 190556 w 1131821"/>
                              <a:gd name="connsiteY1" fmla="*/ 1342869 h 1453587"/>
                              <a:gd name="connsiteX2" fmla="*/ 931125 w 1131821"/>
                              <a:gd name="connsiteY2" fmla="*/ 1340011 h 1453587"/>
                              <a:gd name="connsiteX3" fmla="*/ 550760 w 1131821"/>
                              <a:gd name="connsiteY3" fmla="*/ 3 h 1453587"/>
                              <a:gd name="connsiteX0" fmla="*/ 558373 w 1131602"/>
                              <a:gd name="connsiteY0" fmla="*/ 3 h 1453587"/>
                              <a:gd name="connsiteX1" fmla="*/ 185469 w 1131602"/>
                              <a:gd name="connsiteY1" fmla="*/ 1342869 h 1453587"/>
                              <a:gd name="connsiteX2" fmla="*/ 926038 w 1131602"/>
                              <a:gd name="connsiteY2" fmla="*/ 1340011 h 1453587"/>
                              <a:gd name="connsiteX3" fmla="*/ 558373 w 1131602"/>
                              <a:gd name="connsiteY3" fmla="*/ 3 h 1453587"/>
                              <a:gd name="connsiteX0" fmla="*/ 548507 w 1112005"/>
                              <a:gd name="connsiteY0" fmla="*/ 1 h 1453585"/>
                              <a:gd name="connsiteX1" fmla="*/ 175603 w 1112005"/>
                              <a:gd name="connsiteY1" fmla="*/ 1342867 h 1453585"/>
                              <a:gd name="connsiteX2" fmla="*/ 916172 w 1112005"/>
                              <a:gd name="connsiteY2" fmla="*/ 1340009 h 1453585"/>
                              <a:gd name="connsiteX3" fmla="*/ 548507 w 1112005"/>
                              <a:gd name="connsiteY3" fmla="*/ 1 h 1453585"/>
                              <a:gd name="connsiteX0" fmla="*/ 542754 w 1100571"/>
                              <a:gd name="connsiteY0" fmla="*/ 36 h 1453620"/>
                              <a:gd name="connsiteX1" fmla="*/ 169850 w 1100571"/>
                              <a:gd name="connsiteY1" fmla="*/ 1342902 h 1453620"/>
                              <a:gd name="connsiteX2" fmla="*/ 910419 w 1100571"/>
                              <a:gd name="connsiteY2" fmla="*/ 1340044 h 1453620"/>
                              <a:gd name="connsiteX3" fmla="*/ 542754 w 1100571"/>
                              <a:gd name="connsiteY3" fmla="*/ 36 h 1453620"/>
                              <a:gd name="connsiteX0" fmla="*/ 536208 w 1087553"/>
                              <a:gd name="connsiteY0" fmla="*/ 123 h 1453707"/>
                              <a:gd name="connsiteX1" fmla="*/ 163304 w 1087553"/>
                              <a:gd name="connsiteY1" fmla="*/ 1342989 h 1453707"/>
                              <a:gd name="connsiteX2" fmla="*/ 903873 w 1087553"/>
                              <a:gd name="connsiteY2" fmla="*/ 1340131 h 1453707"/>
                              <a:gd name="connsiteX3" fmla="*/ 536208 w 1087553"/>
                              <a:gd name="connsiteY3" fmla="*/ 123 h 1453707"/>
                              <a:gd name="connsiteX0" fmla="*/ 530746 w 1076684"/>
                              <a:gd name="connsiteY0" fmla="*/ 13 h 1453597"/>
                              <a:gd name="connsiteX1" fmla="*/ 157842 w 1076684"/>
                              <a:gd name="connsiteY1" fmla="*/ 1342879 h 1453597"/>
                              <a:gd name="connsiteX2" fmla="*/ 898411 w 1076684"/>
                              <a:gd name="connsiteY2" fmla="*/ 1340021 h 1453597"/>
                              <a:gd name="connsiteX3" fmla="*/ 530746 w 1076684"/>
                              <a:gd name="connsiteY3" fmla="*/ 13 h 1453597"/>
                              <a:gd name="connsiteX0" fmla="*/ 541032 w 995036"/>
                              <a:gd name="connsiteY0" fmla="*/ 19873 h 1473457"/>
                              <a:gd name="connsiteX1" fmla="*/ 24617 w 995036"/>
                              <a:gd name="connsiteY1" fmla="*/ 612274 h 1473457"/>
                              <a:gd name="connsiteX2" fmla="*/ 168128 w 995036"/>
                              <a:gd name="connsiteY2" fmla="*/ 1362739 h 1473457"/>
                              <a:gd name="connsiteX3" fmla="*/ 908697 w 995036"/>
                              <a:gd name="connsiteY3" fmla="*/ 1359881 h 1473457"/>
                              <a:gd name="connsiteX4" fmla="*/ 541032 w 995036"/>
                              <a:gd name="connsiteY4" fmla="*/ 19873 h 1473457"/>
                              <a:gd name="connsiteX0" fmla="*/ 1083957 w 1168865"/>
                              <a:gd name="connsiteY0" fmla="*/ 169032 h 974916"/>
                              <a:gd name="connsiteX1" fmla="*/ 24617 w 1168865"/>
                              <a:gd name="connsiteY1" fmla="*/ 113733 h 974916"/>
                              <a:gd name="connsiteX2" fmla="*/ 168128 w 1168865"/>
                              <a:gd name="connsiteY2" fmla="*/ 864198 h 974916"/>
                              <a:gd name="connsiteX3" fmla="*/ 908697 w 1168865"/>
                              <a:gd name="connsiteY3" fmla="*/ 861340 h 974916"/>
                              <a:gd name="connsiteX4" fmla="*/ 1083957 w 1168865"/>
                              <a:gd name="connsiteY4" fmla="*/ 169032 h 974916"/>
                              <a:gd name="connsiteX0" fmla="*/ 1083957 w 1123279"/>
                              <a:gd name="connsiteY0" fmla="*/ 194730 h 1000614"/>
                              <a:gd name="connsiteX1" fmla="*/ 24617 w 1123279"/>
                              <a:gd name="connsiteY1" fmla="*/ 139431 h 1000614"/>
                              <a:gd name="connsiteX2" fmla="*/ 168128 w 1123279"/>
                              <a:gd name="connsiteY2" fmla="*/ 889896 h 1000614"/>
                              <a:gd name="connsiteX3" fmla="*/ 908697 w 1123279"/>
                              <a:gd name="connsiteY3" fmla="*/ 887038 h 1000614"/>
                              <a:gd name="connsiteX4" fmla="*/ 1083957 w 1123279"/>
                              <a:gd name="connsiteY4" fmla="*/ 194730 h 1000614"/>
                              <a:gd name="connsiteX0" fmla="*/ 1083957 w 1123279"/>
                              <a:gd name="connsiteY0" fmla="*/ 194730 h 1000614"/>
                              <a:gd name="connsiteX1" fmla="*/ 24617 w 1123279"/>
                              <a:gd name="connsiteY1" fmla="*/ 139431 h 1000614"/>
                              <a:gd name="connsiteX2" fmla="*/ 168128 w 1123279"/>
                              <a:gd name="connsiteY2" fmla="*/ 889896 h 1000614"/>
                              <a:gd name="connsiteX3" fmla="*/ 908697 w 1123279"/>
                              <a:gd name="connsiteY3" fmla="*/ 887038 h 1000614"/>
                              <a:gd name="connsiteX4" fmla="*/ 1083957 w 1123279"/>
                              <a:gd name="connsiteY4" fmla="*/ 194730 h 1000614"/>
                              <a:gd name="connsiteX0" fmla="*/ 1083957 w 1107154"/>
                              <a:gd name="connsiteY0" fmla="*/ 194730 h 1000614"/>
                              <a:gd name="connsiteX1" fmla="*/ 24617 w 1107154"/>
                              <a:gd name="connsiteY1" fmla="*/ 139431 h 1000614"/>
                              <a:gd name="connsiteX2" fmla="*/ 168128 w 1107154"/>
                              <a:gd name="connsiteY2" fmla="*/ 889896 h 1000614"/>
                              <a:gd name="connsiteX3" fmla="*/ 908697 w 1107154"/>
                              <a:gd name="connsiteY3" fmla="*/ 887038 h 1000614"/>
                              <a:gd name="connsiteX4" fmla="*/ 1083957 w 1107154"/>
                              <a:gd name="connsiteY4" fmla="*/ 194730 h 1000614"/>
                              <a:gd name="connsiteX0" fmla="*/ 1083957 w 1085392"/>
                              <a:gd name="connsiteY0" fmla="*/ 194730 h 1000614"/>
                              <a:gd name="connsiteX1" fmla="*/ 24617 w 1085392"/>
                              <a:gd name="connsiteY1" fmla="*/ 139431 h 1000614"/>
                              <a:gd name="connsiteX2" fmla="*/ 168128 w 1085392"/>
                              <a:gd name="connsiteY2" fmla="*/ 889896 h 1000614"/>
                              <a:gd name="connsiteX3" fmla="*/ 908697 w 1085392"/>
                              <a:gd name="connsiteY3" fmla="*/ 887038 h 1000614"/>
                              <a:gd name="connsiteX4" fmla="*/ 1083957 w 1085392"/>
                              <a:gd name="connsiteY4" fmla="*/ 194730 h 1000614"/>
                              <a:gd name="connsiteX0" fmla="*/ 1083957 w 1084345"/>
                              <a:gd name="connsiteY0" fmla="*/ 194730 h 1000614"/>
                              <a:gd name="connsiteX1" fmla="*/ 24617 w 1084345"/>
                              <a:gd name="connsiteY1" fmla="*/ 139431 h 1000614"/>
                              <a:gd name="connsiteX2" fmla="*/ 168128 w 1084345"/>
                              <a:gd name="connsiteY2" fmla="*/ 889896 h 1000614"/>
                              <a:gd name="connsiteX3" fmla="*/ 908697 w 1084345"/>
                              <a:gd name="connsiteY3" fmla="*/ 887038 h 1000614"/>
                              <a:gd name="connsiteX4" fmla="*/ 1083957 w 1084345"/>
                              <a:gd name="connsiteY4" fmla="*/ 194730 h 1000614"/>
                              <a:gd name="connsiteX0" fmla="*/ 1083957 w 1084627"/>
                              <a:gd name="connsiteY0" fmla="*/ 194730 h 1000614"/>
                              <a:gd name="connsiteX1" fmla="*/ 24617 w 1084627"/>
                              <a:gd name="connsiteY1" fmla="*/ 139431 h 1000614"/>
                              <a:gd name="connsiteX2" fmla="*/ 168128 w 1084627"/>
                              <a:gd name="connsiteY2" fmla="*/ 889896 h 1000614"/>
                              <a:gd name="connsiteX3" fmla="*/ 908697 w 1084627"/>
                              <a:gd name="connsiteY3" fmla="*/ 887038 h 1000614"/>
                              <a:gd name="connsiteX4" fmla="*/ 1083957 w 1084627"/>
                              <a:gd name="connsiteY4" fmla="*/ 194730 h 1000614"/>
                              <a:gd name="connsiteX0" fmla="*/ 1083957 w 1084627"/>
                              <a:gd name="connsiteY0" fmla="*/ 194730 h 1000614"/>
                              <a:gd name="connsiteX1" fmla="*/ 24617 w 1084627"/>
                              <a:gd name="connsiteY1" fmla="*/ 139431 h 1000614"/>
                              <a:gd name="connsiteX2" fmla="*/ 168128 w 1084627"/>
                              <a:gd name="connsiteY2" fmla="*/ 889896 h 1000614"/>
                              <a:gd name="connsiteX3" fmla="*/ 908697 w 1084627"/>
                              <a:gd name="connsiteY3" fmla="*/ 887038 h 1000614"/>
                              <a:gd name="connsiteX4" fmla="*/ 1083957 w 1084627"/>
                              <a:gd name="connsiteY4" fmla="*/ 194730 h 1000614"/>
                              <a:gd name="connsiteX0" fmla="*/ 1083957 w 1089595"/>
                              <a:gd name="connsiteY0" fmla="*/ 194730 h 1000614"/>
                              <a:gd name="connsiteX1" fmla="*/ 24617 w 1089595"/>
                              <a:gd name="connsiteY1" fmla="*/ 139431 h 1000614"/>
                              <a:gd name="connsiteX2" fmla="*/ 168128 w 1089595"/>
                              <a:gd name="connsiteY2" fmla="*/ 889896 h 1000614"/>
                              <a:gd name="connsiteX3" fmla="*/ 908697 w 1089595"/>
                              <a:gd name="connsiteY3" fmla="*/ 887038 h 1000614"/>
                              <a:gd name="connsiteX4" fmla="*/ 1083957 w 1089595"/>
                              <a:gd name="connsiteY4" fmla="*/ 194730 h 1000614"/>
                              <a:gd name="connsiteX0" fmla="*/ 1083957 w 1090752"/>
                              <a:gd name="connsiteY0" fmla="*/ 194730 h 1000614"/>
                              <a:gd name="connsiteX1" fmla="*/ 24617 w 1090752"/>
                              <a:gd name="connsiteY1" fmla="*/ 139431 h 1000614"/>
                              <a:gd name="connsiteX2" fmla="*/ 168128 w 1090752"/>
                              <a:gd name="connsiteY2" fmla="*/ 889896 h 1000614"/>
                              <a:gd name="connsiteX3" fmla="*/ 908697 w 1090752"/>
                              <a:gd name="connsiteY3" fmla="*/ 887038 h 1000614"/>
                              <a:gd name="connsiteX4" fmla="*/ 1083957 w 1090752"/>
                              <a:gd name="connsiteY4" fmla="*/ 194730 h 1000614"/>
                              <a:gd name="connsiteX0" fmla="*/ 1073149 w 1079944"/>
                              <a:gd name="connsiteY0" fmla="*/ 194730 h 1000614"/>
                              <a:gd name="connsiteX1" fmla="*/ 13809 w 1079944"/>
                              <a:gd name="connsiteY1" fmla="*/ 139431 h 1000614"/>
                              <a:gd name="connsiteX2" fmla="*/ 157320 w 1079944"/>
                              <a:gd name="connsiteY2" fmla="*/ 889896 h 1000614"/>
                              <a:gd name="connsiteX3" fmla="*/ 897889 w 1079944"/>
                              <a:gd name="connsiteY3" fmla="*/ 887038 h 1000614"/>
                              <a:gd name="connsiteX4" fmla="*/ 1073149 w 1079944"/>
                              <a:gd name="connsiteY4" fmla="*/ 194730 h 1000614"/>
                              <a:gd name="connsiteX0" fmla="*/ 1071566 w 1078361"/>
                              <a:gd name="connsiteY0" fmla="*/ 194730 h 1000614"/>
                              <a:gd name="connsiteX1" fmla="*/ 12226 w 1078361"/>
                              <a:gd name="connsiteY1" fmla="*/ 139431 h 1000614"/>
                              <a:gd name="connsiteX2" fmla="*/ 155737 w 1078361"/>
                              <a:gd name="connsiteY2" fmla="*/ 889896 h 1000614"/>
                              <a:gd name="connsiteX3" fmla="*/ 896306 w 1078361"/>
                              <a:gd name="connsiteY3" fmla="*/ 887038 h 1000614"/>
                              <a:gd name="connsiteX4" fmla="*/ 1071566 w 1078361"/>
                              <a:gd name="connsiteY4" fmla="*/ 194730 h 1000614"/>
                              <a:gd name="connsiteX0" fmla="*/ 1079566 w 1086361"/>
                              <a:gd name="connsiteY0" fmla="*/ 155045 h 960929"/>
                              <a:gd name="connsiteX1" fmla="*/ 118651 w 1086361"/>
                              <a:gd name="connsiteY1" fmla="*/ 14020 h 960929"/>
                              <a:gd name="connsiteX2" fmla="*/ 20226 w 1086361"/>
                              <a:gd name="connsiteY2" fmla="*/ 99746 h 960929"/>
                              <a:gd name="connsiteX3" fmla="*/ 163737 w 1086361"/>
                              <a:gd name="connsiteY3" fmla="*/ 850211 h 960929"/>
                              <a:gd name="connsiteX4" fmla="*/ 904306 w 1086361"/>
                              <a:gd name="connsiteY4" fmla="*/ 847353 h 960929"/>
                              <a:gd name="connsiteX5" fmla="*/ 1079566 w 1086361"/>
                              <a:gd name="connsiteY5" fmla="*/ 155045 h 960929"/>
                              <a:gd name="connsiteX0" fmla="*/ 1071566 w 1078361"/>
                              <a:gd name="connsiteY0" fmla="*/ 153440 h 959324"/>
                              <a:gd name="connsiteX1" fmla="*/ 396401 w 1078361"/>
                              <a:gd name="connsiteY1" fmla="*/ 15590 h 959324"/>
                              <a:gd name="connsiteX2" fmla="*/ 110651 w 1078361"/>
                              <a:gd name="connsiteY2" fmla="*/ 12415 h 959324"/>
                              <a:gd name="connsiteX3" fmla="*/ 12226 w 1078361"/>
                              <a:gd name="connsiteY3" fmla="*/ 98141 h 959324"/>
                              <a:gd name="connsiteX4" fmla="*/ 155737 w 1078361"/>
                              <a:gd name="connsiteY4" fmla="*/ 848606 h 959324"/>
                              <a:gd name="connsiteX5" fmla="*/ 896306 w 1078361"/>
                              <a:gd name="connsiteY5" fmla="*/ 845748 h 959324"/>
                              <a:gd name="connsiteX6" fmla="*/ 1071566 w 1078361"/>
                              <a:gd name="connsiteY6" fmla="*/ 153440 h 959324"/>
                              <a:gd name="connsiteX0" fmla="*/ 1071566 w 1078361"/>
                              <a:gd name="connsiteY0" fmla="*/ 147377 h 953261"/>
                              <a:gd name="connsiteX1" fmla="*/ 752001 w 1078361"/>
                              <a:gd name="connsiteY1" fmla="*/ 34926 h 953261"/>
                              <a:gd name="connsiteX2" fmla="*/ 396401 w 1078361"/>
                              <a:gd name="connsiteY2" fmla="*/ 9527 h 953261"/>
                              <a:gd name="connsiteX3" fmla="*/ 110651 w 1078361"/>
                              <a:gd name="connsiteY3" fmla="*/ 6352 h 953261"/>
                              <a:gd name="connsiteX4" fmla="*/ 12226 w 1078361"/>
                              <a:gd name="connsiteY4" fmla="*/ 92078 h 953261"/>
                              <a:gd name="connsiteX5" fmla="*/ 155737 w 1078361"/>
                              <a:gd name="connsiteY5" fmla="*/ 842543 h 953261"/>
                              <a:gd name="connsiteX6" fmla="*/ 896306 w 1078361"/>
                              <a:gd name="connsiteY6" fmla="*/ 839685 h 953261"/>
                              <a:gd name="connsiteX7" fmla="*/ 1071566 w 1078361"/>
                              <a:gd name="connsiteY7" fmla="*/ 147377 h 953261"/>
                              <a:gd name="connsiteX0" fmla="*/ 1071566 w 1078361"/>
                              <a:gd name="connsiteY0" fmla="*/ 147377 h 953261"/>
                              <a:gd name="connsiteX1" fmla="*/ 910751 w 1078361"/>
                              <a:gd name="connsiteY1" fmla="*/ 50801 h 953261"/>
                              <a:gd name="connsiteX2" fmla="*/ 752001 w 1078361"/>
                              <a:gd name="connsiteY2" fmla="*/ 34926 h 953261"/>
                              <a:gd name="connsiteX3" fmla="*/ 396401 w 1078361"/>
                              <a:gd name="connsiteY3" fmla="*/ 9527 h 953261"/>
                              <a:gd name="connsiteX4" fmla="*/ 110651 w 1078361"/>
                              <a:gd name="connsiteY4" fmla="*/ 6352 h 953261"/>
                              <a:gd name="connsiteX5" fmla="*/ 12226 w 1078361"/>
                              <a:gd name="connsiteY5" fmla="*/ 92078 h 953261"/>
                              <a:gd name="connsiteX6" fmla="*/ 155737 w 1078361"/>
                              <a:gd name="connsiteY6" fmla="*/ 842543 h 953261"/>
                              <a:gd name="connsiteX7" fmla="*/ 896306 w 1078361"/>
                              <a:gd name="connsiteY7" fmla="*/ 839685 h 953261"/>
                              <a:gd name="connsiteX8" fmla="*/ 1071566 w 1078361"/>
                              <a:gd name="connsiteY8" fmla="*/ 147377 h 953261"/>
                              <a:gd name="connsiteX0" fmla="*/ 1071566 w 1078361"/>
                              <a:gd name="connsiteY0" fmla="*/ 147377 h 953261"/>
                              <a:gd name="connsiteX1" fmla="*/ 894876 w 1078361"/>
                              <a:gd name="connsiteY1" fmla="*/ 146051 h 953261"/>
                              <a:gd name="connsiteX2" fmla="*/ 752001 w 1078361"/>
                              <a:gd name="connsiteY2" fmla="*/ 34926 h 953261"/>
                              <a:gd name="connsiteX3" fmla="*/ 396401 w 1078361"/>
                              <a:gd name="connsiteY3" fmla="*/ 9527 h 953261"/>
                              <a:gd name="connsiteX4" fmla="*/ 110651 w 1078361"/>
                              <a:gd name="connsiteY4" fmla="*/ 6352 h 953261"/>
                              <a:gd name="connsiteX5" fmla="*/ 12226 w 1078361"/>
                              <a:gd name="connsiteY5" fmla="*/ 92078 h 953261"/>
                              <a:gd name="connsiteX6" fmla="*/ 155737 w 1078361"/>
                              <a:gd name="connsiteY6" fmla="*/ 842543 h 953261"/>
                              <a:gd name="connsiteX7" fmla="*/ 896306 w 1078361"/>
                              <a:gd name="connsiteY7" fmla="*/ 839685 h 953261"/>
                              <a:gd name="connsiteX8" fmla="*/ 1071566 w 1078361"/>
                              <a:gd name="connsiteY8" fmla="*/ 147377 h 953261"/>
                              <a:gd name="connsiteX0" fmla="*/ 1071566 w 1078361"/>
                              <a:gd name="connsiteY0" fmla="*/ 147377 h 953261"/>
                              <a:gd name="connsiteX1" fmla="*/ 894876 w 1078361"/>
                              <a:gd name="connsiteY1" fmla="*/ 146051 h 953261"/>
                              <a:gd name="connsiteX2" fmla="*/ 688501 w 1078361"/>
                              <a:gd name="connsiteY2" fmla="*/ 149226 h 953261"/>
                              <a:gd name="connsiteX3" fmla="*/ 396401 w 1078361"/>
                              <a:gd name="connsiteY3" fmla="*/ 9527 h 953261"/>
                              <a:gd name="connsiteX4" fmla="*/ 110651 w 1078361"/>
                              <a:gd name="connsiteY4" fmla="*/ 6352 h 953261"/>
                              <a:gd name="connsiteX5" fmla="*/ 12226 w 1078361"/>
                              <a:gd name="connsiteY5" fmla="*/ 92078 h 953261"/>
                              <a:gd name="connsiteX6" fmla="*/ 155737 w 1078361"/>
                              <a:gd name="connsiteY6" fmla="*/ 842543 h 953261"/>
                              <a:gd name="connsiteX7" fmla="*/ 896306 w 1078361"/>
                              <a:gd name="connsiteY7" fmla="*/ 839685 h 953261"/>
                              <a:gd name="connsiteX8" fmla="*/ 1071566 w 1078361"/>
                              <a:gd name="connsiteY8" fmla="*/ 147377 h 953261"/>
                              <a:gd name="connsiteX0" fmla="*/ 1071566 w 1078361"/>
                              <a:gd name="connsiteY0" fmla="*/ 145532 h 951416"/>
                              <a:gd name="connsiteX1" fmla="*/ 894876 w 1078361"/>
                              <a:gd name="connsiteY1" fmla="*/ 144206 h 951416"/>
                              <a:gd name="connsiteX2" fmla="*/ 688501 w 1078361"/>
                              <a:gd name="connsiteY2" fmla="*/ 147381 h 951416"/>
                              <a:gd name="connsiteX3" fmla="*/ 447201 w 1078361"/>
                              <a:gd name="connsiteY3" fmla="*/ 156907 h 951416"/>
                              <a:gd name="connsiteX4" fmla="*/ 110651 w 1078361"/>
                              <a:gd name="connsiteY4" fmla="*/ 4507 h 951416"/>
                              <a:gd name="connsiteX5" fmla="*/ 12226 w 1078361"/>
                              <a:gd name="connsiteY5" fmla="*/ 90233 h 951416"/>
                              <a:gd name="connsiteX6" fmla="*/ 155737 w 1078361"/>
                              <a:gd name="connsiteY6" fmla="*/ 840698 h 951416"/>
                              <a:gd name="connsiteX7" fmla="*/ 896306 w 1078361"/>
                              <a:gd name="connsiteY7" fmla="*/ 837840 h 951416"/>
                              <a:gd name="connsiteX8" fmla="*/ 1071566 w 1078361"/>
                              <a:gd name="connsiteY8" fmla="*/ 145532 h 951416"/>
                              <a:gd name="connsiteX0" fmla="*/ 1071566 w 1078361"/>
                              <a:gd name="connsiteY0" fmla="*/ 109436 h 915320"/>
                              <a:gd name="connsiteX1" fmla="*/ 894876 w 1078361"/>
                              <a:gd name="connsiteY1" fmla="*/ 108110 h 915320"/>
                              <a:gd name="connsiteX2" fmla="*/ 688501 w 1078361"/>
                              <a:gd name="connsiteY2" fmla="*/ 111285 h 915320"/>
                              <a:gd name="connsiteX3" fmla="*/ 447201 w 1078361"/>
                              <a:gd name="connsiteY3" fmla="*/ 120811 h 915320"/>
                              <a:gd name="connsiteX4" fmla="*/ 142401 w 1078361"/>
                              <a:gd name="connsiteY4" fmla="*/ 76361 h 915320"/>
                              <a:gd name="connsiteX5" fmla="*/ 12226 w 1078361"/>
                              <a:gd name="connsiteY5" fmla="*/ 54137 h 915320"/>
                              <a:gd name="connsiteX6" fmla="*/ 155737 w 1078361"/>
                              <a:gd name="connsiteY6" fmla="*/ 804602 h 915320"/>
                              <a:gd name="connsiteX7" fmla="*/ 896306 w 1078361"/>
                              <a:gd name="connsiteY7" fmla="*/ 801744 h 915320"/>
                              <a:gd name="connsiteX8" fmla="*/ 1071566 w 1078361"/>
                              <a:gd name="connsiteY8" fmla="*/ 109436 h 915320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71566 w 1078361"/>
                              <a:gd name="connsiteY0" fmla="*/ 71277 h 877161"/>
                              <a:gd name="connsiteX1" fmla="*/ 894876 w 1078361"/>
                              <a:gd name="connsiteY1" fmla="*/ 69951 h 877161"/>
                              <a:gd name="connsiteX2" fmla="*/ 688501 w 1078361"/>
                              <a:gd name="connsiteY2" fmla="*/ 73126 h 877161"/>
                              <a:gd name="connsiteX3" fmla="*/ 447201 w 1078361"/>
                              <a:gd name="connsiteY3" fmla="*/ 82652 h 877161"/>
                              <a:gd name="connsiteX4" fmla="*/ 142401 w 1078361"/>
                              <a:gd name="connsiteY4" fmla="*/ 38202 h 877161"/>
                              <a:gd name="connsiteX5" fmla="*/ 12226 w 1078361"/>
                              <a:gd name="connsiteY5" fmla="*/ 15978 h 877161"/>
                              <a:gd name="connsiteX6" fmla="*/ 155737 w 1078361"/>
                              <a:gd name="connsiteY6" fmla="*/ 766443 h 877161"/>
                              <a:gd name="connsiteX7" fmla="*/ 896306 w 1078361"/>
                              <a:gd name="connsiteY7" fmla="*/ 763585 h 877161"/>
                              <a:gd name="connsiteX8" fmla="*/ 1071566 w 1078361"/>
                              <a:gd name="connsiteY8" fmla="*/ 71277 h 877161"/>
                              <a:gd name="connsiteX0" fmla="*/ 1058866 w 1066985"/>
                              <a:gd name="connsiteY0" fmla="*/ 71277 h 877161"/>
                              <a:gd name="connsiteX1" fmla="*/ 894876 w 1066985"/>
                              <a:gd name="connsiteY1" fmla="*/ 69951 h 877161"/>
                              <a:gd name="connsiteX2" fmla="*/ 688501 w 1066985"/>
                              <a:gd name="connsiteY2" fmla="*/ 73126 h 877161"/>
                              <a:gd name="connsiteX3" fmla="*/ 447201 w 1066985"/>
                              <a:gd name="connsiteY3" fmla="*/ 82652 h 877161"/>
                              <a:gd name="connsiteX4" fmla="*/ 142401 w 1066985"/>
                              <a:gd name="connsiteY4" fmla="*/ 38202 h 877161"/>
                              <a:gd name="connsiteX5" fmla="*/ 12226 w 1066985"/>
                              <a:gd name="connsiteY5" fmla="*/ 15978 h 877161"/>
                              <a:gd name="connsiteX6" fmla="*/ 155737 w 1066985"/>
                              <a:gd name="connsiteY6" fmla="*/ 766443 h 877161"/>
                              <a:gd name="connsiteX7" fmla="*/ 896306 w 1066985"/>
                              <a:gd name="connsiteY7" fmla="*/ 763585 h 877161"/>
                              <a:gd name="connsiteX8" fmla="*/ 1058866 w 1066985"/>
                              <a:gd name="connsiteY8" fmla="*/ 71277 h 877161"/>
                              <a:gd name="connsiteX0" fmla="*/ 1052516 w 1061448"/>
                              <a:gd name="connsiteY0" fmla="*/ 71277 h 877161"/>
                              <a:gd name="connsiteX1" fmla="*/ 894876 w 1061448"/>
                              <a:gd name="connsiteY1" fmla="*/ 69951 h 877161"/>
                              <a:gd name="connsiteX2" fmla="*/ 688501 w 1061448"/>
                              <a:gd name="connsiteY2" fmla="*/ 73126 h 877161"/>
                              <a:gd name="connsiteX3" fmla="*/ 447201 w 1061448"/>
                              <a:gd name="connsiteY3" fmla="*/ 82652 h 877161"/>
                              <a:gd name="connsiteX4" fmla="*/ 142401 w 1061448"/>
                              <a:gd name="connsiteY4" fmla="*/ 38202 h 877161"/>
                              <a:gd name="connsiteX5" fmla="*/ 12226 w 1061448"/>
                              <a:gd name="connsiteY5" fmla="*/ 15978 h 877161"/>
                              <a:gd name="connsiteX6" fmla="*/ 155737 w 1061448"/>
                              <a:gd name="connsiteY6" fmla="*/ 766443 h 877161"/>
                              <a:gd name="connsiteX7" fmla="*/ 896306 w 1061448"/>
                              <a:gd name="connsiteY7" fmla="*/ 763585 h 877161"/>
                              <a:gd name="connsiteX8" fmla="*/ 1052516 w 1061448"/>
                              <a:gd name="connsiteY8" fmla="*/ 71277 h 877161"/>
                              <a:gd name="connsiteX0" fmla="*/ 1052516 w 1058228"/>
                              <a:gd name="connsiteY0" fmla="*/ 71277 h 877161"/>
                              <a:gd name="connsiteX1" fmla="*/ 894876 w 1058228"/>
                              <a:gd name="connsiteY1" fmla="*/ 69951 h 877161"/>
                              <a:gd name="connsiteX2" fmla="*/ 688501 w 1058228"/>
                              <a:gd name="connsiteY2" fmla="*/ 73126 h 877161"/>
                              <a:gd name="connsiteX3" fmla="*/ 447201 w 1058228"/>
                              <a:gd name="connsiteY3" fmla="*/ 82652 h 877161"/>
                              <a:gd name="connsiteX4" fmla="*/ 142401 w 1058228"/>
                              <a:gd name="connsiteY4" fmla="*/ 38202 h 877161"/>
                              <a:gd name="connsiteX5" fmla="*/ 12226 w 1058228"/>
                              <a:gd name="connsiteY5" fmla="*/ 15978 h 877161"/>
                              <a:gd name="connsiteX6" fmla="*/ 155737 w 1058228"/>
                              <a:gd name="connsiteY6" fmla="*/ 766443 h 877161"/>
                              <a:gd name="connsiteX7" fmla="*/ 896306 w 1058228"/>
                              <a:gd name="connsiteY7" fmla="*/ 763585 h 877161"/>
                              <a:gd name="connsiteX8" fmla="*/ 1052516 w 1058228"/>
                              <a:gd name="connsiteY8" fmla="*/ 71277 h 877161"/>
                              <a:gd name="connsiteX0" fmla="*/ 1042991 w 1049440"/>
                              <a:gd name="connsiteY0" fmla="*/ 68102 h 877161"/>
                              <a:gd name="connsiteX1" fmla="*/ 894876 w 1049440"/>
                              <a:gd name="connsiteY1" fmla="*/ 69951 h 877161"/>
                              <a:gd name="connsiteX2" fmla="*/ 688501 w 1049440"/>
                              <a:gd name="connsiteY2" fmla="*/ 73126 h 877161"/>
                              <a:gd name="connsiteX3" fmla="*/ 447201 w 1049440"/>
                              <a:gd name="connsiteY3" fmla="*/ 82652 h 877161"/>
                              <a:gd name="connsiteX4" fmla="*/ 142401 w 1049440"/>
                              <a:gd name="connsiteY4" fmla="*/ 38202 h 877161"/>
                              <a:gd name="connsiteX5" fmla="*/ 12226 w 1049440"/>
                              <a:gd name="connsiteY5" fmla="*/ 15978 h 877161"/>
                              <a:gd name="connsiteX6" fmla="*/ 155737 w 1049440"/>
                              <a:gd name="connsiteY6" fmla="*/ 766443 h 877161"/>
                              <a:gd name="connsiteX7" fmla="*/ 896306 w 1049440"/>
                              <a:gd name="connsiteY7" fmla="*/ 763585 h 877161"/>
                              <a:gd name="connsiteX8" fmla="*/ 1042991 w 1049440"/>
                              <a:gd name="connsiteY8" fmla="*/ 68102 h 877161"/>
                              <a:gd name="connsiteX0" fmla="*/ 1051850 w 1058299"/>
                              <a:gd name="connsiteY0" fmla="*/ 41711 h 850770"/>
                              <a:gd name="connsiteX1" fmla="*/ 903735 w 1058299"/>
                              <a:gd name="connsiteY1" fmla="*/ 43560 h 850770"/>
                              <a:gd name="connsiteX2" fmla="*/ 697360 w 1058299"/>
                              <a:gd name="connsiteY2" fmla="*/ 46735 h 850770"/>
                              <a:gd name="connsiteX3" fmla="*/ 456060 w 1058299"/>
                              <a:gd name="connsiteY3" fmla="*/ 56261 h 850770"/>
                              <a:gd name="connsiteX4" fmla="*/ 151260 w 1058299"/>
                              <a:gd name="connsiteY4" fmla="*/ 11811 h 850770"/>
                              <a:gd name="connsiteX5" fmla="*/ 11073 w 1058299"/>
                              <a:gd name="connsiteY5" fmla="*/ 42270 h 850770"/>
                              <a:gd name="connsiteX6" fmla="*/ 164596 w 1058299"/>
                              <a:gd name="connsiteY6" fmla="*/ 740052 h 850770"/>
                              <a:gd name="connsiteX7" fmla="*/ 905165 w 1058299"/>
                              <a:gd name="connsiteY7" fmla="*/ 737194 h 850770"/>
                              <a:gd name="connsiteX8" fmla="*/ 1051850 w 1058299"/>
                              <a:gd name="connsiteY8" fmla="*/ 41711 h 850770"/>
                              <a:gd name="connsiteX0" fmla="*/ 1051850 w 1058299"/>
                              <a:gd name="connsiteY0" fmla="*/ 39250 h 848309"/>
                              <a:gd name="connsiteX1" fmla="*/ 903735 w 1058299"/>
                              <a:gd name="connsiteY1" fmla="*/ 41099 h 848309"/>
                              <a:gd name="connsiteX2" fmla="*/ 697360 w 1058299"/>
                              <a:gd name="connsiteY2" fmla="*/ 44274 h 848309"/>
                              <a:gd name="connsiteX3" fmla="*/ 456060 w 1058299"/>
                              <a:gd name="connsiteY3" fmla="*/ 53800 h 848309"/>
                              <a:gd name="connsiteX4" fmla="*/ 184635 w 1058299"/>
                              <a:gd name="connsiteY4" fmla="*/ 127887 h 848309"/>
                              <a:gd name="connsiteX5" fmla="*/ 11073 w 1058299"/>
                              <a:gd name="connsiteY5" fmla="*/ 39809 h 848309"/>
                              <a:gd name="connsiteX6" fmla="*/ 164596 w 1058299"/>
                              <a:gd name="connsiteY6" fmla="*/ 737591 h 848309"/>
                              <a:gd name="connsiteX7" fmla="*/ 905165 w 1058299"/>
                              <a:gd name="connsiteY7" fmla="*/ 734733 h 848309"/>
                              <a:gd name="connsiteX8" fmla="*/ 1051850 w 1058299"/>
                              <a:gd name="connsiteY8" fmla="*/ 39250 h 848309"/>
                              <a:gd name="connsiteX0" fmla="*/ 1051850 w 1058299"/>
                              <a:gd name="connsiteY0" fmla="*/ 39250 h 848309"/>
                              <a:gd name="connsiteX1" fmla="*/ 903735 w 1058299"/>
                              <a:gd name="connsiteY1" fmla="*/ 41099 h 848309"/>
                              <a:gd name="connsiteX2" fmla="*/ 697360 w 1058299"/>
                              <a:gd name="connsiteY2" fmla="*/ 44274 h 848309"/>
                              <a:gd name="connsiteX3" fmla="*/ 456060 w 1058299"/>
                              <a:gd name="connsiteY3" fmla="*/ 53800 h 848309"/>
                              <a:gd name="connsiteX4" fmla="*/ 184635 w 1058299"/>
                              <a:gd name="connsiteY4" fmla="*/ 127887 h 848309"/>
                              <a:gd name="connsiteX5" fmla="*/ 11073 w 1058299"/>
                              <a:gd name="connsiteY5" fmla="*/ 39809 h 848309"/>
                              <a:gd name="connsiteX6" fmla="*/ 164596 w 1058299"/>
                              <a:gd name="connsiteY6" fmla="*/ 737591 h 848309"/>
                              <a:gd name="connsiteX7" fmla="*/ 905165 w 1058299"/>
                              <a:gd name="connsiteY7" fmla="*/ 734733 h 848309"/>
                              <a:gd name="connsiteX8" fmla="*/ 1051850 w 1058299"/>
                              <a:gd name="connsiteY8" fmla="*/ 39250 h 848309"/>
                              <a:gd name="connsiteX0" fmla="*/ 1051850 w 1058299"/>
                              <a:gd name="connsiteY0" fmla="*/ 39250 h 848309"/>
                              <a:gd name="connsiteX1" fmla="*/ 903735 w 1058299"/>
                              <a:gd name="connsiteY1" fmla="*/ 41099 h 848309"/>
                              <a:gd name="connsiteX2" fmla="*/ 697360 w 1058299"/>
                              <a:gd name="connsiteY2" fmla="*/ 44274 h 848309"/>
                              <a:gd name="connsiteX3" fmla="*/ 432698 w 1058299"/>
                              <a:gd name="connsiteY3" fmla="*/ 139410 h 848309"/>
                              <a:gd name="connsiteX4" fmla="*/ 184635 w 1058299"/>
                              <a:gd name="connsiteY4" fmla="*/ 127887 h 848309"/>
                              <a:gd name="connsiteX5" fmla="*/ 11073 w 1058299"/>
                              <a:gd name="connsiteY5" fmla="*/ 39809 h 848309"/>
                              <a:gd name="connsiteX6" fmla="*/ 164596 w 1058299"/>
                              <a:gd name="connsiteY6" fmla="*/ 737591 h 848309"/>
                              <a:gd name="connsiteX7" fmla="*/ 905165 w 1058299"/>
                              <a:gd name="connsiteY7" fmla="*/ 734733 h 848309"/>
                              <a:gd name="connsiteX8" fmla="*/ 1051850 w 1058299"/>
                              <a:gd name="connsiteY8" fmla="*/ 39250 h 848309"/>
                              <a:gd name="connsiteX0" fmla="*/ 1051850 w 1058299"/>
                              <a:gd name="connsiteY0" fmla="*/ 39250 h 848309"/>
                              <a:gd name="connsiteX1" fmla="*/ 903735 w 1058299"/>
                              <a:gd name="connsiteY1" fmla="*/ 41099 h 848309"/>
                              <a:gd name="connsiteX2" fmla="*/ 697360 w 1058299"/>
                              <a:gd name="connsiteY2" fmla="*/ 44274 h 848309"/>
                              <a:gd name="connsiteX3" fmla="*/ 432698 w 1058299"/>
                              <a:gd name="connsiteY3" fmla="*/ 139410 h 848309"/>
                              <a:gd name="connsiteX4" fmla="*/ 184635 w 1058299"/>
                              <a:gd name="connsiteY4" fmla="*/ 127887 h 848309"/>
                              <a:gd name="connsiteX5" fmla="*/ 11073 w 1058299"/>
                              <a:gd name="connsiteY5" fmla="*/ 39809 h 848309"/>
                              <a:gd name="connsiteX6" fmla="*/ 164596 w 1058299"/>
                              <a:gd name="connsiteY6" fmla="*/ 737591 h 848309"/>
                              <a:gd name="connsiteX7" fmla="*/ 905165 w 1058299"/>
                              <a:gd name="connsiteY7" fmla="*/ 734733 h 848309"/>
                              <a:gd name="connsiteX8" fmla="*/ 1051850 w 1058299"/>
                              <a:gd name="connsiteY8" fmla="*/ 39250 h 848309"/>
                              <a:gd name="connsiteX0" fmla="*/ 1051850 w 1058299"/>
                              <a:gd name="connsiteY0" fmla="*/ 24517 h 833576"/>
                              <a:gd name="connsiteX1" fmla="*/ 903735 w 1058299"/>
                              <a:gd name="connsiteY1" fmla="*/ 26366 h 833576"/>
                              <a:gd name="connsiteX2" fmla="*/ 627274 w 1058299"/>
                              <a:gd name="connsiteY2" fmla="*/ 154663 h 833576"/>
                              <a:gd name="connsiteX3" fmla="*/ 432698 w 1058299"/>
                              <a:gd name="connsiteY3" fmla="*/ 124677 h 833576"/>
                              <a:gd name="connsiteX4" fmla="*/ 184635 w 1058299"/>
                              <a:gd name="connsiteY4" fmla="*/ 113154 h 833576"/>
                              <a:gd name="connsiteX5" fmla="*/ 11073 w 1058299"/>
                              <a:gd name="connsiteY5" fmla="*/ 25076 h 833576"/>
                              <a:gd name="connsiteX6" fmla="*/ 164596 w 1058299"/>
                              <a:gd name="connsiteY6" fmla="*/ 722858 h 833576"/>
                              <a:gd name="connsiteX7" fmla="*/ 905165 w 1058299"/>
                              <a:gd name="connsiteY7" fmla="*/ 720000 h 833576"/>
                              <a:gd name="connsiteX8" fmla="*/ 1051850 w 1058299"/>
                              <a:gd name="connsiteY8" fmla="*/ 24517 h 833576"/>
                              <a:gd name="connsiteX0" fmla="*/ 1051850 w 1058299"/>
                              <a:gd name="connsiteY0" fmla="*/ 11349 h 820408"/>
                              <a:gd name="connsiteX1" fmla="*/ 850336 w 1058299"/>
                              <a:gd name="connsiteY1" fmla="*/ 223931 h 820408"/>
                              <a:gd name="connsiteX2" fmla="*/ 627274 w 1058299"/>
                              <a:gd name="connsiteY2" fmla="*/ 141495 h 820408"/>
                              <a:gd name="connsiteX3" fmla="*/ 432698 w 1058299"/>
                              <a:gd name="connsiteY3" fmla="*/ 111509 h 820408"/>
                              <a:gd name="connsiteX4" fmla="*/ 184635 w 1058299"/>
                              <a:gd name="connsiteY4" fmla="*/ 99986 h 820408"/>
                              <a:gd name="connsiteX5" fmla="*/ 11073 w 1058299"/>
                              <a:gd name="connsiteY5" fmla="*/ 11908 h 820408"/>
                              <a:gd name="connsiteX6" fmla="*/ 164596 w 1058299"/>
                              <a:gd name="connsiteY6" fmla="*/ 709690 h 820408"/>
                              <a:gd name="connsiteX7" fmla="*/ 905165 w 1058299"/>
                              <a:gd name="connsiteY7" fmla="*/ 706832 h 820408"/>
                              <a:gd name="connsiteX8" fmla="*/ 1051850 w 1058299"/>
                              <a:gd name="connsiteY8" fmla="*/ 11349 h 820408"/>
                              <a:gd name="connsiteX0" fmla="*/ 1058525 w 1064442"/>
                              <a:gd name="connsiteY0" fmla="*/ 203999 h 818789"/>
                              <a:gd name="connsiteX1" fmla="*/ 850336 w 1064442"/>
                              <a:gd name="connsiteY1" fmla="*/ 222312 h 818789"/>
                              <a:gd name="connsiteX2" fmla="*/ 627274 w 1064442"/>
                              <a:gd name="connsiteY2" fmla="*/ 139876 h 818789"/>
                              <a:gd name="connsiteX3" fmla="*/ 432698 w 1064442"/>
                              <a:gd name="connsiteY3" fmla="*/ 109890 h 818789"/>
                              <a:gd name="connsiteX4" fmla="*/ 184635 w 1064442"/>
                              <a:gd name="connsiteY4" fmla="*/ 98367 h 818789"/>
                              <a:gd name="connsiteX5" fmla="*/ 11073 w 1064442"/>
                              <a:gd name="connsiteY5" fmla="*/ 10289 h 818789"/>
                              <a:gd name="connsiteX6" fmla="*/ 164596 w 1064442"/>
                              <a:gd name="connsiteY6" fmla="*/ 708071 h 818789"/>
                              <a:gd name="connsiteX7" fmla="*/ 905165 w 1064442"/>
                              <a:gd name="connsiteY7" fmla="*/ 705213 h 818789"/>
                              <a:gd name="connsiteX8" fmla="*/ 1058525 w 1064442"/>
                              <a:gd name="connsiteY8" fmla="*/ 203999 h 818789"/>
                              <a:gd name="connsiteX0" fmla="*/ 1058525 w 1058525"/>
                              <a:gd name="connsiteY0" fmla="*/ 203999 h 818789"/>
                              <a:gd name="connsiteX1" fmla="*/ 850336 w 1058525"/>
                              <a:gd name="connsiteY1" fmla="*/ 222312 h 818789"/>
                              <a:gd name="connsiteX2" fmla="*/ 627274 w 1058525"/>
                              <a:gd name="connsiteY2" fmla="*/ 139876 h 818789"/>
                              <a:gd name="connsiteX3" fmla="*/ 432698 w 1058525"/>
                              <a:gd name="connsiteY3" fmla="*/ 109890 h 818789"/>
                              <a:gd name="connsiteX4" fmla="*/ 184635 w 1058525"/>
                              <a:gd name="connsiteY4" fmla="*/ 98367 h 818789"/>
                              <a:gd name="connsiteX5" fmla="*/ 11073 w 1058525"/>
                              <a:gd name="connsiteY5" fmla="*/ 10289 h 818789"/>
                              <a:gd name="connsiteX6" fmla="*/ 164596 w 1058525"/>
                              <a:gd name="connsiteY6" fmla="*/ 708071 h 818789"/>
                              <a:gd name="connsiteX7" fmla="*/ 905165 w 1058525"/>
                              <a:gd name="connsiteY7" fmla="*/ 705213 h 818789"/>
                              <a:gd name="connsiteX8" fmla="*/ 1058525 w 1058525"/>
                              <a:gd name="connsiteY8" fmla="*/ 203999 h 818789"/>
                              <a:gd name="connsiteX0" fmla="*/ 1058525 w 1058525"/>
                              <a:gd name="connsiteY0" fmla="*/ 203999 h 818789"/>
                              <a:gd name="connsiteX1" fmla="*/ 850336 w 1058525"/>
                              <a:gd name="connsiteY1" fmla="*/ 222312 h 818789"/>
                              <a:gd name="connsiteX2" fmla="*/ 627274 w 1058525"/>
                              <a:gd name="connsiteY2" fmla="*/ 139876 h 818789"/>
                              <a:gd name="connsiteX3" fmla="*/ 432698 w 1058525"/>
                              <a:gd name="connsiteY3" fmla="*/ 109890 h 818789"/>
                              <a:gd name="connsiteX4" fmla="*/ 184635 w 1058525"/>
                              <a:gd name="connsiteY4" fmla="*/ 98367 h 818789"/>
                              <a:gd name="connsiteX5" fmla="*/ 11073 w 1058525"/>
                              <a:gd name="connsiteY5" fmla="*/ 10289 h 818789"/>
                              <a:gd name="connsiteX6" fmla="*/ 164596 w 1058525"/>
                              <a:gd name="connsiteY6" fmla="*/ 708071 h 818789"/>
                              <a:gd name="connsiteX7" fmla="*/ 905165 w 1058525"/>
                              <a:gd name="connsiteY7" fmla="*/ 705213 h 818789"/>
                              <a:gd name="connsiteX8" fmla="*/ 1058525 w 1058525"/>
                              <a:gd name="connsiteY8" fmla="*/ 203999 h 818789"/>
                              <a:gd name="connsiteX0" fmla="*/ 1058525 w 1058525"/>
                              <a:gd name="connsiteY0" fmla="*/ 203999 h 818789"/>
                              <a:gd name="connsiteX1" fmla="*/ 850336 w 1058525"/>
                              <a:gd name="connsiteY1" fmla="*/ 222312 h 818789"/>
                              <a:gd name="connsiteX2" fmla="*/ 627274 w 1058525"/>
                              <a:gd name="connsiteY2" fmla="*/ 139876 h 818789"/>
                              <a:gd name="connsiteX3" fmla="*/ 432698 w 1058525"/>
                              <a:gd name="connsiteY3" fmla="*/ 109890 h 818789"/>
                              <a:gd name="connsiteX4" fmla="*/ 184635 w 1058525"/>
                              <a:gd name="connsiteY4" fmla="*/ 98367 h 818789"/>
                              <a:gd name="connsiteX5" fmla="*/ 11073 w 1058525"/>
                              <a:gd name="connsiteY5" fmla="*/ 10289 h 818789"/>
                              <a:gd name="connsiteX6" fmla="*/ 164596 w 1058525"/>
                              <a:gd name="connsiteY6" fmla="*/ 708071 h 818789"/>
                              <a:gd name="connsiteX7" fmla="*/ 905165 w 1058525"/>
                              <a:gd name="connsiteY7" fmla="*/ 705213 h 818789"/>
                              <a:gd name="connsiteX8" fmla="*/ 1058525 w 1058525"/>
                              <a:gd name="connsiteY8" fmla="*/ 203999 h 818789"/>
                              <a:gd name="connsiteX0" fmla="*/ 978427 w 978427"/>
                              <a:gd name="connsiteY0" fmla="*/ 8735 h 936137"/>
                              <a:gd name="connsiteX1" fmla="*/ 850336 w 978427"/>
                              <a:gd name="connsiteY1" fmla="*/ 339660 h 936137"/>
                              <a:gd name="connsiteX2" fmla="*/ 627274 w 978427"/>
                              <a:gd name="connsiteY2" fmla="*/ 257224 h 936137"/>
                              <a:gd name="connsiteX3" fmla="*/ 432698 w 978427"/>
                              <a:gd name="connsiteY3" fmla="*/ 227238 h 936137"/>
                              <a:gd name="connsiteX4" fmla="*/ 184635 w 978427"/>
                              <a:gd name="connsiteY4" fmla="*/ 215715 h 936137"/>
                              <a:gd name="connsiteX5" fmla="*/ 11073 w 978427"/>
                              <a:gd name="connsiteY5" fmla="*/ 127637 h 936137"/>
                              <a:gd name="connsiteX6" fmla="*/ 164596 w 978427"/>
                              <a:gd name="connsiteY6" fmla="*/ 825419 h 936137"/>
                              <a:gd name="connsiteX7" fmla="*/ 905165 w 978427"/>
                              <a:gd name="connsiteY7" fmla="*/ 822561 h 936137"/>
                              <a:gd name="connsiteX8" fmla="*/ 978427 w 978427"/>
                              <a:gd name="connsiteY8" fmla="*/ 8735 h 936137"/>
                              <a:gd name="connsiteX0" fmla="*/ 978427 w 978427"/>
                              <a:gd name="connsiteY0" fmla="*/ 10368 h 937770"/>
                              <a:gd name="connsiteX1" fmla="*/ 850336 w 978427"/>
                              <a:gd name="connsiteY1" fmla="*/ 341293 h 937770"/>
                              <a:gd name="connsiteX2" fmla="*/ 627274 w 978427"/>
                              <a:gd name="connsiteY2" fmla="*/ 258857 h 937770"/>
                              <a:gd name="connsiteX3" fmla="*/ 432698 w 978427"/>
                              <a:gd name="connsiteY3" fmla="*/ 228871 h 937770"/>
                              <a:gd name="connsiteX4" fmla="*/ 184635 w 978427"/>
                              <a:gd name="connsiteY4" fmla="*/ 217348 h 937770"/>
                              <a:gd name="connsiteX5" fmla="*/ 11073 w 978427"/>
                              <a:gd name="connsiteY5" fmla="*/ 129270 h 937770"/>
                              <a:gd name="connsiteX6" fmla="*/ 164596 w 978427"/>
                              <a:gd name="connsiteY6" fmla="*/ 827052 h 937770"/>
                              <a:gd name="connsiteX7" fmla="*/ 905165 w 978427"/>
                              <a:gd name="connsiteY7" fmla="*/ 824194 h 937770"/>
                              <a:gd name="connsiteX8" fmla="*/ 978427 w 978427"/>
                              <a:gd name="connsiteY8" fmla="*/ 10368 h 937770"/>
                              <a:gd name="connsiteX0" fmla="*/ 978427 w 1055945"/>
                              <a:gd name="connsiteY0" fmla="*/ 10368 h 937770"/>
                              <a:gd name="connsiteX1" fmla="*/ 850336 w 1055945"/>
                              <a:gd name="connsiteY1" fmla="*/ 341293 h 937770"/>
                              <a:gd name="connsiteX2" fmla="*/ 627274 w 1055945"/>
                              <a:gd name="connsiteY2" fmla="*/ 258857 h 937770"/>
                              <a:gd name="connsiteX3" fmla="*/ 432698 w 1055945"/>
                              <a:gd name="connsiteY3" fmla="*/ 228871 h 937770"/>
                              <a:gd name="connsiteX4" fmla="*/ 184635 w 1055945"/>
                              <a:gd name="connsiteY4" fmla="*/ 217348 h 937770"/>
                              <a:gd name="connsiteX5" fmla="*/ 11073 w 1055945"/>
                              <a:gd name="connsiteY5" fmla="*/ 129270 h 937770"/>
                              <a:gd name="connsiteX6" fmla="*/ 164596 w 1055945"/>
                              <a:gd name="connsiteY6" fmla="*/ 827052 h 937770"/>
                              <a:gd name="connsiteX7" fmla="*/ 905165 w 1055945"/>
                              <a:gd name="connsiteY7" fmla="*/ 824194 h 937770"/>
                              <a:gd name="connsiteX8" fmla="*/ 978427 w 1055945"/>
                              <a:gd name="connsiteY8" fmla="*/ 10368 h 937770"/>
                              <a:gd name="connsiteX0" fmla="*/ 929431 w 1006949"/>
                              <a:gd name="connsiteY0" fmla="*/ 10368 h 937770"/>
                              <a:gd name="connsiteX1" fmla="*/ 801340 w 1006949"/>
                              <a:gd name="connsiteY1" fmla="*/ 341293 h 937770"/>
                              <a:gd name="connsiteX2" fmla="*/ 578278 w 1006949"/>
                              <a:gd name="connsiteY2" fmla="*/ 258857 h 937770"/>
                              <a:gd name="connsiteX3" fmla="*/ 383702 w 1006949"/>
                              <a:gd name="connsiteY3" fmla="*/ 228871 h 937770"/>
                              <a:gd name="connsiteX4" fmla="*/ 135639 w 1006949"/>
                              <a:gd name="connsiteY4" fmla="*/ 217348 h 937770"/>
                              <a:gd name="connsiteX5" fmla="*/ 22151 w 1006949"/>
                              <a:gd name="connsiteY5" fmla="*/ 31078 h 937770"/>
                              <a:gd name="connsiteX6" fmla="*/ 115600 w 1006949"/>
                              <a:gd name="connsiteY6" fmla="*/ 827052 h 937770"/>
                              <a:gd name="connsiteX7" fmla="*/ 856169 w 1006949"/>
                              <a:gd name="connsiteY7" fmla="*/ 824194 h 937770"/>
                              <a:gd name="connsiteX8" fmla="*/ 929431 w 1006949"/>
                              <a:gd name="connsiteY8" fmla="*/ 10368 h 937770"/>
                              <a:gd name="connsiteX0" fmla="*/ 974968 w 1052486"/>
                              <a:gd name="connsiteY0" fmla="*/ 10368 h 937770"/>
                              <a:gd name="connsiteX1" fmla="*/ 846877 w 1052486"/>
                              <a:gd name="connsiteY1" fmla="*/ 341293 h 937770"/>
                              <a:gd name="connsiteX2" fmla="*/ 623815 w 1052486"/>
                              <a:gd name="connsiteY2" fmla="*/ 258857 h 937770"/>
                              <a:gd name="connsiteX3" fmla="*/ 429239 w 1052486"/>
                              <a:gd name="connsiteY3" fmla="*/ 228871 h 937770"/>
                              <a:gd name="connsiteX4" fmla="*/ 181176 w 1052486"/>
                              <a:gd name="connsiteY4" fmla="*/ 217348 h 937770"/>
                              <a:gd name="connsiteX5" fmla="*/ 67688 w 1052486"/>
                              <a:gd name="connsiteY5" fmla="*/ 31078 h 937770"/>
                              <a:gd name="connsiteX6" fmla="*/ 161137 w 1052486"/>
                              <a:gd name="connsiteY6" fmla="*/ 827052 h 937770"/>
                              <a:gd name="connsiteX7" fmla="*/ 901706 w 1052486"/>
                              <a:gd name="connsiteY7" fmla="*/ 824194 h 937770"/>
                              <a:gd name="connsiteX8" fmla="*/ 974968 w 1052486"/>
                              <a:gd name="connsiteY8" fmla="*/ 10368 h 937770"/>
                              <a:gd name="connsiteX0" fmla="*/ 962512 w 1040030"/>
                              <a:gd name="connsiteY0" fmla="*/ 10368 h 937770"/>
                              <a:gd name="connsiteX1" fmla="*/ 834421 w 1040030"/>
                              <a:gd name="connsiteY1" fmla="*/ 341293 h 937770"/>
                              <a:gd name="connsiteX2" fmla="*/ 611359 w 1040030"/>
                              <a:gd name="connsiteY2" fmla="*/ 258857 h 937770"/>
                              <a:gd name="connsiteX3" fmla="*/ 416783 w 1040030"/>
                              <a:gd name="connsiteY3" fmla="*/ 228871 h 937770"/>
                              <a:gd name="connsiteX4" fmla="*/ 168720 w 1040030"/>
                              <a:gd name="connsiteY4" fmla="*/ 217348 h 937770"/>
                              <a:gd name="connsiteX5" fmla="*/ 72754 w 1040030"/>
                              <a:gd name="connsiteY5" fmla="*/ 25066 h 937770"/>
                              <a:gd name="connsiteX6" fmla="*/ 148681 w 1040030"/>
                              <a:gd name="connsiteY6" fmla="*/ 827052 h 937770"/>
                              <a:gd name="connsiteX7" fmla="*/ 889250 w 1040030"/>
                              <a:gd name="connsiteY7" fmla="*/ 824194 h 937770"/>
                              <a:gd name="connsiteX8" fmla="*/ 962512 w 1040030"/>
                              <a:gd name="connsiteY8" fmla="*/ 10368 h 937770"/>
                              <a:gd name="connsiteX0" fmla="*/ 977986 w 1055504"/>
                              <a:gd name="connsiteY0" fmla="*/ 10368 h 937770"/>
                              <a:gd name="connsiteX1" fmla="*/ 849895 w 1055504"/>
                              <a:gd name="connsiteY1" fmla="*/ 341293 h 937770"/>
                              <a:gd name="connsiteX2" fmla="*/ 626833 w 1055504"/>
                              <a:gd name="connsiteY2" fmla="*/ 258857 h 937770"/>
                              <a:gd name="connsiteX3" fmla="*/ 432257 w 1055504"/>
                              <a:gd name="connsiteY3" fmla="*/ 228871 h 937770"/>
                              <a:gd name="connsiteX4" fmla="*/ 184194 w 1055504"/>
                              <a:gd name="connsiteY4" fmla="*/ 217348 h 937770"/>
                              <a:gd name="connsiteX5" fmla="*/ 88228 w 1055504"/>
                              <a:gd name="connsiteY5" fmla="*/ 25066 h 937770"/>
                              <a:gd name="connsiteX6" fmla="*/ 164155 w 1055504"/>
                              <a:gd name="connsiteY6" fmla="*/ 827052 h 937770"/>
                              <a:gd name="connsiteX7" fmla="*/ 904724 w 1055504"/>
                              <a:gd name="connsiteY7" fmla="*/ 824194 h 937770"/>
                              <a:gd name="connsiteX8" fmla="*/ 977986 w 1055504"/>
                              <a:gd name="connsiteY8" fmla="*/ 10368 h 937770"/>
                              <a:gd name="connsiteX0" fmla="*/ 977986 w 1055504"/>
                              <a:gd name="connsiteY0" fmla="*/ 10368 h 937770"/>
                              <a:gd name="connsiteX1" fmla="*/ 849895 w 1055504"/>
                              <a:gd name="connsiteY1" fmla="*/ 341293 h 937770"/>
                              <a:gd name="connsiteX2" fmla="*/ 626833 w 1055504"/>
                              <a:gd name="connsiteY2" fmla="*/ 258857 h 937770"/>
                              <a:gd name="connsiteX3" fmla="*/ 432257 w 1055504"/>
                              <a:gd name="connsiteY3" fmla="*/ 228871 h 937770"/>
                              <a:gd name="connsiteX4" fmla="*/ 226747 w 1055504"/>
                              <a:gd name="connsiteY4" fmla="*/ 117152 h 937770"/>
                              <a:gd name="connsiteX5" fmla="*/ 88228 w 1055504"/>
                              <a:gd name="connsiteY5" fmla="*/ 25066 h 937770"/>
                              <a:gd name="connsiteX6" fmla="*/ 164155 w 1055504"/>
                              <a:gd name="connsiteY6" fmla="*/ 827052 h 937770"/>
                              <a:gd name="connsiteX7" fmla="*/ 904724 w 1055504"/>
                              <a:gd name="connsiteY7" fmla="*/ 824194 h 937770"/>
                              <a:gd name="connsiteX8" fmla="*/ 977986 w 1055504"/>
                              <a:gd name="connsiteY8" fmla="*/ 10368 h 937770"/>
                              <a:gd name="connsiteX0" fmla="*/ 977986 w 1055504"/>
                              <a:gd name="connsiteY0" fmla="*/ 10368 h 937770"/>
                              <a:gd name="connsiteX1" fmla="*/ 849895 w 1055504"/>
                              <a:gd name="connsiteY1" fmla="*/ 341293 h 937770"/>
                              <a:gd name="connsiteX2" fmla="*/ 626833 w 1055504"/>
                              <a:gd name="connsiteY2" fmla="*/ 258857 h 937770"/>
                              <a:gd name="connsiteX3" fmla="*/ 464798 w 1055504"/>
                              <a:gd name="connsiteY3" fmla="*/ 122662 h 937770"/>
                              <a:gd name="connsiteX4" fmla="*/ 226747 w 1055504"/>
                              <a:gd name="connsiteY4" fmla="*/ 117152 h 937770"/>
                              <a:gd name="connsiteX5" fmla="*/ 88228 w 1055504"/>
                              <a:gd name="connsiteY5" fmla="*/ 25066 h 937770"/>
                              <a:gd name="connsiteX6" fmla="*/ 164155 w 1055504"/>
                              <a:gd name="connsiteY6" fmla="*/ 827052 h 937770"/>
                              <a:gd name="connsiteX7" fmla="*/ 904724 w 1055504"/>
                              <a:gd name="connsiteY7" fmla="*/ 824194 h 937770"/>
                              <a:gd name="connsiteX8" fmla="*/ 977986 w 1055504"/>
                              <a:gd name="connsiteY8" fmla="*/ 10368 h 937770"/>
                              <a:gd name="connsiteX0" fmla="*/ 977986 w 1055504"/>
                              <a:gd name="connsiteY0" fmla="*/ 10368 h 937770"/>
                              <a:gd name="connsiteX1" fmla="*/ 849895 w 1055504"/>
                              <a:gd name="connsiteY1" fmla="*/ 341293 h 937770"/>
                              <a:gd name="connsiteX2" fmla="*/ 649361 w 1055504"/>
                              <a:gd name="connsiteY2" fmla="*/ 160664 h 937770"/>
                              <a:gd name="connsiteX3" fmla="*/ 464798 w 1055504"/>
                              <a:gd name="connsiteY3" fmla="*/ 122662 h 937770"/>
                              <a:gd name="connsiteX4" fmla="*/ 226747 w 1055504"/>
                              <a:gd name="connsiteY4" fmla="*/ 117152 h 937770"/>
                              <a:gd name="connsiteX5" fmla="*/ 88228 w 1055504"/>
                              <a:gd name="connsiteY5" fmla="*/ 25066 h 937770"/>
                              <a:gd name="connsiteX6" fmla="*/ 164155 w 1055504"/>
                              <a:gd name="connsiteY6" fmla="*/ 827052 h 937770"/>
                              <a:gd name="connsiteX7" fmla="*/ 904724 w 1055504"/>
                              <a:gd name="connsiteY7" fmla="*/ 824194 h 937770"/>
                              <a:gd name="connsiteX8" fmla="*/ 977986 w 1055504"/>
                              <a:gd name="connsiteY8" fmla="*/ 10368 h 937770"/>
                              <a:gd name="connsiteX0" fmla="*/ 977986 w 1055504"/>
                              <a:gd name="connsiteY0" fmla="*/ 19648 h 947050"/>
                              <a:gd name="connsiteX1" fmla="*/ 859908 w 1055504"/>
                              <a:gd name="connsiteY1" fmla="*/ 102086 h 947050"/>
                              <a:gd name="connsiteX2" fmla="*/ 649361 w 1055504"/>
                              <a:gd name="connsiteY2" fmla="*/ 169944 h 947050"/>
                              <a:gd name="connsiteX3" fmla="*/ 464798 w 1055504"/>
                              <a:gd name="connsiteY3" fmla="*/ 131942 h 947050"/>
                              <a:gd name="connsiteX4" fmla="*/ 226747 w 1055504"/>
                              <a:gd name="connsiteY4" fmla="*/ 126432 h 947050"/>
                              <a:gd name="connsiteX5" fmla="*/ 88228 w 1055504"/>
                              <a:gd name="connsiteY5" fmla="*/ 34346 h 947050"/>
                              <a:gd name="connsiteX6" fmla="*/ 164155 w 1055504"/>
                              <a:gd name="connsiteY6" fmla="*/ 836332 h 947050"/>
                              <a:gd name="connsiteX7" fmla="*/ 904724 w 1055504"/>
                              <a:gd name="connsiteY7" fmla="*/ 833474 h 947050"/>
                              <a:gd name="connsiteX8" fmla="*/ 977986 w 1055504"/>
                              <a:gd name="connsiteY8" fmla="*/ 19648 h 9470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1055504" h="947050">
                                <a:moveTo>
                                  <a:pt x="977986" y="19648"/>
                                </a:moveTo>
                                <a:cubicBezTo>
                                  <a:pt x="939001" y="-65874"/>
                                  <a:pt x="941744" y="158928"/>
                                  <a:pt x="859908" y="102086"/>
                                </a:cubicBezTo>
                                <a:cubicBezTo>
                                  <a:pt x="784422" y="42069"/>
                                  <a:pt x="715213" y="164968"/>
                                  <a:pt x="649361" y="169944"/>
                                </a:cubicBezTo>
                                <a:cubicBezTo>
                                  <a:pt x="583509" y="174920"/>
                                  <a:pt x="590740" y="41454"/>
                                  <a:pt x="464798" y="131942"/>
                                </a:cubicBezTo>
                                <a:cubicBezTo>
                                  <a:pt x="348381" y="228780"/>
                                  <a:pt x="459685" y="81513"/>
                                  <a:pt x="226747" y="126432"/>
                                </a:cubicBezTo>
                                <a:cubicBezTo>
                                  <a:pt x="162718" y="140190"/>
                                  <a:pt x="204539" y="-16119"/>
                                  <a:pt x="88228" y="34346"/>
                                </a:cubicBezTo>
                                <a:cubicBezTo>
                                  <a:pt x="-86191" y="339147"/>
                                  <a:pt x="29508" y="705381"/>
                                  <a:pt x="164155" y="836332"/>
                                </a:cubicBezTo>
                                <a:cubicBezTo>
                                  <a:pt x="277662" y="971110"/>
                                  <a:pt x="725918" y="997303"/>
                                  <a:pt x="904724" y="833474"/>
                                </a:cubicBezTo>
                                <a:cubicBezTo>
                                  <a:pt x="1035905" y="628370"/>
                                  <a:pt x="1128330" y="259768"/>
                                  <a:pt x="977986" y="1964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bg1">
                              <a:lumMod val="85000"/>
                              <a:alpha val="50000"/>
                            </a:schemeClr>
                          </a:solidFill>
                          <a:ln w="25400" cap="rnd">
                            <a:noFill/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9" name="楕円 68"/>
                          <p:cNvSpPr/>
                          <p:nvPr/>
                        </p:nvSpPr>
                        <p:spPr>
                          <a:xfrm>
                            <a:off x="3413129" y="4916914"/>
                            <a:ext cx="703647" cy="212630"/>
                          </a:xfrm>
                          <a:prstGeom prst="ellipse">
                            <a:avLst/>
                          </a:prstGeom>
                          <a:solidFill>
                            <a:schemeClr val="bg1">
                              <a:lumMod val="85000"/>
                              <a:alpha val="78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70" name="グループ化 69"/>
                          <p:cNvGrpSpPr/>
                          <p:nvPr/>
                        </p:nvGrpSpPr>
                        <p:grpSpPr>
                          <a:xfrm>
                            <a:off x="3226941" y="3324186"/>
                            <a:ext cx="1063490" cy="1817639"/>
                            <a:chOff x="3226941" y="3324186"/>
                            <a:chExt cx="1063490" cy="1817639"/>
                          </a:xfrm>
                        </p:grpSpPr>
                        <p:sp>
                          <p:nvSpPr>
                            <p:cNvPr id="71" name="フリーフォーム 70"/>
                            <p:cNvSpPr/>
                            <p:nvPr/>
                          </p:nvSpPr>
                          <p:spPr>
                            <a:xfrm>
                              <a:off x="3226941" y="3688228"/>
                              <a:ext cx="1063490" cy="1453597"/>
                            </a:xfrm>
                            <a:custGeom>
                              <a:avLst/>
                              <a:gdLst>
                                <a:gd name="connsiteX0" fmla="*/ 314960 w 762000"/>
                                <a:gd name="connsiteY0" fmla="*/ 0 h 1412240"/>
                                <a:gd name="connsiteX1" fmla="*/ 0 w 762000"/>
                                <a:gd name="connsiteY1" fmla="*/ 1381760 h 1412240"/>
                                <a:gd name="connsiteX2" fmla="*/ 762000 w 762000"/>
                                <a:gd name="connsiteY2" fmla="*/ 1412240 h 1412240"/>
                                <a:gd name="connsiteX3" fmla="*/ 314960 w 762000"/>
                                <a:gd name="connsiteY3" fmla="*/ 0 h 1412240"/>
                                <a:gd name="connsiteX0" fmla="*/ 314960 w 723900"/>
                                <a:gd name="connsiteY0" fmla="*/ 0 h 1390015"/>
                                <a:gd name="connsiteX1" fmla="*/ 0 w 723900"/>
                                <a:gd name="connsiteY1" fmla="*/ 1381760 h 1390015"/>
                                <a:gd name="connsiteX2" fmla="*/ 723900 w 723900"/>
                                <a:gd name="connsiteY2" fmla="*/ 1390015 h 1390015"/>
                                <a:gd name="connsiteX3" fmla="*/ 314960 w 723900"/>
                                <a:gd name="connsiteY3" fmla="*/ 0 h 1390015"/>
                                <a:gd name="connsiteX0" fmla="*/ 334010 w 742950"/>
                                <a:gd name="connsiteY0" fmla="*/ 0 h 1403985"/>
                                <a:gd name="connsiteX1" fmla="*/ 0 w 742950"/>
                                <a:gd name="connsiteY1" fmla="*/ 1403985 h 1403985"/>
                                <a:gd name="connsiteX2" fmla="*/ 742950 w 742950"/>
                                <a:gd name="connsiteY2" fmla="*/ 1390015 h 1403985"/>
                                <a:gd name="connsiteX3" fmla="*/ 334010 w 742950"/>
                                <a:gd name="connsiteY3" fmla="*/ 0 h 1403985"/>
                                <a:gd name="connsiteX0" fmla="*/ 334010 w 746125"/>
                                <a:gd name="connsiteY0" fmla="*/ 0 h 1409065"/>
                                <a:gd name="connsiteX1" fmla="*/ 0 w 746125"/>
                                <a:gd name="connsiteY1" fmla="*/ 1403985 h 1409065"/>
                                <a:gd name="connsiteX2" fmla="*/ 746125 w 746125"/>
                                <a:gd name="connsiteY2" fmla="*/ 1409065 h 1409065"/>
                                <a:gd name="connsiteX3" fmla="*/ 334010 w 746125"/>
                                <a:gd name="connsiteY3" fmla="*/ 0 h 1409065"/>
                                <a:gd name="connsiteX0" fmla="*/ 334010 w 752475"/>
                                <a:gd name="connsiteY0" fmla="*/ 0 h 1403985"/>
                                <a:gd name="connsiteX1" fmla="*/ 0 w 752475"/>
                                <a:gd name="connsiteY1" fmla="*/ 1403985 h 1403985"/>
                                <a:gd name="connsiteX2" fmla="*/ 752475 w 752475"/>
                                <a:gd name="connsiteY2" fmla="*/ 1399540 h 1403985"/>
                                <a:gd name="connsiteX3" fmla="*/ 334010 w 752475"/>
                                <a:gd name="connsiteY3" fmla="*/ 0 h 1403985"/>
                                <a:gd name="connsiteX0" fmla="*/ 334010 w 746125"/>
                                <a:gd name="connsiteY0" fmla="*/ 0 h 1405890"/>
                                <a:gd name="connsiteX1" fmla="*/ 0 w 746125"/>
                                <a:gd name="connsiteY1" fmla="*/ 1403985 h 1405890"/>
                                <a:gd name="connsiteX2" fmla="*/ 746125 w 746125"/>
                                <a:gd name="connsiteY2" fmla="*/ 1405890 h 1405890"/>
                                <a:gd name="connsiteX3" fmla="*/ 334010 w 746125"/>
                                <a:gd name="connsiteY3" fmla="*/ 0 h 1405890"/>
                                <a:gd name="connsiteX0" fmla="*/ 343535 w 755650"/>
                                <a:gd name="connsiteY0" fmla="*/ 0 h 1405890"/>
                                <a:gd name="connsiteX1" fmla="*/ 0 w 755650"/>
                                <a:gd name="connsiteY1" fmla="*/ 1403985 h 1405890"/>
                                <a:gd name="connsiteX2" fmla="*/ 755650 w 755650"/>
                                <a:gd name="connsiteY2" fmla="*/ 1405890 h 1405890"/>
                                <a:gd name="connsiteX3" fmla="*/ 343535 w 755650"/>
                                <a:gd name="connsiteY3" fmla="*/ 0 h 1405890"/>
                                <a:gd name="connsiteX0" fmla="*/ 334010 w 746125"/>
                                <a:gd name="connsiteY0" fmla="*/ 0 h 1405890"/>
                                <a:gd name="connsiteX1" fmla="*/ 0 w 746125"/>
                                <a:gd name="connsiteY1" fmla="*/ 1403985 h 1405890"/>
                                <a:gd name="connsiteX2" fmla="*/ 746125 w 746125"/>
                                <a:gd name="connsiteY2" fmla="*/ 1405890 h 1405890"/>
                                <a:gd name="connsiteX3" fmla="*/ 334010 w 746125"/>
                                <a:gd name="connsiteY3" fmla="*/ 0 h 1405890"/>
                                <a:gd name="connsiteX0" fmla="*/ 334010 w 742950"/>
                                <a:gd name="connsiteY0" fmla="*/ 0 h 1403985"/>
                                <a:gd name="connsiteX1" fmla="*/ 0 w 742950"/>
                                <a:gd name="connsiteY1" fmla="*/ 1403985 h 1403985"/>
                                <a:gd name="connsiteX2" fmla="*/ 742950 w 742950"/>
                                <a:gd name="connsiteY2" fmla="*/ 1396365 h 1403985"/>
                                <a:gd name="connsiteX3" fmla="*/ 334010 w 742950"/>
                                <a:gd name="connsiteY3" fmla="*/ 0 h 1403985"/>
                                <a:gd name="connsiteX0" fmla="*/ 334010 w 735806"/>
                                <a:gd name="connsiteY0" fmla="*/ 0 h 1405890"/>
                                <a:gd name="connsiteX1" fmla="*/ 0 w 735806"/>
                                <a:gd name="connsiteY1" fmla="*/ 1403985 h 1405890"/>
                                <a:gd name="connsiteX2" fmla="*/ 735806 w 735806"/>
                                <a:gd name="connsiteY2" fmla="*/ 1405890 h 1405890"/>
                                <a:gd name="connsiteX3" fmla="*/ 334010 w 735806"/>
                                <a:gd name="connsiteY3" fmla="*/ 0 h 1405890"/>
                                <a:gd name="connsiteX0" fmla="*/ 334010 w 740569"/>
                                <a:gd name="connsiteY0" fmla="*/ 0 h 1403985"/>
                                <a:gd name="connsiteX1" fmla="*/ 0 w 740569"/>
                                <a:gd name="connsiteY1" fmla="*/ 1403985 h 1403985"/>
                                <a:gd name="connsiteX2" fmla="*/ 740569 w 740569"/>
                                <a:gd name="connsiteY2" fmla="*/ 1401127 h 1403985"/>
                                <a:gd name="connsiteX3" fmla="*/ 334010 w 740569"/>
                                <a:gd name="connsiteY3" fmla="*/ 0 h 1403985"/>
                                <a:gd name="connsiteX0" fmla="*/ 369729 w 740569"/>
                                <a:gd name="connsiteY0" fmla="*/ 0 h 1349216"/>
                                <a:gd name="connsiteX1" fmla="*/ 0 w 740569"/>
                                <a:gd name="connsiteY1" fmla="*/ 1349216 h 1349216"/>
                                <a:gd name="connsiteX2" fmla="*/ 740569 w 740569"/>
                                <a:gd name="connsiteY2" fmla="*/ 1346358 h 1349216"/>
                                <a:gd name="connsiteX3" fmla="*/ 369729 w 740569"/>
                                <a:gd name="connsiteY3" fmla="*/ 0 h 1349216"/>
                                <a:gd name="connsiteX0" fmla="*/ 369729 w 740569"/>
                                <a:gd name="connsiteY0" fmla="*/ 0 h 1427747"/>
                                <a:gd name="connsiteX1" fmla="*/ 0 w 740569"/>
                                <a:gd name="connsiteY1" fmla="*/ 1349216 h 1427747"/>
                                <a:gd name="connsiteX2" fmla="*/ 740569 w 740569"/>
                                <a:gd name="connsiteY2" fmla="*/ 1346358 h 1427747"/>
                                <a:gd name="connsiteX3" fmla="*/ 369729 w 740569"/>
                                <a:gd name="connsiteY3" fmla="*/ 0 h 1427747"/>
                                <a:gd name="connsiteX0" fmla="*/ 369729 w 740569"/>
                                <a:gd name="connsiteY0" fmla="*/ 0 h 1453553"/>
                                <a:gd name="connsiteX1" fmla="*/ 0 w 740569"/>
                                <a:gd name="connsiteY1" fmla="*/ 1349216 h 1453553"/>
                                <a:gd name="connsiteX2" fmla="*/ 740569 w 740569"/>
                                <a:gd name="connsiteY2" fmla="*/ 1346358 h 1453553"/>
                                <a:gd name="connsiteX3" fmla="*/ 369729 w 740569"/>
                                <a:gd name="connsiteY3" fmla="*/ 0 h 1453553"/>
                                <a:gd name="connsiteX0" fmla="*/ 369729 w 740569"/>
                                <a:gd name="connsiteY0" fmla="*/ 0 h 1451561"/>
                                <a:gd name="connsiteX1" fmla="*/ 0 w 740569"/>
                                <a:gd name="connsiteY1" fmla="*/ 1349216 h 1451561"/>
                                <a:gd name="connsiteX2" fmla="*/ 740569 w 740569"/>
                                <a:gd name="connsiteY2" fmla="*/ 1346358 h 1451561"/>
                                <a:gd name="connsiteX3" fmla="*/ 369729 w 740569"/>
                                <a:gd name="connsiteY3" fmla="*/ 0 h 1451561"/>
                                <a:gd name="connsiteX0" fmla="*/ 369729 w 740569"/>
                                <a:gd name="connsiteY0" fmla="*/ 0 h 1457555"/>
                                <a:gd name="connsiteX1" fmla="*/ 0 w 740569"/>
                                <a:gd name="connsiteY1" fmla="*/ 1349216 h 1457555"/>
                                <a:gd name="connsiteX2" fmla="*/ 740569 w 740569"/>
                                <a:gd name="connsiteY2" fmla="*/ 1346358 h 1457555"/>
                                <a:gd name="connsiteX3" fmla="*/ 369729 w 740569"/>
                                <a:gd name="connsiteY3" fmla="*/ 0 h 1457555"/>
                                <a:gd name="connsiteX0" fmla="*/ 369729 w 740569"/>
                                <a:gd name="connsiteY0" fmla="*/ 0 h 1475008"/>
                                <a:gd name="connsiteX1" fmla="*/ 0 w 740569"/>
                                <a:gd name="connsiteY1" fmla="*/ 1349216 h 1475008"/>
                                <a:gd name="connsiteX2" fmla="*/ 740569 w 740569"/>
                                <a:gd name="connsiteY2" fmla="*/ 1346358 h 1475008"/>
                                <a:gd name="connsiteX3" fmla="*/ 369729 w 740569"/>
                                <a:gd name="connsiteY3" fmla="*/ 0 h 1475008"/>
                                <a:gd name="connsiteX0" fmla="*/ 369729 w 740569"/>
                                <a:gd name="connsiteY0" fmla="*/ 0 h 1466017"/>
                                <a:gd name="connsiteX1" fmla="*/ 0 w 740569"/>
                                <a:gd name="connsiteY1" fmla="*/ 1349216 h 1466017"/>
                                <a:gd name="connsiteX2" fmla="*/ 740569 w 740569"/>
                                <a:gd name="connsiteY2" fmla="*/ 1346358 h 1466017"/>
                                <a:gd name="connsiteX3" fmla="*/ 369729 w 740569"/>
                                <a:gd name="connsiteY3" fmla="*/ 0 h 1466017"/>
                                <a:gd name="connsiteX0" fmla="*/ 369729 w 740569"/>
                                <a:gd name="connsiteY0" fmla="*/ 0 h 1461175"/>
                                <a:gd name="connsiteX1" fmla="*/ 0 w 740569"/>
                                <a:gd name="connsiteY1" fmla="*/ 1349216 h 1461175"/>
                                <a:gd name="connsiteX2" fmla="*/ 740569 w 740569"/>
                                <a:gd name="connsiteY2" fmla="*/ 1346358 h 1461175"/>
                                <a:gd name="connsiteX3" fmla="*/ 369729 w 740569"/>
                                <a:gd name="connsiteY3" fmla="*/ 0 h 1461175"/>
                                <a:gd name="connsiteX0" fmla="*/ 369729 w 740569"/>
                                <a:gd name="connsiteY0" fmla="*/ 0 h 1463106"/>
                                <a:gd name="connsiteX1" fmla="*/ 0 w 740569"/>
                                <a:gd name="connsiteY1" fmla="*/ 1349216 h 1463106"/>
                                <a:gd name="connsiteX2" fmla="*/ 740569 w 740569"/>
                                <a:gd name="connsiteY2" fmla="*/ 1346358 h 1463106"/>
                                <a:gd name="connsiteX3" fmla="*/ 369729 w 740569"/>
                                <a:gd name="connsiteY3" fmla="*/ 0 h 1463106"/>
                                <a:gd name="connsiteX0" fmla="*/ 369729 w 740569"/>
                                <a:gd name="connsiteY0" fmla="*/ 0 h 1461175"/>
                                <a:gd name="connsiteX1" fmla="*/ 0 w 740569"/>
                                <a:gd name="connsiteY1" fmla="*/ 1349216 h 1461175"/>
                                <a:gd name="connsiteX2" fmla="*/ 740569 w 740569"/>
                                <a:gd name="connsiteY2" fmla="*/ 1346358 h 1461175"/>
                                <a:gd name="connsiteX3" fmla="*/ 369729 w 740569"/>
                                <a:gd name="connsiteY3" fmla="*/ 0 h 1461175"/>
                                <a:gd name="connsiteX0" fmla="*/ 369729 w 740569"/>
                                <a:gd name="connsiteY0" fmla="*/ 0 h 1465277"/>
                                <a:gd name="connsiteX1" fmla="*/ 0 w 740569"/>
                                <a:gd name="connsiteY1" fmla="*/ 1349216 h 1465277"/>
                                <a:gd name="connsiteX2" fmla="*/ 740569 w 740569"/>
                                <a:gd name="connsiteY2" fmla="*/ 1346358 h 1465277"/>
                                <a:gd name="connsiteX3" fmla="*/ 369729 w 740569"/>
                                <a:gd name="connsiteY3" fmla="*/ 0 h 1465277"/>
                                <a:gd name="connsiteX0" fmla="*/ 369729 w 740569"/>
                                <a:gd name="connsiteY0" fmla="*/ 0 h 1458709"/>
                                <a:gd name="connsiteX1" fmla="*/ 0 w 740569"/>
                                <a:gd name="connsiteY1" fmla="*/ 1349216 h 1458709"/>
                                <a:gd name="connsiteX2" fmla="*/ 740569 w 740569"/>
                                <a:gd name="connsiteY2" fmla="*/ 1346358 h 1458709"/>
                                <a:gd name="connsiteX3" fmla="*/ 369729 w 740569"/>
                                <a:gd name="connsiteY3" fmla="*/ 0 h 1458709"/>
                                <a:gd name="connsiteX0" fmla="*/ 369729 w 740569"/>
                                <a:gd name="connsiteY0" fmla="*/ 0 h 1463387"/>
                                <a:gd name="connsiteX1" fmla="*/ 0 w 740569"/>
                                <a:gd name="connsiteY1" fmla="*/ 1349216 h 1463387"/>
                                <a:gd name="connsiteX2" fmla="*/ 740569 w 740569"/>
                                <a:gd name="connsiteY2" fmla="*/ 1346358 h 1463387"/>
                                <a:gd name="connsiteX3" fmla="*/ 369729 w 740569"/>
                                <a:gd name="connsiteY3" fmla="*/ 0 h 1463387"/>
                                <a:gd name="connsiteX0" fmla="*/ 369729 w 740569"/>
                                <a:gd name="connsiteY0" fmla="*/ 0 h 1464226"/>
                                <a:gd name="connsiteX1" fmla="*/ 0 w 740569"/>
                                <a:gd name="connsiteY1" fmla="*/ 1349216 h 1464226"/>
                                <a:gd name="connsiteX2" fmla="*/ 740569 w 740569"/>
                                <a:gd name="connsiteY2" fmla="*/ 1346358 h 1464226"/>
                                <a:gd name="connsiteX3" fmla="*/ 369729 w 740569"/>
                                <a:gd name="connsiteY3" fmla="*/ 0 h 1464226"/>
                                <a:gd name="connsiteX0" fmla="*/ 369729 w 884308"/>
                                <a:gd name="connsiteY0" fmla="*/ 0 h 1464226"/>
                                <a:gd name="connsiteX1" fmla="*/ 0 w 884308"/>
                                <a:gd name="connsiteY1" fmla="*/ 1349216 h 1464226"/>
                                <a:gd name="connsiteX2" fmla="*/ 740569 w 884308"/>
                                <a:gd name="connsiteY2" fmla="*/ 1346358 h 1464226"/>
                                <a:gd name="connsiteX3" fmla="*/ 369729 w 884308"/>
                                <a:gd name="connsiteY3" fmla="*/ 0 h 1464226"/>
                                <a:gd name="connsiteX0" fmla="*/ 369729 w 880371"/>
                                <a:gd name="connsiteY0" fmla="*/ 0 h 1464226"/>
                                <a:gd name="connsiteX1" fmla="*/ 0 w 880371"/>
                                <a:gd name="connsiteY1" fmla="*/ 1349216 h 1464226"/>
                                <a:gd name="connsiteX2" fmla="*/ 740569 w 880371"/>
                                <a:gd name="connsiteY2" fmla="*/ 1346358 h 1464226"/>
                                <a:gd name="connsiteX3" fmla="*/ 369729 w 880371"/>
                                <a:gd name="connsiteY3" fmla="*/ 0 h 1464226"/>
                                <a:gd name="connsiteX0" fmla="*/ 456869 w 967511"/>
                                <a:gd name="connsiteY0" fmla="*/ 0 h 1464226"/>
                                <a:gd name="connsiteX1" fmla="*/ 87140 w 967511"/>
                                <a:gd name="connsiteY1" fmla="*/ 1349216 h 1464226"/>
                                <a:gd name="connsiteX2" fmla="*/ 827709 w 967511"/>
                                <a:gd name="connsiteY2" fmla="*/ 1346358 h 1464226"/>
                                <a:gd name="connsiteX3" fmla="*/ 456869 w 967511"/>
                                <a:gd name="connsiteY3" fmla="*/ 0 h 1464226"/>
                                <a:gd name="connsiteX0" fmla="*/ 476649 w 968249"/>
                                <a:gd name="connsiteY0" fmla="*/ 0 h 1464226"/>
                                <a:gd name="connsiteX1" fmla="*/ 84695 w 968249"/>
                                <a:gd name="connsiteY1" fmla="*/ 1349216 h 1464226"/>
                                <a:gd name="connsiteX2" fmla="*/ 825264 w 968249"/>
                                <a:gd name="connsiteY2" fmla="*/ 1346358 h 1464226"/>
                                <a:gd name="connsiteX3" fmla="*/ 476649 w 968249"/>
                                <a:gd name="connsiteY3" fmla="*/ 0 h 1464226"/>
                                <a:gd name="connsiteX0" fmla="*/ 476649 w 968249"/>
                                <a:gd name="connsiteY0" fmla="*/ 0 h 1464226"/>
                                <a:gd name="connsiteX1" fmla="*/ 84695 w 968249"/>
                                <a:gd name="connsiteY1" fmla="*/ 1349216 h 1464226"/>
                                <a:gd name="connsiteX2" fmla="*/ 825264 w 968249"/>
                                <a:gd name="connsiteY2" fmla="*/ 1346358 h 1464226"/>
                                <a:gd name="connsiteX3" fmla="*/ 476649 w 968249"/>
                                <a:gd name="connsiteY3" fmla="*/ 0 h 1464226"/>
                                <a:gd name="connsiteX0" fmla="*/ 468155 w 967899"/>
                                <a:gd name="connsiteY0" fmla="*/ 0 h 1461051"/>
                                <a:gd name="connsiteX1" fmla="*/ 85726 w 967899"/>
                                <a:gd name="connsiteY1" fmla="*/ 1346041 h 1461051"/>
                                <a:gd name="connsiteX2" fmla="*/ 826295 w 967899"/>
                                <a:gd name="connsiteY2" fmla="*/ 1343183 h 1461051"/>
                                <a:gd name="connsiteX3" fmla="*/ 468155 w 967899"/>
                                <a:gd name="connsiteY3" fmla="*/ 0 h 1461051"/>
                                <a:gd name="connsiteX0" fmla="*/ 468155 w 1044234"/>
                                <a:gd name="connsiteY0" fmla="*/ 1302 h 1462353"/>
                                <a:gd name="connsiteX1" fmla="*/ 85726 w 1044234"/>
                                <a:gd name="connsiteY1" fmla="*/ 1347343 h 1462353"/>
                                <a:gd name="connsiteX2" fmla="*/ 826295 w 1044234"/>
                                <a:gd name="connsiteY2" fmla="*/ 1344485 h 1462353"/>
                                <a:gd name="connsiteX3" fmla="*/ 468155 w 1044234"/>
                                <a:gd name="connsiteY3" fmla="*/ 1302 h 1462353"/>
                                <a:gd name="connsiteX0" fmla="*/ 468155 w 1044234"/>
                                <a:gd name="connsiteY0" fmla="*/ 1302 h 1462353"/>
                                <a:gd name="connsiteX1" fmla="*/ 85726 w 1044234"/>
                                <a:gd name="connsiteY1" fmla="*/ 1347343 h 1462353"/>
                                <a:gd name="connsiteX2" fmla="*/ 826295 w 1044234"/>
                                <a:gd name="connsiteY2" fmla="*/ 1344485 h 1462353"/>
                                <a:gd name="connsiteX3" fmla="*/ 468155 w 1044234"/>
                                <a:gd name="connsiteY3" fmla="*/ 1302 h 1462353"/>
                                <a:gd name="connsiteX0" fmla="*/ 430876 w 1006955"/>
                                <a:gd name="connsiteY0" fmla="*/ 1302 h 1462353"/>
                                <a:gd name="connsiteX1" fmla="*/ 48447 w 1006955"/>
                                <a:gd name="connsiteY1" fmla="*/ 1347343 h 1462353"/>
                                <a:gd name="connsiteX2" fmla="*/ 789016 w 1006955"/>
                                <a:gd name="connsiteY2" fmla="*/ 1344485 h 1462353"/>
                                <a:gd name="connsiteX3" fmla="*/ 430876 w 1006955"/>
                                <a:gd name="connsiteY3" fmla="*/ 1302 h 1462353"/>
                                <a:gd name="connsiteX0" fmla="*/ 432479 w 1010102"/>
                                <a:gd name="connsiteY0" fmla="*/ 115 h 1461166"/>
                                <a:gd name="connsiteX1" fmla="*/ 50050 w 1010102"/>
                                <a:gd name="connsiteY1" fmla="*/ 1346156 h 1461166"/>
                                <a:gd name="connsiteX2" fmla="*/ 790619 w 1010102"/>
                                <a:gd name="connsiteY2" fmla="*/ 1343298 h 1461166"/>
                                <a:gd name="connsiteX3" fmla="*/ 432479 w 1010102"/>
                                <a:gd name="connsiteY3" fmla="*/ 115 h 1461166"/>
                                <a:gd name="connsiteX0" fmla="*/ 478597 w 1096924"/>
                                <a:gd name="connsiteY0" fmla="*/ 61 h 1461112"/>
                                <a:gd name="connsiteX1" fmla="*/ 96168 w 1096924"/>
                                <a:gd name="connsiteY1" fmla="*/ 1346102 h 1461112"/>
                                <a:gd name="connsiteX2" fmla="*/ 836737 w 1096924"/>
                                <a:gd name="connsiteY2" fmla="*/ 1343244 h 1461112"/>
                                <a:gd name="connsiteX3" fmla="*/ 478597 w 1096924"/>
                                <a:gd name="connsiteY3" fmla="*/ 61 h 1461112"/>
                                <a:gd name="connsiteX0" fmla="*/ 478597 w 1037126"/>
                                <a:gd name="connsiteY0" fmla="*/ 48 h 1461099"/>
                                <a:gd name="connsiteX1" fmla="*/ 96168 w 1037126"/>
                                <a:gd name="connsiteY1" fmla="*/ 1346089 h 1461099"/>
                                <a:gd name="connsiteX2" fmla="*/ 836737 w 1037126"/>
                                <a:gd name="connsiteY2" fmla="*/ 1343231 h 1461099"/>
                                <a:gd name="connsiteX3" fmla="*/ 478597 w 1037126"/>
                                <a:gd name="connsiteY3" fmla="*/ 48 h 1461099"/>
                                <a:gd name="connsiteX0" fmla="*/ 573080 w 1131609"/>
                                <a:gd name="connsiteY0" fmla="*/ 48 h 1461099"/>
                                <a:gd name="connsiteX1" fmla="*/ 190651 w 1131609"/>
                                <a:gd name="connsiteY1" fmla="*/ 1346089 h 1461099"/>
                                <a:gd name="connsiteX2" fmla="*/ 931220 w 1131609"/>
                                <a:gd name="connsiteY2" fmla="*/ 1343231 h 1461099"/>
                                <a:gd name="connsiteX3" fmla="*/ 573080 w 1131609"/>
                                <a:gd name="connsiteY3" fmla="*/ 48 h 1461099"/>
                                <a:gd name="connsiteX0" fmla="*/ 573080 w 1131609"/>
                                <a:gd name="connsiteY0" fmla="*/ 48 h 1486288"/>
                                <a:gd name="connsiteX1" fmla="*/ 190651 w 1131609"/>
                                <a:gd name="connsiteY1" fmla="*/ 1346089 h 1486288"/>
                                <a:gd name="connsiteX2" fmla="*/ 931220 w 1131609"/>
                                <a:gd name="connsiteY2" fmla="*/ 1343231 h 1486288"/>
                                <a:gd name="connsiteX3" fmla="*/ 573080 w 1131609"/>
                                <a:gd name="connsiteY3" fmla="*/ 48 h 1486288"/>
                                <a:gd name="connsiteX0" fmla="*/ 573080 w 1131609"/>
                                <a:gd name="connsiteY0" fmla="*/ 48 h 1468932"/>
                                <a:gd name="connsiteX1" fmla="*/ 190651 w 1131609"/>
                                <a:gd name="connsiteY1" fmla="*/ 1346089 h 1468932"/>
                                <a:gd name="connsiteX2" fmla="*/ 931220 w 1131609"/>
                                <a:gd name="connsiteY2" fmla="*/ 1343231 h 1468932"/>
                                <a:gd name="connsiteX3" fmla="*/ 573080 w 1131609"/>
                                <a:gd name="connsiteY3" fmla="*/ 48 h 1468932"/>
                                <a:gd name="connsiteX0" fmla="*/ 573080 w 1131609"/>
                                <a:gd name="connsiteY0" fmla="*/ 48 h 1468932"/>
                                <a:gd name="connsiteX1" fmla="*/ 190651 w 1131609"/>
                                <a:gd name="connsiteY1" fmla="*/ 1346089 h 1468932"/>
                                <a:gd name="connsiteX2" fmla="*/ 931220 w 1131609"/>
                                <a:gd name="connsiteY2" fmla="*/ 1343231 h 1468932"/>
                                <a:gd name="connsiteX3" fmla="*/ 573080 w 1131609"/>
                                <a:gd name="connsiteY3" fmla="*/ 48 h 1468932"/>
                                <a:gd name="connsiteX0" fmla="*/ 573080 w 1131609"/>
                                <a:gd name="connsiteY0" fmla="*/ 48 h 1442977"/>
                                <a:gd name="connsiteX1" fmla="*/ 190651 w 1131609"/>
                                <a:gd name="connsiteY1" fmla="*/ 1346089 h 1442977"/>
                                <a:gd name="connsiteX2" fmla="*/ 931220 w 1131609"/>
                                <a:gd name="connsiteY2" fmla="*/ 1343231 h 1442977"/>
                                <a:gd name="connsiteX3" fmla="*/ 573080 w 1131609"/>
                                <a:gd name="connsiteY3" fmla="*/ 48 h 1442977"/>
                                <a:gd name="connsiteX0" fmla="*/ 570357 w 1128886"/>
                                <a:gd name="connsiteY0" fmla="*/ 48 h 1442977"/>
                                <a:gd name="connsiteX1" fmla="*/ 187928 w 1128886"/>
                                <a:gd name="connsiteY1" fmla="*/ 1346089 h 1442977"/>
                                <a:gd name="connsiteX2" fmla="*/ 928497 w 1128886"/>
                                <a:gd name="connsiteY2" fmla="*/ 1343231 h 1442977"/>
                                <a:gd name="connsiteX3" fmla="*/ 570357 w 1128886"/>
                                <a:gd name="connsiteY3" fmla="*/ 48 h 1442977"/>
                                <a:gd name="connsiteX0" fmla="*/ 564916 w 1123445"/>
                                <a:gd name="connsiteY0" fmla="*/ 48 h 1442977"/>
                                <a:gd name="connsiteX1" fmla="*/ 182487 w 1123445"/>
                                <a:gd name="connsiteY1" fmla="*/ 1346089 h 1442977"/>
                                <a:gd name="connsiteX2" fmla="*/ 923056 w 1123445"/>
                                <a:gd name="connsiteY2" fmla="*/ 1343231 h 1442977"/>
                                <a:gd name="connsiteX3" fmla="*/ 564916 w 1123445"/>
                                <a:gd name="connsiteY3" fmla="*/ 48 h 1442977"/>
                                <a:gd name="connsiteX0" fmla="*/ 564916 w 1123445"/>
                                <a:gd name="connsiteY0" fmla="*/ 48 h 1443945"/>
                                <a:gd name="connsiteX1" fmla="*/ 182487 w 1123445"/>
                                <a:gd name="connsiteY1" fmla="*/ 1346089 h 1443945"/>
                                <a:gd name="connsiteX2" fmla="*/ 923056 w 1123445"/>
                                <a:gd name="connsiteY2" fmla="*/ 1343231 h 1443945"/>
                                <a:gd name="connsiteX3" fmla="*/ 564916 w 1123445"/>
                                <a:gd name="connsiteY3" fmla="*/ 48 h 1443945"/>
                                <a:gd name="connsiteX0" fmla="*/ 564916 w 1123445"/>
                                <a:gd name="connsiteY0" fmla="*/ 48 h 1449956"/>
                                <a:gd name="connsiteX1" fmla="*/ 182487 w 1123445"/>
                                <a:gd name="connsiteY1" fmla="*/ 1346089 h 1449956"/>
                                <a:gd name="connsiteX2" fmla="*/ 923056 w 1123445"/>
                                <a:gd name="connsiteY2" fmla="*/ 1343231 h 1449956"/>
                                <a:gd name="connsiteX3" fmla="*/ 564916 w 1123445"/>
                                <a:gd name="connsiteY3" fmla="*/ 48 h 1449956"/>
                                <a:gd name="connsiteX0" fmla="*/ 564916 w 1123445"/>
                                <a:gd name="connsiteY0" fmla="*/ 48 h 1449956"/>
                                <a:gd name="connsiteX1" fmla="*/ 182487 w 1123445"/>
                                <a:gd name="connsiteY1" fmla="*/ 1346089 h 1449956"/>
                                <a:gd name="connsiteX2" fmla="*/ 923056 w 1123445"/>
                                <a:gd name="connsiteY2" fmla="*/ 1343231 h 1449956"/>
                                <a:gd name="connsiteX3" fmla="*/ 564916 w 1123445"/>
                                <a:gd name="connsiteY3" fmla="*/ 48 h 1449956"/>
                                <a:gd name="connsiteX0" fmla="*/ 564916 w 1123445"/>
                                <a:gd name="connsiteY0" fmla="*/ 48 h 1461788"/>
                                <a:gd name="connsiteX1" fmla="*/ 182487 w 1123445"/>
                                <a:gd name="connsiteY1" fmla="*/ 1346089 h 1461788"/>
                                <a:gd name="connsiteX2" fmla="*/ 923056 w 1123445"/>
                                <a:gd name="connsiteY2" fmla="*/ 1343231 h 1461788"/>
                                <a:gd name="connsiteX3" fmla="*/ 564916 w 1123445"/>
                                <a:gd name="connsiteY3" fmla="*/ 48 h 1461788"/>
                                <a:gd name="connsiteX0" fmla="*/ 564916 w 1123445"/>
                                <a:gd name="connsiteY0" fmla="*/ 48 h 1461788"/>
                                <a:gd name="connsiteX1" fmla="*/ 182487 w 1123445"/>
                                <a:gd name="connsiteY1" fmla="*/ 1346089 h 1461788"/>
                                <a:gd name="connsiteX2" fmla="*/ 923056 w 1123445"/>
                                <a:gd name="connsiteY2" fmla="*/ 1343231 h 1461788"/>
                                <a:gd name="connsiteX3" fmla="*/ 564916 w 1123445"/>
                                <a:gd name="connsiteY3" fmla="*/ 48 h 1461788"/>
                                <a:gd name="connsiteX0" fmla="*/ 564916 w 1123445"/>
                                <a:gd name="connsiteY0" fmla="*/ 48 h 1456807"/>
                                <a:gd name="connsiteX1" fmla="*/ 182487 w 1123445"/>
                                <a:gd name="connsiteY1" fmla="*/ 1346089 h 1456807"/>
                                <a:gd name="connsiteX2" fmla="*/ 923056 w 1123445"/>
                                <a:gd name="connsiteY2" fmla="*/ 1343231 h 1456807"/>
                                <a:gd name="connsiteX3" fmla="*/ 564916 w 1123445"/>
                                <a:gd name="connsiteY3" fmla="*/ 48 h 1456807"/>
                                <a:gd name="connsiteX0" fmla="*/ 566274 w 1124803"/>
                                <a:gd name="connsiteY0" fmla="*/ 48 h 1456807"/>
                                <a:gd name="connsiteX1" fmla="*/ 183845 w 1124803"/>
                                <a:gd name="connsiteY1" fmla="*/ 1346089 h 1456807"/>
                                <a:gd name="connsiteX2" fmla="*/ 924414 w 1124803"/>
                                <a:gd name="connsiteY2" fmla="*/ 1343231 h 1456807"/>
                                <a:gd name="connsiteX3" fmla="*/ 566274 w 1124803"/>
                                <a:gd name="connsiteY3" fmla="*/ 48 h 1456807"/>
                                <a:gd name="connsiteX0" fmla="*/ 552389 w 1124859"/>
                                <a:gd name="connsiteY0" fmla="*/ 48 h 1453632"/>
                                <a:gd name="connsiteX1" fmla="*/ 192185 w 1124859"/>
                                <a:gd name="connsiteY1" fmla="*/ 1342914 h 1453632"/>
                                <a:gd name="connsiteX2" fmla="*/ 932754 w 1124859"/>
                                <a:gd name="connsiteY2" fmla="*/ 1340056 h 1453632"/>
                                <a:gd name="connsiteX3" fmla="*/ 552389 w 1124859"/>
                                <a:gd name="connsiteY3" fmla="*/ 48 h 1453632"/>
                                <a:gd name="connsiteX0" fmla="*/ 559335 w 1138464"/>
                                <a:gd name="connsiteY0" fmla="*/ 37 h 1453621"/>
                                <a:gd name="connsiteX1" fmla="*/ 199131 w 1138464"/>
                                <a:gd name="connsiteY1" fmla="*/ 1342903 h 1453621"/>
                                <a:gd name="connsiteX2" fmla="*/ 939700 w 1138464"/>
                                <a:gd name="connsiteY2" fmla="*/ 1340045 h 1453621"/>
                                <a:gd name="connsiteX3" fmla="*/ 559335 w 1138464"/>
                                <a:gd name="connsiteY3" fmla="*/ 37 h 1453621"/>
                                <a:gd name="connsiteX0" fmla="*/ 561348 w 1142409"/>
                                <a:gd name="connsiteY0" fmla="*/ 3 h 1453587"/>
                                <a:gd name="connsiteX1" fmla="*/ 201144 w 1142409"/>
                                <a:gd name="connsiteY1" fmla="*/ 1342869 h 1453587"/>
                                <a:gd name="connsiteX2" fmla="*/ 941713 w 1142409"/>
                                <a:gd name="connsiteY2" fmla="*/ 1340011 h 1453587"/>
                                <a:gd name="connsiteX3" fmla="*/ 561348 w 1142409"/>
                                <a:gd name="connsiteY3" fmla="*/ 3 h 1453587"/>
                                <a:gd name="connsiteX0" fmla="*/ 550760 w 1131821"/>
                                <a:gd name="connsiteY0" fmla="*/ 3 h 1453587"/>
                                <a:gd name="connsiteX1" fmla="*/ 190556 w 1131821"/>
                                <a:gd name="connsiteY1" fmla="*/ 1342869 h 1453587"/>
                                <a:gd name="connsiteX2" fmla="*/ 931125 w 1131821"/>
                                <a:gd name="connsiteY2" fmla="*/ 1340011 h 1453587"/>
                                <a:gd name="connsiteX3" fmla="*/ 550760 w 1131821"/>
                                <a:gd name="connsiteY3" fmla="*/ 3 h 1453587"/>
                                <a:gd name="connsiteX0" fmla="*/ 558373 w 1131602"/>
                                <a:gd name="connsiteY0" fmla="*/ 3 h 1453587"/>
                                <a:gd name="connsiteX1" fmla="*/ 185469 w 1131602"/>
                                <a:gd name="connsiteY1" fmla="*/ 1342869 h 1453587"/>
                                <a:gd name="connsiteX2" fmla="*/ 926038 w 1131602"/>
                                <a:gd name="connsiteY2" fmla="*/ 1340011 h 1453587"/>
                                <a:gd name="connsiteX3" fmla="*/ 558373 w 1131602"/>
                                <a:gd name="connsiteY3" fmla="*/ 3 h 1453587"/>
                                <a:gd name="connsiteX0" fmla="*/ 548507 w 1112005"/>
                                <a:gd name="connsiteY0" fmla="*/ 1 h 1453585"/>
                                <a:gd name="connsiteX1" fmla="*/ 175603 w 1112005"/>
                                <a:gd name="connsiteY1" fmla="*/ 1342867 h 1453585"/>
                                <a:gd name="connsiteX2" fmla="*/ 916172 w 1112005"/>
                                <a:gd name="connsiteY2" fmla="*/ 1340009 h 1453585"/>
                                <a:gd name="connsiteX3" fmla="*/ 548507 w 1112005"/>
                                <a:gd name="connsiteY3" fmla="*/ 1 h 1453585"/>
                                <a:gd name="connsiteX0" fmla="*/ 542754 w 1100571"/>
                                <a:gd name="connsiteY0" fmla="*/ 36 h 1453620"/>
                                <a:gd name="connsiteX1" fmla="*/ 169850 w 1100571"/>
                                <a:gd name="connsiteY1" fmla="*/ 1342902 h 1453620"/>
                                <a:gd name="connsiteX2" fmla="*/ 910419 w 1100571"/>
                                <a:gd name="connsiteY2" fmla="*/ 1340044 h 1453620"/>
                                <a:gd name="connsiteX3" fmla="*/ 542754 w 1100571"/>
                                <a:gd name="connsiteY3" fmla="*/ 36 h 1453620"/>
                                <a:gd name="connsiteX0" fmla="*/ 536208 w 1087553"/>
                                <a:gd name="connsiteY0" fmla="*/ 123 h 1453707"/>
                                <a:gd name="connsiteX1" fmla="*/ 163304 w 1087553"/>
                                <a:gd name="connsiteY1" fmla="*/ 1342989 h 1453707"/>
                                <a:gd name="connsiteX2" fmla="*/ 903873 w 1087553"/>
                                <a:gd name="connsiteY2" fmla="*/ 1340131 h 1453707"/>
                                <a:gd name="connsiteX3" fmla="*/ 536208 w 1087553"/>
                                <a:gd name="connsiteY3" fmla="*/ 123 h 1453707"/>
                                <a:gd name="connsiteX0" fmla="*/ 530746 w 1076684"/>
                                <a:gd name="connsiteY0" fmla="*/ 13 h 1453597"/>
                                <a:gd name="connsiteX1" fmla="*/ 157842 w 1076684"/>
                                <a:gd name="connsiteY1" fmla="*/ 1342879 h 1453597"/>
                                <a:gd name="connsiteX2" fmla="*/ 898411 w 1076684"/>
                                <a:gd name="connsiteY2" fmla="*/ 1340021 h 1453597"/>
                                <a:gd name="connsiteX3" fmla="*/ 530746 w 1076684"/>
                                <a:gd name="connsiteY3" fmla="*/ 13 h 1453597"/>
                                <a:gd name="connsiteX0" fmla="*/ 540674 w 1086612"/>
                                <a:gd name="connsiteY0" fmla="*/ 13 h 1453597"/>
                                <a:gd name="connsiteX1" fmla="*/ 167770 w 1086612"/>
                                <a:gd name="connsiteY1" fmla="*/ 1342879 h 1453597"/>
                                <a:gd name="connsiteX2" fmla="*/ 908339 w 1086612"/>
                                <a:gd name="connsiteY2" fmla="*/ 1340021 h 1453597"/>
                                <a:gd name="connsiteX3" fmla="*/ 540674 w 1086612"/>
                                <a:gd name="connsiteY3" fmla="*/ 13 h 1453597"/>
                                <a:gd name="connsiteX0" fmla="*/ 540674 w 1063490"/>
                                <a:gd name="connsiteY0" fmla="*/ 13 h 1453597"/>
                                <a:gd name="connsiteX1" fmla="*/ 167770 w 1063490"/>
                                <a:gd name="connsiteY1" fmla="*/ 1342879 h 1453597"/>
                                <a:gd name="connsiteX2" fmla="*/ 908339 w 1063490"/>
                                <a:gd name="connsiteY2" fmla="*/ 1340021 h 1453597"/>
                                <a:gd name="connsiteX3" fmla="*/ 540674 w 1063490"/>
                                <a:gd name="connsiteY3" fmla="*/ 13 h 14535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1063490" h="1453597">
                                  <a:moveTo>
                                    <a:pt x="540674" y="13"/>
                                  </a:moveTo>
                                  <a:cubicBezTo>
                                    <a:pt x="-97289" y="-4273"/>
                                    <a:pt x="-98930" y="1122825"/>
                                    <a:pt x="167770" y="1342879"/>
                                  </a:cubicBezTo>
                                  <a:cubicBezTo>
                                    <a:pt x="281277" y="1477657"/>
                                    <a:pt x="729533" y="1503850"/>
                                    <a:pt x="908339" y="1340021"/>
                                  </a:cubicBezTo>
                                  <a:cubicBezTo>
                                    <a:pt x="1141755" y="1057447"/>
                                    <a:pt x="1178637" y="4299"/>
                                    <a:pt x="540674" y="13"/>
                                  </a:cubicBezTo>
                                  <a:close/>
                                </a:path>
                              </a:pathLst>
                            </a:custGeom>
                            <a:noFill/>
                            <a:ln w="25400" cap="rnd">
                              <a:solidFill>
                                <a:schemeClr val="tx1"/>
                              </a:solidFill>
                              <a:round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1" lang="ja-JP" alt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游ゴシック" panose="020B0400000000000000" pitchFamily="50" charset="-128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72" name="フリーフォーム 71"/>
                            <p:cNvSpPr/>
                            <p:nvPr/>
                          </p:nvSpPr>
                          <p:spPr>
                            <a:xfrm>
                              <a:off x="3407617" y="3324186"/>
                              <a:ext cx="745175" cy="570351"/>
                            </a:xfrm>
                            <a:custGeom>
                              <a:avLst/>
                              <a:gdLst>
                                <a:gd name="connsiteX0" fmla="*/ 0 w 615950"/>
                                <a:gd name="connsiteY0" fmla="*/ 466725 h 473075"/>
                                <a:gd name="connsiteX1" fmla="*/ 615950 w 615950"/>
                                <a:gd name="connsiteY1" fmla="*/ 473075 h 473075"/>
                                <a:gd name="connsiteX2" fmla="*/ 314325 w 615950"/>
                                <a:gd name="connsiteY2" fmla="*/ 0 h 473075"/>
                                <a:gd name="connsiteX3" fmla="*/ 0 w 615950"/>
                                <a:gd name="connsiteY3" fmla="*/ 466725 h 473075"/>
                                <a:gd name="connsiteX0" fmla="*/ 0 w 615950"/>
                                <a:gd name="connsiteY0" fmla="*/ 466725 h 569751"/>
                                <a:gd name="connsiteX1" fmla="*/ 615950 w 615950"/>
                                <a:gd name="connsiteY1" fmla="*/ 473075 h 569751"/>
                                <a:gd name="connsiteX2" fmla="*/ 314325 w 615950"/>
                                <a:gd name="connsiteY2" fmla="*/ 0 h 569751"/>
                                <a:gd name="connsiteX3" fmla="*/ 0 w 615950"/>
                                <a:gd name="connsiteY3" fmla="*/ 466725 h 569751"/>
                                <a:gd name="connsiteX0" fmla="*/ 538 w 616488"/>
                                <a:gd name="connsiteY0" fmla="*/ 466725 h 593989"/>
                                <a:gd name="connsiteX1" fmla="*/ 616488 w 616488"/>
                                <a:gd name="connsiteY1" fmla="*/ 473075 h 593989"/>
                                <a:gd name="connsiteX2" fmla="*/ 314863 w 616488"/>
                                <a:gd name="connsiteY2" fmla="*/ 0 h 593989"/>
                                <a:gd name="connsiteX3" fmla="*/ 538 w 616488"/>
                                <a:gd name="connsiteY3" fmla="*/ 466725 h 593989"/>
                                <a:gd name="connsiteX0" fmla="*/ 433 w 616383"/>
                                <a:gd name="connsiteY0" fmla="*/ 466725 h 584457"/>
                                <a:gd name="connsiteX1" fmla="*/ 616383 w 616383"/>
                                <a:gd name="connsiteY1" fmla="*/ 473075 h 584457"/>
                                <a:gd name="connsiteX2" fmla="*/ 314758 w 616383"/>
                                <a:gd name="connsiteY2" fmla="*/ 0 h 584457"/>
                                <a:gd name="connsiteX3" fmla="*/ 433 w 616383"/>
                                <a:gd name="connsiteY3" fmla="*/ 466725 h 584457"/>
                                <a:gd name="connsiteX0" fmla="*/ 435 w 616385"/>
                                <a:gd name="connsiteY0" fmla="*/ 466725 h 580396"/>
                                <a:gd name="connsiteX1" fmla="*/ 616385 w 616385"/>
                                <a:gd name="connsiteY1" fmla="*/ 473075 h 580396"/>
                                <a:gd name="connsiteX2" fmla="*/ 314760 w 616385"/>
                                <a:gd name="connsiteY2" fmla="*/ 0 h 580396"/>
                                <a:gd name="connsiteX3" fmla="*/ 435 w 616385"/>
                                <a:gd name="connsiteY3" fmla="*/ 466725 h 580396"/>
                                <a:gd name="connsiteX0" fmla="*/ 435 w 673118"/>
                                <a:gd name="connsiteY0" fmla="*/ 466725 h 580396"/>
                                <a:gd name="connsiteX1" fmla="*/ 616385 w 673118"/>
                                <a:gd name="connsiteY1" fmla="*/ 473075 h 580396"/>
                                <a:gd name="connsiteX2" fmla="*/ 314760 w 673118"/>
                                <a:gd name="connsiteY2" fmla="*/ 0 h 580396"/>
                                <a:gd name="connsiteX3" fmla="*/ 435 w 673118"/>
                                <a:gd name="connsiteY3" fmla="*/ 466725 h 580396"/>
                                <a:gd name="connsiteX0" fmla="*/ 22077 w 694760"/>
                                <a:gd name="connsiteY0" fmla="*/ 466725 h 580396"/>
                                <a:gd name="connsiteX1" fmla="*/ 638027 w 694760"/>
                                <a:gd name="connsiteY1" fmla="*/ 473075 h 580396"/>
                                <a:gd name="connsiteX2" fmla="*/ 336402 w 694760"/>
                                <a:gd name="connsiteY2" fmla="*/ 0 h 580396"/>
                                <a:gd name="connsiteX3" fmla="*/ 22077 w 694760"/>
                                <a:gd name="connsiteY3" fmla="*/ 466725 h 580396"/>
                                <a:gd name="connsiteX0" fmla="*/ 22077 w 694760"/>
                                <a:gd name="connsiteY0" fmla="*/ 466725 h 592568"/>
                                <a:gd name="connsiteX1" fmla="*/ 638027 w 694760"/>
                                <a:gd name="connsiteY1" fmla="*/ 473075 h 592568"/>
                                <a:gd name="connsiteX2" fmla="*/ 336402 w 694760"/>
                                <a:gd name="connsiteY2" fmla="*/ 0 h 592568"/>
                                <a:gd name="connsiteX3" fmla="*/ 22077 w 694760"/>
                                <a:gd name="connsiteY3" fmla="*/ 466725 h 592568"/>
                                <a:gd name="connsiteX0" fmla="*/ 22077 w 694760"/>
                                <a:gd name="connsiteY0" fmla="*/ 466725 h 588380"/>
                                <a:gd name="connsiteX1" fmla="*/ 638027 w 694760"/>
                                <a:gd name="connsiteY1" fmla="*/ 473075 h 588380"/>
                                <a:gd name="connsiteX2" fmla="*/ 336402 w 694760"/>
                                <a:gd name="connsiteY2" fmla="*/ 0 h 588380"/>
                                <a:gd name="connsiteX3" fmla="*/ 22077 w 694760"/>
                                <a:gd name="connsiteY3" fmla="*/ 466725 h 588380"/>
                                <a:gd name="connsiteX0" fmla="*/ 22077 w 694760"/>
                                <a:gd name="connsiteY0" fmla="*/ 466725 h 570313"/>
                                <a:gd name="connsiteX1" fmla="*/ 638027 w 694760"/>
                                <a:gd name="connsiteY1" fmla="*/ 473075 h 570313"/>
                                <a:gd name="connsiteX2" fmla="*/ 336402 w 694760"/>
                                <a:gd name="connsiteY2" fmla="*/ 0 h 570313"/>
                                <a:gd name="connsiteX3" fmla="*/ 22077 w 694760"/>
                                <a:gd name="connsiteY3" fmla="*/ 466725 h 570313"/>
                                <a:gd name="connsiteX0" fmla="*/ 22077 w 724658"/>
                                <a:gd name="connsiteY0" fmla="*/ 466725 h 570313"/>
                                <a:gd name="connsiteX1" fmla="*/ 638027 w 724658"/>
                                <a:gd name="connsiteY1" fmla="*/ 473075 h 570313"/>
                                <a:gd name="connsiteX2" fmla="*/ 336402 w 724658"/>
                                <a:gd name="connsiteY2" fmla="*/ 0 h 570313"/>
                                <a:gd name="connsiteX3" fmla="*/ 22077 w 724658"/>
                                <a:gd name="connsiteY3" fmla="*/ 466725 h 570313"/>
                                <a:gd name="connsiteX0" fmla="*/ 34704 w 737285"/>
                                <a:gd name="connsiteY0" fmla="*/ 466725 h 570313"/>
                                <a:gd name="connsiteX1" fmla="*/ 650654 w 737285"/>
                                <a:gd name="connsiteY1" fmla="*/ 473075 h 570313"/>
                                <a:gd name="connsiteX2" fmla="*/ 349029 w 737285"/>
                                <a:gd name="connsiteY2" fmla="*/ 0 h 570313"/>
                                <a:gd name="connsiteX3" fmla="*/ 34704 w 737285"/>
                                <a:gd name="connsiteY3" fmla="*/ 466725 h 570313"/>
                                <a:gd name="connsiteX0" fmla="*/ 34704 w 737285"/>
                                <a:gd name="connsiteY0" fmla="*/ 466725 h 570313"/>
                                <a:gd name="connsiteX1" fmla="*/ 650654 w 737285"/>
                                <a:gd name="connsiteY1" fmla="*/ 473075 h 570313"/>
                                <a:gd name="connsiteX2" fmla="*/ 349029 w 737285"/>
                                <a:gd name="connsiteY2" fmla="*/ 0 h 570313"/>
                                <a:gd name="connsiteX3" fmla="*/ 34704 w 737285"/>
                                <a:gd name="connsiteY3" fmla="*/ 466725 h 570313"/>
                                <a:gd name="connsiteX0" fmla="*/ 34704 w 737768"/>
                                <a:gd name="connsiteY0" fmla="*/ 505047 h 608635"/>
                                <a:gd name="connsiteX1" fmla="*/ 650654 w 737768"/>
                                <a:gd name="connsiteY1" fmla="*/ 511397 h 608635"/>
                                <a:gd name="connsiteX2" fmla="*/ 349029 w 737768"/>
                                <a:gd name="connsiteY2" fmla="*/ 38322 h 608635"/>
                                <a:gd name="connsiteX3" fmla="*/ 34704 w 737768"/>
                                <a:gd name="connsiteY3" fmla="*/ 505047 h 608635"/>
                                <a:gd name="connsiteX0" fmla="*/ 49740 w 774768"/>
                                <a:gd name="connsiteY0" fmla="*/ 466725 h 570313"/>
                                <a:gd name="connsiteX1" fmla="*/ 665690 w 774768"/>
                                <a:gd name="connsiteY1" fmla="*/ 473075 h 570313"/>
                                <a:gd name="connsiteX2" fmla="*/ 364065 w 774768"/>
                                <a:gd name="connsiteY2" fmla="*/ 0 h 570313"/>
                                <a:gd name="connsiteX3" fmla="*/ 49740 w 774768"/>
                                <a:gd name="connsiteY3" fmla="*/ 466725 h 570313"/>
                                <a:gd name="connsiteX0" fmla="*/ 48554 w 772027"/>
                                <a:gd name="connsiteY0" fmla="*/ 467044 h 570632"/>
                                <a:gd name="connsiteX1" fmla="*/ 664504 w 772027"/>
                                <a:gd name="connsiteY1" fmla="*/ 473394 h 570632"/>
                                <a:gd name="connsiteX2" fmla="*/ 362879 w 772027"/>
                                <a:gd name="connsiteY2" fmla="*/ 319 h 570632"/>
                                <a:gd name="connsiteX3" fmla="*/ 48554 w 772027"/>
                                <a:gd name="connsiteY3" fmla="*/ 467044 h 570632"/>
                                <a:gd name="connsiteX0" fmla="*/ 60463 w 798582"/>
                                <a:gd name="connsiteY0" fmla="*/ 466763 h 570351"/>
                                <a:gd name="connsiteX1" fmla="*/ 676413 w 798582"/>
                                <a:gd name="connsiteY1" fmla="*/ 473113 h 570351"/>
                                <a:gd name="connsiteX2" fmla="*/ 374788 w 798582"/>
                                <a:gd name="connsiteY2" fmla="*/ 38 h 570351"/>
                                <a:gd name="connsiteX3" fmla="*/ 60463 w 798582"/>
                                <a:gd name="connsiteY3" fmla="*/ 466763 h 570351"/>
                                <a:gd name="connsiteX0" fmla="*/ 53132 w 782474"/>
                                <a:gd name="connsiteY0" fmla="*/ 466763 h 570351"/>
                                <a:gd name="connsiteX1" fmla="*/ 669082 w 782474"/>
                                <a:gd name="connsiteY1" fmla="*/ 473113 h 570351"/>
                                <a:gd name="connsiteX2" fmla="*/ 367457 w 782474"/>
                                <a:gd name="connsiteY2" fmla="*/ 38 h 570351"/>
                                <a:gd name="connsiteX3" fmla="*/ 53132 w 782474"/>
                                <a:gd name="connsiteY3" fmla="*/ 466763 h 570351"/>
                                <a:gd name="connsiteX0" fmla="*/ 53132 w 761700"/>
                                <a:gd name="connsiteY0" fmla="*/ 466763 h 570351"/>
                                <a:gd name="connsiteX1" fmla="*/ 669082 w 761700"/>
                                <a:gd name="connsiteY1" fmla="*/ 473113 h 570351"/>
                                <a:gd name="connsiteX2" fmla="*/ 367457 w 761700"/>
                                <a:gd name="connsiteY2" fmla="*/ 38 h 570351"/>
                                <a:gd name="connsiteX3" fmla="*/ 53132 w 761700"/>
                                <a:gd name="connsiteY3" fmla="*/ 466763 h 570351"/>
                                <a:gd name="connsiteX0" fmla="*/ 53132 w 760319"/>
                                <a:gd name="connsiteY0" fmla="*/ 466763 h 570351"/>
                                <a:gd name="connsiteX1" fmla="*/ 669082 w 760319"/>
                                <a:gd name="connsiteY1" fmla="*/ 473113 h 570351"/>
                                <a:gd name="connsiteX2" fmla="*/ 367457 w 760319"/>
                                <a:gd name="connsiteY2" fmla="*/ 38 h 570351"/>
                                <a:gd name="connsiteX3" fmla="*/ 53132 w 760319"/>
                                <a:gd name="connsiteY3" fmla="*/ 466763 h 570351"/>
                                <a:gd name="connsiteX0" fmla="*/ 53132 w 760319"/>
                                <a:gd name="connsiteY0" fmla="*/ 466763 h 570351"/>
                                <a:gd name="connsiteX1" fmla="*/ 669082 w 760319"/>
                                <a:gd name="connsiteY1" fmla="*/ 473113 h 570351"/>
                                <a:gd name="connsiteX2" fmla="*/ 367457 w 760319"/>
                                <a:gd name="connsiteY2" fmla="*/ 38 h 570351"/>
                                <a:gd name="connsiteX3" fmla="*/ 53132 w 760319"/>
                                <a:gd name="connsiteY3" fmla="*/ 466763 h 570351"/>
                                <a:gd name="connsiteX0" fmla="*/ 53132 w 731501"/>
                                <a:gd name="connsiteY0" fmla="*/ 466763 h 570351"/>
                                <a:gd name="connsiteX1" fmla="*/ 669082 w 731501"/>
                                <a:gd name="connsiteY1" fmla="*/ 473113 h 570351"/>
                                <a:gd name="connsiteX2" fmla="*/ 367457 w 731501"/>
                                <a:gd name="connsiteY2" fmla="*/ 38 h 570351"/>
                                <a:gd name="connsiteX3" fmla="*/ 53132 w 731501"/>
                                <a:gd name="connsiteY3" fmla="*/ 466763 h 570351"/>
                                <a:gd name="connsiteX0" fmla="*/ 53132 w 745175"/>
                                <a:gd name="connsiteY0" fmla="*/ 466763 h 570351"/>
                                <a:gd name="connsiteX1" fmla="*/ 669082 w 745175"/>
                                <a:gd name="connsiteY1" fmla="*/ 473113 h 570351"/>
                                <a:gd name="connsiteX2" fmla="*/ 367457 w 745175"/>
                                <a:gd name="connsiteY2" fmla="*/ 38 h 570351"/>
                                <a:gd name="connsiteX3" fmla="*/ 53132 w 745175"/>
                                <a:gd name="connsiteY3" fmla="*/ 466763 h 57035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745175" h="570351">
                                  <a:moveTo>
                                    <a:pt x="53132" y="466763"/>
                                  </a:moveTo>
                                  <a:cubicBezTo>
                                    <a:pt x="90174" y="589530"/>
                                    <a:pt x="571715" y="617046"/>
                                    <a:pt x="669082" y="473113"/>
                                  </a:cubicBezTo>
                                  <a:cubicBezTo>
                                    <a:pt x="863815" y="185246"/>
                                    <a:pt x="656382" y="3213"/>
                                    <a:pt x="367457" y="38"/>
                                  </a:cubicBezTo>
                                  <a:cubicBezTo>
                                    <a:pt x="78532" y="-3137"/>
                                    <a:pt x="-92918" y="193713"/>
                                    <a:pt x="53132" y="46676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bg2">
                                <a:lumMod val="90000"/>
                              </a:schemeClr>
                            </a:solidFill>
                            <a:ln w="254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1" lang="ja-JP" alt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游ゴシック" panose="020B0400000000000000" pitchFamily="50" charset="-128"/>
                                <a:cs typeface="+mn-cs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3" name="グループ化 62"/>
                        <p:cNvGrpSpPr/>
                        <p:nvPr/>
                      </p:nvGrpSpPr>
                      <p:grpSpPr>
                        <a:xfrm>
                          <a:off x="3095265" y="3715272"/>
                          <a:ext cx="221679" cy="126156"/>
                          <a:chOff x="3095265" y="3715272"/>
                          <a:chExt cx="221679" cy="126156"/>
                        </a:xfrm>
                      </p:grpSpPr>
                      <p:sp>
                        <p:nvSpPr>
                          <p:cNvPr id="64" name="楕円 63"/>
                          <p:cNvSpPr/>
                          <p:nvPr/>
                        </p:nvSpPr>
                        <p:spPr>
                          <a:xfrm>
                            <a:off x="3182967" y="3715272"/>
                            <a:ext cx="45719" cy="45719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5" name="楕円 64"/>
                          <p:cNvSpPr/>
                          <p:nvPr/>
                        </p:nvSpPr>
                        <p:spPr>
                          <a:xfrm>
                            <a:off x="3186147" y="3795709"/>
                            <a:ext cx="45719" cy="45719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6" name="楕円 65"/>
                          <p:cNvSpPr/>
                          <p:nvPr/>
                        </p:nvSpPr>
                        <p:spPr>
                          <a:xfrm>
                            <a:off x="3271225" y="3761212"/>
                            <a:ext cx="45719" cy="45719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7" name="楕円 66"/>
                          <p:cNvSpPr/>
                          <p:nvPr/>
                        </p:nvSpPr>
                        <p:spPr>
                          <a:xfrm>
                            <a:off x="3095265" y="3757664"/>
                            <a:ext cx="45719" cy="45719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2" name="グループ化 31"/>
                      <p:cNvGrpSpPr/>
                      <p:nvPr/>
                    </p:nvGrpSpPr>
                    <p:grpSpPr>
                      <a:xfrm>
                        <a:off x="2610527" y="4372658"/>
                        <a:ext cx="1054008" cy="1017664"/>
                        <a:chOff x="2610527" y="4372658"/>
                        <a:chExt cx="1054008" cy="1017664"/>
                      </a:xfrm>
                    </p:grpSpPr>
                    <p:sp>
                      <p:nvSpPr>
                        <p:cNvPr id="33" name="正方形/長方形 32"/>
                        <p:cNvSpPr/>
                        <p:nvPr/>
                      </p:nvSpPr>
                      <p:spPr>
                        <a:xfrm>
                          <a:off x="2842269" y="4772957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" name="正方形/長方形 33"/>
                        <p:cNvSpPr/>
                        <p:nvPr/>
                      </p:nvSpPr>
                      <p:spPr>
                        <a:xfrm>
                          <a:off x="2994669" y="4925357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" name="正方形/長方形 34"/>
                        <p:cNvSpPr/>
                        <p:nvPr/>
                      </p:nvSpPr>
                      <p:spPr>
                        <a:xfrm>
                          <a:off x="3163287" y="5118251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6" name="正方形/長方形 35"/>
                        <p:cNvSpPr/>
                        <p:nvPr/>
                      </p:nvSpPr>
                      <p:spPr>
                        <a:xfrm>
                          <a:off x="3433922" y="4682658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7" name="正方形/長方形 36"/>
                        <p:cNvSpPr/>
                        <p:nvPr/>
                      </p:nvSpPr>
                      <p:spPr>
                        <a:xfrm>
                          <a:off x="3523056" y="4987689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8" name="正方形/長方形 37"/>
                        <p:cNvSpPr/>
                        <p:nvPr/>
                      </p:nvSpPr>
                      <p:spPr>
                        <a:xfrm>
                          <a:off x="3028578" y="4674602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9" name="正方形/長方形 38"/>
                        <p:cNvSpPr/>
                        <p:nvPr/>
                      </p:nvSpPr>
                      <p:spPr>
                        <a:xfrm>
                          <a:off x="2850853" y="5236580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" name="正方形/長方形 39"/>
                        <p:cNvSpPr/>
                        <p:nvPr/>
                      </p:nvSpPr>
                      <p:spPr>
                        <a:xfrm>
                          <a:off x="3072405" y="5344603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" name="正方形/長方形 40"/>
                        <p:cNvSpPr/>
                        <p:nvPr/>
                      </p:nvSpPr>
                      <p:spPr>
                        <a:xfrm>
                          <a:off x="3588105" y="4522246"/>
                          <a:ext cx="45719" cy="4571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42" name="グループ化 41"/>
                        <p:cNvGrpSpPr/>
                        <p:nvPr/>
                      </p:nvGrpSpPr>
                      <p:grpSpPr>
                        <a:xfrm rot="1091352">
                          <a:off x="2928436" y="4600737"/>
                          <a:ext cx="736099" cy="638445"/>
                          <a:chOff x="2285255" y="4695520"/>
                          <a:chExt cx="1183551" cy="972055"/>
                        </a:xfrm>
                      </p:grpSpPr>
                      <p:sp>
                        <p:nvSpPr>
                          <p:cNvPr id="53" name="正方形/長方形 52"/>
                          <p:cNvSpPr/>
                          <p:nvPr/>
                        </p:nvSpPr>
                        <p:spPr>
                          <a:xfrm>
                            <a:off x="3384857" y="5621856"/>
                            <a:ext cx="45720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" name="正方形/長方形 53"/>
                          <p:cNvSpPr/>
                          <p:nvPr/>
                        </p:nvSpPr>
                        <p:spPr>
                          <a:xfrm>
                            <a:off x="3147069" y="5077757"/>
                            <a:ext cx="45719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9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" name="正方形/長方形 54"/>
                          <p:cNvSpPr/>
                          <p:nvPr/>
                        </p:nvSpPr>
                        <p:spPr>
                          <a:xfrm>
                            <a:off x="2285255" y="5018130"/>
                            <a:ext cx="45720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9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" name="正方形/長方形 55"/>
                          <p:cNvSpPr/>
                          <p:nvPr/>
                        </p:nvSpPr>
                        <p:spPr>
                          <a:xfrm>
                            <a:off x="3423086" y="5027849"/>
                            <a:ext cx="45720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7" name="正方形/長方形 56"/>
                          <p:cNvSpPr/>
                          <p:nvPr/>
                        </p:nvSpPr>
                        <p:spPr>
                          <a:xfrm>
                            <a:off x="2813923" y="5049723"/>
                            <a:ext cx="45720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8" name="正方形/長方形 57"/>
                          <p:cNvSpPr/>
                          <p:nvPr/>
                        </p:nvSpPr>
                        <p:spPr>
                          <a:xfrm>
                            <a:off x="3242626" y="4695520"/>
                            <a:ext cx="45720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9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9" name="正方形/長方形 58"/>
                          <p:cNvSpPr/>
                          <p:nvPr/>
                        </p:nvSpPr>
                        <p:spPr>
                          <a:xfrm>
                            <a:off x="3060976" y="5342533"/>
                            <a:ext cx="45719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0" name="正方形/長方形 59"/>
                          <p:cNvSpPr/>
                          <p:nvPr/>
                        </p:nvSpPr>
                        <p:spPr>
                          <a:xfrm>
                            <a:off x="3391777" y="5420909"/>
                            <a:ext cx="45720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9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1" name="正方形/長方形 60"/>
                          <p:cNvSpPr/>
                          <p:nvPr/>
                        </p:nvSpPr>
                        <p:spPr>
                          <a:xfrm>
                            <a:off x="3338136" y="5493911"/>
                            <a:ext cx="45719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9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3" name="グループ化 42"/>
                        <p:cNvGrpSpPr/>
                        <p:nvPr/>
                      </p:nvGrpSpPr>
                      <p:grpSpPr>
                        <a:xfrm rot="14398451">
                          <a:off x="2743406" y="4239779"/>
                          <a:ext cx="685201" cy="950960"/>
                          <a:chOff x="2634567" y="4787250"/>
                          <a:chExt cx="1081314" cy="1390459"/>
                        </a:xfrm>
                      </p:grpSpPr>
                      <p:sp>
                        <p:nvSpPr>
                          <p:cNvPr id="44" name="正方形/長方形 43"/>
                          <p:cNvSpPr/>
                          <p:nvPr/>
                        </p:nvSpPr>
                        <p:spPr>
                          <a:xfrm>
                            <a:off x="3124975" y="4884608"/>
                            <a:ext cx="45719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9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5" name="正方形/長方形 44"/>
                          <p:cNvSpPr/>
                          <p:nvPr/>
                        </p:nvSpPr>
                        <p:spPr>
                          <a:xfrm>
                            <a:off x="3670163" y="5264623"/>
                            <a:ext cx="45718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6" name="正方形/長方形 45"/>
                          <p:cNvSpPr/>
                          <p:nvPr/>
                        </p:nvSpPr>
                        <p:spPr>
                          <a:xfrm>
                            <a:off x="2658665" y="4959705"/>
                            <a:ext cx="45721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9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" name="正方形/長方形 46"/>
                          <p:cNvSpPr/>
                          <p:nvPr/>
                        </p:nvSpPr>
                        <p:spPr>
                          <a:xfrm>
                            <a:off x="3469344" y="5018125"/>
                            <a:ext cx="45719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" name="正方形/長方形 47"/>
                          <p:cNvSpPr/>
                          <p:nvPr/>
                        </p:nvSpPr>
                        <p:spPr>
                          <a:xfrm>
                            <a:off x="2634567" y="5196561"/>
                            <a:ext cx="45719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" name="正方形/長方形 48"/>
                          <p:cNvSpPr/>
                          <p:nvPr/>
                        </p:nvSpPr>
                        <p:spPr>
                          <a:xfrm>
                            <a:off x="2637361" y="5486038"/>
                            <a:ext cx="45721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9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" name="正方形/長方形 49"/>
                          <p:cNvSpPr/>
                          <p:nvPr/>
                        </p:nvSpPr>
                        <p:spPr>
                          <a:xfrm>
                            <a:off x="3142462" y="6131990"/>
                            <a:ext cx="45718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1" name="正方形/長方形 50"/>
                          <p:cNvSpPr/>
                          <p:nvPr/>
                        </p:nvSpPr>
                        <p:spPr>
                          <a:xfrm>
                            <a:off x="3146957" y="4992579"/>
                            <a:ext cx="45722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" name="正方形/長方形 51"/>
                          <p:cNvSpPr/>
                          <p:nvPr/>
                        </p:nvSpPr>
                        <p:spPr>
                          <a:xfrm>
                            <a:off x="2802313" y="4787250"/>
                            <a:ext cx="45719" cy="45719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" name="グループ化 6"/>
                    <p:cNvGrpSpPr/>
                    <p:nvPr/>
                  </p:nvGrpSpPr>
                  <p:grpSpPr>
                    <a:xfrm>
                      <a:off x="2235631" y="3807752"/>
                      <a:ext cx="522442" cy="437652"/>
                      <a:chOff x="422761" y="330180"/>
                      <a:chExt cx="535725" cy="463570"/>
                    </a:xfrm>
                  </p:grpSpPr>
                  <p:grpSp>
                    <p:nvGrpSpPr>
                      <p:cNvPr id="23" name="グループ化 22"/>
                      <p:cNvGrpSpPr/>
                      <p:nvPr/>
                    </p:nvGrpSpPr>
                    <p:grpSpPr>
                      <a:xfrm>
                        <a:off x="425165" y="407497"/>
                        <a:ext cx="533321" cy="238358"/>
                        <a:chOff x="5791822" y="2451470"/>
                        <a:chExt cx="533321" cy="238358"/>
                      </a:xfrm>
                    </p:grpSpPr>
                    <p:sp>
                      <p:nvSpPr>
                        <p:cNvPr id="27" name="楕円 26"/>
                        <p:cNvSpPr/>
                        <p:nvPr/>
                      </p:nvSpPr>
                      <p:spPr>
                        <a:xfrm>
                          <a:off x="5791822" y="2451470"/>
                          <a:ext cx="226195" cy="23835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8" name="楕円 27"/>
                        <p:cNvSpPr/>
                        <p:nvPr/>
                      </p:nvSpPr>
                      <p:spPr>
                        <a:xfrm>
                          <a:off x="6098948" y="2451470"/>
                          <a:ext cx="226195" cy="23835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9" name="楕円 28"/>
                        <p:cNvSpPr/>
                        <p:nvPr/>
                      </p:nvSpPr>
                      <p:spPr>
                        <a:xfrm>
                          <a:off x="5907452" y="2534787"/>
                          <a:ext cx="104209" cy="9855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0" name="楕円 29"/>
                        <p:cNvSpPr/>
                        <p:nvPr/>
                      </p:nvSpPr>
                      <p:spPr>
                        <a:xfrm>
                          <a:off x="6210622" y="2537434"/>
                          <a:ext cx="104209" cy="9855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4" name="フリーフォーム 23"/>
                      <p:cNvSpPr/>
                      <p:nvPr/>
                    </p:nvSpPr>
                    <p:spPr>
                      <a:xfrm rot="20799504">
                        <a:off x="422761" y="342377"/>
                        <a:ext cx="134112" cy="25202"/>
                      </a:xfrm>
                      <a:custGeom>
                        <a:avLst/>
                        <a:gdLst>
                          <a:gd name="connsiteX0" fmla="*/ 0 w 134112"/>
                          <a:gd name="connsiteY0" fmla="*/ 0 h 6096"/>
                          <a:gd name="connsiteX1" fmla="*/ 134112 w 134112"/>
                          <a:gd name="connsiteY1" fmla="*/ 6096 h 6096"/>
                          <a:gd name="connsiteX2" fmla="*/ 128016 w 134112"/>
                          <a:gd name="connsiteY2" fmla="*/ 0 h 6096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10000 h 10000"/>
                          <a:gd name="connsiteX0" fmla="*/ 0 w 10000"/>
                          <a:gd name="connsiteY0" fmla="*/ 17106 h 27106"/>
                          <a:gd name="connsiteX1" fmla="*/ 10000 w 10000"/>
                          <a:gd name="connsiteY1" fmla="*/ 27106 h 27106"/>
                          <a:gd name="connsiteX0" fmla="*/ 0 w 10000"/>
                          <a:gd name="connsiteY0" fmla="*/ 31341 h 41341"/>
                          <a:gd name="connsiteX1" fmla="*/ 10000 w 10000"/>
                          <a:gd name="connsiteY1" fmla="*/ 41341 h 413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0000" h="41341">
                            <a:moveTo>
                              <a:pt x="0" y="31341"/>
                            </a:moveTo>
                            <a:cubicBezTo>
                              <a:pt x="3049" y="-9075"/>
                              <a:pt x="7519" y="-15117"/>
                              <a:pt x="10000" y="41341"/>
                            </a:cubicBezTo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5" name="フリーフォーム 24"/>
                      <p:cNvSpPr/>
                      <p:nvPr/>
                    </p:nvSpPr>
                    <p:spPr>
                      <a:xfrm rot="290572">
                        <a:off x="813244" y="330180"/>
                        <a:ext cx="134112" cy="25202"/>
                      </a:xfrm>
                      <a:custGeom>
                        <a:avLst/>
                        <a:gdLst>
                          <a:gd name="connsiteX0" fmla="*/ 0 w 134112"/>
                          <a:gd name="connsiteY0" fmla="*/ 0 h 6096"/>
                          <a:gd name="connsiteX1" fmla="*/ 134112 w 134112"/>
                          <a:gd name="connsiteY1" fmla="*/ 6096 h 6096"/>
                          <a:gd name="connsiteX2" fmla="*/ 128016 w 134112"/>
                          <a:gd name="connsiteY2" fmla="*/ 0 h 6096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10000 h 10000"/>
                          <a:gd name="connsiteX0" fmla="*/ 0 w 10000"/>
                          <a:gd name="connsiteY0" fmla="*/ 17106 h 27106"/>
                          <a:gd name="connsiteX1" fmla="*/ 10000 w 10000"/>
                          <a:gd name="connsiteY1" fmla="*/ 27106 h 27106"/>
                          <a:gd name="connsiteX0" fmla="*/ 0 w 10000"/>
                          <a:gd name="connsiteY0" fmla="*/ 31341 h 41341"/>
                          <a:gd name="connsiteX1" fmla="*/ 10000 w 10000"/>
                          <a:gd name="connsiteY1" fmla="*/ 41341 h 413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0000" h="41341">
                            <a:moveTo>
                              <a:pt x="0" y="31341"/>
                            </a:moveTo>
                            <a:cubicBezTo>
                              <a:pt x="3049" y="-9075"/>
                              <a:pt x="7519" y="-15117"/>
                              <a:pt x="10000" y="41341"/>
                            </a:cubicBezTo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6" name="楕円 25"/>
                      <p:cNvSpPr/>
                      <p:nvPr/>
                    </p:nvSpPr>
                    <p:spPr>
                      <a:xfrm>
                        <a:off x="651360" y="702486"/>
                        <a:ext cx="99031" cy="91264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8" name="グループ化 7"/>
                    <p:cNvGrpSpPr/>
                    <p:nvPr/>
                  </p:nvGrpSpPr>
                  <p:grpSpPr>
                    <a:xfrm>
                      <a:off x="3467833" y="3787474"/>
                      <a:ext cx="522442" cy="298026"/>
                      <a:chOff x="389923" y="307887"/>
                      <a:chExt cx="535725" cy="315675"/>
                    </a:xfrm>
                  </p:grpSpPr>
                  <p:grpSp>
                    <p:nvGrpSpPr>
                      <p:cNvPr id="16" name="グループ化 15"/>
                      <p:cNvGrpSpPr/>
                      <p:nvPr/>
                    </p:nvGrpSpPr>
                    <p:grpSpPr>
                      <a:xfrm>
                        <a:off x="392327" y="385204"/>
                        <a:ext cx="533321" cy="238358"/>
                        <a:chOff x="5758984" y="2429177"/>
                        <a:chExt cx="533321" cy="238358"/>
                      </a:xfrm>
                    </p:grpSpPr>
                    <p:sp>
                      <p:nvSpPr>
                        <p:cNvPr id="19" name="楕円 18"/>
                        <p:cNvSpPr/>
                        <p:nvPr/>
                      </p:nvSpPr>
                      <p:spPr>
                        <a:xfrm>
                          <a:off x="5758984" y="2429177"/>
                          <a:ext cx="226195" cy="23835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" name="楕円 19"/>
                        <p:cNvSpPr/>
                        <p:nvPr/>
                      </p:nvSpPr>
                      <p:spPr>
                        <a:xfrm>
                          <a:off x="6066110" y="2429177"/>
                          <a:ext cx="226195" cy="23835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" name="楕円 20"/>
                        <p:cNvSpPr/>
                        <p:nvPr/>
                      </p:nvSpPr>
                      <p:spPr>
                        <a:xfrm>
                          <a:off x="5874601" y="2512493"/>
                          <a:ext cx="104209" cy="9855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" name="楕円 21"/>
                        <p:cNvSpPr/>
                        <p:nvPr/>
                      </p:nvSpPr>
                      <p:spPr>
                        <a:xfrm>
                          <a:off x="6177784" y="2515141"/>
                          <a:ext cx="104209" cy="98557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7" name="フリーフォーム 16"/>
                      <p:cNvSpPr/>
                      <p:nvPr/>
                    </p:nvSpPr>
                    <p:spPr>
                      <a:xfrm rot="20799504">
                        <a:off x="389923" y="320083"/>
                        <a:ext cx="134112" cy="25202"/>
                      </a:xfrm>
                      <a:custGeom>
                        <a:avLst/>
                        <a:gdLst>
                          <a:gd name="connsiteX0" fmla="*/ 0 w 134112"/>
                          <a:gd name="connsiteY0" fmla="*/ 0 h 6096"/>
                          <a:gd name="connsiteX1" fmla="*/ 134112 w 134112"/>
                          <a:gd name="connsiteY1" fmla="*/ 6096 h 6096"/>
                          <a:gd name="connsiteX2" fmla="*/ 128016 w 134112"/>
                          <a:gd name="connsiteY2" fmla="*/ 0 h 6096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10000 h 10000"/>
                          <a:gd name="connsiteX0" fmla="*/ 0 w 10000"/>
                          <a:gd name="connsiteY0" fmla="*/ 17106 h 27106"/>
                          <a:gd name="connsiteX1" fmla="*/ 10000 w 10000"/>
                          <a:gd name="connsiteY1" fmla="*/ 27106 h 27106"/>
                          <a:gd name="connsiteX0" fmla="*/ 0 w 10000"/>
                          <a:gd name="connsiteY0" fmla="*/ 31341 h 41341"/>
                          <a:gd name="connsiteX1" fmla="*/ 10000 w 10000"/>
                          <a:gd name="connsiteY1" fmla="*/ 41341 h 413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0000" h="41341">
                            <a:moveTo>
                              <a:pt x="0" y="31341"/>
                            </a:moveTo>
                            <a:cubicBezTo>
                              <a:pt x="3049" y="-9075"/>
                              <a:pt x="7519" y="-15117"/>
                              <a:pt x="10000" y="41341"/>
                            </a:cubicBezTo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8" name="フリーフォーム 17"/>
                      <p:cNvSpPr/>
                      <p:nvPr/>
                    </p:nvSpPr>
                    <p:spPr>
                      <a:xfrm rot="290572">
                        <a:off x="780401" y="307887"/>
                        <a:ext cx="134112" cy="25202"/>
                      </a:xfrm>
                      <a:custGeom>
                        <a:avLst/>
                        <a:gdLst>
                          <a:gd name="connsiteX0" fmla="*/ 0 w 134112"/>
                          <a:gd name="connsiteY0" fmla="*/ 0 h 6096"/>
                          <a:gd name="connsiteX1" fmla="*/ 134112 w 134112"/>
                          <a:gd name="connsiteY1" fmla="*/ 6096 h 6096"/>
                          <a:gd name="connsiteX2" fmla="*/ 128016 w 134112"/>
                          <a:gd name="connsiteY2" fmla="*/ 0 h 6096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10000 h 10000"/>
                          <a:gd name="connsiteX0" fmla="*/ 0 w 10000"/>
                          <a:gd name="connsiteY0" fmla="*/ 17106 h 27106"/>
                          <a:gd name="connsiteX1" fmla="*/ 10000 w 10000"/>
                          <a:gd name="connsiteY1" fmla="*/ 27106 h 27106"/>
                          <a:gd name="connsiteX0" fmla="*/ 0 w 10000"/>
                          <a:gd name="connsiteY0" fmla="*/ 31341 h 41341"/>
                          <a:gd name="connsiteX1" fmla="*/ 10000 w 10000"/>
                          <a:gd name="connsiteY1" fmla="*/ 41341 h 413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0000" h="41341">
                            <a:moveTo>
                              <a:pt x="0" y="31341"/>
                            </a:moveTo>
                            <a:cubicBezTo>
                              <a:pt x="3049" y="-9075"/>
                              <a:pt x="7519" y="-15117"/>
                              <a:pt x="10000" y="41341"/>
                            </a:cubicBezTo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" name="フリーフォーム 8"/>
                    <p:cNvSpPr/>
                    <p:nvPr/>
                  </p:nvSpPr>
                  <p:spPr>
                    <a:xfrm rot="21140992">
                      <a:off x="3669086" y="4140586"/>
                      <a:ext cx="146829" cy="87045"/>
                    </a:xfrm>
                    <a:custGeom>
                      <a:avLst/>
                      <a:gdLst>
                        <a:gd name="connsiteX0" fmla="*/ 0 w 408940"/>
                        <a:gd name="connsiteY0" fmla="*/ 0 h 142240"/>
                        <a:gd name="connsiteX1" fmla="*/ 408940 w 408940"/>
                        <a:gd name="connsiteY1" fmla="*/ 22860 h 142240"/>
                        <a:gd name="connsiteX2" fmla="*/ 208280 w 408940"/>
                        <a:gd name="connsiteY2" fmla="*/ 142240 h 142240"/>
                        <a:gd name="connsiteX3" fmla="*/ 0 w 408940"/>
                        <a:gd name="connsiteY3" fmla="*/ 0 h 142240"/>
                        <a:gd name="connsiteX0" fmla="*/ 0 w 408940"/>
                        <a:gd name="connsiteY0" fmla="*/ 0 h 142240"/>
                        <a:gd name="connsiteX1" fmla="*/ 408940 w 408940"/>
                        <a:gd name="connsiteY1" fmla="*/ 22860 h 142240"/>
                        <a:gd name="connsiteX2" fmla="*/ 208280 w 408940"/>
                        <a:gd name="connsiteY2" fmla="*/ 142240 h 142240"/>
                        <a:gd name="connsiteX3" fmla="*/ 0 w 408940"/>
                        <a:gd name="connsiteY3" fmla="*/ 0 h 142240"/>
                        <a:gd name="connsiteX0" fmla="*/ 0 w 408940"/>
                        <a:gd name="connsiteY0" fmla="*/ 0 h 142240"/>
                        <a:gd name="connsiteX1" fmla="*/ 408940 w 408940"/>
                        <a:gd name="connsiteY1" fmla="*/ 22860 h 142240"/>
                        <a:gd name="connsiteX2" fmla="*/ 208280 w 408940"/>
                        <a:gd name="connsiteY2" fmla="*/ 142240 h 142240"/>
                        <a:gd name="connsiteX3" fmla="*/ 0 w 408940"/>
                        <a:gd name="connsiteY3" fmla="*/ 0 h 142240"/>
                        <a:gd name="connsiteX0" fmla="*/ 0 w 408940"/>
                        <a:gd name="connsiteY0" fmla="*/ 0 h 22860"/>
                        <a:gd name="connsiteX1" fmla="*/ 408940 w 408940"/>
                        <a:gd name="connsiteY1" fmla="*/ 22860 h 22860"/>
                        <a:gd name="connsiteX2" fmla="*/ 0 w 408940"/>
                        <a:gd name="connsiteY2" fmla="*/ 0 h 22860"/>
                        <a:gd name="connsiteX0" fmla="*/ 0 w 408940"/>
                        <a:gd name="connsiteY0" fmla="*/ 0 h 128297"/>
                        <a:gd name="connsiteX1" fmla="*/ 408940 w 408940"/>
                        <a:gd name="connsiteY1" fmla="*/ 22860 h 128297"/>
                        <a:gd name="connsiteX2" fmla="*/ 0 w 408940"/>
                        <a:gd name="connsiteY2" fmla="*/ 0 h 128297"/>
                        <a:gd name="connsiteX0" fmla="*/ 0 w 408940"/>
                        <a:gd name="connsiteY0" fmla="*/ 24571 h 152868"/>
                        <a:gd name="connsiteX1" fmla="*/ 408940 w 408940"/>
                        <a:gd name="connsiteY1" fmla="*/ 47431 h 152868"/>
                        <a:gd name="connsiteX2" fmla="*/ 0 w 408940"/>
                        <a:gd name="connsiteY2" fmla="*/ 24571 h 152868"/>
                        <a:gd name="connsiteX0" fmla="*/ 6386 w 415326"/>
                        <a:gd name="connsiteY0" fmla="*/ 24571 h 168641"/>
                        <a:gd name="connsiteX1" fmla="*/ 415326 w 415326"/>
                        <a:gd name="connsiteY1" fmla="*/ 47431 h 168641"/>
                        <a:gd name="connsiteX2" fmla="*/ 6386 w 415326"/>
                        <a:gd name="connsiteY2" fmla="*/ 24571 h 168641"/>
                        <a:gd name="connsiteX0" fmla="*/ 7398 w 416338"/>
                        <a:gd name="connsiteY0" fmla="*/ 24571 h 147359"/>
                        <a:gd name="connsiteX1" fmla="*/ 416338 w 416338"/>
                        <a:gd name="connsiteY1" fmla="*/ 47431 h 147359"/>
                        <a:gd name="connsiteX2" fmla="*/ 7398 w 416338"/>
                        <a:gd name="connsiteY2" fmla="*/ 24571 h 147359"/>
                        <a:gd name="connsiteX0" fmla="*/ 7398 w 416338"/>
                        <a:gd name="connsiteY0" fmla="*/ 18930 h 141718"/>
                        <a:gd name="connsiteX1" fmla="*/ 416338 w 416338"/>
                        <a:gd name="connsiteY1" fmla="*/ 41790 h 141718"/>
                        <a:gd name="connsiteX2" fmla="*/ 7398 w 416338"/>
                        <a:gd name="connsiteY2" fmla="*/ 18930 h 141718"/>
                        <a:gd name="connsiteX0" fmla="*/ 7398 w 416338"/>
                        <a:gd name="connsiteY0" fmla="*/ 0 h 122788"/>
                        <a:gd name="connsiteX1" fmla="*/ 416338 w 416338"/>
                        <a:gd name="connsiteY1" fmla="*/ 22860 h 122788"/>
                        <a:gd name="connsiteX2" fmla="*/ 7398 w 416338"/>
                        <a:gd name="connsiteY2" fmla="*/ 0 h 122788"/>
                        <a:gd name="connsiteX0" fmla="*/ 7966 w 388966"/>
                        <a:gd name="connsiteY0" fmla="*/ 0 h 119316"/>
                        <a:gd name="connsiteX1" fmla="*/ 388966 w 388966"/>
                        <a:gd name="connsiteY1" fmla="*/ 17780 h 119316"/>
                        <a:gd name="connsiteX2" fmla="*/ 7966 w 388966"/>
                        <a:gd name="connsiteY2" fmla="*/ 0 h 119316"/>
                        <a:gd name="connsiteX0" fmla="*/ 6362 w 387362"/>
                        <a:gd name="connsiteY0" fmla="*/ 0 h 124891"/>
                        <a:gd name="connsiteX1" fmla="*/ 387362 w 387362"/>
                        <a:gd name="connsiteY1" fmla="*/ 17780 h 124891"/>
                        <a:gd name="connsiteX2" fmla="*/ 6362 w 387362"/>
                        <a:gd name="connsiteY2" fmla="*/ 0 h 124891"/>
                        <a:gd name="connsiteX0" fmla="*/ 6822 w 357342"/>
                        <a:gd name="connsiteY0" fmla="*/ 2540 h 113914"/>
                        <a:gd name="connsiteX1" fmla="*/ 357342 w 357342"/>
                        <a:gd name="connsiteY1" fmla="*/ 0 h 113914"/>
                        <a:gd name="connsiteX2" fmla="*/ 6822 w 357342"/>
                        <a:gd name="connsiteY2" fmla="*/ 2540 h 113914"/>
                        <a:gd name="connsiteX0" fmla="*/ 6822 w 357342"/>
                        <a:gd name="connsiteY0" fmla="*/ 2540 h 113914"/>
                        <a:gd name="connsiteX1" fmla="*/ 357342 w 357342"/>
                        <a:gd name="connsiteY1" fmla="*/ 0 h 113914"/>
                        <a:gd name="connsiteX2" fmla="*/ 6822 w 357342"/>
                        <a:gd name="connsiteY2" fmla="*/ 2540 h 113914"/>
                        <a:gd name="connsiteX0" fmla="*/ 7401 w 324901"/>
                        <a:gd name="connsiteY0" fmla="*/ 0 h 118041"/>
                        <a:gd name="connsiteX1" fmla="*/ 324901 w 324901"/>
                        <a:gd name="connsiteY1" fmla="*/ 7620 h 118041"/>
                        <a:gd name="connsiteX2" fmla="*/ 7401 w 324901"/>
                        <a:gd name="connsiteY2" fmla="*/ 0 h 118041"/>
                        <a:gd name="connsiteX0" fmla="*/ 8292 w 325792"/>
                        <a:gd name="connsiteY0" fmla="*/ 0 h 103694"/>
                        <a:gd name="connsiteX1" fmla="*/ 325792 w 325792"/>
                        <a:gd name="connsiteY1" fmla="*/ 7620 h 103694"/>
                        <a:gd name="connsiteX2" fmla="*/ 8292 w 325792"/>
                        <a:gd name="connsiteY2" fmla="*/ 0 h 103694"/>
                        <a:gd name="connsiteX0" fmla="*/ 6918 w 324418"/>
                        <a:gd name="connsiteY0" fmla="*/ 0 h 108097"/>
                        <a:gd name="connsiteX1" fmla="*/ 324418 w 324418"/>
                        <a:gd name="connsiteY1" fmla="*/ 7620 h 108097"/>
                        <a:gd name="connsiteX2" fmla="*/ 6918 w 324418"/>
                        <a:gd name="connsiteY2" fmla="*/ 0 h 108097"/>
                        <a:gd name="connsiteX0" fmla="*/ 6918 w 324418"/>
                        <a:gd name="connsiteY0" fmla="*/ 0 h 108097"/>
                        <a:gd name="connsiteX1" fmla="*/ 324418 w 324418"/>
                        <a:gd name="connsiteY1" fmla="*/ 7620 h 108097"/>
                        <a:gd name="connsiteX2" fmla="*/ 6918 w 324418"/>
                        <a:gd name="connsiteY2" fmla="*/ 0 h 108097"/>
                        <a:gd name="connsiteX0" fmla="*/ 7004 w 319424"/>
                        <a:gd name="connsiteY0" fmla="*/ 0 h 116584"/>
                        <a:gd name="connsiteX1" fmla="*/ 319424 w 319424"/>
                        <a:gd name="connsiteY1" fmla="*/ 20320 h 116584"/>
                        <a:gd name="connsiteX2" fmla="*/ 7004 w 319424"/>
                        <a:gd name="connsiteY2" fmla="*/ 0 h 116584"/>
                        <a:gd name="connsiteX0" fmla="*/ 6508 w 318928"/>
                        <a:gd name="connsiteY0" fmla="*/ 0 h 137702"/>
                        <a:gd name="connsiteX1" fmla="*/ 318928 w 318928"/>
                        <a:gd name="connsiteY1" fmla="*/ 20320 h 137702"/>
                        <a:gd name="connsiteX2" fmla="*/ 6508 w 318928"/>
                        <a:gd name="connsiteY2" fmla="*/ 0 h 137702"/>
                        <a:gd name="connsiteX0" fmla="*/ 6467 w 321427"/>
                        <a:gd name="connsiteY0" fmla="*/ 0 h 145333"/>
                        <a:gd name="connsiteX1" fmla="*/ 321427 w 321427"/>
                        <a:gd name="connsiteY1" fmla="*/ 33020 h 145333"/>
                        <a:gd name="connsiteX2" fmla="*/ 6467 w 321427"/>
                        <a:gd name="connsiteY2" fmla="*/ 0 h 145333"/>
                        <a:gd name="connsiteX0" fmla="*/ 6097 w 321699"/>
                        <a:gd name="connsiteY0" fmla="*/ 0 h 145333"/>
                        <a:gd name="connsiteX1" fmla="*/ 321057 w 321699"/>
                        <a:gd name="connsiteY1" fmla="*/ 33020 h 145333"/>
                        <a:gd name="connsiteX2" fmla="*/ 6097 w 321699"/>
                        <a:gd name="connsiteY2" fmla="*/ 0 h 145333"/>
                        <a:gd name="connsiteX0" fmla="*/ 6097 w 321699"/>
                        <a:gd name="connsiteY0" fmla="*/ 0 h 145333"/>
                        <a:gd name="connsiteX1" fmla="*/ 321057 w 321699"/>
                        <a:gd name="connsiteY1" fmla="*/ 33020 h 145333"/>
                        <a:gd name="connsiteX2" fmla="*/ 6097 w 321699"/>
                        <a:gd name="connsiteY2" fmla="*/ 0 h 145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21699" h="145333">
                          <a:moveTo>
                            <a:pt x="6097" y="0"/>
                          </a:moveTo>
                          <a:cubicBezTo>
                            <a:pt x="-53170" y="147320"/>
                            <a:pt x="339684" y="220980"/>
                            <a:pt x="321057" y="33020"/>
                          </a:cubicBezTo>
                          <a:cubicBezTo>
                            <a:pt x="199984" y="40640"/>
                            <a:pt x="139870" y="15240"/>
                            <a:pt x="6097" y="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0" name="フリーフォーム 9"/>
                    <p:cNvSpPr/>
                    <p:nvPr/>
                  </p:nvSpPr>
                  <p:spPr>
                    <a:xfrm rot="443858">
                      <a:off x="1637603" y="3898656"/>
                      <a:ext cx="497949" cy="407595"/>
                    </a:xfrm>
                    <a:custGeom>
                      <a:avLst/>
                      <a:gdLst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300633 h 402233"/>
                        <a:gd name="connsiteX1" fmla="*/ 96520 w 579120"/>
                        <a:gd name="connsiteY1" fmla="*/ 77113 h 402233"/>
                        <a:gd name="connsiteX2" fmla="*/ 10160 w 579120"/>
                        <a:gd name="connsiteY2" fmla="*/ 26313 h 402233"/>
                        <a:gd name="connsiteX3" fmla="*/ 0 w 579120"/>
                        <a:gd name="connsiteY3" fmla="*/ 163473 h 402233"/>
                        <a:gd name="connsiteX4" fmla="*/ 508000 w 579120"/>
                        <a:gd name="connsiteY4" fmla="*/ 402233 h 402233"/>
                        <a:gd name="connsiteX5" fmla="*/ 579120 w 579120"/>
                        <a:gd name="connsiteY5" fmla="*/ 300633 h 402233"/>
                        <a:gd name="connsiteX0" fmla="*/ 650289 w 650289"/>
                        <a:gd name="connsiteY0" fmla="*/ 300633 h 402233"/>
                        <a:gd name="connsiteX1" fmla="*/ 167689 w 650289"/>
                        <a:gd name="connsiteY1" fmla="*/ 77113 h 402233"/>
                        <a:gd name="connsiteX2" fmla="*/ 81329 w 650289"/>
                        <a:gd name="connsiteY2" fmla="*/ 26313 h 402233"/>
                        <a:gd name="connsiteX3" fmla="*/ 71169 w 650289"/>
                        <a:gd name="connsiteY3" fmla="*/ 163473 h 402233"/>
                        <a:gd name="connsiteX4" fmla="*/ 579169 w 650289"/>
                        <a:gd name="connsiteY4" fmla="*/ 402233 h 402233"/>
                        <a:gd name="connsiteX5" fmla="*/ 650289 w 650289"/>
                        <a:gd name="connsiteY5" fmla="*/ 300633 h 402233"/>
                        <a:gd name="connsiteX0" fmla="*/ 773182 w 773182"/>
                        <a:gd name="connsiteY0" fmla="*/ 300633 h 402233"/>
                        <a:gd name="connsiteX1" fmla="*/ 290582 w 773182"/>
                        <a:gd name="connsiteY1" fmla="*/ 77113 h 402233"/>
                        <a:gd name="connsiteX2" fmla="*/ 204222 w 773182"/>
                        <a:gd name="connsiteY2" fmla="*/ 26313 h 402233"/>
                        <a:gd name="connsiteX3" fmla="*/ 194062 w 773182"/>
                        <a:gd name="connsiteY3" fmla="*/ 163473 h 402233"/>
                        <a:gd name="connsiteX4" fmla="*/ 702062 w 773182"/>
                        <a:gd name="connsiteY4" fmla="*/ 402233 h 402233"/>
                        <a:gd name="connsiteX5" fmla="*/ 773182 w 773182"/>
                        <a:gd name="connsiteY5" fmla="*/ 300633 h 402233"/>
                        <a:gd name="connsiteX0" fmla="*/ 764124 w 764124"/>
                        <a:gd name="connsiteY0" fmla="*/ 291562 h 393162"/>
                        <a:gd name="connsiteX1" fmla="*/ 281524 w 764124"/>
                        <a:gd name="connsiteY1" fmla="*/ 68042 h 393162"/>
                        <a:gd name="connsiteX2" fmla="*/ 219929 w 764124"/>
                        <a:gd name="connsiteY2" fmla="*/ 45817 h 393162"/>
                        <a:gd name="connsiteX3" fmla="*/ 185004 w 764124"/>
                        <a:gd name="connsiteY3" fmla="*/ 154402 h 393162"/>
                        <a:gd name="connsiteX4" fmla="*/ 693004 w 764124"/>
                        <a:gd name="connsiteY4" fmla="*/ 393162 h 393162"/>
                        <a:gd name="connsiteX5" fmla="*/ 764124 w 764124"/>
                        <a:gd name="connsiteY5" fmla="*/ 291562 h 393162"/>
                        <a:gd name="connsiteX0" fmla="*/ 764124 w 764124"/>
                        <a:gd name="connsiteY0" fmla="*/ 304898 h 406498"/>
                        <a:gd name="connsiteX1" fmla="*/ 281524 w 764124"/>
                        <a:gd name="connsiteY1" fmla="*/ 81378 h 406498"/>
                        <a:gd name="connsiteX2" fmla="*/ 219929 w 764124"/>
                        <a:gd name="connsiteY2" fmla="*/ 59153 h 406498"/>
                        <a:gd name="connsiteX3" fmla="*/ 185004 w 764124"/>
                        <a:gd name="connsiteY3" fmla="*/ 167738 h 406498"/>
                        <a:gd name="connsiteX4" fmla="*/ 693004 w 764124"/>
                        <a:gd name="connsiteY4" fmla="*/ 406498 h 406498"/>
                        <a:gd name="connsiteX5" fmla="*/ 764124 w 764124"/>
                        <a:gd name="connsiteY5" fmla="*/ 304898 h 406498"/>
                        <a:gd name="connsiteX0" fmla="*/ 746979 w 746979"/>
                        <a:gd name="connsiteY0" fmla="*/ 299183 h 406498"/>
                        <a:gd name="connsiteX1" fmla="*/ 281524 w 746979"/>
                        <a:gd name="connsiteY1" fmla="*/ 81378 h 406498"/>
                        <a:gd name="connsiteX2" fmla="*/ 219929 w 746979"/>
                        <a:gd name="connsiteY2" fmla="*/ 59153 h 406498"/>
                        <a:gd name="connsiteX3" fmla="*/ 185004 w 746979"/>
                        <a:gd name="connsiteY3" fmla="*/ 167738 h 406498"/>
                        <a:gd name="connsiteX4" fmla="*/ 693004 w 746979"/>
                        <a:gd name="connsiteY4" fmla="*/ 406498 h 406498"/>
                        <a:gd name="connsiteX5" fmla="*/ 746979 w 746979"/>
                        <a:gd name="connsiteY5" fmla="*/ 299183 h 40649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54714"/>
                        <a:gd name="connsiteY0" fmla="*/ 299183 h 410308"/>
                        <a:gd name="connsiteX1" fmla="*/ 281524 w 754714"/>
                        <a:gd name="connsiteY1" fmla="*/ 81378 h 410308"/>
                        <a:gd name="connsiteX2" fmla="*/ 219929 w 754714"/>
                        <a:gd name="connsiteY2" fmla="*/ 59153 h 410308"/>
                        <a:gd name="connsiteX3" fmla="*/ 185004 w 754714"/>
                        <a:gd name="connsiteY3" fmla="*/ 167738 h 410308"/>
                        <a:gd name="connsiteX4" fmla="*/ 706339 w 754714"/>
                        <a:gd name="connsiteY4" fmla="*/ 410308 h 410308"/>
                        <a:gd name="connsiteX5" fmla="*/ 746979 w 754714"/>
                        <a:gd name="connsiteY5" fmla="*/ 299183 h 410308"/>
                        <a:gd name="connsiteX0" fmla="*/ 746979 w 767844"/>
                        <a:gd name="connsiteY0" fmla="*/ 299183 h 410308"/>
                        <a:gd name="connsiteX1" fmla="*/ 281524 w 767844"/>
                        <a:gd name="connsiteY1" fmla="*/ 81378 h 410308"/>
                        <a:gd name="connsiteX2" fmla="*/ 219929 w 767844"/>
                        <a:gd name="connsiteY2" fmla="*/ 59153 h 410308"/>
                        <a:gd name="connsiteX3" fmla="*/ 185004 w 767844"/>
                        <a:gd name="connsiteY3" fmla="*/ 167738 h 410308"/>
                        <a:gd name="connsiteX4" fmla="*/ 706339 w 767844"/>
                        <a:gd name="connsiteY4" fmla="*/ 410308 h 410308"/>
                        <a:gd name="connsiteX5" fmla="*/ 746979 w 767844"/>
                        <a:gd name="connsiteY5" fmla="*/ 299183 h 410308"/>
                        <a:gd name="connsiteX0" fmla="*/ 746979 w 760095"/>
                        <a:gd name="connsiteY0" fmla="*/ 299183 h 410308"/>
                        <a:gd name="connsiteX1" fmla="*/ 281524 w 760095"/>
                        <a:gd name="connsiteY1" fmla="*/ 81378 h 410308"/>
                        <a:gd name="connsiteX2" fmla="*/ 219929 w 760095"/>
                        <a:gd name="connsiteY2" fmla="*/ 59153 h 410308"/>
                        <a:gd name="connsiteX3" fmla="*/ 185004 w 760095"/>
                        <a:gd name="connsiteY3" fmla="*/ 167738 h 410308"/>
                        <a:gd name="connsiteX4" fmla="*/ 706339 w 760095"/>
                        <a:gd name="connsiteY4" fmla="*/ 410308 h 410308"/>
                        <a:gd name="connsiteX5" fmla="*/ 746979 w 760095"/>
                        <a:gd name="connsiteY5" fmla="*/ 299183 h 410308"/>
                        <a:gd name="connsiteX0" fmla="*/ 729098 w 742214"/>
                        <a:gd name="connsiteY0" fmla="*/ 299183 h 410308"/>
                        <a:gd name="connsiteX1" fmla="*/ 263643 w 742214"/>
                        <a:gd name="connsiteY1" fmla="*/ 81378 h 410308"/>
                        <a:gd name="connsiteX2" fmla="*/ 202048 w 742214"/>
                        <a:gd name="connsiteY2" fmla="*/ 59153 h 410308"/>
                        <a:gd name="connsiteX3" fmla="*/ 167123 w 742214"/>
                        <a:gd name="connsiteY3" fmla="*/ 167738 h 410308"/>
                        <a:gd name="connsiteX4" fmla="*/ 688458 w 742214"/>
                        <a:gd name="connsiteY4" fmla="*/ 410308 h 410308"/>
                        <a:gd name="connsiteX5" fmla="*/ 729098 w 742214"/>
                        <a:gd name="connsiteY5" fmla="*/ 299183 h 410308"/>
                        <a:gd name="connsiteX0" fmla="*/ 701239 w 714355"/>
                        <a:gd name="connsiteY0" fmla="*/ 299183 h 410308"/>
                        <a:gd name="connsiteX1" fmla="*/ 235784 w 714355"/>
                        <a:gd name="connsiteY1" fmla="*/ 81378 h 410308"/>
                        <a:gd name="connsiteX2" fmla="*/ 174189 w 714355"/>
                        <a:gd name="connsiteY2" fmla="*/ 59153 h 410308"/>
                        <a:gd name="connsiteX3" fmla="*/ 139264 w 714355"/>
                        <a:gd name="connsiteY3" fmla="*/ 167738 h 410308"/>
                        <a:gd name="connsiteX4" fmla="*/ 660599 w 714355"/>
                        <a:gd name="connsiteY4" fmla="*/ 410308 h 410308"/>
                        <a:gd name="connsiteX5" fmla="*/ 701239 w 714355"/>
                        <a:gd name="connsiteY5" fmla="*/ 299183 h 410308"/>
                        <a:gd name="connsiteX0" fmla="*/ 688733 w 701849"/>
                        <a:gd name="connsiteY0" fmla="*/ 299183 h 410308"/>
                        <a:gd name="connsiteX1" fmla="*/ 223278 w 701849"/>
                        <a:gd name="connsiteY1" fmla="*/ 81378 h 410308"/>
                        <a:gd name="connsiteX2" fmla="*/ 161683 w 701849"/>
                        <a:gd name="connsiteY2" fmla="*/ 59153 h 410308"/>
                        <a:gd name="connsiteX3" fmla="*/ 126758 w 701849"/>
                        <a:gd name="connsiteY3" fmla="*/ 167738 h 410308"/>
                        <a:gd name="connsiteX4" fmla="*/ 648093 w 701849"/>
                        <a:gd name="connsiteY4" fmla="*/ 410308 h 410308"/>
                        <a:gd name="connsiteX5" fmla="*/ 688733 w 701849"/>
                        <a:gd name="connsiteY5" fmla="*/ 299183 h 410308"/>
                        <a:gd name="connsiteX0" fmla="*/ 590205 w 603321"/>
                        <a:gd name="connsiteY0" fmla="*/ 222838 h 333963"/>
                        <a:gd name="connsiteX1" fmla="*/ 124750 w 603321"/>
                        <a:gd name="connsiteY1" fmla="*/ 5033 h 333963"/>
                        <a:gd name="connsiteX2" fmla="*/ 28230 w 603321"/>
                        <a:gd name="connsiteY2" fmla="*/ 91393 h 333963"/>
                        <a:gd name="connsiteX3" fmla="*/ 549565 w 603321"/>
                        <a:gd name="connsiteY3" fmla="*/ 333963 h 333963"/>
                        <a:gd name="connsiteX4" fmla="*/ 590205 w 603321"/>
                        <a:gd name="connsiteY4" fmla="*/ 222838 h 333963"/>
                        <a:gd name="connsiteX0" fmla="*/ 580393 w 593509"/>
                        <a:gd name="connsiteY0" fmla="*/ 326416 h 437541"/>
                        <a:gd name="connsiteX1" fmla="*/ 114938 w 593509"/>
                        <a:gd name="connsiteY1" fmla="*/ 108611 h 437541"/>
                        <a:gd name="connsiteX2" fmla="*/ 18418 w 593509"/>
                        <a:gd name="connsiteY2" fmla="*/ 194971 h 437541"/>
                        <a:gd name="connsiteX3" fmla="*/ 539753 w 593509"/>
                        <a:gd name="connsiteY3" fmla="*/ 437541 h 437541"/>
                        <a:gd name="connsiteX4" fmla="*/ 580393 w 593509"/>
                        <a:gd name="connsiteY4" fmla="*/ 326416 h 437541"/>
                        <a:gd name="connsiteX0" fmla="*/ 684951 w 698067"/>
                        <a:gd name="connsiteY0" fmla="*/ 312964 h 424089"/>
                        <a:gd name="connsiteX1" fmla="*/ 219496 w 698067"/>
                        <a:gd name="connsiteY1" fmla="*/ 95159 h 424089"/>
                        <a:gd name="connsiteX2" fmla="*/ 122976 w 698067"/>
                        <a:gd name="connsiteY2" fmla="*/ 181519 h 424089"/>
                        <a:gd name="connsiteX3" fmla="*/ 644311 w 698067"/>
                        <a:gd name="connsiteY3" fmla="*/ 424089 h 424089"/>
                        <a:gd name="connsiteX4" fmla="*/ 684951 w 698067"/>
                        <a:gd name="connsiteY4" fmla="*/ 312964 h 424089"/>
                        <a:gd name="connsiteX0" fmla="*/ 692496 w 705612"/>
                        <a:gd name="connsiteY0" fmla="*/ 336460 h 447585"/>
                        <a:gd name="connsiteX1" fmla="*/ 227041 w 705612"/>
                        <a:gd name="connsiteY1" fmla="*/ 118655 h 447585"/>
                        <a:gd name="connsiteX2" fmla="*/ 130521 w 705612"/>
                        <a:gd name="connsiteY2" fmla="*/ 205015 h 447585"/>
                        <a:gd name="connsiteX3" fmla="*/ 651856 w 705612"/>
                        <a:gd name="connsiteY3" fmla="*/ 447585 h 447585"/>
                        <a:gd name="connsiteX4" fmla="*/ 692496 w 705612"/>
                        <a:gd name="connsiteY4" fmla="*/ 336460 h 447585"/>
                        <a:gd name="connsiteX0" fmla="*/ 692496 w 717669"/>
                        <a:gd name="connsiteY0" fmla="*/ 336460 h 447585"/>
                        <a:gd name="connsiteX1" fmla="*/ 227041 w 717669"/>
                        <a:gd name="connsiteY1" fmla="*/ 118655 h 447585"/>
                        <a:gd name="connsiteX2" fmla="*/ 130521 w 717669"/>
                        <a:gd name="connsiteY2" fmla="*/ 205015 h 447585"/>
                        <a:gd name="connsiteX3" fmla="*/ 651856 w 717669"/>
                        <a:gd name="connsiteY3" fmla="*/ 447585 h 447585"/>
                        <a:gd name="connsiteX4" fmla="*/ 692496 w 717669"/>
                        <a:gd name="connsiteY4" fmla="*/ 336460 h 447585"/>
                        <a:gd name="connsiteX0" fmla="*/ 692496 w 717669"/>
                        <a:gd name="connsiteY0" fmla="*/ 336460 h 447585"/>
                        <a:gd name="connsiteX1" fmla="*/ 227041 w 717669"/>
                        <a:gd name="connsiteY1" fmla="*/ 118655 h 447585"/>
                        <a:gd name="connsiteX2" fmla="*/ 130521 w 717669"/>
                        <a:gd name="connsiteY2" fmla="*/ 205015 h 447585"/>
                        <a:gd name="connsiteX3" fmla="*/ 651856 w 717669"/>
                        <a:gd name="connsiteY3" fmla="*/ 447585 h 447585"/>
                        <a:gd name="connsiteX4" fmla="*/ 692496 w 717669"/>
                        <a:gd name="connsiteY4" fmla="*/ 336460 h 447585"/>
                        <a:gd name="connsiteX0" fmla="*/ 692496 w 717669"/>
                        <a:gd name="connsiteY0" fmla="*/ 336460 h 447585"/>
                        <a:gd name="connsiteX1" fmla="*/ 227041 w 717669"/>
                        <a:gd name="connsiteY1" fmla="*/ 118655 h 447585"/>
                        <a:gd name="connsiteX2" fmla="*/ 130521 w 717669"/>
                        <a:gd name="connsiteY2" fmla="*/ 205015 h 447585"/>
                        <a:gd name="connsiteX3" fmla="*/ 651856 w 717669"/>
                        <a:gd name="connsiteY3" fmla="*/ 447585 h 447585"/>
                        <a:gd name="connsiteX4" fmla="*/ 692496 w 717669"/>
                        <a:gd name="connsiteY4" fmla="*/ 336460 h 447585"/>
                        <a:gd name="connsiteX0" fmla="*/ 724589 w 749762"/>
                        <a:gd name="connsiteY0" fmla="*/ 310488 h 421613"/>
                        <a:gd name="connsiteX1" fmla="*/ 259134 w 749762"/>
                        <a:gd name="connsiteY1" fmla="*/ 92683 h 421613"/>
                        <a:gd name="connsiteX2" fmla="*/ 162614 w 749762"/>
                        <a:gd name="connsiteY2" fmla="*/ 179043 h 421613"/>
                        <a:gd name="connsiteX3" fmla="*/ 683949 w 749762"/>
                        <a:gd name="connsiteY3" fmla="*/ 421613 h 421613"/>
                        <a:gd name="connsiteX4" fmla="*/ 724589 w 749762"/>
                        <a:gd name="connsiteY4" fmla="*/ 310488 h 421613"/>
                        <a:gd name="connsiteX0" fmla="*/ 735174 w 760347"/>
                        <a:gd name="connsiteY0" fmla="*/ 307587 h 418712"/>
                        <a:gd name="connsiteX1" fmla="*/ 269719 w 760347"/>
                        <a:gd name="connsiteY1" fmla="*/ 89782 h 418712"/>
                        <a:gd name="connsiteX2" fmla="*/ 173199 w 760347"/>
                        <a:gd name="connsiteY2" fmla="*/ 176142 h 418712"/>
                        <a:gd name="connsiteX3" fmla="*/ 694534 w 760347"/>
                        <a:gd name="connsiteY3" fmla="*/ 418712 h 418712"/>
                        <a:gd name="connsiteX4" fmla="*/ 735174 w 760347"/>
                        <a:gd name="connsiteY4" fmla="*/ 307587 h 418712"/>
                        <a:gd name="connsiteX0" fmla="*/ 713879 w 739052"/>
                        <a:gd name="connsiteY0" fmla="*/ 328987 h 440112"/>
                        <a:gd name="connsiteX1" fmla="*/ 248424 w 739052"/>
                        <a:gd name="connsiteY1" fmla="*/ 111182 h 440112"/>
                        <a:gd name="connsiteX2" fmla="*/ 151904 w 739052"/>
                        <a:gd name="connsiteY2" fmla="*/ 197542 h 440112"/>
                        <a:gd name="connsiteX3" fmla="*/ 673239 w 739052"/>
                        <a:gd name="connsiteY3" fmla="*/ 440112 h 440112"/>
                        <a:gd name="connsiteX4" fmla="*/ 713879 w 739052"/>
                        <a:gd name="connsiteY4" fmla="*/ 328987 h 440112"/>
                        <a:gd name="connsiteX0" fmla="*/ 778133 w 803306"/>
                        <a:gd name="connsiteY0" fmla="*/ 329633 h 440758"/>
                        <a:gd name="connsiteX1" fmla="*/ 312678 w 803306"/>
                        <a:gd name="connsiteY1" fmla="*/ 111828 h 440758"/>
                        <a:gd name="connsiteX2" fmla="*/ 216158 w 803306"/>
                        <a:gd name="connsiteY2" fmla="*/ 198188 h 440758"/>
                        <a:gd name="connsiteX3" fmla="*/ 737493 w 803306"/>
                        <a:gd name="connsiteY3" fmla="*/ 440758 h 440758"/>
                        <a:gd name="connsiteX4" fmla="*/ 778133 w 803306"/>
                        <a:gd name="connsiteY4" fmla="*/ 329633 h 440758"/>
                        <a:gd name="connsiteX0" fmla="*/ 783603 w 808776"/>
                        <a:gd name="connsiteY0" fmla="*/ 345920 h 457045"/>
                        <a:gd name="connsiteX1" fmla="*/ 318148 w 808776"/>
                        <a:gd name="connsiteY1" fmla="*/ 128115 h 457045"/>
                        <a:gd name="connsiteX2" fmla="*/ 221628 w 808776"/>
                        <a:gd name="connsiteY2" fmla="*/ 214475 h 457045"/>
                        <a:gd name="connsiteX3" fmla="*/ 742963 w 808776"/>
                        <a:gd name="connsiteY3" fmla="*/ 457045 h 457045"/>
                        <a:gd name="connsiteX4" fmla="*/ 783603 w 808776"/>
                        <a:gd name="connsiteY4" fmla="*/ 345920 h 457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8776" h="457045">
                          <a:moveTo>
                            <a:pt x="783603" y="345920"/>
                          </a:moveTo>
                          <a:cubicBezTo>
                            <a:pt x="667186" y="315863"/>
                            <a:pt x="468220" y="226117"/>
                            <a:pt x="318148" y="128115"/>
                          </a:cubicBezTo>
                          <a:cubicBezTo>
                            <a:pt x="185718" y="-219149"/>
                            <a:pt x="-267119" y="253918"/>
                            <a:pt x="221628" y="214475"/>
                          </a:cubicBezTo>
                          <a:cubicBezTo>
                            <a:pt x="382706" y="308667"/>
                            <a:pt x="562200" y="401588"/>
                            <a:pt x="742963" y="457045"/>
                          </a:cubicBezTo>
                          <a:cubicBezTo>
                            <a:pt x="804770" y="453023"/>
                            <a:pt x="832872" y="414217"/>
                            <a:pt x="783603" y="345920"/>
                          </a:cubicBez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1" name="フリーフォーム 10"/>
                    <p:cNvSpPr/>
                    <p:nvPr/>
                  </p:nvSpPr>
                  <p:spPr>
                    <a:xfrm rot="20330691" flipH="1">
                      <a:off x="4143484" y="3867131"/>
                      <a:ext cx="497284" cy="407595"/>
                    </a:xfrm>
                    <a:custGeom>
                      <a:avLst/>
                      <a:gdLst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274320 h 375920"/>
                        <a:gd name="connsiteX1" fmla="*/ 96520 w 579120"/>
                        <a:gd name="connsiteY1" fmla="*/ 50800 h 375920"/>
                        <a:gd name="connsiteX2" fmla="*/ 10160 w 579120"/>
                        <a:gd name="connsiteY2" fmla="*/ 0 h 375920"/>
                        <a:gd name="connsiteX3" fmla="*/ 0 w 579120"/>
                        <a:gd name="connsiteY3" fmla="*/ 137160 h 375920"/>
                        <a:gd name="connsiteX4" fmla="*/ 508000 w 579120"/>
                        <a:gd name="connsiteY4" fmla="*/ 375920 h 375920"/>
                        <a:gd name="connsiteX5" fmla="*/ 579120 w 579120"/>
                        <a:gd name="connsiteY5" fmla="*/ 274320 h 375920"/>
                        <a:gd name="connsiteX0" fmla="*/ 579120 w 579120"/>
                        <a:gd name="connsiteY0" fmla="*/ 300633 h 402233"/>
                        <a:gd name="connsiteX1" fmla="*/ 96520 w 579120"/>
                        <a:gd name="connsiteY1" fmla="*/ 77113 h 402233"/>
                        <a:gd name="connsiteX2" fmla="*/ 10160 w 579120"/>
                        <a:gd name="connsiteY2" fmla="*/ 26313 h 402233"/>
                        <a:gd name="connsiteX3" fmla="*/ 0 w 579120"/>
                        <a:gd name="connsiteY3" fmla="*/ 163473 h 402233"/>
                        <a:gd name="connsiteX4" fmla="*/ 508000 w 579120"/>
                        <a:gd name="connsiteY4" fmla="*/ 402233 h 402233"/>
                        <a:gd name="connsiteX5" fmla="*/ 579120 w 579120"/>
                        <a:gd name="connsiteY5" fmla="*/ 300633 h 402233"/>
                        <a:gd name="connsiteX0" fmla="*/ 650289 w 650289"/>
                        <a:gd name="connsiteY0" fmla="*/ 300633 h 402233"/>
                        <a:gd name="connsiteX1" fmla="*/ 167689 w 650289"/>
                        <a:gd name="connsiteY1" fmla="*/ 77113 h 402233"/>
                        <a:gd name="connsiteX2" fmla="*/ 81329 w 650289"/>
                        <a:gd name="connsiteY2" fmla="*/ 26313 h 402233"/>
                        <a:gd name="connsiteX3" fmla="*/ 71169 w 650289"/>
                        <a:gd name="connsiteY3" fmla="*/ 163473 h 402233"/>
                        <a:gd name="connsiteX4" fmla="*/ 579169 w 650289"/>
                        <a:gd name="connsiteY4" fmla="*/ 402233 h 402233"/>
                        <a:gd name="connsiteX5" fmla="*/ 650289 w 650289"/>
                        <a:gd name="connsiteY5" fmla="*/ 300633 h 402233"/>
                        <a:gd name="connsiteX0" fmla="*/ 773182 w 773182"/>
                        <a:gd name="connsiteY0" fmla="*/ 300633 h 402233"/>
                        <a:gd name="connsiteX1" fmla="*/ 290582 w 773182"/>
                        <a:gd name="connsiteY1" fmla="*/ 77113 h 402233"/>
                        <a:gd name="connsiteX2" fmla="*/ 204222 w 773182"/>
                        <a:gd name="connsiteY2" fmla="*/ 26313 h 402233"/>
                        <a:gd name="connsiteX3" fmla="*/ 194062 w 773182"/>
                        <a:gd name="connsiteY3" fmla="*/ 163473 h 402233"/>
                        <a:gd name="connsiteX4" fmla="*/ 702062 w 773182"/>
                        <a:gd name="connsiteY4" fmla="*/ 402233 h 402233"/>
                        <a:gd name="connsiteX5" fmla="*/ 773182 w 773182"/>
                        <a:gd name="connsiteY5" fmla="*/ 300633 h 402233"/>
                        <a:gd name="connsiteX0" fmla="*/ 764124 w 764124"/>
                        <a:gd name="connsiteY0" fmla="*/ 291562 h 393162"/>
                        <a:gd name="connsiteX1" fmla="*/ 281524 w 764124"/>
                        <a:gd name="connsiteY1" fmla="*/ 68042 h 393162"/>
                        <a:gd name="connsiteX2" fmla="*/ 219929 w 764124"/>
                        <a:gd name="connsiteY2" fmla="*/ 45817 h 393162"/>
                        <a:gd name="connsiteX3" fmla="*/ 185004 w 764124"/>
                        <a:gd name="connsiteY3" fmla="*/ 154402 h 393162"/>
                        <a:gd name="connsiteX4" fmla="*/ 693004 w 764124"/>
                        <a:gd name="connsiteY4" fmla="*/ 393162 h 393162"/>
                        <a:gd name="connsiteX5" fmla="*/ 764124 w 764124"/>
                        <a:gd name="connsiteY5" fmla="*/ 291562 h 393162"/>
                        <a:gd name="connsiteX0" fmla="*/ 764124 w 764124"/>
                        <a:gd name="connsiteY0" fmla="*/ 304898 h 406498"/>
                        <a:gd name="connsiteX1" fmla="*/ 281524 w 764124"/>
                        <a:gd name="connsiteY1" fmla="*/ 81378 h 406498"/>
                        <a:gd name="connsiteX2" fmla="*/ 219929 w 764124"/>
                        <a:gd name="connsiteY2" fmla="*/ 59153 h 406498"/>
                        <a:gd name="connsiteX3" fmla="*/ 185004 w 764124"/>
                        <a:gd name="connsiteY3" fmla="*/ 167738 h 406498"/>
                        <a:gd name="connsiteX4" fmla="*/ 693004 w 764124"/>
                        <a:gd name="connsiteY4" fmla="*/ 406498 h 406498"/>
                        <a:gd name="connsiteX5" fmla="*/ 764124 w 764124"/>
                        <a:gd name="connsiteY5" fmla="*/ 304898 h 406498"/>
                        <a:gd name="connsiteX0" fmla="*/ 746979 w 746979"/>
                        <a:gd name="connsiteY0" fmla="*/ 299183 h 406498"/>
                        <a:gd name="connsiteX1" fmla="*/ 281524 w 746979"/>
                        <a:gd name="connsiteY1" fmla="*/ 81378 h 406498"/>
                        <a:gd name="connsiteX2" fmla="*/ 219929 w 746979"/>
                        <a:gd name="connsiteY2" fmla="*/ 59153 h 406498"/>
                        <a:gd name="connsiteX3" fmla="*/ 185004 w 746979"/>
                        <a:gd name="connsiteY3" fmla="*/ 167738 h 406498"/>
                        <a:gd name="connsiteX4" fmla="*/ 693004 w 746979"/>
                        <a:gd name="connsiteY4" fmla="*/ 406498 h 406498"/>
                        <a:gd name="connsiteX5" fmla="*/ 746979 w 746979"/>
                        <a:gd name="connsiteY5" fmla="*/ 299183 h 40649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46979"/>
                        <a:gd name="connsiteY0" fmla="*/ 299183 h 410308"/>
                        <a:gd name="connsiteX1" fmla="*/ 281524 w 746979"/>
                        <a:gd name="connsiteY1" fmla="*/ 81378 h 410308"/>
                        <a:gd name="connsiteX2" fmla="*/ 219929 w 746979"/>
                        <a:gd name="connsiteY2" fmla="*/ 59153 h 410308"/>
                        <a:gd name="connsiteX3" fmla="*/ 185004 w 746979"/>
                        <a:gd name="connsiteY3" fmla="*/ 167738 h 410308"/>
                        <a:gd name="connsiteX4" fmla="*/ 706339 w 746979"/>
                        <a:gd name="connsiteY4" fmla="*/ 410308 h 410308"/>
                        <a:gd name="connsiteX5" fmla="*/ 746979 w 746979"/>
                        <a:gd name="connsiteY5" fmla="*/ 299183 h 410308"/>
                        <a:gd name="connsiteX0" fmla="*/ 746979 w 754714"/>
                        <a:gd name="connsiteY0" fmla="*/ 299183 h 410308"/>
                        <a:gd name="connsiteX1" fmla="*/ 281524 w 754714"/>
                        <a:gd name="connsiteY1" fmla="*/ 81378 h 410308"/>
                        <a:gd name="connsiteX2" fmla="*/ 219929 w 754714"/>
                        <a:gd name="connsiteY2" fmla="*/ 59153 h 410308"/>
                        <a:gd name="connsiteX3" fmla="*/ 185004 w 754714"/>
                        <a:gd name="connsiteY3" fmla="*/ 167738 h 410308"/>
                        <a:gd name="connsiteX4" fmla="*/ 706339 w 754714"/>
                        <a:gd name="connsiteY4" fmla="*/ 410308 h 410308"/>
                        <a:gd name="connsiteX5" fmla="*/ 746979 w 754714"/>
                        <a:gd name="connsiteY5" fmla="*/ 299183 h 410308"/>
                        <a:gd name="connsiteX0" fmla="*/ 746979 w 767844"/>
                        <a:gd name="connsiteY0" fmla="*/ 299183 h 410308"/>
                        <a:gd name="connsiteX1" fmla="*/ 281524 w 767844"/>
                        <a:gd name="connsiteY1" fmla="*/ 81378 h 410308"/>
                        <a:gd name="connsiteX2" fmla="*/ 219929 w 767844"/>
                        <a:gd name="connsiteY2" fmla="*/ 59153 h 410308"/>
                        <a:gd name="connsiteX3" fmla="*/ 185004 w 767844"/>
                        <a:gd name="connsiteY3" fmla="*/ 167738 h 410308"/>
                        <a:gd name="connsiteX4" fmla="*/ 706339 w 767844"/>
                        <a:gd name="connsiteY4" fmla="*/ 410308 h 410308"/>
                        <a:gd name="connsiteX5" fmla="*/ 746979 w 767844"/>
                        <a:gd name="connsiteY5" fmla="*/ 299183 h 410308"/>
                        <a:gd name="connsiteX0" fmla="*/ 746979 w 760095"/>
                        <a:gd name="connsiteY0" fmla="*/ 299183 h 410308"/>
                        <a:gd name="connsiteX1" fmla="*/ 281524 w 760095"/>
                        <a:gd name="connsiteY1" fmla="*/ 81378 h 410308"/>
                        <a:gd name="connsiteX2" fmla="*/ 219929 w 760095"/>
                        <a:gd name="connsiteY2" fmla="*/ 59153 h 410308"/>
                        <a:gd name="connsiteX3" fmla="*/ 185004 w 760095"/>
                        <a:gd name="connsiteY3" fmla="*/ 167738 h 410308"/>
                        <a:gd name="connsiteX4" fmla="*/ 706339 w 760095"/>
                        <a:gd name="connsiteY4" fmla="*/ 410308 h 410308"/>
                        <a:gd name="connsiteX5" fmla="*/ 746979 w 760095"/>
                        <a:gd name="connsiteY5" fmla="*/ 299183 h 410308"/>
                        <a:gd name="connsiteX0" fmla="*/ 729098 w 742214"/>
                        <a:gd name="connsiteY0" fmla="*/ 299183 h 410308"/>
                        <a:gd name="connsiteX1" fmla="*/ 263643 w 742214"/>
                        <a:gd name="connsiteY1" fmla="*/ 81378 h 410308"/>
                        <a:gd name="connsiteX2" fmla="*/ 202048 w 742214"/>
                        <a:gd name="connsiteY2" fmla="*/ 59153 h 410308"/>
                        <a:gd name="connsiteX3" fmla="*/ 167123 w 742214"/>
                        <a:gd name="connsiteY3" fmla="*/ 167738 h 410308"/>
                        <a:gd name="connsiteX4" fmla="*/ 688458 w 742214"/>
                        <a:gd name="connsiteY4" fmla="*/ 410308 h 410308"/>
                        <a:gd name="connsiteX5" fmla="*/ 729098 w 742214"/>
                        <a:gd name="connsiteY5" fmla="*/ 299183 h 410308"/>
                        <a:gd name="connsiteX0" fmla="*/ 701239 w 714355"/>
                        <a:gd name="connsiteY0" fmla="*/ 299183 h 410308"/>
                        <a:gd name="connsiteX1" fmla="*/ 235784 w 714355"/>
                        <a:gd name="connsiteY1" fmla="*/ 81378 h 410308"/>
                        <a:gd name="connsiteX2" fmla="*/ 174189 w 714355"/>
                        <a:gd name="connsiteY2" fmla="*/ 59153 h 410308"/>
                        <a:gd name="connsiteX3" fmla="*/ 139264 w 714355"/>
                        <a:gd name="connsiteY3" fmla="*/ 167738 h 410308"/>
                        <a:gd name="connsiteX4" fmla="*/ 660599 w 714355"/>
                        <a:gd name="connsiteY4" fmla="*/ 410308 h 410308"/>
                        <a:gd name="connsiteX5" fmla="*/ 701239 w 714355"/>
                        <a:gd name="connsiteY5" fmla="*/ 299183 h 410308"/>
                        <a:gd name="connsiteX0" fmla="*/ 688733 w 701849"/>
                        <a:gd name="connsiteY0" fmla="*/ 299183 h 410308"/>
                        <a:gd name="connsiteX1" fmla="*/ 223278 w 701849"/>
                        <a:gd name="connsiteY1" fmla="*/ 81378 h 410308"/>
                        <a:gd name="connsiteX2" fmla="*/ 161683 w 701849"/>
                        <a:gd name="connsiteY2" fmla="*/ 59153 h 410308"/>
                        <a:gd name="connsiteX3" fmla="*/ 126758 w 701849"/>
                        <a:gd name="connsiteY3" fmla="*/ 167738 h 410308"/>
                        <a:gd name="connsiteX4" fmla="*/ 648093 w 701849"/>
                        <a:gd name="connsiteY4" fmla="*/ 410308 h 410308"/>
                        <a:gd name="connsiteX5" fmla="*/ 688733 w 701849"/>
                        <a:gd name="connsiteY5" fmla="*/ 299183 h 410308"/>
                        <a:gd name="connsiteX0" fmla="*/ 590205 w 603321"/>
                        <a:gd name="connsiteY0" fmla="*/ 222838 h 333963"/>
                        <a:gd name="connsiteX1" fmla="*/ 124750 w 603321"/>
                        <a:gd name="connsiteY1" fmla="*/ 5033 h 333963"/>
                        <a:gd name="connsiteX2" fmla="*/ 28230 w 603321"/>
                        <a:gd name="connsiteY2" fmla="*/ 91393 h 333963"/>
                        <a:gd name="connsiteX3" fmla="*/ 549565 w 603321"/>
                        <a:gd name="connsiteY3" fmla="*/ 333963 h 333963"/>
                        <a:gd name="connsiteX4" fmla="*/ 590205 w 603321"/>
                        <a:gd name="connsiteY4" fmla="*/ 222838 h 333963"/>
                        <a:gd name="connsiteX0" fmla="*/ 580393 w 593509"/>
                        <a:gd name="connsiteY0" fmla="*/ 326416 h 437541"/>
                        <a:gd name="connsiteX1" fmla="*/ 114938 w 593509"/>
                        <a:gd name="connsiteY1" fmla="*/ 108611 h 437541"/>
                        <a:gd name="connsiteX2" fmla="*/ 18418 w 593509"/>
                        <a:gd name="connsiteY2" fmla="*/ 194971 h 437541"/>
                        <a:gd name="connsiteX3" fmla="*/ 539753 w 593509"/>
                        <a:gd name="connsiteY3" fmla="*/ 437541 h 437541"/>
                        <a:gd name="connsiteX4" fmla="*/ 580393 w 593509"/>
                        <a:gd name="connsiteY4" fmla="*/ 326416 h 437541"/>
                        <a:gd name="connsiteX0" fmla="*/ 684951 w 698067"/>
                        <a:gd name="connsiteY0" fmla="*/ 312964 h 424089"/>
                        <a:gd name="connsiteX1" fmla="*/ 219496 w 698067"/>
                        <a:gd name="connsiteY1" fmla="*/ 95159 h 424089"/>
                        <a:gd name="connsiteX2" fmla="*/ 122976 w 698067"/>
                        <a:gd name="connsiteY2" fmla="*/ 181519 h 424089"/>
                        <a:gd name="connsiteX3" fmla="*/ 644311 w 698067"/>
                        <a:gd name="connsiteY3" fmla="*/ 424089 h 424089"/>
                        <a:gd name="connsiteX4" fmla="*/ 684951 w 698067"/>
                        <a:gd name="connsiteY4" fmla="*/ 312964 h 424089"/>
                        <a:gd name="connsiteX0" fmla="*/ 692496 w 705612"/>
                        <a:gd name="connsiteY0" fmla="*/ 336460 h 447585"/>
                        <a:gd name="connsiteX1" fmla="*/ 227041 w 705612"/>
                        <a:gd name="connsiteY1" fmla="*/ 118655 h 447585"/>
                        <a:gd name="connsiteX2" fmla="*/ 130521 w 705612"/>
                        <a:gd name="connsiteY2" fmla="*/ 205015 h 447585"/>
                        <a:gd name="connsiteX3" fmla="*/ 651856 w 705612"/>
                        <a:gd name="connsiteY3" fmla="*/ 447585 h 447585"/>
                        <a:gd name="connsiteX4" fmla="*/ 692496 w 705612"/>
                        <a:gd name="connsiteY4" fmla="*/ 336460 h 447585"/>
                        <a:gd name="connsiteX0" fmla="*/ 692496 w 717669"/>
                        <a:gd name="connsiteY0" fmla="*/ 336460 h 447585"/>
                        <a:gd name="connsiteX1" fmla="*/ 227041 w 717669"/>
                        <a:gd name="connsiteY1" fmla="*/ 118655 h 447585"/>
                        <a:gd name="connsiteX2" fmla="*/ 130521 w 717669"/>
                        <a:gd name="connsiteY2" fmla="*/ 205015 h 447585"/>
                        <a:gd name="connsiteX3" fmla="*/ 651856 w 717669"/>
                        <a:gd name="connsiteY3" fmla="*/ 447585 h 447585"/>
                        <a:gd name="connsiteX4" fmla="*/ 692496 w 717669"/>
                        <a:gd name="connsiteY4" fmla="*/ 336460 h 447585"/>
                        <a:gd name="connsiteX0" fmla="*/ 692496 w 717669"/>
                        <a:gd name="connsiteY0" fmla="*/ 336460 h 447585"/>
                        <a:gd name="connsiteX1" fmla="*/ 227041 w 717669"/>
                        <a:gd name="connsiteY1" fmla="*/ 118655 h 447585"/>
                        <a:gd name="connsiteX2" fmla="*/ 130521 w 717669"/>
                        <a:gd name="connsiteY2" fmla="*/ 205015 h 447585"/>
                        <a:gd name="connsiteX3" fmla="*/ 651856 w 717669"/>
                        <a:gd name="connsiteY3" fmla="*/ 447585 h 447585"/>
                        <a:gd name="connsiteX4" fmla="*/ 692496 w 717669"/>
                        <a:gd name="connsiteY4" fmla="*/ 336460 h 447585"/>
                        <a:gd name="connsiteX0" fmla="*/ 692496 w 717669"/>
                        <a:gd name="connsiteY0" fmla="*/ 336460 h 447585"/>
                        <a:gd name="connsiteX1" fmla="*/ 227041 w 717669"/>
                        <a:gd name="connsiteY1" fmla="*/ 118655 h 447585"/>
                        <a:gd name="connsiteX2" fmla="*/ 130521 w 717669"/>
                        <a:gd name="connsiteY2" fmla="*/ 205015 h 447585"/>
                        <a:gd name="connsiteX3" fmla="*/ 651856 w 717669"/>
                        <a:gd name="connsiteY3" fmla="*/ 447585 h 447585"/>
                        <a:gd name="connsiteX4" fmla="*/ 692496 w 717669"/>
                        <a:gd name="connsiteY4" fmla="*/ 336460 h 447585"/>
                        <a:gd name="connsiteX0" fmla="*/ 724589 w 749762"/>
                        <a:gd name="connsiteY0" fmla="*/ 310488 h 421613"/>
                        <a:gd name="connsiteX1" fmla="*/ 259134 w 749762"/>
                        <a:gd name="connsiteY1" fmla="*/ 92683 h 421613"/>
                        <a:gd name="connsiteX2" fmla="*/ 162614 w 749762"/>
                        <a:gd name="connsiteY2" fmla="*/ 179043 h 421613"/>
                        <a:gd name="connsiteX3" fmla="*/ 683949 w 749762"/>
                        <a:gd name="connsiteY3" fmla="*/ 421613 h 421613"/>
                        <a:gd name="connsiteX4" fmla="*/ 724589 w 749762"/>
                        <a:gd name="connsiteY4" fmla="*/ 310488 h 421613"/>
                        <a:gd name="connsiteX0" fmla="*/ 735174 w 760347"/>
                        <a:gd name="connsiteY0" fmla="*/ 307587 h 418712"/>
                        <a:gd name="connsiteX1" fmla="*/ 269719 w 760347"/>
                        <a:gd name="connsiteY1" fmla="*/ 89782 h 418712"/>
                        <a:gd name="connsiteX2" fmla="*/ 173199 w 760347"/>
                        <a:gd name="connsiteY2" fmla="*/ 176142 h 418712"/>
                        <a:gd name="connsiteX3" fmla="*/ 694534 w 760347"/>
                        <a:gd name="connsiteY3" fmla="*/ 418712 h 418712"/>
                        <a:gd name="connsiteX4" fmla="*/ 735174 w 760347"/>
                        <a:gd name="connsiteY4" fmla="*/ 307587 h 418712"/>
                        <a:gd name="connsiteX0" fmla="*/ 713879 w 739052"/>
                        <a:gd name="connsiteY0" fmla="*/ 328987 h 440112"/>
                        <a:gd name="connsiteX1" fmla="*/ 248424 w 739052"/>
                        <a:gd name="connsiteY1" fmla="*/ 111182 h 440112"/>
                        <a:gd name="connsiteX2" fmla="*/ 151904 w 739052"/>
                        <a:gd name="connsiteY2" fmla="*/ 197542 h 440112"/>
                        <a:gd name="connsiteX3" fmla="*/ 673239 w 739052"/>
                        <a:gd name="connsiteY3" fmla="*/ 440112 h 440112"/>
                        <a:gd name="connsiteX4" fmla="*/ 713879 w 739052"/>
                        <a:gd name="connsiteY4" fmla="*/ 328987 h 440112"/>
                        <a:gd name="connsiteX0" fmla="*/ 778133 w 803306"/>
                        <a:gd name="connsiteY0" fmla="*/ 329633 h 440758"/>
                        <a:gd name="connsiteX1" fmla="*/ 312678 w 803306"/>
                        <a:gd name="connsiteY1" fmla="*/ 111828 h 440758"/>
                        <a:gd name="connsiteX2" fmla="*/ 216158 w 803306"/>
                        <a:gd name="connsiteY2" fmla="*/ 198188 h 440758"/>
                        <a:gd name="connsiteX3" fmla="*/ 737493 w 803306"/>
                        <a:gd name="connsiteY3" fmla="*/ 440758 h 440758"/>
                        <a:gd name="connsiteX4" fmla="*/ 778133 w 803306"/>
                        <a:gd name="connsiteY4" fmla="*/ 329633 h 440758"/>
                        <a:gd name="connsiteX0" fmla="*/ 783603 w 808776"/>
                        <a:gd name="connsiteY0" fmla="*/ 345920 h 457045"/>
                        <a:gd name="connsiteX1" fmla="*/ 318148 w 808776"/>
                        <a:gd name="connsiteY1" fmla="*/ 128115 h 457045"/>
                        <a:gd name="connsiteX2" fmla="*/ 221628 w 808776"/>
                        <a:gd name="connsiteY2" fmla="*/ 214475 h 457045"/>
                        <a:gd name="connsiteX3" fmla="*/ 742963 w 808776"/>
                        <a:gd name="connsiteY3" fmla="*/ 457045 h 457045"/>
                        <a:gd name="connsiteX4" fmla="*/ 783603 w 808776"/>
                        <a:gd name="connsiteY4" fmla="*/ 345920 h 457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8776" h="457045">
                          <a:moveTo>
                            <a:pt x="783603" y="345920"/>
                          </a:moveTo>
                          <a:cubicBezTo>
                            <a:pt x="667186" y="315863"/>
                            <a:pt x="468220" y="226117"/>
                            <a:pt x="318148" y="128115"/>
                          </a:cubicBezTo>
                          <a:cubicBezTo>
                            <a:pt x="185718" y="-219149"/>
                            <a:pt x="-267119" y="253918"/>
                            <a:pt x="221628" y="214475"/>
                          </a:cubicBezTo>
                          <a:cubicBezTo>
                            <a:pt x="382706" y="308667"/>
                            <a:pt x="562200" y="401588"/>
                            <a:pt x="742963" y="457045"/>
                          </a:cubicBezTo>
                          <a:cubicBezTo>
                            <a:pt x="804770" y="453023"/>
                            <a:pt x="832872" y="414217"/>
                            <a:pt x="783603" y="345920"/>
                          </a:cubicBezTo>
                          <a:close/>
                        </a:path>
                      </a:pathLst>
                    </a:custGeom>
                    <a:solidFill>
                      <a:srgbClr val="FFCC99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12" name="グループ化 11"/>
                    <p:cNvGrpSpPr/>
                    <p:nvPr/>
                  </p:nvGrpSpPr>
                  <p:grpSpPr>
                    <a:xfrm>
                      <a:off x="2972638" y="4243379"/>
                      <a:ext cx="405993" cy="422361"/>
                      <a:chOff x="2972638" y="4243379"/>
                      <a:chExt cx="405993" cy="422361"/>
                    </a:xfrm>
                  </p:grpSpPr>
                  <p:sp>
                    <p:nvSpPr>
                      <p:cNvPr id="13" name="フリーフォーム 12"/>
                      <p:cNvSpPr/>
                      <p:nvPr/>
                    </p:nvSpPr>
                    <p:spPr>
                      <a:xfrm rot="11594728" flipV="1">
                        <a:off x="3061101" y="4243379"/>
                        <a:ext cx="317530" cy="417076"/>
                      </a:xfrm>
                      <a:custGeom>
                        <a:avLst/>
                        <a:gdLst>
                          <a:gd name="connsiteX0" fmla="*/ 579120 w 579120"/>
                          <a:gd name="connsiteY0" fmla="*/ 274320 h 375920"/>
                          <a:gd name="connsiteX1" fmla="*/ 96520 w 579120"/>
                          <a:gd name="connsiteY1" fmla="*/ 50800 h 375920"/>
                          <a:gd name="connsiteX2" fmla="*/ 10160 w 579120"/>
                          <a:gd name="connsiteY2" fmla="*/ 0 h 375920"/>
                          <a:gd name="connsiteX3" fmla="*/ 0 w 579120"/>
                          <a:gd name="connsiteY3" fmla="*/ 137160 h 375920"/>
                          <a:gd name="connsiteX4" fmla="*/ 508000 w 579120"/>
                          <a:gd name="connsiteY4" fmla="*/ 375920 h 375920"/>
                          <a:gd name="connsiteX5" fmla="*/ 579120 w 579120"/>
                          <a:gd name="connsiteY5" fmla="*/ 274320 h 375920"/>
                          <a:gd name="connsiteX0" fmla="*/ 579120 w 579120"/>
                          <a:gd name="connsiteY0" fmla="*/ 274320 h 375920"/>
                          <a:gd name="connsiteX1" fmla="*/ 96520 w 579120"/>
                          <a:gd name="connsiteY1" fmla="*/ 50800 h 375920"/>
                          <a:gd name="connsiteX2" fmla="*/ 10160 w 579120"/>
                          <a:gd name="connsiteY2" fmla="*/ 0 h 375920"/>
                          <a:gd name="connsiteX3" fmla="*/ 0 w 579120"/>
                          <a:gd name="connsiteY3" fmla="*/ 137160 h 375920"/>
                          <a:gd name="connsiteX4" fmla="*/ 508000 w 579120"/>
                          <a:gd name="connsiteY4" fmla="*/ 375920 h 375920"/>
                          <a:gd name="connsiteX5" fmla="*/ 579120 w 579120"/>
                          <a:gd name="connsiteY5" fmla="*/ 274320 h 375920"/>
                          <a:gd name="connsiteX0" fmla="*/ 579120 w 579120"/>
                          <a:gd name="connsiteY0" fmla="*/ 300633 h 402233"/>
                          <a:gd name="connsiteX1" fmla="*/ 96520 w 579120"/>
                          <a:gd name="connsiteY1" fmla="*/ 77113 h 402233"/>
                          <a:gd name="connsiteX2" fmla="*/ 10160 w 579120"/>
                          <a:gd name="connsiteY2" fmla="*/ 26313 h 402233"/>
                          <a:gd name="connsiteX3" fmla="*/ 0 w 579120"/>
                          <a:gd name="connsiteY3" fmla="*/ 163473 h 402233"/>
                          <a:gd name="connsiteX4" fmla="*/ 508000 w 579120"/>
                          <a:gd name="connsiteY4" fmla="*/ 402233 h 402233"/>
                          <a:gd name="connsiteX5" fmla="*/ 579120 w 579120"/>
                          <a:gd name="connsiteY5" fmla="*/ 300633 h 402233"/>
                          <a:gd name="connsiteX0" fmla="*/ 650289 w 650289"/>
                          <a:gd name="connsiteY0" fmla="*/ 300633 h 402233"/>
                          <a:gd name="connsiteX1" fmla="*/ 167689 w 650289"/>
                          <a:gd name="connsiteY1" fmla="*/ 77113 h 402233"/>
                          <a:gd name="connsiteX2" fmla="*/ 81329 w 650289"/>
                          <a:gd name="connsiteY2" fmla="*/ 26313 h 402233"/>
                          <a:gd name="connsiteX3" fmla="*/ 71169 w 650289"/>
                          <a:gd name="connsiteY3" fmla="*/ 163473 h 402233"/>
                          <a:gd name="connsiteX4" fmla="*/ 579169 w 650289"/>
                          <a:gd name="connsiteY4" fmla="*/ 402233 h 402233"/>
                          <a:gd name="connsiteX5" fmla="*/ 650289 w 650289"/>
                          <a:gd name="connsiteY5" fmla="*/ 300633 h 402233"/>
                          <a:gd name="connsiteX0" fmla="*/ 773182 w 773182"/>
                          <a:gd name="connsiteY0" fmla="*/ 300633 h 402233"/>
                          <a:gd name="connsiteX1" fmla="*/ 290582 w 773182"/>
                          <a:gd name="connsiteY1" fmla="*/ 77113 h 402233"/>
                          <a:gd name="connsiteX2" fmla="*/ 204222 w 773182"/>
                          <a:gd name="connsiteY2" fmla="*/ 26313 h 402233"/>
                          <a:gd name="connsiteX3" fmla="*/ 194062 w 773182"/>
                          <a:gd name="connsiteY3" fmla="*/ 163473 h 402233"/>
                          <a:gd name="connsiteX4" fmla="*/ 702062 w 773182"/>
                          <a:gd name="connsiteY4" fmla="*/ 402233 h 402233"/>
                          <a:gd name="connsiteX5" fmla="*/ 773182 w 773182"/>
                          <a:gd name="connsiteY5" fmla="*/ 300633 h 402233"/>
                          <a:gd name="connsiteX0" fmla="*/ 764124 w 764124"/>
                          <a:gd name="connsiteY0" fmla="*/ 291562 h 393162"/>
                          <a:gd name="connsiteX1" fmla="*/ 281524 w 764124"/>
                          <a:gd name="connsiteY1" fmla="*/ 68042 h 393162"/>
                          <a:gd name="connsiteX2" fmla="*/ 219929 w 764124"/>
                          <a:gd name="connsiteY2" fmla="*/ 45817 h 393162"/>
                          <a:gd name="connsiteX3" fmla="*/ 185004 w 764124"/>
                          <a:gd name="connsiteY3" fmla="*/ 154402 h 393162"/>
                          <a:gd name="connsiteX4" fmla="*/ 693004 w 764124"/>
                          <a:gd name="connsiteY4" fmla="*/ 393162 h 393162"/>
                          <a:gd name="connsiteX5" fmla="*/ 764124 w 764124"/>
                          <a:gd name="connsiteY5" fmla="*/ 291562 h 393162"/>
                          <a:gd name="connsiteX0" fmla="*/ 764124 w 764124"/>
                          <a:gd name="connsiteY0" fmla="*/ 304898 h 406498"/>
                          <a:gd name="connsiteX1" fmla="*/ 281524 w 764124"/>
                          <a:gd name="connsiteY1" fmla="*/ 81378 h 406498"/>
                          <a:gd name="connsiteX2" fmla="*/ 219929 w 764124"/>
                          <a:gd name="connsiteY2" fmla="*/ 59153 h 406498"/>
                          <a:gd name="connsiteX3" fmla="*/ 185004 w 764124"/>
                          <a:gd name="connsiteY3" fmla="*/ 167738 h 406498"/>
                          <a:gd name="connsiteX4" fmla="*/ 693004 w 764124"/>
                          <a:gd name="connsiteY4" fmla="*/ 406498 h 406498"/>
                          <a:gd name="connsiteX5" fmla="*/ 764124 w 764124"/>
                          <a:gd name="connsiteY5" fmla="*/ 304898 h 406498"/>
                          <a:gd name="connsiteX0" fmla="*/ 746979 w 746979"/>
                          <a:gd name="connsiteY0" fmla="*/ 299183 h 406498"/>
                          <a:gd name="connsiteX1" fmla="*/ 281524 w 746979"/>
                          <a:gd name="connsiteY1" fmla="*/ 81378 h 406498"/>
                          <a:gd name="connsiteX2" fmla="*/ 219929 w 746979"/>
                          <a:gd name="connsiteY2" fmla="*/ 59153 h 406498"/>
                          <a:gd name="connsiteX3" fmla="*/ 185004 w 746979"/>
                          <a:gd name="connsiteY3" fmla="*/ 167738 h 406498"/>
                          <a:gd name="connsiteX4" fmla="*/ 693004 w 746979"/>
                          <a:gd name="connsiteY4" fmla="*/ 406498 h 406498"/>
                          <a:gd name="connsiteX5" fmla="*/ 746979 w 746979"/>
                          <a:gd name="connsiteY5" fmla="*/ 299183 h 40649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51589"/>
                          <a:gd name="connsiteY0" fmla="*/ 299183 h 410308"/>
                          <a:gd name="connsiteX1" fmla="*/ 281524 w 751589"/>
                          <a:gd name="connsiteY1" fmla="*/ 81378 h 410308"/>
                          <a:gd name="connsiteX2" fmla="*/ 219929 w 751589"/>
                          <a:gd name="connsiteY2" fmla="*/ 59153 h 410308"/>
                          <a:gd name="connsiteX3" fmla="*/ 185004 w 751589"/>
                          <a:gd name="connsiteY3" fmla="*/ 167738 h 410308"/>
                          <a:gd name="connsiteX4" fmla="*/ 706339 w 751589"/>
                          <a:gd name="connsiteY4" fmla="*/ 410308 h 410308"/>
                          <a:gd name="connsiteX5" fmla="*/ 746979 w 751589"/>
                          <a:gd name="connsiteY5" fmla="*/ 299183 h 410308"/>
                          <a:gd name="connsiteX0" fmla="*/ 746979 w 766980"/>
                          <a:gd name="connsiteY0" fmla="*/ 299183 h 410308"/>
                          <a:gd name="connsiteX1" fmla="*/ 281524 w 766980"/>
                          <a:gd name="connsiteY1" fmla="*/ 81378 h 410308"/>
                          <a:gd name="connsiteX2" fmla="*/ 219929 w 766980"/>
                          <a:gd name="connsiteY2" fmla="*/ 59153 h 410308"/>
                          <a:gd name="connsiteX3" fmla="*/ 185004 w 766980"/>
                          <a:gd name="connsiteY3" fmla="*/ 167738 h 410308"/>
                          <a:gd name="connsiteX4" fmla="*/ 706339 w 766980"/>
                          <a:gd name="connsiteY4" fmla="*/ 410308 h 410308"/>
                          <a:gd name="connsiteX5" fmla="*/ 746979 w 766980"/>
                          <a:gd name="connsiteY5" fmla="*/ 299183 h 410308"/>
                          <a:gd name="connsiteX0" fmla="*/ 746979 w 763268"/>
                          <a:gd name="connsiteY0" fmla="*/ 299183 h 410308"/>
                          <a:gd name="connsiteX1" fmla="*/ 281524 w 763268"/>
                          <a:gd name="connsiteY1" fmla="*/ 81378 h 410308"/>
                          <a:gd name="connsiteX2" fmla="*/ 219929 w 763268"/>
                          <a:gd name="connsiteY2" fmla="*/ 59153 h 410308"/>
                          <a:gd name="connsiteX3" fmla="*/ 185004 w 763268"/>
                          <a:gd name="connsiteY3" fmla="*/ 167738 h 410308"/>
                          <a:gd name="connsiteX4" fmla="*/ 706339 w 763268"/>
                          <a:gd name="connsiteY4" fmla="*/ 410308 h 410308"/>
                          <a:gd name="connsiteX5" fmla="*/ 746979 w 763268"/>
                          <a:gd name="connsiteY5" fmla="*/ 299183 h 410308"/>
                          <a:gd name="connsiteX0" fmla="*/ 746979 w 760002"/>
                          <a:gd name="connsiteY0" fmla="*/ 299183 h 403934"/>
                          <a:gd name="connsiteX1" fmla="*/ 281524 w 760002"/>
                          <a:gd name="connsiteY1" fmla="*/ 81378 h 403934"/>
                          <a:gd name="connsiteX2" fmla="*/ 219929 w 760002"/>
                          <a:gd name="connsiteY2" fmla="*/ 59153 h 403934"/>
                          <a:gd name="connsiteX3" fmla="*/ 185004 w 760002"/>
                          <a:gd name="connsiteY3" fmla="*/ 167738 h 403934"/>
                          <a:gd name="connsiteX4" fmla="*/ 697878 w 760002"/>
                          <a:gd name="connsiteY4" fmla="*/ 403934 h 403934"/>
                          <a:gd name="connsiteX5" fmla="*/ 746979 w 760002"/>
                          <a:gd name="connsiteY5" fmla="*/ 299183 h 403934"/>
                          <a:gd name="connsiteX0" fmla="*/ 746979 w 761578"/>
                          <a:gd name="connsiteY0" fmla="*/ 299183 h 403934"/>
                          <a:gd name="connsiteX1" fmla="*/ 281524 w 761578"/>
                          <a:gd name="connsiteY1" fmla="*/ 81378 h 403934"/>
                          <a:gd name="connsiteX2" fmla="*/ 219929 w 761578"/>
                          <a:gd name="connsiteY2" fmla="*/ 59153 h 403934"/>
                          <a:gd name="connsiteX3" fmla="*/ 185004 w 761578"/>
                          <a:gd name="connsiteY3" fmla="*/ 167738 h 403934"/>
                          <a:gd name="connsiteX4" fmla="*/ 697878 w 761578"/>
                          <a:gd name="connsiteY4" fmla="*/ 403934 h 403934"/>
                          <a:gd name="connsiteX5" fmla="*/ 746979 w 761578"/>
                          <a:gd name="connsiteY5" fmla="*/ 299183 h 403934"/>
                          <a:gd name="connsiteX0" fmla="*/ 746979 w 768357"/>
                          <a:gd name="connsiteY0" fmla="*/ 299183 h 403934"/>
                          <a:gd name="connsiteX1" fmla="*/ 281524 w 768357"/>
                          <a:gd name="connsiteY1" fmla="*/ 81378 h 403934"/>
                          <a:gd name="connsiteX2" fmla="*/ 219929 w 768357"/>
                          <a:gd name="connsiteY2" fmla="*/ 59153 h 403934"/>
                          <a:gd name="connsiteX3" fmla="*/ 185004 w 768357"/>
                          <a:gd name="connsiteY3" fmla="*/ 167738 h 403934"/>
                          <a:gd name="connsiteX4" fmla="*/ 697878 w 768357"/>
                          <a:gd name="connsiteY4" fmla="*/ 403934 h 403934"/>
                          <a:gd name="connsiteX5" fmla="*/ 746979 w 768357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538693 w 764624"/>
                          <a:gd name="connsiteY1" fmla="*/ 228446 h 403934"/>
                          <a:gd name="connsiteX2" fmla="*/ 281524 w 764624"/>
                          <a:gd name="connsiteY2" fmla="*/ 81378 h 403934"/>
                          <a:gd name="connsiteX3" fmla="*/ 219929 w 764624"/>
                          <a:gd name="connsiteY3" fmla="*/ 59153 h 403934"/>
                          <a:gd name="connsiteX4" fmla="*/ 185004 w 764624"/>
                          <a:gd name="connsiteY4" fmla="*/ 167738 h 403934"/>
                          <a:gd name="connsiteX5" fmla="*/ 697878 w 764624"/>
                          <a:gd name="connsiteY5" fmla="*/ 403934 h 403934"/>
                          <a:gd name="connsiteX6" fmla="*/ 746979 w 764624"/>
                          <a:gd name="connsiteY6" fmla="*/ 299183 h 403934"/>
                          <a:gd name="connsiteX0" fmla="*/ 746979 w 764624"/>
                          <a:gd name="connsiteY0" fmla="*/ 299183 h 404193"/>
                          <a:gd name="connsiteX1" fmla="*/ 538693 w 764624"/>
                          <a:gd name="connsiteY1" fmla="*/ 228446 h 404193"/>
                          <a:gd name="connsiteX2" fmla="*/ 281524 w 764624"/>
                          <a:gd name="connsiteY2" fmla="*/ 81378 h 404193"/>
                          <a:gd name="connsiteX3" fmla="*/ 219929 w 764624"/>
                          <a:gd name="connsiteY3" fmla="*/ 59153 h 404193"/>
                          <a:gd name="connsiteX4" fmla="*/ 185004 w 764624"/>
                          <a:gd name="connsiteY4" fmla="*/ 167738 h 404193"/>
                          <a:gd name="connsiteX5" fmla="*/ 505516 w 764624"/>
                          <a:gd name="connsiteY5" fmla="*/ 323703 h 404193"/>
                          <a:gd name="connsiteX6" fmla="*/ 697878 w 764624"/>
                          <a:gd name="connsiteY6" fmla="*/ 403934 h 404193"/>
                          <a:gd name="connsiteX7" fmla="*/ 746979 w 764624"/>
                          <a:gd name="connsiteY7" fmla="*/ 299183 h 404193"/>
                          <a:gd name="connsiteX0" fmla="*/ 235073 w 704701"/>
                          <a:gd name="connsiteY0" fmla="*/ 1298 h 586253"/>
                          <a:gd name="connsiteX1" fmla="*/ 538693 w 704701"/>
                          <a:gd name="connsiteY1" fmla="*/ 410506 h 586253"/>
                          <a:gd name="connsiteX2" fmla="*/ 281524 w 704701"/>
                          <a:gd name="connsiteY2" fmla="*/ 263438 h 586253"/>
                          <a:gd name="connsiteX3" fmla="*/ 219929 w 704701"/>
                          <a:gd name="connsiteY3" fmla="*/ 241213 h 586253"/>
                          <a:gd name="connsiteX4" fmla="*/ 185004 w 704701"/>
                          <a:gd name="connsiteY4" fmla="*/ 349798 h 586253"/>
                          <a:gd name="connsiteX5" fmla="*/ 505516 w 704701"/>
                          <a:gd name="connsiteY5" fmla="*/ 505763 h 586253"/>
                          <a:gd name="connsiteX6" fmla="*/ 697878 w 704701"/>
                          <a:gd name="connsiteY6" fmla="*/ 585994 h 586253"/>
                          <a:gd name="connsiteX7" fmla="*/ 235073 w 704701"/>
                          <a:gd name="connsiteY7" fmla="*/ 1298 h 586253"/>
                          <a:gd name="connsiteX0" fmla="*/ 235073 w 548526"/>
                          <a:gd name="connsiteY0" fmla="*/ 123773 h 629922"/>
                          <a:gd name="connsiteX1" fmla="*/ 538693 w 548526"/>
                          <a:gd name="connsiteY1" fmla="*/ 532981 h 629922"/>
                          <a:gd name="connsiteX2" fmla="*/ 281524 w 548526"/>
                          <a:gd name="connsiteY2" fmla="*/ 385913 h 629922"/>
                          <a:gd name="connsiteX3" fmla="*/ 219929 w 548526"/>
                          <a:gd name="connsiteY3" fmla="*/ 363688 h 629922"/>
                          <a:gd name="connsiteX4" fmla="*/ 185004 w 548526"/>
                          <a:gd name="connsiteY4" fmla="*/ 472273 h 629922"/>
                          <a:gd name="connsiteX5" fmla="*/ 505516 w 548526"/>
                          <a:gd name="connsiteY5" fmla="*/ 628238 h 629922"/>
                          <a:gd name="connsiteX6" fmla="*/ 313392 w 548526"/>
                          <a:gd name="connsiteY6" fmla="*/ 0 h 629922"/>
                          <a:gd name="connsiteX7" fmla="*/ 235073 w 548526"/>
                          <a:gd name="connsiteY7" fmla="*/ 123773 h 629922"/>
                          <a:gd name="connsiteX0" fmla="*/ 235073 w 548526"/>
                          <a:gd name="connsiteY0" fmla="*/ 126511 h 632660"/>
                          <a:gd name="connsiteX1" fmla="*/ 538693 w 548526"/>
                          <a:gd name="connsiteY1" fmla="*/ 535719 h 632660"/>
                          <a:gd name="connsiteX2" fmla="*/ 281524 w 548526"/>
                          <a:gd name="connsiteY2" fmla="*/ 388651 h 632660"/>
                          <a:gd name="connsiteX3" fmla="*/ 219929 w 548526"/>
                          <a:gd name="connsiteY3" fmla="*/ 366426 h 632660"/>
                          <a:gd name="connsiteX4" fmla="*/ 185004 w 548526"/>
                          <a:gd name="connsiteY4" fmla="*/ 475011 h 632660"/>
                          <a:gd name="connsiteX5" fmla="*/ 505516 w 548526"/>
                          <a:gd name="connsiteY5" fmla="*/ 630976 h 632660"/>
                          <a:gd name="connsiteX6" fmla="*/ 313392 w 548526"/>
                          <a:gd name="connsiteY6" fmla="*/ 2738 h 632660"/>
                          <a:gd name="connsiteX7" fmla="*/ 235073 w 548526"/>
                          <a:gd name="connsiteY7" fmla="*/ 126511 h 632660"/>
                          <a:gd name="connsiteX0" fmla="*/ 235073 w 546780"/>
                          <a:gd name="connsiteY0" fmla="*/ 126512 h 632661"/>
                          <a:gd name="connsiteX1" fmla="*/ 538693 w 546780"/>
                          <a:gd name="connsiteY1" fmla="*/ 535720 h 632661"/>
                          <a:gd name="connsiteX2" fmla="*/ 281524 w 546780"/>
                          <a:gd name="connsiteY2" fmla="*/ 388652 h 632661"/>
                          <a:gd name="connsiteX3" fmla="*/ 219929 w 546780"/>
                          <a:gd name="connsiteY3" fmla="*/ 366427 h 632661"/>
                          <a:gd name="connsiteX4" fmla="*/ 185004 w 546780"/>
                          <a:gd name="connsiteY4" fmla="*/ 475012 h 632661"/>
                          <a:gd name="connsiteX5" fmla="*/ 505516 w 546780"/>
                          <a:gd name="connsiteY5" fmla="*/ 630977 h 632661"/>
                          <a:gd name="connsiteX6" fmla="*/ 313392 w 546780"/>
                          <a:gd name="connsiteY6" fmla="*/ 2739 h 632661"/>
                          <a:gd name="connsiteX7" fmla="*/ 235073 w 546780"/>
                          <a:gd name="connsiteY7" fmla="*/ 126512 h 632661"/>
                          <a:gd name="connsiteX0" fmla="*/ 235073 w 546780"/>
                          <a:gd name="connsiteY0" fmla="*/ 130186 h 636335"/>
                          <a:gd name="connsiteX1" fmla="*/ 538693 w 546780"/>
                          <a:gd name="connsiteY1" fmla="*/ 539394 h 636335"/>
                          <a:gd name="connsiteX2" fmla="*/ 281524 w 546780"/>
                          <a:gd name="connsiteY2" fmla="*/ 392326 h 636335"/>
                          <a:gd name="connsiteX3" fmla="*/ 219929 w 546780"/>
                          <a:gd name="connsiteY3" fmla="*/ 370101 h 636335"/>
                          <a:gd name="connsiteX4" fmla="*/ 185004 w 546780"/>
                          <a:gd name="connsiteY4" fmla="*/ 478686 h 636335"/>
                          <a:gd name="connsiteX5" fmla="*/ 505516 w 546780"/>
                          <a:gd name="connsiteY5" fmla="*/ 634651 h 636335"/>
                          <a:gd name="connsiteX6" fmla="*/ 313392 w 546780"/>
                          <a:gd name="connsiteY6" fmla="*/ 6413 h 636335"/>
                          <a:gd name="connsiteX7" fmla="*/ 235073 w 546780"/>
                          <a:gd name="connsiteY7" fmla="*/ 130186 h 636335"/>
                          <a:gd name="connsiteX0" fmla="*/ 235073 w 550378"/>
                          <a:gd name="connsiteY0" fmla="*/ 130186 h 636335"/>
                          <a:gd name="connsiteX1" fmla="*/ 538693 w 550378"/>
                          <a:gd name="connsiteY1" fmla="*/ 539394 h 636335"/>
                          <a:gd name="connsiteX2" fmla="*/ 281524 w 550378"/>
                          <a:gd name="connsiteY2" fmla="*/ 392326 h 636335"/>
                          <a:gd name="connsiteX3" fmla="*/ 219929 w 550378"/>
                          <a:gd name="connsiteY3" fmla="*/ 370101 h 636335"/>
                          <a:gd name="connsiteX4" fmla="*/ 185004 w 550378"/>
                          <a:gd name="connsiteY4" fmla="*/ 478686 h 636335"/>
                          <a:gd name="connsiteX5" fmla="*/ 505516 w 550378"/>
                          <a:gd name="connsiteY5" fmla="*/ 634651 h 636335"/>
                          <a:gd name="connsiteX6" fmla="*/ 313392 w 550378"/>
                          <a:gd name="connsiteY6" fmla="*/ 6413 h 636335"/>
                          <a:gd name="connsiteX7" fmla="*/ 235073 w 550378"/>
                          <a:gd name="connsiteY7" fmla="*/ 130186 h 636335"/>
                          <a:gd name="connsiteX0" fmla="*/ 235073 w 520180"/>
                          <a:gd name="connsiteY0" fmla="*/ 130186 h 636335"/>
                          <a:gd name="connsiteX1" fmla="*/ 391213 w 520180"/>
                          <a:gd name="connsiteY1" fmla="*/ 410132 h 636335"/>
                          <a:gd name="connsiteX2" fmla="*/ 281524 w 520180"/>
                          <a:gd name="connsiteY2" fmla="*/ 392326 h 636335"/>
                          <a:gd name="connsiteX3" fmla="*/ 219929 w 520180"/>
                          <a:gd name="connsiteY3" fmla="*/ 370101 h 636335"/>
                          <a:gd name="connsiteX4" fmla="*/ 185004 w 520180"/>
                          <a:gd name="connsiteY4" fmla="*/ 478686 h 636335"/>
                          <a:gd name="connsiteX5" fmla="*/ 505516 w 520180"/>
                          <a:gd name="connsiteY5" fmla="*/ 634651 h 636335"/>
                          <a:gd name="connsiteX6" fmla="*/ 313392 w 520180"/>
                          <a:gd name="connsiteY6" fmla="*/ 6413 h 636335"/>
                          <a:gd name="connsiteX7" fmla="*/ 235073 w 520180"/>
                          <a:gd name="connsiteY7" fmla="*/ 130186 h 636335"/>
                          <a:gd name="connsiteX0" fmla="*/ 235073 w 520180"/>
                          <a:gd name="connsiteY0" fmla="*/ 130186 h 636335"/>
                          <a:gd name="connsiteX1" fmla="*/ 289675 w 520180"/>
                          <a:gd name="connsiteY1" fmla="*/ 360040 h 636335"/>
                          <a:gd name="connsiteX2" fmla="*/ 281524 w 520180"/>
                          <a:gd name="connsiteY2" fmla="*/ 392326 h 636335"/>
                          <a:gd name="connsiteX3" fmla="*/ 219929 w 520180"/>
                          <a:gd name="connsiteY3" fmla="*/ 370101 h 636335"/>
                          <a:gd name="connsiteX4" fmla="*/ 185004 w 520180"/>
                          <a:gd name="connsiteY4" fmla="*/ 478686 h 636335"/>
                          <a:gd name="connsiteX5" fmla="*/ 505516 w 520180"/>
                          <a:gd name="connsiteY5" fmla="*/ 634651 h 636335"/>
                          <a:gd name="connsiteX6" fmla="*/ 313392 w 520180"/>
                          <a:gd name="connsiteY6" fmla="*/ 6413 h 636335"/>
                          <a:gd name="connsiteX7" fmla="*/ 235073 w 520180"/>
                          <a:gd name="connsiteY7" fmla="*/ 130186 h 636335"/>
                          <a:gd name="connsiteX0" fmla="*/ 235073 w 521476"/>
                          <a:gd name="connsiteY0" fmla="*/ 130186 h 490729"/>
                          <a:gd name="connsiteX1" fmla="*/ 289675 w 521476"/>
                          <a:gd name="connsiteY1" fmla="*/ 360040 h 490729"/>
                          <a:gd name="connsiteX2" fmla="*/ 281524 w 521476"/>
                          <a:gd name="connsiteY2" fmla="*/ 392326 h 490729"/>
                          <a:gd name="connsiteX3" fmla="*/ 219929 w 521476"/>
                          <a:gd name="connsiteY3" fmla="*/ 370101 h 490729"/>
                          <a:gd name="connsiteX4" fmla="*/ 185004 w 521476"/>
                          <a:gd name="connsiteY4" fmla="*/ 478686 h 490729"/>
                          <a:gd name="connsiteX5" fmla="*/ 506865 w 521476"/>
                          <a:gd name="connsiteY5" fmla="*/ 468019 h 490729"/>
                          <a:gd name="connsiteX6" fmla="*/ 313392 w 521476"/>
                          <a:gd name="connsiteY6" fmla="*/ 6413 h 490729"/>
                          <a:gd name="connsiteX7" fmla="*/ 235073 w 521476"/>
                          <a:gd name="connsiteY7" fmla="*/ 130186 h 490729"/>
                          <a:gd name="connsiteX0" fmla="*/ 235073 w 510414"/>
                          <a:gd name="connsiteY0" fmla="*/ 130186 h 490729"/>
                          <a:gd name="connsiteX1" fmla="*/ 289675 w 510414"/>
                          <a:gd name="connsiteY1" fmla="*/ 360040 h 490729"/>
                          <a:gd name="connsiteX2" fmla="*/ 281524 w 510414"/>
                          <a:gd name="connsiteY2" fmla="*/ 392326 h 490729"/>
                          <a:gd name="connsiteX3" fmla="*/ 219929 w 510414"/>
                          <a:gd name="connsiteY3" fmla="*/ 370101 h 490729"/>
                          <a:gd name="connsiteX4" fmla="*/ 185004 w 510414"/>
                          <a:gd name="connsiteY4" fmla="*/ 478686 h 490729"/>
                          <a:gd name="connsiteX5" fmla="*/ 506865 w 510414"/>
                          <a:gd name="connsiteY5" fmla="*/ 468019 h 490729"/>
                          <a:gd name="connsiteX6" fmla="*/ 313392 w 510414"/>
                          <a:gd name="connsiteY6" fmla="*/ 6413 h 490729"/>
                          <a:gd name="connsiteX7" fmla="*/ 235073 w 510414"/>
                          <a:gd name="connsiteY7" fmla="*/ 130186 h 490729"/>
                          <a:gd name="connsiteX0" fmla="*/ 235073 w 512719"/>
                          <a:gd name="connsiteY0" fmla="*/ 130186 h 490729"/>
                          <a:gd name="connsiteX1" fmla="*/ 289675 w 512719"/>
                          <a:gd name="connsiteY1" fmla="*/ 360040 h 490729"/>
                          <a:gd name="connsiteX2" fmla="*/ 281524 w 512719"/>
                          <a:gd name="connsiteY2" fmla="*/ 392326 h 490729"/>
                          <a:gd name="connsiteX3" fmla="*/ 219929 w 512719"/>
                          <a:gd name="connsiteY3" fmla="*/ 370101 h 490729"/>
                          <a:gd name="connsiteX4" fmla="*/ 185004 w 512719"/>
                          <a:gd name="connsiteY4" fmla="*/ 478686 h 490729"/>
                          <a:gd name="connsiteX5" fmla="*/ 506865 w 512719"/>
                          <a:gd name="connsiteY5" fmla="*/ 468019 h 490729"/>
                          <a:gd name="connsiteX6" fmla="*/ 313392 w 512719"/>
                          <a:gd name="connsiteY6" fmla="*/ 6413 h 490729"/>
                          <a:gd name="connsiteX7" fmla="*/ 235073 w 512719"/>
                          <a:gd name="connsiteY7" fmla="*/ 130186 h 490729"/>
                          <a:gd name="connsiteX0" fmla="*/ 235073 w 511644"/>
                          <a:gd name="connsiteY0" fmla="*/ 130186 h 490729"/>
                          <a:gd name="connsiteX1" fmla="*/ 289675 w 511644"/>
                          <a:gd name="connsiteY1" fmla="*/ 360040 h 490729"/>
                          <a:gd name="connsiteX2" fmla="*/ 281524 w 511644"/>
                          <a:gd name="connsiteY2" fmla="*/ 392326 h 490729"/>
                          <a:gd name="connsiteX3" fmla="*/ 219929 w 511644"/>
                          <a:gd name="connsiteY3" fmla="*/ 370101 h 490729"/>
                          <a:gd name="connsiteX4" fmla="*/ 185004 w 511644"/>
                          <a:gd name="connsiteY4" fmla="*/ 478686 h 490729"/>
                          <a:gd name="connsiteX5" fmla="*/ 506865 w 511644"/>
                          <a:gd name="connsiteY5" fmla="*/ 468019 h 490729"/>
                          <a:gd name="connsiteX6" fmla="*/ 313392 w 511644"/>
                          <a:gd name="connsiteY6" fmla="*/ 6413 h 490729"/>
                          <a:gd name="connsiteX7" fmla="*/ 235073 w 511644"/>
                          <a:gd name="connsiteY7" fmla="*/ 130186 h 490729"/>
                          <a:gd name="connsiteX0" fmla="*/ 235073 w 463572"/>
                          <a:gd name="connsiteY0" fmla="*/ 130186 h 486557"/>
                          <a:gd name="connsiteX1" fmla="*/ 289675 w 463572"/>
                          <a:gd name="connsiteY1" fmla="*/ 360040 h 486557"/>
                          <a:gd name="connsiteX2" fmla="*/ 281524 w 463572"/>
                          <a:gd name="connsiteY2" fmla="*/ 392326 h 486557"/>
                          <a:gd name="connsiteX3" fmla="*/ 219929 w 463572"/>
                          <a:gd name="connsiteY3" fmla="*/ 370101 h 486557"/>
                          <a:gd name="connsiteX4" fmla="*/ 185004 w 463572"/>
                          <a:gd name="connsiteY4" fmla="*/ 478686 h 486557"/>
                          <a:gd name="connsiteX5" fmla="*/ 457417 w 463572"/>
                          <a:gd name="connsiteY5" fmla="*/ 404848 h 486557"/>
                          <a:gd name="connsiteX6" fmla="*/ 313392 w 463572"/>
                          <a:gd name="connsiteY6" fmla="*/ 6413 h 486557"/>
                          <a:gd name="connsiteX7" fmla="*/ 235073 w 463572"/>
                          <a:gd name="connsiteY7" fmla="*/ 130186 h 486557"/>
                          <a:gd name="connsiteX0" fmla="*/ 235073 w 484392"/>
                          <a:gd name="connsiteY0" fmla="*/ 130186 h 486557"/>
                          <a:gd name="connsiteX1" fmla="*/ 289675 w 484392"/>
                          <a:gd name="connsiteY1" fmla="*/ 360040 h 486557"/>
                          <a:gd name="connsiteX2" fmla="*/ 281524 w 484392"/>
                          <a:gd name="connsiteY2" fmla="*/ 392326 h 486557"/>
                          <a:gd name="connsiteX3" fmla="*/ 219929 w 484392"/>
                          <a:gd name="connsiteY3" fmla="*/ 370101 h 486557"/>
                          <a:gd name="connsiteX4" fmla="*/ 185004 w 484392"/>
                          <a:gd name="connsiteY4" fmla="*/ 478686 h 486557"/>
                          <a:gd name="connsiteX5" fmla="*/ 457417 w 484392"/>
                          <a:gd name="connsiteY5" fmla="*/ 404848 h 486557"/>
                          <a:gd name="connsiteX6" fmla="*/ 458183 w 484392"/>
                          <a:gd name="connsiteY6" fmla="*/ 393314 h 486557"/>
                          <a:gd name="connsiteX7" fmla="*/ 313392 w 484392"/>
                          <a:gd name="connsiteY7" fmla="*/ 6413 h 486557"/>
                          <a:gd name="connsiteX8" fmla="*/ 235073 w 484392"/>
                          <a:gd name="connsiteY8" fmla="*/ 130186 h 486557"/>
                          <a:gd name="connsiteX0" fmla="*/ 235073 w 459806"/>
                          <a:gd name="connsiteY0" fmla="*/ 130186 h 486557"/>
                          <a:gd name="connsiteX1" fmla="*/ 289675 w 459806"/>
                          <a:gd name="connsiteY1" fmla="*/ 360040 h 486557"/>
                          <a:gd name="connsiteX2" fmla="*/ 281524 w 459806"/>
                          <a:gd name="connsiteY2" fmla="*/ 392326 h 486557"/>
                          <a:gd name="connsiteX3" fmla="*/ 219929 w 459806"/>
                          <a:gd name="connsiteY3" fmla="*/ 370101 h 486557"/>
                          <a:gd name="connsiteX4" fmla="*/ 185004 w 459806"/>
                          <a:gd name="connsiteY4" fmla="*/ 478686 h 486557"/>
                          <a:gd name="connsiteX5" fmla="*/ 457417 w 459806"/>
                          <a:gd name="connsiteY5" fmla="*/ 404848 h 486557"/>
                          <a:gd name="connsiteX6" fmla="*/ 313392 w 459806"/>
                          <a:gd name="connsiteY6" fmla="*/ 6413 h 486557"/>
                          <a:gd name="connsiteX7" fmla="*/ 235073 w 459806"/>
                          <a:gd name="connsiteY7" fmla="*/ 130186 h 486557"/>
                          <a:gd name="connsiteX0" fmla="*/ 235073 w 321353"/>
                          <a:gd name="connsiteY0" fmla="*/ 130186 h 483717"/>
                          <a:gd name="connsiteX1" fmla="*/ 289675 w 321353"/>
                          <a:gd name="connsiteY1" fmla="*/ 360040 h 483717"/>
                          <a:gd name="connsiteX2" fmla="*/ 281524 w 321353"/>
                          <a:gd name="connsiteY2" fmla="*/ 392326 h 483717"/>
                          <a:gd name="connsiteX3" fmla="*/ 219929 w 321353"/>
                          <a:gd name="connsiteY3" fmla="*/ 370101 h 483717"/>
                          <a:gd name="connsiteX4" fmla="*/ 185004 w 321353"/>
                          <a:gd name="connsiteY4" fmla="*/ 478686 h 483717"/>
                          <a:gd name="connsiteX5" fmla="*/ 313392 w 321353"/>
                          <a:gd name="connsiteY5" fmla="*/ 6413 h 483717"/>
                          <a:gd name="connsiteX6" fmla="*/ 235073 w 321353"/>
                          <a:gd name="connsiteY6" fmla="*/ 130186 h 483717"/>
                          <a:gd name="connsiteX0" fmla="*/ 235073 w 440178"/>
                          <a:gd name="connsiteY0" fmla="*/ 130186 h 483716"/>
                          <a:gd name="connsiteX1" fmla="*/ 289675 w 440178"/>
                          <a:gd name="connsiteY1" fmla="*/ 360040 h 483716"/>
                          <a:gd name="connsiteX2" fmla="*/ 281524 w 440178"/>
                          <a:gd name="connsiteY2" fmla="*/ 392326 h 483716"/>
                          <a:gd name="connsiteX3" fmla="*/ 219929 w 440178"/>
                          <a:gd name="connsiteY3" fmla="*/ 370101 h 483716"/>
                          <a:gd name="connsiteX4" fmla="*/ 185004 w 440178"/>
                          <a:gd name="connsiteY4" fmla="*/ 478686 h 483716"/>
                          <a:gd name="connsiteX5" fmla="*/ 313392 w 440178"/>
                          <a:gd name="connsiteY5" fmla="*/ 6413 h 483716"/>
                          <a:gd name="connsiteX6" fmla="*/ 235073 w 440178"/>
                          <a:gd name="connsiteY6" fmla="*/ 130186 h 483716"/>
                          <a:gd name="connsiteX0" fmla="*/ 235073 w 465232"/>
                          <a:gd name="connsiteY0" fmla="*/ 130186 h 483716"/>
                          <a:gd name="connsiteX1" fmla="*/ 289675 w 465232"/>
                          <a:gd name="connsiteY1" fmla="*/ 360040 h 483716"/>
                          <a:gd name="connsiteX2" fmla="*/ 281524 w 465232"/>
                          <a:gd name="connsiteY2" fmla="*/ 392326 h 483716"/>
                          <a:gd name="connsiteX3" fmla="*/ 219929 w 465232"/>
                          <a:gd name="connsiteY3" fmla="*/ 370101 h 483716"/>
                          <a:gd name="connsiteX4" fmla="*/ 185004 w 465232"/>
                          <a:gd name="connsiteY4" fmla="*/ 478686 h 483716"/>
                          <a:gd name="connsiteX5" fmla="*/ 313392 w 465232"/>
                          <a:gd name="connsiteY5" fmla="*/ 6413 h 483716"/>
                          <a:gd name="connsiteX6" fmla="*/ 235073 w 465232"/>
                          <a:gd name="connsiteY6" fmla="*/ 130186 h 483716"/>
                          <a:gd name="connsiteX0" fmla="*/ 235073 w 465232"/>
                          <a:gd name="connsiteY0" fmla="*/ 130186 h 483716"/>
                          <a:gd name="connsiteX1" fmla="*/ 289675 w 465232"/>
                          <a:gd name="connsiteY1" fmla="*/ 360040 h 483716"/>
                          <a:gd name="connsiteX2" fmla="*/ 281524 w 465232"/>
                          <a:gd name="connsiteY2" fmla="*/ 392326 h 483716"/>
                          <a:gd name="connsiteX3" fmla="*/ 219929 w 465232"/>
                          <a:gd name="connsiteY3" fmla="*/ 370101 h 483716"/>
                          <a:gd name="connsiteX4" fmla="*/ 185004 w 465232"/>
                          <a:gd name="connsiteY4" fmla="*/ 478686 h 483716"/>
                          <a:gd name="connsiteX5" fmla="*/ 313392 w 465232"/>
                          <a:gd name="connsiteY5" fmla="*/ 6413 h 483716"/>
                          <a:gd name="connsiteX6" fmla="*/ 235073 w 465232"/>
                          <a:gd name="connsiteY6" fmla="*/ 130186 h 483716"/>
                          <a:gd name="connsiteX0" fmla="*/ 235073 w 465232"/>
                          <a:gd name="connsiteY0" fmla="*/ 130186 h 483716"/>
                          <a:gd name="connsiteX1" fmla="*/ 289675 w 465232"/>
                          <a:gd name="connsiteY1" fmla="*/ 360040 h 483716"/>
                          <a:gd name="connsiteX2" fmla="*/ 219929 w 465232"/>
                          <a:gd name="connsiteY2" fmla="*/ 370101 h 483716"/>
                          <a:gd name="connsiteX3" fmla="*/ 185004 w 465232"/>
                          <a:gd name="connsiteY3" fmla="*/ 478686 h 483716"/>
                          <a:gd name="connsiteX4" fmla="*/ 313392 w 465232"/>
                          <a:gd name="connsiteY4" fmla="*/ 6413 h 483716"/>
                          <a:gd name="connsiteX5" fmla="*/ 235073 w 465232"/>
                          <a:gd name="connsiteY5" fmla="*/ 130186 h 483716"/>
                          <a:gd name="connsiteX0" fmla="*/ 236526 w 466685"/>
                          <a:gd name="connsiteY0" fmla="*/ 130186 h 483851"/>
                          <a:gd name="connsiteX1" fmla="*/ 291128 w 466685"/>
                          <a:gd name="connsiteY1" fmla="*/ 360040 h 483851"/>
                          <a:gd name="connsiteX2" fmla="*/ 217278 w 466685"/>
                          <a:gd name="connsiteY2" fmla="*/ 376801 h 483851"/>
                          <a:gd name="connsiteX3" fmla="*/ 186457 w 466685"/>
                          <a:gd name="connsiteY3" fmla="*/ 478686 h 483851"/>
                          <a:gd name="connsiteX4" fmla="*/ 314845 w 466685"/>
                          <a:gd name="connsiteY4" fmla="*/ 6413 h 483851"/>
                          <a:gd name="connsiteX5" fmla="*/ 236526 w 466685"/>
                          <a:gd name="connsiteY5" fmla="*/ 130186 h 483851"/>
                          <a:gd name="connsiteX0" fmla="*/ 187481 w 417640"/>
                          <a:gd name="connsiteY0" fmla="*/ 130186 h 507069"/>
                          <a:gd name="connsiteX1" fmla="*/ 242083 w 417640"/>
                          <a:gd name="connsiteY1" fmla="*/ 360040 h 507069"/>
                          <a:gd name="connsiteX2" fmla="*/ 168233 w 417640"/>
                          <a:gd name="connsiteY2" fmla="*/ 376801 h 507069"/>
                          <a:gd name="connsiteX3" fmla="*/ 137412 w 417640"/>
                          <a:gd name="connsiteY3" fmla="*/ 478686 h 507069"/>
                          <a:gd name="connsiteX4" fmla="*/ 265800 w 417640"/>
                          <a:gd name="connsiteY4" fmla="*/ 6413 h 507069"/>
                          <a:gd name="connsiteX5" fmla="*/ 187481 w 417640"/>
                          <a:gd name="connsiteY5" fmla="*/ 130186 h 507069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37449 w 467608"/>
                          <a:gd name="connsiteY0" fmla="*/ 130186 h 514858"/>
                          <a:gd name="connsiteX1" fmla="*/ 266991 w 467608"/>
                          <a:gd name="connsiteY1" fmla="*/ 370112 h 514858"/>
                          <a:gd name="connsiteX2" fmla="*/ 182747 w 467608"/>
                          <a:gd name="connsiteY2" fmla="*/ 378144 h 514858"/>
                          <a:gd name="connsiteX3" fmla="*/ 187380 w 467608"/>
                          <a:gd name="connsiteY3" fmla="*/ 478686 h 514858"/>
                          <a:gd name="connsiteX4" fmla="*/ 315768 w 467608"/>
                          <a:gd name="connsiteY4" fmla="*/ 6413 h 514858"/>
                          <a:gd name="connsiteX5" fmla="*/ 237449 w 467608"/>
                          <a:gd name="connsiteY5" fmla="*/ 130186 h 514858"/>
                          <a:gd name="connsiteX0" fmla="*/ 222501 w 452660"/>
                          <a:gd name="connsiteY0" fmla="*/ 130186 h 517959"/>
                          <a:gd name="connsiteX1" fmla="*/ 252043 w 452660"/>
                          <a:gd name="connsiteY1" fmla="*/ 370112 h 517959"/>
                          <a:gd name="connsiteX2" fmla="*/ 167799 w 452660"/>
                          <a:gd name="connsiteY2" fmla="*/ 378144 h 517959"/>
                          <a:gd name="connsiteX3" fmla="*/ 172432 w 452660"/>
                          <a:gd name="connsiteY3" fmla="*/ 478686 h 517959"/>
                          <a:gd name="connsiteX4" fmla="*/ 300820 w 452660"/>
                          <a:gd name="connsiteY4" fmla="*/ 6413 h 517959"/>
                          <a:gd name="connsiteX5" fmla="*/ 222501 w 452660"/>
                          <a:gd name="connsiteY5" fmla="*/ 130186 h 517959"/>
                          <a:gd name="connsiteX0" fmla="*/ 222500 w 452659"/>
                          <a:gd name="connsiteY0" fmla="*/ 130186 h 517959"/>
                          <a:gd name="connsiteX1" fmla="*/ 252042 w 452659"/>
                          <a:gd name="connsiteY1" fmla="*/ 370112 h 517959"/>
                          <a:gd name="connsiteX2" fmla="*/ 167798 w 452659"/>
                          <a:gd name="connsiteY2" fmla="*/ 378144 h 517959"/>
                          <a:gd name="connsiteX3" fmla="*/ 172431 w 452659"/>
                          <a:gd name="connsiteY3" fmla="*/ 478686 h 517959"/>
                          <a:gd name="connsiteX4" fmla="*/ 300819 w 452659"/>
                          <a:gd name="connsiteY4" fmla="*/ 6413 h 517959"/>
                          <a:gd name="connsiteX5" fmla="*/ 222500 w 452659"/>
                          <a:gd name="connsiteY5" fmla="*/ 130186 h 517959"/>
                          <a:gd name="connsiteX0" fmla="*/ 178753 w 430170"/>
                          <a:gd name="connsiteY0" fmla="*/ 130186 h 507568"/>
                          <a:gd name="connsiteX1" fmla="*/ 208295 w 430170"/>
                          <a:gd name="connsiteY1" fmla="*/ 370112 h 507568"/>
                          <a:gd name="connsiteX2" fmla="*/ 124051 w 430170"/>
                          <a:gd name="connsiteY2" fmla="*/ 378144 h 507568"/>
                          <a:gd name="connsiteX3" fmla="*/ 205066 w 430170"/>
                          <a:gd name="connsiteY3" fmla="*/ 467065 h 507568"/>
                          <a:gd name="connsiteX4" fmla="*/ 257072 w 430170"/>
                          <a:gd name="connsiteY4" fmla="*/ 6413 h 507568"/>
                          <a:gd name="connsiteX5" fmla="*/ 178753 w 430170"/>
                          <a:gd name="connsiteY5" fmla="*/ 130186 h 507568"/>
                          <a:gd name="connsiteX0" fmla="*/ 178753 w 419885"/>
                          <a:gd name="connsiteY0" fmla="*/ 130186 h 507568"/>
                          <a:gd name="connsiteX1" fmla="*/ 208295 w 419885"/>
                          <a:gd name="connsiteY1" fmla="*/ 370112 h 507568"/>
                          <a:gd name="connsiteX2" fmla="*/ 124051 w 419885"/>
                          <a:gd name="connsiteY2" fmla="*/ 378144 h 507568"/>
                          <a:gd name="connsiteX3" fmla="*/ 205066 w 419885"/>
                          <a:gd name="connsiteY3" fmla="*/ 467065 h 507568"/>
                          <a:gd name="connsiteX4" fmla="*/ 257072 w 419885"/>
                          <a:gd name="connsiteY4" fmla="*/ 6413 h 507568"/>
                          <a:gd name="connsiteX5" fmla="*/ 178753 w 419885"/>
                          <a:gd name="connsiteY5" fmla="*/ 130186 h 507568"/>
                          <a:gd name="connsiteX0" fmla="*/ 178753 w 413808"/>
                          <a:gd name="connsiteY0" fmla="*/ 130186 h 507568"/>
                          <a:gd name="connsiteX1" fmla="*/ 208295 w 413808"/>
                          <a:gd name="connsiteY1" fmla="*/ 370112 h 507568"/>
                          <a:gd name="connsiteX2" fmla="*/ 124051 w 413808"/>
                          <a:gd name="connsiteY2" fmla="*/ 378144 h 507568"/>
                          <a:gd name="connsiteX3" fmla="*/ 205066 w 413808"/>
                          <a:gd name="connsiteY3" fmla="*/ 467065 h 507568"/>
                          <a:gd name="connsiteX4" fmla="*/ 257072 w 413808"/>
                          <a:gd name="connsiteY4" fmla="*/ 6413 h 507568"/>
                          <a:gd name="connsiteX5" fmla="*/ 178753 w 413808"/>
                          <a:gd name="connsiteY5" fmla="*/ 130186 h 507568"/>
                          <a:gd name="connsiteX0" fmla="*/ 199224 w 434279"/>
                          <a:gd name="connsiteY0" fmla="*/ 130186 h 514984"/>
                          <a:gd name="connsiteX1" fmla="*/ 228766 w 434279"/>
                          <a:gd name="connsiteY1" fmla="*/ 370112 h 514984"/>
                          <a:gd name="connsiteX2" fmla="*/ 144522 w 434279"/>
                          <a:gd name="connsiteY2" fmla="*/ 378144 h 514984"/>
                          <a:gd name="connsiteX3" fmla="*/ 225537 w 434279"/>
                          <a:gd name="connsiteY3" fmla="*/ 467065 h 514984"/>
                          <a:gd name="connsiteX4" fmla="*/ 277543 w 434279"/>
                          <a:gd name="connsiteY4" fmla="*/ 6413 h 514984"/>
                          <a:gd name="connsiteX5" fmla="*/ 199224 w 434279"/>
                          <a:gd name="connsiteY5" fmla="*/ 130186 h 514984"/>
                          <a:gd name="connsiteX0" fmla="*/ 179305 w 425253"/>
                          <a:gd name="connsiteY0" fmla="*/ 130186 h 509876"/>
                          <a:gd name="connsiteX1" fmla="*/ 208847 w 425253"/>
                          <a:gd name="connsiteY1" fmla="*/ 370112 h 509876"/>
                          <a:gd name="connsiteX2" fmla="*/ 124603 w 425253"/>
                          <a:gd name="connsiteY2" fmla="*/ 378144 h 509876"/>
                          <a:gd name="connsiteX3" fmla="*/ 243810 w 425253"/>
                          <a:gd name="connsiteY3" fmla="*/ 461255 h 509876"/>
                          <a:gd name="connsiteX4" fmla="*/ 257624 w 425253"/>
                          <a:gd name="connsiteY4" fmla="*/ 6413 h 509876"/>
                          <a:gd name="connsiteX5" fmla="*/ 179305 w 425253"/>
                          <a:gd name="connsiteY5" fmla="*/ 130186 h 509876"/>
                          <a:gd name="connsiteX0" fmla="*/ 179305 w 414064"/>
                          <a:gd name="connsiteY0" fmla="*/ 130186 h 509876"/>
                          <a:gd name="connsiteX1" fmla="*/ 208847 w 414064"/>
                          <a:gd name="connsiteY1" fmla="*/ 370112 h 509876"/>
                          <a:gd name="connsiteX2" fmla="*/ 124603 w 414064"/>
                          <a:gd name="connsiteY2" fmla="*/ 378144 h 509876"/>
                          <a:gd name="connsiteX3" fmla="*/ 243810 w 414064"/>
                          <a:gd name="connsiteY3" fmla="*/ 461255 h 509876"/>
                          <a:gd name="connsiteX4" fmla="*/ 257624 w 414064"/>
                          <a:gd name="connsiteY4" fmla="*/ 6413 h 509876"/>
                          <a:gd name="connsiteX5" fmla="*/ 179305 w 414064"/>
                          <a:gd name="connsiteY5" fmla="*/ 130186 h 509876"/>
                          <a:gd name="connsiteX0" fmla="*/ 179305 w 409086"/>
                          <a:gd name="connsiteY0" fmla="*/ 130186 h 509876"/>
                          <a:gd name="connsiteX1" fmla="*/ 208847 w 409086"/>
                          <a:gd name="connsiteY1" fmla="*/ 370112 h 509876"/>
                          <a:gd name="connsiteX2" fmla="*/ 124603 w 409086"/>
                          <a:gd name="connsiteY2" fmla="*/ 378144 h 509876"/>
                          <a:gd name="connsiteX3" fmla="*/ 243810 w 409086"/>
                          <a:gd name="connsiteY3" fmla="*/ 461255 h 509876"/>
                          <a:gd name="connsiteX4" fmla="*/ 257624 w 409086"/>
                          <a:gd name="connsiteY4" fmla="*/ 6413 h 509876"/>
                          <a:gd name="connsiteX5" fmla="*/ 179305 w 409086"/>
                          <a:gd name="connsiteY5" fmla="*/ 130186 h 509876"/>
                          <a:gd name="connsiteX0" fmla="*/ 179305 w 409086"/>
                          <a:gd name="connsiteY0" fmla="*/ 135278 h 514968"/>
                          <a:gd name="connsiteX1" fmla="*/ 208847 w 409086"/>
                          <a:gd name="connsiteY1" fmla="*/ 375204 h 514968"/>
                          <a:gd name="connsiteX2" fmla="*/ 124603 w 409086"/>
                          <a:gd name="connsiteY2" fmla="*/ 383236 h 514968"/>
                          <a:gd name="connsiteX3" fmla="*/ 243810 w 409086"/>
                          <a:gd name="connsiteY3" fmla="*/ 466347 h 514968"/>
                          <a:gd name="connsiteX4" fmla="*/ 257624 w 409086"/>
                          <a:gd name="connsiteY4" fmla="*/ 11505 h 514968"/>
                          <a:gd name="connsiteX5" fmla="*/ 179305 w 409086"/>
                          <a:gd name="connsiteY5" fmla="*/ 135278 h 514968"/>
                          <a:gd name="connsiteX0" fmla="*/ 171780 w 405935"/>
                          <a:gd name="connsiteY0" fmla="*/ 135278 h 501648"/>
                          <a:gd name="connsiteX1" fmla="*/ 201322 w 405935"/>
                          <a:gd name="connsiteY1" fmla="*/ 375204 h 501648"/>
                          <a:gd name="connsiteX2" fmla="*/ 117078 w 405935"/>
                          <a:gd name="connsiteY2" fmla="*/ 383236 h 501648"/>
                          <a:gd name="connsiteX3" fmla="*/ 251937 w 405935"/>
                          <a:gd name="connsiteY3" fmla="*/ 451079 h 501648"/>
                          <a:gd name="connsiteX4" fmla="*/ 250099 w 405935"/>
                          <a:gd name="connsiteY4" fmla="*/ 11505 h 501648"/>
                          <a:gd name="connsiteX5" fmla="*/ 171780 w 405935"/>
                          <a:gd name="connsiteY5" fmla="*/ 135278 h 501648"/>
                          <a:gd name="connsiteX0" fmla="*/ 171780 w 387155"/>
                          <a:gd name="connsiteY0" fmla="*/ 135278 h 501648"/>
                          <a:gd name="connsiteX1" fmla="*/ 201322 w 387155"/>
                          <a:gd name="connsiteY1" fmla="*/ 375204 h 501648"/>
                          <a:gd name="connsiteX2" fmla="*/ 117078 w 387155"/>
                          <a:gd name="connsiteY2" fmla="*/ 383236 h 501648"/>
                          <a:gd name="connsiteX3" fmla="*/ 251937 w 387155"/>
                          <a:gd name="connsiteY3" fmla="*/ 451079 h 501648"/>
                          <a:gd name="connsiteX4" fmla="*/ 250099 w 387155"/>
                          <a:gd name="connsiteY4" fmla="*/ 11505 h 501648"/>
                          <a:gd name="connsiteX5" fmla="*/ 171780 w 387155"/>
                          <a:gd name="connsiteY5" fmla="*/ 135278 h 501648"/>
                          <a:gd name="connsiteX0" fmla="*/ 171780 w 387155"/>
                          <a:gd name="connsiteY0" fmla="*/ 135278 h 501648"/>
                          <a:gd name="connsiteX1" fmla="*/ 201322 w 387155"/>
                          <a:gd name="connsiteY1" fmla="*/ 375204 h 501648"/>
                          <a:gd name="connsiteX2" fmla="*/ 117078 w 387155"/>
                          <a:gd name="connsiteY2" fmla="*/ 383236 h 501648"/>
                          <a:gd name="connsiteX3" fmla="*/ 251937 w 387155"/>
                          <a:gd name="connsiteY3" fmla="*/ 451079 h 501648"/>
                          <a:gd name="connsiteX4" fmla="*/ 250099 w 387155"/>
                          <a:gd name="connsiteY4" fmla="*/ 11505 h 501648"/>
                          <a:gd name="connsiteX5" fmla="*/ 171780 w 387155"/>
                          <a:gd name="connsiteY5" fmla="*/ 135278 h 501648"/>
                          <a:gd name="connsiteX0" fmla="*/ 171780 w 382554"/>
                          <a:gd name="connsiteY0" fmla="*/ 135278 h 501648"/>
                          <a:gd name="connsiteX1" fmla="*/ 201322 w 382554"/>
                          <a:gd name="connsiteY1" fmla="*/ 375204 h 501648"/>
                          <a:gd name="connsiteX2" fmla="*/ 117078 w 382554"/>
                          <a:gd name="connsiteY2" fmla="*/ 383236 h 501648"/>
                          <a:gd name="connsiteX3" fmla="*/ 251937 w 382554"/>
                          <a:gd name="connsiteY3" fmla="*/ 451079 h 501648"/>
                          <a:gd name="connsiteX4" fmla="*/ 250099 w 382554"/>
                          <a:gd name="connsiteY4" fmla="*/ 11505 h 501648"/>
                          <a:gd name="connsiteX5" fmla="*/ 171780 w 382554"/>
                          <a:gd name="connsiteY5" fmla="*/ 135278 h 501648"/>
                          <a:gd name="connsiteX0" fmla="*/ 171780 w 387623"/>
                          <a:gd name="connsiteY0" fmla="*/ 135278 h 501648"/>
                          <a:gd name="connsiteX1" fmla="*/ 201322 w 387623"/>
                          <a:gd name="connsiteY1" fmla="*/ 375204 h 501648"/>
                          <a:gd name="connsiteX2" fmla="*/ 117078 w 387623"/>
                          <a:gd name="connsiteY2" fmla="*/ 383236 h 501648"/>
                          <a:gd name="connsiteX3" fmla="*/ 251937 w 387623"/>
                          <a:gd name="connsiteY3" fmla="*/ 451079 h 501648"/>
                          <a:gd name="connsiteX4" fmla="*/ 250099 w 387623"/>
                          <a:gd name="connsiteY4" fmla="*/ 11505 h 501648"/>
                          <a:gd name="connsiteX5" fmla="*/ 171780 w 387623"/>
                          <a:gd name="connsiteY5" fmla="*/ 135278 h 501648"/>
                          <a:gd name="connsiteX0" fmla="*/ 110313 w 326156"/>
                          <a:gd name="connsiteY0" fmla="*/ 135278 h 536419"/>
                          <a:gd name="connsiteX1" fmla="*/ 139855 w 326156"/>
                          <a:gd name="connsiteY1" fmla="*/ 375204 h 536419"/>
                          <a:gd name="connsiteX2" fmla="*/ 55611 w 326156"/>
                          <a:gd name="connsiteY2" fmla="*/ 383236 h 536419"/>
                          <a:gd name="connsiteX3" fmla="*/ 190470 w 326156"/>
                          <a:gd name="connsiteY3" fmla="*/ 451079 h 536419"/>
                          <a:gd name="connsiteX4" fmla="*/ 188632 w 326156"/>
                          <a:gd name="connsiteY4" fmla="*/ 11505 h 536419"/>
                          <a:gd name="connsiteX5" fmla="*/ 110313 w 326156"/>
                          <a:gd name="connsiteY5" fmla="*/ 135278 h 536419"/>
                          <a:gd name="connsiteX0" fmla="*/ 109193 w 325036"/>
                          <a:gd name="connsiteY0" fmla="*/ 135278 h 543850"/>
                          <a:gd name="connsiteX1" fmla="*/ 138735 w 325036"/>
                          <a:gd name="connsiteY1" fmla="*/ 375204 h 543850"/>
                          <a:gd name="connsiteX2" fmla="*/ 54491 w 325036"/>
                          <a:gd name="connsiteY2" fmla="*/ 383236 h 543850"/>
                          <a:gd name="connsiteX3" fmla="*/ 189350 w 325036"/>
                          <a:gd name="connsiteY3" fmla="*/ 451079 h 543850"/>
                          <a:gd name="connsiteX4" fmla="*/ 187512 w 325036"/>
                          <a:gd name="connsiteY4" fmla="*/ 11505 h 543850"/>
                          <a:gd name="connsiteX5" fmla="*/ 109193 w 325036"/>
                          <a:gd name="connsiteY5" fmla="*/ 135278 h 543850"/>
                          <a:gd name="connsiteX0" fmla="*/ 104282 w 328285"/>
                          <a:gd name="connsiteY0" fmla="*/ 135278 h 557282"/>
                          <a:gd name="connsiteX1" fmla="*/ 133824 w 328285"/>
                          <a:gd name="connsiteY1" fmla="*/ 375204 h 557282"/>
                          <a:gd name="connsiteX2" fmla="*/ 49580 w 328285"/>
                          <a:gd name="connsiteY2" fmla="*/ 383236 h 557282"/>
                          <a:gd name="connsiteX3" fmla="*/ 209350 w 328285"/>
                          <a:gd name="connsiteY3" fmla="*/ 467551 h 557282"/>
                          <a:gd name="connsiteX4" fmla="*/ 182601 w 328285"/>
                          <a:gd name="connsiteY4" fmla="*/ 11505 h 557282"/>
                          <a:gd name="connsiteX5" fmla="*/ 104282 w 328285"/>
                          <a:gd name="connsiteY5" fmla="*/ 135278 h 557282"/>
                          <a:gd name="connsiteX0" fmla="*/ 106148 w 326784"/>
                          <a:gd name="connsiteY0" fmla="*/ 135278 h 551885"/>
                          <a:gd name="connsiteX1" fmla="*/ 135690 w 326784"/>
                          <a:gd name="connsiteY1" fmla="*/ 375204 h 551885"/>
                          <a:gd name="connsiteX2" fmla="*/ 51446 w 326784"/>
                          <a:gd name="connsiteY2" fmla="*/ 383236 h 551885"/>
                          <a:gd name="connsiteX3" fmla="*/ 201252 w 326784"/>
                          <a:gd name="connsiteY3" fmla="*/ 460962 h 551885"/>
                          <a:gd name="connsiteX4" fmla="*/ 184467 w 326784"/>
                          <a:gd name="connsiteY4" fmla="*/ 11505 h 551885"/>
                          <a:gd name="connsiteX5" fmla="*/ 106148 w 326784"/>
                          <a:gd name="connsiteY5" fmla="*/ 135278 h 5518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26784" h="551885">
                            <a:moveTo>
                              <a:pt x="106148" y="135278"/>
                            </a:moveTo>
                            <a:cubicBezTo>
                              <a:pt x="198530" y="261363"/>
                              <a:pt x="261430" y="334516"/>
                              <a:pt x="135690" y="375204"/>
                            </a:cubicBezTo>
                            <a:cubicBezTo>
                              <a:pt x="111516" y="337480"/>
                              <a:pt x="-17812" y="273742"/>
                              <a:pt x="51446" y="383236"/>
                            </a:cubicBezTo>
                            <a:cubicBezTo>
                              <a:pt x="-77013" y="379947"/>
                              <a:pt x="58562" y="705088"/>
                              <a:pt x="201252" y="460962"/>
                            </a:cubicBezTo>
                            <a:cubicBezTo>
                              <a:pt x="258405" y="435261"/>
                              <a:pt x="461768" y="394702"/>
                              <a:pt x="184467" y="11505"/>
                            </a:cubicBezTo>
                            <a:cubicBezTo>
                              <a:pt x="110304" y="-29894"/>
                              <a:pt x="25287" y="47167"/>
                              <a:pt x="106148" y="135278"/>
                            </a:cubicBez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" name="フリーフォーム 13"/>
                      <p:cNvSpPr/>
                      <p:nvPr/>
                    </p:nvSpPr>
                    <p:spPr>
                      <a:xfrm rot="8988899" flipH="1" flipV="1">
                        <a:off x="2972638" y="4248664"/>
                        <a:ext cx="278598" cy="417076"/>
                      </a:xfrm>
                      <a:custGeom>
                        <a:avLst/>
                        <a:gdLst>
                          <a:gd name="connsiteX0" fmla="*/ 579120 w 579120"/>
                          <a:gd name="connsiteY0" fmla="*/ 274320 h 375920"/>
                          <a:gd name="connsiteX1" fmla="*/ 96520 w 579120"/>
                          <a:gd name="connsiteY1" fmla="*/ 50800 h 375920"/>
                          <a:gd name="connsiteX2" fmla="*/ 10160 w 579120"/>
                          <a:gd name="connsiteY2" fmla="*/ 0 h 375920"/>
                          <a:gd name="connsiteX3" fmla="*/ 0 w 579120"/>
                          <a:gd name="connsiteY3" fmla="*/ 137160 h 375920"/>
                          <a:gd name="connsiteX4" fmla="*/ 508000 w 579120"/>
                          <a:gd name="connsiteY4" fmla="*/ 375920 h 375920"/>
                          <a:gd name="connsiteX5" fmla="*/ 579120 w 579120"/>
                          <a:gd name="connsiteY5" fmla="*/ 274320 h 375920"/>
                          <a:gd name="connsiteX0" fmla="*/ 579120 w 579120"/>
                          <a:gd name="connsiteY0" fmla="*/ 274320 h 375920"/>
                          <a:gd name="connsiteX1" fmla="*/ 96520 w 579120"/>
                          <a:gd name="connsiteY1" fmla="*/ 50800 h 375920"/>
                          <a:gd name="connsiteX2" fmla="*/ 10160 w 579120"/>
                          <a:gd name="connsiteY2" fmla="*/ 0 h 375920"/>
                          <a:gd name="connsiteX3" fmla="*/ 0 w 579120"/>
                          <a:gd name="connsiteY3" fmla="*/ 137160 h 375920"/>
                          <a:gd name="connsiteX4" fmla="*/ 508000 w 579120"/>
                          <a:gd name="connsiteY4" fmla="*/ 375920 h 375920"/>
                          <a:gd name="connsiteX5" fmla="*/ 579120 w 579120"/>
                          <a:gd name="connsiteY5" fmla="*/ 274320 h 375920"/>
                          <a:gd name="connsiteX0" fmla="*/ 579120 w 579120"/>
                          <a:gd name="connsiteY0" fmla="*/ 300633 h 402233"/>
                          <a:gd name="connsiteX1" fmla="*/ 96520 w 579120"/>
                          <a:gd name="connsiteY1" fmla="*/ 77113 h 402233"/>
                          <a:gd name="connsiteX2" fmla="*/ 10160 w 579120"/>
                          <a:gd name="connsiteY2" fmla="*/ 26313 h 402233"/>
                          <a:gd name="connsiteX3" fmla="*/ 0 w 579120"/>
                          <a:gd name="connsiteY3" fmla="*/ 163473 h 402233"/>
                          <a:gd name="connsiteX4" fmla="*/ 508000 w 579120"/>
                          <a:gd name="connsiteY4" fmla="*/ 402233 h 402233"/>
                          <a:gd name="connsiteX5" fmla="*/ 579120 w 579120"/>
                          <a:gd name="connsiteY5" fmla="*/ 300633 h 402233"/>
                          <a:gd name="connsiteX0" fmla="*/ 650289 w 650289"/>
                          <a:gd name="connsiteY0" fmla="*/ 300633 h 402233"/>
                          <a:gd name="connsiteX1" fmla="*/ 167689 w 650289"/>
                          <a:gd name="connsiteY1" fmla="*/ 77113 h 402233"/>
                          <a:gd name="connsiteX2" fmla="*/ 81329 w 650289"/>
                          <a:gd name="connsiteY2" fmla="*/ 26313 h 402233"/>
                          <a:gd name="connsiteX3" fmla="*/ 71169 w 650289"/>
                          <a:gd name="connsiteY3" fmla="*/ 163473 h 402233"/>
                          <a:gd name="connsiteX4" fmla="*/ 579169 w 650289"/>
                          <a:gd name="connsiteY4" fmla="*/ 402233 h 402233"/>
                          <a:gd name="connsiteX5" fmla="*/ 650289 w 650289"/>
                          <a:gd name="connsiteY5" fmla="*/ 300633 h 402233"/>
                          <a:gd name="connsiteX0" fmla="*/ 773182 w 773182"/>
                          <a:gd name="connsiteY0" fmla="*/ 300633 h 402233"/>
                          <a:gd name="connsiteX1" fmla="*/ 290582 w 773182"/>
                          <a:gd name="connsiteY1" fmla="*/ 77113 h 402233"/>
                          <a:gd name="connsiteX2" fmla="*/ 204222 w 773182"/>
                          <a:gd name="connsiteY2" fmla="*/ 26313 h 402233"/>
                          <a:gd name="connsiteX3" fmla="*/ 194062 w 773182"/>
                          <a:gd name="connsiteY3" fmla="*/ 163473 h 402233"/>
                          <a:gd name="connsiteX4" fmla="*/ 702062 w 773182"/>
                          <a:gd name="connsiteY4" fmla="*/ 402233 h 402233"/>
                          <a:gd name="connsiteX5" fmla="*/ 773182 w 773182"/>
                          <a:gd name="connsiteY5" fmla="*/ 300633 h 402233"/>
                          <a:gd name="connsiteX0" fmla="*/ 764124 w 764124"/>
                          <a:gd name="connsiteY0" fmla="*/ 291562 h 393162"/>
                          <a:gd name="connsiteX1" fmla="*/ 281524 w 764124"/>
                          <a:gd name="connsiteY1" fmla="*/ 68042 h 393162"/>
                          <a:gd name="connsiteX2" fmla="*/ 219929 w 764124"/>
                          <a:gd name="connsiteY2" fmla="*/ 45817 h 393162"/>
                          <a:gd name="connsiteX3" fmla="*/ 185004 w 764124"/>
                          <a:gd name="connsiteY3" fmla="*/ 154402 h 393162"/>
                          <a:gd name="connsiteX4" fmla="*/ 693004 w 764124"/>
                          <a:gd name="connsiteY4" fmla="*/ 393162 h 393162"/>
                          <a:gd name="connsiteX5" fmla="*/ 764124 w 764124"/>
                          <a:gd name="connsiteY5" fmla="*/ 291562 h 393162"/>
                          <a:gd name="connsiteX0" fmla="*/ 764124 w 764124"/>
                          <a:gd name="connsiteY0" fmla="*/ 304898 h 406498"/>
                          <a:gd name="connsiteX1" fmla="*/ 281524 w 764124"/>
                          <a:gd name="connsiteY1" fmla="*/ 81378 h 406498"/>
                          <a:gd name="connsiteX2" fmla="*/ 219929 w 764124"/>
                          <a:gd name="connsiteY2" fmla="*/ 59153 h 406498"/>
                          <a:gd name="connsiteX3" fmla="*/ 185004 w 764124"/>
                          <a:gd name="connsiteY3" fmla="*/ 167738 h 406498"/>
                          <a:gd name="connsiteX4" fmla="*/ 693004 w 764124"/>
                          <a:gd name="connsiteY4" fmla="*/ 406498 h 406498"/>
                          <a:gd name="connsiteX5" fmla="*/ 764124 w 764124"/>
                          <a:gd name="connsiteY5" fmla="*/ 304898 h 406498"/>
                          <a:gd name="connsiteX0" fmla="*/ 746979 w 746979"/>
                          <a:gd name="connsiteY0" fmla="*/ 299183 h 406498"/>
                          <a:gd name="connsiteX1" fmla="*/ 281524 w 746979"/>
                          <a:gd name="connsiteY1" fmla="*/ 81378 h 406498"/>
                          <a:gd name="connsiteX2" fmla="*/ 219929 w 746979"/>
                          <a:gd name="connsiteY2" fmla="*/ 59153 h 406498"/>
                          <a:gd name="connsiteX3" fmla="*/ 185004 w 746979"/>
                          <a:gd name="connsiteY3" fmla="*/ 167738 h 406498"/>
                          <a:gd name="connsiteX4" fmla="*/ 693004 w 746979"/>
                          <a:gd name="connsiteY4" fmla="*/ 406498 h 406498"/>
                          <a:gd name="connsiteX5" fmla="*/ 746979 w 746979"/>
                          <a:gd name="connsiteY5" fmla="*/ 299183 h 40649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51589"/>
                          <a:gd name="connsiteY0" fmla="*/ 299183 h 410308"/>
                          <a:gd name="connsiteX1" fmla="*/ 281524 w 751589"/>
                          <a:gd name="connsiteY1" fmla="*/ 81378 h 410308"/>
                          <a:gd name="connsiteX2" fmla="*/ 219929 w 751589"/>
                          <a:gd name="connsiteY2" fmla="*/ 59153 h 410308"/>
                          <a:gd name="connsiteX3" fmla="*/ 185004 w 751589"/>
                          <a:gd name="connsiteY3" fmla="*/ 167738 h 410308"/>
                          <a:gd name="connsiteX4" fmla="*/ 706339 w 751589"/>
                          <a:gd name="connsiteY4" fmla="*/ 410308 h 410308"/>
                          <a:gd name="connsiteX5" fmla="*/ 746979 w 751589"/>
                          <a:gd name="connsiteY5" fmla="*/ 299183 h 410308"/>
                          <a:gd name="connsiteX0" fmla="*/ 746979 w 766980"/>
                          <a:gd name="connsiteY0" fmla="*/ 299183 h 410308"/>
                          <a:gd name="connsiteX1" fmla="*/ 281524 w 766980"/>
                          <a:gd name="connsiteY1" fmla="*/ 81378 h 410308"/>
                          <a:gd name="connsiteX2" fmla="*/ 219929 w 766980"/>
                          <a:gd name="connsiteY2" fmla="*/ 59153 h 410308"/>
                          <a:gd name="connsiteX3" fmla="*/ 185004 w 766980"/>
                          <a:gd name="connsiteY3" fmla="*/ 167738 h 410308"/>
                          <a:gd name="connsiteX4" fmla="*/ 706339 w 766980"/>
                          <a:gd name="connsiteY4" fmla="*/ 410308 h 410308"/>
                          <a:gd name="connsiteX5" fmla="*/ 746979 w 766980"/>
                          <a:gd name="connsiteY5" fmla="*/ 299183 h 410308"/>
                          <a:gd name="connsiteX0" fmla="*/ 746979 w 763268"/>
                          <a:gd name="connsiteY0" fmla="*/ 299183 h 410308"/>
                          <a:gd name="connsiteX1" fmla="*/ 281524 w 763268"/>
                          <a:gd name="connsiteY1" fmla="*/ 81378 h 410308"/>
                          <a:gd name="connsiteX2" fmla="*/ 219929 w 763268"/>
                          <a:gd name="connsiteY2" fmla="*/ 59153 h 410308"/>
                          <a:gd name="connsiteX3" fmla="*/ 185004 w 763268"/>
                          <a:gd name="connsiteY3" fmla="*/ 167738 h 410308"/>
                          <a:gd name="connsiteX4" fmla="*/ 706339 w 763268"/>
                          <a:gd name="connsiteY4" fmla="*/ 410308 h 410308"/>
                          <a:gd name="connsiteX5" fmla="*/ 746979 w 763268"/>
                          <a:gd name="connsiteY5" fmla="*/ 299183 h 410308"/>
                          <a:gd name="connsiteX0" fmla="*/ 746979 w 760002"/>
                          <a:gd name="connsiteY0" fmla="*/ 299183 h 403934"/>
                          <a:gd name="connsiteX1" fmla="*/ 281524 w 760002"/>
                          <a:gd name="connsiteY1" fmla="*/ 81378 h 403934"/>
                          <a:gd name="connsiteX2" fmla="*/ 219929 w 760002"/>
                          <a:gd name="connsiteY2" fmla="*/ 59153 h 403934"/>
                          <a:gd name="connsiteX3" fmla="*/ 185004 w 760002"/>
                          <a:gd name="connsiteY3" fmla="*/ 167738 h 403934"/>
                          <a:gd name="connsiteX4" fmla="*/ 697878 w 760002"/>
                          <a:gd name="connsiteY4" fmla="*/ 403934 h 403934"/>
                          <a:gd name="connsiteX5" fmla="*/ 746979 w 760002"/>
                          <a:gd name="connsiteY5" fmla="*/ 299183 h 403934"/>
                          <a:gd name="connsiteX0" fmla="*/ 746979 w 761578"/>
                          <a:gd name="connsiteY0" fmla="*/ 299183 h 403934"/>
                          <a:gd name="connsiteX1" fmla="*/ 281524 w 761578"/>
                          <a:gd name="connsiteY1" fmla="*/ 81378 h 403934"/>
                          <a:gd name="connsiteX2" fmla="*/ 219929 w 761578"/>
                          <a:gd name="connsiteY2" fmla="*/ 59153 h 403934"/>
                          <a:gd name="connsiteX3" fmla="*/ 185004 w 761578"/>
                          <a:gd name="connsiteY3" fmla="*/ 167738 h 403934"/>
                          <a:gd name="connsiteX4" fmla="*/ 697878 w 761578"/>
                          <a:gd name="connsiteY4" fmla="*/ 403934 h 403934"/>
                          <a:gd name="connsiteX5" fmla="*/ 746979 w 761578"/>
                          <a:gd name="connsiteY5" fmla="*/ 299183 h 403934"/>
                          <a:gd name="connsiteX0" fmla="*/ 746979 w 768357"/>
                          <a:gd name="connsiteY0" fmla="*/ 299183 h 403934"/>
                          <a:gd name="connsiteX1" fmla="*/ 281524 w 768357"/>
                          <a:gd name="connsiteY1" fmla="*/ 81378 h 403934"/>
                          <a:gd name="connsiteX2" fmla="*/ 219929 w 768357"/>
                          <a:gd name="connsiteY2" fmla="*/ 59153 h 403934"/>
                          <a:gd name="connsiteX3" fmla="*/ 185004 w 768357"/>
                          <a:gd name="connsiteY3" fmla="*/ 167738 h 403934"/>
                          <a:gd name="connsiteX4" fmla="*/ 697878 w 768357"/>
                          <a:gd name="connsiteY4" fmla="*/ 403934 h 403934"/>
                          <a:gd name="connsiteX5" fmla="*/ 746979 w 768357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538693 w 764624"/>
                          <a:gd name="connsiteY1" fmla="*/ 228446 h 403934"/>
                          <a:gd name="connsiteX2" fmla="*/ 281524 w 764624"/>
                          <a:gd name="connsiteY2" fmla="*/ 81378 h 403934"/>
                          <a:gd name="connsiteX3" fmla="*/ 219929 w 764624"/>
                          <a:gd name="connsiteY3" fmla="*/ 59153 h 403934"/>
                          <a:gd name="connsiteX4" fmla="*/ 185004 w 764624"/>
                          <a:gd name="connsiteY4" fmla="*/ 167738 h 403934"/>
                          <a:gd name="connsiteX5" fmla="*/ 697878 w 764624"/>
                          <a:gd name="connsiteY5" fmla="*/ 403934 h 403934"/>
                          <a:gd name="connsiteX6" fmla="*/ 746979 w 764624"/>
                          <a:gd name="connsiteY6" fmla="*/ 299183 h 403934"/>
                          <a:gd name="connsiteX0" fmla="*/ 746979 w 764624"/>
                          <a:gd name="connsiteY0" fmla="*/ 299183 h 404193"/>
                          <a:gd name="connsiteX1" fmla="*/ 538693 w 764624"/>
                          <a:gd name="connsiteY1" fmla="*/ 228446 h 404193"/>
                          <a:gd name="connsiteX2" fmla="*/ 281524 w 764624"/>
                          <a:gd name="connsiteY2" fmla="*/ 81378 h 404193"/>
                          <a:gd name="connsiteX3" fmla="*/ 219929 w 764624"/>
                          <a:gd name="connsiteY3" fmla="*/ 59153 h 404193"/>
                          <a:gd name="connsiteX4" fmla="*/ 185004 w 764624"/>
                          <a:gd name="connsiteY4" fmla="*/ 167738 h 404193"/>
                          <a:gd name="connsiteX5" fmla="*/ 505516 w 764624"/>
                          <a:gd name="connsiteY5" fmla="*/ 323703 h 404193"/>
                          <a:gd name="connsiteX6" fmla="*/ 697878 w 764624"/>
                          <a:gd name="connsiteY6" fmla="*/ 403934 h 404193"/>
                          <a:gd name="connsiteX7" fmla="*/ 746979 w 764624"/>
                          <a:gd name="connsiteY7" fmla="*/ 299183 h 404193"/>
                          <a:gd name="connsiteX0" fmla="*/ 235073 w 704701"/>
                          <a:gd name="connsiteY0" fmla="*/ 1298 h 586253"/>
                          <a:gd name="connsiteX1" fmla="*/ 538693 w 704701"/>
                          <a:gd name="connsiteY1" fmla="*/ 410506 h 586253"/>
                          <a:gd name="connsiteX2" fmla="*/ 281524 w 704701"/>
                          <a:gd name="connsiteY2" fmla="*/ 263438 h 586253"/>
                          <a:gd name="connsiteX3" fmla="*/ 219929 w 704701"/>
                          <a:gd name="connsiteY3" fmla="*/ 241213 h 586253"/>
                          <a:gd name="connsiteX4" fmla="*/ 185004 w 704701"/>
                          <a:gd name="connsiteY4" fmla="*/ 349798 h 586253"/>
                          <a:gd name="connsiteX5" fmla="*/ 505516 w 704701"/>
                          <a:gd name="connsiteY5" fmla="*/ 505763 h 586253"/>
                          <a:gd name="connsiteX6" fmla="*/ 697878 w 704701"/>
                          <a:gd name="connsiteY6" fmla="*/ 585994 h 586253"/>
                          <a:gd name="connsiteX7" fmla="*/ 235073 w 704701"/>
                          <a:gd name="connsiteY7" fmla="*/ 1298 h 586253"/>
                          <a:gd name="connsiteX0" fmla="*/ 235073 w 548526"/>
                          <a:gd name="connsiteY0" fmla="*/ 123773 h 629922"/>
                          <a:gd name="connsiteX1" fmla="*/ 538693 w 548526"/>
                          <a:gd name="connsiteY1" fmla="*/ 532981 h 629922"/>
                          <a:gd name="connsiteX2" fmla="*/ 281524 w 548526"/>
                          <a:gd name="connsiteY2" fmla="*/ 385913 h 629922"/>
                          <a:gd name="connsiteX3" fmla="*/ 219929 w 548526"/>
                          <a:gd name="connsiteY3" fmla="*/ 363688 h 629922"/>
                          <a:gd name="connsiteX4" fmla="*/ 185004 w 548526"/>
                          <a:gd name="connsiteY4" fmla="*/ 472273 h 629922"/>
                          <a:gd name="connsiteX5" fmla="*/ 505516 w 548526"/>
                          <a:gd name="connsiteY5" fmla="*/ 628238 h 629922"/>
                          <a:gd name="connsiteX6" fmla="*/ 313392 w 548526"/>
                          <a:gd name="connsiteY6" fmla="*/ 0 h 629922"/>
                          <a:gd name="connsiteX7" fmla="*/ 235073 w 548526"/>
                          <a:gd name="connsiteY7" fmla="*/ 123773 h 629922"/>
                          <a:gd name="connsiteX0" fmla="*/ 235073 w 548526"/>
                          <a:gd name="connsiteY0" fmla="*/ 126511 h 632660"/>
                          <a:gd name="connsiteX1" fmla="*/ 538693 w 548526"/>
                          <a:gd name="connsiteY1" fmla="*/ 535719 h 632660"/>
                          <a:gd name="connsiteX2" fmla="*/ 281524 w 548526"/>
                          <a:gd name="connsiteY2" fmla="*/ 388651 h 632660"/>
                          <a:gd name="connsiteX3" fmla="*/ 219929 w 548526"/>
                          <a:gd name="connsiteY3" fmla="*/ 366426 h 632660"/>
                          <a:gd name="connsiteX4" fmla="*/ 185004 w 548526"/>
                          <a:gd name="connsiteY4" fmla="*/ 475011 h 632660"/>
                          <a:gd name="connsiteX5" fmla="*/ 505516 w 548526"/>
                          <a:gd name="connsiteY5" fmla="*/ 630976 h 632660"/>
                          <a:gd name="connsiteX6" fmla="*/ 313392 w 548526"/>
                          <a:gd name="connsiteY6" fmla="*/ 2738 h 632660"/>
                          <a:gd name="connsiteX7" fmla="*/ 235073 w 548526"/>
                          <a:gd name="connsiteY7" fmla="*/ 126511 h 632660"/>
                          <a:gd name="connsiteX0" fmla="*/ 235073 w 546780"/>
                          <a:gd name="connsiteY0" fmla="*/ 126512 h 632661"/>
                          <a:gd name="connsiteX1" fmla="*/ 538693 w 546780"/>
                          <a:gd name="connsiteY1" fmla="*/ 535720 h 632661"/>
                          <a:gd name="connsiteX2" fmla="*/ 281524 w 546780"/>
                          <a:gd name="connsiteY2" fmla="*/ 388652 h 632661"/>
                          <a:gd name="connsiteX3" fmla="*/ 219929 w 546780"/>
                          <a:gd name="connsiteY3" fmla="*/ 366427 h 632661"/>
                          <a:gd name="connsiteX4" fmla="*/ 185004 w 546780"/>
                          <a:gd name="connsiteY4" fmla="*/ 475012 h 632661"/>
                          <a:gd name="connsiteX5" fmla="*/ 505516 w 546780"/>
                          <a:gd name="connsiteY5" fmla="*/ 630977 h 632661"/>
                          <a:gd name="connsiteX6" fmla="*/ 313392 w 546780"/>
                          <a:gd name="connsiteY6" fmla="*/ 2739 h 632661"/>
                          <a:gd name="connsiteX7" fmla="*/ 235073 w 546780"/>
                          <a:gd name="connsiteY7" fmla="*/ 126512 h 632661"/>
                          <a:gd name="connsiteX0" fmla="*/ 235073 w 546780"/>
                          <a:gd name="connsiteY0" fmla="*/ 130186 h 636335"/>
                          <a:gd name="connsiteX1" fmla="*/ 538693 w 546780"/>
                          <a:gd name="connsiteY1" fmla="*/ 539394 h 636335"/>
                          <a:gd name="connsiteX2" fmla="*/ 281524 w 546780"/>
                          <a:gd name="connsiteY2" fmla="*/ 392326 h 636335"/>
                          <a:gd name="connsiteX3" fmla="*/ 219929 w 546780"/>
                          <a:gd name="connsiteY3" fmla="*/ 370101 h 636335"/>
                          <a:gd name="connsiteX4" fmla="*/ 185004 w 546780"/>
                          <a:gd name="connsiteY4" fmla="*/ 478686 h 636335"/>
                          <a:gd name="connsiteX5" fmla="*/ 505516 w 546780"/>
                          <a:gd name="connsiteY5" fmla="*/ 634651 h 636335"/>
                          <a:gd name="connsiteX6" fmla="*/ 313392 w 546780"/>
                          <a:gd name="connsiteY6" fmla="*/ 6413 h 636335"/>
                          <a:gd name="connsiteX7" fmla="*/ 235073 w 546780"/>
                          <a:gd name="connsiteY7" fmla="*/ 130186 h 636335"/>
                          <a:gd name="connsiteX0" fmla="*/ 235073 w 550378"/>
                          <a:gd name="connsiteY0" fmla="*/ 130186 h 636335"/>
                          <a:gd name="connsiteX1" fmla="*/ 538693 w 550378"/>
                          <a:gd name="connsiteY1" fmla="*/ 539394 h 636335"/>
                          <a:gd name="connsiteX2" fmla="*/ 281524 w 550378"/>
                          <a:gd name="connsiteY2" fmla="*/ 392326 h 636335"/>
                          <a:gd name="connsiteX3" fmla="*/ 219929 w 550378"/>
                          <a:gd name="connsiteY3" fmla="*/ 370101 h 636335"/>
                          <a:gd name="connsiteX4" fmla="*/ 185004 w 550378"/>
                          <a:gd name="connsiteY4" fmla="*/ 478686 h 636335"/>
                          <a:gd name="connsiteX5" fmla="*/ 505516 w 550378"/>
                          <a:gd name="connsiteY5" fmla="*/ 634651 h 636335"/>
                          <a:gd name="connsiteX6" fmla="*/ 313392 w 550378"/>
                          <a:gd name="connsiteY6" fmla="*/ 6413 h 636335"/>
                          <a:gd name="connsiteX7" fmla="*/ 235073 w 550378"/>
                          <a:gd name="connsiteY7" fmla="*/ 130186 h 636335"/>
                          <a:gd name="connsiteX0" fmla="*/ 235073 w 520180"/>
                          <a:gd name="connsiteY0" fmla="*/ 130186 h 636335"/>
                          <a:gd name="connsiteX1" fmla="*/ 391213 w 520180"/>
                          <a:gd name="connsiteY1" fmla="*/ 410132 h 636335"/>
                          <a:gd name="connsiteX2" fmla="*/ 281524 w 520180"/>
                          <a:gd name="connsiteY2" fmla="*/ 392326 h 636335"/>
                          <a:gd name="connsiteX3" fmla="*/ 219929 w 520180"/>
                          <a:gd name="connsiteY3" fmla="*/ 370101 h 636335"/>
                          <a:gd name="connsiteX4" fmla="*/ 185004 w 520180"/>
                          <a:gd name="connsiteY4" fmla="*/ 478686 h 636335"/>
                          <a:gd name="connsiteX5" fmla="*/ 505516 w 520180"/>
                          <a:gd name="connsiteY5" fmla="*/ 634651 h 636335"/>
                          <a:gd name="connsiteX6" fmla="*/ 313392 w 520180"/>
                          <a:gd name="connsiteY6" fmla="*/ 6413 h 636335"/>
                          <a:gd name="connsiteX7" fmla="*/ 235073 w 520180"/>
                          <a:gd name="connsiteY7" fmla="*/ 130186 h 636335"/>
                          <a:gd name="connsiteX0" fmla="*/ 235073 w 520180"/>
                          <a:gd name="connsiteY0" fmla="*/ 130186 h 636335"/>
                          <a:gd name="connsiteX1" fmla="*/ 289675 w 520180"/>
                          <a:gd name="connsiteY1" fmla="*/ 360040 h 636335"/>
                          <a:gd name="connsiteX2" fmla="*/ 281524 w 520180"/>
                          <a:gd name="connsiteY2" fmla="*/ 392326 h 636335"/>
                          <a:gd name="connsiteX3" fmla="*/ 219929 w 520180"/>
                          <a:gd name="connsiteY3" fmla="*/ 370101 h 636335"/>
                          <a:gd name="connsiteX4" fmla="*/ 185004 w 520180"/>
                          <a:gd name="connsiteY4" fmla="*/ 478686 h 636335"/>
                          <a:gd name="connsiteX5" fmla="*/ 505516 w 520180"/>
                          <a:gd name="connsiteY5" fmla="*/ 634651 h 636335"/>
                          <a:gd name="connsiteX6" fmla="*/ 313392 w 520180"/>
                          <a:gd name="connsiteY6" fmla="*/ 6413 h 636335"/>
                          <a:gd name="connsiteX7" fmla="*/ 235073 w 520180"/>
                          <a:gd name="connsiteY7" fmla="*/ 130186 h 636335"/>
                          <a:gd name="connsiteX0" fmla="*/ 235073 w 521476"/>
                          <a:gd name="connsiteY0" fmla="*/ 130186 h 490729"/>
                          <a:gd name="connsiteX1" fmla="*/ 289675 w 521476"/>
                          <a:gd name="connsiteY1" fmla="*/ 360040 h 490729"/>
                          <a:gd name="connsiteX2" fmla="*/ 281524 w 521476"/>
                          <a:gd name="connsiteY2" fmla="*/ 392326 h 490729"/>
                          <a:gd name="connsiteX3" fmla="*/ 219929 w 521476"/>
                          <a:gd name="connsiteY3" fmla="*/ 370101 h 490729"/>
                          <a:gd name="connsiteX4" fmla="*/ 185004 w 521476"/>
                          <a:gd name="connsiteY4" fmla="*/ 478686 h 490729"/>
                          <a:gd name="connsiteX5" fmla="*/ 506865 w 521476"/>
                          <a:gd name="connsiteY5" fmla="*/ 468019 h 490729"/>
                          <a:gd name="connsiteX6" fmla="*/ 313392 w 521476"/>
                          <a:gd name="connsiteY6" fmla="*/ 6413 h 490729"/>
                          <a:gd name="connsiteX7" fmla="*/ 235073 w 521476"/>
                          <a:gd name="connsiteY7" fmla="*/ 130186 h 490729"/>
                          <a:gd name="connsiteX0" fmla="*/ 235073 w 510414"/>
                          <a:gd name="connsiteY0" fmla="*/ 130186 h 490729"/>
                          <a:gd name="connsiteX1" fmla="*/ 289675 w 510414"/>
                          <a:gd name="connsiteY1" fmla="*/ 360040 h 490729"/>
                          <a:gd name="connsiteX2" fmla="*/ 281524 w 510414"/>
                          <a:gd name="connsiteY2" fmla="*/ 392326 h 490729"/>
                          <a:gd name="connsiteX3" fmla="*/ 219929 w 510414"/>
                          <a:gd name="connsiteY3" fmla="*/ 370101 h 490729"/>
                          <a:gd name="connsiteX4" fmla="*/ 185004 w 510414"/>
                          <a:gd name="connsiteY4" fmla="*/ 478686 h 490729"/>
                          <a:gd name="connsiteX5" fmla="*/ 506865 w 510414"/>
                          <a:gd name="connsiteY5" fmla="*/ 468019 h 490729"/>
                          <a:gd name="connsiteX6" fmla="*/ 313392 w 510414"/>
                          <a:gd name="connsiteY6" fmla="*/ 6413 h 490729"/>
                          <a:gd name="connsiteX7" fmla="*/ 235073 w 510414"/>
                          <a:gd name="connsiteY7" fmla="*/ 130186 h 490729"/>
                          <a:gd name="connsiteX0" fmla="*/ 235073 w 512719"/>
                          <a:gd name="connsiteY0" fmla="*/ 130186 h 490729"/>
                          <a:gd name="connsiteX1" fmla="*/ 289675 w 512719"/>
                          <a:gd name="connsiteY1" fmla="*/ 360040 h 490729"/>
                          <a:gd name="connsiteX2" fmla="*/ 281524 w 512719"/>
                          <a:gd name="connsiteY2" fmla="*/ 392326 h 490729"/>
                          <a:gd name="connsiteX3" fmla="*/ 219929 w 512719"/>
                          <a:gd name="connsiteY3" fmla="*/ 370101 h 490729"/>
                          <a:gd name="connsiteX4" fmla="*/ 185004 w 512719"/>
                          <a:gd name="connsiteY4" fmla="*/ 478686 h 490729"/>
                          <a:gd name="connsiteX5" fmla="*/ 506865 w 512719"/>
                          <a:gd name="connsiteY5" fmla="*/ 468019 h 490729"/>
                          <a:gd name="connsiteX6" fmla="*/ 313392 w 512719"/>
                          <a:gd name="connsiteY6" fmla="*/ 6413 h 490729"/>
                          <a:gd name="connsiteX7" fmla="*/ 235073 w 512719"/>
                          <a:gd name="connsiteY7" fmla="*/ 130186 h 490729"/>
                          <a:gd name="connsiteX0" fmla="*/ 235073 w 511644"/>
                          <a:gd name="connsiteY0" fmla="*/ 130186 h 490729"/>
                          <a:gd name="connsiteX1" fmla="*/ 289675 w 511644"/>
                          <a:gd name="connsiteY1" fmla="*/ 360040 h 490729"/>
                          <a:gd name="connsiteX2" fmla="*/ 281524 w 511644"/>
                          <a:gd name="connsiteY2" fmla="*/ 392326 h 490729"/>
                          <a:gd name="connsiteX3" fmla="*/ 219929 w 511644"/>
                          <a:gd name="connsiteY3" fmla="*/ 370101 h 490729"/>
                          <a:gd name="connsiteX4" fmla="*/ 185004 w 511644"/>
                          <a:gd name="connsiteY4" fmla="*/ 478686 h 490729"/>
                          <a:gd name="connsiteX5" fmla="*/ 506865 w 511644"/>
                          <a:gd name="connsiteY5" fmla="*/ 468019 h 490729"/>
                          <a:gd name="connsiteX6" fmla="*/ 313392 w 511644"/>
                          <a:gd name="connsiteY6" fmla="*/ 6413 h 490729"/>
                          <a:gd name="connsiteX7" fmla="*/ 235073 w 511644"/>
                          <a:gd name="connsiteY7" fmla="*/ 130186 h 490729"/>
                          <a:gd name="connsiteX0" fmla="*/ 235073 w 463572"/>
                          <a:gd name="connsiteY0" fmla="*/ 130186 h 486557"/>
                          <a:gd name="connsiteX1" fmla="*/ 289675 w 463572"/>
                          <a:gd name="connsiteY1" fmla="*/ 360040 h 486557"/>
                          <a:gd name="connsiteX2" fmla="*/ 281524 w 463572"/>
                          <a:gd name="connsiteY2" fmla="*/ 392326 h 486557"/>
                          <a:gd name="connsiteX3" fmla="*/ 219929 w 463572"/>
                          <a:gd name="connsiteY3" fmla="*/ 370101 h 486557"/>
                          <a:gd name="connsiteX4" fmla="*/ 185004 w 463572"/>
                          <a:gd name="connsiteY4" fmla="*/ 478686 h 486557"/>
                          <a:gd name="connsiteX5" fmla="*/ 457417 w 463572"/>
                          <a:gd name="connsiteY5" fmla="*/ 404848 h 486557"/>
                          <a:gd name="connsiteX6" fmla="*/ 313392 w 463572"/>
                          <a:gd name="connsiteY6" fmla="*/ 6413 h 486557"/>
                          <a:gd name="connsiteX7" fmla="*/ 235073 w 463572"/>
                          <a:gd name="connsiteY7" fmla="*/ 130186 h 486557"/>
                          <a:gd name="connsiteX0" fmla="*/ 235073 w 484392"/>
                          <a:gd name="connsiteY0" fmla="*/ 130186 h 486557"/>
                          <a:gd name="connsiteX1" fmla="*/ 289675 w 484392"/>
                          <a:gd name="connsiteY1" fmla="*/ 360040 h 486557"/>
                          <a:gd name="connsiteX2" fmla="*/ 281524 w 484392"/>
                          <a:gd name="connsiteY2" fmla="*/ 392326 h 486557"/>
                          <a:gd name="connsiteX3" fmla="*/ 219929 w 484392"/>
                          <a:gd name="connsiteY3" fmla="*/ 370101 h 486557"/>
                          <a:gd name="connsiteX4" fmla="*/ 185004 w 484392"/>
                          <a:gd name="connsiteY4" fmla="*/ 478686 h 486557"/>
                          <a:gd name="connsiteX5" fmla="*/ 457417 w 484392"/>
                          <a:gd name="connsiteY5" fmla="*/ 404848 h 486557"/>
                          <a:gd name="connsiteX6" fmla="*/ 458183 w 484392"/>
                          <a:gd name="connsiteY6" fmla="*/ 393314 h 486557"/>
                          <a:gd name="connsiteX7" fmla="*/ 313392 w 484392"/>
                          <a:gd name="connsiteY7" fmla="*/ 6413 h 486557"/>
                          <a:gd name="connsiteX8" fmla="*/ 235073 w 484392"/>
                          <a:gd name="connsiteY8" fmla="*/ 130186 h 486557"/>
                          <a:gd name="connsiteX0" fmla="*/ 235073 w 459806"/>
                          <a:gd name="connsiteY0" fmla="*/ 130186 h 486557"/>
                          <a:gd name="connsiteX1" fmla="*/ 289675 w 459806"/>
                          <a:gd name="connsiteY1" fmla="*/ 360040 h 486557"/>
                          <a:gd name="connsiteX2" fmla="*/ 281524 w 459806"/>
                          <a:gd name="connsiteY2" fmla="*/ 392326 h 486557"/>
                          <a:gd name="connsiteX3" fmla="*/ 219929 w 459806"/>
                          <a:gd name="connsiteY3" fmla="*/ 370101 h 486557"/>
                          <a:gd name="connsiteX4" fmla="*/ 185004 w 459806"/>
                          <a:gd name="connsiteY4" fmla="*/ 478686 h 486557"/>
                          <a:gd name="connsiteX5" fmla="*/ 457417 w 459806"/>
                          <a:gd name="connsiteY5" fmla="*/ 404848 h 486557"/>
                          <a:gd name="connsiteX6" fmla="*/ 313392 w 459806"/>
                          <a:gd name="connsiteY6" fmla="*/ 6413 h 486557"/>
                          <a:gd name="connsiteX7" fmla="*/ 235073 w 459806"/>
                          <a:gd name="connsiteY7" fmla="*/ 130186 h 486557"/>
                          <a:gd name="connsiteX0" fmla="*/ 235073 w 321353"/>
                          <a:gd name="connsiteY0" fmla="*/ 130186 h 483717"/>
                          <a:gd name="connsiteX1" fmla="*/ 289675 w 321353"/>
                          <a:gd name="connsiteY1" fmla="*/ 360040 h 483717"/>
                          <a:gd name="connsiteX2" fmla="*/ 281524 w 321353"/>
                          <a:gd name="connsiteY2" fmla="*/ 392326 h 483717"/>
                          <a:gd name="connsiteX3" fmla="*/ 219929 w 321353"/>
                          <a:gd name="connsiteY3" fmla="*/ 370101 h 483717"/>
                          <a:gd name="connsiteX4" fmla="*/ 185004 w 321353"/>
                          <a:gd name="connsiteY4" fmla="*/ 478686 h 483717"/>
                          <a:gd name="connsiteX5" fmla="*/ 313392 w 321353"/>
                          <a:gd name="connsiteY5" fmla="*/ 6413 h 483717"/>
                          <a:gd name="connsiteX6" fmla="*/ 235073 w 321353"/>
                          <a:gd name="connsiteY6" fmla="*/ 130186 h 483717"/>
                          <a:gd name="connsiteX0" fmla="*/ 235073 w 440178"/>
                          <a:gd name="connsiteY0" fmla="*/ 130186 h 483716"/>
                          <a:gd name="connsiteX1" fmla="*/ 289675 w 440178"/>
                          <a:gd name="connsiteY1" fmla="*/ 360040 h 483716"/>
                          <a:gd name="connsiteX2" fmla="*/ 281524 w 440178"/>
                          <a:gd name="connsiteY2" fmla="*/ 392326 h 483716"/>
                          <a:gd name="connsiteX3" fmla="*/ 219929 w 440178"/>
                          <a:gd name="connsiteY3" fmla="*/ 370101 h 483716"/>
                          <a:gd name="connsiteX4" fmla="*/ 185004 w 440178"/>
                          <a:gd name="connsiteY4" fmla="*/ 478686 h 483716"/>
                          <a:gd name="connsiteX5" fmla="*/ 313392 w 440178"/>
                          <a:gd name="connsiteY5" fmla="*/ 6413 h 483716"/>
                          <a:gd name="connsiteX6" fmla="*/ 235073 w 440178"/>
                          <a:gd name="connsiteY6" fmla="*/ 130186 h 483716"/>
                          <a:gd name="connsiteX0" fmla="*/ 235073 w 465232"/>
                          <a:gd name="connsiteY0" fmla="*/ 130186 h 483716"/>
                          <a:gd name="connsiteX1" fmla="*/ 289675 w 465232"/>
                          <a:gd name="connsiteY1" fmla="*/ 360040 h 483716"/>
                          <a:gd name="connsiteX2" fmla="*/ 281524 w 465232"/>
                          <a:gd name="connsiteY2" fmla="*/ 392326 h 483716"/>
                          <a:gd name="connsiteX3" fmla="*/ 219929 w 465232"/>
                          <a:gd name="connsiteY3" fmla="*/ 370101 h 483716"/>
                          <a:gd name="connsiteX4" fmla="*/ 185004 w 465232"/>
                          <a:gd name="connsiteY4" fmla="*/ 478686 h 483716"/>
                          <a:gd name="connsiteX5" fmla="*/ 313392 w 465232"/>
                          <a:gd name="connsiteY5" fmla="*/ 6413 h 483716"/>
                          <a:gd name="connsiteX6" fmla="*/ 235073 w 465232"/>
                          <a:gd name="connsiteY6" fmla="*/ 130186 h 483716"/>
                          <a:gd name="connsiteX0" fmla="*/ 235073 w 465232"/>
                          <a:gd name="connsiteY0" fmla="*/ 130186 h 483716"/>
                          <a:gd name="connsiteX1" fmla="*/ 289675 w 465232"/>
                          <a:gd name="connsiteY1" fmla="*/ 360040 h 483716"/>
                          <a:gd name="connsiteX2" fmla="*/ 281524 w 465232"/>
                          <a:gd name="connsiteY2" fmla="*/ 392326 h 483716"/>
                          <a:gd name="connsiteX3" fmla="*/ 219929 w 465232"/>
                          <a:gd name="connsiteY3" fmla="*/ 370101 h 483716"/>
                          <a:gd name="connsiteX4" fmla="*/ 185004 w 465232"/>
                          <a:gd name="connsiteY4" fmla="*/ 478686 h 483716"/>
                          <a:gd name="connsiteX5" fmla="*/ 313392 w 465232"/>
                          <a:gd name="connsiteY5" fmla="*/ 6413 h 483716"/>
                          <a:gd name="connsiteX6" fmla="*/ 235073 w 465232"/>
                          <a:gd name="connsiteY6" fmla="*/ 130186 h 483716"/>
                          <a:gd name="connsiteX0" fmla="*/ 235073 w 465232"/>
                          <a:gd name="connsiteY0" fmla="*/ 130186 h 483716"/>
                          <a:gd name="connsiteX1" fmla="*/ 289675 w 465232"/>
                          <a:gd name="connsiteY1" fmla="*/ 360040 h 483716"/>
                          <a:gd name="connsiteX2" fmla="*/ 219929 w 465232"/>
                          <a:gd name="connsiteY2" fmla="*/ 370101 h 483716"/>
                          <a:gd name="connsiteX3" fmla="*/ 185004 w 465232"/>
                          <a:gd name="connsiteY3" fmla="*/ 478686 h 483716"/>
                          <a:gd name="connsiteX4" fmla="*/ 313392 w 465232"/>
                          <a:gd name="connsiteY4" fmla="*/ 6413 h 483716"/>
                          <a:gd name="connsiteX5" fmla="*/ 235073 w 465232"/>
                          <a:gd name="connsiteY5" fmla="*/ 130186 h 483716"/>
                          <a:gd name="connsiteX0" fmla="*/ 236526 w 466685"/>
                          <a:gd name="connsiteY0" fmla="*/ 130186 h 483851"/>
                          <a:gd name="connsiteX1" fmla="*/ 291128 w 466685"/>
                          <a:gd name="connsiteY1" fmla="*/ 360040 h 483851"/>
                          <a:gd name="connsiteX2" fmla="*/ 217278 w 466685"/>
                          <a:gd name="connsiteY2" fmla="*/ 376801 h 483851"/>
                          <a:gd name="connsiteX3" fmla="*/ 186457 w 466685"/>
                          <a:gd name="connsiteY3" fmla="*/ 478686 h 483851"/>
                          <a:gd name="connsiteX4" fmla="*/ 314845 w 466685"/>
                          <a:gd name="connsiteY4" fmla="*/ 6413 h 483851"/>
                          <a:gd name="connsiteX5" fmla="*/ 236526 w 466685"/>
                          <a:gd name="connsiteY5" fmla="*/ 130186 h 483851"/>
                          <a:gd name="connsiteX0" fmla="*/ 187481 w 417640"/>
                          <a:gd name="connsiteY0" fmla="*/ 130186 h 507069"/>
                          <a:gd name="connsiteX1" fmla="*/ 242083 w 417640"/>
                          <a:gd name="connsiteY1" fmla="*/ 360040 h 507069"/>
                          <a:gd name="connsiteX2" fmla="*/ 168233 w 417640"/>
                          <a:gd name="connsiteY2" fmla="*/ 376801 h 507069"/>
                          <a:gd name="connsiteX3" fmla="*/ 137412 w 417640"/>
                          <a:gd name="connsiteY3" fmla="*/ 478686 h 507069"/>
                          <a:gd name="connsiteX4" fmla="*/ 265800 w 417640"/>
                          <a:gd name="connsiteY4" fmla="*/ 6413 h 507069"/>
                          <a:gd name="connsiteX5" fmla="*/ 187481 w 417640"/>
                          <a:gd name="connsiteY5" fmla="*/ 130186 h 507069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37449 w 467608"/>
                          <a:gd name="connsiteY0" fmla="*/ 130186 h 514858"/>
                          <a:gd name="connsiteX1" fmla="*/ 266991 w 467608"/>
                          <a:gd name="connsiteY1" fmla="*/ 370112 h 514858"/>
                          <a:gd name="connsiteX2" fmla="*/ 182747 w 467608"/>
                          <a:gd name="connsiteY2" fmla="*/ 378144 h 514858"/>
                          <a:gd name="connsiteX3" fmla="*/ 187380 w 467608"/>
                          <a:gd name="connsiteY3" fmla="*/ 478686 h 514858"/>
                          <a:gd name="connsiteX4" fmla="*/ 315768 w 467608"/>
                          <a:gd name="connsiteY4" fmla="*/ 6413 h 514858"/>
                          <a:gd name="connsiteX5" fmla="*/ 237449 w 467608"/>
                          <a:gd name="connsiteY5" fmla="*/ 130186 h 514858"/>
                          <a:gd name="connsiteX0" fmla="*/ 222501 w 452660"/>
                          <a:gd name="connsiteY0" fmla="*/ 130186 h 517959"/>
                          <a:gd name="connsiteX1" fmla="*/ 252043 w 452660"/>
                          <a:gd name="connsiteY1" fmla="*/ 370112 h 517959"/>
                          <a:gd name="connsiteX2" fmla="*/ 167799 w 452660"/>
                          <a:gd name="connsiteY2" fmla="*/ 378144 h 517959"/>
                          <a:gd name="connsiteX3" fmla="*/ 172432 w 452660"/>
                          <a:gd name="connsiteY3" fmla="*/ 478686 h 517959"/>
                          <a:gd name="connsiteX4" fmla="*/ 300820 w 452660"/>
                          <a:gd name="connsiteY4" fmla="*/ 6413 h 517959"/>
                          <a:gd name="connsiteX5" fmla="*/ 222501 w 452660"/>
                          <a:gd name="connsiteY5" fmla="*/ 130186 h 517959"/>
                          <a:gd name="connsiteX0" fmla="*/ 222500 w 452659"/>
                          <a:gd name="connsiteY0" fmla="*/ 130186 h 517959"/>
                          <a:gd name="connsiteX1" fmla="*/ 252042 w 452659"/>
                          <a:gd name="connsiteY1" fmla="*/ 370112 h 517959"/>
                          <a:gd name="connsiteX2" fmla="*/ 167798 w 452659"/>
                          <a:gd name="connsiteY2" fmla="*/ 378144 h 517959"/>
                          <a:gd name="connsiteX3" fmla="*/ 172431 w 452659"/>
                          <a:gd name="connsiteY3" fmla="*/ 478686 h 517959"/>
                          <a:gd name="connsiteX4" fmla="*/ 300819 w 452659"/>
                          <a:gd name="connsiteY4" fmla="*/ 6413 h 517959"/>
                          <a:gd name="connsiteX5" fmla="*/ 222500 w 452659"/>
                          <a:gd name="connsiteY5" fmla="*/ 130186 h 517959"/>
                          <a:gd name="connsiteX0" fmla="*/ 178753 w 430170"/>
                          <a:gd name="connsiteY0" fmla="*/ 130186 h 507568"/>
                          <a:gd name="connsiteX1" fmla="*/ 208295 w 430170"/>
                          <a:gd name="connsiteY1" fmla="*/ 370112 h 507568"/>
                          <a:gd name="connsiteX2" fmla="*/ 124051 w 430170"/>
                          <a:gd name="connsiteY2" fmla="*/ 378144 h 507568"/>
                          <a:gd name="connsiteX3" fmla="*/ 205066 w 430170"/>
                          <a:gd name="connsiteY3" fmla="*/ 467065 h 507568"/>
                          <a:gd name="connsiteX4" fmla="*/ 257072 w 430170"/>
                          <a:gd name="connsiteY4" fmla="*/ 6413 h 507568"/>
                          <a:gd name="connsiteX5" fmla="*/ 178753 w 430170"/>
                          <a:gd name="connsiteY5" fmla="*/ 130186 h 507568"/>
                          <a:gd name="connsiteX0" fmla="*/ 178753 w 419885"/>
                          <a:gd name="connsiteY0" fmla="*/ 130186 h 507568"/>
                          <a:gd name="connsiteX1" fmla="*/ 208295 w 419885"/>
                          <a:gd name="connsiteY1" fmla="*/ 370112 h 507568"/>
                          <a:gd name="connsiteX2" fmla="*/ 124051 w 419885"/>
                          <a:gd name="connsiteY2" fmla="*/ 378144 h 507568"/>
                          <a:gd name="connsiteX3" fmla="*/ 205066 w 419885"/>
                          <a:gd name="connsiteY3" fmla="*/ 467065 h 507568"/>
                          <a:gd name="connsiteX4" fmla="*/ 257072 w 419885"/>
                          <a:gd name="connsiteY4" fmla="*/ 6413 h 507568"/>
                          <a:gd name="connsiteX5" fmla="*/ 178753 w 419885"/>
                          <a:gd name="connsiteY5" fmla="*/ 130186 h 507568"/>
                          <a:gd name="connsiteX0" fmla="*/ 178753 w 413808"/>
                          <a:gd name="connsiteY0" fmla="*/ 130186 h 507568"/>
                          <a:gd name="connsiteX1" fmla="*/ 208295 w 413808"/>
                          <a:gd name="connsiteY1" fmla="*/ 370112 h 507568"/>
                          <a:gd name="connsiteX2" fmla="*/ 124051 w 413808"/>
                          <a:gd name="connsiteY2" fmla="*/ 378144 h 507568"/>
                          <a:gd name="connsiteX3" fmla="*/ 205066 w 413808"/>
                          <a:gd name="connsiteY3" fmla="*/ 467065 h 507568"/>
                          <a:gd name="connsiteX4" fmla="*/ 257072 w 413808"/>
                          <a:gd name="connsiteY4" fmla="*/ 6413 h 507568"/>
                          <a:gd name="connsiteX5" fmla="*/ 178753 w 413808"/>
                          <a:gd name="connsiteY5" fmla="*/ 130186 h 507568"/>
                          <a:gd name="connsiteX0" fmla="*/ 199224 w 434279"/>
                          <a:gd name="connsiteY0" fmla="*/ 130186 h 514984"/>
                          <a:gd name="connsiteX1" fmla="*/ 228766 w 434279"/>
                          <a:gd name="connsiteY1" fmla="*/ 370112 h 514984"/>
                          <a:gd name="connsiteX2" fmla="*/ 144522 w 434279"/>
                          <a:gd name="connsiteY2" fmla="*/ 378144 h 514984"/>
                          <a:gd name="connsiteX3" fmla="*/ 225537 w 434279"/>
                          <a:gd name="connsiteY3" fmla="*/ 467065 h 514984"/>
                          <a:gd name="connsiteX4" fmla="*/ 277543 w 434279"/>
                          <a:gd name="connsiteY4" fmla="*/ 6413 h 514984"/>
                          <a:gd name="connsiteX5" fmla="*/ 199224 w 434279"/>
                          <a:gd name="connsiteY5" fmla="*/ 130186 h 514984"/>
                          <a:gd name="connsiteX0" fmla="*/ 179305 w 425253"/>
                          <a:gd name="connsiteY0" fmla="*/ 130186 h 509876"/>
                          <a:gd name="connsiteX1" fmla="*/ 208847 w 425253"/>
                          <a:gd name="connsiteY1" fmla="*/ 370112 h 509876"/>
                          <a:gd name="connsiteX2" fmla="*/ 124603 w 425253"/>
                          <a:gd name="connsiteY2" fmla="*/ 378144 h 509876"/>
                          <a:gd name="connsiteX3" fmla="*/ 243810 w 425253"/>
                          <a:gd name="connsiteY3" fmla="*/ 461255 h 509876"/>
                          <a:gd name="connsiteX4" fmla="*/ 257624 w 425253"/>
                          <a:gd name="connsiteY4" fmla="*/ 6413 h 509876"/>
                          <a:gd name="connsiteX5" fmla="*/ 179305 w 425253"/>
                          <a:gd name="connsiteY5" fmla="*/ 130186 h 509876"/>
                          <a:gd name="connsiteX0" fmla="*/ 179305 w 414064"/>
                          <a:gd name="connsiteY0" fmla="*/ 130186 h 509876"/>
                          <a:gd name="connsiteX1" fmla="*/ 208847 w 414064"/>
                          <a:gd name="connsiteY1" fmla="*/ 370112 h 509876"/>
                          <a:gd name="connsiteX2" fmla="*/ 124603 w 414064"/>
                          <a:gd name="connsiteY2" fmla="*/ 378144 h 509876"/>
                          <a:gd name="connsiteX3" fmla="*/ 243810 w 414064"/>
                          <a:gd name="connsiteY3" fmla="*/ 461255 h 509876"/>
                          <a:gd name="connsiteX4" fmla="*/ 257624 w 414064"/>
                          <a:gd name="connsiteY4" fmla="*/ 6413 h 509876"/>
                          <a:gd name="connsiteX5" fmla="*/ 179305 w 414064"/>
                          <a:gd name="connsiteY5" fmla="*/ 130186 h 509876"/>
                          <a:gd name="connsiteX0" fmla="*/ 179305 w 409086"/>
                          <a:gd name="connsiteY0" fmla="*/ 130186 h 509876"/>
                          <a:gd name="connsiteX1" fmla="*/ 208847 w 409086"/>
                          <a:gd name="connsiteY1" fmla="*/ 370112 h 509876"/>
                          <a:gd name="connsiteX2" fmla="*/ 124603 w 409086"/>
                          <a:gd name="connsiteY2" fmla="*/ 378144 h 509876"/>
                          <a:gd name="connsiteX3" fmla="*/ 243810 w 409086"/>
                          <a:gd name="connsiteY3" fmla="*/ 461255 h 509876"/>
                          <a:gd name="connsiteX4" fmla="*/ 257624 w 409086"/>
                          <a:gd name="connsiteY4" fmla="*/ 6413 h 509876"/>
                          <a:gd name="connsiteX5" fmla="*/ 179305 w 409086"/>
                          <a:gd name="connsiteY5" fmla="*/ 130186 h 509876"/>
                          <a:gd name="connsiteX0" fmla="*/ 179305 w 409086"/>
                          <a:gd name="connsiteY0" fmla="*/ 135278 h 514968"/>
                          <a:gd name="connsiteX1" fmla="*/ 208847 w 409086"/>
                          <a:gd name="connsiteY1" fmla="*/ 375204 h 514968"/>
                          <a:gd name="connsiteX2" fmla="*/ 124603 w 409086"/>
                          <a:gd name="connsiteY2" fmla="*/ 383236 h 514968"/>
                          <a:gd name="connsiteX3" fmla="*/ 243810 w 409086"/>
                          <a:gd name="connsiteY3" fmla="*/ 466347 h 514968"/>
                          <a:gd name="connsiteX4" fmla="*/ 257624 w 409086"/>
                          <a:gd name="connsiteY4" fmla="*/ 11505 h 514968"/>
                          <a:gd name="connsiteX5" fmla="*/ 179305 w 409086"/>
                          <a:gd name="connsiteY5" fmla="*/ 135278 h 514968"/>
                          <a:gd name="connsiteX0" fmla="*/ 171780 w 405935"/>
                          <a:gd name="connsiteY0" fmla="*/ 135278 h 501648"/>
                          <a:gd name="connsiteX1" fmla="*/ 201322 w 405935"/>
                          <a:gd name="connsiteY1" fmla="*/ 375204 h 501648"/>
                          <a:gd name="connsiteX2" fmla="*/ 117078 w 405935"/>
                          <a:gd name="connsiteY2" fmla="*/ 383236 h 501648"/>
                          <a:gd name="connsiteX3" fmla="*/ 251937 w 405935"/>
                          <a:gd name="connsiteY3" fmla="*/ 451079 h 501648"/>
                          <a:gd name="connsiteX4" fmla="*/ 250099 w 405935"/>
                          <a:gd name="connsiteY4" fmla="*/ 11505 h 501648"/>
                          <a:gd name="connsiteX5" fmla="*/ 171780 w 405935"/>
                          <a:gd name="connsiteY5" fmla="*/ 135278 h 501648"/>
                          <a:gd name="connsiteX0" fmla="*/ 171780 w 387155"/>
                          <a:gd name="connsiteY0" fmla="*/ 135278 h 501648"/>
                          <a:gd name="connsiteX1" fmla="*/ 201322 w 387155"/>
                          <a:gd name="connsiteY1" fmla="*/ 375204 h 501648"/>
                          <a:gd name="connsiteX2" fmla="*/ 117078 w 387155"/>
                          <a:gd name="connsiteY2" fmla="*/ 383236 h 501648"/>
                          <a:gd name="connsiteX3" fmla="*/ 251937 w 387155"/>
                          <a:gd name="connsiteY3" fmla="*/ 451079 h 501648"/>
                          <a:gd name="connsiteX4" fmla="*/ 250099 w 387155"/>
                          <a:gd name="connsiteY4" fmla="*/ 11505 h 501648"/>
                          <a:gd name="connsiteX5" fmla="*/ 171780 w 387155"/>
                          <a:gd name="connsiteY5" fmla="*/ 135278 h 501648"/>
                          <a:gd name="connsiteX0" fmla="*/ 171780 w 387155"/>
                          <a:gd name="connsiteY0" fmla="*/ 135278 h 501648"/>
                          <a:gd name="connsiteX1" fmla="*/ 201322 w 387155"/>
                          <a:gd name="connsiteY1" fmla="*/ 375204 h 501648"/>
                          <a:gd name="connsiteX2" fmla="*/ 117078 w 387155"/>
                          <a:gd name="connsiteY2" fmla="*/ 383236 h 501648"/>
                          <a:gd name="connsiteX3" fmla="*/ 251937 w 387155"/>
                          <a:gd name="connsiteY3" fmla="*/ 451079 h 501648"/>
                          <a:gd name="connsiteX4" fmla="*/ 250099 w 387155"/>
                          <a:gd name="connsiteY4" fmla="*/ 11505 h 501648"/>
                          <a:gd name="connsiteX5" fmla="*/ 171780 w 387155"/>
                          <a:gd name="connsiteY5" fmla="*/ 135278 h 501648"/>
                          <a:gd name="connsiteX0" fmla="*/ 171780 w 382554"/>
                          <a:gd name="connsiteY0" fmla="*/ 135278 h 501648"/>
                          <a:gd name="connsiteX1" fmla="*/ 201322 w 382554"/>
                          <a:gd name="connsiteY1" fmla="*/ 375204 h 501648"/>
                          <a:gd name="connsiteX2" fmla="*/ 117078 w 382554"/>
                          <a:gd name="connsiteY2" fmla="*/ 383236 h 501648"/>
                          <a:gd name="connsiteX3" fmla="*/ 251937 w 382554"/>
                          <a:gd name="connsiteY3" fmla="*/ 451079 h 501648"/>
                          <a:gd name="connsiteX4" fmla="*/ 250099 w 382554"/>
                          <a:gd name="connsiteY4" fmla="*/ 11505 h 501648"/>
                          <a:gd name="connsiteX5" fmla="*/ 171780 w 382554"/>
                          <a:gd name="connsiteY5" fmla="*/ 135278 h 501648"/>
                          <a:gd name="connsiteX0" fmla="*/ 171780 w 387623"/>
                          <a:gd name="connsiteY0" fmla="*/ 135278 h 501648"/>
                          <a:gd name="connsiteX1" fmla="*/ 201322 w 387623"/>
                          <a:gd name="connsiteY1" fmla="*/ 375204 h 501648"/>
                          <a:gd name="connsiteX2" fmla="*/ 117078 w 387623"/>
                          <a:gd name="connsiteY2" fmla="*/ 383236 h 501648"/>
                          <a:gd name="connsiteX3" fmla="*/ 251937 w 387623"/>
                          <a:gd name="connsiteY3" fmla="*/ 451079 h 501648"/>
                          <a:gd name="connsiteX4" fmla="*/ 250099 w 387623"/>
                          <a:gd name="connsiteY4" fmla="*/ 11505 h 501648"/>
                          <a:gd name="connsiteX5" fmla="*/ 171780 w 387623"/>
                          <a:gd name="connsiteY5" fmla="*/ 135278 h 501648"/>
                          <a:gd name="connsiteX0" fmla="*/ 110313 w 326156"/>
                          <a:gd name="connsiteY0" fmla="*/ 135278 h 536419"/>
                          <a:gd name="connsiteX1" fmla="*/ 139855 w 326156"/>
                          <a:gd name="connsiteY1" fmla="*/ 375204 h 536419"/>
                          <a:gd name="connsiteX2" fmla="*/ 55611 w 326156"/>
                          <a:gd name="connsiteY2" fmla="*/ 383236 h 536419"/>
                          <a:gd name="connsiteX3" fmla="*/ 190470 w 326156"/>
                          <a:gd name="connsiteY3" fmla="*/ 451079 h 536419"/>
                          <a:gd name="connsiteX4" fmla="*/ 188632 w 326156"/>
                          <a:gd name="connsiteY4" fmla="*/ 11505 h 536419"/>
                          <a:gd name="connsiteX5" fmla="*/ 110313 w 326156"/>
                          <a:gd name="connsiteY5" fmla="*/ 135278 h 536419"/>
                          <a:gd name="connsiteX0" fmla="*/ 109193 w 325036"/>
                          <a:gd name="connsiteY0" fmla="*/ 135278 h 543850"/>
                          <a:gd name="connsiteX1" fmla="*/ 138735 w 325036"/>
                          <a:gd name="connsiteY1" fmla="*/ 375204 h 543850"/>
                          <a:gd name="connsiteX2" fmla="*/ 54491 w 325036"/>
                          <a:gd name="connsiteY2" fmla="*/ 383236 h 543850"/>
                          <a:gd name="connsiteX3" fmla="*/ 189350 w 325036"/>
                          <a:gd name="connsiteY3" fmla="*/ 451079 h 543850"/>
                          <a:gd name="connsiteX4" fmla="*/ 187512 w 325036"/>
                          <a:gd name="connsiteY4" fmla="*/ 11505 h 543850"/>
                          <a:gd name="connsiteX5" fmla="*/ 109193 w 325036"/>
                          <a:gd name="connsiteY5" fmla="*/ 135278 h 543850"/>
                          <a:gd name="connsiteX0" fmla="*/ 104282 w 328285"/>
                          <a:gd name="connsiteY0" fmla="*/ 135278 h 557282"/>
                          <a:gd name="connsiteX1" fmla="*/ 133824 w 328285"/>
                          <a:gd name="connsiteY1" fmla="*/ 375204 h 557282"/>
                          <a:gd name="connsiteX2" fmla="*/ 49580 w 328285"/>
                          <a:gd name="connsiteY2" fmla="*/ 383236 h 557282"/>
                          <a:gd name="connsiteX3" fmla="*/ 209350 w 328285"/>
                          <a:gd name="connsiteY3" fmla="*/ 467551 h 557282"/>
                          <a:gd name="connsiteX4" fmla="*/ 182601 w 328285"/>
                          <a:gd name="connsiteY4" fmla="*/ 11505 h 557282"/>
                          <a:gd name="connsiteX5" fmla="*/ 104282 w 328285"/>
                          <a:gd name="connsiteY5" fmla="*/ 135278 h 557282"/>
                          <a:gd name="connsiteX0" fmla="*/ 106148 w 326784"/>
                          <a:gd name="connsiteY0" fmla="*/ 135278 h 551885"/>
                          <a:gd name="connsiteX1" fmla="*/ 135690 w 326784"/>
                          <a:gd name="connsiteY1" fmla="*/ 375204 h 551885"/>
                          <a:gd name="connsiteX2" fmla="*/ 51446 w 326784"/>
                          <a:gd name="connsiteY2" fmla="*/ 383236 h 551885"/>
                          <a:gd name="connsiteX3" fmla="*/ 201252 w 326784"/>
                          <a:gd name="connsiteY3" fmla="*/ 460962 h 551885"/>
                          <a:gd name="connsiteX4" fmla="*/ 184467 w 326784"/>
                          <a:gd name="connsiteY4" fmla="*/ 11505 h 551885"/>
                          <a:gd name="connsiteX5" fmla="*/ 106148 w 326784"/>
                          <a:gd name="connsiteY5" fmla="*/ 135278 h 5518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26784" h="551885">
                            <a:moveTo>
                              <a:pt x="106148" y="135278"/>
                            </a:moveTo>
                            <a:cubicBezTo>
                              <a:pt x="198530" y="261363"/>
                              <a:pt x="261430" y="334516"/>
                              <a:pt x="135690" y="375204"/>
                            </a:cubicBezTo>
                            <a:cubicBezTo>
                              <a:pt x="111516" y="337480"/>
                              <a:pt x="-17812" y="273742"/>
                              <a:pt x="51446" y="383236"/>
                            </a:cubicBezTo>
                            <a:cubicBezTo>
                              <a:pt x="-77013" y="379947"/>
                              <a:pt x="58562" y="705088"/>
                              <a:pt x="201252" y="460962"/>
                            </a:cubicBezTo>
                            <a:cubicBezTo>
                              <a:pt x="258405" y="435261"/>
                              <a:pt x="461768" y="394702"/>
                              <a:pt x="184467" y="11505"/>
                            </a:cubicBezTo>
                            <a:cubicBezTo>
                              <a:pt x="110304" y="-29894"/>
                              <a:pt x="25287" y="47167"/>
                              <a:pt x="106148" y="135278"/>
                            </a:cubicBez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" name="フリーフォーム 14"/>
                      <p:cNvSpPr/>
                      <p:nvPr/>
                    </p:nvSpPr>
                    <p:spPr>
                      <a:xfrm rot="11594728" flipV="1">
                        <a:off x="3035594" y="4443943"/>
                        <a:ext cx="319075" cy="211480"/>
                      </a:xfrm>
                      <a:custGeom>
                        <a:avLst/>
                        <a:gdLst>
                          <a:gd name="connsiteX0" fmla="*/ 579120 w 579120"/>
                          <a:gd name="connsiteY0" fmla="*/ 274320 h 375920"/>
                          <a:gd name="connsiteX1" fmla="*/ 96520 w 579120"/>
                          <a:gd name="connsiteY1" fmla="*/ 50800 h 375920"/>
                          <a:gd name="connsiteX2" fmla="*/ 10160 w 579120"/>
                          <a:gd name="connsiteY2" fmla="*/ 0 h 375920"/>
                          <a:gd name="connsiteX3" fmla="*/ 0 w 579120"/>
                          <a:gd name="connsiteY3" fmla="*/ 137160 h 375920"/>
                          <a:gd name="connsiteX4" fmla="*/ 508000 w 579120"/>
                          <a:gd name="connsiteY4" fmla="*/ 375920 h 375920"/>
                          <a:gd name="connsiteX5" fmla="*/ 579120 w 579120"/>
                          <a:gd name="connsiteY5" fmla="*/ 274320 h 375920"/>
                          <a:gd name="connsiteX0" fmla="*/ 579120 w 579120"/>
                          <a:gd name="connsiteY0" fmla="*/ 274320 h 375920"/>
                          <a:gd name="connsiteX1" fmla="*/ 96520 w 579120"/>
                          <a:gd name="connsiteY1" fmla="*/ 50800 h 375920"/>
                          <a:gd name="connsiteX2" fmla="*/ 10160 w 579120"/>
                          <a:gd name="connsiteY2" fmla="*/ 0 h 375920"/>
                          <a:gd name="connsiteX3" fmla="*/ 0 w 579120"/>
                          <a:gd name="connsiteY3" fmla="*/ 137160 h 375920"/>
                          <a:gd name="connsiteX4" fmla="*/ 508000 w 579120"/>
                          <a:gd name="connsiteY4" fmla="*/ 375920 h 375920"/>
                          <a:gd name="connsiteX5" fmla="*/ 579120 w 579120"/>
                          <a:gd name="connsiteY5" fmla="*/ 274320 h 375920"/>
                          <a:gd name="connsiteX0" fmla="*/ 579120 w 579120"/>
                          <a:gd name="connsiteY0" fmla="*/ 300633 h 402233"/>
                          <a:gd name="connsiteX1" fmla="*/ 96520 w 579120"/>
                          <a:gd name="connsiteY1" fmla="*/ 77113 h 402233"/>
                          <a:gd name="connsiteX2" fmla="*/ 10160 w 579120"/>
                          <a:gd name="connsiteY2" fmla="*/ 26313 h 402233"/>
                          <a:gd name="connsiteX3" fmla="*/ 0 w 579120"/>
                          <a:gd name="connsiteY3" fmla="*/ 163473 h 402233"/>
                          <a:gd name="connsiteX4" fmla="*/ 508000 w 579120"/>
                          <a:gd name="connsiteY4" fmla="*/ 402233 h 402233"/>
                          <a:gd name="connsiteX5" fmla="*/ 579120 w 579120"/>
                          <a:gd name="connsiteY5" fmla="*/ 300633 h 402233"/>
                          <a:gd name="connsiteX0" fmla="*/ 650289 w 650289"/>
                          <a:gd name="connsiteY0" fmla="*/ 300633 h 402233"/>
                          <a:gd name="connsiteX1" fmla="*/ 167689 w 650289"/>
                          <a:gd name="connsiteY1" fmla="*/ 77113 h 402233"/>
                          <a:gd name="connsiteX2" fmla="*/ 81329 w 650289"/>
                          <a:gd name="connsiteY2" fmla="*/ 26313 h 402233"/>
                          <a:gd name="connsiteX3" fmla="*/ 71169 w 650289"/>
                          <a:gd name="connsiteY3" fmla="*/ 163473 h 402233"/>
                          <a:gd name="connsiteX4" fmla="*/ 579169 w 650289"/>
                          <a:gd name="connsiteY4" fmla="*/ 402233 h 402233"/>
                          <a:gd name="connsiteX5" fmla="*/ 650289 w 650289"/>
                          <a:gd name="connsiteY5" fmla="*/ 300633 h 402233"/>
                          <a:gd name="connsiteX0" fmla="*/ 773182 w 773182"/>
                          <a:gd name="connsiteY0" fmla="*/ 300633 h 402233"/>
                          <a:gd name="connsiteX1" fmla="*/ 290582 w 773182"/>
                          <a:gd name="connsiteY1" fmla="*/ 77113 h 402233"/>
                          <a:gd name="connsiteX2" fmla="*/ 204222 w 773182"/>
                          <a:gd name="connsiteY2" fmla="*/ 26313 h 402233"/>
                          <a:gd name="connsiteX3" fmla="*/ 194062 w 773182"/>
                          <a:gd name="connsiteY3" fmla="*/ 163473 h 402233"/>
                          <a:gd name="connsiteX4" fmla="*/ 702062 w 773182"/>
                          <a:gd name="connsiteY4" fmla="*/ 402233 h 402233"/>
                          <a:gd name="connsiteX5" fmla="*/ 773182 w 773182"/>
                          <a:gd name="connsiteY5" fmla="*/ 300633 h 402233"/>
                          <a:gd name="connsiteX0" fmla="*/ 764124 w 764124"/>
                          <a:gd name="connsiteY0" fmla="*/ 291562 h 393162"/>
                          <a:gd name="connsiteX1" fmla="*/ 281524 w 764124"/>
                          <a:gd name="connsiteY1" fmla="*/ 68042 h 393162"/>
                          <a:gd name="connsiteX2" fmla="*/ 219929 w 764124"/>
                          <a:gd name="connsiteY2" fmla="*/ 45817 h 393162"/>
                          <a:gd name="connsiteX3" fmla="*/ 185004 w 764124"/>
                          <a:gd name="connsiteY3" fmla="*/ 154402 h 393162"/>
                          <a:gd name="connsiteX4" fmla="*/ 693004 w 764124"/>
                          <a:gd name="connsiteY4" fmla="*/ 393162 h 393162"/>
                          <a:gd name="connsiteX5" fmla="*/ 764124 w 764124"/>
                          <a:gd name="connsiteY5" fmla="*/ 291562 h 393162"/>
                          <a:gd name="connsiteX0" fmla="*/ 764124 w 764124"/>
                          <a:gd name="connsiteY0" fmla="*/ 304898 h 406498"/>
                          <a:gd name="connsiteX1" fmla="*/ 281524 w 764124"/>
                          <a:gd name="connsiteY1" fmla="*/ 81378 h 406498"/>
                          <a:gd name="connsiteX2" fmla="*/ 219929 w 764124"/>
                          <a:gd name="connsiteY2" fmla="*/ 59153 h 406498"/>
                          <a:gd name="connsiteX3" fmla="*/ 185004 w 764124"/>
                          <a:gd name="connsiteY3" fmla="*/ 167738 h 406498"/>
                          <a:gd name="connsiteX4" fmla="*/ 693004 w 764124"/>
                          <a:gd name="connsiteY4" fmla="*/ 406498 h 406498"/>
                          <a:gd name="connsiteX5" fmla="*/ 764124 w 764124"/>
                          <a:gd name="connsiteY5" fmla="*/ 304898 h 406498"/>
                          <a:gd name="connsiteX0" fmla="*/ 746979 w 746979"/>
                          <a:gd name="connsiteY0" fmla="*/ 299183 h 406498"/>
                          <a:gd name="connsiteX1" fmla="*/ 281524 w 746979"/>
                          <a:gd name="connsiteY1" fmla="*/ 81378 h 406498"/>
                          <a:gd name="connsiteX2" fmla="*/ 219929 w 746979"/>
                          <a:gd name="connsiteY2" fmla="*/ 59153 h 406498"/>
                          <a:gd name="connsiteX3" fmla="*/ 185004 w 746979"/>
                          <a:gd name="connsiteY3" fmla="*/ 167738 h 406498"/>
                          <a:gd name="connsiteX4" fmla="*/ 693004 w 746979"/>
                          <a:gd name="connsiteY4" fmla="*/ 406498 h 406498"/>
                          <a:gd name="connsiteX5" fmla="*/ 746979 w 746979"/>
                          <a:gd name="connsiteY5" fmla="*/ 299183 h 40649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51589"/>
                          <a:gd name="connsiteY0" fmla="*/ 299183 h 410308"/>
                          <a:gd name="connsiteX1" fmla="*/ 281524 w 751589"/>
                          <a:gd name="connsiteY1" fmla="*/ 81378 h 410308"/>
                          <a:gd name="connsiteX2" fmla="*/ 219929 w 751589"/>
                          <a:gd name="connsiteY2" fmla="*/ 59153 h 410308"/>
                          <a:gd name="connsiteX3" fmla="*/ 185004 w 751589"/>
                          <a:gd name="connsiteY3" fmla="*/ 167738 h 410308"/>
                          <a:gd name="connsiteX4" fmla="*/ 706339 w 751589"/>
                          <a:gd name="connsiteY4" fmla="*/ 410308 h 410308"/>
                          <a:gd name="connsiteX5" fmla="*/ 746979 w 751589"/>
                          <a:gd name="connsiteY5" fmla="*/ 299183 h 410308"/>
                          <a:gd name="connsiteX0" fmla="*/ 746979 w 766980"/>
                          <a:gd name="connsiteY0" fmla="*/ 299183 h 410308"/>
                          <a:gd name="connsiteX1" fmla="*/ 281524 w 766980"/>
                          <a:gd name="connsiteY1" fmla="*/ 81378 h 410308"/>
                          <a:gd name="connsiteX2" fmla="*/ 219929 w 766980"/>
                          <a:gd name="connsiteY2" fmla="*/ 59153 h 410308"/>
                          <a:gd name="connsiteX3" fmla="*/ 185004 w 766980"/>
                          <a:gd name="connsiteY3" fmla="*/ 167738 h 410308"/>
                          <a:gd name="connsiteX4" fmla="*/ 706339 w 766980"/>
                          <a:gd name="connsiteY4" fmla="*/ 410308 h 410308"/>
                          <a:gd name="connsiteX5" fmla="*/ 746979 w 766980"/>
                          <a:gd name="connsiteY5" fmla="*/ 299183 h 410308"/>
                          <a:gd name="connsiteX0" fmla="*/ 746979 w 763268"/>
                          <a:gd name="connsiteY0" fmla="*/ 299183 h 410308"/>
                          <a:gd name="connsiteX1" fmla="*/ 281524 w 763268"/>
                          <a:gd name="connsiteY1" fmla="*/ 81378 h 410308"/>
                          <a:gd name="connsiteX2" fmla="*/ 219929 w 763268"/>
                          <a:gd name="connsiteY2" fmla="*/ 59153 h 410308"/>
                          <a:gd name="connsiteX3" fmla="*/ 185004 w 763268"/>
                          <a:gd name="connsiteY3" fmla="*/ 167738 h 410308"/>
                          <a:gd name="connsiteX4" fmla="*/ 706339 w 763268"/>
                          <a:gd name="connsiteY4" fmla="*/ 410308 h 410308"/>
                          <a:gd name="connsiteX5" fmla="*/ 746979 w 763268"/>
                          <a:gd name="connsiteY5" fmla="*/ 299183 h 410308"/>
                          <a:gd name="connsiteX0" fmla="*/ 746979 w 760002"/>
                          <a:gd name="connsiteY0" fmla="*/ 299183 h 403934"/>
                          <a:gd name="connsiteX1" fmla="*/ 281524 w 760002"/>
                          <a:gd name="connsiteY1" fmla="*/ 81378 h 403934"/>
                          <a:gd name="connsiteX2" fmla="*/ 219929 w 760002"/>
                          <a:gd name="connsiteY2" fmla="*/ 59153 h 403934"/>
                          <a:gd name="connsiteX3" fmla="*/ 185004 w 760002"/>
                          <a:gd name="connsiteY3" fmla="*/ 167738 h 403934"/>
                          <a:gd name="connsiteX4" fmla="*/ 697878 w 760002"/>
                          <a:gd name="connsiteY4" fmla="*/ 403934 h 403934"/>
                          <a:gd name="connsiteX5" fmla="*/ 746979 w 760002"/>
                          <a:gd name="connsiteY5" fmla="*/ 299183 h 403934"/>
                          <a:gd name="connsiteX0" fmla="*/ 746979 w 761578"/>
                          <a:gd name="connsiteY0" fmla="*/ 299183 h 403934"/>
                          <a:gd name="connsiteX1" fmla="*/ 281524 w 761578"/>
                          <a:gd name="connsiteY1" fmla="*/ 81378 h 403934"/>
                          <a:gd name="connsiteX2" fmla="*/ 219929 w 761578"/>
                          <a:gd name="connsiteY2" fmla="*/ 59153 h 403934"/>
                          <a:gd name="connsiteX3" fmla="*/ 185004 w 761578"/>
                          <a:gd name="connsiteY3" fmla="*/ 167738 h 403934"/>
                          <a:gd name="connsiteX4" fmla="*/ 697878 w 761578"/>
                          <a:gd name="connsiteY4" fmla="*/ 403934 h 403934"/>
                          <a:gd name="connsiteX5" fmla="*/ 746979 w 761578"/>
                          <a:gd name="connsiteY5" fmla="*/ 299183 h 403934"/>
                          <a:gd name="connsiteX0" fmla="*/ 746979 w 768357"/>
                          <a:gd name="connsiteY0" fmla="*/ 299183 h 403934"/>
                          <a:gd name="connsiteX1" fmla="*/ 281524 w 768357"/>
                          <a:gd name="connsiteY1" fmla="*/ 81378 h 403934"/>
                          <a:gd name="connsiteX2" fmla="*/ 219929 w 768357"/>
                          <a:gd name="connsiteY2" fmla="*/ 59153 h 403934"/>
                          <a:gd name="connsiteX3" fmla="*/ 185004 w 768357"/>
                          <a:gd name="connsiteY3" fmla="*/ 167738 h 403934"/>
                          <a:gd name="connsiteX4" fmla="*/ 697878 w 768357"/>
                          <a:gd name="connsiteY4" fmla="*/ 403934 h 403934"/>
                          <a:gd name="connsiteX5" fmla="*/ 746979 w 768357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538693 w 764624"/>
                          <a:gd name="connsiteY1" fmla="*/ 228446 h 403934"/>
                          <a:gd name="connsiteX2" fmla="*/ 281524 w 764624"/>
                          <a:gd name="connsiteY2" fmla="*/ 81378 h 403934"/>
                          <a:gd name="connsiteX3" fmla="*/ 219929 w 764624"/>
                          <a:gd name="connsiteY3" fmla="*/ 59153 h 403934"/>
                          <a:gd name="connsiteX4" fmla="*/ 185004 w 764624"/>
                          <a:gd name="connsiteY4" fmla="*/ 167738 h 403934"/>
                          <a:gd name="connsiteX5" fmla="*/ 697878 w 764624"/>
                          <a:gd name="connsiteY5" fmla="*/ 403934 h 403934"/>
                          <a:gd name="connsiteX6" fmla="*/ 746979 w 764624"/>
                          <a:gd name="connsiteY6" fmla="*/ 299183 h 403934"/>
                          <a:gd name="connsiteX0" fmla="*/ 746979 w 764624"/>
                          <a:gd name="connsiteY0" fmla="*/ 299183 h 404193"/>
                          <a:gd name="connsiteX1" fmla="*/ 538693 w 764624"/>
                          <a:gd name="connsiteY1" fmla="*/ 228446 h 404193"/>
                          <a:gd name="connsiteX2" fmla="*/ 281524 w 764624"/>
                          <a:gd name="connsiteY2" fmla="*/ 81378 h 404193"/>
                          <a:gd name="connsiteX3" fmla="*/ 219929 w 764624"/>
                          <a:gd name="connsiteY3" fmla="*/ 59153 h 404193"/>
                          <a:gd name="connsiteX4" fmla="*/ 185004 w 764624"/>
                          <a:gd name="connsiteY4" fmla="*/ 167738 h 404193"/>
                          <a:gd name="connsiteX5" fmla="*/ 505516 w 764624"/>
                          <a:gd name="connsiteY5" fmla="*/ 323703 h 404193"/>
                          <a:gd name="connsiteX6" fmla="*/ 697878 w 764624"/>
                          <a:gd name="connsiteY6" fmla="*/ 403934 h 404193"/>
                          <a:gd name="connsiteX7" fmla="*/ 746979 w 764624"/>
                          <a:gd name="connsiteY7" fmla="*/ 299183 h 404193"/>
                          <a:gd name="connsiteX0" fmla="*/ 235073 w 704701"/>
                          <a:gd name="connsiteY0" fmla="*/ 1298 h 586253"/>
                          <a:gd name="connsiteX1" fmla="*/ 538693 w 704701"/>
                          <a:gd name="connsiteY1" fmla="*/ 410506 h 586253"/>
                          <a:gd name="connsiteX2" fmla="*/ 281524 w 704701"/>
                          <a:gd name="connsiteY2" fmla="*/ 263438 h 586253"/>
                          <a:gd name="connsiteX3" fmla="*/ 219929 w 704701"/>
                          <a:gd name="connsiteY3" fmla="*/ 241213 h 586253"/>
                          <a:gd name="connsiteX4" fmla="*/ 185004 w 704701"/>
                          <a:gd name="connsiteY4" fmla="*/ 349798 h 586253"/>
                          <a:gd name="connsiteX5" fmla="*/ 505516 w 704701"/>
                          <a:gd name="connsiteY5" fmla="*/ 505763 h 586253"/>
                          <a:gd name="connsiteX6" fmla="*/ 697878 w 704701"/>
                          <a:gd name="connsiteY6" fmla="*/ 585994 h 586253"/>
                          <a:gd name="connsiteX7" fmla="*/ 235073 w 704701"/>
                          <a:gd name="connsiteY7" fmla="*/ 1298 h 586253"/>
                          <a:gd name="connsiteX0" fmla="*/ 235073 w 548526"/>
                          <a:gd name="connsiteY0" fmla="*/ 123773 h 629922"/>
                          <a:gd name="connsiteX1" fmla="*/ 538693 w 548526"/>
                          <a:gd name="connsiteY1" fmla="*/ 532981 h 629922"/>
                          <a:gd name="connsiteX2" fmla="*/ 281524 w 548526"/>
                          <a:gd name="connsiteY2" fmla="*/ 385913 h 629922"/>
                          <a:gd name="connsiteX3" fmla="*/ 219929 w 548526"/>
                          <a:gd name="connsiteY3" fmla="*/ 363688 h 629922"/>
                          <a:gd name="connsiteX4" fmla="*/ 185004 w 548526"/>
                          <a:gd name="connsiteY4" fmla="*/ 472273 h 629922"/>
                          <a:gd name="connsiteX5" fmla="*/ 505516 w 548526"/>
                          <a:gd name="connsiteY5" fmla="*/ 628238 h 629922"/>
                          <a:gd name="connsiteX6" fmla="*/ 313392 w 548526"/>
                          <a:gd name="connsiteY6" fmla="*/ 0 h 629922"/>
                          <a:gd name="connsiteX7" fmla="*/ 235073 w 548526"/>
                          <a:gd name="connsiteY7" fmla="*/ 123773 h 629922"/>
                          <a:gd name="connsiteX0" fmla="*/ 235073 w 548526"/>
                          <a:gd name="connsiteY0" fmla="*/ 126511 h 632660"/>
                          <a:gd name="connsiteX1" fmla="*/ 538693 w 548526"/>
                          <a:gd name="connsiteY1" fmla="*/ 535719 h 632660"/>
                          <a:gd name="connsiteX2" fmla="*/ 281524 w 548526"/>
                          <a:gd name="connsiteY2" fmla="*/ 388651 h 632660"/>
                          <a:gd name="connsiteX3" fmla="*/ 219929 w 548526"/>
                          <a:gd name="connsiteY3" fmla="*/ 366426 h 632660"/>
                          <a:gd name="connsiteX4" fmla="*/ 185004 w 548526"/>
                          <a:gd name="connsiteY4" fmla="*/ 475011 h 632660"/>
                          <a:gd name="connsiteX5" fmla="*/ 505516 w 548526"/>
                          <a:gd name="connsiteY5" fmla="*/ 630976 h 632660"/>
                          <a:gd name="connsiteX6" fmla="*/ 313392 w 548526"/>
                          <a:gd name="connsiteY6" fmla="*/ 2738 h 632660"/>
                          <a:gd name="connsiteX7" fmla="*/ 235073 w 548526"/>
                          <a:gd name="connsiteY7" fmla="*/ 126511 h 632660"/>
                          <a:gd name="connsiteX0" fmla="*/ 235073 w 546780"/>
                          <a:gd name="connsiteY0" fmla="*/ 126512 h 632661"/>
                          <a:gd name="connsiteX1" fmla="*/ 538693 w 546780"/>
                          <a:gd name="connsiteY1" fmla="*/ 535720 h 632661"/>
                          <a:gd name="connsiteX2" fmla="*/ 281524 w 546780"/>
                          <a:gd name="connsiteY2" fmla="*/ 388652 h 632661"/>
                          <a:gd name="connsiteX3" fmla="*/ 219929 w 546780"/>
                          <a:gd name="connsiteY3" fmla="*/ 366427 h 632661"/>
                          <a:gd name="connsiteX4" fmla="*/ 185004 w 546780"/>
                          <a:gd name="connsiteY4" fmla="*/ 475012 h 632661"/>
                          <a:gd name="connsiteX5" fmla="*/ 505516 w 546780"/>
                          <a:gd name="connsiteY5" fmla="*/ 630977 h 632661"/>
                          <a:gd name="connsiteX6" fmla="*/ 313392 w 546780"/>
                          <a:gd name="connsiteY6" fmla="*/ 2739 h 632661"/>
                          <a:gd name="connsiteX7" fmla="*/ 235073 w 546780"/>
                          <a:gd name="connsiteY7" fmla="*/ 126512 h 632661"/>
                          <a:gd name="connsiteX0" fmla="*/ 235073 w 546780"/>
                          <a:gd name="connsiteY0" fmla="*/ 130186 h 636335"/>
                          <a:gd name="connsiteX1" fmla="*/ 538693 w 546780"/>
                          <a:gd name="connsiteY1" fmla="*/ 539394 h 636335"/>
                          <a:gd name="connsiteX2" fmla="*/ 281524 w 546780"/>
                          <a:gd name="connsiteY2" fmla="*/ 392326 h 636335"/>
                          <a:gd name="connsiteX3" fmla="*/ 219929 w 546780"/>
                          <a:gd name="connsiteY3" fmla="*/ 370101 h 636335"/>
                          <a:gd name="connsiteX4" fmla="*/ 185004 w 546780"/>
                          <a:gd name="connsiteY4" fmla="*/ 478686 h 636335"/>
                          <a:gd name="connsiteX5" fmla="*/ 505516 w 546780"/>
                          <a:gd name="connsiteY5" fmla="*/ 634651 h 636335"/>
                          <a:gd name="connsiteX6" fmla="*/ 313392 w 546780"/>
                          <a:gd name="connsiteY6" fmla="*/ 6413 h 636335"/>
                          <a:gd name="connsiteX7" fmla="*/ 235073 w 546780"/>
                          <a:gd name="connsiteY7" fmla="*/ 130186 h 636335"/>
                          <a:gd name="connsiteX0" fmla="*/ 235073 w 550378"/>
                          <a:gd name="connsiteY0" fmla="*/ 130186 h 636335"/>
                          <a:gd name="connsiteX1" fmla="*/ 538693 w 550378"/>
                          <a:gd name="connsiteY1" fmla="*/ 539394 h 636335"/>
                          <a:gd name="connsiteX2" fmla="*/ 281524 w 550378"/>
                          <a:gd name="connsiteY2" fmla="*/ 392326 h 636335"/>
                          <a:gd name="connsiteX3" fmla="*/ 219929 w 550378"/>
                          <a:gd name="connsiteY3" fmla="*/ 370101 h 636335"/>
                          <a:gd name="connsiteX4" fmla="*/ 185004 w 550378"/>
                          <a:gd name="connsiteY4" fmla="*/ 478686 h 636335"/>
                          <a:gd name="connsiteX5" fmla="*/ 505516 w 550378"/>
                          <a:gd name="connsiteY5" fmla="*/ 634651 h 636335"/>
                          <a:gd name="connsiteX6" fmla="*/ 313392 w 550378"/>
                          <a:gd name="connsiteY6" fmla="*/ 6413 h 636335"/>
                          <a:gd name="connsiteX7" fmla="*/ 235073 w 550378"/>
                          <a:gd name="connsiteY7" fmla="*/ 130186 h 636335"/>
                          <a:gd name="connsiteX0" fmla="*/ 235073 w 520180"/>
                          <a:gd name="connsiteY0" fmla="*/ 130186 h 636335"/>
                          <a:gd name="connsiteX1" fmla="*/ 391213 w 520180"/>
                          <a:gd name="connsiteY1" fmla="*/ 410132 h 636335"/>
                          <a:gd name="connsiteX2" fmla="*/ 281524 w 520180"/>
                          <a:gd name="connsiteY2" fmla="*/ 392326 h 636335"/>
                          <a:gd name="connsiteX3" fmla="*/ 219929 w 520180"/>
                          <a:gd name="connsiteY3" fmla="*/ 370101 h 636335"/>
                          <a:gd name="connsiteX4" fmla="*/ 185004 w 520180"/>
                          <a:gd name="connsiteY4" fmla="*/ 478686 h 636335"/>
                          <a:gd name="connsiteX5" fmla="*/ 505516 w 520180"/>
                          <a:gd name="connsiteY5" fmla="*/ 634651 h 636335"/>
                          <a:gd name="connsiteX6" fmla="*/ 313392 w 520180"/>
                          <a:gd name="connsiteY6" fmla="*/ 6413 h 636335"/>
                          <a:gd name="connsiteX7" fmla="*/ 235073 w 520180"/>
                          <a:gd name="connsiteY7" fmla="*/ 130186 h 636335"/>
                          <a:gd name="connsiteX0" fmla="*/ 235073 w 520180"/>
                          <a:gd name="connsiteY0" fmla="*/ 130186 h 636335"/>
                          <a:gd name="connsiteX1" fmla="*/ 289675 w 520180"/>
                          <a:gd name="connsiteY1" fmla="*/ 360040 h 636335"/>
                          <a:gd name="connsiteX2" fmla="*/ 281524 w 520180"/>
                          <a:gd name="connsiteY2" fmla="*/ 392326 h 636335"/>
                          <a:gd name="connsiteX3" fmla="*/ 219929 w 520180"/>
                          <a:gd name="connsiteY3" fmla="*/ 370101 h 636335"/>
                          <a:gd name="connsiteX4" fmla="*/ 185004 w 520180"/>
                          <a:gd name="connsiteY4" fmla="*/ 478686 h 636335"/>
                          <a:gd name="connsiteX5" fmla="*/ 505516 w 520180"/>
                          <a:gd name="connsiteY5" fmla="*/ 634651 h 636335"/>
                          <a:gd name="connsiteX6" fmla="*/ 313392 w 520180"/>
                          <a:gd name="connsiteY6" fmla="*/ 6413 h 636335"/>
                          <a:gd name="connsiteX7" fmla="*/ 235073 w 520180"/>
                          <a:gd name="connsiteY7" fmla="*/ 130186 h 636335"/>
                          <a:gd name="connsiteX0" fmla="*/ 235073 w 521476"/>
                          <a:gd name="connsiteY0" fmla="*/ 130186 h 490729"/>
                          <a:gd name="connsiteX1" fmla="*/ 289675 w 521476"/>
                          <a:gd name="connsiteY1" fmla="*/ 360040 h 490729"/>
                          <a:gd name="connsiteX2" fmla="*/ 281524 w 521476"/>
                          <a:gd name="connsiteY2" fmla="*/ 392326 h 490729"/>
                          <a:gd name="connsiteX3" fmla="*/ 219929 w 521476"/>
                          <a:gd name="connsiteY3" fmla="*/ 370101 h 490729"/>
                          <a:gd name="connsiteX4" fmla="*/ 185004 w 521476"/>
                          <a:gd name="connsiteY4" fmla="*/ 478686 h 490729"/>
                          <a:gd name="connsiteX5" fmla="*/ 506865 w 521476"/>
                          <a:gd name="connsiteY5" fmla="*/ 468019 h 490729"/>
                          <a:gd name="connsiteX6" fmla="*/ 313392 w 521476"/>
                          <a:gd name="connsiteY6" fmla="*/ 6413 h 490729"/>
                          <a:gd name="connsiteX7" fmla="*/ 235073 w 521476"/>
                          <a:gd name="connsiteY7" fmla="*/ 130186 h 490729"/>
                          <a:gd name="connsiteX0" fmla="*/ 235073 w 510414"/>
                          <a:gd name="connsiteY0" fmla="*/ 130186 h 490729"/>
                          <a:gd name="connsiteX1" fmla="*/ 289675 w 510414"/>
                          <a:gd name="connsiteY1" fmla="*/ 360040 h 490729"/>
                          <a:gd name="connsiteX2" fmla="*/ 281524 w 510414"/>
                          <a:gd name="connsiteY2" fmla="*/ 392326 h 490729"/>
                          <a:gd name="connsiteX3" fmla="*/ 219929 w 510414"/>
                          <a:gd name="connsiteY3" fmla="*/ 370101 h 490729"/>
                          <a:gd name="connsiteX4" fmla="*/ 185004 w 510414"/>
                          <a:gd name="connsiteY4" fmla="*/ 478686 h 490729"/>
                          <a:gd name="connsiteX5" fmla="*/ 506865 w 510414"/>
                          <a:gd name="connsiteY5" fmla="*/ 468019 h 490729"/>
                          <a:gd name="connsiteX6" fmla="*/ 313392 w 510414"/>
                          <a:gd name="connsiteY6" fmla="*/ 6413 h 490729"/>
                          <a:gd name="connsiteX7" fmla="*/ 235073 w 510414"/>
                          <a:gd name="connsiteY7" fmla="*/ 130186 h 490729"/>
                          <a:gd name="connsiteX0" fmla="*/ 235073 w 512719"/>
                          <a:gd name="connsiteY0" fmla="*/ 130186 h 490729"/>
                          <a:gd name="connsiteX1" fmla="*/ 289675 w 512719"/>
                          <a:gd name="connsiteY1" fmla="*/ 360040 h 490729"/>
                          <a:gd name="connsiteX2" fmla="*/ 281524 w 512719"/>
                          <a:gd name="connsiteY2" fmla="*/ 392326 h 490729"/>
                          <a:gd name="connsiteX3" fmla="*/ 219929 w 512719"/>
                          <a:gd name="connsiteY3" fmla="*/ 370101 h 490729"/>
                          <a:gd name="connsiteX4" fmla="*/ 185004 w 512719"/>
                          <a:gd name="connsiteY4" fmla="*/ 478686 h 490729"/>
                          <a:gd name="connsiteX5" fmla="*/ 506865 w 512719"/>
                          <a:gd name="connsiteY5" fmla="*/ 468019 h 490729"/>
                          <a:gd name="connsiteX6" fmla="*/ 313392 w 512719"/>
                          <a:gd name="connsiteY6" fmla="*/ 6413 h 490729"/>
                          <a:gd name="connsiteX7" fmla="*/ 235073 w 512719"/>
                          <a:gd name="connsiteY7" fmla="*/ 130186 h 490729"/>
                          <a:gd name="connsiteX0" fmla="*/ 235073 w 511644"/>
                          <a:gd name="connsiteY0" fmla="*/ 130186 h 490729"/>
                          <a:gd name="connsiteX1" fmla="*/ 289675 w 511644"/>
                          <a:gd name="connsiteY1" fmla="*/ 360040 h 490729"/>
                          <a:gd name="connsiteX2" fmla="*/ 281524 w 511644"/>
                          <a:gd name="connsiteY2" fmla="*/ 392326 h 490729"/>
                          <a:gd name="connsiteX3" fmla="*/ 219929 w 511644"/>
                          <a:gd name="connsiteY3" fmla="*/ 370101 h 490729"/>
                          <a:gd name="connsiteX4" fmla="*/ 185004 w 511644"/>
                          <a:gd name="connsiteY4" fmla="*/ 478686 h 490729"/>
                          <a:gd name="connsiteX5" fmla="*/ 506865 w 511644"/>
                          <a:gd name="connsiteY5" fmla="*/ 468019 h 490729"/>
                          <a:gd name="connsiteX6" fmla="*/ 313392 w 511644"/>
                          <a:gd name="connsiteY6" fmla="*/ 6413 h 490729"/>
                          <a:gd name="connsiteX7" fmla="*/ 235073 w 511644"/>
                          <a:gd name="connsiteY7" fmla="*/ 130186 h 490729"/>
                          <a:gd name="connsiteX0" fmla="*/ 235073 w 463572"/>
                          <a:gd name="connsiteY0" fmla="*/ 130186 h 486557"/>
                          <a:gd name="connsiteX1" fmla="*/ 289675 w 463572"/>
                          <a:gd name="connsiteY1" fmla="*/ 360040 h 486557"/>
                          <a:gd name="connsiteX2" fmla="*/ 281524 w 463572"/>
                          <a:gd name="connsiteY2" fmla="*/ 392326 h 486557"/>
                          <a:gd name="connsiteX3" fmla="*/ 219929 w 463572"/>
                          <a:gd name="connsiteY3" fmla="*/ 370101 h 486557"/>
                          <a:gd name="connsiteX4" fmla="*/ 185004 w 463572"/>
                          <a:gd name="connsiteY4" fmla="*/ 478686 h 486557"/>
                          <a:gd name="connsiteX5" fmla="*/ 457417 w 463572"/>
                          <a:gd name="connsiteY5" fmla="*/ 404848 h 486557"/>
                          <a:gd name="connsiteX6" fmla="*/ 313392 w 463572"/>
                          <a:gd name="connsiteY6" fmla="*/ 6413 h 486557"/>
                          <a:gd name="connsiteX7" fmla="*/ 235073 w 463572"/>
                          <a:gd name="connsiteY7" fmla="*/ 130186 h 486557"/>
                          <a:gd name="connsiteX0" fmla="*/ 235073 w 484392"/>
                          <a:gd name="connsiteY0" fmla="*/ 130186 h 486557"/>
                          <a:gd name="connsiteX1" fmla="*/ 289675 w 484392"/>
                          <a:gd name="connsiteY1" fmla="*/ 360040 h 486557"/>
                          <a:gd name="connsiteX2" fmla="*/ 281524 w 484392"/>
                          <a:gd name="connsiteY2" fmla="*/ 392326 h 486557"/>
                          <a:gd name="connsiteX3" fmla="*/ 219929 w 484392"/>
                          <a:gd name="connsiteY3" fmla="*/ 370101 h 486557"/>
                          <a:gd name="connsiteX4" fmla="*/ 185004 w 484392"/>
                          <a:gd name="connsiteY4" fmla="*/ 478686 h 486557"/>
                          <a:gd name="connsiteX5" fmla="*/ 457417 w 484392"/>
                          <a:gd name="connsiteY5" fmla="*/ 404848 h 486557"/>
                          <a:gd name="connsiteX6" fmla="*/ 458183 w 484392"/>
                          <a:gd name="connsiteY6" fmla="*/ 393314 h 486557"/>
                          <a:gd name="connsiteX7" fmla="*/ 313392 w 484392"/>
                          <a:gd name="connsiteY7" fmla="*/ 6413 h 486557"/>
                          <a:gd name="connsiteX8" fmla="*/ 235073 w 484392"/>
                          <a:gd name="connsiteY8" fmla="*/ 130186 h 486557"/>
                          <a:gd name="connsiteX0" fmla="*/ 235073 w 459806"/>
                          <a:gd name="connsiteY0" fmla="*/ 130186 h 486557"/>
                          <a:gd name="connsiteX1" fmla="*/ 289675 w 459806"/>
                          <a:gd name="connsiteY1" fmla="*/ 360040 h 486557"/>
                          <a:gd name="connsiteX2" fmla="*/ 281524 w 459806"/>
                          <a:gd name="connsiteY2" fmla="*/ 392326 h 486557"/>
                          <a:gd name="connsiteX3" fmla="*/ 219929 w 459806"/>
                          <a:gd name="connsiteY3" fmla="*/ 370101 h 486557"/>
                          <a:gd name="connsiteX4" fmla="*/ 185004 w 459806"/>
                          <a:gd name="connsiteY4" fmla="*/ 478686 h 486557"/>
                          <a:gd name="connsiteX5" fmla="*/ 457417 w 459806"/>
                          <a:gd name="connsiteY5" fmla="*/ 404848 h 486557"/>
                          <a:gd name="connsiteX6" fmla="*/ 313392 w 459806"/>
                          <a:gd name="connsiteY6" fmla="*/ 6413 h 486557"/>
                          <a:gd name="connsiteX7" fmla="*/ 235073 w 459806"/>
                          <a:gd name="connsiteY7" fmla="*/ 130186 h 486557"/>
                          <a:gd name="connsiteX0" fmla="*/ 235073 w 321353"/>
                          <a:gd name="connsiteY0" fmla="*/ 130186 h 483717"/>
                          <a:gd name="connsiteX1" fmla="*/ 289675 w 321353"/>
                          <a:gd name="connsiteY1" fmla="*/ 360040 h 483717"/>
                          <a:gd name="connsiteX2" fmla="*/ 281524 w 321353"/>
                          <a:gd name="connsiteY2" fmla="*/ 392326 h 483717"/>
                          <a:gd name="connsiteX3" fmla="*/ 219929 w 321353"/>
                          <a:gd name="connsiteY3" fmla="*/ 370101 h 483717"/>
                          <a:gd name="connsiteX4" fmla="*/ 185004 w 321353"/>
                          <a:gd name="connsiteY4" fmla="*/ 478686 h 483717"/>
                          <a:gd name="connsiteX5" fmla="*/ 313392 w 321353"/>
                          <a:gd name="connsiteY5" fmla="*/ 6413 h 483717"/>
                          <a:gd name="connsiteX6" fmla="*/ 235073 w 321353"/>
                          <a:gd name="connsiteY6" fmla="*/ 130186 h 483717"/>
                          <a:gd name="connsiteX0" fmla="*/ 235073 w 440178"/>
                          <a:gd name="connsiteY0" fmla="*/ 130186 h 483716"/>
                          <a:gd name="connsiteX1" fmla="*/ 289675 w 440178"/>
                          <a:gd name="connsiteY1" fmla="*/ 360040 h 483716"/>
                          <a:gd name="connsiteX2" fmla="*/ 281524 w 440178"/>
                          <a:gd name="connsiteY2" fmla="*/ 392326 h 483716"/>
                          <a:gd name="connsiteX3" fmla="*/ 219929 w 440178"/>
                          <a:gd name="connsiteY3" fmla="*/ 370101 h 483716"/>
                          <a:gd name="connsiteX4" fmla="*/ 185004 w 440178"/>
                          <a:gd name="connsiteY4" fmla="*/ 478686 h 483716"/>
                          <a:gd name="connsiteX5" fmla="*/ 313392 w 440178"/>
                          <a:gd name="connsiteY5" fmla="*/ 6413 h 483716"/>
                          <a:gd name="connsiteX6" fmla="*/ 235073 w 440178"/>
                          <a:gd name="connsiteY6" fmla="*/ 130186 h 483716"/>
                          <a:gd name="connsiteX0" fmla="*/ 235073 w 465232"/>
                          <a:gd name="connsiteY0" fmla="*/ 130186 h 483716"/>
                          <a:gd name="connsiteX1" fmla="*/ 289675 w 465232"/>
                          <a:gd name="connsiteY1" fmla="*/ 360040 h 483716"/>
                          <a:gd name="connsiteX2" fmla="*/ 281524 w 465232"/>
                          <a:gd name="connsiteY2" fmla="*/ 392326 h 483716"/>
                          <a:gd name="connsiteX3" fmla="*/ 219929 w 465232"/>
                          <a:gd name="connsiteY3" fmla="*/ 370101 h 483716"/>
                          <a:gd name="connsiteX4" fmla="*/ 185004 w 465232"/>
                          <a:gd name="connsiteY4" fmla="*/ 478686 h 483716"/>
                          <a:gd name="connsiteX5" fmla="*/ 313392 w 465232"/>
                          <a:gd name="connsiteY5" fmla="*/ 6413 h 483716"/>
                          <a:gd name="connsiteX6" fmla="*/ 235073 w 465232"/>
                          <a:gd name="connsiteY6" fmla="*/ 130186 h 483716"/>
                          <a:gd name="connsiteX0" fmla="*/ 235073 w 465232"/>
                          <a:gd name="connsiteY0" fmla="*/ 130186 h 483716"/>
                          <a:gd name="connsiteX1" fmla="*/ 289675 w 465232"/>
                          <a:gd name="connsiteY1" fmla="*/ 360040 h 483716"/>
                          <a:gd name="connsiteX2" fmla="*/ 281524 w 465232"/>
                          <a:gd name="connsiteY2" fmla="*/ 392326 h 483716"/>
                          <a:gd name="connsiteX3" fmla="*/ 219929 w 465232"/>
                          <a:gd name="connsiteY3" fmla="*/ 370101 h 483716"/>
                          <a:gd name="connsiteX4" fmla="*/ 185004 w 465232"/>
                          <a:gd name="connsiteY4" fmla="*/ 478686 h 483716"/>
                          <a:gd name="connsiteX5" fmla="*/ 313392 w 465232"/>
                          <a:gd name="connsiteY5" fmla="*/ 6413 h 483716"/>
                          <a:gd name="connsiteX6" fmla="*/ 235073 w 465232"/>
                          <a:gd name="connsiteY6" fmla="*/ 130186 h 483716"/>
                          <a:gd name="connsiteX0" fmla="*/ 235073 w 465232"/>
                          <a:gd name="connsiteY0" fmla="*/ 130186 h 483716"/>
                          <a:gd name="connsiteX1" fmla="*/ 289675 w 465232"/>
                          <a:gd name="connsiteY1" fmla="*/ 360040 h 483716"/>
                          <a:gd name="connsiteX2" fmla="*/ 219929 w 465232"/>
                          <a:gd name="connsiteY2" fmla="*/ 370101 h 483716"/>
                          <a:gd name="connsiteX3" fmla="*/ 185004 w 465232"/>
                          <a:gd name="connsiteY3" fmla="*/ 478686 h 483716"/>
                          <a:gd name="connsiteX4" fmla="*/ 313392 w 465232"/>
                          <a:gd name="connsiteY4" fmla="*/ 6413 h 483716"/>
                          <a:gd name="connsiteX5" fmla="*/ 235073 w 465232"/>
                          <a:gd name="connsiteY5" fmla="*/ 130186 h 483716"/>
                          <a:gd name="connsiteX0" fmla="*/ 236526 w 466685"/>
                          <a:gd name="connsiteY0" fmla="*/ 130186 h 483851"/>
                          <a:gd name="connsiteX1" fmla="*/ 291128 w 466685"/>
                          <a:gd name="connsiteY1" fmla="*/ 360040 h 483851"/>
                          <a:gd name="connsiteX2" fmla="*/ 217278 w 466685"/>
                          <a:gd name="connsiteY2" fmla="*/ 376801 h 483851"/>
                          <a:gd name="connsiteX3" fmla="*/ 186457 w 466685"/>
                          <a:gd name="connsiteY3" fmla="*/ 478686 h 483851"/>
                          <a:gd name="connsiteX4" fmla="*/ 314845 w 466685"/>
                          <a:gd name="connsiteY4" fmla="*/ 6413 h 483851"/>
                          <a:gd name="connsiteX5" fmla="*/ 236526 w 466685"/>
                          <a:gd name="connsiteY5" fmla="*/ 130186 h 483851"/>
                          <a:gd name="connsiteX0" fmla="*/ 187481 w 417640"/>
                          <a:gd name="connsiteY0" fmla="*/ 130186 h 507069"/>
                          <a:gd name="connsiteX1" fmla="*/ 242083 w 417640"/>
                          <a:gd name="connsiteY1" fmla="*/ 360040 h 507069"/>
                          <a:gd name="connsiteX2" fmla="*/ 168233 w 417640"/>
                          <a:gd name="connsiteY2" fmla="*/ 376801 h 507069"/>
                          <a:gd name="connsiteX3" fmla="*/ 137412 w 417640"/>
                          <a:gd name="connsiteY3" fmla="*/ 478686 h 507069"/>
                          <a:gd name="connsiteX4" fmla="*/ 265800 w 417640"/>
                          <a:gd name="connsiteY4" fmla="*/ 6413 h 507069"/>
                          <a:gd name="connsiteX5" fmla="*/ 187481 w 417640"/>
                          <a:gd name="connsiteY5" fmla="*/ 130186 h 507069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37449 w 467608"/>
                          <a:gd name="connsiteY0" fmla="*/ 130186 h 514858"/>
                          <a:gd name="connsiteX1" fmla="*/ 266991 w 467608"/>
                          <a:gd name="connsiteY1" fmla="*/ 370112 h 514858"/>
                          <a:gd name="connsiteX2" fmla="*/ 182747 w 467608"/>
                          <a:gd name="connsiteY2" fmla="*/ 378144 h 514858"/>
                          <a:gd name="connsiteX3" fmla="*/ 187380 w 467608"/>
                          <a:gd name="connsiteY3" fmla="*/ 478686 h 514858"/>
                          <a:gd name="connsiteX4" fmla="*/ 315768 w 467608"/>
                          <a:gd name="connsiteY4" fmla="*/ 6413 h 514858"/>
                          <a:gd name="connsiteX5" fmla="*/ 237449 w 467608"/>
                          <a:gd name="connsiteY5" fmla="*/ 130186 h 514858"/>
                          <a:gd name="connsiteX0" fmla="*/ 222501 w 452660"/>
                          <a:gd name="connsiteY0" fmla="*/ 130186 h 517959"/>
                          <a:gd name="connsiteX1" fmla="*/ 252043 w 452660"/>
                          <a:gd name="connsiteY1" fmla="*/ 370112 h 517959"/>
                          <a:gd name="connsiteX2" fmla="*/ 167799 w 452660"/>
                          <a:gd name="connsiteY2" fmla="*/ 378144 h 517959"/>
                          <a:gd name="connsiteX3" fmla="*/ 172432 w 452660"/>
                          <a:gd name="connsiteY3" fmla="*/ 478686 h 517959"/>
                          <a:gd name="connsiteX4" fmla="*/ 300820 w 452660"/>
                          <a:gd name="connsiteY4" fmla="*/ 6413 h 517959"/>
                          <a:gd name="connsiteX5" fmla="*/ 222501 w 452660"/>
                          <a:gd name="connsiteY5" fmla="*/ 130186 h 517959"/>
                          <a:gd name="connsiteX0" fmla="*/ 222500 w 452659"/>
                          <a:gd name="connsiteY0" fmla="*/ 130186 h 517959"/>
                          <a:gd name="connsiteX1" fmla="*/ 252042 w 452659"/>
                          <a:gd name="connsiteY1" fmla="*/ 370112 h 517959"/>
                          <a:gd name="connsiteX2" fmla="*/ 167798 w 452659"/>
                          <a:gd name="connsiteY2" fmla="*/ 378144 h 517959"/>
                          <a:gd name="connsiteX3" fmla="*/ 172431 w 452659"/>
                          <a:gd name="connsiteY3" fmla="*/ 478686 h 517959"/>
                          <a:gd name="connsiteX4" fmla="*/ 300819 w 452659"/>
                          <a:gd name="connsiteY4" fmla="*/ 6413 h 517959"/>
                          <a:gd name="connsiteX5" fmla="*/ 222500 w 452659"/>
                          <a:gd name="connsiteY5" fmla="*/ 130186 h 517959"/>
                          <a:gd name="connsiteX0" fmla="*/ 178753 w 430170"/>
                          <a:gd name="connsiteY0" fmla="*/ 130186 h 507568"/>
                          <a:gd name="connsiteX1" fmla="*/ 208295 w 430170"/>
                          <a:gd name="connsiteY1" fmla="*/ 370112 h 507568"/>
                          <a:gd name="connsiteX2" fmla="*/ 124051 w 430170"/>
                          <a:gd name="connsiteY2" fmla="*/ 378144 h 507568"/>
                          <a:gd name="connsiteX3" fmla="*/ 205066 w 430170"/>
                          <a:gd name="connsiteY3" fmla="*/ 467065 h 507568"/>
                          <a:gd name="connsiteX4" fmla="*/ 257072 w 430170"/>
                          <a:gd name="connsiteY4" fmla="*/ 6413 h 507568"/>
                          <a:gd name="connsiteX5" fmla="*/ 178753 w 430170"/>
                          <a:gd name="connsiteY5" fmla="*/ 130186 h 507568"/>
                          <a:gd name="connsiteX0" fmla="*/ 178753 w 419885"/>
                          <a:gd name="connsiteY0" fmla="*/ 130186 h 507568"/>
                          <a:gd name="connsiteX1" fmla="*/ 208295 w 419885"/>
                          <a:gd name="connsiteY1" fmla="*/ 370112 h 507568"/>
                          <a:gd name="connsiteX2" fmla="*/ 124051 w 419885"/>
                          <a:gd name="connsiteY2" fmla="*/ 378144 h 507568"/>
                          <a:gd name="connsiteX3" fmla="*/ 205066 w 419885"/>
                          <a:gd name="connsiteY3" fmla="*/ 467065 h 507568"/>
                          <a:gd name="connsiteX4" fmla="*/ 257072 w 419885"/>
                          <a:gd name="connsiteY4" fmla="*/ 6413 h 507568"/>
                          <a:gd name="connsiteX5" fmla="*/ 178753 w 419885"/>
                          <a:gd name="connsiteY5" fmla="*/ 130186 h 507568"/>
                          <a:gd name="connsiteX0" fmla="*/ 178753 w 413808"/>
                          <a:gd name="connsiteY0" fmla="*/ 130186 h 507568"/>
                          <a:gd name="connsiteX1" fmla="*/ 208295 w 413808"/>
                          <a:gd name="connsiteY1" fmla="*/ 370112 h 507568"/>
                          <a:gd name="connsiteX2" fmla="*/ 124051 w 413808"/>
                          <a:gd name="connsiteY2" fmla="*/ 378144 h 507568"/>
                          <a:gd name="connsiteX3" fmla="*/ 205066 w 413808"/>
                          <a:gd name="connsiteY3" fmla="*/ 467065 h 507568"/>
                          <a:gd name="connsiteX4" fmla="*/ 257072 w 413808"/>
                          <a:gd name="connsiteY4" fmla="*/ 6413 h 507568"/>
                          <a:gd name="connsiteX5" fmla="*/ 178753 w 413808"/>
                          <a:gd name="connsiteY5" fmla="*/ 130186 h 507568"/>
                          <a:gd name="connsiteX0" fmla="*/ 199224 w 434279"/>
                          <a:gd name="connsiteY0" fmla="*/ 130186 h 514984"/>
                          <a:gd name="connsiteX1" fmla="*/ 228766 w 434279"/>
                          <a:gd name="connsiteY1" fmla="*/ 370112 h 514984"/>
                          <a:gd name="connsiteX2" fmla="*/ 144522 w 434279"/>
                          <a:gd name="connsiteY2" fmla="*/ 378144 h 514984"/>
                          <a:gd name="connsiteX3" fmla="*/ 225537 w 434279"/>
                          <a:gd name="connsiteY3" fmla="*/ 467065 h 514984"/>
                          <a:gd name="connsiteX4" fmla="*/ 277543 w 434279"/>
                          <a:gd name="connsiteY4" fmla="*/ 6413 h 514984"/>
                          <a:gd name="connsiteX5" fmla="*/ 199224 w 434279"/>
                          <a:gd name="connsiteY5" fmla="*/ 130186 h 514984"/>
                          <a:gd name="connsiteX0" fmla="*/ 179305 w 425253"/>
                          <a:gd name="connsiteY0" fmla="*/ 130186 h 509876"/>
                          <a:gd name="connsiteX1" fmla="*/ 208847 w 425253"/>
                          <a:gd name="connsiteY1" fmla="*/ 370112 h 509876"/>
                          <a:gd name="connsiteX2" fmla="*/ 124603 w 425253"/>
                          <a:gd name="connsiteY2" fmla="*/ 378144 h 509876"/>
                          <a:gd name="connsiteX3" fmla="*/ 243810 w 425253"/>
                          <a:gd name="connsiteY3" fmla="*/ 461255 h 509876"/>
                          <a:gd name="connsiteX4" fmla="*/ 257624 w 425253"/>
                          <a:gd name="connsiteY4" fmla="*/ 6413 h 509876"/>
                          <a:gd name="connsiteX5" fmla="*/ 179305 w 425253"/>
                          <a:gd name="connsiteY5" fmla="*/ 130186 h 509876"/>
                          <a:gd name="connsiteX0" fmla="*/ 179305 w 414064"/>
                          <a:gd name="connsiteY0" fmla="*/ 130186 h 509876"/>
                          <a:gd name="connsiteX1" fmla="*/ 208847 w 414064"/>
                          <a:gd name="connsiteY1" fmla="*/ 370112 h 509876"/>
                          <a:gd name="connsiteX2" fmla="*/ 124603 w 414064"/>
                          <a:gd name="connsiteY2" fmla="*/ 378144 h 509876"/>
                          <a:gd name="connsiteX3" fmla="*/ 243810 w 414064"/>
                          <a:gd name="connsiteY3" fmla="*/ 461255 h 509876"/>
                          <a:gd name="connsiteX4" fmla="*/ 257624 w 414064"/>
                          <a:gd name="connsiteY4" fmla="*/ 6413 h 509876"/>
                          <a:gd name="connsiteX5" fmla="*/ 179305 w 414064"/>
                          <a:gd name="connsiteY5" fmla="*/ 130186 h 509876"/>
                          <a:gd name="connsiteX0" fmla="*/ 179305 w 409086"/>
                          <a:gd name="connsiteY0" fmla="*/ 130186 h 509876"/>
                          <a:gd name="connsiteX1" fmla="*/ 208847 w 409086"/>
                          <a:gd name="connsiteY1" fmla="*/ 370112 h 509876"/>
                          <a:gd name="connsiteX2" fmla="*/ 124603 w 409086"/>
                          <a:gd name="connsiteY2" fmla="*/ 378144 h 509876"/>
                          <a:gd name="connsiteX3" fmla="*/ 243810 w 409086"/>
                          <a:gd name="connsiteY3" fmla="*/ 461255 h 509876"/>
                          <a:gd name="connsiteX4" fmla="*/ 257624 w 409086"/>
                          <a:gd name="connsiteY4" fmla="*/ 6413 h 509876"/>
                          <a:gd name="connsiteX5" fmla="*/ 179305 w 409086"/>
                          <a:gd name="connsiteY5" fmla="*/ 130186 h 509876"/>
                          <a:gd name="connsiteX0" fmla="*/ 179305 w 409086"/>
                          <a:gd name="connsiteY0" fmla="*/ 135278 h 514968"/>
                          <a:gd name="connsiteX1" fmla="*/ 208847 w 409086"/>
                          <a:gd name="connsiteY1" fmla="*/ 375204 h 514968"/>
                          <a:gd name="connsiteX2" fmla="*/ 124603 w 409086"/>
                          <a:gd name="connsiteY2" fmla="*/ 383236 h 514968"/>
                          <a:gd name="connsiteX3" fmla="*/ 243810 w 409086"/>
                          <a:gd name="connsiteY3" fmla="*/ 466347 h 514968"/>
                          <a:gd name="connsiteX4" fmla="*/ 257624 w 409086"/>
                          <a:gd name="connsiteY4" fmla="*/ 11505 h 514968"/>
                          <a:gd name="connsiteX5" fmla="*/ 179305 w 409086"/>
                          <a:gd name="connsiteY5" fmla="*/ 135278 h 514968"/>
                          <a:gd name="connsiteX0" fmla="*/ 171780 w 405935"/>
                          <a:gd name="connsiteY0" fmla="*/ 135278 h 501648"/>
                          <a:gd name="connsiteX1" fmla="*/ 201322 w 405935"/>
                          <a:gd name="connsiteY1" fmla="*/ 375204 h 501648"/>
                          <a:gd name="connsiteX2" fmla="*/ 117078 w 405935"/>
                          <a:gd name="connsiteY2" fmla="*/ 383236 h 501648"/>
                          <a:gd name="connsiteX3" fmla="*/ 251937 w 405935"/>
                          <a:gd name="connsiteY3" fmla="*/ 451079 h 501648"/>
                          <a:gd name="connsiteX4" fmla="*/ 250099 w 405935"/>
                          <a:gd name="connsiteY4" fmla="*/ 11505 h 501648"/>
                          <a:gd name="connsiteX5" fmla="*/ 171780 w 405935"/>
                          <a:gd name="connsiteY5" fmla="*/ 135278 h 501648"/>
                          <a:gd name="connsiteX0" fmla="*/ 171780 w 387155"/>
                          <a:gd name="connsiteY0" fmla="*/ 135278 h 501648"/>
                          <a:gd name="connsiteX1" fmla="*/ 201322 w 387155"/>
                          <a:gd name="connsiteY1" fmla="*/ 375204 h 501648"/>
                          <a:gd name="connsiteX2" fmla="*/ 117078 w 387155"/>
                          <a:gd name="connsiteY2" fmla="*/ 383236 h 501648"/>
                          <a:gd name="connsiteX3" fmla="*/ 251937 w 387155"/>
                          <a:gd name="connsiteY3" fmla="*/ 451079 h 501648"/>
                          <a:gd name="connsiteX4" fmla="*/ 250099 w 387155"/>
                          <a:gd name="connsiteY4" fmla="*/ 11505 h 501648"/>
                          <a:gd name="connsiteX5" fmla="*/ 171780 w 387155"/>
                          <a:gd name="connsiteY5" fmla="*/ 135278 h 501648"/>
                          <a:gd name="connsiteX0" fmla="*/ 171780 w 387155"/>
                          <a:gd name="connsiteY0" fmla="*/ 135278 h 501648"/>
                          <a:gd name="connsiteX1" fmla="*/ 201322 w 387155"/>
                          <a:gd name="connsiteY1" fmla="*/ 375204 h 501648"/>
                          <a:gd name="connsiteX2" fmla="*/ 117078 w 387155"/>
                          <a:gd name="connsiteY2" fmla="*/ 383236 h 501648"/>
                          <a:gd name="connsiteX3" fmla="*/ 251937 w 387155"/>
                          <a:gd name="connsiteY3" fmla="*/ 451079 h 501648"/>
                          <a:gd name="connsiteX4" fmla="*/ 250099 w 387155"/>
                          <a:gd name="connsiteY4" fmla="*/ 11505 h 501648"/>
                          <a:gd name="connsiteX5" fmla="*/ 171780 w 387155"/>
                          <a:gd name="connsiteY5" fmla="*/ 135278 h 501648"/>
                          <a:gd name="connsiteX0" fmla="*/ 171780 w 382554"/>
                          <a:gd name="connsiteY0" fmla="*/ 135278 h 501648"/>
                          <a:gd name="connsiteX1" fmla="*/ 201322 w 382554"/>
                          <a:gd name="connsiteY1" fmla="*/ 375204 h 501648"/>
                          <a:gd name="connsiteX2" fmla="*/ 117078 w 382554"/>
                          <a:gd name="connsiteY2" fmla="*/ 383236 h 501648"/>
                          <a:gd name="connsiteX3" fmla="*/ 251937 w 382554"/>
                          <a:gd name="connsiteY3" fmla="*/ 451079 h 501648"/>
                          <a:gd name="connsiteX4" fmla="*/ 250099 w 382554"/>
                          <a:gd name="connsiteY4" fmla="*/ 11505 h 501648"/>
                          <a:gd name="connsiteX5" fmla="*/ 171780 w 382554"/>
                          <a:gd name="connsiteY5" fmla="*/ 135278 h 501648"/>
                          <a:gd name="connsiteX0" fmla="*/ 171780 w 387623"/>
                          <a:gd name="connsiteY0" fmla="*/ 135278 h 501648"/>
                          <a:gd name="connsiteX1" fmla="*/ 201322 w 387623"/>
                          <a:gd name="connsiteY1" fmla="*/ 375204 h 501648"/>
                          <a:gd name="connsiteX2" fmla="*/ 117078 w 387623"/>
                          <a:gd name="connsiteY2" fmla="*/ 383236 h 501648"/>
                          <a:gd name="connsiteX3" fmla="*/ 251937 w 387623"/>
                          <a:gd name="connsiteY3" fmla="*/ 451079 h 501648"/>
                          <a:gd name="connsiteX4" fmla="*/ 250099 w 387623"/>
                          <a:gd name="connsiteY4" fmla="*/ 11505 h 501648"/>
                          <a:gd name="connsiteX5" fmla="*/ 171780 w 387623"/>
                          <a:gd name="connsiteY5" fmla="*/ 135278 h 501648"/>
                          <a:gd name="connsiteX0" fmla="*/ 110313 w 326156"/>
                          <a:gd name="connsiteY0" fmla="*/ 135278 h 536419"/>
                          <a:gd name="connsiteX1" fmla="*/ 139855 w 326156"/>
                          <a:gd name="connsiteY1" fmla="*/ 375204 h 536419"/>
                          <a:gd name="connsiteX2" fmla="*/ 55611 w 326156"/>
                          <a:gd name="connsiteY2" fmla="*/ 383236 h 536419"/>
                          <a:gd name="connsiteX3" fmla="*/ 190470 w 326156"/>
                          <a:gd name="connsiteY3" fmla="*/ 451079 h 536419"/>
                          <a:gd name="connsiteX4" fmla="*/ 188632 w 326156"/>
                          <a:gd name="connsiteY4" fmla="*/ 11505 h 536419"/>
                          <a:gd name="connsiteX5" fmla="*/ 110313 w 326156"/>
                          <a:gd name="connsiteY5" fmla="*/ 135278 h 536419"/>
                          <a:gd name="connsiteX0" fmla="*/ 109193 w 325036"/>
                          <a:gd name="connsiteY0" fmla="*/ 135278 h 543850"/>
                          <a:gd name="connsiteX1" fmla="*/ 138735 w 325036"/>
                          <a:gd name="connsiteY1" fmla="*/ 375204 h 543850"/>
                          <a:gd name="connsiteX2" fmla="*/ 54491 w 325036"/>
                          <a:gd name="connsiteY2" fmla="*/ 383236 h 543850"/>
                          <a:gd name="connsiteX3" fmla="*/ 189350 w 325036"/>
                          <a:gd name="connsiteY3" fmla="*/ 451079 h 543850"/>
                          <a:gd name="connsiteX4" fmla="*/ 187512 w 325036"/>
                          <a:gd name="connsiteY4" fmla="*/ 11505 h 543850"/>
                          <a:gd name="connsiteX5" fmla="*/ 109193 w 325036"/>
                          <a:gd name="connsiteY5" fmla="*/ 135278 h 543850"/>
                          <a:gd name="connsiteX0" fmla="*/ 104282 w 328285"/>
                          <a:gd name="connsiteY0" fmla="*/ 135278 h 557282"/>
                          <a:gd name="connsiteX1" fmla="*/ 133824 w 328285"/>
                          <a:gd name="connsiteY1" fmla="*/ 375204 h 557282"/>
                          <a:gd name="connsiteX2" fmla="*/ 49580 w 328285"/>
                          <a:gd name="connsiteY2" fmla="*/ 383236 h 557282"/>
                          <a:gd name="connsiteX3" fmla="*/ 209350 w 328285"/>
                          <a:gd name="connsiteY3" fmla="*/ 467551 h 557282"/>
                          <a:gd name="connsiteX4" fmla="*/ 182601 w 328285"/>
                          <a:gd name="connsiteY4" fmla="*/ 11505 h 557282"/>
                          <a:gd name="connsiteX5" fmla="*/ 104282 w 328285"/>
                          <a:gd name="connsiteY5" fmla="*/ 135278 h 557282"/>
                          <a:gd name="connsiteX0" fmla="*/ 106148 w 326784"/>
                          <a:gd name="connsiteY0" fmla="*/ 135278 h 551885"/>
                          <a:gd name="connsiteX1" fmla="*/ 135690 w 326784"/>
                          <a:gd name="connsiteY1" fmla="*/ 375204 h 551885"/>
                          <a:gd name="connsiteX2" fmla="*/ 51446 w 326784"/>
                          <a:gd name="connsiteY2" fmla="*/ 383236 h 551885"/>
                          <a:gd name="connsiteX3" fmla="*/ 201252 w 326784"/>
                          <a:gd name="connsiteY3" fmla="*/ 460962 h 551885"/>
                          <a:gd name="connsiteX4" fmla="*/ 184467 w 326784"/>
                          <a:gd name="connsiteY4" fmla="*/ 11505 h 551885"/>
                          <a:gd name="connsiteX5" fmla="*/ 106148 w 326784"/>
                          <a:gd name="connsiteY5" fmla="*/ 135278 h 551885"/>
                          <a:gd name="connsiteX0" fmla="*/ 182897 w 326784"/>
                          <a:gd name="connsiteY0" fmla="*/ 246591 h 546095"/>
                          <a:gd name="connsiteX1" fmla="*/ 135690 w 326784"/>
                          <a:gd name="connsiteY1" fmla="*/ 369414 h 546095"/>
                          <a:gd name="connsiteX2" fmla="*/ 51446 w 326784"/>
                          <a:gd name="connsiteY2" fmla="*/ 377446 h 546095"/>
                          <a:gd name="connsiteX3" fmla="*/ 201252 w 326784"/>
                          <a:gd name="connsiteY3" fmla="*/ 455172 h 546095"/>
                          <a:gd name="connsiteX4" fmla="*/ 184467 w 326784"/>
                          <a:gd name="connsiteY4" fmla="*/ 5715 h 546095"/>
                          <a:gd name="connsiteX5" fmla="*/ 182897 w 326784"/>
                          <a:gd name="connsiteY5" fmla="*/ 246591 h 546095"/>
                          <a:gd name="connsiteX0" fmla="*/ 182897 w 326784"/>
                          <a:gd name="connsiteY0" fmla="*/ 246591 h 546095"/>
                          <a:gd name="connsiteX1" fmla="*/ 135690 w 326784"/>
                          <a:gd name="connsiteY1" fmla="*/ 369414 h 546095"/>
                          <a:gd name="connsiteX2" fmla="*/ 51446 w 326784"/>
                          <a:gd name="connsiteY2" fmla="*/ 377446 h 546095"/>
                          <a:gd name="connsiteX3" fmla="*/ 201252 w 326784"/>
                          <a:gd name="connsiteY3" fmla="*/ 455172 h 546095"/>
                          <a:gd name="connsiteX4" fmla="*/ 184467 w 326784"/>
                          <a:gd name="connsiteY4" fmla="*/ 5715 h 546095"/>
                          <a:gd name="connsiteX5" fmla="*/ 182897 w 326784"/>
                          <a:gd name="connsiteY5" fmla="*/ 246591 h 546095"/>
                          <a:gd name="connsiteX0" fmla="*/ 182897 w 326784"/>
                          <a:gd name="connsiteY0" fmla="*/ 246591 h 546095"/>
                          <a:gd name="connsiteX1" fmla="*/ 135690 w 326784"/>
                          <a:gd name="connsiteY1" fmla="*/ 369414 h 546095"/>
                          <a:gd name="connsiteX2" fmla="*/ 51446 w 326784"/>
                          <a:gd name="connsiteY2" fmla="*/ 377446 h 546095"/>
                          <a:gd name="connsiteX3" fmla="*/ 201252 w 326784"/>
                          <a:gd name="connsiteY3" fmla="*/ 455172 h 546095"/>
                          <a:gd name="connsiteX4" fmla="*/ 184467 w 326784"/>
                          <a:gd name="connsiteY4" fmla="*/ 5715 h 546095"/>
                          <a:gd name="connsiteX5" fmla="*/ 182897 w 326784"/>
                          <a:gd name="connsiteY5" fmla="*/ 246591 h 546095"/>
                          <a:gd name="connsiteX0" fmla="*/ 182897 w 416848"/>
                          <a:gd name="connsiteY0" fmla="*/ 55365 h 354869"/>
                          <a:gd name="connsiteX1" fmla="*/ 135690 w 416848"/>
                          <a:gd name="connsiteY1" fmla="*/ 178188 h 354869"/>
                          <a:gd name="connsiteX2" fmla="*/ 51446 w 416848"/>
                          <a:gd name="connsiteY2" fmla="*/ 186220 h 354869"/>
                          <a:gd name="connsiteX3" fmla="*/ 201252 w 416848"/>
                          <a:gd name="connsiteY3" fmla="*/ 263946 h 354869"/>
                          <a:gd name="connsiteX4" fmla="*/ 306391 w 416848"/>
                          <a:gd name="connsiteY4" fmla="*/ 42376 h 354869"/>
                          <a:gd name="connsiteX5" fmla="*/ 182897 w 416848"/>
                          <a:gd name="connsiteY5" fmla="*/ 55365 h 354869"/>
                          <a:gd name="connsiteX0" fmla="*/ 182897 w 331647"/>
                          <a:gd name="connsiteY0" fmla="*/ 55365 h 354869"/>
                          <a:gd name="connsiteX1" fmla="*/ 135690 w 331647"/>
                          <a:gd name="connsiteY1" fmla="*/ 178188 h 354869"/>
                          <a:gd name="connsiteX2" fmla="*/ 51446 w 331647"/>
                          <a:gd name="connsiteY2" fmla="*/ 186220 h 354869"/>
                          <a:gd name="connsiteX3" fmla="*/ 201252 w 331647"/>
                          <a:gd name="connsiteY3" fmla="*/ 263946 h 354869"/>
                          <a:gd name="connsiteX4" fmla="*/ 306391 w 331647"/>
                          <a:gd name="connsiteY4" fmla="*/ 42376 h 354869"/>
                          <a:gd name="connsiteX5" fmla="*/ 182897 w 331647"/>
                          <a:gd name="connsiteY5" fmla="*/ 55365 h 354869"/>
                          <a:gd name="connsiteX0" fmla="*/ 182897 w 334459"/>
                          <a:gd name="connsiteY0" fmla="*/ 46294 h 345798"/>
                          <a:gd name="connsiteX1" fmla="*/ 135690 w 334459"/>
                          <a:gd name="connsiteY1" fmla="*/ 169117 h 345798"/>
                          <a:gd name="connsiteX2" fmla="*/ 51446 w 334459"/>
                          <a:gd name="connsiteY2" fmla="*/ 177149 h 345798"/>
                          <a:gd name="connsiteX3" fmla="*/ 201252 w 334459"/>
                          <a:gd name="connsiteY3" fmla="*/ 254875 h 345798"/>
                          <a:gd name="connsiteX4" fmla="*/ 309616 w 334459"/>
                          <a:gd name="connsiteY4" fmla="*/ 56942 h 345798"/>
                          <a:gd name="connsiteX5" fmla="*/ 182897 w 334459"/>
                          <a:gd name="connsiteY5" fmla="*/ 46294 h 345798"/>
                          <a:gd name="connsiteX0" fmla="*/ 201559 w 334459"/>
                          <a:gd name="connsiteY0" fmla="*/ 54577 h 332248"/>
                          <a:gd name="connsiteX1" fmla="*/ 135690 w 334459"/>
                          <a:gd name="connsiteY1" fmla="*/ 155567 h 332248"/>
                          <a:gd name="connsiteX2" fmla="*/ 51446 w 334459"/>
                          <a:gd name="connsiteY2" fmla="*/ 163599 h 332248"/>
                          <a:gd name="connsiteX3" fmla="*/ 201252 w 334459"/>
                          <a:gd name="connsiteY3" fmla="*/ 241325 h 332248"/>
                          <a:gd name="connsiteX4" fmla="*/ 309616 w 334459"/>
                          <a:gd name="connsiteY4" fmla="*/ 43392 h 332248"/>
                          <a:gd name="connsiteX5" fmla="*/ 201559 w 334459"/>
                          <a:gd name="connsiteY5" fmla="*/ 54577 h 332248"/>
                          <a:gd name="connsiteX0" fmla="*/ 201559 w 334459"/>
                          <a:gd name="connsiteY0" fmla="*/ 25624 h 303295"/>
                          <a:gd name="connsiteX1" fmla="*/ 135690 w 334459"/>
                          <a:gd name="connsiteY1" fmla="*/ 126614 h 303295"/>
                          <a:gd name="connsiteX2" fmla="*/ 51446 w 334459"/>
                          <a:gd name="connsiteY2" fmla="*/ 134646 h 303295"/>
                          <a:gd name="connsiteX3" fmla="*/ 201252 w 334459"/>
                          <a:gd name="connsiteY3" fmla="*/ 212372 h 303295"/>
                          <a:gd name="connsiteX4" fmla="*/ 309616 w 334459"/>
                          <a:gd name="connsiteY4" fmla="*/ 14439 h 303295"/>
                          <a:gd name="connsiteX5" fmla="*/ 201559 w 334459"/>
                          <a:gd name="connsiteY5" fmla="*/ 25624 h 303295"/>
                          <a:gd name="connsiteX0" fmla="*/ 215029 w 334459"/>
                          <a:gd name="connsiteY0" fmla="*/ 57866 h 299091"/>
                          <a:gd name="connsiteX1" fmla="*/ 135690 w 334459"/>
                          <a:gd name="connsiteY1" fmla="*/ 122410 h 299091"/>
                          <a:gd name="connsiteX2" fmla="*/ 51446 w 334459"/>
                          <a:gd name="connsiteY2" fmla="*/ 130442 h 299091"/>
                          <a:gd name="connsiteX3" fmla="*/ 201252 w 334459"/>
                          <a:gd name="connsiteY3" fmla="*/ 208168 h 299091"/>
                          <a:gd name="connsiteX4" fmla="*/ 309616 w 334459"/>
                          <a:gd name="connsiteY4" fmla="*/ 10235 h 299091"/>
                          <a:gd name="connsiteX5" fmla="*/ 215029 w 334459"/>
                          <a:gd name="connsiteY5" fmla="*/ 57866 h 299091"/>
                          <a:gd name="connsiteX0" fmla="*/ 215029 w 334459"/>
                          <a:gd name="connsiteY0" fmla="*/ 47631 h 288856"/>
                          <a:gd name="connsiteX1" fmla="*/ 135690 w 334459"/>
                          <a:gd name="connsiteY1" fmla="*/ 112175 h 288856"/>
                          <a:gd name="connsiteX2" fmla="*/ 51446 w 334459"/>
                          <a:gd name="connsiteY2" fmla="*/ 120207 h 288856"/>
                          <a:gd name="connsiteX3" fmla="*/ 201252 w 334459"/>
                          <a:gd name="connsiteY3" fmla="*/ 197933 h 288856"/>
                          <a:gd name="connsiteX4" fmla="*/ 309616 w 334459"/>
                          <a:gd name="connsiteY4" fmla="*/ 0 h 288856"/>
                          <a:gd name="connsiteX5" fmla="*/ 215029 w 334459"/>
                          <a:gd name="connsiteY5" fmla="*/ 47631 h 288856"/>
                          <a:gd name="connsiteX0" fmla="*/ 215029 w 334459"/>
                          <a:gd name="connsiteY0" fmla="*/ 47631 h 288856"/>
                          <a:gd name="connsiteX1" fmla="*/ 135690 w 334459"/>
                          <a:gd name="connsiteY1" fmla="*/ 112175 h 288856"/>
                          <a:gd name="connsiteX2" fmla="*/ 51446 w 334459"/>
                          <a:gd name="connsiteY2" fmla="*/ 120207 h 288856"/>
                          <a:gd name="connsiteX3" fmla="*/ 201252 w 334459"/>
                          <a:gd name="connsiteY3" fmla="*/ 197933 h 288856"/>
                          <a:gd name="connsiteX4" fmla="*/ 309616 w 334459"/>
                          <a:gd name="connsiteY4" fmla="*/ 0 h 288856"/>
                          <a:gd name="connsiteX5" fmla="*/ 215029 w 334459"/>
                          <a:gd name="connsiteY5" fmla="*/ 47631 h 288856"/>
                          <a:gd name="connsiteX0" fmla="*/ 213344 w 334459"/>
                          <a:gd name="connsiteY0" fmla="*/ 56831 h 288856"/>
                          <a:gd name="connsiteX1" fmla="*/ 135690 w 334459"/>
                          <a:gd name="connsiteY1" fmla="*/ 112175 h 288856"/>
                          <a:gd name="connsiteX2" fmla="*/ 51446 w 334459"/>
                          <a:gd name="connsiteY2" fmla="*/ 120207 h 288856"/>
                          <a:gd name="connsiteX3" fmla="*/ 201252 w 334459"/>
                          <a:gd name="connsiteY3" fmla="*/ 197933 h 288856"/>
                          <a:gd name="connsiteX4" fmla="*/ 309616 w 334459"/>
                          <a:gd name="connsiteY4" fmla="*/ 0 h 288856"/>
                          <a:gd name="connsiteX5" fmla="*/ 213344 w 334459"/>
                          <a:gd name="connsiteY5" fmla="*/ 56831 h 288856"/>
                          <a:gd name="connsiteX0" fmla="*/ 213344 w 334459"/>
                          <a:gd name="connsiteY0" fmla="*/ 56831 h 288856"/>
                          <a:gd name="connsiteX1" fmla="*/ 135690 w 334459"/>
                          <a:gd name="connsiteY1" fmla="*/ 112175 h 288856"/>
                          <a:gd name="connsiteX2" fmla="*/ 51446 w 334459"/>
                          <a:gd name="connsiteY2" fmla="*/ 120207 h 288856"/>
                          <a:gd name="connsiteX3" fmla="*/ 201252 w 334459"/>
                          <a:gd name="connsiteY3" fmla="*/ 197933 h 288856"/>
                          <a:gd name="connsiteX4" fmla="*/ 309616 w 334459"/>
                          <a:gd name="connsiteY4" fmla="*/ 0 h 288856"/>
                          <a:gd name="connsiteX5" fmla="*/ 213344 w 334459"/>
                          <a:gd name="connsiteY5" fmla="*/ 56831 h 288856"/>
                          <a:gd name="connsiteX0" fmla="*/ 213344 w 337039"/>
                          <a:gd name="connsiteY0" fmla="*/ 59176 h 291201"/>
                          <a:gd name="connsiteX1" fmla="*/ 135690 w 337039"/>
                          <a:gd name="connsiteY1" fmla="*/ 114520 h 291201"/>
                          <a:gd name="connsiteX2" fmla="*/ 51446 w 337039"/>
                          <a:gd name="connsiteY2" fmla="*/ 122552 h 291201"/>
                          <a:gd name="connsiteX3" fmla="*/ 201252 w 337039"/>
                          <a:gd name="connsiteY3" fmla="*/ 200278 h 291201"/>
                          <a:gd name="connsiteX4" fmla="*/ 312563 w 337039"/>
                          <a:gd name="connsiteY4" fmla="*/ 0 h 291201"/>
                          <a:gd name="connsiteX5" fmla="*/ 213344 w 337039"/>
                          <a:gd name="connsiteY5" fmla="*/ 59176 h 291201"/>
                          <a:gd name="connsiteX0" fmla="*/ 213344 w 340742"/>
                          <a:gd name="connsiteY0" fmla="*/ 54666 h 286691"/>
                          <a:gd name="connsiteX1" fmla="*/ 135690 w 340742"/>
                          <a:gd name="connsiteY1" fmla="*/ 110010 h 286691"/>
                          <a:gd name="connsiteX2" fmla="*/ 51446 w 340742"/>
                          <a:gd name="connsiteY2" fmla="*/ 118042 h 286691"/>
                          <a:gd name="connsiteX3" fmla="*/ 201252 w 340742"/>
                          <a:gd name="connsiteY3" fmla="*/ 195768 h 286691"/>
                          <a:gd name="connsiteX4" fmla="*/ 316772 w 340742"/>
                          <a:gd name="connsiteY4" fmla="*/ -1 h 286691"/>
                          <a:gd name="connsiteX5" fmla="*/ 213344 w 340742"/>
                          <a:gd name="connsiteY5" fmla="*/ 54666 h 286691"/>
                          <a:gd name="connsiteX0" fmla="*/ 213344 w 340742"/>
                          <a:gd name="connsiteY0" fmla="*/ 54667 h 286692"/>
                          <a:gd name="connsiteX1" fmla="*/ 135690 w 340742"/>
                          <a:gd name="connsiteY1" fmla="*/ 110011 h 286692"/>
                          <a:gd name="connsiteX2" fmla="*/ 51446 w 340742"/>
                          <a:gd name="connsiteY2" fmla="*/ 118043 h 286692"/>
                          <a:gd name="connsiteX3" fmla="*/ 201252 w 340742"/>
                          <a:gd name="connsiteY3" fmla="*/ 195769 h 286692"/>
                          <a:gd name="connsiteX4" fmla="*/ 316772 w 340742"/>
                          <a:gd name="connsiteY4" fmla="*/ 0 h 286692"/>
                          <a:gd name="connsiteX5" fmla="*/ 213344 w 340742"/>
                          <a:gd name="connsiteY5" fmla="*/ 54667 h 286692"/>
                          <a:gd name="connsiteX0" fmla="*/ 213344 w 336670"/>
                          <a:gd name="connsiteY0" fmla="*/ 43121 h 275146"/>
                          <a:gd name="connsiteX1" fmla="*/ 135690 w 336670"/>
                          <a:gd name="connsiteY1" fmla="*/ 98465 h 275146"/>
                          <a:gd name="connsiteX2" fmla="*/ 51446 w 336670"/>
                          <a:gd name="connsiteY2" fmla="*/ 106497 h 275146"/>
                          <a:gd name="connsiteX3" fmla="*/ 201252 w 336670"/>
                          <a:gd name="connsiteY3" fmla="*/ 184223 h 275146"/>
                          <a:gd name="connsiteX4" fmla="*/ 312142 w 336670"/>
                          <a:gd name="connsiteY4" fmla="*/ 1 h 275146"/>
                          <a:gd name="connsiteX5" fmla="*/ 213344 w 336670"/>
                          <a:gd name="connsiteY5" fmla="*/ 43121 h 275146"/>
                          <a:gd name="connsiteX0" fmla="*/ 213344 w 333480"/>
                          <a:gd name="connsiteY0" fmla="*/ 50696 h 282721"/>
                          <a:gd name="connsiteX1" fmla="*/ 135690 w 333480"/>
                          <a:gd name="connsiteY1" fmla="*/ 106040 h 282721"/>
                          <a:gd name="connsiteX2" fmla="*/ 51446 w 333480"/>
                          <a:gd name="connsiteY2" fmla="*/ 114072 h 282721"/>
                          <a:gd name="connsiteX3" fmla="*/ 201252 w 333480"/>
                          <a:gd name="connsiteY3" fmla="*/ 191798 h 282721"/>
                          <a:gd name="connsiteX4" fmla="*/ 308495 w 333480"/>
                          <a:gd name="connsiteY4" fmla="*/ -1 h 282721"/>
                          <a:gd name="connsiteX5" fmla="*/ 213344 w 333480"/>
                          <a:gd name="connsiteY5" fmla="*/ 50696 h 282721"/>
                          <a:gd name="connsiteX0" fmla="*/ 213344 w 333480"/>
                          <a:gd name="connsiteY0" fmla="*/ 50697 h 282722"/>
                          <a:gd name="connsiteX1" fmla="*/ 135690 w 333480"/>
                          <a:gd name="connsiteY1" fmla="*/ 106041 h 282722"/>
                          <a:gd name="connsiteX2" fmla="*/ 51446 w 333480"/>
                          <a:gd name="connsiteY2" fmla="*/ 114073 h 282722"/>
                          <a:gd name="connsiteX3" fmla="*/ 201252 w 333480"/>
                          <a:gd name="connsiteY3" fmla="*/ 191799 h 282722"/>
                          <a:gd name="connsiteX4" fmla="*/ 308495 w 333480"/>
                          <a:gd name="connsiteY4" fmla="*/ 0 h 282722"/>
                          <a:gd name="connsiteX5" fmla="*/ 213344 w 333480"/>
                          <a:gd name="connsiteY5" fmla="*/ 50697 h 282722"/>
                          <a:gd name="connsiteX0" fmla="*/ 213344 w 325639"/>
                          <a:gd name="connsiteY0" fmla="*/ 50697 h 282722"/>
                          <a:gd name="connsiteX1" fmla="*/ 135690 w 325639"/>
                          <a:gd name="connsiteY1" fmla="*/ 106041 h 282722"/>
                          <a:gd name="connsiteX2" fmla="*/ 51446 w 325639"/>
                          <a:gd name="connsiteY2" fmla="*/ 114073 h 282722"/>
                          <a:gd name="connsiteX3" fmla="*/ 201252 w 325639"/>
                          <a:gd name="connsiteY3" fmla="*/ 191799 h 282722"/>
                          <a:gd name="connsiteX4" fmla="*/ 308495 w 325639"/>
                          <a:gd name="connsiteY4" fmla="*/ 0 h 282722"/>
                          <a:gd name="connsiteX5" fmla="*/ 213344 w 325639"/>
                          <a:gd name="connsiteY5" fmla="*/ 50697 h 282722"/>
                          <a:gd name="connsiteX0" fmla="*/ 213344 w 334218"/>
                          <a:gd name="connsiteY0" fmla="*/ 47810 h 279835"/>
                          <a:gd name="connsiteX1" fmla="*/ 135690 w 334218"/>
                          <a:gd name="connsiteY1" fmla="*/ 103154 h 279835"/>
                          <a:gd name="connsiteX2" fmla="*/ 51446 w 334218"/>
                          <a:gd name="connsiteY2" fmla="*/ 111186 h 279835"/>
                          <a:gd name="connsiteX3" fmla="*/ 201252 w 334218"/>
                          <a:gd name="connsiteY3" fmla="*/ 188912 h 279835"/>
                          <a:gd name="connsiteX4" fmla="*/ 318037 w 334218"/>
                          <a:gd name="connsiteY4" fmla="*/ 0 h 279835"/>
                          <a:gd name="connsiteX5" fmla="*/ 213344 w 334218"/>
                          <a:gd name="connsiteY5" fmla="*/ 47810 h 279835"/>
                          <a:gd name="connsiteX0" fmla="*/ 213344 w 328375"/>
                          <a:gd name="connsiteY0" fmla="*/ 47810 h 279835"/>
                          <a:gd name="connsiteX1" fmla="*/ 135690 w 328375"/>
                          <a:gd name="connsiteY1" fmla="*/ 103154 h 279835"/>
                          <a:gd name="connsiteX2" fmla="*/ 51446 w 328375"/>
                          <a:gd name="connsiteY2" fmla="*/ 111186 h 279835"/>
                          <a:gd name="connsiteX3" fmla="*/ 201252 w 328375"/>
                          <a:gd name="connsiteY3" fmla="*/ 188912 h 279835"/>
                          <a:gd name="connsiteX4" fmla="*/ 318037 w 328375"/>
                          <a:gd name="connsiteY4" fmla="*/ 0 h 279835"/>
                          <a:gd name="connsiteX5" fmla="*/ 213344 w 328375"/>
                          <a:gd name="connsiteY5" fmla="*/ 47810 h 279835"/>
                          <a:gd name="connsiteX0" fmla="*/ 213344 w 328375"/>
                          <a:gd name="connsiteY0" fmla="*/ 47810 h 279835"/>
                          <a:gd name="connsiteX1" fmla="*/ 135690 w 328375"/>
                          <a:gd name="connsiteY1" fmla="*/ 103154 h 279835"/>
                          <a:gd name="connsiteX2" fmla="*/ 51446 w 328375"/>
                          <a:gd name="connsiteY2" fmla="*/ 111186 h 279835"/>
                          <a:gd name="connsiteX3" fmla="*/ 201252 w 328375"/>
                          <a:gd name="connsiteY3" fmla="*/ 188912 h 279835"/>
                          <a:gd name="connsiteX4" fmla="*/ 318037 w 328375"/>
                          <a:gd name="connsiteY4" fmla="*/ 0 h 279835"/>
                          <a:gd name="connsiteX5" fmla="*/ 213344 w 328375"/>
                          <a:gd name="connsiteY5" fmla="*/ 47810 h 2798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28375" h="279835">
                            <a:moveTo>
                              <a:pt x="213344" y="47810"/>
                            </a:moveTo>
                            <a:cubicBezTo>
                              <a:pt x="211856" y="67798"/>
                              <a:pt x="261430" y="62466"/>
                              <a:pt x="135690" y="103154"/>
                            </a:cubicBezTo>
                            <a:cubicBezTo>
                              <a:pt x="111516" y="65430"/>
                              <a:pt x="-17812" y="1692"/>
                              <a:pt x="51446" y="111186"/>
                            </a:cubicBezTo>
                            <a:cubicBezTo>
                              <a:pt x="-77013" y="107897"/>
                              <a:pt x="58562" y="433038"/>
                              <a:pt x="201252" y="188912"/>
                            </a:cubicBezTo>
                            <a:cubicBezTo>
                              <a:pt x="258405" y="163211"/>
                              <a:pt x="361296" y="121379"/>
                              <a:pt x="318037" y="0"/>
                            </a:cubicBezTo>
                            <a:cubicBezTo>
                              <a:pt x="271093" y="2449"/>
                              <a:pt x="226496" y="23759"/>
                              <a:pt x="213344" y="47810"/>
                            </a:cubicBez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6" name="グループ化 5"/>
                  <p:cNvGrpSpPr/>
                  <p:nvPr/>
                </p:nvGrpSpPr>
                <p:grpSpPr>
                  <a:xfrm>
                    <a:off x="1273993" y="2931446"/>
                    <a:ext cx="1432649" cy="855678"/>
                    <a:chOff x="1277814" y="2934670"/>
                    <a:chExt cx="1432649" cy="855678"/>
                  </a:xfrm>
                </p:grpSpPr>
                <p:grpSp>
                  <p:nvGrpSpPr>
                    <p:cNvPr id="143" name="グループ化 142"/>
                    <p:cNvGrpSpPr/>
                    <p:nvPr/>
                  </p:nvGrpSpPr>
                  <p:grpSpPr>
                    <a:xfrm rot="230665">
                      <a:off x="1526395" y="2934670"/>
                      <a:ext cx="1070828" cy="855678"/>
                      <a:chOff x="1485585" y="3113360"/>
                      <a:chExt cx="1070828" cy="855678"/>
                    </a:xfrm>
                  </p:grpSpPr>
                  <p:sp>
                    <p:nvSpPr>
                      <p:cNvPr id="131" name="フリーフォーム 130"/>
                      <p:cNvSpPr/>
                      <p:nvPr/>
                    </p:nvSpPr>
                    <p:spPr>
                      <a:xfrm>
                        <a:off x="1494952" y="3287923"/>
                        <a:ext cx="1014380" cy="659800"/>
                      </a:xfrm>
                      <a:custGeom>
                        <a:avLst/>
                        <a:gdLst>
                          <a:gd name="connsiteX0" fmla="*/ 314960 w 762000"/>
                          <a:gd name="connsiteY0" fmla="*/ 0 h 1412240"/>
                          <a:gd name="connsiteX1" fmla="*/ 0 w 762000"/>
                          <a:gd name="connsiteY1" fmla="*/ 1381760 h 1412240"/>
                          <a:gd name="connsiteX2" fmla="*/ 762000 w 762000"/>
                          <a:gd name="connsiteY2" fmla="*/ 1412240 h 1412240"/>
                          <a:gd name="connsiteX3" fmla="*/ 314960 w 762000"/>
                          <a:gd name="connsiteY3" fmla="*/ 0 h 1412240"/>
                          <a:gd name="connsiteX0" fmla="*/ 314960 w 723900"/>
                          <a:gd name="connsiteY0" fmla="*/ 0 h 1390015"/>
                          <a:gd name="connsiteX1" fmla="*/ 0 w 723900"/>
                          <a:gd name="connsiteY1" fmla="*/ 1381760 h 1390015"/>
                          <a:gd name="connsiteX2" fmla="*/ 723900 w 723900"/>
                          <a:gd name="connsiteY2" fmla="*/ 1390015 h 1390015"/>
                          <a:gd name="connsiteX3" fmla="*/ 314960 w 723900"/>
                          <a:gd name="connsiteY3" fmla="*/ 0 h 1390015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0015 h 1403985"/>
                          <a:gd name="connsiteX3" fmla="*/ 334010 w 742950"/>
                          <a:gd name="connsiteY3" fmla="*/ 0 h 1403985"/>
                          <a:gd name="connsiteX0" fmla="*/ 334010 w 746125"/>
                          <a:gd name="connsiteY0" fmla="*/ 0 h 1409065"/>
                          <a:gd name="connsiteX1" fmla="*/ 0 w 746125"/>
                          <a:gd name="connsiteY1" fmla="*/ 1403985 h 1409065"/>
                          <a:gd name="connsiteX2" fmla="*/ 746125 w 746125"/>
                          <a:gd name="connsiteY2" fmla="*/ 1409065 h 1409065"/>
                          <a:gd name="connsiteX3" fmla="*/ 334010 w 746125"/>
                          <a:gd name="connsiteY3" fmla="*/ 0 h 1409065"/>
                          <a:gd name="connsiteX0" fmla="*/ 334010 w 752475"/>
                          <a:gd name="connsiteY0" fmla="*/ 0 h 1403985"/>
                          <a:gd name="connsiteX1" fmla="*/ 0 w 752475"/>
                          <a:gd name="connsiteY1" fmla="*/ 1403985 h 1403985"/>
                          <a:gd name="connsiteX2" fmla="*/ 752475 w 752475"/>
                          <a:gd name="connsiteY2" fmla="*/ 1399540 h 1403985"/>
                          <a:gd name="connsiteX3" fmla="*/ 334010 w 752475"/>
                          <a:gd name="connsiteY3" fmla="*/ 0 h 1403985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43535 w 755650"/>
                          <a:gd name="connsiteY0" fmla="*/ 0 h 1405890"/>
                          <a:gd name="connsiteX1" fmla="*/ 0 w 755650"/>
                          <a:gd name="connsiteY1" fmla="*/ 1403985 h 1405890"/>
                          <a:gd name="connsiteX2" fmla="*/ 755650 w 755650"/>
                          <a:gd name="connsiteY2" fmla="*/ 1405890 h 1405890"/>
                          <a:gd name="connsiteX3" fmla="*/ 343535 w 755650"/>
                          <a:gd name="connsiteY3" fmla="*/ 0 h 1405890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6365 h 1403985"/>
                          <a:gd name="connsiteX3" fmla="*/ 334010 w 742950"/>
                          <a:gd name="connsiteY3" fmla="*/ 0 h 1403985"/>
                          <a:gd name="connsiteX0" fmla="*/ 334010 w 735806"/>
                          <a:gd name="connsiteY0" fmla="*/ 0 h 1405890"/>
                          <a:gd name="connsiteX1" fmla="*/ 0 w 735806"/>
                          <a:gd name="connsiteY1" fmla="*/ 1403985 h 1405890"/>
                          <a:gd name="connsiteX2" fmla="*/ 735806 w 735806"/>
                          <a:gd name="connsiteY2" fmla="*/ 1405890 h 1405890"/>
                          <a:gd name="connsiteX3" fmla="*/ 334010 w 735806"/>
                          <a:gd name="connsiteY3" fmla="*/ 0 h 1405890"/>
                          <a:gd name="connsiteX0" fmla="*/ 334010 w 740569"/>
                          <a:gd name="connsiteY0" fmla="*/ 0 h 1403985"/>
                          <a:gd name="connsiteX1" fmla="*/ 0 w 740569"/>
                          <a:gd name="connsiteY1" fmla="*/ 1403985 h 1403985"/>
                          <a:gd name="connsiteX2" fmla="*/ 740569 w 740569"/>
                          <a:gd name="connsiteY2" fmla="*/ 1401127 h 1403985"/>
                          <a:gd name="connsiteX3" fmla="*/ 334010 w 740569"/>
                          <a:gd name="connsiteY3" fmla="*/ 0 h 1403985"/>
                          <a:gd name="connsiteX0" fmla="*/ 369729 w 740569"/>
                          <a:gd name="connsiteY0" fmla="*/ 0 h 1349216"/>
                          <a:gd name="connsiteX1" fmla="*/ 0 w 740569"/>
                          <a:gd name="connsiteY1" fmla="*/ 1349216 h 1349216"/>
                          <a:gd name="connsiteX2" fmla="*/ 740569 w 740569"/>
                          <a:gd name="connsiteY2" fmla="*/ 1346358 h 1349216"/>
                          <a:gd name="connsiteX3" fmla="*/ 369729 w 740569"/>
                          <a:gd name="connsiteY3" fmla="*/ 0 h 1349216"/>
                          <a:gd name="connsiteX0" fmla="*/ 369729 w 740569"/>
                          <a:gd name="connsiteY0" fmla="*/ 0 h 1427747"/>
                          <a:gd name="connsiteX1" fmla="*/ 0 w 740569"/>
                          <a:gd name="connsiteY1" fmla="*/ 1349216 h 1427747"/>
                          <a:gd name="connsiteX2" fmla="*/ 740569 w 740569"/>
                          <a:gd name="connsiteY2" fmla="*/ 1346358 h 1427747"/>
                          <a:gd name="connsiteX3" fmla="*/ 369729 w 740569"/>
                          <a:gd name="connsiteY3" fmla="*/ 0 h 1427747"/>
                          <a:gd name="connsiteX0" fmla="*/ 369729 w 740569"/>
                          <a:gd name="connsiteY0" fmla="*/ 0 h 1453553"/>
                          <a:gd name="connsiteX1" fmla="*/ 0 w 740569"/>
                          <a:gd name="connsiteY1" fmla="*/ 1349216 h 1453553"/>
                          <a:gd name="connsiteX2" fmla="*/ 740569 w 740569"/>
                          <a:gd name="connsiteY2" fmla="*/ 1346358 h 1453553"/>
                          <a:gd name="connsiteX3" fmla="*/ 369729 w 740569"/>
                          <a:gd name="connsiteY3" fmla="*/ 0 h 1453553"/>
                          <a:gd name="connsiteX0" fmla="*/ 369729 w 740569"/>
                          <a:gd name="connsiteY0" fmla="*/ 0 h 1451561"/>
                          <a:gd name="connsiteX1" fmla="*/ 0 w 740569"/>
                          <a:gd name="connsiteY1" fmla="*/ 1349216 h 1451561"/>
                          <a:gd name="connsiteX2" fmla="*/ 740569 w 740569"/>
                          <a:gd name="connsiteY2" fmla="*/ 1346358 h 1451561"/>
                          <a:gd name="connsiteX3" fmla="*/ 369729 w 740569"/>
                          <a:gd name="connsiteY3" fmla="*/ 0 h 1451561"/>
                          <a:gd name="connsiteX0" fmla="*/ 369729 w 740569"/>
                          <a:gd name="connsiteY0" fmla="*/ 0 h 1457555"/>
                          <a:gd name="connsiteX1" fmla="*/ 0 w 740569"/>
                          <a:gd name="connsiteY1" fmla="*/ 1349216 h 1457555"/>
                          <a:gd name="connsiteX2" fmla="*/ 740569 w 740569"/>
                          <a:gd name="connsiteY2" fmla="*/ 1346358 h 1457555"/>
                          <a:gd name="connsiteX3" fmla="*/ 369729 w 740569"/>
                          <a:gd name="connsiteY3" fmla="*/ 0 h 1457555"/>
                          <a:gd name="connsiteX0" fmla="*/ 369729 w 740569"/>
                          <a:gd name="connsiteY0" fmla="*/ 0 h 1475008"/>
                          <a:gd name="connsiteX1" fmla="*/ 0 w 740569"/>
                          <a:gd name="connsiteY1" fmla="*/ 1349216 h 1475008"/>
                          <a:gd name="connsiteX2" fmla="*/ 740569 w 740569"/>
                          <a:gd name="connsiteY2" fmla="*/ 1346358 h 1475008"/>
                          <a:gd name="connsiteX3" fmla="*/ 369729 w 740569"/>
                          <a:gd name="connsiteY3" fmla="*/ 0 h 1475008"/>
                          <a:gd name="connsiteX0" fmla="*/ 369729 w 740569"/>
                          <a:gd name="connsiteY0" fmla="*/ 0 h 1466017"/>
                          <a:gd name="connsiteX1" fmla="*/ 0 w 740569"/>
                          <a:gd name="connsiteY1" fmla="*/ 1349216 h 1466017"/>
                          <a:gd name="connsiteX2" fmla="*/ 740569 w 740569"/>
                          <a:gd name="connsiteY2" fmla="*/ 1346358 h 1466017"/>
                          <a:gd name="connsiteX3" fmla="*/ 369729 w 740569"/>
                          <a:gd name="connsiteY3" fmla="*/ 0 h 1466017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3106"/>
                          <a:gd name="connsiteX1" fmla="*/ 0 w 740569"/>
                          <a:gd name="connsiteY1" fmla="*/ 1349216 h 1463106"/>
                          <a:gd name="connsiteX2" fmla="*/ 740569 w 740569"/>
                          <a:gd name="connsiteY2" fmla="*/ 1346358 h 1463106"/>
                          <a:gd name="connsiteX3" fmla="*/ 369729 w 740569"/>
                          <a:gd name="connsiteY3" fmla="*/ 0 h 1463106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5277"/>
                          <a:gd name="connsiteX1" fmla="*/ 0 w 740569"/>
                          <a:gd name="connsiteY1" fmla="*/ 1349216 h 1465277"/>
                          <a:gd name="connsiteX2" fmla="*/ 740569 w 740569"/>
                          <a:gd name="connsiteY2" fmla="*/ 1346358 h 1465277"/>
                          <a:gd name="connsiteX3" fmla="*/ 369729 w 740569"/>
                          <a:gd name="connsiteY3" fmla="*/ 0 h 1465277"/>
                          <a:gd name="connsiteX0" fmla="*/ 369729 w 740569"/>
                          <a:gd name="connsiteY0" fmla="*/ 0 h 1458709"/>
                          <a:gd name="connsiteX1" fmla="*/ 0 w 740569"/>
                          <a:gd name="connsiteY1" fmla="*/ 1349216 h 1458709"/>
                          <a:gd name="connsiteX2" fmla="*/ 740569 w 740569"/>
                          <a:gd name="connsiteY2" fmla="*/ 1346358 h 1458709"/>
                          <a:gd name="connsiteX3" fmla="*/ 369729 w 740569"/>
                          <a:gd name="connsiteY3" fmla="*/ 0 h 1458709"/>
                          <a:gd name="connsiteX0" fmla="*/ 369729 w 740569"/>
                          <a:gd name="connsiteY0" fmla="*/ 0 h 1463387"/>
                          <a:gd name="connsiteX1" fmla="*/ 0 w 740569"/>
                          <a:gd name="connsiteY1" fmla="*/ 1349216 h 1463387"/>
                          <a:gd name="connsiteX2" fmla="*/ 740569 w 740569"/>
                          <a:gd name="connsiteY2" fmla="*/ 1346358 h 1463387"/>
                          <a:gd name="connsiteX3" fmla="*/ 369729 w 740569"/>
                          <a:gd name="connsiteY3" fmla="*/ 0 h 1463387"/>
                          <a:gd name="connsiteX0" fmla="*/ 369729 w 740569"/>
                          <a:gd name="connsiteY0" fmla="*/ 0 h 1464226"/>
                          <a:gd name="connsiteX1" fmla="*/ 0 w 740569"/>
                          <a:gd name="connsiteY1" fmla="*/ 1349216 h 1464226"/>
                          <a:gd name="connsiteX2" fmla="*/ 740569 w 740569"/>
                          <a:gd name="connsiteY2" fmla="*/ 1346358 h 1464226"/>
                          <a:gd name="connsiteX3" fmla="*/ 369729 w 740569"/>
                          <a:gd name="connsiteY3" fmla="*/ 0 h 1464226"/>
                          <a:gd name="connsiteX0" fmla="*/ 369729 w 884308"/>
                          <a:gd name="connsiteY0" fmla="*/ 0 h 1464226"/>
                          <a:gd name="connsiteX1" fmla="*/ 0 w 884308"/>
                          <a:gd name="connsiteY1" fmla="*/ 1349216 h 1464226"/>
                          <a:gd name="connsiteX2" fmla="*/ 740569 w 884308"/>
                          <a:gd name="connsiteY2" fmla="*/ 1346358 h 1464226"/>
                          <a:gd name="connsiteX3" fmla="*/ 369729 w 884308"/>
                          <a:gd name="connsiteY3" fmla="*/ 0 h 1464226"/>
                          <a:gd name="connsiteX0" fmla="*/ 369729 w 880371"/>
                          <a:gd name="connsiteY0" fmla="*/ 0 h 1464226"/>
                          <a:gd name="connsiteX1" fmla="*/ 0 w 880371"/>
                          <a:gd name="connsiteY1" fmla="*/ 1349216 h 1464226"/>
                          <a:gd name="connsiteX2" fmla="*/ 740569 w 880371"/>
                          <a:gd name="connsiteY2" fmla="*/ 1346358 h 1464226"/>
                          <a:gd name="connsiteX3" fmla="*/ 369729 w 880371"/>
                          <a:gd name="connsiteY3" fmla="*/ 0 h 1464226"/>
                          <a:gd name="connsiteX0" fmla="*/ 456869 w 967511"/>
                          <a:gd name="connsiteY0" fmla="*/ 0 h 1464226"/>
                          <a:gd name="connsiteX1" fmla="*/ 87140 w 967511"/>
                          <a:gd name="connsiteY1" fmla="*/ 1349216 h 1464226"/>
                          <a:gd name="connsiteX2" fmla="*/ 827709 w 967511"/>
                          <a:gd name="connsiteY2" fmla="*/ 1346358 h 1464226"/>
                          <a:gd name="connsiteX3" fmla="*/ 456869 w 967511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68155 w 967899"/>
                          <a:gd name="connsiteY0" fmla="*/ 0 h 1461051"/>
                          <a:gd name="connsiteX1" fmla="*/ 85726 w 967899"/>
                          <a:gd name="connsiteY1" fmla="*/ 1346041 h 1461051"/>
                          <a:gd name="connsiteX2" fmla="*/ 826295 w 967899"/>
                          <a:gd name="connsiteY2" fmla="*/ 1343183 h 1461051"/>
                          <a:gd name="connsiteX3" fmla="*/ 468155 w 967899"/>
                          <a:gd name="connsiteY3" fmla="*/ 0 h 1461051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30876 w 1006955"/>
                          <a:gd name="connsiteY0" fmla="*/ 1302 h 1462353"/>
                          <a:gd name="connsiteX1" fmla="*/ 48447 w 1006955"/>
                          <a:gd name="connsiteY1" fmla="*/ 1347343 h 1462353"/>
                          <a:gd name="connsiteX2" fmla="*/ 789016 w 1006955"/>
                          <a:gd name="connsiteY2" fmla="*/ 1344485 h 1462353"/>
                          <a:gd name="connsiteX3" fmla="*/ 430876 w 1006955"/>
                          <a:gd name="connsiteY3" fmla="*/ 1302 h 1462353"/>
                          <a:gd name="connsiteX0" fmla="*/ 432479 w 1010102"/>
                          <a:gd name="connsiteY0" fmla="*/ 115 h 1461166"/>
                          <a:gd name="connsiteX1" fmla="*/ 50050 w 1010102"/>
                          <a:gd name="connsiteY1" fmla="*/ 1346156 h 1461166"/>
                          <a:gd name="connsiteX2" fmla="*/ 790619 w 1010102"/>
                          <a:gd name="connsiteY2" fmla="*/ 1343298 h 1461166"/>
                          <a:gd name="connsiteX3" fmla="*/ 432479 w 1010102"/>
                          <a:gd name="connsiteY3" fmla="*/ 115 h 1461166"/>
                          <a:gd name="connsiteX0" fmla="*/ 478597 w 1096924"/>
                          <a:gd name="connsiteY0" fmla="*/ 61 h 1461112"/>
                          <a:gd name="connsiteX1" fmla="*/ 96168 w 1096924"/>
                          <a:gd name="connsiteY1" fmla="*/ 1346102 h 1461112"/>
                          <a:gd name="connsiteX2" fmla="*/ 836737 w 1096924"/>
                          <a:gd name="connsiteY2" fmla="*/ 1343244 h 1461112"/>
                          <a:gd name="connsiteX3" fmla="*/ 478597 w 1096924"/>
                          <a:gd name="connsiteY3" fmla="*/ 61 h 1461112"/>
                          <a:gd name="connsiteX0" fmla="*/ 478597 w 1037126"/>
                          <a:gd name="connsiteY0" fmla="*/ 48 h 1461099"/>
                          <a:gd name="connsiteX1" fmla="*/ 96168 w 1037126"/>
                          <a:gd name="connsiteY1" fmla="*/ 1346089 h 1461099"/>
                          <a:gd name="connsiteX2" fmla="*/ 836737 w 1037126"/>
                          <a:gd name="connsiteY2" fmla="*/ 1343231 h 1461099"/>
                          <a:gd name="connsiteX3" fmla="*/ 478597 w 1037126"/>
                          <a:gd name="connsiteY3" fmla="*/ 48 h 1461099"/>
                          <a:gd name="connsiteX0" fmla="*/ 573080 w 1131609"/>
                          <a:gd name="connsiteY0" fmla="*/ 48 h 1461099"/>
                          <a:gd name="connsiteX1" fmla="*/ 190651 w 1131609"/>
                          <a:gd name="connsiteY1" fmla="*/ 1346089 h 1461099"/>
                          <a:gd name="connsiteX2" fmla="*/ 931220 w 1131609"/>
                          <a:gd name="connsiteY2" fmla="*/ 1343231 h 1461099"/>
                          <a:gd name="connsiteX3" fmla="*/ 573080 w 1131609"/>
                          <a:gd name="connsiteY3" fmla="*/ 48 h 1461099"/>
                          <a:gd name="connsiteX0" fmla="*/ 573080 w 1131609"/>
                          <a:gd name="connsiteY0" fmla="*/ 48 h 1486288"/>
                          <a:gd name="connsiteX1" fmla="*/ 190651 w 1131609"/>
                          <a:gd name="connsiteY1" fmla="*/ 1346089 h 1486288"/>
                          <a:gd name="connsiteX2" fmla="*/ 931220 w 1131609"/>
                          <a:gd name="connsiteY2" fmla="*/ 1343231 h 1486288"/>
                          <a:gd name="connsiteX3" fmla="*/ 573080 w 1131609"/>
                          <a:gd name="connsiteY3" fmla="*/ 48 h 1486288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42977"/>
                          <a:gd name="connsiteX1" fmla="*/ 190651 w 1131609"/>
                          <a:gd name="connsiteY1" fmla="*/ 1346089 h 1442977"/>
                          <a:gd name="connsiteX2" fmla="*/ 931220 w 1131609"/>
                          <a:gd name="connsiteY2" fmla="*/ 1343231 h 1442977"/>
                          <a:gd name="connsiteX3" fmla="*/ 573080 w 1131609"/>
                          <a:gd name="connsiteY3" fmla="*/ 48 h 1442977"/>
                          <a:gd name="connsiteX0" fmla="*/ 570357 w 1128886"/>
                          <a:gd name="connsiteY0" fmla="*/ 48 h 1442977"/>
                          <a:gd name="connsiteX1" fmla="*/ 187928 w 1128886"/>
                          <a:gd name="connsiteY1" fmla="*/ 1346089 h 1442977"/>
                          <a:gd name="connsiteX2" fmla="*/ 928497 w 1128886"/>
                          <a:gd name="connsiteY2" fmla="*/ 1343231 h 1442977"/>
                          <a:gd name="connsiteX3" fmla="*/ 570357 w 1128886"/>
                          <a:gd name="connsiteY3" fmla="*/ 48 h 1442977"/>
                          <a:gd name="connsiteX0" fmla="*/ 564916 w 1123445"/>
                          <a:gd name="connsiteY0" fmla="*/ 48 h 1442977"/>
                          <a:gd name="connsiteX1" fmla="*/ 182487 w 1123445"/>
                          <a:gd name="connsiteY1" fmla="*/ 1346089 h 1442977"/>
                          <a:gd name="connsiteX2" fmla="*/ 923056 w 1123445"/>
                          <a:gd name="connsiteY2" fmla="*/ 1343231 h 1442977"/>
                          <a:gd name="connsiteX3" fmla="*/ 564916 w 1123445"/>
                          <a:gd name="connsiteY3" fmla="*/ 48 h 1442977"/>
                          <a:gd name="connsiteX0" fmla="*/ 564916 w 1123445"/>
                          <a:gd name="connsiteY0" fmla="*/ 48 h 1443945"/>
                          <a:gd name="connsiteX1" fmla="*/ 182487 w 1123445"/>
                          <a:gd name="connsiteY1" fmla="*/ 1346089 h 1443945"/>
                          <a:gd name="connsiteX2" fmla="*/ 923056 w 1123445"/>
                          <a:gd name="connsiteY2" fmla="*/ 1343231 h 1443945"/>
                          <a:gd name="connsiteX3" fmla="*/ 564916 w 1123445"/>
                          <a:gd name="connsiteY3" fmla="*/ 48 h 1443945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56807"/>
                          <a:gd name="connsiteX1" fmla="*/ 182487 w 1123445"/>
                          <a:gd name="connsiteY1" fmla="*/ 1346089 h 1456807"/>
                          <a:gd name="connsiteX2" fmla="*/ 923056 w 1123445"/>
                          <a:gd name="connsiteY2" fmla="*/ 1343231 h 1456807"/>
                          <a:gd name="connsiteX3" fmla="*/ 564916 w 1123445"/>
                          <a:gd name="connsiteY3" fmla="*/ 48 h 1456807"/>
                          <a:gd name="connsiteX0" fmla="*/ 566274 w 1124803"/>
                          <a:gd name="connsiteY0" fmla="*/ 48 h 1456807"/>
                          <a:gd name="connsiteX1" fmla="*/ 183845 w 1124803"/>
                          <a:gd name="connsiteY1" fmla="*/ 1346089 h 1456807"/>
                          <a:gd name="connsiteX2" fmla="*/ 924414 w 1124803"/>
                          <a:gd name="connsiteY2" fmla="*/ 1343231 h 1456807"/>
                          <a:gd name="connsiteX3" fmla="*/ 566274 w 1124803"/>
                          <a:gd name="connsiteY3" fmla="*/ 48 h 1456807"/>
                          <a:gd name="connsiteX0" fmla="*/ 552389 w 1124859"/>
                          <a:gd name="connsiteY0" fmla="*/ 48 h 1453632"/>
                          <a:gd name="connsiteX1" fmla="*/ 192185 w 1124859"/>
                          <a:gd name="connsiteY1" fmla="*/ 1342914 h 1453632"/>
                          <a:gd name="connsiteX2" fmla="*/ 932754 w 1124859"/>
                          <a:gd name="connsiteY2" fmla="*/ 1340056 h 1453632"/>
                          <a:gd name="connsiteX3" fmla="*/ 552389 w 1124859"/>
                          <a:gd name="connsiteY3" fmla="*/ 48 h 1453632"/>
                          <a:gd name="connsiteX0" fmla="*/ 559335 w 1138464"/>
                          <a:gd name="connsiteY0" fmla="*/ 37 h 1453621"/>
                          <a:gd name="connsiteX1" fmla="*/ 199131 w 1138464"/>
                          <a:gd name="connsiteY1" fmla="*/ 1342903 h 1453621"/>
                          <a:gd name="connsiteX2" fmla="*/ 939700 w 1138464"/>
                          <a:gd name="connsiteY2" fmla="*/ 1340045 h 1453621"/>
                          <a:gd name="connsiteX3" fmla="*/ 559335 w 1138464"/>
                          <a:gd name="connsiteY3" fmla="*/ 37 h 1453621"/>
                          <a:gd name="connsiteX0" fmla="*/ 561348 w 1142409"/>
                          <a:gd name="connsiteY0" fmla="*/ 3 h 1453587"/>
                          <a:gd name="connsiteX1" fmla="*/ 201144 w 1142409"/>
                          <a:gd name="connsiteY1" fmla="*/ 1342869 h 1453587"/>
                          <a:gd name="connsiteX2" fmla="*/ 941713 w 1142409"/>
                          <a:gd name="connsiteY2" fmla="*/ 1340011 h 1453587"/>
                          <a:gd name="connsiteX3" fmla="*/ 561348 w 1142409"/>
                          <a:gd name="connsiteY3" fmla="*/ 3 h 1453587"/>
                          <a:gd name="connsiteX0" fmla="*/ 550760 w 1131821"/>
                          <a:gd name="connsiteY0" fmla="*/ 3 h 1453587"/>
                          <a:gd name="connsiteX1" fmla="*/ 190556 w 1131821"/>
                          <a:gd name="connsiteY1" fmla="*/ 1342869 h 1453587"/>
                          <a:gd name="connsiteX2" fmla="*/ 931125 w 1131821"/>
                          <a:gd name="connsiteY2" fmla="*/ 1340011 h 1453587"/>
                          <a:gd name="connsiteX3" fmla="*/ 550760 w 1131821"/>
                          <a:gd name="connsiteY3" fmla="*/ 3 h 1453587"/>
                          <a:gd name="connsiteX0" fmla="*/ 558373 w 1131602"/>
                          <a:gd name="connsiteY0" fmla="*/ 3 h 1453587"/>
                          <a:gd name="connsiteX1" fmla="*/ 185469 w 1131602"/>
                          <a:gd name="connsiteY1" fmla="*/ 1342869 h 1453587"/>
                          <a:gd name="connsiteX2" fmla="*/ 926038 w 1131602"/>
                          <a:gd name="connsiteY2" fmla="*/ 1340011 h 1453587"/>
                          <a:gd name="connsiteX3" fmla="*/ 558373 w 1131602"/>
                          <a:gd name="connsiteY3" fmla="*/ 3 h 1453587"/>
                          <a:gd name="connsiteX0" fmla="*/ 548507 w 1112005"/>
                          <a:gd name="connsiteY0" fmla="*/ 1 h 1453585"/>
                          <a:gd name="connsiteX1" fmla="*/ 175603 w 1112005"/>
                          <a:gd name="connsiteY1" fmla="*/ 1342867 h 1453585"/>
                          <a:gd name="connsiteX2" fmla="*/ 916172 w 1112005"/>
                          <a:gd name="connsiteY2" fmla="*/ 1340009 h 1453585"/>
                          <a:gd name="connsiteX3" fmla="*/ 548507 w 1112005"/>
                          <a:gd name="connsiteY3" fmla="*/ 1 h 1453585"/>
                          <a:gd name="connsiteX0" fmla="*/ 542754 w 1100571"/>
                          <a:gd name="connsiteY0" fmla="*/ 36 h 1453620"/>
                          <a:gd name="connsiteX1" fmla="*/ 169850 w 1100571"/>
                          <a:gd name="connsiteY1" fmla="*/ 1342902 h 1453620"/>
                          <a:gd name="connsiteX2" fmla="*/ 910419 w 1100571"/>
                          <a:gd name="connsiteY2" fmla="*/ 1340044 h 1453620"/>
                          <a:gd name="connsiteX3" fmla="*/ 542754 w 1100571"/>
                          <a:gd name="connsiteY3" fmla="*/ 36 h 1453620"/>
                          <a:gd name="connsiteX0" fmla="*/ 536208 w 1087553"/>
                          <a:gd name="connsiteY0" fmla="*/ 123 h 1453707"/>
                          <a:gd name="connsiteX1" fmla="*/ 163304 w 1087553"/>
                          <a:gd name="connsiteY1" fmla="*/ 1342989 h 1453707"/>
                          <a:gd name="connsiteX2" fmla="*/ 903873 w 1087553"/>
                          <a:gd name="connsiteY2" fmla="*/ 1340131 h 1453707"/>
                          <a:gd name="connsiteX3" fmla="*/ 536208 w 1087553"/>
                          <a:gd name="connsiteY3" fmla="*/ 123 h 1453707"/>
                          <a:gd name="connsiteX0" fmla="*/ 530746 w 1076684"/>
                          <a:gd name="connsiteY0" fmla="*/ 13 h 1453597"/>
                          <a:gd name="connsiteX1" fmla="*/ 157842 w 1076684"/>
                          <a:gd name="connsiteY1" fmla="*/ 1342879 h 1453597"/>
                          <a:gd name="connsiteX2" fmla="*/ 898411 w 1076684"/>
                          <a:gd name="connsiteY2" fmla="*/ 1340021 h 1453597"/>
                          <a:gd name="connsiteX3" fmla="*/ 530746 w 1076684"/>
                          <a:gd name="connsiteY3" fmla="*/ 13 h 1453597"/>
                          <a:gd name="connsiteX0" fmla="*/ 540674 w 1086612"/>
                          <a:gd name="connsiteY0" fmla="*/ 13 h 1453597"/>
                          <a:gd name="connsiteX1" fmla="*/ 167770 w 1086612"/>
                          <a:gd name="connsiteY1" fmla="*/ 1342879 h 1453597"/>
                          <a:gd name="connsiteX2" fmla="*/ 908339 w 1086612"/>
                          <a:gd name="connsiteY2" fmla="*/ 1340021 h 1453597"/>
                          <a:gd name="connsiteX3" fmla="*/ 540674 w 1086612"/>
                          <a:gd name="connsiteY3" fmla="*/ 13 h 1453597"/>
                          <a:gd name="connsiteX0" fmla="*/ 540674 w 1063490"/>
                          <a:gd name="connsiteY0" fmla="*/ 13 h 1453597"/>
                          <a:gd name="connsiteX1" fmla="*/ 167770 w 1063490"/>
                          <a:gd name="connsiteY1" fmla="*/ 1342879 h 1453597"/>
                          <a:gd name="connsiteX2" fmla="*/ 908339 w 1063490"/>
                          <a:gd name="connsiteY2" fmla="*/ 1340021 h 1453597"/>
                          <a:gd name="connsiteX3" fmla="*/ 540674 w 1063490"/>
                          <a:gd name="connsiteY3" fmla="*/ 13 h 1453597"/>
                          <a:gd name="connsiteX0" fmla="*/ 540674 w 1082581"/>
                          <a:gd name="connsiteY0" fmla="*/ 13067 h 1466651"/>
                          <a:gd name="connsiteX1" fmla="*/ 167770 w 1082581"/>
                          <a:gd name="connsiteY1" fmla="*/ 1355933 h 1466651"/>
                          <a:gd name="connsiteX2" fmla="*/ 908339 w 1082581"/>
                          <a:gd name="connsiteY2" fmla="*/ 1353075 h 1466651"/>
                          <a:gd name="connsiteX3" fmla="*/ 1059429 w 1082581"/>
                          <a:gd name="connsiteY3" fmla="*/ 711833 h 1466651"/>
                          <a:gd name="connsiteX4" fmla="*/ 540674 w 1082581"/>
                          <a:gd name="connsiteY4" fmla="*/ 13067 h 1466651"/>
                          <a:gd name="connsiteX0" fmla="*/ 540674 w 1068369"/>
                          <a:gd name="connsiteY0" fmla="*/ 13067 h 1466651"/>
                          <a:gd name="connsiteX1" fmla="*/ 167770 w 1068369"/>
                          <a:gd name="connsiteY1" fmla="*/ 1355933 h 1466651"/>
                          <a:gd name="connsiteX2" fmla="*/ 908339 w 1068369"/>
                          <a:gd name="connsiteY2" fmla="*/ 1353075 h 1466651"/>
                          <a:gd name="connsiteX3" fmla="*/ 1059429 w 1068369"/>
                          <a:gd name="connsiteY3" fmla="*/ 711833 h 1466651"/>
                          <a:gd name="connsiteX4" fmla="*/ 540674 w 1068369"/>
                          <a:gd name="connsiteY4" fmla="*/ 13067 h 1466651"/>
                          <a:gd name="connsiteX0" fmla="*/ 540674 w 1062452"/>
                          <a:gd name="connsiteY0" fmla="*/ 13067 h 1466651"/>
                          <a:gd name="connsiteX1" fmla="*/ 167770 w 1062452"/>
                          <a:gd name="connsiteY1" fmla="*/ 1355933 h 1466651"/>
                          <a:gd name="connsiteX2" fmla="*/ 908339 w 1062452"/>
                          <a:gd name="connsiteY2" fmla="*/ 1353075 h 1466651"/>
                          <a:gd name="connsiteX3" fmla="*/ 1059429 w 1062452"/>
                          <a:gd name="connsiteY3" fmla="*/ 711833 h 1466651"/>
                          <a:gd name="connsiteX4" fmla="*/ 540674 w 1062452"/>
                          <a:gd name="connsiteY4" fmla="*/ 13067 h 1466651"/>
                          <a:gd name="connsiteX0" fmla="*/ 540674 w 1060211"/>
                          <a:gd name="connsiteY0" fmla="*/ 13067 h 1466651"/>
                          <a:gd name="connsiteX1" fmla="*/ 167770 w 1060211"/>
                          <a:gd name="connsiteY1" fmla="*/ 1355933 h 1466651"/>
                          <a:gd name="connsiteX2" fmla="*/ 908339 w 1060211"/>
                          <a:gd name="connsiteY2" fmla="*/ 1353075 h 1466651"/>
                          <a:gd name="connsiteX3" fmla="*/ 1059429 w 1060211"/>
                          <a:gd name="connsiteY3" fmla="*/ 711833 h 1466651"/>
                          <a:gd name="connsiteX4" fmla="*/ 540674 w 1060211"/>
                          <a:gd name="connsiteY4" fmla="*/ 13067 h 1466651"/>
                          <a:gd name="connsiteX0" fmla="*/ 540674 w 1068369"/>
                          <a:gd name="connsiteY0" fmla="*/ 13067 h 1466651"/>
                          <a:gd name="connsiteX1" fmla="*/ 167770 w 1068369"/>
                          <a:gd name="connsiteY1" fmla="*/ 1355933 h 1466651"/>
                          <a:gd name="connsiteX2" fmla="*/ 908339 w 1068369"/>
                          <a:gd name="connsiteY2" fmla="*/ 1353075 h 1466651"/>
                          <a:gd name="connsiteX3" fmla="*/ 1059429 w 1068369"/>
                          <a:gd name="connsiteY3" fmla="*/ 711833 h 1466651"/>
                          <a:gd name="connsiteX4" fmla="*/ 540674 w 1068369"/>
                          <a:gd name="connsiteY4" fmla="*/ 13067 h 1466651"/>
                          <a:gd name="connsiteX0" fmla="*/ 540674 w 1067125"/>
                          <a:gd name="connsiteY0" fmla="*/ 13067 h 1466651"/>
                          <a:gd name="connsiteX1" fmla="*/ 167770 w 1067125"/>
                          <a:gd name="connsiteY1" fmla="*/ 1355933 h 1466651"/>
                          <a:gd name="connsiteX2" fmla="*/ 908339 w 1067125"/>
                          <a:gd name="connsiteY2" fmla="*/ 1353075 h 1466651"/>
                          <a:gd name="connsiteX3" fmla="*/ 1059429 w 1067125"/>
                          <a:gd name="connsiteY3" fmla="*/ 711833 h 1466651"/>
                          <a:gd name="connsiteX4" fmla="*/ 540674 w 1067125"/>
                          <a:gd name="connsiteY4" fmla="*/ 13067 h 1466651"/>
                          <a:gd name="connsiteX0" fmla="*/ 556169 w 1082620"/>
                          <a:gd name="connsiteY0" fmla="*/ 13067 h 1466651"/>
                          <a:gd name="connsiteX1" fmla="*/ 22206 w 1082620"/>
                          <a:gd name="connsiteY1" fmla="*/ 653976 h 1466651"/>
                          <a:gd name="connsiteX2" fmla="*/ 183265 w 1082620"/>
                          <a:gd name="connsiteY2" fmla="*/ 1355933 h 1466651"/>
                          <a:gd name="connsiteX3" fmla="*/ 923834 w 1082620"/>
                          <a:gd name="connsiteY3" fmla="*/ 1353075 h 1466651"/>
                          <a:gd name="connsiteX4" fmla="*/ 1074924 w 1082620"/>
                          <a:gd name="connsiteY4" fmla="*/ 711833 h 1466651"/>
                          <a:gd name="connsiteX5" fmla="*/ 556169 w 1082620"/>
                          <a:gd name="connsiteY5" fmla="*/ 13067 h 1466651"/>
                          <a:gd name="connsiteX0" fmla="*/ 545660 w 1072111"/>
                          <a:gd name="connsiteY0" fmla="*/ 13067 h 1466651"/>
                          <a:gd name="connsiteX1" fmla="*/ 11697 w 1072111"/>
                          <a:gd name="connsiteY1" fmla="*/ 653976 h 1466651"/>
                          <a:gd name="connsiteX2" fmla="*/ 172756 w 1072111"/>
                          <a:gd name="connsiteY2" fmla="*/ 1355933 h 1466651"/>
                          <a:gd name="connsiteX3" fmla="*/ 913325 w 1072111"/>
                          <a:gd name="connsiteY3" fmla="*/ 1353075 h 1466651"/>
                          <a:gd name="connsiteX4" fmla="*/ 1064415 w 1072111"/>
                          <a:gd name="connsiteY4" fmla="*/ 711833 h 1466651"/>
                          <a:gd name="connsiteX5" fmla="*/ 545660 w 1072111"/>
                          <a:gd name="connsiteY5" fmla="*/ 13067 h 1466651"/>
                          <a:gd name="connsiteX0" fmla="*/ 543449 w 1069900"/>
                          <a:gd name="connsiteY0" fmla="*/ 13067 h 1466651"/>
                          <a:gd name="connsiteX1" fmla="*/ 9486 w 1069900"/>
                          <a:gd name="connsiteY1" fmla="*/ 653976 h 1466651"/>
                          <a:gd name="connsiteX2" fmla="*/ 170545 w 1069900"/>
                          <a:gd name="connsiteY2" fmla="*/ 1355933 h 1466651"/>
                          <a:gd name="connsiteX3" fmla="*/ 911114 w 1069900"/>
                          <a:gd name="connsiteY3" fmla="*/ 1353075 h 1466651"/>
                          <a:gd name="connsiteX4" fmla="*/ 1062204 w 1069900"/>
                          <a:gd name="connsiteY4" fmla="*/ 711833 h 1466651"/>
                          <a:gd name="connsiteX5" fmla="*/ 543449 w 1069900"/>
                          <a:gd name="connsiteY5" fmla="*/ 13067 h 1466651"/>
                          <a:gd name="connsiteX0" fmla="*/ 521995 w 1069900"/>
                          <a:gd name="connsiteY0" fmla="*/ 311772 h 873505"/>
                          <a:gd name="connsiteX1" fmla="*/ 9486 w 1069900"/>
                          <a:gd name="connsiteY1" fmla="*/ 60830 h 873505"/>
                          <a:gd name="connsiteX2" fmla="*/ 170545 w 1069900"/>
                          <a:gd name="connsiteY2" fmla="*/ 762787 h 873505"/>
                          <a:gd name="connsiteX3" fmla="*/ 911114 w 1069900"/>
                          <a:gd name="connsiteY3" fmla="*/ 759929 h 873505"/>
                          <a:gd name="connsiteX4" fmla="*/ 1062204 w 1069900"/>
                          <a:gd name="connsiteY4" fmla="*/ 118687 h 873505"/>
                          <a:gd name="connsiteX5" fmla="*/ 521995 w 1069900"/>
                          <a:gd name="connsiteY5" fmla="*/ 311772 h 873505"/>
                          <a:gd name="connsiteX0" fmla="*/ 521995 w 1069900"/>
                          <a:gd name="connsiteY0" fmla="*/ 311772 h 873505"/>
                          <a:gd name="connsiteX1" fmla="*/ 9486 w 1069900"/>
                          <a:gd name="connsiteY1" fmla="*/ 60830 h 873505"/>
                          <a:gd name="connsiteX2" fmla="*/ 170545 w 1069900"/>
                          <a:gd name="connsiteY2" fmla="*/ 762787 h 873505"/>
                          <a:gd name="connsiteX3" fmla="*/ 911114 w 1069900"/>
                          <a:gd name="connsiteY3" fmla="*/ 759929 h 873505"/>
                          <a:gd name="connsiteX4" fmla="*/ 1062204 w 1069900"/>
                          <a:gd name="connsiteY4" fmla="*/ 118687 h 873505"/>
                          <a:gd name="connsiteX5" fmla="*/ 521995 w 1069900"/>
                          <a:gd name="connsiteY5" fmla="*/ 311772 h 873505"/>
                          <a:gd name="connsiteX0" fmla="*/ 521995 w 1069900"/>
                          <a:gd name="connsiteY0" fmla="*/ 306052 h 867785"/>
                          <a:gd name="connsiteX1" fmla="*/ 9486 w 1069900"/>
                          <a:gd name="connsiteY1" fmla="*/ 55110 h 867785"/>
                          <a:gd name="connsiteX2" fmla="*/ 170545 w 1069900"/>
                          <a:gd name="connsiteY2" fmla="*/ 757067 h 867785"/>
                          <a:gd name="connsiteX3" fmla="*/ 911114 w 1069900"/>
                          <a:gd name="connsiteY3" fmla="*/ 754209 h 867785"/>
                          <a:gd name="connsiteX4" fmla="*/ 1062204 w 1069900"/>
                          <a:gd name="connsiteY4" fmla="*/ 112967 h 867785"/>
                          <a:gd name="connsiteX5" fmla="*/ 521995 w 1069900"/>
                          <a:gd name="connsiteY5" fmla="*/ 306052 h 867785"/>
                          <a:gd name="connsiteX0" fmla="*/ 521995 w 1069900"/>
                          <a:gd name="connsiteY0" fmla="*/ 306051 h 867784"/>
                          <a:gd name="connsiteX1" fmla="*/ 9486 w 1069900"/>
                          <a:gd name="connsiteY1" fmla="*/ 55109 h 867784"/>
                          <a:gd name="connsiteX2" fmla="*/ 170545 w 1069900"/>
                          <a:gd name="connsiteY2" fmla="*/ 757066 h 867784"/>
                          <a:gd name="connsiteX3" fmla="*/ 911114 w 1069900"/>
                          <a:gd name="connsiteY3" fmla="*/ 754208 h 867784"/>
                          <a:gd name="connsiteX4" fmla="*/ 1062204 w 1069900"/>
                          <a:gd name="connsiteY4" fmla="*/ 112966 h 867784"/>
                          <a:gd name="connsiteX5" fmla="*/ 521995 w 1069900"/>
                          <a:gd name="connsiteY5" fmla="*/ 306051 h 867784"/>
                          <a:gd name="connsiteX0" fmla="*/ 521995 w 1069900"/>
                          <a:gd name="connsiteY0" fmla="*/ 250942 h 812675"/>
                          <a:gd name="connsiteX1" fmla="*/ 9486 w 1069900"/>
                          <a:gd name="connsiteY1" fmla="*/ 0 h 812675"/>
                          <a:gd name="connsiteX2" fmla="*/ 170545 w 1069900"/>
                          <a:gd name="connsiteY2" fmla="*/ 701957 h 812675"/>
                          <a:gd name="connsiteX3" fmla="*/ 911114 w 1069900"/>
                          <a:gd name="connsiteY3" fmla="*/ 699099 h 812675"/>
                          <a:gd name="connsiteX4" fmla="*/ 1062204 w 1069900"/>
                          <a:gd name="connsiteY4" fmla="*/ 57857 h 812675"/>
                          <a:gd name="connsiteX5" fmla="*/ 521995 w 1069900"/>
                          <a:gd name="connsiteY5" fmla="*/ 250942 h 812675"/>
                          <a:gd name="connsiteX0" fmla="*/ 521995 w 1069900"/>
                          <a:gd name="connsiteY0" fmla="*/ 250942 h 812675"/>
                          <a:gd name="connsiteX1" fmla="*/ 9486 w 1069900"/>
                          <a:gd name="connsiteY1" fmla="*/ 0 h 812675"/>
                          <a:gd name="connsiteX2" fmla="*/ 170545 w 1069900"/>
                          <a:gd name="connsiteY2" fmla="*/ 701957 h 812675"/>
                          <a:gd name="connsiteX3" fmla="*/ 911114 w 1069900"/>
                          <a:gd name="connsiteY3" fmla="*/ 699099 h 812675"/>
                          <a:gd name="connsiteX4" fmla="*/ 1062204 w 1069900"/>
                          <a:gd name="connsiteY4" fmla="*/ 57857 h 812675"/>
                          <a:gd name="connsiteX5" fmla="*/ 521995 w 1069900"/>
                          <a:gd name="connsiteY5" fmla="*/ 250942 h 812675"/>
                          <a:gd name="connsiteX0" fmla="*/ 521995 w 1073808"/>
                          <a:gd name="connsiteY0" fmla="*/ 250942 h 812675"/>
                          <a:gd name="connsiteX1" fmla="*/ 9486 w 1073808"/>
                          <a:gd name="connsiteY1" fmla="*/ 0 h 812675"/>
                          <a:gd name="connsiteX2" fmla="*/ 170545 w 1073808"/>
                          <a:gd name="connsiteY2" fmla="*/ 701957 h 812675"/>
                          <a:gd name="connsiteX3" fmla="*/ 911114 w 1073808"/>
                          <a:gd name="connsiteY3" fmla="*/ 699099 h 812675"/>
                          <a:gd name="connsiteX4" fmla="*/ 1066495 w 1073808"/>
                          <a:gd name="connsiteY4" fmla="*/ 173573 h 812675"/>
                          <a:gd name="connsiteX5" fmla="*/ 521995 w 1073808"/>
                          <a:gd name="connsiteY5" fmla="*/ 250942 h 812675"/>
                          <a:gd name="connsiteX0" fmla="*/ 521995 w 1068607"/>
                          <a:gd name="connsiteY0" fmla="*/ 250942 h 812675"/>
                          <a:gd name="connsiteX1" fmla="*/ 9486 w 1068607"/>
                          <a:gd name="connsiteY1" fmla="*/ 0 h 812675"/>
                          <a:gd name="connsiteX2" fmla="*/ 170545 w 1068607"/>
                          <a:gd name="connsiteY2" fmla="*/ 701957 h 812675"/>
                          <a:gd name="connsiteX3" fmla="*/ 911114 w 1068607"/>
                          <a:gd name="connsiteY3" fmla="*/ 699099 h 812675"/>
                          <a:gd name="connsiteX4" fmla="*/ 1066495 w 1068607"/>
                          <a:gd name="connsiteY4" fmla="*/ 173573 h 812675"/>
                          <a:gd name="connsiteX5" fmla="*/ 521995 w 1068607"/>
                          <a:gd name="connsiteY5" fmla="*/ 250942 h 812675"/>
                          <a:gd name="connsiteX0" fmla="*/ 549172 w 1068607"/>
                          <a:gd name="connsiteY0" fmla="*/ 375124 h 812675"/>
                          <a:gd name="connsiteX1" fmla="*/ 9486 w 1068607"/>
                          <a:gd name="connsiteY1" fmla="*/ 0 h 812675"/>
                          <a:gd name="connsiteX2" fmla="*/ 170545 w 1068607"/>
                          <a:gd name="connsiteY2" fmla="*/ 701957 h 812675"/>
                          <a:gd name="connsiteX3" fmla="*/ 911114 w 1068607"/>
                          <a:gd name="connsiteY3" fmla="*/ 699099 h 812675"/>
                          <a:gd name="connsiteX4" fmla="*/ 1066495 w 1068607"/>
                          <a:gd name="connsiteY4" fmla="*/ 173573 h 812675"/>
                          <a:gd name="connsiteX5" fmla="*/ 549172 w 1068607"/>
                          <a:gd name="connsiteY5" fmla="*/ 375124 h 812675"/>
                          <a:gd name="connsiteX0" fmla="*/ 549172 w 1068607"/>
                          <a:gd name="connsiteY0" fmla="*/ 375124 h 812675"/>
                          <a:gd name="connsiteX1" fmla="*/ 9486 w 1068607"/>
                          <a:gd name="connsiteY1" fmla="*/ 0 h 812675"/>
                          <a:gd name="connsiteX2" fmla="*/ 170545 w 1068607"/>
                          <a:gd name="connsiteY2" fmla="*/ 701957 h 812675"/>
                          <a:gd name="connsiteX3" fmla="*/ 911114 w 1068607"/>
                          <a:gd name="connsiteY3" fmla="*/ 699099 h 812675"/>
                          <a:gd name="connsiteX4" fmla="*/ 1066495 w 1068607"/>
                          <a:gd name="connsiteY4" fmla="*/ 173573 h 812675"/>
                          <a:gd name="connsiteX5" fmla="*/ 549172 w 1068607"/>
                          <a:gd name="connsiteY5" fmla="*/ 375124 h 812675"/>
                          <a:gd name="connsiteX0" fmla="*/ 555765 w 1075200"/>
                          <a:gd name="connsiteY0" fmla="*/ 246709 h 684260"/>
                          <a:gd name="connsiteX1" fmla="*/ 8927 w 1075200"/>
                          <a:gd name="connsiteY1" fmla="*/ 0 h 684260"/>
                          <a:gd name="connsiteX2" fmla="*/ 177138 w 1075200"/>
                          <a:gd name="connsiteY2" fmla="*/ 573542 h 684260"/>
                          <a:gd name="connsiteX3" fmla="*/ 917707 w 1075200"/>
                          <a:gd name="connsiteY3" fmla="*/ 570684 h 684260"/>
                          <a:gd name="connsiteX4" fmla="*/ 1073088 w 1075200"/>
                          <a:gd name="connsiteY4" fmla="*/ 45158 h 684260"/>
                          <a:gd name="connsiteX5" fmla="*/ 555765 w 1075200"/>
                          <a:gd name="connsiteY5" fmla="*/ 246709 h 684260"/>
                          <a:gd name="connsiteX0" fmla="*/ 546838 w 1066273"/>
                          <a:gd name="connsiteY0" fmla="*/ 246709 h 684260"/>
                          <a:gd name="connsiteX1" fmla="*/ 0 w 1066273"/>
                          <a:gd name="connsiteY1" fmla="*/ 0 h 684260"/>
                          <a:gd name="connsiteX2" fmla="*/ 168211 w 1066273"/>
                          <a:gd name="connsiteY2" fmla="*/ 573542 h 684260"/>
                          <a:gd name="connsiteX3" fmla="*/ 908780 w 1066273"/>
                          <a:gd name="connsiteY3" fmla="*/ 570684 h 684260"/>
                          <a:gd name="connsiteX4" fmla="*/ 1064161 w 1066273"/>
                          <a:gd name="connsiteY4" fmla="*/ 45158 h 684260"/>
                          <a:gd name="connsiteX5" fmla="*/ 546838 w 1066273"/>
                          <a:gd name="connsiteY5" fmla="*/ 246709 h 684260"/>
                          <a:gd name="connsiteX0" fmla="*/ 546838 w 1066273"/>
                          <a:gd name="connsiteY0" fmla="*/ 246709 h 684260"/>
                          <a:gd name="connsiteX1" fmla="*/ 0 w 1066273"/>
                          <a:gd name="connsiteY1" fmla="*/ 0 h 684260"/>
                          <a:gd name="connsiteX2" fmla="*/ 168211 w 1066273"/>
                          <a:gd name="connsiteY2" fmla="*/ 573542 h 684260"/>
                          <a:gd name="connsiteX3" fmla="*/ 908780 w 1066273"/>
                          <a:gd name="connsiteY3" fmla="*/ 570684 h 684260"/>
                          <a:gd name="connsiteX4" fmla="*/ 1064161 w 1066273"/>
                          <a:gd name="connsiteY4" fmla="*/ 45158 h 684260"/>
                          <a:gd name="connsiteX5" fmla="*/ 546838 w 1066273"/>
                          <a:gd name="connsiteY5" fmla="*/ 246709 h 684260"/>
                          <a:gd name="connsiteX0" fmla="*/ 546838 w 1066273"/>
                          <a:gd name="connsiteY0" fmla="*/ 246709 h 684260"/>
                          <a:gd name="connsiteX1" fmla="*/ 0 w 1066273"/>
                          <a:gd name="connsiteY1" fmla="*/ 0 h 684260"/>
                          <a:gd name="connsiteX2" fmla="*/ 168211 w 1066273"/>
                          <a:gd name="connsiteY2" fmla="*/ 573542 h 684260"/>
                          <a:gd name="connsiteX3" fmla="*/ 908780 w 1066273"/>
                          <a:gd name="connsiteY3" fmla="*/ 570684 h 684260"/>
                          <a:gd name="connsiteX4" fmla="*/ 1064161 w 1066273"/>
                          <a:gd name="connsiteY4" fmla="*/ 45158 h 684260"/>
                          <a:gd name="connsiteX5" fmla="*/ 546838 w 1066273"/>
                          <a:gd name="connsiteY5" fmla="*/ 246709 h 684260"/>
                          <a:gd name="connsiteX0" fmla="*/ 546838 w 1066273"/>
                          <a:gd name="connsiteY0" fmla="*/ 246709 h 684260"/>
                          <a:gd name="connsiteX1" fmla="*/ 0 w 1066273"/>
                          <a:gd name="connsiteY1" fmla="*/ 0 h 684260"/>
                          <a:gd name="connsiteX2" fmla="*/ 168211 w 1066273"/>
                          <a:gd name="connsiteY2" fmla="*/ 573542 h 684260"/>
                          <a:gd name="connsiteX3" fmla="*/ 908780 w 1066273"/>
                          <a:gd name="connsiteY3" fmla="*/ 570684 h 684260"/>
                          <a:gd name="connsiteX4" fmla="*/ 1064161 w 1066273"/>
                          <a:gd name="connsiteY4" fmla="*/ 45158 h 684260"/>
                          <a:gd name="connsiteX5" fmla="*/ 546838 w 1066273"/>
                          <a:gd name="connsiteY5" fmla="*/ 246709 h 6842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66273" h="684260">
                            <a:moveTo>
                              <a:pt x="546838" y="246709"/>
                            </a:moveTo>
                            <a:cubicBezTo>
                              <a:pt x="445429" y="243990"/>
                              <a:pt x="339635" y="179780"/>
                              <a:pt x="0" y="0"/>
                            </a:cubicBezTo>
                            <a:cubicBezTo>
                              <a:pt x="19379" y="222401"/>
                              <a:pt x="42256" y="431625"/>
                              <a:pt x="168211" y="573542"/>
                            </a:cubicBezTo>
                            <a:cubicBezTo>
                              <a:pt x="281718" y="708320"/>
                              <a:pt x="729974" y="734513"/>
                              <a:pt x="908780" y="570684"/>
                            </a:cubicBezTo>
                            <a:cubicBezTo>
                              <a:pt x="1044517" y="446399"/>
                              <a:pt x="1075378" y="238859"/>
                              <a:pt x="1064161" y="45158"/>
                            </a:cubicBezTo>
                            <a:cubicBezTo>
                              <a:pt x="992872" y="80065"/>
                              <a:pt x="736928" y="205683"/>
                              <a:pt x="546838" y="246709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2" name="フリーフォーム 131"/>
                      <p:cNvSpPr/>
                      <p:nvPr/>
                    </p:nvSpPr>
                    <p:spPr>
                      <a:xfrm rot="3129101">
                        <a:off x="1479561" y="3233158"/>
                        <a:ext cx="559720" cy="320124"/>
                      </a:xfrm>
                      <a:custGeom>
                        <a:avLst/>
                        <a:gdLst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994682 w 994682"/>
                          <a:gd name="connsiteY3" fmla="*/ 0 h 361950"/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678996 w 994682"/>
                          <a:gd name="connsiteY3" fmla="*/ 114300 h 361950"/>
                          <a:gd name="connsiteX4" fmla="*/ 994682 w 994682"/>
                          <a:gd name="connsiteY4" fmla="*/ 0 h 361950"/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930728 w 994682"/>
                          <a:gd name="connsiteY3" fmla="*/ 80283 h 361950"/>
                          <a:gd name="connsiteX4" fmla="*/ 994682 w 994682"/>
                          <a:gd name="connsiteY4" fmla="*/ 0 h 361950"/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930728 w 994682"/>
                          <a:gd name="connsiteY3" fmla="*/ 80283 h 361950"/>
                          <a:gd name="connsiteX4" fmla="*/ 994682 w 994682"/>
                          <a:gd name="connsiteY4" fmla="*/ 0 h 361950"/>
                          <a:gd name="connsiteX0" fmla="*/ 994682 w 1020129"/>
                          <a:gd name="connsiteY0" fmla="*/ 0 h 361950"/>
                          <a:gd name="connsiteX1" fmla="*/ 0 w 1020129"/>
                          <a:gd name="connsiteY1" fmla="*/ 304800 h 361950"/>
                          <a:gd name="connsiteX2" fmla="*/ 4082 w 1020129"/>
                          <a:gd name="connsiteY2" fmla="*/ 361950 h 361950"/>
                          <a:gd name="connsiteX3" fmla="*/ 991960 w 1020129"/>
                          <a:gd name="connsiteY3" fmla="*/ 36740 h 361950"/>
                          <a:gd name="connsiteX4" fmla="*/ 994682 w 1020129"/>
                          <a:gd name="connsiteY4" fmla="*/ 0 h 361950"/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991960 w 994682"/>
                          <a:gd name="connsiteY3" fmla="*/ 36740 h 361950"/>
                          <a:gd name="connsiteX4" fmla="*/ 994682 w 994682"/>
                          <a:gd name="connsiteY4" fmla="*/ 0 h 361950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1000526 w 1000526"/>
                          <a:gd name="connsiteY0" fmla="*/ 0 h 376918"/>
                          <a:gd name="connsiteX1" fmla="*/ 0 w 1000526"/>
                          <a:gd name="connsiteY1" fmla="*/ 327289 h 376918"/>
                          <a:gd name="connsiteX2" fmla="*/ 9926 w 1000526"/>
                          <a:gd name="connsiteY2" fmla="*/ 376918 h 376918"/>
                          <a:gd name="connsiteX3" fmla="*/ 997804 w 1000526"/>
                          <a:gd name="connsiteY3" fmla="*/ 51708 h 376918"/>
                          <a:gd name="connsiteX4" fmla="*/ 1000526 w 1000526"/>
                          <a:gd name="connsiteY4" fmla="*/ 0 h 376918"/>
                          <a:gd name="connsiteX0" fmla="*/ 1000526 w 1000526"/>
                          <a:gd name="connsiteY0" fmla="*/ 0 h 372366"/>
                          <a:gd name="connsiteX1" fmla="*/ 0 w 1000526"/>
                          <a:gd name="connsiteY1" fmla="*/ 327289 h 372366"/>
                          <a:gd name="connsiteX2" fmla="*/ 46204 w 1000526"/>
                          <a:gd name="connsiteY2" fmla="*/ 372366 h 372366"/>
                          <a:gd name="connsiteX3" fmla="*/ 997804 w 1000526"/>
                          <a:gd name="connsiteY3" fmla="*/ 51708 h 372366"/>
                          <a:gd name="connsiteX4" fmla="*/ 1000526 w 1000526"/>
                          <a:gd name="connsiteY4" fmla="*/ 0 h 372366"/>
                          <a:gd name="connsiteX0" fmla="*/ 1011379 w 1011379"/>
                          <a:gd name="connsiteY0" fmla="*/ 0 h 372366"/>
                          <a:gd name="connsiteX1" fmla="*/ 0 w 1011379"/>
                          <a:gd name="connsiteY1" fmla="*/ 341257 h 372366"/>
                          <a:gd name="connsiteX2" fmla="*/ 57057 w 1011379"/>
                          <a:gd name="connsiteY2" fmla="*/ 372366 h 372366"/>
                          <a:gd name="connsiteX3" fmla="*/ 1008657 w 1011379"/>
                          <a:gd name="connsiteY3" fmla="*/ 51708 h 372366"/>
                          <a:gd name="connsiteX4" fmla="*/ 1011379 w 1011379"/>
                          <a:gd name="connsiteY4" fmla="*/ 0 h 372366"/>
                          <a:gd name="connsiteX0" fmla="*/ 1005775 w 1005775"/>
                          <a:gd name="connsiteY0" fmla="*/ 0 h 372366"/>
                          <a:gd name="connsiteX1" fmla="*/ 0 w 1005775"/>
                          <a:gd name="connsiteY1" fmla="*/ 331827 h 372366"/>
                          <a:gd name="connsiteX2" fmla="*/ 51453 w 1005775"/>
                          <a:gd name="connsiteY2" fmla="*/ 372366 h 372366"/>
                          <a:gd name="connsiteX3" fmla="*/ 1003053 w 1005775"/>
                          <a:gd name="connsiteY3" fmla="*/ 51708 h 372366"/>
                          <a:gd name="connsiteX4" fmla="*/ 1005775 w 1005775"/>
                          <a:gd name="connsiteY4" fmla="*/ 0 h 372366"/>
                          <a:gd name="connsiteX0" fmla="*/ 1005775 w 1005775"/>
                          <a:gd name="connsiteY0" fmla="*/ 0 h 380846"/>
                          <a:gd name="connsiteX1" fmla="*/ 0 w 1005775"/>
                          <a:gd name="connsiteY1" fmla="*/ 331827 h 380846"/>
                          <a:gd name="connsiteX2" fmla="*/ 37971 w 1005775"/>
                          <a:gd name="connsiteY2" fmla="*/ 380846 h 380846"/>
                          <a:gd name="connsiteX3" fmla="*/ 1003053 w 1005775"/>
                          <a:gd name="connsiteY3" fmla="*/ 51708 h 380846"/>
                          <a:gd name="connsiteX4" fmla="*/ 1005775 w 1005775"/>
                          <a:gd name="connsiteY4" fmla="*/ 0 h 380846"/>
                          <a:gd name="connsiteX0" fmla="*/ 1005775 w 1005775"/>
                          <a:gd name="connsiteY0" fmla="*/ 0 h 378697"/>
                          <a:gd name="connsiteX1" fmla="*/ 0 w 1005775"/>
                          <a:gd name="connsiteY1" fmla="*/ 331827 h 378697"/>
                          <a:gd name="connsiteX2" fmla="*/ 39640 w 1005775"/>
                          <a:gd name="connsiteY2" fmla="*/ 378697 h 378697"/>
                          <a:gd name="connsiteX3" fmla="*/ 1003053 w 1005775"/>
                          <a:gd name="connsiteY3" fmla="*/ 51708 h 378697"/>
                          <a:gd name="connsiteX4" fmla="*/ 1005775 w 1005775"/>
                          <a:gd name="connsiteY4" fmla="*/ 0 h 378697"/>
                          <a:gd name="connsiteX0" fmla="*/ 1005775 w 1005775"/>
                          <a:gd name="connsiteY0" fmla="*/ 0 h 378697"/>
                          <a:gd name="connsiteX1" fmla="*/ 0 w 1005775"/>
                          <a:gd name="connsiteY1" fmla="*/ 331827 h 378697"/>
                          <a:gd name="connsiteX2" fmla="*/ 39640 w 1005775"/>
                          <a:gd name="connsiteY2" fmla="*/ 378697 h 378697"/>
                          <a:gd name="connsiteX3" fmla="*/ 1003053 w 1005775"/>
                          <a:gd name="connsiteY3" fmla="*/ 51708 h 378697"/>
                          <a:gd name="connsiteX4" fmla="*/ 1005775 w 1005775"/>
                          <a:gd name="connsiteY4" fmla="*/ 0 h 378697"/>
                          <a:gd name="connsiteX0" fmla="*/ 1010784 w 1010784"/>
                          <a:gd name="connsiteY0" fmla="*/ 0 h 378697"/>
                          <a:gd name="connsiteX1" fmla="*/ 0 w 1010784"/>
                          <a:gd name="connsiteY1" fmla="*/ 338275 h 378697"/>
                          <a:gd name="connsiteX2" fmla="*/ 44649 w 1010784"/>
                          <a:gd name="connsiteY2" fmla="*/ 378697 h 378697"/>
                          <a:gd name="connsiteX3" fmla="*/ 1008062 w 1010784"/>
                          <a:gd name="connsiteY3" fmla="*/ 51708 h 378697"/>
                          <a:gd name="connsiteX4" fmla="*/ 1010784 w 1010784"/>
                          <a:gd name="connsiteY4" fmla="*/ 0 h 378697"/>
                          <a:gd name="connsiteX0" fmla="*/ 534654 w 1008062"/>
                          <a:gd name="connsiteY0" fmla="*/ 49447 h 327674"/>
                          <a:gd name="connsiteX1" fmla="*/ 0 w 1008062"/>
                          <a:gd name="connsiteY1" fmla="*/ 287252 h 327674"/>
                          <a:gd name="connsiteX2" fmla="*/ 44649 w 1008062"/>
                          <a:gd name="connsiteY2" fmla="*/ 327674 h 327674"/>
                          <a:gd name="connsiteX3" fmla="*/ 1008062 w 1008062"/>
                          <a:gd name="connsiteY3" fmla="*/ 685 h 327674"/>
                          <a:gd name="connsiteX4" fmla="*/ 534654 w 1008062"/>
                          <a:gd name="connsiteY4" fmla="*/ 49447 h 327674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51700 w 552443"/>
                          <a:gd name="connsiteY0" fmla="*/ 0 h 320124"/>
                          <a:gd name="connsiteX1" fmla="*/ 0 w 552443"/>
                          <a:gd name="connsiteY1" fmla="*/ 279702 h 320124"/>
                          <a:gd name="connsiteX2" fmla="*/ 44649 w 552443"/>
                          <a:gd name="connsiteY2" fmla="*/ 320124 h 320124"/>
                          <a:gd name="connsiteX3" fmla="*/ 542794 w 552443"/>
                          <a:gd name="connsiteY3" fmla="*/ 95151 h 320124"/>
                          <a:gd name="connsiteX4" fmla="*/ 551700 w 552443"/>
                          <a:gd name="connsiteY4" fmla="*/ 0 h 320124"/>
                          <a:gd name="connsiteX0" fmla="*/ 551700 w 581910"/>
                          <a:gd name="connsiteY0" fmla="*/ 0 h 320124"/>
                          <a:gd name="connsiteX1" fmla="*/ 0 w 581910"/>
                          <a:gd name="connsiteY1" fmla="*/ 279702 h 320124"/>
                          <a:gd name="connsiteX2" fmla="*/ 44649 w 581910"/>
                          <a:gd name="connsiteY2" fmla="*/ 320124 h 320124"/>
                          <a:gd name="connsiteX3" fmla="*/ 581910 w 581910"/>
                          <a:gd name="connsiteY3" fmla="*/ 35938 h 320124"/>
                          <a:gd name="connsiteX4" fmla="*/ 551700 w 581910"/>
                          <a:gd name="connsiteY4" fmla="*/ 0 h 320124"/>
                          <a:gd name="connsiteX0" fmla="*/ 551700 w 581910"/>
                          <a:gd name="connsiteY0" fmla="*/ 0 h 320124"/>
                          <a:gd name="connsiteX1" fmla="*/ 0 w 581910"/>
                          <a:gd name="connsiteY1" fmla="*/ 279702 h 320124"/>
                          <a:gd name="connsiteX2" fmla="*/ 44649 w 581910"/>
                          <a:gd name="connsiteY2" fmla="*/ 320124 h 320124"/>
                          <a:gd name="connsiteX3" fmla="*/ 581910 w 581910"/>
                          <a:gd name="connsiteY3" fmla="*/ 35938 h 320124"/>
                          <a:gd name="connsiteX4" fmla="*/ 551700 w 581910"/>
                          <a:gd name="connsiteY4" fmla="*/ 0 h 320124"/>
                          <a:gd name="connsiteX0" fmla="*/ 551700 w 581910"/>
                          <a:gd name="connsiteY0" fmla="*/ 0 h 320124"/>
                          <a:gd name="connsiteX1" fmla="*/ 0 w 581910"/>
                          <a:gd name="connsiteY1" fmla="*/ 279702 h 320124"/>
                          <a:gd name="connsiteX2" fmla="*/ 44649 w 581910"/>
                          <a:gd name="connsiteY2" fmla="*/ 320124 h 320124"/>
                          <a:gd name="connsiteX3" fmla="*/ 581910 w 581910"/>
                          <a:gd name="connsiteY3" fmla="*/ 35938 h 320124"/>
                          <a:gd name="connsiteX4" fmla="*/ 551700 w 581910"/>
                          <a:gd name="connsiteY4" fmla="*/ 0 h 320124"/>
                          <a:gd name="connsiteX0" fmla="*/ 551700 w 563543"/>
                          <a:gd name="connsiteY0" fmla="*/ 0 h 320124"/>
                          <a:gd name="connsiteX1" fmla="*/ 0 w 563543"/>
                          <a:gd name="connsiteY1" fmla="*/ 279702 h 320124"/>
                          <a:gd name="connsiteX2" fmla="*/ 44649 w 563543"/>
                          <a:gd name="connsiteY2" fmla="*/ 320124 h 320124"/>
                          <a:gd name="connsiteX3" fmla="*/ 563543 w 563543"/>
                          <a:gd name="connsiteY3" fmla="*/ 59577 h 320124"/>
                          <a:gd name="connsiteX4" fmla="*/ 551700 w 563543"/>
                          <a:gd name="connsiteY4" fmla="*/ 0 h 320124"/>
                          <a:gd name="connsiteX0" fmla="*/ 551700 w 563544"/>
                          <a:gd name="connsiteY0" fmla="*/ 0 h 320124"/>
                          <a:gd name="connsiteX1" fmla="*/ 0 w 563544"/>
                          <a:gd name="connsiteY1" fmla="*/ 279702 h 320124"/>
                          <a:gd name="connsiteX2" fmla="*/ 44649 w 563544"/>
                          <a:gd name="connsiteY2" fmla="*/ 320124 h 320124"/>
                          <a:gd name="connsiteX3" fmla="*/ 563544 w 563544"/>
                          <a:gd name="connsiteY3" fmla="*/ 59577 h 320124"/>
                          <a:gd name="connsiteX4" fmla="*/ 551700 w 563544"/>
                          <a:gd name="connsiteY4" fmla="*/ 0 h 320124"/>
                          <a:gd name="connsiteX0" fmla="*/ 551700 w 559720"/>
                          <a:gd name="connsiteY0" fmla="*/ 0 h 320124"/>
                          <a:gd name="connsiteX1" fmla="*/ 0 w 559720"/>
                          <a:gd name="connsiteY1" fmla="*/ 279702 h 320124"/>
                          <a:gd name="connsiteX2" fmla="*/ 44649 w 559720"/>
                          <a:gd name="connsiteY2" fmla="*/ 320124 h 320124"/>
                          <a:gd name="connsiteX3" fmla="*/ 559720 w 559720"/>
                          <a:gd name="connsiteY3" fmla="*/ 44542 h 320124"/>
                          <a:gd name="connsiteX4" fmla="*/ 551700 w 559720"/>
                          <a:gd name="connsiteY4" fmla="*/ 0 h 3201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59720" h="320124">
                            <a:moveTo>
                              <a:pt x="551700" y="0"/>
                            </a:moveTo>
                            <a:cubicBezTo>
                              <a:pt x="462586" y="61998"/>
                              <a:pt x="297543" y="211213"/>
                              <a:pt x="0" y="279702"/>
                            </a:cubicBezTo>
                            <a:cubicBezTo>
                              <a:pt x="13213" y="295325"/>
                              <a:pt x="25112" y="308205"/>
                              <a:pt x="44649" y="320124"/>
                            </a:cubicBezTo>
                            <a:cubicBezTo>
                              <a:pt x="267004" y="274392"/>
                              <a:pt x="472984" y="133896"/>
                              <a:pt x="559720" y="44542"/>
                            </a:cubicBezTo>
                            <a:cubicBezTo>
                              <a:pt x="559266" y="35471"/>
                              <a:pt x="555683" y="27465"/>
                              <a:pt x="55170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3" name="フリーフォーム 132"/>
                      <p:cNvSpPr/>
                      <p:nvPr/>
                    </p:nvSpPr>
                    <p:spPr>
                      <a:xfrm>
                        <a:off x="1549661" y="3248385"/>
                        <a:ext cx="959256" cy="420462"/>
                      </a:xfrm>
                      <a:custGeom>
                        <a:avLst/>
                        <a:gdLst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994682 w 994682"/>
                          <a:gd name="connsiteY3" fmla="*/ 0 h 361950"/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678996 w 994682"/>
                          <a:gd name="connsiteY3" fmla="*/ 114300 h 361950"/>
                          <a:gd name="connsiteX4" fmla="*/ 994682 w 994682"/>
                          <a:gd name="connsiteY4" fmla="*/ 0 h 361950"/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930728 w 994682"/>
                          <a:gd name="connsiteY3" fmla="*/ 80283 h 361950"/>
                          <a:gd name="connsiteX4" fmla="*/ 994682 w 994682"/>
                          <a:gd name="connsiteY4" fmla="*/ 0 h 361950"/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930728 w 994682"/>
                          <a:gd name="connsiteY3" fmla="*/ 80283 h 361950"/>
                          <a:gd name="connsiteX4" fmla="*/ 994682 w 994682"/>
                          <a:gd name="connsiteY4" fmla="*/ 0 h 361950"/>
                          <a:gd name="connsiteX0" fmla="*/ 994682 w 1020129"/>
                          <a:gd name="connsiteY0" fmla="*/ 0 h 361950"/>
                          <a:gd name="connsiteX1" fmla="*/ 0 w 1020129"/>
                          <a:gd name="connsiteY1" fmla="*/ 304800 h 361950"/>
                          <a:gd name="connsiteX2" fmla="*/ 4082 w 1020129"/>
                          <a:gd name="connsiteY2" fmla="*/ 361950 h 361950"/>
                          <a:gd name="connsiteX3" fmla="*/ 991960 w 1020129"/>
                          <a:gd name="connsiteY3" fmla="*/ 36740 h 361950"/>
                          <a:gd name="connsiteX4" fmla="*/ 994682 w 1020129"/>
                          <a:gd name="connsiteY4" fmla="*/ 0 h 361950"/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991960 w 994682"/>
                          <a:gd name="connsiteY3" fmla="*/ 36740 h 361950"/>
                          <a:gd name="connsiteX4" fmla="*/ 994682 w 994682"/>
                          <a:gd name="connsiteY4" fmla="*/ 0 h 361950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8765 w 998765"/>
                          <a:gd name="connsiteY0" fmla="*/ 0 h 378279"/>
                          <a:gd name="connsiteX1" fmla="*/ 0 w 998765"/>
                          <a:gd name="connsiteY1" fmla="*/ 321129 h 378279"/>
                          <a:gd name="connsiteX2" fmla="*/ 4082 w 998765"/>
                          <a:gd name="connsiteY2" fmla="*/ 378279 h 378279"/>
                          <a:gd name="connsiteX3" fmla="*/ 991960 w 998765"/>
                          <a:gd name="connsiteY3" fmla="*/ 53069 h 378279"/>
                          <a:gd name="connsiteX4" fmla="*/ 998765 w 998765"/>
                          <a:gd name="connsiteY4" fmla="*/ 0 h 378279"/>
                          <a:gd name="connsiteX0" fmla="*/ 998765 w 998765"/>
                          <a:gd name="connsiteY0" fmla="*/ 0 h 378279"/>
                          <a:gd name="connsiteX1" fmla="*/ 0 w 998765"/>
                          <a:gd name="connsiteY1" fmla="*/ 321129 h 378279"/>
                          <a:gd name="connsiteX2" fmla="*/ 4082 w 998765"/>
                          <a:gd name="connsiteY2" fmla="*/ 378279 h 378279"/>
                          <a:gd name="connsiteX3" fmla="*/ 991960 w 998765"/>
                          <a:gd name="connsiteY3" fmla="*/ 53069 h 378279"/>
                          <a:gd name="connsiteX4" fmla="*/ 998765 w 998765"/>
                          <a:gd name="connsiteY4" fmla="*/ 0 h 378279"/>
                          <a:gd name="connsiteX0" fmla="*/ 993322 w 993322"/>
                          <a:gd name="connsiteY0" fmla="*/ 0 h 378279"/>
                          <a:gd name="connsiteX1" fmla="*/ 0 w 993322"/>
                          <a:gd name="connsiteY1" fmla="*/ 321129 h 378279"/>
                          <a:gd name="connsiteX2" fmla="*/ 4082 w 993322"/>
                          <a:gd name="connsiteY2" fmla="*/ 378279 h 378279"/>
                          <a:gd name="connsiteX3" fmla="*/ 991960 w 993322"/>
                          <a:gd name="connsiteY3" fmla="*/ 53069 h 378279"/>
                          <a:gd name="connsiteX4" fmla="*/ 993322 w 993322"/>
                          <a:gd name="connsiteY4" fmla="*/ 0 h 378279"/>
                          <a:gd name="connsiteX0" fmla="*/ 1001486 w 1001486"/>
                          <a:gd name="connsiteY0" fmla="*/ 0 h 378279"/>
                          <a:gd name="connsiteX1" fmla="*/ 0 w 1001486"/>
                          <a:gd name="connsiteY1" fmla="*/ 321129 h 378279"/>
                          <a:gd name="connsiteX2" fmla="*/ 12246 w 1001486"/>
                          <a:gd name="connsiteY2" fmla="*/ 378279 h 378279"/>
                          <a:gd name="connsiteX3" fmla="*/ 1000124 w 1001486"/>
                          <a:gd name="connsiteY3" fmla="*/ 53069 h 378279"/>
                          <a:gd name="connsiteX4" fmla="*/ 1001486 w 1001486"/>
                          <a:gd name="connsiteY4" fmla="*/ 0 h 378279"/>
                          <a:gd name="connsiteX0" fmla="*/ 1001486 w 1004310"/>
                          <a:gd name="connsiteY0" fmla="*/ 0 h 378279"/>
                          <a:gd name="connsiteX1" fmla="*/ 0 w 1004310"/>
                          <a:gd name="connsiteY1" fmla="*/ 321129 h 378279"/>
                          <a:gd name="connsiteX2" fmla="*/ 12246 w 1004310"/>
                          <a:gd name="connsiteY2" fmla="*/ 378279 h 378279"/>
                          <a:gd name="connsiteX3" fmla="*/ 1000124 w 1004310"/>
                          <a:gd name="connsiteY3" fmla="*/ 53069 h 378279"/>
                          <a:gd name="connsiteX4" fmla="*/ 1001486 w 1004310"/>
                          <a:gd name="connsiteY4" fmla="*/ 0 h 378279"/>
                          <a:gd name="connsiteX0" fmla="*/ 1001486 w 1005460"/>
                          <a:gd name="connsiteY0" fmla="*/ 0 h 378279"/>
                          <a:gd name="connsiteX1" fmla="*/ 0 w 1005460"/>
                          <a:gd name="connsiteY1" fmla="*/ 321129 h 378279"/>
                          <a:gd name="connsiteX2" fmla="*/ 12246 w 1005460"/>
                          <a:gd name="connsiteY2" fmla="*/ 378279 h 378279"/>
                          <a:gd name="connsiteX3" fmla="*/ 1004206 w 1005460"/>
                          <a:gd name="connsiteY3" fmla="*/ 54429 h 378279"/>
                          <a:gd name="connsiteX4" fmla="*/ 1001486 w 1005460"/>
                          <a:gd name="connsiteY4" fmla="*/ 0 h 378279"/>
                          <a:gd name="connsiteX0" fmla="*/ 1001486 w 1005460"/>
                          <a:gd name="connsiteY0" fmla="*/ 0 h 378279"/>
                          <a:gd name="connsiteX1" fmla="*/ 0 w 1005460"/>
                          <a:gd name="connsiteY1" fmla="*/ 321129 h 378279"/>
                          <a:gd name="connsiteX2" fmla="*/ 12246 w 1005460"/>
                          <a:gd name="connsiteY2" fmla="*/ 378279 h 378279"/>
                          <a:gd name="connsiteX3" fmla="*/ 1004206 w 1005460"/>
                          <a:gd name="connsiteY3" fmla="*/ 54429 h 378279"/>
                          <a:gd name="connsiteX4" fmla="*/ 1001486 w 1005460"/>
                          <a:gd name="connsiteY4" fmla="*/ 0 h 378279"/>
                          <a:gd name="connsiteX0" fmla="*/ 1001486 w 1005460"/>
                          <a:gd name="connsiteY0" fmla="*/ 0 h 378279"/>
                          <a:gd name="connsiteX1" fmla="*/ 0 w 1005460"/>
                          <a:gd name="connsiteY1" fmla="*/ 321129 h 378279"/>
                          <a:gd name="connsiteX2" fmla="*/ 12246 w 1005460"/>
                          <a:gd name="connsiteY2" fmla="*/ 378279 h 378279"/>
                          <a:gd name="connsiteX3" fmla="*/ 1004206 w 1005460"/>
                          <a:gd name="connsiteY3" fmla="*/ 54429 h 378279"/>
                          <a:gd name="connsiteX4" fmla="*/ 1001486 w 1005460"/>
                          <a:gd name="connsiteY4" fmla="*/ 0 h 378279"/>
                          <a:gd name="connsiteX0" fmla="*/ 1001486 w 1006928"/>
                          <a:gd name="connsiteY0" fmla="*/ 0 h 378279"/>
                          <a:gd name="connsiteX1" fmla="*/ 0 w 1006928"/>
                          <a:gd name="connsiteY1" fmla="*/ 321129 h 378279"/>
                          <a:gd name="connsiteX2" fmla="*/ 12246 w 1006928"/>
                          <a:gd name="connsiteY2" fmla="*/ 378279 h 378279"/>
                          <a:gd name="connsiteX3" fmla="*/ 1006928 w 1006928"/>
                          <a:gd name="connsiteY3" fmla="*/ 61232 h 378279"/>
                          <a:gd name="connsiteX4" fmla="*/ 1001486 w 1006928"/>
                          <a:gd name="connsiteY4" fmla="*/ 0 h 378279"/>
                          <a:gd name="connsiteX0" fmla="*/ 1001486 w 1006928"/>
                          <a:gd name="connsiteY0" fmla="*/ 0 h 378279"/>
                          <a:gd name="connsiteX1" fmla="*/ 0 w 1006928"/>
                          <a:gd name="connsiteY1" fmla="*/ 321129 h 378279"/>
                          <a:gd name="connsiteX2" fmla="*/ 12246 w 1006928"/>
                          <a:gd name="connsiteY2" fmla="*/ 378279 h 378279"/>
                          <a:gd name="connsiteX3" fmla="*/ 1006928 w 1006928"/>
                          <a:gd name="connsiteY3" fmla="*/ 61232 h 378279"/>
                          <a:gd name="connsiteX4" fmla="*/ 1001486 w 1006928"/>
                          <a:gd name="connsiteY4" fmla="*/ 0 h 378279"/>
                          <a:gd name="connsiteX0" fmla="*/ 1001486 w 1006928"/>
                          <a:gd name="connsiteY0" fmla="*/ 0 h 378279"/>
                          <a:gd name="connsiteX1" fmla="*/ 0 w 1006928"/>
                          <a:gd name="connsiteY1" fmla="*/ 321129 h 378279"/>
                          <a:gd name="connsiteX2" fmla="*/ 12246 w 1006928"/>
                          <a:gd name="connsiteY2" fmla="*/ 378279 h 378279"/>
                          <a:gd name="connsiteX3" fmla="*/ 1006928 w 1006928"/>
                          <a:gd name="connsiteY3" fmla="*/ 61232 h 378279"/>
                          <a:gd name="connsiteX4" fmla="*/ 1001486 w 1006928"/>
                          <a:gd name="connsiteY4" fmla="*/ 0 h 378279"/>
                          <a:gd name="connsiteX0" fmla="*/ 1001486 w 1006928"/>
                          <a:gd name="connsiteY0" fmla="*/ 0 h 366033"/>
                          <a:gd name="connsiteX1" fmla="*/ 0 w 1006928"/>
                          <a:gd name="connsiteY1" fmla="*/ 321129 h 366033"/>
                          <a:gd name="connsiteX2" fmla="*/ 61231 w 1006928"/>
                          <a:gd name="connsiteY2" fmla="*/ 366033 h 366033"/>
                          <a:gd name="connsiteX3" fmla="*/ 1006928 w 1006928"/>
                          <a:gd name="connsiteY3" fmla="*/ 61232 h 366033"/>
                          <a:gd name="connsiteX4" fmla="*/ 1001486 w 1006928"/>
                          <a:gd name="connsiteY4" fmla="*/ 0 h 366033"/>
                          <a:gd name="connsiteX0" fmla="*/ 960664 w 966106"/>
                          <a:gd name="connsiteY0" fmla="*/ 0 h 366033"/>
                          <a:gd name="connsiteX1" fmla="*/ 0 w 966106"/>
                          <a:gd name="connsiteY1" fmla="*/ 307522 h 366033"/>
                          <a:gd name="connsiteX2" fmla="*/ 20409 w 966106"/>
                          <a:gd name="connsiteY2" fmla="*/ 366033 h 366033"/>
                          <a:gd name="connsiteX3" fmla="*/ 966106 w 966106"/>
                          <a:gd name="connsiteY3" fmla="*/ 61232 h 366033"/>
                          <a:gd name="connsiteX4" fmla="*/ 960664 w 966106"/>
                          <a:gd name="connsiteY4" fmla="*/ 0 h 366033"/>
                          <a:gd name="connsiteX0" fmla="*/ 960967 w 966409"/>
                          <a:gd name="connsiteY0" fmla="*/ 0 h 366033"/>
                          <a:gd name="connsiteX1" fmla="*/ 303 w 966409"/>
                          <a:gd name="connsiteY1" fmla="*/ 307522 h 366033"/>
                          <a:gd name="connsiteX2" fmla="*/ 20712 w 966409"/>
                          <a:gd name="connsiteY2" fmla="*/ 366033 h 366033"/>
                          <a:gd name="connsiteX3" fmla="*/ 966409 w 966409"/>
                          <a:gd name="connsiteY3" fmla="*/ 61232 h 366033"/>
                          <a:gd name="connsiteX4" fmla="*/ 960967 w 966409"/>
                          <a:gd name="connsiteY4" fmla="*/ 0 h 366033"/>
                          <a:gd name="connsiteX0" fmla="*/ 961092 w 966534"/>
                          <a:gd name="connsiteY0" fmla="*/ 0 h 367394"/>
                          <a:gd name="connsiteX1" fmla="*/ 428 w 966534"/>
                          <a:gd name="connsiteY1" fmla="*/ 307522 h 367394"/>
                          <a:gd name="connsiteX2" fmla="*/ 15394 w 966534"/>
                          <a:gd name="connsiteY2" fmla="*/ 367394 h 367394"/>
                          <a:gd name="connsiteX3" fmla="*/ 966534 w 966534"/>
                          <a:gd name="connsiteY3" fmla="*/ 61232 h 367394"/>
                          <a:gd name="connsiteX4" fmla="*/ 961092 w 966534"/>
                          <a:gd name="connsiteY4" fmla="*/ 0 h 367394"/>
                          <a:gd name="connsiteX0" fmla="*/ 952454 w 957896"/>
                          <a:gd name="connsiteY0" fmla="*/ 0 h 367394"/>
                          <a:gd name="connsiteX1" fmla="*/ 1315 w 957896"/>
                          <a:gd name="connsiteY1" fmla="*/ 304801 h 367394"/>
                          <a:gd name="connsiteX2" fmla="*/ 6756 w 957896"/>
                          <a:gd name="connsiteY2" fmla="*/ 367394 h 367394"/>
                          <a:gd name="connsiteX3" fmla="*/ 957896 w 957896"/>
                          <a:gd name="connsiteY3" fmla="*/ 61232 h 367394"/>
                          <a:gd name="connsiteX4" fmla="*/ 952454 w 957896"/>
                          <a:gd name="connsiteY4" fmla="*/ 0 h 367394"/>
                          <a:gd name="connsiteX0" fmla="*/ 952454 w 957896"/>
                          <a:gd name="connsiteY0" fmla="*/ 0 h 404134"/>
                          <a:gd name="connsiteX1" fmla="*/ 1315 w 957896"/>
                          <a:gd name="connsiteY1" fmla="*/ 341541 h 404134"/>
                          <a:gd name="connsiteX2" fmla="*/ 6756 w 957896"/>
                          <a:gd name="connsiteY2" fmla="*/ 404134 h 404134"/>
                          <a:gd name="connsiteX3" fmla="*/ 957896 w 957896"/>
                          <a:gd name="connsiteY3" fmla="*/ 97972 h 404134"/>
                          <a:gd name="connsiteX4" fmla="*/ 952454 w 957896"/>
                          <a:gd name="connsiteY4" fmla="*/ 0 h 404134"/>
                          <a:gd name="connsiteX0" fmla="*/ 952454 w 957896"/>
                          <a:gd name="connsiteY0" fmla="*/ 0 h 404134"/>
                          <a:gd name="connsiteX1" fmla="*/ 1315 w 957896"/>
                          <a:gd name="connsiteY1" fmla="*/ 341541 h 404134"/>
                          <a:gd name="connsiteX2" fmla="*/ 6756 w 957896"/>
                          <a:gd name="connsiteY2" fmla="*/ 404134 h 404134"/>
                          <a:gd name="connsiteX3" fmla="*/ 957896 w 957896"/>
                          <a:gd name="connsiteY3" fmla="*/ 63954 h 404134"/>
                          <a:gd name="connsiteX4" fmla="*/ 952454 w 957896"/>
                          <a:gd name="connsiteY4" fmla="*/ 0 h 404134"/>
                          <a:gd name="connsiteX0" fmla="*/ 952454 w 959256"/>
                          <a:gd name="connsiteY0" fmla="*/ 0 h 404134"/>
                          <a:gd name="connsiteX1" fmla="*/ 1315 w 959256"/>
                          <a:gd name="connsiteY1" fmla="*/ 341541 h 404134"/>
                          <a:gd name="connsiteX2" fmla="*/ 6756 w 959256"/>
                          <a:gd name="connsiteY2" fmla="*/ 404134 h 404134"/>
                          <a:gd name="connsiteX3" fmla="*/ 959256 w 959256"/>
                          <a:gd name="connsiteY3" fmla="*/ 55790 h 404134"/>
                          <a:gd name="connsiteX4" fmla="*/ 952454 w 959256"/>
                          <a:gd name="connsiteY4" fmla="*/ 0 h 404134"/>
                          <a:gd name="connsiteX0" fmla="*/ 952454 w 959256"/>
                          <a:gd name="connsiteY0" fmla="*/ 0 h 420462"/>
                          <a:gd name="connsiteX1" fmla="*/ 1315 w 959256"/>
                          <a:gd name="connsiteY1" fmla="*/ 357869 h 420462"/>
                          <a:gd name="connsiteX2" fmla="*/ 6756 w 959256"/>
                          <a:gd name="connsiteY2" fmla="*/ 420462 h 420462"/>
                          <a:gd name="connsiteX3" fmla="*/ 959256 w 959256"/>
                          <a:gd name="connsiteY3" fmla="*/ 72118 h 420462"/>
                          <a:gd name="connsiteX4" fmla="*/ 952454 w 959256"/>
                          <a:gd name="connsiteY4" fmla="*/ 0 h 420462"/>
                          <a:gd name="connsiteX0" fmla="*/ 952454 w 959256"/>
                          <a:gd name="connsiteY0" fmla="*/ 0 h 420462"/>
                          <a:gd name="connsiteX1" fmla="*/ 1315 w 959256"/>
                          <a:gd name="connsiteY1" fmla="*/ 357869 h 420462"/>
                          <a:gd name="connsiteX2" fmla="*/ 6756 w 959256"/>
                          <a:gd name="connsiteY2" fmla="*/ 420462 h 420462"/>
                          <a:gd name="connsiteX3" fmla="*/ 959256 w 959256"/>
                          <a:gd name="connsiteY3" fmla="*/ 72118 h 420462"/>
                          <a:gd name="connsiteX4" fmla="*/ 952454 w 959256"/>
                          <a:gd name="connsiteY4" fmla="*/ 0 h 420462"/>
                          <a:gd name="connsiteX0" fmla="*/ 952454 w 959256"/>
                          <a:gd name="connsiteY0" fmla="*/ 0 h 420462"/>
                          <a:gd name="connsiteX1" fmla="*/ 1315 w 959256"/>
                          <a:gd name="connsiteY1" fmla="*/ 357869 h 420462"/>
                          <a:gd name="connsiteX2" fmla="*/ 6756 w 959256"/>
                          <a:gd name="connsiteY2" fmla="*/ 420462 h 420462"/>
                          <a:gd name="connsiteX3" fmla="*/ 959256 w 959256"/>
                          <a:gd name="connsiteY3" fmla="*/ 72118 h 420462"/>
                          <a:gd name="connsiteX4" fmla="*/ 952454 w 959256"/>
                          <a:gd name="connsiteY4" fmla="*/ 0 h 420462"/>
                          <a:gd name="connsiteX0" fmla="*/ 952454 w 959256"/>
                          <a:gd name="connsiteY0" fmla="*/ 0 h 420462"/>
                          <a:gd name="connsiteX1" fmla="*/ 1315 w 959256"/>
                          <a:gd name="connsiteY1" fmla="*/ 357869 h 420462"/>
                          <a:gd name="connsiteX2" fmla="*/ 6756 w 959256"/>
                          <a:gd name="connsiteY2" fmla="*/ 420462 h 420462"/>
                          <a:gd name="connsiteX3" fmla="*/ 959256 w 959256"/>
                          <a:gd name="connsiteY3" fmla="*/ 72118 h 420462"/>
                          <a:gd name="connsiteX4" fmla="*/ 952454 w 959256"/>
                          <a:gd name="connsiteY4" fmla="*/ 0 h 420462"/>
                          <a:gd name="connsiteX0" fmla="*/ 952454 w 959256"/>
                          <a:gd name="connsiteY0" fmla="*/ 0 h 420462"/>
                          <a:gd name="connsiteX1" fmla="*/ 1315 w 959256"/>
                          <a:gd name="connsiteY1" fmla="*/ 357869 h 420462"/>
                          <a:gd name="connsiteX2" fmla="*/ 6756 w 959256"/>
                          <a:gd name="connsiteY2" fmla="*/ 420462 h 420462"/>
                          <a:gd name="connsiteX3" fmla="*/ 959256 w 959256"/>
                          <a:gd name="connsiteY3" fmla="*/ 72118 h 420462"/>
                          <a:gd name="connsiteX4" fmla="*/ 952454 w 959256"/>
                          <a:gd name="connsiteY4" fmla="*/ 0 h 420462"/>
                          <a:gd name="connsiteX0" fmla="*/ 952454 w 959256"/>
                          <a:gd name="connsiteY0" fmla="*/ 0 h 420462"/>
                          <a:gd name="connsiteX1" fmla="*/ 1315 w 959256"/>
                          <a:gd name="connsiteY1" fmla="*/ 357869 h 420462"/>
                          <a:gd name="connsiteX2" fmla="*/ 6756 w 959256"/>
                          <a:gd name="connsiteY2" fmla="*/ 420462 h 420462"/>
                          <a:gd name="connsiteX3" fmla="*/ 959256 w 959256"/>
                          <a:gd name="connsiteY3" fmla="*/ 72118 h 420462"/>
                          <a:gd name="connsiteX4" fmla="*/ 952454 w 959256"/>
                          <a:gd name="connsiteY4" fmla="*/ 0 h 420462"/>
                          <a:gd name="connsiteX0" fmla="*/ 952454 w 959256"/>
                          <a:gd name="connsiteY0" fmla="*/ 0 h 420462"/>
                          <a:gd name="connsiteX1" fmla="*/ 1315 w 959256"/>
                          <a:gd name="connsiteY1" fmla="*/ 357869 h 420462"/>
                          <a:gd name="connsiteX2" fmla="*/ 6756 w 959256"/>
                          <a:gd name="connsiteY2" fmla="*/ 420462 h 420462"/>
                          <a:gd name="connsiteX3" fmla="*/ 959256 w 959256"/>
                          <a:gd name="connsiteY3" fmla="*/ 72118 h 420462"/>
                          <a:gd name="connsiteX4" fmla="*/ 952454 w 959256"/>
                          <a:gd name="connsiteY4" fmla="*/ 0 h 4204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59256" h="420462">
                            <a:moveTo>
                              <a:pt x="952454" y="0"/>
                            </a:moveTo>
                            <a:cubicBezTo>
                              <a:pt x="693010" y="177345"/>
                              <a:pt x="298858" y="289380"/>
                              <a:pt x="1315" y="357869"/>
                            </a:cubicBezTo>
                            <a:cubicBezTo>
                              <a:pt x="-1407" y="396423"/>
                              <a:pt x="-47" y="400958"/>
                              <a:pt x="6756" y="420462"/>
                            </a:cubicBezTo>
                            <a:cubicBezTo>
                              <a:pt x="527909" y="298452"/>
                              <a:pt x="751067" y="187324"/>
                              <a:pt x="959256" y="72118"/>
                            </a:cubicBezTo>
                            <a:cubicBezTo>
                              <a:pt x="958802" y="63047"/>
                              <a:pt x="959711" y="29483"/>
                              <a:pt x="95245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34" name="グループ化 133"/>
                      <p:cNvGrpSpPr/>
                      <p:nvPr/>
                    </p:nvGrpSpPr>
                    <p:grpSpPr>
                      <a:xfrm>
                        <a:off x="1485585" y="3524542"/>
                        <a:ext cx="1070828" cy="444496"/>
                        <a:chOff x="2778738" y="3324082"/>
                        <a:chExt cx="1070828" cy="444496"/>
                      </a:xfrm>
                    </p:grpSpPr>
                    <p:sp>
                      <p:nvSpPr>
                        <p:cNvPr id="135" name="フリーフォーム 134"/>
                        <p:cNvSpPr/>
                        <p:nvPr/>
                      </p:nvSpPr>
                      <p:spPr>
                        <a:xfrm>
                          <a:off x="2778738" y="3328307"/>
                          <a:ext cx="231163" cy="424543"/>
                        </a:xfrm>
                        <a:custGeom>
                          <a:avLst/>
                          <a:gdLst>
                            <a:gd name="connsiteX0" fmla="*/ 0 w 232683"/>
                            <a:gd name="connsiteY0" fmla="*/ 0 h 421822"/>
                            <a:gd name="connsiteX1" fmla="*/ 84365 w 232683"/>
                            <a:gd name="connsiteY1" fmla="*/ 38508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36740 w 232683"/>
                            <a:gd name="connsiteY1" fmla="*/ 389164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36740 w 232683"/>
                            <a:gd name="connsiteY1" fmla="*/ 389164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197305"/>
                            <a:gd name="connsiteY0" fmla="*/ 0 h 424543"/>
                            <a:gd name="connsiteX1" fmla="*/ 36740 w 197305"/>
                            <a:gd name="connsiteY1" fmla="*/ 389164 h 424543"/>
                            <a:gd name="connsiteX2" fmla="*/ 197305 w 197305"/>
                            <a:gd name="connsiteY2" fmla="*/ 424543 h 424543"/>
                            <a:gd name="connsiteX3" fmla="*/ 168729 w 197305"/>
                            <a:gd name="connsiteY3" fmla="*/ 9525 h 424543"/>
                            <a:gd name="connsiteX4" fmla="*/ 0 w 197305"/>
                            <a:gd name="connsiteY4" fmla="*/ 0 h 424543"/>
                            <a:gd name="connsiteX0" fmla="*/ 33858 w 231163"/>
                            <a:gd name="connsiteY0" fmla="*/ 0 h 424543"/>
                            <a:gd name="connsiteX1" fmla="*/ 0 w 231163"/>
                            <a:gd name="connsiteY1" fmla="*/ 393909 h 424543"/>
                            <a:gd name="connsiteX2" fmla="*/ 231163 w 231163"/>
                            <a:gd name="connsiteY2" fmla="*/ 424543 h 424543"/>
                            <a:gd name="connsiteX3" fmla="*/ 202587 w 231163"/>
                            <a:gd name="connsiteY3" fmla="*/ 9525 h 424543"/>
                            <a:gd name="connsiteX4" fmla="*/ 33858 w 231163"/>
                            <a:gd name="connsiteY4" fmla="*/ 0 h 4245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31163" h="424543">
                              <a:moveTo>
                                <a:pt x="33858" y="0"/>
                              </a:moveTo>
                              <a:cubicBezTo>
                                <a:pt x="46105" y="129721"/>
                                <a:pt x="39460" y="303649"/>
                                <a:pt x="0" y="393909"/>
                              </a:cubicBezTo>
                              <a:lnTo>
                                <a:pt x="231163" y="424543"/>
                              </a:lnTo>
                              <a:lnTo>
                                <a:pt x="202587" y="9525"/>
                              </a:lnTo>
                              <a:lnTo>
                                <a:pt x="33858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6" name="フリーフォーム 135"/>
                        <p:cNvSpPr/>
                        <p:nvPr/>
                      </p:nvSpPr>
                      <p:spPr>
                        <a:xfrm>
                          <a:off x="2962225" y="3335092"/>
                          <a:ext cx="243568" cy="426784"/>
                        </a:xfrm>
                        <a:custGeom>
                          <a:avLst/>
                          <a:gdLst>
                            <a:gd name="connsiteX0" fmla="*/ 0 w 232683"/>
                            <a:gd name="connsiteY0" fmla="*/ 0 h 421822"/>
                            <a:gd name="connsiteX1" fmla="*/ 84365 w 232683"/>
                            <a:gd name="connsiteY1" fmla="*/ 38508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27215 w 232683"/>
                            <a:gd name="connsiteY1" fmla="*/ 40277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27215 w 232683"/>
                            <a:gd name="connsiteY1" fmla="*/ 416379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27215 w 232683"/>
                            <a:gd name="connsiteY1" fmla="*/ 416379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43568"/>
                            <a:gd name="connsiteY0" fmla="*/ 0 h 425904"/>
                            <a:gd name="connsiteX1" fmla="*/ 27215 w 243568"/>
                            <a:gd name="connsiteY1" fmla="*/ 416379 h 425904"/>
                            <a:gd name="connsiteX2" fmla="*/ 243568 w 243568"/>
                            <a:gd name="connsiteY2" fmla="*/ 425904 h 425904"/>
                            <a:gd name="connsiteX3" fmla="*/ 168729 w 243568"/>
                            <a:gd name="connsiteY3" fmla="*/ 9525 h 425904"/>
                            <a:gd name="connsiteX4" fmla="*/ 0 w 243568"/>
                            <a:gd name="connsiteY4" fmla="*/ 0 h 425904"/>
                            <a:gd name="connsiteX0" fmla="*/ 0 w 243568"/>
                            <a:gd name="connsiteY0" fmla="*/ 0 h 426784"/>
                            <a:gd name="connsiteX1" fmla="*/ 27215 w 243568"/>
                            <a:gd name="connsiteY1" fmla="*/ 416379 h 426784"/>
                            <a:gd name="connsiteX2" fmla="*/ 243568 w 243568"/>
                            <a:gd name="connsiteY2" fmla="*/ 425904 h 426784"/>
                            <a:gd name="connsiteX3" fmla="*/ 168729 w 243568"/>
                            <a:gd name="connsiteY3" fmla="*/ 9525 h 426784"/>
                            <a:gd name="connsiteX4" fmla="*/ 0 w 243568"/>
                            <a:gd name="connsiteY4" fmla="*/ 0 h 42678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43568" h="426784">
                              <a:moveTo>
                                <a:pt x="0" y="0"/>
                              </a:moveTo>
                              <a:cubicBezTo>
                                <a:pt x="9072" y="138793"/>
                                <a:pt x="63047" y="299358"/>
                                <a:pt x="27215" y="416379"/>
                              </a:cubicBezTo>
                              <a:cubicBezTo>
                                <a:pt x="83004" y="434522"/>
                                <a:pt x="171450" y="422729"/>
                                <a:pt x="243568" y="425904"/>
                              </a:cubicBezTo>
                              <a:lnTo>
                                <a:pt x="168729" y="952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7" name="フリーフォーム 136"/>
                        <p:cNvSpPr/>
                        <p:nvPr/>
                      </p:nvSpPr>
                      <p:spPr>
                        <a:xfrm>
                          <a:off x="3118380" y="3352525"/>
                          <a:ext cx="200551" cy="416053"/>
                        </a:xfrm>
                        <a:custGeom>
                          <a:avLst/>
                          <a:gdLst>
                            <a:gd name="connsiteX0" fmla="*/ 0 w 232683"/>
                            <a:gd name="connsiteY0" fmla="*/ 0 h 421822"/>
                            <a:gd name="connsiteX1" fmla="*/ 84365 w 232683"/>
                            <a:gd name="connsiteY1" fmla="*/ 38508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84365 w 232683"/>
                            <a:gd name="connsiteY1" fmla="*/ 38508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84365 w 232683"/>
                            <a:gd name="connsiteY1" fmla="*/ 38508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17715"/>
                            <a:gd name="connsiteY0" fmla="*/ 0 h 413657"/>
                            <a:gd name="connsiteX1" fmla="*/ 84365 w 217715"/>
                            <a:gd name="connsiteY1" fmla="*/ 385082 h 413657"/>
                            <a:gd name="connsiteX2" fmla="*/ 217715 w 217715"/>
                            <a:gd name="connsiteY2" fmla="*/ 413657 h 413657"/>
                            <a:gd name="connsiteX3" fmla="*/ 168729 w 217715"/>
                            <a:gd name="connsiteY3" fmla="*/ 9525 h 413657"/>
                            <a:gd name="connsiteX4" fmla="*/ 0 w 217715"/>
                            <a:gd name="connsiteY4" fmla="*/ 0 h 413657"/>
                            <a:gd name="connsiteX0" fmla="*/ 0 w 217715"/>
                            <a:gd name="connsiteY0" fmla="*/ 0 h 413657"/>
                            <a:gd name="connsiteX1" fmla="*/ 39461 w 217715"/>
                            <a:gd name="connsiteY1" fmla="*/ 402772 h 413657"/>
                            <a:gd name="connsiteX2" fmla="*/ 217715 w 217715"/>
                            <a:gd name="connsiteY2" fmla="*/ 413657 h 413657"/>
                            <a:gd name="connsiteX3" fmla="*/ 168729 w 217715"/>
                            <a:gd name="connsiteY3" fmla="*/ 9525 h 413657"/>
                            <a:gd name="connsiteX4" fmla="*/ 0 w 217715"/>
                            <a:gd name="connsiteY4" fmla="*/ 0 h 413657"/>
                            <a:gd name="connsiteX0" fmla="*/ 0 w 217715"/>
                            <a:gd name="connsiteY0" fmla="*/ 0 h 415449"/>
                            <a:gd name="connsiteX1" fmla="*/ 39461 w 217715"/>
                            <a:gd name="connsiteY1" fmla="*/ 402772 h 415449"/>
                            <a:gd name="connsiteX2" fmla="*/ 217715 w 217715"/>
                            <a:gd name="connsiteY2" fmla="*/ 413657 h 415449"/>
                            <a:gd name="connsiteX3" fmla="*/ 168729 w 217715"/>
                            <a:gd name="connsiteY3" fmla="*/ 9525 h 415449"/>
                            <a:gd name="connsiteX4" fmla="*/ 0 w 217715"/>
                            <a:gd name="connsiteY4" fmla="*/ 0 h 415449"/>
                            <a:gd name="connsiteX0" fmla="*/ 0 w 217715"/>
                            <a:gd name="connsiteY0" fmla="*/ 0 h 415449"/>
                            <a:gd name="connsiteX1" fmla="*/ 39461 w 217715"/>
                            <a:gd name="connsiteY1" fmla="*/ 402772 h 415449"/>
                            <a:gd name="connsiteX2" fmla="*/ 217715 w 217715"/>
                            <a:gd name="connsiteY2" fmla="*/ 413657 h 415449"/>
                            <a:gd name="connsiteX3" fmla="*/ 168729 w 217715"/>
                            <a:gd name="connsiteY3" fmla="*/ 9525 h 415449"/>
                            <a:gd name="connsiteX4" fmla="*/ 0 w 217715"/>
                            <a:gd name="connsiteY4" fmla="*/ 0 h 415449"/>
                            <a:gd name="connsiteX0" fmla="*/ 0 w 190762"/>
                            <a:gd name="connsiteY0" fmla="*/ 0 h 416053"/>
                            <a:gd name="connsiteX1" fmla="*/ 39461 w 190762"/>
                            <a:gd name="connsiteY1" fmla="*/ 402772 h 416053"/>
                            <a:gd name="connsiteX2" fmla="*/ 186419 w 190762"/>
                            <a:gd name="connsiteY2" fmla="*/ 415017 h 416053"/>
                            <a:gd name="connsiteX3" fmla="*/ 168729 w 190762"/>
                            <a:gd name="connsiteY3" fmla="*/ 9525 h 416053"/>
                            <a:gd name="connsiteX4" fmla="*/ 0 w 190762"/>
                            <a:gd name="connsiteY4" fmla="*/ 0 h 416053"/>
                            <a:gd name="connsiteX0" fmla="*/ 0 w 200551"/>
                            <a:gd name="connsiteY0" fmla="*/ 0 h 416053"/>
                            <a:gd name="connsiteX1" fmla="*/ 39461 w 200551"/>
                            <a:gd name="connsiteY1" fmla="*/ 402772 h 416053"/>
                            <a:gd name="connsiteX2" fmla="*/ 186419 w 200551"/>
                            <a:gd name="connsiteY2" fmla="*/ 415017 h 416053"/>
                            <a:gd name="connsiteX3" fmla="*/ 168729 w 200551"/>
                            <a:gd name="connsiteY3" fmla="*/ 9525 h 416053"/>
                            <a:gd name="connsiteX4" fmla="*/ 0 w 200551"/>
                            <a:gd name="connsiteY4" fmla="*/ 0 h 416053"/>
                            <a:gd name="connsiteX0" fmla="*/ 0 w 200551"/>
                            <a:gd name="connsiteY0" fmla="*/ 0 h 416053"/>
                            <a:gd name="connsiteX1" fmla="*/ 39461 w 200551"/>
                            <a:gd name="connsiteY1" fmla="*/ 402772 h 416053"/>
                            <a:gd name="connsiteX2" fmla="*/ 186419 w 200551"/>
                            <a:gd name="connsiteY2" fmla="*/ 415017 h 416053"/>
                            <a:gd name="connsiteX3" fmla="*/ 168729 w 200551"/>
                            <a:gd name="connsiteY3" fmla="*/ 9525 h 416053"/>
                            <a:gd name="connsiteX4" fmla="*/ 0 w 200551"/>
                            <a:gd name="connsiteY4" fmla="*/ 0 h 416053"/>
                            <a:gd name="connsiteX0" fmla="*/ 0 w 200551"/>
                            <a:gd name="connsiteY0" fmla="*/ 0 h 416053"/>
                            <a:gd name="connsiteX1" fmla="*/ 20411 w 200551"/>
                            <a:gd name="connsiteY1" fmla="*/ 402772 h 416053"/>
                            <a:gd name="connsiteX2" fmla="*/ 186419 w 200551"/>
                            <a:gd name="connsiteY2" fmla="*/ 415017 h 416053"/>
                            <a:gd name="connsiteX3" fmla="*/ 168729 w 200551"/>
                            <a:gd name="connsiteY3" fmla="*/ 9525 h 416053"/>
                            <a:gd name="connsiteX4" fmla="*/ 0 w 200551"/>
                            <a:gd name="connsiteY4" fmla="*/ 0 h 4160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0551" h="416053">
                              <a:moveTo>
                                <a:pt x="0" y="0"/>
                              </a:moveTo>
                              <a:cubicBezTo>
                                <a:pt x="13154" y="134257"/>
                                <a:pt x="57603" y="310698"/>
                                <a:pt x="20411" y="402772"/>
                              </a:cubicBezTo>
                              <a:cubicBezTo>
                                <a:pt x="59419" y="425450"/>
                                <a:pt x="150133" y="411389"/>
                                <a:pt x="186419" y="415017"/>
                              </a:cubicBezTo>
                              <a:cubicBezTo>
                                <a:pt x="197758" y="272142"/>
                                <a:pt x="218622" y="146957"/>
                                <a:pt x="168729" y="9525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8" name="フリーフォーム 137"/>
                        <p:cNvSpPr/>
                        <p:nvPr/>
                      </p:nvSpPr>
                      <p:spPr>
                        <a:xfrm>
                          <a:off x="3283860" y="3356764"/>
                          <a:ext cx="214994" cy="401411"/>
                        </a:xfrm>
                        <a:custGeom>
                          <a:avLst/>
                          <a:gdLst>
                            <a:gd name="connsiteX0" fmla="*/ 0 w 232683"/>
                            <a:gd name="connsiteY0" fmla="*/ 0 h 421822"/>
                            <a:gd name="connsiteX1" fmla="*/ 84365 w 232683"/>
                            <a:gd name="connsiteY1" fmla="*/ 38508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42183 w 232683"/>
                            <a:gd name="connsiteY1" fmla="*/ 378279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42183 w 232683"/>
                            <a:gd name="connsiteY1" fmla="*/ 378279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54455"/>
                            <a:gd name="connsiteY0" fmla="*/ 0 h 389165"/>
                            <a:gd name="connsiteX1" fmla="*/ 42183 w 254455"/>
                            <a:gd name="connsiteY1" fmla="*/ 378279 h 389165"/>
                            <a:gd name="connsiteX2" fmla="*/ 254455 w 254455"/>
                            <a:gd name="connsiteY2" fmla="*/ 389165 h 389165"/>
                            <a:gd name="connsiteX3" fmla="*/ 168729 w 254455"/>
                            <a:gd name="connsiteY3" fmla="*/ 9525 h 389165"/>
                            <a:gd name="connsiteX4" fmla="*/ 0 w 254455"/>
                            <a:gd name="connsiteY4" fmla="*/ 0 h 389165"/>
                            <a:gd name="connsiteX0" fmla="*/ 0 w 254455"/>
                            <a:gd name="connsiteY0" fmla="*/ 0 h 401411"/>
                            <a:gd name="connsiteX1" fmla="*/ 53068 w 254455"/>
                            <a:gd name="connsiteY1" fmla="*/ 401411 h 401411"/>
                            <a:gd name="connsiteX2" fmla="*/ 254455 w 254455"/>
                            <a:gd name="connsiteY2" fmla="*/ 389165 h 401411"/>
                            <a:gd name="connsiteX3" fmla="*/ 168729 w 254455"/>
                            <a:gd name="connsiteY3" fmla="*/ 9525 h 401411"/>
                            <a:gd name="connsiteX4" fmla="*/ 0 w 254455"/>
                            <a:gd name="connsiteY4" fmla="*/ 0 h 401411"/>
                            <a:gd name="connsiteX0" fmla="*/ 0 w 214994"/>
                            <a:gd name="connsiteY0" fmla="*/ 0 h 401411"/>
                            <a:gd name="connsiteX1" fmla="*/ 53068 w 214994"/>
                            <a:gd name="connsiteY1" fmla="*/ 401411 h 401411"/>
                            <a:gd name="connsiteX2" fmla="*/ 214994 w 214994"/>
                            <a:gd name="connsiteY2" fmla="*/ 389165 h 401411"/>
                            <a:gd name="connsiteX3" fmla="*/ 168729 w 214994"/>
                            <a:gd name="connsiteY3" fmla="*/ 9525 h 401411"/>
                            <a:gd name="connsiteX4" fmla="*/ 0 w 214994"/>
                            <a:gd name="connsiteY4" fmla="*/ 0 h 4014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14994" h="401411">
                              <a:moveTo>
                                <a:pt x="0" y="0"/>
                              </a:moveTo>
                              <a:cubicBezTo>
                                <a:pt x="14061" y="126093"/>
                                <a:pt x="17236" y="275318"/>
                                <a:pt x="53068" y="401411"/>
                              </a:cubicBezTo>
                              <a:lnTo>
                                <a:pt x="214994" y="389165"/>
                              </a:lnTo>
                              <a:lnTo>
                                <a:pt x="168729" y="952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9" name="フリーフォーム 138"/>
                        <p:cNvSpPr/>
                        <p:nvPr/>
                      </p:nvSpPr>
                      <p:spPr>
                        <a:xfrm>
                          <a:off x="3436913" y="3346617"/>
                          <a:ext cx="259898" cy="398689"/>
                        </a:xfrm>
                        <a:custGeom>
                          <a:avLst/>
                          <a:gdLst>
                            <a:gd name="connsiteX0" fmla="*/ 0 w 232683"/>
                            <a:gd name="connsiteY0" fmla="*/ 0 h 421822"/>
                            <a:gd name="connsiteX1" fmla="*/ 84365 w 232683"/>
                            <a:gd name="connsiteY1" fmla="*/ 38508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20411 h 442233"/>
                            <a:gd name="connsiteX1" fmla="*/ 84365 w 232683"/>
                            <a:gd name="connsiteY1" fmla="*/ 405493 h 442233"/>
                            <a:gd name="connsiteX2" fmla="*/ 232683 w 232683"/>
                            <a:gd name="connsiteY2" fmla="*/ 442233 h 442233"/>
                            <a:gd name="connsiteX3" fmla="*/ 179615 w 232683"/>
                            <a:gd name="connsiteY3" fmla="*/ 0 h 442233"/>
                            <a:gd name="connsiteX4" fmla="*/ 0 w 232683"/>
                            <a:gd name="connsiteY4" fmla="*/ 20411 h 442233"/>
                            <a:gd name="connsiteX0" fmla="*/ 0 w 247651"/>
                            <a:gd name="connsiteY0" fmla="*/ 20411 h 405493"/>
                            <a:gd name="connsiteX1" fmla="*/ 84365 w 247651"/>
                            <a:gd name="connsiteY1" fmla="*/ 405493 h 405493"/>
                            <a:gd name="connsiteX2" fmla="*/ 247651 w 247651"/>
                            <a:gd name="connsiteY2" fmla="*/ 371476 h 405493"/>
                            <a:gd name="connsiteX3" fmla="*/ 179615 w 247651"/>
                            <a:gd name="connsiteY3" fmla="*/ 0 h 405493"/>
                            <a:gd name="connsiteX4" fmla="*/ 0 w 247651"/>
                            <a:gd name="connsiteY4" fmla="*/ 20411 h 405493"/>
                            <a:gd name="connsiteX0" fmla="*/ 0 w 247651"/>
                            <a:gd name="connsiteY0" fmla="*/ 20411 h 398689"/>
                            <a:gd name="connsiteX1" fmla="*/ 50347 w 247651"/>
                            <a:gd name="connsiteY1" fmla="*/ 398689 h 398689"/>
                            <a:gd name="connsiteX2" fmla="*/ 247651 w 247651"/>
                            <a:gd name="connsiteY2" fmla="*/ 371476 h 398689"/>
                            <a:gd name="connsiteX3" fmla="*/ 179615 w 247651"/>
                            <a:gd name="connsiteY3" fmla="*/ 0 h 398689"/>
                            <a:gd name="connsiteX4" fmla="*/ 0 w 247651"/>
                            <a:gd name="connsiteY4" fmla="*/ 20411 h 398689"/>
                            <a:gd name="connsiteX0" fmla="*/ 0 w 247651"/>
                            <a:gd name="connsiteY0" fmla="*/ 20411 h 398689"/>
                            <a:gd name="connsiteX1" fmla="*/ 50347 w 247651"/>
                            <a:gd name="connsiteY1" fmla="*/ 398689 h 398689"/>
                            <a:gd name="connsiteX2" fmla="*/ 247651 w 247651"/>
                            <a:gd name="connsiteY2" fmla="*/ 371476 h 398689"/>
                            <a:gd name="connsiteX3" fmla="*/ 179615 w 247651"/>
                            <a:gd name="connsiteY3" fmla="*/ 0 h 398689"/>
                            <a:gd name="connsiteX4" fmla="*/ 0 w 247651"/>
                            <a:gd name="connsiteY4" fmla="*/ 20411 h 398689"/>
                            <a:gd name="connsiteX0" fmla="*/ 0 w 254455"/>
                            <a:gd name="connsiteY0" fmla="*/ 20411 h 398689"/>
                            <a:gd name="connsiteX1" fmla="*/ 50347 w 254455"/>
                            <a:gd name="connsiteY1" fmla="*/ 398689 h 398689"/>
                            <a:gd name="connsiteX2" fmla="*/ 254455 w 254455"/>
                            <a:gd name="connsiteY2" fmla="*/ 344262 h 398689"/>
                            <a:gd name="connsiteX3" fmla="*/ 179615 w 254455"/>
                            <a:gd name="connsiteY3" fmla="*/ 0 h 398689"/>
                            <a:gd name="connsiteX4" fmla="*/ 0 w 254455"/>
                            <a:gd name="connsiteY4" fmla="*/ 20411 h 398689"/>
                            <a:gd name="connsiteX0" fmla="*/ 0 w 259898"/>
                            <a:gd name="connsiteY0" fmla="*/ 20411 h 398689"/>
                            <a:gd name="connsiteX1" fmla="*/ 50347 w 259898"/>
                            <a:gd name="connsiteY1" fmla="*/ 398689 h 398689"/>
                            <a:gd name="connsiteX2" fmla="*/ 259898 w 259898"/>
                            <a:gd name="connsiteY2" fmla="*/ 361951 h 398689"/>
                            <a:gd name="connsiteX3" fmla="*/ 179615 w 259898"/>
                            <a:gd name="connsiteY3" fmla="*/ 0 h 398689"/>
                            <a:gd name="connsiteX4" fmla="*/ 0 w 259898"/>
                            <a:gd name="connsiteY4" fmla="*/ 20411 h 3986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59898" h="398689">
                              <a:moveTo>
                                <a:pt x="0" y="20411"/>
                              </a:moveTo>
                              <a:cubicBezTo>
                                <a:pt x="16782" y="146504"/>
                                <a:pt x="2268" y="335189"/>
                                <a:pt x="50347" y="398689"/>
                              </a:cubicBezTo>
                              <a:lnTo>
                                <a:pt x="259898" y="361951"/>
                              </a:lnTo>
                              <a:lnTo>
                                <a:pt x="179615" y="0"/>
                              </a:lnTo>
                              <a:lnTo>
                                <a:pt x="0" y="20411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0" name="フリーフォーム 139"/>
                        <p:cNvSpPr/>
                        <p:nvPr/>
                      </p:nvSpPr>
                      <p:spPr>
                        <a:xfrm>
                          <a:off x="3606907" y="3324082"/>
                          <a:ext cx="242659" cy="389163"/>
                        </a:xfrm>
                        <a:custGeom>
                          <a:avLst/>
                          <a:gdLst>
                            <a:gd name="connsiteX0" fmla="*/ 0 w 232683"/>
                            <a:gd name="connsiteY0" fmla="*/ 0 h 421822"/>
                            <a:gd name="connsiteX1" fmla="*/ 84365 w 232683"/>
                            <a:gd name="connsiteY1" fmla="*/ 38508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8126"/>
                            <a:gd name="connsiteY0" fmla="*/ 17690 h 412297"/>
                            <a:gd name="connsiteX1" fmla="*/ 89808 w 238126"/>
                            <a:gd name="connsiteY1" fmla="*/ 375557 h 412297"/>
                            <a:gd name="connsiteX2" fmla="*/ 238126 w 238126"/>
                            <a:gd name="connsiteY2" fmla="*/ 412297 h 412297"/>
                            <a:gd name="connsiteX3" fmla="*/ 174172 w 238126"/>
                            <a:gd name="connsiteY3" fmla="*/ 0 h 412297"/>
                            <a:gd name="connsiteX4" fmla="*/ 0 w 238126"/>
                            <a:gd name="connsiteY4" fmla="*/ 17690 h 412297"/>
                            <a:gd name="connsiteX0" fmla="*/ 0 w 238126"/>
                            <a:gd name="connsiteY0" fmla="*/ 28575 h 423182"/>
                            <a:gd name="connsiteX1" fmla="*/ 89808 w 238126"/>
                            <a:gd name="connsiteY1" fmla="*/ 386442 h 423182"/>
                            <a:gd name="connsiteX2" fmla="*/ 238126 w 238126"/>
                            <a:gd name="connsiteY2" fmla="*/ 423182 h 423182"/>
                            <a:gd name="connsiteX3" fmla="*/ 179615 w 238126"/>
                            <a:gd name="connsiteY3" fmla="*/ 0 h 423182"/>
                            <a:gd name="connsiteX4" fmla="*/ 0 w 238126"/>
                            <a:gd name="connsiteY4" fmla="*/ 28575 h 423182"/>
                            <a:gd name="connsiteX0" fmla="*/ 0 w 238126"/>
                            <a:gd name="connsiteY0" fmla="*/ 28575 h 423182"/>
                            <a:gd name="connsiteX1" fmla="*/ 17691 w 238126"/>
                            <a:gd name="connsiteY1" fmla="*/ 379638 h 423182"/>
                            <a:gd name="connsiteX2" fmla="*/ 238126 w 238126"/>
                            <a:gd name="connsiteY2" fmla="*/ 423182 h 423182"/>
                            <a:gd name="connsiteX3" fmla="*/ 179615 w 238126"/>
                            <a:gd name="connsiteY3" fmla="*/ 0 h 423182"/>
                            <a:gd name="connsiteX4" fmla="*/ 0 w 238126"/>
                            <a:gd name="connsiteY4" fmla="*/ 28575 h 423182"/>
                            <a:gd name="connsiteX0" fmla="*/ 0 w 216354"/>
                            <a:gd name="connsiteY0" fmla="*/ 28575 h 379638"/>
                            <a:gd name="connsiteX1" fmla="*/ 17691 w 216354"/>
                            <a:gd name="connsiteY1" fmla="*/ 379638 h 379638"/>
                            <a:gd name="connsiteX2" fmla="*/ 216354 w 216354"/>
                            <a:gd name="connsiteY2" fmla="*/ 329293 h 379638"/>
                            <a:gd name="connsiteX3" fmla="*/ 179615 w 216354"/>
                            <a:gd name="connsiteY3" fmla="*/ 0 h 379638"/>
                            <a:gd name="connsiteX4" fmla="*/ 0 w 216354"/>
                            <a:gd name="connsiteY4" fmla="*/ 28575 h 379638"/>
                            <a:gd name="connsiteX0" fmla="*/ 0 w 216354"/>
                            <a:gd name="connsiteY0" fmla="*/ 28575 h 379638"/>
                            <a:gd name="connsiteX1" fmla="*/ 17691 w 216354"/>
                            <a:gd name="connsiteY1" fmla="*/ 379638 h 379638"/>
                            <a:gd name="connsiteX2" fmla="*/ 216354 w 216354"/>
                            <a:gd name="connsiteY2" fmla="*/ 329293 h 379638"/>
                            <a:gd name="connsiteX3" fmla="*/ 179615 w 216354"/>
                            <a:gd name="connsiteY3" fmla="*/ 0 h 379638"/>
                            <a:gd name="connsiteX4" fmla="*/ 0 w 216354"/>
                            <a:gd name="connsiteY4" fmla="*/ 28575 h 379638"/>
                            <a:gd name="connsiteX0" fmla="*/ 12259 w 228613"/>
                            <a:gd name="connsiteY0" fmla="*/ 28575 h 379638"/>
                            <a:gd name="connsiteX1" fmla="*/ 29950 w 228613"/>
                            <a:gd name="connsiteY1" fmla="*/ 379638 h 379638"/>
                            <a:gd name="connsiteX2" fmla="*/ 228613 w 228613"/>
                            <a:gd name="connsiteY2" fmla="*/ 329293 h 379638"/>
                            <a:gd name="connsiteX3" fmla="*/ 191874 w 228613"/>
                            <a:gd name="connsiteY3" fmla="*/ 0 h 379638"/>
                            <a:gd name="connsiteX4" fmla="*/ 12259 w 228613"/>
                            <a:gd name="connsiteY4" fmla="*/ 28575 h 379638"/>
                            <a:gd name="connsiteX0" fmla="*/ 17882 w 234236"/>
                            <a:gd name="connsiteY0" fmla="*/ 28575 h 379638"/>
                            <a:gd name="connsiteX1" fmla="*/ 35573 w 234236"/>
                            <a:gd name="connsiteY1" fmla="*/ 379638 h 379638"/>
                            <a:gd name="connsiteX2" fmla="*/ 234236 w 234236"/>
                            <a:gd name="connsiteY2" fmla="*/ 329293 h 379638"/>
                            <a:gd name="connsiteX3" fmla="*/ 197497 w 234236"/>
                            <a:gd name="connsiteY3" fmla="*/ 0 h 379638"/>
                            <a:gd name="connsiteX4" fmla="*/ 17882 w 234236"/>
                            <a:gd name="connsiteY4" fmla="*/ 28575 h 379638"/>
                            <a:gd name="connsiteX0" fmla="*/ 17882 w 247843"/>
                            <a:gd name="connsiteY0" fmla="*/ 28575 h 379638"/>
                            <a:gd name="connsiteX1" fmla="*/ 35573 w 247843"/>
                            <a:gd name="connsiteY1" fmla="*/ 379638 h 379638"/>
                            <a:gd name="connsiteX2" fmla="*/ 247843 w 247843"/>
                            <a:gd name="connsiteY2" fmla="*/ 344261 h 379638"/>
                            <a:gd name="connsiteX3" fmla="*/ 197497 w 247843"/>
                            <a:gd name="connsiteY3" fmla="*/ 0 h 379638"/>
                            <a:gd name="connsiteX4" fmla="*/ 17882 w 247843"/>
                            <a:gd name="connsiteY4" fmla="*/ 28575 h 379638"/>
                            <a:gd name="connsiteX0" fmla="*/ 12698 w 242659"/>
                            <a:gd name="connsiteY0" fmla="*/ 28575 h 389163"/>
                            <a:gd name="connsiteX1" fmla="*/ 52160 w 242659"/>
                            <a:gd name="connsiteY1" fmla="*/ 389163 h 389163"/>
                            <a:gd name="connsiteX2" fmla="*/ 242659 w 242659"/>
                            <a:gd name="connsiteY2" fmla="*/ 344261 h 389163"/>
                            <a:gd name="connsiteX3" fmla="*/ 192313 w 242659"/>
                            <a:gd name="connsiteY3" fmla="*/ 0 h 389163"/>
                            <a:gd name="connsiteX4" fmla="*/ 12698 w 242659"/>
                            <a:gd name="connsiteY4" fmla="*/ 28575 h 389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42659" h="389163">
                              <a:moveTo>
                                <a:pt x="12698" y="28575"/>
                              </a:moveTo>
                              <a:cubicBezTo>
                                <a:pt x="-20865" y="161925"/>
                                <a:pt x="19048" y="340177"/>
                                <a:pt x="52160" y="389163"/>
                              </a:cubicBezTo>
                              <a:lnTo>
                                <a:pt x="242659" y="344261"/>
                              </a:lnTo>
                              <a:cubicBezTo>
                                <a:pt x="201838" y="291647"/>
                                <a:pt x="204559" y="109764"/>
                                <a:pt x="192313" y="0"/>
                              </a:cubicBezTo>
                              <a:lnTo>
                                <a:pt x="12698" y="2857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41" name="フリーフォーム 140"/>
                      <p:cNvSpPr/>
                      <p:nvPr/>
                    </p:nvSpPr>
                    <p:spPr>
                      <a:xfrm>
                        <a:off x="1511281" y="3467025"/>
                        <a:ext cx="996042" cy="113454"/>
                      </a:xfrm>
                      <a:custGeom>
                        <a:avLst/>
                        <a:gdLst>
                          <a:gd name="connsiteX0" fmla="*/ 0 w 1004207"/>
                          <a:gd name="connsiteY0" fmla="*/ 0 h 91168"/>
                          <a:gd name="connsiteX1" fmla="*/ 1004207 w 1004207"/>
                          <a:gd name="connsiteY1" fmla="*/ 35378 h 91168"/>
                          <a:gd name="connsiteX2" fmla="*/ 1002846 w 1004207"/>
                          <a:gd name="connsiteY2" fmla="*/ 91168 h 91168"/>
                          <a:gd name="connsiteX3" fmla="*/ 0 w 1004207"/>
                          <a:gd name="connsiteY3" fmla="*/ 0 h 91168"/>
                          <a:gd name="connsiteX0" fmla="*/ 0 w 1004207"/>
                          <a:gd name="connsiteY0" fmla="*/ 0 h 91168"/>
                          <a:gd name="connsiteX1" fmla="*/ 1004207 w 1004207"/>
                          <a:gd name="connsiteY1" fmla="*/ 35378 h 91168"/>
                          <a:gd name="connsiteX2" fmla="*/ 1002846 w 1004207"/>
                          <a:gd name="connsiteY2" fmla="*/ 91168 h 91168"/>
                          <a:gd name="connsiteX3" fmla="*/ 126546 w 1004207"/>
                          <a:gd name="connsiteY3" fmla="*/ 12246 h 91168"/>
                          <a:gd name="connsiteX4" fmla="*/ 0 w 1004207"/>
                          <a:gd name="connsiteY4" fmla="*/ 0 h 91168"/>
                          <a:gd name="connsiteX0" fmla="*/ 0 w 1004207"/>
                          <a:gd name="connsiteY0" fmla="*/ 0 h 91168"/>
                          <a:gd name="connsiteX1" fmla="*/ 1004207 w 1004207"/>
                          <a:gd name="connsiteY1" fmla="*/ 35378 h 91168"/>
                          <a:gd name="connsiteX2" fmla="*/ 1002846 w 1004207"/>
                          <a:gd name="connsiteY2" fmla="*/ 91168 h 91168"/>
                          <a:gd name="connsiteX3" fmla="*/ 12246 w 1004207"/>
                          <a:gd name="connsiteY3" fmla="*/ 53067 h 91168"/>
                          <a:gd name="connsiteX4" fmla="*/ 0 w 1004207"/>
                          <a:gd name="connsiteY4" fmla="*/ 0 h 91168"/>
                          <a:gd name="connsiteX0" fmla="*/ 0 w 1004207"/>
                          <a:gd name="connsiteY0" fmla="*/ 0 h 91168"/>
                          <a:gd name="connsiteX1" fmla="*/ 1004207 w 1004207"/>
                          <a:gd name="connsiteY1" fmla="*/ 35378 h 91168"/>
                          <a:gd name="connsiteX2" fmla="*/ 1002846 w 1004207"/>
                          <a:gd name="connsiteY2" fmla="*/ 91168 h 91168"/>
                          <a:gd name="connsiteX3" fmla="*/ 20410 w 1004207"/>
                          <a:gd name="connsiteY3" fmla="*/ 77559 h 91168"/>
                          <a:gd name="connsiteX4" fmla="*/ 0 w 1004207"/>
                          <a:gd name="connsiteY4" fmla="*/ 0 h 91168"/>
                          <a:gd name="connsiteX0" fmla="*/ 0 w 994682"/>
                          <a:gd name="connsiteY0" fmla="*/ 0 h 65315"/>
                          <a:gd name="connsiteX1" fmla="*/ 994682 w 994682"/>
                          <a:gd name="connsiteY1" fmla="*/ 9525 h 65315"/>
                          <a:gd name="connsiteX2" fmla="*/ 993321 w 994682"/>
                          <a:gd name="connsiteY2" fmla="*/ 65315 h 65315"/>
                          <a:gd name="connsiteX3" fmla="*/ 10885 w 994682"/>
                          <a:gd name="connsiteY3" fmla="*/ 51706 h 65315"/>
                          <a:gd name="connsiteX4" fmla="*/ 0 w 994682"/>
                          <a:gd name="connsiteY4" fmla="*/ 0 h 65315"/>
                          <a:gd name="connsiteX0" fmla="*/ 0 w 994682"/>
                          <a:gd name="connsiteY0" fmla="*/ 0 h 65315"/>
                          <a:gd name="connsiteX1" fmla="*/ 994682 w 994682"/>
                          <a:gd name="connsiteY1" fmla="*/ 9525 h 65315"/>
                          <a:gd name="connsiteX2" fmla="*/ 993321 w 994682"/>
                          <a:gd name="connsiteY2" fmla="*/ 65315 h 65315"/>
                          <a:gd name="connsiteX3" fmla="*/ 1360 w 994682"/>
                          <a:gd name="connsiteY3" fmla="*/ 51706 h 65315"/>
                          <a:gd name="connsiteX4" fmla="*/ 0 w 994682"/>
                          <a:gd name="connsiteY4" fmla="*/ 0 h 65315"/>
                          <a:gd name="connsiteX0" fmla="*/ 0 w 994682"/>
                          <a:gd name="connsiteY0" fmla="*/ 0 h 70756"/>
                          <a:gd name="connsiteX1" fmla="*/ 994682 w 994682"/>
                          <a:gd name="connsiteY1" fmla="*/ 9525 h 70756"/>
                          <a:gd name="connsiteX2" fmla="*/ 993321 w 994682"/>
                          <a:gd name="connsiteY2" fmla="*/ 65315 h 70756"/>
                          <a:gd name="connsiteX3" fmla="*/ 9524 w 994682"/>
                          <a:gd name="connsiteY3" fmla="*/ 70756 h 70756"/>
                          <a:gd name="connsiteX4" fmla="*/ 0 w 994682"/>
                          <a:gd name="connsiteY4" fmla="*/ 0 h 70756"/>
                          <a:gd name="connsiteX0" fmla="*/ 0 w 996042"/>
                          <a:gd name="connsiteY0" fmla="*/ 10885 h 61231"/>
                          <a:gd name="connsiteX1" fmla="*/ 996042 w 996042"/>
                          <a:gd name="connsiteY1" fmla="*/ 0 h 61231"/>
                          <a:gd name="connsiteX2" fmla="*/ 994681 w 996042"/>
                          <a:gd name="connsiteY2" fmla="*/ 55790 h 61231"/>
                          <a:gd name="connsiteX3" fmla="*/ 10884 w 996042"/>
                          <a:gd name="connsiteY3" fmla="*/ 61231 h 61231"/>
                          <a:gd name="connsiteX4" fmla="*/ 0 w 996042"/>
                          <a:gd name="connsiteY4" fmla="*/ 10885 h 61231"/>
                          <a:gd name="connsiteX0" fmla="*/ 0 w 996042"/>
                          <a:gd name="connsiteY0" fmla="*/ 10885 h 61231"/>
                          <a:gd name="connsiteX1" fmla="*/ 996042 w 996042"/>
                          <a:gd name="connsiteY1" fmla="*/ 0 h 61231"/>
                          <a:gd name="connsiteX2" fmla="*/ 994681 w 996042"/>
                          <a:gd name="connsiteY2" fmla="*/ 55790 h 61231"/>
                          <a:gd name="connsiteX3" fmla="*/ 10884 w 996042"/>
                          <a:gd name="connsiteY3" fmla="*/ 61231 h 61231"/>
                          <a:gd name="connsiteX4" fmla="*/ 0 w 996042"/>
                          <a:gd name="connsiteY4" fmla="*/ 10885 h 61231"/>
                          <a:gd name="connsiteX0" fmla="*/ 0 w 996042"/>
                          <a:gd name="connsiteY0" fmla="*/ 10885 h 61231"/>
                          <a:gd name="connsiteX1" fmla="*/ 996042 w 996042"/>
                          <a:gd name="connsiteY1" fmla="*/ 0 h 61231"/>
                          <a:gd name="connsiteX2" fmla="*/ 994681 w 996042"/>
                          <a:gd name="connsiteY2" fmla="*/ 55790 h 61231"/>
                          <a:gd name="connsiteX3" fmla="*/ 10884 w 996042"/>
                          <a:gd name="connsiteY3" fmla="*/ 61231 h 61231"/>
                          <a:gd name="connsiteX4" fmla="*/ 0 w 996042"/>
                          <a:gd name="connsiteY4" fmla="*/ 10885 h 61231"/>
                          <a:gd name="connsiteX0" fmla="*/ 0 w 996042"/>
                          <a:gd name="connsiteY0" fmla="*/ 10885 h 80633"/>
                          <a:gd name="connsiteX1" fmla="*/ 996042 w 996042"/>
                          <a:gd name="connsiteY1" fmla="*/ 0 h 80633"/>
                          <a:gd name="connsiteX2" fmla="*/ 994681 w 996042"/>
                          <a:gd name="connsiteY2" fmla="*/ 55790 h 80633"/>
                          <a:gd name="connsiteX3" fmla="*/ 10884 w 996042"/>
                          <a:gd name="connsiteY3" fmla="*/ 61231 h 80633"/>
                          <a:gd name="connsiteX4" fmla="*/ 0 w 996042"/>
                          <a:gd name="connsiteY4" fmla="*/ 10885 h 80633"/>
                          <a:gd name="connsiteX0" fmla="*/ 0 w 996042"/>
                          <a:gd name="connsiteY0" fmla="*/ 10885 h 94230"/>
                          <a:gd name="connsiteX1" fmla="*/ 996042 w 996042"/>
                          <a:gd name="connsiteY1" fmla="*/ 0 h 94230"/>
                          <a:gd name="connsiteX2" fmla="*/ 994681 w 996042"/>
                          <a:gd name="connsiteY2" fmla="*/ 55790 h 94230"/>
                          <a:gd name="connsiteX3" fmla="*/ 10884 w 996042"/>
                          <a:gd name="connsiteY3" fmla="*/ 61231 h 94230"/>
                          <a:gd name="connsiteX4" fmla="*/ 0 w 996042"/>
                          <a:gd name="connsiteY4" fmla="*/ 10885 h 94230"/>
                          <a:gd name="connsiteX0" fmla="*/ 0 w 996042"/>
                          <a:gd name="connsiteY0" fmla="*/ 10885 h 87555"/>
                          <a:gd name="connsiteX1" fmla="*/ 996042 w 996042"/>
                          <a:gd name="connsiteY1" fmla="*/ 0 h 87555"/>
                          <a:gd name="connsiteX2" fmla="*/ 994681 w 996042"/>
                          <a:gd name="connsiteY2" fmla="*/ 55790 h 87555"/>
                          <a:gd name="connsiteX3" fmla="*/ 10884 w 996042"/>
                          <a:gd name="connsiteY3" fmla="*/ 61231 h 87555"/>
                          <a:gd name="connsiteX4" fmla="*/ 0 w 996042"/>
                          <a:gd name="connsiteY4" fmla="*/ 10885 h 87555"/>
                          <a:gd name="connsiteX0" fmla="*/ 0 w 996042"/>
                          <a:gd name="connsiteY0" fmla="*/ 10885 h 95253"/>
                          <a:gd name="connsiteX1" fmla="*/ 996042 w 996042"/>
                          <a:gd name="connsiteY1" fmla="*/ 0 h 95253"/>
                          <a:gd name="connsiteX2" fmla="*/ 994681 w 996042"/>
                          <a:gd name="connsiteY2" fmla="*/ 55790 h 95253"/>
                          <a:gd name="connsiteX3" fmla="*/ 10884 w 996042"/>
                          <a:gd name="connsiteY3" fmla="*/ 61231 h 95253"/>
                          <a:gd name="connsiteX4" fmla="*/ 0 w 996042"/>
                          <a:gd name="connsiteY4" fmla="*/ 10885 h 95253"/>
                          <a:gd name="connsiteX0" fmla="*/ 0 w 996042"/>
                          <a:gd name="connsiteY0" fmla="*/ 10885 h 95253"/>
                          <a:gd name="connsiteX1" fmla="*/ 996042 w 996042"/>
                          <a:gd name="connsiteY1" fmla="*/ 0 h 95253"/>
                          <a:gd name="connsiteX2" fmla="*/ 994681 w 996042"/>
                          <a:gd name="connsiteY2" fmla="*/ 55790 h 95253"/>
                          <a:gd name="connsiteX3" fmla="*/ 10884 w 996042"/>
                          <a:gd name="connsiteY3" fmla="*/ 61231 h 95253"/>
                          <a:gd name="connsiteX4" fmla="*/ 0 w 996042"/>
                          <a:gd name="connsiteY4" fmla="*/ 10885 h 952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96042" h="95253">
                            <a:moveTo>
                              <a:pt x="0" y="10885"/>
                            </a:moveTo>
                            <a:cubicBezTo>
                              <a:pt x="355146" y="67129"/>
                              <a:pt x="747031" y="51253"/>
                              <a:pt x="996042" y="0"/>
                            </a:cubicBezTo>
                            <a:cubicBezTo>
                              <a:pt x="995588" y="18597"/>
                              <a:pt x="995135" y="37193"/>
                              <a:pt x="994681" y="55790"/>
                            </a:cubicBezTo>
                            <a:cubicBezTo>
                              <a:pt x="683078" y="109312"/>
                              <a:pt x="280305" y="105682"/>
                              <a:pt x="10884" y="61231"/>
                            </a:cubicBezTo>
                            <a:cubicBezTo>
                              <a:pt x="10431" y="43996"/>
                              <a:pt x="453" y="28120"/>
                              <a:pt x="0" y="10885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85000"/>
                        </a:schemeClr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2" name="フローチャート: 結合子 141"/>
                      <p:cNvSpPr/>
                      <p:nvPr/>
                    </p:nvSpPr>
                    <p:spPr>
                      <a:xfrm>
                        <a:off x="1898454" y="3444970"/>
                        <a:ext cx="142871" cy="142825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" name="フリーフォーム 4"/>
                    <p:cNvSpPr/>
                    <p:nvPr/>
                  </p:nvSpPr>
                  <p:spPr>
                    <a:xfrm>
                      <a:off x="1462492" y="3006549"/>
                      <a:ext cx="349100" cy="666938"/>
                    </a:xfrm>
                    <a:custGeom>
                      <a:avLst/>
                      <a:gdLst>
                        <a:gd name="connsiteX0" fmla="*/ 80467 w 354787"/>
                        <a:gd name="connsiteY0" fmla="*/ 0 h 599847"/>
                        <a:gd name="connsiteX1" fmla="*/ 354787 w 354787"/>
                        <a:gd name="connsiteY1" fmla="*/ 160935 h 599847"/>
                        <a:gd name="connsiteX2" fmla="*/ 318211 w 354787"/>
                        <a:gd name="connsiteY2" fmla="*/ 599847 h 599847"/>
                        <a:gd name="connsiteX3" fmla="*/ 0 w 354787"/>
                        <a:gd name="connsiteY3" fmla="*/ 599847 h 599847"/>
                        <a:gd name="connsiteX4" fmla="*/ 80467 w 354787"/>
                        <a:gd name="connsiteY4" fmla="*/ 0 h 599847"/>
                        <a:gd name="connsiteX0" fmla="*/ 80467 w 354787"/>
                        <a:gd name="connsiteY0" fmla="*/ 0 h 599847"/>
                        <a:gd name="connsiteX1" fmla="*/ 354787 w 354787"/>
                        <a:gd name="connsiteY1" fmla="*/ 160935 h 599847"/>
                        <a:gd name="connsiteX2" fmla="*/ 318211 w 354787"/>
                        <a:gd name="connsiteY2" fmla="*/ 599847 h 599847"/>
                        <a:gd name="connsiteX3" fmla="*/ 0 w 354787"/>
                        <a:gd name="connsiteY3" fmla="*/ 599847 h 599847"/>
                        <a:gd name="connsiteX4" fmla="*/ 80467 w 354787"/>
                        <a:gd name="connsiteY4" fmla="*/ 0 h 599847"/>
                        <a:gd name="connsiteX0" fmla="*/ 80467 w 354787"/>
                        <a:gd name="connsiteY0" fmla="*/ 0 h 599847"/>
                        <a:gd name="connsiteX1" fmla="*/ 354787 w 354787"/>
                        <a:gd name="connsiteY1" fmla="*/ 160935 h 599847"/>
                        <a:gd name="connsiteX2" fmla="*/ 318211 w 354787"/>
                        <a:gd name="connsiteY2" fmla="*/ 599847 h 599847"/>
                        <a:gd name="connsiteX3" fmla="*/ 0 w 354787"/>
                        <a:gd name="connsiteY3" fmla="*/ 599847 h 599847"/>
                        <a:gd name="connsiteX4" fmla="*/ 80467 w 354787"/>
                        <a:gd name="connsiteY4" fmla="*/ 0 h 599847"/>
                        <a:gd name="connsiteX0" fmla="*/ 88330 w 362650"/>
                        <a:gd name="connsiteY0" fmla="*/ 0 h 599861"/>
                        <a:gd name="connsiteX1" fmla="*/ 362650 w 362650"/>
                        <a:gd name="connsiteY1" fmla="*/ 160935 h 599861"/>
                        <a:gd name="connsiteX2" fmla="*/ 326074 w 362650"/>
                        <a:gd name="connsiteY2" fmla="*/ 599847 h 599861"/>
                        <a:gd name="connsiteX3" fmla="*/ 7863 w 362650"/>
                        <a:gd name="connsiteY3" fmla="*/ 599847 h 599861"/>
                        <a:gd name="connsiteX4" fmla="*/ 88330 w 362650"/>
                        <a:gd name="connsiteY4" fmla="*/ 0 h 599861"/>
                        <a:gd name="connsiteX0" fmla="*/ 88330 w 362650"/>
                        <a:gd name="connsiteY0" fmla="*/ 0 h 622992"/>
                        <a:gd name="connsiteX1" fmla="*/ 362650 w 362650"/>
                        <a:gd name="connsiteY1" fmla="*/ 160935 h 622992"/>
                        <a:gd name="connsiteX2" fmla="*/ 326074 w 362650"/>
                        <a:gd name="connsiteY2" fmla="*/ 599847 h 622992"/>
                        <a:gd name="connsiteX3" fmla="*/ 7863 w 362650"/>
                        <a:gd name="connsiteY3" fmla="*/ 622979 h 622992"/>
                        <a:gd name="connsiteX4" fmla="*/ 88330 w 362650"/>
                        <a:gd name="connsiteY4" fmla="*/ 0 h 622992"/>
                        <a:gd name="connsiteX0" fmla="*/ 88330 w 362650"/>
                        <a:gd name="connsiteY0" fmla="*/ 0 h 641991"/>
                        <a:gd name="connsiteX1" fmla="*/ 362650 w 362650"/>
                        <a:gd name="connsiteY1" fmla="*/ 160935 h 641991"/>
                        <a:gd name="connsiteX2" fmla="*/ 326074 w 362650"/>
                        <a:gd name="connsiteY2" fmla="*/ 599847 h 641991"/>
                        <a:gd name="connsiteX3" fmla="*/ 7863 w 362650"/>
                        <a:gd name="connsiteY3" fmla="*/ 622979 h 641991"/>
                        <a:gd name="connsiteX4" fmla="*/ 88330 w 362650"/>
                        <a:gd name="connsiteY4" fmla="*/ 0 h 641991"/>
                        <a:gd name="connsiteX0" fmla="*/ 88330 w 362650"/>
                        <a:gd name="connsiteY0" fmla="*/ 0 h 666938"/>
                        <a:gd name="connsiteX1" fmla="*/ 362650 w 362650"/>
                        <a:gd name="connsiteY1" fmla="*/ 160935 h 666938"/>
                        <a:gd name="connsiteX2" fmla="*/ 335599 w 362650"/>
                        <a:gd name="connsiteY2" fmla="*/ 662440 h 666938"/>
                        <a:gd name="connsiteX3" fmla="*/ 7863 w 362650"/>
                        <a:gd name="connsiteY3" fmla="*/ 622979 h 666938"/>
                        <a:gd name="connsiteX4" fmla="*/ 88330 w 362650"/>
                        <a:gd name="connsiteY4" fmla="*/ 0 h 666938"/>
                        <a:gd name="connsiteX0" fmla="*/ 88330 w 349043"/>
                        <a:gd name="connsiteY0" fmla="*/ 0 h 666938"/>
                        <a:gd name="connsiteX1" fmla="*/ 349043 w 349043"/>
                        <a:gd name="connsiteY1" fmla="*/ 355518 h 666938"/>
                        <a:gd name="connsiteX2" fmla="*/ 335599 w 349043"/>
                        <a:gd name="connsiteY2" fmla="*/ 662440 h 666938"/>
                        <a:gd name="connsiteX3" fmla="*/ 7863 w 349043"/>
                        <a:gd name="connsiteY3" fmla="*/ 622979 h 666938"/>
                        <a:gd name="connsiteX4" fmla="*/ 88330 w 349043"/>
                        <a:gd name="connsiteY4" fmla="*/ 0 h 666938"/>
                        <a:gd name="connsiteX0" fmla="*/ 88330 w 349100"/>
                        <a:gd name="connsiteY0" fmla="*/ 0 h 666938"/>
                        <a:gd name="connsiteX1" fmla="*/ 349043 w 349100"/>
                        <a:gd name="connsiteY1" fmla="*/ 355518 h 666938"/>
                        <a:gd name="connsiteX2" fmla="*/ 335599 w 349100"/>
                        <a:gd name="connsiteY2" fmla="*/ 662440 h 666938"/>
                        <a:gd name="connsiteX3" fmla="*/ 7863 w 349100"/>
                        <a:gd name="connsiteY3" fmla="*/ 622979 h 666938"/>
                        <a:gd name="connsiteX4" fmla="*/ 88330 w 349100"/>
                        <a:gd name="connsiteY4" fmla="*/ 0 h 6669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49100" h="666938">
                          <a:moveTo>
                            <a:pt x="88330" y="0"/>
                          </a:moveTo>
                          <a:cubicBezTo>
                            <a:pt x="164802" y="84942"/>
                            <a:pt x="352852" y="160359"/>
                            <a:pt x="349043" y="355518"/>
                          </a:cubicBezTo>
                          <a:lnTo>
                            <a:pt x="335599" y="662440"/>
                          </a:lnTo>
                          <a:cubicBezTo>
                            <a:pt x="229529" y="670151"/>
                            <a:pt x="9158" y="673779"/>
                            <a:pt x="7863" y="622979"/>
                          </a:cubicBezTo>
                          <a:cubicBezTo>
                            <a:pt x="-26547" y="625777"/>
                            <a:pt x="61508" y="199949"/>
                            <a:pt x="88330" y="0"/>
                          </a:cubicBez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46" name="フリーフォーム 145"/>
                    <p:cNvSpPr/>
                    <p:nvPr/>
                  </p:nvSpPr>
                  <p:spPr>
                    <a:xfrm flipH="1">
                      <a:off x="1277814" y="2958194"/>
                      <a:ext cx="296419" cy="627044"/>
                    </a:xfrm>
                    <a:custGeom>
                      <a:avLst/>
                      <a:gdLst>
                        <a:gd name="connsiteX0" fmla="*/ 0 w 250371"/>
                        <a:gd name="connsiteY0" fmla="*/ 136072 h 664029"/>
                        <a:gd name="connsiteX1" fmla="*/ 89807 w 250371"/>
                        <a:gd name="connsiteY1" fmla="*/ 0 h 664029"/>
                        <a:gd name="connsiteX2" fmla="*/ 250371 w 250371"/>
                        <a:gd name="connsiteY2" fmla="*/ 617764 h 664029"/>
                        <a:gd name="connsiteX3" fmla="*/ 84364 w 250371"/>
                        <a:gd name="connsiteY3" fmla="*/ 664029 h 664029"/>
                        <a:gd name="connsiteX4" fmla="*/ 0 w 250371"/>
                        <a:gd name="connsiteY4" fmla="*/ 136072 h 664029"/>
                        <a:gd name="connsiteX0" fmla="*/ 0 w 250371"/>
                        <a:gd name="connsiteY0" fmla="*/ 122465 h 650422"/>
                        <a:gd name="connsiteX1" fmla="*/ 84364 w 250371"/>
                        <a:gd name="connsiteY1" fmla="*/ 0 h 650422"/>
                        <a:gd name="connsiteX2" fmla="*/ 250371 w 250371"/>
                        <a:gd name="connsiteY2" fmla="*/ 604157 h 650422"/>
                        <a:gd name="connsiteX3" fmla="*/ 84364 w 250371"/>
                        <a:gd name="connsiteY3" fmla="*/ 650422 h 650422"/>
                        <a:gd name="connsiteX4" fmla="*/ 0 w 250371"/>
                        <a:gd name="connsiteY4" fmla="*/ 122465 h 650422"/>
                        <a:gd name="connsiteX0" fmla="*/ 0 w 250371"/>
                        <a:gd name="connsiteY0" fmla="*/ 122465 h 650422"/>
                        <a:gd name="connsiteX1" fmla="*/ 84364 w 250371"/>
                        <a:gd name="connsiteY1" fmla="*/ 0 h 650422"/>
                        <a:gd name="connsiteX2" fmla="*/ 250371 w 250371"/>
                        <a:gd name="connsiteY2" fmla="*/ 604157 h 650422"/>
                        <a:gd name="connsiteX3" fmla="*/ 84364 w 250371"/>
                        <a:gd name="connsiteY3" fmla="*/ 650422 h 650422"/>
                        <a:gd name="connsiteX4" fmla="*/ 0 w 250371"/>
                        <a:gd name="connsiteY4" fmla="*/ 122465 h 650422"/>
                        <a:gd name="connsiteX0" fmla="*/ 0 w 250371"/>
                        <a:gd name="connsiteY0" fmla="*/ 122465 h 650422"/>
                        <a:gd name="connsiteX1" fmla="*/ 84364 w 250371"/>
                        <a:gd name="connsiteY1" fmla="*/ 0 h 650422"/>
                        <a:gd name="connsiteX2" fmla="*/ 250371 w 250371"/>
                        <a:gd name="connsiteY2" fmla="*/ 604157 h 650422"/>
                        <a:gd name="connsiteX3" fmla="*/ 84364 w 250371"/>
                        <a:gd name="connsiteY3" fmla="*/ 650422 h 650422"/>
                        <a:gd name="connsiteX4" fmla="*/ 0 w 250371"/>
                        <a:gd name="connsiteY4" fmla="*/ 122465 h 650422"/>
                        <a:gd name="connsiteX0" fmla="*/ 0 w 250371"/>
                        <a:gd name="connsiteY0" fmla="*/ 122465 h 653926"/>
                        <a:gd name="connsiteX1" fmla="*/ 84364 w 250371"/>
                        <a:gd name="connsiteY1" fmla="*/ 0 h 653926"/>
                        <a:gd name="connsiteX2" fmla="*/ 250371 w 250371"/>
                        <a:gd name="connsiteY2" fmla="*/ 604157 h 653926"/>
                        <a:gd name="connsiteX3" fmla="*/ 84364 w 250371"/>
                        <a:gd name="connsiteY3" fmla="*/ 650422 h 653926"/>
                        <a:gd name="connsiteX4" fmla="*/ 0 w 250371"/>
                        <a:gd name="connsiteY4" fmla="*/ 122465 h 653926"/>
                        <a:gd name="connsiteX0" fmla="*/ 0 w 256539"/>
                        <a:gd name="connsiteY0" fmla="*/ 122465 h 653926"/>
                        <a:gd name="connsiteX1" fmla="*/ 84364 w 256539"/>
                        <a:gd name="connsiteY1" fmla="*/ 0 h 653926"/>
                        <a:gd name="connsiteX2" fmla="*/ 250371 w 256539"/>
                        <a:gd name="connsiteY2" fmla="*/ 604157 h 653926"/>
                        <a:gd name="connsiteX3" fmla="*/ 84364 w 256539"/>
                        <a:gd name="connsiteY3" fmla="*/ 650422 h 653926"/>
                        <a:gd name="connsiteX4" fmla="*/ 0 w 256539"/>
                        <a:gd name="connsiteY4" fmla="*/ 122465 h 653926"/>
                        <a:gd name="connsiteX0" fmla="*/ 0 w 256539"/>
                        <a:gd name="connsiteY0" fmla="*/ 122465 h 652717"/>
                        <a:gd name="connsiteX1" fmla="*/ 84364 w 256539"/>
                        <a:gd name="connsiteY1" fmla="*/ 0 h 652717"/>
                        <a:gd name="connsiteX2" fmla="*/ 250371 w 256539"/>
                        <a:gd name="connsiteY2" fmla="*/ 604157 h 652717"/>
                        <a:gd name="connsiteX3" fmla="*/ 19050 w 256539"/>
                        <a:gd name="connsiteY3" fmla="*/ 647700 h 652717"/>
                        <a:gd name="connsiteX4" fmla="*/ 0 w 256539"/>
                        <a:gd name="connsiteY4" fmla="*/ 122465 h 652717"/>
                        <a:gd name="connsiteX0" fmla="*/ 0 w 256539"/>
                        <a:gd name="connsiteY0" fmla="*/ 122465 h 663917"/>
                        <a:gd name="connsiteX1" fmla="*/ 84364 w 256539"/>
                        <a:gd name="connsiteY1" fmla="*/ 0 h 663917"/>
                        <a:gd name="connsiteX2" fmla="*/ 250371 w 256539"/>
                        <a:gd name="connsiteY2" fmla="*/ 604157 h 663917"/>
                        <a:gd name="connsiteX3" fmla="*/ 19050 w 256539"/>
                        <a:gd name="connsiteY3" fmla="*/ 647700 h 663917"/>
                        <a:gd name="connsiteX4" fmla="*/ 0 w 256539"/>
                        <a:gd name="connsiteY4" fmla="*/ 122465 h 663917"/>
                        <a:gd name="connsiteX0" fmla="*/ 0 w 256539"/>
                        <a:gd name="connsiteY0" fmla="*/ 122465 h 663917"/>
                        <a:gd name="connsiteX1" fmla="*/ 84364 w 256539"/>
                        <a:gd name="connsiteY1" fmla="*/ 0 h 663917"/>
                        <a:gd name="connsiteX2" fmla="*/ 250371 w 256539"/>
                        <a:gd name="connsiteY2" fmla="*/ 604157 h 663917"/>
                        <a:gd name="connsiteX3" fmla="*/ 19050 w 256539"/>
                        <a:gd name="connsiteY3" fmla="*/ 647700 h 663917"/>
                        <a:gd name="connsiteX4" fmla="*/ 0 w 256539"/>
                        <a:gd name="connsiteY4" fmla="*/ 122465 h 663917"/>
                        <a:gd name="connsiteX0" fmla="*/ 0 w 256539"/>
                        <a:gd name="connsiteY0" fmla="*/ 122465 h 663917"/>
                        <a:gd name="connsiteX1" fmla="*/ 84364 w 256539"/>
                        <a:gd name="connsiteY1" fmla="*/ 0 h 663917"/>
                        <a:gd name="connsiteX2" fmla="*/ 250371 w 256539"/>
                        <a:gd name="connsiteY2" fmla="*/ 604157 h 663917"/>
                        <a:gd name="connsiteX3" fmla="*/ 19050 w 256539"/>
                        <a:gd name="connsiteY3" fmla="*/ 647700 h 663917"/>
                        <a:gd name="connsiteX4" fmla="*/ 0 w 256539"/>
                        <a:gd name="connsiteY4" fmla="*/ 122465 h 663917"/>
                        <a:gd name="connsiteX0" fmla="*/ 0 w 256193"/>
                        <a:gd name="connsiteY0" fmla="*/ 103415 h 644867"/>
                        <a:gd name="connsiteX1" fmla="*/ 76745 w 256193"/>
                        <a:gd name="connsiteY1" fmla="*/ 0 h 644867"/>
                        <a:gd name="connsiteX2" fmla="*/ 250371 w 256193"/>
                        <a:gd name="connsiteY2" fmla="*/ 585107 h 644867"/>
                        <a:gd name="connsiteX3" fmla="*/ 19050 w 256193"/>
                        <a:gd name="connsiteY3" fmla="*/ 628650 h 644867"/>
                        <a:gd name="connsiteX4" fmla="*/ 0 w 256193"/>
                        <a:gd name="connsiteY4" fmla="*/ 103415 h 644867"/>
                        <a:gd name="connsiteX0" fmla="*/ 0 w 255982"/>
                        <a:gd name="connsiteY0" fmla="*/ 87086 h 628538"/>
                        <a:gd name="connsiteX1" fmla="*/ 71666 w 255982"/>
                        <a:gd name="connsiteY1" fmla="*/ 0 h 628538"/>
                        <a:gd name="connsiteX2" fmla="*/ 250371 w 255982"/>
                        <a:gd name="connsiteY2" fmla="*/ 568778 h 628538"/>
                        <a:gd name="connsiteX3" fmla="*/ 19050 w 255982"/>
                        <a:gd name="connsiteY3" fmla="*/ 612321 h 628538"/>
                        <a:gd name="connsiteX4" fmla="*/ 0 w 255982"/>
                        <a:gd name="connsiteY4" fmla="*/ 87086 h 628538"/>
                        <a:gd name="connsiteX0" fmla="*/ 18468 w 274450"/>
                        <a:gd name="connsiteY0" fmla="*/ 87086 h 614985"/>
                        <a:gd name="connsiteX1" fmla="*/ 90134 w 274450"/>
                        <a:gd name="connsiteY1" fmla="*/ 0 h 614985"/>
                        <a:gd name="connsiteX2" fmla="*/ 268839 w 274450"/>
                        <a:gd name="connsiteY2" fmla="*/ 568778 h 614985"/>
                        <a:gd name="connsiteX3" fmla="*/ 9582 w 274450"/>
                        <a:gd name="connsiteY3" fmla="*/ 582385 h 614985"/>
                        <a:gd name="connsiteX4" fmla="*/ 18468 w 274450"/>
                        <a:gd name="connsiteY4" fmla="*/ 87086 h 614985"/>
                        <a:gd name="connsiteX0" fmla="*/ 20628 w 276610"/>
                        <a:gd name="connsiteY0" fmla="*/ 87086 h 627044"/>
                        <a:gd name="connsiteX1" fmla="*/ 92294 w 276610"/>
                        <a:gd name="connsiteY1" fmla="*/ 0 h 627044"/>
                        <a:gd name="connsiteX2" fmla="*/ 270999 w 276610"/>
                        <a:gd name="connsiteY2" fmla="*/ 568778 h 627044"/>
                        <a:gd name="connsiteX3" fmla="*/ 9202 w 276610"/>
                        <a:gd name="connsiteY3" fmla="*/ 609600 h 627044"/>
                        <a:gd name="connsiteX4" fmla="*/ 20628 w 276610"/>
                        <a:gd name="connsiteY4" fmla="*/ 87086 h 6270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6610" h="627044">
                          <a:moveTo>
                            <a:pt x="20628" y="87086"/>
                          </a:moveTo>
                          <a:cubicBezTo>
                            <a:pt x="48749" y="46264"/>
                            <a:pt x="53287" y="19051"/>
                            <a:pt x="92294" y="0"/>
                          </a:cubicBezTo>
                          <a:cubicBezTo>
                            <a:pt x="193895" y="187779"/>
                            <a:pt x="302749" y="481692"/>
                            <a:pt x="270999" y="568778"/>
                          </a:cubicBezTo>
                          <a:cubicBezTo>
                            <a:pt x="231991" y="654958"/>
                            <a:pt x="75424" y="624114"/>
                            <a:pt x="9202" y="609600"/>
                          </a:cubicBezTo>
                          <a:cubicBezTo>
                            <a:pt x="-18919" y="543379"/>
                            <a:pt x="26978" y="262164"/>
                            <a:pt x="20628" y="87086"/>
                          </a:cubicBez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44" name="正方形/長方形 143"/>
                    <p:cNvSpPr/>
                    <p:nvPr/>
                  </p:nvSpPr>
                  <p:spPr>
                    <a:xfrm rot="230665">
                      <a:off x="1562681" y="3394381"/>
                      <a:ext cx="28245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600" b="1" i="0" u="none" strike="noStrike" kern="1200" cap="none" spc="0" normalizeH="0" baseline="0" noProof="0" dirty="0" smtClean="0">
                          <a:ln w="9525">
                            <a:solidFill>
                              <a:prstClr val="black"/>
                            </a:solidFill>
                            <a:prstDash val="solid"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S</a:t>
                      </a:r>
                      <a:endParaRPr kumimoji="0" lang="ja-JP" altLang="en-US" sz="1600" b="1" i="0" u="none" strike="noStrike" kern="1200" cap="none" spc="0" normalizeH="0" baseline="0" noProof="0" dirty="0">
                        <a:ln w="9525">
                          <a:solidFill>
                            <a:prstClr val="black"/>
                          </a:solidFill>
                          <a:prstDash val="solid"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49" name="フリーフォーム 148"/>
                    <p:cNvSpPr/>
                    <p:nvPr/>
                  </p:nvSpPr>
                  <p:spPr>
                    <a:xfrm rot="238800" flipH="1">
                      <a:off x="2269030" y="3084186"/>
                      <a:ext cx="362978" cy="591973"/>
                    </a:xfrm>
                    <a:custGeom>
                      <a:avLst/>
                      <a:gdLst>
                        <a:gd name="connsiteX0" fmla="*/ 80467 w 354787"/>
                        <a:gd name="connsiteY0" fmla="*/ 0 h 599847"/>
                        <a:gd name="connsiteX1" fmla="*/ 354787 w 354787"/>
                        <a:gd name="connsiteY1" fmla="*/ 160935 h 599847"/>
                        <a:gd name="connsiteX2" fmla="*/ 318211 w 354787"/>
                        <a:gd name="connsiteY2" fmla="*/ 599847 h 599847"/>
                        <a:gd name="connsiteX3" fmla="*/ 0 w 354787"/>
                        <a:gd name="connsiteY3" fmla="*/ 599847 h 599847"/>
                        <a:gd name="connsiteX4" fmla="*/ 80467 w 354787"/>
                        <a:gd name="connsiteY4" fmla="*/ 0 h 599847"/>
                        <a:gd name="connsiteX0" fmla="*/ 80467 w 354787"/>
                        <a:gd name="connsiteY0" fmla="*/ 0 h 599847"/>
                        <a:gd name="connsiteX1" fmla="*/ 354787 w 354787"/>
                        <a:gd name="connsiteY1" fmla="*/ 160935 h 599847"/>
                        <a:gd name="connsiteX2" fmla="*/ 318211 w 354787"/>
                        <a:gd name="connsiteY2" fmla="*/ 599847 h 599847"/>
                        <a:gd name="connsiteX3" fmla="*/ 0 w 354787"/>
                        <a:gd name="connsiteY3" fmla="*/ 599847 h 599847"/>
                        <a:gd name="connsiteX4" fmla="*/ 80467 w 354787"/>
                        <a:gd name="connsiteY4" fmla="*/ 0 h 599847"/>
                        <a:gd name="connsiteX0" fmla="*/ 80467 w 354787"/>
                        <a:gd name="connsiteY0" fmla="*/ 0 h 599847"/>
                        <a:gd name="connsiteX1" fmla="*/ 354787 w 354787"/>
                        <a:gd name="connsiteY1" fmla="*/ 160935 h 599847"/>
                        <a:gd name="connsiteX2" fmla="*/ 318211 w 354787"/>
                        <a:gd name="connsiteY2" fmla="*/ 599847 h 599847"/>
                        <a:gd name="connsiteX3" fmla="*/ 0 w 354787"/>
                        <a:gd name="connsiteY3" fmla="*/ 599847 h 599847"/>
                        <a:gd name="connsiteX4" fmla="*/ 80467 w 354787"/>
                        <a:gd name="connsiteY4" fmla="*/ 0 h 599847"/>
                        <a:gd name="connsiteX0" fmla="*/ 88330 w 362650"/>
                        <a:gd name="connsiteY0" fmla="*/ 0 h 599861"/>
                        <a:gd name="connsiteX1" fmla="*/ 362650 w 362650"/>
                        <a:gd name="connsiteY1" fmla="*/ 160935 h 599861"/>
                        <a:gd name="connsiteX2" fmla="*/ 326074 w 362650"/>
                        <a:gd name="connsiteY2" fmla="*/ 599847 h 599861"/>
                        <a:gd name="connsiteX3" fmla="*/ 7863 w 362650"/>
                        <a:gd name="connsiteY3" fmla="*/ 599847 h 599861"/>
                        <a:gd name="connsiteX4" fmla="*/ 88330 w 362650"/>
                        <a:gd name="connsiteY4" fmla="*/ 0 h 599861"/>
                        <a:gd name="connsiteX0" fmla="*/ 88330 w 362650"/>
                        <a:gd name="connsiteY0" fmla="*/ 0 h 622992"/>
                        <a:gd name="connsiteX1" fmla="*/ 362650 w 362650"/>
                        <a:gd name="connsiteY1" fmla="*/ 160935 h 622992"/>
                        <a:gd name="connsiteX2" fmla="*/ 326074 w 362650"/>
                        <a:gd name="connsiteY2" fmla="*/ 599847 h 622992"/>
                        <a:gd name="connsiteX3" fmla="*/ 7863 w 362650"/>
                        <a:gd name="connsiteY3" fmla="*/ 622979 h 622992"/>
                        <a:gd name="connsiteX4" fmla="*/ 88330 w 362650"/>
                        <a:gd name="connsiteY4" fmla="*/ 0 h 622992"/>
                        <a:gd name="connsiteX0" fmla="*/ 88330 w 362650"/>
                        <a:gd name="connsiteY0" fmla="*/ 0 h 641991"/>
                        <a:gd name="connsiteX1" fmla="*/ 362650 w 362650"/>
                        <a:gd name="connsiteY1" fmla="*/ 160935 h 641991"/>
                        <a:gd name="connsiteX2" fmla="*/ 326074 w 362650"/>
                        <a:gd name="connsiteY2" fmla="*/ 599847 h 641991"/>
                        <a:gd name="connsiteX3" fmla="*/ 7863 w 362650"/>
                        <a:gd name="connsiteY3" fmla="*/ 622979 h 641991"/>
                        <a:gd name="connsiteX4" fmla="*/ 88330 w 362650"/>
                        <a:gd name="connsiteY4" fmla="*/ 0 h 641991"/>
                        <a:gd name="connsiteX0" fmla="*/ 88330 w 362650"/>
                        <a:gd name="connsiteY0" fmla="*/ 0 h 666938"/>
                        <a:gd name="connsiteX1" fmla="*/ 362650 w 362650"/>
                        <a:gd name="connsiteY1" fmla="*/ 160935 h 666938"/>
                        <a:gd name="connsiteX2" fmla="*/ 335599 w 362650"/>
                        <a:gd name="connsiteY2" fmla="*/ 662440 h 666938"/>
                        <a:gd name="connsiteX3" fmla="*/ 7863 w 362650"/>
                        <a:gd name="connsiteY3" fmla="*/ 622979 h 666938"/>
                        <a:gd name="connsiteX4" fmla="*/ 88330 w 362650"/>
                        <a:gd name="connsiteY4" fmla="*/ 0 h 666938"/>
                        <a:gd name="connsiteX0" fmla="*/ 88330 w 349043"/>
                        <a:gd name="connsiteY0" fmla="*/ 0 h 666938"/>
                        <a:gd name="connsiteX1" fmla="*/ 349043 w 349043"/>
                        <a:gd name="connsiteY1" fmla="*/ 355518 h 666938"/>
                        <a:gd name="connsiteX2" fmla="*/ 335599 w 349043"/>
                        <a:gd name="connsiteY2" fmla="*/ 662440 h 666938"/>
                        <a:gd name="connsiteX3" fmla="*/ 7863 w 349043"/>
                        <a:gd name="connsiteY3" fmla="*/ 622979 h 666938"/>
                        <a:gd name="connsiteX4" fmla="*/ 88330 w 349043"/>
                        <a:gd name="connsiteY4" fmla="*/ 0 h 666938"/>
                        <a:gd name="connsiteX0" fmla="*/ 88330 w 349100"/>
                        <a:gd name="connsiteY0" fmla="*/ 0 h 666938"/>
                        <a:gd name="connsiteX1" fmla="*/ 349043 w 349100"/>
                        <a:gd name="connsiteY1" fmla="*/ 355518 h 666938"/>
                        <a:gd name="connsiteX2" fmla="*/ 335599 w 349100"/>
                        <a:gd name="connsiteY2" fmla="*/ 662440 h 666938"/>
                        <a:gd name="connsiteX3" fmla="*/ 7863 w 349100"/>
                        <a:gd name="connsiteY3" fmla="*/ 622979 h 666938"/>
                        <a:gd name="connsiteX4" fmla="*/ 88330 w 349100"/>
                        <a:gd name="connsiteY4" fmla="*/ 0 h 6669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49100" h="666938">
                          <a:moveTo>
                            <a:pt x="88330" y="0"/>
                          </a:moveTo>
                          <a:cubicBezTo>
                            <a:pt x="164802" y="84942"/>
                            <a:pt x="352852" y="160359"/>
                            <a:pt x="349043" y="355518"/>
                          </a:cubicBezTo>
                          <a:lnTo>
                            <a:pt x="335599" y="662440"/>
                          </a:lnTo>
                          <a:cubicBezTo>
                            <a:pt x="229529" y="670151"/>
                            <a:pt x="9158" y="673779"/>
                            <a:pt x="7863" y="622979"/>
                          </a:cubicBezTo>
                          <a:cubicBezTo>
                            <a:pt x="-26547" y="625777"/>
                            <a:pt x="61508" y="199949"/>
                            <a:pt x="88330" y="0"/>
                          </a:cubicBez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48" name="フリーフォーム 147"/>
                    <p:cNvSpPr/>
                    <p:nvPr/>
                  </p:nvSpPr>
                  <p:spPr>
                    <a:xfrm rot="939447">
                      <a:off x="2493492" y="3120914"/>
                      <a:ext cx="216971" cy="562045"/>
                    </a:xfrm>
                    <a:custGeom>
                      <a:avLst/>
                      <a:gdLst>
                        <a:gd name="connsiteX0" fmla="*/ 0 w 250371"/>
                        <a:gd name="connsiteY0" fmla="*/ 136072 h 664029"/>
                        <a:gd name="connsiteX1" fmla="*/ 89807 w 250371"/>
                        <a:gd name="connsiteY1" fmla="*/ 0 h 664029"/>
                        <a:gd name="connsiteX2" fmla="*/ 250371 w 250371"/>
                        <a:gd name="connsiteY2" fmla="*/ 617764 h 664029"/>
                        <a:gd name="connsiteX3" fmla="*/ 84364 w 250371"/>
                        <a:gd name="connsiteY3" fmla="*/ 664029 h 664029"/>
                        <a:gd name="connsiteX4" fmla="*/ 0 w 250371"/>
                        <a:gd name="connsiteY4" fmla="*/ 136072 h 664029"/>
                        <a:gd name="connsiteX0" fmla="*/ 0 w 250371"/>
                        <a:gd name="connsiteY0" fmla="*/ 122465 h 650422"/>
                        <a:gd name="connsiteX1" fmla="*/ 84364 w 250371"/>
                        <a:gd name="connsiteY1" fmla="*/ 0 h 650422"/>
                        <a:gd name="connsiteX2" fmla="*/ 250371 w 250371"/>
                        <a:gd name="connsiteY2" fmla="*/ 604157 h 650422"/>
                        <a:gd name="connsiteX3" fmla="*/ 84364 w 250371"/>
                        <a:gd name="connsiteY3" fmla="*/ 650422 h 650422"/>
                        <a:gd name="connsiteX4" fmla="*/ 0 w 250371"/>
                        <a:gd name="connsiteY4" fmla="*/ 122465 h 650422"/>
                        <a:gd name="connsiteX0" fmla="*/ 0 w 250371"/>
                        <a:gd name="connsiteY0" fmla="*/ 122465 h 650422"/>
                        <a:gd name="connsiteX1" fmla="*/ 84364 w 250371"/>
                        <a:gd name="connsiteY1" fmla="*/ 0 h 650422"/>
                        <a:gd name="connsiteX2" fmla="*/ 250371 w 250371"/>
                        <a:gd name="connsiteY2" fmla="*/ 604157 h 650422"/>
                        <a:gd name="connsiteX3" fmla="*/ 84364 w 250371"/>
                        <a:gd name="connsiteY3" fmla="*/ 650422 h 650422"/>
                        <a:gd name="connsiteX4" fmla="*/ 0 w 250371"/>
                        <a:gd name="connsiteY4" fmla="*/ 122465 h 650422"/>
                        <a:gd name="connsiteX0" fmla="*/ 0 w 250371"/>
                        <a:gd name="connsiteY0" fmla="*/ 122465 h 650422"/>
                        <a:gd name="connsiteX1" fmla="*/ 84364 w 250371"/>
                        <a:gd name="connsiteY1" fmla="*/ 0 h 650422"/>
                        <a:gd name="connsiteX2" fmla="*/ 250371 w 250371"/>
                        <a:gd name="connsiteY2" fmla="*/ 604157 h 650422"/>
                        <a:gd name="connsiteX3" fmla="*/ 84364 w 250371"/>
                        <a:gd name="connsiteY3" fmla="*/ 650422 h 650422"/>
                        <a:gd name="connsiteX4" fmla="*/ 0 w 250371"/>
                        <a:gd name="connsiteY4" fmla="*/ 122465 h 650422"/>
                        <a:gd name="connsiteX0" fmla="*/ 0 w 250371"/>
                        <a:gd name="connsiteY0" fmla="*/ 122465 h 653926"/>
                        <a:gd name="connsiteX1" fmla="*/ 84364 w 250371"/>
                        <a:gd name="connsiteY1" fmla="*/ 0 h 653926"/>
                        <a:gd name="connsiteX2" fmla="*/ 250371 w 250371"/>
                        <a:gd name="connsiteY2" fmla="*/ 604157 h 653926"/>
                        <a:gd name="connsiteX3" fmla="*/ 84364 w 250371"/>
                        <a:gd name="connsiteY3" fmla="*/ 650422 h 653926"/>
                        <a:gd name="connsiteX4" fmla="*/ 0 w 250371"/>
                        <a:gd name="connsiteY4" fmla="*/ 122465 h 653926"/>
                        <a:gd name="connsiteX0" fmla="*/ 0 w 256539"/>
                        <a:gd name="connsiteY0" fmla="*/ 122465 h 653926"/>
                        <a:gd name="connsiteX1" fmla="*/ 84364 w 256539"/>
                        <a:gd name="connsiteY1" fmla="*/ 0 h 653926"/>
                        <a:gd name="connsiteX2" fmla="*/ 250371 w 256539"/>
                        <a:gd name="connsiteY2" fmla="*/ 604157 h 653926"/>
                        <a:gd name="connsiteX3" fmla="*/ 84364 w 256539"/>
                        <a:gd name="connsiteY3" fmla="*/ 650422 h 653926"/>
                        <a:gd name="connsiteX4" fmla="*/ 0 w 256539"/>
                        <a:gd name="connsiteY4" fmla="*/ 122465 h 653926"/>
                        <a:gd name="connsiteX0" fmla="*/ 0 w 256539"/>
                        <a:gd name="connsiteY0" fmla="*/ 122465 h 652717"/>
                        <a:gd name="connsiteX1" fmla="*/ 84364 w 256539"/>
                        <a:gd name="connsiteY1" fmla="*/ 0 h 652717"/>
                        <a:gd name="connsiteX2" fmla="*/ 250371 w 256539"/>
                        <a:gd name="connsiteY2" fmla="*/ 604157 h 652717"/>
                        <a:gd name="connsiteX3" fmla="*/ 19050 w 256539"/>
                        <a:gd name="connsiteY3" fmla="*/ 647700 h 652717"/>
                        <a:gd name="connsiteX4" fmla="*/ 0 w 256539"/>
                        <a:gd name="connsiteY4" fmla="*/ 122465 h 652717"/>
                        <a:gd name="connsiteX0" fmla="*/ 0 w 256539"/>
                        <a:gd name="connsiteY0" fmla="*/ 122465 h 663917"/>
                        <a:gd name="connsiteX1" fmla="*/ 84364 w 256539"/>
                        <a:gd name="connsiteY1" fmla="*/ 0 h 663917"/>
                        <a:gd name="connsiteX2" fmla="*/ 250371 w 256539"/>
                        <a:gd name="connsiteY2" fmla="*/ 604157 h 663917"/>
                        <a:gd name="connsiteX3" fmla="*/ 19050 w 256539"/>
                        <a:gd name="connsiteY3" fmla="*/ 647700 h 663917"/>
                        <a:gd name="connsiteX4" fmla="*/ 0 w 256539"/>
                        <a:gd name="connsiteY4" fmla="*/ 122465 h 663917"/>
                        <a:gd name="connsiteX0" fmla="*/ 0 w 256539"/>
                        <a:gd name="connsiteY0" fmla="*/ 122465 h 663917"/>
                        <a:gd name="connsiteX1" fmla="*/ 84364 w 256539"/>
                        <a:gd name="connsiteY1" fmla="*/ 0 h 663917"/>
                        <a:gd name="connsiteX2" fmla="*/ 250371 w 256539"/>
                        <a:gd name="connsiteY2" fmla="*/ 604157 h 663917"/>
                        <a:gd name="connsiteX3" fmla="*/ 19050 w 256539"/>
                        <a:gd name="connsiteY3" fmla="*/ 647700 h 663917"/>
                        <a:gd name="connsiteX4" fmla="*/ 0 w 256539"/>
                        <a:gd name="connsiteY4" fmla="*/ 122465 h 663917"/>
                        <a:gd name="connsiteX0" fmla="*/ 0 w 256539"/>
                        <a:gd name="connsiteY0" fmla="*/ 122465 h 663917"/>
                        <a:gd name="connsiteX1" fmla="*/ 84364 w 256539"/>
                        <a:gd name="connsiteY1" fmla="*/ 0 h 663917"/>
                        <a:gd name="connsiteX2" fmla="*/ 250371 w 256539"/>
                        <a:gd name="connsiteY2" fmla="*/ 604157 h 663917"/>
                        <a:gd name="connsiteX3" fmla="*/ 19050 w 256539"/>
                        <a:gd name="connsiteY3" fmla="*/ 647700 h 663917"/>
                        <a:gd name="connsiteX4" fmla="*/ 0 w 256539"/>
                        <a:gd name="connsiteY4" fmla="*/ 122465 h 663917"/>
                        <a:gd name="connsiteX0" fmla="*/ 0 w 256193"/>
                        <a:gd name="connsiteY0" fmla="*/ 103415 h 644867"/>
                        <a:gd name="connsiteX1" fmla="*/ 76745 w 256193"/>
                        <a:gd name="connsiteY1" fmla="*/ 0 h 644867"/>
                        <a:gd name="connsiteX2" fmla="*/ 250371 w 256193"/>
                        <a:gd name="connsiteY2" fmla="*/ 585107 h 644867"/>
                        <a:gd name="connsiteX3" fmla="*/ 19050 w 256193"/>
                        <a:gd name="connsiteY3" fmla="*/ 628650 h 644867"/>
                        <a:gd name="connsiteX4" fmla="*/ 0 w 256193"/>
                        <a:gd name="connsiteY4" fmla="*/ 103415 h 644867"/>
                        <a:gd name="connsiteX0" fmla="*/ 0 w 255982"/>
                        <a:gd name="connsiteY0" fmla="*/ 87086 h 628538"/>
                        <a:gd name="connsiteX1" fmla="*/ 71666 w 255982"/>
                        <a:gd name="connsiteY1" fmla="*/ 0 h 628538"/>
                        <a:gd name="connsiteX2" fmla="*/ 250371 w 255982"/>
                        <a:gd name="connsiteY2" fmla="*/ 568778 h 628538"/>
                        <a:gd name="connsiteX3" fmla="*/ 19050 w 255982"/>
                        <a:gd name="connsiteY3" fmla="*/ 612321 h 628538"/>
                        <a:gd name="connsiteX4" fmla="*/ 0 w 255982"/>
                        <a:gd name="connsiteY4" fmla="*/ 87086 h 628538"/>
                        <a:gd name="connsiteX0" fmla="*/ 18468 w 274450"/>
                        <a:gd name="connsiteY0" fmla="*/ 87086 h 614985"/>
                        <a:gd name="connsiteX1" fmla="*/ 90134 w 274450"/>
                        <a:gd name="connsiteY1" fmla="*/ 0 h 614985"/>
                        <a:gd name="connsiteX2" fmla="*/ 268839 w 274450"/>
                        <a:gd name="connsiteY2" fmla="*/ 568778 h 614985"/>
                        <a:gd name="connsiteX3" fmla="*/ 9582 w 274450"/>
                        <a:gd name="connsiteY3" fmla="*/ 582385 h 614985"/>
                        <a:gd name="connsiteX4" fmla="*/ 18468 w 274450"/>
                        <a:gd name="connsiteY4" fmla="*/ 87086 h 614985"/>
                        <a:gd name="connsiteX0" fmla="*/ 20628 w 276610"/>
                        <a:gd name="connsiteY0" fmla="*/ 87086 h 627044"/>
                        <a:gd name="connsiteX1" fmla="*/ 92294 w 276610"/>
                        <a:gd name="connsiteY1" fmla="*/ 0 h 627044"/>
                        <a:gd name="connsiteX2" fmla="*/ 270999 w 276610"/>
                        <a:gd name="connsiteY2" fmla="*/ 568778 h 627044"/>
                        <a:gd name="connsiteX3" fmla="*/ 9202 w 276610"/>
                        <a:gd name="connsiteY3" fmla="*/ 609600 h 627044"/>
                        <a:gd name="connsiteX4" fmla="*/ 20628 w 276610"/>
                        <a:gd name="connsiteY4" fmla="*/ 87086 h 627044"/>
                        <a:gd name="connsiteX0" fmla="*/ 20628 w 276630"/>
                        <a:gd name="connsiteY0" fmla="*/ 17976 h 557934"/>
                        <a:gd name="connsiteX1" fmla="*/ 92790 w 276630"/>
                        <a:gd name="connsiteY1" fmla="*/ 2323 h 557934"/>
                        <a:gd name="connsiteX2" fmla="*/ 270999 w 276630"/>
                        <a:gd name="connsiteY2" fmla="*/ 499668 h 557934"/>
                        <a:gd name="connsiteX3" fmla="*/ 9202 w 276630"/>
                        <a:gd name="connsiteY3" fmla="*/ 540490 h 557934"/>
                        <a:gd name="connsiteX4" fmla="*/ 20628 w 276630"/>
                        <a:gd name="connsiteY4" fmla="*/ 17976 h 557934"/>
                        <a:gd name="connsiteX0" fmla="*/ 20628 w 276409"/>
                        <a:gd name="connsiteY0" fmla="*/ 14467 h 554425"/>
                        <a:gd name="connsiteX1" fmla="*/ 87099 w 276409"/>
                        <a:gd name="connsiteY1" fmla="*/ 15138 h 554425"/>
                        <a:gd name="connsiteX2" fmla="*/ 270999 w 276409"/>
                        <a:gd name="connsiteY2" fmla="*/ 496159 h 554425"/>
                        <a:gd name="connsiteX3" fmla="*/ 9202 w 276409"/>
                        <a:gd name="connsiteY3" fmla="*/ 536981 h 554425"/>
                        <a:gd name="connsiteX4" fmla="*/ 20628 w 276409"/>
                        <a:gd name="connsiteY4" fmla="*/ 14467 h 554425"/>
                        <a:gd name="connsiteX0" fmla="*/ 20628 w 183685"/>
                        <a:gd name="connsiteY0" fmla="*/ 14467 h 603410"/>
                        <a:gd name="connsiteX1" fmla="*/ 87099 w 183685"/>
                        <a:gd name="connsiteY1" fmla="*/ 15138 h 603410"/>
                        <a:gd name="connsiteX2" fmla="*/ 167889 w 183685"/>
                        <a:gd name="connsiteY2" fmla="*/ 569663 h 603410"/>
                        <a:gd name="connsiteX3" fmla="*/ 9202 w 183685"/>
                        <a:gd name="connsiteY3" fmla="*/ 536981 h 603410"/>
                        <a:gd name="connsiteX4" fmla="*/ 20628 w 183685"/>
                        <a:gd name="connsiteY4" fmla="*/ 14467 h 603410"/>
                        <a:gd name="connsiteX0" fmla="*/ 20628 w 233741"/>
                        <a:gd name="connsiteY0" fmla="*/ 14467 h 564340"/>
                        <a:gd name="connsiteX1" fmla="*/ 87099 w 233741"/>
                        <a:gd name="connsiteY1" fmla="*/ 15138 h 564340"/>
                        <a:gd name="connsiteX2" fmla="*/ 225947 w 233741"/>
                        <a:gd name="connsiteY2" fmla="*/ 514870 h 564340"/>
                        <a:gd name="connsiteX3" fmla="*/ 9202 w 233741"/>
                        <a:gd name="connsiteY3" fmla="*/ 536981 h 564340"/>
                        <a:gd name="connsiteX4" fmla="*/ 20628 w 233741"/>
                        <a:gd name="connsiteY4" fmla="*/ 14467 h 564340"/>
                        <a:gd name="connsiteX0" fmla="*/ 0 w 213113"/>
                        <a:gd name="connsiteY0" fmla="*/ 14467 h 567819"/>
                        <a:gd name="connsiteX1" fmla="*/ 66471 w 213113"/>
                        <a:gd name="connsiteY1" fmla="*/ 15138 h 567819"/>
                        <a:gd name="connsiteX2" fmla="*/ 205319 w 213113"/>
                        <a:gd name="connsiteY2" fmla="*/ 514870 h 567819"/>
                        <a:gd name="connsiteX3" fmla="*/ 47165 w 213113"/>
                        <a:gd name="connsiteY3" fmla="*/ 545014 h 567819"/>
                        <a:gd name="connsiteX4" fmla="*/ 0 w 213113"/>
                        <a:gd name="connsiteY4" fmla="*/ 14467 h 567819"/>
                        <a:gd name="connsiteX0" fmla="*/ 2330 w 215443"/>
                        <a:gd name="connsiteY0" fmla="*/ 14467 h 567819"/>
                        <a:gd name="connsiteX1" fmla="*/ 68801 w 215443"/>
                        <a:gd name="connsiteY1" fmla="*/ 15138 h 567819"/>
                        <a:gd name="connsiteX2" fmla="*/ 207649 w 215443"/>
                        <a:gd name="connsiteY2" fmla="*/ 514870 h 567819"/>
                        <a:gd name="connsiteX3" fmla="*/ 49495 w 215443"/>
                        <a:gd name="connsiteY3" fmla="*/ 545014 h 567819"/>
                        <a:gd name="connsiteX4" fmla="*/ 2330 w 215443"/>
                        <a:gd name="connsiteY4" fmla="*/ 14467 h 567819"/>
                        <a:gd name="connsiteX0" fmla="*/ 0 w 213113"/>
                        <a:gd name="connsiteY0" fmla="*/ 14467 h 567819"/>
                        <a:gd name="connsiteX1" fmla="*/ 66471 w 213113"/>
                        <a:gd name="connsiteY1" fmla="*/ 15138 h 567819"/>
                        <a:gd name="connsiteX2" fmla="*/ 205319 w 213113"/>
                        <a:gd name="connsiteY2" fmla="*/ 514870 h 567819"/>
                        <a:gd name="connsiteX3" fmla="*/ 47165 w 213113"/>
                        <a:gd name="connsiteY3" fmla="*/ 545014 h 567819"/>
                        <a:gd name="connsiteX4" fmla="*/ 0 w 213113"/>
                        <a:gd name="connsiteY4" fmla="*/ 14467 h 567819"/>
                        <a:gd name="connsiteX0" fmla="*/ 0 w 213113"/>
                        <a:gd name="connsiteY0" fmla="*/ 14467 h 569831"/>
                        <a:gd name="connsiteX1" fmla="*/ 66471 w 213113"/>
                        <a:gd name="connsiteY1" fmla="*/ 15138 h 569831"/>
                        <a:gd name="connsiteX2" fmla="*/ 205319 w 213113"/>
                        <a:gd name="connsiteY2" fmla="*/ 514870 h 569831"/>
                        <a:gd name="connsiteX3" fmla="*/ 35101 w 213113"/>
                        <a:gd name="connsiteY3" fmla="*/ 549258 h 569831"/>
                        <a:gd name="connsiteX4" fmla="*/ 0 w 213113"/>
                        <a:gd name="connsiteY4" fmla="*/ 14467 h 569831"/>
                        <a:gd name="connsiteX0" fmla="*/ 0 w 213113"/>
                        <a:gd name="connsiteY0" fmla="*/ 18517 h 573881"/>
                        <a:gd name="connsiteX1" fmla="*/ 66471 w 213113"/>
                        <a:gd name="connsiteY1" fmla="*/ 19188 h 573881"/>
                        <a:gd name="connsiteX2" fmla="*/ 205319 w 213113"/>
                        <a:gd name="connsiteY2" fmla="*/ 518920 h 573881"/>
                        <a:gd name="connsiteX3" fmla="*/ 35101 w 213113"/>
                        <a:gd name="connsiteY3" fmla="*/ 553308 h 573881"/>
                        <a:gd name="connsiteX4" fmla="*/ 0 w 213113"/>
                        <a:gd name="connsiteY4" fmla="*/ 18517 h 573881"/>
                        <a:gd name="connsiteX0" fmla="*/ 0 w 213113"/>
                        <a:gd name="connsiteY0" fmla="*/ 16185 h 571549"/>
                        <a:gd name="connsiteX1" fmla="*/ 66471 w 213113"/>
                        <a:gd name="connsiteY1" fmla="*/ 16856 h 571549"/>
                        <a:gd name="connsiteX2" fmla="*/ 205319 w 213113"/>
                        <a:gd name="connsiteY2" fmla="*/ 516588 h 571549"/>
                        <a:gd name="connsiteX3" fmla="*/ 35101 w 213113"/>
                        <a:gd name="connsiteY3" fmla="*/ 550976 h 571549"/>
                        <a:gd name="connsiteX4" fmla="*/ 0 w 213113"/>
                        <a:gd name="connsiteY4" fmla="*/ 16185 h 571549"/>
                        <a:gd name="connsiteX0" fmla="*/ 0 w 213113"/>
                        <a:gd name="connsiteY0" fmla="*/ 14803 h 570167"/>
                        <a:gd name="connsiteX1" fmla="*/ 66471 w 213113"/>
                        <a:gd name="connsiteY1" fmla="*/ 15474 h 570167"/>
                        <a:gd name="connsiteX2" fmla="*/ 205319 w 213113"/>
                        <a:gd name="connsiteY2" fmla="*/ 515206 h 570167"/>
                        <a:gd name="connsiteX3" fmla="*/ 35101 w 213113"/>
                        <a:gd name="connsiteY3" fmla="*/ 549594 h 570167"/>
                        <a:gd name="connsiteX4" fmla="*/ 0 w 213113"/>
                        <a:gd name="connsiteY4" fmla="*/ 14803 h 570167"/>
                        <a:gd name="connsiteX0" fmla="*/ 0 w 213113"/>
                        <a:gd name="connsiteY0" fmla="*/ 0 h 555364"/>
                        <a:gd name="connsiteX1" fmla="*/ 66471 w 213113"/>
                        <a:gd name="connsiteY1" fmla="*/ 671 h 555364"/>
                        <a:gd name="connsiteX2" fmla="*/ 205319 w 213113"/>
                        <a:gd name="connsiteY2" fmla="*/ 500403 h 555364"/>
                        <a:gd name="connsiteX3" fmla="*/ 35101 w 213113"/>
                        <a:gd name="connsiteY3" fmla="*/ 534791 h 555364"/>
                        <a:gd name="connsiteX4" fmla="*/ 0 w 213113"/>
                        <a:gd name="connsiteY4" fmla="*/ 0 h 555364"/>
                        <a:gd name="connsiteX0" fmla="*/ 0 w 213113"/>
                        <a:gd name="connsiteY0" fmla="*/ 0 h 555364"/>
                        <a:gd name="connsiteX1" fmla="*/ 66471 w 213113"/>
                        <a:gd name="connsiteY1" fmla="*/ 671 h 555364"/>
                        <a:gd name="connsiteX2" fmla="*/ 205319 w 213113"/>
                        <a:gd name="connsiteY2" fmla="*/ 500403 h 555364"/>
                        <a:gd name="connsiteX3" fmla="*/ 35101 w 213113"/>
                        <a:gd name="connsiteY3" fmla="*/ 534791 h 555364"/>
                        <a:gd name="connsiteX4" fmla="*/ 0 w 213113"/>
                        <a:gd name="connsiteY4" fmla="*/ 0 h 555364"/>
                        <a:gd name="connsiteX0" fmla="*/ 0 w 214092"/>
                        <a:gd name="connsiteY0" fmla="*/ 0 h 555364"/>
                        <a:gd name="connsiteX1" fmla="*/ 78291 w 214092"/>
                        <a:gd name="connsiteY1" fmla="*/ 23154 h 555364"/>
                        <a:gd name="connsiteX2" fmla="*/ 205319 w 214092"/>
                        <a:gd name="connsiteY2" fmla="*/ 500403 h 555364"/>
                        <a:gd name="connsiteX3" fmla="*/ 35101 w 214092"/>
                        <a:gd name="connsiteY3" fmla="*/ 534791 h 555364"/>
                        <a:gd name="connsiteX4" fmla="*/ 0 w 214092"/>
                        <a:gd name="connsiteY4" fmla="*/ 0 h 555364"/>
                        <a:gd name="connsiteX0" fmla="*/ 0 w 215321"/>
                        <a:gd name="connsiteY0" fmla="*/ 0 h 555364"/>
                        <a:gd name="connsiteX1" fmla="*/ 90170 w 215321"/>
                        <a:gd name="connsiteY1" fmla="*/ 35730 h 555364"/>
                        <a:gd name="connsiteX2" fmla="*/ 205319 w 215321"/>
                        <a:gd name="connsiteY2" fmla="*/ 500403 h 555364"/>
                        <a:gd name="connsiteX3" fmla="*/ 35101 w 215321"/>
                        <a:gd name="connsiteY3" fmla="*/ 534791 h 555364"/>
                        <a:gd name="connsiteX4" fmla="*/ 0 w 215321"/>
                        <a:gd name="connsiteY4" fmla="*/ 0 h 555364"/>
                        <a:gd name="connsiteX0" fmla="*/ 0 w 215321"/>
                        <a:gd name="connsiteY0" fmla="*/ 0 h 555364"/>
                        <a:gd name="connsiteX1" fmla="*/ 90170 w 215321"/>
                        <a:gd name="connsiteY1" fmla="*/ 35730 h 555364"/>
                        <a:gd name="connsiteX2" fmla="*/ 205319 w 215321"/>
                        <a:gd name="connsiteY2" fmla="*/ 500403 h 555364"/>
                        <a:gd name="connsiteX3" fmla="*/ 35101 w 215321"/>
                        <a:gd name="connsiteY3" fmla="*/ 534791 h 555364"/>
                        <a:gd name="connsiteX4" fmla="*/ 0 w 215321"/>
                        <a:gd name="connsiteY4" fmla="*/ 0 h 555364"/>
                        <a:gd name="connsiteX0" fmla="*/ 0 w 243371"/>
                        <a:gd name="connsiteY0" fmla="*/ 0 h 562045"/>
                        <a:gd name="connsiteX1" fmla="*/ 90170 w 243371"/>
                        <a:gd name="connsiteY1" fmla="*/ 35730 h 562045"/>
                        <a:gd name="connsiteX2" fmla="*/ 236070 w 243371"/>
                        <a:gd name="connsiteY2" fmla="*/ 512503 h 562045"/>
                        <a:gd name="connsiteX3" fmla="*/ 35101 w 243371"/>
                        <a:gd name="connsiteY3" fmla="*/ 534791 h 562045"/>
                        <a:gd name="connsiteX4" fmla="*/ 0 w 243371"/>
                        <a:gd name="connsiteY4" fmla="*/ 0 h 562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3371" h="562045">
                          <a:moveTo>
                            <a:pt x="0" y="0"/>
                          </a:moveTo>
                          <a:cubicBezTo>
                            <a:pt x="22496" y="1331"/>
                            <a:pt x="70613" y="26626"/>
                            <a:pt x="90170" y="35730"/>
                          </a:cubicBezTo>
                          <a:cubicBezTo>
                            <a:pt x="191771" y="223509"/>
                            <a:pt x="267820" y="425417"/>
                            <a:pt x="236070" y="512503"/>
                          </a:cubicBezTo>
                          <a:cubicBezTo>
                            <a:pt x="197062" y="598683"/>
                            <a:pt x="101323" y="549305"/>
                            <a:pt x="35101" y="534791"/>
                          </a:cubicBezTo>
                          <a:cubicBezTo>
                            <a:pt x="-1124" y="485743"/>
                            <a:pt x="6350" y="17507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69" name="グループ化 168"/>
                  <p:cNvGrpSpPr/>
                  <p:nvPr/>
                </p:nvGrpSpPr>
                <p:grpSpPr>
                  <a:xfrm>
                    <a:off x="2630877" y="2729997"/>
                    <a:ext cx="1736814" cy="1048543"/>
                    <a:chOff x="2689264" y="3371981"/>
                    <a:chExt cx="1736814" cy="1048543"/>
                  </a:xfrm>
                </p:grpSpPr>
                <p:sp>
                  <p:nvSpPr>
                    <p:cNvPr id="120" name="フリーフォーム 119"/>
                    <p:cNvSpPr/>
                    <p:nvPr/>
                  </p:nvSpPr>
                  <p:spPr>
                    <a:xfrm>
                      <a:off x="2845265" y="3715851"/>
                      <a:ext cx="1014380" cy="659800"/>
                    </a:xfrm>
                    <a:custGeom>
                      <a:avLst/>
                      <a:gdLst>
                        <a:gd name="connsiteX0" fmla="*/ 314960 w 762000"/>
                        <a:gd name="connsiteY0" fmla="*/ 0 h 1412240"/>
                        <a:gd name="connsiteX1" fmla="*/ 0 w 762000"/>
                        <a:gd name="connsiteY1" fmla="*/ 1381760 h 1412240"/>
                        <a:gd name="connsiteX2" fmla="*/ 762000 w 762000"/>
                        <a:gd name="connsiteY2" fmla="*/ 1412240 h 1412240"/>
                        <a:gd name="connsiteX3" fmla="*/ 314960 w 762000"/>
                        <a:gd name="connsiteY3" fmla="*/ 0 h 1412240"/>
                        <a:gd name="connsiteX0" fmla="*/ 314960 w 723900"/>
                        <a:gd name="connsiteY0" fmla="*/ 0 h 1390015"/>
                        <a:gd name="connsiteX1" fmla="*/ 0 w 723900"/>
                        <a:gd name="connsiteY1" fmla="*/ 1381760 h 1390015"/>
                        <a:gd name="connsiteX2" fmla="*/ 723900 w 723900"/>
                        <a:gd name="connsiteY2" fmla="*/ 1390015 h 1390015"/>
                        <a:gd name="connsiteX3" fmla="*/ 314960 w 723900"/>
                        <a:gd name="connsiteY3" fmla="*/ 0 h 1390015"/>
                        <a:gd name="connsiteX0" fmla="*/ 334010 w 742950"/>
                        <a:gd name="connsiteY0" fmla="*/ 0 h 1403985"/>
                        <a:gd name="connsiteX1" fmla="*/ 0 w 742950"/>
                        <a:gd name="connsiteY1" fmla="*/ 1403985 h 1403985"/>
                        <a:gd name="connsiteX2" fmla="*/ 742950 w 742950"/>
                        <a:gd name="connsiteY2" fmla="*/ 1390015 h 1403985"/>
                        <a:gd name="connsiteX3" fmla="*/ 334010 w 742950"/>
                        <a:gd name="connsiteY3" fmla="*/ 0 h 1403985"/>
                        <a:gd name="connsiteX0" fmla="*/ 334010 w 746125"/>
                        <a:gd name="connsiteY0" fmla="*/ 0 h 1409065"/>
                        <a:gd name="connsiteX1" fmla="*/ 0 w 746125"/>
                        <a:gd name="connsiteY1" fmla="*/ 1403985 h 1409065"/>
                        <a:gd name="connsiteX2" fmla="*/ 746125 w 746125"/>
                        <a:gd name="connsiteY2" fmla="*/ 1409065 h 1409065"/>
                        <a:gd name="connsiteX3" fmla="*/ 334010 w 746125"/>
                        <a:gd name="connsiteY3" fmla="*/ 0 h 1409065"/>
                        <a:gd name="connsiteX0" fmla="*/ 334010 w 752475"/>
                        <a:gd name="connsiteY0" fmla="*/ 0 h 1403985"/>
                        <a:gd name="connsiteX1" fmla="*/ 0 w 752475"/>
                        <a:gd name="connsiteY1" fmla="*/ 1403985 h 1403985"/>
                        <a:gd name="connsiteX2" fmla="*/ 752475 w 752475"/>
                        <a:gd name="connsiteY2" fmla="*/ 1399540 h 1403985"/>
                        <a:gd name="connsiteX3" fmla="*/ 334010 w 752475"/>
                        <a:gd name="connsiteY3" fmla="*/ 0 h 1403985"/>
                        <a:gd name="connsiteX0" fmla="*/ 334010 w 746125"/>
                        <a:gd name="connsiteY0" fmla="*/ 0 h 1405890"/>
                        <a:gd name="connsiteX1" fmla="*/ 0 w 746125"/>
                        <a:gd name="connsiteY1" fmla="*/ 1403985 h 1405890"/>
                        <a:gd name="connsiteX2" fmla="*/ 746125 w 746125"/>
                        <a:gd name="connsiteY2" fmla="*/ 1405890 h 1405890"/>
                        <a:gd name="connsiteX3" fmla="*/ 334010 w 746125"/>
                        <a:gd name="connsiteY3" fmla="*/ 0 h 1405890"/>
                        <a:gd name="connsiteX0" fmla="*/ 343535 w 755650"/>
                        <a:gd name="connsiteY0" fmla="*/ 0 h 1405890"/>
                        <a:gd name="connsiteX1" fmla="*/ 0 w 755650"/>
                        <a:gd name="connsiteY1" fmla="*/ 1403985 h 1405890"/>
                        <a:gd name="connsiteX2" fmla="*/ 755650 w 755650"/>
                        <a:gd name="connsiteY2" fmla="*/ 1405890 h 1405890"/>
                        <a:gd name="connsiteX3" fmla="*/ 343535 w 755650"/>
                        <a:gd name="connsiteY3" fmla="*/ 0 h 1405890"/>
                        <a:gd name="connsiteX0" fmla="*/ 334010 w 746125"/>
                        <a:gd name="connsiteY0" fmla="*/ 0 h 1405890"/>
                        <a:gd name="connsiteX1" fmla="*/ 0 w 746125"/>
                        <a:gd name="connsiteY1" fmla="*/ 1403985 h 1405890"/>
                        <a:gd name="connsiteX2" fmla="*/ 746125 w 746125"/>
                        <a:gd name="connsiteY2" fmla="*/ 1405890 h 1405890"/>
                        <a:gd name="connsiteX3" fmla="*/ 334010 w 746125"/>
                        <a:gd name="connsiteY3" fmla="*/ 0 h 1405890"/>
                        <a:gd name="connsiteX0" fmla="*/ 334010 w 742950"/>
                        <a:gd name="connsiteY0" fmla="*/ 0 h 1403985"/>
                        <a:gd name="connsiteX1" fmla="*/ 0 w 742950"/>
                        <a:gd name="connsiteY1" fmla="*/ 1403985 h 1403985"/>
                        <a:gd name="connsiteX2" fmla="*/ 742950 w 742950"/>
                        <a:gd name="connsiteY2" fmla="*/ 1396365 h 1403985"/>
                        <a:gd name="connsiteX3" fmla="*/ 334010 w 742950"/>
                        <a:gd name="connsiteY3" fmla="*/ 0 h 1403985"/>
                        <a:gd name="connsiteX0" fmla="*/ 334010 w 735806"/>
                        <a:gd name="connsiteY0" fmla="*/ 0 h 1405890"/>
                        <a:gd name="connsiteX1" fmla="*/ 0 w 735806"/>
                        <a:gd name="connsiteY1" fmla="*/ 1403985 h 1405890"/>
                        <a:gd name="connsiteX2" fmla="*/ 735806 w 735806"/>
                        <a:gd name="connsiteY2" fmla="*/ 1405890 h 1405890"/>
                        <a:gd name="connsiteX3" fmla="*/ 334010 w 735806"/>
                        <a:gd name="connsiteY3" fmla="*/ 0 h 1405890"/>
                        <a:gd name="connsiteX0" fmla="*/ 334010 w 740569"/>
                        <a:gd name="connsiteY0" fmla="*/ 0 h 1403985"/>
                        <a:gd name="connsiteX1" fmla="*/ 0 w 740569"/>
                        <a:gd name="connsiteY1" fmla="*/ 1403985 h 1403985"/>
                        <a:gd name="connsiteX2" fmla="*/ 740569 w 740569"/>
                        <a:gd name="connsiteY2" fmla="*/ 1401127 h 1403985"/>
                        <a:gd name="connsiteX3" fmla="*/ 334010 w 740569"/>
                        <a:gd name="connsiteY3" fmla="*/ 0 h 1403985"/>
                        <a:gd name="connsiteX0" fmla="*/ 369729 w 740569"/>
                        <a:gd name="connsiteY0" fmla="*/ 0 h 1349216"/>
                        <a:gd name="connsiteX1" fmla="*/ 0 w 740569"/>
                        <a:gd name="connsiteY1" fmla="*/ 1349216 h 1349216"/>
                        <a:gd name="connsiteX2" fmla="*/ 740569 w 740569"/>
                        <a:gd name="connsiteY2" fmla="*/ 1346358 h 1349216"/>
                        <a:gd name="connsiteX3" fmla="*/ 369729 w 740569"/>
                        <a:gd name="connsiteY3" fmla="*/ 0 h 1349216"/>
                        <a:gd name="connsiteX0" fmla="*/ 369729 w 740569"/>
                        <a:gd name="connsiteY0" fmla="*/ 0 h 1427747"/>
                        <a:gd name="connsiteX1" fmla="*/ 0 w 740569"/>
                        <a:gd name="connsiteY1" fmla="*/ 1349216 h 1427747"/>
                        <a:gd name="connsiteX2" fmla="*/ 740569 w 740569"/>
                        <a:gd name="connsiteY2" fmla="*/ 1346358 h 1427747"/>
                        <a:gd name="connsiteX3" fmla="*/ 369729 w 740569"/>
                        <a:gd name="connsiteY3" fmla="*/ 0 h 1427747"/>
                        <a:gd name="connsiteX0" fmla="*/ 369729 w 740569"/>
                        <a:gd name="connsiteY0" fmla="*/ 0 h 1453553"/>
                        <a:gd name="connsiteX1" fmla="*/ 0 w 740569"/>
                        <a:gd name="connsiteY1" fmla="*/ 1349216 h 1453553"/>
                        <a:gd name="connsiteX2" fmla="*/ 740569 w 740569"/>
                        <a:gd name="connsiteY2" fmla="*/ 1346358 h 1453553"/>
                        <a:gd name="connsiteX3" fmla="*/ 369729 w 740569"/>
                        <a:gd name="connsiteY3" fmla="*/ 0 h 1453553"/>
                        <a:gd name="connsiteX0" fmla="*/ 369729 w 740569"/>
                        <a:gd name="connsiteY0" fmla="*/ 0 h 1451561"/>
                        <a:gd name="connsiteX1" fmla="*/ 0 w 740569"/>
                        <a:gd name="connsiteY1" fmla="*/ 1349216 h 1451561"/>
                        <a:gd name="connsiteX2" fmla="*/ 740569 w 740569"/>
                        <a:gd name="connsiteY2" fmla="*/ 1346358 h 1451561"/>
                        <a:gd name="connsiteX3" fmla="*/ 369729 w 740569"/>
                        <a:gd name="connsiteY3" fmla="*/ 0 h 1451561"/>
                        <a:gd name="connsiteX0" fmla="*/ 369729 w 740569"/>
                        <a:gd name="connsiteY0" fmla="*/ 0 h 1457555"/>
                        <a:gd name="connsiteX1" fmla="*/ 0 w 740569"/>
                        <a:gd name="connsiteY1" fmla="*/ 1349216 h 1457555"/>
                        <a:gd name="connsiteX2" fmla="*/ 740569 w 740569"/>
                        <a:gd name="connsiteY2" fmla="*/ 1346358 h 1457555"/>
                        <a:gd name="connsiteX3" fmla="*/ 369729 w 740569"/>
                        <a:gd name="connsiteY3" fmla="*/ 0 h 1457555"/>
                        <a:gd name="connsiteX0" fmla="*/ 369729 w 740569"/>
                        <a:gd name="connsiteY0" fmla="*/ 0 h 1475008"/>
                        <a:gd name="connsiteX1" fmla="*/ 0 w 740569"/>
                        <a:gd name="connsiteY1" fmla="*/ 1349216 h 1475008"/>
                        <a:gd name="connsiteX2" fmla="*/ 740569 w 740569"/>
                        <a:gd name="connsiteY2" fmla="*/ 1346358 h 1475008"/>
                        <a:gd name="connsiteX3" fmla="*/ 369729 w 740569"/>
                        <a:gd name="connsiteY3" fmla="*/ 0 h 1475008"/>
                        <a:gd name="connsiteX0" fmla="*/ 369729 w 740569"/>
                        <a:gd name="connsiteY0" fmla="*/ 0 h 1466017"/>
                        <a:gd name="connsiteX1" fmla="*/ 0 w 740569"/>
                        <a:gd name="connsiteY1" fmla="*/ 1349216 h 1466017"/>
                        <a:gd name="connsiteX2" fmla="*/ 740569 w 740569"/>
                        <a:gd name="connsiteY2" fmla="*/ 1346358 h 1466017"/>
                        <a:gd name="connsiteX3" fmla="*/ 369729 w 740569"/>
                        <a:gd name="connsiteY3" fmla="*/ 0 h 1466017"/>
                        <a:gd name="connsiteX0" fmla="*/ 369729 w 740569"/>
                        <a:gd name="connsiteY0" fmla="*/ 0 h 1461175"/>
                        <a:gd name="connsiteX1" fmla="*/ 0 w 740569"/>
                        <a:gd name="connsiteY1" fmla="*/ 1349216 h 1461175"/>
                        <a:gd name="connsiteX2" fmla="*/ 740569 w 740569"/>
                        <a:gd name="connsiteY2" fmla="*/ 1346358 h 1461175"/>
                        <a:gd name="connsiteX3" fmla="*/ 369729 w 740569"/>
                        <a:gd name="connsiteY3" fmla="*/ 0 h 1461175"/>
                        <a:gd name="connsiteX0" fmla="*/ 369729 w 740569"/>
                        <a:gd name="connsiteY0" fmla="*/ 0 h 1463106"/>
                        <a:gd name="connsiteX1" fmla="*/ 0 w 740569"/>
                        <a:gd name="connsiteY1" fmla="*/ 1349216 h 1463106"/>
                        <a:gd name="connsiteX2" fmla="*/ 740569 w 740569"/>
                        <a:gd name="connsiteY2" fmla="*/ 1346358 h 1463106"/>
                        <a:gd name="connsiteX3" fmla="*/ 369729 w 740569"/>
                        <a:gd name="connsiteY3" fmla="*/ 0 h 1463106"/>
                        <a:gd name="connsiteX0" fmla="*/ 369729 w 740569"/>
                        <a:gd name="connsiteY0" fmla="*/ 0 h 1461175"/>
                        <a:gd name="connsiteX1" fmla="*/ 0 w 740569"/>
                        <a:gd name="connsiteY1" fmla="*/ 1349216 h 1461175"/>
                        <a:gd name="connsiteX2" fmla="*/ 740569 w 740569"/>
                        <a:gd name="connsiteY2" fmla="*/ 1346358 h 1461175"/>
                        <a:gd name="connsiteX3" fmla="*/ 369729 w 740569"/>
                        <a:gd name="connsiteY3" fmla="*/ 0 h 1461175"/>
                        <a:gd name="connsiteX0" fmla="*/ 369729 w 740569"/>
                        <a:gd name="connsiteY0" fmla="*/ 0 h 1465277"/>
                        <a:gd name="connsiteX1" fmla="*/ 0 w 740569"/>
                        <a:gd name="connsiteY1" fmla="*/ 1349216 h 1465277"/>
                        <a:gd name="connsiteX2" fmla="*/ 740569 w 740569"/>
                        <a:gd name="connsiteY2" fmla="*/ 1346358 h 1465277"/>
                        <a:gd name="connsiteX3" fmla="*/ 369729 w 740569"/>
                        <a:gd name="connsiteY3" fmla="*/ 0 h 1465277"/>
                        <a:gd name="connsiteX0" fmla="*/ 369729 w 740569"/>
                        <a:gd name="connsiteY0" fmla="*/ 0 h 1458709"/>
                        <a:gd name="connsiteX1" fmla="*/ 0 w 740569"/>
                        <a:gd name="connsiteY1" fmla="*/ 1349216 h 1458709"/>
                        <a:gd name="connsiteX2" fmla="*/ 740569 w 740569"/>
                        <a:gd name="connsiteY2" fmla="*/ 1346358 h 1458709"/>
                        <a:gd name="connsiteX3" fmla="*/ 369729 w 740569"/>
                        <a:gd name="connsiteY3" fmla="*/ 0 h 1458709"/>
                        <a:gd name="connsiteX0" fmla="*/ 369729 w 740569"/>
                        <a:gd name="connsiteY0" fmla="*/ 0 h 1463387"/>
                        <a:gd name="connsiteX1" fmla="*/ 0 w 740569"/>
                        <a:gd name="connsiteY1" fmla="*/ 1349216 h 1463387"/>
                        <a:gd name="connsiteX2" fmla="*/ 740569 w 740569"/>
                        <a:gd name="connsiteY2" fmla="*/ 1346358 h 1463387"/>
                        <a:gd name="connsiteX3" fmla="*/ 369729 w 740569"/>
                        <a:gd name="connsiteY3" fmla="*/ 0 h 1463387"/>
                        <a:gd name="connsiteX0" fmla="*/ 369729 w 740569"/>
                        <a:gd name="connsiteY0" fmla="*/ 0 h 1464226"/>
                        <a:gd name="connsiteX1" fmla="*/ 0 w 740569"/>
                        <a:gd name="connsiteY1" fmla="*/ 1349216 h 1464226"/>
                        <a:gd name="connsiteX2" fmla="*/ 740569 w 740569"/>
                        <a:gd name="connsiteY2" fmla="*/ 1346358 h 1464226"/>
                        <a:gd name="connsiteX3" fmla="*/ 369729 w 740569"/>
                        <a:gd name="connsiteY3" fmla="*/ 0 h 1464226"/>
                        <a:gd name="connsiteX0" fmla="*/ 369729 w 884308"/>
                        <a:gd name="connsiteY0" fmla="*/ 0 h 1464226"/>
                        <a:gd name="connsiteX1" fmla="*/ 0 w 884308"/>
                        <a:gd name="connsiteY1" fmla="*/ 1349216 h 1464226"/>
                        <a:gd name="connsiteX2" fmla="*/ 740569 w 884308"/>
                        <a:gd name="connsiteY2" fmla="*/ 1346358 h 1464226"/>
                        <a:gd name="connsiteX3" fmla="*/ 369729 w 884308"/>
                        <a:gd name="connsiteY3" fmla="*/ 0 h 1464226"/>
                        <a:gd name="connsiteX0" fmla="*/ 369729 w 880371"/>
                        <a:gd name="connsiteY0" fmla="*/ 0 h 1464226"/>
                        <a:gd name="connsiteX1" fmla="*/ 0 w 880371"/>
                        <a:gd name="connsiteY1" fmla="*/ 1349216 h 1464226"/>
                        <a:gd name="connsiteX2" fmla="*/ 740569 w 880371"/>
                        <a:gd name="connsiteY2" fmla="*/ 1346358 h 1464226"/>
                        <a:gd name="connsiteX3" fmla="*/ 369729 w 880371"/>
                        <a:gd name="connsiteY3" fmla="*/ 0 h 1464226"/>
                        <a:gd name="connsiteX0" fmla="*/ 456869 w 967511"/>
                        <a:gd name="connsiteY0" fmla="*/ 0 h 1464226"/>
                        <a:gd name="connsiteX1" fmla="*/ 87140 w 967511"/>
                        <a:gd name="connsiteY1" fmla="*/ 1349216 h 1464226"/>
                        <a:gd name="connsiteX2" fmla="*/ 827709 w 967511"/>
                        <a:gd name="connsiteY2" fmla="*/ 1346358 h 1464226"/>
                        <a:gd name="connsiteX3" fmla="*/ 456869 w 967511"/>
                        <a:gd name="connsiteY3" fmla="*/ 0 h 1464226"/>
                        <a:gd name="connsiteX0" fmla="*/ 476649 w 968249"/>
                        <a:gd name="connsiteY0" fmla="*/ 0 h 1464226"/>
                        <a:gd name="connsiteX1" fmla="*/ 84695 w 968249"/>
                        <a:gd name="connsiteY1" fmla="*/ 1349216 h 1464226"/>
                        <a:gd name="connsiteX2" fmla="*/ 825264 w 968249"/>
                        <a:gd name="connsiteY2" fmla="*/ 1346358 h 1464226"/>
                        <a:gd name="connsiteX3" fmla="*/ 476649 w 968249"/>
                        <a:gd name="connsiteY3" fmla="*/ 0 h 1464226"/>
                        <a:gd name="connsiteX0" fmla="*/ 476649 w 968249"/>
                        <a:gd name="connsiteY0" fmla="*/ 0 h 1464226"/>
                        <a:gd name="connsiteX1" fmla="*/ 84695 w 968249"/>
                        <a:gd name="connsiteY1" fmla="*/ 1349216 h 1464226"/>
                        <a:gd name="connsiteX2" fmla="*/ 825264 w 968249"/>
                        <a:gd name="connsiteY2" fmla="*/ 1346358 h 1464226"/>
                        <a:gd name="connsiteX3" fmla="*/ 476649 w 968249"/>
                        <a:gd name="connsiteY3" fmla="*/ 0 h 1464226"/>
                        <a:gd name="connsiteX0" fmla="*/ 468155 w 967899"/>
                        <a:gd name="connsiteY0" fmla="*/ 0 h 1461051"/>
                        <a:gd name="connsiteX1" fmla="*/ 85726 w 967899"/>
                        <a:gd name="connsiteY1" fmla="*/ 1346041 h 1461051"/>
                        <a:gd name="connsiteX2" fmla="*/ 826295 w 967899"/>
                        <a:gd name="connsiteY2" fmla="*/ 1343183 h 1461051"/>
                        <a:gd name="connsiteX3" fmla="*/ 468155 w 967899"/>
                        <a:gd name="connsiteY3" fmla="*/ 0 h 1461051"/>
                        <a:gd name="connsiteX0" fmla="*/ 468155 w 1044234"/>
                        <a:gd name="connsiteY0" fmla="*/ 1302 h 1462353"/>
                        <a:gd name="connsiteX1" fmla="*/ 85726 w 1044234"/>
                        <a:gd name="connsiteY1" fmla="*/ 1347343 h 1462353"/>
                        <a:gd name="connsiteX2" fmla="*/ 826295 w 1044234"/>
                        <a:gd name="connsiteY2" fmla="*/ 1344485 h 1462353"/>
                        <a:gd name="connsiteX3" fmla="*/ 468155 w 1044234"/>
                        <a:gd name="connsiteY3" fmla="*/ 1302 h 1462353"/>
                        <a:gd name="connsiteX0" fmla="*/ 468155 w 1044234"/>
                        <a:gd name="connsiteY0" fmla="*/ 1302 h 1462353"/>
                        <a:gd name="connsiteX1" fmla="*/ 85726 w 1044234"/>
                        <a:gd name="connsiteY1" fmla="*/ 1347343 h 1462353"/>
                        <a:gd name="connsiteX2" fmla="*/ 826295 w 1044234"/>
                        <a:gd name="connsiteY2" fmla="*/ 1344485 h 1462353"/>
                        <a:gd name="connsiteX3" fmla="*/ 468155 w 1044234"/>
                        <a:gd name="connsiteY3" fmla="*/ 1302 h 1462353"/>
                        <a:gd name="connsiteX0" fmla="*/ 430876 w 1006955"/>
                        <a:gd name="connsiteY0" fmla="*/ 1302 h 1462353"/>
                        <a:gd name="connsiteX1" fmla="*/ 48447 w 1006955"/>
                        <a:gd name="connsiteY1" fmla="*/ 1347343 h 1462353"/>
                        <a:gd name="connsiteX2" fmla="*/ 789016 w 1006955"/>
                        <a:gd name="connsiteY2" fmla="*/ 1344485 h 1462353"/>
                        <a:gd name="connsiteX3" fmla="*/ 430876 w 1006955"/>
                        <a:gd name="connsiteY3" fmla="*/ 1302 h 1462353"/>
                        <a:gd name="connsiteX0" fmla="*/ 432479 w 1010102"/>
                        <a:gd name="connsiteY0" fmla="*/ 115 h 1461166"/>
                        <a:gd name="connsiteX1" fmla="*/ 50050 w 1010102"/>
                        <a:gd name="connsiteY1" fmla="*/ 1346156 h 1461166"/>
                        <a:gd name="connsiteX2" fmla="*/ 790619 w 1010102"/>
                        <a:gd name="connsiteY2" fmla="*/ 1343298 h 1461166"/>
                        <a:gd name="connsiteX3" fmla="*/ 432479 w 1010102"/>
                        <a:gd name="connsiteY3" fmla="*/ 115 h 1461166"/>
                        <a:gd name="connsiteX0" fmla="*/ 478597 w 1096924"/>
                        <a:gd name="connsiteY0" fmla="*/ 61 h 1461112"/>
                        <a:gd name="connsiteX1" fmla="*/ 96168 w 1096924"/>
                        <a:gd name="connsiteY1" fmla="*/ 1346102 h 1461112"/>
                        <a:gd name="connsiteX2" fmla="*/ 836737 w 1096924"/>
                        <a:gd name="connsiteY2" fmla="*/ 1343244 h 1461112"/>
                        <a:gd name="connsiteX3" fmla="*/ 478597 w 1096924"/>
                        <a:gd name="connsiteY3" fmla="*/ 61 h 1461112"/>
                        <a:gd name="connsiteX0" fmla="*/ 478597 w 1037126"/>
                        <a:gd name="connsiteY0" fmla="*/ 48 h 1461099"/>
                        <a:gd name="connsiteX1" fmla="*/ 96168 w 1037126"/>
                        <a:gd name="connsiteY1" fmla="*/ 1346089 h 1461099"/>
                        <a:gd name="connsiteX2" fmla="*/ 836737 w 1037126"/>
                        <a:gd name="connsiteY2" fmla="*/ 1343231 h 1461099"/>
                        <a:gd name="connsiteX3" fmla="*/ 478597 w 1037126"/>
                        <a:gd name="connsiteY3" fmla="*/ 48 h 1461099"/>
                        <a:gd name="connsiteX0" fmla="*/ 573080 w 1131609"/>
                        <a:gd name="connsiteY0" fmla="*/ 48 h 1461099"/>
                        <a:gd name="connsiteX1" fmla="*/ 190651 w 1131609"/>
                        <a:gd name="connsiteY1" fmla="*/ 1346089 h 1461099"/>
                        <a:gd name="connsiteX2" fmla="*/ 931220 w 1131609"/>
                        <a:gd name="connsiteY2" fmla="*/ 1343231 h 1461099"/>
                        <a:gd name="connsiteX3" fmla="*/ 573080 w 1131609"/>
                        <a:gd name="connsiteY3" fmla="*/ 48 h 1461099"/>
                        <a:gd name="connsiteX0" fmla="*/ 573080 w 1131609"/>
                        <a:gd name="connsiteY0" fmla="*/ 48 h 1486288"/>
                        <a:gd name="connsiteX1" fmla="*/ 190651 w 1131609"/>
                        <a:gd name="connsiteY1" fmla="*/ 1346089 h 1486288"/>
                        <a:gd name="connsiteX2" fmla="*/ 931220 w 1131609"/>
                        <a:gd name="connsiteY2" fmla="*/ 1343231 h 1486288"/>
                        <a:gd name="connsiteX3" fmla="*/ 573080 w 1131609"/>
                        <a:gd name="connsiteY3" fmla="*/ 48 h 1486288"/>
                        <a:gd name="connsiteX0" fmla="*/ 573080 w 1131609"/>
                        <a:gd name="connsiteY0" fmla="*/ 48 h 1468932"/>
                        <a:gd name="connsiteX1" fmla="*/ 190651 w 1131609"/>
                        <a:gd name="connsiteY1" fmla="*/ 1346089 h 1468932"/>
                        <a:gd name="connsiteX2" fmla="*/ 931220 w 1131609"/>
                        <a:gd name="connsiteY2" fmla="*/ 1343231 h 1468932"/>
                        <a:gd name="connsiteX3" fmla="*/ 573080 w 1131609"/>
                        <a:gd name="connsiteY3" fmla="*/ 48 h 1468932"/>
                        <a:gd name="connsiteX0" fmla="*/ 573080 w 1131609"/>
                        <a:gd name="connsiteY0" fmla="*/ 48 h 1468932"/>
                        <a:gd name="connsiteX1" fmla="*/ 190651 w 1131609"/>
                        <a:gd name="connsiteY1" fmla="*/ 1346089 h 1468932"/>
                        <a:gd name="connsiteX2" fmla="*/ 931220 w 1131609"/>
                        <a:gd name="connsiteY2" fmla="*/ 1343231 h 1468932"/>
                        <a:gd name="connsiteX3" fmla="*/ 573080 w 1131609"/>
                        <a:gd name="connsiteY3" fmla="*/ 48 h 1468932"/>
                        <a:gd name="connsiteX0" fmla="*/ 573080 w 1131609"/>
                        <a:gd name="connsiteY0" fmla="*/ 48 h 1442977"/>
                        <a:gd name="connsiteX1" fmla="*/ 190651 w 1131609"/>
                        <a:gd name="connsiteY1" fmla="*/ 1346089 h 1442977"/>
                        <a:gd name="connsiteX2" fmla="*/ 931220 w 1131609"/>
                        <a:gd name="connsiteY2" fmla="*/ 1343231 h 1442977"/>
                        <a:gd name="connsiteX3" fmla="*/ 573080 w 1131609"/>
                        <a:gd name="connsiteY3" fmla="*/ 48 h 1442977"/>
                        <a:gd name="connsiteX0" fmla="*/ 570357 w 1128886"/>
                        <a:gd name="connsiteY0" fmla="*/ 48 h 1442977"/>
                        <a:gd name="connsiteX1" fmla="*/ 187928 w 1128886"/>
                        <a:gd name="connsiteY1" fmla="*/ 1346089 h 1442977"/>
                        <a:gd name="connsiteX2" fmla="*/ 928497 w 1128886"/>
                        <a:gd name="connsiteY2" fmla="*/ 1343231 h 1442977"/>
                        <a:gd name="connsiteX3" fmla="*/ 570357 w 1128886"/>
                        <a:gd name="connsiteY3" fmla="*/ 48 h 1442977"/>
                        <a:gd name="connsiteX0" fmla="*/ 564916 w 1123445"/>
                        <a:gd name="connsiteY0" fmla="*/ 48 h 1442977"/>
                        <a:gd name="connsiteX1" fmla="*/ 182487 w 1123445"/>
                        <a:gd name="connsiteY1" fmla="*/ 1346089 h 1442977"/>
                        <a:gd name="connsiteX2" fmla="*/ 923056 w 1123445"/>
                        <a:gd name="connsiteY2" fmla="*/ 1343231 h 1442977"/>
                        <a:gd name="connsiteX3" fmla="*/ 564916 w 1123445"/>
                        <a:gd name="connsiteY3" fmla="*/ 48 h 1442977"/>
                        <a:gd name="connsiteX0" fmla="*/ 564916 w 1123445"/>
                        <a:gd name="connsiteY0" fmla="*/ 48 h 1443945"/>
                        <a:gd name="connsiteX1" fmla="*/ 182487 w 1123445"/>
                        <a:gd name="connsiteY1" fmla="*/ 1346089 h 1443945"/>
                        <a:gd name="connsiteX2" fmla="*/ 923056 w 1123445"/>
                        <a:gd name="connsiteY2" fmla="*/ 1343231 h 1443945"/>
                        <a:gd name="connsiteX3" fmla="*/ 564916 w 1123445"/>
                        <a:gd name="connsiteY3" fmla="*/ 48 h 1443945"/>
                        <a:gd name="connsiteX0" fmla="*/ 564916 w 1123445"/>
                        <a:gd name="connsiteY0" fmla="*/ 48 h 1449956"/>
                        <a:gd name="connsiteX1" fmla="*/ 182487 w 1123445"/>
                        <a:gd name="connsiteY1" fmla="*/ 1346089 h 1449956"/>
                        <a:gd name="connsiteX2" fmla="*/ 923056 w 1123445"/>
                        <a:gd name="connsiteY2" fmla="*/ 1343231 h 1449956"/>
                        <a:gd name="connsiteX3" fmla="*/ 564916 w 1123445"/>
                        <a:gd name="connsiteY3" fmla="*/ 48 h 1449956"/>
                        <a:gd name="connsiteX0" fmla="*/ 564916 w 1123445"/>
                        <a:gd name="connsiteY0" fmla="*/ 48 h 1449956"/>
                        <a:gd name="connsiteX1" fmla="*/ 182487 w 1123445"/>
                        <a:gd name="connsiteY1" fmla="*/ 1346089 h 1449956"/>
                        <a:gd name="connsiteX2" fmla="*/ 923056 w 1123445"/>
                        <a:gd name="connsiteY2" fmla="*/ 1343231 h 1449956"/>
                        <a:gd name="connsiteX3" fmla="*/ 564916 w 1123445"/>
                        <a:gd name="connsiteY3" fmla="*/ 48 h 1449956"/>
                        <a:gd name="connsiteX0" fmla="*/ 564916 w 1123445"/>
                        <a:gd name="connsiteY0" fmla="*/ 48 h 1461788"/>
                        <a:gd name="connsiteX1" fmla="*/ 182487 w 1123445"/>
                        <a:gd name="connsiteY1" fmla="*/ 1346089 h 1461788"/>
                        <a:gd name="connsiteX2" fmla="*/ 923056 w 1123445"/>
                        <a:gd name="connsiteY2" fmla="*/ 1343231 h 1461788"/>
                        <a:gd name="connsiteX3" fmla="*/ 564916 w 1123445"/>
                        <a:gd name="connsiteY3" fmla="*/ 48 h 1461788"/>
                        <a:gd name="connsiteX0" fmla="*/ 564916 w 1123445"/>
                        <a:gd name="connsiteY0" fmla="*/ 48 h 1461788"/>
                        <a:gd name="connsiteX1" fmla="*/ 182487 w 1123445"/>
                        <a:gd name="connsiteY1" fmla="*/ 1346089 h 1461788"/>
                        <a:gd name="connsiteX2" fmla="*/ 923056 w 1123445"/>
                        <a:gd name="connsiteY2" fmla="*/ 1343231 h 1461788"/>
                        <a:gd name="connsiteX3" fmla="*/ 564916 w 1123445"/>
                        <a:gd name="connsiteY3" fmla="*/ 48 h 1461788"/>
                        <a:gd name="connsiteX0" fmla="*/ 564916 w 1123445"/>
                        <a:gd name="connsiteY0" fmla="*/ 48 h 1456807"/>
                        <a:gd name="connsiteX1" fmla="*/ 182487 w 1123445"/>
                        <a:gd name="connsiteY1" fmla="*/ 1346089 h 1456807"/>
                        <a:gd name="connsiteX2" fmla="*/ 923056 w 1123445"/>
                        <a:gd name="connsiteY2" fmla="*/ 1343231 h 1456807"/>
                        <a:gd name="connsiteX3" fmla="*/ 564916 w 1123445"/>
                        <a:gd name="connsiteY3" fmla="*/ 48 h 1456807"/>
                        <a:gd name="connsiteX0" fmla="*/ 566274 w 1124803"/>
                        <a:gd name="connsiteY0" fmla="*/ 48 h 1456807"/>
                        <a:gd name="connsiteX1" fmla="*/ 183845 w 1124803"/>
                        <a:gd name="connsiteY1" fmla="*/ 1346089 h 1456807"/>
                        <a:gd name="connsiteX2" fmla="*/ 924414 w 1124803"/>
                        <a:gd name="connsiteY2" fmla="*/ 1343231 h 1456807"/>
                        <a:gd name="connsiteX3" fmla="*/ 566274 w 1124803"/>
                        <a:gd name="connsiteY3" fmla="*/ 48 h 1456807"/>
                        <a:gd name="connsiteX0" fmla="*/ 552389 w 1124859"/>
                        <a:gd name="connsiteY0" fmla="*/ 48 h 1453632"/>
                        <a:gd name="connsiteX1" fmla="*/ 192185 w 1124859"/>
                        <a:gd name="connsiteY1" fmla="*/ 1342914 h 1453632"/>
                        <a:gd name="connsiteX2" fmla="*/ 932754 w 1124859"/>
                        <a:gd name="connsiteY2" fmla="*/ 1340056 h 1453632"/>
                        <a:gd name="connsiteX3" fmla="*/ 552389 w 1124859"/>
                        <a:gd name="connsiteY3" fmla="*/ 48 h 1453632"/>
                        <a:gd name="connsiteX0" fmla="*/ 559335 w 1138464"/>
                        <a:gd name="connsiteY0" fmla="*/ 37 h 1453621"/>
                        <a:gd name="connsiteX1" fmla="*/ 199131 w 1138464"/>
                        <a:gd name="connsiteY1" fmla="*/ 1342903 h 1453621"/>
                        <a:gd name="connsiteX2" fmla="*/ 939700 w 1138464"/>
                        <a:gd name="connsiteY2" fmla="*/ 1340045 h 1453621"/>
                        <a:gd name="connsiteX3" fmla="*/ 559335 w 1138464"/>
                        <a:gd name="connsiteY3" fmla="*/ 37 h 1453621"/>
                        <a:gd name="connsiteX0" fmla="*/ 561348 w 1142409"/>
                        <a:gd name="connsiteY0" fmla="*/ 3 h 1453587"/>
                        <a:gd name="connsiteX1" fmla="*/ 201144 w 1142409"/>
                        <a:gd name="connsiteY1" fmla="*/ 1342869 h 1453587"/>
                        <a:gd name="connsiteX2" fmla="*/ 941713 w 1142409"/>
                        <a:gd name="connsiteY2" fmla="*/ 1340011 h 1453587"/>
                        <a:gd name="connsiteX3" fmla="*/ 561348 w 1142409"/>
                        <a:gd name="connsiteY3" fmla="*/ 3 h 1453587"/>
                        <a:gd name="connsiteX0" fmla="*/ 550760 w 1131821"/>
                        <a:gd name="connsiteY0" fmla="*/ 3 h 1453587"/>
                        <a:gd name="connsiteX1" fmla="*/ 190556 w 1131821"/>
                        <a:gd name="connsiteY1" fmla="*/ 1342869 h 1453587"/>
                        <a:gd name="connsiteX2" fmla="*/ 931125 w 1131821"/>
                        <a:gd name="connsiteY2" fmla="*/ 1340011 h 1453587"/>
                        <a:gd name="connsiteX3" fmla="*/ 550760 w 1131821"/>
                        <a:gd name="connsiteY3" fmla="*/ 3 h 1453587"/>
                        <a:gd name="connsiteX0" fmla="*/ 558373 w 1131602"/>
                        <a:gd name="connsiteY0" fmla="*/ 3 h 1453587"/>
                        <a:gd name="connsiteX1" fmla="*/ 185469 w 1131602"/>
                        <a:gd name="connsiteY1" fmla="*/ 1342869 h 1453587"/>
                        <a:gd name="connsiteX2" fmla="*/ 926038 w 1131602"/>
                        <a:gd name="connsiteY2" fmla="*/ 1340011 h 1453587"/>
                        <a:gd name="connsiteX3" fmla="*/ 558373 w 1131602"/>
                        <a:gd name="connsiteY3" fmla="*/ 3 h 1453587"/>
                        <a:gd name="connsiteX0" fmla="*/ 548507 w 1112005"/>
                        <a:gd name="connsiteY0" fmla="*/ 1 h 1453585"/>
                        <a:gd name="connsiteX1" fmla="*/ 175603 w 1112005"/>
                        <a:gd name="connsiteY1" fmla="*/ 1342867 h 1453585"/>
                        <a:gd name="connsiteX2" fmla="*/ 916172 w 1112005"/>
                        <a:gd name="connsiteY2" fmla="*/ 1340009 h 1453585"/>
                        <a:gd name="connsiteX3" fmla="*/ 548507 w 1112005"/>
                        <a:gd name="connsiteY3" fmla="*/ 1 h 1453585"/>
                        <a:gd name="connsiteX0" fmla="*/ 542754 w 1100571"/>
                        <a:gd name="connsiteY0" fmla="*/ 36 h 1453620"/>
                        <a:gd name="connsiteX1" fmla="*/ 169850 w 1100571"/>
                        <a:gd name="connsiteY1" fmla="*/ 1342902 h 1453620"/>
                        <a:gd name="connsiteX2" fmla="*/ 910419 w 1100571"/>
                        <a:gd name="connsiteY2" fmla="*/ 1340044 h 1453620"/>
                        <a:gd name="connsiteX3" fmla="*/ 542754 w 1100571"/>
                        <a:gd name="connsiteY3" fmla="*/ 36 h 1453620"/>
                        <a:gd name="connsiteX0" fmla="*/ 536208 w 1087553"/>
                        <a:gd name="connsiteY0" fmla="*/ 123 h 1453707"/>
                        <a:gd name="connsiteX1" fmla="*/ 163304 w 1087553"/>
                        <a:gd name="connsiteY1" fmla="*/ 1342989 h 1453707"/>
                        <a:gd name="connsiteX2" fmla="*/ 903873 w 1087553"/>
                        <a:gd name="connsiteY2" fmla="*/ 1340131 h 1453707"/>
                        <a:gd name="connsiteX3" fmla="*/ 536208 w 1087553"/>
                        <a:gd name="connsiteY3" fmla="*/ 123 h 1453707"/>
                        <a:gd name="connsiteX0" fmla="*/ 530746 w 1076684"/>
                        <a:gd name="connsiteY0" fmla="*/ 13 h 1453597"/>
                        <a:gd name="connsiteX1" fmla="*/ 157842 w 1076684"/>
                        <a:gd name="connsiteY1" fmla="*/ 1342879 h 1453597"/>
                        <a:gd name="connsiteX2" fmla="*/ 898411 w 1076684"/>
                        <a:gd name="connsiteY2" fmla="*/ 1340021 h 1453597"/>
                        <a:gd name="connsiteX3" fmla="*/ 530746 w 1076684"/>
                        <a:gd name="connsiteY3" fmla="*/ 13 h 1453597"/>
                        <a:gd name="connsiteX0" fmla="*/ 540674 w 1086612"/>
                        <a:gd name="connsiteY0" fmla="*/ 13 h 1453597"/>
                        <a:gd name="connsiteX1" fmla="*/ 167770 w 1086612"/>
                        <a:gd name="connsiteY1" fmla="*/ 1342879 h 1453597"/>
                        <a:gd name="connsiteX2" fmla="*/ 908339 w 1086612"/>
                        <a:gd name="connsiteY2" fmla="*/ 1340021 h 1453597"/>
                        <a:gd name="connsiteX3" fmla="*/ 540674 w 1086612"/>
                        <a:gd name="connsiteY3" fmla="*/ 13 h 1453597"/>
                        <a:gd name="connsiteX0" fmla="*/ 540674 w 1063490"/>
                        <a:gd name="connsiteY0" fmla="*/ 13 h 1453597"/>
                        <a:gd name="connsiteX1" fmla="*/ 167770 w 1063490"/>
                        <a:gd name="connsiteY1" fmla="*/ 1342879 h 1453597"/>
                        <a:gd name="connsiteX2" fmla="*/ 908339 w 1063490"/>
                        <a:gd name="connsiteY2" fmla="*/ 1340021 h 1453597"/>
                        <a:gd name="connsiteX3" fmla="*/ 540674 w 1063490"/>
                        <a:gd name="connsiteY3" fmla="*/ 13 h 1453597"/>
                        <a:gd name="connsiteX0" fmla="*/ 540674 w 1082581"/>
                        <a:gd name="connsiteY0" fmla="*/ 13067 h 1466651"/>
                        <a:gd name="connsiteX1" fmla="*/ 167770 w 1082581"/>
                        <a:gd name="connsiteY1" fmla="*/ 1355933 h 1466651"/>
                        <a:gd name="connsiteX2" fmla="*/ 908339 w 1082581"/>
                        <a:gd name="connsiteY2" fmla="*/ 1353075 h 1466651"/>
                        <a:gd name="connsiteX3" fmla="*/ 1059429 w 1082581"/>
                        <a:gd name="connsiteY3" fmla="*/ 711833 h 1466651"/>
                        <a:gd name="connsiteX4" fmla="*/ 540674 w 1082581"/>
                        <a:gd name="connsiteY4" fmla="*/ 13067 h 1466651"/>
                        <a:gd name="connsiteX0" fmla="*/ 540674 w 1068369"/>
                        <a:gd name="connsiteY0" fmla="*/ 13067 h 1466651"/>
                        <a:gd name="connsiteX1" fmla="*/ 167770 w 1068369"/>
                        <a:gd name="connsiteY1" fmla="*/ 1355933 h 1466651"/>
                        <a:gd name="connsiteX2" fmla="*/ 908339 w 1068369"/>
                        <a:gd name="connsiteY2" fmla="*/ 1353075 h 1466651"/>
                        <a:gd name="connsiteX3" fmla="*/ 1059429 w 1068369"/>
                        <a:gd name="connsiteY3" fmla="*/ 711833 h 1466651"/>
                        <a:gd name="connsiteX4" fmla="*/ 540674 w 1068369"/>
                        <a:gd name="connsiteY4" fmla="*/ 13067 h 1466651"/>
                        <a:gd name="connsiteX0" fmla="*/ 540674 w 1062452"/>
                        <a:gd name="connsiteY0" fmla="*/ 13067 h 1466651"/>
                        <a:gd name="connsiteX1" fmla="*/ 167770 w 1062452"/>
                        <a:gd name="connsiteY1" fmla="*/ 1355933 h 1466651"/>
                        <a:gd name="connsiteX2" fmla="*/ 908339 w 1062452"/>
                        <a:gd name="connsiteY2" fmla="*/ 1353075 h 1466651"/>
                        <a:gd name="connsiteX3" fmla="*/ 1059429 w 1062452"/>
                        <a:gd name="connsiteY3" fmla="*/ 711833 h 1466651"/>
                        <a:gd name="connsiteX4" fmla="*/ 540674 w 1062452"/>
                        <a:gd name="connsiteY4" fmla="*/ 13067 h 1466651"/>
                        <a:gd name="connsiteX0" fmla="*/ 540674 w 1060211"/>
                        <a:gd name="connsiteY0" fmla="*/ 13067 h 1466651"/>
                        <a:gd name="connsiteX1" fmla="*/ 167770 w 1060211"/>
                        <a:gd name="connsiteY1" fmla="*/ 1355933 h 1466651"/>
                        <a:gd name="connsiteX2" fmla="*/ 908339 w 1060211"/>
                        <a:gd name="connsiteY2" fmla="*/ 1353075 h 1466651"/>
                        <a:gd name="connsiteX3" fmla="*/ 1059429 w 1060211"/>
                        <a:gd name="connsiteY3" fmla="*/ 711833 h 1466651"/>
                        <a:gd name="connsiteX4" fmla="*/ 540674 w 1060211"/>
                        <a:gd name="connsiteY4" fmla="*/ 13067 h 1466651"/>
                        <a:gd name="connsiteX0" fmla="*/ 540674 w 1068369"/>
                        <a:gd name="connsiteY0" fmla="*/ 13067 h 1466651"/>
                        <a:gd name="connsiteX1" fmla="*/ 167770 w 1068369"/>
                        <a:gd name="connsiteY1" fmla="*/ 1355933 h 1466651"/>
                        <a:gd name="connsiteX2" fmla="*/ 908339 w 1068369"/>
                        <a:gd name="connsiteY2" fmla="*/ 1353075 h 1466651"/>
                        <a:gd name="connsiteX3" fmla="*/ 1059429 w 1068369"/>
                        <a:gd name="connsiteY3" fmla="*/ 711833 h 1466651"/>
                        <a:gd name="connsiteX4" fmla="*/ 540674 w 1068369"/>
                        <a:gd name="connsiteY4" fmla="*/ 13067 h 1466651"/>
                        <a:gd name="connsiteX0" fmla="*/ 540674 w 1067125"/>
                        <a:gd name="connsiteY0" fmla="*/ 13067 h 1466651"/>
                        <a:gd name="connsiteX1" fmla="*/ 167770 w 1067125"/>
                        <a:gd name="connsiteY1" fmla="*/ 1355933 h 1466651"/>
                        <a:gd name="connsiteX2" fmla="*/ 908339 w 1067125"/>
                        <a:gd name="connsiteY2" fmla="*/ 1353075 h 1466651"/>
                        <a:gd name="connsiteX3" fmla="*/ 1059429 w 1067125"/>
                        <a:gd name="connsiteY3" fmla="*/ 711833 h 1466651"/>
                        <a:gd name="connsiteX4" fmla="*/ 540674 w 1067125"/>
                        <a:gd name="connsiteY4" fmla="*/ 13067 h 1466651"/>
                        <a:gd name="connsiteX0" fmla="*/ 556169 w 1082620"/>
                        <a:gd name="connsiteY0" fmla="*/ 13067 h 1466651"/>
                        <a:gd name="connsiteX1" fmla="*/ 22206 w 1082620"/>
                        <a:gd name="connsiteY1" fmla="*/ 653976 h 1466651"/>
                        <a:gd name="connsiteX2" fmla="*/ 183265 w 1082620"/>
                        <a:gd name="connsiteY2" fmla="*/ 1355933 h 1466651"/>
                        <a:gd name="connsiteX3" fmla="*/ 923834 w 1082620"/>
                        <a:gd name="connsiteY3" fmla="*/ 1353075 h 1466651"/>
                        <a:gd name="connsiteX4" fmla="*/ 1074924 w 1082620"/>
                        <a:gd name="connsiteY4" fmla="*/ 711833 h 1466651"/>
                        <a:gd name="connsiteX5" fmla="*/ 556169 w 1082620"/>
                        <a:gd name="connsiteY5" fmla="*/ 13067 h 1466651"/>
                        <a:gd name="connsiteX0" fmla="*/ 545660 w 1072111"/>
                        <a:gd name="connsiteY0" fmla="*/ 13067 h 1466651"/>
                        <a:gd name="connsiteX1" fmla="*/ 11697 w 1072111"/>
                        <a:gd name="connsiteY1" fmla="*/ 653976 h 1466651"/>
                        <a:gd name="connsiteX2" fmla="*/ 172756 w 1072111"/>
                        <a:gd name="connsiteY2" fmla="*/ 1355933 h 1466651"/>
                        <a:gd name="connsiteX3" fmla="*/ 913325 w 1072111"/>
                        <a:gd name="connsiteY3" fmla="*/ 1353075 h 1466651"/>
                        <a:gd name="connsiteX4" fmla="*/ 1064415 w 1072111"/>
                        <a:gd name="connsiteY4" fmla="*/ 711833 h 1466651"/>
                        <a:gd name="connsiteX5" fmla="*/ 545660 w 1072111"/>
                        <a:gd name="connsiteY5" fmla="*/ 13067 h 1466651"/>
                        <a:gd name="connsiteX0" fmla="*/ 543449 w 1069900"/>
                        <a:gd name="connsiteY0" fmla="*/ 13067 h 1466651"/>
                        <a:gd name="connsiteX1" fmla="*/ 9486 w 1069900"/>
                        <a:gd name="connsiteY1" fmla="*/ 653976 h 1466651"/>
                        <a:gd name="connsiteX2" fmla="*/ 170545 w 1069900"/>
                        <a:gd name="connsiteY2" fmla="*/ 1355933 h 1466651"/>
                        <a:gd name="connsiteX3" fmla="*/ 911114 w 1069900"/>
                        <a:gd name="connsiteY3" fmla="*/ 1353075 h 1466651"/>
                        <a:gd name="connsiteX4" fmla="*/ 1062204 w 1069900"/>
                        <a:gd name="connsiteY4" fmla="*/ 711833 h 1466651"/>
                        <a:gd name="connsiteX5" fmla="*/ 543449 w 1069900"/>
                        <a:gd name="connsiteY5" fmla="*/ 13067 h 1466651"/>
                        <a:gd name="connsiteX0" fmla="*/ 521995 w 1069900"/>
                        <a:gd name="connsiteY0" fmla="*/ 311772 h 873505"/>
                        <a:gd name="connsiteX1" fmla="*/ 9486 w 1069900"/>
                        <a:gd name="connsiteY1" fmla="*/ 60830 h 873505"/>
                        <a:gd name="connsiteX2" fmla="*/ 170545 w 1069900"/>
                        <a:gd name="connsiteY2" fmla="*/ 762787 h 873505"/>
                        <a:gd name="connsiteX3" fmla="*/ 911114 w 1069900"/>
                        <a:gd name="connsiteY3" fmla="*/ 759929 h 873505"/>
                        <a:gd name="connsiteX4" fmla="*/ 1062204 w 1069900"/>
                        <a:gd name="connsiteY4" fmla="*/ 118687 h 873505"/>
                        <a:gd name="connsiteX5" fmla="*/ 521995 w 1069900"/>
                        <a:gd name="connsiteY5" fmla="*/ 311772 h 873505"/>
                        <a:gd name="connsiteX0" fmla="*/ 521995 w 1069900"/>
                        <a:gd name="connsiteY0" fmla="*/ 311772 h 873505"/>
                        <a:gd name="connsiteX1" fmla="*/ 9486 w 1069900"/>
                        <a:gd name="connsiteY1" fmla="*/ 60830 h 873505"/>
                        <a:gd name="connsiteX2" fmla="*/ 170545 w 1069900"/>
                        <a:gd name="connsiteY2" fmla="*/ 762787 h 873505"/>
                        <a:gd name="connsiteX3" fmla="*/ 911114 w 1069900"/>
                        <a:gd name="connsiteY3" fmla="*/ 759929 h 873505"/>
                        <a:gd name="connsiteX4" fmla="*/ 1062204 w 1069900"/>
                        <a:gd name="connsiteY4" fmla="*/ 118687 h 873505"/>
                        <a:gd name="connsiteX5" fmla="*/ 521995 w 1069900"/>
                        <a:gd name="connsiteY5" fmla="*/ 311772 h 873505"/>
                        <a:gd name="connsiteX0" fmla="*/ 521995 w 1069900"/>
                        <a:gd name="connsiteY0" fmla="*/ 306052 h 867785"/>
                        <a:gd name="connsiteX1" fmla="*/ 9486 w 1069900"/>
                        <a:gd name="connsiteY1" fmla="*/ 55110 h 867785"/>
                        <a:gd name="connsiteX2" fmla="*/ 170545 w 1069900"/>
                        <a:gd name="connsiteY2" fmla="*/ 757067 h 867785"/>
                        <a:gd name="connsiteX3" fmla="*/ 911114 w 1069900"/>
                        <a:gd name="connsiteY3" fmla="*/ 754209 h 867785"/>
                        <a:gd name="connsiteX4" fmla="*/ 1062204 w 1069900"/>
                        <a:gd name="connsiteY4" fmla="*/ 112967 h 867785"/>
                        <a:gd name="connsiteX5" fmla="*/ 521995 w 1069900"/>
                        <a:gd name="connsiteY5" fmla="*/ 306052 h 867785"/>
                        <a:gd name="connsiteX0" fmla="*/ 521995 w 1069900"/>
                        <a:gd name="connsiteY0" fmla="*/ 306051 h 867784"/>
                        <a:gd name="connsiteX1" fmla="*/ 9486 w 1069900"/>
                        <a:gd name="connsiteY1" fmla="*/ 55109 h 867784"/>
                        <a:gd name="connsiteX2" fmla="*/ 170545 w 1069900"/>
                        <a:gd name="connsiteY2" fmla="*/ 757066 h 867784"/>
                        <a:gd name="connsiteX3" fmla="*/ 911114 w 1069900"/>
                        <a:gd name="connsiteY3" fmla="*/ 754208 h 867784"/>
                        <a:gd name="connsiteX4" fmla="*/ 1062204 w 1069900"/>
                        <a:gd name="connsiteY4" fmla="*/ 112966 h 867784"/>
                        <a:gd name="connsiteX5" fmla="*/ 521995 w 1069900"/>
                        <a:gd name="connsiteY5" fmla="*/ 306051 h 867784"/>
                        <a:gd name="connsiteX0" fmla="*/ 521995 w 1069900"/>
                        <a:gd name="connsiteY0" fmla="*/ 250942 h 812675"/>
                        <a:gd name="connsiteX1" fmla="*/ 9486 w 1069900"/>
                        <a:gd name="connsiteY1" fmla="*/ 0 h 812675"/>
                        <a:gd name="connsiteX2" fmla="*/ 170545 w 1069900"/>
                        <a:gd name="connsiteY2" fmla="*/ 701957 h 812675"/>
                        <a:gd name="connsiteX3" fmla="*/ 911114 w 1069900"/>
                        <a:gd name="connsiteY3" fmla="*/ 699099 h 812675"/>
                        <a:gd name="connsiteX4" fmla="*/ 1062204 w 1069900"/>
                        <a:gd name="connsiteY4" fmla="*/ 57857 h 812675"/>
                        <a:gd name="connsiteX5" fmla="*/ 521995 w 1069900"/>
                        <a:gd name="connsiteY5" fmla="*/ 250942 h 812675"/>
                        <a:gd name="connsiteX0" fmla="*/ 521995 w 1069900"/>
                        <a:gd name="connsiteY0" fmla="*/ 250942 h 812675"/>
                        <a:gd name="connsiteX1" fmla="*/ 9486 w 1069900"/>
                        <a:gd name="connsiteY1" fmla="*/ 0 h 812675"/>
                        <a:gd name="connsiteX2" fmla="*/ 170545 w 1069900"/>
                        <a:gd name="connsiteY2" fmla="*/ 701957 h 812675"/>
                        <a:gd name="connsiteX3" fmla="*/ 911114 w 1069900"/>
                        <a:gd name="connsiteY3" fmla="*/ 699099 h 812675"/>
                        <a:gd name="connsiteX4" fmla="*/ 1062204 w 1069900"/>
                        <a:gd name="connsiteY4" fmla="*/ 57857 h 812675"/>
                        <a:gd name="connsiteX5" fmla="*/ 521995 w 1069900"/>
                        <a:gd name="connsiteY5" fmla="*/ 250942 h 812675"/>
                        <a:gd name="connsiteX0" fmla="*/ 521995 w 1073808"/>
                        <a:gd name="connsiteY0" fmla="*/ 250942 h 812675"/>
                        <a:gd name="connsiteX1" fmla="*/ 9486 w 1073808"/>
                        <a:gd name="connsiteY1" fmla="*/ 0 h 812675"/>
                        <a:gd name="connsiteX2" fmla="*/ 170545 w 1073808"/>
                        <a:gd name="connsiteY2" fmla="*/ 701957 h 812675"/>
                        <a:gd name="connsiteX3" fmla="*/ 911114 w 1073808"/>
                        <a:gd name="connsiteY3" fmla="*/ 699099 h 812675"/>
                        <a:gd name="connsiteX4" fmla="*/ 1066495 w 1073808"/>
                        <a:gd name="connsiteY4" fmla="*/ 173573 h 812675"/>
                        <a:gd name="connsiteX5" fmla="*/ 521995 w 1073808"/>
                        <a:gd name="connsiteY5" fmla="*/ 250942 h 812675"/>
                        <a:gd name="connsiteX0" fmla="*/ 521995 w 1068607"/>
                        <a:gd name="connsiteY0" fmla="*/ 250942 h 812675"/>
                        <a:gd name="connsiteX1" fmla="*/ 9486 w 1068607"/>
                        <a:gd name="connsiteY1" fmla="*/ 0 h 812675"/>
                        <a:gd name="connsiteX2" fmla="*/ 170545 w 1068607"/>
                        <a:gd name="connsiteY2" fmla="*/ 701957 h 812675"/>
                        <a:gd name="connsiteX3" fmla="*/ 911114 w 1068607"/>
                        <a:gd name="connsiteY3" fmla="*/ 699099 h 812675"/>
                        <a:gd name="connsiteX4" fmla="*/ 1066495 w 1068607"/>
                        <a:gd name="connsiteY4" fmla="*/ 173573 h 812675"/>
                        <a:gd name="connsiteX5" fmla="*/ 521995 w 1068607"/>
                        <a:gd name="connsiteY5" fmla="*/ 250942 h 812675"/>
                        <a:gd name="connsiteX0" fmla="*/ 549172 w 1068607"/>
                        <a:gd name="connsiteY0" fmla="*/ 375124 h 812675"/>
                        <a:gd name="connsiteX1" fmla="*/ 9486 w 1068607"/>
                        <a:gd name="connsiteY1" fmla="*/ 0 h 812675"/>
                        <a:gd name="connsiteX2" fmla="*/ 170545 w 1068607"/>
                        <a:gd name="connsiteY2" fmla="*/ 701957 h 812675"/>
                        <a:gd name="connsiteX3" fmla="*/ 911114 w 1068607"/>
                        <a:gd name="connsiteY3" fmla="*/ 699099 h 812675"/>
                        <a:gd name="connsiteX4" fmla="*/ 1066495 w 1068607"/>
                        <a:gd name="connsiteY4" fmla="*/ 173573 h 812675"/>
                        <a:gd name="connsiteX5" fmla="*/ 549172 w 1068607"/>
                        <a:gd name="connsiteY5" fmla="*/ 375124 h 812675"/>
                        <a:gd name="connsiteX0" fmla="*/ 549172 w 1068607"/>
                        <a:gd name="connsiteY0" fmla="*/ 375124 h 812675"/>
                        <a:gd name="connsiteX1" fmla="*/ 9486 w 1068607"/>
                        <a:gd name="connsiteY1" fmla="*/ 0 h 812675"/>
                        <a:gd name="connsiteX2" fmla="*/ 170545 w 1068607"/>
                        <a:gd name="connsiteY2" fmla="*/ 701957 h 812675"/>
                        <a:gd name="connsiteX3" fmla="*/ 911114 w 1068607"/>
                        <a:gd name="connsiteY3" fmla="*/ 699099 h 812675"/>
                        <a:gd name="connsiteX4" fmla="*/ 1066495 w 1068607"/>
                        <a:gd name="connsiteY4" fmla="*/ 173573 h 812675"/>
                        <a:gd name="connsiteX5" fmla="*/ 549172 w 1068607"/>
                        <a:gd name="connsiteY5" fmla="*/ 375124 h 812675"/>
                        <a:gd name="connsiteX0" fmla="*/ 555765 w 1075200"/>
                        <a:gd name="connsiteY0" fmla="*/ 246709 h 684260"/>
                        <a:gd name="connsiteX1" fmla="*/ 8927 w 1075200"/>
                        <a:gd name="connsiteY1" fmla="*/ 0 h 684260"/>
                        <a:gd name="connsiteX2" fmla="*/ 177138 w 1075200"/>
                        <a:gd name="connsiteY2" fmla="*/ 573542 h 684260"/>
                        <a:gd name="connsiteX3" fmla="*/ 917707 w 1075200"/>
                        <a:gd name="connsiteY3" fmla="*/ 570684 h 684260"/>
                        <a:gd name="connsiteX4" fmla="*/ 1073088 w 1075200"/>
                        <a:gd name="connsiteY4" fmla="*/ 45158 h 684260"/>
                        <a:gd name="connsiteX5" fmla="*/ 555765 w 1075200"/>
                        <a:gd name="connsiteY5" fmla="*/ 246709 h 684260"/>
                        <a:gd name="connsiteX0" fmla="*/ 546838 w 1066273"/>
                        <a:gd name="connsiteY0" fmla="*/ 246709 h 684260"/>
                        <a:gd name="connsiteX1" fmla="*/ 0 w 1066273"/>
                        <a:gd name="connsiteY1" fmla="*/ 0 h 684260"/>
                        <a:gd name="connsiteX2" fmla="*/ 168211 w 1066273"/>
                        <a:gd name="connsiteY2" fmla="*/ 573542 h 684260"/>
                        <a:gd name="connsiteX3" fmla="*/ 908780 w 1066273"/>
                        <a:gd name="connsiteY3" fmla="*/ 570684 h 684260"/>
                        <a:gd name="connsiteX4" fmla="*/ 1064161 w 1066273"/>
                        <a:gd name="connsiteY4" fmla="*/ 45158 h 684260"/>
                        <a:gd name="connsiteX5" fmla="*/ 546838 w 1066273"/>
                        <a:gd name="connsiteY5" fmla="*/ 246709 h 684260"/>
                        <a:gd name="connsiteX0" fmla="*/ 546838 w 1066273"/>
                        <a:gd name="connsiteY0" fmla="*/ 246709 h 684260"/>
                        <a:gd name="connsiteX1" fmla="*/ 0 w 1066273"/>
                        <a:gd name="connsiteY1" fmla="*/ 0 h 684260"/>
                        <a:gd name="connsiteX2" fmla="*/ 168211 w 1066273"/>
                        <a:gd name="connsiteY2" fmla="*/ 573542 h 684260"/>
                        <a:gd name="connsiteX3" fmla="*/ 908780 w 1066273"/>
                        <a:gd name="connsiteY3" fmla="*/ 570684 h 684260"/>
                        <a:gd name="connsiteX4" fmla="*/ 1064161 w 1066273"/>
                        <a:gd name="connsiteY4" fmla="*/ 45158 h 684260"/>
                        <a:gd name="connsiteX5" fmla="*/ 546838 w 1066273"/>
                        <a:gd name="connsiteY5" fmla="*/ 246709 h 684260"/>
                        <a:gd name="connsiteX0" fmla="*/ 546838 w 1066273"/>
                        <a:gd name="connsiteY0" fmla="*/ 246709 h 684260"/>
                        <a:gd name="connsiteX1" fmla="*/ 0 w 1066273"/>
                        <a:gd name="connsiteY1" fmla="*/ 0 h 684260"/>
                        <a:gd name="connsiteX2" fmla="*/ 168211 w 1066273"/>
                        <a:gd name="connsiteY2" fmla="*/ 573542 h 684260"/>
                        <a:gd name="connsiteX3" fmla="*/ 908780 w 1066273"/>
                        <a:gd name="connsiteY3" fmla="*/ 570684 h 684260"/>
                        <a:gd name="connsiteX4" fmla="*/ 1064161 w 1066273"/>
                        <a:gd name="connsiteY4" fmla="*/ 45158 h 684260"/>
                        <a:gd name="connsiteX5" fmla="*/ 546838 w 1066273"/>
                        <a:gd name="connsiteY5" fmla="*/ 246709 h 684260"/>
                        <a:gd name="connsiteX0" fmla="*/ 546838 w 1066273"/>
                        <a:gd name="connsiteY0" fmla="*/ 246709 h 684260"/>
                        <a:gd name="connsiteX1" fmla="*/ 0 w 1066273"/>
                        <a:gd name="connsiteY1" fmla="*/ 0 h 684260"/>
                        <a:gd name="connsiteX2" fmla="*/ 168211 w 1066273"/>
                        <a:gd name="connsiteY2" fmla="*/ 573542 h 684260"/>
                        <a:gd name="connsiteX3" fmla="*/ 908780 w 1066273"/>
                        <a:gd name="connsiteY3" fmla="*/ 570684 h 684260"/>
                        <a:gd name="connsiteX4" fmla="*/ 1064161 w 1066273"/>
                        <a:gd name="connsiteY4" fmla="*/ 45158 h 684260"/>
                        <a:gd name="connsiteX5" fmla="*/ 546838 w 1066273"/>
                        <a:gd name="connsiteY5" fmla="*/ 246709 h 684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66273" h="684260">
                          <a:moveTo>
                            <a:pt x="546838" y="246709"/>
                          </a:moveTo>
                          <a:cubicBezTo>
                            <a:pt x="445429" y="243990"/>
                            <a:pt x="339635" y="179780"/>
                            <a:pt x="0" y="0"/>
                          </a:cubicBezTo>
                          <a:cubicBezTo>
                            <a:pt x="19379" y="222401"/>
                            <a:pt x="42256" y="431625"/>
                            <a:pt x="168211" y="573542"/>
                          </a:cubicBezTo>
                          <a:cubicBezTo>
                            <a:pt x="281718" y="708320"/>
                            <a:pt x="729974" y="734513"/>
                            <a:pt x="908780" y="570684"/>
                          </a:cubicBezTo>
                          <a:cubicBezTo>
                            <a:pt x="1044517" y="446399"/>
                            <a:pt x="1075378" y="238859"/>
                            <a:pt x="1064161" y="45158"/>
                          </a:cubicBezTo>
                          <a:cubicBezTo>
                            <a:pt x="992872" y="80065"/>
                            <a:pt x="736928" y="205683"/>
                            <a:pt x="546838" y="246709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167" name="グループ化 166"/>
                    <p:cNvGrpSpPr/>
                    <p:nvPr/>
                  </p:nvGrpSpPr>
                  <p:grpSpPr>
                    <a:xfrm>
                      <a:off x="2689264" y="3371981"/>
                      <a:ext cx="1736814" cy="1048543"/>
                      <a:chOff x="2620348" y="2720035"/>
                      <a:chExt cx="1736814" cy="1048543"/>
                    </a:xfrm>
                  </p:grpSpPr>
                  <p:sp>
                    <p:nvSpPr>
                      <p:cNvPr id="119" name="フリーフォーム 118"/>
                      <p:cNvSpPr/>
                      <p:nvPr/>
                    </p:nvSpPr>
                    <p:spPr>
                      <a:xfrm rot="3129101">
                        <a:off x="2772714" y="3032698"/>
                        <a:ext cx="559720" cy="320124"/>
                      </a:xfrm>
                      <a:custGeom>
                        <a:avLst/>
                        <a:gdLst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994682 w 994682"/>
                          <a:gd name="connsiteY3" fmla="*/ 0 h 361950"/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678996 w 994682"/>
                          <a:gd name="connsiteY3" fmla="*/ 114300 h 361950"/>
                          <a:gd name="connsiteX4" fmla="*/ 994682 w 994682"/>
                          <a:gd name="connsiteY4" fmla="*/ 0 h 361950"/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930728 w 994682"/>
                          <a:gd name="connsiteY3" fmla="*/ 80283 h 361950"/>
                          <a:gd name="connsiteX4" fmla="*/ 994682 w 994682"/>
                          <a:gd name="connsiteY4" fmla="*/ 0 h 361950"/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930728 w 994682"/>
                          <a:gd name="connsiteY3" fmla="*/ 80283 h 361950"/>
                          <a:gd name="connsiteX4" fmla="*/ 994682 w 994682"/>
                          <a:gd name="connsiteY4" fmla="*/ 0 h 361950"/>
                          <a:gd name="connsiteX0" fmla="*/ 994682 w 1020129"/>
                          <a:gd name="connsiteY0" fmla="*/ 0 h 361950"/>
                          <a:gd name="connsiteX1" fmla="*/ 0 w 1020129"/>
                          <a:gd name="connsiteY1" fmla="*/ 304800 h 361950"/>
                          <a:gd name="connsiteX2" fmla="*/ 4082 w 1020129"/>
                          <a:gd name="connsiteY2" fmla="*/ 361950 h 361950"/>
                          <a:gd name="connsiteX3" fmla="*/ 991960 w 1020129"/>
                          <a:gd name="connsiteY3" fmla="*/ 36740 h 361950"/>
                          <a:gd name="connsiteX4" fmla="*/ 994682 w 1020129"/>
                          <a:gd name="connsiteY4" fmla="*/ 0 h 361950"/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991960 w 994682"/>
                          <a:gd name="connsiteY3" fmla="*/ 36740 h 361950"/>
                          <a:gd name="connsiteX4" fmla="*/ 994682 w 994682"/>
                          <a:gd name="connsiteY4" fmla="*/ 0 h 361950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1000526 w 1000526"/>
                          <a:gd name="connsiteY0" fmla="*/ 0 h 376918"/>
                          <a:gd name="connsiteX1" fmla="*/ 0 w 1000526"/>
                          <a:gd name="connsiteY1" fmla="*/ 327289 h 376918"/>
                          <a:gd name="connsiteX2" fmla="*/ 9926 w 1000526"/>
                          <a:gd name="connsiteY2" fmla="*/ 376918 h 376918"/>
                          <a:gd name="connsiteX3" fmla="*/ 997804 w 1000526"/>
                          <a:gd name="connsiteY3" fmla="*/ 51708 h 376918"/>
                          <a:gd name="connsiteX4" fmla="*/ 1000526 w 1000526"/>
                          <a:gd name="connsiteY4" fmla="*/ 0 h 376918"/>
                          <a:gd name="connsiteX0" fmla="*/ 1000526 w 1000526"/>
                          <a:gd name="connsiteY0" fmla="*/ 0 h 372366"/>
                          <a:gd name="connsiteX1" fmla="*/ 0 w 1000526"/>
                          <a:gd name="connsiteY1" fmla="*/ 327289 h 372366"/>
                          <a:gd name="connsiteX2" fmla="*/ 46204 w 1000526"/>
                          <a:gd name="connsiteY2" fmla="*/ 372366 h 372366"/>
                          <a:gd name="connsiteX3" fmla="*/ 997804 w 1000526"/>
                          <a:gd name="connsiteY3" fmla="*/ 51708 h 372366"/>
                          <a:gd name="connsiteX4" fmla="*/ 1000526 w 1000526"/>
                          <a:gd name="connsiteY4" fmla="*/ 0 h 372366"/>
                          <a:gd name="connsiteX0" fmla="*/ 1011379 w 1011379"/>
                          <a:gd name="connsiteY0" fmla="*/ 0 h 372366"/>
                          <a:gd name="connsiteX1" fmla="*/ 0 w 1011379"/>
                          <a:gd name="connsiteY1" fmla="*/ 341257 h 372366"/>
                          <a:gd name="connsiteX2" fmla="*/ 57057 w 1011379"/>
                          <a:gd name="connsiteY2" fmla="*/ 372366 h 372366"/>
                          <a:gd name="connsiteX3" fmla="*/ 1008657 w 1011379"/>
                          <a:gd name="connsiteY3" fmla="*/ 51708 h 372366"/>
                          <a:gd name="connsiteX4" fmla="*/ 1011379 w 1011379"/>
                          <a:gd name="connsiteY4" fmla="*/ 0 h 372366"/>
                          <a:gd name="connsiteX0" fmla="*/ 1005775 w 1005775"/>
                          <a:gd name="connsiteY0" fmla="*/ 0 h 372366"/>
                          <a:gd name="connsiteX1" fmla="*/ 0 w 1005775"/>
                          <a:gd name="connsiteY1" fmla="*/ 331827 h 372366"/>
                          <a:gd name="connsiteX2" fmla="*/ 51453 w 1005775"/>
                          <a:gd name="connsiteY2" fmla="*/ 372366 h 372366"/>
                          <a:gd name="connsiteX3" fmla="*/ 1003053 w 1005775"/>
                          <a:gd name="connsiteY3" fmla="*/ 51708 h 372366"/>
                          <a:gd name="connsiteX4" fmla="*/ 1005775 w 1005775"/>
                          <a:gd name="connsiteY4" fmla="*/ 0 h 372366"/>
                          <a:gd name="connsiteX0" fmla="*/ 1005775 w 1005775"/>
                          <a:gd name="connsiteY0" fmla="*/ 0 h 380846"/>
                          <a:gd name="connsiteX1" fmla="*/ 0 w 1005775"/>
                          <a:gd name="connsiteY1" fmla="*/ 331827 h 380846"/>
                          <a:gd name="connsiteX2" fmla="*/ 37971 w 1005775"/>
                          <a:gd name="connsiteY2" fmla="*/ 380846 h 380846"/>
                          <a:gd name="connsiteX3" fmla="*/ 1003053 w 1005775"/>
                          <a:gd name="connsiteY3" fmla="*/ 51708 h 380846"/>
                          <a:gd name="connsiteX4" fmla="*/ 1005775 w 1005775"/>
                          <a:gd name="connsiteY4" fmla="*/ 0 h 380846"/>
                          <a:gd name="connsiteX0" fmla="*/ 1005775 w 1005775"/>
                          <a:gd name="connsiteY0" fmla="*/ 0 h 378697"/>
                          <a:gd name="connsiteX1" fmla="*/ 0 w 1005775"/>
                          <a:gd name="connsiteY1" fmla="*/ 331827 h 378697"/>
                          <a:gd name="connsiteX2" fmla="*/ 39640 w 1005775"/>
                          <a:gd name="connsiteY2" fmla="*/ 378697 h 378697"/>
                          <a:gd name="connsiteX3" fmla="*/ 1003053 w 1005775"/>
                          <a:gd name="connsiteY3" fmla="*/ 51708 h 378697"/>
                          <a:gd name="connsiteX4" fmla="*/ 1005775 w 1005775"/>
                          <a:gd name="connsiteY4" fmla="*/ 0 h 378697"/>
                          <a:gd name="connsiteX0" fmla="*/ 1005775 w 1005775"/>
                          <a:gd name="connsiteY0" fmla="*/ 0 h 378697"/>
                          <a:gd name="connsiteX1" fmla="*/ 0 w 1005775"/>
                          <a:gd name="connsiteY1" fmla="*/ 331827 h 378697"/>
                          <a:gd name="connsiteX2" fmla="*/ 39640 w 1005775"/>
                          <a:gd name="connsiteY2" fmla="*/ 378697 h 378697"/>
                          <a:gd name="connsiteX3" fmla="*/ 1003053 w 1005775"/>
                          <a:gd name="connsiteY3" fmla="*/ 51708 h 378697"/>
                          <a:gd name="connsiteX4" fmla="*/ 1005775 w 1005775"/>
                          <a:gd name="connsiteY4" fmla="*/ 0 h 378697"/>
                          <a:gd name="connsiteX0" fmla="*/ 1010784 w 1010784"/>
                          <a:gd name="connsiteY0" fmla="*/ 0 h 378697"/>
                          <a:gd name="connsiteX1" fmla="*/ 0 w 1010784"/>
                          <a:gd name="connsiteY1" fmla="*/ 338275 h 378697"/>
                          <a:gd name="connsiteX2" fmla="*/ 44649 w 1010784"/>
                          <a:gd name="connsiteY2" fmla="*/ 378697 h 378697"/>
                          <a:gd name="connsiteX3" fmla="*/ 1008062 w 1010784"/>
                          <a:gd name="connsiteY3" fmla="*/ 51708 h 378697"/>
                          <a:gd name="connsiteX4" fmla="*/ 1010784 w 1010784"/>
                          <a:gd name="connsiteY4" fmla="*/ 0 h 378697"/>
                          <a:gd name="connsiteX0" fmla="*/ 534654 w 1008062"/>
                          <a:gd name="connsiteY0" fmla="*/ 49447 h 327674"/>
                          <a:gd name="connsiteX1" fmla="*/ 0 w 1008062"/>
                          <a:gd name="connsiteY1" fmla="*/ 287252 h 327674"/>
                          <a:gd name="connsiteX2" fmla="*/ 44649 w 1008062"/>
                          <a:gd name="connsiteY2" fmla="*/ 327674 h 327674"/>
                          <a:gd name="connsiteX3" fmla="*/ 1008062 w 1008062"/>
                          <a:gd name="connsiteY3" fmla="*/ 685 h 327674"/>
                          <a:gd name="connsiteX4" fmla="*/ 534654 w 1008062"/>
                          <a:gd name="connsiteY4" fmla="*/ 49447 h 327674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34654 w 542794"/>
                          <a:gd name="connsiteY0" fmla="*/ 0 h 278227"/>
                          <a:gd name="connsiteX1" fmla="*/ 0 w 542794"/>
                          <a:gd name="connsiteY1" fmla="*/ 237805 h 278227"/>
                          <a:gd name="connsiteX2" fmla="*/ 44649 w 542794"/>
                          <a:gd name="connsiteY2" fmla="*/ 278227 h 278227"/>
                          <a:gd name="connsiteX3" fmla="*/ 542794 w 542794"/>
                          <a:gd name="connsiteY3" fmla="*/ 53254 h 278227"/>
                          <a:gd name="connsiteX4" fmla="*/ 534654 w 542794"/>
                          <a:gd name="connsiteY4" fmla="*/ 0 h 278227"/>
                          <a:gd name="connsiteX0" fmla="*/ 551700 w 552443"/>
                          <a:gd name="connsiteY0" fmla="*/ 0 h 320124"/>
                          <a:gd name="connsiteX1" fmla="*/ 0 w 552443"/>
                          <a:gd name="connsiteY1" fmla="*/ 279702 h 320124"/>
                          <a:gd name="connsiteX2" fmla="*/ 44649 w 552443"/>
                          <a:gd name="connsiteY2" fmla="*/ 320124 h 320124"/>
                          <a:gd name="connsiteX3" fmla="*/ 542794 w 552443"/>
                          <a:gd name="connsiteY3" fmla="*/ 95151 h 320124"/>
                          <a:gd name="connsiteX4" fmla="*/ 551700 w 552443"/>
                          <a:gd name="connsiteY4" fmla="*/ 0 h 320124"/>
                          <a:gd name="connsiteX0" fmla="*/ 551700 w 581910"/>
                          <a:gd name="connsiteY0" fmla="*/ 0 h 320124"/>
                          <a:gd name="connsiteX1" fmla="*/ 0 w 581910"/>
                          <a:gd name="connsiteY1" fmla="*/ 279702 h 320124"/>
                          <a:gd name="connsiteX2" fmla="*/ 44649 w 581910"/>
                          <a:gd name="connsiteY2" fmla="*/ 320124 h 320124"/>
                          <a:gd name="connsiteX3" fmla="*/ 581910 w 581910"/>
                          <a:gd name="connsiteY3" fmla="*/ 35938 h 320124"/>
                          <a:gd name="connsiteX4" fmla="*/ 551700 w 581910"/>
                          <a:gd name="connsiteY4" fmla="*/ 0 h 320124"/>
                          <a:gd name="connsiteX0" fmla="*/ 551700 w 581910"/>
                          <a:gd name="connsiteY0" fmla="*/ 0 h 320124"/>
                          <a:gd name="connsiteX1" fmla="*/ 0 w 581910"/>
                          <a:gd name="connsiteY1" fmla="*/ 279702 h 320124"/>
                          <a:gd name="connsiteX2" fmla="*/ 44649 w 581910"/>
                          <a:gd name="connsiteY2" fmla="*/ 320124 h 320124"/>
                          <a:gd name="connsiteX3" fmla="*/ 581910 w 581910"/>
                          <a:gd name="connsiteY3" fmla="*/ 35938 h 320124"/>
                          <a:gd name="connsiteX4" fmla="*/ 551700 w 581910"/>
                          <a:gd name="connsiteY4" fmla="*/ 0 h 320124"/>
                          <a:gd name="connsiteX0" fmla="*/ 551700 w 581910"/>
                          <a:gd name="connsiteY0" fmla="*/ 0 h 320124"/>
                          <a:gd name="connsiteX1" fmla="*/ 0 w 581910"/>
                          <a:gd name="connsiteY1" fmla="*/ 279702 h 320124"/>
                          <a:gd name="connsiteX2" fmla="*/ 44649 w 581910"/>
                          <a:gd name="connsiteY2" fmla="*/ 320124 h 320124"/>
                          <a:gd name="connsiteX3" fmla="*/ 581910 w 581910"/>
                          <a:gd name="connsiteY3" fmla="*/ 35938 h 320124"/>
                          <a:gd name="connsiteX4" fmla="*/ 551700 w 581910"/>
                          <a:gd name="connsiteY4" fmla="*/ 0 h 320124"/>
                          <a:gd name="connsiteX0" fmla="*/ 551700 w 563543"/>
                          <a:gd name="connsiteY0" fmla="*/ 0 h 320124"/>
                          <a:gd name="connsiteX1" fmla="*/ 0 w 563543"/>
                          <a:gd name="connsiteY1" fmla="*/ 279702 h 320124"/>
                          <a:gd name="connsiteX2" fmla="*/ 44649 w 563543"/>
                          <a:gd name="connsiteY2" fmla="*/ 320124 h 320124"/>
                          <a:gd name="connsiteX3" fmla="*/ 563543 w 563543"/>
                          <a:gd name="connsiteY3" fmla="*/ 59577 h 320124"/>
                          <a:gd name="connsiteX4" fmla="*/ 551700 w 563543"/>
                          <a:gd name="connsiteY4" fmla="*/ 0 h 320124"/>
                          <a:gd name="connsiteX0" fmla="*/ 551700 w 563544"/>
                          <a:gd name="connsiteY0" fmla="*/ 0 h 320124"/>
                          <a:gd name="connsiteX1" fmla="*/ 0 w 563544"/>
                          <a:gd name="connsiteY1" fmla="*/ 279702 h 320124"/>
                          <a:gd name="connsiteX2" fmla="*/ 44649 w 563544"/>
                          <a:gd name="connsiteY2" fmla="*/ 320124 h 320124"/>
                          <a:gd name="connsiteX3" fmla="*/ 563544 w 563544"/>
                          <a:gd name="connsiteY3" fmla="*/ 59577 h 320124"/>
                          <a:gd name="connsiteX4" fmla="*/ 551700 w 563544"/>
                          <a:gd name="connsiteY4" fmla="*/ 0 h 320124"/>
                          <a:gd name="connsiteX0" fmla="*/ 551700 w 559720"/>
                          <a:gd name="connsiteY0" fmla="*/ 0 h 320124"/>
                          <a:gd name="connsiteX1" fmla="*/ 0 w 559720"/>
                          <a:gd name="connsiteY1" fmla="*/ 279702 h 320124"/>
                          <a:gd name="connsiteX2" fmla="*/ 44649 w 559720"/>
                          <a:gd name="connsiteY2" fmla="*/ 320124 h 320124"/>
                          <a:gd name="connsiteX3" fmla="*/ 559720 w 559720"/>
                          <a:gd name="connsiteY3" fmla="*/ 44542 h 320124"/>
                          <a:gd name="connsiteX4" fmla="*/ 551700 w 559720"/>
                          <a:gd name="connsiteY4" fmla="*/ 0 h 3201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59720" h="320124">
                            <a:moveTo>
                              <a:pt x="551700" y="0"/>
                            </a:moveTo>
                            <a:cubicBezTo>
                              <a:pt x="462586" y="61998"/>
                              <a:pt x="297543" y="211213"/>
                              <a:pt x="0" y="279702"/>
                            </a:cubicBezTo>
                            <a:cubicBezTo>
                              <a:pt x="13213" y="295325"/>
                              <a:pt x="25112" y="308205"/>
                              <a:pt x="44649" y="320124"/>
                            </a:cubicBezTo>
                            <a:cubicBezTo>
                              <a:pt x="267004" y="274392"/>
                              <a:pt x="472984" y="133896"/>
                              <a:pt x="559720" y="44542"/>
                            </a:cubicBezTo>
                            <a:cubicBezTo>
                              <a:pt x="559266" y="35471"/>
                              <a:pt x="555683" y="27465"/>
                              <a:pt x="55170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8" name="フリーフォーム 117"/>
                      <p:cNvSpPr/>
                      <p:nvPr/>
                    </p:nvSpPr>
                    <p:spPr>
                      <a:xfrm>
                        <a:off x="2842814" y="3047925"/>
                        <a:ext cx="959256" cy="420462"/>
                      </a:xfrm>
                      <a:custGeom>
                        <a:avLst/>
                        <a:gdLst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994682 w 994682"/>
                          <a:gd name="connsiteY3" fmla="*/ 0 h 361950"/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678996 w 994682"/>
                          <a:gd name="connsiteY3" fmla="*/ 114300 h 361950"/>
                          <a:gd name="connsiteX4" fmla="*/ 994682 w 994682"/>
                          <a:gd name="connsiteY4" fmla="*/ 0 h 361950"/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930728 w 994682"/>
                          <a:gd name="connsiteY3" fmla="*/ 80283 h 361950"/>
                          <a:gd name="connsiteX4" fmla="*/ 994682 w 994682"/>
                          <a:gd name="connsiteY4" fmla="*/ 0 h 361950"/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930728 w 994682"/>
                          <a:gd name="connsiteY3" fmla="*/ 80283 h 361950"/>
                          <a:gd name="connsiteX4" fmla="*/ 994682 w 994682"/>
                          <a:gd name="connsiteY4" fmla="*/ 0 h 361950"/>
                          <a:gd name="connsiteX0" fmla="*/ 994682 w 1020129"/>
                          <a:gd name="connsiteY0" fmla="*/ 0 h 361950"/>
                          <a:gd name="connsiteX1" fmla="*/ 0 w 1020129"/>
                          <a:gd name="connsiteY1" fmla="*/ 304800 h 361950"/>
                          <a:gd name="connsiteX2" fmla="*/ 4082 w 1020129"/>
                          <a:gd name="connsiteY2" fmla="*/ 361950 h 361950"/>
                          <a:gd name="connsiteX3" fmla="*/ 991960 w 1020129"/>
                          <a:gd name="connsiteY3" fmla="*/ 36740 h 361950"/>
                          <a:gd name="connsiteX4" fmla="*/ 994682 w 1020129"/>
                          <a:gd name="connsiteY4" fmla="*/ 0 h 361950"/>
                          <a:gd name="connsiteX0" fmla="*/ 994682 w 994682"/>
                          <a:gd name="connsiteY0" fmla="*/ 0 h 361950"/>
                          <a:gd name="connsiteX1" fmla="*/ 0 w 994682"/>
                          <a:gd name="connsiteY1" fmla="*/ 304800 h 361950"/>
                          <a:gd name="connsiteX2" fmla="*/ 4082 w 994682"/>
                          <a:gd name="connsiteY2" fmla="*/ 361950 h 361950"/>
                          <a:gd name="connsiteX3" fmla="*/ 991960 w 994682"/>
                          <a:gd name="connsiteY3" fmla="*/ 36740 h 361950"/>
                          <a:gd name="connsiteX4" fmla="*/ 994682 w 994682"/>
                          <a:gd name="connsiteY4" fmla="*/ 0 h 361950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4682 w 994682"/>
                          <a:gd name="connsiteY0" fmla="*/ 0 h 376918"/>
                          <a:gd name="connsiteX1" fmla="*/ 0 w 994682"/>
                          <a:gd name="connsiteY1" fmla="*/ 319768 h 376918"/>
                          <a:gd name="connsiteX2" fmla="*/ 4082 w 994682"/>
                          <a:gd name="connsiteY2" fmla="*/ 376918 h 376918"/>
                          <a:gd name="connsiteX3" fmla="*/ 991960 w 994682"/>
                          <a:gd name="connsiteY3" fmla="*/ 51708 h 376918"/>
                          <a:gd name="connsiteX4" fmla="*/ 994682 w 994682"/>
                          <a:gd name="connsiteY4" fmla="*/ 0 h 376918"/>
                          <a:gd name="connsiteX0" fmla="*/ 998765 w 998765"/>
                          <a:gd name="connsiteY0" fmla="*/ 0 h 378279"/>
                          <a:gd name="connsiteX1" fmla="*/ 0 w 998765"/>
                          <a:gd name="connsiteY1" fmla="*/ 321129 h 378279"/>
                          <a:gd name="connsiteX2" fmla="*/ 4082 w 998765"/>
                          <a:gd name="connsiteY2" fmla="*/ 378279 h 378279"/>
                          <a:gd name="connsiteX3" fmla="*/ 991960 w 998765"/>
                          <a:gd name="connsiteY3" fmla="*/ 53069 h 378279"/>
                          <a:gd name="connsiteX4" fmla="*/ 998765 w 998765"/>
                          <a:gd name="connsiteY4" fmla="*/ 0 h 378279"/>
                          <a:gd name="connsiteX0" fmla="*/ 998765 w 998765"/>
                          <a:gd name="connsiteY0" fmla="*/ 0 h 378279"/>
                          <a:gd name="connsiteX1" fmla="*/ 0 w 998765"/>
                          <a:gd name="connsiteY1" fmla="*/ 321129 h 378279"/>
                          <a:gd name="connsiteX2" fmla="*/ 4082 w 998765"/>
                          <a:gd name="connsiteY2" fmla="*/ 378279 h 378279"/>
                          <a:gd name="connsiteX3" fmla="*/ 991960 w 998765"/>
                          <a:gd name="connsiteY3" fmla="*/ 53069 h 378279"/>
                          <a:gd name="connsiteX4" fmla="*/ 998765 w 998765"/>
                          <a:gd name="connsiteY4" fmla="*/ 0 h 378279"/>
                          <a:gd name="connsiteX0" fmla="*/ 993322 w 993322"/>
                          <a:gd name="connsiteY0" fmla="*/ 0 h 378279"/>
                          <a:gd name="connsiteX1" fmla="*/ 0 w 993322"/>
                          <a:gd name="connsiteY1" fmla="*/ 321129 h 378279"/>
                          <a:gd name="connsiteX2" fmla="*/ 4082 w 993322"/>
                          <a:gd name="connsiteY2" fmla="*/ 378279 h 378279"/>
                          <a:gd name="connsiteX3" fmla="*/ 991960 w 993322"/>
                          <a:gd name="connsiteY3" fmla="*/ 53069 h 378279"/>
                          <a:gd name="connsiteX4" fmla="*/ 993322 w 993322"/>
                          <a:gd name="connsiteY4" fmla="*/ 0 h 378279"/>
                          <a:gd name="connsiteX0" fmla="*/ 1001486 w 1001486"/>
                          <a:gd name="connsiteY0" fmla="*/ 0 h 378279"/>
                          <a:gd name="connsiteX1" fmla="*/ 0 w 1001486"/>
                          <a:gd name="connsiteY1" fmla="*/ 321129 h 378279"/>
                          <a:gd name="connsiteX2" fmla="*/ 12246 w 1001486"/>
                          <a:gd name="connsiteY2" fmla="*/ 378279 h 378279"/>
                          <a:gd name="connsiteX3" fmla="*/ 1000124 w 1001486"/>
                          <a:gd name="connsiteY3" fmla="*/ 53069 h 378279"/>
                          <a:gd name="connsiteX4" fmla="*/ 1001486 w 1001486"/>
                          <a:gd name="connsiteY4" fmla="*/ 0 h 378279"/>
                          <a:gd name="connsiteX0" fmla="*/ 1001486 w 1004310"/>
                          <a:gd name="connsiteY0" fmla="*/ 0 h 378279"/>
                          <a:gd name="connsiteX1" fmla="*/ 0 w 1004310"/>
                          <a:gd name="connsiteY1" fmla="*/ 321129 h 378279"/>
                          <a:gd name="connsiteX2" fmla="*/ 12246 w 1004310"/>
                          <a:gd name="connsiteY2" fmla="*/ 378279 h 378279"/>
                          <a:gd name="connsiteX3" fmla="*/ 1000124 w 1004310"/>
                          <a:gd name="connsiteY3" fmla="*/ 53069 h 378279"/>
                          <a:gd name="connsiteX4" fmla="*/ 1001486 w 1004310"/>
                          <a:gd name="connsiteY4" fmla="*/ 0 h 378279"/>
                          <a:gd name="connsiteX0" fmla="*/ 1001486 w 1005460"/>
                          <a:gd name="connsiteY0" fmla="*/ 0 h 378279"/>
                          <a:gd name="connsiteX1" fmla="*/ 0 w 1005460"/>
                          <a:gd name="connsiteY1" fmla="*/ 321129 h 378279"/>
                          <a:gd name="connsiteX2" fmla="*/ 12246 w 1005460"/>
                          <a:gd name="connsiteY2" fmla="*/ 378279 h 378279"/>
                          <a:gd name="connsiteX3" fmla="*/ 1004206 w 1005460"/>
                          <a:gd name="connsiteY3" fmla="*/ 54429 h 378279"/>
                          <a:gd name="connsiteX4" fmla="*/ 1001486 w 1005460"/>
                          <a:gd name="connsiteY4" fmla="*/ 0 h 378279"/>
                          <a:gd name="connsiteX0" fmla="*/ 1001486 w 1005460"/>
                          <a:gd name="connsiteY0" fmla="*/ 0 h 378279"/>
                          <a:gd name="connsiteX1" fmla="*/ 0 w 1005460"/>
                          <a:gd name="connsiteY1" fmla="*/ 321129 h 378279"/>
                          <a:gd name="connsiteX2" fmla="*/ 12246 w 1005460"/>
                          <a:gd name="connsiteY2" fmla="*/ 378279 h 378279"/>
                          <a:gd name="connsiteX3" fmla="*/ 1004206 w 1005460"/>
                          <a:gd name="connsiteY3" fmla="*/ 54429 h 378279"/>
                          <a:gd name="connsiteX4" fmla="*/ 1001486 w 1005460"/>
                          <a:gd name="connsiteY4" fmla="*/ 0 h 378279"/>
                          <a:gd name="connsiteX0" fmla="*/ 1001486 w 1005460"/>
                          <a:gd name="connsiteY0" fmla="*/ 0 h 378279"/>
                          <a:gd name="connsiteX1" fmla="*/ 0 w 1005460"/>
                          <a:gd name="connsiteY1" fmla="*/ 321129 h 378279"/>
                          <a:gd name="connsiteX2" fmla="*/ 12246 w 1005460"/>
                          <a:gd name="connsiteY2" fmla="*/ 378279 h 378279"/>
                          <a:gd name="connsiteX3" fmla="*/ 1004206 w 1005460"/>
                          <a:gd name="connsiteY3" fmla="*/ 54429 h 378279"/>
                          <a:gd name="connsiteX4" fmla="*/ 1001486 w 1005460"/>
                          <a:gd name="connsiteY4" fmla="*/ 0 h 378279"/>
                          <a:gd name="connsiteX0" fmla="*/ 1001486 w 1006928"/>
                          <a:gd name="connsiteY0" fmla="*/ 0 h 378279"/>
                          <a:gd name="connsiteX1" fmla="*/ 0 w 1006928"/>
                          <a:gd name="connsiteY1" fmla="*/ 321129 h 378279"/>
                          <a:gd name="connsiteX2" fmla="*/ 12246 w 1006928"/>
                          <a:gd name="connsiteY2" fmla="*/ 378279 h 378279"/>
                          <a:gd name="connsiteX3" fmla="*/ 1006928 w 1006928"/>
                          <a:gd name="connsiteY3" fmla="*/ 61232 h 378279"/>
                          <a:gd name="connsiteX4" fmla="*/ 1001486 w 1006928"/>
                          <a:gd name="connsiteY4" fmla="*/ 0 h 378279"/>
                          <a:gd name="connsiteX0" fmla="*/ 1001486 w 1006928"/>
                          <a:gd name="connsiteY0" fmla="*/ 0 h 378279"/>
                          <a:gd name="connsiteX1" fmla="*/ 0 w 1006928"/>
                          <a:gd name="connsiteY1" fmla="*/ 321129 h 378279"/>
                          <a:gd name="connsiteX2" fmla="*/ 12246 w 1006928"/>
                          <a:gd name="connsiteY2" fmla="*/ 378279 h 378279"/>
                          <a:gd name="connsiteX3" fmla="*/ 1006928 w 1006928"/>
                          <a:gd name="connsiteY3" fmla="*/ 61232 h 378279"/>
                          <a:gd name="connsiteX4" fmla="*/ 1001486 w 1006928"/>
                          <a:gd name="connsiteY4" fmla="*/ 0 h 378279"/>
                          <a:gd name="connsiteX0" fmla="*/ 1001486 w 1006928"/>
                          <a:gd name="connsiteY0" fmla="*/ 0 h 378279"/>
                          <a:gd name="connsiteX1" fmla="*/ 0 w 1006928"/>
                          <a:gd name="connsiteY1" fmla="*/ 321129 h 378279"/>
                          <a:gd name="connsiteX2" fmla="*/ 12246 w 1006928"/>
                          <a:gd name="connsiteY2" fmla="*/ 378279 h 378279"/>
                          <a:gd name="connsiteX3" fmla="*/ 1006928 w 1006928"/>
                          <a:gd name="connsiteY3" fmla="*/ 61232 h 378279"/>
                          <a:gd name="connsiteX4" fmla="*/ 1001486 w 1006928"/>
                          <a:gd name="connsiteY4" fmla="*/ 0 h 378279"/>
                          <a:gd name="connsiteX0" fmla="*/ 1001486 w 1006928"/>
                          <a:gd name="connsiteY0" fmla="*/ 0 h 366033"/>
                          <a:gd name="connsiteX1" fmla="*/ 0 w 1006928"/>
                          <a:gd name="connsiteY1" fmla="*/ 321129 h 366033"/>
                          <a:gd name="connsiteX2" fmla="*/ 61231 w 1006928"/>
                          <a:gd name="connsiteY2" fmla="*/ 366033 h 366033"/>
                          <a:gd name="connsiteX3" fmla="*/ 1006928 w 1006928"/>
                          <a:gd name="connsiteY3" fmla="*/ 61232 h 366033"/>
                          <a:gd name="connsiteX4" fmla="*/ 1001486 w 1006928"/>
                          <a:gd name="connsiteY4" fmla="*/ 0 h 366033"/>
                          <a:gd name="connsiteX0" fmla="*/ 960664 w 966106"/>
                          <a:gd name="connsiteY0" fmla="*/ 0 h 366033"/>
                          <a:gd name="connsiteX1" fmla="*/ 0 w 966106"/>
                          <a:gd name="connsiteY1" fmla="*/ 307522 h 366033"/>
                          <a:gd name="connsiteX2" fmla="*/ 20409 w 966106"/>
                          <a:gd name="connsiteY2" fmla="*/ 366033 h 366033"/>
                          <a:gd name="connsiteX3" fmla="*/ 966106 w 966106"/>
                          <a:gd name="connsiteY3" fmla="*/ 61232 h 366033"/>
                          <a:gd name="connsiteX4" fmla="*/ 960664 w 966106"/>
                          <a:gd name="connsiteY4" fmla="*/ 0 h 366033"/>
                          <a:gd name="connsiteX0" fmla="*/ 960967 w 966409"/>
                          <a:gd name="connsiteY0" fmla="*/ 0 h 366033"/>
                          <a:gd name="connsiteX1" fmla="*/ 303 w 966409"/>
                          <a:gd name="connsiteY1" fmla="*/ 307522 h 366033"/>
                          <a:gd name="connsiteX2" fmla="*/ 20712 w 966409"/>
                          <a:gd name="connsiteY2" fmla="*/ 366033 h 366033"/>
                          <a:gd name="connsiteX3" fmla="*/ 966409 w 966409"/>
                          <a:gd name="connsiteY3" fmla="*/ 61232 h 366033"/>
                          <a:gd name="connsiteX4" fmla="*/ 960967 w 966409"/>
                          <a:gd name="connsiteY4" fmla="*/ 0 h 366033"/>
                          <a:gd name="connsiteX0" fmla="*/ 961092 w 966534"/>
                          <a:gd name="connsiteY0" fmla="*/ 0 h 367394"/>
                          <a:gd name="connsiteX1" fmla="*/ 428 w 966534"/>
                          <a:gd name="connsiteY1" fmla="*/ 307522 h 367394"/>
                          <a:gd name="connsiteX2" fmla="*/ 15394 w 966534"/>
                          <a:gd name="connsiteY2" fmla="*/ 367394 h 367394"/>
                          <a:gd name="connsiteX3" fmla="*/ 966534 w 966534"/>
                          <a:gd name="connsiteY3" fmla="*/ 61232 h 367394"/>
                          <a:gd name="connsiteX4" fmla="*/ 961092 w 966534"/>
                          <a:gd name="connsiteY4" fmla="*/ 0 h 367394"/>
                          <a:gd name="connsiteX0" fmla="*/ 952454 w 957896"/>
                          <a:gd name="connsiteY0" fmla="*/ 0 h 367394"/>
                          <a:gd name="connsiteX1" fmla="*/ 1315 w 957896"/>
                          <a:gd name="connsiteY1" fmla="*/ 304801 h 367394"/>
                          <a:gd name="connsiteX2" fmla="*/ 6756 w 957896"/>
                          <a:gd name="connsiteY2" fmla="*/ 367394 h 367394"/>
                          <a:gd name="connsiteX3" fmla="*/ 957896 w 957896"/>
                          <a:gd name="connsiteY3" fmla="*/ 61232 h 367394"/>
                          <a:gd name="connsiteX4" fmla="*/ 952454 w 957896"/>
                          <a:gd name="connsiteY4" fmla="*/ 0 h 367394"/>
                          <a:gd name="connsiteX0" fmla="*/ 952454 w 957896"/>
                          <a:gd name="connsiteY0" fmla="*/ 0 h 404134"/>
                          <a:gd name="connsiteX1" fmla="*/ 1315 w 957896"/>
                          <a:gd name="connsiteY1" fmla="*/ 341541 h 404134"/>
                          <a:gd name="connsiteX2" fmla="*/ 6756 w 957896"/>
                          <a:gd name="connsiteY2" fmla="*/ 404134 h 404134"/>
                          <a:gd name="connsiteX3" fmla="*/ 957896 w 957896"/>
                          <a:gd name="connsiteY3" fmla="*/ 97972 h 404134"/>
                          <a:gd name="connsiteX4" fmla="*/ 952454 w 957896"/>
                          <a:gd name="connsiteY4" fmla="*/ 0 h 404134"/>
                          <a:gd name="connsiteX0" fmla="*/ 952454 w 957896"/>
                          <a:gd name="connsiteY0" fmla="*/ 0 h 404134"/>
                          <a:gd name="connsiteX1" fmla="*/ 1315 w 957896"/>
                          <a:gd name="connsiteY1" fmla="*/ 341541 h 404134"/>
                          <a:gd name="connsiteX2" fmla="*/ 6756 w 957896"/>
                          <a:gd name="connsiteY2" fmla="*/ 404134 h 404134"/>
                          <a:gd name="connsiteX3" fmla="*/ 957896 w 957896"/>
                          <a:gd name="connsiteY3" fmla="*/ 63954 h 404134"/>
                          <a:gd name="connsiteX4" fmla="*/ 952454 w 957896"/>
                          <a:gd name="connsiteY4" fmla="*/ 0 h 404134"/>
                          <a:gd name="connsiteX0" fmla="*/ 952454 w 959256"/>
                          <a:gd name="connsiteY0" fmla="*/ 0 h 404134"/>
                          <a:gd name="connsiteX1" fmla="*/ 1315 w 959256"/>
                          <a:gd name="connsiteY1" fmla="*/ 341541 h 404134"/>
                          <a:gd name="connsiteX2" fmla="*/ 6756 w 959256"/>
                          <a:gd name="connsiteY2" fmla="*/ 404134 h 404134"/>
                          <a:gd name="connsiteX3" fmla="*/ 959256 w 959256"/>
                          <a:gd name="connsiteY3" fmla="*/ 55790 h 404134"/>
                          <a:gd name="connsiteX4" fmla="*/ 952454 w 959256"/>
                          <a:gd name="connsiteY4" fmla="*/ 0 h 404134"/>
                          <a:gd name="connsiteX0" fmla="*/ 952454 w 959256"/>
                          <a:gd name="connsiteY0" fmla="*/ 0 h 420462"/>
                          <a:gd name="connsiteX1" fmla="*/ 1315 w 959256"/>
                          <a:gd name="connsiteY1" fmla="*/ 357869 h 420462"/>
                          <a:gd name="connsiteX2" fmla="*/ 6756 w 959256"/>
                          <a:gd name="connsiteY2" fmla="*/ 420462 h 420462"/>
                          <a:gd name="connsiteX3" fmla="*/ 959256 w 959256"/>
                          <a:gd name="connsiteY3" fmla="*/ 72118 h 420462"/>
                          <a:gd name="connsiteX4" fmla="*/ 952454 w 959256"/>
                          <a:gd name="connsiteY4" fmla="*/ 0 h 420462"/>
                          <a:gd name="connsiteX0" fmla="*/ 952454 w 959256"/>
                          <a:gd name="connsiteY0" fmla="*/ 0 h 420462"/>
                          <a:gd name="connsiteX1" fmla="*/ 1315 w 959256"/>
                          <a:gd name="connsiteY1" fmla="*/ 357869 h 420462"/>
                          <a:gd name="connsiteX2" fmla="*/ 6756 w 959256"/>
                          <a:gd name="connsiteY2" fmla="*/ 420462 h 420462"/>
                          <a:gd name="connsiteX3" fmla="*/ 959256 w 959256"/>
                          <a:gd name="connsiteY3" fmla="*/ 72118 h 420462"/>
                          <a:gd name="connsiteX4" fmla="*/ 952454 w 959256"/>
                          <a:gd name="connsiteY4" fmla="*/ 0 h 420462"/>
                          <a:gd name="connsiteX0" fmla="*/ 952454 w 959256"/>
                          <a:gd name="connsiteY0" fmla="*/ 0 h 420462"/>
                          <a:gd name="connsiteX1" fmla="*/ 1315 w 959256"/>
                          <a:gd name="connsiteY1" fmla="*/ 357869 h 420462"/>
                          <a:gd name="connsiteX2" fmla="*/ 6756 w 959256"/>
                          <a:gd name="connsiteY2" fmla="*/ 420462 h 420462"/>
                          <a:gd name="connsiteX3" fmla="*/ 959256 w 959256"/>
                          <a:gd name="connsiteY3" fmla="*/ 72118 h 420462"/>
                          <a:gd name="connsiteX4" fmla="*/ 952454 w 959256"/>
                          <a:gd name="connsiteY4" fmla="*/ 0 h 420462"/>
                          <a:gd name="connsiteX0" fmla="*/ 952454 w 959256"/>
                          <a:gd name="connsiteY0" fmla="*/ 0 h 420462"/>
                          <a:gd name="connsiteX1" fmla="*/ 1315 w 959256"/>
                          <a:gd name="connsiteY1" fmla="*/ 357869 h 420462"/>
                          <a:gd name="connsiteX2" fmla="*/ 6756 w 959256"/>
                          <a:gd name="connsiteY2" fmla="*/ 420462 h 420462"/>
                          <a:gd name="connsiteX3" fmla="*/ 959256 w 959256"/>
                          <a:gd name="connsiteY3" fmla="*/ 72118 h 420462"/>
                          <a:gd name="connsiteX4" fmla="*/ 952454 w 959256"/>
                          <a:gd name="connsiteY4" fmla="*/ 0 h 420462"/>
                          <a:gd name="connsiteX0" fmla="*/ 952454 w 959256"/>
                          <a:gd name="connsiteY0" fmla="*/ 0 h 420462"/>
                          <a:gd name="connsiteX1" fmla="*/ 1315 w 959256"/>
                          <a:gd name="connsiteY1" fmla="*/ 357869 h 420462"/>
                          <a:gd name="connsiteX2" fmla="*/ 6756 w 959256"/>
                          <a:gd name="connsiteY2" fmla="*/ 420462 h 420462"/>
                          <a:gd name="connsiteX3" fmla="*/ 959256 w 959256"/>
                          <a:gd name="connsiteY3" fmla="*/ 72118 h 420462"/>
                          <a:gd name="connsiteX4" fmla="*/ 952454 w 959256"/>
                          <a:gd name="connsiteY4" fmla="*/ 0 h 420462"/>
                          <a:gd name="connsiteX0" fmla="*/ 952454 w 959256"/>
                          <a:gd name="connsiteY0" fmla="*/ 0 h 420462"/>
                          <a:gd name="connsiteX1" fmla="*/ 1315 w 959256"/>
                          <a:gd name="connsiteY1" fmla="*/ 357869 h 420462"/>
                          <a:gd name="connsiteX2" fmla="*/ 6756 w 959256"/>
                          <a:gd name="connsiteY2" fmla="*/ 420462 h 420462"/>
                          <a:gd name="connsiteX3" fmla="*/ 959256 w 959256"/>
                          <a:gd name="connsiteY3" fmla="*/ 72118 h 420462"/>
                          <a:gd name="connsiteX4" fmla="*/ 952454 w 959256"/>
                          <a:gd name="connsiteY4" fmla="*/ 0 h 420462"/>
                          <a:gd name="connsiteX0" fmla="*/ 952454 w 959256"/>
                          <a:gd name="connsiteY0" fmla="*/ 0 h 420462"/>
                          <a:gd name="connsiteX1" fmla="*/ 1315 w 959256"/>
                          <a:gd name="connsiteY1" fmla="*/ 357869 h 420462"/>
                          <a:gd name="connsiteX2" fmla="*/ 6756 w 959256"/>
                          <a:gd name="connsiteY2" fmla="*/ 420462 h 420462"/>
                          <a:gd name="connsiteX3" fmla="*/ 959256 w 959256"/>
                          <a:gd name="connsiteY3" fmla="*/ 72118 h 420462"/>
                          <a:gd name="connsiteX4" fmla="*/ 952454 w 959256"/>
                          <a:gd name="connsiteY4" fmla="*/ 0 h 4204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59256" h="420462">
                            <a:moveTo>
                              <a:pt x="952454" y="0"/>
                            </a:moveTo>
                            <a:cubicBezTo>
                              <a:pt x="693010" y="177345"/>
                              <a:pt x="298858" y="289380"/>
                              <a:pt x="1315" y="357869"/>
                            </a:cubicBezTo>
                            <a:cubicBezTo>
                              <a:pt x="-1407" y="396423"/>
                              <a:pt x="-47" y="400958"/>
                              <a:pt x="6756" y="420462"/>
                            </a:cubicBezTo>
                            <a:cubicBezTo>
                              <a:pt x="527909" y="298452"/>
                              <a:pt x="751067" y="187324"/>
                              <a:pt x="959256" y="72118"/>
                            </a:cubicBezTo>
                            <a:cubicBezTo>
                              <a:pt x="958802" y="63047"/>
                              <a:pt x="959711" y="29483"/>
                              <a:pt x="95245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28" name="グループ化 127"/>
                      <p:cNvGrpSpPr/>
                      <p:nvPr/>
                    </p:nvGrpSpPr>
                    <p:grpSpPr>
                      <a:xfrm>
                        <a:off x="2812596" y="3324082"/>
                        <a:ext cx="1036970" cy="444496"/>
                        <a:chOff x="2812596" y="3324082"/>
                        <a:chExt cx="1036970" cy="444496"/>
                      </a:xfrm>
                    </p:grpSpPr>
                    <p:sp>
                      <p:nvSpPr>
                        <p:cNvPr id="122" name="フリーフォーム 121"/>
                        <p:cNvSpPr/>
                        <p:nvPr/>
                      </p:nvSpPr>
                      <p:spPr>
                        <a:xfrm>
                          <a:off x="2812596" y="3328307"/>
                          <a:ext cx="197305" cy="424543"/>
                        </a:xfrm>
                        <a:custGeom>
                          <a:avLst/>
                          <a:gdLst>
                            <a:gd name="connsiteX0" fmla="*/ 0 w 232683"/>
                            <a:gd name="connsiteY0" fmla="*/ 0 h 421822"/>
                            <a:gd name="connsiteX1" fmla="*/ 84365 w 232683"/>
                            <a:gd name="connsiteY1" fmla="*/ 38508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36740 w 232683"/>
                            <a:gd name="connsiteY1" fmla="*/ 389164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36740 w 232683"/>
                            <a:gd name="connsiteY1" fmla="*/ 389164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197305"/>
                            <a:gd name="connsiteY0" fmla="*/ 0 h 424543"/>
                            <a:gd name="connsiteX1" fmla="*/ 36740 w 197305"/>
                            <a:gd name="connsiteY1" fmla="*/ 389164 h 424543"/>
                            <a:gd name="connsiteX2" fmla="*/ 197305 w 197305"/>
                            <a:gd name="connsiteY2" fmla="*/ 424543 h 424543"/>
                            <a:gd name="connsiteX3" fmla="*/ 168729 w 197305"/>
                            <a:gd name="connsiteY3" fmla="*/ 9525 h 424543"/>
                            <a:gd name="connsiteX4" fmla="*/ 0 w 197305"/>
                            <a:gd name="connsiteY4" fmla="*/ 0 h 4245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97305" h="424543">
                              <a:moveTo>
                                <a:pt x="0" y="0"/>
                              </a:moveTo>
                              <a:cubicBezTo>
                                <a:pt x="12247" y="129721"/>
                                <a:pt x="76200" y="298904"/>
                                <a:pt x="36740" y="389164"/>
                              </a:cubicBezTo>
                              <a:lnTo>
                                <a:pt x="197305" y="424543"/>
                              </a:lnTo>
                              <a:lnTo>
                                <a:pt x="168729" y="952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3" name="フリーフォーム 122"/>
                        <p:cNvSpPr/>
                        <p:nvPr/>
                      </p:nvSpPr>
                      <p:spPr>
                        <a:xfrm>
                          <a:off x="2962225" y="3335092"/>
                          <a:ext cx="243568" cy="426784"/>
                        </a:xfrm>
                        <a:custGeom>
                          <a:avLst/>
                          <a:gdLst>
                            <a:gd name="connsiteX0" fmla="*/ 0 w 232683"/>
                            <a:gd name="connsiteY0" fmla="*/ 0 h 421822"/>
                            <a:gd name="connsiteX1" fmla="*/ 84365 w 232683"/>
                            <a:gd name="connsiteY1" fmla="*/ 38508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27215 w 232683"/>
                            <a:gd name="connsiteY1" fmla="*/ 40277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27215 w 232683"/>
                            <a:gd name="connsiteY1" fmla="*/ 416379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27215 w 232683"/>
                            <a:gd name="connsiteY1" fmla="*/ 416379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43568"/>
                            <a:gd name="connsiteY0" fmla="*/ 0 h 425904"/>
                            <a:gd name="connsiteX1" fmla="*/ 27215 w 243568"/>
                            <a:gd name="connsiteY1" fmla="*/ 416379 h 425904"/>
                            <a:gd name="connsiteX2" fmla="*/ 243568 w 243568"/>
                            <a:gd name="connsiteY2" fmla="*/ 425904 h 425904"/>
                            <a:gd name="connsiteX3" fmla="*/ 168729 w 243568"/>
                            <a:gd name="connsiteY3" fmla="*/ 9525 h 425904"/>
                            <a:gd name="connsiteX4" fmla="*/ 0 w 243568"/>
                            <a:gd name="connsiteY4" fmla="*/ 0 h 425904"/>
                            <a:gd name="connsiteX0" fmla="*/ 0 w 243568"/>
                            <a:gd name="connsiteY0" fmla="*/ 0 h 426784"/>
                            <a:gd name="connsiteX1" fmla="*/ 27215 w 243568"/>
                            <a:gd name="connsiteY1" fmla="*/ 416379 h 426784"/>
                            <a:gd name="connsiteX2" fmla="*/ 243568 w 243568"/>
                            <a:gd name="connsiteY2" fmla="*/ 425904 h 426784"/>
                            <a:gd name="connsiteX3" fmla="*/ 168729 w 243568"/>
                            <a:gd name="connsiteY3" fmla="*/ 9525 h 426784"/>
                            <a:gd name="connsiteX4" fmla="*/ 0 w 243568"/>
                            <a:gd name="connsiteY4" fmla="*/ 0 h 42678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43568" h="426784">
                              <a:moveTo>
                                <a:pt x="0" y="0"/>
                              </a:moveTo>
                              <a:cubicBezTo>
                                <a:pt x="9072" y="138793"/>
                                <a:pt x="63047" y="299358"/>
                                <a:pt x="27215" y="416379"/>
                              </a:cubicBezTo>
                              <a:cubicBezTo>
                                <a:pt x="83004" y="434522"/>
                                <a:pt x="171450" y="422729"/>
                                <a:pt x="243568" y="425904"/>
                              </a:cubicBezTo>
                              <a:lnTo>
                                <a:pt x="168729" y="952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4" name="フリーフォーム 123"/>
                        <p:cNvSpPr/>
                        <p:nvPr/>
                      </p:nvSpPr>
                      <p:spPr>
                        <a:xfrm>
                          <a:off x="3118380" y="3352525"/>
                          <a:ext cx="200551" cy="416053"/>
                        </a:xfrm>
                        <a:custGeom>
                          <a:avLst/>
                          <a:gdLst>
                            <a:gd name="connsiteX0" fmla="*/ 0 w 232683"/>
                            <a:gd name="connsiteY0" fmla="*/ 0 h 421822"/>
                            <a:gd name="connsiteX1" fmla="*/ 84365 w 232683"/>
                            <a:gd name="connsiteY1" fmla="*/ 38508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84365 w 232683"/>
                            <a:gd name="connsiteY1" fmla="*/ 38508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84365 w 232683"/>
                            <a:gd name="connsiteY1" fmla="*/ 38508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17715"/>
                            <a:gd name="connsiteY0" fmla="*/ 0 h 413657"/>
                            <a:gd name="connsiteX1" fmla="*/ 84365 w 217715"/>
                            <a:gd name="connsiteY1" fmla="*/ 385082 h 413657"/>
                            <a:gd name="connsiteX2" fmla="*/ 217715 w 217715"/>
                            <a:gd name="connsiteY2" fmla="*/ 413657 h 413657"/>
                            <a:gd name="connsiteX3" fmla="*/ 168729 w 217715"/>
                            <a:gd name="connsiteY3" fmla="*/ 9525 h 413657"/>
                            <a:gd name="connsiteX4" fmla="*/ 0 w 217715"/>
                            <a:gd name="connsiteY4" fmla="*/ 0 h 413657"/>
                            <a:gd name="connsiteX0" fmla="*/ 0 w 217715"/>
                            <a:gd name="connsiteY0" fmla="*/ 0 h 413657"/>
                            <a:gd name="connsiteX1" fmla="*/ 39461 w 217715"/>
                            <a:gd name="connsiteY1" fmla="*/ 402772 h 413657"/>
                            <a:gd name="connsiteX2" fmla="*/ 217715 w 217715"/>
                            <a:gd name="connsiteY2" fmla="*/ 413657 h 413657"/>
                            <a:gd name="connsiteX3" fmla="*/ 168729 w 217715"/>
                            <a:gd name="connsiteY3" fmla="*/ 9525 h 413657"/>
                            <a:gd name="connsiteX4" fmla="*/ 0 w 217715"/>
                            <a:gd name="connsiteY4" fmla="*/ 0 h 413657"/>
                            <a:gd name="connsiteX0" fmla="*/ 0 w 217715"/>
                            <a:gd name="connsiteY0" fmla="*/ 0 h 415449"/>
                            <a:gd name="connsiteX1" fmla="*/ 39461 w 217715"/>
                            <a:gd name="connsiteY1" fmla="*/ 402772 h 415449"/>
                            <a:gd name="connsiteX2" fmla="*/ 217715 w 217715"/>
                            <a:gd name="connsiteY2" fmla="*/ 413657 h 415449"/>
                            <a:gd name="connsiteX3" fmla="*/ 168729 w 217715"/>
                            <a:gd name="connsiteY3" fmla="*/ 9525 h 415449"/>
                            <a:gd name="connsiteX4" fmla="*/ 0 w 217715"/>
                            <a:gd name="connsiteY4" fmla="*/ 0 h 415449"/>
                            <a:gd name="connsiteX0" fmla="*/ 0 w 217715"/>
                            <a:gd name="connsiteY0" fmla="*/ 0 h 415449"/>
                            <a:gd name="connsiteX1" fmla="*/ 39461 w 217715"/>
                            <a:gd name="connsiteY1" fmla="*/ 402772 h 415449"/>
                            <a:gd name="connsiteX2" fmla="*/ 217715 w 217715"/>
                            <a:gd name="connsiteY2" fmla="*/ 413657 h 415449"/>
                            <a:gd name="connsiteX3" fmla="*/ 168729 w 217715"/>
                            <a:gd name="connsiteY3" fmla="*/ 9525 h 415449"/>
                            <a:gd name="connsiteX4" fmla="*/ 0 w 217715"/>
                            <a:gd name="connsiteY4" fmla="*/ 0 h 415449"/>
                            <a:gd name="connsiteX0" fmla="*/ 0 w 190762"/>
                            <a:gd name="connsiteY0" fmla="*/ 0 h 416053"/>
                            <a:gd name="connsiteX1" fmla="*/ 39461 w 190762"/>
                            <a:gd name="connsiteY1" fmla="*/ 402772 h 416053"/>
                            <a:gd name="connsiteX2" fmla="*/ 186419 w 190762"/>
                            <a:gd name="connsiteY2" fmla="*/ 415017 h 416053"/>
                            <a:gd name="connsiteX3" fmla="*/ 168729 w 190762"/>
                            <a:gd name="connsiteY3" fmla="*/ 9525 h 416053"/>
                            <a:gd name="connsiteX4" fmla="*/ 0 w 190762"/>
                            <a:gd name="connsiteY4" fmla="*/ 0 h 416053"/>
                            <a:gd name="connsiteX0" fmla="*/ 0 w 200551"/>
                            <a:gd name="connsiteY0" fmla="*/ 0 h 416053"/>
                            <a:gd name="connsiteX1" fmla="*/ 39461 w 200551"/>
                            <a:gd name="connsiteY1" fmla="*/ 402772 h 416053"/>
                            <a:gd name="connsiteX2" fmla="*/ 186419 w 200551"/>
                            <a:gd name="connsiteY2" fmla="*/ 415017 h 416053"/>
                            <a:gd name="connsiteX3" fmla="*/ 168729 w 200551"/>
                            <a:gd name="connsiteY3" fmla="*/ 9525 h 416053"/>
                            <a:gd name="connsiteX4" fmla="*/ 0 w 200551"/>
                            <a:gd name="connsiteY4" fmla="*/ 0 h 416053"/>
                            <a:gd name="connsiteX0" fmla="*/ 0 w 200551"/>
                            <a:gd name="connsiteY0" fmla="*/ 0 h 416053"/>
                            <a:gd name="connsiteX1" fmla="*/ 39461 w 200551"/>
                            <a:gd name="connsiteY1" fmla="*/ 402772 h 416053"/>
                            <a:gd name="connsiteX2" fmla="*/ 186419 w 200551"/>
                            <a:gd name="connsiteY2" fmla="*/ 415017 h 416053"/>
                            <a:gd name="connsiteX3" fmla="*/ 168729 w 200551"/>
                            <a:gd name="connsiteY3" fmla="*/ 9525 h 416053"/>
                            <a:gd name="connsiteX4" fmla="*/ 0 w 200551"/>
                            <a:gd name="connsiteY4" fmla="*/ 0 h 416053"/>
                            <a:gd name="connsiteX0" fmla="*/ 0 w 200551"/>
                            <a:gd name="connsiteY0" fmla="*/ 0 h 416053"/>
                            <a:gd name="connsiteX1" fmla="*/ 20411 w 200551"/>
                            <a:gd name="connsiteY1" fmla="*/ 402772 h 416053"/>
                            <a:gd name="connsiteX2" fmla="*/ 186419 w 200551"/>
                            <a:gd name="connsiteY2" fmla="*/ 415017 h 416053"/>
                            <a:gd name="connsiteX3" fmla="*/ 168729 w 200551"/>
                            <a:gd name="connsiteY3" fmla="*/ 9525 h 416053"/>
                            <a:gd name="connsiteX4" fmla="*/ 0 w 200551"/>
                            <a:gd name="connsiteY4" fmla="*/ 0 h 4160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0551" h="416053">
                              <a:moveTo>
                                <a:pt x="0" y="0"/>
                              </a:moveTo>
                              <a:cubicBezTo>
                                <a:pt x="13154" y="134257"/>
                                <a:pt x="57603" y="310698"/>
                                <a:pt x="20411" y="402772"/>
                              </a:cubicBezTo>
                              <a:cubicBezTo>
                                <a:pt x="59419" y="425450"/>
                                <a:pt x="150133" y="411389"/>
                                <a:pt x="186419" y="415017"/>
                              </a:cubicBezTo>
                              <a:cubicBezTo>
                                <a:pt x="197758" y="272142"/>
                                <a:pt x="218622" y="146957"/>
                                <a:pt x="168729" y="9525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5" name="フリーフォーム 124"/>
                        <p:cNvSpPr/>
                        <p:nvPr/>
                      </p:nvSpPr>
                      <p:spPr>
                        <a:xfrm>
                          <a:off x="3283860" y="3356764"/>
                          <a:ext cx="214994" cy="401411"/>
                        </a:xfrm>
                        <a:custGeom>
                          <a:avLst/>
                          <a:gdLst>
                            <a:gd name="connsiteX0" fmla="*/ 0 w 232683"/>
                            <a:gd name="connsiteY0" fmla="*/ 0 h 421822"/>
                            <a:gd name="connsiteX1" fmla="*/ 84365 w 232683"/>
                            <a:gd name="connsiteY1" fmla="*/ 38508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42183 w 232683"/>
                            <a:gd name="connsiteY1" fmla="*/ 378279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0 h 421822"/>
                            <a:gd name="connsiteX1" fmla="*/ 42183 w 232683"/>
                            <a:gd name="connsiteY1" fmla="*/ 378279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54455"/>
                            <a:gd name="connsiteY0" fmla="*/ 0 h 389165"/>
                            <a:gd name="connsiteX1" fmla="*/ 42183 w 254455"/>
                            <a:gd name="connsiteY1" fmla="*/ 378279 h 389165"/>
                            <a:gd name="connsiteX2" fmla="*/ 254455 w 254455"/>
                            <a:gd name="connsiteY2" fmla="*/ 389165 h 389165"/>
                            <a:gd name="connsiteX3" fmla="*/ 168729 w 254455"/>
                            <a:gd name="connsiteY3" fmla="*/ 9525 h 389165"/>
                            <a:gd name="connsiteX4" fmla="*/ 0 w 254455"/>
                            <a:gd name="connsiteY4" fmla="*/ 0 h 389165"/>
                            <a:gd name="connsiteX0" fmla="*/ 0 w 254455"/>
                            <a:gd name="connsiteY0" fmla="*/ 0 h 401411"/>
                            <a:gd name="connsiteX1" fmla="*/ 53068 w 254455"/>
                            <a:gd name="connsiteY1" fmla="*/ 401411 h 401411"/>
                            <a:gd name="connsiteX2" fmla="*/ 254455 w 254455"/>
                            <a:gd name="connsiteY2" fmla="*/ 389165 h 401411"/>
                            <a:gd name="connsiteX3" fmla="*/ 168729 w 254455"/>
                            <a:gd name="connsiteY3" fmla="*/ 9525 h 401411"/>
                            <a:gd name="connsiteX4" fmla="*/ 0 w 254455"/>
                            <a:gd name="connsiteY4" fmla="*/ 0 h 401411"/>
                            <a:gd name="connsiteX0" fmla="*/ 0 w 214994"/>
                            <a:gd name="connsiteY0" fmla="*/ 0 h 401411"/>
                            <a:gd name="connsiteX1" fmla="*/ 53068 w 214994"/>
                            <a:gd name="connsiteY1" fmla="*/ 401411 h 401411"/>
                            <a:gd name="connsiteX2" fmla="*/ 214994 w 214994"/>
                            <a:gd name="connsiteY2" fmla="*/ 389165 h 401411"/>
                            <a:gd name="connsiteX3" fmla="*/ 168729 w 214994"/>
                            <a:gd name="connsiteY3" fmla="*/ 9525 h 401411"/>
                            <a:gd name="connsiteX4" fmla="*/ 0 w 214994"/>
                            <a:gd name="connsiteY4" fmla="*/ 0 h 4014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14994" h="401411">
                              <a:moveTo>
                                <a:pt x="0" y="0"/>
                              </a:moveTo>
                              <a:cubicBezTo>
                                <a:pt x="14061" y="126093"/>
                                <a:pt x="17236" y="275318"/>
                                <a:pt x="53068" y="401411"/>
                              </a:cubicBezTo>
                              <a:lnTo>
                                <a:pt x="214994" y="389165"/>
                              </a:lnTo>
                              <a:lnTo>
                                <a:pt x="168729" y="952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6" name="フリーフォーム 125"/>
                        <p:cNvSpPr/>
                        <p:nvPr/>
                      </p:nvSpPr>
                      <p:spPr>
                        <a:xfrm>
                          <a:off x="3436913" y="3346617"/>
                          <a:ext cx="259898" cy="398689"/>
                        </a:xfrm>
                        <a:custGeom>
                          <a:avLst/>
                          <a:gdLst>
                            <a:gd name="connsiteX0" fmla="*/ 0 w 232683"/>
                            <a:gd name="connsiteY0" fmla="*/ 0 h 421822"/>
                            <a:gd name="connsiteX1" fmla="*/ 84365 w 232683"/>
                            <a:gd name="connsiteY1" fmla="*/ 38508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2683"/>
                            <a:gd name="connsiteY0" fmla="*/ 20411 h 442233"/>
                            <a:gd name="connsiteX1" fmla="*/ 84365 w 232683"/>
                            <a:gd name="connsiteY1" fmla="*/ 405493 h 442233"/>
                            <a:gd name="connsiteX2" fmla="*/ 232683 w 232683"/>
                            <a:gd name="connsiteY2" fmla="*/ 442233 h 442233"/>
                            <a:gd name="connsiteX3" fmla="*/ 179615 w 232683"/>
                            <a:gd name="connsiteY3" fmla="*/ 0 h 442233"/>
                            <a:gd name="connsiteX4" fmla="*/ 0 w 232683"/>
                            <a:gd name="connsiteY4" fmla="*/ 20411 h 442233"/>
                            <a:gd name="connsiteX0" fmla="*/ 0 w 247651"/>
                            <a:gd name="connsiteY0" fmla="*/ 20411 h 405493"/>
                            <a:gd name="connsiteX1" fmla="*/ 84365 w 247651"/>
                            <a:gd name="connsiteY1" fmla="*/ 405493 h 405493"/>
                            <a:gd name="connsiteX2" fmla="*/ 247651 w 247651"/>
                            <a:gd name="connsiteY2" fmla="*/ 371476 h 405493"/>
                            <a:gd name="connsiteX3" fmla="*/ 179615 w 247651"/>
                            <a:gd name="connsiteY3" fmla="*/ 0 h 405493"/>
                            <a:gd name="connsiteX4" fmla="*/ 0 w 247651"/>
                            <a:gd name="connsiteY4" fmla="*/ 20411 h 405493"/>
                            <a:gd name="connsiteX0" fmla="*/ 0 w 247651"/>
                            <a:gd name="connsiteY0" fmla="*/ 20411 h 398689"/>
                            <a:gd name="connsiteX1" fmla="*/ 50347 w 247651"/>
                            <a:gd name="connsiteY1" fmla="*/ 398689 h 398689"/>
                            <a:gd name="connsiteX2" fmla="*/ 247651 w 247651"/>
                            <a:gd name="connsiteY2" fmla="*/ 371476 h 398689"/>
                            <a:gd name="connsiteX3" fmla="*/ 179615 w 247651"/>
                            <a:gd name="connsiteY3" fmla="*/ 0 h 398689"/>
                            <a:gd name="connsiteX4" fmla="*/ 0 w 247651"/>
                            <a:gd name="connsiteY4" fmla="*/ 20411 h 398689"/>
                            <a:gd name="connsiteX0" fmla="*/ 0 w 247651"/>
                            <a:gd name="connsiteY0" fmla="*/ 20411 h 398689"/>
                            <a:gd name="connsiteX1" fmla="*/ 50347 w 247651"/>
                            <a:gd name="connsiteY1" fmla="*/ 398689 h 398689"/>
                            <a:gd name="connsiteX2" fmla="*/ 247651 w 247651"/>
                            <a:gd name="connsiteY2" fmla="*/ 371476 h 398689"/>
                            <a:gd name="connsiteX3" fmla="*/ 179615 w 247651"/>
                            <a:gd name="connsiteY3" fmla="*/ 0 h 398689"/>
                            <a:gd name="connsiteX4" fmla="*/ 0 w 247651"/>
                            <a:gd name="connsiteY4" fmla="*/ 20411 h 398689"/>
                            <a:gd name="connsiteX0" fmla="*/ 0 w 254455"/>
                            <a:gd name="connsiteY0" fmla="*/ 20411 h 398689"/>
                            <a:gd name="connsiteX1" fmla="*/ 50347 w 254455"/>
                            <a:gd name="connsiteY1" fmla="*/ 398689 h 398689"/>
                            <a:gd name="connsiteX2" fmla="*/ 254455 w 254455"/>
                            <a:gd name="connsiteY2" fmla="*/ 344262 h 398689"/>
                            <a:gd name="connsiteX3" fmla="*/ 179615 w 254455"/>
                            <a:gd name="connsiteY3" fmla="*/ 0 h 398689"/>
                            <a:gd name="connsiteX4" fmla="*/ 0 w 254455"/>
                            <a:gd name="connsiteY4" fmla="*/ 20411 h 398689"/>
                            <a:gd name="connsiteX0" fmla="*/ 0 w 259898"/>
                            <a:gd name="connsiteY0" fmla="*/ 20411 h 398689"/>
                            <a:gd name="connsiteX1" fmla="*/ 50347 w 259898"/>
                            <a:gd name="connsiteY1" fmla="*/ 398689 h 398689"/>
                            <a:gd name="connsiteX2" fmla="*/ 259898 w 259898"/>
                            <a:gd name="connsiteY2" fmla="*/ 361951 h 398689"/>
                            <a:gd name="connsiteX3" fmla="*/ 179615 w 259898"/>
                            <a:gd name="connsiteY3" fmla="*/ 0 h 398689"/>
                            <a:gd name="connsiteX4" fmla="*/ 0 w 259898"/>
                            <a:gd name="connsiteY4" fmla="*/ 20411 h 3986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59898" h="398689">
                              <a:moveTo>
                                <a:pt x="0" y="20411"/>
                              </a:moveTo>
                              <a:cubicBezTo>
                                <a:pt x="16782" y="146504"/>
                                <a:pt x="2268" y="335189"/>
                                <a:pt x="50347" y="398689"/>
                              </a:cubicBezTo>
                              <a:lnTo>
                                <a:pt x="259898" y="361951"/>
                              </a:lnTo>
                              <a:lnTo>
                                <a:pt x="179615" y="0"/>
                              </a:lnTo>
                              <a:lnTo>
                                <a:pt x="0" y="20411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7" name="フリーフォーム 126"/>
                        <p:cNvSpPr/>
                        <p:nvPr/>
                      </p:nvSpPr>
                      <p:spPr>
                        <a:xfrm>
                          <a:off x="3606907" y="3324082"/>
                          <a:ext cx="242659" cy="389163"/>
                        </a:xfrm>
                        <a:custGeom>
                          <a:avLst/>
                          <a:gdLst>
                            <a:gd name="connsiteX0" fmla="*/ 0 w 232683"/>
                            <a:gd name="connsiteY0" fmla="*/ 0 h 421822"/>
                            <a:gd name="connsiteX1" fmla="*/ 84365 w 232683"/>
                            <a:gd name="connsiteY1" fmla="*/ 385082 h 421822"/>
                            <a:gd name="connsiteX2" fmla="*/ 232683 w 232683"/>
                            <a:gd name="connsiteY2" fmla="*/ 421822 h 421822"/>
                            <a:gd name="connsiteX3" fmla="*/ 168729 w 232683"/>
                            <a:gd name="connsiteY3" fmla="*/ 9525 h 421822"/>
                            <a:gd name="connsiteX4" fmla="*/ 0 w 232683"/>
                            <a:gd name="connsiteY4" fmla="*/ 0 h 421822"/>
                            <a:gd name="connsiteX0" fmla="*/ 0 w 238126"/>
                            <a:gd name="connsiteY0" fmla="*/ 17690 h 412297"/>
                            <a:gd name="connsiteX1" fmla="*/ 89808 w 238126"/>
                            <a:gd name="connsiteY1" fmla="*/ 375557 h 412297"/>
                            <a:gd name="connsiteX2" fmla="*/ 238126 w 238126"/>
                            <a:gd name="connsiteY2" fmla="*/ 412297 h 412297"/>
                            <a:gd name="connsiteX3" fmla="*/ 174172 w 238126"/>
                            <a:gd name="connsiteY3" fmla="*/ 0 h 412297"/>
                            <a:gd name="connsiteX4" fmla="*/ 0 w 238126"/>
                            <a:gd name="connsiteY4" fmla="*/ 17690 h 412297"/>
                            <a:gd name="connsiteX0" fmla="*/ 0 w 238126"/>
                            <a:gd name="connsiteY0" fmla="*/ 28575 h 423182"/>
                            <a:gd name="connsiteX1" fmla="*/ 89808 w 238126"/>
                            <a:gd name="connsiteY1" fmla="*/ 386442 h 423182"/>
                            <a:gd name="connsiteX2" fmla="*/ 238126 w 238126"/>
                            <a:gd name="connsiteY2" fmla="*/ 423182 h 423182"/>
                            <a:gd name="connsiteX3" fmla="*/ 179615 w 238126"/>
                            <a:gd name="connsiteY3" fmla="*/ 0 h 423182"/>
                            <a:gd name="connsiteX4" fmla="*/ 0 w 238126"/>
                            <a:gd name="connsiteY4" fmla="*/ 28575 h 423182"/>
                            <a:gd name="connsiteX0" fmla="*/ 0 w 238126"/>
                            <a:gd name="connsiteY0" fmla="*/ 28575 h 423182"/>
                            <a:gd name="connsiteX1" fmla="*/ 17691 w 238126"/>
                            <a:gd name="connsiteY1" fmla="*/ 379638 h 423182"/>
                            <a:gd name="connsiteX2" fmla="*/ 238126 w 238126"/>
                            <a:gd name="connsiteY2" fmla="*/ 423182 h 423182"/>
                            <a:gd name="connsiteX3" fmla="*/ 179615 w 238126"/>
                            <a:gd name="connsiteY3" fmla="*/ 0 h 423182"/>
                            <a:gd name="connsiteX4" fmla="*/ 0 w 238126"/>
                            <a:gd name="connsiteY4" fmla="*/ 28575 h 423182"/>
                            <a:gd name="connsiteX0" fmla="*/ 0 w 216354"/>
                            <a:gd name="connsiteY0" fmla="*/ 28575 h 379638"/>
                            <a:gd name="connsiteX1" fmla="*/ 17691 w 216354"/>
                            <a:gd name="connsiteY1" fmla="*/ 379638 h 379638"/>
                            <a:gd name="connsiteX2" fmla="*/ 216354 w 216354"/>
                            <a:gd name="connsiteY2" fmla="*/ 329293 h 379638"/>
                            <a:gd name="connsiteX3" fmla="*/ 179615 w 216354"/>
                            <a:gd name="connsiteY3" fmla="*/ 0 h 379638"/>
                            <a:gd name="connsiteX4" fmla="*/ 0 w 216354"/>
                            <a:gd name="connsiteY4" fmla="*/ 28575 h 379638"/>
                            <a:gd name="connsiteX0" fmla="*/ 0 w 216354"/>
                            <a:gd name="connsiteY0" fmla="*/ 28575 h 379638"/>
                            <a:gd name="connsiteX1" fmla="*/ 17691 w 216354"/>
                            <a:gd name="connsiteY1" fmla="*/ 379638 h 379638"/>
                            <a:gd name="connsiteX2" fmla="*/ 216354 w 216354"/>
                            <a:gd name="connsiteY2" fmla="*/ 329293 h 379638"/>
                            <a:gd name="connsiteX3" fmla="*/ 179615 w 216354"/>
                            <a:gd name="connsiteY3" fmla="*/ 0 h 379638"/>
                            <a:gd name="connsiteX4" fmla="*/ 0 w 216354"/>
                            <a:gd name="connsiteY4" fmla="*/ 28575 h 379638"/>
                            <a:gd name="connsiteX0" fmla="*/ 12259 w 228613"/>
                            <a:gd name="connsiteY0" fmla="*/ 28575 h 379638"/>
                            <a:gd name="connsiteX1" fmla="*/ 29950 w 228613"/>
                            <a:gd name="connsiteY1" fmla="*/ 379638 h 379638"/>
                            <a:gd name="connsiteX2" fmla="*/ 228613 w 228613"/>
                            <a:gd name="connsiteY2" fmla="*/ 329293 h 379638"/>
                            <a:gd name="connsiteX3" fmla="*/ 191874 w 228613"/>
                            <a:gd name="connsiteY3" fmla="*/ 0 h 379638"/>
                            <a:gd name="connsiteX4" fmla="*/ 12259 w 228613"/>
                            <a:gd name="connsiteY4" fmla="*/ 28575 h 379638"/>
                            <a:gd name="connsiteX0" fmla="*/ 17882 w 234236"/>
                            <a:gd name="connsiteY0" fmla="*/ 28575 h 379638"/>
                            <a:gd name="connsiteX1" fmla="*/ 35573 w 234236"/>
                            <a:gd name="connsiteY1" fmla="*/ 379638 h 379638"/>
                            <a:gd name="connsiteX2" fmla="*/ 234236 w 234236"/>
                            <a:gd name="connsiteY2" fmla="*/ 329293 h 379638"/>
                            <a:gd name="connsiteX3" fmla="*/ 197497 w 234236"/>
                            <a:gd name="connsiteY3" fmla="*/ 0 h 379638"/>
                            <a:gd name="connsiteX4" fmla="*/ 17882 w 234236"/>
                            <a:gd name="connsiteY4" fmla="*/ 28575 h 379638"/>
                            <a:gd name="connsiteX0" fmla="*/ 17882 w 247843"/>
                            <a:gd name="connsiteY0" fmla="*/ 28575 h 379638"/>
                            <a:gd name="connsiteX1" fmla="*/ 35573 w 247843"/>
                            <a:gd name="connsiteY1" fmla="*/ 379638 h 379638"/>
                            <a:gd name="connsiteX2" fmla="*/ 247843 w 247843"/>
                            <a:gd name="connsiteY2" fmla="*/ 344261 h 379638"/>
                            <a:gd name="connsiteX3" fmla="*/ 197497 w 247843"/>
                            <a:gd name="connsiteY3" fmla="*/ 0 h 379638"/>
                            <a:gd name="connsiteX4" fmla="*/ 17882 w 247843"/>
                            <a:gd name="connsiteY4" fmla="*/ 28575 h 379638"/>
                            <a:gd name="connsiteX0" fmla="*/ 12698 w 242659"/>
                            <a:gd name="connsiteY0" fmla="*/ 28575 h 389163"/>
                            <a:gd name="connsiteX1" fmla="*/ 52160 w 242659"/>
                            <a:gd name="connsiteY1" fmla="*/ 389163 h 389163"/>
                            <a:gd name="connsiteX2" fmla="*/ 242659 w 242659"/>
                            <a:gd name="connsiteY2" fmla="*/ 344261 h 389163"/>
                            <a:gd name="connsiteX3" fmla="*/ 192313 w 242659"/>
                            <a:gd name="connsiteY3" fmla="*/ 0 h 389163"/>
                            <a:gd name="connsiteX4" fmla="*/ 12698 w 242659"/>
                            <a:gd name="connsiteY4" fmla="*/ 28575 h 3891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42659" h="389163">
                              <a:moveTo>
                                <a:pt x="12698" y="28575"/>
                              </a:moveTo>
                              <a:cubicBezTo>
                                <a:pt x="-20865" y="161925"/>
                                <a:pt x="19048" y="340177"/>
                                <a:pt x="52160" y="389163"/>
                              </a:cubicBezTo>
                              <a:lnTo>
                                <a:pt x="242659" y="344261"/>
                              </a:lnTo>
                              <a:cubicBezTo>
                                <a:pt x="201838" y="291647"/>
                                <a:pt x="204559" y="109764"/>
                                <a:pt x="192313" y="0"/>
                              </a:cubicBezTo>
                              <a:lnTo>
                                <a:pt x="12698" y="28575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21" name="フリーフォーム 120"/>
                      <p:cNvSpPr/>
                      <p:nvPr/>
                    </p:nvSpPr>
                    <p:spPr>
                      <a:xfrm>
                        <a:off x="2804434" y="3266565"/>
                        <a:ext cx="996042" cy="113454"/>
                      </a:xfrm>
                      <a:custGeom>
                        <a:avLst/>
                        <a:gdLst>
                          <a:gd name="connsiteX0" fmla="*/ 0 w 1004207"/>
                          <a:gd name="connsiteY0" fmla="*/ 0 h 91168"/>
                          <a:gd name="connsiteX1" fmla="*/ 1004207 w 1004207"/>
                          <a:gd name="connsiteY1" fmla="*/ 35378 h 91168"/>
                          <a:gd name="connsiteX2" fmla="*/ 1002846 w 1004207"/>
                          <a:gd name="connsiteY2" fmla="*/ 91168 h 91168"/>
                          <a:gd name="connsiteX3" fmla="*/ 0 w 1004207"/>
                          <a:gd name="connsiteY3" fmla="*/ 0 h 91168"/>
                          <a:gd name="connsiteX0" fmla="*/ 0 w 1004207"/>
                          <a:gd name="connsiteY0" fmla="*/ 0 h 91168"/>
                          <a:gd name="connsiteX1" fmla="*/ 1004207 w 1004207"/>
                          <a:gd name="connsiteY1" fmla="*/ 35378 h 91168"/>
                          <a:gd name="connsiteX2" fmla="*/ 1002846 w 1004207"/>
                          <a:gd name="connsiteY2" fmla="*/ 91168 h 91168"/>
                          <a:gd name="connsiteX3" fmla="*/ 126546 w 1004207"/>
                          <a:gd name="connsiteY3" fmla="*/ 12246 h 91168"/>
                          <a:gd name="connsiteX4" fmla="*/ 0 w 1004207"/>
                          <a:gd name="connsiteY4" fmla="*/ 0 h 91168"/>
                          <a:gd name="connsiteX0" fmla="*/ 0 w 1004207"/>
                          <a:gd name="connsiteY0" fmla="*/ 0 h 91168"/>
                          <a:gd name="connsiteX1" fmla="*/ 1004207 w 1004207"/>
                          <a:gd name="connsiteY1" fmla="*/ 35378 h 91168"/>
                          <a:gd name="connsiteX2" fmla="*/ 1002846 w 1004207"/>
                          <a:gd name="connsiteY2" fmla="*/ 91168 h 91168"/>
                          <a:gd name="connsiteX3" fmla="*/ 12246 w 1004207"/>
                          <a:gd name="connsiteY3" fmla="*/ 53067 h 91168"/>
                          <a:gd name="connsiteX4" fmla="*/ 0 w 1004207"/>
                          <a:gd name="connsiteY4" fmla="*/ 0 h 91168"/>
                          <a:gd name="connsiteX0" fmla="*/ 0 w 1004207"/>
                          <a:gd name="connsiteY0" fmla="*/ 0 h 91168"/>
                          <a:gd name="connsiteX1" fmla="*/ 1004207 w 1004207"/>
                          <a:gd name="connsiteY1" fmla="*/ 35378 h 91168"/>
                          <a:gd name="connsiteX2" fmla="*/ 1002846 w 1004207"/>
                          <a:gd name="connsiteY2" fmla="*/ 91168 h 91168"/>
                          <a:gd name="connsiteX3" fmla="*/ 20410 w 1004207"/>
                          <a:gd name="connsiteY3" fmla="*/ 77559 h 91168"/>
                          <a:gd name="connsiteX4" fmla="*/ 0 w 1004207"/>
                          <a:gd name="connsiteY4" fmla="*/ 0 h 91168"/>
                          <a:gd name="connsiteX0" fmla="*/ 0 w 994682"/>
                          <a:gd name="connsiteY0" fmla="*/ 0 h 65315"/>
                          <a:gd name="connsiteX1" fmla="*/ 994682 w 994682"/>
                          <a:gd name="connsiteY1" fmla="*/ 9525 h 65315"/>
                          <a:gd name="connsiteX2" fmla="*/ 993321 w 994682"/>
                          <a:gd name="connsiteY2" fmla="*/ 65315 h 65315"/>
                          <a:gd name="connsiteX3" fmla="*/ 10885 w 994682"/>
                          <a:gd name="connsiteY3" fmla="*/ 51706 h 65315"/>
                          <a:gd name="connsiteX4" fmla="*/ 0 w 994682"/>
                          <a:gd name="connsiteY4" fmla="*/ 0 h 65315"/>
                          <a:gd name="connsiteX0" fmla="*/ 0 w 994682"/>
                          <a:gd name="connsiteY0" fmla="*/ 0 h 65315"/>
                          <a:gd name="connsiteX1" fmla="*/ 994682 w 994682"/>
                          <a:gd name="connsiteY1" fmla="*/ 9525 h 65315"/>
                          <a:gd name="connsiteX2" fmla="*/ 993321 w 994682"/>
                          <a:gd name="connsiteY2" fmla="*/ 65315 h 65315"/>
                          <a:gd name="connsiteX3" fmla="*/ 1360 w 994682"/>
                          <a:gd name="connsiteY3" fmla="*/ 51706 h 65315"/>
                          <a:gd name="connsiteX4" fmla="*/ 0 w 994682"/>
                          <a:gd name="connsiteY4" fmla="*/ 0 h 65315"/>
                          <a:gd name="connsiteX0" fmla="*/ 0 w 994682"/>
                          <a:gd name="connsiteY0" fmla="*/ 0 h 70756"/>
                          <a:gd name="connsiteX1" fmla="*/ 994682 w 994682"/>
                          <a:gd name="connsiteY1" fmla="*/ 9525 h 70756"/>
                          <a:gd name="connsiteX2" fmla="*/ 993321 w 994682"/>
                          <a:gd name="connsiteY2" fmla="*/ 65315 h 70756"/>
                          <a:gd name="connsiteX3" fmla="*/ 9524 w 994682"/>
                          <a:gd name="connsiteY3" fmla="*/ 70756 h 70756"/>
                          <a:gd name="connsiteX4" fmla="*/ 0 w 994682"/>
                          <a:gd name="connsiteY4" fmla="*/ 0 h 70756"/>
                          <a:gd name="connsiteX0" fmla="*/ 0 w 996042"/>
                          <a:gd name="connsiteY0" fmla="*/ 10885 h 61231"/>
                          <a:gd name="connsiteX1" fmla="*/ 996042 w 996042"/>
                          <a:gd name="connsiteY1" fmla="*/ 0 h 61231"/>
                          <a:gd name="connsiteX2" fmla="*/ 994681 w 996042"/>
                          <a:gd name="connsiteY2" fmla="*/ 55790 h 61231"/>
                          <a:gd name="connsiteX3" fmla="*/ 10884 w 996042"/>
                          <a:gd name="connsiteY3" fmla="*/ 61231 h 61231"/>
                          <a:gd name="connsiteX4" fmla="*/ 0 w 996042"/>
                          <a:gd name="connsiteY4" fmla="*/ 10885 h 61231"/>
                          <a:gd name="connsiteX0" fmla="*/ 0 w 996042"/>
                          <a:gd name="connsiteY0" fmla="*/ 10885 h 61231"/>
                          <a:gd name="connsiteX1" fmla="*/ 996042 w 996042"/>
                          <a:gd name="connsiteY1" fmla="*/ 0 h 61231"/>
                          <a:gd name="connsiteX2" fmla="*/ 994681 w 996042"/>
                          <a:gd name="connsiteY2" fmla="*/ 55790 h 61231"/>
                          <a:gd name="connsiteX3" fmla="*/ 10884 w 996042"/>
                          <a:gd name="connsiteY3" fmla="*/ 61231 h 61231"/>
                          <a:gd name="connsiteX4" fmla="*/ 0 w 996042"/>
                          <a:gd name="connsiteY4" fmla="*/ 10885 h 61231"/>
                          <a:gd name="connsiteX0" fmla="*/ 0 w 996042"/>
                          <a:gd name="connsiteY0" fmla="*/ 10885 h 61231"/>
                          <a:gd name="connsiteX1" fmla="*/ 996042 w 996042"/>
                          <a:gd name="connsiteY1" fmla="*/ 0 h 61231"/>
                          <a:gd name="connsiteX2" fmla="*/ 994681 w 996042"/>
                          <a:gd name="connsiteY2" fmla="*/ 55790 h 61231"/>
                          <a:gd name="connsiteX3" fmla="*/ 10884 w 996042"/>
                          <a:gd name="connsiteY3" fmla="*/ 61231 h 61231"/>
                          <a:gd name="connsiteX4" fmla="*/ 0 w 996042"/>
                          <a:gd name="connsiteY4" fmla="*/ 10885 h 61231"/>
                          <a:gd name="connsiteX0" fmla="*/ 0 w 996042"/>
                          <a:gd name="connsiteY0" fmla="*/ 10885 h 80633"/>
                          <a:gd name="connsiteX1" fmla="*/ 996042 w 996042"/>
                          <a:gd name="connsiteY1" fmla="*/ 0 h 80633"/>
                          <a:gd name="connsiteX2" fmla="*/ 994681 w 996042"/>
                          <a:gd name="connsiteY2" fmla="*/ 55790 h 80633"/>
                          <a:gd name="connsiteX3" fmla="*/ 10884 w 996042"/>
                          <a:gd name="connsiteY3" fmla="*/ 61231 h 80633"/>
                          <a:gd name="connsiteX4" fmla="*/ 0 w 996042"/>
                          <a:gd name="connsiteY4" fmla="*/ 10885 h 80633"/>
                          <a:gd name="connsiteX0" fmla="*/ 0 w 996042"/>
                          <a:gd name="connsiteY0" fmla="*/ 10885 h 94230"/>
                          <a:gd name="connsiteX1" fmla="*/ 996042 w 996042"/>
                          <a:gd name="connsiteY1" fmla="*/ 0 h 94230"/>
                          <a:gd name="connsiteX2" fmla="*/ 994681 w 996042"/>
                          <a:gd name="connsiteY2" fmla="*/ 55790 h 94230"/>
                          <a:gd name="connsiteX3" fmla="*/ 10884 w 996042"/>
                          <a:gd name="connsiteY3" fmla="*/ 61231 h 94230"/>
                          <a:gd name="connsiteX4" fmla="*/ 0 w 996042"/>
                          <a:gd name="connsiteY4" fmla="*/ 10885 h 94230"/>
                          <a:gd name="connsiteX0" fmla="*/ 0 w 996042"/>
                          <a:gd name="connsiteY0" fmla="*/ 10885 h 87555"/>
                          <a:gd name="connsiteX1" fmla="*/ 996042 w 996042"/>
                          <a:gd name="connsiteY1" fmla="*/ 0 h 87555"/>
                          <a:gd name="connsiteX2" fmla="*/ 994681 w 996042"/>
                          <a:gd name="connsiteY2" fmla="*/ 55790 h 87555"/>
                          <a:gd name="connsiteX3" fmla="*/ 10884 w 996042"/>
                          <a:gd name="connsiteY3" fmla="*/ 61231 h 87555"/>
                          <a:gd name="connsiteX4" fmla="*/ 0 w 996042"/>
                          <a:gd name="connsiteY4" fmla="*/ 10885 h 87555"/>
                          <a:gd name="connsiteX0" fmla="*/ 0 w 996042"/>
                          <a:gd name="connsiteY0" fmla="*/ 10885 h 95253"/>
                          <a:gd name="connsiteX1" fmla="*/ 996042 w 996042"/>
                          <a:gd name="connsiteY1" fmla="*/ 0 h 95253"/>
                          <a:gd name="connsiteX2" fmla="*/ 994681 w 996042"/>
                          <a:gd name="connsiteY2" fmla="*/ 55790 h 95253"/>
                          <a:gd name="connsiteX3" fmla="*/ 10884 w 996042"/>
                          <a:gd name="connsiteY3" fmla="*/ 61231 h 95253"/>
                          <a:gd name="connsiteX4" fmla="*/ 0 w 996042"/>
                          <a:gd name="connsiteY4" fmla="*/ 10885 h 95253"/>
                          <a:gd name="connsiteX0" fmla="*/ 0 w 996042"/>
                          <a:gd name="connsiteY0" fmla="*/ 10885 h 95253"/>
                          <a:gd name="connsiteX1" fmla="*/ 996042 w 996042"/>
                          <a:gd name="connsiteY1" fmla="*/ 0 h 95253"/>
                          <a:gd name="connsiteX2" fmla="*/ 994681 w 996042"/>
                          <a:gd name="connsiteY2" fmla="*/ 55790 h 95253"/>
                          <a:gd name="connsiteX3" fmla="*/ 10884 w 996042"/>
                          <a:gd name="connsiteY3" fmla="*/ 61231 h 95253"/>
                          <a:gd name="connsiteX4" fmla="*/ 0 w 996042"/>
                          <a:gd name="connsiteY4" fmla="*/ 10885 h 952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96042" h="95253">
                            <a:moveTo>
                              <a:pt x="0" y="10885"/>
                            </a:moveTo>
                            <a:cubicBezTo>
                              <a:pt x="355146" y="67129"/>
                              <a:pt x="747031" y="51253"/>
                              <a:pt x="996042" y="0"/>
                            </a:cubicBezTo>
                            <a:cubicBezTo>
                              <a:pt x="995588" y="18597"/>
                              <a:pt x="995135" y="37193"/>
                              <a:pt x="994681" y="55790"/>
                            </a:cubicBezTo>
                            <a:cubicBezTo>
                              <a:pt x="683078" y="109312"/>
                              <a:pt x="280305" y="105682"/>
                              <a:pt x="10884" y="61231"/>
                            </a:cubicBezTo>
                            <a:cubicBezTo>
                              <a:pt x="10431" y="43996"/>
                              <a:pt x="453" y="28120"/>
                              <a:pt x="0" y="10885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85000"/>
                        </a:schemeClr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0" name="フローチャート: 結合子 129"/>
                      <p:cNvSpPr/>
                      <p:nvPr/>
                    </p:nvSpPr>
                    <p:spPr>
                      <a:xfrm>
                        <a:off x="3191607" y="3244510"/>
                        <a:ext cx="142871" cy="142825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0" name="フリーフォーム 149"/>
                      <p:cNvSpPr/>
                      <p:nvPr/>
                    </p:nvSpPr>
                    <p:spPr>
                      <a:xfrm>
                        <a:off x="2697802" y="3042018"/>
                        <a:ext cx="349100" cy="590250"/>
                      </a:xfrm>
                      <a:custGeom>
                        <a:avLst/>
                        <a:gdLst>
                          <a:gd name="connsiteX0" fmla="*/ 80467 w 354787"/>
                          <a:gd name="connsiteY0" fmla="*/ 0 h 599847"/>
                          <a:gd name="connsiteX1" fmla="*/ 354787 w 354787"/>
                          <a:gd name="connsiteY1" fmla="*/ 160935 h 599847"/>
                          <a:gd name="connsiteX2" fmla="*/ 318211 w 354787"/>
                          <a:gd name="connsiteY2" fmla="*/ 599847 h 599847"/>
                          <a:gd name="connsiteX3" fmla="*/ 0 w 354787"/>
                          <a:gd name="connsiteY3" fmla="*/ 599847 h 599847"/>
                          <a:gd name="connsiteX4" fmla="*/ 80467 w 354787"/>
                          <a:gd name="connsiteY4" fmla="*/ 0 h 599847"/>
                          <a:gd name="connsiteX0" fmla="*/ 80467 w 354787"/>
                          <a:gd name="connsiteY0" fmla="*/ 0 h 599847"/>
                          <a:gd name="connsiteX1" fmla="*/ 354787 w 354787"/>
                          <a:gd name="connsiteY1" fmla="*/ 160935 h 599847"/>
                          <a:gd name="connsiteX2" fmla="*/ 318211 w 354787"/>
                          <a:gd name="connsiteY2" fmla="*/ 599847 h 599847"/>
                          <a:gd name="connsiteX3" fmla="*/ 0 w 354787"/>
                          <a:gd name="connsiteY3" fmla="*/ 599847 h 599847"/>
                          <a:gd name="connsiteX4" fmla="*/ 80467 w 354787"/>
                          <a:gd name="connsiteY4" fmla="*/ 0 h 599847"/>
                          <a:gd name="connsiteX0" fmla="*/ 80467 w 354787"/>
                          <a:gd name="connsiteY0" fmla="*/ 0 h 599847"/>
                          <a:gd name="connsiteX1" fmla="*/ 354787 w 354787"/>
                          <a:gd name="connsiteY1" fmla="*/ 160935 h 599847"/>
                          <a:gd name="connsiteX2" fmla="*/ 318211 w 354787"/>
                          <a:gd name="connsiteY2" fmla="*/ 599847 h 599847"/>
                          <a:gd name="connsiteX3" fmla="*/ 0 w 354787"/>
                          <a:gd name="connsiteY3" fmla="*/ 599847 h 599847"/>
                          <a:gd name="connsiteX4" fmla="*/ 80467 w 354787"/>
                          <a:gd name="connsiteY4" fmla="*/ 0 h 599847"/>
                          <a:gd name="connsiteX0" fmla="*/ 88330 w 362650"/>
                          <a:gd name="connsiteY0" fmla="*/ 0 h 599861"/>
                          <a:gd name="connsiteX1" fmla="*/ 362650 w 362650"/>
                          <a:gd name="connsiteY1" fmla="*/ 160935 h 599861"/>
                          <a:gd name="connsiteX2" fmla="*/ 326074 w 362650"/>
                          <a:gd name="connsiteY2" fmla="*/ 599847 h 599861"/>
                          <a:gd name="connsiteX3" fmla="*/ 7863 w 362650"/>
                          <a:gd name="connsiteY3" fmla="*/ 599847 h 599861"/>
                          <a:gd name="connsiteX4" fmla="*/ 88330 w 362650"/>
                          <a:gd name="connsiteY4" fmla="*/ 0 h 599861"/>
                          <a:gd name="connsiteX0" fmla="*/ 88330 w 362650"/>
                          <a:gd name="connsiteY0" fmla="*/ 0 h 622992"/>
                          <a:gd name="connsiteX1" fmla="*/ 362650 w 362650"/>
                          <a:gd name="connsiteY1" fmla="*/ 160935 h 622992"/>
                          <a:gd name="connsiteX2" fmla="*/ 326074 w 362650"/>
                          <a:gd name="connsiteY2" fmla="*/ 599847 h 622992"/>
                          <a:gd name="connsiteX3" fmla="*/ 7863 w 362650"/>
                          <a:gd name="connsiteY3" fmla="*/ 622979 h 622992"/>
                          <a:gd name="connsiteX4" fmla="*/ 88330 w 362650"/>
                          <a:gd name="connsiteY4" fmla="*/ 0 h 622992"/>
                          <a:gd name="connsiteX0" fmla="*/ 88330 w 362650"/>
                          <a:gd name="connsiteY0" fmla="*/ 0 h 641991"/>
                          <a:gd name="connsiteX1" fmla="*/ 362650 w 362650"/>
                          <a:gd name="connsiteY1" fmla="*/ 160935 h 641991"/>
                          <a:gd name="connsiteX2" fmla="*/ 326074 w 362650"/>
                          <a:gd name="connsiteY2" fmla="*/ 599847 h 641991"/>
                          <a:gd name="connsiteX3" fmla="*/ 7863 w 362650"/>
                          <a:gd name="connsiteY3" fmla="*/ 622979 h 641991"/>
                          <a:gd name="connsiteX4" fmla="*/ 88330 w 362650"/>
                          <a:gd name="connsiteY4" fmla="*/ 0 h 641991"/>
                          <a:gd name="connsiteX0" fmla="*/ 88330 w 362650"/>
                          <a:gd name="connsiteY0" fmla="*/ 0 h 666938"/>
                          <a:gd name="connsiteX1" fmla="*/ 362650 w 362650"/>
                          <a:gd name="connsiteY1" fmla="*/ 160935 h 666938"/>
                          <a:gd name="connsiteX2" fmla="*/ 335599 w 362650"/>
                          <a:gd name="connsiteY2" fmla="*/ 662440 h 666938"/>
                          <a:gd name="connsiteX3" fmla="*/ 7863 w 362650"/>
                          <a:gd name="connsiteY3" fmla="*/ 622979 h 666938"/>
                          <a:gd name="connsiteX4" fmla="*/ 88330 w 362650"/>
                          <a:gd name="connsiteY4" fmla="*/ 0 h 666938"/>
                          <a:gd name="connsiteX0" fmla="*/ 88330 w 349043"/>
                          <a:gd name="connsiteY0" fmla="*/ 0 h 666938"/>
                          <a:gd name="connsiteX1" fmla="*/ 349043 w 349043"/>
                          <a:gd name="connsiteY1" fmla="*/ 355518 h 666938"/>
                          <a:gd name="connsiteX2" fmla="*/ 335599 w 349043"/>
                          <a:gd name="connsiteY2" fmla="*/ 662440 h 666938"/>
                          <a:gd name="connsiteX3" fmla="*/ 7863 w 349043"/>
                          <a:gd name="connsiteY3" fmla="*/ 622979 h 666938"/>
                          <a:gd name="connsiteX4" fmla="*/ 88330 w 349043"/>
                          <a:gd name="connsiteY4" fmla="*/ 0 h 666938"/>
                          <a:gd name="connsiteX0" fmla="*/ 88330 w 349100"/>
                          <a:gd name="connsiteY0" fmla="*/ 0 h 666938"/>
                          <a:gd name="connsiteX1" fmla="*/ 349043 w 349100"/>
                          <a:gd name="connsiteY1" fmla="*/ 355518 h 666938"/>
                          <a:gd name="connsiteX2" fmla="*/ 335599 w 349100"/>
                          <a:gd name="connsiteY2" fmla="*/ 662440 h 666938"/>
                          <a:gd name="connsiteX3" fmla="*/ 7863 w 349100"/>
                          <a:gd name="connsiteY3" fmla="*/ 622979 h 666938"/>
                          <a:gd name="connsiteX4" fmla="*/ 88330 w 349100"/>
                          <a:gd name="connsiteY4" fmla="*/ 0 h 6669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49100" h="666938">
                            <a:moveTo>
                              <a:pt x="88330" y="0"/>
                            </a:moveTo>
                            <a:cubicBezTo>
                              <a:pt x="164802" y="84942"/>
                              <a:pt x="352852" y="160359"/>
                              <a:pt x="349043" y="355518"/>
                            </a:cubicBezTo>
                            <a:lnTo>
                              <a:pt x="335599" y="662440"/>
                            </a:lnTo>
                            <a:cubicBezTo>
                              <a:pt x="229529" y="670151"/>
                              <a:pt x="9158" y="673779"/>
                              <a:pt x="7863" y="622979"/>
                            </a:cubicBezTo>
                            <a:cubicBezTo>
                              <a:pt x="-26547" y="625777"/>
                              <a:pt x="61508" y="199949"/>
                              <a:pt x="8833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1" name="フリーフォーム 150"/>
                      <p:cNvSpPr/>
                      <p:nvPr/>
                    </p:nvSpPr>
                    <p:spPr>
                      <a:xfrm rot="238800" flipH="1">
                        <a:off x="3512713" y="3024420"/>
                        <a:ext cx="362978" cy="624968"/>
                      </a:xfrm>
                      <a:custGeom>
                        <a:avLst/>
                        <a:gdLst>
                          <a:gd name="connsiteX0" fmla="*/ 80467 w 354787"/>
                          <a:gd name="connsiteY0" fmla="*/ 0 h 599847"/>
                          <a:gd name="connsiteX1" fmla="*/ 354787 w 354787"/>
                          <a:gd name="connsiteY1" fmla="*/ 160935 h 599847"/>
                          <a:gd name="connsiteX2" fmla="*/ 318211 w 354787"/>
                          <a:gd name="connsiteY2" fmla="*/ 599847 h 599847"/>
                          <a:gd name="connsiteX3" fmla="*/ 0 w 354787"/>
                          <a:gd name="connsiteY3" fmla="*/ 599847 h 599847"/>
                          <a:gd name="connsiteX4" fmla="*/ 80467 w 354787"/>
                          <a:gd name="connsiteY4" fmla="*/ 0 h 599847"/>
                          <a:gd name="connsiteX0" fmla="*/ 80467 w 354787"/>
                          <a:gd name="connsiteY0" fmla="*/ 0 h 599847"/>
                          <a:gd name="connsiteX1" fmla="*/ 354787 w 354787"/>
                          <a:gd name="connsiteY1" fmla="*/ 160935 h 599847"/>
                          <a:gd name="connsiteX2" fmla="*/ 318211 w 354787"/>
                          <a:gd name="connsiteY2" fmla="*/ 599847 h 599847"/>
                          <a:gd name="connsiteX3" fmla="*/ 0 w 354787"/>
                          <a:gd name="connsiteY3" fmla="*/ 599847 h 599847"/>
                          <a:gd name="connsiteX4" fmla="*/ 80467 w 354787"/>
                          <a:gd name="connsiteY4" fmla="*/ 0 h 599847"/>
                          <a:gd name="connsiteX0" fmla="*/ 80467 w 354787"/>
                          <a:gd name="connsiteY0" fmla="*/ 0 h 599847"/>
                          <a:gd name="connsiteX1" fmla="*/ 354787 w 354787"/>
                          <a:gd name="connsiteY1" fmla="*/ 160935 h 599847"/>
                          <a:gd name="connsiteX2" fmla="*/ 318211 w 354787"/>
                          <a:gd name="connsiteY2" fmla="*/ 599847 h 599847"/>
                          <a:gd name="connsiteX3" fmla="*/ 0 w 354787"/>
                          <a:gd name="connsiteY3" fmla="*/ 599847 h 599847"/>
                          <a:gd name="connsiteX4" fmla="*/ 80467 w 354787"/>
                          <a:gd name="connsiteY4" fmla="*/ 0 h 599847"/>
                          <a:gd name="connsiteX0" fmla="*/ 88330 w 362650"/>
                          <a:gd name="connsiteY0" fmla="*/ 0 h 599861"/>
                          <a:gd name="connsiteX1" fmla="*/ 362650 w 362650"/>
                          <a:gd name="connsiteY1" fmla="*/ 160935 h 599861"/>
                          <a:gd name="connsiteX2" fmla="*/ 326074 w 362650"/>
                          <a:gd name="connsiteY2" fmla="*/ 599847 h 599861"/>
                          <a:gd name="connsiteX3" fmla="*/ 7863 w 362650"/>
                          <a:gd name="connsiteY3" fmla="*/ 599847 h 599861"/>
                          <a:gd name="connsiteX4" fmla="*/ 88330 w 362650"/>
                          <a:gd name="connsiteY4" fmla="*/ 0 h 599861"/>
                          <a:gd name="connsiteX0" fmla="*/ 88330 w 362650"/>
                          <a:gd name="connsiteY0" fmla="*/ 0 h 622992"/>
                          <a:gd name="connsiteX1" fmla="*/ 362650 w 362650"/>
                          <a:gd name="connsiteY1" fmla="*/ 160935 h 622992"/>
                          <a:gd name="connsiteX2" fmla="*/ 326074 w 362650"/>
                          <a:gd name="connsiteY2" fmla="*/ 599847 h 622992"/>
                          <a:gd name="connsiteX3" fmla="*/ 7863 w 362650"/>
                          <a:gd name="connsiteY3" fmla="*/ 622979 h 622992"/>
                          <a:gd name="connsiteX4" fmla="*/ 88330 w 362650"/>
                          <a:gd name="connsiteY4" fmla="*/ 0 h 622992"/>
                          <a:gd name="connsiteX0" fmla="*/ 88330 w 362650"/>
                          <a:gd name="connsiteY0" fmla="*/ 0 h 641991"/>
                          <a:gd name="connsiteX1" fmla="*/ 362650 w 362650"/>
                          <a:gd name="connsiteY1" fmla="*/ 160935 h 641991"/>
                          <a:gd name="connsiteX2" fmla="*/ 326074 w 362650"/>
                          <a:gd name="connsiteY2" fmla="*/ 599847 h 641991"/>
                          <a:gd name="connsiteX3" fmla="*/ 7863 w 362650"/>
                          <a:gd name="connsiteY3" fmla="*/ 622979 h 641991"/>
                          <a:gd name="connsiteX4" fmla="*/ 88330 w 362650"/>
                          <a:gd name="connsiteY4" fmla="*/ 0 h 641991"/>
                          <a:gd name="connsiteX0" fmla="*/ 88330 w 362650"/>
                          <a:gd name="connsiteY0" fmla="*/ 0 h 666938"/>
                          <a:gd name="connsiteX1" fmla="*/ 362650 w 362650"/>
                          <a:gd name="connsiteY1" fmla="*/ 160935 h 666938"/>
                          <a:gd name="connsiteX2" fmla="*/ 335599 w 362650"/>
                          <a:gd name="connsiteY2" fmla="*/ 662440 h 666938"/>
                          <a:gd name="connsiteX3" fmla="*/ 7863 w 362650"/>
                          <a:gd name="connsiteY3" fmla="*/ 622979 h 666938"/>
                          <a:gd name="connsiteX4" fmla="*/ 88330 w 362650"/>
                          <a:gd name="connsiteY4" fmla="*/ 0 h 666938"/>
                          <a:gd name="connsiteX0" fmla="*/ 88330 w 349043"/>
                          <a:gd name="connsiteY0" fmla="*/ 0 h 666938"/>
                          <a:gd name="connsiteX1" fmla="*/ 349043 w 349043"/>
                          <a:gd name="connsiteY1" fmla="*/ 355518 h 666938"/>
                          <a:gd name="connsiteX2" fmla="*/ 335599 w 349043"/>
                          <a:gd name="connsiteY2" fmla="*/ 662440 h 666938"/>
                          <a:gd name="connsiteX3" fmla="*/ 7863 w 349043"/>
                          <a:gd name="connsiteY3" fmla="*/ 622979 h 666938"/>
                          <a:gd name="connsiteX4" fmla="*/ 88330 w 349043"/>
                          <a:gd name="connsiteY4" fmla="*/ 0 h 666938"/>
                          <a:gd name="connsiteX0" fmla="*/ 88330 w 349100"/>
                          <a:gd name="connsiteY0" fmla="*/ 0 h 666938"/>
                          <a:gd name="connsiteX1" fmla="*/ 349043 w 349100"/>
                          <a:gd name="connsiteY1" fmla="*/ 355518 h 666938"/>
                          <a:gd name="connsiteX2" fmla="*/ 335599 w 349100"/>
                          <a:gd name="connsiteY2" fmla="*/ 662440 h 666938"/>
                          <a:gd name="connsiteX3" fmla="*/ 7863 w 349100"/>
                          <a:gd name="connsiteY3" fmla="*/ 622979 h 666938"/>
                          <a:gd name="connsiteX4" fmla="*/ 88330 w 349100"/>
                          <a:gd name="connsiteY4" fmla="*/ 0 h 6669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49100" h="666938">
                            <a:moveTo>
                              <a:pt x="88330" y="0"/>
                            </a:moveTo>
                            <a:cubicBezTo>
                              <a:pt x="164802" y="84942"/>
                              <a:pt x="352852" y="160359"/>
                              <a:pt x="349043" y="355518"/>
                            </a:cubicBezTo>
                            <a:lnTo>
                              <a:pt x="335599" y="662440"/>
                            </a:lnTo>
                            <a:cubicBezTo>
                              <a:pt x="229529" y="670151"/>
                              <a:pt x="9158" y="673779"/>
                              <a:pt x="7863" y="622979"/>
                            </a:cubicBezTo>
                            <a:cubicBezTo>
                              <a:pt x="-26547" y="625777"/>
                              <a:pt x="61508" y="199949"/>
                              <a:pt x="88330" y="0"/>
                            </a:cubicBez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7" name="フリーフォーム 146"/>
                      <p:cNvSpPr/>
                      <p:nvPr/>
                    </p:nvSpPr>
                    <p:spPr>
                      <a:xfrm rot="20509674" flipH="1">
                        <a:off x="2620348" y="3076971"/>
                        <a:ext cx="265037" cy="580918"/>
                      </a:xfrm>
                      <a:custGeom>
                        <a:avLst/>
                        <a:gdLst>
                          <a:gd name="connsiteX0" fmla="*/ 0 w 250371"/>
                          <a:gd name="connsiteY0" fmla="*/ 136072 h 664029"/>
                          <a:gd name="connsiteX1" fmla="*/ 89807 w 250371"/>
                          <a:gd name="connsiteY1" fmla="*/ 0 h 664029"/>
                          <a:gd name="connsiteX2" fmla="*/ 250371 w 250371"/>
                          <a:gd name="connsiteY2" fmla="*/ 617764 h 664029"/>
                          <a:gd name="connsiteX3" fmla="*/ 84364 w 250371"/>
                          <a:gd name="connsiteY3" fmla="*/ 664029 h 664029"/>
                          <a:gd name="connsiteX4" fmla="*/ 0 w 250371"/>
                          <a:gd name="connsiteY4" fmla="*/ 136072 h 664029"/>
                          <a:gd name="connsiteX0" fmla="*/ 0 w 250371"/>
                          <a:gd name="connsiteY0" fmla="*/ 122465 h 650422"/>
                          <a:gd name="connsiteX1" fmla="*/ 84364 w 250371"/>
                          <a:gd name="connsiteY1" fmla="*/ 0 h 650422"/>
                          <a:gd name="connsiteX2" fmla="*/ 250371 w 250371"/>
                          <a:gd name="connsiteY2" fmla="*/ 604157 h 650422"/>
                          <a:gd name="connsiteX3" fmla="*/ 84364 w 250371"/>
                          <a:gd name="connsiteY3" fmla="*/ 650422 h 650422"/>
                          <a:gd name="connsiteX4" fmla="*/ 0 w 250371"/>
                          <a:gd name="connsiteY4" fmla="*/ 122465 h 650422"/>
                          <a:gd name="connsiteX0" fmla="*/ 0 w 250371"/>
                          <a:gd name="connsiteY0" fmla="*/ 122465 h 650422"/>
                          <a:gd name="connsiteX1" fmla="*/ 84364 w 250371"/>
                          <a:gd name="connsiteY1" fmla="*/ 0 h 650422"/>
                          <a:gd name="connsiteX2" fmla="*/ 250371 w 250371"/>
                          <a:gd name="connsiteY2" fmla="*/ 604157 h 650422"/>
                          <a:gd name="connsiteX3" fmla="*/ 84364 w 250371"/>
                          <a:gd name="connsiteY3" fmla="*/ 650422 h 650422"/>
                          <a:gd name="connsiteX4" fmla="*/ 0 w 250371"/>
                          <a:gd name="connsiteY4" fmla="*/ 122465 h 650422"/>
                          <a:gd name="connsiteX0" fmla="*/ 0 w 250371"/>
                          <a:gd name="connsiteY0" fmla="*/ 122465 h 650422"/>
                          <a:gd name="connsiteX1" fmla="*/ 84364 w 250371"/>
                          <a:gd name="connsiteY1" fmla="*/ 0 h 650422"/>
                          <a:gd name="connsiteX2" fmla="*/ 250371 w 250371"/>
                          <a:gd name="connsiteY2" fmla="*/ 604157 h 650422"/>
                          <a:gd name="connsiteX3" fmla="*/ 84364 w 250371"/>
                          <a:gd name="connsiteY3" fmla="*/ 650422 h 650422"/>
                          <a:gd name="connsiteX4" fmla="*/ 0 w 250371"/>
                          <a:gd name="connsiteY4" fmla="*/ 122465 h 650422"/>
                          <a:gd name="connsiteX0" fmla="*/ 0 w 250371"/>
                          <a:gd name="connsiteY0" fmla="*/ 122465 h 653926"/>
                          <a:gd name="connsiteX1" fmla="*/ 84364 w 250371"/>
                          <a:gd name="connsiteY1" fmla="*/ 0 h 653926"/>
                          <a:gd name="connsiteX2" fmla="*/ 250371 w 250371"/>
                          <a:gd name="connsiteY2" fmla="*/ 604157 h 653926"/>
                          <a:gd name="connsiteX3" fmla="*/ 84364 w 250371"/>
                          <a:gd name="connsiteY3" fmla="*/ 650422 h 653926"/>
                          <a:gd name="connsiteX4" fmla="*/ 0 w 250371"/>
                          <a:gd name="connsiteY4" fmla="*/ 122465 h 653926"/>
                          <a:gd name="connsiteX0" fmla="*/ 0 w 256539"/>
                          <a:gd name="connsiteY0" fmla="*/ 122465 h 653926"/>
                          <a:gd name="connsiteX1" fmla="*/ 84364 w 256539"/>
                          <a:gd name="connsiteY1" fmla="*/ 0 h 653926"/>
                          <a:gd name="connsiteX2" fmla="*/ 250371 w 256539"/>
                          <a:gd name="connsiteY2" fmla="*/ 604157 h 653926"/>
                          <a:gd name="connsiteX3" fmla="*/ 84364 w 256539"/>
                          <a:gd name="connsiteY3" fmla="*/ 650422 h 653926"/>
                          <a:gd name="connsiteX4" fmla="*/ 0 w 256539"/>
                          <a:gd name="connsiteY4" fmla="*/ 122465 h 653926"/>
                          <a:gd name="connsiteX0" fmla="*/ 0 w 256539"/>
                          <a:gd name="connsiteY0" fmla="*/ 122465 h 652717"/>
                          <a:gd name="connsiteX1" fmla="*/ 84364 w 256539"/>
                          <a:gd name="connsiteY1" fmla="*/ 0 h 652717"/>
                          <a:gd name="connsiteX2" fmla="*/ 250371 w 256539"/>
                          <a:gd name="connsiteY2" fmla="*/ 604157 h 652717"/>
                          <a:gd name="connsiteX3" fmla="*/ 19050 w 256539"/>
                          <a:gd name="connsiteY3" fmla="*/ 647700 h 652717"/>
                          <a:gd name="connsiteX4" fmla="*/ 0 w 256539"/>
                          <a:gd name="connsiteY4" fmla="*/ 122465 h 652717"/>
                          <a:gd name="connsiteX0" fmla="*/ 0 w 256539"/>
                          <a:gd name="connsiteY0" fmla="*/ 122465 h 663917"/>
                          <a:gd name="connsiteX1" fmla="*/ 84364 w 256539"/>
                          <a:gd name="connsiteY1" fmla="*/ 0 h 663917"/>
                          <a:gd name="connsiteX2" fmla="*/ 250371 w 256539"/>
                          <a:gd name="connsiteY2" fmla="*/ 604157 h 663917"/>
                          <a:gd name="connsiteX3" fmla="*/ 19050 w 256539"/>
                          <a:gd name="connsiteY3" fmla="*/ 647700 h 663917"/>
                          <a:gd name="connsiteX4" fmla="*/ 0 w 256539"/>
                          <a:gd name="connsiteY4" fmla="*/ 122465 h 663917"/>
                          <a:gd name="connsiteX0" fmla="*/ 0 w 256539"/>
                          <a:gd name="connsiteY0" fmla="*/ 122465 h 663917"/>
                          <a:gd name="connsiteX1" fmla="*/ 84364 w 256539"/>
                          <a:gd name="connsiteY1" fmla="*/ 0 h 663917"/>
                          <a:gd name="connsiteX2" fmla="*/ 250371 w 256539"/>
                          <a:gd name="connsiteY2" fmla="*/ 604157 h 663917"/>
                          <a:gd name="connsiteX3" fmla="*/ 19050 w 256539"/>
                          <a:gd name="connsiteY3" fmla="*/ 647700 h 663917"/>
                          <a:gd name="connsiteX4" fmla="*/ 0 w 256539"/>
                          <a:gd name="connsiteY4" fmla="*/ 122465 h 663917"/>
                          <a:gd name="connsiteX0" fmla="*/ 0 w 256539"/>
                          <a:gd name="connsiteY0" fmla="*/ 122465 h 663917"/>
                          <a:gd name="connsiteX1" fmla="*/ 84364 w 256539"/>
                          <a:gd name="connsiteY1" fmla="*/ 0 h 663917"/>
                          <a:gd name="connsiteX2" fmla="*/ 250371 w 256539"/>
                          <a:gd name="connsiteY2" fmla="*/ 604157 h 663917"/>
                          <a:gd name="connsiteX3" fmla="*/ 19050 w 256539"/>
                          <a:gd name="connsiteY3" fmla="*/ 647700 h 663917"/>
                          <a:gd name="connsiteX4" fmla="*/ 0 w 256539"/>
                          <a:gd name="connsiteY4" fmla="*/ 122465 h 663917"/>
                          <a:gd name="connsiteX0" fmla="*/ 0 w 256193"/>
                          <a:gd name="connsiteY0" fmla="*/ 103415 h 644867"/>
                          <a:gd name="connsiteX1" fmla="*/ 76745 w 256193"/>
                          <a:gd name="connsiteY1" fmla="*/ 0 h 644867"/>
                          <a:gd name="connsiteX2" fmla="*/ 250371 w 256193"/>
                          <a:gd name="connsiteY2" fmla="*/ 585107 h 644867"/>
                          <a:gd name="connsiteX3" fmla="*/ 19050 w 256193"/>
                          <a:gd name="connsiteY3" fmla="*/ 628650 h 644867"/>
                          <a:gd name="connsiteX4" fmla="*/ 0 w 256193"/>
                          <a:gd name="connsiteY4" fmla="*/ 103415 h 644867"/>
                          <a:gd name="connsiteX0" fmla="*/ 0 w 255982"/>
                          <a:gd name="connsiteY0" fmla="*/ 87086 h 628538"/>
                          <a:gd name="connsiteX1" fmla="*/ 71666 w 255982"/>
                          <a:gd name="connsiteY1" fmla="*/ 0 h 628538"/>
                          <a:gd name="connsiteX2" fmla="*/ 250371 w 255982"/>
                          <a:gd name="connsiteY2" fmla="*/ 568778 h 628538"/>
                          <a:gd name="connsiteX3" fmla="*/ 19050 w 255982"/>
                          <a:gd name="connsiteY3" fmla="*/ 612321 h 628538"/>
                          <a:gd name="connsiteX4" fmla="*/ 0 w 255982"/>
                          <a:gd name="connsiteY4" fmla="*/ 87086 h 628538"/>
                          <a:gd name="connsiteX0" fmla="*/ 18468 w 274450"/>
                          <a:gd name="connsiteY0" fmla="*/ 87086 h 614985"/>
                          <a:gd name="connsiteX1" fmla="*/ 90134 w 274450"/>
                          <a:gd name="connsiteY1" fmla="*/ 0 h 614985"/>
                          <a:gd name="connsiteX2" fmla="*/ 268839 w 274450"/>
                          <a:gd name="connsiteY2" fmla="*/ 568778 h 614985"/>
                          <a:gd name="connsiteX3" fmla="*/ 9582 w 274450"/>
                          <a:gd name="connsiteY3" fmla="*/ 582385 h 614985"/>
                          <a:gd name="connsiteX4" fmla="*/ 18468 w 274450"/>
                          <a:gd name="connsiteY4" fmla="*/ 87086 h 614985"/>
                          <a:gd name="connsiteX0" fmla="*/ 20628 w 276610"/>
                          <a:gd name="connsiteY0" fmla="*/ 87086 h 627044"/>
                          <a:gd name="connsiteX1" fmla="*/ 92294 w 276610"/>
                          <a:gd name="connsiteY1" fmla="*/ 0 h 627044"/>
                          <a:gd name="connsiteX2" fmla="*/ 270999 w 276610"/>
                          <a:gd name="connsiteY2" fmla="*/ 568778 h 627044"/>
                          <a:gd name="connsiteX3" fmla="*/ 9202 w 276610"/>
                          <a:gd name="connsiteY3" fmla="*/ 609600 h 627044"/>
                          <a:gd name="connsiteX4" fmla="*/ 20628 w 276610"/>
                          <a:gd name="connsiteY4" fmla="*/ 87086 h 627044"/>
                          <a:gd name="connsiteX0" fmla="*/ 20628 w 276630"/>
                          <a:gd name="connsiteY0" fmla="*/ 17976 h 557934"/>
                          <a:gd name="connsiteX1" fmla="*/ 92790 w 276630"/>
                          <a:gd name="connsiteY1" fmla="*/ 2323 h 557934"/>
                          <a:gd name="connsiteX2" fmla="*/ 270999 w 276630"/>
                          <a:gd name="connsiteY2" fmla="*/ 499668 h 557934"/>
                          <a:gd name="connsiteX3" fmla="*/ 9202 w 276630"/>
                          <a:gd name="connsiteY3" fmla="*/ 540490 h 557934"/>
                          <a:gd name="connsiteX4" fmla="*/ 20628 w 276630"/>
                          <a:gd name="connsiteY4" fmla="*/ 17976 h 557934"/>
                          <a:gd name="connsiteX0" fmla="*/ 20628 w 276409"/>
                          <a:gd name="connsiteY0" fmla="*/ 14467 h 554425"/>
                          <a:gd name="connsiteX1" fmla="*/ 87099 w 276409"/>
                          <a:gd name="connsiteY1" fmla="*/ 15138 h 554425"/>
                          <a:gd name="connsiteX2" fmla="*/ 270999 w 276409"/>
                          <a:gd name="connsiteY2" fmla="*/ 496159 h 554425"/>
                          <a:gd name="connsiteX3" fmla="*/ 9202 w 276409"/>
                          <a:gd name="connsiteY3" fmla="*/ 536981 h 554425"/>
                          <a:gd name="connsiteX4" fmla="*/ 20628 w 276409"/>
                          <a:gd name="connsiteY4" fmla="*/ 14467 h 554425"/>
                          <a:gd name="connsiteX0" fmla="*/ 20628 w 183685"/>
                          <a:gd name="connsiteY0" fmla="*/ 14467 h 603410"/>
                          <a:gd name="connsiteX1" fmla="*/ 87099 w 183685"/>
                          <a:gd name="connsiteY1" fmla="*/ 15138 h 603410"/>
                          <a:gd name="connsiteX2" fmla="*/ 167889 w 183685"/>
                          <a:gd name="connsiteY2" fmla="*/ 569663 h 603410"/>
                          <a:gd name="connsiteX3" fmla="*/ 9202 w 183685"/>
                          <a:gd name="connsiteY3" fmla="*/ 536981 h 603410"/>
                          <a:gd name="connsiteX4" fmla="*/ 20628 w 183685"/>
                          <a:gd name="connsiteY4" fmla="*/ 14467 h 603410"/>
                          <a:gd name="connsiteX0" fmla="*/ 20628 w 233741"/>
                          <a:gd name="connsiteY0" fmla="*/ 14467 h 564340"/>
                          <a:gd name="connsiteX1" fmla="*/ 87099 w 233741"/>
                          <a:gd name="connsiteY1" fmla="*/ 15138 h 564340"/>
                          <a:gd name="connsiteX2" fmla="*/ 225947 w 233741"/>
                          <a:gd name="connsiteY2" fmla="*/ 514870 h 564340"/>
                          <a:gd name="connsiteX3" fmla="*/ 9202 w 233741"/>
                          <a:gd name="connsiteY3" fmla="*/ 536981 h 564340"/>
                          <a:gd name="connsiteX4" fmla="*/ 20628 w 233741"/>
                          <a:gd name="connsiteY4" fmla="*/ 14467 h 564340"/>
                          <a:gd name="connsiteX0" fmla="*/ 0 w 213113"/>
                          <a:gd name="connsiteY0" fmla="*/ 14467 h 567819"/>
                          <a:gd name="connsiteX1" fmla="*/ 66471 w 213113"/>
                          <a:gd name="connsiteY1" fmla="*/ 15138 h 567819"/>
                          <a:gd name="connsiteX2" fmla="*/ 205319 w 213113"/>
                          <a:gd name="connsiteY2" fmla="*/ 514870 h 567819"/>
                          <a:gd name="connsiteX3" fmla="*/ 47165 w 213113"/>
                          <a:gd name="connsiteY3" fmla="*/ 545014 h 567819"/>
                          <a:gd name="connsiteX4" fmla="*/ 0 w 213113"/>
                          <a:gd name="connsiteY4" fmla="*/ 14467 h 567819"/>
                          <a:gd name="connsiteX0" fmla="*/ 2330 w 215443"/>
                          <a:gd name="connsiteY0" fmla="*/ 14467 h 567819"/>
                          <a:gd name="connsiteX1" fmla="*/ 68801 w 215443"/>
                          <a:gd name="connsiteY1" fmla="*/ 15138 h 567819"/>
                          <a:gd name="connsiteX2" fmla="*/ 207649 w 215443"/>
                          <a:gd name="connsiteY2" fmla="*/ 514870 h 567819"/>
                          <a:gd name="connsiteX3" fmla="*/ 49495 w 215443"/>
                          <a:gd name="connsiteY3" fmla="*/ 545014 h 567819"/>
                          <a:gd name="connsiteX4" fmla="*/ 2330 w 215443"/>
                          <a:gd name="connsiteY4" fmla="*/ 14467 h 567819"/>
                          <a:gd name="connsiteX0" fmla="*/ 0 w 213113"/>
                          <a:gd name="connsiteY0" fmla="*/ 14467 h 567819"/>
                          <a:gd name="connsiteX1" fmla="*/ 66471 w 213113"/>
                          <a:gd name="connsiteY1" fmla="*/ 15138 h 567819"/>
                          <a:gd name="connsiteX2" fmla="*/ 205319 w 213113"/>
                          <a:gd name="connsiteY2" fmla="*/ 514870 h 567819"/>
                          <a:gd name="connsiteX3" fmla="*/ 47165 w 213113"/>
                          <a:gd name="connsiteY3" fmla="*/ 545014 h 567819"/>
                          <a:gd name="connsiteX4" fmla="*/ 0 w 213113"/>
                          <a:gd name="connsiteY4" fmla="*/ 14467 h 567819"/>
                          <a:gd name="connsiteX0" fmla="*/ 0 w 213113"/>
                          <a:gd name="connsiteY0" fmla="*/ 14467 h 569831"/>
                          <a:gd name="connsiteX1" fmla="*/ 66471 w 213113"/>
                          <a:gd name="connsiteY1" fmla="*/ 15138 h 569831"/>
                          <a:gd name="connsiteX2" fmla="*/ 205319 w 213113"/>
                          <a:gd name="connsiteY2" fmla="*/ 514870 h 569831"/>
                          <a:gd name="connsiteX3" fmla="*/ 35101 w 213113"/>
                          <a:gd name="connsiteY3" fmla="*/ 549258 h 569831"/>
                          <a:gd name="connsiteX4" fmla="*/ 0 w 213113"/>
                          <a:gd name="connsiteY4" fmla="*/ 14467 h 569831"/>
                          <a:gd name="connsiteX0" fmla="*/ 0 w 213113"/>
                          <a:gd name="connsiteY0" fmla="*/ 18517 h 573881"/>
                          <a:gd name="connsiteX1" fmla="*/ 66471 w 213113"/>
                          <a:gd name="connsiteY1" fmla="*/ 19188 h 573881"/>
                          <a:gd name="connsiteX2" fmla="*/ 205319 w 213113"/>
                          <a:gd name="connsiteY2" fmla="*/ 518920 h 573881"/>
                          <a:gd name="connsiteX3" fmla="*/ 35101 w 213113"/>
                          <a:gd name="connsiteY3" fmla="*/ 553308 h 573881"/>
                          <a:gd name="connsiteX4" fmla="*/ 0 w 213113"/>
                          <a:gd name="connsiteY4" fmla="*/ 18517 h 573881"/>
                          <a:gd name="connsiteX0" fmla="*/ 0 w 213113"/>
                          <a:gd name="connsiteY0" fmla="*/ 16185 h 571549"/>
                          <a:gd name="connsiteX1" fmla="*/ 66471 w 213113"/>
                          <a:gd name="connsiteY1" fmla="*/ 16856 h 571549"/>
                          <a:gd name="connsiteX2" fmla="*/ 205319 w 213113"/>
                          <a:gd name="connsiteY2" fmla="*/ 516588 h 571549"/>
                          <a:gd name="connsiteX3" fmla="*/ 35101 w 213113"/>
                          <a:gd name="connsiteY3" fmla="*/ 550976 h 571549"/>
                          <a:gd name="connsiteX4" fmla="*/ 0 w 213113"/>
                          <a:gd name="connsiteY4" fmla="*/ 16185 h 571549"/>
                          <a:gd name="connsiteX0" fmla="*/ 0 w 213113"/>
                          <a:gd name="connsiteY0" fmla="*/ 1606 h 556970"/>
                          <a:gd name="connsiteX1" fmla="*/ 66471 w 213113"/>
                          <a:gd name="connsiteY1" fmla="*/ 2277 h 556970"/>
                          <a:gd name="connsiteX2" fmla="*/ 205319 w 213113"/>
                          <a:gd name="connsiteY2" fmla="*/ 502009 h 556970"/>
                          <a:gd name="connsiteX3" fmla="*/ 35101 w 213113"/>
                          <a:gd name="connsiteY3" fmla="*/ 536397 h 556970"/>
                          <a:gd name="connsiteX4" fmla="*/ 0 w 213113"/>
                          <a:gd name="connsiteY4" fmla="*/ 1606 h 556970"/>
                          <a:gd name="connsiteX0" fmla="*/ 0 w 216225"/>
                          <a:gd name="connsiteY0" fmla="*/ 198 h 578814"/>
                          <a:gd name="connsiteX1" fmla="*/ 69583 w 216225"/>
                          <a:gd name="connsiteY1" fmla="*/ 24121 h 578814"/>
                          <a:gd name="connsiteX2" fmla="*/ 208431 w 216225"/>
                          <a:gd name="connsiteY2" fmla="*/ 523853 h 578814"/>
                          <a:gd name="connsiteX3" fmla="*/ 38213 w 216225"/>
                          <a:gd name="connsiteY3" fmla="*/ 558241 h 578814"/>
                          <a:gd name="connsiteX4" fmla="*/ 0 w 216225"/>
                          <a:gd name="connsiteY4" fmla="*/ 198 h 578814"/>
                          <a:gd name="connsiteX0" fmla="*/ 0 w 215719"/>
                          <a:gd name="connsiteY0" fmla="*/ 182 h 578798"/>
                          <a:gd name="connsiteX1" fmla="*/ 62345 w 215719"/>
                          <a:gd name="connsiteY1" fmla="*/ 26651 h 578798"/>
                          <a:gd name="connsiteX2" fmla="*/ 208431 w 215719"/>
                          <a:gd name="connsiteY2" fmla="*/ 523837 h 578798"/>
                          <a:gd name="connsiteX3" fmla="*/ 38213 w 215719"/>
                          <a:gd name="connsiteY3" fmla="*/ 558225 h 578798"/>
                          <a:gd name="connsiteX4" fmla="*/ 0 w 215719"/>
                          <a:gd name="connsiteY4" fmla="*/ 182 h 578798"/>
                          <a:gd name="connsiteX0" fmla="*/ 0 w 239236"/>
                          <a:gd name="connsiteY0" fmla="*/ 182 h 582549"/>
                          <a:gd name="connsiteX1" fmla="*/ 62345 w 239236"/>
                          <a:gd name="connsiteY1" fmla="*/ 26651 h 582549"/>
                          <a:gd name="connsiteX2" fmla="*/ 233297 w 239236"/>
                          <a:gd name="connsiteY2" fmla="*/ 530844 h 582549"/>
                          <a:gd name="connsiteX3" fmla="*/ 38213 w 239236"/>
                          <a:gd name="connsiteY3" fmla="*/ 558225 h 582549"/>
                          <a:gd name="connsiteX4" fmla="*/ 0 w 239236"/>
                          <a:gd name="connsiteY4" fmla="*/ 182 h 582549"/>
                          <a:gd name="connsiteX0" fmla="*/ 0 w 247325"/>
                          <a:gd name="connsiteY0" fmla="*/ 182 h 580918"/>
                          <a:gd name="connsiteX1" fmla="*/ 62345 w 247325"/>
                          <a:gd name="connsiteY1" fmla="*/ 26651 h 580918"/>
                          <a:gd name="connsiteX2" fmla="*/ 241742 w 247325"/>
                          <a:gd name="connsiteY2" fmla="*/ 527873 h 580918"/>
                          <a:gd name="connsiteX3" fmla="*/ 38213 w 247325"/>
                          <a:gd name="connsiteY3" fmla="*/ 558225 h 580918"/>
                          <a:gd name="connsiteX4" fmla="*/ 0 w 247325"/>
                          <a:gd name="connsiteY4" fmla="*/ 182 h 5809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47325" h="580918">
                            <a:moveTo>
                              <a:pt x="0" y="182"/>
                            </a:moveTo>
                            <a:cubicBezTo>
                              <a:pt x="9084" y="-2438"/>
                              <a:pt x="27445" y="24207"/>
                              <a:pt x="62345" y="26651"/>
                            </a:cubicBezTo>
                            <a:cubicBezTo>
                              <a:pt x="163946" y="214430"/>
                              <a:pt x="273492" y="440787"/>
                              <a:pt x="241742" y="527873"/>
                            </a:cubicBezTo>
                            <a:cubicBezTo>
                              <a:pt x="202734" y="614053"/>
                              <a:pt x="104435" y="572739"/>
                              <a:pt x="38213" y="558225"/>
                            </a:cubicBezTo>
                            <a:cubicBezTo>
                              <a:pt x="1988" y="509177"/>
                              <a:pt x="6350" y="175260"/>
                              <a:pt x="0" y="182"/>
                            </a:cubicBez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5" name="フリーフォーム 144"/>
                      <p:cNvSpPr/>
                      <p:nvPr/>
                    </p:nvSpPr>
                    <p:spPr>
                      <a:xfrm>
                        <a:off x="3782786" y="2922814"/>
                        <a:ext cx="256539" cy="663917"/>
                      </a:xfrm>
                      <a:custGeom>
                        <a:avLst/>
                        <a:gdLst>
                          <a:gd name="connsiteX0" fmla="*/ 0 w 250371"/>
                          <a:gd name="connsiteY0" fmla="*/ 136072 h 664029"/>
                          <a:gd name="connsiteX1" fmla="*/ 89807 w 250371"/>
                          <a:gd name="connsiteY1" fmla="*/ 0 h 664029"/>
                          <a:gd name="connsiteX2" fmla="*/ 250371 w 250371"/>
                          <a:gd name="connsiteY2" fmla="*/ 617764 h 664029"/>
                          <a:gd name="connsiteX3" fmla="*/ 84364 w 250371"/>
                          <a:gd name="connsiteY3" fmla="*/ 664029 h 664029"/>
                          <a:gd name="connsiteX4" fmla="*/ 0 w 250371"/>
                          <a:gd name="connsiteY4" fmla="*/ 136072 h 664029"/>
                          <a:gd name="connsiteX0" fmla="*/ 0 w 250371"/>
                          <a:gd name="connsiteY0" fmla="*/ 122465 h 650422"/>
                          <a:gd name="connsiteX1" fmla="*/ 84364 w 250371"/>
                          <a:gd name="connsiteY1" fmla="*/ 0 h 650422"/>
                          <a:gd name="connsiteX2" fmla="*/ 250371 w 250371"/>
                          <a:gd name="connsiteY2" fmla="*/ 604157 h 650422"/>
                          <a:gd name="connsiteX3" fmla="*/ 84364 w 250371"/>
                          <a:gd name="connsiteY3" fmla="*/ 650422 h 650422"/>
                          <a:gd name="connsiteX4" fmla="*/ 0 w 250371"/>
                          <a:gd name="connsiteY4" fmla="*/ 122465 h 650422"/>
                          <a:gd name="connsiteX0" fmla="*/ 0 w 250371"/>
                          <a:gd name="connsiteY0" fmla="*/ 122465 h 650422"/>
                          <a:gd name="connsiteX1" fmla="*/ 84364 w 250371"/>
                          <a:gd name="connsiteY1" fmla="*/ 0 h 650422"/>
                          <a:gd name="connsiteX2" fmla="*/ 250371 w 250371"/>
                          <a:gd name="connsiteY2" fmla="*/ 604157 h 650422"/>
                          <a:gd name="connsiteX3" fmla="*/ 84364 w 250371"/>
                          <a:gd name="connsiteY3" fmla="*/ 650422 h 650422"/>
                          <a:gd name="connsiteX4" fmla="*/ 0 w 250371"/>
                          <a:gd name="connsiteY4" fmla="*/ 122465 h 650422"/>
                          <a:gd name="connsiteX0" fmla="*/ 0 w 250371"/>
                          <a:gd name="connsiteY0" fmla="*/ 122465 h 650422"/>
                          <a:gd name="connsiteX1" fmla="*/ 84364 w 250371"/>
                          <a:gd name="connsiteY1" fmla="*/ 0 h 650422"/>
                          <a:gd name="connsiteX2" fmla="*/ 250371 w 250371"/>
                          <a:gd name="connsiteY2" fmla="*/ 604157 h 650422"/>
                          <a:gd name="connsiteX3" fmla="*/ 84364 w 250371"/>
                          <a:gd name="connsiteY3" fmla="*/ 650422 h 650422"/>
                          <a:gd name="connsiteX4" fmla="*/ 0 w 250371"/>
                          <a:gd name="connsiteY4" fmla="*/ 122465 h 650422"/>
                          <a:gd name="connsiteX0" fmla="*/ 0 w 250371"/>
                          <a:gd name="connsiteY0" fmla="*/ 122465 h 653926"/>
                          <a:gd name="connsiteX1" fmla="*/ 84364 w 250371"/>
                          <a:gd name="connsiteY1" fmla="*/ 0 h 653926"/>
                          <a:gd name="connsiteX2" fmla="*/ 250371 w 250371"/>
                          <a:gd name="connsiteY2" fmla="*/ 604157 h 653926"/>
                          <a:gd name="connsiteX3" fmla="*/ 84364 w 250371"/>
                          <a:gd name="connsiteY3" fmla="*/ 650422 h 653926"/>
                          <a:gd name="connsiteX4" fmla="*/ 0 w 250371"/>
                          <a:gd name="connsiteY4" fmla="*/ 122465 h 653926"/>
                          <a:gd name="connsiteX0" fmla="*/ 0 w 256539"/>
                          <a:gd name="connsiteY0" fmla="*/ 122465 h 653926"/>
                          <a:gd name="connsiteX1" fmla="*/ 84364 w 256539"/>
                          <a:gd name="connsiteY1" fmla="*/ 0 h 653926"/>
                          <a:gd name="connsiteX2" fmla="*/ 250371 w 256539"/>
                          <a:gd name="connsiteY2" fmla="*/ 604157 h 653926"/>
                          <a:gd name="connsiteX3" fmla="*/ 84364 w 256539"/>
                          <a:gd name="connsiteY3" fmla="*/ 650422 h 653926"/>
                          <a:gd name="connsiteX4" fmla="*/ 0 w 256539"/>
                          <a:gd name="connsiteY4" fmla="*/ 122465 h 653926"/>
                          <a:gd name="connsiteX0" fmla="*/ 0 w 256539"/>
                          <a:gd name="connsiteY0" fmla="*/ 122465 h 652717"/>
                          <a:gd name="connsiteX1" fmla="*/ 84364 w 256539"/>
                          <a:gd name="connsiteY1" fmla="*/ 0 h 652717"/>
                          <a:gd name="connsiteX2" fmla="*/ 250371 w 256539"/>
                          <a:gd name="connsiteY2" fmla="*/ 604157 h 652717"/>
                          <a:gd name="connsiteX3" fmla="*/ 19050 w 256539"/>
                          <a:gd name="connsiteY3" fmla="*/ 647700 h 652717"/>
                          <a:gd name="connsiteX4" fmla="*/ 0 w 256539"/>
                          <a:gd name="connsiteY4" fmla="*/ 122465 h 652717"/>
                          <a:gd name="connsiteX0" fmla="*/ 0 w 256539"/>
                          <a:gd name="connsiteY0" fmla="*/ 122465 h 663917"/>
                          <a:gd name="connsiteX1" fmla="*/ 84364 w 256539"/>
                          <a:gd name="connsiteY1" fmla="*/ 0 h 663917"/>
                          <a:gd name="connsiteX2" fmla="*/ 250371 w 256539"/>
                          <a:gd name="connsiteY2" fmla="*/ 604157 h 663917"/>
                          <a:gd name="connsiteX3" fmla="*/ 19050 w 256539"/>
                          <a:gd name="connsiteY3" fmla="*/ 647700 h 663917"/>
                          <a:gd name="connsiteX4" fmla="*/ 0 w 256539"/>
                          <a:gd name="connsiteY4" fmla="*/ 122465 h 663917"/>
                          <a:gd name="connsiteX0" fmla="*/ 0 w 256539"/>
                          <a:gd name="connsiteY0" fmla="*/ 122465 h 663917"/>
                          <a:gd name="connsiteX1" fmla="*/ 84364 w 256539"/>
                          <a:gd name="connsiteY1" fmla="*/ 0 h 663917"/>
                          <a:gd name="connsiteX2" fmla="*/ 250371 w 256539"/>
                          <a:gd name="connsiteY2" fmla="*/ 604157 h 663917"/>
                          <a:gd name="connsiteX3" fmla="*/ 19050 w 256539"/>
                          <a:gd name="connsiteY3" fmla="*/ 647700 h 663917"/>
                          <a:gd name="connsiteX4" fmla="*/ 0 w 256539"/>
                          <a:gd name="connsiteY4" fmla="*/ 122465 h 663917"/>
                          <a:gd name="connsiteX0" fmla="*/ 0 w 256539"/>
                          <a:gd name="connsiteY0" fmla="*/ 122465 h 663917"/>
                          <a:gd name="connsiteX1" fmla="*/ 84364 w 256539"/>
                          <a:gd name="connsiteY1" fmla="*/ 0 h 663917"/>
                          <a:gd name="connsiteX2" fmla="*/ 250371 w 256539"/>
                          <a:gd name="connsiteY2" fmla="*/ 604157 h 663917"/>
                          <a:gd name="connsiteX3" fmla="*/ 19050 w 256539"/>
                          <a:gd name="connsiteY3" fmla="*/ 647700 h 663917"/>
                          <a:gd name="connsiteX4" fmla="*/ 0 w 256539"/>
                          <a:gd name="connsiteY4" fmla="*/ 122465 h 6639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56539" h="663917">
                            <a:moveTo>
                              <a:pt x="0" y="122465"/>
                            </a:moveTo>
                            <a:cubicBezTo>
                              <a:pt x="28121" y="81643"/>
                              <a:pt x="45357" y="19051"/>
                              <a:pt x="84364" y="0"/>
                            </a:cubicBezTo>
                            <a:cubicBezTo>
                              <a:pt x="185965" y="187779"/>
                              <a:pt x="282121" y="517071"/>
                              <a:pt x="250371" y="604157"/>
                            </a:cubicBezTo>
                            <a:cubicBezTo>
                              <a:pt x="211363" y="690337"/>
                              <a:pt x="85272" y="662214"/>
                              <a:pt x="19050" y="647700"/>
                            </a:cubicBezTo>
                            <a:cubicBezTo>
                              <a:pt x="-9071" y="581479"/>
                              <a:pt x="6350" y="297543"/>
                              <a:pt x="0" y="122465"/>
                            </a:cubicBez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9" name="正方形/長方形 128"/>
                      <p:cNvSpPr/>
                      <p:nvPr/>
                    </p:nvSpPr>
                    <p:spPr>
                      <a:xfrm>
                        <a:off x="3454984" y="3359926"/>
                        <a:ext cx="29367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91440" tIns="45720" rIns="91440" bIns="45720">
                        <a:spAutoFit/>
                      </a:bodyPr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ja-JP" sz="1600" b="1" i="0" u="none" strike="noStrike" kern="1200" cap="none" spc="0" normalizeH="0" baseline="0" noProof="0" dirty="0" smtClean="0">
                            <a:ln w="9525">
                              <a:solidFill>
                                <a:prstClr val="black"/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rPr>
                          <a:t>P</a:t>
                        </a:r>
                        <a:endParaRPr kumimoji="0" lang="ja-JP" altLang="en-US" sz="1600" b="1" i="0" u="none" strike="noStrike" kern="1200" cap="none" spc="0" normalizeH="0" baseline="0" noProof="0" dirty="0">
                          <a:ln w="9525">
                            <a:solidFill>
                              <a:prstClr val="black"/>
                            </a:solidFill>
                            <a:prstDash val="solid"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5" name="フリーフォーム 114"/>
                      <p:cNvSpPr/>
                      <p:nvPr/>
                    </p:nvSpPr>
                    <p:spPr>
                      <a:xfrm>
                        <a:off x="3841905" y="2797974"/>
                        <a:ext cx="515257" cy="827314"/>
                      </a:xfrm>
                      <a:custGeom>
                        <a:avLst/>
                        <a:gdLst>
                          <a:gd name="connsiteX0" fmla="*/ 0 w 515257"/>
                          <a:gd name="connsiteY0" fmla="*/ 74386 h 827314"/>
                          <a:gd name="connsiteX1" fmla="*/ 370114 w 515257"/>
                          <a:gd name="connsiteY1" fmla="*/ 0 h 827314"/>
                          <a:gd name="connsiteX2" fmla="*/ 515257 w 515257"/>
                          <a:gd name="connsiteY2" fmla="*/ 756557 h 827314"/>
                          <a:gd name="connsiteX3" fmla="*/ 166914 w 515257"/>
                          <a:gd name="connsiteY3" fmla="*/ 827314 h 827314"/>
                          <a:gd name="connsiteX4" fmla="*/ 0 w 515257"/>
                          <a:gd name="connsiteY4" fmla="*/ 74386 h 827314"/>
                          <a:gd name="connsiteX0" fmla="*/ 0 w 515257"/>
                          <a:gd name="connsiteY0" fmla="*/ 74386 h 827314"/>
                          <a:gd name="connsiteX1" fmla="*/ 370114 w 515257"/>
                          <a:gd name="connsiteY1" fmla="*/ 0 h 827314"/>
                          <a:gd name="connsiteX2" fmla="*/ 515257 w 515257"/>
                          <a:gd name="connsiteY2" fmla="*/ 756557 h 827314"/>
                          <a:gd name="connsiteX3" fmla="*/ 166914 w 515257"/>
                          <a:gd name="connsiteY3" fmla="*/ 827314 h 827314"/>
                          <a:gd name="connsiteX4" fmla="*/ 0 w 515257"/>
                          <a:gd name="connsiteY4" fmla="*/ 74386 h 827314"/>
                          <a:gd name="connsiteX0" fmla="*/ 0 w 515257"/>
                          <a:gd name="connsiteY0" fmla="*/ 74386 h 827314"/>
                          <a:gd name="connsiteX1" fmla="*/ 370114 w 515257"/>
                          <a:gd name="connsiteY1" fmla="*/ 0 h 827314"/>
                          <a:gd name="connsiteX2" fmla="*/ 515257 w 515257"/>
                          <a:gd name="connsiteY2" fmla="*/ 756557 h 827314"/>
                          <a:gd name="connsiteX3" fmla="*/ 166914 w 515257"/>
                          <a:gd name="connsiteY3" fmla="*/ 827314 h 827314"/>
                          <a:gd name="connsiteX4" fmla="*/ 0 w 515257"/>
                          <a:gd name="connsiteY4" fmla="*/ 74386 h 827314"/>
                          <a:gd name="connsiteX0" fmla="*/ 0 w 515257"/>
                          <a:gd name="connsiteY0" fmla="*/ 74386 h 827314"/>
                          <a:gd name="connsiteX1" fmla="*/ 370114 w 515257"/>
                          <a:gd name="connsiteY1" fmla="*/ 0 h 827314"/>
                          <a:gd name="connsiteX2" fmla="*/ 515257 w 515257"/>
                          <a:gd name="connsiteY2" fmla="*/ 756557 h 827314"/>
                          <a:gd name="connsiteX3" fmla="*/ 166914 w 515257"/>
                          <a:gd name="connsiteY3" fmla="*/ 827314 h 827314"/>
                          <a:gd name="connsiteX4" fmla="*/ 0 w 515257"/>
                          <a:gd name="connsiteY4" fmla="*/ 74386 h 827314"/>
                          <a:gd name="connsiteX0" fmla="*/ 0 w 515257"/>
                          <a:gd name="connsiteY0" fmla="*/ 74386 h 827314"/>
                          <a:gd name="connsiteX1" fmla="*/ 370114 w 515257"/>
                          <a:gd name="connsiteY1" fmla="*/ 0 h 827314"/>
                          <a:gd name="connsiteX2" fmla="*/ 515257 w 515257"/>
                          <a:gd name="connsiteY2" fmla="*/ 756557 h 827314"/>
                          <a:gd name="connsiteX3" fmla="*/ 166914 w 515257"/>
                          <a:gd name="connsiteY3" fmla="*/ 827314 h 827314"/>
                          <a:gd name="connsiteX4" fmla="*/ 0 w 515257"/>
                          <a:gd name="connsiteY4" fmla="*/ 74386 h 827314"/>
                          <a:gd name="connsiteX0" fmla="*/ 0 w 515257"/>
                          <a:gd name="connsiteY0" fmla="*/ 74386 h 827314"/>
                          <a:gd name="connsiteX1" fmla="*/ 370114 w 515257"/>
                          <a:gd name="connsiteY1" fmla="*/ 0 h 827314"/>
                          <a:gd name="connsiteX2" fmla="*/ 515257 w 515257"/>
                          <a:gd name="connsiteY2" fmla="*/ 756557 h 827314"/>
                          <a:gd name="connsiteX3" fmla="*/ 166914 w 515257"/>
                          <a:gd name="connsiteY3" fmla="*/ 827314 h 827314"/>
                          <a:gd name="connsiteX4" fmla="*/ 0 w 515257"/>
                          <a:gd name="connsiteY4" fmla="*/ 74386 h 827314"/>
                          <a:gd name="connsiteX0" fmla="*/ 0 w 515257"/>
                          <a:gd name="connsiteY0" fmla="*/ 74386 h 827314"/>
                          <a:gd name="connsiteX1" fmla="*/ 370114 w 515257"/>
                          <a:gd name="connsiteY1" fmla="*/ 0 h 827314"/>
                          <a:gd name="connsiteX2" fmla="*/ 515257 w 515257"/>
                          <a:gd name="connsiteY2" fmla="*/ 756557 h 827314"/>
                          <a:gd name="connsiteX3" fmla="*/ 166914 w 515257"/>
                          <a:gd name="connsiteY3" fmla="*/ 827314 h 827314"/>
                          <a:gd name="connsiteX4" fmla="*/ 0 w 515257"/>
                          <a:gd name="connsiteY4" fmla="*/ 74386 h 8273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5257" h="827314">
                            <a:moveTo>
                              <a:pt x="0" y="74386"/>
                            </a:moveTo>
                            <a:cubicBezTo>
                              <a:pt x="105228" y="62291"/>
                              <a:pt x="246743" y="44752"/>
                              <a:pt x="370114" y="0"/>
                            </a:cubicBezTo>
                            <a:cubicBezTo>
                              <a:pt x="418495" y="252186"/>
                              <a:pt x="490462" y="546100"/>
                              <a:pt x="515257" y="756557"/>
                            </a:cubicBezTo>
                            <a:cubicBezTo>
                              <a:pt x="399143" y="780143"/>
                              <a:pt x="293914" y="818242"/>
                              <a:pt x="166914" y="827314"/>
                            </a:cubicBezTo>
                            <a:cubicBezTo>
                              <a:pt x="94948" y="656166"/>
                              <a:pt x="30238" y="285448"/>
                              <a:pt x="0" y="74386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6" name="フリーフォーム 115"/>
                      <p:cNvSpPr/>
                      <p:nvPr/>
                    </p:nvSpPr>
                    <p:spPr>
                      <a:xfrm>
                        <a:off x="3969363" y="3031539"/>
                        <a:ext cx="295398" cy="488971"/>
                      </a:xfrm>
                      <a:custGeom>
                        <a:avLst/>
                        <a:gdLst>
                          <a:gd name="connsiteX0" fmla="*/ 0 w 288471"/>
                          <a:gd name="connsiteY0" fmla="*/ 34471 h 464457"/>
                          <a:gd name="connsiteX1" fmla="*/ 188685 w 288471"/>
                          <a:gd name="connsiteY1" fmla="*/ 0 h 464457"/>
                          <a:gd name="connsiteX2" fmla="*/ 288471 w 288471"/>
                          <a:gd name="connsiteY2" fmla="*/ 439057 h 464457"/>
                          <a:gd name="connsiteX3" fmla="*/ 92528 w 288471"/>
                          <a:gd name="connsiteY3" fmla="*/ 464457 h 464457"/>
                          <a:gd name="connsiteX4" fmla="*/ 0 w 288471"/>
                          <a:gd name="connsiteY4" fmla="*/ 34471 h 464457"/>
                          <a:gd name="connsiteX0" fmla="*/ 0 w 288471"/>
                          <a:gd name="connsiteY0" fmla="*/ 34471 h 497114"/>
                          <a:gd name="connsiteX1" fmla="*/ 188685 w 288471"/>
                          <a:gd name="connsiteY1" fmla="*/ 0 h 497114"/>
                          <a:gd name="connsiteX2" fmla="*/ 288471 w 288471"/>
                          <a:gd name="connsiteY2" fmla="*/ 439057 h 497114"/>
                          <a:gd name="connsiteX3" fmla="*/ 94343 w 288471"/>
                          <a:gd name="connsiteY3" fmla="*/ 497114 h 497114"/>
                          <a:gd name="connsiteX4" fmla="*/ 0 w 288471"/>
                          <a:gd name="connsiteY4" fmla="*/ 34471 h 497114"/>
                          <a:gd name="connsiteX0" fmla="*/ 0 w 288471"/>
                          <a:gd name="connsiteY0" fmla="*/ 34471 h 477157"/>
                          <a:gd name="connsiteX1" fmla="*/ 188685 w 288471"/>
                          <a:gd name="connsiteY1" fmla="*/ 0 h 477157"/>
                          <a:gd name="connsiteX2" fmla="*/ 288471 w 288471"/>
                          <a:gd name="connsiteY2" fmla="*/ 439057 h 477157"/>
                          <a:gd name="connsiteX3" fmla="*/ 94343 w 288471"/>
                          <a:gd name="connsiteY3" fmla="*/ 477157 h 477157"/>
                          <a:gd name="connsiteX4" fmla="*/ 0 w 288471"/>
                          <a:gd name="connsiteY4" fmla="*/ 34471 h 477157"/>
                          <a:gd name="connsiteX0" fmla="*/ 0 w 288471"/>
                          <a:gd name="connsiteY0" fmla="*/ 34471 h 489919"/>
                          <a:gd name="connsiteX1" fmla="*/ 188685 w 288471"/>
                          <a:gd name="connsiteY1" fmla="*/ 0 h 489919"/>
                          <a:gd name="connsiteX2" fmla="*/ 288471 w 288471"/>
                          <a:gd name="connsiteY2" fmla="*/ 439057 h 489919"/>
                          <a:gd name="connsiteX3" fmla="*/ 94343 w 288471"/>
                          <a:gd name="connsiteY3" fmla="*/ 477157 h 489919"/>
                          <a:gd name="connsiteX4" fmla="*/ 0 w 288471"/>
                          <a:gd name="connsiteY4" fmla="*/ 34471 h 489919"/>
                          <a:gd name="connsiteX0" fmla="*/ 0 w 288471"/>
                          <a:gd name="connsiteY0" fmla="*/ 34471 h 489919"/>
                          <a:gd name="connsiteX1" fmla="*/ 188685 w 288471"/>
                          <a:gd name="connsiteY1" fmla="*/ 0 h 489919"/>
                          <a:gd name="connsiteX2" fmla="*/ 288471 w 288471"/>
                          <a:gd name="connsiteY2" fmla="*/ 439057 h 489919"/>
                          <a:gd name="connsiteX3" fmla="*/ 94343 w 288471"/>
                          <a:gd name="connsiteY3" fmla="*/ 477157 h 489919"/>
                          <a:gd name="connsiteX4" fmla="*/ 0 w 288471"/>
                          <a:gd name="connsiteY4" fmla="*/ 34471 h 489919"/>
                          <a:gd name="connsiteX0" fmla="*/ 0 w 288471"/>
                          <a:gd name="connsiteY0" fmla="*/ 34471 h 494421"/>
                          <a:gd name="connsiteX1" fmla="*/ 188685 w 288471"/>
                          <a:gd name="connsiteY1" fmla="*/ 0 h 494421"/>
                          <a:gd name="connsiteX2" fmla="*/ 288471 w 288471"/>
                          <a:gd name="connsiteY2" fmla="*/ 439057 h 494421"/>
                          <a:gd name="connsiteX3" fmla="*/ 94343 w 288471"/>
                          <a:gd name="connsiteY3" fmla="*/ 477157 h 494421"/>
                          <a:gd name="connsiteX4" fmla="*/ 0 w 288471"/>
                          <a:gd name="connsiteY4" fmla="*/ 34471 h 494421"/>
                          <a:gd name="connsiteX0" fmla="*/ 0 w 291727"/>
                          <a:gd name="connsiteY0" fmla="*/ 34471 h 494421"/>
                          <a:gd name="connsiteX1" fmla="*/ 188685 w 291727"/>
                          <a:gd name="connsiteY1" fmla="*/ 0 h 494421"/>
                          <a:gd name="connsiteX2" fmla="*/ 288471 w 291727"/>
                          <a:gd name="connsiteY2" fmla="*/ 439057 h 494421"/>
                          <a:gd name="connsiteX3" fmla="*/ 94343 w 291727"/>
                          <a:gd name="connsiteY3" fmla="*/ 477157 h 494421"/>
                          <a:gd name="connsiteX4" fmla="*/ 0 w 291727"/>
                          <a:gd name="connsiteY4" fmla="*/ 34471 h 494421"/>
                          <a:gd name="connsiteX0" fmla="*/ 0 w 291727"/>
                          <a:gd name="connsiteY0" fmla="*/ 34471 h 492480"/>
                          <a:gd name="connsiteX1" fmla="*/ 188685 w 291727"/>
                          <a:gd name="connsiteY1" fmla="*/ 0 h 492480"/>
                          <a:gd name="connsiteX2" fmla="*/ 288471 w 291727"/>
                          <a:gd name="connsiteY2" fmla="*/ 439057 h 492480"/>
                          <a:gd name="connsiteX3" fmla="*/ 94343 w 291727"/>
                          <a:gd name="connsiteY3" fmla="*/ 477157 h 492480"/>
                          <a:gd name="connsiteX4" fmla="*/ 0 w 291727"/>
                          <a:gd name="connsiteY4" fmla="*/ 34471 h 492480"/>
                          <a:gd name="connsiteX0" fmla="*/ 0 w 291727"/>
                          <a:gd name="connsiteY0" fmla="*/ 34471 h 487025"/>
                          <a:gd name="connsiteX1" fmla="*/ 188685 w 291727"/>
                          <a:gd name="connsiteY1" fmla="*/ 0 h 487025"/>
                          <a:gd name="connsiteX2" fmla="*/ 288471 w 291727"/>
                          <a:gd name="connsiteY2" fmla="*/ 439057 h 487025"/>
                          <a:gd name="connsiteX3" fmla="*/ 94343 w 291727"/>
                          <a:gd name="connsiteY3" fmla="*/ 477157 h 487025"/>
                          <a:gd name="connsiteX4" fmla="*/ 0 w 291727"/>
                          <a:gd name="connsiteY4" fmla="*/ 34471 h 487025"/>
                          <a:gd name="connsiteX0" fmla="*/ 0 w 291727"/>
                          <a:gd name="connsiteY0" fmla="*/ 34471 h 487025"/>
                          <a:gd name="connsiteX1" fmla="*/ 188685 w 291727"/>
                          <a:gd name="connsiteY1" fmla="*/ 0 h 487025"/>
                          <a:gd name="connsiteX2" fmla="*/ 288471 w 291727"/>
                          <a:gd name="connsiteY2" fmla="*/ 439057 h 487025"/>
                          <a:gd name="connsiteX3" fmla="*/ 94343 w 291727"/>
                          <a:gd name="connsiteY3" fmla="*/ 477157 h 487025"/>
                          <a:gd name="connsiteX4" fmla="*/ 0 w 291727"/>
                          <a:gd name="connsiteY4" fmla="*/ 34471 h 487025"/>
                          <a:gd name="connsiteX0" fmla="*/ 3923 w 295650"/>
                          <a:gd name="connsiteY0" fmla="*/ 34471 h 487025"/>
                          <a:gd name="connsiteX1" fmla="*/ 192608 w 295650"/>
                          <a:gd name="connsiteY1" fmla="*/ 0 h 487025"/>
                          <a:gd name="connsiteX2" fmla="*/ 292394 w 295650"/>
                          <a:gd name="connsiteY2" fmla="*/ 439057 h 487025"/>
                          <a:gd name="connsiteX3" fmla="*/ 98266 w 295650"/>
                          <a:gd name="connsiteY3" fmla="*/ 477157 h 487025"/>
                          <a:gd name="connsiteX4" fmla="*/ 3923 w 295650"/>
                          <a:gd name="connsiteY4" fmla="*/ 34471 h 487025"/>
                          <a:gd name="connsiteX0" fmla="*/ 3923 w 295650"/>
                          <a:gd name="connsiteY0" fmla="*/ 34471 h 487025"/>
                          <a:gd name="connsiteX1" fmla="*/ 192608 w 295650"/>
                          <a:gd name="connsiteY1" fmla="*/ 0 h 487025"/>
                          <a:gd name="connsiteX2" fmla="*/ 292394 w 295650"/>
                          <a:gd name="connsiteY2" fmla="*/ 439057 h 487025"/>
                          <a:gd name="connsiteX3" fmla="*/ 98266 w 295650"/>
                          <a:gd name="connsiteY3" fmla="*/ 477157 h 487025"/>
                          <a:gd name="connsiteX4" fmla="*/ 3923 w 295650"/>
                          <a:gd name="connsiteY4" fmla="*/ 34471 h 487025"/>
                          <a:gd name="connsiteX0" fmla="*/ 3923 w 295650"/>
                          <a:gd name="connsiteY0" fmla="*/ 36417 h 488971"/>
                          <a:gd name="connsiteX1" fmla="*/ 192608 w 295650"/>
                          <a:gd name="connsiteY1" fmla="*/ 1946 h 488971"/>
                          <a:gd name="connsiteX2" fmla="*/ 292394 w 295650"/>
                          <a:gd name="connsiteY2" fmla="*/ 441003 h 488971"/>
                          <a:gd name="connsiteX3" fmla="*/ 98266 w 295650"/>
                          <a:gd name="connsiteY3" fmla="*/ 479103 h 488971"/>
                          <a:gd name="connsiteX4" fmla="*/ 3923 w 295650"/>
                          <a:gd name="connsiteY4" fmla="*/ 36417 h 488971"/>
                          <a:gd name="connsiteX0" fmla="*/ 3923 w 295398"/>
                          <a:gd name="connsiteY0" fmla="*/ 36417 h 488971"/>
                          <a:gd name="connsiteX1" fmla="*/ 192608 w 295398"/>
                          <a:gd name="connsiteY1" fmla="*/ 1946 h 488971"/>
                          <a:gd name="connsiteX2" fmla="*/ 292394 w 295398"/>
                          <a:gd name="connsiteY2" fmla="*/ 441003 h 488971"/>
                          <a:gd name="connsiteX3" fmla="*/ 98266 w 295398"/>
                          <a:gd name="connsiteY3" fmla="*/ 479103 h 488971"/>
                          <a:gd name="connsiteX4" fmla="*/ 3923 w 295398"/>
                          <a:gd name="connsiteY4" fmla="*/ 36417 h 4889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5398" h="488971">
                            <a:moveTo>
                              <a:pt x="3923" y="36417"/>
                            </a:moveTo>
                            <a:cubicBezTo>
                              <a:pt x="19646" y="14042"/>
                              <a:pt x="156927" y="-6521"/>
                              <a:pt x="192608" y="1946"/>
                            </a:cubicBezTo>
                            <a:cubicBezTo>
                              <a:pt x="216798" y="24926"/>
                              <a:pt x="313561" y="416208"/>
                              <a:pt x="292394" y="441003"/>
                            </a:cubicBezTo>
                            <a:cubicBezTo>
                              <a:pt x="276671" y="471846"/>
                              <a:pt x="113989" y="506318"/>
                              <a:pt x="98266" y="479103"/>
                            </a:cubicBezTo>
                            <a:cubicBezTo>
                              <a:pt x="65004" y="465797"/>
                              <a:pt x="-19058" y="67865"/>
                              <a:pt x="3923" y="36417"/>
                            </a:cubicBezTo>
                            <a:close/>
                          </a:path>
                        </a:pathLst>
                      </a:custGeom>
                      <a:solidFill>
                        <a:srgbClr val="FF5050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7" name="フリーフォーム 116"/>
                      <p:cNvSpPr/>
                      <p:nvPr/>
                    </p:nvSpPr>
                    <p:spPr>
                      <a:xfrm>
                        <a:off x="3927930" y="2720035"/>
                        <a:ext cx="214598" cy="227127"/>
                      </a:xfrm>
                      <a:custGeom>
                        <a:avLst/>
                        <a:gdLst>
                          <a:gd name="connsiteX0" fmla="*/ 0 w 214086"/>
                          <a:gd name="connsiteY0" fmla="*/ 92529 h 174172"/>
                          <a:gd name="connsiteX1" fmla="*/ 212271 w 214086"/>
                          <a:gd name="connsiteY1" fmla="*/ 0 h 174172"/>
                          <a:gd name="connsiteX2" fmla="*/ 185057 w 214086"/>
                          <a:gd name="connsiteY2" fmla="*/ 68943 h 174172"/>
                          <a:gd name="connsiteX3" fmla="*/ 214086 w 214086"/>
                          <a:gd name="connsiteY3" fmla="*/ 145143 h 174172"/>
                          <a:gd name="connsiteX4" fmla="*/ 63500 w 214086"/>
                          <a:gd name="connsiteY4" fmla="*/ 174172 h 174172"/>
                          <a:gd name="connsiteX5" fmla="*/ 70757 w 214086"/>
                          <a:gd name="connsiteY5" fmla="*/ 99786 h 174172"/>
                          <a:gd name="connsiteX6" fmla="*/ 0 w 214086"/>
                          <a:gd name="connsiteY6" fmla="*/ 92529 h 174172"/>
                          <a:gd name="connsiteX0" fmla="*/ 0 w 214086"/>
                          <a:gd name="connsiteY0" fmla="*/ 92529 h 176034"/>
                          <a:gd name="connsiteX1" fmla="*/ 212271 w 214086"/>
                          <a:gd name="connsiteY1" fmla="*/ 0 h 176034"/>
                          <a:gd name="connsiteX2" fmla="*/ 185057 w 214086"/>
                          <a:gd name="connsiteY2" fmla="*/ 68943 h 176034"/>
                          <a:gd name="connsiteX3" fmla="*/ 214086 w 214086"/>
                          <a:gd name="connsiteY3" fmla="*/ 145143 h 176034"/>
                          <a:gd name="connsiteX4" fmla="*/ 63500 w 214086"/>
                          <a:gd name="connsiteY4" fmla="*/ 174172 h 176034"/>
                          <a:gd name="connsiteX5" fmla="*/ 70757 w 214086"/>
                          <a:gd name="connsiteY5" fmla="*/ 99786 h 176034"/>
                          <a:gd name="connsiteX6" fmla="*/ 0 w 214086"/>
                          <a:gd name="connsiteY6" fmla="*/ 92529 h 176034"/>
                          <a:gd name="connsiteX0" fmla="*/ 0 w 214086"/>
                          <a:gd name="connsiteY0" fmla="*/ 92529 h 176034"/>
                          <a:gd name="connsiteX1" fmla="*/ 212271 w 214086"/>
                          <a:gd name="connsiteY1" fmla="*/ 0 h 176034"/>
                          <a:gd name="connsiteX2" fmla="*/ 185057 w 214086"/>
                          <a:gd name="connsiteY2" fmla="*/ 68943 h 176034"/>
                          <a:gd name="connsiteX3" fmla="*/ 214086 w 214086"/>
                          <a:gd name="connsiteY3" fmla="*/ 145143 h 176034"/>
                          <a:gd name="connsiteX4" fmla="*/ 63500 w 214086"/>
                          <a:gd name="connsiteY4" fmla="*/ 174172 h 176034"/>
                          <a:gd name="connsiteX5" fmla="*/ 70757 w 214086"/>
                          <a:gd name="connsiteY5" fmla="*/ 99786 h 176034"/>
                          <a:gd name="connsiteX6" fmla="*/ 0 w 214086"/>
                          <a:gd name="connsiteY6" fmla="*/ 92529 h 176034"/>
                          <a:gd name="connsiteX0" fmla="*/ 0 w 214086"/>
                          <a:gd name="connsiteY0" fmla="*/ 92529 h 195510"/>
                          <a:gd name="connsiteX1" fmla="*/ 212271 w 214086"/>
                          <a:gd name="connsiteY1" fmla="*/ 0 h 195510"/>
                          <a:gd name="connsiteX2" fmla="*/ 185057 w 214086"/>
                          <a:gd name="connsiteY2" fmla="*/ 68943 h 195510"/>
                          <a:gd name="connsiteX3" fmla="*/ 214086 w 214086"/>
                          <a:gd name="connsiteY3" fmla="*/ 145143 h 195510"/>
                          <a:gd name="connsiteX4" fmla="*/ 63500 w 214086"/>
                          <a:gd name="connsiteY4" fmla="*/ 174172 h 195510"/>
                          <a:gd name="connsiteX5" fmla="*/ 70757 w 214086"/>
                          <a:gd name="connsiteY5" fmla="*/ 99786 h 195510"/>
                          <a:gd name="connsiteX6" fmla="*/ 0 w 214086"/>
                          <a:gd name="connsiteY6" fmla="*/ 92529 h 195510"/>
                          <a:gd name="connsiteX0" fmla="*/ 0 w 214086"/>
                          <a:gd name="connsiteY0" fmla="*/ 92529 h 195510"/>
                          <a:gd name="connsiteX1" fmla="*/ 212271 w 214086"/>
                          <a:gd name="connsiteY1" fmla="*/ 0 h 195510"/>
                          <a:gd name="connsiteX2" fmla="*/ 185057 w 214086"/>
                          <a:gd name="connsiteY2" fmla="*/ 68943 h 195510"/>
                          <a:gd name="connsiteX3" fmla="*/ 214086 w 214086"/>
                          <a:gd name="connsiteY3" fmla="*/ 145143 h 195510"/>
                          <a:gd name="connsiteX4" fmla="*/ 63500 w 214086"/>
                          <a:gd name="connsiteY4" fmla="*/ 174172 h 195510"/>
                          <a:gd name="connsiteX5" fmla="*/ 70757 w 214086"/>
                          <a:gd name="connsiteY5" fmla="*/ 99786 h 195510"/>
                          <a:gd name="connsiteX6" fmla="*/ 0 w 214086"/>
                          <a:gd name="connsiteY6" fmla="*/ 92529 h 195510"/>
                          <a:gd name="connsiteX0" fmla="*/ 0 w 214086"/>
                          <a:gd name="connsiteY0" fmla="*/ 92529 h 191561"/>
                          <a:gd name="connsiteX1" fmla="*/ 212271 w 214086"/>
                          <a:gd name="connsiteY1" fmla="*/ 0 h 191561"/>
                          <a:gd name="connsiteX2" fmla="*/ 185057 w 214086"/>
                          <a:gd name="connsiteY2" fmla="*/ 68943 h 191561"/>
                          <a:gd name="connsiteX3" fmla="*/ 214086 w 214086"/>
                          <a:gd name="connsiteY3" fmla="*/ 145143 h 191561"/>
                          <a:gd name="connsiteX4" fmla="*/ 63500 w 214086"/>
                          <a:gd name="connsiteY4" fmla="*/ 174172 h 191561"/>
                          <a:gd name="connsiteX5" fmla="*/ 70757 w 214086"/>
                          <a:gd name="connsiteY5" fmla="*/ 99786 h 191561"/>
                          <a:gd name="connsiteX6" fmla="*/ 0 w 214086"/>
                          <a:gd name="connsiteY6" fmla="*/ 92529 h 191561"/>
                          <a:gd name="connsiteX0" fmla="*/ 0 w 216815"/>
                          <a:gd name="connsiteY0" fmla="*/ 92529 h 191561"/>
                          <a:gd name="connsiteX1" fmla="*/ 212271 w 216815"/>
                          <a:gd name="connsiteY1" fmla="*/ 0 h 191561"/>
                          <a:gd name="connsiteX2" fmla="*/ 185057 w 216815"/>
                          <a:gd name="connsiteY2" fmla="*/ 68943 h 191561"/>
                          <a:gd name="connsiteX3" fmla="*/ 214086 w 216815"/>
                          <a:gd name="connsiteY3" fmla="*/ 145143 h 191561"/>
                          <a:gd name="connsiteX4" fmla="*/ 63500 w 216815"/>
                          <a:gd name="connsiteY4" fmla="*/ 174172 h 191561"/>
                          <a:gd name="connsiteX5" fmla="*/ 70757 w 216815"/>
                          <a:gd name="connsiteY5" fmla="*/ 99786 h 191561"/>
                          <a:gd name="connsiteX6" fmla="*/ 0 w 216815"/>
                          <a:gd name="connsiteY6" fmla="*/ 92529 h 191561"/>
                          <a:gd name="connsiteX0" fmla="*/ 0 w 216815"/>
                          <a:gd name="connsiteY0" fmla="*/ 92529 h 186040"/>
                          <a:gd name="connsiteX1" fmla="*/ 212271 w 216815"/>
                          <a:gd name="connsiteY1" fmla="*/ 0 h 186040"/>
                          <a:gd name="connsiteX2" fmla="*/ 185057 w 216815"/>
                          <a:gd name="connsiteY2" fmla="*/ 68943 h 186040"/>
                          <a:gd name="connsiteX3" fmla="*/ 214086 w 216815"/>
                          <a:gd name="connsiteY3" fmla="*/ 145143 h 186040"/>
                          <a:gd name="connsiteX4" fmla="*/ 63500 w 216815"/>
                          <a:gd name="connsiteY4" fmla="*/ 174172 h 186040"/>
                          <a:gd name="connsiteX5" fmla="*/ 70757 w 216815"/>
                          <a:gd name="connsiteY5" fmla="*/ 99786 h 186040"/>
                          <a:gd name="connsiteX6" fmla="*/ 0 w 216815"/>
                          <a:gd name="connsiteY6" fmla="*/ 92529 h 186040"/>
                          <a:gd name="connsiteX0" fmla="*/ 0 w 205929"/>
                          <a:gd name="connsiteY0" fmla="*/ 34472 h 186040"/>
                          <a:gd name="connsiteX1" fmla="*/ 201385 w 205929"/>
                          <a:gd name="connsiteY1" fmla="*/ 0 h 186040"/>
                          <a:gd name="connsiteX2" fmla="*/ 174171 w 205929"/>
                          <a:gd name="connsiteY2" fmla="*/ 68943 h 186040"/>
                          <a:gd name="connsiteX3" fmla="*/ 203200 w 205929"/>
                          <a:gd name="connsiteY3" fmla="*/ 145143 h 186040"/>
                          <a:gd name="connsiteX4" fmla="*/ 52614 w 205929"/>
                          <a:gd name="connsiteY4" fmla="*/ 174172 h 186040"/>
                          <a:gd name="connsiteX5" fmla="*/ 59871 w 205929"/>
                          <a:gd name="connsiteY5" fmla="*/ 99786 h 186040"/>
                          <a:gd name="connsiteX6" fmla="*/ 0 w 205929"/>
                          <a:gd name="connsiteY6" fmla="*/ 34472 h 186040"/>
                          <a:gd name="connsiteX0" fmla="*/ 0 w 205929"/>
                          <a:gd name="connsiteY0" fmla="*/ 48986 h 200554"/>
                          <a:gd name="connsiteX1" fmla="*/ 188685 w 205929"/>
                          <a:gd name="connsiteY1" fmla="*/ 0 h 200554"/>
                          <a:gd name="connsiteX2" fmla="*/ 174171 w 205929"/>
                          <a:gd name="connsiteY2" fmla="*/ 83457 h 200554"/>
                          <a:gd name="connsiteX3" fmla="*/ 203200 w 205929"/>
                          <a:gd name="connsiteY3" fmla="*/ 159657 h 200554"/>
                          <a:gd name="connsiteX4" fmla="*/ 52614 w 205929"/>
                          <a:gd name="connsiteY4" fmla="*/ 188686 h 200554"/>
                          <a:gd name="connsiteX5" fmla="*/ 59871 w 205929"/>
                          <a:gd name="connsiteY5" fmla="*/ 114300 h 200554"/>
                          <a:gd name="connsiteX6" fmla="*/ 0 w 205929"/>
                          <a:gd name="connsiteY6" fmla="*/ 48986 h 200554"/>
                          <a:gd name="connsiteX0" fmla="*/ 0 w 208642"/>
                          <a:gd name="connsiteY0" fmla="*/ 43543 h 195111"/>
                          <a:gd name="connsiteX1" fmla="*/ 208642 w 208642"/>
                          <a:gd name="connsiteY1" fmla="*/ 0 h 195111"/>
                          <a:gd name="connsiteX2" fmla="*/ 174171 w 208642"/>
                          <a:gd name="connsiteY2" fmla="*/ 78014 h 195111"/>
                          <a:gd name="connsiteX3" fmla="*/ 203200 w 208642"/>
                          <a:gd name="connsiteY3" fmla="*/ 154214 h 195111"/>
                          <a:gd name="connsiteX4" fmla="*/ 52614 w 208642"/>
                          <a:gd name="connsiteY4" fmla="*/ 183243 h 195111"/>
                          <a:gd name="connsiteX5" fmla="*/ 59871 w 208642"/>
                          <a:gd name="connsiteY5" fmla="*/ 108857 h 195111"/>
                          <a:gd name="connsiteX6" fmla="*/ 0 w 208642"/>
                          <a:gd name="connsiteY6" fmla="*/ 43543 h 195111"/>
                          <a:gd name="connsiteX0" fmla="*/ 0 w 205929"/>
                          <a:gd name="connsiteY0" fmla="*/ 43543 h 195111"/>
                          <a:gd name="connsiteX1" fmla="*/ 201385 w 205929"/>
                          <a:gd name="connsiteY1" fmla="*/ 0 h 195111"/>
                          <a:gd name="connsiteX2" fmla="*/ 174171 w 205929"/>
                          <a:gd name="connsiteY2" fmla="*/ 78014 h 195111"/>
                          <a:gd name="connsiteX3" fmla="*/ 203200 w 205929"/>
                          <a:gd name="connsiteY3" fmla="*/ 154214 h 195111"/>
                          <a:gd name="connsiteX4" fmla="*/ 52614 w 205929"/>
                          <a:gd name="connsiteY4" fmla="*/ 183243 h 195111"/>
                          <a:gd name="connsiteX5" fmla="*/ 59871 w 205929"/>
                          <a:gd name="connsiteY5" fmla="*/ 108857 h 195111"/>
                          <a:gd name="connsiteX6" fmla="*/ 0 w 205929"/>
                          <a:gd name="connsiteY6" fmla="*/ 43543 h 195111"/>
                          <a:gd name="connsiteX0" fmla="*/ 0 w 205929"/>
                          <a:gd name="connsiteY0" fmla="*/ 72523 h 224091"/>
                          <a:gd name="connsiteX1" fmla="*/ 201385 w 205929"/>
                          <a:gd name="connsiteY1" fmla="*/ 28980 h 224091"/>
                          <a:gd name="connsiteX2" fmla="*/ 174171 w 205929"/>
                          <a:gd name="connsiteY2" fmla="*/ 106994 h 224091"/>
                          <a:gd name="connsiteX3" fmla="*/ 203200 w 205929"/>
                          <a:gd name="connsiteY3" fmla="*/ 183194 h 224091"/>
                          <a:gd name="connsiteX4" fmla="*/ 52614 w 205929"/>
                          <a:gd name="connsiteY4" fmla="*/ 212223 h 224091"/>
                          <a:gd name="connsiteX5" fmla="*/ 59871 w 205929"/>
                          <a:gd name="connsiteY5" fmla="*/ 137837 h 224091"/>
                          <a:gd name="connsiteX6" fmla="*/ 0 w 205929"/>
                          <a:gd name="connsiteY6" fmla="*/ 72523 h 224091"/>
                          <a:gd name="connsiteX0" fmla="*/ 0 w 205929"/>
                          <a:gd name="connsiteY0" fmla="*/ 77592 h 229160"/>
                          <a:gd name="connsiteX1" fmla="*/ 201385 w 205929"/>
                          <a:gd name="connsiteY1" fmla="*/ 34049 h 229160"/>
                          <a:gd name="connsiteX2" fmla="*/ 174171 w 205929"/>
                          <a:gd name="connsiteY2" fmla="*/ 112063 h 229160"/>
                          <a:gd name="connsiteX3" fmla="*/ 203200 w 205929"/>
                          <a:gd name="connsiteY3" fmla="*/ 188263 h 229160"/>
                          <a:gd name="connsiteX4" fmla="*/ 52614 w 205929"/>
                          <a:gd name="connsiteY4" fmla="*/ 217292 h 229160"/>
                          <a:gd name="connsiteX5" fmla="*/ 59871 w 205929"/>
                          <a:gd name="connsiteY5" fmla="*/ 142906 h 229160"/>
                          <a:gd name="connsiteX6" fmla="*/ 0 w 205929"/>
                          <a:gd name="connsiteY6" fmla="*/ 77592 h 229160"/>
                          <a:gd name="connsiteX0" fmla="*/ 0 w 205929"/>
                          <a:gd name="connsiteY0" fmla="*/ 77592 h 229160"/>
                          <a:gd name="connsiteX1" fmla="*/ 201385 w 205929"/>
                          <a:gd name="connsiteY1" fmla="*/ 34049 h 229160"/>
                          <a:gd name="connsiteX2" fmla="*/ 174171 w 205929"/>
                          <a:gd name="connsiteY2" fmla="*/ 112063 h 229160"/>
                          <a:gd name="connsiteX3" fmla="*/ 203200 w 205929"/>
                          <a:gd name="connsiteY3" fmla="*/ 188263 h 229160"/>
                          <a:gd name="connsiteX4" fmla="*/ 52614 w 205929"/>
                          <a:gd name="connsiteY4" fmla="*/ 217292 h 229160"/>
                          <a:gd name="connsiteX5" fmla="*/ 59871 w 205929"/>
                          <a:gd name="connsiteY5" fmla="*/ 142906 h 229160"/>
                          <a:gd name="connsiteX6" fmla="*/ 0 w 205929"/>
                          <a:gd name="connsiteY6" fmla="*/ 77592 h 229160"/>
                          <a:gd name="connsiteX0" fmla="*/ 0 w 205929"/>
                          <a:gd name="connsiteY0" fmla="*/ 77592 h 229160"/>
                          <a:gd name="connsiteX1" fmla="*/ 201385 w 205929"/>
                          <a:gd name="connsiteY1" fmla="*/ 34049 h 229160"/>
                          <a:gd name="connsiteX2" fmla="*/ 174171 w 205929"/>
                          <a:gd name="connsiteY2" fmla="*/ 112063 h 229160"/>
                          <a:gd name="connsiteX3" fmla="*/ 203200 w 205929"/>
                          <a:gd name="connsiteY3" fmla="*/ 188263 h 229160"/>
                          <a:gd name="connsiteX4" fmla="*/ 52614 w 205929"/>
                          <a:gd name="connsiteY4" fmla="*/ 217292 h 229160"/>
                          <a:gd name="connsiteX5" fmla="*/ 59871 w 205929"/>
                          <a:gd name="connsiteY5" fmla="*/ 142906 h 229160"/>
                          <a:gd name="connsiteX6" fmla="*/ 0 w 205929"/>
                          <a:gd name="connsiteY6" fmla="*/ 77592 h 229160"/>
                          <a:gd name="connsiteX0" fmla="*/ 0 w 206056"/>
                          <a:gd name="connsiteY0" fmla="*/ 77592 h 229160"/>
                          <a:gd name="connsiteX1" fmla="*/ 201385 w 206056"/>
                          <a:gd name="connsiteY1" fmla="*/ 34049 h 229160"/>
                          <a:gd name="connsiteX2" fmla="*/ 175985 w 206056"/>
                          <a:gd name="connsiteY2" fmla="*/ 115692 h 229160"/>
                          <a:gd name="connsiteX3" fmla="*/ 203200 w 206056"/>
                          <a:gd name="connsiteY3" fmla="*/ 188263 h 229160"/>
                          <a:gd name="connsiteX4" fmla="*/ 52614 w 206056"/>
                          <a:gd name="connsiteY4" fmla="*/ 217292 h 229160"/>
                          <a:gd name="connsiteX5" fmla="*/ 59871 w 206056"/>
                          <a:gd name="connsiteY5" fmla="*/ 142906 h 229160"/>
                          <a:gd name="connsiteX6" fmla="*/ 0 w 206056"/>
                          <a:gd name="connsiteY6" fmla="*/ 77592 h 229160"/>
                          <a:gd name="connsiteX0" fmla="*/ 0 w 206056"/>
                          <a:gd name="connsiteY0" fmla="*/ 77592 h 229160"/>
                          <a:gd name="connsiteX1" fmla="*/ 201385 w 206056"/>
                          <a:gd name="connsiteY1" fmla="*/ 34049 h 229160"/>
                          <a:gd name="connsiteX2" fmla="*/ 175985 w 206056"/>
                          <a:gd name="connsiteY2" fmla="*/ 115692 h 229160"/>
                          <a:gd name="connsiteX3" fmla="*/ 203200 w 206056"/>
                          <a:gd name="connsiteY3" fmla="*/ 188263 h 229160"/>
                          <a:gd name="connsiteX4" fmla="*/ 52614 w 206056"/>
                          <a:gd name="connsiteY4" fmla="*/ 217292 h 229160"/>
                          <a:gd name="connsiteX5" fmla="*/ 59871 w 206056"/>
                          <a:gd name="connsiteY5" fmla="*/ 142906 h 229160"/>
                          <a:gd name="connsiteX6" fmla="*/ 0 w 206056"/>
                          <a:gd name="connsiteY6" fmla="*/ 77592 h 229160"/>
                          <a:gd name="connsiteX0" fmla="*/ 0 w 205826"/>
                          <a:gd name="connsiteY0" fmla="*/ 77592 h 229160"/>
                          <a:gd name="connsiteX1" fmla="*/ 201385 w 205826"/>
                          <a:gd name="connsiteY1" fmla="*/ 34049 h 229160"/>
                          <a:gd name="connsiteX2" fmla="*/ 175985 w 205826"/>
                          <a:gd name="connsiteY2" fmla="*/ 115692 h 229160"/>
                          <a:gd name="connsiteX3" fmla="*/ 203200 w 205826"/>
                          <a:gd name="connsiteY3" fmla="*/ 188263 h 229160"/>
                          <a:gd name="connsiteX4" fmla="*/ 52614 w 205826"/>
                          <a:gd name="connsiteY4" fmla="*/ 217292 h 229160"/>
                          <a:gd name="connsiteX5" fmla="*/ 59871 w 205826"/>
                          <a:gd name="connsiteY5" fmla="*/ 142906 h 229160"/>
                          <a:gd name="connsiteX6" fmla="*/ 0 w 205826"/>
                          <a:gd name="connsiteY6" fmla="*/ 77592 h 229160"/>
                          <a:gd name="connsiteX0" fmla="*/ 0 w 205826"/>
                          <a:gd name="connsiteY0" fmla="*/ 77592 h 229160"/>
                          <a:gd name="connsiteX1" fmla="*/ 201385 w 205826"/>
                          <a:gd name="connsiteY1" fmla="*/ 34049 h 229160"/>
                          <a:gd name="connsiteX2" fmla="*/ 175985 w 205826"/>
                          <a:gd name="connsiteY2" fmla="*/ 115692 h 229160"/>
                          <a:gd name="connsiteX3" fmla="*/ 203200 w 205826"/>
                          <a:gd name="connsiteY3" fmla="*/ 188263 h 229160"/>
                          <a:gd name="connsiteX4" fmla="*/ 52614 w 205826"/>
                          <a:gd name="connsiteY4" fmla="*/ 217292 h 229160"/>
                          <a:gd name="connsiteX5" fmla="*/ 59871 w 205826"/>
                          <a:gd name="connsiteY5" fmla="*/ 142906 h 229160"/>
                          <a:gd name="connsiteX6" fmla="*/ 0 w 205826"/>
                          <a:gd name="connsiteY6" fmla="*/ 77592 h 229160"/>
                          <a:gd name="connsiteX0" fmla="*/ 0 w 205826"/>
                          <a:gd name="connsiteY0" fmla="*/ 77592 h 229160"/>
                          <a:gd name="connsiteX1" fmla="*/ 201385 w 205826"/>
                          <a:gd name="connsiteY1" fmla="*/ 34049 h 229160"/>
                          <a:gd name="connsiteX2" fmla="*/ 175985 w 205826"/>
                          <a:gd name="connsiteY2" fmla="*/ 115692 h 229160"/>
                          <a:gd name="connsiteX3" fmla="*/ 203200 w 205826"/>
                          <a:gd name="connsiteY3" fmla="*/ 188263 h 229160"/>
                          <a:gd name="connsiteX4" fmla="*/ 52614 w 205826"/>
                          <a:gd name="connsiteY4" fmla="*/ 217292 h 229160"/>
                          <a:gd name="connsiteX5" fmla="*/ 59871 w 205826"/>
                          <a:gd name="connsiteY5" fmla="*/ 142906 h 229160"/>
                          <a:gd name="connsiteX6" fmla="*/ 0 w 205826"/>
                          <a:gd name="connsiteY6" fmla="*/ 77592 h 229160"/>
                          <a:gd name="connsiteX0" fmla="*/ 0 w 216173"/>
                          <a:gd name="connsiteY0" fmla="*/ 77592 h 229160"/>
                          <a:gd name="connsiteX1" fmla="*/ 201385 w 216173"/>
                          <a:gd name="connsiteY1" fmla="*/ 34049 h 229160"/>
                          <a:gd name="connsiteX2" fmla="*/ 175985 w 216173"/>
                          <a:gd name="connsiteY2" fmla="*/ 115692 h 229160"/>
                          <a:gd name="connsiteX3" fmla="*/ 214086 w 216173"/>
                          <a:gd name="connsiteY3" fmla="*/ 188263 h 229160"/>
                          <a:gd name="connsiteX4" fmla="*/ 52614 w 216173"/>
                          <a:gd name="connsiteY4" fmla="*/ 217292 h 229160"/>
                          <a:gd name="connsiteX5" fmla="*/ 59871 w 216173"/>
                          <a:gd name="connsiteY5" fmla="*/ 142906 h 229160"/>
                          <a:gd name="connsiteX6" fmla="*/ 0 w 216173"/>
                          <a:gd name="connsiteY6" fmla="*/ 77592 h 229160"/>
                          <a:gd name="connsiteX0" fmla="*/ 0 w 216173"/>
                          <a:gd name="connsiteY0" fmla="*/ 77592 h 229160"/>
                          <a:gd name="connsiteX1" fmla="*/ 201385 w 216173"/>
                          <a:gd name="connsiteY1" fmla="*/ 34049 h 229160"/>
                          <a:gd name="connsiteX2" fmla="*/ 175985 w 216173"/>
                          <a:gd name="connsiteY2" fmla="*/ 115692 h 229160"/>
                          <a:gd name="connsiteX3" fmla="*/ 214086 w 216173"/>
                          <a:gd name="connsiteY3" fmla="*/ 188263 h 229160"/>
                          <a:gd name="connsiteX4" fmla="*/ 52614 w 216173"/>
                          <a:gd name="connsiteY4" fmla="*/ 217292 h 229160"/>
                          <a:gd name="connsiteX5" fmla="*/ 59871 w 216173"/>
                          <a:gd name="connsiteY5" fmla="*/ 142906 h 229160"/>
                          <a:gd name="connsiteX6" fmla="*/ 0 w 216173"/>
                          <a:gd name="connsiteY6" fmla="*/ 77592 h 229160"/>
                          <a:gd name="connsiteX0" fmla="*/ 0 w 216173"/>
                          <a:gd name="connsiteY0" fmla="*/ 77592 h 227367"/>
                          <a:gd name="connsiteX1" fmla="*/ 201385 w 216173"/>
                          <a:gd name="connsiteY1" fmla="*/ 34049 h 227367"/>
                          <a:gd name="connsiteX2" fmla="*/ 175985 w 216173"/>
                          <a:gd name="connsiteY2" fmla="*/ 115692 h 227367"/>
                          <a:gd name="connsiteX3" fmla="*/ 214086 w 216173"/>
                          <a:gd name="connsiteY3" fmla="*/ 188263 h 227367"/>
                          <a:gd name="connsiteX4" fmla="*/ 52614 w 216173"/>
                          <a:gd name="connsiteY4" fmla="*/ 217292 h 227367"/>
                          <a:gd name="connsiteX5" fmla="*/ 59871 w 216173"/>
                          <a:gd name="connsiteY5" fmla="*/ 142906 h 227367"/>
                          <a:gd name="connsiteX6" fmla="*/ 0 w 216173"/>
                          <a:gd name="connsiteY6" fmla="*/ 77592 h 227367"/>
                          <a:gd name="connsiteX0" fmla="*/ 0 w 214598"/>
                          <a:gd name="connsiteY0" fmla="*/ 77592 h 227367"/>
                          <a:gd name="connsiteX1" fmla="*/ 201385 w 214598"/>
                          <a:gd name="connsiteY1" fmla="*/ 34049 h 227367"/>
                          <a:gd name="connsiteX2" fmla="*/ 175985 w 214598"/>
                          <a:gd name="connsiteY2" fmla="*/ 115692 h 227367"/>
                          <a:gd name="connsiteX3" fmla="*/ 214086 w 214598"/>
                          <a:gd name="connsiteY3" fmla="*/ 188263 h 227367"/>
                          <a:gd name="connsiteX4" fmla="*/ 52614 w 214598"/>
                          <a:gd name="connsiteY4" fmla="*/ 217292 h 227367"/>
                          <a:gd name="connsiteX5" fmla="*/ 59871 w 214598"/>
                          <a:gd name="connsiteY5" fmla="*/ 142906 h 227367"/>
                          <a:gd name="connsiteX6" fmla="*/ 0 w 214598"/>
                          <a:gd name="connsiteY6" fmla="*/ 77592 h 227367"/>
                          <a:gd name="connsiteX0" fmla="*/ 0 w 214598"/>
                          <a:gd name="connsiteY0" fmla="*/ 77592 h 227127"/>
                          <a:gd name="connsiteX1" fmla="*/ 201385 w 214598"/>
                          <a:gd name="connsiteY1" fmla="*/ 34049 h 227127"/>
                          <a:gd name="connsiteX2" fmla="*/ 175985 w 214598"/>
                          <a:gd name="connsiteY2" fmla="*/ 115692 h 227127"/>
                          <a:gd name="connsiteX3" fmla="*/ 214086 w 214598"/>
                          <a:gd name="connsiteY3" fmla="*/ 188263 h 227127"/>
                          <a:gd name="connsiteX4" fmla="*/ 52614 w 214598"/>
                          <a:gd name="connsiteY4" fmla="*/ 217292 h 227127"/>
                          <a:gd name="connsiteX5" fmla="*/ 59871 w 214598"/>
                          <a:gd name="connsiteY5" fmla="*/ 142906 h 227127"/>
                          <a:gd name="connsiteX6" fmla="*/ 0 w 214598"/>
                          <a:gd name="connsiteY6" fmla="*/ 77592 h 2271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14598" h="227127">
                            <a:moveTo>
                              <a:pt x="0" y="77592"/>
                            </a:moveTo>
                            <a:cubicBezTo>
                              <a:pt x="3628" y="34050"/>
                              <a:pt x="137886" y="-45780"/>
                              <a:pt x="201385" y="34049"/>
                            </a:cubicBezTo>
                            <a:cubicBezTo>
                              <a:pt x="210457" y="69125"/>
                              <a:pt x="156028" y="89687"/>
                              <a:pt x="175985" y="115692"/>
                            </a:cubicBezTo>
                            <a:cubicBezTo>
                              <a:pt x="182032" y="142906"/>
                              <a:pt x="219379" y="157420"/>
                              <a:pt x="214086" y="188263"/>
                            </a:cubicBezTo>
                            <a:cubicBezTo>
                              <a:pt x="206527" y="216537"/>
                              <a:pt x="64255" y="241633"/>
                              <a:pt x="52614" y="217292"/>
                            </a:cubicBezTo>
                            <a:cubicBezTo>
                              <a:pt x="40065" y="197032"/>
                              <a:pt x="68338" y="162258"/>
                              <a:pt x="59871" y="142906"/>
                            </a:cubicBezTo>
                            <a:cubicBezTo>
                              <a:pt x="56243" y="121135"/>
                              <a:pt x="16328" y="119321"/>
                              <a:pt x="0" y="77592"/>
                            </a:cubicBezTo>
                            <a:close/>
                          </a:path>
                        </a:pathLst>
                      </a:custGeom>
                      <a:solidFill>
                        <a:srgbClr val="FF5050"/>
                      </a:solidFill>
                      <a:ln w="222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4" name="テキスト ボックス 153"/>
                      <p:cNvSpPr txBox="1"/>
                      <p:nvPr/>
                    </p:nvSpPr>
                    <p:spPr>
                      <a:xfrm rot="20920152">
                        <a:off x="3972179" y="3116555"/>
                        <a:ext cx="292388" cy="36163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vert="eaVert" wrap="none" rtlCol="0">
                        <a:sp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1" lang="ja-JP" altLang="en-US" sz="7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D デジタル 教科書体 NK-B" panose="02020700000000000000" pitchFamily="18" charset="-128"/>
                            <a:ea typeface="UD デジタル 教科書体 NK-B" panose="02020700000000000000" pitchFamily="18" charset="-128"/>
                            <a:cs typeface="+mn-cs"/>
                          </a:rPr>
                          <a:t>千歳飴</a:t>
                        </a:r>
                        <a:endPara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5" name="テキスト ボックス 154"/>
                      <p:cNvSpPr txBox="1"/>
                      <p:nvPr/>
                    </p:nvSpPr>
                    <p:spPr>
                      <a:xfrm rot="21012447">
                        <a:off x="3923053" y="2806047"/>
                        <a:ext cx="261610" cy="1564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vert="eaVert" wrap="none" rtlCol="0">
                        <a:sp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1" lang="ja-JP" altLang="en-US" sz="5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UD デジタル 教科書体 NK-B" panose="02020700000000000000" pitchFamily="18" charset="-128"/>
                            <a:ea typeface="UD デジタル 教科書体 NK-B" panose="02020700000000000000" pitchFamily="18" charset="-128"/>
                            <a:cs typeface="+mn-cs"/>
                          </a:rPr>
                          <a:t>寿</a:t>
                        </a:r>
                        <a:endParaRPr kumimoji="1" lang="ja-JP" altLang="en-US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89" name="グループ化 188"/>
                      <p:cNvGrpSpPr/>
                      <p:nvPr/>
                    </p:nvGrpSpPr>
                    <p:grpSpPr>
                      <a:xfrm>
                        <a:off x="4160572" y="3368726"/>
                        <a:ext cx="141888" cy="213195"/>
                        <a:chOff x="4167109" y="3365317"/>
                        <a:chExt cx="141888" cy="213195"/>
                      </a:xfrm>
                    </p:grpSpPr>
                    <p:grpSp>
                      <p:nvGrpSpPr>
                        <p:cNvPr id="166" name="グループ化 165"/>
                        <p:cNvGrpSpPr>
                          <a:grpSpLocks noChangeAspect="1"/>
                        </p:cNvGrpSpPr>
                        <p:nvPr/>
                      </p:nvGrpSpPr>
                      <p:grpSpPr>
                        <a:xfrm rot="1304879">
                          <a:off x="4167109" y="3365317"/>
                          <a:ext cx="141888" cy="213195"/>
                          <a:chOff x="4590316" y="2401121"/>
                          <a:chExt cx="557640" cy="837885"/>
                        </a:xfrm>
                      </p:grpSpPr>
                      <p:grpSp>
                        <p:nvGrpSpPr>
                          <p:cNvPr id="163" name="グループ化 162"/>
                          <p:cNvGrpSpPr/>
                          <p:nvPr/>
                        </p:nvGrpSpPr>
                        <p:grpSpPr>
                          <a:xfrm>
                            <a:off x="4590316" y="2401121"/>
                            <a:ext cx="557640" cy="837885"/>
                            <a:chOff x="4590316" y="2401121"/>
                            <a:chExt cx="557640" cy="837885"/>
                          </a:xfrm>
                        </p:grpSpPr>
                        <p:sp>
                          <p:nvSpPr>
                            <p:cNvPr id="157" name="楕円 156"/>
                            <p:cNvSpPr/>
                            <p:nvPr/>
                          </p:nvSpPr>
                          <p:spPr>
                            <a:xfrm>
                              <a:off x="4768054" y="2401121"/>
                              <a:ext cx="172518" cy="188526"/>
                            </a:xfrm>
                            <a:prstGeom prst="ellipse">
                              <a:avLst/>
                            </a:prstGeom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1" lang="ja-JP" alt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游ゴシック" panose="020B0400000000000000" pitchFamily="50" charset="-128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58" name="楕円 157"/>
                            <p:cNvSpPr/>
                            <p:nvPr/>
                          </p:nvSpPr>
                          <p:spPr>
                            <a:xfrm rot="2948830">
                              <a:off x="5004707" y="2499841"/>
                              <a:ext cx="97971" cy="188526"/>
                            </a:xfrm>
                            <a:prstGeom prst="ellipse">
                              <a:avLst/>
                            </a:prstGeom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1" lang="ja-JP" alt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游ゴシック" panose="020B0400000000000000" pitchFamily="50" charset="-128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59" name="楕円 158"/>
                            <p:cNvSpPr/>
                            <p:nvPr/>
                          </p:nvSpPr>
                          <p:spPr>
                            <a:xfrm rot="19019092">
                              <a:off x="4618946" y="2503470"/>
                              <a:ext cx="97971" cy="188526"/>
                            </a:xfrm>
                            <a:prstGeom prst="ellipse">
                              <a:avLst/>
                            </a:prstGeom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1" lang="ja-JP" alt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游ゴシック" panose="020B0400000000000000" pitchFamily="50" charset="-128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60" name="楕円 159"/>
                            <p:cNvSpPr/>
                            <p:nvPr/>
                          </p:nvSpPr>
                          <p:spPr>
                            <a:xfrm rot="7390459">
                              <a:off x="4991736" y="2893278"/>
                              <a:ext cx="97971" cy="188526"/>
                            </a:xfrm>
                            <a:prstGeom prst="ellipse">
                              <a:avLst/>
                            </a:prstGeom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1" lang="ja-JP" alt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游ゴシック" panose="020B0400000000000000" pitchFamily="50" charset="-128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61" name="楕円 160"/>
                            <p:cNvSpPr/>
                            <p:nvPr/>
                          </p:nvSpPr>
                          <p:spPr>
                            <a:xfrm rot="2948830">
                              <a:off x="4635593" y="2918905"/>
                              <a:ext cx="97971" cy="188526"/>
                            </a:xfrm>
                            <a:prstGeom prst="ellipse">
                              <a:avLst/>
                            </a:prstGeom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1" lang="ja-JP" alt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游ゴシック" panose="020B0400000000000000" pitchFamily="50" charset="-128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62" name="楕円 161"/>
                            <p:cNvSpPr/>
                            <p:nvPr/>
                          </p:nvSpPr>
                          <p:spPr>
                            <a:xfrm rot="21345697">
                              <a:off x="4806024" y="2989113"/>
                              <a:ext cx="104349" cy="249893"/>
                            </a:xfrm>
                            <a:custGeom>
                              <a:avLst/>
                              <a:gdLst>
                                <a:gd name="connsiteX0" fmla="*/ 0 w 97971"/>
                                <a:gd name="connsiteY0" fmla="*/ 94263 h 188526"/>
                                <a:gd name="connsiteX1" fmla="*/ 48986 w 97971"/>
                                <a:gd name="connsiteY1" fmla="*/ 0 h 188526"/>
                                <a:gd name="connsiteX2" fmla="*/ 97972 w 97971"/>
                                <a:gd name="connsiteY2" fmla="*/ 94263 h 188526"/>
                                <a:gd name="connsiteX3" fmla="*/ 48986 w 97971"/>
                                <a:gd name="connsiteY3" fmla="*/ 188526 h 188526"/>
                                <a:gd name="connsiteX4" fmla="*/ 0 w 97971"/>
                                <a:gd name="connsiteY4" fmla="*/ 94263 h 188526"/>
                                <a:gd name="connsiteX0" fmla="*/ 0 w 97972"/>
                                <a:gd name="connsiteY0" fmla="*/ 94263 h 249893"/>
                                <a:gd name="connsiteX1" fmla="*/ 48986 w 97972"/>
                                <a:gd name="connsiteY1" fmla="*/ 0 h 249893"/>
                                <a:gd name="connsiteX2" fmla="*/ 97972 w 97972"/>
                                <a:gd name="connsiteY2" fmla="*/ 94263 h 249893"/>
                                <a:gd name="connsiteX3" fmla="*/ 48531 w 97972"/>
                                <a:gd name="connsiteY3" fmla="*/ 249893 h 249893"/>
                                <a:gd name="connsiteX4" fmla="*/ 0 w 97972"/>
                                <a:gd name="connsiteY4" fmla="*/ 94263 h 249893"/>
                                <a:gd name="connsiteX0" fmla="*/ 0 w 97972"/>
                                <a:gd name="connsiteY0" fmla="*/ 94263 h 262322"/>
                                <a:gd name="connsiteX1" fmla="*/ 48986 w 97972"/>
                                <a:gd name="connsiteY1" fmla="*/ 0 h 262322"/>
                                <a:gd name="connsiteX2" fmla="*/ 97972 w 97972"/>
                                <a:gd name="connsiteY2" fmla="*/ 94263 h 262322"/>
                                <a:gd name="connsiteX3" fmla="*/ 48531 w 97972"/>
                                <a:gd name="connsiteY3" fmla="*/ 249893 h 262322"/>
                                <a:gd name="connsiteX4" fmla="*/ 0 w 97972"/>
                                <a:gd name="connsiteY4" fmla="*/ 94263 h 262322"/>
                                <a:gd name="connsiteX0" fmla="*/ 0 w 97972"/>
                                <a:gd name="connsiteY0" fmla="*/ 94263 h 262322"/>
                                <a:gd name="connsiteX1" fmla="*/ 48986 w 97972"/>
                                <a:gd name="connsiteY1" fmla="*/ 0 h 262322"/>
                                <a:gd name="connsiteX2" fmla="*/ 97972 w 97972"/>
                                <a:gd name="connsiteY2" fmla="*/ 94263 h 262322"/>
                                <a:gd name="connsiteX3" fmla="*/ 48531 w 97972"/>
                                <a:gd name="connsiteY3" fmla="*/ 249893 h 262322"/>
                                <a:gd name="connsiteX4" fmla="*/ 0 w 97972"/>
                                <a:gd name="connsiteY4" fmla="*/ 94263 h 262322"/>
                                <a:gd name="connsiteX0" fmla="*/ 0 w 97972"/>
                                <a:gd name="connsiteY0" fmla="*/ 94263 h 249893"/>
                                <a:gd name="connsiteX1" fmla="*/ 48986 w 97972"/>
                                <a:gd name="connsiteY1" fmla="*/ 0 h 249893"/>
                                <a:gd name="connsiteX2" fmla="*/ 97972 w 97972"/>
                                <a:gd name="connsiteY2" fmla="*/ 94263 h 249893"/>
                                <a:gd name="connsiteX3" fmla="*/ 48531 w 97972"/>
                                <a:gd name="connsiteY3" fmla="*/ 249893 h 249893"/>
                                <a:gd name="connsiteX4" fmla="*/ 0 w 97972"/>
                                <a:gd name="connsiteY4" fmla="*/ 94263 h 249893"/>
                                <a:gd name="connsiteX0" fmla="*/ 0 w 97972"/>
                                <a:gd name="connsiteY0" fmla="*/ 94263 h 249893"/>
                                <a:gd name="connsiteX1" fmla="*/ 48986 w 97972"/>
                                <a:gd name="connsiteY1" fmla="*/ 0 h 249893"/>
                                <a:gd name="connsiteX2" fmla="*/ 97972 w 97972"/>
                                <a:gd name="connsiteY2" fmla="*/ 94263 h 249893"/>
                                <a:gd name="connsiteX3" fmla="*/ 48531 w 97972"/>
                                <a:gd name="connsiteY3" fmla="*/ 249893 h 249893"/>
                                <a:gd name="connsiteX4" fmla="*/ 0 w 97972"/>
                                <a:gd name="connsiteY4" fmla="*/ 94263 h 249893"/>
                                <a:gd name="connsiteX0" fmla="*/ 0 w 97972"/>
                                <a:gd name="connsiteY0" fmla="*/ 94263 h 249893"/>
                                <a:gd name="connsiteX1" fmla="*/ 48986 w 97972"/>
                                <a:gd name="connsiteY1" fmla="*/ 0 h 249893"/>
                                <a:gd name="connsiteX2" fmla="*/ 97972 w 97972"/>
                                <a:gd name="connsiteY2" fmla="*/ 94263 h 249893"/>
                                <a:gd name="connsiteX3" fmla="*/ 48531 w 97972"/>
                                <a:gd name="connsiteY3" fmla="*/ 249893 h 249893"/>
                                <a:gd name="connsiteX4" fmla="*/ 0 w 97972"/>
                                <a:gd name="connsiteY4" fmla="*/ 94263 h 249893"/>
                                <a:gd name="connsiteX0" fmla="*/ 0 w 97972"/>
                                <a:gd name="connsiteY0" fmla="*/ 94263 h 249893"/>
                                <a:gd name="connsiteX1" fmla="*/ 48986 w 97972"/>
                                <a:gd name="connsiteY1" fmla="*/ 0 h 249893"/>
                                <a:gd name="connsiteX2" fmla="*/ 97972 w 97972"/>
                                <a:gd name="connsiteY2" fmla="*/ 94263 h 249893"/>
                                <a:gd name="connsiteX3" fmla="*/ 48531 w 97972"/>
                                <a:gd name="connsiteY3" fmla="*/ 249893 h 249893"/>
                                <a:gd name="connsiteX4" fmla="*/ 0 w 97972"/>
                                <a:gd name="connsiteY4" fmla="*/ 94263 h 249893"/>
                                <a:gd name="connsiteX0" fmla="*/ 0 w 97972"/>
                                <a:gd name="connsiteY0" fmla="*/ 94263 h 249893"/>
                                <a:gd name="connsiteX1" fmla="*/ 48986 w 97972"/>
                                <a:gd name="connsiteY1" fmla="*/ 0 h 249893"/>
                                <a:gd name="connsiteX2" fmla="*/ 97972 w 97972"/>
                                <a:gd name="connsiteY2" fmla="*/ 94263 h 249893"/>
                                <a:gd name="connsiteX3" fmla="*/ 48531 w 97972"/>
                                <a:gd name="connsiteY3" fmla="*/ 249893 h 249893"/>
                                <a:gd name="connsiteX4" fmla="*/ 0 w 97972"/>
                                <a:gd name="connsiteY4" fmla="*/ 94263 h 249893"/>
                                <a:gd name="connsiteX0" fmla="*/ 6377 w 104349"/>
                                <a:gd name="connsiteY0" fmla="*/ 94263 h 249893"/>
                                <a:gd name="connsiteX1" fmla="*/ 55363 w 104349"/>
                                <a:gd name="connsiteY1" fmla="*/ 0 h 249893"/>
                                <a:gd name="connsiteX2" fmla="*/ 104349 w 104349"/>
                                <a:gd name="connsiteY2" fmla="*/ 94263 h 249893"/>
                                <a:gd name="connsiteX3" fmla="*/ 54908 w 104349"/>
                                <a:gd name="connsiteY3" fmla="*/ 249893 h 249893"/>
                                <a:gd name="connsiteX4" fmla="*/ 6377 w 104349"/>
                                <a:gd name="connsiteY4" fmla="*/ 94263 h 249893"/>
                                <a:gd name="connsiteX0" fmla="*/ 6377 w 104349"/>
                                <a:gd name="connsiteY0" fmla="*/ 94263 h 249893"/>
                                <a:gd name="connsiteX1" fmla="*/ 55363 w 104349"/>
                                <a:gd name="connsiteY1" fmla="*/ 0 h 249893"/>
                                <a:gd name="connsiteX2" fmla="*/ 104349 w 104349"/>
                                <a:gd name="connsiteY2" fmla="*/ 94263 h 249893"/>
                                <a:gd name="connsiteX3" fmla="*/ 54908 w 104349"/>
                                <a:gd name="connsiteY3" fmla="*/ 249893 h 249893"/>
                                <a:gd name="connsiteX4" fmla="*/ 6377 w 104349"/>
                                <a:gd name="connsiteY4" fmla="*/ 94263 h 24989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04349" h="249893">
                                  <a:moveTo>
                                    <a:pt x="6377" y="94263"/>
                                  </a:moveTo>
                                  <a:cubicBezTo>
                                    <a:pt x="-16716" y="52262"/>
                                    <a:pt x="28309" y="0"/>
                                    <a:pt x="55363" y="0"/>
                                  </a:cubicBezTo>
                                  <a:cubicBezTo>
                                    <a:pt x="82417" y="0"/>
                                    <a:pt x="104349" y="42203"/>
                                    <a:pt x="104349" y="94263"/>
                                  </a:cubicBezTo>
                                  <a:cubicBezTo>
                                    <a:pt x="72937" y="146723"/>
                                    <a:pt x="78897" y="236023"/>
                                    <a:pt x="54908" y="249893"/>
                                  </a:cubicBezTo>
                                  <a:cubicBezTo>
                                    <a:pt x="33332" y="231195"/>
                                    <a:pt x="29470" y="136264"/>
                                    <a:pt x="6377" y="9426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4">
                                <a:lumMod val="20000"/>
                                <a:lumOff val="80000"/>
                              </a:schemeClr>
                            </a:solidFill>
                            <a:ln w="9525" cap="rnd">
                              <a:solidFill>
                                <a:schemeClr val="tx1"/>
                              </a:solidFill>
                              <a:round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1" lang="ja-JP" alt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游ゴシック" panose="020B0400000000000000" pitchFamily="50" charset="-128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56" name="楕円 155"/>
                            <p:cNvSpPr/>
                            <p:nvPr/>
                          </p:nvSpPr>
                          <p:spPr>
                            <a:xfrm>
                              <a:off x="4614765" y="2495408"/>
                              <a:ext cx="481564" cy="607811"/>
                            </a:xfrm>
                            <a:prstGeom prst="ellipse">
                              <a:avLst/>
                            </a:prstGeom>
                            <a:solidFill>
                              <a:schemeClr val="accent6">
                                <a:lumMod val="75000"/>
                              </a:schemeClr>
                            </a:solidFill>
                            <a:ln w="95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4572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1" lang="ja-JP" alt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游ゴシック" panose="020B0400000000000000" pitchFamily="50" charset="-128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64" name="楕円 163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817794" y="2436268"/>
                            <a:ext cx="23994" cy="23994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65" name="楕円 164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4874848" y="2437758"/>
                            <a:ext cx="23994" cy="23994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75" name="グループ化 174"/>
                        <p:cNvGrpSpPr/>
                        <p:nvPr/>
                      </p:nvGrpSpPr>
                      <p:grpSpPr>
                        <a:xfrm rot="18787723">
                          <a:off x="4200851" y="3428923"/>
                          <a:ext cx="70758" cy="68035"/>
                          <a:chOff x="4766582" y="2958194"/>
                          <a:chExt cx="300719" cy="307532"/>
                        </a:xfrm>
                      </p:grpSpPr>
                      <p:cxnSp>
                        <p:nvCxnSpPr>
                          <p:cNvPr id="168" name="直線コネクタ 167"/>
                          <p:cNvCxnSpPr/>
                          <p:nvPr/>
                        </p:nvCxnSpPr>
                        <p:spPr>
                          <a:xfrm>
                            <a:off x="4766582" y="3108804"/>
                            <a:ext cx="250372" cy="122779"/>
                          </a:xfrm>
                          <a:prstGeom prst="line">
                            <a:avLst/>
                          </a:prstGeom>
                          <a:ln cap="rnd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round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1" name="直線コネクタ 170"/>
                          <p:cNvCxnSpPr/>
                          <p:nvPr/>
                        </p:nvCxnSpPr>
                        <p:spPr>
                          <a:xfrm>
                            <a:off x="4816929" y="3001429"/>
                            <a:ext cx="250372" cy="122779"/>
                          </a:xfrm>
                          <a:prstGeom prst="line">
                            <a:avLst/>
                          </a:prstGeom>
                          <a:ln cap="rnd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round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2" name="直線コネクタ 171"/>
                          <p:cNvCxnSpPr/>
                          <p:nvPr/>
                        </p:nvCxnSpPr>
                        <p:spPr>
                          <a:xfrm flipV="1">
                            <a:off x="4791756" y="2958194"/>
                            <a:ext cx="140833" cy="273389"/>
                          </a:xfrm>
                          <a:prstGeom prst="line">
                            <a:avLst/>
                          </a:prstGeom>
                          <a:ln cap="rnd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round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4" name="直線コネクタ 173"/>
                          <p:cNvCxnSpPr/>
                          <p:nvPr/>
                        </p:nvCxnSpPr>
                        <p:spPr>
                          <a:xfrm flipV="1">
                            <a:off x="4881225" y="2992337"/>
                            <a:ext cx="140833" cy="273389"/>
                          </a:xfrm>
                          <a:prstGeom prst="line">
                            <a:avLst/>
                          </a:prstGeom>
                          <a:ln cap="rnd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round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187" name="グループ化 18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3894626" y="2970690"/>
                        <a:ext cx="211709" cy="189715"/>
                        <a:chOff x="2264874" y="309925"/>
                        <a:chExt cx="1343473" cy="1203901"/>
                      </a:xfrm>
                    </p:grpSpPr>
                    <p:sp>
                      <p:nvSpPr>
                        <p:cNvPr id="185" name="フリーフォーム 184"/>
                        <p:cNvSpPr/>
                        <p:nvPr/>
                      </p:nvSpPr>
                      <p:spPr>
                        <a:xfrm>
                          <a:off x="3343276" y="1197429"/>
                          <a:ext cx="213668" cy="224237"/>
                        </a:xfrm>
                        <a:custGeom>
                          <a:avLst/>
                          <a:gdLst>
                            <a:gd name="connsiteX0" fmla="*/ 0 w 228600"/>
                            <a:gd name="connsiteY0" fmla="*/ 0 h 236764"/>
                            <a:gd name="connsiteX1" fmla="*/ 168729 w 228600"/>
                            <a:gd name="connsiteY1" fmla="*/ 236764 h 236764"/>
                            <a:gd name="connsiteX2" fmla="*/ 161925 w 228600"/>
                            <a:gd name="connsiteY2" fmla="*/ 174171 h 236764"/>
                            <a:gd name="connsiteX3" fmla="*/ 228600 w 228600"/>
                            <a:gd name="connsiteY3" fmla="*/ 219075 h 236764"/>
                            <a:gd name="connsiteX4" fmla="*/ 0 w 228600"/>
                            <a:gd name="connsiteY4" fmla="*/ 0 h 236764"/>
                            <a:gd name="connsiteX0" fmla="*/ 0 w 198664"/>
                            <a:gd name="connsiteY0" fmla="*/ 0 h 236764"/>
                            <a:gd name="connsiteX1" fmla="*/ 168729 w 198664"/>
                            <a:gd name="connsiteY1" fmla="*/ 236764 h 236764"/>
                            <a:gd name="connsiteX2" fmla="*/ 161925 w 198664"/>
                            <a:gd name="connsiteY2" fmla="*/ 174171 h 236764"/>
                            <a:gd name="connsiteX3" fmla="*/ 198664 w 198664"/>
                            <a:gd name="connsiteY3" fmla="*/ 164647 h 236764"/>
                            <a:gd name="connsiteX4" fmla="*/ 0 w 198664"/>
                            <a:gd name="connsiteY4" fmla="*/ 0 h 236764"/>
                            <a:gd name="connsiteX0" fmla="*/ 0 w 231321"/>
                            <a:gd name="connsiteY0" fmla="*/ 0 h 236764"/>
                            <a:gd name="connsiteX1" fmla="*/ 168729 w 231321"/>
                            <a:gd name="connsiteY1" fmla="*/ 236764 h 236764"/>
                            <a:gd name="connsiteX2" fmla="*/ 161925 w 231321"/>
                            <a:gd name="connsiteY2" fmla="*/ 174171 h 236764"/>
                            <a:gd name="connsiteX3" fmla="*/ 231321 w 231321"/>
                            <a:gd name="connsiteY3" fmla="*/ 194583 h 236764"/>
                            <a:gd name="connsiteX4" fmla="*/ 0 w 231321"/>
                            <a:gd name="connsiteY4" fmla="*/ 0 h 236764"/>
                            <a:gd name="connsiteX0" fmla="*/ 0 w 185057"/>
                            <a:gd name="connsiteY0" fmla="*/ 0 h 236764"/>
                            <a:gd name="connsiteX1" fmla="*/ 168729 w 185057"/>
                            <a:gd name="connsiteY1" fmla="*/ 236764 h 236764"/>
                            <a:gd name="connsiteX2" fmla="*/ 161925 w 185057"/>
                            <a:gd name="connsiteY2" fmla="*/ 174171 h 236764"/>
                            <a:gd name="connsiteX3" fmla="*/ 185057 w 185057"/>
                            <a:gd name="connsiteY3" fmla="*/ 152401 h 236764"/>
                            <a:gd name="connsiteX4" fmla="*/ 0 w 185057"/>
                            <a:gd name="connsiteY4" fmla="*/ 0 h 236764"/>
                            <a:gd name="connsiteX0" fmla="*/ 0 w 205839"/>
                            <a:gd name="connsiteY0" fmla="*/ 0 h 236764"/>
                            <a:gd name="connsiteX1" fmla="*/ 168729 w 205839"/>
                            <a:gd name="connsiteY1" fmla="*/ 236764 h 236764"/>
                            <a:gd name="connsiteX2" fmla="*/ 161925 w 205839"/>
                            <a:gd name="connsiteY2" fmla="*/ 174171 h 236764"/>
                            <a:gd name="connsiteX3" fmla="*/ 185057 w 205839"/>
                            <a:gd name="connsiteY3" fmla="*/ 152401 h 236764"/>
                            <a:gd name="connsiteX4" fmla="*/ 0 w 205839"/>
                            <a:gd name="connsiteY4" fmla="*/ 0 h 236764"/>
                            <a:gd name="connsiteX0" fmla="*/ 0 w 210862"/>
                            <a:gd name="connsiteY0" fmla="*/ 0 h 236764"/>
                            <a:gd name="connsiteX1" fmla="*/ 168729 w 210862"/>
                            <a:gd name="connsiteY1" fmla="*/ 236764 h 236764"/>
                            <a:gd name="connsiteX2" fmla="*/ 183696 w 210862"/>
                            <a:gd name="connsiteY2" fmla="*/ 193221 h 236764"/>
                            <a:gd name="connsiteX3" fmla="*/ 185057 w 210862"/>
                            <a:gd name="connsiteY3" fmla="*/ 152401 h 236764"/>
                            <a:gd name="connsiteX4" fmla="*/ 0 w 210862"/>
                            <a:gd name="connsiteY4" fmla="*/ 0 h 236764"/>
                            <a:gd name="connsiteX0" fmla="*/ 0 w 213668"/>
                            <a:gd name="connsiteY0" fmla="*/ 0 h 236764"/>
                            <a:gd name="connsiteX1" fmla="*/ 168729 w 213668"/>
                            <a:gd name="connsiteY1" fmla="*/ 236764 h 236764"/>
                            <a:gd name="connsiteX2" fmla="*/ 183696 w 213668"/>
                            <a:gd name="connsiteY2" fmla="*/ 193221 h 236764"/>
                            <a:gd name="connsiteX3" fmla="*/ 185057 w 213668"/>
                            <a:gd name="connsiteY3" fmla="*/ 152401 h 236764"/>
                            <a:gd name="connsiteX4" fmla="*/ 0 w 213668"/>
                            <a:gd name="connsiteY4" fmla="*/ 0 h 236764"/>
                            <a:gd name="connsiteX0" fmla="*/ 0 w 213668"/>
                            <a:gd name="connsiteY0" fmla="*/ 0 h 236764"/>
                            <a:gd name="connsiteX1" fmla="*/ 168729 w 213668"/>
                            <a:gd name="connsiteY1" fmla="*/ 236764 h 236764"/>
                            <a:gd name="connsiteX2" fmla="*/ 183696 w 213668"/>
                            <a:gd name="connsiteY2" fmla="*/ 193221 h 236764"/>
                            <a:gd name="connsiteX3" fmla="*/ 185057 w 213668"/>
                            <a:gd name="connsiteY3" fmla="*/ 152401 h 236764"/>
                            <a:gd name="connsiteX4" fmla="*/ 0 w 213668"/>
                            <a:gd name="connsiteY4" fmla="*/ 0 h 236764"/>
                            <a:gd name="connsiteX0" fmla="*/ 0 w 213668"/>
                            <a:gd name="connsiteY0" fmla="*/ 0 h 197750"/>
                            <a:gd name="connsiteX1" fmla="*/ 144236 w 213668"/>
                            <a:gd name="connsiteY1" fmla="*/ 195943 h 197750"/>
                            <a:gd name="connsiteX2" fmla="*/ 183696 w 213668"/>
                            <a:gd name="connsiteY2" fmla="*/ 193221 h 197750"/>
                            <a:gd name="connsiteX3" fmla="*/ 185057 w 213668"/>
                            <a:gd name="connsiteY3" fmla="*/ 152401 h 197750"/>
                            <a:gd name="connsiteX4" fmla="*/ 0 w 213668"/>
                            <a:gd name="connsiteY4" fmla="*/ 0 h 197750"/>
                            <a:gd name="connsiteX0" fmla="*/ 0 w 213668"/>
                            <a:gd name="connsiteY0" fmla="*/ 0 h 224237"/>
                            <a:gd name="connsiteX1" fmla="*/ 144236 w 213668"/>
                            <a:gd name="connsiteY1" fmla="*/ 195943 h 224237"/>
                            <a:gd name="connsiteX2" fmla="*/ 183696 w 213668"/>
                            <a:gd name="connsiteY2" fmla="*/ 193221 h 224237"/>
                            <a:gd name="connsiteX3" fmla="*/ 185057 w 213668"/>
                            <a:gd name="connsiteY3" fmla="*/ 152401 h 224237"/>
                            <a:gd name="connsiteX4" fmla="*/ 0 w 213668"/>
                            <a:gd name="connsiteY4" fmla="*/ 0 h 224237"/>
                            <a:gd name="connsiteX0" fmla="*/ 0 w 213668"/>
                            <a:gd name="connsiteY0" fmla="*/ 0 h 224237"/>
                            <a:gd name="connsiteX1" fmla="*/ 144236 w 213668"/>
                            <a:gd name="connsiteY1" fmla="*/ 195943 h 224237"/>
                            <a:gd name="connsiteX2" fmla="*/ 183696 w 213668"/>
                            <a:gd name="connsiteY2" fmla="*/ 193221 h 224237"/>
                            <a:gd name="connsiteX3" fmla="*/ 185057 w 213668"/>
                            <a:gd name="connsiteY3" fmla="*/ 152401 h 224237"/>
                            <a:gd name="connsiteX4" fmla="*/ 0 w 213668"/>
                            <a:gd name="connsiteY4" fmla="*/ 0 h 2242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13668" h="224237">
                              <a:moveTo>
                                <a:pt x="0" y="0"/>
                              </a:moveTo>
                              <a:cubicBezTo>
                                <a:pt x="48079" y="65314"/>
                                <a:pt x="134257" y="152400"/>
                                <a:pt x="144236" y="195943"/>
                              </a:cubicBezTo>
                              <a:cubicBezTo>
                                <a:pt x="179160" y="253547"/>
                                <a:pt x="188232" y="207735"/>
                                <a:pt x="183696" y="193221"/>
                              </a:cubicBezTo>
                              <a:cubicBezTo>
                                <a:pt x="202293" y="195489"/>
                                <a:pt x="239939" y="204561"/>
                                <a:pt x="185057" y="152401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00"/>
                        </a:solidFill>
                        <a:ln w="63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8" name="フリーフォーム 187"/>
                        <p:cNvSpPr/>
                        <p:nvPr/>
                      </p:nvSpPr>
                      <p:spPr>
                        <a:xfrm rot="20922375">
                          <a:off x="3394679" y="1136986"/>
                          <a:ext cx="213668" cy="224237"/>
                        </a:xfrm>
                        <a:custGeom>
                          <a:avLst/>
                          <a:gdLst>
                            <a:gd name="connsiteX0" fmla="*/ 0 w 228600"/>
                            <a:gd name="connsiteY0" fmla="*/ 0 h 236764"/>
                            <a:gd name="connsiteX1" fmla="*/ 168729 w 228600"/>
                            <a:gd name="connsiteY1" fmla="*/ 236764 h 236764"/>
                            <a:gd name="connsiteX2" fmla="*/ 161925 w 228600"/>
                            <a:gd name="connsiteY2" fmla="*/ 174171 h 236764"/>
                            <a:gd name="connsiteX3" fmla="*/ 228600 w 228600"/>
                            <a:gd name="connsiteY3" fmla="*/ 219075 h 236764"/>
                            <a:gd name="connsiteX4" fmla="*/ 0 w 228600"/>
                            <a:gd name="connsiteY4" fmla="*/ 0 h 236764"/>
                            <a:gd name="connsiteX0" fmla="*/ 0 w 198664"/>
                            <a:gd name="connsiteY0" fmla="*/ 0 h 236764"/>
                            <a:gd name="connsiteX1" fmla="*/ 168729 w 198664"/>
                            <a:gd name="connsiteY1" fmla="*/ 236764 h 236764"/>
                            <a:gd name="connsiteX2" fmla="*/ 161925 w 198664"/>
                            <a:gd name="connsiteY2" fmla="*/ 174171 h 236764"/>
                            <a:gd name="connsiteX3" fmla="*/ 198664 w 198664"/>
                            <a:gd name="connsiteY3" fmla="*/ 164647 h 236764"/>
                            <a:gd name="connsiteX4" fmla="*/ 0 w 198664"/>
                            <a:gd name="connsiteY4" fmla="*/ 0 h 236764"/>
                            <a:gd name="connsiteX0" fmla="*/ 0 w 231321"/>
                            <a:gd name="connsiteY0" fmla="*/ 0 h 236764"/>
                            <a:gd name="connsiteX1" fmla="*/ 168729 w 231321"/>
                            <a:gd name="connsiteY1" fmla="*/ 236764 h 236764"/>
                            <a:gd name="connsiteX2" fmla="*/ 161925 w 231321"/>
                            <a:gd name="connsiteY2" fmla="*/ 174171 h 236764"/>
                            <a:gd name="connsiteX3" fmla="*/ 231321 w 231321"/>
                            <a:gd name="connsiteY3" fmla="*/ 194583 h 236764"/>
                            <a:gd name="connsiteX4" fmla="*/ 0 w 231321"/>
                            <a:gd name="connsiteY4" fmla="*/ 0 h 236764"/>
                            <a:gd name="connsiteX0" fmla="*/ 0 w 185057"/>
                            <a:gd name="connsiteY0" fmla="*/ 0 h 236764"/>
                            <a:gd name="connsiteX1" fmla="*/ 168729 w 185057"/>
                            <a:gd name="connsiteY1" fmla="*/ 236764 h 236764"/>
                            <a:gd name="connsiteX2" fmla="*/ 161925 w 185057"/>
                            <a:gd name="connsiteY2" fmla="*/ 174171 h 236764"/>
                            <a:gd name="connsiteX3" fmla="*/ 185057 w 185057"/>
                            <a:gd name="connsiteY3" fmla="*/ 152401 h 236764"/>
                            <a:gd name="connsiteX4" fmla="*/ 0 w 185057"/>
                            <a:gd name="connsiteY4" fmla="*/ 0 h 236764"/>
                            <a:gd name="connsiteX0" fmla="*/ 0 w 205839"/>
                            <a:gd name="connsiteY0" fmla="*/ 0 h 236764"/>
                            <a:gd name="connsiteX1" fmla="*/ 168729 w 205839"/>
                            <a:gd name="connsiteY1" fmla="*/ 236764 h 236764"/>
                            <a:gd name="connsiteX2" fmla="*/ 161925 w 205839"/>
                            <a:gd name="connsiteY2" fmla="*/ 174171 h 236764"/>
                            <a:gd name="connsiteX3" fmla="*/ 185057 w 205839"/>
                            <a:gd name="connsiteY3" fmla="*/ 152401 h 236764"/>
                            <a:gd name="connsiteX4" fmla="*/ 0 w 205839"/>
                            <a:gd name="connsiteY4" fmla="*/ 0 h 236764"/>
                            <a:gd name="connsiteX0" fmla="*/ 0 w 210862"/>
                            <a:gd name="connsiteY0" fmla="*/ 0 h 236764"/>
                            <a:gd name="connsiteX1" fmla="*/ 168729 w 210862"/>
                            <a:gd name="connsiteY1" fmla="*/ 236764 h 236764"/>
                            <a:gd name="connsiteX2" fmla="*/ 183696 w 210862"/>
                            <a:gd name="connsiteY2" fmla="*/ 193221 h 236764"/>
                            <a:gd name="connsiteX3" fmla="*/ 185057 w 210862"/>
                            <a:gd name="connsiteY3" fmla="*/ 152401 h 236764"/>
                            <a:gd name="connsiteX4" fmla="*/ 0 w 210862"/>
                            <a:gd name="connsiteY4" fmla="*/ 0 h 236764"/>
                            <a:gd name="connsiteX0" fmla="*/ 0 w 213668"/>
                            <a:gd name="connsiteY0" fmla="*/ 0 h 236764"/>
                            <a:gd name="connsiteX1" fmla="*/ 168729 w 213668"/>
                            <a:gd name="connsiteY1" fmla="*/ 236764 h 236764"/>
                            <a:gd name="connsiteX2" fmla="*/ 183696 w 213668"/>
                            <a:gd name="connsiteY2" fmla="*/ 193221 h 236764"/>
                            <a:gd name="connsiteX3" fmla="*/ 185057 w 213668"/>
                            <a:gd name="connsiteY3" fmla="*/ 152401 h 236764"/>
                            <a:gd name="connsiteX4" fmla="*/ 0 w 213668"/>
                            <a:gd name="connsiteY4" fmla="*/ 0 h 236764"/>
                            <a:gd name="connsiteX0" fmla="*/ 0 w 213668"/>
                            <a:gd name="connsiteY0" fmla="*/ 0 h 236764"/>
                            <a:gd name="connsiteX1" fmla="*/ 168729 w 213668"/>
                            <a:gd name="connsiteY1" fmla="*/ 236764 h 236764"/>
                            <a:gd name="connsiteX2" fmla="*/ 183696 w 213668"/>
                            <a:gd name="connsiteY2" fmla="*/ 193221 h 236764"/>
                            <a:gd name="connsiteX3" fmla="*/ 185057 w 213668"/>
                            <a:gd name="connsiteY3" fmla="*/ 152401 h 236764"/>
                            <a:gd name="connsiteX4" fmla="*/ 0 w 213668"/>
                            <a:gd name="connsiteY4" fmla="*/ 0 h 236764"/>
                            <a:gd name="connsiteX0" fmla="*/ 0 w 213668"/>
                            <a:gd name="connsiteY0" fmla="*/ 0 h 197750"/>
                            <a:gd name="connsiteX1" fmla="*/ 144236 w 213668"/>
                            <a:gd name="connsiteY1" fmla="*/ 195943 h 197750"/>
                            <a:gd name="connsiteX2" fmla="*/ 183696 w 213668"/>
                            <a:gd name="connsiteY2" fmla="*/ 193221 h 197750"/>
                            <a:gd name="connsiteX3" fmla="*/ 185057 w 213668"/>
                            <a:gd name="connsiteY3" fmla="*/ 152401 h 197750"/>
                            <a:gd name="connsiteX4" fmla="*/ 0 w 213668"/>
                            <a:gd name="connsiteY4" fmla="*/ 0 h 197750"/>
                            <a:gd name="connsiteX0" fmla="*/ 0 w 213668"/>
                            <a:gd name="connsiteY0" fmla="*/ 0 h 224237"/>
                            <a:gd name="connsiteX1" fmla="*/ 144236 w 213668"/>
                            <a:gd name="connsiteY1" fmla="*/ 195943 h 224237"/>
                            <a:gd name="connsiteX2" fmla="*/ 183696 w 213668"/>
                            <a:gd name="connsiteY2" fmla="*/ 193221 h 224237"/>
                            <a:gd name="connsiteX3" fmla="*/ 185057 w 213668"/>
                            <a:gd name="connsiteY3" fmla="*/ 152401 h 224237"/>
                            <a:gd name="connsiteX4" fmla="*/ 0 w 213668"/>
                            <a:gd name="connsiteY4" fmla="*/ 0 h 224237"/>
                            <a:gd name="connsiteX0" fmla="*/ 0 w 213668"/>
                            <a:gd name="connsiteY0" fmla="*/ 0 h 224237"/>
                            <a:gd name="connsiteX1" fmla="*/ 144236 w 213668"/>
                            <a:gd name="connsiteY1" fmla="*/ 195943 h 224237"/>
                            <a:gd name="connsiteX2" fmla="*/ 183696 w 213668"/>
                            <a:gd name="connsiteY2" fmla="*/ 193221 h 224237"/>
                            <a:gd name="connsiteX3" fmla="*/ 185057 w 213668"/>
                            <a:gd name="connsiteY3" fmla="*/ 152401 h 224237"/>
                            <a:gd name="connsiteX4" fmla="*/ 0 w 213668"/>
                            <a:gd name="connsiteY4" fmla="*/ 0 h 2242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13668" h="224237">
                              <a:moveTo>
                                <a:pt x="0" y="0"/>
                              </a:moveTo>
                              <a:cubicBezTo>
                                <a:pt x="48079" y="65314"/>
                                <a:pt x="134257" y="152400"/>
                                <a:pt x="144236" y="195943"/>
                              </a:cubicBezTo>
                              <a:cubicBezTo>
                                <a:pt x="179160" y="253547"/>
                                <a:pt x="188232" y="207735"/>
                                <a:pt x="183696" y="193221"/>
                              </a:cubicBezTo>
                              <a:cubicBezTo>
                                <a:pt x="202293" y="195489"/>
                                <a:pt x="239939" y="204561"/>
                                <a:pt x="185057" y="152401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C000"/>
                        </a:solidFill>
                        <a:ln w="63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4" name="フリーフォーム 183"/>
                        <p:cNvSpPr/>
                        <p:nvPr/>
                      </p:nvSpPr>
                      <p:spPr>
                        <a:xfrm>
                          <a:off x="3147846" y="958701"/>
                          <a:ext cx="417666" cy="369385"/>
                        </a:xfrm>
                        <a:custGeom>
                          <a:avLst/>
                          <a:gdLst>
                            <a:gd name="connsiteX0" fmla="*/ 0 w 385082"/>
                            <a:gd name="connsiteY0" fmla="*/ 44904 h 349704"/>
                            <a:gd name="connsiteX1" fmla="*/ 160564 w 385082"/>
                            <a:gd name="connsiteY1" fmla="*/ 349704 h 349704"/>
                            <a:gd name="connsiteX2" fmla="*/ 220435 w 385082"/>
                            <a:gd name="connsiteY2" fmla="*/ 308882 h 349704"/>
                            <a:gd name="connsiteX3" fmla="*/ 292553 w 385082"/>
                            <a:gd name="connsiteY3" fmla="*/ 249011 h 349704"/>
                            <a:gd name="connsiteX4" fmla="*/ 351064 w 385082"/>
                            <a:gd name="connsiteY4" fmla="*/ 176893 h 349704"/>
                            <a:gd name="connsiteX5" fmla="*/ 385082 w 385082"/>
                            <a:gd name="connsiteY5" fmla="*/ 117022 h 349704"/>
                            <a:gd name="connsiteX6" fmla="*/ 382360 w 385082"/>
                            <a:gd name="connsiteY6" fmla="*/ 53068 h 349704"/>
                            <a:gd name="connsiteX7" fmla="*/ 332014 w 385082"/>
                            <a:gd name="connsiteY7" fmla="*/ 0 h 349704"/>
                            <a:gd name="connsiteX8" fmla="*/ 0 w 385082"/>
                            <a:gd name="connsiteY8" fmla="*/ 44904 h 349704"/>
                            <a:gd name="connsiteX0" fmla="*/ 0 w 404801"/>
                            <a:gd name="connsiteY0" fmla="*/ 44904 h 349704"/>
                            <a:gd name="connsiteX1" fmla="*/ 160564 w 404801"/>
                            <a:gd name="connsiteY1" fmla="*/ 349704 h 349704"/>
                            <a:gd name="connsiteX2" fmla="*/ 220435 w 404801"/>
                            <a:gd name="connsiteY2" fmla="*/ 308882 h 349704"/>
                            <a:gd name="connsiteX3" fmla="*/ 292553 w 404801"/>
                            <a:gd name="connsiteY3" fmla="*/ 249011 h 349704"/>
                            <a:gd name="connsiteX4" fmla="*/ 351064 w 404801"/>
                            <a:gd name="connsiteY4" fmla="*/ 176893 h 349704"/>
                            <a:gd name="connsiteX5" fmla="*/ 385082 w 404801"/>
                            <a:gd name="connsiteY5" fmla="*/ 117022 h 349704"/>
                            <a:gd name="connsiteX6" fmla="*/ 382360 w 404801"/>
                            <a:gd name="connsiteY6" fmla="*/ 53068 h 349704"/>
                            <a:gd name="connsiteX7" fmla="*/ 332014 w 404801"/>
                            <a:gd name="connsiteY7" fmla="*/ 0 h 349704"/>
                            <a:gd name="connsiteX8" fmla="*/ 0 w 404801"/>
                            <a:gd name="connsiteY8" fmla="*/ 44904 h 349704"/>
                            <a:gd name="connsiteX0" fmla="*/ 0 w 410290"/>
                            <a:gd name="connsiteY0" fmla="*/ 48713 h 353513"/>
                            <a:gd name="connsiteX1" fmla="*/ 160564 w 410290"/>
                            <a:gd name="connsiteY1" fmla="*/ 353513 h 353513"/>
                            <a:gd name="connsiteX2" fmla="*/ 220435 w 410290"/>
                            <a:gd name="connsiteY2" fmla="*/ 312691 h 353513"/>
                            <a:gd name="connsiteX3" fmla="*/ 292553 w 410290"/>
                            <a:gd name="connsiteY3" fmla="*/ 252820 h 353513"/>
                            <a:gd name="connsiteX4" fmla="*/ 351064 w 410290"/>
                            <a:gd name="connsiteY4" fmla="*/ 180702 h 353513"/>
                            <a:gd name="connsiteX5" fmla="*/ 385082 w 410290"/>
                            <a:gd name="connsiteY5" fmla="*/ 120831 h 353513"/>
                            <a:gd name="connsiteX6" fmla="*/ 382360 w 410290"/>
                            <a:gd name="connsiteY6" fmla="*/ 56877 h 353513"/>
                            <a:gd name="connsiteX7" fmla="*/ 332014 w 410290"/>
                            <a:gd name="connsiteY7" fmla="*/ 3809 h 353513"/>
                            <a:gd name="connsiteX8" fmla="*/ 0 w 410290"/>
                            <a:gd name="connsiteY8" fmla="*/ 48713 h 353513"/>
                            <a:gd name="connsiteX0" fmla="*/ 0 w 410290"/>
                            <a:gd name="connsiteY0" fmla="*/ 48713 h 353513"/>
                            <a:gd name="connsiteX1" fmla="*/ 160564 w 410290"/>
                            <a:gd name="connsiteY1" fmla="*/ 353513 h 353513"/>
                            <a:gd name="connsiteX2" fmla="*/ 220435 w 410290"/>
                            <a:gd name="connsiteY2" fmla="*/ 312691 h 353513"/>
                            <a:gd name="connsiteX3" fmla="*/ 292553 w 410290"/>
                            <a:gd name="connsiteY3" fmla="*/ 252820 h 353513"/>
                            <a:gd name="connsiteX4" fmla="*/ 351064 w 410290"/>
                            <a:gd name="connsiteY4" fmla="*/ 180702 h 353513"/>
                            <a:gd name="connsiteX5" fmla="*/ 385082 w 410290"/>
                            <a:gd name="connsiteY5" fmla="*/ 120831 h 353513"/>
                            <a:gd name="connsiteX6" fmla="*/ 382360 w 410290"/>
                            <a:gd name="connsiteY6" fmla="*/ 56877 h 353513"/>
                            <a:gd name="connsiteX7" fmla="*/ 332014 w 410290"/>
                            <a:gd name="connsiteY7" fmla="*/ 3809 h 353513"/>
                            <a:gd name="connsiteX8" fmla="*/ 0 w 410290"/>
                            <a:gd name="connsiteY8" fmla="*/ 48713 h 353513"/>
                            <a:gd name="connsiteX0" fmla="*/ 0 w 419856"/>
                            <a:gd name="connsiteY0" fmla="*/ 48713 h 353513"/>
                            <a:gd name="connsiteX1" fmla="*/ 160564 w 419856"/>
                            <a:gd name="connsiteY1" fmla="*/ 353513 h 353513"/>
                            <a:gd name="connsiteX2" fmla="*/ 220435 w 419856"/>
                            <a:gd name="connsiteY2" fmla="*/ 312691 h 353513"/>
                            <a:gd name="connsiteX3" fmla="*/ 292553 w 419856"/>
                            <a:gd name="connsiteY3" fmla="*/ 252820 h 353513"/>
                            <a:gd name="connsiteX4" fmla="*/ 351064 w 419856"/>
                            <a:gd name="connsiteY4" fmla="*/ 180702 h 353513"/>
                            <a:gd name="connsiteX5" fmla="*/ 385082 w 419856"/>
                            <a:gd name="connsiteY5" fmla="*/ 120831 h 353513"/>
                            <a:gd name="connsiteX6" fmla="*/ 382360 w 419856"/>
                            <a:gd name="connsiteY6" fmla="*/ 56877 h 353513"/>
                            <a:gd name="connsiteX7" fmla="*/ 332014 w 419856"/>
                            <a:gd name="connsiteY7" fmla="*/ 3809 h 353513"/>
                            <a:gd name="connsiteX8" fmla="*/ 0 w 419856"/>
                            <a:gd name="connsiteY8" fmla="*/ 48713 h 353513"/>
                            <a:gd name="connsiteX0" fmla="*/ 0 w 419856"/>
                            <a:gd name="connsiteY0" fmla="*/ 48713 h 353513"/>
                            <a:gd name="connsiteX1" fmla="*/ 160564 w 419856"/>
                            <a:gd name="connsiteY1" fmla="*/ 353513 h 353513"/>
                            <a:gd name="connsiteX2" fmla="*/ 220435 w 419856"/>
                            <a:gd name="connsiteY2" fmla="*/ 312691 h 353513"/>
                            <a:gd name="connsiteX3" fmla="*/ 292553 w 419856"/>
                            <a:gd name="connsiteY3" fmla="*/ 252820 h 353513"/>
                            <a:gd name="connsiteX4" fmla="*/ 351064 w 419856"/>
                            <a:gd name="connsiteY4" fmla="*/ 180702 h 353513"/>
                            <a:gd name="connsiteX5" fmla="*/ 385082 w 419856"/>
                            <a:gd name="connsiteY5" fmla="*/ 120831 h 353513"/>
                            <a:gd name="connsiteX6" fmla="*/ 382360 w 419856"/>
                            <a:gd name="connsiteY6" fmla="*/ 56877 h 353513"/>
                            <a:gd name="connsiteX7" fmla="*/ 332014 w 419856"/>
                            <a:gd name="connsiteY7" fmla="*/ 3809 h 353513"/>
                            <a:gd name="connsiteX8" fmla="*/ 0 w 419856"/>
                            <a:gd name="connsiteY8" fmla="*/ 48713 h 353513"/>
                            <a:gd name="connsiteX0" fmla="*/ 0 w 419856"/>
                            <a:gd name="connsiteY0" fmla="*/ 48713 h 353513"/>
                            <a:gd name="connsiteX1" fmla="*/ 160564 w 419856"/>
                            <a:gd name="connsiteY1" fmla="*/ 353513 h 353513"/>
                            <a:gd name="connsiteX2" fmla="*/ 220435 w 419856"/>
                            <a:gd name="connsiteY2" fmla="*/ 312691 h 353513"/>
                            <a:gd name="connsiteX3" fmla="*/ 292553 w 419856"/>
                            <a:gd name="connsiteY3" fmla="*/ 252820 h 353513"/>
                            <a:gd name="connsiteX4" fmla="*/ 351064 w 419856"/>
                            <a:gd name="connsiteY4" fmla="*/ 180702 h 353513"/>
                            <a:gd name="connsiteX5" fmla="*/ 385082 w 419856"/>
                            <a:gd name="connsiteY5" fmla="*/ 120831 h 353513"/>
                            <a:gd name="connsiteX6" fmla="*/ 382360 w 419856"/>
                            <a:gd name="connsiteY6" fmla="*/ 56877 h 353513"/>
                            <a:gd name="connsiteX7" fmla="*/ 332014 w 419856"/>
                            <a:gd name="connsiteY7" fmla="*/ 3809 h 353513"/>
                            <a:gd name="connsiteX8" fmla="*/ 0 w 419856"/>
                            <a:gd name="connsiteY8" fmla="*/ 48713 h 353513"/>
                            <a:gd name="connsiteX0" fmla="*/ 0 w 419856"/>
                            <a:gd name="connsiteY0" fmla="*/ 48713 h 353513"/>
                            <a:gd name="connsiteX1" fmla="*/ 160564 w 419856"/>
                            <a:gd name="connsiteY1" fmla="*/ 353513 h 353513"/>
                            <a:gd name="connsiteX2" fmla="*/ 220435 w 419856"/>
                            <a:gd name="connsiteY2" fmla="*/ 312691 h 353513"/>
                            <a:gd name="connsiteX3" fmla="*/ 292553 w 419856"/>
                            <a:gd name="connsiteY3" fmla="*/ 252820 h 353513"/>
                            <a:gd name="connsiteX4" fmla="*/ 351064 w 419856"/>
                            <a:gd name="connsiteY4" fmla="*/ 180702 h 353513"/>
                            <a:gd name="connsiteX5" fmla="*/ 385082 w 419856"/>
                            <a:gd name="connsiteY5" fmla="*/ 120831 h 353513"/>
                            <a:gd name="connsiteX6" fmla="*/ 382360 w 419856"/>
                            <a:gd name="connsiteY6" fmla="*/ 56877 h 353513"/>
                            <a:gd name="connsiteX7" fmla="*/ 332014 w 419856"/>
                            <a:gd name="connsiteY7" fmla="*/ 3809 h 353513"/>
                            <a:gd name="connsiteX8" fmla="*/ 0 w 419856"/>
                            <a:gd name="connsiteY8" fmla="*/ 48713 h 353513"/>
                            <a:gd name="connsiteX0" fmla="*/ 0 w 419856"/>
                            <a:gd name="connsiteY0" fmla="*/ 48713 h 353513"/>
                            <a:gd name="connsiteX1" fmla="*/ 160564 w 419856"/>
                            <a:gd name="connsiteY1" fmla="*/ 353513 h 353513"/>
                            <a:gd name="connsiteX2" fmla="*/ 220435 w 419856"/>
                            <a:gd name="connsiteY2" fmla="*/ 312691 h 353513"/>
                            <a:gd name="connsiteX3" fmla="*/ 292553 w 419856"/>
                            <a:gd name="connsiteY3" fmla="*/ 252820 h 353513"/>
                            <a:gd name="connsiteX4" fmla="*/ 351064 w 419856"/>
                            <a:gd name="connsiteY4" fmla="*/ 180702 h 353513"/>
                            <a:gd name="connsiteX5" fmla="*/ 385082 w 419856"/>
                            <a:gd name="connsiteY5" fmla="*/ 120831 h 353513"/>
                            <a:gd name="connsiteX6" fmla="*/ 382360 w 419856"/>
                            <a:gd name="connsiteY6" fmla="*/ 56877 h 353513"/>
                            <a:gd name="connsiteX7" fmla="*/ 332014 w 419856"/>
                            <a:gd name="connsiteY7" fmla="*/ 3809 h 353513"/>
                            <a:gd name="connsiteX8" fmla="*/ 0 w 419856"/>
                            <a:gd name="connsiteY8" fmla="*/ 48713 h 353513"/>
                            <a:gd name="connsiteX0" fmla="*/ 0 w 419856"/>
                            <a:gd name="connsiteY0" fmla="*/ 48713 h 353513"/>
                            <a:gd name="connsiteX1" fmla="*/ 160564 w 419856"/>
                            <a:gd name="connsiteY1" fmla="*/ 353513 h 353513"/>
                            <a:gd name="connsiteX2" fmla="*/ 220435 w 419856"/>
                            <a:gd name="connsiteY2" fmla="*/ 312691 h 353513"/>
                            <a:gd name="connsiteX3" fmla="*/ 292553 w 419856"/>
                            <a:gd name="connsiteY3" fmla="*/ 252820 h 353513"/>
                            <a:gd name="connsiteX4" fmla="*/ 351064 w 419856"/>
                            <a:gd name="connsiteY4" fmla="*/ 180702 h 353513"/>
                            <a:gd name="connsiteX5" fmla="*/ 385082 w 419856"/>
                            <a:gd name="connsiteY5" fmla="*/ 120831 h 353513"/>
                            <a:gd name="connsiteX6" fmla="*/ 382360 w 419856"/>
                            <a:gd name="connsiteY6" fmla="*/ 56877 h 353513"/>
                            <a:gd name="connsiteX7" fmla="*/ 332014 w 419856"/>
                            <a:gd name="connsiteY7" fmla="*/ 3809 h 353513"/>
                            <a:gd name="connsiteX8" fmla="*/ 0 w 419856"/>
                            <a:gd name="connsiteY8" fmla="*/ 48713 h 353513"/>
                            <a:gd name="connsiteX0" fmla="*/ 0 w 419856"/>
                            <a:gd name="connsiteY0" fmla="*/ 48713 h 353513"/>
                            <a:gd name="connsiteX1" fmla="*/ 160564 w 419856"/>
                            <a:gd name="connsiteY1" fmla="*/ 353513 h 353513"/>
                            <a:gd name="connsiteX2" fmla="*/ 220435 w 419856"/>
                            <a:gd name="connsiteY2" fmla="*/ 312691 h 353513"/>
                            <a:gd name="connsiteX3" fmla="*/ 292553 w 419856"/>
                            <a:gd name="connsiteY3" fmla="*/ 252820 h 353513"/>
                            <a:gd name="connsiteX4" fmla="*/ 351064 w 419856"/>
                            <a:gd name="connsiteY4" fmla="*/ 180702 h 353513"/>
                            <a:gd name="connsiteX5" fmla="*/ 385082 w 419856"/>
                            <a:gd name="connsiteY5" fmla="*/ 120831 h 353513"/>
                            <a:gd name="connsiteX6" fmla="*/ 382360 w 419856"/>
                            <a:gd name="connsiteY6" fmla="*/ 56877 h 353513"/>
                            <a:gd name="connsiteX7" fmla="*/ 332014 w 419856"/>
                            <a:gd name="connsiteY7" fmla="*/ 3809 h 353513"/>
                            <a:gd name="connsiteX8" fmla="*/ 0 w 419856"/>
                            <a:gd name="connsiteY8" fmla="*/ 48713 h 353513"/>
                            <a:gd name="connsiteX0" fmla="*/ 0 w 419856"/>
                            <a:gd name="connsiteY0" fmla="*/ 48713 h 353513"/>
                            <a:gd name="connsiteX1" fmla="*/ 160564 w 419856"/>
                            <a:gd name="connsiteY1" fmla="*/ 353513 h 353513"/>
                            <a:gd name="connsiteX2" fmla="*/ 220435 w 419856"/>
                            <a:gd name="connsiteY2" fmla="*/ 312691 h 353513"/>
                            <a:gd name="connsiteX3" fmla="*/ 292553 w 419856"/>
                            <a:gd name="connsiteY3" fmla="*/ 252820 h 353513"/>
                            <a:gd name="connsiteX4" fmla="*/ 351064 w 419856"/>
                            <a:gd name="connsiteY4" fmla="*/ 180702 h 353513"/>
                            <a:gd name="connsiteX5" fmla="*/ 385082 w 419856"/>
                            <a:gd name="connsiteY5" fmla="*/ 120831 h 353513"/>
                            <a:gd name="connsiteX6" fmla="*/ 382360 w 419856"/>
                            <a:gd name="connsiteY6" fmla="*/ 56877 h 353513"/>
                            <a:gd name="connsiteX7" fmla="*/ 332014 w 419856"/>
                            <a:gd name="connsiteY7" fmla="*/ 3809 h 353513"/>
                            <a:gd name="connsiteX8" fmla="*/ 0 w 419856"/>
                            <a:gd name="connsiteY8" fmla="*/ 48713 h 353513"/>
                            <a:gd name="connsiteX0" fmla="*/ 0 w 419856"/>
                            <a:gd name="connsiteY0" fmla="*/ 48713 h 369385"/>
                            <a:gd name="connsiteX1" fmla="*/ 160564 w 419856"/>
                            <a:gd name="connsiteY1" fmla="*/ 353513 h 369385"/>
                            <a:gd name="connsiteX2" fmla="*/ 220435 w 419856"/>
                            <a:gd name="connsiteY2" fmla="*/ 312691 h 369385"/>
                            <a:gd name="connsiteX3" fmla="*/ 292553 w 419856"/>
                            <a:gd name="connsiteY3" fmla="*/ 252820 h 369385"/>
                            <a:gd name="connsiteX4" fmla="*/ 351064 w 419856"/>
                            <a:gd name="connsiteY4" fmla="*/ 180702 h 369385"/>
                            <a:gd name="connsiteX5" fmla="*/ 385082 w 419856"/>
                            <a:gd name="connsiteY5" fmla="*/ 120831 h 369385"/>
                            <a:gd name="connsiteX6" fmla="*/ 382360 w 419856"/>
                            <a:gd name="connsiteY6" fmla="*/ 56877 h 369385"/>
                            <a:gd name="connsiteX7" fmla="*/ 332014 w 419856"/>
                            <a:gd name="connsiteY7" fmla="*/ 3809 h 369385"/>
                            <a:gd name="connsiteX8" fmla="*/ 0 w 419856"/>
                            <a:gd name="connsiteY8" fmla="*/ 48713 h 369385"/>
                            <a:gd name="connsiteX0" fmla="*/ 0 w 419856"/>
                            <a:gd name="connsiteY0" fmla="*/ 48713 h 369385"/>
                            <a:gd name="connsiteX1" fmla="*/ 160564 w 419856"/>
                            <a:gd name="connsiteY1" fmla="*/ 353513 h 369385"/>
                            <a:gd name="connsiteX2" fmla="*/ 220435 w 419856"/>
                            <a:gd name="connsiteY2" fmla="*/ 312691 h 369385"/>
                            <a:gd name="connsiteX3" fmla="*/ 292553 w 419856"/>
                            <a:gd name="connsiteY3" fmla="*/ 252820 h 369385"/>
                            <a:gd name="connsiteX4" fmla="*/ 338818 w 419856"/>
                            <a:gd name="connsiteY4" fmla="*/ 197031 h 369385"/>
                            <a:gd name="connsiteX5" fmla="*/ 385082 w 419856"/>
                            <a:gd name="connsiteY5" fmla="*/ 120831 h 369385"/>
                            <a:gd name="connsiteX6" fmla="*/ 382360 w 419856"/>
                            <a:gd name="connsiteY6" fmla="*/ 56877 h 369385"/>
                            <a:gd name="connsiteX7" fmla="*/ 332014 w 419856"/>
                            <a:gd name="connsiteY7" fmla="*/ 3809 h 369385"/>
                            <a:gd name="connsiteX8" fmla="*/ 0 w 41985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17666" h="369385">
                              <a:moveTo>
                                <a:pt x="0" y="48713"/>
                              </a:moveTo>
                              <a:cubicBezTo>
                                <a:pt x="27668" y="166641"/>
                                <a:pt x="123371" y="341721"/>
                                <a:pt x="160564" y="353513"/>
                              </a:cubicBezTo>
                              <a:cubicBezTo>
                                <a:pt x="180521" y="390253"/>
                                <a:pt x="242660" y="357594"/>
                                <a:pt x="220435" y="312691"/>
                              </a:cubicBezTo>
                              <a:cubicBezTo>
                                <a:pt x="260802" y="341719"/>
                                <a:pt x="312057" y="316320"/>
                                <a:pt x="292553" y="252820"/>
                              </a:cubicBezTo>
                              <a:cubicBezTo>
                                <a:pt x="343354" y="272325"/>
                                <a:pt x="392793" y="257810"/>
                                <a:pt x="338818" y="197031"/>
                              </a:cubicBezTo>
                              <a:cubicBezTo>
                                <a:pt x="415471" y="211092"/>
                                <a:pt x="396876" y="165281"/>
                                <a:pt x="379640" y="134438"/>
                              </a:cubicBezTo>
                              <a:cubicBezTo>
                                <a:pt x="414112" y="136252"/>
                                <a:pt x="443138" y="68670"/>
                                <a:pt x="382360" y="56877"/>
                              </a:cubicBezTo>
                              <a:cubicBezTo>
                                <a:pt x="448582" y="3809"/>
                                <a:pt x="382814" y="-7077"/>
                                <a:pt x="332014" y="3809"/>
                              </a:cubicBezTo>
                              <a:cubicBezTo>
                                <a:pt x="184603" y="54156"/>
                                <a:pt x="110671" y="33745"/>
                                <a:pt x="0" y="48713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tx1"/>
                        </a:solidFill>
                        <a:ln w="9525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7" name="二等辺三角形 176"/>
                        <p:cNvSpPr/>
                        <p:nvPr/>
                      </p:nvSpPr>
                      <p:spPr>
                        <a:xfrm rot="15802147">
                          <a:off x="2348254" y="613723"/>
                          <a:ext cx="77758" cy="244517"/>
                        </a:xfrm>
                        <a:prstGeom prst="triangle">
                          <a:avLst/>
                        </a:prstGeom>
                        <a:solidFill>
                          <a:srgbClr val="FFC000"/>
                        </a:solidFill>
                        <a:ln w="63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8" name="フリーフォーム 177"/>
                        <p:cNvSpPr/>
                        <p:nvPr/>
                      </p:nvSpPr>
                      <p:spPr>
                        <a:xfrm>
                          <a:off x="2631772" y="737507"/>
                          <a:ext cx="434678" cy="250381"/>
                        </a:xfrm>
                        <a:custGeom>
                          <a:avLst/>
                          <a:gdLst>
                            <a:gd name="connsiteX0" fmla="*/ 0 w 434068"/>
                            <a:gd name="connsiteY0" fmla="*/ 40822 h 250372"/>
                            <a:gd name="connsiteX1" fmla="*/ 306161 w 434068"/>
                            <a:gd name="connsiteY1" fmla="*/ 250372 h 250372"/>
                            <a:gd name="connsiteX2" fmla="*/ 434068 w 434068"/>
                            <a:gd name="connsiteY2" fmla="*/ 118383 h 250372"/>
                            <a:gd name="connsiteX3" fmla="*/ 58511 w 434068"/>
                            <a:gd name="connsiteY3" fmla="*/ 0 h 250372"/>
                            <a:gd name="connsiteX4" fmla="*/ 0 w 434068"/>
                            <a:gd name="connsiteY4" fmla="*/ 40822 h 250372"/>
                            <a:gd name="connsiteX0" fmla="*/ 0 w 434068"/>
                            <a:gd name="connsiteY0" fmla="*/ 40822 h 250372"/>
                            <a:gd name="connsiteX1" fmla="*/ 306161 w 434068"/>
                            <a:gd name="connsiteY1" fmla="*/ 250372 h 250372"/>
                            <a:gd name="connsiteX2" fmla="*/ 434068 w 434068"/>
                            <a:gd name="connsiteY2" fmla="*/ 118383 h 250372"/>
                            <a:gd name="connsiteX3" fmla="*/ 58511 w 434068"/>
                            <a:gd name="connsiteY3" fmla="*/ 0 h 250372"/>
                            <a:gd name="connsiteX4" fmla="*/ 0 w 434068"/>
                            <a:gd name="connsiteY4" fmla="*/ 40822 h 250372"/>
                            <a:gd name="connsiteX0" fmla="*/ 0 w 434068"/>
                            <a:gd name="connsiteY0" fmla="*/ 40822 h 250381"/>
                            <a:gd name="connsiteX1" fmla="*/ 306161 w 434068"/>
                            <a:gd name="connsiteY1" fmla="*/ 250372 h 250381"/>
                            <a:gd name="connsiteX2" fmla="*/ 434068 w 434068"/>
                            <a:gd name="connsiteY2" fmla="*/ 118383 h 250381"/>
                            <a:gd name="connsiteX3" fmla="*/ 58511 w 434068"/>
                            <a:gd name="connsiteY3" fmla="*/ 0 h 250381"/>
                            <a:gd name="connsiteX4" fmla="*/ 0 w 434068"/>
                            <a:gd name="connsiteY4" fmla="*/ 40822 h 250381"/>
                            <a:gd name="connsiteX0" fmla="*/ 0 w 434068"/>
                            <a:gd name="connsiteY0" fmla="*/ 40822 h 250381"/>
                            <a:gd name="connsiteX1" fmla="*/ 306161 w 434068"/>
                            <a:gd name="connsiteY1" fmla="*/ 250372 h 250381"/>
                            <a:gd name="connsiteX2" fmla="*/ 434068 w 434068"/>
                            <a:gd name="connsiteY2" fmla="*/ 118383 h 250381"/>
                            <a:gd name="connsiteX3" fmla="*/ 58511 w 434068"/>
                            <a:gd name="connsiteY3" fmla="*/ 0 h 250381"/>
                            <a:gd name="connsiteX4" fmla="*/ 0 w 434068"/>
                            <a:gd name="connsiteY4" fmla="*/ 40822 h 250381"/>
                            <a:gd name="connsiteX0" fmla="*/ 0 w 434068"/>
                            <a:gd name="connsiteY0" fmla="*/ 40822 h 250381"/>
                            <a:gd name="connsiteX1" fmla="*/ 306161 w 434068"/>
                            <a:gd name="connsiteY1" fmla="*/ 250372 h 250381"/>
                            <a:gd name="connsiteX2" fmla="*/ 434068 w 434068"/>
                            <a:gd name="connsiteY2" fmla="*/ 118383 h 250381"/>
                            <a:gd name="connsiteX3" fmla="*/ 58511 w 434068"/>
                            <a:gd name="connsiteY3" fmla="*/ 0 h 250381"/>
                            <a:gd name="connsiteX4" fmla="*/ 0 w 434068"/>
                            <a:gd name="connsiteY4" fmla="*/ 40822 h 250381"/>
                            <a:gd name="connsiteX0" fmla="*/ 0 w 434068"/>
                            <a:gd name="connsiteY0" fmla="*/ 40822 h 250381"/>
                            <a:gd name="connsiteX1" fmla="*/ 306161 w 434068"/>
                            <a:gd name="connsiteY1" fmla="*/ 250372 h 250381"/>
                            <a:gd name="connsiteX2" fmla="*/ 434068 w 434068"/>
                            <a:gd name="connsiteY2" fmla="*/ 118383 h 250381"/>
                            <a:gd name="connsiteX3" fmla="*/ 58511 w 434068"/>
                            <a:gd name="connsiteY3" fmla="*/ 0 h 250381"/>
                            <a:gd name="connsiteX4" fmla="*/ 0 w 434068"/>
                            <a:gd name="connsiteY4" fmla="*/ 40822 h 250381"/>
                            <a:gd name="connsiteX0" fmla="*/ 0 w 434678"/>
                            <a:gd name="connsiteY0" fmla="*/ 40822 h 250381"/>
                            <a:gd name="connsiteX1" fmla="*/ 306161 w 434678"/>
                            <a:gd name="connsiteY1" fmla="*/ 250372 h 250381"/>
                            <a:gd name="connsiteX2" fmla="*/ 434068 w 434678"/>
                            <a:gd name="connsiteY2" fmla="*/ 118383 h 250381"/>
                            <a:gd name="connsiteX3" fmla="*/ 58511 w 434678"/>
                            <a:gd name="connsiteY3" fmla="*/ 0 h 250381"/>
                            <a:gd name="connsiteX4" fmla="*/ 0 w 434678"/>
                            <a:gd name="connsiteY4" fmla="*/ 40822 h 250381"/>
                            <a:gd name="connsiteX0" fmla="*/ 0 w 434678"/>
                            <a:gd name="connsiteY0" fmla="*/ 40822 h 250381"/>
                            <a:gd name="connsiteX1" fmla="*/ 306161 w 434678"/>
                            <a:gd name="connsiteY1" fmla="*/ 250372 h 250381"/>
                            <a:gd name="connsiteX2" fmla="*/ 434068 w 434678"/>
                            <a:gd name="connsiteY2" fmla="*/ 118383 h 250381"/>
                            <a:gd name="connsiteX3" fmla="*/ 58511 w 434678"/>
                            <a:gd name="connsiteY3" fmla="*/ 0 h 250381"/>
                            <a:gd name="connsiteX4" fmla="*/ 0 w 434678"/>
                            <a:gd name="connsiteY4" fmla="*/ 40822 h 2503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34678" h="250381">
                              <a:moveTo>
                                <a:pt x="0" y="40822"/>
                              </a:moveTo>
                              <a:cubicBezTo>
                                <a:pt x="46265" y="185512"/>
                                <a:pt x="236764" y="251279"/>
                                <a:pt x="306161" y="250372"/>
                              </a:cubicBezTo>
                              <a:cubicBezTo>
                                <a:pt x="348797" y="206376"/>
                                <a:pt x="443139" y="271236"/>
                                <a:pt x="434068" y="118383"/>
                              </a:cubicBezTo>
                              <a:cubicBezTo>
                                <a:pt x="341538" y="157843"/>
                                <a:pt x="153761" y="108857"/>
                                <a:pt x="58511" y="0"/>
                              </a:cubicBezTo>
                              <a:lnTo>
                                <a:pt x="0" y="40822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6" name="楕円 175"/>
                        <p:cNvSpPr/>
                        <p:nvPr/>
                      </p:nvSpPr>
                      <p:spPr>
                        <a:xfrm>
                          <a:off x="2440148" y="533400"/>
                          <a:ext cx="316810" cy="31296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81" name="グループ化 180"/>
                        <p:cNvGrpSpPr/>
                        <p:nvPr/>
                      </p:nvGrpSpPr>
                      <p:grpSpPr>
                        <a:xfrm>
                          <a:off x="2322407" y="309925"/>
                          <a:ext cx="1137304" cy="1203901"/>
                          <a:chOff x="2356455" y="227480"/>
                          <a:chExt cx="1137304" cy="1203901"/>
                        </a:xfrm>
                      </p:grpSpPr>
                      <p:sp>
                        <p:nvSpPr>
                          <p:cNvPr id="180" name="フリーフォーム 179"/>
                          <p:cNvSpPr/>
                          <p:nvPr/>
                        </p:nvSpPr>
                        <p:spPr>
                          <a:xfrm>
                            <a:off x="2375980" y="248327"/>
                            <a:ext cx="1117779" cy="1183054"/>
                          </a:xfrm>
                          <a:custGeom>
                            <a:avLst/>
                            <a:gdLst>
                              <a:gd name="connsiteX0" fmla="*/ 616404 w 1019175"/>
                              <a:gd name="connsiteY0" fmla="*/ 581025 h 1104900"/>
                              <a:gd name="connsiteX1" fmla="*/ 677636 w 1019175"/>
                              <a:gd name="connsiteY1" fmla="*/ 0 h 1104900"/>
                              <a:gd name="connsiteX2" fmla="*/ 809625 w 1019175"/>
                              <a:gd name="connsiteY2" fmla="*/ 25853 h 1104900"/>
                              <a:gd name="connsiteX3" fmla="*/ 918482 w 1019175"/>
                              <a:gd name="connsiteY3" fmla="*/ 108857 h 1104900"/>
                              <a:gd name="connsiteX4" fmla="*/ 1011011 w 1019175"/>
                              <a:gd name="connsiteY4" fmla="*/ 168728 h 1104900"/>
                              <a:gd name="connsiteX5" fmla="*/ 1019175 w 1019175"/>
                              <a:gd name="connsiteY5" fmla="*/ 332014 h 1104900"/>
                              <a:gd name="connsiteX6" fmla="*/ 982436 w 1019175"/>
                              <a:gd name="connsiteY6" fmla="*/ 438150 h 1104900"/>
                              <a:gd name="connsiteX7" fmla="*/ 910318 w 1019175"/>
                              <a:gd name="connsiteY7" fmla="*/ 560614 h 1104900"/>
                              <a:gd name="connsiteX8" fmla="*/ 843643 w 1019175"/>
                              <a:gd name="connsiteY8" fmla="*/ 699407 h 1104900"/>
                              <a:gd name="connsiteX9" fmla="*/ 756557 w 1019175"/>
                              <a:gd name="connsiteY9" fmla="*/ 820511 h 1104900"/>
                              <a:gd name="connsiteX10" fmla="*/ 644979 w 1019175"/>
                              <a:gd name="connsiteY10" fmla="*/ 948418 h 1104900"/>
                              <a:gd name="connsiteX11" fmla="*/ 502104 w 1019175"/>
                              <a:gd name="connsiteY11" fmla="*/ 1025978 h 1104900"/>
                              <a:gd name="connsiteX12" fmla="*/ 332014 w 1019175"/>
                              <a:gd name="connsiteY12" fmla="*/ 1104900 h 1104900"/>
                              <a:gd name="connsiteX13" fmla="*/ 155121 w 1019175"/>
                              <a:gd name="connsiteY13" fmla="*/ 1046389 h 1104900"/>
                              <a:gd name="connsiteX14" fmla="*/ 0 w 1019175"/>
                              <a:gd name="connsiteY14" fmla="*/ 918482 h 1104900"/>
                              <a:gd name="connsiteX15" fmla="*/ 70757 w 1019175"/>
                              <a:gd name="connsiteY15" fmla="*/ 768803 h 1104900"/>
                              <a:gd name="connsiteX16" fmla="*/ 616404 w 1019175"/>
                              <a:gd name="connsiteY16" fmla="*/ 581025 h 1104900"/>
                              <a:gd name="connsiteX0" fmla="*/ 616404 w 1019175"/>
                              <a:gd name="connsiteY0" fmla="*/ 596080 h 1119955"/>
                              <a:gd name="connsiteX1" fmla="*/ 677636 w 1019175"/>
                              <a:gd name="connsiteY1" fmla="*/ 15055 h 1119955"/>
                              <a:gd name="connsiteX2" fmla="*/ 809625 w 1019175"/>
                              <a:gd name="connsiteY2" fmla="*/ 40908 h 1119955"/>
                              <a:gd name="connsiteX3" fmla="*/ 918482 w 1019175"/>
                              <a:gd name="connsiteY3" fmla="*/ 123912 h 1119955"/>
                              <a:gd name="connsiteX4" fmla="*/ 1011011 w 1019175"/>
                              <a:gd name="connsiteY4" fmla="*/ 183783 h 1119955"/>
                              <a:gd name="connsiteX5" fmla="*/ 1019175 w 1019175"/>
                              <a:gd name="connsiteY5" fmla="*/ 347069 h 1119955"/>
                              <a:gd name="connsiteX6" fmla="*/ 982436 w 1019175"/>
                              <a:gd name="connsiteY6" fmla="*/ 453205 h 1119955"/>
                              <a:gd name="connsiteX7" fmla="*/ 910318 w 1019175"/>
                              <a:gd name="connsiteY7" fmla="*/ 575669 h 1119955"/>
                              <a:gd name="connsiteX8" fmla="*/ 843643 w 1019175"/>
                              <a:gd name="connsiteY8" fmla="*/ 714462 h 1119955"/>
                              <a:gd name="connsiteX9" fmla="*/ 756557 w 1019175"/>
                              <a:gd name="connsiteY9" fmla="*/ 835566 h 1119955"/>
                              <a:gd name="connsiteX10" fmla="*/ 644979 w 1019175"/>
                              <a:gd name="connsiteY10" fmla="*/ 963473 h 1119955"/>
                              <a:gd name="connsiteX11" fmla="*/ 502104 w 1019175"/>
                              <a:gd name="connsiteY11" fmla="*/ 1041033 h 1119955"/>
                              <a:gd name="connsiteX12" fmla="*/ 332014 w 1019175"/>
                              <a:gd name="connsiteY12" fmla="*/ 1119955 h 1119955"/>
                              <a:gd name="connsiteX13" fmla="*/ 155121 w 1019175"/>
                              <a:gd name="connsiteY13" fmla="*/ 1061444 h 1119955"/>
                              <a:gd name="connsiteX14" fmla="*/ 0 w 1019175"/>
                              <a:gd name="connsiteY14" fmla="*/ 933537 h 1119955"/>
                              <a:gd name="connsiteX15" fmla="*/ 70757 w 1019175"/>
                              <a:gd name="connsiteY15" fmla="*/ 783858 h 1119955"/>
                              <a:gd name="connsiteX16" fmla="*/ 616404 w 1019175"/>
                              <a:gd name="connsiteY16" fmla="*/ 596080 h 1119955"/>
                              <a:gd name="connsiteX0" fmla="*/ 616404 w 1019175"/>
                              <a:gd name="connsiteY0" fmla="*/ 613129 h 1137004"/>
                              <a:gd name="connsiteX1" fmla="*/ 677636 w 1019175"/>
                              <a:gd name="connsiteY1" fmla="*/ 32104 h 1137004"/>
                              <a:gd name="connsiteX2" fmla="*/ 809625 w 1019175"/>
                              <a:gd name="connsiteY2" fmla="*/ 57957 h 1137004"/>
                              <a:gd name="connsiteX3" fmla="*/ 918482 w 1019175"/>
                              <a:gd name="connsiteY3" fmla="*/ 140961 h 1137004"/>
                              <a:gd name="connsiteX4" fmla="*/ 1011011 w 1019175"/>
                              <a:gd name="connsiteY4" fmla="*/ 200832 h 1137004"/>
                              <a:gd name="connsiteX5" fmla="*/ 1019175 w 1019175"/>
                              <a:gd name="connsiteY5" fmla="*/ 364118 h 1137004"/>
                              <a:gd name="connsiteX6" fmla="*/ 982436 w 1019175"/>
                              <a:gd name="connsiteY6" fmla="*/ 470254 h 1137004"/>
                              <a:gd name="connsiteX7" fmla="*/ 910318 w 1019175"/>
                              <a:gd name="connsiteY7" fmla="*/ 592718 h 1137004"/>
                              <a:gd name="connsiteX8" fmla="*/ 843643 w 1019175"/>
                              <a:gd name="connsiteY8" fmla="*/ 731511 h 1137004"/>
                              <a:gd name="connsiteX9" fmla="*/ 756557 w 1019175"/>
                              <a:gd name="connsiteY9" fmla="*/ 852615 h 1137004"/>
                              <a:gd name="connsiteX10" fmla="*/ 644979 w 1019175"/>
                              <a:gd name="connsiteY10" fmla="*/ 980522 h 1137004"/>
                              <a:gd name="connsiteX11" fmla="*/ 502104 w 1019175"/>
                              <a:gd name="connsiteY11" fmla="*/ 1058082 h 1137004"/>
                              <a:gd name="connsiteX12" fmla="*/ 332014 w 1019175"/>
                              <a:gd name="connsiteY12" fmla="*/ 1137004 h 1137004"/>
                              <a:gd name="connsiteX13" fmla="*/ 155121 w 1019175"/>
                              <a:gd name="connsiteY13" fmla="*/ 1078493 h 1137004"/>
                              <a:gd name="connsiteX14" fmla="*/ 0 w 1019175"/>
                              <a:gd name="connsiteY14" fmla="*/ 950586 h 1137004"/>
                              <a:gd name="connsiteX15" fmla="*/ 70757 w 1019175"/>
                              <a:gd name="connsiteY15" fmla="*/ 800907 h 1137004"/>
                              <a:gd name="connsiteX16" fmla="*/ 616404 w 1019175"/>
                              <a:gd name="connsiteY16" fmla="*/ 613129 h 1137004"/>
                              <a:gd name="connsiteX0" fmla="*/ 616404 w 1019175"/>
                              <a:gd name="connsiteY0" fmla="*/ 613129 h 1137004"/>
                              <a:gd name="connsiteX1" fmla="*/ 677636 w 1019175"/>
                              <a:gd name="connsiteY1" fmla="*/ 32104 h 1137004"/>
                              <a:gd name="connsiteX2" fmla="*/ 809625 w 1019175"/>
                              <a:gd name="connsiteY2" fmla="*/ 57957 h 1137004"/>
                              <a:gd name="connsiteX3" fmla="*/ 918482 w 1019175"/>
                              <a:gd name="connsiteY3" fmla="*/ 140961 h 1137004"/>
                              <a:gd name="connsiteX4" fmla="*/ 1011011 w 1019175"/>
                              <a:gd name="connsiteY4" fmla="*/ 200832 h 1137004"/>
                              <a:gd name="connsiteX5" fmla="*/ 1019175 w 1019175"/>
                              <a:gd name="connsiteY5" fmla="*/ 364118 h 1137004"/>
                              <a:gd name="connsiteX6" fmla="*/ 982436 w 1019175"/>
                              <a:gd name="connsiteY6" fmla="*/ 470254 h 1137004"/>
                              <a:gd name="connsiteX7" fmla="*/ 910318 w 1019175"/>
                              <a:gd name="connsiteY7" fmla="*/ 592718 h 1137004"/>
                              <a:gd name="connsiteX8" fmla="*/ 843643 w 1019175"/>
                              <a:gd name="connsiteY8" fmla="*/ 731511 h 1137004"/>
                              <a:gd name="connsiteX9" fmla="*/ 756557 w 1019175"/>
                              <a:gd name="connsiteY9" fmla="*/ 852615 h 1137004"/>
                              <a:gd name="connsiteX10" fmla="*/ 644979 w 1019175"/>
                              <a:gd name="connsiteY10" fmla="*/ 980522 h 1137004"/>
                              <a:gd name="connsiteX11" fmla="*/ 502104 w 1019175"/>
                              <a:gd name="connsiteY11" fmla="*/ 1058082 h 1137004"/>
                              <a:gd name="connsiteX12" fmla="*/ 332014 w 1019175"/>
                              <a:gd name="connsiteY12" fmla="*/ 1137004 h 1137004"/>
                              <a:gd name="connsiteX13" fmla="*/ 155121 w 1019175"/>
                              <a:gd name="connsiteY13" fmla="*/ 1078493 h 1137004"/>
                              <a:gd name="connsiteX14" fmla="*/ 0 w 1019175"/>
                              <a:gd name="connsiteY14" fmla="*/ 950586 h 1137004"/>
                              <a:gd name="connsiteX15" fmla="*/ 70757 w 1019175"/>
                              <a:gd name="connsiteY15" fmla="*/ 800907 h 1137004"/>
                              <a:gd name="connsiteX16" fmla="*/ 616404 w 1019175"/>
                              <a:gd name="connsiteY16" fmla="*/ 613129 h 1137004"/>
                              <a:gd name="connsiteX0" fmla="*/ 616404 w 1019175"/>
                              <a:gd name="connsiteY0" fmla="*/ 613129 h 1137004"/>
                              <a:gd name="connsiteX1" fmla="*/ 677636 w 1019175"/>
                              <a:gd name="connsiteY1" fmla="*/ 32104 h 1137004"/>
                              <a:gd name="connsiteX2" fmla="*/ 809625 w 1019175"/>
                              <a:gd name="connsiteY2" fmla="*/ 57957 h 1137004"/>
                              <a:gd name="connsiteX3" fmla="*/ 918482 w 1019175"/>
                              <a:gd name="connsiteY3" fmla="*/ 140961 h 1137004"/>
                              <a:gd name="connsiteX4" fmla="*/ 1011011 w 1019175"/>
                              <a:gd name="connsiteY4" fmla="*/ 200832 h 1137004"/>
                              <a:gd name="connsiteX5" fmla="*/ 1019175 w 1019175"/>
                              <a:gd name="connsiteY5" fmla="*/ 364118 h 1137004"/>
                              <a:gd name="connsiteX6" fmla="*/ 982436 w 1019175"/>
                              <a:gd name="connsiteY6" fmla="*/ 470254 h 1137004"/>
                              <a:gd name="connsiteX7" fmla="*/ 910318 w 1019175"/>
                              <a:gd name="connsiteY7" fmla="*/ 592718 h 1137004"/>
                              <a:gd name="connsiteX8" fmla="*/ 843643 w 1019175"/>
                              <a:gd name="connsiteY8" fmla="*/ 731511 h 1137004"/>
                              <a:gd name="connsiteX9" fmla="*/ 756557 w 1019175"/>
                              <a:gd name="connsiteY9" fmla="*/ 852615 h 1137004"/>
                              <a:gd name="connsiteX10" fmla="*/ 644979 w 1019175"/>
                              <a:gd name="connsiteY10" fmla="*/ 980522 h 1137004"/>
                              <a:gd name="connsiteX11" fmla="*/ 502104 w 1019175"/>
                              <a:gd name="connsiteY11" fmla="*/ 1058082 h 1137004"/>
                              <a:gd name="connsiteX12" fmla="*/ 332014 w 1019175"/>
                              <a:gd name="connsiteY12" fmla="*/ 1137004 h 1137004"/>
                              <a:gd name="connsiteX13" fmla="*/ 155121 w 1019175"/>
                              <a:gd name="connsiteY13" fmla="*/ 1078493 h 1137004"/>
                              <a:gd name="connsiteX14" fmla="*/ 0 w 1019175"/>
                              <a:gd name="connsiteY14" fmla="*/ 950586 h 1137004"/>
                              <a:gd name="connsiteX15" fmla="*/ 70757 w 1019175"/>
                              <a:gd name="connsiteY15" fmla="*/ 800907 h 1137004"/>
                              <a:gd name="connsiteX16" fmla="*/ 616404 w 1019175"/>
                              <a:gd name="connsiteY16" fmla="*/ 613129 h 1137004"/>
                              <a:gd name="connsiteX0" fmla="*/ 616404 w 1019175"/>
                              <a:gd name="connsiteY0" fmla="*/ 613667 h 1137542"/>
                              <a:gd name="connsiteX1" fmla="*/ 677636 w 1019175"/>
                              <a:gd name="connsiteY1" fmla="*/ 32642 h 1137542"/>
                              <a:gd name="connsiteX2" fmla="*/ 809625 w 1019175"/>
                              <a:gd name="connsiteY2" fmla="*/ 58495 h 1137542"/>
                              <a:gd name="connsiteX3" fmla="*/ 918482 w 1019175"/>
                              <a:gd name="connsiteY3" fmla="*/ 141499 h 1137542"/>
                              <a:gd name="connsiteX4" fmla="*/ 1011011 w 1019175"/>
                              <a:gd name="connsiteY4" fmla="*/ 201370 h 1137542"/>
                              <a:gd name="connsiteX5" fmla="*/ 1019175 w 1019175"/>
                              <a:gd name="connsiteY5" fmla="*/ 364656 h 1137542"/>
                              <a:gd name="connsiteX6" fmla="*/ 982436 w 1019175"/>
                              <a:gd name="connsiteY6" fmla="*/ 470792 h 1137542"/>
                              <a:gd name="connsiteX7" fmla="*/ 910318 w 1019175"/>
                              <a:gd name="connsiteY7" fmla="*/ 593256 h 1137542"/>
                              <a:gd name="connsiteX8" fmla="*/ 843643 w 1019175"/>
                              <a:gd name="connsiteY8" fmla="*/ 732049 h 1137542"/>
                              <a:gd name="connsiteX9" fmla="*/ 756557 w 1019175"/>
                              <a:gd name="connsiteY9" fmla="*/ 853153 h 1137542"/>
                              <a:gd name="connsiteX10" fmla="*/ 644979 w 1019175"/>
                              <a:gd name="connsiteY10" fmla="*/ 981060 h 1137542"/>
                              <a:gd name="connsiteX11" fmla="*/ 502104 w 1019175"/>
                              <a:gd name="connsiteY11" fmla="*/ 1058620 h 1137542"/>
                              <a:gd name="connsiteX12" fmla="*/ 332014 w 1019175"/>
                              <a:gd name="connsiteY12" fmla="*/ 1137542 h 1137542"/>
                              <a:gd name="connsiteX13" fmla="*/ 155121 w 1019175"/>
                              <a:gd name="connsiteY13" fmla="*/ 1079031 h 1137542"/>
                              <a:gd name="connsiteX14" fmla="*/ 0 w 1019175"/>
                              <a:gd name="connsiteY14" fmla="*/ 951124 h 1137542"/>
                              <a:gd name="connsiteX15" fmla="*/ 70757 w 1019175"/>
                              <a:gd name="connsiteY15" fmla="*/ 801445 h 1137542"/>
                              <a:gd name="connsiteX16" fmla="*/ 616404 w 1019175"/>
                              <a:gd name="connsiteY16" fmla="*/ 613667 h 1137542"/>
                              <a:gd name="connsiteX0" fmla="*/ 616404 w 1019175"/>
                              <a:gd name="connsiteY0" fmla="*/ 613667 h 1137542"/>
                              <a:gd name="connsiteX1" fmla="*/ 677636 w 1019175"/>
                              <a:gd name="connsiteY1" fmla="*/ 32642 h 1137542"/>
                              <a:gd name="connsiteX2" fmla="*/ 809625 w 1019175"/>
                              <a:gd name="connsiteY2" fmla="*/ 58495 h 1137542"/>
                              <a:gd name="connsiteX3" fmla="*/ 918482 w 1019175"/>
                              <a:gd name="connsiteY3" fmla="*/ 141499 h 1137542"/>
                              <a:gd name="connsiteX4" fmla="*/ 1011011 w 1019175"/>
                              <a:gd name="connsiteY4" fmla="*/ 201370 h 1137542"/>
                              <a:gd name="connsiteX5" fmla="*/ 1019175 w 1019175"/>
                              <a:gd name="connsiteY5" fmla="*/ 364656 h 1137542"/>
                              <a:gd name="connsiteX6" fmla="*/ 982436 w 1019175"/>
                              <a:gd name="connsiteY6" fmla="*/ 470792 h 1137542"/>
                              <a:gd name="connsiteX7" fmla="*/ 910318 w 1019175"/>
                              <a:gd name="connsiteY7" fmla="*/ 593256 h 1137542"/>
                              <a:gd name="connsiteX8" fmla="*/ 843643 w 1019175"/>
                              <a:gd name="connsiteY8" fmla="*/ 732049 h 1137542"/>
                              <a:gd name="connsiteX9" fmla="*/ 756557 w 1019175"/>
                              <a:gd name="connsiteY9" fmla="*/ 853153 h 1137542"/>
                              <a:gd name="connsiteX10" fmla="*/ 644979 w 1019175"/>
                              <a:gd name="connsiteY10" fmla="*/ 981060 h 1137542"/>
                              <a:gd name="connsiteX11" fmla="*/ 502104 w 1019175"/>
                              <a:gd name="connsiteY11" fmla="*/ 1058620 h 1137542"/>
                              <a:gd name="connsiteX12" fmla="*/ 332014 w 1019175"/>
                              <a:gd name="connsiteY12" fmla="*/ 1137542 h 1137542"/>
                              <a:gd name="connsiteX13" fmla="*/ 155121 w 1019175"/>
                              <a:gd name="connsiteY13" fmla="*/ 1079031 h 1137542"/>
                              <a:gd name="connsiteX14" fmla="*/ 0 w 1019175"/>
                              <a:gd name="connsiteY14" fmla="*/ 951124 h 1137542"/>
                              <a:gd name="connsiteX15" fmla="*/ 70757 w 1019175"/>
                              <a:gd name="connsiteY15" fmla="*/ 801445 h 1137542"/>
                              <a:gd name="connsiteX16" fmla="*/ 616404 w 1019175"/>
                              <a:gd name="connsiteY16" fmla="*/ 613667 h 1137542"/>
                              <a:gd name="connsiteX0" fmla="*/ 616404 w 1019175"/>
                              <a:gd name="connsiteY0" fmla="*/ 613667 h 1137542"/>
                              <a:gd name="connsiteX1" fmla="*/ 677636 w 1019175"/>
                              <a:gd name="connsiteY1" fmla="*/ 32642 h 1137542"/>
                              <a:gd name="connsiteX2" fmla="*/ 809625 w 1019175"/>
                              <a:gd name="connsiteY2" fmla="*/ 58495 h 1137542"/>
                              <a:gd name="connsiteX3" fmla="*/ 918482 w 1019175"/>
                              <a:gd name="connsiteY3" fmla="*/ 141499 h 1137542"/>
                              <a:gd name="connsiteX4" fmla="*/ 1011011 w 1019175"/>
                              <a:gd name="connsiteY4" fmla="*/ 201370 h 1137542"/>
                              <a:gd name="connsiteX5" fmla="*/ 1019175 w 1019175"/>
                              <a:gd name="connsiteY5" fmla="*/ 364656 h 1137542"/>
                              <a:gd name="connsiteX6" fmla="*/ 982436 w 1019175"/>
                              <a:gd name="connsiteY6" fmla="*/ 470792 h 1137542"/>
                              <a:gd name="connsiteX7" fmla="*/ 910318 w 1019175"/>
                              <a:gd name="connsiteY7" fmla="*/ 593256 h 1137542"/>
                              <a:gd name="connsiteX8" fmla="*/ 843643 w 1019175"/>
                              <a:gd name="connsiteY8" fmla="*/ 732049 h 1137542"/>
                              <a:gd name="connsiteX9" fmla="*/ 756557 w 1019175"/>
                              <a:gd name="connsiteY9" fmla="*/ 853153 h 1137542"/>
                              <a:gd name="connsiteX10" fmla="*/ 644979 w 1019175"/>
                              <a:gd name="connsiteY10" fmla="*/ 981060 h 1137542"/>
                              <a:gd name="connsiteX11" fmla="*/ 502104 w 1019175"/>
                              <a:gd name="connsiteY11" fmla="*/ 1058620 h 1137542"/>
                              <a:gd name="connsiteX12" fmla="*/ 332014 w 1019175"/>
                              <a:gd name="connsiteY12" fmla="*/ 1137542 h 1137542"/>
                              <a:gd name="connsiteX13" fmla="*/ 155121 w 1019175"/>
                              <a:gd name="connsiteY13" fmla="*/ 1079031 h 1137542"/>
                              <a:gd name="connsiteX14" fmla="*/ 0 w 1019175"/>
                              <a:gd name="connsiteY14" fmla="*/ 951124 h 1137542"/>
                              <a:gd name="connsiteX15" fmla="*/ 70757 w 1019175"/>
                              <a:gd name="connsiteY15" fmla="*/ 801445 h 1137542"/>
                              <a:gd name="connsiteX16" fmla="*/ 616404 w 1019175"/>
                              <a:gd name="connsiteY16" fmla="*/ 613667 h 1137542"/>
                              <a:gd name="connsiteX0" fmla="*/ 616404 w 1019175"/>
                              <a:gd name="connsiteY0" fmla="*/ 613667 h 1137542"/>
                              <a:gd name="connsiteX1" fmla="*/ 677636 w 1019175"/>
                              <a:gd name="connsiteY1" fmla="*/ 32642 h 1137542"/>
                              <a:gd name="connsiteX2" fmla="*/ 809625 w 1019175"/>
                              <a:gd name="connsiteY2" fmla="*/ 58495 h 1137542"/>
                              <a:gd name="connsiteX3" fmla="*/ 918482 w 1019175"/>
                              <a:gd name="connsiteY3" fmla="*/ 141499 h 1137542"/>
                              <a:gd name="connsiteX4" fmla="*/ 1011011 w 1019175"/>
                              <a:gd name="connsiteY4" fmla="*/ 201370 h 1137542"/>
                              <a:gd name="connsiteX5" fmla="*/ 1019175 w 1019175"/>
                              <a:gd name="connsiteY5" fmla="*/ 364656 h 1137542"/>
                              <a:gd name="connsiteX6" fmla="*/ 982436 w 1019175"/>
                              <a:gd name="connsiteY6" fmla="*/ 470792 h 1137542"/>
                              <a:gd name="connsiteX7" fmla="*/ 910318 w 1019175"/>
                              <a:gd name="connsiteY7" fmla="*/ 593256 h 1137542"/>
                              <a:gd name="connsiteX8" fmla="*/ 843643 w 1019175"/>
                              <a:gd name="connsiteY8" fmla="*/ 732049 h 1137542"/>
                              <a:gd name="connsiteX9" fmla="*/ 756557 w 1019175"/>
                              <a:gd name="connsiteY9" fmla="*/ 853153 h 1137542"/>
                              <a:gd name="connsiteX10" fmla="*/ 644979 w 1019175"/>
                              <a:gd name="connsiteY10" fmla="*/ 981060 h 1137542"/>
                              <a:gd name="connsiteX11" fmla="*/ 502104 w 1019175"/>
                              <a:gd name="connsiteY11" fmla="*/ 1058620 h 1137542"/>
                              <a:gd name="connsiteX12" fmla="*/ 332014 w 1019175"/>
                              <a:gd name="connsiteY12" fmla="*/ 1137542 h 1137542"/>
                              <a:gd name="connsiteX13" fmla="*/ 155121 w 1019175"/>
                              <a:gd name="connsiteY13" fmla="*/ 1079031 h 1137542"/>
                              <a:gd name="connsiteX14" fmla="*/ 0 w 1019175"/>
                              <a:gd name="connsiteY14" fmla="*/ 951124 h 1137542"/>
                              <a:gd name="connsiteX15" fmla="*/ 70757 w 1019175"/>
                              <a:gd name="connsiteY15" fmla="*/ 801445 h 1137542"/>
                              <a:gd name="connsiteX16" fmla="*/ 616404 w 1019175"/>
                              <a:gd name="connsiteY16" fmla="*/ 613667 h 1137542"/>
                              <a:gd name="connsiteX0" fmla="*/ 616404 w 1019175"/>
                              <a:gd name="connsiteY0" fmla="*/ 613667 h 1137542"/>
                              <a:gd name="connsiteX1" fmla="*/ 677636 w 1019175"/>
                              <a:gd name="connsiteY1" fmla="*/ 32642 h 1137542"/>
                              <a:gd name="connsiteX2" fmla="*/ 809625 w 1019175"/>
                              <a:gd name="connsiteY2" fmla="*/ 58495 h 1137542"/>
                              <a:gd name="connsiteX3" fmla="*/ 918482 w 1019175"/>
                              <a:gd name="connsiteY3" fmla="*/ 141499 h 1137542"/>
                              <a:gd name="connsiteX4" fmla="*/ 1011011 w 1019175"/>
                              <a:gd name="connsiteY4" fmla="*/ 201370 h 1137542"/>
                              <a:gd name="connsiteX5" fmla="*/ 1019175 w 1019175"/>
                              <a:gd name="connsiteY5" fmla="*/ 364656 h 1137542"/>
                              <a:gd name="connsiteX6" fmla="*/ 982436 w 1019175"/>
                              <a:gd name="connsiteY6" fmla="*/ 470792 h 1137542"/>
                              <a:gd name="connsiteX7" fmla="*/ 910318 w 1019175"/>
                              <a:gd name="connsiteY7" fmla="*/ 593256 h 1137542"/>
                              <a:gd name="connsiteX8" fmla="*/ 843643 w 1019175"/>
                              <a:gd name="connsiteY8" fmla="*/ 732049 h 1137542"/>
                              <a:gd name="connsiteX9" fmla="*/ 756557 w 1019175"/>
                              <a:gd name="connsiteY9" fmla="*/ 853153 h 1137542"/>
                              <a:gd name="connsiteX10" fmla="*/ 644979 w 1019175"/>
                              <a:gd name="connsiteY10" fmla="*/ 981060 h 1137542"/>
                              <a:gd name="connsiteX11" fmla="*/ 502104 w 1019175"/>
                              <a:gd name="connsiteY11" fmla="*/ 1058620 h 1137542"/>
                              <a:gd name="connsiteX12" fmla="*/ 332014 w 1019175"/>
                              <a:gd name="connsiteY12" fmla="*/ 1137542 h 1137542"/>
                              <a:gd name="connsiteX13" fmla="*/ 155121 w 1019175"/>
                              <a:gd name="connsiteY13" fmla="*/ 1079031 h 1137542"/>
                              <a:gd name="connsiteX14" fmla="*/ 0 w 1019175"/>
                              <a:gd name="connsiteY14" fmla="*/ 951124 h 1137542"/>
                              <a:gd name="connsiteX15" fmla="*/ 70757 w 1019175"/>
                              <a:gd name="connsiteY15" fmla="*/ 801445 h 1137542"/>
                              <a:gd name="connsiteX16" fmla="*/ 616404 w 1019175"/>
                              <a:gd name="connsiteY16" fmla="*/ 613667 h 1137542"/>
                              <a:gd name="connsiteX0" fmla="*/ 616404 w 1041642"/>
                              <a:gd name="connsiteY0" fmla="*/ 613667 h 1137542"/>
                              <a:gd name="connsiteX1" fmla="*/ 677636 w 1041642"/>
                              <a:gd name="connsiteY1" fmla="*/ 32642 h 1137542"/>
                              <a:gd name="connsiteX2" fmla="*/ 809625 w 1041642"/>
                              <a:gd name="connsiteY2" fmla="*/ 58495 h 1137542"/>
                              <a:gd name="connsiteX3" fmla="*/ 918482 w 1041642"/>
                              <a:gd name="connsiteY3" fmla="*/ 141499 h 1137542"/>
                              <a:gd name="connsiteX4" fmla="*/ 1011011 w 1041642"/>
                              <a:gd name="connsiteY4" fmla="*/ 201370 h 1137542"/>
                              <a:gd name="connsiteX5" fmla="*/ 1019175 w 1041642"/>
                              <a:gd name="connsiteY5" fmla="*/ 364656 h 1137542"/>
                              <a:gd name="connsiteX6" fmla="*/ 982436 w 1041642"/>
                              <a:gd name="connsiteY6" fmla="*/ 470792 h 1137542"/>
                              <a:gd name="connsiteX7" fmla="*/ 910318 w 1041642"/>
                              <a:gd name="connsiteY7" fmla="*/ 593256 h 1137542"/>
                              <a:gd name="connsiteX8" fmla="*/ 843643 w 1041642"/>
                              <a:gd name="connsiteY8" fmla="*/ 732049 h 1137542"/>
                              <a:gd name="connsiteX9" fmla="*/ 756557 w 1041642"/>
                              <a:gd name="connsiteY9" fmla="*/ 853153 h 1137542"/>
                              <a:gd name="connsiteX10" fmla="*/ 644979 w 1041642"/>
                              <a:gd name="connsiteY10" fmla="*/ 981060 h 1137542"/>
                              <a:gd name="connsiteX11" fmla="*/ 502104 w 1041642"/>
                              <a:gd name="connsiteY11" fmla="*/ 1058620 h 1137542"/>
                              <a:gd name="connsiteX12" fmla="*/ 332014 w 1041642"/>
                              <a:gd name="connsiteY12" fmla="*/ 1137542 h 1137542"/>
                              <a:gd name="connsiteX13" fmla="*/ 155121 w 1041642"/>
                              <a:gd name="connsiteY13" fmla="*/ 1079031 h 1137542"/>
                              <a:gd name="connsiteX14" fmla="*/ 0 w 1041642"/>
                              <a:gd name="connsiteY14" fmla="*/ 951124 h 1137542"/>
                              <a:gd name="connsiteX15" fmla="*/ 70757 w 1041642"/>
                              <a:gd name="connsiteY15" fmla="*/ 801445 h 1137542"/>
                              <a:gd name="connsiteX16" fmla="*/ 616404 w 1041642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50106"/>
                              <a:gd name="connsiteX1" fmla="*/ 677636 w 1060019"/>
                              <a:gd name="connsiteY1" fmla="*/ 32642 h 1150106"/>
                              <a:gd name="connsiteX2" fmla="*/ 809625 w 1060019"/>
                              <a:gd name="connsiteY2" fmla="*/ 58495 h 1150106"/>
                              <a:gd name="connsiteX3" fmla="*/ 918482 w 1060019"/>
                              <a:gd name="connsiteY3" fmla="*/ 141499 h 1150106"/>
                              <a:gd name="connsiteX4" fmla="*/ 1011011 w 1060019"/>
                              <a:gd name="connsiteY4" fmla="*/ 201370 h 1150106"/>
                              <a:gd name="connsiteX5" fmla="*/ 1019175 w 1060019"/>
                              <a:gd name="connsiteY5" fmla="*/ 364656 h 1150106"/>
                              <a:gd name="connsiteX6" fmla="*/ 982436 w 1060019"/>
                              <a:gd name="connsiteY6" fmla="*/ 470792 h 1150106"/>
                              <a:gd name="connsiteX7" fmla="*/ 910318 w 1060019"/>
                              <a:gd name="connsiteY7" fmla="*/ 593256 h 1150106"/>
                              <a:gd name="connsiteX8" fmla="*/ 843643 w 1060019"/>
                              <a:gd name="connsiteY8" fmla="*/ 732049 h 1150106"/>
                              <a:gd name="connsiteX9" fmla="*/ 756557 w 1060019"/>
                              <a:gd name="connsiteY9" fmla="*/ 853153 h 1150106"/>
                              <a:gd name="connsiteX10" fmla="*/ 644979 w 1060019"/>
                              <a:gd name="connsiteY10" fmla="*/ 981060 h 1150106"/>
                              <a:gd name="connsiteX11" fmla="*/ 502104 w 1060019"/>
                              <a:gd name="connsiteY11" fmla="*/ 1058620 h 1150106"/>
                              <a:gd name="connsiteX12" fmla="*/ 332014 w 1060019"/>
                              <a:gd name="connsiteY12" fmla="*/ 1137542 h 1150106"/>
                              <a:gd name="connsiteX13" fmla="*/ 155121 w 1060019"/>
                              <a:gd name="connsiteY13" fmla="*/ 1079031 h 1150106"/>
                              <a:gd name="connsiteX14" fmla="*/ 0 w 1060019"/>
                              <a:gd name="connsiteY14" fmla="*/ 951124 h 1150106"/>
                              <a:gd name="connsiteX15" fmla="*/ 70757 w 1060019"/>
                              <a:gd name="connsiteY15" fmla="*/ 801445 h 1150106"/>
                              <a:gd name="connsiteX16" fmla="*/ 616404 w 1060019"/>
                              <a:gd name="connsiteY16" fmla="*/ 613667 h 1150106"/>
                              <a:gd name="connsiteX0" fmla="*/ 616404 w 1060019"/>
                              <a:gd name="connsiteY0" fmla="*/ 613667 h 1165968"/>
                              <a:gd name="connsiteX1" fmla="*/ 677636 w 1060019"/>
                              <a:gd name="connsiteY1" fmla="*/ 32642 h 1165968"/>
                              <a:gd name="connsiteX2" fmla="*/ 809625 w 1060019"/>
                              <a:gd name="connsiteY2" fmla="*/ 58495 h 1165968"/>
                              <a:gd name="connsiteX3" fmla="*/ 918482 w 1060019"/>
                              <a:gd name="connsiteY3" fmla="*/ 141499 h 1165968"/>
                              <a:gd name="connsiteX4" fmla="*/ 1011011 w 1060019"/>
                              <a:gd name="connsiteY4" fmla="*/ 201370 h 1165968"/>
                              <a:gd name="connsiteX5" fmla="*/ 1019175 w 1060019"/>
                              <a:gd name="connsiteY5" fmla="*/ 364656 h 1165968"/>
                              <a:gd name="connsiteX6" fmla="*/ 982436 w 1060019"/>
                              <a:gd name="connsiteY6" fmla="*/ 470792 h 1165968"/>
                              <a:gd name="connsiteX7" fmla="*/ 910318 w 1060019"/>
                              <a:gd name="connsiteY7" fmla="*/ 593256 h 1165968"/>
                              <a:gd name="connsiteX8" fmla="*/ 843643 w 1060019"/>
                              <a:gd name="connsiteY8" fmla="*/ 732049 h 1165968"/>
                              <a:gd name="connsiteX9" fmla="*/ 756557 w 1060019"/>
                              <a:gd name="connsiteY9" fmla="*/ 853153 h 1165968"/>
                              <a:gd name="connsiteX10" fmla="*/ 644979 w 1060019"/>
                              <a:gd name="connsiteY10" fmla="*/ 981060 h 1165968"/>
                              <a:gd name="connsiteX11" fmla="*/ 502104 w 1060019"/>
                              <a:gd name="connsiteY11" fmla="*/ 1058620 h 1165968"/>
                              <a:gd name="connsiteX12" fmla="*/ 332014 w 1060019"/>
                              <a:gd name="connsiteY12" fmla="*/ 1137542 h 1165968"/>
                              <a:gd name="connsiteX13" fmla="*/ 155121 w 1060019"/>
                              <a:gd name="connsiteY13" fmla="*/ 1079031 h 1165968"/>
                              <a:gd name="connsiteX14" fmla="*/ 0 w 1060019"/>
                              <a:gd name="connsiteY14" fmla="*/ 951124 h 1165968"/>
                              <a:gd name="connsiteX15" fmla="*/ 70757 w 1060019"/>
                              <a:gd name="connsiteY15" fmla="*/ 801445 h 1165968"/>
                              <a:gd name="connsiteX16" fmla="*/ 616404 w 1060019"/>
                              <a:gd name="connsiteY16" fmla="*/ 613667 h 1165968"/>
                              <a:gd name="connsiteX0" fmla="*/ 616404 w 1060019"/>
                              <a:gd name="connsiteY0" fmla="*/ 613667 h 1183054"/>
                              <a:gd name="connsiteX1" fmla="*/ 677636 w 1060019"/>
                              <a:gd name="connsiteY1" fmla="*/ 32642 h 1183054"/>
                              <a:gd name="connsiteX2" fmla="*/ 809625 w 1060019"/>
                              <a:gd name="connsiteY2" fmla="*/ 58495 h 1183054"/>
                              <a:gd name="connsiteX3" fmla="*/ 918482 w 1060019"/>
                              <a:gd name="connsiteY3" fmla="*/ 141499 h 1183054"/>
                              <a:gd name="connsiteX4" fmla="*/ 1011011 w 1060019"/>
                              <a:gd name="connsiteY4" fmla="*/ 201370 h 1183054"/>
                              <a:gd name="connsiteX5" fmla="*/ 1019175 w 1060019"/>
                              <a:gd name="connsiteY5" fmla="*/ 364656 h 1183054"/>
                              <a:gd name="connsiteX6" fmla="*/ 982436 w 1060019"/>
                              <a:gd name="connsiteY6" fmla="*/ 470792 h 1183054"/>
                              <a:gd name="connsiteX7" fmla="*/ 910318 w 1060019"/>
                              <a:gd name="connsiteY7" fmla="*/ 593256 h 1183054"/>
                              <a:gd name="connsiteX8" fmla="*/ 843643 w 1060019"/>
                              <a:gd name="connsiteY8" fmla="*/ 732049 h 1183054"/>
                              <a:gd name="connsiteX9" fmla="*/ 756557 w 1060019"/>
                              <a:gd name="connsiteY9" fmla="*/ 853153 h 1183054"/>
                              <a:gd name="connsiteX10" fmla="*/ 644979 w 1060019"/>
                              <a:gd name="connsiteY10" fmla="*/ 981060 h 1183054"/>
                              <a:gd name="connsiteX11" fmla="*/ 502104 w 1060019"/>
                              <a:gd name="connsiteY11" fmla="*/ 1058620 h 1183054"/>
                              <a:gd name="connsiteX12" fmla="*/ 332014 w 1060019"/>
                              <a:gd name="connsiteY12" fmla="*/ 1137542 h 1183054"/>
                              <a:gd name="connsiteX13" fmla="*/ 155121 w 1060019"/>
                              <a:gd name="connsiteY13" fmla="*/ 1079031 h 1183054"/>
                              <a:gd name="connsiteX14" fmla="*/ 0 w 1060019"/>
                              <a:gd name="connsiteY14" fmla="*/ 951124 h 1183054"/>
                              <a:gd name="connsiteX15" fmla="*/ 70757 w 1060019"/>
                              <a:gd name="connsiteY15" fmla="*/ 801445 h 1183054"/>
                              <a:gd name="connsiteX16" fmla="*/ 616404 w 1060019"/>
                              <a:gd name="connsiteY16" fmla="*/ 613667 h 1183054"/>
                              <a:gd name="connsiteX0" fmla="*/ 616404 w 1060019"/>
                              <a:gd name="connsiteY0" fmla="*/ 613667 h 1183054"/>
                              <a:gd name="connsiteX1" fmla="*/ 677636 w 1060019"/>
                              <a:gd name="connsiteY1" fmla="*/ 32642 h 1183054"/>
                              <a:gd name="connsiteX2" fmla="*/ 809625 w 1060019"/>
                              <a:gd name="connsiteY2" fmla="*/ 58495 h 1183054"/>
                              <a:gd name="connsiteX3" fmla="*/ 918482 w 1060019"/>
                              <a:gd name="connsiteY3" fmla="*/ 141499 h 1183054"/>
                              <a:gd name="connsiteX4" fmla="*/ 1011011 w 1060019"/>
                              <a:gd name="connsiteY4" fmla="*/ 201370 h 1183054"/>
                              <a:gd name="connsiteX5" fmla="*/ 1019175 w 1060019"/>
                              <a:gd name="connsiteY5" fmla="*/ 364656 h 1183054"/>
                              <a:gd name="connsiteX6" fmla="*/ 982436 w 1060019"/>
                              <a:gd name="connsiteY6" fmla="*/ 470792 h 1183054"/>
                              <a:gd name="connsiteX7" fmla="*/ 910318 w 1060019"/>
                              <a:gd name="connsiteY7" fmla="*/ 593256 h 1183054"/>
                              <a:gd name="connsiteX8" fmla="*/ 843643 w 1060019"/>
                              <a:gd name="connsiteY8" fmla="*/ 732049 h 1183054"/>
                              <a:gd name="connsiteX9" fmla="*/ 756557 w 1060019"/>
                              <a:gd name="connsiteY9" fmla="*/ 853153 h 1183054"/>
                              <a:gd name="connsiteX10" fmla="*/ 644979 w 1060019"/>
                              <a:gd name="connsiteY10" fmla="*/ 981060 h 1183054"/>
                              <a:gd name="connsiteX11" fmla="*/ 502104 w 1060019"/>
                              <a:gd name="connsiteY11" fmla="*/ 1058620 h 1183054"/>
                              <a:gd name="connsiteX12" fmla="*/ 332014 w 1060019"/>
                              <a:gd name="connsiteY12" fmla="*/ 1137542 h 1183054"/>
                              <a:gd name="connsiteX13" fmla="*/ 155121 w 1060019"/>
                              <a:gd name="connsiteY13" fmla="*/ 1079031 h 1183054"/>
                              <a:gd name="connsiteX14" fmla="*/ 0 w 1060019"/>
                              <a:gd name="connsiteY14" fmla="*/ 951124 h 1183054"/>
                              <a:gd name="connsiteX15" fmla="*/ 70757 w 1060019"/>
                              <a:gd name="connsiteY15" fmla="*/ 801445 h 1183054"/>
                              <a:gd name="connsiteX16" fmla="*/ 616404 w 1060019"/>
                              <a:gd name="connsiteY16" fmla="*/ 613667 h 1183054"/>
                              <a:gd name="connsiteX0" fmla="*/ 629577 w 1073192"/>
                              <a:gd name="connsiteY0" fmla="*/ 613667 h 1183054"/>
                              <a:gd name="connsiteX1" fmla="*/ 690809 w 1073192"/>
                              <a:gd name="connsiteY1" fmla="*/ 32642 h 1183054"/>
                              <a:gd name="connsiteX2" fmla="*/ 822798 w 1073192"/>
                              <a:gd name="connsiteY2" fmla="*/ 58495 h 1183054"/>
                              <a:gd name="connsiteX3" fmla="*/ 931655 w 1073192"/>
                              <a:gd name="connsiteY3" fmla="*/ 141499 h 1183054"/>
                              <a:gd name="connsiteX4" fmla="*/ 1024184 w 1073192"/>
                              <a:gd name="connsiteY4" fmla="*/ 201370 h 1183054"/>
                              <a:gd name="connsiteX5" fmla="*/ 1032348 w 1073192"/>
                              <a:gd name="connsiteY5" fmla="*/ 364656 h 1183054"/>
                              <a:gd name="connsiteX6" fmla="*/ 995609 w 1073192"/>
                              <a:gd name="connsiteY6" fmla="*/ 470792 h 1183054"/>
                              <a:gd name="connsiteX7" fmla="*/ 923491 w 1073192"/>
                              <a:gd name="connsiteY7" fmla="*/ 593256 h 1183054"/>
                              <a:gd name="connsiteX8" fmla="*/ 856816 w 1073192"/>
                              <a:gd name="connsiteY8" fmla="*/ 732049 h 1183054"/>
                              <a:gd name="connsiteX9" fmla="*/ 769730 w 1073192"/>
                              <a:gd name="connsiteY9" fmla="*/ 853153 h 1183054"/>
                              <a:gd name="connsiteX10" fmla="*/ 658152 w 1073192"/>
                              <a:gd name="connsiteY10" fmla="*/ 981060 h 1183054"/>
                              <a:gd name="connsiteX11" fmla="*/ 515277 w 1073192"/>
                              <a:gd name="connsiteY11" fmla="*/ 1058620 h 1183054"/>
                              <a:gd name="connsiteX12" fmla="*/ 345187 w 1073192"/>
                              <a:gd name="connsiteY12" fmla="*/ 1137542 h 1183054"/>
                              <a:gd name="connsiteX13" fmla="*/ 168294 w 1073192"/>
                              <a:gd name="connsiteY13" fmla="*/ 1079031 h 1183054"/>
                              <a:gd name="connsiteX14" fmla="*/ 13173 w 1073192"/>
                              <a:gd name="connsiteY14" fmla="*/ 951124 h 1183054"/>
                              <a:gd name="connsiteX15" fmla="*/ 83930 w 1073192"/>
                              <a:gd name="connsiteY15" fmla="*/ 801445 h 1183054"/>
                              <a:gd name="connsiteX16" fmla="*/ 629577 w 1073192"/>
                              <a:gd name="connsiteY16" fmla="*/ 613667 h 1183054"/>
                              <a:gd name="connsiteX0" fmla="*/ 666028 w 1109643"/>
                              <a:gd name="connsiteY0" fmla="*/ 613667 h 1183054"/>
                              <a:gd name="connsiteX1" fmla="*/ 727260 w 1109643"/>
                              <a:gd name="connsiteY1" fmla="*/ 32642 h 1183054"/>
                              <a:gd name="connsiteX2" fmla="*/ 859249 w 1109643"/>
                              <a:gd name="connsiteY2" fmla="*/ 58495 h 1183054"/>
                              <a:gd name="connsiteX3" fmla="*/ 968106 w 1109643"/>
                              <a:gd name="connsiteY3" fmla="*/ 141499 h 1183054"/>
                              <a:gd name="connsiteX4" fmla="*/ 1060635 w 1109643"/>
                              <a:gd name="connsiteY4" fmla="*/ 201370 h 1183054"/>
                              <a:gd name="connsiteX5" fmla="*/ 1068799 w 1109643"/>
                              <a:gd name="connsiteY5" fmla="*/ 364656 h 1183054"/>
                              <a:gd name="connsiteX6" fmla="*/ 1032060 w 1109643"/>
                              <a:gd name="connsiteY6" fmla="*/ 470792 h 1183054"/>
                              <a:gd name="connsiteX7" fmla="*/ 959942 w 1109643"/>
                              <a:gd name="connsiteY7" fmla="*/ 593256 h 1183054"/>
                              <a:gd name="connsiteX8" fmla="*/ 893267 w 1109643"/>
                              <a:gd name="connsiteY8" fmla="*/ 732049 h 1183054"/>
                              <a:gd name="connsiteX9" fmla="*/ 806181 w 1109643"/>
                              <a:gd name="connsiteY9" fmla="*/ 853153 h 1183054"/>
                              <a:gd name="connsiteX10" fmla="*/ 694603 w 1109643"/>
                              <a:gd name="connsiteY10" fmla="*/ 981060 h 1183054"/>
                              <a:gd name="connsiteX11" fmla="*/ 551728 w 1109643"/>
                              <a:gd name="connsiteY11" fmla="*/ 1058620 h 1183054"/>
                              <a:gd name="connsiteX12" fmla="*/ 381638 w 1109643"/>
                              <a:gd name="connsiteY12" fmla="*/ 1137542 h 1183054"/>
                              <a:gd name="connsiteX13" fmla="*/ 204745 w 1109643"/>
                              <a:gd name="connsiteY13" fmla="*/ 1079031 h 1183054"/>
                              <a:gd name="connsiteX14" fmla="*/ 49624 w 1109643"/>
                              <a:gd name="connsiteY14" fmla="*/ 951124 h 1183054"/>
                              <a:gd name="connsiteX15" fmla="*/ 120381 w 1109643"/>
                              <a:gd name="connsiteY15" fmla="*/ 801445 h 1183054"/>
                              <a:gd name="connsiteX16" fmla="*/ 666028 w 1109643"/>
                              <a:gd name="connsiteY16" fmla="*/ 613667 h 1183054"/>
                              <a:gd name="connsiteX0" fmla="*/ 674164 w 1117779"/>
                              <a:gd name="connsiteY0" fmla="*/ 613667 h 1183054"/>
                              <a:gd name="connsiteX1" fmla="*/ 735396 w 1117779"/>
                              <a:gd name="connsiteY1" fmla="*/ 32642 h 1183054"/>
                              <a:gd name="connsiteX2" fmla="*/ 867385 w 1117779"/>
                              <a:gd name="connsiteY2" fmla="*/ 58495 h 1183054"/>
                              <a:gd name="connsiteX3" fmla="*/ 976242 w 1117779"/>
                              <a:gd name="connsiteY3" fmla="*/ 141499 h 1183054"/>
                              <a:gd name="connsiteX4" fmla="*/ 1068771 w 1117779"/>
                              <a:gd name="connsiteY4" fmla="*/ 201370 h 1183054"/>
                              <a:gd name="connsiteX5" fmla="*/ 1076935 w 1117779"/>
                              <a:gd name="connsiteY5" fmla="*/ 364656 h 1183054"/>
                              <a:gd name="connsiteX6" fmla="*/ 1040196 w 1117779"/>
                              <a:gd name="connsiteY6" fmla="*/ 470792 h 1183054"/>
                              <a:gd name="connsiteX7" fmla="*/ 968078 w 1117779"/>
                              <a:gd name="connsiteY7" fmla="*/ 593256 h 1183054"/>
                              <a:gd name="connsiteX8" fmla="*/ 901403 w 1117779"/>
                              <a:gd name="connsiteY8" fmla="*/ 732049 h 1183054"/>
                              <a:gd name="connsiteX9" fmla="*/ 814317 w 1117779"/>
                              <a:gd name="connsiteY9" fmla="*/ 853153 h 1183054"/>
                              <a:gd name="connsiteX10" fmla="*/ 702739 w 1117779"/>
                              <a:gd name="connsiteY10" fmla="*/ 981060 h 1183054"/>
                              <a:gd name="connsiteX11" fmla="*/ 559864 w 1117779"/>
                              <a:gd name="connsiteY11" fmla="*/ 1058620 h 1183054"/>
                              <a:gd name="connsiteX12" fmla="*/ 389774 w 1117779"/>
                              <a:gd name="connsiteY12" fmla="*/ 1137542 h 1183054"/>
                              <a:gd name="connsiteX13" fmla="*/ 212881 w 1117779"/>
                              <a:gd name="connsiteY13" fmla="*/ 1079031 h 1183054"/>
                              <a:gd name="connsiteX14" fmla="*/ 57760 w 1117779"/>
                              <a:gd name="connsiteY14" fmla="*/ 951124 h 1183054"/>
                              <a:gd name="connsiteX15" fmla="*/ 128517 w 1117779"/>
                              <a:gd name="connsiteY15" fmla="*/ 801445 h 1183054"/>
                              <a:gd name="connsiteX16" fmla="*/ 674164 w 1117779"/>
                              <a:gd name="connsiteY16" fmla="*/ 613667 h 1183054"/>
                              <a:gd name="connsiteX0" fmla="*/ 674164 w 1117779"/>
                              <a:gd name="connsiteY0" fmla="*/ 613667 h 1183054"/>
                              <a:gd name="connsiteX1" fmla="*/ 735396 w 1117779"/>
                              <a:gd name="connsiteY1" fmla="*/ 32642 h 1183054"/>
                              <a:gd name="connsiteX2" fmla="*/ 867385 w 1117779"/>
                              <a:gd name="connsiteY2" fmla="*/ 58495 h 1183054"/>
                              <a:gd name="connsiteX3" fmla="*/ 976242 w 1117779"/>
                              <a:gd name="connsiteY3" fmla="*/ 141499 h 1183054"/>
                              <a:gd name="connsiteX4" fmla="*/ 1068771 w 1117779"/>
                              <a:gd name="connsiteY4" fmla="*/ 201370 h 1183054"/>
                              <a:gd name="connsiteX5" fmla="*/ 1076935 w 1117779"/>
                              <a:gd name="connsiteY5" fmla="*/ 364656 h 1183054"/>
                              <a:gd name="connsiteX6" fmla="*/ 1040196 w 1117779"/>
                              <a:gd name="connsiteY6" fmla="*/ 470792 h 1183054"/>
                              <a:gd name="connsiteX7" fmla="*/ 968078 w 1117779"/>
                              <a:gd name="connsiteY7" fmla="*/ 593256 h 1183054"/>
                              <a:gd name="connsiteX8" fmla="*/ 901403 w 1117779"/>
                              <a:gd name="connsiteY8" fmla="*/ 732049 h 1183054"/>
                              <a:gd name="connsiteX9" fmla="*/ 814317 w 1117779"/>
                              <a:gd name="connsiteY9" fmla="*/ 853153 h 1183054"/>
                              <a:gd name="connsiteX10" fmla="*/ 702739 w 1117779"/>
                              <a:gd name="connsiteY10" fmla="*/ 981060 h 1183054"/>
                              <a:gd name="connsiteX11" fmla="*/ 559864 w 1117779"/>
                              <a:gd name="connsiteY11" fmla="*/ 1058620 h 1183054"/>
                              <a:gd name="connsiteX12" fmla="*/ 389774 w 1117779"/>
                              <a:gd name="connsiteY12" fmla="*/ 1137542 h 1183054"/>
                              <a:gd name="connsiteX13" fmla="*/ 212881 w 1117779"/>
                              <a:gd name="connsiteY13" fmla="*/ 1079031 h 1183054"/>
                              <a:gd name="connsiteX14" fmla="*/ 57760 w 1117779"/>
                              <a:gd name="connsiteY14" fmla="*/ 951124 h 1183054"/>
                              <a:gd name="connsiteX15" fmla="*/ 128517 w 1117779"/>
                              <a:gd name="connsiteY15" fmla="*/ 801445 h 1183054"/>
                              <a:gd name="connsiteX16" fmla="*/ 674164 w 1117779"/>
                              <a:gd name="connsiteY16" fmla="*/ 613667 h 1183054"/>
                              <a:gd name="connsiteX0" fmla="*/ 674164 w 1117779"/>
                              <a:gd name="connsiteY0" fmla="*/ 613667 h 1183054"/>
                              <a:gd name="connsiteX1" fmla="*/ 735396 w 1117779"/>
                              <a:gd name="connsiteY1" fmla="*/ 32642 h 1183054"/>
                              <a:gd name="connsiteX2" fmla="*/ 867385 w 1117779"/>
                              <a:gd name="connsiteY2" fmla="*/ 58495 h 1183054"/>
                              <a:gd name="connsiteX3" fmla="*/ 976242 w 1117779"/>
                              <a:gd name="connsiteY3" fmla="*/ 141499 h 1183054"/>
                              <a:gd name="connsiteX4" fmla="*/ 1068771 w 1117779"/>
                              <a:gd name="connsiteY4" fmla="*/ 201370 h 1183054"/>
                              <a:gd name="connsiteX5" fmla="*/ 1076935 w 1117779"/>
                              <a:gd name="connsiteY5" fmla="*/ 364656 h 1183054"/>
                              <a:gd name="connsiteX6" fmla="*/ 1040196 w 1117779"/>
                              <a:gd name="connsiteY6" fmla="*/ 470792 h 1183054"/>
                              <a:gd name="connsiteX7" fmla="*/ 968078 w 1117779"/>
                              <a:gd name="connsiteY7" fmla="*/ 593256 h 1183054"/>
                              <a:gd name="connsiteX8" fmla="*/ 901403 w 1117779"/>
                              <a:gd name="connsiteY8" fmla="*/ 732049 h 1183054"/>
                              <a:gd name="connsiteX9" fmla="*/ 814317 w 1117779"/>
                              <a:gd name="connsiteY9" fmla="*/ 853153 h 1183054"/>
                              <a:gd name="connsiteX10" fmla="*/ 702739 w 1117779"/>
                              <a:gd name="connsiteY10" fmla="*/ 981060 h 1183054"/>
                              <a:gd name="connsiteX11" fmla="*/ 559864 w 1117779"/>
                              <a:gd name="connsiteY11" fmla="*/ 1058620 h 1183054"/>
                              <a:gd name="connsiteX12" fmla="*/ 389774 w 1117779"/>
                              <a:gd name="connsiteY12" fmla="*/ 1137542 h 1183054"/>
                              <a:gd name="connsiteX13" fmla="*/ 212881 w 1117779"/>
                              <a:gd name="connsiteY13" fmla="*/ 1079031 h 1183054"/>
                              <a:gd name="connsiteX14" fmla="*/ 57760 w 1117779"/>
                              <a:gd name="connsiteY14" fmla="*/ 951124 h 1183054"/>
                              <a:gd name="connsiteX15" fmla="*/ 128517 w 1117779"/>
                              <a:gd name="connsiteY15" fmla="*/ 801445 h 1183054"/>
                              <a:gd name="connsiteX16" fmla="*/ 674164 w 1117779"/>
                              <a:gd name="connsiteY16" fmla="*/ 613667 h 1183054"/>
                              <a:gd name="connsiteX0" fmla="*/ 674164 w 1117779"/>
                              <a:gd name="connsiteY0" fmla="*/ 613667 h 1183054"/>
                              <a:gd name="connsiteX1" fmla="*/ 735396 w 1117779"/>
                              <a:gd name="connsiteY1" fmla="*/ 32642 h 1183054"/>
                              <a:gd name="connsiteX2" fmla="*/ 867385 w 1117779"/>
                              <a:gd name="connsiteY2" fmla="*/ 58495 h 1183054"/>
                              <a:gd name="connsiteX3" fmla="*/ 976242 w 1117779"/>
                              <a:gd name="connsiteY3" fmla="*/ 141499 h 1183054"/>
                              <a:gd name="connsiteX4" fmla="*/ 1068771 w 1117779"/>
                              <a:gd name="connsiteY4" fmla="*/ 201370 h 1183054"/>
                              <a:gd name="connsiteX5" fmla="*/ 1076935 w 1117779"/>
                              <a:gd name="connsiteY5" fmla="*/ 364656 h 1183054"/>
                              <a:gd name="connsiteX6" fmla="*/ 1040196 w 1117779"/>
                              <a:gd name="connsiteY6" fmla="*/ 470792 h 1183054"/>
                              <a:gd name="connsiteX7" fmla="*/ 968078 w 1117779"/>
                              <a:gd name="connsiteY7" fmla="*/ 593256 h 1183054"/>
                              <a:gd name="connsiteX8" fmla="*/ 901403 w 1117779"/>
                              <a:gd name="connsiteY8" fmla="*/ 732049 h 1183054"/>
                              <a:gd name="connsiteX9" fmla="*/ 814317 w 1117779"/>
                              <a:gd name="connsiteY9" fmla="*/ 853153 h 1183054"/>
                              <a:gd name="connsiteX10" fmla="*/ 702739 w 1117779"/>
                              <a:gd name="connsiteY10" fmla="*/ 981060 h 1183054"/>
                              <a:gd name="connsiteX11" fmla="*/ 559864 w 1117779"/>
                              <a:gd name="connsiteY11" fmla="*/ 1058620 h 1183054"/>
                              <a:gd name="connsiteX12" fmla="*/ 389774 w 1117779"/>
                              <a:gd name="connsiteY12" fmla="*/ 1137542 h 1183054"/>
                              <a:gd name="connsiteX13" fmla="*/ 212881 w 1117779"/>
                              <a:gd name="connsiteY13" fmla="*/ 1079031 h 1183054"/>
                              <a:gd name="connsiteX14" fmla="*/ 57760 w 1117779"/>
                              <a:gd name="connsiteY14" fmla="*/ 951124 h 1183054"/>
                              <a:gd name="connsiteX15" fmla="*/ 128517 w 1117779"/>
                              <a:gd name="connsiteY15" fmla="*/ 801445 h 1183054"/>
                              <a:gd name="connsiteX16" fmla="*/ 674164 w 1117779"/>
                              <a:gd name="connsiteY16" fmla="*/ 613667 h 1183054"/>
                              <a:gd name="connsiteX0" fmla="*/ 674164 w 1117779"/>
                              <a:gd name="connsiteY0" fmla="*/ 613667 h 1183054"/>
                              <a:gd name="connsiteX1" fmla="*/ 735396 w 1117779"/>
                              <a:gd name="connsiteY1" fmla="*/ 32642 h 1183054"/>
                              <a:gd name="connsiteX2" fmla="*/ 867385 w 1117779"/>
                              <a:gd name="connsiteY2" fmla="*/ 58495 h 1183054"/>
                              <a:gd name="connsiteX3" fmla="*/ 976242 w 1117779"/>
                              <a:gd name="connsiteY3" fmla="*/ 141499 h 1183054"/>
                              <a:gd name="connsiteX4" fmla="*/ 1068771 w 1117779"/>
                              <a:gd name="connsiteY4" fmla="*/ 201370 h 1183054"/>
                              <a:gd name="connsiteX5" fmla="*/ 1076935 w 1117779"/>
                              <a:gd name="connsiteY5" fmla="*/ 364656 h 1183054"/>
                              <a:gd name="connsiteX6" fmla="*/ 1040196 w 1117779"/>
                              <a:gd name="connsiteY6" fmla="*/ 470792 h 1183054"/>
                              <a:gd name="connsiteX7" fmla="*/ 968078 w 1117779"/>
                              <a:gd name="connsiteY7" fmla="*/ 593256 h 1183054"/>
                              <a:gd name="connsiteX8" fmla="*/ 901403 w 1117779"/>
                              <a:gd name="connsiteY8" fmla="*/ 732049 h 1183054"/>
                              <a:gd name="connsiteX9" fmla="*/ 814317 w 1117779"/>
                              <a:gd name="connsiteY9" fmla="*/ 853153 h 1183054"/>
                              <a:gd name="connsiteX10" fmla="*/ 702739 w 1117779"/>
                              <a:gd name="connsiteY10" fmla="*/ 981060 h 1183054"/>
                              <a:gd name="connsiteX11" fmla="*/ 559864 w 1117779"/>
                              <a:gd name="connsiteY11" fmla="*/ 1058620 h 1183054"/>
                              <a:gd name="connsiteX12" fmla="*/ 389774 w 1117779"/>
                              <a:gd name="connsiteY12" fmla="*/ 1137542 h 1183054"/>
                              <a:gd name="connsiteX13" fmla="*/ 212881 w 1117779"/>
                              <a:gd name="connsiteY13" fmla="*/ 1079031 h 1183054"/>
                              <a:gd name="connsiteX14" fmla="*/ 57760 w 1117779"/>
                              <a:gd name="connsiteY14" fmla="*/ 951124 h 1183054"/>
                              <a:gd name="connsiteX15" fmla="*/ 128517 w 1117779"/>
                              <a:gd name="connsiteY15" fmla="*/ 801445 h 1183054"/>
                              <a:gd name="connsiteX16" fmla="*/ 674164 w 1117779"/>
                              <a:gd name="connsiteY16" fmla="*/ 613667 h 1183054"/>
                              <a:gd name="connsiteX0" fmla="*/ 674164 w 1117779"/>
                              <a:gd name="connsiteY0" fmla="*/ 613667 h 1183054"/>
                              <a:gd name="connsiteX1" fmla="*/ 735396 w 1117779"/>
                              <a:gd name="connsiteY1" fmla="*/ 32642 h 1183054"/>
                              <a:gd name="connsiteX2" fmla="*/ 867385 w 1117779"/>
                              <a:gd name="connsiteY2" fmla="*/ 58495 h 1183054"/>
                              <a:gd name="connsiteX3" fmla="*/ 976242 w 1117779"/>
                              <a:gd name="connsiteY3" fmla="*/ 141499 h 1183054"/>
                              <a:gd name="connsiteX4" fmla="*/ 1068771 w 1117779"/>
                              <a:gd name="connsiteY4" fmla="*/ 201370 h 1183054"/>
                              <a:gd name="connsiteX5" fmla="*/ 1076935 w 1117779"/>
                              <a:gd name="connsiteY5" fmla="*/ 364656 h 1183054"/>
                              <a:gd name="connsiteX6" fmla="*/ 1040196 w 1117779"/>
                              <a:gd name="connsiteY6" fmla="*/ 470792 h 1183054"/>
                              <a:gd name="connsiteX7" fmla="*/ 968078 w 1117779"/>
                              <a:gd name="connsiteY7" fmla="*/ 593256 h 1183054"/>
                              <a:gd name="connsiteX8" fmla="*/ 901403 w 1117779"/>
                              <a:gd name="connsiteY8" fmla="*/ 732049 h 1183054"/>
                              <a:gd name="connsiteX9" fmla="*/ 814317 w 1117779"/>
                              <a:gd name="connsiteY9" fmla="*/ 853153 h 1183054"/>
                              <a:gd name="connsiteX10" fmla="*/ 702739 w 1117779"/>
                              <a:gd name="connsiteY10" fmla="*/ 981060 h 1183054"/>
                              <a:gd name="connsiteX11" fmla="*/ 559864 w 1117779"/>
                              <a:gd name="connsiteY11" fmla="*/ 1058620 h 1183054"/>
                              <a:gd name="connsiteX12" fmla="*/ 389774 w 1117779"/>
                              <a:gd name="connsiteY12" fmla="*/ 1137542 h 1183054"/>
                              <a:gd name="connsiteX13" fmla="*/ 212881 w 1117779"/>
                              <a:gd name="connsiteY13" fmla="*/ 1079031 h 1183054"/>
                              <a:gd name="connsiteX14" fmla="*/ 57760 w 1117779"/>
                              <a:gd name="connsiteY14" fmla="*/ 951124 h 1183054"/>
                              <a:gd name="connsiteX15" fmla="*/ 128517 w 1117779"/>
                              <a:gd name="connsiteY15" fmla="*/ 801445 h 1183054"/>
                              <a:gd name="connsiteX16" fmla="*/ 674164 w 1117779"/>
                              <a:gd name="connsiteY16" fmla="*/ 613667 h 118305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</a:cxnLst>
                            <a:rect l="l" t="t" r="r" b="b"/>
                            <a:pathLst>
                              <a:path w="1117779" h="1183054">
                                <a:moveTo>
                                  <a:pt x="674164" y="613667"/>
                                </a:moveTo>
                                <a:cubicBezTo>
                                  <a:pt x="633343" y="524767"/>
                                  <a:pt x="853777" y="343339"/>
                                  <a:pt x="735396" y="32642"/>
                                </a:cubicBezTo>
                                <a:cubicBezTo>
                                  <a:pt x="714077" y="-9087"/>
                                  <a:pt x="828832" y="-20880"/>
                                  <a:pt x="867385" y="58495"/>
                                </a:cubicBezTo>
                                <a:cubicBezTo>
                                  <a:pt x="926803" y="5881"/>
                                  <a:pt x="993024" y="81174"/>
                                  <a:pt x="976242" y="141499"/>
                                </a:cubicBezTo>
                                <a:cubicBezTo>
                                  <a:pt x="1008446" y="101585"/>
                                  <a:pt x="1104603" y="124263"/>
                                  <a:pt x="1068771" y="201370"/>
                                </a:cubicBezTo>
                                <a:cubicBezTo>
                                  <a:pt x="1134085" y="246274"/>
                                  <a:pt x="1131364" y="341524"/>
                                  <a:pt x="1076935" y="364656"/>
                                </a:cubicBezTo>
                                <a:cubicBezTo>
                                  <a:pt x="1125921" y="401395"/>
                                  <a:pt x="1115035" y="472152"/>
                                  <a:pt x="1040196" y="470792"/>
                                </a:cubicBezTo>
                                <a:cubicBezTo>
                                  <a:pt x="1107325" y="537466"/>
                                  <a:pt x="1060153" y="598699"/>
                                  <a:pt x="968078" y="593256"/>
                                </a:cubicBezTo>
                                <a:cubicBezTo>
                                  <a:pt x="1071039" y="636798"/>
                                  <a:pt x="952203" y="747017"/>
                                  <a:pt x="901403" y="732049"/>
                                </a:cubicBezTo>
                                <a:cubicBezTo>
                                  <a:pt x="959460" y="809156"/>
                                  <a:pt x="866478" y="867214"/>
                                  <a:pt x="814317" y="853153"/>
                                </a:cubicBezTo>
                                <a:cubicBezTo>
                                  <a:pt x="850603" y="937971"/>
                                  <a:pt x="772589" y="1015984"/>
                                  <a:pt x="702739" y="981060"/>
                                </a:cubicBezTo>
                                <a:cubicBezTo>
                                  <a:pt x="729954" y="1061342"/>
                                  <a:pt x="610210" y="1128017"/>
                                  <a:pt x="559864" y="1058620"/>
                                </a:cubicBezTo>
                                <a:cubicBezTo>
                                  <a:pt x="588892" y="1146159"/>
                                  <a:pt x="458717" y="1167024"/>
                                  <a:pt x="389774" y="1137542"/>
                                </a:cubicBezTo>
                                <a:cubicBezTo>
                                  <a:pt x="281824" y="1220091"/>
                                  <a:pt x="126248" y="1184260"/>
                                  <a:pt x="212881" y="1079031"/>
                                </a:cubicBezTo>
                                <a:cubicBezTo>
                                  <a:pt x="129878" y="1088102"/>
                                  <a:pt x="3331" y="1045467"/>
                                  <a:pt x="57760" y="951124"/>
                                </a:cubicBezTo>
                                <a:cubicBezTo>
                                  <a:pt x="-77857" y="880821"/>
                                  <a:pt x="58667" y="795549"/>
                                  <a:pt x="128517" y="801445"/>
                                </a:cubicBezTo>
                                <a:cubicBezTo>
                                  <a:pt x="510424" y="828659"/>
                                  <a:pt x="586171" y="582371"/>
                                  <a:pt x="674164" y="61366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/>
                          </a:solidFill>
                          <a:ln w="95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2" name="フリーフォーム 181"/>
                          <p:cNvSpPr/>
                          <p:nvPr/>
                        </p:nvSpPr>
                        <p:spPr>
                          <a:xfrm>
                            <a:off x="2356455" y="227480"/>
                            <a:ext cx="1117779" cy="1183054"/>
                          </a:xfrm>
                          <a:custGeom>
                            <a:avLst/>
                            <a:gdLst>
                              <a:gd name="connsiteX0" fmla="*/ 616404 w 1019175"/>
                              <a:gd name="connsiteY0" fmla="*/ 581025 h 1104900"/>
                              <a:gd name="connsiteX1" fmla="*/ 677636 w 1019175"/>
                              <a:gd name="connsiteY1" fmla="*/ 0 h 1104900"/>
                              <a:gd name="connsiteX2" fmla="*/ 809625 w 1019175"/>
                              <a:gd name="connsiteY2" fmla="*/ 25853 h 1104900"/>
                              <a:gd name="connsiteX3" fmla="*/ 918482 w 1019175"/>
                              <a:gd name="connsiteY3" fmla="*/ 108857 h 1104900"/>
                              <a:gd name="connsiteX4" fmla="*/ 1011011 w 1019175"/>
                              <a:gd name="connsiteY4" fmla="*/ 168728 h 1104900"/>
                              <a:gd name="connsiteX5" fmla="*/ 1019175 w 1019175"/>
                              <a:gd name="connsiteY5" fmla="*/ 332014 h 1104900"/>
                              <a:gd name="connsiteX6" fmla="*/ 982436 w 1019175"/>
                              <a:gd name="connsiteY6" fmla="*/ 438150 h 1104900"/>
                              <a:gd name="connsiteX7" fmla="*/ 910318 w 1019175"/>
                              <a:gd name="connsiteY7" fmla="*/ 560614 h 1104900"/>
                              <a:gd name="connsiteX8" fmla="*/ 843643 w 1019175"/>
                              <a:gd name="connsiteY8" fmla="*/ 699407 h 1104900"/>
                              <a:gd name="connsiteX9" fmla="*/ 756557 w 1019175"/>
                              <a:gd name="connsiteY9" fmla="*/ 820511 h 1104900"/>
                              <a:gd name="connsiteX10" fmla="*/ 644979 w 1019175"/>
                              <a:gd name="connsiteY10" fmla="*/ 948418 h 1104900"/>
                              <a:gd name="connsiteX11" fmla="*/ 502104 w 1019175"/>
                              <a:gd name="connsiteY11" fmla="*/ 1025978 h 1104900"/>
                              <a:gd name="connsiteX12" fmla="*/ 332014 w 1019175"/>
                              <a:gd name="connsiteY12" fmla="*/ 1104900 h 1104900"/>
                              <a:gd name="connsiteX13" fmla="*/ 155121 w 1019175"/>
                              <a:gd name="connsiteY13" fmla="*/ 1046389 h 1104900"/>
                              <a:gd name="connsiteX14" fmla="*/ 0 w 1019175"/>
                              <a:gd name="connsiteY14" fmla="*/ 918482 h 1104900"/>
                              <a:gd name="connsiteX15" fmla="*/ 70757 w 1019175"/>
                              <a:gd name="connsiteY15" fmla="*/ 768803 h 1104900"/>
                              <a:gd name="connsiteX16" fmla="*/ 616404 w 1019175"/>
                              <a:gd name="connsiteY16" fmla="*/ 581025 h 1104900"/>
                              <a:gd name="connsiteX0" fmla="*/ 616404 w 1019175"/>
                              <a:gd name="connsiteY0" fmla="*/ 596080 h 1119955"/>
                              <a:gd name="connsiteX1" fmla="*/ 677636 w 1019175"/>
                              <a:gd name="connsiteY1" fmla="*/ 15055 h 1119955"/>
                              <a:gd name="connsiteX2" fmla="*/ 809625 w 1019175"/>
                              <a:gd name="connsiteY2" fmla="*/ 40908 h 1119955"/>
                              <a:gd name="connsiteX3" fmla="*/ 918482 w 1019175"/>
                              <a:gd name="connsiteY3" fmla="*/ 123912 h 1119955"/>
                              <a:gd name="connsiteX4" fmla="*/ 1011011 w 1019175"/>
                              <a:gd name="connsiteY4" fmla="*/ 183783 h 1119955"/>
                              <a:gd name="connsiteX5" fmla="*/ 1019175 w 1019175"/>
                              <a:gd name="connsiteY5" fmla="*/ 347069 h 1119955"/>
                              <a:gd name="connsiteX6" fmla="*/ 982436 w 1019175"/>
                              <a:gd name="connsiteY6" fmla="*/ 453205 h 1119955"/>
                              <a:gd name="connsiteX7" fmla="*/ 910318 w 1019175"/>
                              <a:gd name="connsiteY7" fmla="*/ 575669 h 1119955"/>
                              <a:gd name="connsiteX8" fmla="*/ 843643 w 1019175"/>
                              <a:gd name="connsiteY8" fmla="*/ 714462 h 1119955"/>
                              <a:gd name="connsiteX9" fmla="*/ 756557 w 1019175"/>
                              <a:gd name="connsiteY9" fmla="*/ 835566 h 1119955"/>
                              <a:gd name="connsiteX10" fmla="*/ 644979 w 1019175"/>
                              <a:gd name="connsiteY10" fmla="*/ 963473 h 1119955"/>
                              <a:gd name="connsiteX11" fmla="*/ 502104 w 1019175"/>
                              <a:gd name="connsiteY11" fmla="*/ 1041033 h 1119955"/>
                              <a:gd name="connsiteX12" fmla="*/ 332014 w 1019175"/>
                              <a:gd name="connsiteY12" fmla="*/ 1119955 h 1119955"/>
                              <a:gd name="connsiteX13" fmla="*/ 155121 w 1019175"/>
                              <a:gd name="connsiteY13" fmla="*/ 1061444 h 1119955"/>
                              <a:gd name="connsiteX14" fmla="*/ 0 w 1019175"/>
                              <a:gd name="connsiteY14" fmla="*/ 933537 h 1119955"/>
                              <a:gd name="connsiteX15" fmla="*/ 70757 w 1019175"/>
                              <a:gd name="connsiteY15" fmla="*/ 783858 h 1119955"/>
                              <a:gd name="connsiteX16" fmla="*/ 616404 w 1019175"/>
                              <a:gd name="connsiteY16" fmla="*/ 596080 h 1119955"/>
                              <a:gd name="connsiteX0" fmla="*/ 616404 w 1019175"/>
                              <a:gd name="connsiteY0" fmla="*/ 613129 h 1137004"/>
                              <a:gd name="connsiteX1" fmla="*/ 677636 w 1019175"/>
                              <a:gd name="connsiteY1" fmla="*/ 32104 h 1137004"/>
                              <a:gd name="connsiteX2" fmla="*/ 809625 w 1019175"/>
                              <a:gd name="connsiteY2" fmla="*/ 57957 h 1137004"/>
                              <a:gd name="connsiteX3" fmla="*/ 918482 w 1019175"/>
                              <a:gd name="connsiteY3" fmla="*/ 140961 h 1137004"/>
                              <a:gd name="connsiteX4" fmla="*/ 1011011 w 1019175"/>
                              <a:gd name="connsiteY4" fmla="*/ 200832 h 1137004"/>
                              <a:gd name="connsiteX5" fmla="*/ 1019175 w 1019175"/>
                              <a:gd name="connsiteY5" fmla="*/ 364118 h 1137004"/>
                              <a:gd name="connsiteX6" fmla="*/ 982436 w 1019175"/>
                              <a:gd name="connsiteY6" fmla="*/ 470254 h 1137004"/>
                              <a:gd name="connsiteX7" fmla="*/ 910318 w 1019175"/>
                              <a:gd name="connsiteY7" fmla="*/ 592718 h 1137004"/>
                              <a:gd name="connsiteX8" fmla="*/ 843643 w 1019175"/>
                              <a:gd name="connsiteY8" fmla="*/ 731511 h 1137004"/>
                              <a:gd name="connsiteX9" fmla="*/ 756557 w 1019175"/>
                              <a:gd name="connsiteY9" fmla="*/ 852615 h 1137004"/>
                              <a:gd name="connsiteX10" fmla="*/ 644979 w 1019175"/>
                              <a:gd name="connsiteY10" fmla="*/ 980522 h 1137004"/>
                              <a:gd name="connsiteX11" fmla="*/ 502104 w 1019175"/>
                              <a:gd name="connsiteY11" fmla="*/ 1058082 h 1137004"/>
                              <a:gd name="connsiteX12" fmla="*/ 332014 w 1019175"/>
                              <a:gd name="connsiteY12" fmla="*/ 1137004 h 1137004"/>
                              <a:gd name="connsiteX13" fmla="*/ 155121 w 1019175"/>
                              <a:gd name="connsiteY13" fmla="*/ 1078493 h 1137004"/>
                              <a:gd name="connsiteX14" fmla="*/ 0 w 1019175"/>
                              <a:gd name="connsiteY14" fmla="*/ 950586 h 1137004"/>
                              <a:gd name="connsiteX15" fmla="*/ 70757 w 1019175"/>
                              <a:gd name="connsiteY15" fmla="*/ 800907 h 1137004"/>
                              <a:gd name="connsiteX16" fmla="*/ 616404 w 1019175"/>
                              <a:gd name="connsiteY16" fmla="*/ 613129 h 1137004"/>
                              <a:gd name="connsiteX0" fmla="*/ 616404 w 1019175"/>
                              <a:gd name="connsiteY0" fmla="*/ 613129 h 1137004"/>
                              <a:gd name="connsiteX1" fmla="*/ 677636 w 1019175"/>
                              <a:gd name="connsiteY1" fmla="*/ 32104 h 1137004"/>
                              <a:gd name="connsiteX2" fmla="*/ 809625 w 1019175"/>
                              <a:gd name="connsiteY2" fmla="*/ 57957 h 1137004"/>
                              <a:gd name="connsiteX3" fmla="*/ 918482 w 1019175"/>
                              <a:gd name="connsiteY3" fmla="*/ 140961 h 1137004"/>
                              <a:gd name="connsiteX4" fmla="*/ 1011011 w 1019175"/>
                              <a:gd name="connsiteY4" fmla="*/ 200832 h 1137004"/>
                              <a:gd name="connsiteX5" fmla="*/ 1019175 w 1019175"/>
                              <a:gd name="connsiteY5" fmla="*/ 364118 h 1137004"/>
                              <a:gd name="connsiteX6" fmla="*/ 982436 w 1019175"/>
                              <a:gd name="connsiteY6" fmla="*/ 470254 h 1137004"/>
                              <a:gd name="connsiteX7" fmla="*/ 910318 w 1019175"/>
                              <a:gd name="connsiteY7" fmla="*/ 592718 h 1137004"/>
                              <a:gd name="connsiteX8" fmla="*/ 843643 w 1019175"/>
                              <a:gd name="connsiteY8" fmla="*/ 731511 h 1137004"/>
                              <a:gd name="connsiteX9" fmla="*/ 756557 w 1019175"/>
                              <a:gd name="connsiteY9" fmla="*/ 852615 h 1137004"/>
                              <a:gd name="connsiteX10" fmla="*/ 644979 w 1019175"/>
                              <a:gd name="connsiteY10" fmla="*/ 980522 h 1137004"/>
                              <a:gd name="connsiteX11" fmla="*/ 502104 w 1019175"/>
                              <a:gd name="connsiteY11" fmla="*/ 1058082 h 1137004"/>
                              <a:gd name="connsiteX12" fmla="*/ 332014 w 1019175"/>
                              <a:gd name="connsiteY12" fmla="*/ 1137004 h 1137004"/>
                              <a:gd name="connsiteX13" fmla="*/ 155121 w 1019175"/>
                              <a:gd name="connsiteY13" fmla="*/ 1078493 h 1137004"/>
                              <a:gd name="connsiteX14" fmla="*/ 0 w 1019175"/>
                              <a:gd name="connsiteY14" fmla="*/ 950586 h 1137004"/>
                              <a:gd name="connsiteX15" fmla="*/ 70757 w 1019175"/>
                              <a:gd name="connsiteY15" fmla="*/ 800907 h 1137004"/>
                              <a:gd name="connsiteX16" fmla="*/ 616404 w 1019175"/>
                              <a:gd name="connsiteY16" fmla="*/ 613129 h 1137004"/>
                              <a:gd name="connsiteX0" fmla="*/ 616404 w 1019175"/>
                              <a:gd name="connsiteY0" fmla="*/ 613129 h 1137004"/>
                              <a:gd name="connsiteX1" fmla="*/ 677636 w 1019175"/>
                              <a:gd name="connsiteY1" fmla="*/ 32104 h 1137004"/>
                              <a:gd name="connsiteX2" fmla="*/ 809625 w 1019175"/>
                              <a:gd name="connsiteY2" fmla="*/ 57957 h 1137004"/>
                              <a:gd name="connsiteX3" fmla="*/ 918482 w 1019175"/>
                              <a:gd name="connsiteY3" fmla="*/ 140961 h 1137004"/>
                              <a:gd name="connsiteX4" fmla="*/ 1011011 w 1019175"/>
                              <a:gd name="connsiteY4" fmla="*/ 200832 h 1137004"/>
                              <a:gd name="connsiteX5" fmla="*/ 1019175 w 1019175"/>
                              <a:gd name="connsiteY5" fmla="*/ 364118 h 1137004"/>
                              <a:gd name="connsiteX6" fmla="*/ 982436 w 1019175"/>
                              <a:gd name="connsiteY6" fmla="*/ 470254 h 1137004"/>
                              <a:gd name="connsiteX7" fmla="*/ 910318 w 1019175"/>
                              <a:gd name="connsiteY7" fmla="*/ 592718 h 1137004"/>
                              <a:gd name="connsiteX8" fmla="*/ 843643 w 1019175"/>
                              <a:gd name="connsiteY8" fmla="*/ 731511 h 1137004"/>
                              <a:gd name="connsiteX9" fmla="*/ 756557 w 1019175"/>
                              <a:gd name="connsiteY9" fmla="*/ 852615 h 1137004"/>
                              <a:gd name="connsiteX10" fmla="*/ 644979 w 1019175"/>
                              <a:gd name="connsiteY10" fmla="*/ 980522 h 1137004"/>
                              <a:gd name="connsiteX11" fmla="*/ 502104 w 1019175"/>
                              <a:gd name="connsiteY11" fmla="*/ 1058082 h 1137004"/>
                              <a:gd name="connsiteX12" fmla="*/ 332014 w 1019175"/>
                              <a:gd name="connsiteY12" fmla="*/ 1137004 h 1137004"/>
                              <a:gd name="connsiteX13" fmla="*/ 155121 w 1019175"/>
                              <a:gd name="connsiteY13" fmla="*/ 1078493 h 1137004"/>
                              <a:gd name="connsiteX14" fmla="*/ 0 w 1019175"/>
                              <a:gd name="connsiteY14" fmla="*/ 950586 h 1137004"/>
                              <a:gd name="connsiteX15" fmla="*/ 70757 w 1019175"/>
                              <a:gd name="connsiteY15" fmla="*/ 800907 h 1137004"/>
                              <a:gd name="connsiteX16" fmla="*/ 616404 w 1019175"/>
                              <a:gd name="connsiteY16" fmla="*/ 613129 h 1137004"/>
                              <a:gd name="connsiteX0" fmla="*/ 616404 w 1019175"/>
                              <a:gd name="connsiteY0" fmla="*/ 613667 h 1137542"/>
                              <a:gd name="connsiteX1" fmla="*/ 677636 w 1019175"/>
                              <a:gd name="connsiteY1" fmla="*/ 32642 h 1137542"/>
                              <a:gd name="connsiteX2" fmla="*/ 809625 w 1019175"/>
                              <a:gd name="connsiteY2" fmla="*/ 58495 h 1137542"/>
                              <a:gd name="connsiteX3" fmla="*/ 918482 w 1019175"/>
                              <a:gd name="connsiteY3" fmla="*/ 141499 h 1137542"/>
                              <a:gd name="connsiteX4" fmla="*/ 1011011 w 1019175"/>
                              <a:gd name="connsiteY4" fmla="*/ 201370 h 1137542"/>
                              <a:gd name="connsiteX5" fmla="*/ 1019175 w 1019175"/>
                              <a:gd name="connsiteY5" fmla="*/ 364656 h 1137542"/>
                              <a:gd name="connsiteX6" fmla="*/ 982436 w 1019175"/>
                              <a:gd name="connsiteY6" fmla="*/ 470792 h 1137542"/>
                              <a:gd name="connsiteX7" fmla="*/ 910318 w 1019175"/>
                              <a:gd name="connsiteY7" fmla="*/ 593256 h 1137542"/>
                              <a:gd name="connsiteX8" fmla="*/ 843643 w 1019175"/>
                              <a:gd name="connsiteY8" fmla="*/ 732049 h 1137542"/>
                              <a:gd name="connsiteX9" fmla="*/ 756557 w 1019175"/>
                              <a:gd name="connsiteY9" fmla="*/ 853153 h 1137542"/>
                              <a:gd name="connsiteX10" fmla="*/ 644979 w 1019175"/>
                              <a:gd name="connsiteY10" fmla="*/ 981060 h 1137542"/>
                              <a:gd name="connsiteX11" fmla="*/ 502104 w 1019175"/>
                              <a:gd name="connsiteY11" fmla="*/ 1058620 h 1137542"/>
                              <a:gd name="connsiteX12" fmla="*/ 332014 w 1019175"/>
                              <a:gd name="connsiteY12" fmla="*/ 1137542 h 1137542"/>
                              <a:gd name="connsiteX13" fmla="*/ 155121 w 1019175"/>
                              <a:gd name="connsiteY13" fmla="*/ 1079031 h 1137542"/>
                              <a:gd name="connsiteX14" fmla="*/ 0 w 1019175"/>
                              <a:gd name="connsiteY14" fmla="*/ 951124 h 1137542"/>
                              <a:gd name="connsiteX15" fmla="*/ 70757 w 1019175"/>
                              <a:gd name="connsiteY15" fmla="*/ 801445 h 1137542"/>
                              <a:gd name="connsiteX16" fmla="*/ 616404 w 1019175"/>
                              <a:gd name="connsiteY16" fmla="*/ 613667 h 1137542"/>
                              <a:gd name="connsiteX0" fmla="*/ 616404 w 1019175"/>
                              <a:gd name="connsiteY0" fmla="*/ 613667 h 1137542"/>
                              <a:gd name="connsiteX1" fmla="*/ 677636 w 1019175"/>
                              <a:gd name="connsiteY1" fmla="*/ 32642 h 1137542"/>
                              <a:gd name="connsiteX2" fmla="*/ 809625 w 1019175"/>
                              <a:gd name="connsiteY2" fmla="*/ 58495 h 1137542"/>
                              <a:gd name="connsiteX3" fmla="*/ 918482 w 1019175"/>
                              <a:gd name="connsiteY3" fmla="*/ 141499 h 1137542"/>
                              <a:gd name="connsiteX4" fmla="*/ 1011011 w 1019175"/>
                              <a:gd name="connsiteY4" fmla="*/ 201370 h 1137542"/>
                              <a:gd name="connsiteX5" fmla="*/ 1019175 w 1019175"/>
                              <a:gd name="connsiteY5" fmla="*/ 364656 h 1137542"/>
                              <a:gd name="connsiteX6" fmla="*/ 982436 w 1019175"/>
                              <a:gd name="connsiteY6" fmla="*/ 470792 h 1137542"/>
                              <a:gd name="connsiteX7" fmla="*/ 910318 w 1019175"/>
                              <a:gd name="connsiteY7" fmla="*/ 593256 h 1137542"/>
                              <a:gd name="connsiteX8" fmla="*/ 843643 w 1019175"/>
                              <a:gd name="connsiteY8" fmla="*/ 732049 h 1137542"/>
                              <a:gd name="connsiteX9" fmla="*/ 756557 w 1019175"/>
                              <a:gd name="connsiteY9" fmla="*/ 853153 h 1137542"/>
                              <a:gd name="connsiteX10" fmla="*/ 644979 w 1019175"/>
                              <a:gd name="connsiteY10" fmla="*/ 981060 h 1137542"/>
                              <a:gd name="connsiteX11" fmla="*/ 502104 w 1019175"/>
                              <a:gd name="connsiteY11" fmla="*/ 1058620 h 1137542"/>
                              <a:gd name="connsiteX12" fmla="*/ 332014 w 1019175"/>
                              <a:gd name="connsiteY12" fmla="*/ 1137542 h 1137542"/>
                              <a:gd name="connsiteX13" fmla="*/ 155121 w 1019175"/>
                              <a:gd name="connsiteY13" fmla="*/ 1079031 h 1137542"/>
                              <a:gd name="connsiteX14" fmla="*/ 0 w 1019175"/>
                              <a:gd name="connsiteY14" fmla="*/ 951124 h 1137542"/>
                              <a:gd name="connsiteX15" fmla="*/ 70757 w 1019175"/>
                              <a:gd name="connsiteY15" fmla="*/ 801445 h 1137542"/>
                              <a:gd name="connsiteX16" fmla="*/ 616404 w 1019175"/>
                              <a:gd name="connsiteY16" fmla="*/ 613667 h 1137542"/>
                              <a:gd name="connsiteX0" fmla="*/ 616404 w 1019175"/>
                              <a:gd name="connsiteY0" fmla="*/ 613667 h 1137542"/>
                              <a:gd name="connsiteX1" fmla="*/ 677636 w 1019175"/>
                              <a:gd name="connsiteY1" fmla="*/ 32642 h 1137542"/>
                              <a:gd name="connsiteX2" fmla="*/ 809625 w 1019175"/>
                              <a:gd name="connsiteY2" fmla="*/ 58495 h 1137542"/>
                              <a:gd name="connsiteX3" fmla="*/ 918482 w 1019175"/>
                              <a:gd name="connsiteY3" fmla="*/ 141499 h 1137542"/>
                              <a:gd name="connsiteX4" fmla="*/ 1011011 w 1019175"/>
                              <a:gd name="connsiteY4" fmla="*/ 201370 h 1137542"/>
                              <a:gd name="connsiteX5" fmla="*/ 1019175 w 1019175"/>
                              <a:gd name="connsiteY5" fmla="*/ 364656 h 1137542"/>
                              <a:gd name="connsiteX6" fmla="*/ 982436 w 1019175"/>
                              <a:gd name="connsiteY6" fmla="*/ 470792 h 1137542"/>
                              <a:gd name="connsiteX7" fmla="*/ 910318 w 1019175"/>
                              <a:gd name="connsiteY7" fmla="*/ 593256 h 1137542"/>
                              <a:gd name="connsiteX8" fmla="*/ 843643 w 1019175"/>
                              <a:gd name="connsiteY8" fmla="*/ 732049 h 1137542"/>
                              <a:gd name="connsiteX9" fmla="*/ 756557 w 1019175"/>
                              <a:gd name="connsiteY9" fmla="*/ 853153 h 1137542"/>
                              <a:gd name="connsiteX10" fmla="*/ 644979 w 1019175"/>
                              <a:gd name="connsiteY10" fmla="*/ 981060 h 1137542"/>
                              <a:gd name="connsiteX11" fmla="*/ 502104 w 1019175"/>
                              <a:gd name="connsiteY11" fmla="*/ 1058620 h 1137542"/>
                              <a:gd name="connsiteX12" fmla="*/ 332014 w 1019175"/>
                              <a:gd name="connsiteY12" fmla="*/ 1137542 h 1137542"/>
                              <a:gd name="connsiteX13" fmla="*/ 155121 w 1019175"/>
                              <a:gd name="connsiteY13" fmla="*/ 1079031 h 1137542"/>
                              <a:gd name="connsiteX14" fmla="*/ 0 w 1019175"/>
                              <a:gd name="connsiteY14" fmla="*/ 951124 h 1137542"/>
                              <a:gd name="connsiteX15" fmla="*/ 70757 w 1019175"/>
                              <a:gd name="connsiteY15" fmla="*/ 801445 h 1137542"/>
                              <a:gd name="connsiteX16" fmla="*/ 616404 w 1019175"/>
                              <a:gd name="connsiteY16" fmla="*/ 613667 h 1137542"/>
                              <a:gd name="connsiteX0" fmla="*/ 616404 w 1019175"/>
                              <a:gd name="connsiteY0" fmla="*/ 613667 h 1137542"/>
                              <a:gd name="connsiteX1" fmla="*/ 677636 w 1019175"/>
                              <a:gd name="connsiteY1" fmla="*/ 32642 h 1137542"/>
                              <a:gd name="connsiteX2" fmla="*/ 809625 w 1019175"/>
                              <a:gd name="connsiteY2" fmla="*/ 58495 h 1137542"/>
                              <a:gd name="connsiteX3" fmla="*/ 918482 w 1019175"/>
                              <a:gd name="connsiteY3" fmla="*/ 141499 h 1137542"/>
                              <a:gd name="connsiteX4" fmla="*/ 1011011 w 1019175"/>
                              <a:gd name="connsiteY4" fmla="*/ 201370 h 1137542"/>
                              <a:gd name="connsiteX5" fmla="*/ 1019175 w 1019175"/>
                              <a:gd name="connsiteY5" fmla="*/ 364656 h 1137542"/>
                              <a:gd name="connsiteX6" fmla="*/ 982436 w 1019175"/>
                              <a:gd name="connsiteY6" fmla="*/ 470792 h 1137542"/>
                              <a:gd name="connsiteX7" fmla="*/ 910318 w 1019175"/>
                              <a:gd name="connsiteY7" fmla="*/ 593256 h 1137542"/>
                              <a:gd name="connsiteX8" fmla="*/ 843643 w 1019175"/>
                              <a:gd name="connsiteY8" fmla="*/ 732049 h 1137542"/>
                              <a:gd name="connsiteX9" fmla="*/ 756557 w 1019175"/>
                              <a:gd name="connsiteY9" fmla="*/ 853153 h 1137542"/>
                              <a:gd name="connsiteX10" fmla="*/ 644979 w 1019175"/>
                              <a:gd name="connsiteY10" fmla="*/ 981060 h 1137542"/>
                              <a:gd name="connsiteX11" fmla="*/ 502104 w 1019175"/>
                              <a:gd name="connsiteY11" fmla="*/ 1058620 h 1137542"/>
                              <a:gd name="connsiteX12" fmla="*/ 332014 w 1019175"/>
                              <a:gd name="connsiteY12" fmla="*/ 1137542 h 1137542"/>
                              <a:gd name="connsiteX13" fmla="*/ 155121 w 1019175"/>
                              <a:gd name="connsiteY13" fmla="*/ 1079031 h 1137542"/>
                              <a:gd name="connsiteX14" fmla="*/ 0 w 1019175"/>
                              <a:gd name="connsiteY14" fmla="*/ 951124 h 1137542"/>
                              <a:gd name="connsiteX15" fmla="*/ 70757 w 1019175"/>
                              <a:gd name="connsiteY15" fmla="*/ 801445 h 1137542"/>
                              <a:gd name="connsiteX16" fmla="*/ 616404 w 1019175"/>
                              <a:gd name="connsiteY16" fmla="*/ 613667 h 1137542"/>
                              <a:gd name="connsiteX0" fmla="*/ 616404 w 1019175"/>
                              <a:gd name="connsiteY0" fmla="*/ 613667 h 1137542"/>
                              <a:gd name="connsiteX1" fmla="*/ 677636 w 1019175"/>
                              <a:gd name="connsiteY1" fmla="*/ 32642 h 1137542"/>
                              <a:gd name="connsiteX2" fmla="*/ 809625 w 1019175"/>
                              <a:gd name="connsiteY2" fmla="*/ 58495 h 1137542"/>
                              <a:gd name="connsiteX3" fmla="*/ 918482 w 1019175"/>
                              <a:gd name="connsiteY3" fmla="*/ 141499 h 1137542"/>
                              <a:gd name="connsiteX4" fmla="*/ 1011011 w 1019175"/>
                              <a:gd name="connsiteY4" fmla="*/ 201370 h 1137542"/>
                              <a:gd name="connsiteX5" fmla="*/ 1019175 w 1019175"/>
                              <a:gd name="connsiteY5" fmla="*/ 364656 h 1137542"/>
                              <a:gd name="connsiteX6" fmla="*/ 982436 w 1019175"/>
                              <a:gd name="connsiteY6" fmla="*/ 470792 h 1137542"/>
                              <a:gd name="connsiteX7" fmla="*/ 910318 w 1019175"/>
                              <a:gd name="connsiteY7" fmla="*/ 593256 h 1137542"/>
                              <a:gd name="connsiteX8" fmla="*/ 843643 w 1019175"/>
                              <a:gd name="connsiteY8" fmla="*/ 732049 h 1137542"/>
                              <a:gd name="connsiteX9" fmla="*/ 756557 w 1019175"/>
                              <a:gd name="connsiteY9" fmla="*/ 853153 h 1137542"/>
                              <a:gd name="connsiteX10" fmla="*/ 644979 w 1019175"/>
                              <a:gd name="connsiteY10" fmla="*/ 981060 h 1137542"/>
                              <a:gd name="connsiteX11" fmla="*/ 502104 w 1019175"/>
                              <a:gd name="connsiteY11" fmla="*/ 1058620 h 1137542"/>
                              <a:gd name="connsiteX12" fmla="*/ 332014 w 1019175"/>
                              <a:gd name="connsiteY12" fmla="*/ 1137542 h 1137542"/>
                              <a:gd name="connsiteX13" fmla="*/ 155121 w 1019175"/>
                              <a:gd name="connsiteY13" fmla="*/ 1079031 h 1137542"/>
                              <a:gd name="connsiteX14" fmla="*/ 0 w 1019175"/>
                              <a:gd name="connsiteY14" fmla="*/ 951124 h 1137542"/>
                              <a:gd name="connsiteX15" fmla="*/ 70757 w 1019175"/>
                              <a:gd name="connsiteY15" fmla="*/ 801445 h 1137542"/>
                              <a:gd name="connsiteX16" fmla="*/ 616404 w 1019175"/>
                              <a:gd name="connsiteY16" fmla="*/ 613667 h 1137542"/>
                              <a:gd name="connsiteX0" fmla="*/ 616404 w 1041642"/>
                              <a:gd name="connsiteY0" fmla="*/ 613667 h 1137542"/>
                              <a:gd name="connsiteX1" fmla="*/ 677636 w 1041642"/>
                              <a:gd name="connsiteY1" fmla="*/ 32642 h 1137542"/>
                              <a:gd name="connsiteX2" fmla="*/ 809625 w 1041642"/>
                              <a:gd name="connsiteY2" fmla="*/ 58495 h 1137542"/>
                              <a:gd name="connsiteX3" fmla="*/ 918482 w 1041642"/>
                              <a:gd name="connsiteY3" fmla="*/ 141499 h 1137542"/>
                              <a:gd name="connsiteX4" fmla="*/ 1011011 w 1041642"/>
                              <a:gd name="connsiteY4" fmla="*/ 201370 h 1137542"/>
                              <a:gd name="connsiteX5" fmla="*/ 1019175 w 1041642"/>
                              <a:gd name="connsiteY5" fmla="*/ 364656 h 1137542"/>
                              <a:gd name="connsiteX6" fmla="*/ 982436 w 1041642"/>
                              <a:gd name="connsiteY6" fmla="*/ 470792 h 1137542"/>
                              <a:gd name="connsiteX7" fmla="*/ 910318 w 1041642"/>
                              <a:gd name="connsiteY7" fmla="*/ 593256 h 1137542"/>
                              <a:gd name="connsiteX8" fmla="*/ 843643 w 1041642"/>
                              <a:gd name="connsiteY8" fmla="*/ 732049 h 1137542"/>
                              <a:gd name="connsiteX9" fmla="*/ 756557 w 1041642"/>
                              <a:gd name="connsiteY9" fmla="*/ 853153 h 1137542"/>
                              <a:gd name="connsiteX10" fmla="*/ 644979 w 1041642"/>
                              <a:gd name="connsiteY10" fmla="*/ 981060 h 1137542"/>
                              <a:gd name="connsiteX11" fmla="*/ 502104 w 1041642"/>
                              <a:gd name="connsiteY11" fmla="*/ 1058620 h 1137542"/>
                              <a:gd name="connsiteX12" fmla="*/ 332014 w 1041642"/>
                              <a:gd name="connsiteY12" fmla="*/ 1137542 h 1137542"/>
                              <a:gd name="connsiteX13" fmla="*/ 155121 w 1041642"/>
                              <a:gd name="connsiteY13" fmla="*/ 1079031 h 1137542"/>
                              <a:gd name="connsiteX14" fmla="*/ 0 w 1041642"/>
                              <a:gd name="connsiteY14" fmla="*/ 951124 h 1137542"/>
                              <a:gd name="connsiteX15" fmla="*/ 70757 w 1041642"/>
                              <a:gd name="connsiteY15" fmla="*/ 801445 h 1137542"/>
                              <a:gd name="connsiteX16" fmla="*/ 616404 w 1041642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37542"/>
                              <a:gd name="connsiteX1" fmla="*/ 677636 w 1060019"/>
                              <a:gd name="connsiteY1" fmla="*/ 32642 h 1137542"/>
                              <a:gd name="connsiteX2" fmla="*/ 809625 w 1060019"/>
                              <a:gd name="connsiteY2" fmla="*/ 58495 h 1137542"/>
                              <a:gd name="connsiteX3" fmla="*/ 918482 w 1060019"/>
                              <a:gd name="connsiteY3" fmla="*/ 141499 h 1137542"/>
                              <a:gd name="connsiteX4" fmla="*/ 1011011 w 1060019"/>
                              <a:gd name="connsiteY4" fmla="*/ 201370 h 1137542"/>
                              <a:gd name="connsiteX5" fmla="*/ 1019175 w 1060019"/>
                              <a:gd name="connsiteY5" fmla="*/ 364656 h 1137542"/>
                              <a:gd name="connsiteX6" fmla="*/ 982436 w 1060019"/>
                              <a:gd name="connsiteY6" fmla="*/ 470792 h 1137542"/>
                              <a:gd name="connsiteX7" fmla="*/ 910318 w 1060019"/>
                              <a:gd name="connsiteY7" fmla="*/ 593256 h 1137542"/>
                              <a:gd name="connsiteX8" fmla="*/ 843643 w 1060019"/>
                              <a:gd name="connsiteY8" fmla="*/ 732049 h 1137542"/>
                              <a:gd name="connsiteX9" fmla="*/ 756557 w 1060019"/>
                              <a:gd name="connsiteY9" fmla="*/ 853153 h 1137542"/>
                              <a:gd name="connsiteX10" fmla="*/ 644979 w 1060019"/>
                              <a:gd name="connsiteY10" fmla="*/ 981060 h 1137542"/>
                              <a:gd name="connsiteX11" fmla="*/ 502104 w 1060019"/>
                              <a:gd name="connsiteY11" fmla="*/ 1058620 h 1137542"/>
                              <a:gd name="connsiteX12" fmla="*/ 332014 w 1060019"/>
                              <a:gd name="connsiteY12" fmla="*/ 1137542 h 1137542"/>
                              <a:gd name="connsiteX13" fmla="*/ 155121 w 1060019"/>
                              <a:gd name="connsiteY13" fmla="*/ 1079031 h 1137542"/>
                              <a:gd name="connsiteX14" fmla="*/ 0 w 1060019"/>
                              <a:gd name="connsiteY14" fmla="*/ 951124 h 1137542"/>
                              <a:gd name="connsiteX15" fmla="*/ 70757 w 1060019"/>
                              <a:gd name="connsiteY15" fmla="*/ 801445 h 1137542"/>
                              <a:gd name="connsiteX16" fmla="*/ 616404 w 1060019"/>
                              <a:gd name="connsiteY16" fmla="*/ 613667 h 1137542"/>
                              <a:gd name="connsiteX0" fmla="*/ 616404 w 1060019"/>
                              <a:gd name="connsiteY0" fmla="*/ 613667 h 1150106"/>
                              <a:gd name="connsiteX1" fmla="*/ 677636 w 1060019"/>
                              <a:gd name="connsiteY1" fmla="*/ 32642 h 1150106"/>
                              <a:gd name="connsiteX2" fmla="*/ 809625 w 1060019"/>
                              <a:gd name="connsiteY2" fmla="*/ 58495 h 1150106"/>
                              <a:gd name="connsiteX3" fmla="*/ 918482 w 1060019"/>
                              <a:gd name="connsiteY3" fmla="*/ 141499 h 1150106"/>
                              <a:gd name="connsiteX4" fmla="*/ 1011011 w 1060019"/>
                              <a:gd name="connsiteY4" fmla="*/ 201370 h 1150106"/>
                              <a:gd name="connsiteX5" fmla="*/ 1019175 w 1060019"/>
                              <a:gd name="connsiteY5" fmla="*/ 364656 h 1150106"/>
                              <a:gd name="connsiteX6" fmla="*/ 982436 w 1060019"/>
                              <a:gd name="connsiteY6" fmla="*/ 470792 h 1150106"/>
                              <a:gd name="connsiteX7" fmla="*/ 910318 w 1060019"/>
                              <a:gd name="connsiteY7" fmla="*/ 593256 h 1150106"/>
                              <a:gd name="connsiteX8" fmla="*/ 843643 w 1060019"/>
                              <a:gd name="connsiteY8" fmla="*/ 732049 h 1150106"/>
                              <a:gd name="connsiteX9" fmla="*/ 756557 w 1060019"/>
                              <a:gd name="connsiteY9" fmla="*/ 853153 h 1150106"/>
                              <a:gd name="connsiteX10" fmla="*/ 644979 w 1060019"/>
                              <a:gd name="connsiteY10" fmla="*/ 981060 h 1150106"/>
                              <a:gd name="connsiteX11" fmla="*/ 502104 w 1060019"/>
                              <a:gd name="connsiteY11" fmla="*/ 1058620 h 1150106"/>
                              <a:gd name="connsiteX12" fmla="*/ 332014 w 1060019"/>
                              <a:gd name="connsiteY12" fmla="*/ 1137542 h 1150106"/>
                              <a:gd name="connsiteX13" fmla="*/ 155121 w 1060019"/>
                              <a:gd name="connsiteY13" fmla="*/ 1079031 h 1150106"/>
                              <a:gd name="connsiteX14" fmla="*/ 0 w 1060019"/>
                              <a:gd name="connsiteY14" fmla="*/ 951124 h 1150106"/>
                              <a:gd name="connsiteX15" fmla="*/ 70757 w 1060019"/>
                              <a:gd name="connsiteY15" fmla="*/ 801445 h 1150106"/>
                              <a:gd name="connsiteX16" fmla="*/ 616404 w 1060019"/>
                              <a:gd name="connsiteY16" fmla="*/ 613667 h 1150106"/>
                              <a:gd name="connsiteX0" fmla="*/ 616404 w 1060019"/>
                              <a:gd name="connsiteY0" fmla="*/ 613667 h 1165968"/>
                              <a:gd name="connsiteX1" fmla="*/ 677636 w 1060019"/>
                              <a:gd name="connsiteY1" fmla="*/ 32642 h 1165968"/>
                              <a:gd name="connsiteX2" fmla="*/ 809625 w 1060019"/>
                              <a:gd name="connsiteY2" fmla="*/ 58495 h 1165968"/>
                              <a:gd name="connsiteX3" fmla="*/ 918482 w 1060019"/>
                              <a:gd name="connsiteY3" fmla="*/ 141499 h 1165968"/>
                              <a:gd name="connsiteX4" fmla="*/ 1011011 w 1060019"/>
                              <a:gd name="connsiteY4" fmla="*/ 201370 h 1165968"/>
                              <a:gd name="connsiteX5" fmla="*/ 1019175 w 1060019"/>
                              <a:gd name="connsiteY5" fmla="*/ 364656 h 1165968"/>
                              <a:gd name="connsiteX6" fmla="*/ 982436 w 1060019"/>
                              <a:gd name="connsiteY6" fmla="*/ 470792 h 1165968"/>
                              <a:gd name="connsiteX7" fmla="*/ 910318 w 1060019"/>
                              <a:gd name="connsiteY7" fmla="*/ 593256 h 1165968"/>
                              <a:gd name="connsiteX8" fmla="*/ 843643 w 1060019"/>
                              <a:gd name="connsiteY8" fmla="*/ 732049 h 1165968"/>
                              <a:gd name="connsiteX9" fmla="*/ 756557 w 1060019"/>
                              <a:gd name="connsiteY9" fmla="*/ 853153 h 1165968"/>
                              <a:gd name="connsiteX10" fmla="*/ 644979 w 1060019"/>
                              <a:gd name="connsiteY10" fmla="*/ 981060 h 1165968"/>
                              <a:gd name="connsiteX11" fmla="*/ 502104 w 1060019"/>
                              <a:gd name="connsiteY11" fmla="*/ 1058620 h 1165968"/>
                              <a:gd name="connsiteX12" fmla="*/ 332014 w 1060019"/>
                              <a:gd name="connsiteY12" fmla="*/ 1137542 h 1165968"/>
                              <a:gd name="connsiteX13" fmla="*/ 155121 w 1060019"/>
                              <a:gd name="connsiteY13" fmla="*/ 1079031 h 1165968"/>
                              <a:gd name="connsiteX14" fmla="*/ 0 w 1060019"/>
                              <a:gd name="connsiteY14" fmla="*/ 951124 h 1165968"/>
                              <a:gd name="connsiteX15" fmla="*/ 70757 w 1060019"/>
                              <a:gd name="connsiteY15" fmla="*/ 801445 h 1165968"/>
                              <a:gd name="connsiteX16" fmla="*/ 616404 w 1060019"/>
                              <a:gd name="connsiteY16" fmla="*/ 613667 h 1165968"/>
                              <a:gd name="connsiteX0" fmla="*/ 616404 w 1060019"/>
                              <a:gd name="connsiteY0" fmla="*/ 613667 h 1183054"/>
                              <a:gd name="connsiteX1" fmla="*/ 677636 w 1060019"/>
                              <a:gd name="connsiteY1" fmla="*/ 32642 h 1183054"/>
                              <a:gd name="connsiteX2" fmla="*/ 809625 w 1060019"/>
                              <a:gd name="connsiteY2" fmla="*/ 58495 h 1183054"/>
                              <a:gd name="connsiteX3" fmla="*/ 918482 w 1060019"/>
                              <a:gd name="connsiteY3" fmla="*/ 141499 h 1183054"/>
                              <a:gd name="connsiteX4" fmla="*/ 1011011 w 1060019"/>
                              <a:gd name="connsiteY4" fmla="*/ 201370 h 1183054"/>
                              <a:gd name="connsiteX5" fmla="*/ 1019175 w 1060019"/>
                              <a:gd name="connsiteY5" fmla="*/ 364656 h 1183054"/>
                              <a:gd name="connsiteX6" fmla="*/ 982436 w 1060019"/>
                              <a:gd name="connsiteY6" fmla="*/ 470792 h 1183054"/>
                              <a:gd name="connsiteX7" fmla="*/ 910318 w 1060019"/>
                              <a:gd name="connsiteY7" fmla="*/ 593256 h 1183054"/>
                              <a:gd name="connsiteX8" fmla="*/ 843643 w 1060019"/>
                              <a:gd name="connsiteY8" fmla="*/ 732049 h 1183054"/>
                              <a:gd name="connsiteX9" fmla="*/ 756557 w 1060019"/>
                              <a:gd name="connsiteY9" fmla="*/ 853153 h 1183054"/>
                              <a:gd name="connsiteX10" fmla="*/ 644979 w 1060019"/>
                              <a:gd name="connsiteY10" fmla="*/ 981060 h 1183054"/>
                              <a:gd name="connsiteX11" fmla="*/ 502104 w 1060019"/>
                              <a:gd name="connsiteY11" fmla="*/ 1058620 h 1183054"/>
                              <a:gd name="connsiteX12" fmla="*/ 332014 w 1060019"/>
                              <a:gd name="connsiteY12" fmla="*/ 1137542 h 1183054"/>
                              <a:gd name="connsiteX13" fmla="*/ 155121 w 1060019"/>
                              <a:gd name="connsiteY13" fmla="*/ 1079031 h 1183054"/>
                              <a:gd name="connsiteX14" fmla="*/ 0 w 1060019"/>
                              <a:gd name="connsiteY14" fmla="*/ 951124 h 1183054"/>
                              <a:gd name="connsiteX15" fmla="*/ 70757 w 1060019"/>
                              <a:gd name="connsiteY15" fmla="*/ 801445 h 1183054"/>
                              <a:gd name="connsiteX16" fmla="*/ 616404 w 1060019"/>
                              <a:gd name="connsiteY16" fmla="*/ 613667 h 1183054"/>
                              <a:gd name="connsiteX0" fmla="*/ 616404 w 1060019"/>
                              <a:gd name="connsiteY0" fmla="*/ 613667 h 1183054"/>
                              <a:gd name="connsiteX1" fmla="*/ 677636 w 1060019"/>
                              <a:gd name="connsiteY1" fmla="*/ 32642 h 1183054"/>
                              <a:gd name="connsiteX2" fmla="*/ 809625 w 1060019"/>
                              <a:gd name="connsiteY2" fmla="*/ 58495 h 1183054"/>
                              <a:gd name="connsiteX3" fmla="*/ 918482 w 1060019"/>
                              <a:gd name="connsiteY3" fmla="*/ 141499 h 1183054"/>
                              <a:gd name="connsiteX4" fmla="*/ 1011011 w 1060019"/>
                              <a:gd name="connsiteY4" fmla="*/ 201370 h 1183054"/>
                              <a:gd name="connsiteX5" fmla="*/ 1019175 w 1060019"/>
                              <a:gd name="connsiteY5" fmla="*/ 364656 h 1183054"/>
                              <a:gd name="connsiteX6" fmla="*/ 982436 w 1060019"/>
                              <a:gd name="connsiteY6" fmla="*/ 470792 h 1183054"/>
                              <a:gd name="connsiteX7" fmla="*/ 910318 w 1060019"/>
                              <a:gd name="connsiteY7" fmla="*/ 593256 h 1183054"/>
                              <a:gd name="connsiteX8" fmla="*/ 843643 w 1060019"/>
                              <a:gd name="connsiteY8" fmla="*/ 732049 h 1183054"/>
                              <a:gd name="connsiteX9" fmla="*/ 756557 w 1060019"/>
                              <a:gd name="connsiteY9" fmla="*/ 853153 h 1183054"/>
                              <a:gd name="connsiteX10" fmla="*/ 644979 w 1060019"/>
                              <a:gd name="connsiteY10" fmla="*/ 981060 h 1183054"/>
                              <a:gd name="connsiteX11" fmla="*/ 502104 w 1060019"/>
                              <a:gd name="connsiteY11" fmla="*/ 1058620 h 1183054"/>
                              <a:gd name="connsiteX12" fmla="*/ 332014 w 1060019"/>
                              <a:gd name="connsiteY12" fmla="*/ 1137542 h 1183054"/>
                              <a:gd name="connsiteX13" fmla="*/ 155121 w 1060019"/>
                              <a:gd name="connsiteY13" fmla="*/ 1079031 h 1183054"/>
                              <a:gd name="connsiteX14" fmla="*/ 0 w 1060019"/>
                              <a:gd name="connsiteY14" fmla="*/ 951124 h 1183054"/>
                              <a:gd name="connsiteX15" fmla="*/ 70757 w 1060019"/>
                              <a:gd name="connsiteY15" fmla="*/ 801445 h 1183054"/>
                              <a:gd name="connsiteX16" fmla="*/ 616404 w 1060019"/>
                              <a:gd name="connsiteY16" fmla="*/ 613667 h 1183054"/>
                              <a:gd name="connsiteX0" fmla="*/ 629577 w 1073192"/>
                              <a:gd name="connsiteY0" fmla="*/ 613667 h 1183054"/>
                              <a:gd name="connsiteX1" fmla="*/ 690809 w 1073192"/>
                              <a:gd name="connsiteY1" fmla="*/ 32642 h 1183054"/>
                              <a:gd name="connsiteX2" fmla="*/ 822798 w 1073192"/>
                              <a:gd name="connsiteY2" fmla="*/ 58495 h 1183054"/>
                              <a:gd name="connsiteX3" fmla="*/ 931655 w 1073192"/>
                              <a:gd name="connsiteY3" fmla="*/ 141499 h 1183054"/>
                              <a:gd name="connsiteX4" fmla="*/ 1024184 w 1073192"/>
                              <a:gd name="connsiteY4" fmla="*/ 201370 h 1183054"/>
                              <a:gd name="connsiteX5" fmla="*/ 1032348 w 1073192"/>
                              <a:gd name="connsiteY5" fmla="*/ 364656 h 1183054"/>
                              <a:gd name="connsiteX6" fmla="*/ 995609 w 1073192"/>
                              <a:gd name="connsiteY6" fmla="*/ 470792 h 1183054"/>
                              <a:gd name="connsiteX7" fmla="*/ 923491 w 1073192"/>
                              <a:gd name="connsiteY7" fmla="*/ 593256 h 1183054"/>
                              <a:gd name="connsiteX8" fmla="*/ 856816 w 1073192"/>
                              <a:gd name="connsiteY8" fmla="*/ 732049 h 1183054"/>
                              <a:gd name="connsiteX9" fmla="*/ 769730 w 1073192"/>
                              <a:gd name="connsiteY9" fmla="*/ 853153 h 1183054"/>
                              <a:gd name="connsiteX10" fmla="*/ 658152 w 1073192"/>
                              <a:gd name="connsiteY10" fmla="*/ 981060 h 1183054"/>
                              <a:gd name="connsiteX11" fmla="*/ 515277 w 1073192"/>
                              <a:gd name="connsiteY11" fmla="*/ 1058620 h 1183054"/>
                              <a:gd name="connsiteX12" fmla="*/ 345187 w 1073192"/>
                              <a:gd name="connsiteY12" fmla="*/ 1137542 h 1183054"/>
                              <a:gd name="connsiteX13" fmla="*/ 168294 w 1073192"/>
                              <a:gd name="connsiteY13" fmla="*/ 1079031 h 1183054"/>
                              <a:gd name="connsiteX14" fmla="*/ 13173 w 1073192"/>
                              <a:gd name="connsiteY14" fmla="*/ 951124 h 1183054"/>
                              <a:gd name="connsiteX15" fmla="*/ 83930 w 1073192"/>
                              <a:gd name="connsiteY15" fmla="*/ 801445 h 1183054"/>
                              <a:gd name="connsiteX16" fmla="*/ 629577 w 1073192"/>
                              <a:gd name="connsiteY16" fmla="*/ 613667 h 1183054"/>
                              <a:gd name="connsiteX0" fmla="*/ 666028 w 1109643"/>
                              <a:gd name="connsiteY0" fmla="*/ 613667 h 1183054"/>
                              <a:gd name="connsiteX1" fmla="*/ 727260 w 1109643"/>
                              <a:gd name="connsiteY1" fmla="*/ 32642 h 1183054"/>
                              <a:gd name="connsiteX2" fmla="*/ 859249 w 1109643"/>
                              <a:gd name="connsiteY2" fmla="*/ 58495 h 1183054"/>
                              <a:gd name="connsiteX3" fmla="*/ 968106 w 1109643"/>
                              <a:gd name="connsiteY3" fmla="*/ 141499 h 1183054"/>
                              <a:gd name="connsiteX4" fmla="*/ 1060635 w 1109643"/>
                              <a:gd name="connsiteY4" fmla="*/ 201370 h 1183054"/>
                              <a:gd name="connsiteX5" fmla="*/ 1068799 w 1109643"/>
                              <a:gd name="connsiteY5" fmla="*/ 364656 h 1183054"/>
                              <a:gd name="connsiteX6" fmla="*/ 1032060 w 1109643"/>
                              <a:gd name="connsiteY6" fmla="*/ 470792 h 1183054"/>
                              <a:gd name="connsiteX7" fmla="*/ 959942 w 1109643"/>
                              <a:gd name="connsiteY7" fmla="*/ 593256 h 1183054"/>
                              <a:gd name="connsiteX8" fmla="*/ 893267 w 1109643"/>
                              <a:gd name="connsiteY8" fmla="*/ 732049 h 1183054"/>
                              <a:gd name="connsiteX9" fmla="*/ 806181 w 1109643"/>
                              <a:gd name="connsiteY9" fmla="*/ 853153 h 1183054"/>
                              <a:gd name="connsiteX10" fmla="*/ 694603 w 1109643"/>
                              <a:gd name="connsiteY10" fmla="*/ 981060 h 1183054"/>
                              <a:gd name="connsiteX11" fmla="*/ 551728 w 1109643"/>
                              <a:gd name="connsiteY11" fmla="*/ 1058620 h 1183054"/>
                              <a:gd name="connsiteX12" fmla="*/ 381638 w 1109643"/>
                              <a:gd name="connsiteY12" fmla="*/ 1137542 h 1183054"/>
                              <a:gd name="connsiteX13" fmla="*/ 204745 w 1109643"/>
                              <a:gd name="connsiteY13" fmla="*/ 1079031 h 1183054"/>
                              <a:gd name="connsiteX14" fmla="*/ 49624 w 1109643"/>
                              <a:gd name="connsiteY14" fmla="*/ 951124 h 1183054"/>
                              <a:gd name="connsiteX15" fmla="*/ 120381 w 1109643"/>
                              <a:gd name="connsiteY15" fmla="*/ 801445 h 1183054"/>
                              <a:gd name="connsiteX16" fmla="*/ 666028 w 1109643"/>
                              <a:gd name="connsiteY16" fmla="*/ 613667 h 1183054"/>
                              <a:gd name="connsiteX0" fmla="*/ 674164 w 1117779"/>
                              <a:gd name="connsiteY0" fmla="*/ 613667 h 1183054"/>
                              <a:gd name="connsiteX1" fmla="*/ 735396 w 1117779"/>
                              <a:gd name="connsiteY1" fmla="*/ 32642 h 1183054"/>
                              <a:gd name="connsiteX2" fmla="*/ 867385 w 1117779"/>
                              <a:gd name="connsiteY2" fmla="*/ 58495 h 1183054"/>
                              <a:gd name="connsiteX3" fmla="*/ 976242 w 1117779"/>
                              <a:gd name="connsiteY3" fmla="*/ 141499 h 1183054"/>
                              <a:gd name="connsiteX4" fmla="*/ 1068771 w 1117779"/>
                              <a:gd name="connsiteY4" fmla="*/ 201370 h 1183054"/>
                              <a:gd name="connsiteX5" fmla="*/ 1076935 w 1117779"/>
                              <a:gd name="connsiteY5" fmla="*/ 364656 h 1183054"/>
                              <a:gd name="connsiteX6" fmla="*/ 1040196 w 1117779"/>
                              <a:gd name="connsiteY6" fmla="*/ 470792 h 1183054"/>
                              <a:gd name="connsiteX7" fmla="*/ 968078 w 1117779"/>
                              <a:gd name="connsiteY7" fmla="*/ 593256 h 1183054"/>
                              <a:gd name="connsiteX8" fmla="*/ 901403 w 1117779"/>
                              <a:gd name="connsiteY8" fmla="*/ 732049 h 1183054"/>
                              <a:gd name="connsiteX9" fmla="*/ 814317 w 1117779"/>
                              <a:gd name="connsiteY9" fmla="*/ 853153 h 1183054"/>
                              <a:gd name="connsiteX10" fmla="*/ 702739 w 1117779"/>
                              <a:gd name="connsiteY10" fmla="*/ 981060 h 1183054"/>
                              <a:gd name="connsiteX11" fmla="*/ 559864 w 1117779"/>
                              <a:gd name="connsiteY11" fmla="*/ 1058620 h 1183054"/>
                              <a:gd name="connsiteX12" fmla="*/ 389774 w 1117779"/>
                              <a:gd name="connsiteY12" fmla="*/ 1137542 h 1183054"/>
                              <a:gd name="connsiteX13" fmla="*/ 212881 w 1117779"/>
                              <a:gd name="connsiteY13" fmla="*/ 1079031 h 1183054"/>
                              <a:gd name="connsiteX14" fmla="*/ 57760 w 1117779"/>
                              <a:gd name="connsiteY14" fmla="*/ 951124 h 1183054"/>
                              <a:gd name="connsiteX15" fmla="*/ 128517 w 1117779"/>
                              <a:gd name="connsiteY15" fmla="*/ 801445 h 1183054"/>
                              <a:gd name="connsiteX16" fmla="*/ 674164 w 1117779"/>
                              <a:gd name="connsiteY16" fmla="*/ 613667 h 1183054"/>
                              <a:gd name="connsiteX0" fmla="*/ 674164 w 1117779"/>
                              <a:gd name="connsiteY0" fmla="*/ 613667 h 1183054"/>
                              <a:gd name="connsiteX1" fmla="*/ 735396 w 1117779"/>
                              <a:gd name="connsiteY1" fmla="*/ 32642 h 1183054"/>
                              <a:gd name="connsiteX2" fmla="*/ 867385 w 1117779"/>
                              <a:gd name="connsiteY2" fmla="*/ 58495 h 1183054"/>
                              <a:gd name="connsiteX3" fmla="*/ 976242 w 1117779"/>
                              <a:gd name="connsiteY3" fmla="*/ 141499 h 1183054"/>
                              <a:gd name="connsiteX4" fmla="*/ 1068771 w 1117779"/>
                              <a:gd name="connsiteY4" fmla="*/ 201370 h 1183054"/>
                              <a:gd name="connsiteX5" fmla="*/ 1076935 w 1117779"/>
                              <a:gd name="connsiteY5" fmla="*/ 364656 h 1183054"/>
                              <a:gd name="connsiteX6" fmla="*/ 1040196 w 1117779"/>
                              <a:gd name="connsiteY6" fmla="*/ 470792 h 1183054"/>
                              <a:gd name="connsiteX7" fmla="*/ 968078 w 1117779"/>
                              <a:gd name="connsiteY7" fmla="*/ 593256 h 1183054"/>
                              <a:gd name="connsiteX8" fmla="*/ 901403 w 1117779"/>
                              <a:gd name="connsiteY8" fmla="*/ 732049 h 1183054"/>
                              <a:gd name="connsiteX9" fmla="*/ 814317 w 1117779"/>
                              <a:gd name="connsiteY9" fmla="*/ 853153 h 1183054"/>
                              <a:gd name="connsiteX10" fmla="*/ 702739 w 1117779"/>
                              <a:gd name="connsiteY10" fmla="*/ 981060 h 1183054"/>
                              <a:gd name="connsiteX11" fmla="*/ 559864 w 1117779"/>
                              <a:gd name="connsiteY11" fmla="*/ 1058620 h 1183054"/>
                              <a:gd name="connsiteX12" fmla="*/ 389774 w 1117779"/>
                              <a:gd name="connsiteY12" fmla="*/ 1137542 h 1183054"/>
                              <a:gd name="connsiteX13" fmla="*/ 212881 w 1117779"/>
                              <a:gd name="connsiteY13" fmla="*/ 1079031 h 1183054"/>
                              <a:gd name="connsiteX14" fmla="*/ 57760 w 1117779"/>
                              <a:gd name="connsiteY14" fmla="*/ 951124 h 1183054"/>
                              <a:gd name="connsiteX15" fmla="*/ 128517 w 1117779"/>
                              <a:gd name="connsiteY15" fmla="*/ 801445 h 1183054"/>
                              <a:gd name="connsiteX16" fmla="*/ 674164 w 1117779"/>
                              <a:gd name="connsiteY16" fmla="*/ 613667 h 1183054"/>
                              <a:gd name="connsiteX0" fmla="*/ 674164 w 1117779"/>
                              <a:gd name="connsiteY0" fmla="*/ 613667 h 1183054"/>
                              <a:gd name="connsiteX1" fmla="*/ 735396 w 1117779"/>
                              <a:gd name="connsiteY1" fmla="*/ 32642 h 1183054"/>
                              <a:gd name="connsiteX2" fmla="*/ 867385 w 1117779"/>
                              <a:gd name="connsiteY2" fmla="*/ 58495 h 1183054"/>
                              <a:gd name="connsiteX3" fmla="*/ 976242 w 1117779"/>
                              <a:gd name="connsiteY3" fmla="*/ 141499 h 1183054"/>
                              <a:gd name="connsiteX4" fmla="*/ 1068771 w 1117779"/>
                              <a:gd name="connsiteY4" fmla="*/ 201370 h 1183054"/>
                              <a:gd name="connsiteX5" fmla="*/ 1076935 w 1117779"/>
                              <a:gd name="connsiteY5" fmla="*/ 364656 h 1183054"/>
                              <a:gd name="connsiteX6" fmla="*/ 1040196 w 1117779"/>
                              <a:gd name="connsiteY6" fmla="*/ 470792 h 1183054"/>
                              <a:gd name="connsiteX7" fmla="*/ 968078 w 1117779"/>
                              <a:gd name="connsiteY7" fmla="*/ 593256 h 1183054"/>
                              <a:gd name="connsiteX8" fmla="*/ 901403 w 1117779"/>
                              <a:gd name="connsiteY8" fmla="*/ 732049 h 1183054"/>
                              <a:gd name="connsiteX9" fmla="*/ 814317 w 1117779"/>
                              <a:gd name="connsiteY9" fmla="*/ 853153 h 1183054"/>
                              <a:gd name="connsiteX10" fmla="*/ 702739 w 1117779"/>
                              <a:gd name="connsiteY10" fmla="*/ 981060 h 1183054"/>
                              <a:gd name="connsiteX11" fmla="*/ 559864 w 1117779"/>
                              <a:gd name="connsiteY11" fmla="*/ 1058620 h 1183054"/>
                              <a:gd name="connsiteX12" fmla="*/ 389774 w 1117779"/>
                              <a:gd name="connsiteY12" fmla="*/ 1137542 h 1183054"/>
                              <a:gd name="connsiteX13" fmla="*/ 212881 w 1117779"/>
                              <a:gd name="connsiteY13" fmla="*/ 1079031 h 1183054"/>
                              <a:gd name="connsiteX14" fmla="*/ 57760 w 1117779"/>
                              <a:gd name="connsiteY14" fmla="*/ 951124 h 1183054"/>
                              <a:gd name="connsiteX15" fmla="*/ 128517 w 1117779"/>
                              <a:gd name="connsiteY15" fmla="*/ 801445 h 1183054"/>
                              <a:gd name="connsiteX16" fmla="*/ 674164 w 1117779"/>
                              <a:gd name="connsiteY16" fmla="*/ 613667 h 1183054"/>
                              <a:gd name="connsiteX0" fmla="*/ 674164 w 1117779"/>
                              <a:gd name="connsiteY0" fmla="*/ 613667 h 1183054"/>
                              <a:gd name="connsiteX1" fmla="*/ 735396 w 1117779"/>
                              <a:gd name="connsiteY1" fmla="*/ 32642 h 1183054"/>
                              <a:gd name="connsiteX2" fmla="*/ 867385 w 1117779"/>
                              <a:gd name="connsiteY2" fmla="*/ 58495 h 1183054"/>
                              <a:gd name="connsiteX3" fmla="*/ 976242 w 1117779"/>
                              <a:gd name="connsiteY3" fmla="*/ 141499 h 1183054"/>
                              <a:gd name="connsiteX4" fmla="*/ 1068771 w 1117779"/>
                              <a:gd name="connsiteY4" fmla="*/ 201370 h 1183054"/>
                              <a:gd name="connsiteX5" fmla="*/ 1076935 w 1117779"/>
                              <a:gd name="connsiteY5" fmla="*/ 364656 h 1183054"/>
                              <a:gd name="connsiteX6" fmla="*/ 1040196 w 1117779"/>
                              <a:gd name="connsiteY6" fmla="*/ 470792 h 1183054"/>
                              <a:gd name="connsiteX7" fmla="*/ 968078 w 1117779"/>
                              <a:gd name="connsiteY7" fmla="*/ 593256 h 1183054"/>
                              <a:gd name="connsiteX8" fmla="*/ 901403 w 1117779"/>
                              <a:gd name="connsiteY8" fmla="*/ 732049 h 1183054"/>
                              <a:gd name="connsiteX9" fmla="*/ 814317 w 1117779"/>
                              <a:gd name="connsiteY9" fmla="*/ 853153 h 1183054"/>
                              <a:gd name="connsiteX10" fmla="*/ 702739 w 1117779"/>
                              <a:gd name="connsiteY10" fmla="*/ 981060 h 1183054"/>
                              <a:gd name="connsiteX11" fmla="*/ 559864 w 1117779"/>
                              <a:gd name="connsiteY11" fmla="*/ 1058620 h 1183054"/>
                              <a:gd name="connsiteX12" fmla="*/ 389774 w 1117779"/>
                              <a:gd name="connsiteY12" fmla="*/ 1137542 h 1183054"/>
                              <a:gd name="connsiteX13" fmla="*/ 212881 w 1117779"/>
                              <a:gd name="connsiteY13" fmla="*/ 1079031 h 1183054"/>
                              <a:gd name="connsiteX14" fmla="*/ 57760 w 1117779"/>
                              <a:gd name="connsiteY14" fmla="*/ 951124 h 1183054"/>
                              <a:gd name="connsiteX15" fmla="*/ 128517 w 1117779"/>
                              <a:gd name="connsiteY15" fmla="*/ 801445 h 1183054"/>
                              <a:gd name="connsiteX16" fmla="*/ 674164 w 1117779"/>
                              <a:gd name="connsiteY16" fmla="*/ 613667 h 1183054"/>
                              <a:gd name="connsiteX0" fmla="*/ 674164 w 1117779"/>
                              <a:gd name="connsiteY0" fmla="*/ 613667 h 1183054"/>
                              <a:gd name="connsiteX1" fmla="*/ 735396 w 1117779"/>
                              <a:gd name="connsiteY1" fmla="*/ 32642 h 1183054"/>
                              <a:gd name="connsiteX2" fmla="*/ 867385 w 1117779"/>
                              <a:gd name="connsiteY2" fmla="*/ 58495 h 1183054"/>
                              <a:gd name="connsiteX3" fmla="*/ 976242 w 1117779"/>
                              <a:gd name="connsiteY3" fmla="*/ 141499 h 1183054"/>
                              <a:gd name="connsiteX4" fmla="*/ 1068771 w 1117779"/>
                              <a:gd name="connsiteY4" fmla="*/ 201370 h 1183054"/>
                              <a:gd name="connsiteX5" fmla="*/ 1076935 w 1117779"/>
                              <a:gd name="connsiteY5" fmla="*/ 364656 h 1183054"/>
                              <a:gd name="connsiteX6" fmla="*/ 1040196 w 1117779"/>
                              <a:gd name="connsiteY6" fmla="*/ 470792 h 1183054"/>
                              <a:gd name="connsiteX7" fmla="*/ 968078 w 1117779"/>
                              <a:gd name="connsiteY7" fmla="*/ 593256 h 1183054"/>
                              <a:gd name="connsiteX8" fmla="*/ 901403 w 1117779"/>
                              <a:gd name="connsiteY8" fmla="*/ 732049 h 1183054"/>
                              <a:gd name="connsiteX9" fmla="*/ 814317 w 1117779"/>
                              <a:gd name="connsiteY9" fmla="*/ 853153 h 1183054"/>
                              <a:gd name="connsiteX10" fmla="*/ 702739 w 1117779"/>
                              <a:gd name="connsiteY10" fmla="*/ 981060 h 1183054"/>
                              <a:gd name="connsiteX11" fmla="*/ 559864 w 1117779"/>
                              <a:gd name="connsiteY11" fmla="*/ 1058620 h 1183054"/>
                              <a:gd name="connsiteX12" fmla="*/ 389774 w 1117779"/>
                              <a:gd name="connsiteY12" fmla="*/ 1137542 h 1183054"/>
                              <a:gd name="connsiteX13" fmla="*/ 212881 w 1117779"/>
                              <a:gd name="connsiteY13" fmla="*/ 1079031 h 1183054"/>
                              <a:gd name="connsiteX14" fmla="*/ 57760 w 1117779"/>
                              <a:gd name="connsiteY14" fmla="*/ 951124 h 1183054"/>
                              <a:gd name="connsiteX15" fmla="*/ 128517 w 1117779"/>
                              <a:gd name="connsiteY15" fmla="*/ 801445 h 1183054"/>
                              <a:gd name="connsiteX16" fmla="*/ 674164 w 1117779"/>
                              <a:gd name="connsiteY16" fmla="*/ 613667 h 1183054"/>
                              <a:gd name="connsiteX0" fmla="*/ 674164 w 1117779"/>
                              <a:gd name="connsiteY0" fmla="*/ 613667 h 1183054"/>
                              <a:gd name="connsiteX1" fmla="*/ 735396 w 1117779"/>
                              <a:gd name="connsiteY1" fmla="*/ 32642 h 1183054"/>
                              <a:gd name="connsiteX2" fmla="*/ 867385 w 1117779"/>
                              <a:gd name="connsiteY2" fmla="*/ 58495 h 1183054"/>
                              <a:gd name="connsiteX3" fmla="*/ 976242 w 1117779"/>
                              <a:gd name="connsiteY3" fmla="*/ 141499 h 1183054"/>
                              <a:gd name="connsiteX4" fmla="*/ 1068771 w 1117779"/>
                              <a:gd name="connsiteY4" fmla="*/ 201370 h 1183054"/>
                              <a:gd name="connsiteX5" fmla="*/ 1076935 w 1117779"/>
                              <a:gd name="connsiteY5" fmla="*/ 364656 h 1183054"/>
                              <a:gd name="connsiteX6" fmla="*/ 1040196 w 1117779"/>
                              <a:gd name="connsiteY6" fmla="*/ 470792 h 1183054"/>
                              <a:gd name="connsiteX7" fmla="*/ 968078 w 1117779"/>
                              <a:gd name="connsiteY7" fmla="*/ 593256 h 1183054"/>
                              <a:gd name="connsiteX8" fmla="*/ 901403 w 1117779"/>
                              <a:gd name="connsiteY8" fmla="*/ 732049 h 1183054"/>
                              <a:gd name="connsiteX9" fmla="*/ 814317 w 1117779"/>
                              <a:gd name="connsiteY9" fmla="*/ 853153 h 1183054"/>
                              <a:gd name="connsiteX10" fmla="*/ 702739 w 1117779"/>
                              <a:gd name="connsiteY10" fmla="*/ 981060 h 1183054"/>
                              <a:gd name="connsiteX11" fmla="*/ 559864 w 1117779"/>
                              <a:gd name="connsiteY11" fmla="*/ 1058620 h 1183054"/>
                              <a:gd name="connsiteX12" fmla="*/ 389774 w 1117779"/>
                              <a:gd name="connsiteY12" fmla="*/ 1137542 h 1183054"/>
                              <a:gd name="connsiteX13" fmla="*/ 212881 w 1117779"/>
                              <a:gd name="connsiteY13" fmla="*/ 1079031 h 1183054"/>
                              <a:gd name="connsiteX14" fmla="*/ 57760 w 1117779"/>
                              <a:gd name="connsiteY14" fmla="*/ 951124 h 1183054"/>
                              <a:gd name="connsiteX15" fmla="*/ 128517 w 1117779"/>
                              <a:gd name="connsiteY15" fmla="*/ 801445 h 1183054"/>
                              <a:gd name="connsiteX16" fmla="*/ 674164 w 1117779"/>
                              <a:gd name="connsiteY16" fmla="*/ 613667 h 118305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</a:cxnLst>
                            <a:rect l="l" t="t" r="r" b="b"/>
                            <a:pathLst>
                              <a:path w="1117779" h="1183054">
                                <a:moveTo>
                                  <a:pt x="674164" y="613667"/>
                                </a:moveTo>
                                <a:cubicBezTo>
                                  <a:pt x="633343" y="524767"/>
                                  <a:pt x="853777" y="343339"/>
                                  <a:pt x="735396" y="32642"/>
                                </a:cubicBezTo>
                                <a:cubicBezTo>
                                  <a:pt x="714077" y="-9087"/>
                                  <a:pt x="828832" y="-20880"/>
                                  <a:pt x="867385" y="58495"/>
                                </a:cubicBezTo>
                                <a:cubicBezTo>
                                  <a:pt x="926803" y="5881"/>
                                  <a:pt x="993024" y="81174"/>
                                  <a:pt x="976242" y="141499"/>
                                </a:cubicBezTo>
                                <a:cubicBezTo>
                                  <a:pt x="1008446" y="101585"/>
                                  <a:pt x="1104603" y="124263"/>
                                  <a:pt x="1068771" y="201370"/>
                                </a:cubicBezTo>
                                <a:cubicBezTo>
                                  <a:pt x="1134085" y="246274"/>
                                  <a:pt x="1131364" y="341524"/>
                                  <a:pt x="1076935" y="364656"/>
                                </a:cubicBezTo>
                                <a:cubicBezTo>
                                  <a:pt x="1125921" y="401395"/>
                                  <a:pt x="1115035" y="472152"/>
                                  <a:pt x="1040196" y="470792"/>
                                </a:cubicBezTo>
                                <a:cubicBezTo>
                                  <a:pt x="1107325" y="537466"/>
                                  <a:pt x="1060153" y="598699"/>
                                  <a:pt x="968078" y="593256"/>
                                </a:cubicBezTo>
                                <a:cubicBezTo>
                                  <a:pt x="1071039" y="636798"/>
                                  <a:pt x="952203" y="747017"/>
                                  <a:pt x="901403" y="732049"/>
                                </a:cubicBezTo>
                                <a:cubicBezTo>
                                  <a:pt x="959460" y="809156"/>
                                  <a:pt x="866478" y="867214"/>
                                  <a:pt x="814317" y="853153"/>
                                </a:cubicBezTo>
                                <a:cubicBezTo>
                                  <a:pt x="850603" y="937971"/>
                                  <a:pt x="772589" y="1015984"/>
                                  <a:pt x="702739" y="981060"/>
                                </a:cubicBezTo>
                                <a:cubicBezTo>
                                  <a:pt x="729954" y="1061342"/>
                                  <a:pt x="610210" y="1128017"/>
                                  <a:pt x="559864" y="1058620"/>
                                </a:cubicBezTo>
                                <a:cubicBezTo>
                                  <a:pt x="588892" y="1146159"/>
                                  <a:pt x="458717" y="1167024"/>
                                  <a:pt x="389774" y="1137542"/>
                                </a:cubicBezTo>
                                <a:cubicBezTo>
                                  <a:pt x="281824" y="1220091"/>
                                  <a:pt x="126248" y="1184260"/>
                                  <a:pt x="212881" y="1079031"/>
                                </a:cubicBezTo>
                                <a:cubicBezTo>
                                  <a:pt x="129878" y="1088102"/>
                                  <a:pt x="3331" y="1045467"/>
                                  <a:pt x="57760" y="951124"/>
                                </a:cubicBezTo>
                                <a:cubicBezTo>
                                  <a:pt x="-77857" y="880821"/>
                                  <a:pt x="58667" y="795549"/>
                                  <a:pt x="128517" y="801445"/>
                                </a:cubicBezTo>
                                <a:cubicBezTo>
                                  <a:pt x="510424" y="828659"/>
                                  <a:pt x="586171" y="582371"/>
                                  <a:pt x="674164" y="61366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635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1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游ゴシック" panose="020B0400000000000000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83" name="楕円 182"/>
                        <p:cNvSpPr/>
                        <p:nvPr/>
                      </p:nvSpPr>
                      <p:spPr>
                        <a:xfrm rot="595768">
                          <a:off x="2553206" y="536933"/>
                          <a:ext cx="137631" cy="52949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6" name="楕円 185"/>
                        <p:cNvSpPr/>
                        <p:nvPr/>
                      </p:nvSpPr>
                      <p:spPr>
                        <a:xfrm>
                          <a:off x="2528880" y="669984"/>
                          <a:ext cx="43494" cy="44085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9" name="フリーフォーム 178"/>
                        <p:cNvSpPr/>
                        <p:nvPr/>
                      </p:nvSpPr>
                      <p:spPr>
                        <a:xfrm>
                          <a:off x="3164633" y="929266"/>
                          <a:ext cx="370039" cy="369385"/>
                        </a:xfrm>
                        <a:custGeom>
                          <a:avLst/>
                          <a:gdLst>
                            <a:gd name="connsiteX0" fmla="*/ 0 w 385082"/>
                            <a:gd name="connsiteY0" fmla="*/ 44904 h 349704"/>
                            <a:gd name="connsiteX1" fmla="*/ 160564 w 385082"/>
                            <a:gd name="connsiteY1" fmla="*/ 349704 h 349704"/>
                            <a:gd name="connsiteX2" fmla="*/ 220435 w 385082"/>
                            <a:gd name="connsiteY2" fmla="*/ 308882 h 349704"/>
                            <a:gd name="connsiteX3" fmla="*/ 292553 w 385082"/>
                            <a:gd name="connsiteY3" fmla="*/ 249011 h 349704"/>
                            <a:gd name="connsiteX4" fmla="*/ 351064 w 385082"/>
                            <a:gd name="connsiteY4" fmla="*/ 176893 h 349704"/>
                            <a:gd name="connsiteX5" fmla="*/ 385082 w 385082"/>
                            <a:gd name="connsiteY5" fmla="*/ 117022 h 349704"/>
                            <a:gd name="connsiteX6" fmla="*/ 382360 w 385082"/>
                            <a:gd name="connsiteY6" fmla="*/ 53068 h 349704"/>
                            <a:gd name="connsiteX7" fmla="*/ 332014 w 385082"/>
                            <a:gd name="connsiteY7" fmla="*/ 0 h 349704"/>
                            <a:gd name="connsiteX8" fmla="*/ 0 w 385082"/>
                            <a:gd name="connsiteY8" fmla="*/ 44904 h 349704"/>
                            <a:gd name="connsiteX0" fmla="*/ 0 w 404801"/>
                            <a:gd name="connsiteY0" fmla="*/ 44904 h 349704"/>
                            <a:gd name="connsiteX1" fmla="*/ 160564 w 404801"/>
                            <a:gd name="connsiteY1" fmla="*/ 349704 h 349704"/>
                            <a:gd name="connsiteX2" fmla="*/ 220435 w 404801"/>
                            <a:gd name="connsiteY2" fmla="*/ 308882 h 349704"/>
                            <a:gd name="connsiteX3" fmla="*/ 292553 w 404801"/>
                            <a:gd name="connsiteY3" fmla="*/ 249011 h 349704"/>
                            <a:gd name="connsiteX4" fmla="*/ 351064 w 404801"/>
                            <a:gd name="connsiteY4" fmla="*/ 176893 h 349704"/>
                            <a:gd name="connsiteX5" fmla="*/ 385082 w 404801"/>
                            <a:gd name="connsiteY5" fmla="*/ 117022 h 349704"/>
                            <a:gd name="connsiteX6" fmla="*/ 382360 w 404801"/>
                            <a:gd name="connsiteY6" fmla="*/ 53068 h 349704"/>
                            <a:gd name="connsiteX7" fmla="*/ 332014 w 404801"/>
                            <a:gd name="connsiteY7" fmla="*/ 0 h 349704"/>
                            <a:gd name="connsiteX8" fmla="*/ 0 w 404801"/>
                            <a:gd name="connsiteY8" fmla="*/ 44904 h 349704"/>
                            <a:gd name="connsiteX0" fmla="*/ 0 w 410290"/>
                            <a:gd name="connsiteY0" fmla="*/ 48713 h 353513"/>
                            <a:gd name="connsiteX1" fmla="*/ 160564 w 410290"/>
                            <a:gd name="connsiteY1" fmla="*/ 353513 h 353513"/>
                            <a:gd name="connsiteX2" fmla="*/ 220435 w 410290"/>
                            <a:gd name="connsiteY2" fmla="*/ 312691 h 353513"/>
                            <a:gd name="connsiteX3" fmla="*/ 292553 w 410290"/>
                            <a:gd name="connsiteY3" fmla="*/ 252820 h 353513"/>
                            <a:gd name="connsiteX4" fmla="*/ 351064 w 410290"/>
                            <a:gd name="connsiteY4" fmla="*/ 180702 h 353513"/>
                            <a:gd name="connsiteX5" fmla="*/ 385082 w 410290"/>
                            <a:gd name="connsiteY5" fmla="*/ 120831 h 353513"/>
                            <a:gd name="connsiteX6" fmla="*/ 382360 w 410290"/>
                            <a:gd name="connsiteY6" fmla="*/ 56877 h 353513"/>
                            <a:gd name="connsiteX7" fmla="*/ 332014 w 410290"/>
                            <a:gd name="connsiteY7" fmla="*/ 3809 h 353513"/>
                            <a:gd name="connsiteX8" fmla="*/ 0 w 410290"/>
                            <a:gd name="connsiteY8" fmla="*/ 48713 h 353513"/>
                            <a:gd name="connsiteX0" fmla="*/ 0 w 410290"/>
                            <a:gd name="connsiteY0" fmla="*/ 48713 h 353513"/>
                            <a:gd name="connsiteX1" fmla="*/ 160564 w 410290"/>
                            <a:gd name="connsiteY1" fmla="*/ 353513 h 353513"/>
                            <a:gd name="connsiteX2" fmla="*/ 220435 w 410290"/>
                            <a:gd name="connsiteY2" fmla="*/ 312691 h 353513"/>
                            <a:gd name="connsiteX3" fmla="*/ 292553 w 410290"/>
                            <a:gd name="connsiteY3" fmla="*/ 252820 h 353513"/>
                            <a:gd name="connsiteX4" fmla="*/ 351064 w 410290"/>
                            <a:gd name="connsiteY4" fmla="*/ 180702 h 353513"/>
                            <a:gd name="connsiteX5" fmla="*/ 385082 w 410290"/>
                            <a:gd name="connsiteY5" fmla="*/ 120831 h 353513"/>
                            <a:gd name="connsiteX6" fmla="*/ 382360 w 410290"/>
                            <a:gd name="connsiteY6" fmla="*/ 56877 h 353513"/>
                            <a:gd name="connsiteX7" fmla="*/ 332014 w 410290"/>
                            <a:gd name="connsiteY7" fmla="*/ 3809 h 353513"/>
                            <a:gd name="connsiteX8" fmla="*/ 0 w 410290"/>
                            <a:gd name="connsiteY8" fmla="*/ 48713 h 353513"/>
                            <a:gd name="connsiteX0" fmla="*/ 0 w 419856"/>
                            <a:gd name="connsiteY0" fmla="*/ 48713 h 353513"/>
                            <a:gd name="connsiteX1" fmla="*/ 160564 w 419856"/>
                            <a:gd name="connsiteY1" fmla="*/ 353513 h 353513"/>
                            <a:gd name="connsiteX2" fmla="*/ 220435 w 419856"/>
                            <a:gd name="connsiteY2" fmla="*/ 312691 h 353513"/>
                            <a:gd name="connsiteX3" fmla="*/ 292553 w 419856"/>
                            <a:gd name="connsiteY3" fmla="*/ 252820 h 353513"/>
                            <a:gd name="connsiteX4" fmla="*/ 351064 w 419856"/>
                            <a:gd name="connsiteY4" fmla="*/ 180702 h 353513"/>
                            <a:gd name="connsiteX5" fmla="*/ 385082 w 419856"/>
                            <a:gd name="connsiteY5" fmla="*/ 120831 h 353513"/>
                            <a:gd name="connsiteX6" fmla="*/ 382360 w 419856"/>
                            <a:gd name="connsiteY6" fmla="*/ 56877 h 353513"/>
                            <a:gd name="connsiteX7" fmla="*/ 332014 w 419856"/>
                            <a:gd name="connsiteY7" fmla="*/ 3809 h 353513"/>
                            <a:gd name="connsiteX8" fmla="*/ 0 w 419856"/>
                            <a:gd name="connsiteY8" fmla="*/ 48713 h 353513"/>
                            <a:gd name="connsiteX0" fmla="*/ 0 w 419856"/>
                            <a:gd name="connsiteY0" fmla="*/ 48713 h 353513"/>
                            <a:gd name="connsiteX1" fmla="*/ 160564 w 419856"/>
                            <a:gd name="connsiteY1" fmla="*/ 353513 h 353513"/>
                            <a:gd name="connsiteX2" fmla="*/ 220435 w 419856"/>
                            <a:gd name="connsiteY2" fmla="*/ 312691 h 353513"/>
                            <a:gd name="connsiteX3" fmla="*/ 292553 w 419856"/>
                            <a:gd name="connsiteY3" fmla="*/ 252820 h 353513"/>
                            <a:gd name="connsiteX4" fmla="*/ 351064 w 419856"/>
                            <a:gd name="connsiteY4" fmla="*/ 180702 h 353513"/>
                            <a:gd name="connsiteX5" fmla="*/ 385082 w 419856"/>
                            <a:gd name="connsiteY5" fmla="*/ 120831 h 353513"/>
                            <a:gd name="connsiteX6" fmla="*/ 382360 w 419856"/>
                            <a:gd name="connsiteY6" fmla="*/ 56877 h 353513"/>
                            <a:gd name="connsiteX7" fmla="*/ 332014 w 419856"/>
                            <a:gd name="connsiteY7" fmla="*/ 3809 h 353513"/>
                            <a:gd name="connsiteX8" fmla="*/ 0 w 419856"/>
                            <a:gd name="connsiteY8" fmla="*/ 48713 h 353513"/>
                            <a:gd name="connsiteX0" fmla="*/ 0 w 419856"/>
                            <a:gd name="connsiteY0" fmla="*/ 48713 h 353513"/>
                            <a:gd name="connsiteX1" fmla="*/ 160564 w 419856"/>
                            <a:gd name="connsiteY1" fmla="*/ 353513 h 353513"/>
                            <a:gd name="connsiteX2" fmla="*/ 220435 w 419856"/>
                            <a:gd name="connsiteY2" fmla="*/ 312691 h 353513"/>
                            <a:gd name="connsiteX3" fmla="*/ 292553 w 419856"/>
                            <a:gd name="connsiteY3" fmla="*/ 252820 h 353513"/>
                            <a:gd name="connsiteX4" fmla="*/ 351064 w 419856"/>
                            <a:gd name="connsiteY4" fmla="*/ 180702 h 353513"/>
                            <a:gd name="connsiteX5" fmla="*/ 385082 w 419856"/>
                            <a:gd name="connsiteY5" fmla="*/ 120831 h 353513"/>
                            <a:gd name="connsiteX6" fmla="*/ 382360 w 419856"/>
                            <a:gd name="connsiteY6" fmla="*/ 56877 h 353513"/>
                            <a:gd name="connsiteX7" fmla="*/ 332014 w 419856"/>
                            <a:gd name="connsiteY7" fmla="*/ 3809 h 353513"/>
                            <a:gd name="connsiteX8" fmla="*/ 0 w 419856"/>
                            <a:gd name="connsiteY8" fmla="*/ 48713 h 353513"/>
                            <a:gd name="connsiteX0" fmla="*/ 0 w 419856"/>
                            <a:gd name="connsiteY0" fmla="*/ 48713 h 353513"/>
                            <a:gd name="connsiteX1" fmla="*/ 160564 w 419856"/>
                            <a:gd name="connsiteY1" fmla="*/ 353513 h 353513"/>
                            <a:gd name="connsiteX2" fmla="*/ 220435 w 419856"/>
                            <a:gd name="connsiteY2" fmla="*/ 312691 h 353513"/>
                            <a:gd name="connsiteX3" fmla="*/ 292553 w 419856"/>
                            <a:gd name="connsiteY3" fmla="*/ 252820 h 353513"/>
                            <a:gd name="connsiteX4" fmla="*/ 351064 w 419856"/>
                            <a:gd name="connsiteY4" fmla="*/ 180702 h 353513"/>
                            <a:gd name="connsiteX5" fmla="*/ 385082 w 419856"/>
                            <a:gd name="connsiteY5" fmla="*/ 120831 h 353513"/>
                            <a:gd name="connsiteX6" fmla="*/ 382360 w 419856"/>
                            <a:gd name="connsiteY6" fmla="*/ 56877 h 353513"/>
                            <a:gd name="connsiteX7" fmla="*/ 332014 w 419856"/>
                            <a:gd name="connsiteY7" fmla="*/ 3809 h 353513"/>
                            <a:gd name="connsiteX8" fmla="*/ 0 w 419856"/>
                            <a:gd name="connsiteY8" fmla="*/ 48713 h 353513"/>
                            <a:gd name="connsiteX0" fmla="*/ 0 w 419856"/>
                            <a:gd name="connsiteY0" fmla="*/ 48713 h 353513"/>
                            <a:gd name="connsiteX1" fmla="*/ 160564 w 419856"/>
                            <a:gd name="connsiteY1" fmla="*/ 353513 h 353513"/>
                            <a:gd name="connsiteX2" fmla="*/ 220435 w 419856"/>
                            <a:gd name="connsiteY2" fmla="*/ 312691 h 353513"/>
                            <a:gd name="connsiteX3" fmla="*/ 292553 w 419856"/>
                            <a:gd name="connsiteY3" fmla="*/ 252820 h 353513"/>
                            <a:gd name="connsiteX4" fmla="*/ 351064 w 419856"/>
                            <a:gd name="connsiteY4" fmla="*/ 180702 h 353513"/>
                            <a:gd name="connsiteX5" fmla="*/ 385082 w 419856"/>
                            <a:gd name="connsiteY5" fmla="*/ 120831 h 353513"/>
                            <a:gd name="connsiteX6" fmla="*/ 382360 w 419856"/>
                            <a:gd name="connsiteY6" fmla="*/ 56877 h 353513"/>
                            <a:gd name="connsiteX7" fmla="*/ 332014 w 419856"/>
                            <a:gd name="connsiteY7" fmla="*/ 3809 h 353513"/>
                            <a:gd name="connsiteX8" fmla="*/ 0 w 419856"/>
                            <a:gd name="connsiteY8" fmla="*/ 48713 h 353513"/>
                            <a:gd name="connsiteX0" fmla="*/ 0 w 419856"/>
                            <a:gd name="connsiteY0" fmla="*/ 48713 h 353513"/>
                            <a:gd name="connsiteX1" fmla="*/ 160564 w 419856"/>
                            <a:gd name="connsiteY1" fmla="*/ 353513 h 353513"/>
                            <a:gd name="connsiteX2" fmla="*/ 220435 w 419856"/>
                            <a:gd name="connsiteY2" fmla="*/ 312691 h 353513"/>
                            <a:gd name="connsiteX3" fmla="*/ 292553 w 419856"/>
                            <a:gd name="connsiteY3" fmla="*/ 252820 h 353513"/>
                            <a:gd name="connsiteX4" fmla="*/ 351064 w 419856"/>
                            <a:gd name="connsiteY4" fmla="*/ 180702 h 353513"/>
                            <a:gd name="connsiteX5" fmla="*/ 385082 w 419856"/>
                            <a:gd name="connsiteY5" fmla="*/ 120831 h 353513"/>
                            <a:gd name="connsiteX6" fmla="*/ 382360 w 419856"/>
                            <a:gd name="connsiteY6" fmla="*/ 56877 h 353513"/>
                            <a:gd name="connsiteX7" fmla="*/ 332014 w 419856"/>
                            <a:gd name="connsiteY7" fmla="*/ 3809 h 353513"/>
                            <a:gd name="connsiteX8" fmla="*/ 0 w 419856"/>
                            <a:gd name="connsiteY8" fmla="*/ 48713 h 353513"/>
                            <a:gd name="connsiteX0" fmla="*/ 0 w 419856"/>
                            <a:gd name="connsiteY0" fmla="*/ 48713 h 353513"/>
                            <a:gd name="connsiteX1" fmla="*/ 160564 w 419856"/>
                            <a:gd name="connsiteY1" fmla="*/ 353513 h 353513"/>
                            <a:gd name="connsiteX2" fmla="*/ 220435 w 419856"/>
                            <a:gd name="connsiteY2" fmla="*/ 312691 h 353513"/>
                            <a:gd name="connsiteX3" fmla="*/ 292553 w 419856"/>
                            <a:gd name="connsiteY3" fmla="*/ 252820 h 353513"/>
                            <a:gd name="connsiteX4" fmla="*/ 351064 w 419856"/>
                            <a:gd name="connsiteY4" fmla="*/ 180702 h 353513"/>
                            <a:gd name="connsiteX5" fmla="*/ 385082 w 419856"/>
                            <a:gd name="connsiteY5" fmla="*/ 120831 h 353513"/>
                            <a:gd name="connsiteX6" fmla="*/ 382360 w 419856"/>
                            <a:gd name="connsiteY6" fmla="*/ 56877 h 353513"/>
                            <a:gd name="connsiteX7" fmla="*/ 332014 w 419856"/>
                            <a:gd name="connsiteY7" fmla="*/ 3809 h 353513"/>
                            <a:gd name="connsiteX8" fmla="*/ 0 w 419856"/>
                            <a:gd name="connsiteY8" fmla="*/ 48713 h 353513"/>
                            <a:gd name="connsiteX0" fmla="*/ 0 w 419856"/>
                            <a:gd name="connsiteY0" fmla="*/ 48713 h 353513"/>
                            <a:gd name="connsiteX1" fmla="*/ 160564 w 419856"/>
                            <a:gd name="connsiteY1" fmla="*/ 353513 h 353513"/>
                            <a:gd name="connsiteX2" fmla="*/ 220435 w 419856"/>
                            <a:gd name="connsiteY2" fmla="*/ 312691 h 353513"/>
                            <a:gd name="connsiteX3" fmla="*/ 292553 w 419856"/>
                            <a:gd name="connsiteY3" fmla="*/ 252820 h 353513"/>
                            <a:gd name="connsiteX4" fmla="*/ 351064 w 419856"/>
                            <a:gd name="connsiteY4" fmla="*/ 180702 h 353513"/>
                            <a:gd name="connsiteX5" fmla="*/ 385082 w 419856"/>
                            <a:gd name="connsiteY5" fmla="*/ 120831 h 353513"/>
                            <a:gd name="connsiteX6" fmla="*/ 382360 w 419856"/>
                            <a:gd name="connsiteY6" fmla="*/ 56877 h 353513"/>
                            <a:gd name="connsiteX7" fmla="*/ 332014 w 419856"/>
                            <a:gd name="connsiteY7" fmla="*/ 3809 h 353513"/>
                            <a:gd name="connsiteX8" fmla="*/ 0 w 419856"/>
                            <a:gd name="connsiteY8" fmla="*/ 48713 h 353513"/>
                            <a:gd name="connsiteX0" fmla="*/ 0 w 419856"/>
                            <a:gd name="connsiteY0" fmla="*/ 48713 h 369385"/>
                            <a:gd name="connsiteX1" fmla="*/ 160564 w 419856"/>
                            <a:gd name="connsiteY1" fmla="*/ 353513 h 369385"/>
                            <a:gd name="connsiteX2" fmla="*/ 220435 w 419856"/>
                            <a:gd name="connsiteY2" fmla="*/ 312691 h 369385"/>
                            <a:gd name="connsiteX3" fmla="*/ 292553 w 419856"/>
                            <a:gd name="connsiteY3" fmla="*/ 252820 h 369385"/>
                            <a:gd name="connsiteX4" fmla="*/ 351064 w 419856"/>
                            <a:gd name="connsiteY4" fmla="*/ 180702 h 369385"/>
                            <a:gd name="connsiteX5" fmla="*/ 385082 w 419856"/>
                            <a:gd name="connsiteY5" fmla="*/ 120831 h 369385"/>
                            <a:gd name="connsiteX6" fmla="*/ 382360 w 419856"/>
                            <a:gd name="connsiteY6" fmla="*/ 56877 h 369385"/>
                            <a:gd name="connsiteX7" fmla="*/ 332014 w 419856"/>
                            <a:gd name="connsiteY7" fmla="*/ 3809 h 369385"/>
                            <a:gd name="connsiteX8" fmla="*/ 0 w 419856"/>
                            <a:gd name="connsiteY8" fmla="*/ 48713 h 369385"/>
                            <a:gd name="connsiteX0" fmla="*/ 0 w 419856"/>
                            <a:gd name="connsiteY0" fmla="*/ 48713 h 369385"/>
                            <a:gd name="connsiteX1" fmla="*/ 160564 w 419856"/>
                            <a:gd name="connsiteY1" fmla="*/ 353513 h 369385"/>
                            <a:gd name="connsiteX2" fmla="*/ 220435 w 419856"/>
                            <a:gd name="connsiteY2" fmla="*/ 312691 h 369385"/>
                            <a:gd name="connsiteX3" fmla="*/ 292553 w 419856"/>
                            <a:gd name="connsiteY3" fmla="*/ 252820 h 369385"/>
                            <a:gd name="connsiteX4" fmla="*/ 338818 w 419856"/>
                            <a:gd name="connsiteY4" fmla="*/ 197031 h 369385"/>
                            <a:gd name="connsiteX5" fmla="*/ 385082 w 419856"/>
                            <a:gd name="connsiteY5" fmla="*/ 120831 h 369385"/>
                            <a:gd name="connsiteX6" fmla="*/ 382360 w 419856"/>
                            <a:gd name="connsiteY6" fmla="*/ 56877 h 369385"/>
                            <a:gd name="connsiteX7" fmla="*/ 332014 w 419856"/>
                            <a:gd name="connsiteY7" fmla="*/ 3809 h 369385"/>
                            <a:gd name="connsiteX8" fmla="*/ 0 w 41985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0 w 417666"/>
                            <a:gd name="connsiteY8" fmla="*/ 4871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91440 w 417666"/>
                            <a:gd name="connsiteY8" fmla="*/ 140153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159475 w 417666"/>
                            <a:gd name="connsiteY8" fmla="*/ 55789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159475 w 417666"/>
                            <a:gd name="connsiteY8" fmla="*/ 55789 h 369385"/>
                            <a:gd name="connsiteX0" fmla="*/ 0 w 417666"/>
                            <a:gd name="connsiteY0" fmla="*/ 48713 h 369385"/>
                            <a:gd name="connsiteX1" fmla="*/ 160564 w 417666"/>
                            <a:gd name="connsiteY1" fmla="*/ 353513 h 369385"/>
                            <a:gd name="connsiteX2" fmla="*/ 220435 w 417666"/>
                            <a:gd name="connsiteY2" fmla="*/ 312691 h 369385"/>
                            <a:gd name="connsiteX3" fmla="*/ 292553 w 417666"/>
                            <a:gd name="connsiteY3" fmla="*/ 252820 h 369385"/>
                            <a:gd name="connsiteX4" fmla="*/ 338818 w 417666"/>
                            <a:gd name="connsiteY4" fmla="*/ 197031 h 369385"/>
                            <a:gd name="connsiteX5" fmla="*/ 379640 w 417666"/>
                            <a:gd name="connsiteY5" fmla="*/ 134438 h 369385"/>
                            <a:gd name="connsiteX6" fmla="*/ 382360 w 417666"/>
                            <a:gd name="connsiteY6" fmla="*/ 56877 h 369385"/>
                            <a:gd name="connsiteX7" fmla="*/ 332014 w 417666"/>
                            <a:gd name="connsiteY7" fmla="*/ 3809 h 369385"/>
                            <a:gd name="connsiteX8" fmla="*/ 159475 w 417666"/>
                            <a:gd name="connsiteY8" fmla="*/ 55789 h 369385"/>
                            <a:gd name="connsiteX0" fmla="*/ 0 w 357794"/>
                            <a:gd name="connsiteY0" fmla="*/ 194310 h 369385"/>
                            <a:gd name="connsiteX1" fmla="*/ 100692 w 357794"/>
                            <a:gd name="connsiteY1" fmla="*/ 353513 h 369385"/>
                            <a:gd name="connsiteX2" fmla="*/ 160563 w 357794"/>
                            <a:gd name="connsiteY2" fmla="*/ 312691 h 369385"/>
                            <a:gd name="connsiteX3" fmla="*/ 232681 w 357794"/>
                            <a:gd name="connsiteY3" fmla="*/ 252820 h 369385"/>
                            <a:gd name="connsiteX4" fmla="*/ 278946 w 357794"/>
                            <a:gd name="connsiteY4" fmla="*/ 197031 h 369385"/>
                            <a:gd name="connsiteX5" fmla="*/ 319768 w 357794"/>
                            <a:gd name="connsiteY5" fmla="*/ 134438 h 369385"/>
                            <a:gd name="connsiteX6" fmla="*/ 322488 w 357794"/>
                            <a:gd name="connsiteY6" fmla="*/ 56877 h 369385"/>
                            <a:gd name="connsiteX7" fmla="*/ 272142 w 357794"/>
                            <a:gd name="connsiteY7" fmla="*/ 3809 h 369385"/>
                            <a:gd name="connsiteX8" fmla="*/ 99603 w 357794"/>
                            <a:gd name="connsiteY8" fmla="*/ 55789 h 369385"/>
                            <a:gd name="connsiteX0" fmla="*/ 0 w 348269"/>
                            <a:gd name="connsiteY0" fmla="*/ 172539 h 369385"/>
                            <a:gd name="connsiteX1" fmla="*/ 91167 w 348269"/>
                            <a:gd name="connsiteY1" fmla="*/ 353513 h 369385"/>
                            <a:gd name="connsiteX2" fmla="*/ 151038 w 348269"/>
                            <a:gd name="connsiteY2" fmla="*/ 312691 h 369385"/>
                            <a:gd name="connsiteX3" fmla="*/ 223156 w 348269"/>
                            <a:gd name="connsiteY3" fmla="*/ 252820 h 369385"/>
                            <a:gd name="connsiteX4" fmla="*/ 269421 w 348269"/>
                            <a:gd name="connsiteY4" fmla="*/ 197031 h 369385"/>
                            <a:gd name="connsiteX5" fmla="*/ 310243 w 348269"/>
                            <a:gd name="connsiteY5" fmla="*/ 134438 h 369385"/>
                            <a:gd name="connsiteX6" fmla="*/ 312963 w 348269"/>
                            <a:gd name="connsiteY6" fmla="*/ 56877 h 369385"/>
                            <a:gd name="connsiteX7" fmla="*/ 262617 w 348269"/>
                            <a:gd name="connsiteY7" fmla="*/ 3809 h 369385"/>
                            <a:gd name="connsiteX8" fmla="*/ 90078 w 348269"/>
                            <a:gd name="connsiteY8" fmla="*/ 55789 h 369385"/>
                            <a:gd name="connsiteX0" fmla="*/ 0 w 348269"/>
                            <a:gd name="connsiteY0" fmla="*/ 172539 h 369385"/>
                            <a:gd name="connsiteX1" fmla="*/ 91167 w 348269"/>
                            <a:gd name="connsiteY1" fmla="*/ 353513 h 369385"/>
                            <a:gd name="connsiteX2" fmla="*/ 151038 w 348269"/>
                            <a:gd name="connsiteY2" fmla="*/ 312691 h 369385"/>
                            <a:gd name="connsiteX3" fmla="*/ 223156 w 348269"/>
                            <a:gd name="connsiteY3" fmla="*/ 252820 h 369385"/>
                            <a:gd name="connsiteX4" fmla="*/ 269421 w 348269"/>
                            <a:gd name="connsiteY4" fmla="*/ 197031 h 369385"/>
                            <a:gd name="connsiteX5" fmla="*/ 310243 w 348269"/>
                            <a:gd name="connsiteY5" fmla="*/ 134438 h 369385"/>
                            <a:gd name="connsiteX6" fmla="*/ 312963 w 348269"/>
                            <a:gd name="connsiteY6" fmla="*/ 56877 h 369385"/>
                            <a:gd name="connsiteX7" fmla="*/ 262617 w 348269"/>
                            <a:gd name="connsiteY7" fmla="*/ 3809 h 369385"/>
                            <a:gd name="connsiteX8" fmla="*/ 90078 w 348269"/>
                            <a:gd name="connsiteY8" fmla="*/ 55789 h 369385"/>
                            <a:gd name="connsiteX0" fmla="*/ 0 w 365959"/>
                            <a:gd name="connsiteY0" fmla="*/ 171178 h 369385"/>
                            <a:gd name="connsiteX1" fmla="*/ 108857 w 365959"/>
                            <a:gd name="connsiteY1" fmla="*/ 353513 h 369385"/>
                            <a:gd name="connsiteX2" fmla="*/ 168728 w 365959"/>
                            <a:gd name="connsiteY2" fmla="*/ 312691 h 369385"/>
                            <a:gd name="connsiteX3" fmla="*/ 240846 w 365959"/>
                            <a:gd name="connsiteY3" fmla="*/ 252820 h 369385"/>
                            <a:gd name="connsiteX4" fmla="*/ 287111 w 365959"/>
                            <a:gd name="connsiteY4" fmla="*/ 197031 h 369385"/>
                            <a:gd name="connsiteX5" fmla="*/ 327933 w 365959"/>
                            <a:gd name="connsiteY5" fmla="*/ 134438 h 369385"/>
                            <a:gd name="connsiteX6" fmla="*/ 330653 w 365959"/>
                            <a:gd name="connsiteY6" fmla="*/ 56877 h 369385"/>
                            <a:gd name="connsiteX7" fmla="*/ 280307 w 365959"/>
                            <a:gd name="connsiteY7" fmla="*/ 3809 h 369385"/>
                            <a:gd name="connsiteX8" fmla="*/ 107768 w 365959"/>
                            <a:gd name="connsiteY8" fmla="*/ 55789 h 369385"/>
                            <a:gd name="connsiteX0" fmla="*/ 0 w 365959"/>
                            <a:gd name="connsiteY0" fmla="*/ 171178 h 369385"/>
                            <a:gd name="connsiteX1" fmla="*/ 108857 w 365959"/>
                            <a:gd name="connsiteY1" fmla="*/ 353513 h 369385"/>
                            <a:gd name="connsiteX2" fmla="*/ 168728 w 365959"/>
                            <a:gd name="connsiteY2" fmla="*/ 312691 h 369385"/>
                            <a:gd name="connsiteX3" fmla="*/ 240846 w 365959"/>
                            <a:gd name="connsiteY3" fmla="*/ 252820 h 369385"/>
                            <a:gd name="connsiteX4" fmla="*/ 287111 w 365959"/>
                            <a:gd name="connsiteY4" fmla="*/ 197031 h 369385"/>
                            <a:gd name="connsiteX5" fmla="*/ 327933 w 365959"/>
                            <a:gd name="connsiteY5" fmla="*/ 134438 h 369385"/>
                            <a:gd name="connsiteX6" fmla="*/ 330653 w 365959"/>
                            <a:gd name="connsiteY6" fmla="*/ 56877 h 369385"/>
                            <a:gd name="connsiteX7" fmla="*/ 280307 w 365959"/>
                            <a:gd name="connsiteY7" fmla="*/ 3809 h 369385"/>
                            <a:gd name="connsiteX8" fmla="*/ 75111 w 365959"/>
                            <a:gd name="connsiteY8" fmla="*/ 40821 h 369385"/>
                            <a:gd name="connsiteX0" fmla="*/ 0 w 372762"/>
                            <a:gd name="connsiteY0" fmla="*/ 143964 h 369385"/>
                            <a:gd name="connsiteX1" fmla="*/ 115660 w 372762"/>
                            <a:gd name="connsiteY1" fmla="*/ 353513 h 369385"/>
                            <a:gd name="connsiteX2" fmla="*/ 175531 w 372762"/>
                            <a:gd name="connsiteY2" fmla="*/ 312691 h 369385"/>
                            <a:gd name="connsiteX3" fmla="*/ 247649 w 372762"/>
                            <a:gd name="connsiteY3" fmla="*/ 252820 h 369385"/>
                            <a:gd name="connsiteX4" fmla="*/ 293914 w 372762"/>
                            <a:gd name="connsiteY4" fmla="*/ 197031 h 369385"/>
                            <a:gd name="connsiteX5" fmla="*/ 334736 w 372762"/>
                            <a:gd name="connsiteY5" fmla="*/ 134438 h 369385"/>
                            <a:gd name="connsiteX6" fmla="*/ 337456 w 372762"/>
                            <a:gd name="connsiteY6" fmla="*/ 56877 h 369385"/>
                            <a:gd name="connsiteX7" fmla="*/ 287110 w 372762"/>
                            <a:gd name="connsiteY7" fmla="*/ 3809 h 369385"/>
                            <a:gd name="connsiteX8" fmla="*/ 81914 w 372762"/>
                            <a:gd name="connsiteY8" fmla="*/ 40821 h 369385"/>
                            <a:gd name="connsiteX0" fmla="*/ 0 w 372762"/>
                            <a:gd name="connsiteY0" fmla="*/ 143964 h 369385"/>
                            <a:gd name="connsiteX1" fmla="*/ 115660 w 372762"/>
                            <a:gd name="connsiteY1" fmla="*/ 353513 h 369385"/>
                            <a:gd name="connsiteX2" fmla="*/ 175531 w 372762"/>
                            <a:gd name="connsiteY2" fmla="*/ 312691 h 369385"/>
                            <a:gd name="connsiteX3" fmla="*/ 247649 w 372762"/>
                            <a:gd name="connsiteY3" fmla="*/ 252820 h 369385"/>
                            <a:gd name="connsiteX4" fmla="*/ 293914 w 372762"/>
                            <a:gd name="connsiteY4" fmla="*/ 197031 h 369385"/>
                            <a:gd name="connsiteX5" fmla="*/ 334736 w 372762"/>
                            <a:gd name="connsiteY5" fmla="*/ 134438 h 369385"/>
                            <a:gd name="connsiteX6" fmla="*/ 337456 w 372762"/>
                            <a:gd name="connsiteY6" fmla="*/ 56877 h 369385"/>
                            <a:gd name="connsiteX7" fmla="*/ 287110 w 372762"/>
                            <a:gd name="connsiteY7" fmla="*/ 3809 h 369385"/>
                            <a:gd name="connsiteX8" fmla="*/ 81914 w 372762"/>
                            <a:gd name="connsiteY8" fmla="*/ 40821 h 369385"/>
                            <a:gd name="connsiteX0" fmla="*/ 0 w 372762"/>
                            <a:gd name="connsiteY0" fmla="*/ 143964 h 369385"/>
                            <a:gd name="connsiteX1" fmla="*/ 115660 w 372762"/>
                            <a:gd name="connsiteY1" fmla="*/ 353513 h 369385"/>
                            <a:gd name="connsiteX2" fmla="*/ 175531 w 372762"/>
                            <a:gd name="connsiteY2" fmla="*/ 312691 h 369385"/>
                            <a:gd name="connsiteX3" fmla="*/ 247649 w 372762"/>
                            <a:gd name="connsiteY3" fmla="*/ 252820 h 369385"/>
                            <a:gd name="connsiteX4" fmla="*/ 293914 w 372762"/>
                            <a:gd name="connsiteY4" fmla="*/ 197031 h 369385"/>
                            <a:gd name="connsiteX5" fmla="*/ 334736 w 372762"/>
                            <a:gd name="connsiteY5" fmla="*/ 134438 h 369385"/>
                            <a:gd name="connsiteX6" fmla="*/ 337456 w 372762"/>
                            <a:gd name="connsiteY6" fmla="*/ 56877 h 369385"/>
                            <a:gd name="connsiteX7" fmla="*/ 287110 w 372762"/>
                            <a:gd name="connsiteY7" fmla="*/ 3809 h 369385"/>
                            <a:gd name="connsiteX8" fmla="*/ 81914 w 372762"/>
                            <a:gd name="connsiteY8" fmla="*/ 40821 h 369385"/>
                            <a:gd name="connsiteX0" fmla="*/ 0 w 370041"/>
                            <a:gd name="connsiteY0" fmla="*/ 165736 h 369385"/>
                            <a:gd name="connsiteX1" fmla="*/ 112939 w 370041"/>
                            <a:gd name="connsiteY1" fmla="*/ 353513 h 369385"/>
                            <a:gd name="connsiteX2" fmla="*/ 172810 w 370041"/>
                            <a:gd name="connsiteY2" fmla="*/ 312691 h 369385"/>
                            <a:gd name="connsiteX3" fmla="*/ 244928 w 370041"/>
                            <a:gd name="connsiteY3" fmla="*/ 252820 h 369385"/>
                            <a:gd name="connsiteX4" fmla="*/ 291193 w 370041"/>
                            <a:gd name="connsiteY4" fmla="*/ 197031 h 369385"/>
                            <a:gd name="connsiteX5" fmla="*/ 332015 w 370041"/>
                            <a:gd name="connsiteY5" fmla="*/ 134438 h 369385"/>
                            <a:gd name="connsiteX6" fmla="*/ 334735 w 370041"/>
                            <a:gd name="connsiteY6" fmla="*/ 56877 h 369385"/>
                            <a:gd name="connsiteX7" fmla="*/ 284389 w 370041"/>
                            <a:gd name="connsiteY7" fmla="*/ 3809 h 369385"/>
                            <a:gd name="connsiteX8" fmla="*/ 79193 w 370041"/>
                            <a:gd name="connsiteY8" fmla="*/ 40821 h 369385"/>
                            <a:gd name="connsiteX0" fmla="*/ 0 w 370041"/>
                            <a:gd name="connsiteY0" fmla="*/ 165736 h 369385"/>
                            <a:gd name="connsiteX1" fmla="*/ 112939 w 370041"/>
                            <a:gd name="connsiteY1" fmla="*/ 353513 h 369385"/>
                            <a:gd name="connsiteX2" fmla="*/ 172810 w 370041"/>
                            <a:gd name="connsiteY2" fmla="*/ 312691 h 369385"/>
                            <a:gd name="connsiteX3" fmla="*/ 244928 w 370041"/>
                            <a:gd name="connsiteY3" fmla="*/ 252820 h 369385"/>
                            <a:gd name="connsiteX4" fmla="*/ 291193 w 370041"/>
                            <a:gd name="connsiteY4" fmla="*/ 197031 h 369385"/>
                            <a:gd name="connsiteX5" fmla="*/ 332015 w 370041"/>
                            <a:gd name="connsiteY5" fmla="*/ 134438 h 369385"/>
                            <a:gd name="connsiteX6" fmla="*/ 334735 w 370041"/>
                            <a:gd name="connsiteY6" fmla="*/ 56877 h 369385"/>
                            <a:gd name="connsiteX7" fmla="*/ 284389 w 370041"/>
                            <a:gd name="connsiteY7" fmla="*/ 3809 h 369385"/>
                            <a:gd name="connsiteX8" fmla="*/ 79193 w 370041"/>
                            <a:gd name="connsiteY8" fmla="*/ 40821 h 369385"/>
                            <a:gd name="connsiteX0" fmla="*/ 0 w 370041"/>
                            <a:gd name="connsiteY0" fmla="*/ 165736 h 369385"/>
                            <a:gd name="connsiteX1" fmla="*/ 112939 w 370041"/>
                            <a:gd name="connsiteY1" fmla="*/ 353513 h 369385"/>
                            <a:gd name="connsiteX2" fmla="*/ 172810 w 370041"/>
                            <a:gd name="connsiteY2" fmla="*/ 312691 h 369385"/>
                            <a:gd name="connsiteX3" fmla="*/ 244928 w 370041"/>
                            <a:gd name="connsiteY3" fmla="*/ 252820 h 369385"/>
                            <a:gd name="connsiteX4" fmla="*/ 291193 w 370041"/>
                            <a:gd name="connsiteY4" fmla="*/ 197031 h 369385"/>
                            <a:gd name="connsiteX5" fmla="*/ 332015 w 370041"/>
                            <a:gd name="connsiteY5" fmla="*/ 134438 h 369385"/>
                            <a:gd name="connsiteX6" fmla="*/ 334735 w 370041"/>
                            <a:gd name="connsiteY6" fmla="*/ 56877 h 369385"/>
                            <a:gd name="connsiteX7" fmla="*/ 284389 w 370041"/>
                            <a:gd name="connsiteY7" fmla="*/ 3809 h 369385"/>
                            <a:gd name="connsiteX8" fmla="*/ 79193 w 370041"/>
                            <a:gd name="connsiteY8" fmla="*/ 40821 h 3693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70041" h="369385">
                              <a:moveTo>
                                <a:pt x="0" y="165736"/>
                              </a:moveTo>
                              <a:cubicBezTo>
                                <a:pt x="50801" y="248286"/>
                                <a:pt x="89354" y="326753"/>
                                <a:pt x="112939" y="353513"/>
                              </a:cubicBezTo>
                              <a:cubicBezTo>
                                <a:pt x="132896" y="390253"/>
                                <a:pt x="195035" y="357594"/>
                                <a:pt x="172810" y="312691"/>
                              </a:cubicBezTo>
                              <a:cubicBezTo>
                                <a:pt x="213177" y="341719"/>
                                <a:pt x="264432" y="316320"/>
                                <a:pt x="244928" y="252820"/>
                              </a:cubicBezTo>
                              <a:cubicBezTo>
                                <a:pt x="295729" y="272325"/>
                                <a:pt x="345168" y="257810"/>
                                <a:pt x="291193" y="197031"/>
                              </a:cubicBezTo>
                              <a:cubicBezTo>
                                <a:pt x="367846" y="211092"/>
                                <a:pt x="349251" y="165281"/>
                                <a:pt x="332015" y="134438"/>
                              </a:cubicBezTo>
                              <a:cubicBezTo>
                                <a:pt x="366487" y="136252"/>
                                <a:pt x="395513" y="68670"/>
                                <a:pt x="334735" y="56877"/>
                              </a:cubicBezTo>
                              <a:cubicBezTo>
                                <a:pt x="400957" y="3809"/>
                                <a:pt x="335189" y="-7077"/>
                                <a:pt x="284389" y="3809"/>
                              </a:cubicBezTo>
                              <a:cubicBezTo>
                                <a:pt x="136978" y="54156"/>
                                <a:pt x="185510" y="16055"/>
                                <a:pt x="79193" y="40821"/>
                              </a:cubicBezTo>
                            </a:path>
                          </a:pathLst>
                        </a:custGeom>
                        <a:solidFill>
                          <a:schemeClr val="bg1"/>
                        </a:solidFill>
                        <a:ln w="63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53" name="フリーフォーム 152"/>
                  <p:cNvSpPr/>
                  <p:nvPr/>
                </p:nvSpPr>
                <p:spPr>
                  <a:xfrm>
                    <a:off x="3931702" y="2674872"/>
                    <a:ext cx="152453" cy="103156"/>
                  </a:xfrm>
                  <a:custGeom>
                    <a:avLst/>
                    <a:gdLst>
                      <a:gd name="connsiteX0" fmla="*/ 0 w 115661"/>
                      <a:gd name="connsiteY0" fmla="*/ 35378 h 35378"/>
                      <a:gd name="connsiteX1" fmla="*/ 115661 w 115661"/>
                      <a:gd name="connsiteY1" fmla="*/ 0 h 35378"/>
                      <a:gd name="connsiteX0" fmla="*/ 0 w 115661"/>
                      <a:gd name="connsiteY0" fmla="*/ 35378 h 46010"/>
                      <a:gd name="connsiteX1" fmla="*/ 115661 w 115661"/>
                      <a:gd name="connsiteY1" fmla="*/ 0 h 46010"/>
                      <a:gd name="connsiteX0" fmla="*/ 0 w 115661"/>
                      <a:gd name="connsiteY0" fmla="*/ 35378 h 61814"/>
                      <a:gd name="connsiteX1" fmla="*/ 115661 w 115661"/>
                      <a:gd name="connsiteY1" fmla="*/ 0 h 61814"/>
                      <a:gd name="connsiteX0" fmla="*/ 0 w 87086"/>
                      <a:gd name="connsiteY0" fmla="*/ 31296 h 59597"/>
                      <a:gd name="connsiteX1" fmla="*/ 87086 w 87086"/>
                      <a:gd name="connsiteY1" fmla="*/ 0 h 59597"/>
                      <a:gd name="connsiteX0" fmla="*/ 0 w 102054"/>
                      <a:gd name="connsiteY0" fmla="*/ 39460 h 64143"/>
                      <a:gd name="connsiteX1" fmla="*/ 102054 w 102054"/>
                      <a:gd name="connsiteY1" fmla="*/ 0 h 64143"/>
                      <a:gd name="connsiteX0" fmla="*/ 0 w 110218"/>
                      <a:gd name="connsiteY0" fmla="*/ 16328 h 52385"/>
                      <a:gd name="connsiteX1" fmla="*/ 110218 w 110218"/>
                      <a:gd name="connsiteY1" fmla="*/ 0 h 52385"/>
                      <a:gd name="connsiteX0" fmla="*/ 0 w 106136"/>
                      <a:gd name="connsiteY0" fmla="*/ 28574 h 58180"/>
                      <a:gd name="connsiteX1" fmla="*/ 106136 w 106136"/>
                      <a:gd name="connsiteY1" fmla="*/ 0 h 58180"/>
                      <a:gd name="connsiteX0" fmla="*/ 0 w 106782"/>
                      <a:gd name="connsiteY0" fmla="*/ 28574 h 66551"/>
                      <a:gd name="connsiteX1" fmla="*/ 106136 w 106782"/>
                      <a:gd name="connsiteY1" fmla="*/ 0 h 66551"/>
                      <a:gd name="connsiteX0" fmla="*/ 0 w 106773"/>
                      <a:gd name="connsiteY0" fmla="*/ 28574 h 70948"/>
                      <a:gd name="connsiteX1" fmla="*/ 106136 w 106773"/>
                      <a:gd name="connsiteY1" fmla="*/ 0 h 70948"/>
                      <a:gd name="connsiteX0" fmla="*/ 0 w 101368"/>
                      <a:gd name="connsiteY0" fmla="*/ 36739 h 75078"/>
                      <a:gd name="connsiteX1" fmla="*/ 100693 w 101368"/>
                      <a:gd name="connsiteY1" fmla="*/ 0 h 75078"/>
                      <a:gd name="connsiteX0" fmla="*/ 0 w 95968"/>
                      <a:gd name="connsiteY0" fmla="*/ 28575 h 70949"/>
                      <a:gd name="connsiteX1" fmla="*/ 95250 w 95968"/>
                      <a:gd name="connsiteY1" fmla="*/ 0 h 70949"/>
                      <a:gd name="connsiteX0" fmla="*/ 0 w 113535"/>
                      <a:gd name="connsiteY0" fmla="*/ 16329 h 65359"/>
                      <a:gd name="connsiteX1" fmla="*/ 112939 w 113535"/>
                      <a:gd name="connsiteY1" fmla="*/ 0 h 65359"/>
                      <a:gd name="connsiteX0" fmla="*/ 0 w 97317"/>
                      <a:gd name="connsiteY0" fmla="*/ 25854 h 69646"/>
                      <a:gd name="connsiteX1" fmla="*/ 96610 w 97317"/>
                      <a:gd name="connsiteY1" fmla="*/ 0 h 69646"/>
                      <a:gd name="connsiteX0" fmla="*/ 0 w 96610"/>
                      <a:gd name="connsiteY0" fmla="*/ 25854 h 64975"/>
                      <a:gd name="connsiteX1" fmla="*/ 96610 w 96610"/>
                      <a:gd name="connsiteY1" fmla="*/ 0 h 64975"/>
                      <a:gd name="connsiteX0" fmla="*/ 0 w 96610"/>
                      <a:gd name="connsiteY0" fmla="*/ 25854 h 67068"/>
                      <a:gd name="connsiteX1" fmla="*/ 87464 w 96610"/>
                      <a:gd name="connsiteY1" fmla="*/ 41007 h 67068"/>
                      <a:gd name="connsiteX2" fmla="*/ 96610 w 96610"/>
                      <a:gd name="connsiteY2" fmla="*/ 0 h 67068"/>
                      <a:gd name="connsiteX0" fmla="*/ 0 w 96610"/>
                      <a:gd name="connsiteY0" fmla="*/ 25854 h 67068"/>
                      <a:gd name="connsiteX1" fmla="*/ 87464 w 96610"/>
                      <a:gd name="connsiteY1" fmla="*/ 41007 h 67068"/>
                      <a:gd name="connsiteX2" fmla="*/ 96610 w 96610"/>
                      <a:gd name="connsiteY2" fmla="*/ 0 h 67068"/>
                      <a:gd name="connsiteX0" fmla="*/ 0 w 96610"/>
                      <a:gd name="connsiteY0" fmla="*/ 25854 h 75970"/>
                      <a:gd name="connsiteX1" fmla="*/ 87464 w 96610"/>
                      <a:gd name="connsiteY1" fmla="*/ 41007 h 75970"/>
                      <a:gd name="connsiteX2" fmla="*/ 96610 w 96610"/>
                      <a:gd name="connsiteY2" fmla="*/ 0 h 75970"/>
                      <a:gd name="connsiteX0" fmla="*/ 0 w 96610"/>
                      <a:gd name="connsiteY0" fmla="*/ 25854 h 75970"/>
                      <a:gd name="connsiteX1" fmla="*/ 87464 w 96610"/>
                      <a:gd name="connsiteY1" fmla="*/ 41007 h 75970"/>
                      <a:gd name="connsiteX2" fmla="*/ 96610 w 96610"/>
                      <a:gd name="connsiteY2" fmla="*/ 0 h 75970"/>
                      <a:gd name="connsiteX0" fmla="*/ 0 w 119175"/>
                      <a:gd name="connsiteY0" fmla="*/ 25854 h 49628"/>
                      <a:gd name="connsiteX1" fmla="*/ 87464 w 119175"/>
                      <a:gd name="connsiteY1" fmla="*/ 41007 h 49628"/>
                      <a:gd name="connsiteX2" fmla="*/ 96610 w 119175"/>
                      <a:gd name="connsiteY2" fmla="*/ 0 h 49628"/>
                      <a:gd name="connsiteX0" fmla="*/ 0 w 131825"/>
                      <a:gd name="connsiteY0" fmla="*/ 25861 h 48133"/>
                      <a:gd name="connsiteX1" fmla="*/ 87464 w 131825"/>
                      <a:gd name="connsiteY1" fmla="*/ 41014 h 48133"/>
                      <a:gd name="connsiteX2" fmla="*/ 96610 w 131825"/>
                      <a:gd name="connsiteY2" fmla="*/ 7 h 48133"/>
                      <a:gd name="connsiteX0" fmla="*/ 0 w 125111"/>
                      <a:gd name="connsiteY0" fmla="*/ 25854 h 48126"/>
                      <a:gd name="connsiteX1" fmla="*/ 87464 w 125111"/>
                      <a:gd name="connsiteY1" fmla="*/ 41007 h 48126"/>
                      <a:gd name="connsiteX2" fmla="*/ 96610 w 125111"/>
                      <a:gd name="connsiteY2" fmla="*/ 0 h 48126"/>
                      <a:gd name="connsiteX0" fmla="*/ 0 w 119391"/>
                      <a:gd name="connsiteY0" fmla="*/ 29936 h 52208"/>
                      <a:gd name="connsiteX1" fmla="*/ 87464 w 119391"/>
                      <a:gd name="connsiteY1" fmla="*/ 45089 h 52208"/>
                      <a:gd name="connsiteX2" fmla="*/ 78921 w 119391"/>
                      <a:gd name="connsiteY2" fmla="*/ 0 h 52208"/>
                      <a:gd name="connsiteX0" fmla="*/ 0 w 123201"/>
                      <a:gd name="connsiteY0" fmla="*/ 29936 h 52208"/>
                      <a:gd name="connsiteX1" fmla="*/ 87464 w 123201"/>
                      <a:gd name="connsiteY1" fmla="*/ 45089 h 52208"/>
                      <a:gd name="connsiteX2" fmla="*/ 78921 w 123201"/>
                      <a:gd name="connsiteY2" fmla="*/ 0 h 52208"/>
                      <a:gd name="connsiteX0" fmla="*/ 0 w 120375"/>
                      <a:gd name="connsiteY0" fmla="*/ 29936 h 52208"/>
                      <a:gd name="connsiteX1" fmla="*/ 87464 w 120375"/>
                      <a:gd name="connsiteY1" fmla="*/ 45089 h 52208"/>
                      <a:gd name="connsiteX2" fmla="*/ 78921 w 120375"/>
                      <a:gd name="connsiteY2" fmla="*/ 0 h 52208"/>
                      <a:gd name="connsiteX0" fmla="*/ 0 w 111352"/>
                      <a:gd name="connsiteY0" fmla="*/ 29936 h 52208"/>
                      <a:gd name="connsiteX1" fmla="*/ 87464 w 111352"/>
                      <a:gd name="connsiteY1" fmla="*/ 45089 h 52208"/>
                      <a:gd name="connsiteX2" fmla="*/ 78921 w 111352"/>
                      <a:gd name="connsiteY2" fmla="*/ 0 h 52208"/>
                      <a:gd name="connsiteX0" fmla="*/ 0 w 114242"/>
                      <a:gd name="connsiteY0" fmla="*/ 29936 h 60520"/>
                      <a:gd name="connsiteX1" fmla="*/ 91546 w 114242"/>
                      <a:gd name="connsiteY1" fmla="*/ 54614 h 60520"/>
                      <a:gd name="connsiteX2" fmla="*/ 78921 w 114242"/>
                      <a:gd name="connsiteY2" fmla="*/ 0 h 60520"/>
                      <a:gd name="connsiteX0" fmla="*/ 0 w 114242"/>
                      <a:gd name="connsiteY0" fmla="*/ 29936 h 64058"/>
                      <a:gd name="connsiteX1" fmla="*/ 91546 w 114242"/>
                      <a:gd name="connsiteY1" fmla="*/ 54614 h 64058"/>
                      <a:gd name="connsiteX2" fmla="*/ 78921 w 114242"/>
                      <a:gd name="connsiteY2" fmla="*/ 0 h 64058"/>
                      <a:gd name="connsiteX0" fmla="*/ 0 w 101996"/>
                      <a:gd name="connsiteY0" fmla="*/ 35379 h 65484"/>
                      <a:gd name="connsiteX1" fmla="*/ 79300 w 101996"/>
                      <a:gd name="connsiteY1" fmla="*/ 54614 h 65484"/>
                      <a:gd name="connsiteX2" fmla="*/ 66675 w 101996"/>
                      <a:gd name="connsiteY2" fmla="*/ 0 h 65484"/>
                      <a:gd name="connsiteX0" fmla="*/ 0 w 101996"/>
                      <a:gd name="connsiteY0" fmla="*/ 35379 h 64837"/>
                      <a:gd name="connsiteX1" fmla="*/ 79300 w 101996"/>
                      <a:gd name="connsiteY1" fmla="*/ 54614 h 64837"/>
                      <a:gd name="connsiteX2" fmla="*/ 66675 w 101996"/>
                      <a:gd name="connsiteY2" fmla="*/ 0 h 64837"/>
                      <a:gd name="connsiteX0" fmla="*/ 0 w 101996"/>
                      <a:gd name="connsiteY0" fmla="*/ 29936 h 63526"/>
                      <a:gd name="connsiteX1" fmla="*/ 79300 w 101996"/>
                      <a:gd name="connsiteY1" fmla="*/ 54614 h 63526"/>
                      <a:gd name="connsiteX2" fmla="*/ 66675 w 101996"/>
                      <a:gd name="connsiteY2" fmla="*/ 0 h 63526"/>
                      <a:gd name="connsiteX0" fmla="*/ 0 w 101996"/>
                      <a:gd name="connsiteY0" fmla="*/ 29936 h 64935"/>
                      <a:gd name="connsiteX1" fmla="*/ 79300 w 101996"/>
                      <a:gd name="connsiteY1" fmla="*/ 54614 h 64935"/>
                      <a:gd name="connsiteX2" fmla="*/ 66675 w 101996"/>
                      <a:gd name="connsiteY2" fmla="*/ 0 h 64935"/>
                      <a:gd name="connsiteX0" fmla="*/ 0 w 108073"/>
                      <a:gd name="connsiteY0" fmla="*/ 30156 h 43962"/>
                      <a:gd name="connsiteX1" fmla="*/ 87464 w 108073"/>
                      <a:gd name="connsiteY1" fmla="*/ 7209 h 43962"/>
                      <a:gd name="connsiteX2" fmla="*/ 66675 w 108073"/>
                      <a:gd name="connsiteY2" fmla="*/ 220 h 43962"/>
                      <a:gd name="connsiteX0" fmla="*/ 0 w 102241"/>
                      <a:gd name="connsiteY0" fmla="*/ 39461 h 53267"/>
                      <a:gd name="connsiteX1" fmla="*/ 87464 w 102241"/>
                      <a:gd name="connsiteY1" fmla="*/ 16514 h 53267"/>
                      <a:gd name="connsiteX2" fmla="*/ 32657 w 102241"/>
                      <a:gd name="connsiteY2" fmla="*/ 0 h 53267"/>
                      <a:gd name="connsiteX0" fmla="*/ 0 w 87464"/>
                      <a:gd name="connsiteY0" fmla="*/ 39461 h 53267"/>
                      <a:gd name="connsiteX1" fmla="*/ 87464 w 87464"/>
                      <a:gd name="connsiteY1" fmla="*/ 16514 h 53267"/>
                      <a:gd name="connsiteX2" fmla="*/ 32657 w 87464"/>
                      <a:gd name="connsiteY2" fmla="*/ 0 h 53267"/>
                      <a:gd name="connsiteX0" fmla="*/ 0 w 87470"/>
                      <a:gd name="connsiteY0" fmla="*/ 39461 h 72924"/>
                      <a:gd name="connsiteX1" fmla="*/ 87464 w 87470"/>
                      <a:gd name="connsiteY1" fmla="*/ 16514 h 72924"/>
                      <a:gd name="connsiteX2" fmla="*/ 32657 w 87470"/>
                      <a:gd name="connsiteY2" fmla="*/ 0 h 72924"/>
                      <a:gd name="connsiteX0" fmla="*/ 0 w 87471"/>
                      <a:gd name="connsiteY0" fmla="*/ 39461 h 76986"/>
                      <a:gd name="connsiteX1" fmla="*/ 87464 w 87471"/>
                      <a:gd name="connsiteY1" fmla="*/ 16514 h 76986"/>
                      <a:gd name="connsiteX2" fmla="*/ 32657 w 87471"/>
                      <a:gd name="connsiteY2" fmla="*/ 0 h 76986"/>
                      <a:gd name="connsiteX0" fmla="*/ 0 w 87471"/>
                      <a:gd name="connsiteY0" fmla="*/ 44043 h 81568"/>
                      <a:gd name="connsiteX1" fmla="*/ 87464 w 87471"/>
                      <a:gd name="connsiteY1" fmla="*/ 21096 h 81568"/>
                      <a:gd name="connsiteX2" fmla="*/ 32657 w 87471"/>
                      <a:gd name="connsiteY2" fmla="*/ 4582 h 81568"/>
                      <a:gd name="connsiteX0" fmla="*/ 0 w 87471"/>
                      <a:gd name="connsiteY0" fmla="*/ 48930 h 86455"/>
                      <a:gd name="connsiteX1" fmla="*/ 87464 w 87471"/>
                      <a:gd name="connsiteY1" fmla="*/ 25983 h 86455"/>
                      <a:gd name="connsiteX2" fmla="*/ 36740 w 87471"/>
                      <a:gd name="connsiteY2" fmla="*/ 4026 h 86455"/>
                      <a:gd name="connsiteX0" fmla="*/ 0 w 87471"/>
                      <a:gd name="connsiteY0" fmla="*/ 45225 h 82750"/>
                      <a:gd name="connsiteX1" fmla="*/ 87464 w 87471"/>
                      <a:gd name="connsiteY1" fmla="*/ 22278 h 82750"/>
                      <a:gd name="connsiteX2" fmla="*/ 36740 w 87471"/>
                      <a:gd name="connsiteY2" fmla="*/ 321 h 82750"/>
                      <a:gd name="connsiteX0" fmla="*/ 0 w 86110"/>
                      <a:gd name="connsiteY0" fmla="*/ 45165 h 85429"/>
                      <a:gd name="connsiteX1" fmla="*/ 86103 w 86110"/>
                      <a:gd name="connsiteY1" fmla="*/ 27661 h 85429"/>
                      <a:gd name="connsiteX2" fmla="*/ 36740 w 86110"/>
                      <a:gd name="connsiteY2" fmla="*/ 261 h 85429"/>
                      <a:gd name="connsiteX0" fmla="*/ 0 w 87471"/>
                      <a:gd name="connsiteY0" fmla="*/ 45191 h 84064"/>
                      <a:gd name="connsiteX1" fmla="*/ 87464 w 87471"/>
                      <a:gd name="connsiteY1" fmla="*/ 24966 h 84064"/>
                      <a:gd name="connsiteX2" fmla="*/ 36740 w 87471"/>
                      <a:gd name="connsiteY2" fmla="*/ 287 h 84064"/>
                      <a:gd name="connsiteX0" fmla="*/ 0 w 87471"/>
                      <a:gd name="connsiteY0" fmla="*/ 45287 h 84160"/>
                      <a:gd name="connsiteX1" fmla="*/ 87464 w 87471"/>
                      <a:gd name="connsiteY1" fmla="*/ 25062 h 84160"/>
                      <a:gd name="connsiteX2" fmla="*/ 36740 w 87471"/>
                      <a:gd name="connsiteY2" fmla="*/ 383 h 84160"/>
                      <a:gd name="connsiteX0" fmla="*/ 0 w 87471"/>
                      <a:gd name="connsiteY0" fmla="*/ 45287 h 84160"/>
                      <a:gd name="connsiteX1" fmla="*/ 87464 w 87471"/>
                      <a:gd name="connsiteY1" fmla="*/ 25062 h 84160"/>
                      <a:gd name="connsiteX2" fmla="*/ 38101 w 87471"/>
                      <a:gd name="connsiteY2" fmla="*/ 383 h 84160"/>
                      <a:gd name="connsiteX0" fmla="*/ 0 w 87471"/>
                      <a:gd name="connsiteY0" fmla="*/ 39987 h 78860"/>
                      <a:gd name="connsiteX1" fmla="*/ 87464 w 87471"/>
                      <a:gd name="connsiteY1" fmla="*/ 19762 h 78860"/>
                      <a:gd name="connsiteX2" fmla="*/ 38101 w 87471"/>
                      <a:gd name="connsiteY2" fmla="*/ 526 h 78860"/>
                      <a:gd name="connsiteX0" fmla="*/ 0 w 87471"/>
                      <a:gd name="connsiteY0" fmla="*/ 41034 h 79907"/>
                      <a:gd name="connsiteX1" fmla="*/ 87464 w 87471"/>
                      <a:gd name="connsiteY1" fmla="*/ 20809 h 79907"/>
                      <a:gd name="connsiteX2" fmla="*/ 38101 w 87471"/>
                      <a:gd name="connsiteY2" fmla="*/ 1573 h 79907"/>
                      <a:gd name="connsiteX0" fmla="*/ 63953 w 151424"/>
                      <a:gd name="connsiteY0" fmla="*/ 23932 h 74278"/>
                      <a:gd name="connsiteX1" fmla="*/ 151417 w 151424"/>
                      <a:gd name="connsiteY1" fmla="*/ 3707 h 74278"/>
                      <a:gd name="connsiteX2" fmla="*/ 0 w 151424"/>
                      <a:gd name="connsiteY2" fmla="*/ 74278 h 74278"/>
                      <a:gd name="connsiteX0" fmla="*/ 66082 w 153553"/>
                      <a:gd name="connsiteY0" fmla="*/ 48465 h 98811"/>
                      <a:gd name="connsiteX1" fmla="*/ 153546 w 153553"/>
                      <a:gd name="connsiteY1" fmla="*/ 28240 h 98811"/>
                      <a:gd name="connsiteX2" fmla="*/ 2129 w 153553"/>
                      <a:gd name="connsiteY2" fmla="*/ 98811 h 98811"/>
                      <a:gd name="connsiteX0" fmla="*/ 66296 w 153767"/>
                      <a:gd name="connsiteY0" fmla="*/ 59492 h 109838"/>
                      <a:gd name="connsiteX1" fmla="*/ 153760 w 153767"/>
                      <a:gd name="connsiteY1" fmla="*/ 39267 h 109838"/>
                      <a:gd name="connsiteX2" fmla="*/ 2343 w 153767"/>
                      <a:gd name="connsiteY2" fmla="*/ 109838 h 109838"/>
                      <a:gd name="connsiteX0" fmla="*/ 64982 w 152453"/>
                      <a:gd name="connsiteY0" fmla="*/ 52810 h 103156"/>
                      <a:gd name="connsiteX1" fmla="*/ 152446 w 152453"/>
                      <a:gd name="connsiteY1" fmla="*/ 32585 h 103156"/>
                      <a:gd name="connsiteX2" fmla="*/ 1029 w 152453"/>
                      <a:gd name="connsiteY2" fmla="*/ 103156 h 103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453" h="103156">
                        <a:moveTo>
                          <a:pt x="64982" y="52810"/>
                        </a:moveTo>
                        <a:cubicBezTo>
                          <a:pt x="92777" y="97321"/>
                          <a:pt x="153227" y="118702"/>
                          <a:pt x="152446" y="32585"/>
                        </a:cubicBezTo>
                        <a:cubicBezTo>
                          <a:pt x="121226" y="-17494"/>
                          <a:pt x="-13034" y="-21120"/>
                          <a:pt x="1029" y="103156"/>
                        </a:cubicBezTo>
                      </a:path>
                    </a:pathLst>
                  </a:custGeom>
                  <a:solidFill>
                    <a:srgbClr val="FFCC99"/>
                  </a:solidFill>
                  <a:ln w="222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52" name="楕円 151"/>
                <p:cNvSpPr/>
                <p:nvPr/>
              </p:nvSpPr>
              <p:spPr>
                <a:xfrm rot="20610504">
                  <a:off x="4002031" y="2773859"/>
                  <a:ext cx="81643" cy="45719"/>
                </a:xfrm>
                <a:prstGeom prst="ellipse">
                  <a:avLst/>
                </a:pr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93" name="グループ化 192"/>
              <p:cNvGrpSpPr/>
              <p:nvPr/>
            </p:nvGrpSpPr>
            <p:grpSpPr>
              <a:xfrm>
                <a:off x="922992" y="2426735"/>
                <a:ext cx="515575" cy="395945"/>
                <a:chOff x="922992" y="2426735"/>
                <a:chExt cx="515575" cy="395945"/>
              </a:xfrm>
            </p:grpSpPr>
            <p:sp>
              <p:nvSpPr>
                <p:cNvPr id="190" name="フリーフォーム 189"/>
                <p:cNvSpPr>
                  <a:spLocks noChangeAspect="1"/>
                </p:cNvSpPr>
                <p:nvPr/>
              </p:nvSpPr>
              <p:spPr>
                <a:xfrm>
                  <a:off x="922992" y="2426735"/>
                  <a:ext cx="515575" cy="395945"/>
                </a:xfrm>
                <a:custGeom>
                  <a:avLst/>
                  <a:gdLst>
                    <a:gd name="connsiteX0" fmla="*/ 728662 w 1219200"/>
                    <a:gd name="connsiteY0" fmla="*/ 971550 h 971550"/>
                    <a:gd name="connsiteX1" fmla="*/ 614362 w 1219200"/>
                    <a:gd name="connsiteY1" fmla="*/ 695325 h 971550"/>
                    <a:gd name="connsiteX2" fmla="*/ 0 w 1219200"/>
                    <a:gd name="connsiteY2" fmla="*/ 885825 h 971550"/>
                    <a:gd name="connsiteX3" fmla="*/ 333375 w 1219200"/>
                    <a:gd name="connsiteY3" fmla="*/ 33338 h 971550"/>
                    <a:gd name="connsiteX4" fmla="*/ 504825 w 1219200"/>
                    <a:gd name="connsiteY4" fmla="*/ 242888 h 971550"/>
                    <a:gd name="connsiteX5" fmla="*/ 457200 w 1219200"/>
                    <a:gd name="connsiteY5" fmla="*/ 0 h 971550"/>
                    <a:gd name="connsiteX6" fmla="*/ 1219200 w 1219200"/>
                    <a:gd name="connsiteY6" fmla="*/ 461963 h 971550"/>
                    <a:gd name="connsiteX7" fmla="*/ 695325 w 1219200"/>
                    <a:gd name="connsiteY7" fmla="*/ 681038 h 971550"/>
                    <a:gd name="connsiteX8" fmla="*/ 781050 w 1219200"/>
                    <a:gd name="connsiteY8" fmla="*/ 957263 h 971550"/>
                    <a:gd name="connsiteX9" fmla="*/ 728662 w 1219200"/>
                    <a:gd name="connsiteY9" fmla="*/ 971550 h 971550"/>
                    <a:gd name="connsiteX0" fmla="*/ 728662 w 1219200"/>
                    <a:gd name="connsiteY0" fmla="*/ 971550 h 971550"/>
                    <a:gd name="connsiteX1" fmla="*/ 614362 w 1219200"/>
                    <a:gd name="connsiteY1" fmla="*/ 695325 h 971550"/>
                    <a:gd name="connsiteX2" fmla="*/ 0 w 1219200"/>
                    <a:gd name="connsiteY2" fmla="*/ 885825 h 971550"/>
                    <a:gd name="connsiteX3" fmla="*/ 333375 w 1219200"/>
                    <a:gd name="connsiteY3" fmla="*/ 33338 h 971550"/>
                    <a:gd name="connsiteX4" fmla="*/ 504825 w 1219200"/>
                    <a:gd name="connsiteY4" fmla="*/ 242888 h 971550"/>
                    <a:gd name="connsiteX5" fmla="*/ 457200 w 1219200"/>
                    <a:gd name="connsiteY5" fmla="*/ 0 h 971550"/>
                    <a:gd name="connsiteX6" fmla="*/ 1219200 w 1219200"/>
                    <a:gd name="connsiteY6" fmla="*/ 461963 h 971550"/>
                    <a:gd name="connsiteX7" fmla="*/ 695325 w 1219200"/>
                    <a:gd name="connsiteY7" fmla="*/ 681038 h 971550"/>
                    <a:gd name="connsiteX8" fmla="*/ 781050 w 1219200"/>
                    <a:gd name="connsiteY8" fmla="*/ 957263 h 971550"/>
                    <a:gd name="connsiteX9" fmla="*/ 728662 w 1219200"/>
                    <a:gd name="connsiteY9" fmla="*/ 971550 h 971550"/>
                    <a:gd name="connsiteX0" fmla="*/ 681037 w 1171575"/>
                    <a:gd name="connsiteY0" fmla="*/ 971550 h 971550"/>
                    <a:gd name="connsiteX1" fmla="*/ 566737 w 1171575"/>
                    <a:gd name="connsiteY1" fmla="*/ 695325 h 971550"/>
                    <a:gd name="connsiteX2" fmla="*/ 0 w 1171575"/>
                    <a:gd name="connsiteY2" fmla="*/ 971550 h 971550"/>
                    <a:gd name="connsiteX3" fmla="*/ 285750 w 1171575"/>
                    <a:gd name="connsiteY3" fmla="*/ 33338 h 971550"/>
                    <a:gd name="connsiteX4" fmla="*/ 457200 w 1171575"/>
                    <a:gd name="connsiteY4" fmla="*/ 242888 h 971550"/>
                    <a:gd name="connsiteX5" fmla="*/ 409575 w 1171575"/>
                    <a:gd name="connsiteY5" fmla="*/ 0 h 971550"/>
                    <a:gd name="connsiteX6" fmla="*/ 1171575 w 1171575"/>
                    <a:gd name="connsiteY6" fmla="*/ 461963 h 971550"/>
                    <a:gd name="connsiteX7" fmla="*/ 647700 w 1171575"/>
                    <a:gd name="connsiteY7" fmla="*/ 681038 h 971550"/>
                    <a:gd name="connsiteX8" fmla="*/ 733425 w 1171575"/>
                    <a:gd name="connsiteY8" fmla="*/ 957263 h 971550"/>
                    <a:gd name="connsiteX9" fmla="*/ 681037 w 1171575"/>
                    <a:gd name="connsiteY9" fmla="*/ 971550 h 971550"/>
                    <a:gd name="connsiteX0" fmla="*/ 681037 w 1171575"/>
                    <a:gd name="connsiteY0" fmla="*/ 971550 h 971550"/>
                    <a:gd name="connsiteX1" fmla="*/ 566737 w 1171575"/>
                    <a:gd name="connsiteY1" fmla="*/ 695325 h 971550"/>
                    <a:gd name="connsiteX2" fmla="*/ 0 w 1171575"/>
                    <a:gd name="connsiteY2" fmla="*/ 971550 h 971550"/>
                    <a:gd name="connsiteX3" fmla="*/ 285750 w 1171575"/>
                    <a:gd name="connsiteY3" fmla="*/ 33338 h 971550"/>
                    <a:gd name="connsiteX4" fmla="*/ 457200 w 1171575"/>
                    <a:gd name="connsiteY4" fmla="*/ 242888 h 971550"/>
                    <a:gd name="connsiteX5" fmla="*/ 409575 w 1171575"/>
                    <a:gd name="connsiteY5" fmla="*/ 0 h 971550"/>
                    <a:gd name="connsiteX6" fmla="*/ 1171575 w 1171575"/>
                    <a:gd name="connsiteY6" fmla="*/ 461963 h 971550"/>
                    <a:gd name="connsiteX7" fmla="*/ 647700 w 1171575"/>
                    <a:gd name="connsiteY7" fmla="*/ 681038 h 971550"/>
                    <a:gd name="connsiteX8" fmla="*/ 733425 w 1171575"/>
                    <a:gd name="connsiteY8" fmla="*/ 957263 h 971550"/>
                    <a:gd name="connsiteX9" fmla="*/ 681037 w 1171575"/>
                    <a:gd name="connsiteY9" fmla="*/ 971550 h 971550"/>
                    <a:gd name="connsiteX0" fmla="*/ 830619 w 1321157"/>
                    <a:gd name="connsiteY0" fmla="*/ 971550 h 971550"/>
                    <a:gd name="connsiteX1" fmla="*/ 716319 w 1321157"/>
                    <a:gd name="connsiteY1" fmla="*/ 695325 h 971550"/>
                    <a:gd name="connsiteX2" fmla="*/ 149582 w 1321157"/>
                    <a:gd name="connsiteY2" fmla="*/ 971550 h 971550"/>
                    <a:gd name="connsiteX3" fmla="*/ 435332 w 1321157"/>
                    <a:gd name="connsiteY3" fmla="*/ 33338 h 971550"/>
                    <a:gd name="connsiteX4" fmla="*/ 606782 w 1321157"/>
                    <a:gd name="connsiteY4" fmla="*/ 242888 h 971550"/>
                    <a:gd name="connsiteX5" fmla="*/ 559157 w 1321157"/>
                    <a:gd name="connsiteY5" fmla="*/ 0 h 971550"/>
                    <a:gd name="connsiteX6" fmla="*/ 1321157 w 1321157"/>
                    <a:gd name="connsiteY6" fmla="*/ 461963 h 971550"/>
                    <a:gd name="connsiteX7" fmla="*/ 797282 w 1321157"/>
                    <a:gd name="connsiteY7" fmla="*/ 681038 h 971550"/>
                    <a:gd name="connsiteX8" fmla="*/ 883007 w 1321157"/>
                    <a:gd name="connsiteY8" fmla="*/ 957263 h 971550"/>
                    <a:gd name="connsiteX9" fmla="*/ 830619 w 1321157"/>
                    <a:gd name="connsiteY9" fmla="*/ 971550 h 971550"/>
                    <a:gd name="connsiteX0" fmla="*/ 846895 w 1337433"/>
                    <a:gd name="connsiteY0" fmla="*/ 971550 h 971550"/>
                    <a:gd name="connsiteX1" fmla="*/ 732595 w 1337433"/>
                    <a:gd name="connsiteY1" fmla="*/ 695325 h 971550"/>
                    <a:gd name="connsiteX2" fmla="*/ 165858 w 1337433"/>
                    <a:gd name="connsiteY2" fmla="*/ 971550 h 971550"/>
                    <a:gd name="connsiteX3" fmla="*/ 451608 w 1337433"/>
                    <a:gd name="connsiteY3" fmla="*/ 33338 h 971550"/>
                    <a:gd name="connsiteX4" fmla="*/ 623058 w 1337433"/>
                    <a:gd name="connsiteY4" fmla="*/ 242888 h 971550"/>
                    <a:gd name="connsiteX5" fmla="*/ 575433 w 1337433"/>
                    <a:gd name="connsiteY5" fmla="*/ 0 h 971550"/>
                    <a:gd name="connsiteX6" fmla="*/ 1337433 w 1337433"/>
                    <a:gd name="connsiteY6" fmla="*/ 461963 h 971550"/>
                    <a:gd name="connsiteX7" fmla="*/ 813558 w 1337433"/>
                    <a:gd name="connsiteY7" fmla="*/ 681038 h 971550"/>
                    <a:gd name="connsiteX8" fmla="*/ 899283 w 1337433"/>
                    <a:gd name="connsiteY8" fmla="*/ 957263 h 971550"/>
                    <a:gd name="connsiteX9" fmla="*/ 846895 w 1337433"/>
                    <a:gd name="connsiteY9" fmla="*/ 971550 h 971550"/>
                    <a:gd name="connsiteX0" fmla="*/ 846895 w 1337433"/>
                    <a:gd name="connsiteY0" fmla="*/ 971550 h 971550"/>
                    <a:gd name="connsiteX1" fmla="*/ 732595 w 1337433"/>
                    <a:gd name="connsiteY1" fmla="*/ 695325 h 971550"/>
                    <a:gd name="connsiteX2" fmla="*/ 165858 w 1337433"/>
                    <a:gd name="connsiteY2" fmla="*/ 971550 h 971550"/>
                    <a:gd name="connsiteX3" fmla="*/ 451608 w 1337433"/>
                    <a:gd name="connsiteY3" fmla="*/ 33338 h 971550"/>
                    <a:gd name="connsiteX4" fmla="*/ 623058 w 1337433"/>
                    <a:gd name="connsiteY4" fmla="*/ 242888 h 971550"/>
                    <a:gd name="connsiteX5" fmla="*/ 575433 w 1337433"/>
                    <a:gd name="connsiteY5" fmla="*/ 0 h 971550"/>
                    <a:gd name="connsiteX6" fmla="*/ 1337433 w 1337433"/>
                    <a:gd name="connsiteY6" fmla="*/ 461963 h 971550"/>
                    <a:gd name="connsiteX7" fmla="*/ 813558 w 1337433"/>
                    <a:gd name="connsiteY7" fmla="*/ 681038 h 971550"/>
                    <a:gd name="connsiteX8" fmla="*/ 899283 w 1337433"/>
                    <a:gd name="connsiteY8" fmla="*/ 957263 h 971550"/>
                    <a:gd name="connsiteX9" fmla="*/ 846895 w 1337433"/>
                    <a:gd name="connsiteY9" fmla="*/ 971550 h 971550"/>
                    <a:gd name="connsiteX0" fmla="*/ 846895 w 1337433"/>
                    <a:gd name="connsiteY0" fmla="*/ 971550 h 971550"/>
                    <a:gd name="connsiteX1" fmla="*/ 732595 w 1337433"/>
                    <a:gd name="connsiteY1" fmla="*/ 695325 h 971550"/>
                    <a:gd name="connsiteX2" fmla="*/ 165858 w 1337433"/>
                    <a:gd name="connsiteY2" fmla="*/ 971550 h 971550"/>
                    <a:gd name="connsiteX3" fmla="*/ 451608 w 1337433"/>
                    <a:gd name="connsiteY3" fmla="*/ 33338 h 971550"/>
                    <a:gd name="connsiteX4" fmla="*/ 623058 w 1337433"/>
                    <a:gd name="connsiteY4" fmla="*/ 242888 h 971550"/>
                    <a:gd name="connsiteX5" fmla="*/ 575433 w 1337433"/>
                    <a:gd name="connsiteY5" fmla="*/ 0 h 971550"/>
                    <a:gd name="connsiteX6" fmla="*/ 1337433 w 1337433"/>
                    <a:gd name="connsiteY6" fmla="*/ 461963 h 971550"/>
                    <a:gd name="connsiteX7" fmla="*/ 813558 w 1337433"/>
                    <a:gd name="connsiteY7" fmla="*/ 681038 h 971550"/>
                    <a:gd name="connsiteX8" fmla="*/ 899283 w 1337433"/>
                    <a:gd name="connsiteY8" fmla="*/ 957263 h 971550"/>
                    <a:gd name="connsiteX9" fmla="*/ 846895 w 1337433"/>
                    <a:gd name="connsiteY9" fmla="*/ 971550 h 971550"/>
                    <a:gd name="connsiteX0" fmla="*/ 846895 w 1337433"/>
                    <a:gd name="connsiteY0" fmla="*/ 976312 h 976312"/>
                    <a:gd name="connsiteX1" fmla="*/ 732595 w 1337433"/>
                    <a:gd name="connsiteY1" fmla="*/ 700087 h 976312"/>
                    <a:gd name="connsiteX2" fmla="*/ 165858 w 1337433"/>
                    <a:gd name="connsiteY2" fmla="*/ 976312 h 976312"/>
                    <a:gd name="connsiteX3" fmla="*/ 451608 w 1337433"/>
                    <a:gd name="connsiteY3" fmla="*/ 38100 h 976312"/>
                    <a:gd name="connsiteX4" fmla="*/ 623058 w 1337433"/>
                    <a:gd name="connsiteY4" fmla="*/ 247650 h 976312"/>
                    <a:gd name="connsiteX5" fmla="*/ 594483 w 1337433"/>
                    <a:gd name="connsiteY5" fmla="*/ 0 h 976312"/>
                    <a:gd name="connsiteX6" fmla="*/ 1337433 w 1337433"/>
                    <a:gd name="connsiteY6" fmla="*/ 466725 h 976312"/>
                    <a:gd name="connsiteX7" fmla="*/ 813558 w 1337433"/>
                    <a:gd name="connsiteY7" fmla="*/ 685800 h 976312"/>
                    <a:gd name="connsiteX8" fmla="*/ 899283 w 1337433"/>
                    <a:gd name="connsiteY8" fmla="*/ 962025 h 976312"/>
                    <a:gd name="connsiteX9" fmla="*/ 846895 w 1337433"/>
                    <a:gd name="connsiteY9" fmla="*/ 976312 h 976312"/>
                    <a:gd name="connsiteX0" fmla="*/ 846895 w 1337433"/>
                    <a:gd name="connsiteY0" fmla="*/ 976312 h 976312"/>
                    <a:gd name="connsiteX1" fmla="*/ 732595 w 1337433"/>
                    <a:gd name="connsiteY1" fmla="*/ 700087 h 976312"/>
                    <a:gd name="connsiteX2" fmla="*/ 165858 w 1337433"/>
                    <a:gd name="connsiteY2" fmla="*/ 976312 h 976312"/>
                    <a:gd name="connsiteX3" fmla="*/ 451608 w 1337433"/>
                    <a:gd name="connsiteY3" fmla="*/ 38100 h 976312"/>
                    <a:gd name="connsiteX4" fmla="*/ 623058 w 1337433"/>
                    <a:gd name="connsiteY4" fmla="*/ 247650 h 976312"/>
                    <a:gd name="connsiteX5" fmla="*/ 594483 w 1337433"/>
                    <a:gd name="connsiteY5" fmla="*/ 0 h 976312"/>
                    <a:gd name="connsiteX6" fmla="*/ 1337433 w 1337433"/>
                    <a:gd name="connsiteY6" fmla="*/ 466725 h 976312"/>
                    <a:gd name="connsiteX7" fmla="*/ 813558 w 1337433"/>
                    <a:gd name="connsiteY7" fmla="*/ 685800 h 976312"/>
                    <a:gd name="connsiteX8" fmla="*/ 899283 w 1337433"/>
                    <a:gd name="connsiteY8" fmla="*/ 962025 h 976312"/>
                    <a:gd name="connsiteX9" fmla="*/ 846895 w 1337433"/>
                    <a:gd name="connsiteY9" fmla="*/ 976312 h 976312"/>
                    <a:gd name="connsiteX0" fmla="*/ 846895 w 1337433"/>
                    <a:gd name="connsiteY0" fmla="*/ 976312 h 976312"/>
                    <a:gd name="connsiteX1" fmla="*/ 732595 w 1337433"/>
                    <a:gd name="connsiteY1" fmla="*/ 700087 h 976312"/>
                    <a:gd name="connsiteX2" fmla="*/ 165858 w 1337433"/>
                    <a:gd name="connsiteY2" fmla="*/ 976312 h 976312"/>
                    <a:gd name="connsiteX3" fmla="*/ 451608 w 1337433"/>
                    <a:gd name="connsiteY3" fmla="*/ 38100 h 976312"/>
                    <a:gd name="connsiteX4" fmla="*/ 623058 w 1337433"/>
                    <a:gd name="connsiteY4" fmla="*/ 247650 h 976312"/>
                    <a:gd name="connsiteX5" fmla="*/ 594483 w 1337433"/>
                    <a:gd name="connsiteY5" fmla="*/ 0 h 976312"/>
                    <a:gd name="connsiteX6" fmla="*/ 1337433 w 1337433"/>
                    <a:gd name="connsiteY6" fmla="*/ 466725 h 976312"/>
                    <a:gd name="connsiteX7" fmla="*/ 813558 w 1337433"/>
                    <a:gd name="connsiteY7" fmla="*/ 685800 h 976312"/>
                    <a:gd name="connsiteX8" fmla="*/ 899283 w 1337433"/>
                    <a:gd name="connsiteY8" fmla="*/ 962025 h 976312"/>
                    <a:gd name="connsiteX9" fmla="*/ 846895 w 1337433"/>
                    <a:gd name="connsiteY9" fmla="*/ 976312 h 976312"/>
                    <a:gd name="connsiteX0" fmla="*/ 846895 w 1337433"/>
                    <a:gd name="connsiteY0" fmla="*/ 995362 h 995362"/>
                    <a:gd name="connsiteX1" fmla="*/ 732595 w 1337433"/>
                    <a:gd name="connsiteY1" fmla="*/ 719137 h 995362"/>
                    <a:gd name="connsiteX2" fmla="*/ 165858 w 1337433"/>
                    <a:gd name="connsiteY2" fmla="*/ 995362 h 995362"/>
                    <a:gd name="connsiteX3" fmla="*/ 451608 w 1337433"/>
                    <a:gd name="connsiteY3" fmla="*/ 57150 h 995362"/>
                    <a:gd name="connsiteX4" fmla="*/ 623058 w 1337433"/>
                    <a:gd name="connsiteY4" fmla="*/ 266700 h 995362"/>
                    <a:gd name="connsiteX5" fmla="*/ 623058 w 1337433"/>
                    <a:gd name="connsiteY5" fmla="*/ 0 h 995362"/>
                    <a:gd name="connsiteX6" fmla="*/ 1337433 w 1337433"/>
                    <a:gd name="connsiteY6" fmla="*/ 485775 h 995362"/>
                    <a:gd name="connsiteX7" fmla="*/ 813558 w 1337433"/>
                    <a:gd name="connsiteY7" fmla="*/ 704850 h 995362"/>
                    <a:gd name="connsiteX8" fmla="*/ 899283 w 1337433"/>
                    <a:gd name="connsiteY8" fmla="*/ 981075 h 995362"/>
                    <a:gd name="connsiteX9" fmla="*/ 846895 w 1337433"/>
                    <a:gd name="connsiteY9" fmla="*/ 995362 h 995362"/>
                    <a:gd name="connsiteX0" fmla="*/ 846895 w 1337433"/>
                    <a:gd name="connsiteY0" fmla="*/ 1025032 h 1025032"/>
                    <a:gd name="connsiteX1" fmla="*/ 732595 w 1337433"/>
                    <a:gd name="connsiteY1" fmla="*/ 748807 h 1025032"/>
                    <a:gd name="connsiteX2" fmla="*/ 165858 w 1337433"/>
                    <a:gd name="connsiteY2" fmla="*/ 1025032 h 1025032"/>
                    <a:gd name="connsiteX3" fmla="*/ 451608 w 1337433"/>
                    <a:gd name="connsiteY3" fmla="*/ 86820 h 1025032"/>
                    <a:gd name="connsiteX4" fmla="*/ 623058 w 1337433"/>
                    <a:gd name="connsiteY4" fmla="*/ 296370 h 1025032"/>
                    <a:gd name="connsiteX5" fmla="*/ 623058 w 1337433"/>
                    <a:gd name="connsiteY5" fmla="*/ 29670 h 1025032"/>
                    <a:gd name="connsiteX6" fmla="*/ 1337433 w 1337433"/>
                    <a:gd name="connsiteY6" fmla="*/ 515445 h 1025032"/>
                    <a:gd name="connsiteX7" fmla="*/ 813558 w 1337433"/>
                    <a:gd name="connsiteY7" fmla="*/ 734520 h 1025032"/>
                    <a:gd name="connsiteX8" fmla="*/ 899283 w 1337433"/>
                    <a:gd name="connsiteY8" fmla="*/ 1010745 h 1025032"/>
                    <a:gd name="connsiteX9" fmla="*/ 846895 w 1337433"/>
                    <a:gd name="connsiteY9" fmla="*/ 1025032 h 1025032"/>
                    <a:gd name="connsiteX0" fmla="*/ 846895 w 1338018"/>
                    <a:gd name="connsiteY0" fmla="*/ 1026440 h 1026440"/>
                    <a:gd name="connsiteX1" fmla="*/ 732595 w 1338018"/>
                    <a:gd name="connsiteY1" fmla="*/ 750215 h 1026440"/>
                    <a:gd name="connsiteX2" fmla="*/ 165858 w 1338018"/>
                    <a:gd name="connsiteY2" fmla="*/ 1026440 h 1026440"/>
                    <a:gd name="connsiteX3" fmla="*/ 451608 w 1338018"/>
                    <a:gd name="connsiteY3" fmla="*/ 88228 h 1026440"/>
                    <a:gd name="connsiteX4" fmla="*/ 623058 w 1338018"/>
                    <a:gd name="connsiteY4" fmla="*/ 297778 h 1026440"/>
                    <a:gd name="connsiteX5" fmla="*/ 623058 w 1338018"/>
                    <a:gd name="connsiteY5" fmla="*/ 31078 h 1026440"/>
                    <a:gd name="connsiteX6" fmla="*/ 1337433 w 1338018"/>
                    <a:gd name="connsiteY6" fmla="*/ 516853 h 1026440"/>
                    <a:gd name="connsiteX7" fmla="*/ 813558 w 1338018"/>
                    <a:gd name="connsiteY7" fmla="*/ 735928 h 1026440"/>
                    <a:gd name="connsiteX8" fmla="*/ 899283 w 1338018"/>
                    <a:gd name="connsiteY8" fmla="*/ 1012153 h 1026440"/>
                    <a:gd name="connsiteX9" fmla="*/ 846895 w 1338018"/>
                    <a:gd name="connsiteY9" fmla="*/ 1026440 h 1026440"/>
                    <a:gd name="connsiteX0" fmla="*/ 846895 w 1376044"/>
                    <a:gd name="connsiteY0" fmla="*/ 1027507 h 1027507"/>
                    <a:gd name="connsiteX1" fmla="*/ 732595 w 1376044"/>
                    <a:gd name="connsiteY1" fmla="*/ 751282 h 1027507"/>
                    <a:gd name="connsiteX2" fmla="*/ 165858 w 1376044"/>
                    <a:gd name="connsiteY2" fmla="*/ 1027507 h 1027507"/>
                    <a:gd name="connsiteX3" fmla="*/ 451608 w 1376044"/>
                    <a:gd name="connsiteY3" fmla="*/ 89295 h 1027507"/>
                    <a:gd name="connsiteX4" fmla="*/ 623058 w 1376044"/>
                    <a:gd name="connsiteY4" fmla="*/ 298845 h 1027507"/>
                    <a:gd name="connsiteX5" fmla="*/ 623058 w 1376044"/>
                    <a:gd name="connsiteY5" fmla="*/ 32145 h 1027507"/>
                    <a:gd name="connsiteX6" fmla="*/ 1375533 w 1376044"/>
                    <a:gd name="connsiteY6" fmla="*/ 498870 h 1027507"/>
                    <a:gd name="connsiteX7" fmla="*/ 813558 w 1376044"/>
                    <a:gd name="connsiteY7" fmla="*/ 736995 h 1027507"/>
                    <a:gd name="connsiteX8" fmla="*/ 899283 w 1376044"/>
                    <a:gd name="connsiteY8" fmla="*/ 1013220 h 1027507"/>
                    <a:gd name="connsiteX9" fmla="*/ 846895 w 1376044"/>
                    <a:gd name="connsiteY9" fmla="*/ 1027507 h 1027507"/>
                    <a:gd name="connsiteX0" fmla="*/ 846895 w 1376127"/>
                    <a:gd name="connsiteY0" fmla="*/ 1010715 h 1010715"/>
                    <a:gd name="connsiteX1" fmla="*/ 732595 w 1376127"/>
                    <a:gd name="connsiteY1" fmla="*/ 734490 h 1010715"/>
                    <a:gd name="connsiteX2" fmla="*/ 165858 w 1376127"/>
                    <a:gd name="connsiteY2" fmla="*/ 1010715 h 1010715"/>
                    <a:gd name="connsiteX3" fmla="*/ 451608 w 1376127"/>
                    <a:gd name="connsiteY3" fmla="*/ 72503 h 1010715"/>
                    <a:gd name="connsiteX4" fmla="*/ 623058 w 1376127"/>
                    <a:gd name="connsiteY4" fmla="*/ 282053 h 1010715"/>
                    <a:gd name="connsiteX5" fmla="*/ 623058 w 1376127"/>
                    <a:gd name="connsiteY5" fmla="*/ 15353 h 1010715"/>
                    <a:gd name="connsiteX6" fmla="*/ 1375533 w 1376127"/>
                    <a:gd name="connsiteY6" fmla="*/ 482078 h 1010715"/>
                    <a:gd name="connsiteX7" fmla="*/ 813558 w 1376127"/>
                    <a:gd name="connsiteY7" fmla="*/ 720203 h 1010715"/>
                    <a:gd name="connsiteX8" fmla="*/ 899283 w 1376127"/>
                    <a:gd name="connsiteY8" fmla="*/ 996428 h 1010715"/>
                    <a:gd name="connsiteX9" fmla="*/ 846895 w 1376127"/>
                    <a:gd name="connsiteY9" fmla="*/ 1010715 h 1010715"/>
                    <a:gd name="connsiteX0" fmla="*/ 846895 w 1376127"/>
                    <a:gd name="connsiteY0" fmla="*/ 1010715 h 1010715"/>
                    <a:gd name="connsiteX1" fmla="*/ 732595 w 1376127"/>
                    <a:gd name="connsiteY1" fmla="*/ 734490 h 1010715"/>
                    <a:gd name="connsiteX2" fmla="*/ 165858 w 1376127"/>
                    <a:gd name="connsiteY2" fmla="*/ 1010715 h 1010715"/>
                    <a:gd name="connsiteX3" fmla="*/ 451608 w 1376127"/>
                    <a:gd name="connsiteY3" fmla="*/ 72503 h 1010715"/>
                    <a:gd name="connsiteX4" fmla="*/ 623058 w 1376127"/>
                    <a:gd name="connsiteY4" fmla="*/ 282053 h 1010715"/>
                    <a:gd name="connsiteX5" fmla="*/ 623058 w 1376127"/>
                    <a:gd name="connsiteY5" fmla="*/ 15353 h 1010715"/>
                    <a:gd name="connsiteX6" fmla="*/ 1375533 w 1376127"/>
                    <a:gd name="connsiteY6" fmla="*/ 482078 h 1010715"/>
                    <a:gd name="connsiteX7" fmla="*/ 813558 w 1376127"/>
                    <a:gd name="connsiteY7" fmla="*/ 720203 h 1010715"/>
                    <a:gd name="connsiteX8" fmla="*/ 899283 w 1376127"/>
                    <a:gd name="connsiteY8" fmla="*/ 996428 h 1010715"/>
                    <a:gd name="connsiteX9" fmla="*/ 846895 w 1376127"/>
                    <a:gd name="connsiteY9" fmla="*/ 1010715 h 1010715"/>
                    <a:gd name="connsiteX0" fmla="*/ 846895 w 1376127"/>
                    <a:gd name="connsiteY0" fmla="*/ 1010715 h 1010715"/>
                    <a:gd name="connsiteX1" fmla="*/ 732595 w 1376127"/>
                    <a:gd name="connsiteY1" fmla="*/ 734490 h 1010715"/>
                    <a:gd name="connsiteX2" fmla="*/ 165858 w 1376127"/>
                    <a:gd name="connsiteY2" fmla="*/ 1010715 h 1010715"/>
                    <a:gd name="connsiteX3" fmla="*/ 451608 w 1376127"/>
                    <a:gd name="connsiteY3" fmla="*/ 72503 h 1010715"/>
                    <a:gd name="connsiteX4" fmla="*/ 623058 w 1376127"/>
                    <a:gd name="connsiteY4" fmla="*/ 282053 h 1010715"/>
                    <a:gd name="connsiteX5" fmla="*/ 623058 w 1376127"/>
                    <a:gd name="connsiteY5" fmla="*/ 15353 h 1010715"/>
                    <a:gd name="connsiteX6" fmla="*/ 1375533 w 1376127"/>
                    <a:gd name="connsiteY6" fmla="*/ 482078 h 1010715"/>
                    <a:gd name="connsiteX7" fmla="*/ 813558 w 1376127"/>
                    <a:gd name="connsiteY7" fmla="*/ 720203 h 1010715"/>
                    <a:gd name="connsiteX8" fmla="*/ 899283 w 1376127"/>
                    <a:gd name="connsiteY8" fmla="*/ 996428 h 1010715"/>
                    <a:gd name="connsiteX9" fmla="*/ 846895 w 1376127"/>
                    <a:gd name="connsiteY9" fmla="*/ 1010715 h 1010715"/>
                    <a:gd name="connsiteX0" fmla="*/ 846895 w 1376127"/>
                    <a:gd name="connsiteY0" fmla="*/ 1010715 h 1010715"/>
                    <a:gd name="connsiteX1" fmla="*/ 732595 w 1376127"/>
                    <a:gd name="connsiteY1" fmla="*/ 734490 h 1010715"/>
                    <a:gd name="connsiteX2" fmla="*/ 165858 w 1376127"/>
                    <a:gd name="connsiteY2" fmla="*/ 1010715 h 1010715"/>
                    <a:gd name="connsiteX3" fmla="*/ 451608 w 1376127"/>
                    <a:gd name="connsiteY3" fmla="*/ 72503 h 1010715"/>
                    <a:gd name="connsiteX4" fmla="*/ 623058 w 1376127"/>
                    <a:gd name="connsiteY4" fmla="*/ 282053 h 1010715"/>
                    <a:gd name="connsiteX5" fmla="*/ 623058 w 1376127"/>
                    <a:gd name="connsiteY5" fmla="*/ 15353 h 1010715"/>
                    <a:gd name="connsiteX6" fmla="*/ 1375533 w 1376127"/>
                    <a:gd name="connsiteY6" fmla="*/ 482078 h 1010715"/>
                    <a:gd name="connsiteX7" fmla="*/ 813558 w 1376127"/>
                    <a:gd name="connsiteY7" fmla="*/ 720203 h 1010715"/>
                    <a:gd name="connsiteX8" fmla="*/ 899283 w 1376127"/>
                    <a:gd name="connsiteY8" fmla="*/ 996428 h 1010715"/>
                    <a:gd name="connsiteX9" fmla="*/ 846895 w 1376127"/>
                    <a:gd name="connsiteY9" fmla="*/ 1010715 h 1010715"/>
                    <a:gd name="connsiteX0" fmla="*/ 846895 w 1376127"/>
                    <a:gd name="connsiteY0" fmla="*/ 1010715 h 1010715"/>
                    <a:gd name="connsiteX1" fmla="*/ 732595 w 1376127"/>
                    <a:gd name="connsiteY1" fmla="*/ 734490 h 1010715"/>
                    <a:gd name="connsiteX2" fmla="*/ 165858 w 1376127"/>
                    <a:gd name="connsiteY2" fmla="*/ 1010715 h 1010715"/>
                    <a:gd name="connsiteX3" fmla="*/ 451608 w 1376127"/>
                    <a:gd name="connsiteY3" fmla="*/ 72503 h 1010715"/>
                    <a:gd name="connsiteX4" fmla="*/ 623058 w 1376127"/>
                    <a:gd name="connsiteY4" fmla="*/ 282053 h 1010715"/>
                    <a:gd name="connsiteX5" fmla="*/ 623058 w 1376127"/>
                    <a:gd name="connsiteY5" fmla="*/ 15353 h 1010715"/>
                    <a:gd name="connsiteX6" fmla="*/ 1375533 w 1376127"/>
                    <a:gd name="connsiteY6" fmla="*/ 482078 h 1010715"/>
                    <a:gd name="connsiteX7" fmla="*/ 813558 w 1376127"/>
                    <a:gd name="connsiteY7" fmla="*/ 720203 h 1010715"/>
                    <a:gd name="connsiteX8" fmla="*/ 899283 w 1376127"/>
                    <a:gd name="connsiteY8" fmla="*/ 996428 h 1010715"/>
                    <a:gd name="connsiteX9" fmla="*/ 846895 w 1376127"/>
                    <a:gd name="connsiteY9" fmla="*/ 1010715 h 1010715"/>
                    <a:gd name="connsiteX0" fmla="*/ 846895 w 1376127"/>
                    <a:gd name="connsiteY0" fmla="*/ 1010715 h 1010715"/>
                    <a:gd name="connsiteX1" fmla="*/ 732595 w 1376127"/>
                    <a:gd name="connsiteY1" fmla="*/ 734490 h 1010715"/>
                    <a:gd name="connsiteX2" fmla="*/ 165858 w 1376127"/>
                    <a:gd name="connsiteY2" fmla="*/ 1010715 h 1010715"/>
                    <a:gd name="connsiteX3" fmla="*/ 451608 w 1376127"/>
                    <a:gd name="connsiteY3" fmla="*/ 72503 h 1010715"/>
                    <a:gd name="connsiteX4" fmla="*/ 623058 w 1376127"/>
                    <a:gd name="connsiteY4" fmla="*/ 282053 h 1010715"/>
                    <a:gd name="connsiteX5" fmla="*/ 623058 w 1376127"/>
                    <a:gd name="connsiteY5" fmla="*/ 15353 h 1010715"/>
                    <a:gd name="connsiteX6" fmla="*/ 1375533 w 1376127"/>
                    <a:gd name="connsiteY6" fmla="*/ 482078 h 1010715"/>
                    <a:gd name="connsiteX7" fmla="*/ 813558 w 1376127"/>
                    <a:gd name="connsiteY7" fmla="*/ 720203 h 1010715"/>
                    <a:gd name="connsiteX8" fmla="*/ 899283 w 1376127"/>
                    <a:gd name="connsiteY8" fmla="*/ 996428 h 1010715"/>
                    <a:gd name="connsiteX9" fmla="*/ 846895 w 1376127"/>
                    <a:gd name="connsiteY9" fmla="*/ 1010715 h 1010715"/>
                    <a:gd name="connsiteX0" fmla="*/ 846895 w 1376127"/>
                    <a:gd name="connsiteY0" fmla="*/ 1010715 h 1010715"/>
                    <a:gd name="connsiteX1" fmla="*/ 732595 w 1376127"/>
                    <a:gd name="connsiteY1" fmla="*/ 734490 h 1010715"/>
                    <a:gd name="connsiteX2" fmla="*/ 165858 w 1376127"/>
                    <a:gd name="connsiteY2" fmla="*/ 1010715 h 1010715"/>
                    <a:gd name="connsiteX3" fmla="*/ 451608 w 1376127"/>
                    <a:gd name="connsiteY3" fmla="*/ 72503 h 1010715"/>
                    <a:gd name="connsiteX4" fmla="*/ 623058 w 1376127"/>
                    <a:gd name="connsiteY4" fmla="*/ 282053 h 1010715"/>
                    <a:gd name="connsiteX5" fmla="*/ 623058 w 1376127"/>
                    <a:gd name="connsiteY5" fmla="*/ 15353 h 1010715"/>
                    <a:gd name="connsiteX6" fmla="*/ 1375533 w 1376127"/>
                    <a:gd name="connsiteY6" fmla="*/ 482078 h 1010715"/>
                    <a:gd name="connsiteX7" fmla="*/ 813558 w 1376127"/>
                    <a:gd name="connsiteY7" fmla="*/ 720203 h 1010715"/>
                    <a:gd name="connsiteX8" fmla="*/ 899283 w 1376127"/>
                    <a:gd name="connsiteY8" fmla="*/ 996428 h 1010715"/>
                    <a:gd name="connsiteX9" fmla="*/ 846895 w 1376127"/>
                    <a:gd name="connsiteY9" fmla="*/ 1010715 h 1010715"/>
                    <a:gd name="connsiteX0" fmla="*/ 851658 w 1376127"/>
                    <a:gd name="connsiteY0" fmla="*/ 1034527 h 1034527"/>
                    <a:gd name="connsiteX1" fmla="*/ 732595 w 1376127"/>
                    <a:gd name="connsiteY1" fmla="*/ 734490 h 1034527"/>
                    <a:gd name="connsiteX2" fmla="*/ 165858 w 1376127"/>
                    <a:gd name="connsiteY2" fmla="*/ 1010715 h 1034527"/>
                    <a:gd name="connsiteX3" fmla="*/ 451608 w 1376127"/>
                    <a:gd name="connsiteY3" fmla="*/ 72503 h 1034527"/>
                    <a:gd name="connsiteX4" fmla="*/ 623058 w 1376127"/>
                    <a:gd name="connsiteY4" fmla="*/ 282053 h 1034527"/>
                    <a:gd name="connsiteX5" fmla="*/ 623058 w 1376127"/>
                    <a:gd name="connsiteY5" fmla="*/ 15353 h 1034527"/>
                    <a:gd name="connsiteX6" fmla="*/ 1375533 w 1376127"/>
                    <a:gd name="connsiteY6" fmla="*/ 482078 h 1034527"/>
                    <a:gd name="connsiteX7" fmla="*/ 813558 w 1376127"/>
                    <a:gd name="connsiteY7" fmla="*/ 720203 h 1034527"/>
                    <a:gd name="connsiteX8" fmla="*/ 899283 w 1376127"/>
                    <a:gd name="connsiteY8" fmla="*/ 996428 h 1034527"/>
                    <a:gd name="connsiteX9" fmla="*/ 851658 w 1376127"/>
                    <a:gd name="connsiteY9" fmla="*/ 1034527 h 1034527"/>
                    <a:gd name="connsiteX0" fmla="*/ 851658 w 1376078"/>
                    <a:gd name="connsiteY0" fmla="*/ 1016152 h 1016152"/>
                    <a:gd name="connsiteX1" fmla="*/ 732595 w 1376078"/>
                    <a:gd name="connsiteY1" fmla="*/ 716115 h 1016152"/>
                    <a:gd name="connsiteX2" fmla="*/ 165858 w 1376078"/>
                    <a:gd name="connsiteY2" fmla="*/ 992340 h 1016152"/>
                    <a:gd name="connsiteX3" fmla="*/ 451608 w 1376078"/>
                    <a:gd name="connsiteY3" fmla="*/ 54128 h 1016152"/>
                    <a:gd name="connsiteX4" fmla="*/ 623058 w 1376078"/>
                    <a:gd name="connsiteY4" fmla="*/ 263678 h 1016152"/>
                    <a:gd name="connsiteX5" fmla="*/ 599246 w 1376078"/>
                    <a:gd name="connsiteY5" fmla="*/ 16028 h 1016152"/>
                    <a:gd name="connsiteX6" fmla="*/ 1375533 w 1376078"/>
                    <a:gd name="connsiteY6" fmla="*/ 463703 h 1016152"/>
                    <a:gd name="connsiteX7" fmla="*/ 813558 w 1376078"/>
                    <a:gd name="connsiteY7" fmla="*/ 701828 h 1016152"/>
                    <a:gd name="connsiteX8" fmla="*/ 899283 w 1376078"/>
                    <a:gd name="connsiteY8" fmla="*/ 978053 h 1016152"/>
                    <a:gd name="connsiteX9" fmla="*/ 851658 w 1376078"/>
                    <a:gd name="connsiteY9" fmla="*/ 1016152 h 1016152"/>
                    <a:gd name="connsiteX0" fmla="*/ 851658 w 1376060"/>
                    <a:gd name="connsiteY0" fmla="*/ 1025331 h 1025331"/>
                    <a:gd name="connsiteX1" fmla="*/ 732595 w 1376060"/>
                    <a:gd name="connsiteY1" fmla="*/ 725294 h 1025331"/>
                    <a:gd name="connsiteX2" fmla="*/ 165858 w 1376060"/>
                    <a:gd name="connsiteY2" fmla="*/ 1001519 h 1025331"/>
                    <a:gd name="connsiteX3" fmla="*/ 451608 w 1376060"/>
                    <a:gd name="connsiteY3" fmla="*/ 63307 h 1025331"/>
                    <a:gd name="connsiteX4" fmla="*/ 623058 w 1376060"/>
                    <a:gd name="connsiteY4" fmla="*/ 272857 h 1025331"/>
                    <a:gd name="connsiteX5" fmla="*/ 589721 w 1376060"/>
                    <a:gd name="connsiteY5" fmla="*/ 15682 h 1025331"/>
                    <a:gd name="connsiteX6" fmla="*/ 1375533 w 1376060"/>
                    <a:gd name="connsiteY6" fmla="*/ 472882 h 1025331"/>
                    <a:gd name="connsiteX7" fmla="*/ 813558 w 1376060"/>
                    <a:gd name="connsiteY7" fmla="*/ 711007 h 1025331"/>
                    <a:gd name="connsiteX8" fmla="*/ 899283 w 1376060"/>
                    <a:gd name="connsiteY8" fmla="*/ 987232 h 1025331"/>
                    <a:gd name="connsiteX9" fmla="*/ 851658 w 1376060"/>
                    <a:gd name="connsiteY9" fmla="*/ 1025331 h 1025331"/>
                    <a:gd name="connsiteX0" fmla="*/ 856311 w 1380713"/>
                    <a:gd name="connsiteY0" fmla="*/ 1025331 h 1025331"/>
                    <a:gd name="connsiteX1" fmla="*/ 737248 w 1380713"/>
                    <a:gd name="connsiteY1" fmla="*/ 725294 h 1025331"/>
                    <a:gd name="connsiteX2" fmla="*/ 170511 w 1380713"/>
                    <a:gd name="connsiteY2" fmla="*/ 1001519 h 1025331"/>
                    <a:gd name="connsiteX3" fmla="*/ 432448 w 1380713"/>
                    <a:gd name="connsiteY3" fmla="*/ 68069 h 1025331"/>
                    <a:gd name="connsiteX4" fmla="*/ 627711 w 1380713"/>
                    <a:gd name="connsiteY4" fmla="*/ 272857 h 1025331"/>
                    <a:gd name="connsiteX5" fmla="*/ 594374 w 1380713"/>
                    <a:gd name="connsiteY5" fmla="*/ 15682 h 1025331"/>
                    <a:gd name="connsiteX6" fmla="*/ 1380186 w 1380713"/>
                    <a:gd name="connsiteY6" fmla="*/ 472882 h 1025331"/>
                    <a:gd name="connsiteX7" fmla="*/ 818211 w 1380713"/>
                    <a:gd name="connsiteY7" fmla="*/ 711007 h 1025331"/>
                    <a:gd name="connsiteX8" fmla="*/ 903936 w 1380713"/>
                    <a:gd name="connsiteY8" fmla="*/ 987232 h 1025331"/>
                    <a:gd name="connsiteX9" fmla="*/ 856311 w 1380713"/>
                    <a:gd name="connsiteY9" fmla="*/ 1025331 h 1025331"/>
                    <a:gd name="connsiteX0" fmla="*/ 856311 w 1380750"/>
                    <a:gd name="connsiteY0" fmla="*/ 1034526 h 1034526"/>
                    <a:gd name="connsiteX1" fmla="*/ 737248 w 1380750"/>
                    <a:gd name="connsiteY1" fmla="*/ 734489 h 1034526"/>
                    <a:gd name="connsiteX2" fmla="*/ 170511 w 1380750"/>
                    <a:gd name="connsiteY2" fmla="*/ 1010714 h 1034526"/>
                    <a:gd name="connsiteX3" fmla="*/ 432448 w 1380750"/>
                    <a:gd name="connsiteY3" fmla="*/ 77264 h 1034526"/>
                    <a:gd name="connsiteX4" fmla="*/ 627711 w 1380750"/>
                    <a:gd name="connsiteY4" fmla="*/ 282052 h 1034526"/>
                    <a:gd name="connsiteX5" fmla="*/ 613424 w 1380750"/>
                    <a:gd name="connsiteY5" fmla="*/ 15352 h 1034526"/>
                    <a:gd name="connsiteX6" fmla="*/ 1380186 w 1380750"/>
                    <a:gd name="connsiteY6" fmla="*/ 482077 h 1034526"/>
                    <a:gd name="connsiteX7" fmla="*/ 818211 w 1380750"/>
                    <a:gd name="connsiteY7" fmla="*/ 720202 h 1034526"/>
                    <a:gd name="connsiteX8" fmla="*/ 903936 w 1380750"/>
                    <a:gd name="connsiteY8" fmla="*/ 996427 h 1034526"/>
                    <a:gd name="connsiteX9" fmla="*/ 856311 w 1380750"/>
                    <a:gd name="connsiteY9" fmla="*/ 1034526 h 1034526"/>
                    <a:gd name="connsiteX0" fmla="*/ 856311 w 1380826"/>
                    <a:gd name="connsiteY0" fmla="*/ 1057538 h 1057538"/>
                    <a:gd name="connsiteX1" fmla="*/ 737248 w 1380826"/>
                    <a:gd name="connsiteY1" fmla="*/ 757501 h 1057538"/>
                    <a:gd name="connsiteX2" fmla="*/ 170511 w 1380826"/>
                    <a:gd name="connsiteY2" fmla="*/ 1033726 h 1057538"/>
                    <a:gd name="connsiteX3" fmla="*/ 432448 w 1380826"/>
                    <a:gd name="connsiteY3" fmla="*/ 100276 h 1057538"/>
                    <a:gd name="connsiteX4" fmla="*/ 627711 w 1380826"/>
                    <a:gd name="connsiteY4" fmla="*/ 305064 h 1057538"/>
                    <a:gd name="connsiteX5" fmla="*/ 613424 w 1380826"/>
                    <a:gd name="connsiteY5" fmla="*/ 38364 h 1057538"/>
                    <a:gd name="connsiteX6" fmla="*/ 1380186 w 1380826"/>
                    <a:gd name="connsiteY6" fmla="*/ 505089 h 1057538"/>
                    <a:gd name="connsiteX7" fmla="*/ 818211 w 1380826"/>
                    <a:gd name="connsiteY7" fmla="*/ 743214 h 1057538"/>
                    <a:gd name="connsiteX8" fmla="*/ 903936 w 1380826"/>
                    <a:gd name="connsiteY8" fmla="*/ 1019439 h 1057538"/>
                    <a:gd name="connsiteX9" fmla="*/ 856311 w 1380826"/>
                    <a:gd name="connsiteY9" fmla="*/ 1057538 h 1057538"/>
                    <a:gd name="connsiteX0" fmla="*/ 856311 w 1380826"/>
                    <a:gd name="connsiteY0" fmla="*/ 1057538 h 1057538"/>
                    <a:gd name="connsiteX1" fmla="*/ 737248 w 1380826"/>
                    <a:gd name="connsiteY1" fmla="*/ 757501 h 1057538"/>
                    <a:gd name="connsiteX2" fmla="*/ 170511 w 1380826"/>
                    <a:gd name="connsiteY2" fmla="*/ 1033726 h 1057538"/>
                    <a:gd name="connsiteX3" fmla="*/ 432448 w 1380826"/>
                    <a:gd name="connsiteY3" fmla="*/ 100276 h 1057538"/>
                    <a:gd name="connsiteX4" fmla="*/ 627711 w 1380826"/>
                    <a:gd name="connsiteY4" fmla="*/ 305064 h 1057538"/>
                    <a:gd name="connsiteX5" fmla="*/ 613424 w 1380826"/>
                    <a:gd name="connsiteY5" fmla="*/ 38364 h 1057538"/>
                    <a:gd name="connsiteX6" fmla="*/ 1380186 w 1380826"/>
                    <a:gd name="connsiteY6" fmla="*/ 505089 h 1057538"/>
                    <a:gd name="connsiteX7" fmla="*/ 833690 w 1380826"/>
                    <a:gd name="connsiteY7" fmla="*/ 720058 h 1057538"/>
                    <a:gd name="connsiteX8" fmla="*/ 903936 w 1380826"/>
                    <a:gd name="connsiteY8" fmla="*/ 1019439 h 1057538"/>
                    <a:gd name="connsiteX9" fmla="*/ 856311 w 1380826"/>
                    <a:gd name="connsiteY9" fmla="*/ 1057538 h 1057538"/>
                    <a:gd name="connsiteX0" fmla="*/ 856311 w 1380826"/>
                    <a:gd name="connsiteY0" fmla="*/ 1057538 h 1057538"/>
                    <a:gd name="connsiteX1" fmla="*/ 737248 w 1380826"/>
                    <a:gd name="connsiteY1" fmla="*/ 757501 h 1057538"/>
                    <a:gd name="connsiteX2" fmla="*/ 170511 w 1380826"/>
                    <a:gd name="connsiteY2" fmla="*/ 1033726 h 1057538"/>
                    <a:gd name="connsiteX3" fmla="*/ 432448 w 1380826"/>
                    <a:gd name="connsiteY3" fmla="*/ 100276 h 1057538"/>
                    <a:gd name="connsiteX4" fmla="*/ 627711 w 1380826"/>
                    <a:gd name="connsiteY4" fmla="*/ 305064 h 1057538"/>
                    <a:gd name="connsiteX5" fmla="*/ 613424 w 1380826"/>
                    <a:gd name="connsiteY5" fmla="*/ 38364 h 1057538"/>
                    <a:gd name="connsiteX6" fmla="*/ 1380186 w 1380826"/>
                    <a:gd name="connsiteY6" fmla="*/ 505089 h 1057538"/>
                    <a:gd name="connsiteX7" fmla="*/ 833690 w 1380826"/>
                    <a:gd name="connsiteY7" fmla="*/ 720058 h 1057538"/>
                    <a:gd name="connsiteX8" fmla="*/ 927155 w 1380826"/>
                    <a:gd name="connsiteY8" fmla="*/ 1011720 h 1057538"/>
                    <a:gd name="connsiteX9" fmla="*/ 856311 w 1380826"/>
                    <a:gd name="connsiteY9" fmla="*/ 1057538 h 1057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80826" h="1057538">
                      <a:moveTo>
                        <a:pt x="856311" y="1057538"/>
                      </a:moveTo>
                      <a:cubicBezTo>
                        <a:pt x="846786" y="1022613"/>
                        <a:pt x="861073" y="882914"/>
                        <a:pt x="737248" y="757501"/>
                      </a:cubicBezTo>
                      <a:cubicBezTo>
                        <a:pt x="522936" y="744801"/>
                        <a:pt x="327673" y="894026"/>
                        <a:pt x="170511" y="1033726"/>
                      </a:cubicBezTo>
                      <a:cubicBezTo>
                        <a:pt x="-258114" y="597164"/>
                        <a:pt x="232423" y="146313"/>
                        <a:pt x="432448" y="100276"/>
                      </a:cubicBezTo>
                      <a:cubicBezTo>
                        <a:pt x="541985" y="160601"/>
                        <a:pt x="599136" y="235214"/>
                        <a:pt x="627711" y="305064"/>
                      </a:cubicBezTo>
                      <a:cubicBezTo>
                        <a:pt x="584849" y="208226"/>
                        <a:pt x="551511" y="97101"/>
                        <a:pt x="613424" y="38364"/>
                      </a:cubicBezTo>
                      <a:cubicBezTo>
                        <a:pt x="1170637" y="-133086"/>
                        <a:pt x="1394473" y="314589"/>
                        <a:pt x="1380186" y="505089"/>
                      </a:cubicBezTo>
                      <a:cubicBezTo>
                        <a:pt x="1269061" y="517789"/>
                        <a:pt x="925765" y="535908"/>
                        <a:pt x="833690" y="720058"/>
                      </a:cubicBezTo>
                      <a:cubicBezTo>
                        <a:pt x="909890" y="807371"/>
                        <a:pt x="931917" y="929170"/>
                        <a:pt x="927155" y="1011720"/>
                      </a:cubicBezTo>
                      <a:lnTo>
                        <a:pt x="856311" y="1057538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90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91" name="フリーフォーム 190"/>
                <p:cNvSpPr/>
                <p:nvPr/>
              </p:nvSpPr>
              <p:spPr>
                <a:xfrm>
                  <a:off x="966788" y="2671309"/>
                  <a:ext cx="140493" cy="43316"/>
                </a:xfrm>
                <a:custGeom>
                  <a:avLst/>
                  <a:gdLst>
                    <a:gd name="connsiteX0" fmla="*/ 0 w 119062"/>
                    <a:gd name="connsiteY0" fmla="*/ 38100 h 38100"/>
                    <a:gd name="connsiteX1" fmla="*/ 119062 w 119062"/>
                    <a:gd name="connsiteY1" fmla="*/ 0 h 38100"/>
                    <a:gd name="connsiteX0" fmla="*/ 0 w 119062"/>
                    <a:gd name="connsiteY0" fmla="*/ 38100 h 38100"/>
                    <a:gd name="connsiteX1" fmla="*/ 119062 w 119062"/>
                    <a:gd name="connsiteY1" fmla="*/ 0 h 38100"/>
                    <a:gd name="connsiteX0" fmla="*/ 0 w 140493"/>
                    <a:gd name="connsiteY0" fmla="*/ 40482 h 40482"/>
                    <a:gd name="connsiteX1" fmla="*/ 140493 w 140493"/>
                    <a:gd name="connsiteY1" fmla="*/ 0 h 40482"/>
                    <a:gd name="connsiteX0" fmla="*/ 0 w 140493"/>
                    <a:gd name="connsiteY0" fmla="*/ 43316 h 43316"/>
                    <a:gd name="connsiteX1" fmla="*/ 140493 w 140493"/>
                    <a:gd name="connsiteY1" fmla="*/ 2834 h 43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0493" h="43316">
                      <a:moveTo>
                        <a:pt x="0" y="43316"/>
                      </a:moveTo>
                      <a:cubicBezTo>
                        <a:pt x="46831" y="-2722"/>
                        <a:pt x="107950" y="-3516"/>
                        <a:pt x="140493" y="2834"/>
                      </a:cubicBezTo>
                    </a:path>
                  </a:pathLst>
                </a:custGeom>
                <a:noFill/>
                <a:ln cap="rnd">
                  <a:solidFill>
                    <a:srgbClr val="FFC52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92" name="フリーフォーム 191"/>
                <p:cNvSpPr/>
                <p:nvPr/>
              </p:nvSpPr>
              <p:spPr>
                <a:xfrm rot="1166972">
                  <a:off x="970816" y="2625799"/>
                  <a:ext cx="84738" cy="47486"/>
                </a:xfrm>
                <a:custGeom>
                  <a:avLst/>
                  <a:gdLst>
                    <a:gd name="connsiteX0" fmla="*/ 0 w 119062"/>
                    <a:gd name="connsiteY0" fmla="*/ 38100 h 38100"/>
                    <a:gd name="connsiteX1" fmla="*/ 119062 w 119062"/>
                    <a:gd name="connsiteY1" fmla="*/ 0 h 38100"/>
                    <a:gd name="connsiteX0" fmla="*/ 0 w 119062"/>
                    <a:gd name="connsiteY0" fmla="*/ 38100 h 38100"/>
                    <a:gd name="connsiteX1" fmla="*/ 119062 w 119062"/>
                    <a:gd name="connsiteY1" fmla="*/ 0 h 38100"/>
                    <a:gd name="connsiteX0" fmla="*/ 0 w 140493"/>
                    <a:gd name="connsiteY0" fmla="*/ 40482 h 40482"/>
                    <a:gd name="connsiteX1" fmla="*/ 140493 w 140493"/>
                    <a:gd name="connsiteY1" fmla="*/ 0 h 40482"/>
                    <a:gd name="connsiteX0" fmla="*/ 0 w 140493"/>
                    <a:gd name="connsiteY0" fmla="*/ 43316 h 43316"/>
                    <a:gd name="connsiteX1" fmla="*/ 140493 w 140493"/>
                    <a:gd name="connsiteY1" fmla="*/ 2834 h 43316"/>
                    <a:gd name="connsiteX0" fmla="*/ 0 w 167054"/>
                    <a:gd name="connsiteY0" fmla="*/ 47180 h 47180"/>
                    <a:gd name="connsiteX1" fmla="*/ 167054 w 167054"/>
                    <a:gd name="connsiteY1" fmla="*/ 2190 h 47180"/>
                    <a:gd name="connsiteX0" fmla="*/ 0 w 167054"/>
                    <a:gd name="connsiteY0" fmla="*/ 44990 h 44990"/>
                    <a:gd name="connsiteX1" fmla="*/ 167054 w 167054"/>
                    <a:gd name="connsiteY1" fmla="*/ 0 h 44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7054" h="44990">
                      <a:moveTo>
                        <a:pt x="0" y="44990"/>
                      </a:moveTo>
                      <a:cubicBezTo>
                        <a:pt x="46831" y="-1048"/>
                        <a:pt x="140765" y="2159"/>
                        <a:pt x="167054" y="0"/>
                      </a:cubicBezTo>
                    </a:path>
                  </a:pathLst>
                </a:custGeom>
                <a:noFill/>
                <a:ln cap="rnd">
                  <a:solidFill>
                    <a:srgbClr val="FFC52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195" name="テキスト ボックス 5"/>
            <p:cNvSpPr txBox="1"/>
            <p:nvPr/>
          </p:nvSpPr>
          <p:spPr>
            <a:xfrm>
              <a:off x="3359517" y="3858292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395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539871" y="775939"/>
            <a:ext cx="4785946" cy="3540866"/>
            <a:chOff x="539871" y="775939"/>
            <a:chExt cx="4785946" cy="3540866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539871" y="775939"/>
              <a:ext cx="4767933" cy="3370550"/>
              <a:chOff x="539871" y="775939"/>
              <a:chExt cx="4767933" cy="3370550"/>
            </a:xfrm>
          </p:grpSpPr>
          <p:sp>
            <p:nvSpPr>
              <p:cNvPr id="116" name="フリーフォーム 115"/>
              <p:cNvSpPr/>
              <p:nvPr/>
            </p:nvSpPr>
            <p:spPr>
              <a:xfrm>
                <a:off x="4048077" y="3653039"/>
                <a:ext cx="300038" cy="95250"/>
              </a:xfrm>
              <a:custGeom>
                <a:avLst/>
                <a:gdLst>
                  <a:gd name="connsiteX0" fmla="*/ 0 w 314325"/>
                  <a:gd name="connsiteY0" fmla="*/ 0 h 180975"/>
                  <a:gd name="connsiteX1" fmla="*/ 314325 w 314325"/>
                  <a:gd name="connsiteY1" fmla="*/ 180975 h 180975"/>
                  <a:gd name="connsiteX0" fmla="*/ 0 w 300038"/>
                  <a:gd name="connsiteY0" fmla="*/ 0 h 95250"/>
                  <a:gd name="connsiteX1" fmla="*/ 300038 w 300038"/>
                  <a:gd name="connsiteY1" fmla="*/ 95250 h 95250"/>
                  <a:gd name="connsiteX0" fmla="*/ 0 w 300038"/>
                  <a:gd name="connsiteY0" fmla="*/ 0 h 95250"/>
                  <a:gd name="connsiteX1" fmla="*/ 300038 w 300038"/>
                  <a:gd name="connsiteY1" fmla="*/ 952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0038" h="95250">
                    <a:moveTo>
                      <a:pt x="0" y="0"/>
                    </a:moveTo>
                    <a:cubicBezTo>
                      <a:pt x="109538" y="55562"/>
                      <a:pt x="200025" y="63500"/>
                      <a:pt x="300038" y="95250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" name="フリーフォーム 4"/>
              <p:cNvSpPr/>
              <p:nvPr/>
            </p:nvSpPr>
            <p:spPr>
              <a:xfrm>
                <a:off x="2500313" y="3552826"/>
                <a:ext cx="300038" cy="95250"/>
              </a:xfrm>
              <a:custGeom>
                <a:avLst/>
                <a:gdLst>
                  <a:gd name="connsiteX0" fmla="*/ 0 w 314325"/>
                  <a:gd name="connsiteY0" fmla="*/ 0 h 180975"/>
                  <a:gd name="connsiteX1" fmla="*/ 314325 w 314325"/>
                  <a:gd name="connsiteY1" fmla="*/ 180975 h 180975"/>
                  <a:gd name="connsiteX0" fmla="*/ 0 w 300038"/>
                  <a:gd name="connsiteY0" fmla="*/ 0 h 95250"/>
                  <a:gd name="connsiteX1" fmla="*/ 300038 w 300038"/>
                  <a:gd name="connsiteY1" fmla="*/ 95250 h 95250"/>
                  <a:gd name="connsiteX0" fmla="*/ 0 w 300038"/>
                  <a:gd name="connsiteY0" fmla="*/ 0 h 95250"/>
                  <a:gd name="connsiteX1" fmla="*/ 300038 w 300038"/>
                  <a:gd name="connsiteY1" fmla="*/ 952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0038" h="95250">
                    <a:moveTo>
                      <a:pt x="0" y="0"/>
                    </a:moveTo>
                    <a:cubicBezTo>
                      <a:pt x="109538" y="55562"/>
                      <a:pt x="200025" y="63500"/>
                      <a:pt x="300038" y="95250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grpSp>
            <p:nvGrpSpPr>
              <p:cNvPr id="4" name="グループ化 3"/>
              <p:cNvGrpSpPr/>
              <p:nvPr/>
            </p:nvGrpSpPr>
            <p:grpSpPr>
              <a:xfrm>
                <a:off x="539871" y="775939"/>
                <a:ext cx="2295731" cy="3370550"/>
                <a:chOff x="797060" y="638779"/>
                <a:chExt cx="2295731" cy="3370550"/>
              </a:xfrm>
            </p:grpSpPr>
            <p:grpSp>
              <p:nvGrpSpPr>
                <p:cNvPr id="46" name="グループ化 45"/>
                <p:cNvGrpSpPr/>
                <p:nvPr/>
              </p:nvGrpSpPr>
              <p:grpSpPr>
                <a:xfrm>
                  <a:off x="797060" y="1289188"/>
                  <a:ext cx="1982672" cy="2720141"/>
                  <a:chOff x="2957513" y="2827043"/>
                  <a:chExt cx="1982672" cy="2720141"/>
                </a:xfrm>
              </p:grpSpPr>
              <p:sp>
                <p:nvSpPr>
                  <p:cNvPr id="47" name="フリーフォーム 46"/>
                  <p:cNvSpPr/>
                  <p:nvPr/>
                </p:nvSpPr>
                <p:spPr>
                  <a:xfrm rot="237981">
                    <a:off x="4431259" y="4132172"/>
                    <a:ext cx="301625" cy="349259"/>
                  </a:xfrm>
                  <a:custGeom>
                    <a:avLst/>
                    <a:gdLst>
                      <a:gd name="connsiteX0" fmla="*/ 28575 w 292100"/>
                      <a:gd name="connsiteY0" fmla="*/ 127000 h 349250"/>
                      <a:gd name="connsiteX1" fmla="*/ 238125 w 292100"/>
                      <a:gd name="connsiteY1" fmla="*/ 0 h 349250"/>
                      <a:gd name="connsiteX2" fmla="*/ 292100 w 292100"/>
                      <a:gd name="connsiteY2" fmla="*/ 152400 h 349250"/>
                      <a:gd name="connsiteX3" fmla="*/ 57150 w 292100"/>
                      <a:gd name="connsiteY3" fmla="*/ 187325 h 349250"/>
                      <a:gd name="connsiteX4" fmla="*/ 285750 w 292100"/>
                      <a:gd name="connsiteY4" fmla="*/ 282575 h 349250"/>
                      <a:gd name="connsiteX5" fmla="*/ 241300 w 292100"/>
                      <a:gd name="connsiteY5" fmla="*/ 349250 h 349250"/>
                      <a:gd name="connsiteX6" fmla="*/ 0 w 292100"/>
                      <a:gd name="connsiteY6" fmla="*/ 219075 h 349250"/>
                      <a:gd name="connsiteX7" fmla="*/ 28575 w 292100"/>
                      <a:gd name="connsiteY7" fmla="*/ 127000 h 349250"/>
                      <a:gd name="connsiteX0" fmla="*/ 28575 w 292100"/>
                      <a:gd name="connsiteY0" fmla="*/ 127000 h 349250"/>
                      <a:gd name="connsiteX1" fmla="*/ 238125 w 292100"/>
                      <a:gd name="connsiteY1" fmla="*/ 0 h 349250"/>
                      <a:gd name="connsiteX2" fmla="*/ 292100 w 292100"/>
                      <a:gd name="connsiteY2" fmla="*/ 152400 h 349250"/>
                      <a:gd name="connsiteX3" fmla="*/ 57150 w 292100"/>
                      <a:gd name="connsiteY3" fmla="*/ 187325 h 349250"/>
                      <a:gd name="connsiteX4" fmla="*/ 285750 w 292100"/>
                      <a:gd name="connsiteY4" fmla="*/ 282575 h 349250"/>
                      <a:gd name="connsiteX5" fmla="*/ 241300 w 292100"/>
                      <a:gd name="connsiteY5" fmla="*/ 349250 h 349250"/>
                      <a:gd name="connsiteX6" fmla="*/ 0 w 292100"/>
                      <a:gd name="connsiteY6" fmla="*/ 219075 h 349250"/>
                      <a:gd name="connsiteX7" fmla="*/ 28575 w 292100"/>
                      <a:gd name="connsiteY7" fmla="*/ 127000 h 349250"/>
                      <a:gd name="connsiteX0" fmla="*/ 28575 w 292100"/>
                      <a:gd name="connsiteY0" fmla="*/ 127000 h 349250"/>
                      <a:gd name="connsiteX1" fmla="*/ 238125 w 292100"/>
                      <a:gd name="connsiteY1" fmla="*/ 0 h 349250"/>
                      <a:gd name="connsiteX2" fmla="*/ 292100 w 292100"/>
                      <a:gd name="connsiteY2" fmla="*/ 152400 h 349250"/>
                      <a:gd name="connsiteX3" fmla="*/ 57150 w 292100"/>
                      <a:gd name="connsiteY3" fmla="*/ 187325 h 349250"/>
                      <a:gd name="connsiteX4" fmla="*/ 285750 w 292100"/>
                      <a:gd name="connsiteY4" fmla="*/ 282575 h 349250"/>
                      <a:gd name="connsiteX5" fmla="*/ 241300 w 292100"/>
                      <a:gd name="connsiteY5" fmla="*/ 349250 h 349250"/>
                      <a:gd name="connsiteX6" fmla="*/ 0 w 292100"/>
                      <a:gd name="connsiteY6" fmla="*/ 219075 h 349250"/>
                      <a:gd name="connsiteX7" fmla="*/ 28575 w 292100"/>
                      <a:gd name="connsiteY7" fmla="*/ 127000 h 349250"/>
                      <a:gd name="connsiteX0" fmla="*/ 28575 w 292100"/>
                      <a:gd name="connsiteY0" fmla="*/ 127000 h 349250"/>
                      <a:gd name="connsiteX1" fmla="*/ 238125 w 292100"/>
                      <a:gd name="connsiteY1" fmla="*/ 0 h 349250"/>
                      <a:gd name="connsiteX2" fmla="*/ 292100 w 292100"/>
                      <a:gd name="connsiteY2" fmla="*/ 152400 h 349250"/>
                      <a:gd name="connsiteX3" fmla="*/ 57150 w 292100"/>
                      <a:gd name="connsiteY3" fmla="*/ 187325 h 349250"/>
                      <a:gd name="connsiteX4" fmla="*/ 285750 w 292100"/>
                      <a:gd name="connsiteY4" fmla="*/ 282575 h 349250"/>
                      <a:gd name="connsiteX5" fmla="*/ 241300 w 292100"/>
                      <a:gd name="connsiteY5" fmla="*/ 349250 h 349250"/>
                      <a:gd name="connsiteX6" fmla="*/ 0 w 292100"/>
                      <a:gd name="connsiteY6" fmla="*/ 219075 h 349250"/>
                      <a:gd name="connsiteX7" fmla="*/ 28575 w 292100"/>
                      <a:gd name="connsiteY7" fmla="*/ 127000 h 349250"/>
                      <a:gd name="connsiteX0" fmla="*/ 28575 w 301625"/>
                      <a:gd name="connsiteY0" fmla="*/ 127000 h 349250"/>
                      <a:gd name="connsiteX1" fmla="*/ 238125 w 301625"/>
                      <a:gd name="connsiteY1" fmla="*/ 0 h 349250"/>
                      <a:gd name="connsiteX2" fmla="*/ 292100 w 301625"/>
                      <a:gd name="connsiteY2" fmla="*/ 152400 h 349250"/>
                      <a:gd name="connsiteX3" fmla="*/ 57150 w 301625"/>
                      <a:gd name="connsiteY3" fmla="*/ 187325 h 349250"/>
                      <a:gd name="connsiteX4" fmla="*/ 301625 w 301625"/>
                      <a:gd name="connsiteY4" fmla="*/ 254000 h 349250"/>
                      <a:gd name="connsiteX5" fmla="*/ 241300 w 301625"/>
                      <a:gd name="connsiteY5" fmla="*/ 349250 h 349250"/>
                      <a:gd name="connsiteX6" fmla="*/ 0 w 301625"/>
                      <a:gd name="connsiteY6" fmla="*/ 219075 h 349250"/>
                      <a:gd name="connsiteX7" fmla="*/ 28575 w 301625"/>
                      <a:gd name="connsiteY7" fmla="*/ 127000 h 349250"/>
                      <a:gd name="connsiteX0" fmla="*/ 28575 w 301625"/>
                      <a:gd name="connsiteY0" fmla="*/ 127000 h 349259"/>
                      <a:gd name="connsiteX1" fmla="*/ 238125 w 301625"/>
                      <a:gd name="connsiteY1" fmla="*/ 0 h 349259"/>
                      <a:gd name="connsiteX2" fmla="*/ 292100 w 301625"/>
                      <a:gd name="connsiteY2" fmla="*/ 152400 h 349259"/>
                      <a:gd name="connsiteX3" fmla="*/ 57150 w 301625"/>
                      <a:gd name="connsiteY3" fmla="*/ 187325 h 349259"/>
                      <a:gd name="connsiteX4" fmla="*/ 301625 w 301625"/>
                      <a:gd name="connsiteY4" fmla="*/ 254000 h 349259"/>
                      <a:gd name="connsiteX5" fmla="*/ 241300 w 301625"/>
                      <a:gd name="connsiteY5" fmla="*/ 349250 h 349259"/>
                      <a:gd name="connsiteX6" fmla="*/ 0 w 301625"/>
                      <a:gd name="connsiteY6" fmla="*/ 219075 h 349259"/>
                      <a:gd name="connsiteX7" fmla="*/ 28575 w 301625"/>
                      <a:gd name="connsiteY7" fmla="*/ 127000 h 349259"/>
                      <a:gd name="connsiteX0" fmla="*/ 28575 w 301625"/>
                      <a:gd name="connsiteY0" fmla="*/ 127000 h 349259"/>
                      <a:gd name="connsiteX1" fmla="*/ 238125 w 301625"/>
                      <a:gd name="connsiteY1" fmla="*/ 0 h 349259"/>
                      <a:gd name="connsiteX2" fmla="*/ 292100 w 301625"/>
                      <a:gd name="connsiteY2" fmla="*/ 152400 h 349259"/>
                      <a:gd name="connsiteX3" fmla="*/ 57150 w 301625"/>
                      <a:gd name="connsiteY3" fmla="*/ 187325 h 349259"/>
                      <a:gd name="connsiteX4" fmla="*/ 301625 w 301625"/>
                      <a:gd name="connsiteY4" fmla="*/ 254000 h 349259"/>
                      <a:gd name="connsiteX5" fmla="*/ 241300 w 301625"/>
                      <a:gd name="connsiteY5" fmla="*/ 349250 h 349259"/>
                      <a:gd name="connsiteX6" fmla="*/ 0 w 301625"/>
                      <a:gd name="connsiteY6" fmla="*/ 219075 h 349259"/>
                      <a:gd name="connsiteX7" fmla="*/ 28575 w 301625"/>
                      <a:gd name="connsiteY7" fmla="*/ 127000 h 349259"/>
                      <a:gd name="connsiteX0" fmla="*/ 28575 w 301625"/>
                      <a:gd name="connsiteY0" fmla="*/ 127000 h 349259"/>
                      <a:gd name="connsiteX1" fmla="*/ 238125 w 301625"/>
                      <a:gd name="connsiteY1" fmla="*/ 0 h 349259"/>
                      <a:gd name="connsiteX2" fmla="*/ 292100 w 301625"/>
                      <a:gd name="connsiteY2" fmla="*/ 152400 h 349259"/>
                      <a:gd name="connsiteX3" fmla="*/ 57150 w 301625"/>
                      <a:gd name="connsiteY3" fmla="*/ 187325 h 349259"/>
                      <a:gd name="connsiteX4" fmla="*/ 301625 w 301625"/>
                      <a:gd name="connsiteY4" fmla="*/ 254000 h 349259"/>
                      <a:gd name="connsiteX5" fmla="*/ 241300 w 301625"/>
                      <a:gd name="connsiteY5" fmla="*/ 349250 h 349259"/>
                      <a:gd name="connsiteX6" fmla="*/ 0 w 301625"/>
                      <a:gd name="connsiteY6" fmla="*/ 219075 h 349259"/>
                      <a:gd name="connsiteX7" fmla="*/ 28575 w 301625"/>
                      <a:gd name="connsiteY7" fmla="*/ 127000 h 349259"/>
                      <a:gd name="connsiteX0" fmla="*/ 28575 w 301625"/>
                      <a:gd name="connsiteY0" fmla="*/ 127000 h 349259"/>
                      <a:gd name="connsiteX1" fmla="*/ 238125 w 301625"/>
                      <a:gd name="connsiteY1" fmla="*/ 0 h 349259"/>
                      <a:gd name="connsiteX2" fmla="*/ 285750 w 301625"/>
                      <a:gd name="connsiteY2" fmla="*/ 184150 h 349259"/>
                      <a:gd name="connsiteX3" fmla="*/ 57150 w 301625"/>
                      <a:gd name="connsiteY3" fmla="*/ 187325 h 349259"/>
                      <a:gd name="connsiteX4" fmla="*/ 301625 w 301625"/>
                      <a:gd name="connsiteY4" fmla="*/ 254000 h 349259"/>
                      <a:gd name="connsiteX5" fmla="*/ 241300 w 301625"/>
                      <a:gd name="connsiteY5" fmla="*/ 349250 h 349259"/>
                      <a:gd name="connsiteX6" fmla="*/ 0 w 301625"/>
                      <a:gd name="connsiteY6" fmla="*/ 219075 h 349259"/>
                      <a:gd name="connsiteX7" fmla="*/ 28575 w 301625"/>
                      <a:gd name="connsiteY7" fmla="*/ 127000 h 349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1625" h="349259">
                        <a:moveTo>
                          <a:pt x="28575" y="127000"/>
                        </a:moveTo>
                        <a:cubicBezTo>
                          <a:pt x="98425" y="84667"/>
                          <a:pt x="152400" y="20108"/>
                          <a:pt x="238125" y="0"/>
                        </a:cubicBezTo>
                        <a:cubicBezTo>
                          <a:pt x="291042" y="44450"/>
                          <a:pt x="293158" y="142875"/>
                          <a:pt x="285750" y="184150"/>
                        </a:cubicBezTo>
                        <a:cubicBezTo>
                          <a:pt x="194733" y="164042"/>
                          <a:pt x="135467" y="175683"/>
                          <a:pt x="57150" y="187325"/>
                        </a:cubicBezTo>
                        <a:cubicBezTo>
                          <a:pt x="133350" y="219075"/>
                          <a:pt x="206375" y="254000"/>
                          <a:pt x="301625" y="254000"/>
                        </a:cubicBezTo>
                        <a:lnTo>
                          <a:pt x="241300" y="349250"/>
                        </a:lnTo>
                        <a:cubicBezTo>
                          <a:pt x="125942" y="350308"/>
                          <a:pt x="80433" y="262467"/>
                          <a:pt x="0" y="219075"/>
                        </a:cubicBezTo>
                        <a:lnTo>
                          <a:pt x="28575" y="12700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8" name="フリーフォーム 47"/>
                  <p:cNvSpPr/>
                  <p:nvPr/>
                </p:nvSpPr>
                <p:spPr>
                  <a:xfrm rot="12337749" flipV="1">
                    <a:off x="3347112" y="3912651"/>
                    <a:ext cx="447075" cy="679462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1589"/>
                      <a:gd name="connsiteY0" fmla="*/ 299183 h 410308"/>
                      <a:gd name="connsiteX1" fmla="*/ 281524 w 751589"/>
                      <a:gd name="connsiteY1" fmla="*/ 81378 h 410308"/>
                      <a:gd name="connsiteX2" fmla="*/ 219929 w 751589"/>
                      <a:gd name="connsiteY2" fmla="*/ 59153 h 410308"/>
                      <a:gd name="connsiteX3" fmla="*/ 185004 w 751589"/>
                      <a:gd name="connsiteY3" fmla="*/ 167738 h 410308"/>
                      <a:gd name="connsiteX4" fmla="*/ 706339 w 751589"/>
                      <a:gd name="connsiteY4" fmla="*/ 410308 h 410308"/>
                      <a:gd name="connsiteX5" fmla="*/ 746979 w 751589"/>
                      <a:gd name="connsiteY5" fmla="*/ 299183 h 410308"/>
                      <a:gd name="connsiteX0" fmla="*/ 746979 w 766980"/>
                      <a:gd name="connsiteY0" fmla="*/ 299183 h 410308"/>
                      <a:gd name="connsiteX1" fmla="*/ 281524 w 766980"/>
                      <a:gd name="connsiteY1" fmla="*/ 81378 h 410308"/>
                      <a:gd name="connsiteX2" fmla="*/ 219929 w 766980"/>
                      <a:gd name="connsiteY2" fmla="*/ 59153 h 410308"/>
                      <a:gd name="connsiteX3" fmla="*/ 185004 w 766980"/>
                      <a:gd name="connsiteY3" fmla="*/ 167738 h 410308"/>
                      <a:gd name="connsiteX4" fmla="*/ 706339 w 766980"/>
                      <a:gd name="connsiteY4" fmla="*/ 410308 h 410308"/>
                      <a:gd name="connsiteX5" fmla="*/ 746979 w 766980"/>
                      <a:gd name="connsiteY5" fmla="*/ 299183 h 410308"/>
                      <a:gd name="connsiteX0" fmla="*/ 746979 w 763268"/>
                      <a:gd name="connsiteY0" fmla="*/ 299183 h 410308"/>
                      <a:gd name="connsiteX1" fmla="*/ 281524 w 763268"/>
                      <a:gd name="connsiteY1" fmla="*/ 81378 h 410308"/>
                      <a:gd name="connsiteX2" fmla="*/ 219929 w 763268"/>
                      <a:gd name="connsiteY2" fmla="*/ 59153 h 410308"/>
                      <a:gd name="connsiteX3" fmla="*/ 185004 w 763268"/>
                      <a:gd name="connsiteY3" fmla="*/ 167738 h 410308"/>
                      <a:gd name="connsiteX4" fmla="*/ 706339 w 763268"/>
                      <a:gd name="connsiteY4" fmla="*/ 410308 h 410308"/>
                      <a:gd name="connsiteX5" fmla="*/ 746979 w 763268"/>
                      <a:gd name="connsiteY5" fmla="*/ 299183 h 410308"/>
                      <a:gd name="connsiteX0" fmla="*/ 746979 w 760002"/>
                      <a:gd name="connsiteY0" fmla="*/ 299183 h 403934"/>
                      <a:gd name="connsiteX1" fmla="*/ 281524 w 760002"/>
                      <a:gd name="connsiteY1" fmla="*/ 81378 h 403934"/>
                      <a:gd name="connsiteX2" fmla="*/ 219929 w 760002"/>
                      <a:gd name="connsiteY2" fmla="*/ 59153 h 403934"/>
                      <a:gd name="connsiteX3" fmla="*/ 185004 w 760002"/>
                      <a:gd name="connsiteY3" fmla="*/ 167738 h 403934"/>
                      <a:gd name="connsiteX4" fmla="*/ 697878 w 760002"/>
                      <a:gd name="connsiteY4" fmla="*/ 403934 h 403934"/>
                      <a:gd name="connsiteX5" fmla="*/ 746979 w 760002"/>
                      <a:gd name="connsiteY5" fmla="*/ 299183 h 403934"/>
                      <a:gd name="connsiteX0" fmla="*/ 746979 w 761578"/>
                      <a:gd name="connsiteY0" fmla="*/ 299183 h 403934"/>
                      <a:gd name="connsiteX1" fmla="*/ 281524 w 761578"/>
                      <a:gd name="connsiteY1" fmla="*/ 81378 h 403934"/>
                      <a:gd name="connsiteX2" fmla="*/ 219929 w 761578"/>
                      <a:gd name="connsiteY2" fmla="*/ 59153 h 403934"/>
                      <a:gd name="connsiteX3" fmla="*/ 185004 w 761578"/>
                      <a:gd name="connsiteY3" fmla="*/ 167738 h 403934"/>
                      <a:gd name="connsiteX4" fmla="*/ 697878 w 761578"/>
                      <a:gd name="connsiteY4" fmla="*/ 403934 h 403934"/>
                      <a:gd name="connsiteX5" fmla="*/ 746979 w 761578"/>
                      <a:gd name="connsiteY5" fmla="*/ 299183 h 403934"/>
                      <a:gd name="connsiteX0" fmla="*/ 746979 w 768357"/>
                      <a:gd name="connsiteY0" fmla="*/ 299183 h 403934"/>
                      <a:gd name="connsiteX1" fmla="*/ 281524 w 768357"/>
                      <a:gd name="connsiteY1" fmla="*/ 81378 h 403934"/>
                      <a:gd name="connsiteX2" fmla="*/ 219929 w 768357"/>
                      <a:gd name="connsiteY2" fmla="*/ 59153 h 403934"/>
                      <a:gd name="connsiteX3" fmla="*/ 185004 w 768357"/>
                      <a:gd name="connsiteY3" fmla="*/ 167738 h 403934"/>
                      <a:gd name="connsiteX4" fmla="*/ 697878 w 768357"/>
                      <a:gd name="connsiteY4" fmla="*/ 403934 h 403934"/>
                      <a:gd name="connsiteX5" fmla="*/ 746979 w 768357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538693 w 764624"/>
                      <a:gd name="connsiteY1" fmla="*/ 228446 h 403934"/>
                      <a:gd name="connsiteX2" fmla="*/ 281524 w 764624"/>
                      <a:gd name="connsiteY2" fmla="*/ 81378 h 403934"/>
                      <a:gd name="connsiteX3" fmla="*/ 219929 w 764624"/>
                      <a:gd name="connsiteY3" fmla="*/ 59153 h 403934"/>
                      <a:gd name="connsiteX4" fmla="*/ 185004 w 764624"/>
                      <a:gd name="connsiteY4" fmla="*/ 167738 h 403934"/>
                      <a:gd name="connsiteX5" fmla="*/ 697878 w 764624"/>
                      <a:gd name="connsiteY5" fmla="*/ 403934 h 403934"/>
                      <a:gd name="connsiteX6" fmla="*/ 746979 w 764624"/>
                      <a:gd name="connsiteY6" fmla="*/ 299183 h 403934"/>
                      <a:gd name="connsiteX0" fmla="*/ 746979 w 764624"/>
                      <a:gd name="connsiteY0" fmla="*/ 299183 h 404193"/>
                      <a:gd name="connsiteX1" fmla="*/ 538693 w 764624"/>
                      <a:gd name="connsiteY1" fmla="*/ 228446 h 404193"/>
                      <a:gd name="connsiteX2" fmla="*/ 281524 w 764624"/>
                      <a:gd name="connsiteY2" fmla="*/ 81378 h 404193"/>
                      <a:gd name="connsiteX3" fmla="*/ 219929 w 764624"/>
                      <a:gd name="connsiteY3" fmla="*/ 59153 h 404193"/>
                      <a:gd name="connsiteX4" fmla="*/ 185004 w 764624"/>
                      <a:gd name="connsiteY4" fmla="*/ 167738 h 404193"/>
                      <a:gd name="connsiteX5" fmla="*/ 505516 w 764624"/>
                      <a:gd name="connsiteY5" fmla="*/ 323703 h 404193"/>
                      <a:gd name="connsiteX6" fmla="*/ 697878 w 764624"/>
                      <a:gd name="connsiteY6" fmla="*/ 403934 h 404193"/>
                      <a:gd name="connsiteX7" fmla="*/ 746979 w 764624"/>
                      <a:gd name="connsiteY7" fmla="*/ 299183 h 404193"/>
                      <a:gd name="connsiteX0" fmla="*/ 235073 w 704701"/>
                      <a:gd name="connsiteY0" fmla="*/ 1298 h 586253"/>
                      <a:gd name="connsiteX1" fmla="*/ 538693 w 704701"/>
                      <a:gd name="connsiteY1" fmla="*/ 410506 h 586253"/>
                      <a:gd name="connsiteX2" fmla="*/ 281524 w 704701"/>
                      <a:gd name="connsiteY2" fmla="*/ 263438 h 586253"/>
                      <a:gd name="connsiteX3" fmla="*/ 219929 w 704701"/>
                      <a:gd name="connsiteY3" fmla="*/ 241213 h 586253"/>
                      <a:gd name="connsiteX4" fmla="*/ 185004 w 704701"/>
                      <a:gd name="connsiteY4" fmla="*/ 349798 h 586253"/>
                      <a:gd name="connsiteX5" fmla="*/ 505516 w 704701"/>
                      <a:gd name="connsiteY5" fmla="*/ 505763 h 586253"/>
                      <a:gd name="connsiteX6" fmla="*/ 697878 w 704701"/>
                      <a:gd name="connsiteY6" fmla="*/ 585994 h 586253"/>
                      <a:gd name="connsiteX7" fmla="*/ 235073 w 704701"/>
                      <a:gd name="connsiteY7" fmla="*/ 1298 h 586253"/>
                      <a:gd name="connsiteX0" fmla="*/ 235073 w 548526"/>
                      <a:gd name="connsiteY0" fmla="*/ 123773 h 629922"/>
                      <a:gd name="connsiteX1" fmla="*/ 538693 w 548526"/>
                      <a:gd name="connsiteY1" fmla="*/ 532981 h 629922"/>
                      <a:gd name="connsiteX2" fmla="*/ 281524 w 548526"/>
                      <a:gd name="connsiteY2" fmla="*/ 385913 h 629922"/>
                      <a:gd name="connsiteX3" fmla="*/ 219929 w 548526"/>
                      <a:gd name="connsiteY3" fmla="*/ 363688 h 629922"/>
                      <a:gd name="connsiteX4" fmla="*/ 185004 w 548526"/>
                      <a:gd name="connsiteY4" fmla="*/ 472273 h 629922"/>
                      <a:gd name="connsiteX5" fmla="*/ 505516 w 548526"/>
                      <a:gd name="connsiteY5" fmla="*/ 628238 h 629922"/>
                      <a:gd name="connsiteX6" fmla="*/ 313392 w 548526"/>
                      <a:gd name="connsiteY6" fmla="*/ 0 h 629922"/>
                      <a:gd name="connsiteX7" fmla="*/ 235073 w 548526"/>
                      <a:gd name="connsiteY7" fmla="*/ 123773 h 629922"/>
                      <a:gd name="connsiteX0" fmla="*/ 235073 w 548526"/>
                      <a:gd name="connsiteY0" fmla="*/ 126511 h 632660"/>
                      <a:gd name="connsiteX1" fmla="*/ 538693 w 548526"/>
                      <a:gd name="connsiteY1" fmla="*/ 535719 h 632660"/>
                      <a:gd name="connsiteX2" fmla="*/ 281524 w 548526"/>
                      <a:gd name="connsiteY2" fmla="*/ 388651 h 632660"/>
                      <a:gd name="connsiteX3" fmla="*/ 219929 w 548526"/>
                      <a:gd name="connsiteY3" fmla="*/ 366426 h 632660"/>
                      <a:gd name="connsiteX4" fmla="*/ 185004 w 548526"/>
                      <a:gd name="connsiteY4" fmla="*/ 475011 h 632660"/>
                      <a:gd name="connsiteX5" fmla="*/ 505516 w 548526"/>
                      <a:gd name="connsiteY5" fmla="*/ 630976 h 632660"/>
                      <a:gd name="connsiteX6" fmla="*/ 313392 w 548526"/>
                      <a:gd name="connsiteY6" fmla="*/ 2738 h 632660"/>
                      <a:gd name="connsiteX7" fmla="*/ 235073 w 548526"/>
                      <a:gd name="connsiteY7" fmla="*/ 126511 h 632660"/>
                      <a:gd name="connsiteX0" fmla="*/ 235073 w 546780"/>
                      <a:gd name="connsiteY0" fmla="*/ 126512 h 632661"/>
                      <a:gd name="connsiteX1" fmla="*/ 538693 w 546780"/>
                      <a:gd name="connsiteY1" fmla="*/ 535720 h 632661"/>
                      <a:gd name="connsiteX2" fmla="*/ 281524 w 546780"/>
                      <a:gd name="connsiteY2" fmla="*/ 388652 h 632661"/>
                      <a:gd name="connsiteX3" fmla="*/ 219929 w 546780"/>
                      <a:gd name="connsiteY3" fmla="*/ 366427 h 632661"/>
                      <a:gd name="connsiteX4" fmla="*/ 185004 w 546780"/>
                      <a:gd name="connsiteY4" fmla="*/ 475012 h 632661"/>
                      <a:gd name="connsiteX5" fmla="*/ 505516 w 546780"/>
                      <a:gd name="connsiteY5" fmla="*/ 630977 h 632661"/>
                      <a:gd name="connsiteX6" fmla="*/ 313392 w 546780"/>
                      <a:gd name="connsiteY6" fmla="*/ 2739 h 632661"/>
                      <a:gd name="connsiteX7" fmla="*/ 235073 w 546780"/>
                      <a:gd name="connsiteY7" fmla="*/ 126512 h 632661"/>
                      <a:gd name="connsiteX0" fmla="*/ 235073 w 546780"/>
                      <a:gd name="connsiteY0" fmla="*/ 130186 h 636335"/>
                      <a:gd name="connsiteX1" fmla="*/ 538693 w 546780"/>
                      <a:gd name="connsiteY1" fmla="*/ 539394 h 636335"/>
                      <a:gd name="connsiteX2" fmla="*/ 281524 w 546780"/>
                      <a:gd name="connsiteY2" fmla="*/ 392326 h 636335"/>
                      <a:gd name="connsiteX3" fmla="*/ 219929 w 546780"/>
                      <a:gd name="connsiteY3" fmla="*/ 370101 h 636335"/>
                      <a:gd name="connsiteX4" fmla="*/ 185004 w 546780"/>
                      <a:gd name="connsiteY4" fmla="*/ 478686 h 636335"/>
                      <a:gd name="connsiteX5" fmla="*/ 505516 w 546780"/>
                      <a:gd name="connsiteY5" fmla="*/ 634651 h 636335"/>
                      <a:gd name="connsiteX6" fmla="*/ 313392 w 546780"/>
                      <a:gd name="connsiteY6" fmla="*/ 6413 h 636335"/>
                      <a:gd name="connsiteX7" fmla="*/ 235073 w 546780"/>
                      <a:gd name="connsiteY7" fmla="*/ 130186 h 636335"/>
                      <a:gd name="connsiteX0" fmla="*/ 235073 w 550378"/>
                      <a:gd name="connsiteY0" fmla="*/ 130186 h 636335"/>
                      <a:gd name="connsiteX1" fmla="*/ 538693 w 550378"/>
                      <a:gd name="connsiteY1" fmla="*/ 539394 h 636335"/>
                      <a:gd name="connsiteX2" fmla="*/ 281524 w 550378"/>
                      <a:gd name="connsiteY2" fmla="*/ 392326 h 636335"/>
                      <a:gd name="connsiteX3" fmla="*/ 219929 w 550378"/>
                      <a:gd name="connsiteY3" fmla="*/ 370101 h 636335"/>
                      <a:gd name="connsiteX4" fmla="*/ 185004 w 550378"/>
                      <a:gd name="connsiteY4" fmla="*/ 478686 h 636335"/>
                      <a:gd name="connsiteX5" fmla="*/ 505516 w 550378"/>
                      <a:gd name="connsiteY5" fmla="*/ 634651 h 636335"/>
                      <a:gd name="connsiteX6" fmla="*/ 313392 w 550378"/>
                      <a:gd name="connsiteY6" fmla="*/ 6413 h 636335"/>
                      <a:gd name="connsiteX7" fmla="*/ 235073 w 550378"/>
                      <a:gd name="connsiteY7" fmla="*/ 130186 h 636335"/>
                      <a:gd name="connsiteX0" fmla="*/ 235073 w 520180"/>
                      <a:gd name="connsiteY0" fmla="*/ 130186 h 636335"/>
                      <a:gd name="connsiteX1" fmla="*/ 391213 w 520180"/>
                      <a:gd name="connsiteY1" fmla="*/ 410132 h 636335"/>
                      <a:gd name="connsiteX2" fmla="*/ 281524 w 520180"/>
                      <a:gd name="connsiteY2" fmla="*/ 392326 h 636335"/>
                      <a:gd name="connsiteX3" fmla="*/ 219929 w 520180"/>
                      <a:gd name="connsiteY3" fmla="*/ 370101 h 636335"/>
                      <a:gd name="connsiteX4" fmla="*/ 185004 w 520180"/>
                      <a:gd name="connsiteY4" fmla="*/ 478686 h 636335"/>
                      <a:gd name="connsiteX5" fmla="*/ 505516 w 520180"/>
                      <a:gd name="connsiteY5" fmla="*/ 634651 h 636335"/>
                      <a:gd name="connsiteX6" fmla="*/ 313392 w 520180"/>
                      <a:gd name="connsiteY6" fmla="*/ 6413 h 636335"/>
                      <a:gd name="connsiteX7" fmla="*/ 235073 w 520180"/>
                      <a:gd name="connsiteY7" fmla="*/ 130186 h 636335"/>
                      <a:gd name="connsiteX0" fmla="*/ 235073 w 520180"/>
                      <a:gd name="connsiteY0" fmla="*/ 130186 h 636335"/>
                      <a:gd name="connsiteX1" fmla="*/ 289675 w 520180"/>
                      <a:gd name="connsiteY1" fmla="*/ 360040 h 636335"/>
                      <a:gd name="connsiteX2" fmla="*/ 281524 w 520180"/>
                      <a:gd name="connsiteY2" fmla="*/ 392326 h 636335"/>
                      <a:gd name="connsiteX3" fmla="*/ 219929 w 520180"/>
                      <a:gd name="connsiteY3" fmla="*/ 370101 h 636335"/>
                      <a:gd name="connsiteX4" fmla="*/ 185004 w 520180"/>
                      <a:gd name="connsiteY4" fmla="*/ 478686 h 636335"/>
                      <a:gd name="connsiteX5" fmla="*/ 505516 w 520180"/>
                      <a:gd name="connsiteY5" fmla="*/ 634651 h 636335"/>
                      <a:gd name="connsiteX6" fmla="*/ 313392 w 520180"/>
                      <a:gd name="connsiteY6" fmla="*/ 6413 h 636335"/>
                      <a:gd name="connsiteX7" fmla="*/ 235073 w 520180"/>
                      <a:gd name="connsiteY7" fmla="*/ 130186 h 636335"/>
                      <a:gd name="connsiteX0" fmla="*/ 235073 w 521476"/>
                      <a:gd name="connsiteY0" fmla="*/ 130186 h 490729"/>
                      <a:gd name="connsiteX1" fmla="*/ 289675 w 521476"/>
                      <a:gd name="connsiteY1" fmla="*/ 360040 h 490729"/>
                      <a:gd name="connsiteX2" fmla="*/ 281524 w 521476"/>
                      <a:gd name="connsiteY2" fmla="*/ 392326 h 490729"/>
                      <a:gd name="connsiteX3" fmla="*/ 219929 w 521476"/>
                      <a:gd name="connsiteY3" fmla="*/ 370101 h 490729"/>
                      <a:gd name="connsiteX4" fmla="*/ 185004 w 521476"/>
                      <a:gd name="connsiteY4" fmla="*/ 478686 h 490729"/>
                      <a:gd name="connsiteX5" fmla="*/ 506865 w 521476"/>
                      <a:gd name="connsiteY5" fmla="*/ 468019 h 490729"/>
                      <a:gd name="connsiteX6" fmla="*/ 313392 w 521476"/>
                      <a:gd name="connsiteY6" fmla="*/ 6413 h 490729"/>
                      <a:gd name="connsiteX7" fmla="*/ 235073 w 521476"/>
                      <a:gd name="connsiteY7" fmla="*/ 130186 h 490729"/>
                      <a:gd name="connsiteX0" fmla="*/ 235073 w 510414"/>
                      <a:gd name="connsiteY0" fmla="*/ 130186 h 490729"/>
                      <a:gd name="connsiteX1" fmla="*/ 289675 w 510414"/>
                      <a:gd name="connsiteY1" fmla="*/ 360040 h 490729"/>
                      <a:gd name="connsiteX2" fmla="*/ 281524 w 510414"/>
                      <a:gd name="connsiteY2" fmla="*/ 392326 h 490729"/>
                      <a:gd name="connsiteX3" fmla="*/ 219929 w 510414"/>
                      <a:gd name="connsiteY3" fmla="*/ 370101 h 490729"/>
                      <a:gd name="connsiteX4" fmla="*/ 185004 w 510414"/>
                      <a:gd name="connsiteY4" fmla="*/ 478686 h 490729"/>
                      <a:gd name="connsiteX5" fmla="*/ 506865 w 510414"/>
                      <a:gd name="connsiteY5" fmla="*/ 468019 h 490729"/>
                      <a:gd name="connsiteX6" fmla="*/ 313392 w 510414"/>
                      <a:gd name="connsiteY6" fmla="*/ 6413 h 490729"/>
                      <a:gd name="connsiteX7" fmla="*/ 235073 w 510414"/>
                      <a:gd name="connsiteY7" fmla="*/ 130186 h 490729"/>
                      <a:gd name="connsiteX0" fmla="*/ 235073 w 512719"/>
                      <a:gd name="connsiteY0" fmla="*/ 130186 h 490729"/>
                      <a:gd name="connsiteX1" fmla="*/ 289675 w 512719"/>
                      <a:gd name="connsiteY1" fmla="*/ 360040 h 490729"/>
                      <a:gd name="connsiteX2" fmla="*/ 281524 w 512719"/>
                      <a:gd name="connsiteY2" fmla="*/ 392326 h 490729"/>
                      <a:gd name="connsiteX3" fmla="*/ 219929 w 512719"/>
                      <a:gd name="connsiteY3" fmla="*/ 370101 h 490729"/>
                      <a:gd name="connsiteX4" fmla="*/ 185004 w 512719"/>
                      <a:gd name="connsiteY4" fmla="*/ 478686 h 490729"/>
                      <a:gd name="connsiteX5" fmla="*/ 506865 w 512719"/>
                      <a:gd name="connsiteY5" fmla="*/ 468019 h 490729"/>
                      <a:gd name="connsiteX6" fmla="*/ 313392 w 512719"/>
                      <a:gd name="connsiteY6" fmla="*/ 6413 h 490729"/>
                      <a:gd name="connsiteX7" fmla="*/ 235073 w 512719"/>
                      <a:gd name="connsiteY7" fmla="*/ 130186 h 490729"/>
                      <a:gd name="connsiteX0" fmla="*/ 235073 w 511644"/>
                      <a:gd name="connsiteY0" fmla="*/ 130186 h 490729"/>
                      <a:gd name="connsiteX1" fmla="*/ 289675 w 511644"/>
                      <a:gd name="connsiteY1" fmla="*/ 360040 h 490729"/>
                      <a:gd name="connsiteX2" fmla="*/ 281524 w 511644"/>
                      <a:gd name="connsiteY2" fmla="*/ 392326 h 490729"/>
                      <a:gd name="connsiteX3" fmla="*/ 219929 w 511644"/>
                      <a:gd name="connsiteY3" fmla="*/ 370101 h 490729"/>
                      <a:gd name="connsiteX4" fmla="*/ 185004 w 511644"/>
                      <a:gd name="connsiteY4" fmla="*/ 478686 h 490729"/>
                      <a:gd name="connsiteX5" fmla="*/ 506865 w 511644"/>
                      <a:gd name="connsiteY5" fmla="*/ 468019 h 490729"/>
                      <a:gd name="connsiteX6" fmla="*/ 313392 w 511644"/>
                      <a:gd name="connsiteY6" fmla="*/ 6413 h 490729"/>
                      <a:gd name="connsiteX7" fmla="*/ 235073 w 511644"/>
                      <a:gd name="connsiteY7" fmla="*/ 130186 h 490729"/>
                      <a:gd name="connsiteX0" fmla="*/ 235073 w 463572"/>
                      <a:gd name="connsiteY0" fmla="*/ 130186 h 486557"/>
                      <a:gd name="connsiteX1" fmla="*/ 289675 w 463572"/>
                      <a:gd name="connsiteY1" fmla="*/ 360040 h 486557"/>
                      <a:gd name="connsiteX2" fmla="*/ 281524 w 463572"/>
                      <a:gd name="connsiteY2" fmla="*/ 392326 h 486557"/>
                      <a:gd name="connsiteX3" fmla="*/ 219929 w 463572"/>
                      <a:gd name="connsiteY3" fmla="*/ 370101 h 486557"/>
                      <a:gd name="connsiteX4" fmla="*/ 185004 w 463572"/>
                      <a:gd name="connsiteY4" fmla="*/ 478686 h 486557"/>
                      <a:gd name="connsiteX5" fmla="*/ 457417 w 463572"/>
                      <a:gd name="connsiteY5" fmla="*/ 404848 h 486557"/>
                      <a:gd name="connsiteX6" fmla="*/ 313392 w 463572"/>
                      <a:gd name="connsiteY6" fmla="*/ 6413 h 486557"/>
                      <a:gd name="connsiteX7" fmla="*/ 235073 w 463572"/>
                      <a:gd name="connsiteY7" fmla="*/ 130186 h 486557"/>
                      <a:gd name="connsiteX0" fmla="*/ 235073 w 484392"/>
                      <a:gd name="connsiteY0" fmla="*/ 130186 h 486557"/>
                      <a:gd name="connsiteX1" fmla="*/ 289675 w 484392"/>
                      <a:gd name="connsiteY1" fmla="*/ 360040 h 486557"/>
                      <a:gd name="connsiteX2" fmla="*/ 281524 w 484392"/>
                      <a:gd name="connsiteY2" fmla="*/ 392326 h 486557"/>
                      <a:gd name="connsiteX3" fmla="*/ 219929 w 484392"/>
                      <a:gd name="connsiteY3" fmla="*/ 370101 h 486557"/>
                      <a:gd name="connsiteX4" fmla="*/ 185004 w 484392"/>
                      <a:gd name="connsiteY4" fmla="*/ 478686 h 486557"/>
                      <a:gd name="connsiteX5" fmla="*/ 457417 w 484392"/>
                      <a:gd name="connsiteY5" fmla="*/ 404848 h 486557"/>
                      <a:gd name="connsiteX6" fmla="*/ 458183 w 484392"/>
                      <a:gd name="connsiteY6" fmla="*/ 393314 h 486557"/>
                      <a:gd name="connsiteX7" fmla="*/ 313392 w 484392"/>
                      <a:gd name="connsiteY7" fmla="*/ 6413 h 486557"/>
                      <a:gd name="connsiteX8" fmla="*/ 235073 w 484392"/>
                      <a:gd name="connsiteY8" fmla="*/ 130186 h 486557"/>
                      <a:gd name="connsiteX0" fmla="*/ 235073 w 459806"/>
                      <a:gd name="connsiteY0" fmla="*/ 130186 h 486557"/>
                      <a:gd name="connsiteX1" fmla="*/ 289675 w 459806"/>
                      <a:gd name="connsiteY1" fmla="*/ 360040 h 486557"/>
                      <a:gd name="connsiteX2" fmla="*/ 281524 w 459806"/>
                      <a:gd name="connsiteY2" fmla="*/ 392326 h 486557"/>
                      <a:gd name="connsiteX3" fmla="*/ 219929 w 459806"/>
                      <a:gd name="connsiteY3" fmla="*/ 370101 h 486557"/>
                      <a:gd name="connsiteX4" fmla="*/ 185004 w 459806"/>
                      <a:gd name="connsiteY4" fmla="*/ 478686 h 486557"/>
                      <a:gd name="connsiteX5" fmla="*/ 457417 w 459806"/>
                      <a:gd name="connsiteY5" fmla="*/ 404848 h 486557"/>
                      <a:gd name="connsiteX6" fmla="*/ 313392 w 459806"/>
                      <a:gd name="connsiteY6" fmla="*/ 6413 h 486557"/>
                      <a:gd name="connsiteX7" fmla="*/ 235073 w 459806"/>
                      <a:gd name="connsiteY7" fmla="*/ 130186 h 486557"/>
                      <a:gd name="connsiteX0" fmla="*/ 235073 w 321353"/>
                      <a:gd name="connsiteY0" fmla="*/ 130186 h 483717"/>
                      <a:gd name="connsiteX1" fmla="*/ 289675 w 321353"/>
                      <a:gd name="connsiteY1" fmla="*/ 360040 h 483717"/>
                      <a:gd name="connsiteX2" fmla="*/ 281524 w 321353"/>
                      <a:gd name="connsiteY2" fmla="*/ 392326 h 483717"/>
                      <a:gd name="connsiteX3" fmla="*/ 219929 w 321353"/>
                      <a:gd name="connsiteY3" fmla="*/ 370101 h 483717"/>
                      <a:gd name="connsiteX4" fmla="*/ 185004 w 321353"/>
                      <a:gd name="connsiteY4" fmla="*/ 478686 h 483717"/>
                      <a:gd name="connsiteX5" fmla="*/ 313392 w 321353"/>
                      <a:gd name="connsiteY5" fmla="*/ 6413 h 483717"/>
                      <a:gd name="connsiteX6" fmla="*/ 235073 w 321353"/>
                      <a:gd name="connsiteY6" fmla="*/ 130186 h 483717"/>
                      <a:gd name="connsiteX0" fmla="*/ 235073 w 440178"/>
                      <a:gd name="connsiteY0" fmla="*/ 130186 h 483716"/>
                      <a:gd name="connsiteX1" fmla="*/ 289675 w 440178"/>
                      <a:gd name="connsiteY1" fmla="*/ 360040 h 483716"/>
                      <a:gd name="connsiteX2" fmla="*/ 281524 w 440178"/>
                      <a:gd name="connsiteY2" fmla="*/ 392326 h 483716"/>
                      <a:gd name="connsiteX3" fmla="*/ 219929 w 440178"/>
                      <a:gd name="connsiteY3" fmla="*/ 370101 h 483716"/>
                      <a:gd name="connsiteX4" fmla="*/ 185004 w 440178"/>
                      <a:gd name="connsiteY4" fmla="*/ 478686 h 483716"/>
                      <a:gd name="connsiteX5" fmla="*/ 313392 w 440178"/>
                      <a:gd name="connsiteY5" fmla="*/ 6413 h 483716"/>
                      <a:gd name="connsiteX6" fmla="*/ 235073 w 440178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81524 w 465232"/>
                      <a:gd name="connsiteY2" fmla="*/ 392326 h 483716"/>
                      <a:gd name="connsiteX3" fmla="*/ 219929 w 465232"/>
                      <a:gd name="connsiteY3" fmla="*/ 370101 h 483716"/>
                      <a:gd name="connsiteX4" fmla="*/ 185004 w 465232"/>
                      <a:gd name="connsiteY4" fmla="*/ 478686 h 483716"/>
                      <a:gd name="connsiteX5" fmla="*/ 313392 w 465232"/>
                      <a:gd name="connsiteY5" fmla="*/ 6413 h 483716"/>
                      <a:gd name="connsiteX6" fmla="*/ 235073 w 465232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81524 w 465232"/>
                      <a:gd name="connsiteY2" fmla="*/ 392326 h 483716"/>
                      <a:gd name="connsiteX3" fmla="*/ 219929 w 465232"/>
                      <a:gd name="connsiteY3" fmla="*/ 370101 h 483716"/>
                      <a:gd name="connsiteX4" fmla="*/ 185004 w 465232"/>
                      <a:gd name="connsiteY4" fmla="*/ 478686 h 483716"/>
                      <a:gd name="connsiteX5" fmla="*/ 313392 w 465232"/>
                      <a:gd name="connsiteY5" fmla="*/ 6413 h 483716"/>
                      <a:gd name="connsiteX6" fmla="*/ 235073 w 465232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19929 w 465232"/>
                      <a:gd name="connsiteY2" fmla="*/ 370101 h 483716"/>
                      <a:gd name="connsiteX3" fmla="*/ 185004 w 465232"/>
                      <a:gd name="connsiteY3" fmla="*/ 478686 h 483716"/>
                      <a:gd name="connsiteX4" fmla="*/ 313392 w 465232"/>
                      <a:gd name="connsiteY4" fmla="*/ 6413 h 483716"/>
                      <a:gd name="connsiteX5" fmla="*/ 235073 w 465232"/>
                      <a:gd name="connsiteY5" fmla="*/ 130186 h 483716"/>
                      <a:gd name="connsiteX0" fmla="*/ 236526 w 466685"/>
                      <a:gd name="connsiteY0" fmla="*/ 130186 h 483851"/>
                      <a:gd name="connsiteX1" fmla="*/ 291128 w 466685"/>
                      <a:gd name="connsiteY1" fmla="*/ 360040 h 483851"/>
                      <a:gd name="connsiteX2" fmla="*/ 217278 w 466685"/>
                      <a:gd name="connsiteY2" fmla="*/ 376801 h 483851"/>
                      <a:gd name="connsiteX3" fmla="*/ 186457 w 466685"/>
                      <a:gd name="connsiteY3" fmla="*/ 478686 h 483851"/>
                      <a:gd name="connsiteX4" fmla="*/ 314845 w 466685"/>
                      <a:gd name="connsiteY4" fmla="*/ 6413 h 483851"/>
                      <a:gd name="connsiteX5" fmla="*/ 236526 w 466685"/>
                      <a:gd name="connsiteY5" fmla="*/ 130186 h 483851"/>
                      <a:gd name="connsiteX0" fmla="*/ 187481 w 417640"/>
                      <a:gd name="connsiteY0" fmla="*/ 130186 h 507069"/>
                      <a:gd name="connsiteX1" fmla="*/ 242083 w 417640"/>
                      <a:gd name="connsiteY1" fmla="*/ 360040 h 507069"/>
                      <a:gd name="connsiteX2" fmla="*/ 168233 w 417640"/>
                      <a:gd name="connsiteY2" fmla="*/ 376801 h 507069"/>
                      <a:gd name="connsiteX3" fmla="*/ 137412 w 417640"/>
                      <a:gd name="connsiteY3" fmla="*/ 478686 h 507069"/>
                      <a:gd name="connsiteX4" fmla="*/ 265800 w 417640"/>
                      <a:gd name="connsiteY4" fmla="*/ 6413 h 507069"/>
                      <a:gd name="connsiteX5" fmla="*/ 187481 w 417640"/>
                      <a:gd name="connsiteY5" fmla="*/ 130186 h 507069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37449 w 467608"/>
                      <a:gd name="connsiteY0" fmla="*/ 130186 h 514858"/>
                      <a:gd name="connsiteX1" fmla="*/ 266991 w 467608"/>
                      <a:gd name="connsiteY1" fmla="*/ 370112 h 514858"/>
                      <a:gd name="connsiteX2" fmla="*/ 182747 w 467608"/>
                      <a:gd name="connsiteY2" fmla="*/ 378144 h 514858"/>
                      <a:gd name="connsiteX3" fmla="*/ 187380 w 467608"/>
                      <a:gd name="connsiteY3" fmla="*/ 478686 h 514858"/>
                      <a:gd name="connsiteX4" fmla="*/ 315768 w 467608"/>
                      <a:gd name="connsiteY4" fmla="*/ 6413 h 514858"/>
                      <a:gd name="connsiteX5" fmla="*/ 237449 w 467608"/>
                      <a:gd name="connsiteY5" fmla="*/ 130186 h 514858"/>
                      <a:gd name="connsiteX0" fmla="*/ 222501 w 452660"/>
                      <a:gd name="connsiteY0" fmla="*/ 130186 h 517959"/>
                      <a:gd name="connsiteX1" fmla="*/ 252043 w 452660"/>
                      <a:gd name="connsiteY1" fmla="*/ 370112 h 517959"/>
                      <a:gd name="connsiteX2" fmla="*/ 167799 w 452660"/>
                      <a:gd name="connsiteY2" fmla="*/ 378144 h 517959"/>
                      <a:gd name="connsiteX3" fmla="*/ 172432 w 452660"/>
                      <a:gd name="connsiteY3" fmla="*/ 478686 h 517959"/>
                      <a:gd name="connsiteX4" fmla="*/ 300820 w 452660"/>
                      <a:gd name="connsiteY4" fmla="*/ 6413 h 517959"/>
                      <a:gd name="connsiteX5" fmla="*/ 222501 w 452660"/>
                      <a:gd name="connsiteY5" fmla="*/ 130186 h 517959"/>
                      <a:gd name="connsiteX0" fmla="*/ 222500 w 452659"/>
                      <a:gd name="connsiteY0" fmla="*/ 130186 h 517959"/>
                      <a:gd name="connsiteX1" fmla="*/ 252042 w 452659"/>
                      <a:gd name="connsiteY1" fmla="*/ 370112 h 517959"/>
                      <a:gd name="connsiteX2" fmla="*/ 167798 w 452659"/>
                      <a:gd name="connsiteY2" fmla="*/ 378144 h 517959"/>
                      <a:gd name="connsiteX3" fmla="*/ 172431 w 452659"/>
                      <a:gd name="connsiteY3" fmla="*/ 478686 h 517959"/>
                      <a:gd name="connsiteX4" fmla="*/ 300819 w 452659"/>
                      <a:gd name="connsiteY4" fmla="*/ 6413 h 517959"/>
                      <a:gd name="connsiteX5" fmla="*/ 222500 w 452659"/>
                      <a:gd name="connsiteY5" fmla="*/ 130186 h 517959"/>
                      <a:gd name="connsiteX0" fmla="*/ 178753 w 430170"/>
                      <a:gd name="connsiteY0" fmla="*/ 130186 h 507568"/>
                      <a:gd name="connsiteX1" fmla="*/ 208295 w 430170"/>
                      <a:gd name="connsiteY1" fmla="*/ 370112 h 507568"/>
                      <a:gd name="connsiteX2" fmla="*/ 124051 w 430170"/>
                      <a:gd name="connsiteY2" fmla="*/ 378144 h 507568"/>
                      <a:gd name="connsiteX3" fmla="*/ 205066 w 430170"/>
                      <a:gd name="connsiteY3" fmla="*/ 467065 h 507568"/>
                      <a:gd name="connsiteX4" fmla="*/ 257072 w 430170"/>
                      <a:gd name="connsiteY4" fmla="*/ 6413 h 507568"/>
                      <a:gd name="connsiteX5" fmla="*/ 178753 w 430170"/>
                      <a:gd name="connsiteY5" fmla="*/ 130186 h 507568"/>
                      <a:gd name="connsiteX0" fmla="*/ 178753 w 419885"/>
                      <a:gd name="connsiteY0" fmla="*/ 130186 h 507568"/>
                      <a:gd name="connsiteX1" fmla="*/ 208295 w 419885"/>
                      <a:gd name="connsiteY1" fmla="*/ 370112 h 507568"/>
                      <a:gd name="connsiteX2" fmla="*/ 124051 w 419885"/>
                      <a:gd name="connsiteY2" fmla="*/ 378144 h 507568"/>
                      <a:gd name="connsiteX3" fmla="*/ 205066 w 419885"/>
                      <a:gd name="connsiteY3" fmla="*/ 467065 h 507568"/>
                      <a:gd name="connsiteX4" fmla="*/ 257072 w 419885"/>
                      <a:gd name="connsiteY4" fmla="*/ 6413 h 507568"/>
                      <a:gd name="connsiteX5" fmla="*/ 178753 w 419885"/>
                      <a:gd name="connsiteY5" fmla="*/ 130186 h 507568"/>
                      <a:gd name="connsiteX0" fmla="*/ 178753 w 413808"/>
                      <a:gd name="connsiteY0" fmla="*/ 130186 h 507568"/>
                      <a:gd name="connsiteX1" fmla="*/ 208295 w 413808"/>
                      <a:gd name="connsiteY1" fmla="*/ 370112 h 507568"/>
                      <a:gd name="connsiteX2" fmla="*/ 124051 w 413808"/>
                      <a:gd name="connsiteY2" fmla="*/ 378144 h 507568"/>
                      <a:gd name="connsiteX3" fmla="*/ 205066 w 413808"/>
                      <a:gd name="connsiteY3" fmla="*/ 467065 h 507568"/>
                      <a:gd name="connsiteX4" fmla="*/ 257072 w 413808"/>
                      <a:gd name="connsiteY4" fmla="*/ 6413 h 507568"/>
                      <a:gd name="connsiteX5" fmla="*/ 178753 w 413808"/>
                      <a:gd name="connsiteY5" fmla="*/ 130186 h 507568"/>
                      <a:gd name="connsiteX0" fmla="*/ 199224 w 434279"/>
                      <a:gd name="connsiteY0" fmla="*/ 130186 h 514984"/>
                      <a:gd name="connsiteX1" fmla="*/ 228766 w 434279"/>
                      <a:gd name="connsiteY1" fmla="*/ 370112 h 514984"/>
                      <a:gd name="connsiteX2" fmla="*/ 144522 w 434279"/>
                      <a:gd name="connsiteY2" fmla="*/ 378144 h 514984"/>
                      <a:gd name="connsiteX3" fmla="*/ 225537 w 434279"/>
                      <a:gd name="connsiteY3" fmla="*/ 467065 h 514984"/>
                      <a:gd name="connsiteX4" fmla="*/ 277543 w 434279"/>
                      <a:gd name="connsiteY4" fmla="*/ 6413 h 514984"/>
                      <a:gd name="connsiteX5" fmla="*/ 199224 w 434279"/>
                      <a:gd name="connsiteY5" fmla="*/ 130186 h 514984"/>
                      <a:gd name="connsiteX0" fmla="*/ 179305 w 425253"/>
                      <a:gd name="connsiteY0" fmla="*/ 130186 h 509876"/>
                      <a:gd name="connsiteX1" fmla="*/ 208847 w 425253"/>
                      <a:gd name="connsiteY1" fmla="*/ 370112 h 509876"/>
                      <a:gd name="connsiteX2" fmla="*/ 124603 w 425253"/>
                      <a:gd name="connsiteY2" fmla="*/ 378144 h 509876"/>
                      <a:gd name="connsiteX3" fmla="*/ 243810 w 425253"/>
                      <a:gd name="connsiteY3" fmla="*/ 461255 h 509876"/>
                      <a:gd name="connsiteX4" fmla="*/ 257624 w 425253"/>
                      <a:gd name="connsiteY4" fmla="*/ 6413 h 509876"/>
                      <a:gd name="connsiteX5" fmla="*/ 179305 w 425253"/>
                      <a:gd name="connsiteY5" fmla="*/ 130186 h 509876"/>
                      <a:gd name="connsiteX0" fmla="*/ 179305 w 414064"/>
                      <a:gd name="connsiteY0" fmla="*/ 130186 h 509876"/>
                      <a:gd name="connsiteX1" fmla="*/ 208847 w 414064"/>
                      <a:gd name="connsiteY1" fmla="*/ 370112 h 509876"/>
                      <a:gd name="connsiteX2" fmla="*/ 124603 w 414064"/>
                      <a:gd name="connsiteY2" fmla="*/ 378144 h 509876"/>
                      <a:gd name="connsiteX3" fmla="*/ 243810 w 414064"/>
                      <a:gd name="connsiteY3" fmla="*/ 461255 h 509876"/>
                      <a:gd name="connsiteX4" fmla="*/ 257624 w 414064"/>
                      <a:gd name="connsiteY4" fmla="*/ 6413 h 509876"/>
                      <a:gd name="connsiteX5" fmla="*/ 179305 w 414064"/>
                      <a:gd name="connsiteY5" fmla="*/ 130186 h 509876"/>
                      <a:gd name="connsiteX0" fmla="*/ 179305 w 409086"/>
                      <a:gd name="connsiteY0" fmla="*/ 130186 h 509876"/>
                      <a:gd name="connsiteX1" fmla="*/ 208847 w 409086"/>
                      <a:gd name="connsiteY1" fmla="*/ 370112 h 509876"/>
                      <a:gd name="connsiteX2" fmla="*/ 124603 w 409086"/>
                      <a:gd name="connsiteY2" fmla="*/ 378144 h 509876"/>
                      <a:gd name="connsiteX3" fmla="*/ 243810 w 409086"/>
                      <a:gd name="connsiteY3" fmla="*/ 461255 h 509876"/>
                      <a:gd name="connsiteX4" fmla="*/ 257624 w 409086"/>
                      <a:gd name="connsiteY4" fmla="*/ 6413 h 509876"/>
                      <a:gd name="connsiteX5" fmla="*/ 179305 w 409086"/>
                      <a:gd name="connsiteY5" fmla="*/ 130186 h 509876"/>
                      <a:gd name="connsiteX0" fmla="*/ 179305 w 409086"/>
                      <a:gd name="connsiteY0" fmla="*/ 135278 h 514968"/>
                      <a:gd name="connsiteX1" fmla="*/ 208847 w 409086"/>
                      <a:gd name="connsiteY1" fmla="*/ 375204 h 514968"/>
                      <a:gd name="connsiteX2" fmla="*/ 124603 w 409086"/>
                      <a:gd name="connsiteY2" fmla="*/ 383236 h 514968"/>
                      <a:gd name="connsiteX3" fmla="*/ 243810 w 409086"/>
                      <a:gd name="connsiteY3" fmla="*/ 466347 h 514968"/>
                      <a:gd name="connsiteX4" fmla="*/ 257624 w 409086"/>
                      <a:gd name="connsiteY4" fmla="*/ 11505 h 514968"/>
                      <a:gd name="connsiteX5" fmla="*/ 179305 w 409086"/>
                      <a:gd name="connsiteY5" fmla="*/ 135278 h 514968"/>
                      <a:gd name="connsiteX0" fmla="*/ 171780 w 405935"/>
                      <a:gd name="connsiteY0" fmla="*/ 135278 h 501648"/>
                      <a:gd name="connsiteX1" fmla="*/ 201322 w 405935"/>
                      <a:gd name="connsiteY1" fmla="*/ 375204 h 501648"/>
                      <a:gd name="connsiteX2" fmla="*/ 117078 w 405935"/>
                      <a:gd name="connsiteY2" fmla="*/ 383236 h 501648"/>
                      <a:gd name="connsiteX3" fmla="*/ 251937 w 405935"/>
                      <a:gd name="connsiteY3" fmla="*/ 451079 h 501648"/>
                      <a:gd name="connsiteX4" fmla="*/ 250099 w 405935"/>
                      <a:gd name="connsiteY4" fmla="*/ 11505 h 501648"/>
                      <a:gd name="connsiteX5" fmla="*/ 171780 w 405935"/>
                      <a:gd name="connsiteY5" fmla="*/ 135278 h 501648"/>
                      <a:gd name="connsiteX0" fmla="*/ 171780 w 387155"/>
                      <a:gd name="connsiteY0" fmla="*/ 135278 h 501648"/>
                      <a:gd name="connsiteX1" fmla="*/ 201322 w 387155"/>
                      <a:gd name="connsiteY1" fmla="*/ 375204 h 501648"/>
                      <a:gd name="connsiteX2" fmla="*/ 117078 w 387155"/>
                      <a:gd name="connsiteY2" fmla="*/ 383236 h 501648"/>
                      <a:gd name="connsiteX3" fmla="*/ 251937 w 387155"/>
                      <a:gd name="connsiteY3" fmla="*/ 451079 h 501648"/>
                      <a:gd name="connsiteX4" fmla="*/ 250099 w 387155"/>
                      <a:gd name="connsiteY4" fmla="*/ 11505 h 501648"/>
                      <a:gd name="connsiteX5" fmla="*/ 171780 w 387155"/>
                      <a:gd name="connsiteY5" fmla="*/ 135278 h 501648"/>
                      <a:gd name="connsiteX0" fmla="*/ 171780 w 387155"/>
                      <a:gd name="connsiteY0" fmla="*/ 135278 h 501648"/>
                      <a:gd name="connsiteX1" fmla="*/ 201322 w 387155"/>
                      <a:gd name="connsiteY1" fmla="*/ 375204 h 501648"/>
                      <a:gd name="connsiteX2" fmla="*/ 117078 w 387155"/>
                      <a:gd name="connsiteY2" fmla="*/ 383236 h 501648"/>
                      <a:gd name="connsiteX3" fmla="*/ 251937 w 387155"/>
                      <a:gd name="connsiteY3" fmla="*/ 451079 h 501648"/>
                      <a:gd name="connsiteX4" fmla="*/ 250099 w 387155"/>
                      <a:gd name="connsiteY4" fmla="*/ 11505 h 501648"/>
                      <a:gd name="connsiteX5" fmla="*/ 171780 w 387155"/>
                      <a:gd name="connsiteY5" fmla="*/ 135278 h 501648"/>
                      <a:gd name="connsiteX0" fmla="*/ 171780 w 382554"/>
                      <a:gd name="connsiteY0" fmla="*/ 135278 h 501648"/>
                      <a:gd name="connsiteX1" fmla="*/ 201322 w 382554"/>
                      <a:gd name="connsiteY1" fmla="*/ 375204 h 501648"/>
                      <a:gd name="connsiteX2" fmla="*/ 117078 w 382554"/>
                      <a:gd name="connsiteY2" fmla="*/ 383236 h 501648"/>
                      <a:gd name="connsiteX3" fmla="*/ 251937 w 382554"/>
                      <a:gd name="connsiteY3" fmla="*/ 451079 h 501648"/>
                      <a:gd name="connsiteX4" fmla="*/ 250099 w 382554"/>
                      <a:gd name="connsiteY4" fmla="*/ 11505 h 501648"/>
                      <a:gd name="connsiteX5" fmla="*/ 171780 w 382554"/>
                      <a:gd name="connsiteY5" fmla="*/ 135278 h 501648"/>
                      <a:gd name="connsiteX0" fmla="*/ 171780 w 387623"/>
                      <a:gd name="connsiteY0" fmla="*/ 135278 h 501648"/>
                      <a:gd name="connsiteX1" fmla="*/ 201322 w 387623"/>
                      <a:gd name="connsiteY1" fmla="*/ 375204 h 501648"/>
                      <a:gd name="connsiteX2" fmla="*/ 117078 w 387623"/>
                      <a:gd name="connsiteY2" fmla="*/ 383236 h 501648"/>
                      <a:gd name="connsiteX3" fmla="*/ 251937 w 387623"/>
                      <a:gd name="connsiteY3" fmla="*/ 451079 h 501648"/>
                      <a:gd name="connsiteX4" fmla="*/ 250099 w 387623"/>
                      <a:gd name="connsiteY4" fmla="*/ 11505 h 501648"/>
                      <a:gd name="connsiteX5" fmla="*/ 171780 w 387623"/>
                      <a:gd name="connsiteY5" fmla="*/ 135278 h 501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623" h="501648">
                        <a:moveTo>
                          <a:pt x="171780" y="135278"/>
                        </a:moveTo>
                        <a:cubicBezTo>
                          <a:pt x="264162" y="261363"/>
                          <a:pt x="327062" y="334516"/>
                          <a:pt x="201322" y="375204"/>
                        </a:cubicBezTo>
                        <a:cubicBezTo>
                          <a:pt x="177148" y="337480"/>
                          <a:pt x="47820" y="273742"/>
                          <a:pt x="117078" y="383236"/>
                        </a:cubicBezTo>
                        <a:cubicBezTo>
                          <a:pt x="-13921" y="332789"/>
                          <a:pt x="-108237" y="612037"/>
                          <a:pt x="251937" y="451079"/>
                        </a:cubicBezTo>
                        <a:cubicBezTo>
                          <a:pt x="309090" y="425378"/>
                          <a:pt x="527400" y="394702"/>
                          <a:pt x="250099" y="11505"/>
                        </a:cubicBezTo>
                        <a:cubicBezTo>
                          <a:pt x="175936" y="-29894"/>
                          <a:pt x="90919" y="47167"/>
                          <a:pt x="171780" y="135278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9" name="楕円 48"/>
                  <p:cNvSpPr/>
                  <p:nvPr/>
                </p:nvSpPr>
                <p:spPr>
                  <a:xfrm>
                    <a:off x="2960541" y="4583232"/>
                    <a:ext cx="1979644" cy="501018"/>
                  </a:xfrm>
                  <a:prstGeom prst="ellipse">
                    <a:avLst/>
                  </a:prstGeom>
                  <a:solidFill>
                    <a:srgbClr val="CCC1B7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0" name="フリーフォーム 49"/>
                  <p:cNvSpPr/>
                  <p:nvPr/>
                </p:nvSpPr>
                <p:spPr>
                  <a:xfrm>
                    <a:off x="3235883" y="3745418"/>
                    <a:ext cx="1432124" cy="1449673"/>
                  </a:xfrm>
                  <a:custGeom>
                    <a:avLst/>
                    <a:gdLst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09575 w 535305"/>
                      <a:gd name="connsiteY3" fmla="*/ 0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71730"/>
                      <a:gd name="connsiteX1" fmla="*/ 0 w 535305"/>
                      <a:gd name="connsiteY1" fmla="*/ 697230 h 771730"/>
                      <a:gd name="connsiteX2" fmla="*/ 535305 w 535305"/>
                      <a:gd name="connsiteY2" fmla="*/ 723900 h 771730"/>
                      <a:gd name="connsiteX3" fmla="*/ 409575 w 535305"/>
                      <a:gd name="connsiteY3" fmla="*/ 0 h 771730"/>
                      <a:gd name="connsiteX4" fmla="*/ 194310 w 535305"/>
                      <a:gd name="connsiteY4" fmla="*/ 0 h 771730"/>
                      <a:gd name="connsiteX0" fmla="*/ 194310 w 535305"/>
                      <a:gd name="connsiteY0" fmla="*/ 0 h 790776"/>
                      <a:gd name="connsiteX1" fmla="*/ 0 w 535305"/>
                      <a:gd name="connsiteY1" fmla="*/ 697230 h 790776"/>
                      <a:gd name="connsiteX2" fmla="*/ 535305 w 535305"/>
                      <a:gd name="connsiteY2" fmla="*/ 723900 h 790776"/>
                      <a:gd name="connsiteX3" fmla="*/ 409575 w 535305"/>
                      <a:gd name="connsiteY3" fmla="*/ 0 h 790776"/>
                      <a:gd name="connsiteX4" fmla="*/ 194310 w 535305"/>
                      <a:gd name="connsiteY4" fmla="*/ 0 h 790776"/>
                      <a:gd name="connsiteX0" fmla="*/ 194310 w 535305"/>
                      <a:gd name="connsiteY0" fmla="*/ 0 h 767814"/>
                      <a:gd name="connsiteX1" fmla="*/ 0 w 535305"/>
                      <a:gd name="connsiteY1" fmla="*/ 697230 h 767814"/>
                      <a:gd name="connsiteX2" fmla="*/ 535305 w 535305"/>
                      <a:gd name="connsiteY2" fmla="*/ 723900 h 767814"/>
                      <a:gd name="connsiteX3" fmla="*/ 409575 w 535305"/>
                      <a:gd name="connsiteY3" fmla="*/ 0 h 767814"/>
                      <a:gd name="connsiteX4" fmla="*/ 194310 w 535305"/>
                      <a:gd name="connsiteY4" fmla="*/ 0 h 767814"/>
                      <a:gd name="connsiteX0" fmla="*/ 194310 w 535305"/>
                      <a:gd name="connsiteY0" fmla="*/ 0 h 780884"/>
                      <a:gd name="connsiteX1" fmla="*/ 0 w 535305"/>
                      <a:gd name="connsiteY1" fmla="*/ 697230 h 780884"/>
                      <a:gd name="connsiteX2" fmla="*/ 535305 w 535305"/>
                      <a:gd name="connsiteY2" fmla="*/ 723900 h 780884"/>
                      <a:gd name="connsiteX3" fmla="*/ 409575 w 535305"/>
                      <a:gd name="connsiteY3" fmla="*/ 0 h 780884"/>
                      <a:gd name="connsiteX4" fmla="*/ 194310 w 535305"/>
                      <a:gd name="connsiteY4" fmla="*/ 0 h 780884"/>
                      <a:gd name="connsiteX0" fmla="*/ 194310 w 547448"/>
                      <a:gd name="connsiteY0" fmla="*/ 0 h 780884"/>
                      <a:gd name="connsiteX1" fmla="*/ 0 w 547448"/>
                      <a:gd name="connsiteY1" fmla="*/ 697230 h 780884"/>
                      <a:gd name="connsiteX2" fmla="*/ 535305 w 547448"/>
                      <a:gd name="connsiteY2" fmla="*/ 723900 h 780884"/>
                      <a:gd name="connsiteX3" fmla="*/ 409575 w 547448"/>
                      <a:gd name="connsiteY3" fmla="*/ 0 h 780884"/>
                      <a:gd name="connsiteX4" fmla="*/ 194310 w 547448"/>
                      <a:gd name="connsiteY4" fmla="*/ 0 h 780884"/>
                      <a:gd name="connsiteX0" fmla="*/ 199876 w 553014"/>
                      <a:gd name="connsiteY0" fmla="*/ 0 h 780884"/>
                      <a:gd name="connsiteX1" fmla="*/ 5566 w 553014"/>
                      <a:gd name="connsiteY1" fmla="*/ 697230 h 780884"/>
                      <a:gd name="connsiteX2" fmla="*/ 540871 w 553014"/>
                      <a:gd name="connsiteY2" fmla="*/ 723900 h 780884"/>
                      <a:gd name="connsiteX3" fmla="*/ 415141 w 553014"/>
                      <a:gd name="connsiteY3" fmla="*/ 0 h 780884"/>
                      <a:gd name="connsiteX4" fmla="*/ 199876 w 553014"/>
                      <a:gd name="connsiteY4" fmla="*/ 0 h 780884"/>
                      <a:gd name="connsiteX0" fmla="*/ 199876 w 555382"/>
                      <a:gd name="connsiteY0" fmla="*/ 4959 h 785843"/>
                      <a:gd name="connsiteX1" fmla="*/ 5566 w 555382"/>
                      <a:gd name="connsiteY1" fmla="*/ 702189 h 785843"/>
                      <a:gd name="connsiteX2" fmla="*/ 540871 w 555382"/>
                      <a:gd name="connsiteY2" fmla="*/ 728859 h 785843"/>
                      <a:gd name="connsiteX3" fmla="*/ 444516 w 555382"/>
                      <a:gd name="connsiteY3" fmla="*/ 0 h 785843"/>
                      <a:gd name="connsiteX4" fmla="*/ 199876 w 555382"/>
                      <a:gd name="connsiteY4" fmla="*/ 4959 h 785843"/>
                      <a:gd name="connsiteX0" fmla="*/ 169294 w 556434"/>
                      <a:gd name="connsiteY0" fmla="*/ 2479 h 785843"/>
                      <a:gd name="connsiteX1" fmla="*/ 6618 w 556434"/>
                      <a:gd name="connsiteY1" fmla="*/ 702189 h 785843"/>
                      <a:gd name="connsiteX2" fmla="*/ 541923 w 556434"/>
                      <a:gd name="connsiteY2" fmla="*/ 728859 h 785843"/>
                      <a:gd name="connsiteX3" fmla="*/ 445568 w 556434"/>
                      <a:gd name="connsiteY3" fmla="*/ 0 h 785843"/>
                      <a:gd name="connsiteX4" fmla="*/ 169294 w 556434"/>
                      <a:gd name="connsiteY4" fmla="*/ 2479 h 785843"/>
                      <a:gd name="connsiteX0" fmla="*/ 151297 w 557267"/>
                      <a:gd name="connsiteY0" fmla="*/ 111999 h 785843"/>
                      <a:gd name="connsiteX1" fmla="*/ 7451 w 557267"/>
                      <a:gd name="connsiteY1" fmla="*/ 702189 h 785843"/>
                      <a:gd name="connsiteX2" fmla="*/ 542756 w 557267"/>
                      <a:gd name="connsiteY2" fmla="*/ 728859 h 785843"/>
                      <a:gd name="connsiteX3" fmla="*/ 446401 w 557267"/>
                      <a:gd name="connsiteY3" fmla="*/ 0 h 785843"/>
                      <a:gd name="connsiteX4" fmla="*/ 151297 w 557267"/>
                      <a:gd name="connsiteY4" fmla="*/ 111999 h 785843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90174 w 564585"/>
                      <a:gd name="connsiteY0" fmla="*/ 209121 h 682522"/>
                      <a:gd name="connsiteX1" fmla="*/ 13174 w 564585"/>
                      <a:gd name="connsiteY1" fmla="*/ 598868 h 682522"/>
                      <a:gd name="connsiteX2" fmla="*/ 548479 w 564585"/>
                      <a:gd name="connsiteY2" fmla="*/ 625538 h 682522"/>
                      <a:gd name="connsiteX3" fmla="*/ 467188 w 564585"/>
                      <a:gd name="connsiteY3" fmla="*/ 0 h 682522"/>
                      <a:gd name="connsiteX4" fmla="*/ 90174 w 564585"/>
                      <a:gd name="connsiteY4" fmla="*/ 209121 h 682522"/>
                      <a:gd name="connsiteX0" fmla="*/ 90174 w 569927"/>
                      <a:gd name="connsiteY0" fmla="*/ 11777 h 485178"/>
                      <a:gd name="connsiteX1" fmla="*/ 13174 w 569927"/>
                      <a:gd name="connsiteY1" fmla="*/ 401524 h 485178"/>
                      <a:gd name="connsiteX2" fmla="*/ 548479 w 569927"/>
                      <a:gd name="connsiteY2" fmla="*/ 428194 h 485178"/>
                      <a:gd name="connsiteX3" fmla="*/ 502023 w 569927"/>
                      <a:gd name="connsiteY3" fmla="*/ 0 h 485178"/>
                      <a:gd name="connsiteX4" fmla="*/ 90174 w 569927"/>
                      <a:gd name="connsiteY4" fmla="*/ 11777 h 485178"/>
                      <a:gd name="connsiteX0" fmla="*/ 90174 w 569927"/>
                      <a:gd name="connsiteY0" fmla="*/ 11777 h 485178"/>
                      <a:gd name="connsiteX1" fmla="*/ 13174 w 569927"/>
                      <a:gd name="connsiteY1" fmla="*/ 401524 h 485178"/>
                      <a:gd name="connsiteX2" fmla="*/ 548479 w 569927"/>
                      <a:gd name="connsiteY2" fmla="*/ 428194 h 485178"/>
                      <a:gd name="connsiteX3" fmla="*/ 502023 w 569927"/>
                      <a:gd name="connsiteY3" fmla="*/ 0 h 485178"/>
                      <a:gd name="connsiteX4" fmla="*/ 90174 w 569927"/>
                      <a:gd name="connsiteY4" fmla="*/ 11777 h 485178"/>
                      <a:gd name="connsiteX0" fmla="*/ 90174 w 569927"/>
                      <a:gd name="connsiteY0" fmla="*/ 0 h 486833"/>
                      <a:gd name="connsiteX1" fmla="*/ 13174 w 569927"/>
                      <a:gd name="connsiteY1" fmla="*/ 403179 h 486833"/>
                      <a:gd name="connsiteX2" fmla="*/ 548479 w 569927"/>
                      <a:gd name="connsiteY2" fmla="*/ 429849 h 486833"/>
                      <a:gd name="connsiteX3" fmla="*/ 502023 w 569927"/>
                      <a:gd name="connsiteY3" fmla="*/ 1655 h 486833"/>
                      <a:gd name="connsiteX4" fmla="*/ 90174 w 569927"/>
                      <a:gd name="connsiteY4" fmla="*/ 0 h 486833"/>
                      <a:gd name="connsiteX0" fmla="*/ 90174 w 569927"/>
                      <a:gd name="connsiteY0" fmla="*/ 0 h 486833"/>
                      <a:gd name="connsiteX1" fmla="*/ 13174 w 569927"/>
                      <a:gd name="connsiteY1" fmla="*/ 403179 h 486833"/>
                      <a:gd name="connsiteX2" fmla="*/ 548479 w 569927"/>
                      <a:gd name="connsiteY2" fmla="*/ 429849 h 486833"/>
                      <a:gd name="connsiteX3" fmla="*/ 502023 w 569927"/>
                      <a:gd name="connsiteY3" fmla="*/ 1655 h 486833"/>
                      <a:gd name="connsiteX4" fmla="*/ 90174 w 569927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80707 w 546647"/>
                      <a:gd name="connsiteY0" fmla="*/ 0 h 483478"/>
                      <a:gd name="connsiteX1" fmla="*/ 15005 w 546647"/>
                      <a:gd name="connsiteY1" fmla="*/ 394655 h 483478"/>
                      <a:gd name="connsiteX2" fmla="*/ 539012 w 546647"/>
                      <a:gd name="connsiteY2" fmla="*/ 429849 h 483478"/>
                      <a:gd name="connsiteX3" fmla="*/ 492556 w 546647"/>
                      <a:gd name="connsiteY3" fmla="*/ 1655 h 483478"/>
                      <a:gd name="connsiteX4" fmla="*/ 80707 w 546647"/>
                      <a:gd name="connsiteY4" fmla="*/ 0 h 483478"/>
                      <a:gd name="connsiteX0" fmla="*/ 80707 w 532717"/>
                      <a:gd name="connsiteY0" fmla="*/ 0 h 472990"/>
                      <a:gd name="connsiteX1" fmla="*/ 15005 w 532717"/>
                      <a:gd name="connsiteY1" fmla="*/ 394655 h 472990"/>
                      <a:gd name="connsiteX2" fmla="*/ 521359 w 532717"/>
                      <a:gd name="connsiteY2" fmla="*/ 412026 h 472990"/>
                      <a:gd name="connsiteX3" fmla="*/ 492556 w 532717"/>
                      <a:gd name="connsiteY3" fmla="*/ 1655 h 472990"/>
                      <a:gd name="connsiteX4" fmla="*/ 80707 w 532717"/>
                      <a:gd name="connsiteY4" fmla="*/ 0 h 472990"/>
                      <a:gd name="connsiteX0" fmla="*/ 80707 w 534777"/>
                      <a:gd name="connsiteY0" fmla="*/ 0 h 465661"/>
                      <a:gd name="connsiteX1" fmla="*/ 15005 w 534777"/>
                      <a:gd name="connsiteY1" fmla="*/ 394655 h 465661"/>
                      <a:gd name="connsiteX2" fmla="*/ 524184 w 534777"/>
                      <a:gd name="connsiteY2" fmla="*/ 398078 h 465661"/>
                      <a:gd name="connsiteX3" fmla="*/ 492556 w 534777"/>
                      <a:gd name="connsiteY3" fmla="*/ 1655 h 465661"/>
                      <a:gd name="connsiteX4" fmla="*/ 80707 w 534777"/>
                      <a:gd name="connsiteY4" fmla="*/ 0 h 465661"/>
                      <a:gd name="connsiteX0" fmla="*/ 80707 w 534777"/>
                      <a:gd name="connsiteY0" fmla="*/ 0 h 458097"/>
                      <a:gd name="connsiteX1" fmla="*/ 15005 w 534777"/>
                      <a:gd name="connsiteY1" fmla="*/ 394655 h 458097"/>
                      <a:gd name="connsiteX2" fmla="*/ 524184 w 534777"/>
                      <a:gd name="connsiteY2" fmla="*/ 398078 h 458097"/>
                      <a:gd name="connsiteX3" fmla="*/ 492556 w 534777"/>
                      <a:gd name="connsiteY3" fmla="*/ 1655 h 458097"/>
                      <a:gd name="connsiteX4" fmla="*/ 80707 w 534777"/>
                      <a:gd name="connsiteY4" fmla="*/ 0 h 458097"/>
                      <a:gd name="connsiteX0" fmla="*/ 80707 w 535834"/>
                      <a:gd name="connsiteY0" fmla="*/ 0 h 456053"/>
                      <a:gd name="connsiteX1" fmla="*/ 15005 w 535834"/>
                      <a:gd name="connsiteY1" fmla="*/ 394655 h 456053"/>
                      <a:gd name="connsiteX2" fmla="*/ 525596 w 535834"/>
                      <a:gd name="connsiteY2" fmla="*/ 393429 h 456053"/>
                      <a:gd name="connsiteX3" fmla="*/ 492556 w 535834"/>
                      <a:gd name="connsiteY3" fmla="*/ 1655 h 456053"/>
                      <a:gd name="connsiteX4" fmla="*/ 80707 w 535834"/>
                      <a:gd name="connsiteY4" fmla="*/ 0 h 456053"/>
                      <a:gd name="connsiteX0" fmla="*/ 80707 w 537453"/>
                      <a:gd name="connsiteY0" fmla="*/ 0 h 455392"/>
                      <a:gd name="connsiteX1" fmla="*/ 15005 w 537453"/>
                      <a:gd name="connsiteY1" fmla="*/ 394655 h 455392"/>
                      <a:gd name="connsiteX2" fmla="*/ 527714 w 537453"/>
                      <a:gd name="connsiteY2" fmla="*/ 391879 h 455392"/>
                      <a:gd name="connsiteX3" fmla="*/ 492556 w 537453"/>
                      <a:gd name="connsiteY3" fmla="*/ 1655 h 455392"/>
                      <a:gd name="connsiteX4" fmla="*/ 80707 w 537453"/>
                      <a:gd name="connsiteY4" fmla="*/ 0 h 455392"/>
                      <a:gd name="connsiteX0" fmla="*/ 80707 w 533398"/>
                      <a:gd name="connsiteY0" fmla="*/ 0 h 455392"/>
                      <a:gd name="connsiteX1" fmla="*/ 15005 w 533398"/>
                      <a:gd name="connsiteY1" fmla="*/ 394655 h 455392"/>
                      <a:gd name="connsiteX2" fmla="*/ 527714 w 533398"/>
                      <a:gd name="connsiteY2" fmla="*/ 391879 h 455392"/>
                      <a:gd name="connsiteX3" fmla="*/ 492556 w 533398"/>
                      <a:gd name="connsiteY3" fmla="*/ 1655 h 455392"/>
                      <a:gd name="connsiteX4" fmla="*/ 80707 w 533398"/>
                      <a:gd name="connsiteY4" fmla="*/ 0 h 455392"/>
                      <a:gd name="connsiteX0" fmla="*/ 80707 w 533398"/>
                      <a:gd name="connsiteY0" fmla="*/ 48614 h 504006"/>
                      <a:gd name="connsiteX1" fmla="*/ 15005 w 533398"/>
                      <a:gd name="connsiteY1" fmla="*/ 443269 h 504006"/>
                      <a:gd name="connsiteX2" fmla="*/ 527714 w 533398"/>
                      <a:gd name="connsiteY2" fmla="*/ 440493 h 504006"/>
                      <a:gd name="connsiteX3" fmla="*/ 492556 w 533398"/>
                      <a:gd name="connsiteY3" fmla="*/ 50269 h 504006"/>
                      <a:gd name="connsiteX4" fmla="*/ 80707 w 533398"/>
                      <a:gd name="connsiteY4" fmla="*/ 48614 h 504006"/>
                      <a:gd name="connsiteX0" fmla="*/ 80707 w 533398"/>
                      <a:gd name="connsiteY0" fmla="*/ 75288 h 530680"/>
                      <a:gd name="connsiteX1" fmla="*/ 15005 w 533398"/>
                      <a:gd name="connsiteY1" fmla="*/ 469943 h 530680"/>
                      <a:gd name="connsiteX2" fmla="*/ 527714 w 533398"/>
                      <a:gd name="connsiteY2" fmla="*/ 467167 h 530680"/>
                      <a:gd name="connsiteX3" fmla="*/ 492556 w 533398"/>
                      <a:gd name="connsiteY3" fmla="*/ 76943 h 530680"/>
                      <a:gd name="connsiteX4" fmla="*/ 80707 w 533398"/>
                      <a:gd name="connsiteY4" fmla="*/ 75288 h 530680"/>
                      <a:gd name="connsiteX0" fmla="*/ 80707 w 533398"/>
                      <a:gd name="connsiteY0" fmla="*/ 64600 h 519992"/>
                      <a:gd name="connsiteX1" fmla="*/ 15005 w 533398"/>
                      <a:gd name="connsiteY1" fmla="*/ 459255 h 519992"/>
                      <a:gd name="connsiteX2" fmla="*/ 527714 w 533398"/>
                      <a:gd name="connsiteY2" fmla="*/ 456479 h 519992"/>
                      <a:gd name="connsiteX3" fmla="*/ 492556 w 533398"/>
                      <a:gd name="connsiteY3" fmla="*/ 66255 h 519992"/>
                      <a:gd name="connsiteX4" fmla="*/ 80707 w 533398"/>
                      <a:gd name="connsiteY4" fmla="*/ 64600 h 519992"/>
                      <a:gd name="connsiteX0" fmla="*/ 80707 w 533398"/>
                      <a:gd name="connsiteY0" fmla="*/ 66593 h 521985"/>
                      <a:gd name="connsiteX1" fmla="*/ 15005 w 533398"/>
                      <a:gd name="connsiteY1" fmla="*/ 461248 h 521985"/>
                      <a:gd name="connsiteX2" fmla="*/ 527714 w 533398"/>
                      <a:gd name="connsiteY2" fmla="*/ 458472 h 521985"/>
                      <a:gd name="connsiteX3" fmla="*/ 492556 w 533398"/>
                      <a:gd name="connsiteY3" fmla="*/ 68248 h 521985"/>
                      <a:gd name="connsiteX4" fmla="*/ 80707 w 533398"/>
                      <a:gd name="connsiteY4" fmla="*/ 66593 h 521985"/>
                      <a:gd name="connsiteX0" fmla="*/ 80707 w 533398"/>
                      <a:gd name="connsiteY0" fmla="*/ 69869 h 525261"/>
                      <a:gd name="connsiteX1" fmla="*/ 15005 w 533398"/>
                      <a:gd name="connsiteY1" fmla="*/ 464524 h 525261"/>
                      <a:gd name="connsiteX2" fmla="*/ 527714 w 533398"/>
                      <a:gd name="connsiteY2" fmla="*/ 461748 h 525261"/>
                      <a:gd name="connsiteX3" fmla="*/ 492556 w 533398"/>
                      <a:gd name="connsiteY3" fmla="*/ 71524 h 525261"/>
                      <a:gd name="connsiteX4" fmla="*/ 80707 w 533398"/>
                      <a:gd name="connsiteY4" fmla="*/ 69869 h 525261"/>
                      <a:gd name="connsiteX0" fmla="*/ 80707 w 529954"/>
                      <a:gd name="connsiteY0" fmla="*/ 239653 h 695045"/>
                      <a:gd name="connsiteX1" fmla="*/ 15005 w 529954"/>
                      <a:gd name="connsiteY1" fmla="*/ 634308 h 695045"/>
                      <a:gd name="connsiteX2" fmla="*/ 527714 w 529954"/>
                      <a:gd name="connsiteY2" fmla="*/ 631532 h 695045"/>
                      <a:gd name="connsiteX3" fmla="*/ 458662 w 529954"/>
                      <a:gd name="connsiteY3" fmla="*/ 32082 h 695045"/>
                      <a:gd name="connsiteX4" fmla="*/ 80707 w 529954"/>
                      <a:gd name="connsiteY4" fmla="*/ 239653 h 695045"/>
                      <a:gd name="connsiteX0" fmla="*/ 128261 w 523843"/>
                      <a:gd name="connsiteY0" fmla="*/ 78763 h 729432"/>
                      <a:gd name="connsiteX1" fmla="*/ 8894 w 523843"/>
                      <a:gd name="connsiteY1" fmla="*/ 668695 h 729432"/>
                      <a:gd name="connsiteX2" fmla="*/ 521603 w 523843"/>
                      <a:gd name="connsiteY2" fmla="*/ 665919 h 729432"/>
                      <a:gd name="connsiteX3" fmla="*/ 452551 w 523843"/>
                      <a:gd name="connsiteY3" fmla="*/ 66469 h 729432"/>
                      <a:gd name="connsiteX4" fmla="*/ 128261 w 523843"/>
                      <a:gd name="connsiteY4" fmla="*/ 78763 h 729432"/>
                      <a:gd name="connsiteX0" fmla="*/ 128261 w 523843"/>
                      <a:gd name="connsiteY0" fmla="*/ 66122 h 716791"/>
                      <a:gd name="connsiteX1" fmla="*/ 8894 w 523843"/>
                      <a:gd name="connsiteY1" fmla="*/ 656054 h 716791"/>
                      <a:gd name="connsiteX2" fmla="*/ 521603 w 523843"/>
                      <a:gd name="connsiteY2" fmla="*/ 653278 h 716791"/>
                      <a:gd name="connsiteX3" fmla="*/ 452551 w 523843"/>
                      <a:gd name="connsiteY3" fmla="*/ 73976 h 716791"/>
                      <a:gd name="connsiteX4" fmla="*/ 128261 w 523843"/>
                      <a:gd name="connsiteY4" fmla="*/ 66122 h 716791"/>
                      <a:gd name="connsiteX0" fmla="*/ 128261 w 523843"/>
                      <a:gd name="connsiteY0" fmla="*/ 66122 h 716791"/>
                      <a:gd name="connsiteX1" fmla="*/ 8894 w 523843"/>
                      <a:gd name="connsiteY1" fmla="*/ 656054 h 716791"/>
                      <a:gd name="connsiteX2" fmla="*/ 521603 w 523843"/>
                      <a:gd name="connsiteY2" fmla="*/ 653278 h 716791"/>
                      <a:gd name="connsiteX3" fmla="*/ 452551 w 523843"/>
                      <a:gd name="connsiteY3" fmla="*/ 73976 h 716791"/>
                      <a:gd name="connsiteX4" fmla="*/ 128261 w 523843"/>
                      <a:gd name="connsiteY4" fmla="*/ 66122 h 716791"/>
                      <a:gd name="connsiteX0" fmla="*/ 98758 w 526821"/>
                      <a:gd name="connsiteY0" fmla="*/ 136788 h 689819"/>
                      <a:gd name="connsiteX1" fmla="*/ 11872 w 526821"/>
                      <a:gd name="connsiteY1" fmla="*/ 629082 h 689819"/>
                      <a:gd name="connsiteX2" fmla="*/ 524581 w 526821"/>
                      <a:gd name="connsiteY2" fmla="*/ 626306 h 689819"/>
                      <a:gd name="connsiteX3" fmla="*/ 455529 w 526821"/>
                      <a:gd name="connsiteY3" fmla="*/ 47004 h 689819"/>
                      <a:gd name="connsiteX4" fmla="*/ 98758 w 526821"/>
                      <a:gd name="connsiteY4" fmla="*/ 136788 h 689819"/>
                      <a:gd name="connsiteX0" fmla="*/ 98758 w 527876"/>
                      <a:gd name="connsiteY0" fmla="*/ 70827 h 623858"/>
                      <a:gd name="connsiteX1" fmla="*/ 11872 w 527876"/>
                      <a:gd name="connsiteY1" fmla="*/ 563121 h 623858"/>
                      <a:gd name="connsiteX2" fmla="*/ 524581 w 527876"/>
                      <a:gd name="connsiteY2" fmla="*/ 560345 h 623858"/>
                      <a:gd name="connsiteX3" fmla="*/ 472476 w 527876"/>
                      <a:gd name="connsiteY3" fmla="*/ 70932 h 623858"/>
                      <a:gd name="connsiteX4" fmla="*/ 98758 w 527876"/>
                      <a:gd name="connsiteY4" fmla="*/ 70827 h 623858"/>
                      <a:gd name="connsiteX0" fmla="*/ 96899 w 528135"/>
                      <a:gd name="connsiteY0" fmla="*/ 74735 h 621567"/>
                      <a:gd name="connsiteX1" fmla="*/ 12131 w 528135"/>
                      <a:gd name="connsiteY1" fmla="*/ 560830 h 621567"/>
                      <a:gd name="connsiteX2" fmla="*/ 524840 w 528135"/>
                      <a:gd name="connsiteY2" fmla="*/ 558054 h 621567"/>
                      <a:gd name="connsiteX3" fmla="*/ 472735 w 528135"/>
                      <a:gd name="connsiteY3" fmla="*/ 68641 h 621567"/>
                      <a:gd name="connsiteX4" fmla="*/ 96899 w 528135"/>
                      <a:gd name="connsiteY4" fmla="*/ 74735 h 621567"/>
                      <a:gd name="connsiteX0" fmla="*/ 96899 w 528135"/>
                      <a:gd name="connsiteY0" fmla="*/ 74508 h 621340"/>
                      <a:gd name="connsiteX1" fmla="*/ 12131 w 528135"/>
                      <a:gd name="connsiteY1" fmla="*/ 560603 h 621340"/>
                      <a:gd name="connsiteX2" fmla="*/ 524840 w 528135"/>
                      <a:gd name="connsiteY2" fmla="*/ 557827 h 621340"/>
                      <a:gd name="connsiteX3" fmla="*/ 472735 w 528135"/>
                      <a:gd name="connsiteY3" fmla="*/ 68414 h 621340"/>
                      <a:gd name="connsiteX4" fmla="*/ 96899 w 528135"/>
                      <a:gd name="connsiteY4" fmla="*/ 74508 h 621340"/>
                      <a:gd name="connsiteX0" fmla="*/ 96899 w 528135"/>
                      <a:gd name="connsiteY0" fmla="*/ 68528 h 615360"/>
                      <a:gd name="connsiteX1" fmla="*/ 12131 w 528135"/>
                      <a:gd name="connsiteY1" fmla="*/ 554623 h 615360"/>
                      <a:gd name="connsiteX2" fmla="*/ 524840 w 528135"/>
                      <a:gd name="connsiteY2" fmla="*/ 551847 h 615360"/>
                      <a:gd name="connsiteX3" fmla="*/ 472735 w 528135"/>
                      <a:gd name="connsiteY3" fmla="*/ 62434 h 615360"/>
                      <a:gd name="connsiteX4" fmla="*/ 96899 w 528135"/>
                      <a:gd name="connsiteY4" fmla="*/ 68528 h 615360"/>
                      <a:gd name="connsiteX0" fmla="*/ 96899 w 528014"/>
                      <a:gd name="connsiteY0" fmla="*/ 71990 h 618822"/>
                      <a:gd name="connsiteX1" fmla="*/ 12131 w 528014"/>
                      <a:gd name="connsiteY1" fmla="*/ 558085 h 618822"/>
                      <a:gd name="connsiteX2" fmla="*/ 524840 w 528014"/>
                      <a:gd name="connsiteY2" fmla="*/ 555309 h 618822"/>
                      <a:gd name="connsiteX3" fmla="*/ 471323 w 528014"/>
                      <a:gd name="connsiteY3" fmla="*/ 60472 h 618822"/>
                      <a:gd name="connsiteX4" fmla="*/ 96899 w 528014"/>
                      <a:gd name="connsiteY4" fmla="*/ 71990 h 618822"/>
                      <a:gd name="connsiteX0" fmla="*/ 96899 w 528014"/>
                      <a:gd name="connsiteY0" fmla="*/ 64994 h 611826"/>
                      <a:gd name="connsiteX1" fmla="*/ 12131 w 528014"/>
                      <a:gd name="connsiteY1" fmla="*/ 551089 h 611826"/>
                      <a:gd name="connsiteX2" fmla="*/ 524840 w 528014"/>
                      <a:gd name="connsiteY2" fmla="*/ 548313 h 611826"/>
                      <a:gd name="connsiteX3" fmla="*/ 471323 w 528014"/>
                      <a:gd name="connsiteY3" fmla="*/ 53476 h 611826"/>
                      <a:gd name="connsiteX4" fmla="*/ 96899 w 528014"/>
                      <a:gd name="connsiteY4" fmla="*/ 64994 h 611826"/>
                      <a:gd name="connsiteX0" fmla="*/ 96899 w 528014"/>
                      <a:gd name="connsiteY0" fmla="*/ 67650 h 614482"/>
                      <a:gd name="connsiteX1" fmla="*/ 12131 w 528014"/>
                      <a:gd name="connsiteY1" fmla="*/ 553745 h 614482"/>
                      <a:gd name="connsiteX2" fmla="*/ 524840 w 528014"/>
                      <a:gd name="connsiteY2" fmla="*/ 550969 h 614482"/>
                      <a:gd name="connsiteX3" fmla="*/ 471323 w 528014"/>
                      <a:gd name="connsiteY3" fmla="*/ 56132 h 614482"/>
                      <a:gd name="connsiteX4" fmla="*/ 96899 w 528014"/>
                      <a:gd name="connsiteY4" fmla="*/ 67650 h 614482"/>
                      <a:gd name="connsiteX0" fmla="*/ 96899 w 528014"/>
                      <a:gd name="connsiteY0" fmla="*/ 73645 h 620477"/>
                      <a:gd name="connsiteX1" fmla="*/ 12131 w 528014"/>
                      <a:gd name="connsiteY1" fmla="*/ 559740 h 620477"/>
                      <a:gd name="connsiteX2" fmla="*/ 524840 w 528014"/>
                      <a:gd name="connsiteY2" fmla="*/ 556964 h 620477"/>
                      <a:gd name="connsiteX3" fmla="*/ 471323 w 528014"/>
                      <a:gd name="connsiteY3" fmla="*/ 62127 h 620477"/>
                      <a:gd name="connsiteX4" fmla="*/ 96899 w 528014"/>
                      <a:gd name="connsiteY4" fmla="*/ 73645 h 620477"/>
                      <a:gd name="connsiteX0" fmla="*/ 96899 w 528014"/>
                      <a:gd name="connsiteY0" fmla="*/ 72401 h 619233"/>
                      <a:gd name="connsiteX1" fmla="*/ 12131 w 528014"/>
                      <a:gd name="connsiteY1" fmla="*/ 558496 h 619233"/>
                      <a:gd name="connsiteX2" fmla="*/ 524840 w 528014"/>
                      <a:gd name="connsiteY2" fmla="*/ 555720 h 619233"/>
                      <a:gd name="connsiteX3" fmla="*/ 471323 w 528014"/>
                      <a:gd name="connsiteY3" fmla="*/ 60883 h 619233"/>
                      <a:gd name="connsiteX4" fmla="*/ 96899 w 528014"/>
                      <a:gd name="connsiteY4" fmla="*/ 72401 h 619233"/>
                      <a:gd name="connsiteX0" fmla="*/ 96899 w 528014"/>
                      <a:gd name="connsiteY0" fmla="*/ 69177 h 616009"/>
                      <a:gd name="connsiteX1" fmla="*/ 12131 w 528014"/>
                      <a:gd name="connsiteY1" fmla="*/ 555272 h 616009"/>
                      <a:gd name="connsiteX2" fmla="*/ 524840 w 528014"/>
                      <a:gd name="connsiteY2" fmla="*/ 552496 h 616009"/>
                      <a:gd name="connsiteX3" fmla="*/ 471323 w 528014"/>
                      <a:gd name="connsiteY3" fmla="*/ 57659 h 616009"/>
                      <a:gd name="connsiteX4" fmla="*/ 96899 w 528014"/>
                      <a:gd name="connsiteY4" fmla="*/ 69177 h 616009"/>
                      <a:gd name="connsiteX0" fmla="*/ 96899 w 528014"/>
                      <a:gd name="connsiteY0" fmla="*/ 70704 h 617536"/>
                      <a:gd name="connsiteX1" fmla="*/ 12131 w 528014"/>
                      <a:gd name="connsiteY1" fmla="*/ 556799 h 617536"/>
                      <a:gd name="connsiteX2" fmla="*/ 524840 w 528014"/>
                      <a:gd name="connsiteY2" fmla="*/ 554023 h 617536"/>
                      <a:gd name="connsiteX3" fmla="*/ 471323 w 528014"/>
                      <a:gd name="connsiteY3" fmla="*/ 59186 h 617536"/>
                      <a:gd name="connsiteX4" fmla="*/ 96899 w 528014"/>
                      <a:gd name="connsiteY4" fmla="*/ 70704 h 617536"/>
                      <a:gd name="connsiteX0" fmla="*/ 96899 w 528014"/>
                      <a:gd name="connsiteY0" fmla="*/ 72262 h 619094"/>
                      <a:gd name="connsiteX1" fmla="*/ 12131 w 528014"/>
                      <a:gd name="connsiteY1" fmla="*/ 558357 h 619094"/>
                      <a:gd name="connsiteX2" fmla="*/ 524840 w 528014"/>
                      <a:gd name="connsiteY2" fmla="*/ 555581 h 619094"/>
                      <a:gd name="connsiteX3" fmla="*/ 471323 w 528014"/>
                      <a:gd name="connsiteY3" fmla="*/ 60744 h 619094"/>
                      <a:gd name="connsiteX4" fmla="*/ 96899 w 528014"/>
                      <a:gd name="connsiteY4" fmla="*/ 72262 h 619094"/>
                      <a:gd name="connsiteX0" fmla="*/ 96899 w 528014"/>
                      <a:gd name="connsiteY0" fmla="*/ 73852 h 620684"/>
                      <a:gd name="connsiteX1" fmla="*/ 12131 w 528014"/>
                      <a:gd name="connsiteY1" fmla="*/ 559947 h 620684"/>
                      <a:gd name="connsiteX2" fmla="*/ 524840 w 528014"/>
                      <a:gd name="connsiteY2" fmla="*/ 557171 h 620684"/>
                      <a:gd name="connsiteX3" fmla="*/ 471323 w 528014"/>
                      <a:gd name="connsiteY3" fmla="*/ 62334 h 620684"/>
                      <a:gd name="connsiteX4" fmla="*/ 96899 w 528014"/>
                      <a:gd name="connsiteY4" fmla="*/ 73852 h 620684"/>
                      <a:gd name="connsiteX0" fmla="*/ 96899 w 529268"/>
                      <a:gd name="connsiteY0" fmla="*/ 52417 h 599249"/>
                      <a:gd name="connsiteX1" fmla="*/ 12131 w 529268"/>
                      <a:gd name="connsiteY1" fmla="*/ 538512 h 599249"/>
                      <a:gd name="connsiteX2" fmla="*/ 524840 w 529268"/>
                      <a:gd name="connsiteY2" fmla="*/ 535736 h 599249"/>
                      <a:gd name="connsiteX3" fmla="*/ 482621 w 529268"/>
                      <a:gd name="connsiteY3" fmla="*/ 87394 h 599249"/>
                      <a:gd name="connsiteX4" fmla="*/ 96899 w 529268"/>
                      <a:gd name="connsiteY4" fmla="*/ 52417 h 599249"/>
                      <a:gd name="connsiteX0" fmla="*/ 87172 w 530839"/>
                      <a:gd name="connsiteY0" fmla="*/ 68059 h 579245"/>
                      <a:gd name="connsiteX1" fmla="*/ 13702 w 530839"/>
                      <a:gd name="connsiteY1" fmla="*/ 518508 h 579245"/>
                      <a:gd name="connsiteX2" fmla="*/ 526411 w 530839"/>
                      <a:gd name="connsiteY2" fmla="*/ 515732 h 579245"/>
                      <a:gd name="connsiteX3" fmla="*/ 484192 w 530839"/>
                      <a:gd name="connsiteY3" fmla="*/ 67390 h 579245"/>
                      <a:gd name="connsiteX4" fmla="*/ 87172 w 530839"/>
                      <a:gd name="connsiteY4" fmla="*/ 68059 h 579245"/>
                      <a:gd name="connsiteX0" fmla="*/ 87172 w 530839"/>
                      <a:gd name="connsiteY0" fmla="*/ 73900 h 585086"/>
                      <a:gd name="connsiteX1" fmla="*/ 13702 w 530839"/>
                      <a:gd name="connsiteY1" fmla="*/ 524349 h 585086"/>
                      <a:gd name="connsiteX2" fmla="*/ 526411 w 530839"/>
                      <a:gd name="connsiteY2" fmla="*/ 521573 h 585086"/>
                      <a:gd name="connsiteX3" fmla="*/ 484192 w 530839"/>
                      <a:gd name="connsiteY3" fmla="*/ 73231 h 585086"/>
                      <a:gd name="connsiteX4" fmla="*/ 87172 w 530839"/>
                      <a:gd name="connsiteY4" fmla="*/ 73900 h 585086"/>
                      <a:gd name="connsiteX0" fmla="*/ 87172 w 530839"/>
                      <a:gd name="connsiteY0" fmla="*/ 80861 h 592047"/>
                      <a:gd name="connsiteX1" fmla="*/ 13702 w 530839"/>
                      <a:gd name="connsiteY1" fmla="*/ 531310 h 592047"/>
                      <a:gd name="connsiteX2" fmla="*/ 526411 w 530839"/>
                      <a:gd name="connsiteY2" fmla="*/ 528534 h 592047"/>
                      <a:gd name="connsiteX3" fmla="*/ 484192 w 530839"/>
                      <a:gd name="connsiteY3" fmla="*/ 80192 h 592047"/>
                      <a:gd name="connsiteX4" fmla="*/ 87172 w 530839"/>
                      <a:gd name="connsiteY4" fmla="*/ 80861 h 592047"/>
                      <a:gd name="connsiteX0" fmla="*/ 87172 w 530839"/>
                      <a:gd name="connsiteY0" fmla="*/ 78507 h 589693"/>
                      <a:gd name="connsiteX1" fmla="*/ 13702 w 530839"/>
                      <a:gd name="connsiteY1" fmla="*/ 528956 h 589693"/>
                      <a:gd name="connsiteX2" fmla="*/ 526411 w 530839"/>
                      <a:gd name="connsiteY2" fmla="*/ 526180 h 589693"/>
                      <a:gd name="connsiteX3" fmla="*/ 484192 w 530839"/>
                      <a:gd name="connsiteY3" fmla="*/ 77838 h 589693"/>
                      <a:gd name="connsiteX4" fmla="*/ 87172 w 530839"/>
                      <a:gd name="connsiteY4" fmla="*/ 78507 h 589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839" h="589693">
                        <a:moveTo>
                          <a:pt x="87172" y="78507"/>
                        </a:moveTo>
                        <a:cubicBezTo>
                          <a:pt x="22402" y="310917"/>
                          <a:pt x="-24398" y="496571"/>
                          <a:pt x="13702" y="528956"/>
                        </a:cubicBezTo>
                        <a:cubicBezTo>
                          <a:pt x="108317" y="625476"/>
                          <a:pt x="461357" y="593523"/>
                          <a:pt x="526411" y="526180"/>
                        </a:cubicBezTo>
                        <a:cubicBezTo>
                          <a:pt x="538560" y="475284"/>
                          <a:pt x="526102" y="319138"/>
                          <a:pt x="484192" y="77838"/>
                        </a:cubicBezTo>
                        <a:cubicBezTo>
                          <a:pt x="433527" y="-26982"/>
                          <a:pt x="141132" y="-25123"/>
                          <a:pt x="87172" y="7850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25400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1" name="楕円 50"/>
                  <p:cNvSpPr/>
                  <p:nvPr/>
                </p:nvSpPr>
                <p:spPr>
                  <a:xfrm>
                    <a:off x="3507264" y="3771411"/>
                    <a:ext cx="1005889" cy="35854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  <a:alpha val="1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52" name="グループ化 51"/>
                  <p:cNvGrpSpPr/>
                  <p:nvPr/>
                </p:nvGrpSpPr>
                <p:grpSpPr>
                  <a:xfrm>
                    <a:off x="4039645" y="5202327"/>
                    <a:ext cx="326699" cy="304800"/>
                    <a:chOff x="4311373" y="5216383"/>
                    <a:chExt cx="326699" cy="304800"/>
                  </a:xfrm>
                </p:grpSpPr>
                <p:sp>
                  <p:nvSpPr>
                    <p:cNvPr id="84" name="楕円 83"/>
                    <p:cNvSpPr/>
                    <p:nvPr/>
                  </p:nvSpPr>
                  <p:spPr>
                    <a:xfrm>
                      <a:off x="4311373" y="5216383"/>
                      <a:ext cx="326699" cy="304800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85" name="楕円 84"/>
                    <p:cNvSpPr/>
                    <p:nvPr/>
                  </p:nvSpPr>
                  <p:spPr>
                    <a:xfrm>
                      <a:off x="4447276" y="5348798"/>
                      <a:ext cx="54891" cy="54097"/>
                    </a:xfrm>
                    <a:prstGeom prst="ellipse">
                      <a:avLst/>
                    </a:prstGeom>
                    <a:solidFill>
                      <a:srgbClr val="B09D8B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53" name="楕円 52"/>
                  <p:cNvSpPr/>
                  <p:nvPr/>
                </p:nvSpPr>
                <p:spPr>
                  <a:xfrm>
                    <a:off x="3334672" y="5188715"/>
                    <a:ext cx="323267" cy="304800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4" name="楕円 53"/>
                  <p:cNvSpPr/>
                  <p:nvPr/>
                </p:nvSpPr>
                <p:spPr>
                  <a:xfrm>
                    <a:off x="3454311" y="5324267"/>
                    <a:ext cx="54891" cy="54097"/>
                  </a:xfrm>
                  <a:prstGeom prst="ellipse">
                    <a:avLst/>
                  </a:prstGeom>
                  <a:solidFill>
                    <a:srgbClr val="B09D8B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5" name="フリーフォーム 54"/>
                  <p:cNvSpPr/>
                  <p:nvPr/>
                </p:nvSpPr>
                <p:spPr>
                  <a:xfrm>
                    <a:off x="3557589" y="5279245"/>
                    <a:ext cx="747712" cy="196457"/>
                  </a:xfrm>
                  <a:custGeom>
                    <a:avLst/>
                    <a:gdLst>
                      <a:gd name="connsiteX0" fmla="*/ 0 w 750093"/>
                      <a:gd name="connsiteY0" fmla="*/ 28575 h 97631"/>
                      <a:gd name="connsiteX1" fmla="*/ 0 w 750093"/>
                      <a:gd name="connsiteY1" fmla="*/ 95250 h 97631"/>
                      <a:gd name="connsiteX2" fmla="*/ 745331 w 750093"/>
                      <a:gd name="connsiteY2" fmla="*/ 97631 h 97631"/>
                      <a:gd name="connsiteX3" fmla="*/ 750093 w 750093"/>
                      <a:gd name="connsiteY3" fmla="*/ 0 h 97631"/>
                      <a:gd name="connsiteX4" fmla="*/ 0 w 750093"/>
                      <a:gd name="connsiteY4" fmla="*/ 28575 h 97631"/>
                      <a:gd name="connsiteX0" fmla="*/ 4762 w 750093"/>
                      <a:gd name="connsiteY0" fmla="*/ 0 h 104775"/>
                      <a:gd name="connsiteX1" fmla="*/ 0 w 750093"/>
                      <a:gd name="connsiteY1" fmla="*/ 102394 h 104775"/>
                      <a:gd name="connsiteX2" fmla="*/ 745331 w 750093"/>
                      <a:gd name="connsiteY2" fmla="*/ 104775 h 104775"/>
                      <a:gd name="connsiteX3" fmla="*/ 750093 w 750093"/>
                      <a:gd name="connsiteY3" fmla="*/ 7144 h 104775"/>
                      <a:gd name="connsiteX4" fmla="*/ 4762 w 750093"/>
                      <a:gd name="connsiteY4" fmla="*/ 0 h 104775"/>
                      <a:gd name="connsiteX0" fmla="*/ 4762 w 752474"/>
                      <a:gd name="connsiteY0" fmla="*/ 4762 h 109537"/>
                      <a:gd name="connsiteX1" fmla="*/ 0 w 752474"/>
                      <a:gd name="connsiteY1" fmla="*/ 107156 h 109537"/>
                      <a:gd name="connsiteX2" fmla="*/ 745331 w 752474"/>
                      <a:gd name="connsiteY2" fmla="*/ 109537 h 109537"/>
                      <a:gd name="connsiteX3" fmla="*/ 752474 w 752474"/>
                      <a:gd name="connsiteY3" fmla="*/ 0 h 109537"/>
                      <a:gd name="connsiteX4" fmla="*/ 4762 w 752474"/>
                      <a:gd name="connsiteY4" fmla="*/ 4762 h 109537"/>
                      <a:gd name="connsiteX0" fmla="*/ 0 w 752474"/>
                      <a:gd name="connsiteY0" fmla="*/ 0 h 119063"/>
                      <a:gd name="connsiteX1" fmla="*/ 0 w 752474"/>
                      <a:gd name="connsiteY1" fmla="*/ 116682 h 119063"/>
                      <a:gd name="connsiteX2" fmla="*/ 745331 w 752474"/>
                      <a:gd name="connsiteY2" fmla="*/ 119063 h 119063"/>
                      <a:gd name="connsiteX3" fmla="*/ 752474 w 752474"/>
                      <a:gd name="connsiteY3" fmla="*/ 9526 h 119063"/>
                      <a:gd name="connsiteX4" fmla="*/ 0 w 752474"/>
                      <a:gd name="connsiteY4" fmla="*/ 0 h 119063"/>
                      <a:gd name="connsiteX0" fmla="*/ 0 w 747712"/>
                      <a:gd name="connsiteY0" fmla="*/ 0 h 119063"/>
                      <a:gd name="connsiteX1" fmla="*/ 0 w 747712"/>
                      <a:gd name="connsiteY1" fmla="*/ 116682 h 119063"/>
                      <a:gd name="connsiteX2" fmla="*/ 745331 w 747712"/>
                      <a:gd name="connsiteY2" fmla="*/ 119063 h 119063"/>
                      <a:gd name="connsiteX3" fmla="*/ 747712 w 747712"/>
                      <a:gd name="connsiteY3" fmla="*/ 2382 h 119063"/>
                      <a:gd name="connsiteX4" fmla="*/ 0 w 747712"/>
                      <a:gd name="connsiteY4" fmla="*/ 0 h 119063"/>
                      <a:gd name="connsiteX0" fmla="*/ 0 w 747712"/>
                      <a:gd name="connsiteY0" fmla="*/ 0 h 180713"/>
                      <a:gd name="connsiteX1" fmla="*/ 0 w 747712"/>
                      <a:gd name="connsiteY1" fmla="*/ 116682 h 180713"/>
                      <a:gd name="connsiteX2" fmla="*/ 745331 w 747712"/>
                      <a:gd name="connsiteY2" fmla="*/ 119063 h 180713"/>
                      <a:gd name="connsiteX3" fmla="*/ 747712 w 747712"/>
                      <a:gd name="connsiteY3" fmla="*/ 2382 h 180713"/>
                      <a:gd name="connsiteX4" fmla="*/ 0 w 747712"/>
                      <a:gd name="connsiteY4" fmla="*/ 0 h 180713"/>
                      <a:gd name="connsiteX0" fmla="*/ 21 w 747733"/>
                      <a:gd name="connsiteY0" fmla="*/ 0 h 198087"/>
                      <a:gd name="connsiteX1" fmla="*/ 21 w 747733"/>
                      <a:gd name="connsiteY1" fmla="*/ 116682 h 198087"/>
                      <a:gd name="connsiteX2" fmla="*/ 745352 w 747733"/>
                      <a:gd name="connsiteY2" fmla="*/ 119063 h 198087"/>
                      <a:gd name="connsiteX3" fmla="*/ 747733 w 747733"/>
                      <a:gd name="connsiteY3" fmla="*/ 2382 h 198087"/>
                      <a:gd name="connsiteX4" fmla="*/ 21 w 747733"/>
                      <a:gd name="connsiteY4" fmla="*/ 0 h 198087"/>
                      <a:gd name="connsiteX0" fmla="*/ 18 w 747730"/>
                      <a:gd name="connsiteY0" fmla="*/ 0 h 187028"/>
                      <a:gd name="connsiteX1" fmla="*/ 18 w 747730"/>
                      <a:gd name="connsiteY1" fmla="*/ 116682 h 187028"/>
                      <a:gd name="connsiteX2" fmla="*/ 745349 w 747730"/>
                      <a:gd name="connsiteY2" fmla="*/ 119063 h 187028"/>
                      <a:gd name="connsiteX3" fmla="*/ 747730 w 747730"/>
                      <a:gd name="connsiteY3" fmla="*/ 2382 h 187028"/>
                      <a:gd name="connsiteX4" fmla="*/ 18 w 747730"/>
                      <a:gd name="connsiteY4" fmla="*/ 0 h 187028"/>
                      <a:gd name="connsiteX0" fmla="*/ 0 w 747712"/>
                      <a:gd name="connsiteY0" fmla="*/ 0 h 193348"/>
                      <a:gd name="connsiteX1" fmla="*/ 0 w 747712"/>
                      <a:gd name="connsiteY1" fmla="*/ 116682 h 193348"/>
                      <a:gd name="connsiteX2" fmla="*/ 745331 w 747712"/>
                      <a:gd name="connsiteY2" fmla="*/ 119063 h 193348"/>
                      <a:gd name="connsiteX3" fmla="*/ 747712 w 747712"/>
                      <a:gd name="connsiteY3" fmla="*/ 2382 h 193348"/>
                      <a:gd name="connsiteX4" fmla="*/ 0 w 747712"/>
                      <a:gd name="connsiteY4" fmla="*/ 0 h 193348"/>
                      <a:gd name="connsiteX0" fmla="*/ 0 w 747712"/>
                      <a:gd name="connsiteY0" fmla="*/ 0 h 199230"/>
                      <a:gd name="connsiteX1" fmla="*/ 0 w 747712"/>
                      <a:gd name="connsiteY1" fmla="*/ 116682 h 199230"/>
                      <a:gd name="connsiteX2" fmla="*/ 745331 w 747712"/>
                      <a:gd name="connsiteY2" fmla="*/ 119063 h 199230"/>
                      <a:gd name="connsiteX3" fmla="*/ 747712 w 747712"/>
                      <a:gd name="connsiteY3" fmla="*/ 2382 h 199230"/>
                      <a:gd name="connsiteX4" fmla="*/ 0 w 747712"/>
                      <a:gd name="connsiteY4" fmla="*/ 0 h 199230"/>
                      <a:gd name="connsiteX0" fmla="*/ 0 w 747712"/>
                      <a:gd name="connsiteY0" fmla="*/ 0 h 195574"/>
                      <a:gd name="connsiteX1" fmla="*/ 0 w 747712"/>
                      <a:gd name="connsiteY1" fmla="*/ 116682 h 195574"/>
                      <a:gd name="connsiteX2" fmla="*/ 745331 w 747712"/>
                      <a:gd name="connsiteY2" fmla="*/ 119063 h 195574"/>
                      <a:gd name="connsiteX3" fmla="*/ 747712 w 747712"/>
                      <a:gd name="connsiteY3" fmla="*/ 2382 h 195574"/>
                      <a:gd name="connsiteX4" fmla="*/ 0 w 747712"/>
                      <a:gd name="connsiteY4" fmla="*/ 0 h 195574"/>
                      <a:gd name="connsiteX0" fmla="*/ 0 w 747712"/>
                      <a:gd name="connsiteY0" fmla="*/ 0 h 202779"/>
                      <a:gd name="connsiteX1" fmla="*/ 0 w 747712"/>
                      <a:gd name="connsiteY1" fmla="*/ 116682 h 202779"/>
                      <a:gd name="connsiteX2" fmla="*/ 745331 w 747712"/>
                      <a:gd name="connsiteY2" fmla="*/ 119063 h 202779"/>
                      <a:gd name="connsiteX3" fmla="*/ 747712 w 747712"/>
                      <a:gd name="connsiteY3" fmla="*/ 2382 h 202779"/>
                      <a:gd name="connsiteX4" fmla="*/ 0 w 747712"/>
                      <a:gd name="connsiteY4" fmla="*/ 0 h 202779"/>
                      <a:gd name="connsiteX0" fmla="*/ 0 w 747712"/>
                      <a:gd name="connsiteY0" fmla="*/ 0 h 198240"/>
                      <a:gd name="connsiteX1" fmla="*/ 0 w 747712"/>
                      <a:gd name="connsiteY1" fmla="*/ 116682 h 198240"/>
                      <a:gd name="connsiteX2" fmla="*/ 745331 w 747712"/>
                      <a:gd name="connsiteY2" fmla="*/ 119063 h 198240"/>
                      <a:gd name="connsiteX3" fmla="*/ 747712 w 747712"/>
                      <a:gd name="connsiteY3" fmla="*/ 2382 h 198240"/>
                      <a:gd name="connsiteX4" fmla="*/ 0 w 747712"/>
                      <a:gd name="connsiteY4" fmla="*/ 0 h 198240"/>
                      <a:gd name="connsiteX0" fmla="*/ 0 w 747712"/>
                      <a:gd name="connsiteY0" fmla="*/ 0 h 196457"/>
                      <a:gd name="connsiteX1" fmla="*/ 0 w 747712"/>
                      <a:gd name="connsiteY1" fmla="*/ 116682 h 196457"/>
                      <a:gd name="connsiteX2" fmla="*/ 745331 w 747712"/>
                      <a:gd name="connsiteY2" fmla="*/ 119063 h 196457"/>
                      <a:gd name="connsiteX3" fmla="*/ 747712 w 747712"/>
                      <a:gd name="connsiteY3" fmla="*/ 2382 h 196457"/>
                      <a:gd name="connsiteX4" fmla="*/ 0 w 747712"/>
                      <a:gd name="connsiteY4" fmla="*/ 0 h 196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7712" h="196457">
                        <a:moveTo>
                          <a:pt x="0" y="0"/>
                        </a:moveTo>
                        <a:lnTo>
                          <a:pt x="0" y="116682"/>
                        </a:lnTo>
                        <a:cubicBezTo>
                          <a:pt x="84138" y="222251"/>
                          <a:pt x="673100" y="223043"/>
                          <a:pt x="745331" y="119063"/>
                        </a:cubicBezTo>
                        <a:cubicBezTo>
                          <a:pt x="746125" y="80169"/>
                          <a:pt x="746918" y="41276"/>
                          <a:pt x="747712" y="238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57" name="グループ化 56"/>
                  <p:cNvGrpSpPr/>
                  <p:nvPr/>
                </p:nvGrpSpPr>
                <p:grpSpPr>
                  <a:xfrm rot="8820">
                    <a:off x="3239970" y="2827043"/>
                    <a:ext cx="1440440" cy="2337841"/>
                    <a:chOff x="5396141" y="1752024"/>
                    <a:chExt cx="1440440" cy="2337841"/>
                  </a:xfrm>
                </p:grpSpPr>
                <p:grpSp>
                  <p:nvGrpSpPr>
                    <p:cNvPr id="79" name="グループ化 78"/>
                    <p:cNvGrpSpPr/>
                    <p:nvPr/>
                  </p:nvGrpSpPr>
                  <p:grpSpPr>
                    <a:xfrm>
                      <a:off x="5396141" y="1752024"/>
                      <a:ext cx="1440440" cy="2337841"/>
                      <a:chOff x="1899387" y="1745932"/>
                      <a:chExt cx="533922" cy="950979"/>
                    </a:xfrm>
                  </p:grpSpPr>
                  <p:sp>
                    <p:nvSpPr>
                      <p:cNvPr id="81" name="フリーフォーム 80"/>
                      <p:cNvSpPr/>
                      <p:nvPr/>
                    </p:nvSpPr>
                    <p:spPr>
                      <a:xfrm>
                        <a:off x="1899387" y="1906330"/>
                        <a:ext cx="533922" cy="790581"/>
                      </a:xfrm>
                      <a:custGeom>
                        <a:avLst/>
                        <a:gdLst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11480 w 535305"/>
                          <a:gd name="connsiteY3" fmla="*/ 9525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11480 w 535305"/>
                          <a:gd name="connsiteY3" fmla="*/ 9525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09575 w 535305"/>
                          <a:gd name="connsiteY3" fmla="*/ 0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71730"/>
                          <a:gd name="connsiteX1" fmla="*/ 0 w 535305"/>
                          <a:gd name="connsiteY1" fmla="*/ 697230 h 771730"/>
                          <a:gd name="connsiteX2" fmla="*/ 535305 w 535305"/>
                          <a:gd name="connsiteY2" fmla="*/ 723900 h 771730"/>
                          <a:gd name="connsiteX3" fmla="*/ 409575 w 535305"/>
                          <a:gd name="connsiteY3" fmla="*/ 0 h 771730"/>
                          <a:gd name="connsiteX4" fmla="*/ 194310 w 535305"/>
                          <a:gd name="connsiteY4" fmla="*/ 0 h 771730"/>
                          <a:gd name="connsiteX0" fmla="*/ 194310 w 535305"/>
                          <a:gd name="connsiteY0" fmla="*/ 0 h 790776"/>
                          <a:gd name="connsiteX1" fmla="*/ 0 w 535305"/>
                          <a:gd name="connsiteY1" fmla="*/ 697230 h 790776"/>
                          <a:gd name="connsiteX2" fmla="*/ 535305 w 535305"/>
                          <a:gd name="connsiteY2" fmla="*/ 723900 h 790776"/>
                          <a:gd name="connsiteX3" fmla="*/ 409575 w 535305"/>
                          <a:gd name="connsiteY3" fmla="*/ 0 h 790776"/>
                          <a:gd name="connsiteX4" fmla="*/ 194310 w 535305"/>
                          <a:gd name="connsiteY4" fmla="*/ 0 h 790776"/>
                          <a:gd name="connsiteX0" fmla="*/ 194310 w 535305"/>
                          <a:gd name="connsiteY0" fmla="*/ 0 h 767814"/>
                          <a:gd name="connsiteX1" fmla="*/ 0 w 535305"/>
                          <a:gd name="connsiteY1" fmla="*/ 697230 h 767814"/>
                          <a:gd name="connsiteX2" fmla="*/ 535305 w 535305"/>
                          <a:gd name="connsiteY2" fmla="*/ 723900 h 767814"/>
                          <a:gd name="connsiteX3" fmla="*/ 409575 w 535305"/>
                          <a:gd name="connsiteY3" fmla="*/ 0 h 767814"/>
                          <a:gd name="connsiteX4" fmla="*/ 194310 w 535305"/>
                          <a:gd name="connsiteY4" fmla="*/ 0 h 767814"/>
                          <a:gd name="connsiteX0" fmla="*/ 194310 w 535305"/>
                          <a:gd name="connsiteY0" fmla="*/ 0 h 780884"/>
                          <a:gd name="connsiteX1" fmla="*/ 0 w 535305"/>
                          <a:gd name="connsiteY1" fmla="*/ 697230 h 780884"/>
                          <a:gd name="connsiteX2" fmla="*/ 535305 w 535305"/>
                          <a:gd name="connsiteY2" fmla="*/ 723900 h 780884"/>
                          <a:gd name="connsiteX3" fmla="*/ 409575 w 535305"/>
                          <a:gd name="connsiteY3" fmla="*/ 0 h 780884"/>
                          <a:gd name="connsiteX4" fmla="*/ 194310 w 535305"/>
                          <a:gd name="connsiteY4" fmla="*/ 0 h 780884"/>
                          <a:gd name="connsiteX0" fmla="*/ 194310 w 547448"/>
                          <a:gd name="connsiteY0" fmla="*/ 0 h 780884"/>
                          <a:gd name="connsiteX1" fmla="*/ 0 w 547448"/>
                          <a:gd name="connsiteY1" fmla="*/ 697230 h 780884"/>
                          <a:gd name="connsiteX2" fmla="*/ 535305 w 547448"/>
                          <a:gd name="connsiteY2" fmla="*/ 723900 h 780884"/>
                          <a:gd name="connsiteX3" fmla="*/ 409575 w 547448"/>
                          <a:gd name="connsiteY3" fmla="*/ 0 h 780884"/>
                          <a:gd name="connsiteX4" fmla="*/ 194310 w 547448"/>
                          <a:gd name="connsiteY4" fmla="*/ 0 h 780884"/>
                          <a:gd name="connsiteX0" fmla="*/ 199876 w 553014"/>
                          <a:gd name="connsiteY0" fmla="*/ 0 h 780884"/>
                          <a:gd name="connsiteX1" fmla="*/ 5566 w 553014"/>
                          <a:gd name="connsiteY1" fmla="*/ 697230 h 780884"/>
                          <a:gd name="connsiteX2" fmla="*/ 540871 w 553014"/>
                          <a:gd name="connsiteY2" fmla="*/ 723900 h 780884"/>
                          <a:gd name="connsiteX3" fmla="*/ 415141 w 553014"/>
                          <a:gd name="connsiteY3" fmla="*/ 0 h 780884"/>
                          <a:gd name="connsiteX4" fmla="*/ 199876 w 553014"/>
                          <a:gd name="connsiteY4" fmla="*/ 0 h 780884"/>
                          <a:gd name="connsiteX0" fmla="*/ 199876 w 555382"/>
                          <a:gd name="connsiteY0" fmla="*/ 0 h 780884"/>
                          <a:gd name="connsiteX1" fmla="*/ 5566 w 555382"/>
                          <a:gd name="connsiteY1" fmla="*/ 697230 h 780884"/>
                          <a:gd name="connsiteX2" fmla="*/ 540871 w 555382"/>
                          <a:gd name="connsiteY2" fmla="*/ 723900 h 780884"/>
                          <a:gd name="connsiteX3" fmla="*/ 444516 w 555382"/>
                          <a:gd name="connsiteY3" fmla="*/ 0 h 780884"/>
                          <a:gd name="connsiteX4" fmla="*/ 199876 w 555382"/>
                          <a:gd name="connsiteY4" fmla="*/ 0 h 780884"/>
                          <a:gd name="connsiteX0" fmla="*/ 177994 w 556096"/>
                          <a:gd name="connsiteY0" fmla="*/ 0 h 783364"/>
                          <a:gd name="connsiteX1" fmla="*/ 6280 w 556096"/>
                          <a:gd name="connsiteY1" fmla="*/ 699710 h 783364"/>
                          <a:gd name="connsiteX2" fmla="*/ 541585 w 556096"/>
                          <a:gd name="connsiteY2" fmla="*/ 726380 h 783364"/>
                          <a:gd name="connsiteX3" fmla="*/ 445230 w 556096"/>
                          <a:gd name="connsiteY3" fmla="*/ 2480 h 783364"/>
                          <a:gd name="connsiteX4" fmla="*/ 177994 w 556096"/>
                          <a:gd name="connsiteY4" fmla="*/ 0 h 783364"/>
                          <a:gd name="connsiteX0" fmla="*/ 177994 w 556735"/>
                          <a:gd name="connsiteY0" fmla="*/ 0 h 784746"/>
                          <a:gd name="connsiteX1" fmla="*/ 6280 w 556735"/>
                          <a:gd name="connsiteY1" fmla="*/ 699710 h 784746"/>
                          <a:gd name="connsiteX2" fmla="*/ 542291 w 556735"/>
                          <a:gd name="connsiteY2" fmla="*/ 728705 h 784746"/>
                          <a:gd name="connsiteX3" fmla="*/ 445230 w 556735"/>
                          <a:gd name="connsiteY3" fmla="*/ 2480 h 784746"/>
                          <a:gd name="connsiteX4" fmla="*/ 177994 w 556735"/>
                          <a:gd name="connsiteY4" fmla="*/ 0 h 784746"/>
                          <a:gd name="connsiteX0" fmla="*/ 177994 w 551629"/>
                          <a:gd name="connsiteY0" fmla="*/ 0 h 784746"/>
                          <a:gd name="connsiteX1" fmla="*/ 6280 w 551629"/>
                          <a:gd name="connsiteY1" fmla="*/ 699710 h 784746"/>
                          <a:gd name="connsiteX2" fmla="*/ 542291 w 551629"/>
                          <a:gd name="connsiteY2" fmla="*/ 728705 h 784746"/>
                          <a:gd name="connsiteX3" fmla="*/ 445230 w 551629"/>
                          <a:gd name="connsiteY3" fmla="*/ 2480 h 784746"/>
                          <a:gd name="connsiteX4" fmla="*/ 177994 w 551629"/>
                          <a:gd name="connsiteY4" fmla="*/ 0 h 784746"/>
                          <a:gd name="connsiteX0" fmla="*/ 177994 w 550661"/>
                          <a:gd name="connsiteY0" fmla="*/ 0 h 784746"/>
                          <a:gd name="connsiteX1" fmla="*/ 6280 w 550661"/>
                          <a:gd name="connsiteY1" fmla="*/ 699710 h 784746"/>
                          <a:gd name="connsiteX2" fmla="*/ 542291 w 550661"/>
                          <a:gd name="connsiteY2" fmla="*/ 728705 h 784746"/>
                          <a:gd name="connsiteX3" fmla="*/ 445230 w 550661"/>
                          <a:gd name="connsiteY3" fmla="*/ 2480 h 784746"/>
                          <a:gd name="connsiteX4" fmla="*/ 177994 w 550661"/>
                          <a:gd name="connsiteY4" fmla="*/ 0 h 784746"/>
                          <a:gd name="connsiteX0" fmla="*/ 177994 w 544113"/>
                          <a:gd name="connsiteY0" fmla="*/ 0 h 782003"/>
                          <a:gd name="connsiteX1" fmla="*/ 6280 w 544113"/>
                          <a:gd name="connsiteY1" fmla="*/ 699710 h 782003"/>
                          <a:gd name="connsiteX2" fmla="*/ 535230 w 544113"/>
                          <a:gd name="connsiteY2" fmla="*/ 724056 h 782003"/>
                          <a:gd name="connsiteX3" fmla="*/ 445230 w 544113"/>
                          <a:gd name="connsiteY3" fmla="*/ 2480 h 782003"/>
                          <a:gd name="connsiteX4" fmla="*/ 177994 w 544113"/>
                          <a:gd name="connsiteY4" fmla="*/ 0 h 782003"/>
                          <a:gd name="connsiteX0" fmla="*/ 171874 w 537993"/>
                          <a:gd name="connsiteY0" fmla="*/ 0 h 792423"/>
                          <a:gd name="connsiteX1" fmla="*/ 6515 w 537993"/>
                          <a:gd name="connsiteY1" fmla="*/ 722182 h 792423"/>
                          <a:gd name="connsiteX2" fmla="*/ 529110 w 537993"/>
                          <a:gd name="connsiteY2" fmla="*/ 724056 h 792423"/>
                          <a:gd name="connsiteX3" fmla="*/ 439110 w 537993"/>
                          <a:gd name="connsiteY3" fmla="*/ 2480 h 792423"/>
                          <a:gd name="connsiteX4" fmla="*/ 171874 w 537993"/>
                          <a:gd name="connsiteY4" fmla="*/ 0 h 792423"/>
                          <a:gd name="connsiteX0" fmla="*/ 171874 w 537993"/>
                          <a:gd name="connsiteY0" fmla="*/ 0 h 795992"/>
                          <a:gd name="connsiteX1" fmla="*/ 6515 w 537993"/>
                          <a:gd name="connsiteY1" fmla="*/ 722182 h 795992"/>
                          <a:gd name="connsiteX2" fmla="*/ 529110 w 537993"/>
                          <a:gd name="connsiteY2" fmla="*/ 724056 h 795992"/>
                          <a:gd name="connsiteX3" fmla="*/ 439110 w 537993"/>
                          <a:gd name="connsiteY3" fmla="*/ 2480 h 795992"/>
                          <a:gd name="connsiteX4" fmla="*/ 171874 w 537993"/>
                          <a:gd name="connsiteY4" fmla="*/ 0 h 795992"/>
                          <a:gd name="connsiteX0" fmla="*/ 171874 w 537993"/>
                          <a:gd name="connsiteY0" fmla="*/ 0 h 793604"/>
                          <a:gd name="connsiteX1" fmla="*/ 6515 w 537993"/>
                          <a:gd name="connsiteY1" fmla="*/ 722182 h 793604"/>
                          <a:gd name="connsiteX2" fmla="*/ 529110 w 537993"/>
                          <a:gd name="connsiteY2" fmla="*/ 724056 h 793604"/>
                          <a:gd name="connsiteX3" fmla="*/ 439110 w 537993"/>
                          <a:gd name="connsiteY3" fmla="*/ 2480 h 793604"/>
                          <a:gd name="connsiteX4" fmla="*/ 171874 w 537993"/>
                          <a:gd name="connsiteY4" fmla="*/ 0 h 793604"/>
                          <a:gd name="connsiteX0" fmla="*/ 171874 w 537993"/>
                          <a:gd name="connsiteY0" fmla="*/ 0 h 791544"/>
                          <a:gd name="connsiteX1" fmla="*/ 6515 w 537993"/>
                          <a:gd name="connsiteY1" fmla="*/ 722182 h 791544"/>
                          <a:gd name="connsiteX2" fmla="*/ 529110 w 537993"/>
                          <a:gd name="connsiteY2" fmla="*/ 724056 h 791544"/>
                          <a:gd name="connsiteX3" fmla="*/ 439110 w 537993"/>
                          <a:gd name="connsiteY3" fmla="*/ 2480 h 791544"/>
                          <a:gd name="connsiteX4" fmla="*/ 171874 w 537993"/>
                          <a:gd name="connsiteY4" fmla="*/ 0 h 791544"/>
                          <a:gd name="connsiteX0" fmla="*/ 172552 w 538671"/>
                          <a:gd name="connsiteY0" fmla="*/ 0 h 797684"/>
                          <a:gd name="connsiteX1" fmla="*/ 6487 w 538671"/>
                          <a:gd name="connsiteY1" fmla="*/ 733806 h 797684"/>
                          <a:gd name="connsiteX2" fmla="*/ 529788 w 538671"/>
                          <a:gd name="connsiteY2" fmla="*/ 724056 h 797684"/>
                          <a:gd name="connsiteX3" fmla="*/ 439788 w 538671"/>
                          <a:gd name="connsiteY3" fmla="*/ 2480 h 797684"/>
                          <a:gd name="connsiteX4" fmla="*/ 172552 w 538671"/>
                          <a:gd name="connsiteY4" fmla="*/ 0 h 797684"/>
                          <a:gd name="connsiteX0" fmla="*/ 169838 w 535957"/>
                          <a:gd name="connsiteY0" fmla="*/ 0 h 795162"/>
                          <a:gd name="connsiteX1" fmla="*/ 6597 w 535957"/>
                          <a:gd name="connsiteY1" fmla="*/ 729156 h 795162"/>
                          <a:gd name="connsiteX2" fmla="*/ 527074 w 535957"/>
                          <a:gd name="connsiteY2" fmla="*/ 724056 h 795162"/>
                          <a:gd name="connsiteX3" fmla="*/ 437074 w 535957"/>
                          <a:gd name="connsiteY3" fmla="*/ 2480 h 795162"/>
                          <a:gd name="connsiteX4" fmla="*/ 169838 w 535957"/>
                          <a:gd name="connsiteY4" fmla="*/ 0 h 795162"/>
                          <a:gd name="connsiteX0" fmla="*/ 171194 w 537313"/>
                          <a:gd name="connsiteY0" fmla="*/ 0 h 792728"/>
                          <a:gd name="connsiteX1" fmla="*/ 6541 w 537313"/>
                          <a:gd name="connsiteY1" fmla="*/ 724507 h 792728"/>
                          <a:gd name="connsiteX2" fmla="*/ 528430 w 537313"/>
                          <a:gd name="connsiteY2" fmla="*/ 724056 h 792728"/>
                          <a:gd name="connsiteX3" fmla="*/ 438430 w 537313"/>
                          <a:gd name="connsiteY3" fmla="*/ 2480 h 792728"/>
                          <a:gd name="connsiteX4" fmla="*/ 171194 w 537313"/>
                          <a:gd name="connsiteY4" fmla="*/ 0 h 792728"/>
                          <a:gd name="connsiteX0" fmla="*/ 171873 w 537992"/>
                          <a:gd name="connsiteY0" fmla="*/ 0 h 793934"/>
                          <a:gd name="connsiteX1" fmla="*/ 6514 w 537992"/>
                          <a:gd name="connsiteY1" fmla="*/ 726832 h 793934"/>
                          <a:gd name="connsiteX2" fmla="*/ 529109 w 537992"/>
                          <a:gd name="connsiteY2" fmla="*/ 724056 h 793934"/>
                          <a:gd name="connsiteX3" fmla="*/ 439109 w 537992"/>
                          <a:gd name="connsiteY3" fmla="*/ 2480 h 793934"/>
                          <a:gd name="connsiteX4" fmla="*/ 171873 w 537992"/>
                          <a:gd name="connsiteY4" fmla="*/ 0 h 793934"/>
                          <a:gd name="connsiteX0" fmla="*/ 167803 w 533922"/>
                          <a:gd name="connsiteY0" fmla="*/ 0 h 794750"/>
                          <a:gd name="connsiteX1" fmla="*/ 6681 w 533922"/>
                          <a:gd name="connsiteY1" fmla="*/ 728382 h 794750"/>
                          <a:gd name="connsiteX2" fmla="*/ 525039 w 533922"/>
                          <a:gd name="connsiteY2" fmla="*/ 724056 h 794750"/>
                          <a:gd name="connsiteX3" fmla="*/ 435039 w 533922"/>
                          <a:gd name="connsiteY3" fmla="*/ 2480 h 794750"/>
                          <a:gd name="connsiteX4" fmla="*/ 167803 w 533922"/>
                          <a:gd name="connsiteY4" fmla="*/ 0 h 794750"/>
                          <a:gd name="connsiteX0" fmla="*/ 167803 w 533922"/>
                          <a:gd name="connsiteY0" fmla="*/ 0 h 790581"/>
                          <a:gd name="connsiteX1" fmla="*/ 6681 w 533922"/>
                          <a:gd name="connsiteY1" fmla="*/ 728382 h 790581"/>
                          <a:gd name="connsiteX2" fmla="*/ 525039 w 533922"/>
                          <a:gd name="connsiteY2" fmla="*/ 724056 h 790581"/>
                          <a:gd name="connsiteX3" fmla="*/ 435039 w 533922"/>
                          <a:gd name="connsiteY3" fmla="*/ 2480 h 790581"/>
                          <a:gd name="connsiteX4" fmla="*/ 167803 w 533922"/>
                          <a:gd name="connsiteY4" fmla="*/ 0 h 7905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3922" h="790581">
                            <a:moveTo>
                              <a:pt x="167803" y="0"/>
                            </a:moveTo>
                            <a:cubicBezTo>
                              <a:pt x="103033" y="232410"/>
                              <a:pt x="-31419" y="695997"/>
                              <a:pt x="6681" y="728382"/>
                            </a:cubicBezTo>
                            <a:cubicBezTo>
                              <a:pt x="98471" y="811729"/>
                              <a:pt x="462809" y="812321"/>
                              <a:pt x="525039" y="724056"/>
                            </a:cubicBezTo>
                            <a:cubicBezTo>
                              <a:pt x="561433" y="683233"/>
                              <a:pt x="476949" y="243780"/>
                              <a:pt x="435039" y="2480"/>
                            </a:cubicBezTo>
                            <a:lnTo>
                              <a:pt x="167803" y="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82" name="フリーフォーム 81"/>
                      <p:cNvSpPr/>
                      <p:nvPr/>
                    </p:nvSpPr>
                    <p:spPr>
                      <a:xfrm>
                        <a:off x="1949898" y="1789746"/>
                        <a:ext cx="404681" cy="168135"/>
                      </a:xfrm>
                      <a:custGeom>
                        <a:avLst/>
                        <a:gdLst>
                          <a:gd name="connsiteX0" fmla="*/ 55245 w 344805"/>
                          <a:gd name="connsiteY0" fmla="*/ 137160 h 142875"/>
                          <a:gd name="connsiteX1" fmla="*/ 310515 w 344805"/>
                          <a:gd name="connsiteY1" fmla="*/ 142875 h 142875"/>
                          <a:gd name="connsiteX2" fmla="*/ 344805 w 344805"/>
                          <a:gd name="connsiteY2" fmla="*/ 5715 h 142875"/>
                          <a:gd name="connsiteX3" fmla="*/ 49530 w 344805"/>
                          <a:gd name="connsiteY3" fmla="*/ 0 h 142875"/>
                          <a:gd name="connsiteX4" fmla="*/ 64770 w 344805"/>
                          <a:gd name="connsiteY4" fmla="*/ 62865 h 142875"/>
                          <a:gd name="connsiteX5" fmla="*/ 0 w 344805"/>
                          <a:gd name="connsiteY5" fmla="*/ 59055 h 142875"/>
                          <a:gd name="connsiteX6" fmla="*/ 1905 w 344805"/>
                          <a:gd name="connsiteY6" fmla="*/ 97155 h 142875"/>
                          <a:gd name="connsiteX7" fmla="*/ 55245 w 344805"/>
                          <a:gd name="connsiteY7" fmla="*/ 137160 h 142875"/>
                          <a:gd name="connsiteX0" fmla="*/ 55245 w 344805"/>
                          <a:gd name="connsiteY0" fmla="*/ 146685 h 152400"/>
                          <a:gd name="connsiteX1" fmla="*/ 310515 w 344805"/>
                          <a:gd name="connsiteY1" fmla="*/ 152400 h 152400"/>
                          <a:gd name="connsiteX2" fmla="*/ 344805 w 344805"/>
                          <a:gd name="connsiteY2" fmla="*/ 15240 h 152400"/>
                          <a:gd name="connsiteX3" fmla="*/ 17145 w 344805"/>
                          <a:gd name="connsiteY3" fmla="*/ 0 h 152400"/>
                          <a:gd name="connsiteX4" fmla="*/ 64770 w 344805"/>
                          <a:gd name="connsiteY4" fmla="*/ 72390 h 152400"/>
                          <a:gd name="connsiteX5" fmla="*/ 0 w 344805"/>
                          <a:gd name="connsiteY5" fmla="*/ 68580 h 152400"/>
                          <a:gd name="connsiteX6" fmla="*/ 1905 w 344805"/>
                          <a:gd name="connsiteY6" fmla="*/ 106680 h 152400"/>
                          <a:gd name="connsiteX7" fmla="*/ 55245 w 344805"/>
                          <a:gd name="connsiteY7" fmla="*/ 146685 h 152400"/>
                          <a:gd name="connsiteX0" fmla="*/ 55245 w 344805"/>
                          <a:gd name="connsiteY0" fmla="*/ 135255 h 140970"/>
                          <a:gd name="connsiteX1" fmla="*/ 310515 w 344805"/>
                          <a:gd name="connsiteY1" fmla="*/ 140970 h 140970"/>
                          <a:gd name="connsiteX2" fmla="*/ 344805 w 344805"/>
                          <a:gd name="connsiteY2" fmla="*/ 3810 h 140970"/>
                          <a:gd name="connsiteX3" fmla="*/ 20955 w 344805"/>
                          <a:gd name="connsiteY3" fmla="*/ 0 h 140970"/>
                          <a:gd name="connsiteX4" fmla="*/ 64770 w 344805"/>
                          <a:gd name="connsiteY4" fmla="*/ 60960 h 140970"/>
                          <a:gd name="connsiteX5" fmla="*/ 0 w 344805"/>
                          <a:gd name="connsiteY5" fmla="*/ 57150 h 140970"/>
                          <a:gd name="connsiteX6" fmla="*/ 1905 w 344805"/>
                          <a:gd name="connsiteY6" fmla="*/ 95250 h 140970"/>
                          <a:gd name="connsiteX7" fmla="*/ 55245 w 344805"/>
                          <a:gd name="connsiteY7" fmla="*/ 135255 h 140970"/>
                          <a:gd name="connsiteX0" fmla="*/ 55245 w 344805"/>
                          <a:gd name="connsiteY0" fmla="*/ 135255 h 140970"/>
                          <a:gd name="connsiteX1" fmla="*/ 310515 w 344805"/>
                          <a:gd name="connsiteY1" fmla="*/ 140970 h 140970"/>
                          <a:gd name="connsiteX2" fmla="*/ 344805 w 344805"/>
                          <a:gd name="connsiteY2" fmla="*/ 3810 h 140970"/>
                          <a:gd name="connsiteX3" fmla="*/ 20955 w 344805"/>
                          <a:gd name="connsiteY3" fmla="*/ 0 h 140970"/>
                          <a:gd name="connsiteX4" fmla="*/ 36195 w 344805"/>
                          <a:gd name="connsiteY4" fmla="*/ 53340 h 140970"/>
                          <a:gd name="connsiteX5" fmla="*/ 0 w 344805"/>
                          <a:gd name="connsiteY5" fmla="*/ 57150 h 140970"/>
                          <a:gd name="connsiteX6" fmla="*/ 1905 w 344805"/>
                          <a:gd name="connsiteY6" fmla="*/ 95250 h 140970"/>
                          <a:gd name="connsiteX7" fmla="*/ 55245 w 344805"/>
                          <a:gd name="connsiteY7" fmla="*/ 135255 h 140970"/>
                          <a:gd name="connsiteX0" fmla="*/ 110490 w 400050"/>
                          <a:gd name="connsiteY0" fmla="*/ 135255 h 140970"/>
                          <a:gd name="connsiteX1" fmla="*/ 365760 w 400050"/>
                          <a:gd name="connsiteY1" fmla="*/ 140970 h 140970"/>
                          <a:gd name="connsiteX2" fmla="*/ 400050 w 400050"/>
                          <a:gd name="connsiteY2" fmla="*/ 3810 h 140970"/>
                          <a:gd name="connsiteX3" fmla="*/ 76200 w 400050"/>
                          <a:gd name="connsiteY3" fmla="*/ 0 h 140970"/>
                          <a:gd name="connsiteX4" fmla="*/ 91440 w 400050"/>
                          <a:gd name="connsiteY4" fmla="*/ 53340 h 140970"/>
                          <a:gd name="connsiteX5" fmla="*/ 0 w 400050"/>
                          <a:gd name="connsiteY5" fmla="*/ 68580 h 140970"/>
                          <a:gd name="connsiteX6" fmla="*/ 57150 w 400050"/>
                          <a:gd name="connsiteY6" fmla="*/ 95250 h 140970"/>
                          <a:gd name="connsiteX7" fmla="*/ 110490 w 400050"/>
                          <a:gd name="connsiteY7" fmla="*/ 135255 h 140970"/>
                          <a:gd name="connsiteX0" fmla="*/ 110490 w 400050"/>
                          <a:gd name="connsiteY0" fmla="*/ 135255 h 140970"/>
                          <a:gd name="connsiteX1" fmla="*/ 365760 w 400050"/>
                          <a:gd name="connsiteY1" fmla="*/ 140970 h 140970"/>
                          <a:gd name="connsiteX2" fmla="*/ 400050 w 400050"/>
                          <a:gd name="connsiteY2" fmla="*/ 3810 h 140970"/>
                          <a:gd name="connsiteX3" fmla="*/ 76200 w 400050"/>
                          <a:gd name="connsiteY3" fmla="*/ 0 h 140970"/>
                          <a:gd name="connsiteX4" fmla="*/ 91440 w 400050"/>
                          <a:gd name="connsiteY4" fmla="*/ 53340 h 140970"/>
                          <a:gd name="connsiteX5" fmla="*/ 0 w 400050"/>
                          <a:gd name="connsiteY5" fmla="*/ 68580 h 140970"/>
                          <a:gd name="connsiteX6" fmla="*/ 3810 w 400050"/>
                          <a:gd name="connsiteY6" fmla="*/ 97155 h 140970"/>
                          <a:gd name="connsiteX7" fmla="*/ 110490 w 400050"/>
                          <a:gd name="connsiteY7" fmla="*/ 135255 h 140970"/>
                          <a:gd name="connsiteX0" fmla="*/ 106680 w 396240"/>
                          <a:gd name="connsiteY0" fmla="*/ 135255 h 140970"/>
                          <a:gd name="connsiteX1" fmla="*/ 361950 w 396240"/>
                          <a:gd name="connsiteY1" fmla="*/ 140970 h 140970"/>
                          <a:gd name="connsiteX2" fmla="*/ 396240 w 396240"/>
                          <a:gd name="connsiteY2" fmla="*/ 3810 h 140970"/>
                          <a:gd name="connsiteX3" fmla="*/ 72390 w 396240"/>
                          <a:gd name="connsiteY3" fmla="*/ 0 h 140970"/>
                          <a:gd name="connsiteX4" fmla="*/ 87630 w 396240"/>
                          <a:gd name="connsiteY4" fmla="*/ 53340 h 140970"/>
                          <a:gd name="connsiteX5" fmla="*/ 0 w 396240"/>
                          <a:gd name="connsiteY5" fmla="*/ 53340 h 140970"/>
                          <a:gd name="connsiteX6" fmla="*/ 0 w 396240"/>
                          <a:gd name="connsiteY6" fmla="*/ 97155 h 140970"/>
                          <a:gd name="connsiteX7" fmla="*/ 106680 w 396240"/>
                          <a:gd name="connsiteY7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108585 w 398145"/>
                          <a:gd name="connsiteY7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70486 w 398145"/>
                          <a:gd name="connsiteY7" fmla="*/ 114300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3821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76200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3821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14300 w 403860"/>
                          <a:gd name="connsiteY0" fmla="*/ 135255 h 140970"/>
                          <a:gd name="connsiteX1" fmla="*/ 361950 w 403860"/>
                          <a:gd name="connsiteY1" fmla="*/ 140970 h 140970"/>
                          <a:gd name="connsiteX2" fmla="*/ 403860 w 403860"/>
                          <a:gd name="connsiteY2" fmla="*/ 3810 h 140970"/>
                          <a:gd name="connsiteX3" fmla="*/ 80010 w 403860"/>
                          <a:gd name="connsiteY3" fmla="*/ 0 h 140970"/>
                          <a:gd name="connsiteX4" fmla="*/ 81915 w 403860"/>
                          <a:gd name="connsiteY4" fmla="*/ 53340 h 140970"/>
                          <a:gd name="connsiteX5" fmla="*/ 0 w 403860"/>
                          <a:gd name="connsiteY5" fmla="*/ 53340 h 140970"/>
                          <a:gd name="connsiteX6" fmla="*/ 5715 w 403860"/>
                          <a:gd name="connsiteY6" fmla="*/ 85725 h 140970"/>
                          <a:gd name="connsiteX7" fmla="*/ 89536 w 403860"/>
                          <a:gd name="connsiteY7" fmla="*/ 89535 h 140970"/>
                          <a:gd name="connsiteX8" fmla="*/ 114300 w 403860"/>
                          <a:gd name="connsiteY8" fmla="*/ 135255 h 140970"/>
                          <a:gd name="connsiteX0" fmla="*/ 114300 w 398145"/>
                          <a:gd name="connsiteY0" fmla="*/ 135255 h 140970"/>
                          <a:gd name="connsiteX1" fmla="*/ 361950 w 398145"/>
                          <a:gd name="connsiteY1" fmla="*/ 140970 h 140970"/>
                          <a:gd name="connsiteX2" fmla="*/ 398145 w 398145"/>
                          <a:gd name="connsiteY2" fmla="*/ 7620 h 140970"/>
                          <a:gd name="connsiteX3" fmla="*/ 80010 w 398145"/>
                          <a:gd name="connsiteY3" fmla="*/ 0 h 140970"/>
                          <a:gd name="connsiteX4" fmla="*/ 81915 w 398145"/>
                          <a:gd name="connsiteY4" fmla="*/ 53340 h 140970"/>
                          <a:gd name="connsiteX5" fmla="*/ 0 w 398145"/>
                          <a:gd name="connsiteY5" fmla="*/ 53340 h 140970"/>
                          <a:gd name="connsiteX6" fmla="*/ 5715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14300 w 398145"/>
                          <a:gd name="connsiteY8" fmla="*/ 135255 h 140970"/>
                          <a:gd name="connsiteX0" fmla="*/ 114300 w 401159"/>
                          <a:gd name="connsiteY0" fmla="*/ 135255 h 140970"/>
                          <a:gd name="connsiteX1" fmla="*/ 361950 w 401159"/>
                          <a:gd name="connsiteY1" fmla="*/ 140970 h 140970"/>
                          <a:gd name="connsiteX2" fmla="*/ 398145 w 401159"/>
                          <a:gd name="connsiteY2" fmla="*/ 7620 h 140970"/>
                          <a:gd name="connsiteX3" fmla="*/ 80010 w 401159"/>
                          <a:gd name="connsiteY3" fmla="*/ 0 h 140970"/>
                          <a:gd name="connsiteX4" fmla="*/ 81915 w 401159"/>
                          <a:gd name="connsiteY4" fmla="*/ 53340 h 140970"/>
                          <a:gd name="connsiteX5" fmla="*/ 0 w 401159"/>
                          <a:gd name="connsiteY5" fmla="*/ 53340 h 140970"/>
                          <a:gd name="connsiteX6" fmla="*/ 5715 w 401159"/>
                          <a:gd name="connsiteY6" fmla="*/ 85725 h 140970"/>
                          <a:gd name="connsiteX7" fmla="*/ 89536 w 401159"/>
                          <a:gd name="connsiteY7" fmla="*/ 89535 h 140970"/>
                          <a:gd name="connsiteX8" fmla="*/ 114300 w 401159"/>
                          <a:gd name="connsiteY8" fmla="*/ 135255 h 140970"/>
                          <a:gd name="connsiteX0" fmla="*/ 114300 w 406086"/>
                          <a:gd name="connsiteY0" fmla="*/ 135255 h 140970"/>
                          <a:gd name="connsiteX1" fmla="*/ 361950 w 406086"/>
                          <a:gd name="connsiteY1" fmla="*/ 140970 h 140970"/>
                          <a:gd name="connsiteX2" fmla="*/ 403860 w 406086"/>
                          <a:gd name="connsiteY2" fmla="*/ 3810 h 140970"/>
                          <a:gd name="connsiteX3" fmla="*/ 80010 w 406086"/>
                          <a:gd name="connsiteY3" fmla="*/ 0 h 140970"/>
                          <a:gd name="connsiteX4" fmla="*/ 81915 w 406086"/>
                          <a:gd name="connsiteY4" fmla="*/ 53340 h 140970"/>
                          <a:gd name="connsiteX5" fmla="*/ 0 w 406086"/>
                          <a:gd name="connsiteY5" fmla="*/ 53340 h 140970"/>
                          <a:gd name="connsiteX6" fmla="*/ 5715 w 406086"/>
                          <a:gd name="connsiteY6" fmla="*/ 85725 h 140970"/>
                          <a:gd name="connsiteX7" fmla="*/ 89536 w 406086"/>
                          <a:gd name="connsiteY7" fmla="*/ 89535 h 140970"/>
                          <a:gd name="connsiteX8" fmla="*/ 114300 w 406086"/>
                          <a:gd name="connsiteY8" fmla="*/ 135255 h 140970"/>
                          <a:gd name="connsiteX0" fmla="*/ 114300 w 404681"/>
                          <a:gd name="connsiteY0" fmla="*/ 135255 h 140970"/>
                          <a:gd name="connsiteX1" fmla="*/ 361950 w 404681"/>
                          <a:gd name="connsiteY1" fmla="*/ 140970 h 140970"/>
                          <a:gd name="connsiteX2" fmla="*/ 403860 w 404681"/>
                          <a:gd name="connsiteY2" fmla="*/ 3810 h 140970"/>
                          <a:gd name="connsiteX3" fmla="*/ 80010 w 404681"/>
                          <a:gd name="connsiteY3" fmla="*/ 0 h 140970"/>
                          <a:gd name="connsiteX4" fmla="*/ 81915 w 404681"/>
                          <a:gd name="connsiteY4" fmla="*/ 53340 h 140970"/>
                          <a:gd name="connsiteX5" fmla="*/ 0 w 404681"/>
                          <a:gd name="connsiteY5" fmla="*/ 53340 h 140970"/>
                          <a:gd name="connsiteX6" fmla="*/ 5715 w 404681"/>
                          <a:gd name="connsiteY6" fmla="*/ 85725 h 140970"/>
                          <a:gd name="connsiteX7" fmla="*/ 89536 w 404681"/>
                          <a:gd name="connsiteY7" fmla="*/ 89535 h 140970"/>
                          <a:gd name="connsiteX8" fmla="*/ 114300 w 404681"/>
                          <a:gd name="connsiteY8" fmla="*/ 135255 h 140970"/>
                          <a:gd name="connsiteX0" fmla="*/ 114300 w 404681"/>
                          <a:gd name="connsiteY0" fmla="*/ 135255 h 161976"/>
                          <a:gd name="connsiteX1" fmla="*/ 361950 w 404681"/>
                          <a:gd name="connsiteY1" fmla="*/ 140970 h 161976"/>
                          <a:gd name="connsiteX2" fmla="*/ 403860 w 404681"/>
                          <a:gd name="connsiteY2" fmla="*/ 3810 h 161976"/>
                          <a:gd name="connsiteX3" fmla="*/ 80010 w 404681"/>
                          <a:gd name="connsiteY3" fmla="*/ 0 h 161976"/>
                          <a:gd name="connsiteX4" fmla="*/ 81915 w 404681"/>
                          <a:gd name="connsiteY4" fmla="*/ 53340 h 161976"/>
                          <a:gd name="connsiteX5" fmla="*/ 0 w 404681"/>
                          <a:gd name="connsiteY5" fmla="*/ 53340 h 161976"/>
                          <a:gd name="connsiteX6" fmla="*/ 5715 w 404681"/>
                          <a:gd name="connsiteY6" fmla="*/ 85725 h 161976"/>
                          <a:gd name="connsiteX7" fmla="*/ 89536 w 404681"/>
                          <a:gd name="connsiteY7" fmla="*/ 89535 h 161976"/>
                          <a:gd name="connsiteX8" fmla="*/ 114300 w 404681"/>
                          <a:gd name="connsiteY8" fmla="*/ 135255 h 161976"/>
                          <a:gd name="connsiteX0" fmla="*/ 125730 w 404681"/>
                          <a:gd name="connsiteY0" fmla="*/ 140970 h 163412"/>
                          <a:gd name="connsiteX1" fmla="*/ 361950 w 404681"/>
                          <a:gd name="connsiteY1" fmla="*/ 140970 h 163412"/>
                          <a:gd name="connsiteX2" fmla="*/ 403860 w 404681"/>
                          <a:gd name="connsiteY2" fmla="*/ 3810 h 163412"/>
                          <a:gd name="connsiteX3" fmla="*/ 80010 w 404681"/>
                          <a:gd name="connsiteY3" fmla="*/ 0 h 163412"/>
                          <a:gd name="connsiteX4" fmla="*/ 81915 w 404681"/>
                          <a:gd name="connsiteY4" fmla="*/ 53340 h 163412"/>
                          <a:gd name="connsiteX5" fmla="*/ 0 w 404681"/>
                          <a:gd name="connsiteY5" fmla="*/ 53340 h 163412"/>
                          <a:gd name="connsiteX6" fmla="*/ 5715 w 404681"/>
                          <a:gd name="connsiteY6" fmla="*/ 85725 h 163412"/>
                          <a:gd name="connsiteX7" fmla="*/ 89536 w 404681"/>
                          <a:gd name="connsiteY7" fmla="*/ 89535 h 163412"/>
                          <a:gd name="connsiteX8" fmla="*/ 125730 w 404681"/>
                          <a:gd name="connsiteY8" fmla="*/ 140970 h 163412"/>
                          <a:gd name="connsiteX0" fmla="*/ 125730 w 404681"/>
                          <a:gd name="connsiteY0" fmla="*/ 140970 h 172658"/>
                          <a:gd name="connsiteX1" fmla="*/ 361950 w 404681"/>
                          <a:gd name="connsiteY1" fmla="*/ 140970 h 172658"/>
                          <a:gd name="connsiteX2" fmla="*/ 403860 w 404681"/>
                          <a:gd name="connsiteY2" fmla="*/ 3810 h 172658"/>
                          <a:gd name="connsiteX3" fmla="*/ 80010 w 404681"/>
                          <a:gd name="connsiteY3" fmla="*/ 0 h 172658"/>
                          <a:gd name="connsiteX4" fmla="*/ 81915 w 404681"/>
                          <a:gd name="connsiteY4" fmla="*/ 53340 h 172658"/>
                          <a:gd name="connsiteX5" fmla="*/ 0 w 404681"/>
                          <a:gd name="connsiteY5" fmla="*/ 53340 h 172658"/>
                          <a:gd name="connsiteX6" fmla="*/ 5715 w 404681"/>
                          <a:gd name="connsiteY6" fmla="*/ 85725 h 172658"/>
                          <a:gd name="connsiteX7" fmla="*/ 89536 w 404681"/>
                          <a:gd name="connsiteY7" fmla="*/ 89535 h 172658"/>
                          <a:gd name="connsiteX8" fmla="*/ 125730 w 404681"/>
                          <a:gd name="connsiteY8" fmla="*/ 140970 h 172658"/>
                          <a:gd name="connsiteX0" fmla="*/ 125730 w 404681"/>
                          <a:gd name="connsiteY0" fmla="*/ 140970 h 172658"/>
                          <a:gd name="connsiteX1" fmla="*/ 361950 w 404681"/>
                          <a:gd name="connsiteY1" fmla="*/ 140970 h 172658"/>
                          <a:gd name="connsiteX2" fmla="*/ 403860 w 404681"/>
                          <a:gd name="connsiteY2" fmla="*/ 3810 h 172658"/>
                          <a:gd name="connsiteX3" fmla="*/ 80010 w 404681"/>
                          <a:gd name="connsiteY3" fmla="*/ 0 h 172658"/>
                          <a:gd name="connsiteX4" fmla="*/ 81915 w 404681"/>
                          <a:gd name="connsiteY4" fmla="*/ 53340 h 172658"/>
                          <a:gd name="connsiteX5" fmla="*/ 0 w 404681"/>
                          <a:gd name="connsiteY5" fmla="*/ 53340 h 172658"/>
                          <a:gd name="connsiteX6" fmla="*/ 5715 w 404681"/>
                          <a:gd name="connsiteY6" fmla="*/ 85725 h 172658"/>
                          <a:gd name="connsiteX7" fmla="*/ 89536 w 404681"/>
                          <a:gd name="connsiteY7" fmla="*/ 89535 h 172658"/>
                          <a:gd name="connsiteX8" fmla="*/ 125730 w 404681"/>
                          <a:gd name="connsiteY8" fmla="*/ 140970 h 172658"/>
                          <a:gd name="connsiteX0" fmla="*/ 125730 w 404681"/>
                          <a:gd name="connsiteY0" fmla="*/ 140970 h 168135"/>
                          <a:gd name="connsiteX1" fmla="*/ 361950 w 404681"/>
                          <a:gd name="connsiteY1" fmla="*/ 140970 h 168135"/>
                          <a:gd name="connsiteX2" fmla="*/ 403860 w 404681"/>
                          <a:gd name="connsiteY2" fmla="*/ 3810 h 168135"/>
                          <a:gd name="connsiteX3" fmla="*/ 80010 w 404681"/>
                          <a:gd name="connsiteY3" fmla="*/ 0 h 168135"/>
                          <a:gd name="connsiteX4" fmla="*/ 81915 w 404681"/>
                          <a:gd name="connsiteY4" fmla="*/ 53340 h 168135"/>
                          <a:gd name="connsiteX5" fmla="*/ 0 w 404681"/>
                          <a:gd name="connsiteY5" fmla="*/ 53340 h 168135"/>
                          <a:gd name="connsiteX6" fmla="*/ 5715 w 404681"/>
                          <a:gd name="connsiteY6" fmla="*/ 85725 h 168135"/>
                          <a:gd name="connsiteX7" fmla="*/ 89536 w 404681"/>
                          <a:gd name="connsiteY7" fmla="*/ 89535 h 168135"/>
                          <a:gd name="connsiteX8" fmla="*/ 125730 w 404681"/>
                          <a:gd name="connsiteY8" fmla="*/ 140970 h 1681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04681" h="168135">
                            <a:moveTo>
                              <a:pt x="125730" y="140970"/>
                            </a:moveTo>
                            <a:cubicBezTo>
                              <a:pt x="179705" y="175260"/>
                              <a:pt x="311785" y="179070"/>
                              <a:pt x="361950" y="140970"/>
                            </a:cubicBezTo>
                            <a:cubicBezTo>
                              <a:pt x="402590" y="116205"/>
                              <a:pt x="407035" y="51435"/>
                              <a:pt x="403860" y="3810"/>
                            </a:cubicBezTo>
                            <a:lnTo>
                              <a:pt x="80010" y="0"/>
                            </a:lnTo>
                            <a:lnTo>
                              <a:pt x="81915" y="53340"/>
                            </a:lnTo>
                            <a:lnTo>
                              <a:pt x="0" y="53340"/>
                            </a:lnTo>
                            <a:lnTo>
                              <a:pt x="5715" y="85725"/>
                            </a:lnTo>
                            <a:lnTo>
                              <a:pt x="89536" y="89535"/>
                            </a:lnTo>
                            <a:cubicBezTo>
                              <a:pt x="95886" y="104775"/>
                              <a:pt x="92710" y="121920"/>
                              <a:pt x="125730" y="140970"/>
                            </a:cubicBez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83" name="楕円 82"/>
                      <p:cNvSpPr/>
                      <p:nvPr/>
                    </p:nvSpPr>
                    <p:spPr>
                      <a:xfrm>
                        <a:off x="2028825" y="1745932"/>
                        <a:ext cx="325754" cy="10096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80" name="楕円 79"/>
                    <p:cNvSpPr/>
                    <p:nvPr/>
                  </p:nvSpPr>
                  <p:spPr>
                    <a:xfrm>
                      <a:off x="5493642" y="1988739"/>
                      <a:ext cx="79248" cy="8154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58" name="フリーフォーム 57"/>
                  <p:cNvSpPr/>
                  <p:nvPr/>
                </p:nvSpPr>
                <p:spPr>
                  <a:xfrm rot="8820">
                    <a:off x="3646255" y="3446040"/>
                    <a:ext cx="91250" cy="16629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  <a:gd name="connsiteX0" fmla="*/ 0 w 6804"/>
                      <a:gd name="connsiteY0" fmla="*/ 29508 h 43414"/>
                      <a:gd name="connsiteX1" fmla="*/ 6804 w 6804"/>
                      <a:gd name="connsiteY1" fmla="*/ 43414 h 43414"/>
                      <a:gd name="connsiteX0" fmla="*/ 0 w 10000"/>
                      <a:gd name="connsiteY0" fmla="*/ 4781 h 7984"/>
                      <a:gd name="connsiteX1" fmla="*/ 10000 w 10000"/>
                      <a:gd name="connsiteY1" fmla="*/ 7984 h 7984"/>
                      <a:gd name="connsiteX0" fmla="*/ 0 w 10000"/>
                      <a:gd name="connsiteY0" fmla="*/ 3858 h 7870"/>
                      <a:gd name="connsiteX1" fmla="*/ 10000 w 10000"/>
                      <a:gd name="connsiteY1" fmla="*/ 7870 h 7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7870">
                        <a:moveTo>
                          <a:pt x="0" y="3858"/>
                        </a:moveTo>
                        <a:cubicBezTo>
                          <a:pt x="4481" y="-1040"/>
                          <a:pt x="5049" y="-2785"/>
                          <a:pt x="10000" y="7870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9" name="フリーフォーム 58"/>
                  <p:cNvSpPr/>
                  <p:nvPr/>
                </p:nvSpPr>
                <p:spPr>
                  <a:xfrm rot="1330105">
                    <a:off x="3995456" y="3477631"/>
                    <a:ext cx="134112" cy="252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60" name="楕円 59"/>
                  <p:cNvSpPr/>
                  <p:nvPr/>
                </p:nvSpPr>
                <p:spPr>
                  <a:xfrm rot="8820">
                    <a:off x="3285815" y="4793248"/>
                    <a:ext cx="1391920" cy="358543"/>
                  </a:xfrm>
                  <a:prstGeom prst="ellipse">
                    <a:avLst/>
                  </a:prstGeom>
                  <a:solidFill>
                    <a:schemeClr val="tx1">
                      <a:alpha val="1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61" name="グループ化 60"/>
                  <p:cNvGrpSpPr/>
                  <p:nvPr/>
                </p:nvGrpSpPr>
                <p:grpSpPr>
                  <a:xfrm rot="8820">
                    <a:off x="3202872" y="4191222"/>
                    <a:ext cx="1410819" cy="663386"/>
                    <a:chOff x="3750643" y="2887186"/>
                    <a:chExt cx="1410819" cy="663386"/>
                  </a:xfrm>
                </p:grpSpPr>
                <p:sp>
                  <p:nvSpPr>
                    <p:cNvPr id="77" name="フリーフォーム 76"/>
                    <p:cNvSpPr/>
                    <p:nvPr/>
                  </p:nvSpPr>
                  <p:spPr>
                    <a:xfrm>
                      <a:off x="3801579" y="2887186"/>
                      <a:ext cx="1359883" cy="663386"/>
                    </a:xfrm>
                    <a:custGeom>
                      <a:avLst/>
                      <a:gdLst>
                        <a:gd name="connsiteX0" fmla="*/ 36195 w 1304925"/>
                        <a:gd name="connsiteY0" fmla="*/ 0 h 455295"/>
                        <a:gd name="connsiteX1" fmla="*/ 1287780 w 1304925"/>
                        <a:gd name="connsiteY1" fmla="*/ 20955 h 455295"/>
                        <a:gd name="connsiteX2" fmla="*/ 1304925 w 1304925"/>
                        <a:gd name="connsiteY2" fmla="*/ 133350 h 455295"/>
                        <a:gd name="connsiteX3" fmla="*/ 1118235 w 1304925"/>
                        <a:gd name="connsiteY3" fmla="*/ 131445 h 455295"/>
                        <a:gd name="connsiteX4" fmla="*/ 1152525 w 1304925"/>
                        <a:gd name="connsiteY4" fmla="*/ 455295 h 455295"/>
                        <a:gd name="connsiteX5" fmla="*/ 243840 w 1304925"/>
                        <a:gd name="connsiteY5" fmla="*/ 443865 h 455295"/>
                        <a:gd name="connsiteX6" fmla="*/ 249555 w 1304925"/>
                        <a:gd name="connsiteY6" fmla="*/ 137160 h 455295"/>
                        <a:gd name="connsiteX7" fmla="*/ 0 w 1304925"/>
                        <a:gd name="connsiteY7" fmla="*/ 120015 h 455295"/>
                        <a:gd name="connsiteX8" fmla="*/ 36195 w 1304925"/>
                        <a:gd name="connsiteY8" fmla="*/ 0 h 455295"/>
                        <a:gd name="connsiteX0" fmla="*/ 45720 w 1304925"/>
                        <a:gd name="connsiteY0" fmla="*/ 0 h 453390"/>
                        <a:gd name="connsiteX1" fmla="*/ 1287780 w 1304925"/>
                        <a:gd name="connsiteY1" fmla="*/ 19050 h 453390"/>
                        <a:gd name="connsiteX2" fmla="*/ 1304925 w 1304925"/>
                        <a:gd name="connsiteY2" fmla="*/ 131445 h 453390"/>
                        <a:gd name="connsiteX3" fmla="*/ 1118235 w 1304925"/>
                        <a:gd name="connsiteY3" fmla="*/ 129540 h 453390"/>
                        <a:gd name="connsiteX4" fmla="*/ 1152525 w 1304925"/>
                        <a:gd name="connsiteY4" fmla="*/ 453390 h 453390"/>
                        <a:gd name="connsiteX5" fmla="*/ 243840 w 1304925"/>
                        <a:gd name="connsiteY5" fmla="*/ 441960 h 453390"/>
                        <a:gd name="connsiteX6" fmla="*/ 249555 w 1304925"/>
                        <a:gd name="connsiteY6" fmla="*/ 135255 h 453390"/>
                        <a:gd name="connsiteX7" fmla="*/ 0 w 1304925"/>
                        <a:gd name="connsiteY7" fmla="*/ 118110 h 453390"/>
                        <a:gd name="connsiteX8" fmla="*/ 45720 w 1304925"/>
                        <a:gd name="connsiteY8" fmla="*/ 0 h 453390"/>
                        <a:gd name="connsiteX0" fmla="*/ 38100 w 1304925"/>
                        <a:gd name="connsiteY0" fmla="*/ 0 h 453390"/>
                        <a:gd name="connsiteX1" fmla="*/ 1287780 w 1304925"/>
                        <a:gd name="connsiteY1" fmla="*/ 19050 h 453390"/>
                        <a:gd name="connsiteX2" fmla="*/ 1304925 w 1304925"/>
                        <a:gd name="connsiteY2" fmla="*/ 131445 h 453390"/>
                        <a:gd name="connsiteX3" fmla="*/ 1118235 w 1304925"/>
                        <a:gd name="connsiteY3" fmla="*/ 129540 h 453390"/>
                        <a:gd name="connsiteX4" fmla="*/ 1152525 w 1304925"/>
                        <a:gd name="connsiteY4" fmla="*/ 453390 h 453390"/>
                        <a:gd name="connsiteX5" fmla="*/ 243840 w 1304925"/>
                        <a:gd name="connsiteY5" fmla="*/ 441960 h 453390"/>
                        <a:gd name="connsiteX6" fmla="*/ 249555 w 1304925"/>
                        <a:gd name="connsiteY6" fmla="*/ 135255 h 453390"/>
                        <a:gd name="connsiteX7" fmla="*/ 0 w 1304925"/>
                        <a:gd name="connsiteY7" fmla="*/ 118110 h 453390"/>
                        <a:gd name="connsiteX8" fmla="*/ 38100 w 1304925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0 w 1299210"/>
                        <a:gd name="connsiteY6" fmla="*/ 118110 h 453390"/>
                        <a:gd name="connsiteX7" fmla="*/ 32385 w 1299210"/>
                        <a:gd name="connsiteY7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0 w 1299210"/>
                        <a:gd name="connsiteY6" fmla="*/ 118110 h 453390"/>
                        <a:gd name="connsiteX7" fmla="*/ 32385 w 1299210"/>
                        <a:gd name="connsiteY7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0 w 1299210"/>
                        <a:gd name="connsiteY5" fmla="*/ 118110 h 453390"/>
                        <a:gd name="connsiteX6" fmla="*/ 32385 w 1299210"/>
                        <a:gd name="connsiteY6" fmla="*/ 0 h 453390"/>
                        <a:gd name="connsiteX0" fmla="*/ 32385 w 1299210"/>
                        <a:gd name="connsiteY0" fmla="*/ 0 h 166226"/>
                        <a:gd name="connsiteX1" fmla="*/ 1282065 w 1299210"/>
                        <a:gd name="connsiteY1" fmla="*/ 19050 h 166226"/>
                        <a:gd name="connsiteX2" fmla="*/ 1299210 w 1299210"/>
                        <a:gd name="connsiteY2" fmla="*/ 131445 h 166226"/>
                        <a:gd name="connsiteX3" fmla="*/ 1112520 w 1299210"/>
                        <a:gd name="connsiteY3" fmla="*/ 129540 h 166226"/>
                        <a:gd name="connsiteX4" fmla="*/ 0 w 1299210"/>
                        <a:gd name="connsiteY4" fmla="*/ 118110 h 166226"/>
                        <a:gd name="connsiteX5" fmla="*/ 32385 w 1299210"/>
                        <a:gd name="connsiteY5" fmla="*/ 0 h 166226"/>
                        <a:gd name="connsiteX0" fmla="*/ 32385 w 1299210"/>
                        <a:gd name="connsiteY0" fmla="*/ 0 h 166226"/>
                        <a:gd name="connsiteX1" fmla="*/ 1282065 w 1299210"/>
                        <a:gd name="connsiteY1" fmla="*/ 19050 h 166226"/>
                        <a:gd name="connsiteX2" fmla="*/ 1299210 w 1299210"/>
                        <a:gd name="connsiteY2" fmla="*/ 131445 h 166226"/>
                        <a:gd name="connsiteX3" fmla="*/ 0 w 1299210"/>
                        <a:gd name="connsiteY3" fmla="*/ 118110 h 166226"/>
                        <a:gd name="connsiteX4" fmla="*/ 32385 w 1299210"/>
                        <a:gd name="connsiteY4" fmla="*/ 0 h 166226"/>
                        <a:gd name="connsiteX0" fmla="*/ 32385 w 1299210"/>
                        <a:gd name="connsiteY0" fmla="*/ 0 h 275210"/>
                        <a:gd name="connsiteX1" fmla="*/ 1282065 w 1299210"/>
                        <a:gd name="connsiteY1" fmla="*/ 19050 h 275210"/>
                        <a:gd name="connsiteX2" fmla="*/ 1299210 w 1299210"/>
                        <a:gd name="connsiteY2" fmla="*/ 131445 h 275210"/>
                        <a:gd name="connsiteX3" fmla="*/ 0 w 1299210"/>
                        <a:gd name="connsiteY3" fmla="*/ 118110 h 275210"/>
                        <a:gd name="connsiteX4" fmla="*/ 32385 w 1299210"/>
                        <a:gd name="connsiteY4" fmla="*/ 0 h 275210"/>
                        <a:gd name="connsiteX0" fmla="*/ 32385 w 1299210"/>
                        <a:gd name="connsiteY0" fmla="*/ 0 h 300097"/>
                        <a:gd name="connsiteX1" fmla="*/ 1282065 w 1299210"/>
                        <a:gd name="connsiteY1" fmla="*/ 19050 h 300097"/>
                        <a:gd name="connsiteX2" fmla="*/ 1299210 w 1299210"/>
                        <a:gd name="connsiteY2" fmla="*/ 131445 h 300097"/>
                        <a:gd name="connsiteX3" fmla="*/ 0 w 1299210"/>
                        <a:gd name="connsiteY3" fmla="*/ 118110 h 300097"/>
                        <a:gd name="connsiteX4" fmla="*/ 32385 w 1299210"/>
                        <a:gd name="connsiteY4" fmla="*/ 0 h 300097"/>
                        <a:gd name="connsiteX0" fmla="*/ 32385 w 1299210"/>
                        <a:gd name="connsiteY0" fmla="*/ 0 h 261078"/>
                        <a:gd name="connsiteX1" fmla="*/ 1282065 w 1299210"/>
                        <a:gd name="connsiteY1" fmla="*/ 19050 h 261078"/>
                        <a:gd name="connsiteX2" fmla="*/ 1299210 w 1299210"/>
                        <a:gd name="connsiteY2" fmla="*/ 131445 h 261078"/>
                        <a:gd name="connsiteX3" fmla="*/ 0 w 1299210"/>
                        <a:gd name="connsiteY3" fmla="*/ 118110 h 261078"/>
                        <a:gd name="connsiteX4" fmla="*/ 32385 w 1299210"/>
                        <a:gd name="connsiteY4" fmla="*/ 0 h 261078"/>
                        <a:gd name="connsiteX0" fmla="*/ 32385 w 1299210"/>
                        <a:gd name="connsiteY0" fmla="*/ 0 h 272491"/>
                        <a:gd name="connsiteX1" fmla="*/ 1282065 w 1299210"/>
                        <a:gd name="connsiteY1" fmla="*/ 19050 h 272491"/>
                        <a:gd name="connsiteX2" fmla="*/ 1299210 w 1299210"/>
                        <a:gd name="connsiteY2" fmla="*/ 131445 h 272491"/>
                        <a:gd name="connsiteX3" fmla="*/ 0 w 1299210"/>
                        <a:gd name="connsiteY3" fmla="*/ 118110 h 272491"/>
                        <a:gd name="connsiteX4" fmla="*/ 32385 w 1299210"/>
                        <a:gd name="connsiteY4" fmla="*/ 0 h 272491"/>
                        <a:gd name="connsiteX0" fmla="*/ 32385 w 1299210"/>
                        <a:gd name="connsiteY0" fmla="*/ 0 h 224847"/>
                        <a:gd name="connsiteX1" fmla="*/ 1282065 w 1299210"/>
                        <a:gd name="connsiteY1" fmla="*/ 19050 h 224847"/>
                        <a:gd name="connsiteX2" fmla="*/ 1299210 w 1299210"/>
                        <a:gd name="connsiteY2" fmla="*/ 131445 h 224847"/>
                        <a:gd name="connsiteX3" fmla="*/ 318134 w 1299210"/>
                        <a:gd name="connsiteY3" fmla="*/ 224789 h 224847"/>
                        <a:gd name="connsiteX4" fmla="*/ 0 w 1299210"/>
                        <a:gd name="connsiteY4" fmla="*/ 118110 h 224847"/>
                        <a:gd name="connsiteX5" fmla="*/ 32385 w 1299210"/>
                        <a:gd name="connsiteY5" fmla="*/ 0 h 224847"/>
                        <a:gd name="connsiteX0" fmla="*/ 32385 w 1299210"/>
                        <a:gd name="connsiteY0" fmla="*/ 0 h 224847"/>
                        <a:gd name="connsiteX1" fmla="*/ 1282065 w 1299210"/>
                        <a:gd name="connsiteY1" fmla="*/ 19050 h 224847"/>
                        <a:gd name="connsiteX2" fmla="*/ 1299210 w 1299210"/>
                        <a:gd name="connsiteY2" fmla="*/ 131445 h 224847"/>
                        <a:gd name="connsiteX3" fmla="*/ 318134 w 1299210"/>
                        <a:gd name="connsiteY3" fmla="*/ 224789 h 224847"/>
                        <a:gd name="connsiteX4" fmla="*/ 0 w 1299210"/>
                        <a:gd name="connsiteY4" fmla="*/ 118110 h 224847"/>
                        <a:gd name="connsiteX5" fmla="*/ 32385 w 1299210"/>
                        <a:gd name="connsiteY5" fmla="*/ 0 h 224847"/>
                        <a:gd name="connsiteX0" fmla="*/ 32385 w 1299210"/>
                        <a:gd name="connsiteY0" fmla="*/ 0 h 233737"/>
                        <a:gd name="connsiteX1" fmla="*/ 1282065 w 1299210"/>
                        <a:gd name="connsiteY1" fmla="*/ 19050 h 233737"/>
                        <a:gd name="connsiteX2" fmla="*/ 1299210 w 1299210"/>
                        <a:gd name="connsiteY2" fmla="*/ 131445 h 233737"/>
                        <a:gd name="connsiteX3" fmla="*/ 516254 w 1299210"/>
                        <a:gd name="connsiteY3" fmla="*/ 217169 h 233737"/>
                        <a:gd name="connsiteX4" fmla="*/ 318134 w 1299210"/>
                        <a:gd name="connsiteY4" fmla="*/ 224789 h 233737"/>
                        <a:gd name="connsiteX5" fmla="*/ 0 w 1299210"/>
                        <a:gd name="connsiteY5" fmla="*/ 118110 h 233737"/>
                        <a:gd name="connsiteX6" fmla="*/ 32385 w 1299210"/>
                        <a:gd name="connsiteY6" fmla="*/ 0 h 233737"/>
                        <a:gd name="connsiteX0" fmla="*/ 32385 w 1299210"/>
                        <a:gd name="connsiteY0" fmla="*/ 0 h 490245"/>
                        <a:gd name="connsiteX1" fmla="*/ 1282065 w 1299210"/>
                        <a:gd name="connsiteY1" fmla="*/ 19050 h 490245"/>
                        <a:gd name="connsiteX2" fmla="*/ 1299210 w 1299210"/>
                        <a:gd name="connsiteY2" fmla="*/ 131445 h 490245"/>
                        <a:gd name="connsiteX3" fmla="*/ 249554 w 1299210"/>
                        <a:gd name="connsiteY3" fmla="*/ 489584 h 490245"/>
                        <a:gd name="connsiteX4" fmla="*/ 318134 w 1299210"/>
                        <a:gd name="connsiteY4" fmla="*/ 224789 h 490245"/>
                        <a:gd name="connsiteX5" fmla="*/ 0 w 1299210"/>
                        <a:gd name="connsiteY5" fmla="*/ 118110 h 490245"/>
                        <a:gd name="connsiteX6" fmla="*/ 32385 w 1299210"/>
                        <a:gd name="connsiteY6" fmla="*/ 0 h 490245"/>
                        <a:gd name="connsiteX0" fmla="*/ 32385 w 1299210"/>
                        <a:gd name="connsiteY0" fmla="*/ 0 h 489584"/>
                        <a:gd name="connsiteX1" fmla="*/ 1282065 w 1299210"/>
                        <a:gd name="connsiteY1" fmla="*/ 19050 h 489584"/>
                        <a:gd name="connsiteX2" fmla="*/ 1299210 w 1299210"/>
                        <a:gd name="connsiteY2" fmla="*/ 131445 h 489584"/>
                        <a:gd name="connsiteX3" fmla="*/ 249554 w 1299210"/>
                        <a:gd name="connsiteY3" fmla="*/ 489584 h 489584"/>
                        <a:gd name="connsiteX4" fmla="*/ 318134 w 1299210"/>
                        <a:gd name="connsiteY4" fmla="*/ 224789 h 489584"/>
                        <a:gd name="connsiteX5" fmla="*/ 0 w 1299210"/>
                        <a:gd name="connsiteY5" fmla="*/ 118110 h 489584"/>
                        <a:gd name="connsiteX6" fmla="*/ 32385 w 1299210"/>
                        <a:gd name="connsiteY6" fmla="*/ 0 h 489584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8871"/>
                        <a:gd name="connsiteX1" fmla="*/ 1282065 w 1299210"/>
                        <a:gd name="connsiteY1" fmla="*/ 19050 h 488871"/>
                        <a:gd name="connsiteX2" fmla="*/ 1299210 w 1299210"/>
                        <a:gd name="connsiteY2" fmla="*/ 131445 h 488871"/>
                        <a:gd name="connsiteX3" fmla="*/ 765809 w 1299210"/>
                        <a:gd name="connsiteY3" fmla="*/ 314325 h 488871"/>
                        <a:gd name="connsiteX4" fmla="*/ 186689 w 1299210"/>
                        <a:gd name="connsiteY4" fmla="*/ 487679 h 488871"/>
                        <a:gd name="connsiteX5" fmla="*/ 318134 w 1299210"/>
                        <a:gd name="connsiteY5" fmla="*/ 224789 h 488871"/>
                        <a:gd name="connsiteX6" fmla="*/ 0 w 1299210"/>
                        <a:gd name="connsiteY6" fmla="*/ 118110 h 488871"/>
                        <a:gd name="connsiteX7" fmla="*/ 32385 w 1299210"/>
                        <a:gd name="connsiteY7" fmla="*/ 0 h 488871"/>
                        <a:gd name="connsiteX0" fmla="*/ 32385 w 1299210"/>
                        <a:gd name="connsiteY0" fmla="*/ 0 h 566621"/>
                        <a:gd name="connsiteX1" fmla="*/ 1282065 w 1299210"/>
                        <a:gd name="connsiteY1" fmla="*/ 19050 h 566621"/>
                        <a:gd name="connsiteX2" fmla="*/ 1299210 w 1299210"/>
                        <a:gd name="connsiteY2" fmla="*/ 131445 h 566621"/>
                        <a:gd name="connsiteX3" fmla="*/ 925829 w 1299210"/>
                        <a:gd name="connsiteY3" fmla="*/ 548640 h 566621"/>
                        <a:gd name="connsiteX4" fmla="*/ 186689 w 1299210"/>
                        <a:gd name="connsiteY4" fmla="*/ 487679 h 566621"/>
                        <a:gd name="connsiteX5" fmla="*/ 318134 w 1299210"/>
                        <a:gd name="connsiteY5" fmla="*/ 224789 h 566621"/>
                        <a:gd name="connsiteX6" fmla="*/ 0 w 1299210"/>
                        <a:gd name="connsiteY6" fmla="*/ 118110 h 566621"/>
                        <a:gd name="connsiteX7" fmla="*/ 32385 w 1299210"/>
                        <a:gd name="connsiteY7" fmla="*/ 0 h 5666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2582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8678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8678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371475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6489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6489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3822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55589"/>
                        <a:gd name="connsiteX1" fmla="*/ 1282065 w 1299210"/>
                        <a:gd name="connsiteY1" fmla="*/ 19050 h 555589"/>
                        <a:gd name="connsiteX2" fmla="*/ 1299210 w 1299210"/>
                        <a:gd name="connsiteY2" fmla="*/ 131445 h 555589"/>
                        <a:gd name="connsiteX3" fmla="*/ 1038224 w 1299210"/>
                        <a:gd name="connsiteY3" fmla="*/ 232410 h 555589"/>
                        <a:gd name="connsiteX4" fmla="*/ 1078229 w 1299210"/>
                        <a:gd name="connsiteY4" fmla="*/ 518160 h 555589"/>
                        <a:gd name="connsiteX5" fmla="*/ 186689 w 1299210"/>
                        <a:gd name="connsiteY5" fmla="*/ 487679 h 555589"/>
                        <a:gd name="connsiteX6" fmla="*/ 318134 w 1299210"/>
                        <a:gd name="connsiteY6" fmla="*/ 224789 h 555589"/>
                        <a:gd name="connsiteX7" fmla="*/ 0 w 1299210"/>
                        <a:gd name="connsiteY7" fmla="*/ 118110 h 555589"/>
                        <a:gd name="connsiteX8" fmla="*/ 32385 w 1299210"/>
                        <a:gd name="connsiteY8" fmla="*/ 0 h 555589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3822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3822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69544 w 1299210"/>
                        <a:gd name="connsiteY6" fmla="*/ 23240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39064 w 1299210"/>
                        <a:gd name="connsiteY6" fmla="*/ 1866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39064 w 1299210"/>
                        <a:gd name="connsiteY6" fmla="*/ 1866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96324"/>
                        <a:gd name="connsiteX1" fmla="*/ 1282065 w 1299210"/>
                        <a:gd name="connsiteY1" fmla="*/ 19050 h 596324"/>
                        <a:gd name="connsiteX2" fmla="*/ 1299210 w 1299210"/>
                        <a:gd name="connsiteY2" fmla="*/ 131445 h 596324"/>
                        <a:gd name="connsiteX3" fmla="*/ 1022984 w 1299210"/>
                        <a:gd name="connsiteY3" fmla="*/ 232410 h 596324"/>
                        <a:gd name="connsiteX4" fmla="*/ 1078229 w 1299210"/>
                        <a:gd name="connsiteY4" fmla="*/ 518160 h 596324"/>
                        <a:gd name="connsiteX5" fmla="*/ 72389 w 1299210"/>
                        <a:gd name="connsiteY5" fmla="*/ 537209 h 596324"/>
                        <a:gd name="connsiteX6" fmla="*/ 139064 w 1299210"/>
                        <a:gd name="connsiteY6" fmla="*/ 186689 h 596324"/>
                        <a:gd name="connsiteX7" fmla="*/ 0 w 1299210"/>
                        <a:gd name="connsiteY7" fmla="*/ 118110 h 596324"/>
                        <a:gd name="connsiteX8" fmla="*/ 32385 w 1299210"/>
                        <a:gd name="connsiteY8" fmla="*/ 0 h 596324"/>
                        <a:gd name="connsiteX0" fmla="*/ 32385 w 1299210"/>
                        <a:gd name="connsiteY0" fmla="*/ 0 h 596324"/>
                        <a:gd name="connsiteX1" fmla="*/ 1282065 w 1299210"/>
                        <a:gd name="connsiteY1" fmla="*/ 19050 h 596324"/>
                        <a:gd name="connsiteX2" fmla="*/ 1299210 w 1299210"/>
                        <a:gd name="connsiteY2" fmla="*/ 131445 h 596324"/>
                        <a:gd name="connsiteX3" fmla="*/ 1022984 w 1299210"/>
                        <a:gd name="connsiteY3" fmla="*/ 232410 h 596324"/>
                        <a:gd name="connsiteX4" fmla="*/ 1078229 w 1299210"/>
                        <a:gd name="connsiteY4" fmla="*/ 518160 h 596324"/>
                        <a:gd name="connsiteX5" fmla="*/ 72389 w 1299210"/>
                        <a:gd name="connsiteY5" fmla="*/ 537209 h 596324"/>
                        <a:gd name="connsiteX6" fmla="*/ 139064 w 1299210"/>
                        <a:gd name="connsiteY6" fmla="*/ 186689 h 596324"/>
                        <a:gd name="connsiteX7" fmla="*/ 0 w 1299210"/>
                        <a:gd name="connsiteY7" fmla="*/ 118110 h 596324"/>
                        <a:gd name="connsiteX8" fmla="*/ 32385 w 1299210"/>
                        <a:gd name="connsiteY8" fmla="*/ 0 h 596324"/>
                        <a:gd name="connsiteX0" fmla="*/ 32385 w 1299210"/>
                        <a:gd name="connsiteY0" fmla="*/ 0 h 640744"/>
                        <a:gd name="connsiteX1" fmla="*/ 1282065 w 1299210"/>
                        <a:gd name="connsiteY1" fmla="*/ 19050 h 640744"/>
                        <a:gd name="connsiteX2" fmla="*/ 1299210 w 1299210"/>
                        <a:gd name="connsiteY2" fmla="*/ 131445 h 640744"/>
                        <a:gd name="connsiteX3" fmla="*/ 1022984 w 1299210"/>
                        <a:gd name="connsiteY3" fmla="*/ 232410 h 640744"/>
                        <a:gd name="connsiteX4" fmla="*/ 1078229 w 1299210"/>
                        <a:gd name="connsiteY4" fmla="*/ 590550 h 640744"/>
                        <a:gd name="connsiteX5" fmla="*/ 72389 w 1299210"/>
                        <a:gd name="connsiteY5" fmla="*/ 537209 h 640744"/>
                        <a:gd name="connsiteX6" fmla="*/ 139064 w 1299210"/>
                        <a:gd name="connsiteY6" fmla="*/ 186689 h 640744"/>
                        <a:gd name="connsiteX7" fmla="*/ 0 w 1299210"/>
                        <a:gd name="connsiteY7" fmla="*/ 118110 h 640744"/>
                        <a:gd name="connsiteX8" fmla="*/ 32385 w 1299210"/>
                        <a:gd name="connsiteY8" fmla="*/ 0 h 640744"/>
                        <a:gd name="connsiteX0" fmla="*/ 32385 w 1299210"/>
                        <a:gd name="connsiteY0" fmla="*/ 0 h 658563"/>
                        <a:gd name="connsiteX1" fmla="*/ 1282065 w 1299210"/>
                        <a:gd name="connsiteY1" fmla="*/ 19050 h 658563"/>
                        <a:gd name="connsiteX2" fmla="*/ 1299210 w 1299210"/>
                        <a:gd name="connsiteY2" fmla="*/ 131445 h 658563"/>
                        <a:gd name="connsiteX3" fmla="*/ 1022984 w 1299210"/>
                        <a:gd name="connsiteY3" fmla="*/ 232410 h 658563"/>
                        <a:gd name="connsiteX4" fmla="*/ 1078229 w 1299210"/>
                        <a:gd name="connsiteY4" fmla="*/ 590550 h 658563"/>
                        <a:gd name="connsiteX5" fmla="*/ 72389 w 1299210"/>
                        <a:gd name="connsiteY5" fmla="*/ 537209 h 658563"/>
                        <a:gd name="connsiteX6" fmla="*/ 139064 w 1299210"/>
                        <a:gd name="connsiteY6" fmla="*/ 186689 h 658563"/>
                        <a:gd name="connsiteX7" fmla="*/ 0 w 1299210"/>
                        <a:gd name="connsiteY7" fmla="*/ 118110 h 658563"/>
                        <a:gd name="connsiteX8" fmla="*/ 32385 w 1299210"/>
                        <a:gd name="connsiteY8" fmla="*/ 0 h 658563"/>
                        <a:gd name="connsiteX0" fmla="*/ 32385 w 1411200"/>
                        <a:gd name="connsiteY0" fmla="*/ 0 h 658563"/>
                        <a:gd name="connsiteX1" fmla="*/ 1282065 w 1411200"/>
                        <a:gd name="connsiteY1" fmla="*/ 19050 h 658563"/>
                        <a:gd name="connsiteX2" fmla="*/ 1411200 w 1411200"/>
                        <a:gd name="connsiteY2" fmla="*/ 98349 h 658563"/>
                        <a:gd name="connsiteX3" fmla="*/ 1022984 w 1411200"/>
                        <a:gd name="connsiteY3" fmla="*/ 232410 h 658563"/>
                        <a:gd name="connsiteX4" fmla="*/ 1078229 w 1411200"/>
                        <a:gd name="connsiteY4" fmla="*/ 590550 h 658563"/>
                        <a:gd name="connsiteX5" fmla="*/ 72389 w 1411200"/>
                        <a:gd name="connsiteY5" fmla="*/ 537209 h 658563"/>
                        <a:gd name="connsiteX6" fmla="*/ 139064 w 1411200"/>
                        <a:gd name="connsiteY6" fmla="*/ 186689 h 658563"/>
                        <a:gd name="connsiteX7" fmla="*/ 0 w 1411200"/>
                        <a:gd name="connsiteY7" fmla="*/ 118110 h 658563"/>
                        <a:gd name="connsiteX8" fmla="*/ 32385 w 1411200"/>
                        <a:gd name="connsiteY8" fmla="*/ 0 h 658563"/>
                        <a:gd name="connsiteX0" fmla="*/ 32385 w 1411200"/>
                        <a:gd name="connsiteY0" fmla="*/ 4383 h 662946"/>
                        <a:gd name="connsiteX1" fmla="*/ 1395798 w 1411200"/>
                        <a:gd name="connsiteY1" fmla="*/ 0 h 662946"/>
                        <a:gd name="connsiteX2" fmla="*/ 1411200 w 1411200"/>
                        <a:gd name="connsiteY2" fmla="*/ 102732 h 662946"/>
                        <a:gd name="connsiteX3" fmla="*/ 1022984 w 1411200"/>
                        <a:gd name="connsiteY3" fmla="*/ 236793 h 662946"/>
                        <a:gd name="connsiteX4" fmla="*/ 1078229 w 1411200"/>
                        <a:gd name="connsiteY4" fmla="*/ 594933 h 662946"/>
                        <a:gd name="connsiteX5" fmla="*/ 72389 w 1411200"/>
                        <a:gd name="connsiteY5" fmla="*/ 541592 h 662946"/>
                        <a:gd name="connsiteX6" fmla="*/ 139064 w 1411200"/>
                        <a:gd name="connsiteY6" fmla="*/ 191072 h 662946"/>
                        <a:gd name="connsiteX7" fmla="*/ 0 w 1411200"/>
                        <a:gd name="connsiteY7" fmla="*/ 122493 h 662946"/>
                        <a:gd name="connsiteX8" fmla="*/ 32385 w 1411200"/>
                        <a:gd name="connsiteY8" fmla="*/ 4383 h 662946"/>
                        <a:gd name="connsiteX0" fmla="*/ 72637 w 1451452"/>
                        <a:gd name="connsiteY0" fmla="*/ 4383 h 662946"/>
                        <a:gd name="connsiteX1" fmla="*/ 1436050 w 1451452"/>
                        <a:gd name="connsiteY1" fmla="*/ 0 h 662946"/>
                        <a:gd name="connsiteX2" fmla="*/ 1451452 w 1451452"/>
                        <a:gd name="connsiteY2" fmla="*/ 102732 h 662946"/>
                        <a:gd name="connsiteX3" fmla="*/ 1063236 w 1451452"/>
                        <a:gd name="connsiteY3" fmla="*/ 236793 h 662946"/>
                        <a:gd name="connsiteX4" fmla="*/ 1118481 w 1451452"/>
                        <a:gd name="connsiteY4" fmla="*/ 594933 h 662946"/>
                        <a:gd name="connsiteX5" fmla="*/ 112641 w 1451452"/>
                        <a:gd name="connsiteY5" fmla="*/ 541592 h 662946"/>
                        <a:gd name="connsiteX6" fmla="*/ 179316 w 1451452"/>
                        <a:gd name="connsiteY6" fmla="*/ 191072 h 662946"/>
                        <a:gd name="connsiteX7" fmla="*/ 72637 w 1451452"/>
                        <a:gd name="connsiteY7" fmla="*/ 4383 h 662946"/>
                        <a:gd name="connsiteX0" fmla="*/ 103905 w 1344128"/>
                        <a:gd name="connsiteY0" fmla="*/ 73296 h 662946"/>
                        <a:gd name="connsiteX1" fmla="*/ 1328726 w 1344128"/>
                        <a:gd name="connsiteY1" fmla="*/ 0 h 662946"/>
                        <a:gd name="connsiteX2" fmla="*/ 1344128 w 1344128"/>
                        <a:gd name="connsiteY2" fmla="*/ 102732 h 662946"/>
                        <a:gd name="connsiteX3" fmla="*/ 955912 w 1344128"/>
                        <a:gd name="connsiteY3" fmla="*/ 236793 h 662946"/>
                        <a:gd name="connsiteX4" fmla="*/ 1011157 w 1344128"/>
                        <a:gd name="connsiteY4" fmla="*/ 594933 h 662946"/>
                        <a:gd name="connsiteX5" fmla="*/ 5317 w 1344128"/>
                        <a:gd name="connsiteY5" fmla="*/ 541592 h 662946"/>
                        <a:gd name="connsiteX6" fmla="*/ 71992 w 1344128"/>
                        <a:gd name="connsiteY6" fmla="*/ 191072 h 662946"/>
                        <a:gd name="connsiteX7" fmla="*/ 103905 w 1344128"/>
                        <a:gd name="connsiteY7" fmla="*/ 73296 h 662946"/>
                        <a:gd name="connsiteX0" fmla="*/ 192837 w 1433060"/>
                        <a:gd name="connsiteY0" fmla="*/ 73296 h 662946"/>
                        <a:gd name="connsiteX1" fmla="*/ 1417658 w 1433060"/>
                        <a:gd name="connsiteY1" fmla="*/ 0 h 662946"/>
                        <a:gd name="connsiteX2" fmla="*/ 1433060 w 1433060"/>
                        <a:gd name="connsiteY2" fmla="*/ 102732 h 662946"/>
                        <a:gd name="connsiteX3" fmla="*/ 1044844 w 1433060"/>
                        <a:gd name="connsiteY3" fmla="*/ 236793 h 662946"/>
                        <a:gd name="connsiteX4" fmla="*/ 1100089 w 1433060"/>
                        <a:gd name="connsiteY4" fmla="*/ 594933 h 662946"/>
                        <a:gd name="connsiteX5" fmla="*/ 94249 w 1433060"/>
                        <a:gd name="connsiteY5" fmla="*/ 541592 h 662946"/>
                        <a:gd name="connsiteX6" fmla="*/ 192837 w 1433060"/>
                        <a:gd name="connsiteY6" fmla="*/ 73296 h 662946"/>
                        <a:gd name="connsiteX0" fmla="*/ 147433 w 1387656"/>
                        <a:gd name="connsiteY0" fmla="*/ 73296 h 662946"/>
                        <a:gd name="connsiteX1" fmla="*/ 1372254 w 1387656"/>
                        <a:gd name="connsiteY1" fmla="*/ 0 h 662946"/>
                        <a:gd name="connsiteX2" fmla="*/ 1387656 w 1387656"/>
                        <a:gd name="connsiteY2" fmla="*/ 102732 h 662946"/>
                        <a:gd name="connsiteX3" fmla="*/ 999440 w 1387656"/>
                        <a:gd name="connsiteY3" fmla="*/ 236793 h 662946"/>
                        <a:gd name="connsiteX4" fmla="*/ 1054685 w 1387656"/>
                        <a:gd name="connsiteY4" fmla="*/ 594933 h 662946"/>
                        <a:gd name="connsiteX5" fmla="*/ 48845 w 1387656"/>
                        <a:gd name="connsiteY5" fmla="*/ 541592 h 662946"/>
                        <a:gd name="connsiteX6" fmla="*/ 147433 w 1387656"/>
                        <a:gd name="connsiteY6" fmla="*/ 73296 h 662946"/>
                        <a:gd name="connsiteX0" fmla="*/ 102949 w 1343172"/>
                        <a:gd name="connsiteY0" fmla="*/ 73296 h 662946"/>
                        <a:gd name="connsiteX1" fmla="*/ 1327770 w 1343172"/>
                        <a:gd name="connsiteY1" fmla="*/ 0 h 662946"/>
                        <a:gd name="connsiteX2" fmla="*/ 1343172 w 1343172"/>
                        <a:gd name="connsiteY2" fmla="*/ 102732 h 662946"/>
                        <a:gd name="connsiteX3" fmla="*/ 954956 w 1343172"/>
                        <a:gd name="connsiteY3" fmla="*/ 236793 h 662946"/>
                        <a:gd name="connsiteX4" fmla="*/ 1010201 w 1343172"/>
                        <a:gd name="connsiteY4" fmla="*/ 594933 h 662946"/>
                        <a:gd name="connsiteX5" fmla="*/ 4361 w 1343172"/>
                        <a:gd name="connsiteY5" fmla="*/ 541592 h 662946"/>
                        <a:gd name="connsiteX6" fmla="*/ 102949 w 1343172"/>
                        <a:gd name="connsiteY6" fmla="*/ 73296 h 662946"/>
                        <a:gd name="connsiteX0" fmla="*/ 121607 w 1361830"/>
                        <a:gd name="connsiteY0" fmla="*/ 73296 h 663386"/>
                        <a:gd name="connsiteX1" fmla="*/ 1346428 w 1361830"/>
                        <a:gd name="connsiteY1" fmla="*/ 0 h 663386"/>
                        <a:gd name="connsiteX2" fmla="*/ 1361830 w 1361830"/>
                        <a:gd name="connsiteY2" fmla="*/ 102732 h 663386"/>
                        <a:gd name="connsiteX3" fmla="*/ 973614 w 1361830"/>
                        <a:gd name="connsiteY3" fmla="*/ 236793 h 663386"/>
                        <a:gd name="connsiteX4" fmla="*/ 1028859 w 1361830"/>
                        <a:gd name="connsiteY4" fmla="*/ 594933 h 663386"/>
                        <a:gd name="connsiteX5" fmla="*/ 3853 w 1361830"/>
                        <a:gd name="connsiteY5" fmla="*/ 542698 h 663386"/>
                        <a:gd name="connsiteX6" fmla="*/ 121607 w 1361830"/>
                        <a:gd name="connsiteY6" fmla="*/ 73296 h 663386"/>
                        <a:gd name="connsiteX0" fmla="*/ 119660 w 1359883"/>
                        <a:gd name="connsiteY0" fmla="*/ 73296 h 663386"/>
                        <a:gd name="connsiteX1" fmla="*/ 1344481 w 1359883"/>
                        <a:gd name="connsiteY1" fmla="*/ 0 h 663386"/>
                        <a:gd name="connsiteX2" fmla="*/ 1359883 w 1359883"/>
                        <a:gd name="connsiteY2" fmla="*/ 102732 h 663386"/>
                        <a:gd name="connsiteX3" fmla="*/ 971667 w 1359883"/>
                        <a:gd name="connsiteY3" fmla="*/ 236793 h 663386"/>
                        <a:gd name="connsiteX4" fmla="*/ 1026912 w 1359883"/>
                        <a:gd name="connsiteY4" fmla="*/ 594933 h 663386"/>
                        <a:gd name="connsiteX5" fmla="*/ 1906 w 1359883"/>
                        <a:gd name="connsiteY5" fmla="*/ 542698 h 663386"/>
                        <a:gd name="connsiteX6" fmla="*/ 119660 w 1359883"/>
                        <a:gd name="connsiteY6" fmla="*/ 73296 h 6633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59883" h="663386">
                          <a:moveTo>
                            <a:pt x="119660" y="73296"/>
                          </a:moveTo>
                          <a:cubicBezTo>
                            <a:pt x="600990" y="317771"/>
                            <a:pt x="1034601" y="172720"/>
                            <a:pt x="1344481" y="0"/>
                          </a:cubicBezTo>
                          <a:cubicBezTo>
                            <a:pt x="1350196" y="37465"/>
                            <a:pt x="1354168" y="65267"/>
                            <a:pt x="1359883" y="102732"/>
                          </a:cubicBezTo>
                          <a:cubicBezTo>
                            <a:pt x="1323688" y="161469"/>
                            <a:pt x="1071362" y="214886"/>
                            <a:pt x="971667" y="236793"/>
                          </a:cubicBezTo>
                          <a:cubicBezTo>
                            <a:pt x="986272" y="390145"/>
                            <a:pt x="944680" y="503176"/>
                            <a:pt x="1026912" y="594933"/>
                          </a:cubicBezTo>
                          <a:cubicBezTo>
                            <a:pt x="906262" y="700025"/>
                            <a:pt x="181293" y="685256"/>
                            <a:pt x="1906" y="542698"/>
                          </a:cubicBezTo>
                          <a:cubicBezTo>
                            <a:pt x="-17512" y="412053"/>
                            <a:pt x="117836" y="211576"/>
                            <a:pt x="119660" y="73296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78" name="正方形/長方形 77"/>
                    <p:cNvSpPr/>
                    <p:nvPr/>
                  </p:nvSpPr>
                  <p:spPr>
                    <a:xfrm rot="259512">
                      <a:off x="3750643" y="3160681"/>
                      <a:ext cx="938583" cy="2764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prstTxWarp prst="textArchDown">
                        <a:avLst/>
                      </a:prstTxWarp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b="1" i="0" u="none" strike="noStrike" kern="1200" cap="none" spc="0" normalizeH="0" baseline="0" noProof="0" dirty="0" smtClean="0">
                          <a:ln w="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正楷書体-PRO" panose="03000600000000000000" pitchFamily="66" charset="-128"/>
                          <a:ea typeface="HG正楷書体-PRO" panose="03000600000000000000" pitchFamily="66" charset="-128"/>
                          <a:cs typeface="+mn-cs"/>
                        </a:rPr>
                        <a:t>しょうゆ</a:t>
                      </a:r>
                      <a:endParaRPr kumimoji="0" lang="ja-JP" altLang="en-US" sz="1000" b="1" i="0" u="none" strike="noStrike" kern="1200" cap="none" spc="0" normalizeH="0" baseline="0" noProof="0" dirty="0">
                        <a:ln w="0"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正楷書体-PRO" panose="03000600000000000000" pitchFamily="66" charset="-128"/>
                        <a:ea typeface="HG正楷書体-PRO" panose="03000600000000000000" pitchFamily="66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グループ化 61"/>
                  <p:cNvGrpSpPr/>
                  <p:nvPr/>
                </p:nvGrpSpPr>
                <p:grpSpPr>
                  <a:xfrm rot="191909">
                    <a:off x="3569379" y="3526063"/>
                    <a:ext cx="533321" cy="330200"/>
                    <a:chOff x="5739695" y="2451470"/>
                    <a:chExt cx="533321" cy="330200"/>
                  </a:xfrm>
                </p:grpSpPr>
                <p:sp>
                  <p:nvSpPr>
                    <p:cNvPr id="72" name="楕円 71"/>
                    <p:cNvSpPr/>
                    <p:nvPr/>
                  </p:nvSpPr>
                  <p:spPr>
                    <a:xfrm>
                      <a:off x="5739695" y="2451470"/>
                      <a:ext cx="226195" cy="330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73" name="楕円 72"/>
                    <p:cNvSpPr/>
                    <p:nvPr/>
                  </p:nvSpPr>
                  <p:spPr>
                    <a:xfrm>
                      <a:off x="6046821" y="2451470"/>
                      <a:ext cx="226195" cy="330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74" name="楕円 73"/>
                    <p:cNvSpPr/>
                    <p:nvPr/>
                  </p:nvSpPr>
                  <p:spPr>
                    <a:xfrm>
                      <a:off x="5747495" y="2506132"/>
                      <a:ext cx="128154" cy="18694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75" name="楕円 74"/>
                    <p:cNvSpPr/>
                    <p:nvPr/>
                  </p:nvSpPr>
                  <p:spPr>
                    <a:xfrm>
                      <a:off x="6061037" y="2506131"/>
                      <a:ext cx="128154" cy="18694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63" name="フリーフォーム 62"/>
                  <p:cNvSpPr/>
                  <p:nvPr/>
                </p:nvSpPr>
                <p:spPr>
                  <a:xfrm>
                    <a:off x="2957513" y="4833935"/>
                    <a:ext cx="1981199" cy="534848"/>
                  </a:xfrm>
                  <a:custGeom>
                    <a:avLst/>
                    <a:gdLst>
                      <a:gd name="connsiteX0" fmla="*/ 0 w 1974056"/>
                      <a:gd name="connsiteY0" fmla="*/ 0 h 390525"/>
                      <a:gd name="connsiteX1" fmla="*/ 1974056 w 1974056"/>
                      <a:gd name="connsiteY1" fmla="*/ 2381 h 390525"/>
                      <a:gd name="connsiteX2" fmla="*/ 1350168 w 1974056"/>
                      <a:gd name="connsiteY2" fmla="*/ 371475 h 390525"/>
                      <a:gd name="connsiteX3" fmla="*/ 602456 w 1974056"/>
                      <a:gd name="connsiteY3" fmla="*/ 390525 h 390525"/>
                      <a:gd name="connsiteX4" fmla="*/ 0 w 1974056"/>
                      <a:gd name="connsiteY4" fmla="*/ 0 h 390525"/>
                      <a:gd name="connsiteX0" fmla="*/ 0 w 1974056"/>
                      <a:gd name="connsiteY0" fmla="*/ 0 h 390525"/>
                      <a:gd name="connsiteX1" fmla="*/ 1974056 w 1974056"/>
                      <a:gd name="connsiteY1" fmla="*/ 2381 h 390525"/>
                      <a:gd name="connsiteX2" fmla="*/ 1350168 w 1974056"/>
                      <a:gd name="connsiteY2" fmla="*/ 371475 h 390525"/>
                      <a:gd name="connsiteX3" fmla="*/ 602456 w 1974056"/>
                      <a:gd name="connsiteY3" fmla="*/ 390525 h 390525"/>
                      <a:gd name="connsiteX4" fmla="*/ 0 w 1974056"/>
                      <a:gd name="connsiteY4" fmla="*/ 0 h 390525"/>
                      <a:gd name="connsiteX0" fmla="*/ 19 w 1974075"/>
                      <a:gd name="connsiteY0" fmla="*/ 0 h 390525"/>
                      <a:gd name="connsiteX1" fmla="*/ 1974075 w 1974075"/>
                      <a:gd name="connsiteY1" fmla="*/ 2381 h 390525"/>
                      <a:gd name="connsiteX2" fmla="*/ 1350187 w 1974075"/>
                      <a:gd name="connsiteY2" fmla="*/ 371475 h 390525"/>
                      <a:gd name="connsiteX3" fmla="*/ 602475 w 1974075"/>
                      <a:gd name="connsiteY3" fmla="*/ 390525 h 390525"/>
                      <a:gd name="connsiteX4" fmla="*/ 19 w 1974075"/>
                      <a:gd name="connsiteY4" fmla="*/ 0 h 390525"/>
                      <a:gd name="connsiteX0" fmla="*/ 16 w 1974072"/>
                      <a:gd name="connsiteY0" fmla="*/ 0 h 390525"/>
                      <a:gd name="connsiteX1" fmla="*/ 1974072 w 1974072"/>
                      <a:gd name="connsiteY1" fmla="*/ 2381 h 390525"/>
                      <a:gd name="connsiteX2" fmla="*/ 1350184 w 1974072"/>
                      <a:gd name="connsiteY2" fmla="*/ 371475 h 390525"/>
                      <a:gd name="connsiteX3" fmla="*/ 602472 w 1974072"/>
                      <a:gd name="connsiteY3" fmla="*/ 390525 h 390525"/>
                      <a:gd name="connsiteX4" fmla="*/ 16 w 1974072"/>
                      <a:gd name="connsiteY4" fmla="*/ 0 h 390525"/>
                      <a:gd name="connsiteX0" fmla="*/ 16 w 1981215"/>
                      <a:gd name="connsiteY0" fmla="*/ 0 h 390525"/>
                      <a:gd name="connsiteX1" fmla="*/ 1981215 w 1981215"/>
                      <a:gd name="connsiteY1" fmla="*/ 2381 h 390525"/>
                      <a:gd name="connsiteX2" fmla="*/ 1350184 w 1981215"/>
                      <a:gd name="connsiteY2" fmla="*/ 371475 h 390525"/>
                      <a:gd name="connsiteX3" fmla="*/ 602472 w 1981215"/>
                      <a:gd name="connsiteY3" fmla="*/ 390525 h 390525"/>
                      <a:gd name="connsiteX4" fmla="*/ 16 w 1981215"/>
                      <a:gd name="connsiteY4" fmla="*/ 0 h 390525"/>
                      <a:gd name="connsiteX0" fmla="*/ 16 w 1981215"/>
                      <a:gd name="connsiteY0" fmla="*/ 0 h 390525"/>
                      <a:gd name="connsiteX1" fmla="*/ 1981215 w 1981215"/>
                      <a:gd name="connsiteY1" fmla="*/ 2381 h 390525"/>
                      <a:gd name="connsiteX2" fmla="*/ 1350184 w 1981215"/>
                      <a:gd name="connsiteY2" fmla="*/ 371475 h 390525"/>
                      <a:gd name="connsiteX3" fmla="*/ 602472 w 1981215"/>
                      <a:gd name="connsiteY3" fmla="*/ 390525 h 390525"/>
                      <a:gd name="connsiteX4" fmla="*/ 16 w 1981215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50168 w 1981199"/>
                      <a:gd name="connsiteY2" fmla="*/ 371475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50168 w 1981199"/>
                      <a:gd name="connsiteY2" fmla="*/ 371475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50168 w 1981199"/>
                      <a:gd name="connsiteY2" fmla="*/ 371475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50168 w 1981199"/>
                      <a:gd name="connsiteY2" fmla="*/ 371475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50168 w 1981199"/>
                      <a:gd name="connsiteY2" fmla="*/ 371475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50168 w 1981199"/>
                      <a:gd name="connsiteY2" fmla="*/ 371475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50168 w 1981199"/>
                      <a:gd name="connsiteY2" fmla="*/ 371475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50168 w 1981199"/>
                      <a:gd name="connsiteY2" fmla="*/ 371475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71599 w 1981199"/>
                      <a:gd name="connsiteY2" fmla="*/ 388143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71599 w 1981199"/>
                      <a:gd name="connsiteY2" fmla="*/ 388143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71599 w 1981199"/>
                      <a:gd name="connsiteY2" fmla="*/ 388143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71599 w 1981199"/>
                      <a:gd name="connsiteY2" fmla="*/ 388143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45405 w 1981199"/>
                      <a:gd name="connsiteY2" fmla="*/ 388143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45405 w 1981199"/>
                      <a:gd name="connsiteY2" fmla="*/ 388143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406940"/>
                      <a:gd name="connsiteX1" fmla="*/ 1981199 w 1981199"/>
                      <a:gd name="connsiteY1" fmla="*/ 2381 h 406940"/>
                      <a:gd name="connsiteX2" fmla="*/ 1345405 w 1981199"/>
                      <a:gd name="connsiteY2" fmla="*/ 388143 h 406940"/>
                      <a:gd name="connsiteX3" fmla="*/ 602456 w 1981199"/>
                      <a:gd name="connsiteY3" fmla="*/ 390525 h 406940"/>
                      <a:gd name="connsiteX4" fmla="*/ 0 w 1981199"/>
                      <a:gd name="connsiteY4" fmla="*/ 0 h 406940"/>
                      <a:gd name="connsiteX0" fmla="*/ 0 w 1981199"/>
                      <a:gd name="connsiteY0" fmla="*/ 0 h 430248"/>
                      <a:gd name="connsiteX1" fmla="*/ 1981199 w 1981199"/>
                      <a:gd name="connsiteY1" fmla="*/ 2381 h 430248"/>
                      <a:gd name="connsiteX2" fmla="*/ 1345405 w 1981199"/>
                      <a:gd name="connsiteY2" fmla="*/ 388143 h 430248"/>
                      <a:gd name="connsiteX3" fmla="*/ 602456 w 1981199"/>
                      <a:gd name="connsiteY3" fmla="*/ 390525 h 430248"/>
                      <a:gd name="connsiteX4" fmla="*/ 0 w 1981199"/>
                      <a:gd name="connsiteY4" fmla="*/ 0 h 430248"/>
                      <a:gd name="connsiteX0" fmla="*/ 0 w 1981199"/>
                      <a:gd name="connsiteY0" fmla="*/ 0 h 422486"/>
                      <a:gd name="connsiteX1" fmla="*/ 1981199 w 1981199"/>
                      <a:gd name="connsiteY1" fmla="*/ 2381 h 422486"/>
                      <a:gd name="connsiteX2" fmla="*/ 1345405 w 1981199"/>
                      <a:gd name="connsiteY2" fmla="*/ 388143 h 422486"/>
                      <a:gd name="connsiteX3" fmla="*/ 602456 w 1981199"/>
                      <a:gd name="connsiteY3" fmla="*/ 390525 h 422486"/>
                      <a:gd name="connsiteX4" fmla="*/ 0 w 1981199"/>
                      <a:gd name="connsiteY4" fmla="*/ 0 h 422486"/>
                      <a:gd name="connsiteX0" fmla="*/ 0 w 1981199"/>
                      <a:gd name="connsiteY0" fmla="*/ 0 h 422486"/>
                      <a:gd name="connsiteX1" fmla="*/ 1981199 w 1981199"/>
                      <a:gd name="connsiteY1" fmla="*/ 2381 h 422486"/>
                      <a:gd name="connsiteX2" fmla="*/ 1345405 w 1981199"/>
                      <a:gd name="connsiteY2" fmla="*/ 388143 h 422486"/>
                      <a:gd name="connsiteX3" fmla="*/ 602456 w 1981199"/>
                      <a:gd name="connsiteY3" fmla="*/ 390525 h 422486"/>
                      <a:gd name="connsiteX4" fmla="*/ 0 w 1981199"/>
                      <a:gd name="connsiteY4" fmla="*/ 0 h 422486"/>
                      <a:gd name="connsiteX0" fmla="*/ 0 w 1981199"/>
                      <a:gd name="connsiteY0" fmla="*/ 0 h 420041"/>
                      <a:gd name="connsiteX1" fmla="*/ 1981199 w 1981199"/>
                      <a:gd name="connsiteY1" fmla="*/ 2381 h 420041"/>
                      <a:gd name="connsiteX2" fmla="*/ 1345405 w 1981199"/>
                      <a:gd name="connsiteY2" fmla="*/ 388143 h 420041"/>
                      <a:gd name="connsiteX3" fmla="*/ 602456 w 1981199"/>
                      <a:gd name="connsiteY3" fmla="*/ 390525 h 420041"/>
                      <a:gd name="connsiteX4" fmla="*/ 0 w 1981199"/>
                      <a:gd name="connsiteY4" fmla="*/ 0 h 420041"/>
                      <a:gd name="connsiteX0" fmla="*/ 0 w 1981199"/>
                      <a:gd name="connsiteY0" fmla="*/ 0 h 411682"/>
                      <a:gd name="connsiteX1" fmla="*/ 1981199 w 1981199"/>
                      <a:gd name="connsiteY1" fmla="*/ 2381 h 411682"/>
                      <a:gd name="connsiteX2" fmla="*/ 1345405 w 1981199"/>
                      <a:gd name="connsiteY2" fmla="*/ 388143 h 411682"/>
                      <a:gd name="connsiteX3" fmla="*/ 602456 w 1981199"/>
                      <a:gd name="connsiteY3" fmla="*/ 390525 h 411682"/>
                      <a:gd name="connsiteX4" fmla="*/ 0 w 1981199"/>
                      <a:gd name="connsiteY4" fmla="*/ 0 h 411682"/>
                      <a:gd name="connsiteX0" fmla="*/ 0 w 1981199"/>
                      <a:gd name="connsiteY0" fmla="*/ 0 h 423427"/>
                      <a:gd name="connsiteX1" fmla="*/ 1981199 w 1981199"/>
                      <a:gd name="connsiteY1" fmla="*/ 2381 h 423427"/>
                      <a:gd name="connsiteX2" fmla="*/ 1345405 w 1981199"/>
                      <a:gd name="connsiteY2" fmla="*/ 388143 h 423427"/>
                      <a:gd name="connsiteX3" fmla="*/ 602456 w 1981199"/>
                      <a:gd name="connsiteY3" fmla="*/ 390525 h 423427"/>
                      <a:gd name="connsiteX4" fmla="*/ 0 w 1981199"/>
                      <a:gd name="connsiteY4" fmla="*/ 0 h 423427"/>
                      <a:gd name="connsiteX0" fmla="*/ 0 w 1981199"/>
                      <a:gd name="connsiteY0" fmla="*/ 0 h 411682"/>
                      <a:gd name="connsiteX1" fmla="*/ 1981199 w 1981199"/>
                      <a:gd name="connsiteY1" fmla="*/ 2381 h 411682"/>
                      <a:gd name="connsiteX2" fmla="*/ 1345405 w 1981199"/>
                      <a:gd name="connsiteY2" fmla="*/ 388143 h 411682"/>
                      <a:gd name="connsiteX3" fmla="*/ 602456 w 1981199"/>
                      <a:gd name="connsiteY3" fmla="*/ 390525 h 411682"/>
                      <a:gd name="connsiteX4" fmla="*/ 0 w 1981199"/>
                      <a:gd name="connsiteY4" fmla="*/ 0 h 411682"/>
                      <a:gd name="connsiteX0" fmla="*/ 0 w 1981199"/>
                      <a:gd name="connsiteY0" fmla="*/ 0 h 408997"/>
                      <a:gd name="connsiteX1" fmla="*/ 1981199 w 1981199"/>
                      <a:gd name="connsiteY1" fmla="*/ 2381 h 408997"/>
                      <a:gd name="connsiteX2" fmla="*/ 1345405 w 1981199"/>
                      <a:gd name="connsiteY2" fmla="*/ 388143 h 408997"/>
                      <a:gd name="connsiteX3" fmla="*/ 602456 w 1981199"/>
                      <a:gd name="connsiteY3" fmla="*/ 390525 h 408997"/>
                      <a:gd name="connsiteX4" fmla="*/ 0 w 1981199"/>
                      <a:gd name="connsiteY4" fmla="*/ 0 h 408997"/>
                      <a:gd name="connsiteX0" fmla="*/ 0 w 1981199"/>
                      <a:gd name="connsiteY0" fmla="*/ 0 h 406332"/>
                      <a:gd name="connsiteX1" fmla="*/ 1981199 w 1981199"/>
                      <a:gd name="connsiteY1" fmla="*/ 2381 h 406332"/>
                      <a:gd name="connsiteX2" fmla="*/ 1345405 w 1981199"/>
                      <a:gd name="connsiteY2" fmla="*/ 388143 h 406332"/>
                      <a:gd name="connsiteX3" fmla="*/ 602456 w 1981199"/>
                      <a:gd name="connsiteY3" fmla="*/ 390525 h 406332"/>
                      <a:gd name="connsiteX4" fmla="*/ 0 w 1981199"/>
                      <a:gd name="connsiteY4" fmla="*/ 0 h 406332"/>
                      <a:gd name="connsiteX0" fmla="*/ 0 w 1981199"/>
                      <a:gd name="connsiteY0" fmla="*/ 0 h 405493"/>
                      <a:gd name="connsiteX1" fmla="*/ 1981199 w 1981199"/>
                      <a:gd name="connsiteY1" fmla="*/ 2381 h 405493"/>
                      <a:gd name="connsiteX2" fmla="*/ 1345405 w 1981199"/>
                      <a:gd name="connsiteY2" fmla="*/ 388143 h 405493"/>
                      <a:gd name="connsiteX3" fmla="*/ 602456 w 1981199"/>
                      <a:gd name="connsiteY3" fmla="*/ 390525 h 405493"/>
                      <a:gd name="connsiteX4" fmla="*/ 0 w 1981199"/>
                      <a:gd name="connsiteY4" fmla="*/ 0 h 405493"/>
                      <a:gd name="connsiteX0" fmla="*/ 0 w 1981199"/>
                      <a:gd name="connsiteY0" fmla="*/ 0 h 401035"/>
                      <a:gd name="connsiteX1" fmla="*/ 1981199 w 1981199"/>
                      <a:gd name="connsiteY1" fmla="*/ 2381 h 401035"/>
                      <a:gd name="connsiteX2" fmla="*/ 1345405 w 1981199"/>
                      <a:gd name="connsiteY2" fmla="*/ 388143 h 401035"/>
                      <a:gd name="connsiteX3" fmla="*/ 602456 w 1981199"/>
                      <a:gd name="connsiteY3" fmla="*/ 390525 h 401035"/>
                      <a:gd name="connsiteX4" fmla="*/ 0 w 1981199"/>
                      <a:gd name="connsiteY4" fmla="*/ 0 h 401035"/>
                      <a:gd name="connsiteX0" fmla="*/ 0 w 1981199"/>
                      <a:gd name="connsiteY0" fmla="*/ 0 h 409407"/>
                      <a:gd name="connsiteX1" fmla="*/ 1981199 w 1981199"/>
                      <a:gd name="connsiteY1" fmla="*/ 2381 h 409407"/>
                      <a:gd name="connsiteX2" fmla="*/ 1345405 w 1981199"/>
                      <a:gd name="connsiteY2" fmla="*/ 388143 h 409407"/>
                      <a:gd name="connsiteX3" fmla="*/ 602456 w 1981199"/>
                      <a:gd name="connsiteY3" fmla="*/ 390525 h 409407"/>
                      <a:gd name="connsiteX4" fmla="*/ 0 w 1981199"/>
                      <a:gd name="connsiteY4" fmla="*/ 0 h 409407"/>
                      <a:gd name="connsiteX0" fmla="*/ 0 w 1981199"/>
                      <a:gd name="connsiteY0" fmla="*/ 0 h 409407"/>
                      <a:gd name="connsiteX1" fmla="*/ 1981199 w 1981199"/>
                      <a:gd name="connsiteY1" fmla="*/ 2381 h 409407"/>
                      <a:gd name="connsiteX2" fmla="*/ 1345405 w 1981199"/>
                      <a:gd name="connsiteY2" fmla="*/ 388143 h 409407"/>
                      <a:gd name="connsiteX3" fmla="*/ 602456 w 1981199"/>
                      <a:gd name="connsiteY3" fmla="*/ 390525 h 409407"/>
                      <a:gd name="connsiteX4" fmla="*/ 0 w 1981199"/>
                      <a:gd name="connsiteY4" fmla="*/ 0 h 409407"/>
                      <a:gd name="connsiteX0" fmla="*/ 0 w 1981199"/>
                      <a:gd name="connsiteY0" fmla="*/ 0 h 409407"/>
                      <a:gd name="connsiteX1" fmla="*/ 1981199 w 1981199"/>
                      <a:gd name="connsiteY1" fmla="*/ 2381 h 409407"/>
                      <a:gd name="connsiteX2" fmla="*/ 1345405 w 1981199"/>
                      <a:gd name="connsiteY2" fmla="*/ 388143 h 409407"/>
                      <a:gd name="connsiteX3" fmla="*/ 602456 w 1981199"/>
                      <a:gd name="connsiteY3" fmla="*/ 390525 h 409407"/>
                      <a:gd name="connsiteX4" fmla="*/ 0 w 1981199"/>
                      <a:gd name="connsiteY4" fmla="*/ 0 h 409407"/>
                      <a:gd name="connsiteX0" fmla="*/ 0 w 1981199"/>
                      <a:gd name="connsiteY0" fmla="*/ 0 h 409407"/>
                      <a:gd name="connsiteX1" fmla="*/ 1981199 w 1981199"/>
                      <a:gd name="connsiteY1" fmla="*/ 2381 h 409407"/>
                      <a:gd name="connsiteX2" fmla="*/ 1345405 w 1981199"/>
                      <a:gd name="connsiteY2" fmla="*/ 388143 h 409407"/>
                      <a:gd name="connsiteX3" fmla="*/ 602456 w 1981199"/>
                      <a:gd name="connsiteY3" fmla="*/ 390525 h 409407"/>
                      <a:gd name="connsiteX4" fmla="*/ 0 w 1981199"/>
                      <a:gd name="connsiteY4" fmla="*/ 0 h 409407"/>
                      <a:gd name="connsiteX0" fmla="*/ 0 w 1981199"/>
                      <a:gd name="connsiteY0" fmla="*/ 0 h 407428"/>
                      <a:gd name="connsiteX1" fmla="*/ 1981199 w 1981199"/>
                      <a:gd name="connsiteY1" fmla="*/ 2381 h 407428"/>
                      <a:gd name="connsiteX2" fmla="*/ 1345405 w 1981199"/>
                      <a:gd name="connsiteY2" fmla="*/ 388143 h 407428"/>
                      <a:gd name="connsiteX3" fmla="*/ 602456 w 1981199"/>
                      <a:gd name="connsiteY3" fmla="*/ 390525 h 407428"/>
                      <a:gd name="connsiteX4" fmla="*/ 0 w 1981199"/>
                      <a:gd name="connsiteY4" fmla="*/ 0 h 407428"/>
                      <a:gd name="connsiteX0" fmla="*/ 0 w 1981199"/>
                      <a:gd name="connsiteY0" fmla="*/ 0 h 398843"/>
                      <a:gd name="connsiteX1" fmla="*/ 1981199 w 1981199"/>
                      <a:gd name="connsiteY1" fmla="*/ 2381 h 398843"/>
                      <a:gd name="connsiteX2" fmla="*/ 1345405 w 1981199"/>
                      <a:gd name="connsiteY2" fmla="*/ 388143 h 398843"/>
                      <a:gd name="connsiteX3" fmla="*/ 602456 w 1981199"/>
                      <a:gd name="connsiteY3" fmla="*/ 390525 h 398843"/>
                      <a:gd name="connsiteX4" fmla="*/ 0 w 1981199"/>
                      <a:gd name="connsiteY4" fmla="*/ 0 h 398843"/>
                      <a:gd name="connsiteX0" fmla="*/ 0 w 1981199"/>
                      <a:gd name="connsiteY0" fmla="*/ 0 h 401863"/>
                      <a:gd name="connsiteX1" fmla="*/ 1981199 w 1981199"/>
                      <a:gd name="connsiteY1" fmla="*/ 2381 h 401863"/>
                      <a:gd name="connsiteX2" fmla="*/ 1345405 w 1981199"/>
                      <a:gd name="connsiteY2" fmla="*/ 388143 h 401863"/>
                      <a:gd name="connsiteX3" fmla="*/ 602456 w 1981199"/>
                      <a:gd name="connsiteY3" fmla="*/ 390525 h 401863"/>
                      <a:gd name="connsiteX4" fmla="*/ 0 w 1981199"/>
                      <a:gd name="connsiteY4" fmla="*/ 0 h 401863"/>
                      <a:gd name="connsiteX0" fmla="*/ 0 w 1981199"/>
                      <a:gd name="connsiteY0" fmla="*/ 0 h 401863"/>
                      <a:gd name="connsiteX1" fmla="*/ 1981199 w 1981199"/>
                      <a:gd name="connsiteY1" fmla="*/ 2381 h 401863"/>
                      <a:gd name="connsiteX2" fmla="*/ 1345405 w 1981199"/>
                      <a:gd name="connsiteY2" fmla="*/ 388143 h 401863"/>
                      <a:gd name="connsiteX3" fmla="*/ 602456 w 1981199"/>
                      <a:gd name="connsiteY3" fmla="*/ 390525 h 401863"/>
                      <a:gd name="connsiteX4" fmla="*/ 0 w 1981199"/>
                      <a:gd name="connsiteY4" fmla="*/ 0 h 401863"/>
                      <a:gd name="connsiteX0" fmla="*/ 60 w 1981259"/>
                      <a:gd name="connsiteY0" fmla="*/ 0 h 401863"/>
                      <a:gd name="connsiteX1" fmla="*/ 1981259 w 1981259"/>
                      <a:gd name="connsiteY1" fmla="*/ 2381 h 401863"/>
                      <a:gd name="connsiteX2" fmla="*/ 1345465 w 1981259"/>
                      <a:gd name="connsiteY2" fmla="*/ 388143 h 401863"/>
                      <a:gd name="connsiteX3" fmla="*/ 602516 w 1981259"/>
                      <a:gd name="connsiteY3" fmla="*/ 390525 h 401863"/>
                      <a:gd name="connsiteX4" fmla="*/ 60 w 1981259"/>
                      <a:gd name="connsiteY4" fmla="*/ 0 h 401863"/>
                      <a:gd name="connsiteX0" fmla="*/ 60 w 1981259"/>
                      <a:gd name="connsiteY0" fmla="*/ 0 h 401863"/>
                      <a:gd name="connsiteX1" fmla="*/ 1981259 w 1981259"/>
                      <a:gd name="connsiteY1" fmla="*/ 2381 h 401863"/>
                      <a:gd name="connsiteX2" fmla="*/ 1345465 w 1981259"/>
                      <a:gd name="connsiteY2" fmla="*/ 388143 h 401863"/>
                      <a:gd name="connsiteX3" fmla="*/ 602516 w 1981259"/>
                      <a:gd name="connsiteY3" fmla="*/ 390525 h 401863"/>
                      <a:gd name="connsiteX4" fmla="*/ 60 w 1981259"/>
                      <a:gd name="connsiteY4" fmla="*/ 0 h 401863"/>
                      <a:gd name="connsiteX0" fmla="*/ 0 w 1981199"/>
                      <a:gd name="connsiteY0" fmla="*/ 0 h 401863"/>
                      <a:gd name="connsiteX1" fmla="*/ 1981199 w 1981199"/>
                      <a:gd name="connsiteY1" fmla="*/ 2381 h 401863"/>
                      <a:gd name="connsiteX2" fmla="*/ 1345405 w 1981199"/>
                      <a:gd name="connsiteY2" fmla="*/ 388143 h 401863"/>
                      <a:gd name="connsiteX3" fmla="*/ 602456 w 1981199"/>
                      <a:gd name="connsiteY3" fmla="*/ 390525 h 401863"/>
                      <a:gd name="connsiteX4" fmla="*/ 0 w 1981199"/>
                      <a:gd name="connsiteY4" fmla="*/ 0 h 401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81199" h="401863">
                        <a:moveTo>
                          <a:pt x="0" y="0"/>
                        </a:moveTo>
                        <a:cubicBezTo>
                          <a:pt x="136526" y="239961"/>
                          <a:pt x="1792287" y="262211"/>
                          <a:pt x="1981199" y="2381"/>
                        </a:cubicBezTo>
                        <a:cubicBezTo>
                          <a:pt x="1947067" y="333374"/>
                          <a:pt x="1464468" y="370682"/>
                          <a:pt x="1345405" y="388143"/>
                        </a:cubicBezTo>
                        <a:cubicBezTo>
                          <a:pt x="1226342" y="405604"/>
                          <a:pt x="717550" y="406400"/>
                          <a:pt x="602456" y="390525"/>
                        </a:cubicBezTo>
                        <a:cubicBezTo>
                          <a:pt x="487362" y="374650"/>
                          <a:pt x="41276" y="336108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64" name="グループ化 63"/>
                  <p:cNvGrpSpPr/>
                  <p:nvPr/>
                </p:nvGrpSpPr>
                <p:grpSpPr>
                  <a:xfrm>
                    <a:off x="4311373" y="5207681"/>
                    <a:ext cx="326699" cy="304800"/>
                    <a:chOff x="4311373" y="5216383"/>
                    <a:chExt cx="326699" cy="304800"/>
                  </a:xfrm>
                </p:grpSpPr>
                <p:sp>
                  <p:nvSpPr>
                    <p:cNvPr id="70" name="楕円 69"/>
                    <p:cNvSpPr/>
                    <p:nvPr/>
                  </p:nvSpPr>
                  <p:spPr>
                    <a:xfrm>
                      <a:off x="4311373" y="5216383"/>
                      <a:ext cx="326699" cy="304800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71" name="楕円 70"/>
                    <p:cNvSpPr/>
                    <p:nvPr/>
                  </p:nvSpPr>
                  <p:spPr>
                    <a:xfrm>
                      <a:off x="4447276" y="5348798"/>
                      <a:ext cx="54891" cy="54097"/>
                    </a:xfrm>
                    <a:prstGeom prst="ellipse">
                      <a:avLst/>
                    </a:prstGeom>
                    <a:solidFill>
                      <a:srgbClr val="B09D8B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グループ化 64"/>
                  <p:cNvGrpSpPr/>
                  <p:nvPr/>
                </p:nvGrpSpPr>
                <p:grpSpPr>
                  <a:xfrm>
                    <a:off x="3547173" y="5242384"/>
                    <a:ext cx="325105" cy="304800"/>
                    <a:chOff x="3809605" y="5278749"/>
                    <a:chExt cx="325105" cy="304800"/>
                  </a:xfrm>
                </p:grpSpPr>
                <p:sp>
                  <p:nvSpPr>
                    <p:cNvPr id="68" name="楕円 67"/>
                    <p:cNvSpPr/>
                    <p:nvPr/>
                  </p:nvSpPr>
                  <p:spPr>
                    <a:xfrm>
                      <a:off x="3809605" y="5278749"/>
                      <a:ext cx="325105" cy="304800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69" name="楕円 68"/>
                    <p:cNvSpPr/>
                    <p:nvPr/>
                  </p:nvSpPr>
                  <p:spPr>
                    <a:xfrm>
                      <a:off x="3944051" y="5410677"/>
                      <a:ext cx="54891" cy="54097"/>
                    </a:xfrm>
                    <a:prstGeom prst="ellipse">
                      <a:avLst/>
                    </a:prstGeom>
                    <a:solidFill>
                      <a:srgbClr val="B09D8B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66" name="フリーフォーム 65"/>
                  <p:cNvSpPr/>
                  <p:nvPr/>
                </p:nvSpPr>
                <p:spPr>
                  <a:xfrm>
                    <a:off x="3148446" y="3167976"/>
                    <a:ext cx="137076" cy="243594"/>
                  </a:xfrm>
                  <a:custGeom>
                    <a:avLst/>
                    <a:gdLst>
                      <a:gd name="connsiteX0" fmla="*/ 125730 w 125730"/>
                      <a:gd name="connsiteY0" fmla="*/ 0 h 144780"/>
                      <a:gd name="connsiteX1" fmla="*/ 0 w 125730"/>
                      <a:gd name="connsiteY1" fmla="*/ 144780 h 144780"/>
                      <a:gd name="connsiteX2" fmla="*/ 125730 w 125730"/>
                      <a:gd name="connsiteY2" fmla="*/ 91440 h 144780"/>
                      <a:gd name="connsiteX3" fmla="*/ 125730 w 125730"/>
                      <a:gd name="connsiteY3" fmla="*/ 0 h 144780"/>
                      <a:gd name="connsiteX0" fmla="*/ 125730 w 144780"/>
                      <a:gd name="connsiteY0" fmla="*/ 0 h 171450"/>
                      <a:gd name="connsiteX1" fmla="*/ 0 w 144780"/>
                      <a:gd name="connsiteY1" fmla="*/ 144780 h 171450"/>
                      <a:gd name="connsiteX2" fmla="*/ 144780 w 144780"/>
                      <a:gd name="connsiteY2" fmla="*/ 171450 h 171450"/>
                      <a:gd name="connsiteX3" fmla="*/ 125730 w 144780"/>
                      <a:gd name="connsiteY3" fmla="*/ 0 h 171450"/>
                      <a:gd name="connsiteX0" fmla="*/ 125730 w 144780"/>
                      <a:gd name="connsiteY0" fmla="*/ 0 h 188928"/>
                      <a:gd name="connsiteX1" fmla="*/ 0 w 144780"/>
                      <a:gd name="connsiteY1" fmla="*/ 144780 h 188928"/>
                      <a:gd name="connsiteX2" fmla="*/ 144780 w 144780"/>
                      <a:gd name="connsiteY2" fmla="*/ 171450 h 188928"/>
                      <a:gd name="connsiteX3" fmla="*/ 125730 w 144780"/>
                      <a:gd name="connsiteY3" fmla="*/ 0 h 188928"/>
                      <a:gd name="connsiteX0" fmla="*/ 125730 w 144780"/>
                      <a:gd name="connsiteY0" fmla="*/ 0 h 215268"/>
                      <a:gd name="connsiteX1" fmla="*/ 0 w 144780"/>
                      <a:gd name="connsiteY1" fmla="*/ 144780 h 215268"/>
                      <a:gd name="connsiteX2" fmla="*/ 144780 w 144780"/>
                      <a:gd name="connsiteY2" fmla="*/ 171450 h 215268"/>
                      <a:gd name="connsiteX3" fmla="*/ 125730 w 144780"/>
                      <a:gd name="connsiteY3" fmla="*/ 0 h 215268"/>
                      <a:gd name="connsiteX0" fmla="*/ 125730 w 144780"/>
                      <a:gd name="connsiteY0" fmla="*/ 0 h 215268"/>
                      <a:gd name="connsiteX1" fmla="*/ 0 w 144780"/>
                      <a:gd name="connsiteY1" fmla="*/ 144780 h 215268"/>
                      <a:gd name="connsiteX2" fmla="*/ 144780 w 144780"/>
                      <a:gd name="connsiteY2" fmla="*/ 171450 h 215268"/>
                      <a:gd name="connsiteX3" fmla="*/ 125730 w 144780"/>
                      <a:gd name="connsiteY3" fmla="*/ 0 h 215268"/>
                      <a:gd name="connsiteX0" fmla="*/ 125730 w 146896"/>
                      <a:gd name="connsiteY0" fmla="*/ 0 h 215268"/>
                      <a:gd name="connsiteX1" fmla="*/ 0 w 146896"/>
                      <a:gd name="connsiteY1" fmla="*/ 144780 h 215268"/>
                      <a:gd name="connsiteX2" fmla="*/ 144780 w 146896"/>
                      <a:gd name="connsiteY2" fmla="*/ 171450 h 215268"/>
                      <a:gd name="connsiteX3" fmla="*/ 125730 w 146896"/>
                      <a:gd name="connsiteY3" fmla="*/ 0 h 215268"/>
                      <a:gd name="connsiteX0" fmla="*/ 167640 w 168848"/>
                      <a:gd name="connsiteY0" fmla="*/ 0 h 241938"/>
                      <a:gd name="connsiteX1" fmla="*/ 0 w 168848"/>
                      <a:gd name="connsiteY1" fmla="*/ 171450 h 241938"/>
                      <a:gd name="connsiteX2" fmla="*/ 144780 w 168848"/>
                      <a:gd name="connsiteY2" fmla="*/ 198120 h 241938"/>
                      <a:gd name="connsiteX3" fmla="*/ 167640 w 168848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0020 w 160020"/>
                      <a:gd name="connsiteY0" fmla="*/ 0 h 241938"/>
                      <a:gd name="connsiteX1" fmla="*/ 0 w 160020"/>
                      <a:gd name="connsiteY1" fmla="*/ 171450 h 241938"/>
                      <a:gd name="connsiteX2" fmla="*/ 137160 w 160020"/>
                      <a:gd name="connsiteY2" fmla="*/ 198120 h 241938"/>
                      <a:gd name="connsiteX3" fmla="*/ 160020 w 160020"/>
                      <a:gd name="connsiteY3" fmla="*/ 0 h 241938"/>
                      <a:gd name="connsiteX0" fmla="*/ 22860 w 22860"/>
                      <a:gd name="connsiteY0" fmla="*/ 0 h 198120"/>
                      <a:gd name="connsiteX1" fmla="*/ 0 w 22860"/>
                      <a:gd name="connsiteY1" fmla="*/ 198120 h 198120"/>
                      <a:gd name="connsiteX2" fmla="*/ 22860 w 22860"/>
                      <a:gd name="connsiteY2" fmla="*/ 0 h 198120"/>
                      <a:gd name="connsiteX0" fmla="*/ 89535 w 89535"/>
                      <a:gd name="connsiteY0" fmla="*/ 0 h 241935"/>
                      <a:gd name="connsiteX1" fmla="*/ 0 w 89535"/>
                      <a:gd name="connsiteY1" fmla="*/ 241935 h 241935"/>
                      <a:gd name="connsiteX2" fmla="*/ 89535 w 89535"/>
                      <a:gd name="connsiteY2" fmla="*/ 0 h 241935"/>
                      <a:gd name="connsiteX0" fmla="*/ 89535 w 90776"/>
                      <a:gd name="connsiteY0" fmla="*/ 0 h 241935"/>
                      <a:gd name="connsiteX1" fmla="*/ 0 w 90776"/>
                      <a:gd name="connsiteY1" fmla="*/ 241935 h 241935"/>
                      <a:gd name="connsiteX2" fmla="*/ 89535 w 90776"/>
                      <a:gd name="connsiteY2" fmla="*/ 0 h 241935"/>
                      <a:gd name="connsiteX0" fmla="*/ 137076 w 138317"/>
                      <a:gd name="connsiteY0" fmla="*/ 0 h 241935"/>
                      <a:gd name="connsiteX1" fmla="*/ 47541 w 138317"/>
                      <a:gd name="connsiteY1" fmla="*/ 241935 h 241935"/>
                      <a:gd name="connsiteX2" fmla="*/ 137076 w 138317"/>
                      <a:gd name="connsiteY2" fmla="*/ 0 h 241935"/>
                      <a:gd name="connsiteX0" fmla="*/ 137076 w 137076"/>
                      <a:gd name="connsiteY0" fmla="*/ 0 h 247550"/>
                      <a:gd name="connsiteX1" fmla="*/ 47541 w 137076"/>
                      <a:gd name="connsiteY1" fmla="*/ 241935 h 247550"/>
                      <a:gd name="connsiteX2" fmla="*/ 137076 w 137076"/>
                      <a:gd name="connsiteY2" fmla="*/ 0 h 247550"/>
                      <a:gd name="connsiteX0" fmla="*/ 137076 w 137076"/>
                      <a:gd name="connsiteY0" fmla="*/ 0 h 243594"/>
                      <a:gd name="connsiteX1" fmla="*/ 47541 w 137076"/>
                      <a:gd name="connsiteY1" fmla="*/ 241935 h 243594"/>
                      <a:gd name="connsiteX2" fmla="*/ 137076 w 137076"/>
                      <a:gd name="connsiteY2" fmla="*/ 0 h 243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7076" h="243594">
                        <a:moveTo>
                          <a:pt x="137076" y="0"/>
                        </a:moveTo>
                        <a:cubicBezTo>
                          <a:pt x="107231" y="80645"/>
                          <a:pt x="-88349" y="214630"/>
                          <a:pt x="47541" y="241935"/>
                        </a:cubicBezTo>
                        <a:cubicBezTo>
                          <a:pt x="161206" y="262890"/>
                          <a:pt x="124376" y="80010"/>
                          <a:pt x="137076" y="0"/>
                        </a:cubicBezTo>
                        <a:close/>
                      </a:path>
                    </a:pathLst>
                  </a:custGeom>
                  <a:solidFill>
                    <a:srgbClr val="843C0C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45" name="フリーフォーム 44"/>
                <p:cNvSpPr/>
                <p:nvPr/>
              </p:nvSpPr>
              <p:spPr>
                <a:xfrm>
                  <a:off x="1777655" y="2461950"/>
                  <a:ext cx="1315136" cy="984120"/>
                </a:xfrm>
                <a:custGeom>
                  <a:avLst/>
                  <a:gdLst>
                    <a:gd name="connsiteX0" fmla="*/ 0 w 1257300"/>
                    <a:gd name="connsiteY0" fmla="*/ 209550 h 1276350"/>
                    <a:gd name="connsiteX1" fmla="*/ 95250 w 1257300"/>
                    <a:gd name="connsiteY1" fmla="*/ 273050 h 1276350"/>
                    <a:gd name="connsiteX2" fmla="*/ 177800 w 1257300"/>
                    <a:gd name="connsiteY2" fmla="*/ 311150 h 1276350"/>
                    <a:gd name="connsiteX3" fmla="*/ 298450 w 1257300"/>
                    <a:gd name="connsiteY3" fmla="*/ 342900 h 1276350"/>
                    <a:gd name="connsiteX4" fmla="*/ 292100 w 1257300"/>
                    <a:gd name="connsiteY4" fmla="*/ 120650 h 1276350"/>
                    <a:gd name="connsiteX5" fmla="*/ 711200 w 1257300"/>
                    <a:gd name="connsiteY5" fmla="*/ 1276350 h 1276350"/>
                    <a:gd name="connsiteX6" fmla="*/ 1257300 w 1257300"/>
                    <a:gd name="connsiteY6" fmla="*/ 495300 h 1276350"/>
                    <a:gd name="connsiteX7" fmla="*/ 304800 w 1257300"/>
                    <a:gd name="connsiteY7" fmla="*/ 0 h 1276350"/>
                    <a:gd name="connsiteX8" fmla="*/ 0 w 1257300"/>
                    <a:gd name="connsiteY8" fmla="*/ 209550 h 1276350"/>
                    <a:gd name="connsiteX0" fmla="*/ 0 w 1257571"/>
                    <a:gd name="connsiteY0" fmla="*/ 209550 h 1276350"/>
                    <a:gd name="connsiteX1" fmla="*/ 95250 w 1257571"/>
                    <a:gd name="connsiteY1" fmla="*/ 273050 h 1276350"/>
                    <a:gd name="connsiteX2" fmla="*/ 177800 w 1257571"/>
                    <a:gd name="connsiteY2" fmla="*/ 311150 h 1276350"/>
                    <a:gd name="connsiteX3" fmla="*/ 298450 w 1257571"/>
                    <a:gd name="connsiteY3" fmla="*/ 342900 h 1276350"/>
                    <a:gd name="connsiteX4" fmla="*/ 292100 w 1257571"/>
                    <a:gd name="connsiteY4" fmla="*/ 120650 h 1276350"/>
                    <a:gd name="connsiteX5" fmla="*/ 711200 w 1257571"/>
                    <a:gd name="connsiteY5" fmla="*/ 1276350 h 1276350"/>
                    <a:gd name="connsiteX6" fmla="*/ 1257300 w 1257571"/>
                    <a:gd name="connsiteY6" fmla="*/ 495300 h 1276350"/>
                    <a:gd name="connsiteX7" fmla="*/ 304800 w 1257571"/>
                    <a:gd name="connsiteY7" fmla="*/ 0 h 1276350"/>
                    <a:gd name="connsiteX8" fmla="*/ 0 w 1257571"/>
                    <a:gd name="connsiteY8" fmla="*/ 209550 h 1276350"/>
                    <a:gd name="connsiteX0" fmla="*/ 0 w 1257571"/>
                    <a:gd name="connsiteY0" fmla="*/ 209550 h 1276350"/>
                    <a:gd name="connsiteX1" fmla="*/ 95250 w 1257571"/>
                    <a:gd name="connsiteY1" fmla="*/ 273050 h 1276350"/>
                    <a:gd name="connsiteX2" fmla="*/ 177800 w 1257571"/>
                    <a:gd name="connsiteY2" fmla="*/ 311150 h 1276350"/>
                    <a:gd name="connsiteX3" fmla="*/ 298450 w 1257571"/>
                    <a:gd name="connsiteY3" fmla="*/ 342900 h 1276350"/>
                    <a:gd name="connsiteX4" fmla="*/ 292100 w 1257571"/>
                    <a:gd name="connsiteY4" fmla="*/ 120650 h 1276350"/>
                    <a:gd name="connsiteX5" fmla="*/ 711200 w 1257571"/>
                    <a:gd name="connsiteY5" fmla="*/ 1276350 h 1276350"/>
                    <a:gd name="connsiteX6" fmla="*/ 1257300 w 1257571"/>
                    <a:gd name="connsiteY6" fmla="*/ 495300 h 1276350"/>
                    <a:gd name="connsiteX7" fmla="*/ 304800 w 1257571"/>
                    <a:gd name="connsiteY7" fmla="*/ 0 h 1276350"/>
                    <a:gd name="connsiteX8" fmla="*/ 0 w 1257571"/>
                    <a:gd name="connsiteY8" fmla="*/ 209550 h 1276350"/>
                    <a:gd name="connsiteX0" fmla="*/ 0 w 1257706"/>
                    <a:gd name="connsiteY0" fmla="*/ 209550 h 1290313"/>
                    <a:gd name="connsiteX1" fmla="*/ 95250 w 1257706"/>
                    <a:gd name="connsiteY1" fmla="*/ 273050 h 1290313"/>
                    <a:gd name="connsiteX2" fmla="*/ 177800 w 1257706"/>
                    <a:gd name="connsiteY2" fmla="*/ 311150 h 1290313"/>
                    <a:gd name="connsiteX3" fmla="*/ 298450 w 1257706"/>
                    <a:gd name="connsiteY3" fmla="*/ 342900 h 1290313"/>
                    <a:gd name="connsiteX4" fmla="*/ 292100 w 1257706"/>
                    <a:gd name="connsiteY4" fmla="*/ 120650 h 1290313"/>
                    <a:gd name="connsiteX5" fmla="*/ 711200 w 1257706"/>
                    <a:gd name="connsiteY5" fmla="*/ 1276350 h 1290313"/>
                    <a:gd name="connsiteX6" fmla="*/ 1257300 w 1257706"/>
                    <a:gd name="connsiteY6" fmla="*/ 495300 h 1290313"/>
                    <a:gd name="connsiteX7" fmla="*/ 304800 w 1257706"/>
                    <a:gd name="connsiteY7" fmla="*/ 0 h 1290313"/>
                    <a:gd name="connsiteX8" fmla="*/ 0 w 1257706"/>
                    <a:gd name="connsiteY8" fmla="*/ 209550 h 1290313"/>
                    <a:gd name="connsiteX0" fmla="*/ 0 w 1257706"/>
                    <a:gd name="connsiteY0" fmla="*/ 209550 h 1290313"/>
                    <a:gd name="connsiteX1" fmla="*/ 95250 w 1257706"/>
                    <a:gd name="connsiteY1" fmla="*/ 273050 h 1290313"/>
                    <a:gd name="connsiteX2" fmla="*/ 177800 w 1257706"/>
                    <a:gd name="connsiteY2" fmla="*/ 311150 h 1290313"/>
                    <a:gd name="connsiteX3" fmla="*/ 298450 w 1257706"/>
                    <a:gd name="connsiteY3" fmla="*/ 342900 h 1290313"/>
                    <a:gd name="connsiteX4" fmla="*/ 292100 w 1257706"/>
                    <a:gd name="connsiteY4" fmla="*/ 120650 h 1290313"/>
                    <a:gd name="connsiteX5" fmla="*/ 711200 w 1257706"/>
                    <a:gd name="connsiteY5" fmla="*/ 1276350 h 1290313"/>
                    <a:gd name="connsiteX6" fmla="*/ 1257300 w 1257706"/>
                    <a:gd name="connsiteY6" fmla="*/ 495300 h 1290313"/>
                    <a:gd name="connsiteX7" fmla="*/ 304800 w 1257706"/>
                    <a:gd name="connsiteY7" fmla="*/ 0 h 1290313"/>
                    <a:gd name="connsiteX8" fmla="*/ 0 w 1257706"/>
                    <a:gd name="connsiteY8" fmla="*/ 209550 h 1290313"/>
                    <a:gd name="connsiteX0" fmla="*/ 0 w 1257759"/>
                    <a:gd name="connsiteY0" fmla="*/ 209550 h 1283337"/>
                    <a:gd name="connsiteX1" fmla="*/ 95250 w 1257759"/>
                    <a:gd name="connsiteY1" fmla="*/ 273050 h 1283337"/>
                    <a:gd name="connsiteX2" fmla="*/ 177800 w 1257759"/>
                    <a:gd name="connsiteY2" fmla="*/ 311150 h 1283337"/>
                    <a:gd name="connsiteX3" fmla="*/ 298450 w 1257759"/>
                    <a:gd name="connsiteY3" fmla="*/ 342900 h 1283337"/>
                    <a:gd name="connsiteX4" fmla="*/ 292100 w 1257759"/>
                    <a:gd name="connsiteY4" fmla="*/ 120650 h 1283337"/>
                    <a:gd name="connsiteX5" fmla="*/ 711200 w 1257759"/>
                    <a:gd name="connsiteY5" fmla="*/ 1276350 h 1283337"/>
                    <a:gd name="connsiteX6" fmla="*/ 1257300 w 1257759"/>
                    <a:gd name="connsiteY6" fmla="*/ 495300 h 1283337"/>
                    <a:gd name="connsiteX7" fmla="*/ 304800 w 1257759"/>
                    <a:gd name="connsiteY7" fmla="*/ 0 h 1283337"/>
                    <a:gd name="connsiteX8" fmla="*/ 0 w 1257759"/>
                    <a:gd name="connsiteY8" fmla="*/ 209550 h 1283337"/>
                    <a:gd name="connsiteX0" fmla="*/ 0 w 1257759"/>
                    <a:gd name="connsiteY0" fmla="*/ 209550 h 1283337"/>
                    <a:gd name="connsiteX1" fmla="*/ 95250 w 1257759"/>
                    <a:gd name="connsiteY1" fmla="*/ 273050 h 1283337"/>
                    <a:gd name="connsiteX2" fmla="*/ 177800 w 1257759"/>
                    <a:gd name="connsiteY2" fmla="*/ 311150 h 1283337"/>
                    <a:gd name="connsiteX3" fmla="*/ 298450 w 1257759"/>
                    <a:gd name="connsiteY3" fmla="*/ 342900 h 1283337"/>
                    <a:gd name="connsiteX4" fmla="*/ 292100 w 1257759"/>
                    <a:gd name="connsiteY4" fmla="*/ 120650 h 1283337"/>
                    <a:gd name="connsiteX5" fmla="*/ 711200 w 1257759"/>
                    <a:gd name="connsiteY5" fmla="*/ 1276350 h 1283337"/>
                    <a:gd name="connsiteX6" fmla="*/ 1257300 w 1257759"/>
                    <a:gd name="connsiteY6" fmla="*/ 495300 h 1283337"/>
                    <a:gd name="connsiteX7" fmla="*/ 304800 w 1257759"/>
                    <a:gd name="connsiteY7" fmla="*/ 0 h 1283337"/>
                    <a:gd name="connsiteX8" fmla="*/ 0 w 1257759"/>
                    <a:gd name="connsiteY8" fmla="*/ 209550 h 1283337"/>
                    <a:gd name="connsiteX0" fmla="*/ 0 w 1257759"/>
                    <a:gd name="connsiteY0" fmla="*/ 218184 h 1291971"/>
                    <a:gd name="connsiteX1" fmla="*/ 95250 w 1257759"/>
                    <a:gd name="connsiteY1" fmla="*/ 281684 h 1291971"/>
                    <a:gd name="connsiteX2" fmla="*/ 177800 w 1257759"/>
                    <a:gd name="connsiteY2" fmla="*/ 319784 h 1291971"/>
                    <a:gd name="connsiteX3" fmla="*/ 298450 w 1257759"/>
                    <a:gd name="connsiteY3" fmla="*/ 351534 h 1291971"/>
                    <a:gd name="connsiteX4" fmla="*/ 292100 w 1257759"/>
                    <a:gd name="connsiteY4" fmla="*/ 129284 h 1291971"/>
                    <a:gd name="connsiteX5" fmla="*/ 711200 w 1257759"/>
                    <a:gd name="connsiteY5" fmla="*/ 1284984 h 1291971"/>
                    <a:gd name="connsiteX6" fmla="*/ 1257300 w 1257759"/>
                    <a:gd name="connsiteY6" fmla="*/ 503934 h 1291971"/>
                    <a:gd name="connsiteX7" fmla="*/ 304800 w 1257759"/>
                    <a:gd name="connsiteY7" fmla="*/ 8634 h 1291971"/>
                    <a:gd name="connsiteX8" fmla="*/ 0 w 1257759"/>
                    <a:gd name="connsiteY8" fmla="*/ 218184 h 1291971"/>
                    <a:gd name="connsiteX0" fmla="*/ 0 w 1257759"/>
                    <a:gd name="connsiteY0" fmla="*/ 218184 h 1291971"/>
                    <a:gd name="connsiteX1" fmla="*/ 95250 w 1257759"/>
                    <a:gd name="connsiteY1" fmla="*/ 281684 h 1291971"/>
                    <a:gd name="connsiteX2" fmla="*/ 177800 w 1257759"/>
                    <a:gd name="connsiteY2" fmla="*/ 319784 h 1291971"/>
                    <a:gd name="connsiteX3" fmla="*/ 298450 w 1257759"/>
                    <a:gd name="connsiteY3" fmla="*/ 351534 h 1291971"/>
                    <a:gd name="connsiteX4" fmla="*/ 292100 w 1257759"/>
                    <a:gd name="connsiteY4" fmla="*/ 129284 h 1291971"/>
                    <a:gd name="connsiteX5" fmla="*/ 711200 w 1257759"/>
                    <a:gd name="connsiteY5" fmla="*/ 1284984 h 1291971"/>
                    <a:gd name="connsiteX6" fmla="*/ 1257300 w 1257759"/>
                    <a:gd name="connsiteY6" fmla="*/ 503934 h 1291971"/>
                    <a:gd name="connsiteX7" fmla="*/ 304800 w 1257759"/>
                    <a:gd name="connsiteY7" fmla="*/ 8634 h 1291971"/>
                    <a:gd name="connsiteX8" fmla="*/ 0 w 1257759"/>
                    <a:gd name="connsiteY8" fmla="*/ 218184 h 1291971"/>
                    <a:gd name="connsiteX0" fmla="*/ 0 w 1257759"/>
                    <a:gd name="connsiteY0" fmla="*/ 218184 h 1291971"/>
                    <a:gd name="connsiteX1" fmla="*/ 95250 w 1257759"/>
                    <a:gd name="connsiteY1" fmla="*/ 281684 h 1291971"/>
                    <a:gd name="connsiteX2" fmla="*/ 177800 w 1257759"/>
                    <a:gd name="connsiteY2" fmla="*/ 319784 h 1291971"/>
                    <a:gd name="connsiteX3" fmla="*/ 298450 w 1257759"/>
                    <a:gd name="connsiteY3" fmla="*/ 351534 h 1291971"/>
                    <a:gd name="connsiteX4" fmla="*/ 292100 w 1257759"/>
                    <a:gd name="connsiteY4" fmla="*/ 129284 h 1291971"/>
                    <a:gd name="connsiteX5" fmla="*/ 711200 w 1257759"/>
                    <a:gd name="connsiteY5" fmla="*/ 1284984 h 1291971"/>
                    <a:gd name="connsiteX6" fmla="*/ 1257300 w 1257759"/>
                    <a:gd name="connsiteY6" fmla="*/ 503934 h 1291971"/>
                    <a:gd name="connsiteX7" fmla="*/ 304800 w 1257759"/>
                    <a:gd name="connsiteY7" fmla="*/ 8634 h 1291971"/>
                    <a:gd name="connsiteX8" fmla="*/ 0 w 1257759"/>
                    <a:gd name="connsiteY8" fmla="*/ 218184 h 1291971"/>
                    <a:gd name="connsiteX0" fmla="*/ 0 w 1257759"/>
                    <a:gd name="connsiteY0" fmla="*/ 218184 h 1291971"/>
                    <a:gd name="connsiteX1" fmla="*/ 95250 w 1257759"/>
                    <a:gd name="connsiteY1" fmla="*/ 281684 h 1291971"/>
                    <a:gd name="connsiteX2" fmla="*/ 177800 w 1257759"/>
                    <a:gd name="connsiteY2" fmla="*/ 319784 h 1291971"/>
                    <a:gd name="connsiteX3" fmla="*/ 298450 w 1257759"/>
                    <a:gd name="connsiteY3" fmla="*/ 351534 h 1291971"/>
                    <a:gd name="connsiteX4" fmla="*/ 292100 w 1257759"/>
                    <a:gd name="connsiteY4" fmla="*/ 129284 h 1291971"/>
                    <a:gd name="connsiteX5" fmla="*/ 711200 w 1257759"/>
                    <a:gd name="connsiteY5" fmla="*/ 1284984 h 1291971"/>
                    <a:gd name="connsiteX6" fmla="*/ 1257300 w 1257759"/>
                    <a:gd name="connsiteY6" fmla="*/ 503934 h 1291971"/>
                    <a:gd name="connsiteX7" fmla="*/ 304800 w 1257759"/>
                    <a:gd name="connsiteY7" fmla="*/ 8634 h 1291971"/>
                    <a:gd name="connsiteX8" fmla="*/ 0 w 1257759"/>
                    <a:gd name="connsiteY8" fmla="*/ 218184 h 1291971"/>
                    <a:gd name="connsiteX0" fmla="*/ 4738 w 1262497"/>
                    <a:gd name="connsiteY0" fmla="*/ 218184 h 1291971"/>
                    <a:gd name="connsiteX1" fmla="*/ 99988 w 1262497"/>
                    <a:gd name="connsiteY1" fmla="*/ 281684 h 1291971"/>
                    <a:gd name="connsiteX2" fmla="*/ 182538 w 1262497"/>
                    <a:gd name="connsiteY2" fmla="*/ 319784 h 1291971"/>
                    <a:gd name="connsiteX3" fmla="*/ 303188 w 1262497"/>
                    <a:gd name="connsiteY3" fmla="*/ 351534 h 1291971"/>
                    <a:gd name="connsiteX4" fmla="*/ 296838 w 1262497"/>
                    <a:gd name="connsiteY4" fmla="*/ 129284 h 1291971"/>
                    <a:gd name="connsiteX5" fmla="*/ 715938 w 1262497"/>
                    <a:gd name="connsiteY5" fmla="*/ 1284984 h 1291971"/>
                    <a:gd name="connsiteX6" fmla="*/ 1262038 w 1262497"/>
                    <a:gd name="connsiteY6" fmla="*/ 503934 h 1291971"/>
                    <a:gd name="connsiteX7" fmla="*/ 309538 w 1262497"/>
                    <a:gd name="connsiteY7" fmla="*/ 8634 h 1291971"/>
                    <a:gd name="connsiteX8" fmla="*/ 4738 w 1262497"/>
                    <a:gd name="connsiteY8" fmla="*/ 218184 h 1291971"/>
                    <a:gd name="connsiteX0" fmla="*/ 4208 w 1261967"/>
                    <a:gd name="connsiteY0" fmla="*/ 218184 h 1291971"/>
                    <a:gd name="connsiteX1" fmla="*/ 99458 w 1261967"/>
                    <a:gd name="connsiteY1" fmla="*/ 281684 h 1291971"/>
                    <a:gd name="connsiteX2" fmla="*/ 182008 w 1261967"/>
                    <a:gd name="connsiteY2" fmla="*/ 319784 h 1291971"/>
                    <a:gd name="connsiteX3" fmla="*/ 302658 w 1261967"/>
                    <a:gd name="connsiteY3" fmla="*/ 351534 h 1291971"/>
                    <a:gd name="connsiteX4" fmla="*/ 296308 w 1261967"/>
                    <a:gd name="connsiteY4" fmla="*/ 129284 h 1291971"/>
                    <a:gd name="connsiteX5" fmla="*/ 715408 w 1261967"/>
                    <a:gd name="connsiteY5" fmla="*/ 1284984 h 1291971"/>
                    <a:gd name="connsiteX6" fmla="*/ 1261508 w 1261967"/>
                    <a:gd name="connsiteY6" fmla="*/ 503934 h 1291971"/>
                    <a:gd name="connsiteX7" fmla="*/ 309008 w 1261967"/>
                    <a:gd name="connsiteY7" fmla="*/ 8634 h 1291971"/>
                    <a:gd name="connsiteX8" fmla="*/ 4208 w 1261967"/>
                    <a:gd name="connsiteY8" fmla="*/ 218184 h 1291971"/>
                    <a:gd name="connsiteX0" fmla="*/ 4208 w 1261967"/>
                    <a:gd name="connsiteY0" fmla="*/ 218184 h 1291971"/>
                    <a:gd name="connsiteX1" fmla="*/ 99458 w 1261967"/>
                    <a:gd name="connsiteY1" fmla="*/ 281684 h 1291971"/>
                    <a:gd name="connsiteX2" fmla="*/ 182008 w 1261967"/>
                    <a:gd name="connsiteY2" fmla="*/ 319784 h 1291971"/>
                    <a:gd name="connsiteX3" fmla="*/ 302658 w 1261967"/>
                    <a:gd name="connsiteY3" fmla="*/ 351534 h 1291971"/>
                    <a:gd name="connsiteX4" fmla="*/ 296308 w 1261967"/>
                    <a:gd name="connsiteY4" fmla="*/ 129284 h 1291971"/>
                    <a:gd name="connsiteX5" fmla="*/ 715408 w 1261967"/>
                    <a:gd name="connsiteY5" fmla="*/ 1284984 h 1291971"/>
                    <a:gd name="connsiteX6" fmla="*/ 1261508 w 1261967"/>
                    <a:gd name="connsiteY6" fmla="*/ 503934 h 1291971"/>
                    <a:gd name="connsiteX7" fmla="*/ 309008 w 1261967"/>
                    <a:gd name="connsiteY7" fmla="*/ 8634 h 1291971"/>
                    <a:gd name="connsiteX8" fmla="*/ 4208 w 1261967"/>
                    <a:gd name="connsiteY8" fmla="*/ 218184 h 1291971"/>
                    <a:gd name="connsiteX0" fmla="*/ 4208 w 1261967"/>
                    <a:gd name="connsiteY0" fmla="*/ 218184 h 1291971"/>
                    <a:gd name="connsiteX1" fmla="*/ 99458 w 1261967"/>
                    <a:gd name="connsiteY1" fmla="*/ 281684 h 1291971"/>
                    <a:gd name="connsiteX2" fmla="*/ 182008 w 1261967"/>
                    <a:gd name="connsiteY2" fmla="*/ 319784 h 1291971"/>
                    <a:gd name="connsiteX3" fmla="*/ 302658 w 1261967"/>
                    <a:gd name="connsiteY3" fmla="*/ 351534 h 1291971"/>
                    <a:gd name="connsiteX4" fmla="*/ 296308 w 1261967"/>
                    <a:gd name="connsiteY4" fmla="*/ 129284 h 1291971"/>
                    <a:gd name="connsiteX5" fmla="*/ 715408 w 1261967"/>
                    <a:gd name="connsiteY5" fmla="*/ 1284984 h 1291971"/>
                    <a:gd name="connsiteX6" fmla="*/ 1261508 w 1261967"/>
                    <a:gd name="connsiteY6" fmla="*/ 503934 h 1291971"/>
                    <a:gd name="connsiteX7" fmla="*/ 309008 w 1261967"/>
                    <a:gd name="connsiteY7" fmla="*/ 8634 h 1291971"/>
                    <a:gd name="connsiteX8" fmla="*/ 4208 w 1261967"/>
                    <a:gd name="connsiteY8" fmla="*/ 218184 h 1291971"/>
                    <a:gd name="connsiteX0" fmla="*/ 4208 w 1261967"/>
                    <a:gd name="connsiteY0" fmla="*/ 218184 h 1291971"/>
                    <a:gd name="connsiteX1" fmla="*/ 99458 w 1261967"/>
                    <a:gd name="connsiteY1" fmla="*/ 281684 h 1291971"/>
                    <a:gd name="connsiteX2" fmla="*/ 182008 w 1261967"/>
                    <a:gd name="connsiteY2" fmla="*/ 319784 h 1291971"/>
                    <a:gd name="connsiteX3" fmla="*/ 302658 w 1261967"/>
                    <a:gd name="connsiteY3" fmla="*/ 351534 h 1291971"/>
                    <a:gd name="connsiteX4" fmla="*/ 296308 w 1261967"/>
                    <a:gd name="connsiteY4" fmla="*/ 129284 h 1291971"/>
                    <a:gd name="connsiteX5" fmla="*/ 715408 w 1261967"/>
                    <a:gd name="connsiteY5" fmla="*/ 1284984 h 1291971"/>
                    <a:gd name="connsiteX6" fmla="*/ 1261508 w 1261967"/>
                    <a:gd name="connsiteY6" fmla="*/ 503934 h 1291971"/>
                    <a:gd name="connsiteX7" fmla="*/ 309008 w 1261967"/>
                    <a:gd name="connsiteY7" fmla="*/ 8634 h 1291971"/>
                    <a:gd name="connsiteX8" fmla="*/ 4208 w 1261967"/>
                    <a:gd name="connsiteY8" fmla="*/ 218184 h 1291971"/>
                    <a:gd name="connsiteX0" fmla="*/ 4208 w 1261967"/>
                    <a:gd name="connsiteY0" fmla="*/ 218184 h 1291971"/>
                    <a:gd name="connsiteX1" fmla="*/ 99458 w 1261967"/>
                    <a:gd name="connsiteY1" fmla="*/ 281684 h 1291971"/>
                    <a:gd name="connsiteX2" fmla="*/ 182008 w 1261967"/>
                    <a:gd name="connsiteY2" fmla="*/ 319784 h 1291971"/>
                    <a:gd name="connsiteX3" fmla="*/ 266426 w 1261967"/>
                    <a:gd name="connsiteY3" fmla="*/ 349009 h 1291971"/>
                    <a:gd name="connsiteX4" fmla="*/ 296308 w 1261967"/>
                    <a:gd name="connsiteY4" fmla="*/ 129284 h 1291971"/>
                    <a:gd name="connsiteX5" fmla="*/ 715408 w 1261967"/>
                    <a:gd name="connsiteY5" fmla="*/ 1284984 h 1291971"/>
                    <a:gd name="connsiteX6" fmla="*/ 1261508 w 1261967"/>
                    <a:gd name="connsiteY6" fmla="*/ 503934 h 1291971"/>
                    <a:gd name="connsiteX7" fmla="*/ 309008 w 1261967"/>
                    <a:gd name="connsiteY7" fmla="*/ 8634 h 1291971"/>
                    <a:gd name="connsiteX8" fmla="*/ 4208 w 1261967"/>
                    <a:gd name="connsiteY8" fmla="*/ 218184 h 1291971"/>
                    <a:gd name="connsiteX0" fmla="*/ 4208 w 1261967"/>
                    <a:gd name="connsiteY0" fmla="*/ 218184 h 1291971"/>
                    <a:gd name="connsiteX1" fmla="*/ 99458 w 1261967"/>
                    <a:gd name="connsiteY1" fmla="*/ 281684 h 1291971"/>
                    <a:gd name="connsiteX2" fmla="*/ 182008 w 1261967"/>
                    <a:gd name="connsiteY2" fmla="*/ 319784 h 1291971"/>
                    <a:gd name="connsiteX3" fmla="*/ 266426 w 1261967"/>
                    <a:gd name="connsiteY3" fmla="*/ 349009 h 1291971"/>
                    <a:gd name="connsiteX4" fmla="*/ 296308 w 1261967"/>
                    <a:gd name="connsiteY4" fmla="*/ 129284 h 1291971"/>
                    <a:gd name="connsiteX5" fmla="*/ 715408 w 1261967"/>
                    <a:gd name="connsiteY5" fmla="*/ 1284984 h 1291971"/>
                    <a:gd name="connsiteX6" fmla="*/ 1261508 w 1261967"/>
                    <a:gd name="connsiteY6" fmla="*/ 503934 h 1291971"/>
                    <a:gd name="connsiteX7" fmla="*/ 309008 w 1261967"/>
                    <a:gd name="connsiteY7" fmla="*/ 8634 h 1291971"/>
                    <a:gd name="connsiteX8" fmla="*/ 4208 w 1261967"/>
                    <a:gd name="connsiteY8" fmla="*/ 218184 h 1291971"/>
                    <a:gd name="connsiteX0" fmla="*/ 4208 w 1261967"/>
                    <a:gd name="connsiteY0" fmla="*/ 218184 h 1291971"/>
                    <a:gd name="connsiteX1" fmla="*/ 99458 w 1261967"/>
                    <a:gd name="connsiteY1" fmla="*/ 281684 h 1291971"/>
                    <a:gd name="connsiteX2" fmla="*/ 182008 w 1261967"/>
                    <a:gd name="connsiteY2" fmla="*/ 319784 h 1291971"/>
                    <a:gd name="connsiteX3" fmla="*/ 266426 w 1261967"/>
                    <a:gd name="connsiteY3" fmla="*/ 349009 h 1291971"/>
                    <a:gd name="connsiteX4" fmla="*/ 296308 w 1261967"/>
                    <a:gd name="connsiteY4" fmla="*/ 129284 h 1291971"/>
                    <a:gd name="connsiteX5" fmla="*/ 715408 w 1261967"/>
                    <a:gd name="connsiteY5" fmla="*/ 1284984 h 1291971"/>
                    <a:gd name="connsiteX6" fmla="*/ 1261508 w 1261967"/>
                    <a:gd name="connsiteY6" fmla="*/ 503934 h 1291971"/>
                    <a:gd name="connsiteX7" fmla="*/ 309008 w 1261967"/>
                    <a:gd name="connsiteY7" fmla="*/ 8634 h 1291971"/>
                    <a:gd name="connsiteX8" fmla="*/ 4208 w 1261967"/>
                    <a:gd name="connsiteY8" fmla="*/ 218184 h 1291971"/>
                    <a:gd name="connsiteX0" fmla="*/ 4208 w 1261967"/>
                    <a:gd name="connsiteY0" fmla="*/ 218184 h 1291971"/>
                    <a:gd name="connsiteX1" fmla="*/ 99458 w 1261967"/>
                    <a:gd name="connsiteY1" fmla="*/ 281684 h 1291971"/>
                    <a:gd name="connsiteX2" fmla="*/ 182008 w 1261967"/>
                    <a:gd name="connsiteY2" fmla="*/ 319784 h 1291971"/>
                    <a:gd name="connsiteX3" fmla="*/ 266426 w 1261967"/>
                    <a:gd name="connsiteY3" fmla="*/ 349009 h 1291971"/>
                    <a:gd name="connsiteX4" fmla="*/ 296308 w 1261967"/>
                    <a:gd name="connsiteY4" fmla="*/ 129284 h 1291971"/>
                    <a:gd name="connsiteX5" fmla="*/ 715408 w 1261967"/>
                    <a:gd name="connsiteY5" fmla="*/ 1284984 h 1291971"/>
                    <a:gd name="connsiteX6" fmla="*/ 1261508 w 1261967"/>
                    <a:gd name="connsiteY6" fmla="*/ 503934 h 1291971"/>
                    <a:gd name="connsiteX7" fmla="*/ 309008 w 1261967"/>
                    <a:gd name="connsiteY7" fmla="*/ 8634 h 1291971"/>
                    <a:gd name="connsiteX8" fmla="*/ 4208 w 1261967"/>
                    <a:gd name="connsiteY8" fmla="*/ 218184 h 1291971"/>
                    <a:gd name="connsiteX0" fmla="*/ 4208 w 1261967"/>
                    <a:gd name="connsiteY0" fmla="*/ 218184 h 1291971"/>
                    <a:gd name="connsiteX1" fmla="*/ 99458 w 1261967"/>
                    <a:gd name="connsiteY1" fmla="*/ 281684 h 1291971"/>
                    <a:gd name="connsiteX2" fmla="*/ 182008 w 1261967"/>
                    <a:gd name="connsiteY2" fmla="*/ 319784 h 1291971"/>
                    <a:gd name="connsiteX3" fmla="*/ 266426 w 1261967"/>
                    <a:gd name="connsiteY3" fmla="*/ 349009 h 1291971"/>
                    <a:gd name="connsiteX4" fmla="*/ 296308 w 1261967"/>
                    <a:gd name="connsiteY4" fmla="*/ 129284 h 1291971"/>
                    <a:gd name="connsiteX5" fmla="*/ 715408 w 1261967"/>
                    <a:gd name="connsiteY5" fmla="*/ 1284984 h 1291971"/>
                    <a:gd name="connsiteX6" fmla="*/ 1261508 w 1261967"/>
                    <a:gd name="connsiteY6" fmla="*/ 503934 h 1291971"/>
                    <a:gd name="connsiteX7" fmla="*/ 309008 w 1261967"/>
                    <a:gd name="connsiteY7" fmla="*/ 8634 h 1291971"/>
                    <a:gd name="connsiteX8" fmla="*/ 4208 w 1261967"/>
                    <a:gd name="connsiteY8" fmla="*/ 218184 h 1291971"/>
                    <a:gd name="connsiteX0" fmla="*/ 4208 w 1261967"/>
                    <a:gd name="connsiteY0" fmla="*/ 218184 h 1291971"/>
                    <a:gd name="connsiteX1" fmla="*/ 99458 w 1261967"/>
                    <a:gd name="connsiteY1" fmla="*/ 281684 h 1291971"/>
                    <a:gd name="connsiteX2" fmla="*/ 182008 w 1261967"/>
                    <a:gd name="connsiteY2" fmla="*/ 319784 h 1291971"/>
                    <a:gd name="connsiteX3" fmla="*/ 266426 w 1261967"/>
                    <a:gd name="connsiteY3" fmla="*/ 349009 h 1291971"/>
                    <a:gd name="connsiteX4" fmla="*/ 296308 w 1261967"/>
                    <a:gd name="connsiteY4" fmla="*/ 129284 h 1291971"/>
                    <a:gd name="connsiteX5" fmla="*/ 715408 w 1261967"/>
                    <a:gd name="connsiteY5" fmla="*/ 1284984 h 1291971"/>
                    <a:gd name="connsiteX6" fmla="*/ 1261508 w 1261967"/>
                    <a:gd name="connsiteY6" fmla="*/ 503934 h 1291971"/>
                    <a:gd name="connsiteX7" fmla="*/ 309008 w 1261967"/>
                    <a:gd name="connsiteY7" fmla="*/ 8634 h 1291971"/>
                    <a:gd name="connsiteX8" fmla="*/ 4208 w 1261967"/>
                    <a:gd name="connsiteY8" fmla="*/ 218184 h 1291971"/>
                    <a:gd name="connsiteX0" fmla="*/ 4208 w 1261967"/>
                    <a:gd name="connsiteY0" fmla="*/ 218184 h 1291971"/>
                    <a:gd name="connsiteX1" fmla="*/ 99458 w 1261967"/>
                    <a:gd name="connsiteY1" fmla="*/ 281684 h 1291971"/>
                    <a:gd name="connsiteX2" fmla="*/ 182008 w 1261967"/>
                    <a:gd name="connsiteY2" fmla="*/ 319784 h 1291971"/>
                    <a:gd name="connsiteX3" fmla="*/ 266426 w 1261967"/>
                    <a:gd name="connsiteY3" fmla="*/ 349009 h 1291971"/>
                    <a:gd name="connsiteX4" fmla="*/ 296308 w 1261967"/>
                    <a:gd name="connsiteY4" fmla="*/ 129284 h 1291971"/>
                    <a:gd name="connsiteX5" fmla="*/ 715408 w 1261967"/>
                    <a:gd name="connsiteY5" fmla="*/ 1284984 h 1291971"/>
                    <a:gd name="connsiteX6" fmla="*/ 1261508 w 1261967"/>
                    <a:gd name="connsiteY6" fmla="*/ 503934 h 1291971"/>
                    <a:gd name="connsiteX7" fmla="*/ 309008 w 1261967"/>
                    <a:gd name="connsiteY7" fmla="*/ 8634 h 1291971"/>
                    <a:gd name="connsiteX8" fmla="*/ 4208 w 1261967"/>
                    <a:gd name="connsiteY8" fmla="*/ 218184 h 1291971"/>
                    <a:gd name="connsiteX0" fmla="*/ 4208 w 1261967"/>
                    <a:gd name="connsiteY0" fmla="*/ 218184 h 1291971"/>
                    <a:gd name="connsiteX1" fmla="*/ 99458 w 1261967"/>
                    <a:gd name="connsiteY1" fmla="*/ 281684 h 1291971"/>
                    <a:gd name="connsiteX2" fmla="*/ 182008 w 1261967"/>
                    <a:gd name="connsiteY2" fmla="*/ 319784 h 1291971"/>
                    <a:gd name="connsiteX3" fmla="*/ 266426 w 1261967"/>
                    <a:gd name="connsiteY3" fmla="*/ 349009 h 1291971"/>
                    <a:gd name="connsiteX4" fmla="*/ 296308 w 1261967"/>
                    <a:gd name="connsiteY4" fmla="*/ 129284 h 1291971"/>
                    <a:gd name="connsiteX5" fmla="*/ 715408 w 1261967"/>
                    <a:gd name="connsiteY5" fmla="*/ 1284984 h 1291971"/>
                    <a:gd name="connsiteX6" fmla="*/ 1261508 w 1261967"/>
                    <a:gd name="connsiteY6" fmla="*/ 503934 h 1291971"/>
                    <a:gd name="connsiteX7" fmla="*/ 309008 w 1261967"/>
                    <a:gd name="connsiteY7" fmla="*/ 8634 h 1291971"/>
                    <a:gd name="connsiteX8" fmla="*/ 4208 w 1261967"/>
                    <a:gd name="connsiteY8" fmla="*/ 218184 h 1291971"/>
                    <a:gd name="connsiteX0" fmla="*/ 4208 w 1003986"/>
                    <a:gd name="connsiteY0" fmla="*/ 259587 h 1331205"/>
                    <a:gd name="connsiteX1" fmla="*/ 99458 w 1003986"/>
                    <a:gd name="connsiteY1" fmla="*/ 323087 h 1331205"/>
                    <a:gd name="connsiteX2" fmla="*/ 182008 w 1003986"/>
                    <a:gd name="connsiteY2" fmla="*/ 361187 h 1331205"/>
                    <a:gd name="connsiteX3" fmla="*/ 266426 w 1003986"/>
                    <a:gd name="connsiteY3" fmla="*/ 390412 h 1331205"/>
                    <a:gd name="connsiteX4" fmla="*/ 296308 w 1003986"/>
                    <a:gd name="connsiteY4" fmla="*/ 170687 h 1331205"/>
                    <a:gd name="connsiteX5" fmla="*/ 715408 w 1003986"/>
                    <a:gd name="connsiteY5" fmla="*/ 1326387 h 1331205"/>
                    <a:gd name="connsiteX6" fmla="*/ 994388 w 1003986"/>
                    <a:gd name="connsiteY6" fmla="*/ 334875 h 1331205"/>
                    <a:gd name="connsiteX7" fmla="*/ 309008 w 1003986"/>
                    <a:gd name="connsiteY7" fmla="*/ 50037 h 1331205"/>
                    <a:gd name="connsiteX8" fmla="*/ 4208 w 1003986"/>
                    <a:gd name="connsiteY8" fmla="*/ 259587 h 1331205"/>
                    <a:gd name="connsiteX0" fmla="*/ 4208 w 1003986"/>
                    <a:gd name="connsiteY0" fmla="*/ 294243 h 1365861"/>
                    <a:gd name="connsiteX1" fmla="*/ 99458 w 1003986"/>
                    <a:gd name="connsiteY1" fmla="*/ 357743 h 1365861"/>
                    <a:gd name="connsiteX2" fmla="*/ 182008 w 1003986"/>
                    <a:gd name="connsiteY2" fmla="*/ 395843 h 1365861"/>
                    <a:gd name="connsiteX3" fmla="*/ 266426 w 1003986"/>
                    <a:gd name="connsiteY3" fmla="*/ 425068 h 1365861"/>
                    <a:gd name="connsiteX4" fmla="*/ 296308 w 1003986"/>
                    <a:gd name="connsiteY4" fmla="*/ 205343 h 1365861"/>
                    <a:gd name="connsiteX5" fmla="*/ 715408 w 1003986"/>
                    <a:gd name="connsiteY5" fmla="*/ 1361043 h 1365861"/>
                    <a:gd name="connsiteX6" fmla="*/ 994388 w 1003986"/>
                    <a:gd name="connsiteY6" fmla="*/ 369531 h 1365861"/>
                    <a:gd name="connsiteX7" fmla="*/ 309008 w 1003986"/>
                    <a:gd name="connsiteY7" fmla="*/ 84693 h 1365861"/>
                    <a:gd name="connsiteX8" fmla="*/ 4208 w 1003986"/>
                    <a:gd name="connsiteY8" fmla="*/ 294243 h 1365861"/>
                    <a:gd name="connsiteX0" fmla="*/ 4208 w 1003986"/>
                    <a:gd name="connsiteY0" fmla="*/ 307509 h 1379127"/>
                    <a:gd name="connsiteX1" fmla="*/ 99458 w 1003986"/>
                    <a:gd name="connsiteY1" fmla="*/ 371009 h 1379127"/>
                    <a:gd name="connsiteX2" fmla="*/ 182008 w 1003986"/>
                    <a:gd name="connsiteY2" fmla="*/ 409109 h 1379127"/>
                    <a:gd name="connsiteX3" fmla="*/ 266426 w 1003986"/>
                    <a:gd name="connsiteY3" fmla="*/ 438334 h 1379127"/>
                    <a:gd name="connsiteX4" fmla="*/ 296308 w 1003986"/>
                    <a:gd name="connsiteY4" fmla="*/ 218609 h 1379127"/>
                    <a:gd name="connsiteX5" fmla="*/ 715408 w 1003986"/>
                    <a:gd name="connsiteY5" fmla="*/ 1374309 h 1379127"/>
                    <a:gd name="connsiteX6" fmla="*/ 994388 w 1003986"/>
                    <a:gd name="connsiteY6" fmla="*/ 382797 h 1379127"/>
                    <a:gd name="connsiteX7" fmla="*/ 309008 w 1003986"/>
                    <a:gd name="connsiteY7" fmla="*/ 97959 h 1379127"/>
                    <a:gd name="connsiteX8" fmla="*/ 4208 w 1003986"/>
                    <a:gd name="connsiteY8" fmla="*/ 307509 h 1379127"/>
                    <a:gd name="connsiteX0" fmla="*/ 4208 w 1023088"/>
                    <a:gd name="connsiteY0" fmla="*/ 307509 h 1377794"/>
                    <a:gd name="connsiteX1" fmla="*/ 99458 w 1023088"/>
                    <a:gd name="connsiteY1" fmla="*/ 371009 h 1377794"/>
                    <a:gd name="connsiteX2" fmla="*/ 182008 w 1023088"/>
                    <a:gd name="connsiteY2" fmla="*/ 409109 h 1377794"/>
                    <a:gd name="connsiteX3" fmla="*/ 266426 w 1023088"/>
                    <a:gd name="connsiteY3" fmla="*/ 438334 h 1377794"/>
                    <a:gd name="connsiteX4" fmla="*/ 296308 w 1023088"/>
                    <a:gd name="connsiteY4" fmla="*/ 218609 h 1377794"/>
                    <a:gd name="connsiteX5" fmla="*/ 715408 w 1023088"/>
                    <a:gd name="connsiteY5" fmla="*/ 1374309 h 1377794"/>
                    <a:gd name="connsiteX6" fmla="*/ 994388 w 1023088"/>
                    <a:gd name="connsiteY6" fmla="*/ 382797 h 1377794"/>
                    <a:gd name="connsiteX7" fmla="*/ 309008 w 1023088"/>
                    <a:gd name="connsiteY7" fmla="*/ 97959 h 1377794"/>
                    <a:gd name="connsiteX8" fmla="*/ 4208 w 1023088"/>
                    <a:gd name="connsiteY8" fmla="*/ 307509 h 1377794"/>
                    <a:gd name="connsiteX0" fmla="*/ 4208 w 1019721"/>
                    <a:gd name="connsiteY0" fmla="*/ 307509 h 1149102"/>
                    <a:gd name="connsiteX1" fmla="*/ 99458 w 1019721"/>
                    <a:gd name="connsiteY1" fmla="*/ 371009 h 1149102"/>
                    <a:gd name="connsiteX2" fmla="*/ 182008 w 1019721"/>
                    <a:gd name="connsiteY2" fmla="*/ 409109 h 1149102"/>
                    <a:gd name="connsiteX3" fmla="*/ 266426 w 1019721"/>
                    <a:gd name="connsiteY3" fmla="*/ 438334 h 1149102"/>
                    <a:gd name="connsiteX4" fmla="*/ 296308 w 1019721"/>
                    <a:gd name="connsiteY4" fmla="*/ 218609 h 1149102"/>
                    <a:gd name="connsiteX5" fmla="*/ 698357 w 1019721"/>
                    <a:gd name="connsiteY5" fmla="*/ 1144463 h 1149102"/>
                    <a:gd name="connsiteX6" fmla="*/ 994388 w 1019721"/>
                    <a:gd name="connsiteY6" fmla="*/ 382797 h 1149102"/>
                    <a:gd name="connsiteX7" fmla="*/ 309008 w 1019721"/>
                    <a:gd name="connsiteY7" fmla="*/ 97959 h 1149102"/>
                    <a:gd name="connsiteX8" fmla="*/ 4208 w 1019721"/>
                    <a:gd name="connsiteY8" fmla="*/ 307509 h 1149102"/>
                    <a:gd name="connsiteX0" fmla="*/ 4208 w 1046289"/>
                    <a:gd name="connsiteY0" fmla="*/ 307509 h 1144463"/>
                    <a:gd name="connsiteX1" fmla="*/ 99458 w 1046289"/>
                    <a:gd name="connsiteY1" fmla="*/ 371009 h 1144463"/>
                    <a:gd name="connsiteX2" fmla="*/ 182008 w 1046289"/>
                    <a:gd name="connsiteY2" fmla="*/ 409109 h 1144463"/>
                    <a:gd name="connsiteX3" fmla="*/ 266426 w 1046289"/>
                    <a:gd name="connsiteY3" fmla="*/ 438334 h 1144463"/>
                    <a:gd name="connsiteX4" fmla="*/ 296308 w 1046289"/>
                    <a:gd name="connsiteY4" fmla="*/ 218609 h 1144463"/>
                    <a:gd name="connsiteX5" fmla="*/ 698357 w 1046289"/>
                    <a:gd name="connsiteY5" fmla="*/ 1144463 h 1144463"/>
                    <a:gd name="connsiteX6" fmla="*/ 994388 w 1046289"/>
                    <a:gd name="connsiteY6" fmla="*/ 382797 h 1144463"/>
                    <a:gd name="connsiteX7" fmla="*/ 309008 w 1046289"/>
                    <a:gd name="connsiteY7" fmla="*/ 97959 h 1144463"/>
                    <a:gd name="connsiteX8" fmla="*/ 4208 w 1046289"/>
                    <a:gd name="connsiteY8" fmla="*/ 307509 h 1144463"/>
                    <a:gd name="connsiteX0" fmla="*/ 4208 w 1046289"/>
                    <a:gd name="connsiteY0" fmla="*/ 307509 h 1144463"/>
                    <a:gd name="connsiteX1" fmla="*/ 99458 w 1046289"/>
                    <a:gd name="connsiteY1" fmla="*/ 371009 h 1144463"/>
                    <a:gd name="connsiteX2" fmla="*/ 182008 w 1046289"/>
                    <a:gd name="connsiteY2" fmla="*/ 409109 h 1144463"/>
                    <a:gd name="connsiteX3" fmla="*/ 266426 w 1046289"/>
                    <a:gd name="connsiteY3" fmla="*/ 438334 h 1144463"/>
                    <a:gd name="connsiteX4" fmla="*/ 296308 w 1046289"/>
                    <a:gd name="connsiteY4" fmla="*/ 218609 h 1144463"/>
                    <a:gd name="connsiteX5" fmla="*/ 698357 w 1046289"/>
                    <a:gd name="connsiteY5" fmla="*/ 1144463 h 1144463"/>
                    <a:gd name="connsiteX6" fmla="*/ 994388 w 1046289"/>
                    <a:gd name="connsiteY6" fmla="*/ 382797 h 1144463"/>
                    <a:gd name="connsiteX7" fmla="*/ 309008 w 1046289"/>
                    <a:gd name="connsiteY7" fmla="*/ 97959 h 1144463"/>
                    <a:gd name="connsiteX8" fmla="*/ 4208 w 1046289"/>
                    <a:gd name="connsiteY8" fmla="*/ 307509 h 1144463"/>
                    <a:gd name="connsiteX0" fmla="*/ 4208 w 1046289"/>
                    <a:gd name="connsiteY0" fmla="*/ 307509 h 1144463"/>
                    <a:gd name="connsiteX1" fmla="*/ 99458 w 1046289"/>
                    <a:gd name="connsiteY1" fmla="*/ 371009 h 1144463"/>
                    <a:gd name="connsiteX2" fmla="*/ 182008 w 1046289"/>
                    <a:gd name="connsiteY2" fmla="*/ 409109 h 1144463"/>
                    <a:gd name="connsiteX3" fmla="*/ 266426 w 1046289"/>
                    <a:gd name="connsiteY3" fmla="*/ 438334 h 1144463"/>
                    <a:gd name="connsiteX4" fmla="*/ 296308 w 1046289"/>
                    <a:gd name="connsiteY4" fmla="*/ 218609 h 1144463"/>
                    <a:gd name="connsiteX5" fmla="*/ 698357 w 1046289"/>
                    <a:gd name="connsiteY5" fmla="*/ 1144463 h 1144463"/>
                    <a:gd name="connsiteX6" fmla="*/ 994388 w 1046289"/>
                    <a:gd name="connsiteY6" fmla="*/ 382797 h 1144463"/>
                    <a:gd name="connsiteX7" fmla="*/ 309008 w 1046289"/>
                    <a:gd name="connsiteY7" fmla="*/ 97959 h 1144463"/>
                    <a:gd name="connsiteX8" fmla="*/ 4208 w 1046289"/>
                    <a:gd name="connsiteY8" fmla="*/ 307509 h 1144463"/>
                    <a:gd name="connsiteX0" fmla="*/ 4208 w 1046289"/>
                    <a:gd name="connsiteY0" fmla="*/ 307509 h 1144463"/>
                    <a:gd name="connsiteX1" fmla="*/ 99458 w 1046289"/>
                    <a:gd name="connsiteY1" fmla="*/ 371009 h 1144463"/>
                    <a:gd name="connsiteX2" fmla="*/ 182008 w 1046289"/>
                    <a:gd name="connsiteY2" fmla="*/ 409109 h 1144463"/>
                    <a:gd name="connsiteX3" fmla="*/ 266426 w 1046289"/>
                    <a:gd name="connsiteY3" fmla="*/ 438334 h 1144463"/>
                    <a:gd name="connsiteX4" fmla="*/ 296308 w 1046289"/>
                    <a:gd name="connsiteY4" fmla="*/ 218609 h 1144463"/>
                    <a:gd name="connsiteX5" fmla="*/ 698357 w 1046289"/>
                    <a:gd name="connsiteY5" fmla="*/ 1144463 h 1144463"/>
                    <a:gd name="connsiteX6" fmla="*/ 994388 w 1046289"/>
                    <a:gd name="connsiteY6" fmla="*/ 382797 h 1144463"/>
                    <a:gd name="connsiteX7" fmla="*/ 309008 w 1046289"/>
                    <a:gd name="connsiteY7" fmla="*/ 97959 h 1144463"/>
                    <a:gd name="connsiteX8" fmla="*/ 4208 w 1046289"/>
                    <a:gd name="connsiteY8" fmla="*/ 307509 h 1144463"/>
                    <a:gd name="connsiteX0" fmla="*/ 4208 w 1046289"/>
                    <a:gd name="connsiteY0" fmla="*/ 307509 h 1144463"/>
                    <a:gd name="connsiteX1" fmla="*/ 99458 w 1046289"/>
                    <a:gd name="connsiteY1" fmla="*/ 371009 h 1144463"/>
                    <a:gd name="connsiteX2" fmla="*/ 182008 w 1046289"/>
                    <a:gd name="connsiteY2" fmla="*/ 409109 h 1144463"/>
                    <a:gd name="connsiteX3" fmla="*/ 266426 w 1046289"/>
                    <a:gd name="connsiteY3" fmla="*/ 438334 h 1144463"/>
                    <a:gd name="connsiteX4" fmla="*/ 296308 w 1046289"/>
                    <a:gd name="connsiteY4" fmla="*/ 218609 h 1144463"/>
                    <a:gd name="connsiteX5" fmla="*/ 698357 w 1046289"/>
                    <a:gd name="connsiteY5" fmla="*/ 1144463 h 1144463"/>
                    <a:gd name="connsiteX6" fmla="*/ 994388 w 1046289"/>
                    <a:gd name="connsiteY6" fmla="*/ 382797 h 1144463"/>
                    <a:gd name="connsiteX7" fmla="*/ 309008 w 1046289"/>
                    <a:gd name="connsiteY7" fmla="*/ 97959 h 1144463"/>
                    <a:gd name="connsiteX8" fmla="*/ 4208 w 1046289"/>
                    <a:gd name="connsiteY8" fmla="*/ 307509 h 1144463"/>
                    <a:gd name="connsiteX0" fmla="*/ 4208 w 1046289"/>
                    <a:gd name="connsiteY0" fmla="*/ 307509 h 1144463"/>
                    <a:gd name="connsiteX1" fmla="*/ 99458 w 1046289"/>
                    <a:gd name="connsiteY1" fmla="*/ 371009 h 1144463"/>
                    <a:gd name="connsiteX2" fmla="*/ 182008 w 1046289"/>
                    <a:gd name="connsiteY2" fmla="*/ 409109 h 1144463"/>
                    <a:gd name="connsiteX3" fmla="*/ 266426 w 1046289"/>
                    <a:gd name="connsiteY3" fmla="*/ 438334 h 1144463"/>
                    <a:gd name="connsiteX4" fmla="*/ 296308 w 1046289"/>
                    <a:gd name="connsiteY4" fmla="*/ 218609 h 1144463"/>
                    <a:gd name="connsiteX5" fmla="*/ 698357 w 1046289"/>
                    <a:gd name="connsiteY5" fmla="*/ 1144463 h 1144463"/>
                    <a:gd name="connsiteX6" fmla="*/ 994388 w 1046289"/>
                    <a:gd name="connsiteY6" fmla="*/ 382797 h 1144463"/>
                    <a:gd name="connsiteX7" fmla="*/ 309008 w 1046289"/>
                    <a:gd name="connsiteY7" fmla="*/ 97959 h 1144463"/>
                    <a:gd name="connsiteX8" fmla="*/ 4208 w 1046289"/>
                    <a:gd name="connsiteY8" fmla="*/ 307509 h 1144463"/>
                    <a:gd name="connsiteX0" fmla="*/ 4208 w 1046289"/>
                    <a:gd name="connsiteY0" fmla="*/ 307509 h 1144463"/>
                    <a:gd name="connsiteX1" fmla="*/ 99458 w 1046289"/>
                    <a:gd name="connsiteY1" fmla="*/ 371009 h 1144463"/>
                    <a:gd name="connsiteX2" fmla="*/ 182008 w 1046289"/>
                    <a:gd name="connsiteY2" fmla="*/ 409109 h 1144463"/>
                    <a:gd name="connsiteX3" fmla="*/ 266426 w 1046289"/>
                    <a:gd name="connsiteY3" fmla="*/ 438334 h 1144463"/>
                    <a:gd name="connsiteX4" fmla="*/ 296308 w 1046289"/>
                    <a:gd name="connsiteY4" fmla="*/ 218609 h 1144463"/>
                    <a:gd name="connsiteX5" fmla="*/ 698357 w 1046289"/>
                    <a:gd name="connsiteY5" fmla="*/ 1144463 h 1144463"/>
                    <a:gd name="connsiteX6" fmla="*/ 994388 w 1046289"/>
                    <a:gd name="connsiteY6" fmla="*/ 382797 h 1144463"/>
                    <a:gd name="connsiteX7" fmla="*/ 309008 w 1046289"/>
                    <a:gd name="connsiteY7" fmla="*/ 97959 h 1144463"/>
                    <a:gd name="connsiteX8" fmla="*/ 4208 w 1046289"/>
                    <a:gd name="connsiteY8" fmla="*/ 307509 h 1144463"/>
                    <a:gd name="connsiteX0" fmla="*/ 4208 w 1046289"/>
                    <a:gd name="connsiteY0" fmla="*/ 307509 h 1144463"/>
                    <a:gd name="connsiteX1" fmla="*/ 99458 w 1046289"/>
                    <a:gd name="connsiteY1" fmla="*/ 371009 h 1144463"/>
                    <a:gd name="connsiteX2" fmla="*/ 182008 w 1046289"/>
                    <a:gd name="connsiteY2" fmla="*/ 409109 h 1144463"/>
                    <a:gd name="connsiteX3" fmla="*/ 266426 w 1046289"/>
                    <a:gd name="connsiteY3" fmla="*/ 438334 h 1144463"/>
                    <a:gd name="connsiteX4" fmla="*/ 296308 w 1046289"/>
                    <a:gd name="connsiteY4" fmla="*/ 218609 h 1144463"/>
                    <a:gd name="connsiteX5" fmla="*/ 698357 w 1046289"/>
                    <a:gd name="connsiteY5" fmla="*/ 1144463 h 1144463"/>
                    <a:gd name="connsiteX6" fmla="*/ 994388 w 1046289"/>
                    <a:gd name="connsiteY6" fmla="*/ 382797 h 1144463"/>
                    <a:gd name="connsiteX7" fmla="*/ 309008 w 1046289"/>
                    <a:gd name="connsiteY7" fmla="*/ 97959 h 1144463"/>
                    <a:gd name="connsiteX8" fmla="*/ 4208 w 1046289"/>
                    <a:gd name="connsiteY8" fmla="*/ 307509 h 1144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6289" h="1144463">
                      <a:moveTo>
                        <a:pt x="4208" y="307509"/>
                      </a:moveTo>
                      <a:cubicBezTo>
                        <a:pt x="-22014" y="439791"/>
                        <a:pt x="82201" y="425602"/>
                        <a:pt x="99458" y="371009"/>
                      </a:cubicBezTo>
                      <a:cubicBezTo>
                        <a:pt x="94366" y="474622"/>
                        <a:pt x="156303" y="474695"/>
                        <a:pt x="182008" y="409109"/>
                      </a:cubicBezTo>
                      <a:cubicBezTo>
                        <a:pt x="185993" y="505554"/>
                        <a:pt x="244325" y="480783"/>
                        <a:pt x="266426" y="438334"/>
                      </a:cubicBezTo>
                      <a:cubicBezTo>
                        <a:pt x="283634" y="423175"/>
                        <a:pt x="163158" y="243869"/>
                        <a:pt x="296308" y="218609"/>
                      </a:cubicBezTo>
                      <a:cubicBezTo>
                        <a:pt x="394920" y="264382"/>
                        <a:pt x="211564" y="1141848"/>
                        <a:pt x="698357" y="1144463"/>
                      </a:cubicBezTo>
                      <a:cubicBezTo>
                        <a:pt x="1157267" y="1124037"/>
                        <a:pt x="1049770" y="564667"/>
                        <a:pt x="994388" y="382797"/>
                      </a:cubicBezTo>
                      <a:cubicBezTo>
                        <a:pt x="815023" y="-221283"/>
                        <a:pt x="372883" y="61031"/>
                        <a:pt x="309008" y="97959"/>
                      </a:cubicBezTo>
                      <a:cubicBezTo>
                        <a:pt x="209220" y="92048"/>
                        <a:pt x="56895" y="217456"/>
                        <a:pt x="4208" y="30750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86" name="フリーフォーム 85"/>
                <p:cNvSpPr/>
                <p:nvPr/>
              </p:nvSpPr>
              <p:spPr>
                <a:xfrm rot="18321945" flipH="1" flipV="1">
                  <a:off x="1945339" y="2571136"/>
                  <a:ext cx="459080" cy="467600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1589"/>
                    <a:gd name="connsiteY0" fmla="*/ 299183 h 410308"/>
                    <a:gd name="connsiteX1" fmla="*/ 281524 w 751589"/>
                    <a:gd name="connsiteY1" fmla="*/ 81378 h 410308"/>
                    <a:gd name="connsiteX2" fmla="*/ 219929 w 751589"/>
                    <a:gd name="connsiteY2" fmla="*/ 59153 h 410308"/>
                    <a:gd name="connsiteX3" fmla="*/ 185004 w 751589"/>
                    <a:gd name="connsiteY3" fmla="*/ 167738 h 410308"/>
                    <a:gd name="connsiteX4" fmla="*/ 706339 w 751589"/>
                    <a:gd name="connsiteY4" fmla="*/ 410308 h 410308"/>
                    <a:gd name="connsiteX5" fmla="*/ 746979 w 751589"/>
                    <a:gd name="connsiteY5" fmla="*/ 299183 h 410308"/>
                    <a:gd name="connsiteX0" fmla="*/ 746979 w 766980"/>
                    <a:gd name="connsiteY0" fmla="*/ 299183 h 410308"/>
                    <a:gd name="connsiteX1" fmla="*/ 281524 w 766980"/>
                    <a:gd name="connsiteY1" fmla="*/ 81378 h 410308"/>
                    <a:gd name="connsiteX2" fmla="*/ 219929 w 766980"/>
                    <a:gd name="connsiteY2" fmla="*/ 59153 h 410308"/>
                    <a:gd name="connsiteX3" fmla="*/ 185004 w 766980"/>
                    <a:gd name="connsiteY3" fmla="*/ 167738 h 410308"/>
                    <a:gd name="connsiteX4" fmla="*/ 706339 w 766980"/>
                    <a:gd name="connsiteY4" fmla="*/ 410308 h 410308"/>
                    <a:gd name="connsiteX5" fmla="*/ 746979 w 766980"/>
                    <a:gd name="connsiteY5" fmla="*/ 299183 h 410308"/>
                    <a:gd name="connsiteX0" fmla="*/ 746979 w 763268"/>
                    <a:gd name="connsiteY0" fmla="*/ 299183 h 410308"/>
                    <a:gd name="connsiteX1" fmla="*/ 281524 w 763268"/>
                    <a:gd name="connsiteY1" fmla="*/ 81378 h 410308"/>
                    <a:gd name="connsiteX2" fmla="*/ 219929 w 763268"/>
                    <a:gd name="connsiteY2" fmla="*/ 59153 h 410308"/>
                    <a:gd name="connsiteX3" fmla="*/ 185004 w 763268"/>
                    <a:gd name="connsiteY3" fmla="*/ 167738 h 410308"/>
                    <a:gd name="connsiteX4" fmla="*/ 706339 w 763268"/>
                    <a:gd name="connsiteY4" fmla="*/ 410308 h 410308"/>
                    <a:gd name="connsiteX5" fmla="*/ 746979 w 763268"/>
                    <a:gd name="connsiteY5" fmla="*/ 299183 h 410308"/>
                    <a:gd name="connsiteX0" fmla="*/ 746979 w 760002"/>
                    <a:gd name="connsiteY0" fmla="*/ 299183 h 403934"/>
                    <a:gd name="connsiteX1" fmla="*/ 281524 w 760002"/>
                    <a:gd name="connsiteY1" fmla="*/ 81378 h 403934"/>
                    <a:gd name="connsiteX2" fmla="*/ 219929 w 760002"/>
                    <a:gd name="connsiteY2" fmla="*/ 59153 h 403934"/>
                    <a:gd name="connsiteX3" fmla="*/ 185004 w 760002"/>
                    <a:gd name="connsiteY3" fmla="*/ 167738 h 403934"/>
                    <a:gd name="connsiteX4" fmla="*/ 697878 w 760002"/>
                    <a:gd name="connsiteY4" fmla="*/ 403934 h 403934"/>
                    <a:gd name="connsiteX5" fmla="*/ 746979 w 760002"/>
                    <a:gd name="connsiteY5" fmla="*/ 299183 h 403934"/>
                    <a:gd name="connsiteX0" fmla="*/ 746979 w 761578"/>
                    <a:gd name="connsiteY0" fmla="*/ 299183 h 403934"/>
                    <a:gd name="connsiteX1" fmla="*/ 281524 w 761578"/>
                    <a:gd name="connsiteY1" fmla="*/ 81378 h 403934"/>
                    <a:gd name="connsiteX2" fmla="*/ 219929 w 761578"/>
                    <a:gd name="connsiteY2" fmla="*/ 59153 h 403934"/>
                    <a:gd name="connsiteX3" fmla="*/ 185004 w 761578"/>
                    <a:gd name="connsiteY3" fmla="*/ 167738 h 403934"/>
                    <a:gd name="connsiteX4" fmla="*/ 697878 w 761578"/>
                    <a:gd name="connsiteY4" fmla="*/ 403934 h 403934"/>
                    <a:gd name="connsiteX5" fmla="*/ 746979 w 761578"/>
                    <a:gd name="connsiteY5" fmla="*/ 299183 h 403934"/>
                    <a:gd name="connsiteX0" fmla="*/ 746979 w 768357"/>
                    <a:gd name="connsiteY0" fmla="*/ 299183 h 403934"/>
                    <a:gd name="connsiteX1" fmla="*/ 281524 w 768357"/>
                    <a:gd name="connsiteY1" fmla="*/ 81378 h 403934"/>
                    <a:gd name="connsiteX2" fmla="*/ 219929 w 768357"/>
                    <a:gd name="connsiteY2" fmla="*/ 59153 h 403934"/>
                    <a:gd name="connsiteX3" fmla="*/ 185004 w 768357"/>
                    <a:gd name="connsiteY3" fmla="*/ 167738 h 403934"/>
                    <a:gd name="connsiteX4" fmla="*/ 697878 w 768357"/>
                    <a:gd name="connsiteY4" fmla="*/ 403934 h 403934"/>
                    <a:gd name="connsiteX5" fmla="*/ 746979 w 768357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538693 w 764624"/>
                    <a:gd name="connsiteY1" fmla="*/ 228446 h 403934"/>
                    <a:gd name="connsiteX2" fmla="*/ 281524 w 764624"/>
                    <a:gd name="connsiteY2" fmla="*/ 81378 h 403934"/>
                    <a:gd name="connsiteX3" fmla="*/ 219929 w 764624"/>
                    <a:gd name="connsiteY3" fmla="*/ 59153 h 403934"/>
                    <a:gd name="connsiteX4" fmla="*/ 185004 w 764624"/>
                    <a:gd name="connsiteY4" fmla="*/ 167738 h 403934"/>
                    <a:gd name="connsiteX5" fmla="*/ 697878 w 764624"/>
                    <a:gd name="connsiteY5" fmla="*/ 403934 h 403934"/>
                    <a:gd name="connsiteX6" fmla="*/ 746979 w 764624"/>
                    <a:gd name="connsiteY6" fmla="*/ 299183 h 403934"/>
                    <a:gd name="connsiteX0" fmla="*/ 746979 w 764624"/>
                    <a:gd name="connsiteY0" fmla="*/ 299183 h 404193"/>
                    <a:gd name="connsiteX1" fmla="*/ 538693 w 764624"/>
                    <a:gd name="connsiteY1" fmla="*/ 228446 h 404193"/>
                    <a:gd name="connsiteX2" fmla="*/ 281524 w 764624"/>
                    <a:gd name="connsiteY2" fmla="*/ 81378 h 404193"/>
                    <a:gd name="connsiteX3" fmla="*/ 219929 w 764624"/>
                    <a:gd name="connsiteY3" fmla="*/ 59153 h 404193"/>
                    <a:gd name="connsiteX4" fmla="*/ 185004 w 764624"/>
                    <a:gd name="connsiteY4" fmla="*/ 167738 h 404193"/>
                    <a:gd name="connsiteX5" fmla="*/ 505516 w 764624"/>
                    <a:gd name="connsiteY5" fmla="*/ 323703 h 404193"/>
                    <a:gd name="connsiteX6" fmla="*/ 697878 w 764624"/>
                    <a:gd name="connsiteY6" fmla="*/ 403934 h 404193"/>
                    <a:gd name="connsiteX7" fmla="*/ 746979 w 764624"/>
                    <a:gd name="connsiteY7" fmla="*/ 299183 h 404193"/>
                    <a:gd name="connsiteX0" fmla="*/ 235073 w 704701"/>
                    <a:gd name="connsiteY0" fmla="*/ 1298 h 586253"/>
                    <a:gd name="connsiteX1" fmla="*/ 538693 w 704701"/>
                    <a:gd name="connsiteY1" fmla="*/ 410506 h 586253"/>
                    <a:gd name="connsiteX2" fmla="*/ 281524 w 704701"/>
                    <a:gd name="connsiteY2" fmla="*/ 263438 h 586253"/>
                    <a:gd name="connsiteX3" fmla="*/ 219929 w 704701"/>
                    <a:gd name="connsiteY3" fmla="*/ 241213 h 586253"/>
                    <a:gd name="connsiteX4" fmla="*/ 185004 w 704701"/>
                    <a:gd name="connsiteY4" fmla="*/ 349798 h 586253"/>
                    <a:gd name="connsiteX5" fmla="*/ 505516 w 704701"/>
                    <a:gd name="connsiteY5" fmla="*/ 505763 h 586253"/>
                    <a:gd name="connsiteX6" fmla="*/ 697878 w 704701"/>
                    <a:gd name="connsiteY6" fmla="*/ 585994 h 586253"/>
                    <a:gd name="connsiteX7" fmla="*/ 235073 w 704701"/>
                    <a:gd name="connsiteY7" fmla="*/ 1298 h 586253"/>
                    <a:gd name="connsiteX0" fmla="*/ 235073 w 548526"/>
                    <a:gd name="connsiteY0" fmla="*/ 123773 h 629922"/>
                    <a:gd name="connsiteX1" fmla="*/ 538693 w 548526"/>
                    <a:gd name="connsiteY1" fmla="*/ 532981 h 629922"/>
                    <a:gd name="connsiteX2" fmla="*/ 281524 w 548526"/>
                    <a:gd name="connsiteY2" fmla="*/ 385913 h 629922"/>
                    <a:gd name="connsiteX3" fmla="*/ 219929 w 548526"/>
                    <a:gd name="connsiteY3" fmla="*/ 363688 h 629922"/>
                    <a:gd name="connsiteX4" fmla="*/ 185004 w 548526"/>
                    <a:gd name="connsiteY4" fmla="*/ 472273 h 629922"/>
                    <a:gd name="connsiteX5" fmla="*/ 505516 w 548526"/>
                    <a:gd name="connsiteY5" fmla="*/ 628238 h 629922"/>
                    <a:gd name="connsiteX6" fmla="*/ 313392 w 548526"/>
                    <a:gd name="connsiteY6" fmla="*/ 0 h 629922"/>
                    <a:gd name="connsiteX7" fmla="*/ 235073 w 548526"/>
                    <a:gd name="connsiteY7" fmla="*/ 123773 h 629922"/>
                    <a:gd name="connsiteX0" fmla="*/ 235073 w 548526"/>
                    <a:gd name="connsiteY0" fmla="*/ 126511 h 632660"/>
                    <a:gd name="connsiteX1" fmla="*/ 538693 w 548526"/>
                    <a:gd name="connsiteY1" fmla="*/ 535719 h 632660"/>
                    <a:gd name="connsiteX2" fmla="*/ 281524 w 548526"/>
                    <a:gd name="connsiteY2" fmla="*/ 388651 h 632660"/>
                    <a:gd name="connsiteX3" fmla="*/ 219929 w 548526"/>
                    <a:gd name="connsiteY3" fmla="*/ 366426 h 632660"/>
                    <a:gd name="connsiteX4" fmla="*/ 185004 w 548526"/>
                    <a:gd name="connsiteY4" fmla="*/ 475011 h 632660"/>
                    <a:gd name="connsiteX5" fmla="*/ 505516 w 548526"/>
                    <a:gd name="connsiteY5" fmla="*/ 630976 h 632660"/>
                    <a:gd name="connsiteX6" fmla="*/ 313392 w 548526"/>
                    <a:gd name="connsiteY6" fmla="*/ 2738 h 632660"/>
                    <a:gd name="connsiteX7" fmla="*/ 235073 w 548526"/>
                    <a:gd name="connsiteY7" fmla="*/ 126511 h 632660"/>
                    <a:gd name="connsiteX0" fmla="*/ 235073 w 546780"/>
                    <a:gd name="connsiteY0" fmla="*/ 126512 h 632661"/>
                    <a:gd name="connsiteX1" fmla="*/ 538693 w 546780"/>
                    <a:gd name="connsiteY1" fmla="*/ 535720 h 632661"/>
                    <a:gd name="connsiteX2" fmla="*/ 281524 w 546780"/>
                    <a:gd name="connsiteY2" fmla="*/ 388652 h 632661"/>
                    <a:gd name="connsiteX3" fmla="*/ 219929 w 546780"/>
                    <a:gd name="connsiteY3" fmla="*/ 366427 h 632661"/>
                    <a:gd name="connsiteX4" fmla="*/ 185004 w 546780"/>
                    <a:gd name="connsiteY4" fmla="*/ 475012 h 632661"/>
                    <a:gd name="connsiteX5" fmla="*/ 505516 w 546780"/>
                    <a:gd name="connsiteY5" fmla="*/ 630977 h 632661"/>
                    <a:gd name="connsiteX6" fmla="*/ 313392 w 546780"/>
                    <a:gd name="connsiteY6" fmla="*/ 2739 h 632661"/>
                    <a:gd name="connsiteX7" fmla="*/ 235073 w 546780"/>
                    <a:gd name="connsiteY7" fmla="*/ 126512 h 632661"/>
                    <a:gd name="connsiteX0" fmla="*/ 235073 w 546780"/>
                    <a:gd name="connsiteY0" fmla="*/ 130186 h 636335"/>
                    <a:gd name="connsiteX1" fmla="*/ 538693 w 546780"/>
                    <a:gd name="connsiteY1" fmla="*/ 539394 h 636335"/>
                    <a:gd name="connsiteX2" fmla="*/ 281524 w 546780"/>
                    <a:gd name="connsiteY2" fmla="*/ 392326 h 636335"/>
                    <a:gd name="connsiteX3" fmla="*/ 219929 w 546780"/>
                    <a:gd name="connsiteY3" fmla="*/ 370101 h 636335"/>
                    <a:gd name="connsiteX4" fmla="*/ 185004 w 546780"/>
                    <a:gd name="connsiteY4" fmla="*/ 478686 h 636335"/>
                    <a:gd name="connsiteX5" fmla="*/ 505516 w 546780"/>
                    <a:gd name="connsiteY5" fmla="*/ 634651 h 636335"/>
                    <a:gd name="connsiteX6" fmla="*/ 313392 w 546780"/>
                    <a:gd name="connsiteY6" fmla="*/ 6413 h 636335"/>
                    <a:gd name="connsiteX7" fmla="*/ 235073 w 546780"/>
                    <a:gd name="connsiteY7" fmla="*/ 130186 h 636335"/>
                    <a:gd name="connsiteX0" fmla="*/ 235073 w 550378"/>
                    <a:gd name="connsiteY0" fmla="*/ 130186 h 636335"/>
                    <a:gd name="connsiteX1" fmla="*/ 538693 w 550378"/>
                    <a:gd name="connsiteY1" fmla="*/ 539394 h 636335"/>
                    <a:gd name="connsiteX2" fmla="*/ 281524 w 550378"/>
                    <a:gd name="connsiteY2" fmla="*/ 392326 h 636335"/>
                    <a:gd name="connsiteX3" fmla="*/ 219929 w 550378"/>
                    <a:gd name="connsiteY3" fmla="*/ 370101 h 636335"/>
                    <a:gd name="connsiteX4" fmla="*/ 185004 w 550378"/>
                    <a:gd name="connsiteY4" fmla="*/ 478686 h 636335"/>
                    <a:gd name="connsiteX5" fmla="*/ 505516 w 550378"/>
                    <a:gd name="connsiteY5" fmla="*/ 634651 h 636335"/>
                    <a:gd name="connsiteX6" fmla="*/ 313392 w 550378"/>
                    <a:gd name="connsiteY6" fmla="*/ 6413 h 636335"/>
                    <a:gd name="connsiteX7" fmla="*/ 235073 w 550378"/>
                    <a:gd name="connsiteY7" fmla="*/ 130186 h 636335"/>
                    <a:gd name="connsiteX0" fmla="*/ 235073 w 520180"/>
                    <a:gd name="connsiteY0" fmla="*/ 130186 h 636335"/>
                    <a:gd name="connsiteX1" fmla="*/ 391213 w 520180"/>
                    <a:gd name="connsiteY1" fmla="*/ 410132 h 636335"/>
                    <a:gd name="connsiteX2" fmla="*/ 281524 w 520180"/>
                    <a:gd name="connsiteY2" fmla="*/ 392326 h 636335"/>
                    <a:gd name="connsiteX3" fmla="*/ 219929 w 520180"/>
                    <a:gd name="connsiteY3" fmla="*/ 370101 h 636335"/>
                    <a:gd name="connsiteX4" fmla="*/ 185004 w 520180"/>
                    <a:gd name="connsiteY4" fmla="*/ 478686 h 636335"/>
                    <a:gd name="connsiteX5" fmla="*/ 505516 w 520180"/>
                    <a:gd name="connsiteY5" fmla="*/ 634651 h 636335"/>
                    <a:gd name="connsiteX6" fmla="*/ 313392 w 520180"/>
                    <a:gd name="connsiteY6" fmla="*/ 6413 h 636335"/>
                    <a:gd name="connsiteX7" fmla="*/ 235073 w 520180"/>
                    <a:gd name="connsiteY7" fmla="*/ 130186 h 636335"/>
                    <a:gd name="connsiteX0" fmla="*/ 235073 w 520180"/>
                    <a:gd name="connsiteY0" fmla="*/ 130186 h 636335"/>
                    <a:gd name="connsiteX1" fmla="*/ 289675 w 520180"/>
                    <a:gd name="connsiteY1" fmla="*/ 360040 h 636335"/>
                    <a:gd name="connsiteX2" fmla="*/ 281524 w 520180"/>
                    <a:gd name="connsiteY2" fmla="*/ 392326 h 636335"/>
                    <a:gd name="connsiteX3" fmla="*/ 219929 w 520180"/>
                    <a:gd name="connsiteY3" fmla="*/ 370101 h 636335"/>
                    <a:gd name="connsiteX4" fmla="*/ 185004 w 520180"/>
                    <a:gd name="connsiteY4" fmla="*/ 478686 h 636335"/>
                    <a:gd name="connsiteX5" fmla="*/ 505516 w 520180"/>
                    <a:gd name="connsiteY5" fmla="*/ 634651 h 636335"/>
                    <a:gd name="connsiteX6" fmla="*/ 313392 w 520180"/>
                    <a:gd name="connsiteY6" fmla="*/ 6413 h 636335"/>
                    <a:gd name="connsiteX7" fmla="*/ 235073 w 520180"/>
                    <a:gd name="connsiteY7" fmla="*/ 130186 h 636335"/>
                    <a:gd name="connsiteX0" fmla="*/ 235073 w 521476"/>
                    <a:gd name="connsiteY0" fmla="*/ 130186 h 490729"/>
                    <a:gd name="connsiteX1" fmla="*/ 289675 w 521476"/>
                    <a:gd name="connsiteY1" fmla="*/ 360040 h 490729"/>
                    <a:gd name="connsiteX2" fmla="*/ 281524 w 521476"/>
                    <a:gd name="connsiteY2" fmla="*/ 392326 h 490729"/>
                    <a:gd name="connsiteX3" fmla="*/ 219929 w 521476"/>
                    <a:gd name="connsiteY3" fmla="*/ 370101 h 490729"/>
                    <a:gd name="connsiteX4" fmla="*/ 185004 w 521476"/>
                    <a:gd name="connsiteY4" fmla="*/ 478686 h 490729"/>
                    <a:gd name="connsiteX5" fmla="*/ 506865 w 521476"/>
                    <a:gd name="connsiteY5" fmla="*/ 468019 h 490729"/>
                    <a:gd name="connsiteX6" fmla="*/ 313392 w 521476"/>
                    <a:gd name="connsiteY6" fmla="*/ 6413 h 490729"/>
                    <a:gd name="connsiteX7" fmla="*/ 235073 w 521476"/>
                    <a:gd name="connsiteY7" fmla="*/ 130186 h 490729"/>
                    <a:gd name="connsiteX0" fmla="*/ 235073 w 510414"/>
                    <a:gd name="connsiteY0" fmla="*/ 130186 h 490729"/>
                    <a:gd name="connsiteX1" fmla="*/ 289675 w 510414"/>
                    <a:gd name="connsiteY1" fmla="*/ 360040 h 490729"/>
                    <a:gd name="connsiteX2" fmla="*/ 281524 w 510414"/>
                    <a:gd name="connsiteY2" fmla="*/ 392326 h 490729"/>
                    <a:gd name="connsiteX3" fmla="*/ 219929 w 510414"/>
                    <a:gd name="connsiteY3" fmla="*/ 370101 h 490729"/>
                    <a:gd name="connsiteX4" fmla="*/ 185004 w 510414"/>
                    <a:gd name="connsiteY4" fmla="*/ 478686 h 490729"/>
                    <a:gd name="connsiteX5" fmla="*/ 506865 w 510414"/>
                    <a:gd name="connsiteY5" fmla="*/ 468019 h 490729"/>
                    <a:gd name="connsiteX6" fmla="*/ 313392 w 510414"/>
                    <a:gd name="connsiteY6" fmla="*/ 6413 h 490729"/>
                    <a:gd name="connsiteX7" fmla="*/ 235073 w 510414"/>
                    <a:gd name="connsiteY7" fmla="*/ 130186 h 490729"/>
                    <a:gd name="connsiteX0" fmla="*/ 235073 w 512719"/>
                    <a:gd name="connsiteY0" fmla="*/ 130186 h 490729"/>
                    <a:gd name="connsiteX1" fmla="*/ 289675 w 512719"/>
                    <a:gd name="connsiteY1" fmla="*/ 360040 h 490729"/>
                    <a:gd name="connsiteX2" fmla="*/ 281524 w 512719"/>
                    <a:gd name="connsiteY2" fmla="*/ 392326 h 490729"/>
                    <a:gd name="connsiteX3" fmla="*/ 219929 w 512719"/>
                    <a:gd name="connsiteY3" fmla="*/ 370101 h 490729"/>
                    <a:gd name="connsiteX4" fmla="*/ 185004 w 512719"/>
                    <a:gd name="connsiteY4" fmla="*/ 478686 h 490729"/>
                    <a:gd name="connsiteX5" fmla="*/ 506865 w 512719"/>
                    <a:gd name="connsiteY5" fmla="*/ 468019 h 490729"/>
                    <a:gd name="connsiteX6" fmla="*/ 313392 w 512719"/>
                    <a:gd name="connsiteY6" fmla="*/ 6413 h 490729"/>
                    <a:gd name="connsiteX7" fmla="*/ 235073 w 512719"/>
                    <a:gd name="connsiteY7" fmla="*/ 130186 h 490729"/>
                    <a:gd name="connsiteX0" fmla="*/ 235073 w 511644"/>
                    <a:gd name="connsiteY0" fmla="*/ 130186 h 490729"/>
                    <a:gd name="connsiteX1" fmla="*/ 289675 w 511644"/>
                    <a:gd name="connsiteY1" fmla="*/ 360040 h 490729"/>
                    <a:gd name="connsiteX2" fmla="*/ 281524 w 511644"/>
                    <a:gd name="connsiteY2" fmla="*/ 392326 h 490729"/>
                    <a:gd name="connsiteX3" fmla="*/ 219929 w 511644"/>
                    <a:gd name="connsiteY3" fmla="*/ 370101 h 490729"/>
                    <a:gd name="connsiteX4" fmla="*/ 185004 w 511644"/>
                    <a:gd name="connsiteY4" fmla="*/ 478686 h 490729"/>
                    <a:gd name="connsiteX5" fmla="*/ 506865 w 511644"/>
                    <a:gd name="connsiteY5" fmla="*/ 468019 h 490729"/>
                    <a:gd name="connsiteX6" fmla="*/ 313392 w 511644"/>
                    <a:gd name="connsiteY6" fmla="*/ 6413 h 490729"/>
                    <a:gd name="connsiteX7" fmla="*/ 235073 w 511644"/>
                    <a:gd name="connsiteY7" fmla="*/ 130186 h 490729"/>
                    <a:gd name="connsiteX0" fmla="*/ 235073 w 463572"/>
                    <a:gd name="connsiteY0" fmla="*/ 130186 h 486557"/>
                    <a:gd name="connsiteX1" fmla="*/ 289675 w 463572"/>
                    <a:gd name="connsiteY1" fmla="*/ 360040 h 486557"/>
                    <a:gd name="connsiteX2" fmla="*/ 281524 w 463572"/>
                    <a:gd name="connsiteY2" fmla="*/ 392326 h 486557"/>
                    <a:gd name="connsiteX3" fmla="*/ 219929 w 463572"/>
                    <a:gd name="connsiteY3" fmla="*/ 370101 h 486557"/>
                    <a:gd name="connsiteX4" fmla="*/ 185004 w 463572"/>
                    <a:gd name="connsiteY4" fmla="*/ 478686 h 486557"/>
                    <a:gd name="connsiteX5" fmla="*/ 457417 w 463572"/>
                    <a:gd name="connsiteY5" fmla="*/ 404848 h 486557"/>
                    <a:gd name="connsiteX6" fmla="*/ 313392 w 463572"/>
                    <a:gd name="connsiteY6" fmla="*/ 6413 h 486557"/>
                    <a:gd name="connsiteX7" fmla="*/ 235073 w 463572"/>
                    <a:gd name="connsiteY7" fmla="*/ 130186 h 486557"/>
                    <a:gd name="connsiteX0" fmla="*/ 235073 w 484392"/>
                    <a:gd name="connsiteY0" fmla="*/ 130186 h 486557"/>
                    <a:gd name="connsiteX1" fmla="*/ 289675 w 484392"/>
                    <a:gd name="connsiteY1" fmla="*/ 360040 h 486557"/>
                    <a:gd name="connsiteX2" fmla="*/ 281524 w 484392"/>
                    <a:gd name="connsiteY2" fmla="*/ 392326 h 486557"/>
                    <a:gd name="connsiteX3" fmla="*/ 219929 w 484392"/>
                    <a:gd name="connsiteY3" fmla="*/ 370101 h 486557"/>
                    <a:gd name="connsiteX4" fmla="*/ 185004 w 484392"/>
                    <a:gd name="connsiteY4" fmla="*/ 478686 h 486557"/>
                    <a:gd name="connsiteX5" fmla="*/ 457417 w 484392"/>
                    <a:gd name="connsiteY5" fmla="*/ 404848 h 486557"/>
                    <a:gd name="connsiteX6" fmla="*/ 458183 w 484392"/>
                    <a:gd name="connsiteY6" fmla="*/ 393314 h 486557"/>
                    <a:gd name="connsiteX7" fmla="*/ 313392 w 484392"/>
                    <a:gd name="connsiteY7" fmla="*/ 6413 h 486557"/>
                    <a:gd name="connsiteX8" fmla="*/ 235073 w 484392"/>
                    <a:gd name="connsiteY8" fmla="*/ 130186 h 486557"/>
                    <a:gd name="connsiteX0" fmla="*/ 235073 w 459806"/>
                    <a:gd name="connsiteY0" fmla="*/ 130186 h 486557"/>
                    <a:gd name="connsiteX1" fmla="*/ 289675 w 459806"/>
                    <a:gd name="connsiteY1" fmla="*/ 360040 h 486557"/>
                    <a:gd name="connsiteX2" fmla="*/ 281524 w 459806"/>
                    <a:gd name="connsiteY2" fmla="*/ 392326 h 486557"/>
                    <a:gd name="connsiteX3" fmla="*/ 219929 w 459806"/>
                    <a:gd name="connsiteY3" fmla="*/ 370101 h 486557"/>
                    <a:gd name="connsiteX4" fmla="*/ 185004 w 459806"/>
                    <a:gd name="connsiteY4" fmla="*/ 478686 h 486557"/>
                    <a:gd name="connsiteX5" fmla="*/ 457417 w 459806"/>
                    <a:gd name="connsiteY5" fmla="*/ 404848 h 486557"/>
                    <a:gd name="connsiteX6" fmla="*/ 313392 w 459806"/>
                    <a:gd name="connsiteY6" fmla="*/ 6413 h 486557"/>
                    <a:gd name="connsiteX7" fmla="*/ 235073 w 459806"/>
                    <a:gd name="connsiteY7" fmla="*/ 130186 h 486557"/>
                    <a:gd name="connsiteX0" fmla="*/ 235073 w 321353"/>
                    <a:gd name="connsiteY0" fmla="*/ 130186 h 483717"/>
                    <a:gd name="connsiteX1" fmla="*/ 289675 w 321353"/>
                    <a:gd name="connsiteY1" fmla="*/ 360040 h 483717"/>
                    <a:gd name="connsiteX2" fmla="*/ 281524 w 321353"/>
                    <a:gd name="connsiteY2" fmla="*/ 392326 h 483717"/>
                    <a:gd name="connsiteX3" fmla="*/ 219929 w 321353"/>
                    <a:gd name="connsiteY3" fmla="*/ 370101 h 483717"/>
                    <a:gd name="connsiteX4" fmla="*/ 185004 w 321353"/>
                    <a:gd name="connsiteY4" fmla="*/ 478686 h 483717"/>
                    <a:gd name="connsiteX5" fmla="*/ 313392 w 321353"/>
                    <a:gd name="connsiteY5" fmla="*/ 6413 h 483717"/>
                    <a:gd name="connsiteX6" fmla="*/ 235073 w 321353"/>
                    <a:gd name="connsiteY6" fmla="*/ 130186 h 483717"/>
                    <a:gd name="connsiteX0" fmla="*/ 235073 w 440178"/>
                    <a:gd name="connsiteY0" fmla="*/ 130186 h 483716"/>
                    <a:gd name="connsiteX1" fmla="*/ 289675 w 440178"/>
                    <a:gd name="connsiteY1" fmla="*/ 360040 h 483716"/>
                    <a:gd name="connsiteX2" fmla="*/ 281524 w 440178"/>
                    <a:gd name="connsiteY2" fmla="*/ 392326 h 483716"/>
                    <a:gd name="connsiteX3" fmla="*/ 219929 w 440178"/>
                    <a:gd name="connsiteY3" fmla="*/ 370101 h 483716"/>
                    <a:gd name="connsiteX4" fmla="*/ 185004 w 440178"/>
                    <a:gd name="connsiteY4" fmla="*/ 478686 h 483716"/>
                    <a:gd name="connsiteX5" fmla="*/ 313392 w 440178"/>
                    <a:gd name="connsiteY5" fmla="*/ 6413 h 483716"/>
                    <a:gd name="connsiteX6" fmla="*/ 235073 w 440178"/>
                    <a:gd name="connsiteY6" fmla="*/ 130186 h 483716"/>
                    <a:gd name="connsiteX0" fmla="*/ 235073 w 465232"/>
                    <a:gd name="connsiteY0" fmla="*/ 130186 h 483716"/>
                    <a:gd name="connsiteX1" fmla="*/ 289675 w 465232"/>
                    <a:gd name="connsiteY1" fmla="*/ 360040 h 483716"/>
                    <a:gd name="connsiteX2" fmla="*/ 281524 w 465232"/>
                    <a:gd name="connsiteY2" fmla="*/ 392326 h 483716"/>
                    <a:gd name="connsiteX3" fmla="*/ 219929 w 465232"/>
                    <a:gd name="connsiteY3" fmla="*/ 370101 h 483716"/>
                    <a:gd name="connsiteX4" fmla="*/ 185004 w 465232"/>
                    <a:gd name="connsiteY4" fmla="*/ 478686 h 483716"/>
                    <a:gd name="connsiteX5" fmla="*/ 313392 w 465232"/>
                    <a:gd name="connsiteY5" fmla="*/ 6413 h 483716"/>
                    <a:gd name="connsiteX6" fmla="*/ 235073 w 465232"/>
                    <a:gd name="connsiteY6" fmla="*/ 130186 h 483716"/>
                    <a:gd name="connsiteX0" fmla="*/ 235073 w 465232"/>
                    <a:gd name="connsiteY0" fmla="*/ 130186 h 483716"/>
                    <a:gd name="connsiteX1" fmla="*/ 289675 w 465232"/>
                    <a:gd name="connsiteY1" fmla="*/ 360040 h 483716"/>
                    <a:gd name="connsiteX2" fmla="*/ 281524 w 465232"/>
                    <a:gd name="connsiteY2" fmla="*/ 392326 h 483716"/>
                    <a:gd name="connsiteX3" fmla="*/ 219929 w 465232"/>
                    <a:gd name="connsiteY3" fmla="*/ 370101 h 483716"/>
                    <a:gd name="connsiteX4" fmla="*/ 185004 w 465232"/>
                    <a:gd name="connsiteY4" fmla="*/ 478686 h 483716"/>
                    <a:gd name="connsiteX5" fmla="*/ 313392 w 465232"/>
                    <a:gd name="connsiteY5" fmla="*/ 6413 h 483716"/>
                    <a:gd name="connsiteX6" fmla="*/ 235073 w 465232"/>
                    <a:gd name="connsiteY6" fmla="*/ 130186 h 483716"/>
                    <a:gd name="connsiteX0" fmla="*/ 235073 w 465232"/>
                    <a:gd name="connsiteY0" fmla="*/ 130186 h 483716"/>
                    <a:gd name="connsiteX1" fmla="*/ 289675 w 465232"/>
                    <a:gd name="connsiteY1" fmla="*/ 360040 h 483716"/>
                    <a:gd name="connsiteX2" fmla="*/ 219929 w 465232"/>
                    <a:gd name="connsiteY2" fmla="*/ 370101 h 483716"/>
                    <a:gd name="connsiteX3" fmla="*/ 185004 w 465232"/>
                    <a:gd name="connsiteY3" fmla="*/ 478686 h 483716"/>
                    <a:gd name="connsiteX4" fmla="*/ 313392 w 465232"/>
                    <a:gd name="connsiteY4" fmla="*/ 6413 h 483716"/>
                    <a:gd name="connsiteX5" fmla="*/ 235073 w 465232"/>
                    <a:gd name="connsiteY5" fmla="*/ 130186 h 483716"/>
                    <a:gd name="connsiteX0" fmla="*/ 236526 w 466685"/>
                    <a:gd name="connsiteY0" fmla="*/ 130186 h 483851"/>
                    <a:gd name="connsiteX1" fmla="*/ 291128 w 466685"/>
                    <a:gd name="connsiteY1" fmla="*/ 360040 h 483851"/>
                    <a:gd name="connsiteX2" fmla="*/ 217278 w 466685"/>
                    <a:gd name="connsiteY2" fmla="*/ 376801 h 483851"/>
                    <a:gd name="connsiteX3" fmla="*/ 186457 w 466685"/>
                    <a:gd name="connsiteY3" fmla="*/ 478686 h 483851"/>
                    <a:gd name="connsiteX4" fmla="*/ 314845 w 466685"/>
                    <a:gd name="connsiteY4" fmla="*/ 6413 h 483851"/>
                    <a:gd name="connsiteX5" fmla="*/ 236526 w 466685"/>
                    <a:gd name="connsiteY5" fmla="*/ 130186 h 483851"/>
                    <a:gd name="connsiteX0" fmla="*/ 187481 w 417640"/>
                    <a:gd name="connsiteY0" fmla="*/ 130186 h 507069"/>
                    <a:gd name="connsiteX1" fmla="*/ 242083 w 417640"/>
                    <a:gd name="connsiteY1" fmla="*/ 360040 h 507069"/>
                    <a:gd name="connsiteX2" fmla="*/ 168233 w 417640"/>
                    <a:gd name="connsiteY2" fmla="*/ 376801 h 507069"/>
                    <a:gd name="connsiteX3" fmla="*/ 137412 w 417640"/>
                    <a:gd name="connsiteY3" fmla="*/ 478686 h 507069"/>
                    <a:gd name="connsiteX4" fmla="*/ 265800 w 417640"/>
                    <a:gd name="connsiteY4" fmla="*/ 6413 h 507069"/>
                    <a:gd name="connsiteX5" fmla="*/ 187481 w 417640"/>
                    <a:gd name="connsiteY5" fmla="*/ 130186 h 507069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78276 w 453833"/>
                    <a:gd name="connsiteY1" fmla="*/ 360040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23674 w 453833"/>
                    <a:gd name="connsiteY0" fmla="*/ 130186 h 514741"/>
                    <a:gd name="connsiteX1" fmla="*/ 253216 w 453833"/>
                    <a:gd name="connsiteY1" fmla="*/ 370112 h 514741"/>
                    <a:gd name="connsiteX2" fmla="*/ 204426 w 453833"/>
                    <a:gd name="connsiteY2" fmla="*/ 376801 h 514741"/>
                    <a:gd name="connsiteX3" fmla="*/ 173605 w 453833"/>
                    <a:gd name="connsiteY3" fmla="*/ 478686 h 514741"/>
                    <a:gd name="connsiteX4" fmla="*/ 301993 w 453833"/>
                    <a:gd name="connsiteY4" fmla="*/ 6413 h 514741"/>
                    <a:gd name="connsiteX5" fmla="*/ 223674 w 453833"/>
                    <a:gd name="connsiteY5" fmla="*/ 130186 h 514741"/>
                    <a:gd name="connsiteX0" fmla="*/ 237449 w 467608"/>
                    <a:gd name="connsiteY0" fmla="*/ 130186 h 514858"/>
                    <a:gd name="connsiteX1" fmla="*/ 266991 w 467608"/>
                    <a:gd name="connsiteY1" fmla="*/ 370112 h 514858"/>
                    <a:gd name="connsiteX2" fmla="*/ 182747 w 467608"/>
                    <a:gd name="connsiteY2" fmla="*/ 378144 h 514858"/>
                    <a:gd name="connsiteX3" fmla="*/ 187380 w 467608"/>
                    <a:gd name="connsiteY3" fmla="*/ 478686 h 514858"/>
                    <a:gd name="connsiteX4" fmla="*/ 315768 w 467608"/>
                    <a:gd name="connsiteY4" fmla="*/ 6413 h 514858"/>
                    <a:gd name="connsiteX5" fmla="*/ 237449 w 467608"/>
                    <a:gd name="connsiteY5" fmla="*/ 130186 h 514858"/>
                    <a:gd name="connsiteX0" fmla="*/ 222501 w 452660"/>
                    <a:gd name="connsiteY0" fmla="*/ 130186 h 517959"/>
                    <a:gd name="connsiteX1" fmla="*/ 252043 w 452660"/>
                    <a:gd name="connsiteY1" fmla="*/ 370112 h 517959"/>
                    <a:gd name="connsiteX2" fmla="*/ 167799 w 452660"/>
                    <a:gd name="connsiteY2" fmla="*/ 378144 h 517959"/>
                    <a:gd name="connsiteX3" fmla="*/ 172432 w 452660"/>
                    <a:gd name="connsiteY3" fmla="*/ 478686 h 517959"/>
                    <a:gd name="connsiteX4" fmla="*/ 300820 w 452660"/>
                    <a:gd name="connsiteY4" fmla="*/ 6413 h 517959"/>
                    <a:gd name="connsiteX5" fmla="*/ 222501 w 452660"/>
                    <a:gd name="connsiteY5" fmla="*/ 130186 h 517959"/>
                    <a:gd name="connsiteX0" fmla="*/ 222500 w 452659"/>
                    <a:gd name="connsiteY0" fmla="*/ 130186 h 517959"/>
                    <a:gd name="connsiteX1" fmla="*/ 252042 w 452659"/>
                    <a:gd name="connsiteY1" fmla="*/ 370112 h 517959"/>
                    <a:gd name="connsiteX2" fmla="*/ 167798 w 452659"/>
                    <a:gd name="connsiteY2" fmla="*/ 378144 h 517959"/>
                    <a:gd name="connsiteX3" fmla="*/ 172431 w 452659"/>
                    <a:gd name="connsiteY3" fmla="*/ 478686 h 517959"/>
                    <a:gd name="connsiteX4" fmla="*/ 300819 w 452659"/>
                    <a:gd name="connsiteY4" fmla="*/ 6413 h 517959"/>
                    <a:gd name="connsiteX5" fmla="*/ 222500 w 452659"/>
                    <a:gd name="connsiteY5" fmla="*/ 130186 h 517959"/>
                    <a:gd name="connsiteX0" fmla="*/ 178753 w 430170"/>
                    <a:gd name="connsiteY0" fmla="*/ 130186 h 507568"/>
                    <a:gd name="connsiteX1" fmla="*/ 208295 w 430170"/>
                    <a:gd name="connsiteY1" fmla="*/ 370112 h 507568"/>
                    <a:gd name="connsiteX2" fmla="*/ 124051 w 430170"/>
                    <a:gd name="connsiteY2" fmla="*/ 378144 h 507568"/>
                    <a:gd name="connsiteX3" fmla="*/ 205066 w 430170"/>
                    <a:gd name="connsiteY3" fmla="*/ 467065 h 507568"/>
                    <a:gd name="connsiteX4" fmla="*/ 257072 w 430170"/>
                    <a:gd name="connsiteY4" fmla="*/ 6413 h 507568"/>
                    <a:gd name="connsiteX5" fmla="*/ 178753 w 430170"/>
                    <a:gd name="connsiteY5" fmla="*/ 130186 h 507568"/>
                    <a:gd name="connsiteX0" fmla="*/ 178753 w 419885"/>
                    <a:gd name="connsiteY0" fmla="*/ 130186 h 507568"/>
                    <a:gd name="connsiteX1" fmla="*/ 208295 w 419885"/>
                    <a:gd name="connsiteY1" fmla="*/ 370112 h 507568"/>
                    <a:gd name="connsiteX2" fmla="*/ 124051 w 419885"/>
                    <a:gd name="connsiteY2" fmla="*/ 378144 h 507568"/>
                    <a:gd name="connsiteX3" fmla="*/ 205066 w 419885"/>
                    <a:gd name="connsiteY3" fmla="*/ 467065 h 507568"/>
                    <a:gd name="connsiteX4" fmla="*/ 257072 w 419885"/>
                    <a:gd name="connsiteY4" fmla="*/ 6413 h 507568"/>
                    <a:gd name="connsiteX5" fmla="*/ 178753 w 419885"/>
                    <a:gd name="connsiteY5" fmla="*/ 130186 h 507568"/>
                    <a:gd name="connsiteX0" fmla="*/ 178753 w 413808"/>
                    <a:gd name="connsiteY0" fmla="*/ 130186 h 507568"/>
                    <a:gd name="connsiteX1" fmla="*/ 208295 w 413808"/>
                    <a:gd name="connsiteY1" fmla="*/ 370112 h 507568"/>
                    <a:gd name="connsiteX2" fmla="*/ 124051 w 413808"/>
                    <a:gd name="connsiteY2" fmla="*/ 378144 h 507568"/>
                    <a:gd name="connsiteX3" fmla="*/ 205066 w 413808"/>
                    <a:gd name="connsiteY3" fmla="*/ 467065 h 507568"/>
                    <a:gd name="connsiteX4" fmla="*/ 257072 w 413808"/>
                    <a:gd name="connsiteY4" fmla="*/ 6413 h 507568"/>
                    <a:gd name="connsiteX5" fmla="*/ 178753 w 413808"/>
                    <a:gd name="connsiteY5" fmla="*/ 130186 h 507568"/>
                    <a:gd name="connsiteX0" fmla="*/ 199224 w 434279"/>
                    <a:gd name="connsiteY0" fmla="*/ 130186 h 514984"/>
                    <a:gd name="connsiteX1" fmla="*/ 228766 w 434279"/>
                    <a:gd name="connsiteY1" fmla="*/ 370112 h 514984"/>
                    <a:gd name="connsiteX2" fmla="*/ 144522 w 434279"/>
                    <a:gd name="connsiteY2" fmla="*/ 378144 h 514984"/>
                    <a:gd name="connsiteX3" fmla="*/ 225537 w 434279"/>
                    <a:gd name="connsiteY3" fmla="*/ 467065 h 514984"/>
                    <a:gd name="connsiteX4" fmla="*/ 277543 w 434279"/>
                    <a:gd name="connsiteY4" fmla="*/ 6413 h 514984"/>
                    <a:gd name="connsiteX5" fmla="*/ 199224 w 434279"/>
                    <a:gd name="connsiteY5" fmla="*/ 130186 h 514984"/>
                    <a:gd name="connsiteX0" fmla="*/ 179305 w 425253"/>
                    <a:gd name="connsiteY0" fmla="*/ 130186 h 509876"/>
                    <a:gd name="connsiteX1" fmla="*/ 208847 w 425253"/>
                    <a:gd name="connsiteY1" fmla="*/ 370112 h 509876"/>
                    <a:gd name="connsiteX2" fmla="*/ 124603 w 425253"/>
                    <a:gd name="connsiteY2" fmla="*/ 378144 h 509876"/>
                    <a:gd name="connsiteX3" fmla="*/ 243810 w 425253"/>
                    <a:gd name="connsiteY3" fmla="*/ 461255 h 509876"/>
                    <a:gd name="connsiteX4" fmla="*/ 257624 w 425253"/>
                    <a:gd name="connsiteY4" fmla="*/ 6413 h 509876"/>
                    <a:gd name="connsiteX5" fmla="*/ 179305 w 425253"/>
                    <a:gd name="connsiteY5" fmla="*/ 130186 h 509876"/>
                    <a:gd name="connsiteX0" fmla="*/ 179305 w 414064"/>
                    <a:gd name="connsiteY0" fmla="*/ 130186 h 509876"/>
                    <a:gd name="connsiteX1" fmla="*/ 208847 w 414064"/>
                    <a:gd name="connsiteY1" fmla="*/ 370112 h 509876"/>
                    <a:gd name="connsiteX2" fmla="*/ 124603 w 414064"/>
                    <a:gd name="connsiteY2" fmla="*/ 378144 h 509876"/>
                    <a:gd name="connsiteX3" fmla="*/ 243810 w 414064"/>
                    <a:gd name="connsiteY3" fmla="*/ 461255 h 509876"/>
                    <a:gd name="connsiteX4" fmla="*/ 257624 w 414064"/>
                    <a:gd name="connsiteY4" fmla="*/ 6413 h 509876"/>
                    <a:gd name="connsiteX5" fmla="*/ 179305 w 414064"/>
                    <a:gd name="connsiteY5" fmla="*/ 130186 h 509876"/>
                    <a:gd name="connsiteX0" fmla="*/ 179305 w 409086"/>
                    <a:gd name="connsiteY0" fmla="*/ 130186 h 509876"/>
                    <a:gd name="connsiteX1" fmla="*/ 208847 w 409086"/>
                    <a:gd name="connsiteY1" fmla="*/ 370112 h 509876"/>
                    <a:gd name="connsiteX2" fmla="*/ 124603 w 409086"/>
                    <a:gd name="connsiteY2" fmla="*/ 378144 h 509876"/>
                    <a:gd name="connsiteX3" fmla="*/ 243810 w 409086"/>
                    <a:gd name="connsiteY3" fmla="*/ 461255 h 509876"/>
                    <a:gd name="connsiteX4" fmla="*/ 257624 w 409086"/>
                    <a:gd name="connsiteY4" fmla="*/ 6413 h 509876"/>
                    <a:gd name="connsiteX5" fmla="*/ 179305 w 409086"/>
                    <a:gd name="connsiteY5" fmla="*/ 130186 h 509876"/>
                    <a:gd name="connsiteX0" fmla="*/ 179305 w 409086"/>
                    <a:gd name="connsiteY0" fmla="*/ 135278 h 514968"/>
                    <a:gd name="connsiteX1" fmla="*/ 208847 w 409086"/>
                    <a:gd name="connsiteY1" fmla="*/ 375204 h 514968"/>
                    <a:gd name="connsiteX2" fmla="*/ 124603 w 409086"/>
                    <a:gd name="connsiteY2" fmla="*/ 383236 h 514968"/>
                    <a:gd name="connsiteX3" fmla="*/ 243810 w 409086"/>
                    <a:gd name="connsiteY3" fmla="*/ 466347 h 514968"/>
                    <a:gd name="connsiteX4" fmla="*/ 257624 w 409086"/>
                    <a:gd name="connsiteY4" fmla="*/ 11505 h 514968"/>
                    <a:gd name="connsiteX5" fmla="*/ 179305 w 409086"/>
                    <a:gd name="connsiteY5" fmla="*/ 135278 h 514968"/>
                    <a:gd name="connsiteX0" fmla="*/ 171780 w 405935"/>
                    <a:gd name="connsiteY0" fmla="*/ 135278 h 501648"/>
                    <a:gd name="connsiteX1" fmla="*/ 201322 w 405935"/>
                    <a:gd name="connsiteY1" fmla="*/ 375204 h 501648"/>
                    <a:gd name="connsiteX2" fmla="*/ 117078 w 405935"/>
                    <a:gd name="connsiteY2" fmla="*/ 383236 h 501648"/>
                    <a:gd name="connsiteX3" fmla="*/ 251937 w 405935"/>
                    <a:gd name="connsiteY3" fmla="*/ 451079 h 501648"/>
                    <a:gd name="connsiteX4" fmla="*/ 250099 w 405935"/>
                    <a:gd name="connsiteY4" fmla="*/ 11505 h 501648"/>
                    <a:gd name="connsiteX5" fmla="*/ 171780 w 405935"/>
                    <a:gd name="connsiteY5" fmla="*/ 135278 h 501648"/>
                    <a:gd name="connsiteX0" fmla="*/ 171780 w 387155"/>
                    <a:gd name="connsiteY0" fmla="*/ 135278 h 501648"/>
                    <a:gd name="connsiteX1" fmla="*/ 201322 w 387155"/>
                    <a:gd name="connsiteY1" fmla="*/ 375204 h 501648"/>
                    <a:gd name="connsiteX2" fmla="*/ 117078 w 387155"/>
                    <a:gd name="connsiteY2" fmla="*/ 383236 h 501648"/>
                    <a:gd name="connsiteX3" fmla="*/ 251937 w 387155"/>
                    <a:gd name="connsiteY3" fmla="*/ 451079 h 501648"/>
                    <a:gd name="connsiteX4" fmla="*/ 250099 w 387155"/>
                    <a:gd name="connsiteY4" fmla="*/ 11505 h 501648"/>
                    <a:gd name="connsiteX5" fmla="*/ 171780 w 387155"/>
                    <a:gd name="connsiteY5" fmla="*/ 135278 h 501648"/>
                    <a:gd name="connsiteX0" fmla="*/ 171780 w 387155"/>
                    <a:gd name="connsiteY0" fmla="*/ 135278 h 501648"/>
                    <a:gd name="connsiteX1" fmla="*/ 201322 w 387155"/>
                    <a:gd name="connsiteY1" fmla="*/ 375204 h 501648"/>
                    <a:gd name="connsiteX2" fmla="*/ 117078 w 387155"/>
                    <a:gd name="connsiteY2" fmla="*/ 383236 h 501648"/>
                    <a:gd name="connsiteX3" fmla="*/ 251937 w 387155"/>
                    <a:gd name="connsiteY3" fmla="*/ 451079 h 501648"/>
                    <a:gd name="connsiteX4" fmla="*/ 250099 w 387155"/>
                    <a:gd name="connsiteY4" fmla="*/ 11505 h 501648"/>
                    <a:gd name="connsiteX5" fmla="*/ 171780 w 387155"/>
                    <a:gd name="connsiteY5" fmla="*/ 135278 h 501648"/>
                    <a:gd name="connsiteX0" fmla="*/ 171780 w 382554"/>
                    <a:gd name="connsiteY0" fmla="*/ 135278 h 501648"/>
                    <a:gd name="connsiteX1" fmla="*/ 201322 w 382554"/>
                    <a:gd name="connsiteY1" fmla="*/ 375204 h 501648"/>
                    <a:gd name="connsiteX2" fmla="*/ 117078 w 382554"/>
                    <a:gd name="connsiteY2" fmla="*/ 383236 h 501648"/>
                    <a:gd name="connsiteX3" fmla="*/ 251937 w 382554"/>
                    <a:gd name="connsiteY3" fmla="*/ 451079 h 501648"/>
                    <a:gd name="connsiteX4" fmla="*/ 250099 w 382554"/>
                    <a:gd name="connsiteY4" fmla="*/ 11505 h 501648"/>
                    <a:gd name="connsiteX5" fmla="*/ 171780 w 382554"/>
                    <a:gd name="connsiteY5" fmla="*/ 135278 h 501648"/>
                    <a:gd name="connsiteX0" fmla="*/ 171780 w 387623"/>
                    <a:gd name="connsiteY0" fmla="*/ 135278 h 501648"/>
                    <a:gd name="connsiteX1" fmla="*/ 201322 w 387623"/>
                    <a:gd name="connsiteY1" fmla="*/ 375204 h 501648"/>
                    <a:gd name="connsiteX2" fmla="*/ 117078 w 387623"/>
                    <a:gd name="connsiteY2" fmla="*/ 383236 h 501648"/>
                    <a:gd name="connsiteX3" fmla="*/ 251937 w 387623"/>
                    <a:gd name="connsiteY3" fmla="*/ 451079 h 501648"/>
                    <a:gd name="connsiteX4" fmla="*/ 250099 w 387623"/>
                    <a:gd name="connsiteY4" fmla="*/ 11505 h 501648"/>
                    <a:gd name="connsiteX5" fmla="*/ 171780 w 387623"/>
                    <a:gd name="connsiteY5" fmla="*/ 135278 h 501648"/>
                    <a:gd name="connsiteX0" fmla="*/ 110313 w 326156"/>
                    <a:gd name="connsiteY0" fmla="*/ 135278 h 536419"/>
                    <a:gd name="connsiteX1" fmla="*/ 139855 w 326156"/>
                    <a:gd name="connsiteY1" fmla="*/ 375204 h 536419"/>
                    <a:gd name="connsiteX2" fmla="*/ 55611 w 326156"/>
                    <a:gd name="connsiteY2" fmla="*/ 383236 h 536419"/>
                    <a:gd name="connsiteX3" fmla="*/ 190470 w 326156"/>
                    <a:gd name="connsiteY3" fmla="*/ 451079 h 536419"/>
                    <a:gd name="connsiteX4" fmla="*/ 188632 w 326156"/>
                    <a:gd name="connsiteY4" fmla="*/ 11505 h 536419"/>
                    <a:gd name="connsiteX5" fmla="*/ 110313 w 326156"/>
                    <a:gd name="connsiteY5" fmla="*/ 135278 h 536419"/>
                    <a:gd name="connsiteX0" fmla="*/ 109193 w 325036"/>
                    <a:gd name="connsiteY0" fmla="*/ 135278 h 543850"/>
                    <a:gd name="connsiteX1" fmla="*/ 138735 w 325036"/>
                    <a:gd name="connsiteY1" fmla="*/ 375204 h 543850"/>
                    <a:gd name="connsiteX2" fmla="*/ 54491 w 325036"/>
                    <a:gd name="connsiteY2" fmla="*/ 383236 h 543850"/>
                    <a:gd name="connsiteX3" fmla="*/ 189350 w 325036"/>
                    <a:gd name="connsiteY3" fmla="*/ 451079 h 543850"/>
                    <a:gd name="connsiteX4" fmla="*/ 187512 w 325036"/>
                    <a:gd name="connsiteY4" fmla="*/ 11505 h 543850"/>
                    <a:gd name="connsiteX5" fmla="*/ 109193 w 325036"/>
                    <a:gd name="connsiteY5" fmla="*/ 135278 h 543850"/>
                    <a:gd name="connsiteX0" fmla="*/ 104282 w 328285"/>
                    <a:gd name="connsiteY0" fmla="*/ 135278 h 557282"/>
                    <a:gd name="connsiteX1" fmla="*/ 133824 w 328285"/>
                    <a:gd name="connsiteY1" fmla="*/ 375204 h 557282"/>
                    <a:gd name="connsiteX2" fmla="*/ 49580 w 328285"/>
                    <a:gd name="connsiteY2" fmla="*/ 383236 h 557282"/>
                    <a:gd name="connsiteX3" fmla="*/ 209350 w 328285"/>
                    <a:gd name="connsiteY3" fmla="*/ 467551 h 557282"/>
                    <a:gd name="connsiteX4" fmla="*/ 182601 w 328285"/>
                    <a:gd name="connsiteY4" fmla="*/ 11505 h 557282"/>
                    <a:gd name="connsiteX5" fmla="*/ 104282 w 328285"/>
                    <a:gd name="connsiteY5" fmla="*/ 135278 h 557282"/>
                    <a:gd name="connsiteX0" fmla="*/ 106148 w 326784"/>
                    <a:gd name="connsiteY0" fmla="*/ 135278 h 551885"/>
                    <a:gd name="connsiteX1" fmla="*/ 135690 w 326784"/>
                    <a:gd name="connsiteY1" fmla="*/ 375204 h 551885"/>
                    <a:gd name="connsiteX2" fmla="*/ 51446 w 326784"/>
                    <a:gd name="connsiteY2" fmla="*/ 383236 h 551885"/>
                    <a:gd name="connsiteX3" fmla="*/ 201252 w 326784"/>
                    <a:gd name="connsiteY3" fmla="*/ 460962 h 551885"/>
                    <a:gd name="connsiteX4" fmla="*/ 184467 w 326784"/>
                    <a:gd name="connsiteY4" fmla="*/ 11505 h 551885"/>
                    <a:gd name="connsiteX5" fmla="*/ 106148 w 326784"/>
                    <a:gd name="connsiteY5" fmla="*/ 135278 h 551885"/>
                    <a:gd name="connsiteX0" fmla="*/ 106148 w 449235"/>
                    <a:gd name="connsiteY0" fmla="*/ 32247 h 448854"/>
                    <a:gd name="connsiteX1" fmla="*/ 135690 w 449235"/>
                    <a:gd name="connsiteY1" fmla="*/ 272173 h 448854"/>
                    <a:gd name="connsiteX2" fmla="*/ 51446 w 449235"/>
                    <a:gd name="connsiteY2" fmla="*/ 280205 h 448854"/>
                    <a:gd name="connsiteX3" fmla="*/ 201252 w 449235"/>
                    <a:gd name="connsiteY3" fmla="*/ 357931 h 448854"/>
                    <a:gd name="connsiteX4" fmla="*/ 346453 w 449235"/>
                    <a:gd name="connsiteY4" fmla="*/ 101467 h 448854"/>
                    <a:gd name="connsiteX5" fmla="*/ 106148 w 449235"/>
                    <a:gd name="connsiteY5" fmla="*/ 32247 h 448854"/>
                    <a:gd name="connsiteX0" fmla="*/ 276881 w 449235"/>
                    <a:gd name="connsiteY0" fmla="*/ 73681 h 374133"/>
                    <a:gd name="connsiteX1" fmla="*/ 135690 w 449235"/>
                    <a:gd name="connsiteY1" fmla="*/ 197452 h 374133"/>
                    <a:gd name="connsiteX2" fmla="*/ 51446 w 449235"/>
                    <a:gd name="connsiteY2" fmla="*/ 205484 h 374133"/>
                    <a:gd name="connsiteX3" fmla="*/ 201252 w 449235"/>
                    <a:gd name="connsiteY3" fmla="*/ 283210 h 374133"/>
                    <a:gd name="connsiteX4" fmla="*/ 346453 w 449235"/>
                    <a:gd name="connsiteY4" fmla="*/ 26746 h 374133"/>
                    <a:gd name="connsiteX5" fmla="*/ 276881 w 449235"/>
                    <a:gd name="connsiteY5" fmla="*/ 73681 h 374133"/>
                    <a:gd name="connsiteX0" fmla="*/ 276881 w 449235"/>
                    <a:gd name="connsiteY0" fmla="*/ 73681 h 374133"/>
                    <a:gd name="connsiteX1" fmla="*/ 135690 w 449235"/>
                    <a:gd name="connsiteY1" fmla="*/ 197452 h 374133"/>
                    <a:gd name="connsiteX2" fmla="*/ 51446 w 449235"/>
                    <a:gd name="connsiteY2" fmla="*/ 205484 h 374133"/>
                    <a:gd name="connsiteX3" fmla="*/ 201252 w 449235"/>
                    <a:gd name="connsiteY3" fmla="*/ 283210 h 374133"/>
                    <a:gd name="connsiteX4" fmla="*/ 346453 w 449235"/>
                    <a:gd name="connsiteY4" fmla="*/ 26746 h 374133"/>
                    <a:gd name="connsiteX5" fmla="*/ 276881 w 449235"/>
                    <a:gd name="connsiteY5" fmla="*/ 73681 h 374133"/>
                    <a:gd name="connsiteX0" fmla="*/ 276881 w 487344"/>
                    <a:gd name="connsiteY0" fmla="*/ 43755 h 344207"/>
                    <a:gd name="connsiteX1" fmla="*/ 135690 w 487344"/>
                    <a:gd name="connsiteY1" fmla="*/ 167526 h 344207"/>
                    <a:gd name="connsiteX2" fmla="*/ 51446 w 487344"/>
                    <a:gd name="connsiteY2" fmla="*/ 175558 h 344207"/>
                    <a:gd name="connsiteX3" fmla="*/ 201252 w 487344"/>
                    <a:gd name="connsiteY3" fmla="*/ 253284 h 344207"/>
                    <a:gd name="connsiteX4" fmla="*/ 392142 w 487344"/>
                    <a:gd name="connsiteY4" fmla="*/ 62462 h 344207"/>
                    <a:gd name="connsiteX5" fmla="*/ 276881 w 487344"/>
                    <a:gd name="connsiteY5" fmla="*/ 43755 h 344207"/>
                    <a:gd name="connsiteX0" fmla="*/ 276881 w 392142"/>
                    <a:gd name="connsiteY0" fmla="*/ 43755 h 344207"/>
                    <a:gd name="connsiteX1" fmla="*/ 135690 w 392142"/>
                    <a:gd name="connsiteY1" fmla="*/ 167526 h 344207"/>
                    <a:gd name="connsiteX2" fmla="*/ 51446 w 392142"/>
                    <a:gd name="connsiteY2" fmla="*/ 175558 h 344207"/>
                    <a:gd name="connsiteX3" fmla="*/ 201252 w 392142"/>
                    <a:gd name="connsiteY3" fmla="*/ 253284 h 344207"/>
                    <a:gd name="connsiteX4" fmla="*/ 392142 w 392142"/>
                    <a:gd name="connsiteY4" fmla="*/ 62462 h 344207"/>
                    <a:gd name="connsiteX5" fmla="*/ 276881 w 392142"/>
                    <a:gd name="connsiteY5" fmla="*/ 43755 h 344207"/>
                    <a:gd name="connsiteX0" fmla="*/ 276881 w 392142"/>
                    <a:gd name="connsiteY0" fmla="*/ 80768 h 381220"/>
                    <a:gd name="connsiteX1" fmla="*/ 135690 w 392142"/>
                    <a:gd name="connsiteY1" fmla="*/ 204539 h 381220"/>
                    <a:gd name="connsiteX2" fmla="*/ 51446 w 392142"/>
                    <a:gd name="connsiteY2" fmla="*/ 212571 h 381220"/>
                    <a:gd name="connsiteX3" fmla="*/ 201252 w 392142"/>
                    <a:gd name="connsiteY3" fmla="*/ 290297 h 381220"/>
                    <a:gd name="connsiteX4" fmla="*/ 392142 w 392142"/>
                    <a:gd name="connsiteY4" fmla="*/ 99475 h 381220"/>
                    <a:gd name="connsiteX5" fmla="*/ 276881 w 392142"/>
                    <a:gd name="connsiteY5" fmla="*/ 80768 h 381220"/>
                    <a:gd name="connsiteX0" fmla="*/ 276881 w 401021"/>
                    <a:gd name="connsiteY0" fmla="*/ 103781 h 404233"/>
                    <a:gd name="connsiteX1" fmla="*/ 135690 w 401021"/>
                    <a:gd name="connsiteY1" fmla="*/ 227552 h 404233"/>
                    <a:gd name="connsiteX2" fmla="*/ 51446 w 401021"/>
                    <a:gd name="connsiteY2" fmla="*/ 235584 h 404233"/>
                    <a:gd name="connsiteX3" fmla="*/ 201252 w 401021"/>
                    <a:gd name="connsiteY3" fmla="*/ 313310 h 404233"/>
                    <a:gd name="connsiteX4" fmla="*/ 392142 w 401021"/>
                    <a:gd name="connsiteY4" fmla="*/ 122488 h 404233"/>
                    <a:gd name="connsiteX5" fmla="*/ 276881 w 401021"/>
                    <a:gd name="connsiteY5" fmla="*/ 103781 h 404233"/>
                    <a:gd name="connsiteX0" fmla="*/ 276881 w 403126"/>
                    <a:gd name="connsiteY0" fmla="*/ 122897 h 423349"/>
                    <a:gd name="connsiteX1" fmla="*/ 135690 w 403126"/>
                    <a:gd name="connsiteY1" fmla="*/ 246668 h 423349"/>
                    <a:gd name="connsiteX2" fmla="*/ 51446 w 403126"/>
                    <a:gd name="connsiteY2" fmla="*/ 254700 h 423349"/>
                    <a:gd name="connsiteX3" fmla="*/ 201252 w 403126"/>
                    <a:gd name="connsiteY3" fmla="*/ 332426 h 423349"/>
                    <a:gd name="connsiteX4" fmla="*/ 392142 w 403126"/>
                    <a:gd name="connsiteY4" fmla="*/ 141604 h 423349"/>
                    <a:gd name="connsiteX5" fmla="*/ 276881 w 403126"/>
                    <a:gd name="connsiteY5" fmla="*/ 122897 h 423349"/>
                    <a:gd name="connsiteX0" fmla="*/ 276881 w 403126"/>
                    <a:gd name="connsiteY0" fmla="*/ 122897 h 423349"/>
                    <a:gd name="connsiteX1" fmla="*/ 135690 w 403126"/>
                    <a:gd name="connsiteY1" fmla="*/ 246668 h 423349"/>
                    <a:gd name="connsiteX2" fmla="*/ 51446 w 403126"/>
                    <a:gd name="connsiteY2" fmla="*/ 254700 h 423349"/>
                    <a:gd name="connsiteX3" fmla="*/ 201252 w 403126"/>
                    <a:gd name="connsiteY3" fmla="*/ 332426 h 423349"/>
                    <a:gd name="connsiteX4" fmla="*/ 392142 w 403126"/>
                    <a:gd name="connsiteY4" fmla="*/ 141604 h 423349"/>
                    <a:gd name="connsiteX5" fmla="*/ 276881 w 403126"/>
                    <a:gd name="connsiteY5" fmla="*/ 122897 h 423349"/>
                    <a:gd name="connsiteX0" fmla="*/ 276881 w 405501"/>
                    <a:gd name="connsiteY0" fmla="*/ 98239 h 398691"/>
                    <a:gd name="connsiteX1" fmla="*/ 135690 w 405501"/>
                    <a:gd name="connsiteY1" fmla="*/ 222010 h 398691"/>
                    <a:gd name="connsiteX2" fmla="*/ 51446 w 405501"/>
                    <a:gd name="connsiteY2" fmla="*/ 230042 h 398691"/>
                    <a:gd name="connsiteX3" fmla="*/ 201252 w 405501"/>
                    <a:gd name="connsiteY3" fmla="*/ 307768 h 398691"/>
                    <a:gd name="connsiteX4" fmla="*/ 392142 w 405501"/>
                    <a:gd name="connsiteY4" fmla="*/ 116946 h 398691"/>
                    <a:gd name="connsiteX5" fmla="*/ 276881 w 405501"/>
                    <a:gd name="connsiteY5" fmla="*/ 98239 h 398691"/>
                    <a:gd name="connsiteX0" fmla="*/ 276881 w 404658"/>
                    <a:gd name="connsiteY0" fmla="*/ 81615 h 382067"/>
                    <a:gd name="connsiteX1" fmla="*/ 135690 w 404658"/>
                    <a:gd name="connsiteY1" fmla="*/ 205386 h 382067"/>
                    <a:gd name="connsiteX2" fmla="*/ 51446 w 404658"/>
                    <a:gd name="connsiteY2" fmla="*/ 213418 h 382067"/>
                    <a:gd name="connsiteX3" fmla="*/ 201252 w 404658"/>
                    <a:gd name="connsiteY3" fmla="*/ 291144 h 382067"/>
                    <a:gd name="connsiteX4" fmla="*/ 392142 w 404658"/>
                    <a:gd name="connsiteY4" fmla="*/ 100322 h 382067"/>
                    <a:gd name="connsiteX5" fmla="*/ 276881 w 404658"/>
                    <a:gd name="connsiteY5" fmla="*/ 81615 h 382067"/>
                    <a:gd name="connsiteX0" fmla="*/ 276881 w 426677"/>
                    <a:gd name="connsiteY0" fmla="*/ 171146 h 471598"/>
                    <a:gd name="connsiteX1" fmla="*/ 135690 w 426677"/>
                    <a:gd name="connsiteY1" fmla="*/ 294917 h 471598"/>
                    <a:gd name="connsiteX2" fmla="*/ 51446 w 426677"/>
                    <a:gd name="connsiteY2" fmla="*/ 302949 h 471598"/>
                    <a:gd name="connsiteX3" fmla="*/ 201252 w 426677"/>
                    <a:gd name="connsiteY3" fmla="*/ 380675 h 471598"/>
                    <a:gd name="connsiteX4" fmla="*/ 415423 w 426677"/>
                    <a:gd name="connsiteY4" fmla="*/ 74291 h 471598"/>
                    <a:gd name="connsiteX5" fmla="*/ 276881 w 426677"/>
                    <a:gd name="connsiteY5" fmla="*/ 171146 h 471598"/>
                    <a:gd name="connsiteX0" fmla="*/ 276881 w 426677"/>
                    <a:gd name="connsiteY0" fmla="*/ 171146 h 471598"/>
                    <a:gd name="connsiteX1" fmla="*/ 135690 w 426677"/>
                    <a:gd name="connsiteY1" fmla="*/ 294917 h 471598"/>
                    <a:gd name="connsiteX2" fmla="*/ 51446 w 426677"/>
                    <a:gd name="connsiteY2" fmla="*/ 302949 h 471598"/>
                    <a:gd name="connsiteX3" fmla="*/ 201252 w 426677"/>
                    <a:gd name="connsiteY3" fmla="*/ 380675 h 471598"/>
                    <a:gd name="connsiteX4" fmla="*/ 415423 w 426677"/>
                    <a:gd name="connsiteY4" fmla="*/ 74291 h 471598"/>
                    <a:gd name="connsiteX5" fmla="*/ 276881 w 426677"/>
                    <a:gd name="connsiteY5" fmla="*/ 171146 h 471598"/>
                    <a:gd name="connsiteX0" fmla="*/ 276881 w 415423"/>
                    <a:gd name="connsiteY0" fmla="*/ 96855 h 397307"/>
                    <a:gd name="connsiteX1" fmla="*/ 135690 w 415423"/>
                    <a:gd name="connsiteY1" fmla="*/ 220626 h 397307"/>
                    <a:gd name="connsiteX2" fmla="*/ 51446 w 415423"/>
                    <a:gd name="connsiteY2" fmla="*/ 228658 h 397307"/>
                    <a:gd name="connsiteX3" fmla="*/ 201252 w 415423"/>
                    <a:gd name="connsiteY3" fmla="*/ 306384 h 397307"/>
                    <a:gd name="connsiteX4" fmla="*/ 415423 w 415423"/>
                    <a:gd name="connsiteY4" fmla="*/ 0 h 397307"/>
                    <a:gd name="connsiteX5" fmla="*/ 276881 w 415423"/>
                    <a:gd name="connsiteY5" fmla="*/ 96855 h 397307"/>
                    <a:gd name="connsiteX0" fmla="*/ 276881 w 407635"/>
                    <a:gd name="connsiteY0" fmla="*/ 122946 h 423398"/>
                    <a:gd name="connsiteX1" fmla="*/ 135690 w 407635"/>
                    <a:gd name="connsiteY1" fmla="*/ 246717 h 423398"/>
                    <a:gd name="connsiteX2" fmla="*/ 51446 w 407635"/>
                    <a:gd name="connsiteY2" fmla="*/ 254749 h 423398"/>
                    <a:gd name="connsiteX3" fmla="*/ 201252 w 407635"/>
                    <a:gd name="connsiteY3" fmla="*/ 332475 h 423398"/>
                    <a:gd name="connsiteX4" fmla="*/ 407635 w 407635"/>
                    <a:gd name="connsiteY4" fmla="*/ 0 h 423398"/>
                    <a:gd name="connsiteX5" fmla="*/ 276881 w 407635"/>
                    <a:gd name="connsiteY5" fmla="*/ 122946 h 423398"/>
                    <a:gd name="connsiteX0" fmla="*/ 276881 w 407635"/>
                    <a:gd name="connsiteY0" fmla="*/ 122946 h 423398"/>
                    <a:gd name="connsiteX1" fmla="*/ 135690 w 407635"/>
                    <a:gd name="connsiteY1" fmla="*/ 246717 h 423398"/>
                    <a:gd name="connsiteX2" fmla="*/ 51446 w 407635"/>
                    <a:gd name="connsiteY2" fmla="*/ 254749 h 423398"/>
                    <a:gd name="connsiteX3" fmla="*/ 201252 w 407635"/>
                    <a:gd name="connsiteY3" fmla="*/ 332475 h 423398"/>
                    <a:gd name="connsiteX4" fmla="*/ 407635 w 407635"/>
                    <a:gd name="connsiteY4" fmla="*/ 0 h 423398"/>
                    <a:gd name="connsiteX5" fmla="*/ 276881 w 407635"/>
                    <a:gd name="connsiteY5" fmla="*/ 122946 h 423398"/>
                    <a:gd name="connsiteX0" fmla="*/ 255689 w 407635"/>
                    <a:gd name="connsiteY0" fmla="*/ 140927 h 423398"/>
                    <a:gd name="connsiteX1" fmla="*/ 135690 w 407635"/>
                    <a:gd name="connsiteY1" fmla="*/ 246717 h 423398"/>
                    <a:gd name="connsiteX2" fmla="*/ 51446 w 407635"/>
                    <a:gd name="connsiteY2" fmla="*/ 254749 h 423398"/>
                    <a:gd name="connsiteX3" fmla="*/ 201252 w 407635"/>
                    <a:gd name="connsiteY3" fmla="*/ 332475 h 423398"/>
                    <a:gd name="connsiteX4" fmla="*/ 407635 w 407635"/>
                    <a:gd name="connsiteY4" fmla="*/ 0 h 423398"/>
                    <a:gd name="connsiteX5" fmla="*/ 255689 w 407635"/>
                    <a:gd name="connsiteY5" fmla="*/ 140927 h 423398"/>
                    <a:gd name="connsiteX0" fmla="*/ 255689 w 407635"/>
                    <a:gd name="connsiteY0" fmla="*/ 140927 h 423398"/>
                    <a:gd name="connsiteX1" fmla="*/ 135690 w 407635"/>
                    <a:gd name="connsiteY1" fmla="*/ 246717 h 423398"/>
                    <a:gd name="connsiteX2" fmla="*/ 51446 w 407635"/>
                    <a:gd name="connsiteY2" fmla="*/ 254749 h 423398"/>
                    <a:gd name="connsiteX3" fmla="*/ 201252 w 407635"/>
                    <a:gd name="connsiteY3" fmla="*/ 332475 h 423398"/>
                    <a:gd name="connsiteX4" fmla="*/ 407635 w 407635"/>
                    <a:gd name="connsiteY4" fmla="*/ 0 h 423398"/>
                    <a:gd name="connsiteX5" fmla="*/ 255689 w 407635"/>
                    <a:gd name="connsiteY5" fmla="*/ 140927 h 423398"/>
                    <a:gd name="connsiteX0" fmla="*/ 255689 w 407635"/>
                    <a:gd name="connsiteY0" fmla="*/ 140927 h 423398"/>
                    <a:gd name="connsiteX1" fmla="*/ 135690 w 407635"/>
                    <a:gd name="connsiteY1" fmla="*/ 246717 h 423398"/>
                    <a:gd name="connsiteX2" fmla="*/ 51446 w 407635"/>
                    <a:gd name="connsiteY2" fmla="*/ 254749 h 423398"/>
                    <a:gd name="connsiteX3" fmla="*/ 201252 w 407635"/>
                    <a:gd name="connsiteY3" fmla="*/ 332475 h 423398"/>
                    <a:gd name="connsiteX4" fmla="*/ 407635 w 407635"/>
                    <a:gd name="connsiteY4" fmla="*/ 0 h 423398"/>
                    <a:gd name="connsiteX5" fmla="*/ 255689 w 407635"/>
                    <a:gd name="connsiteY5" fmla="*/ 140927 h 423398"/>
                    <a:gd name="connsiteX0" fmla="*/ 270206 w 407635"/>
                    <a:gd name="connsiteY0" fmla="*/ 135709 h 423398"/>
                    <a:gd name="connsiteX1" fmla="*/ 135690 w 407635"/>
                    <a:gd name="connsiteY1" fmla="*/ 246717 h 423398"/>
                    <a:gd name="connsiteX2" fmla="*/ 51446 w 407635"/>
                    <a:gd name="connsiteY2" fmla="*/ 254749 h 423398"/>
                    <a:gd name="connsiteX3" fmla="*/ 201252 w 407635"/>
                    <a:gd name="connsiteY3" fmla="*/ 332475 h 423398"/>
                    <a:gd name="connsiteX4" fmla="*/ 407635 w 407635"/>
                    <a:gd name="connsiteY4" fmla="*/ 0 h 423398"/>
                    <a:gd name="connsiteX5" fmla="*/ 270206 w 407635"/>
                    <a:gd name="connsiteY5" fmla="*/ 135709 h 423398"/>
                    <a:gd name="connsiteX0" fmla="*/ 255966 w 407635"/>
                    <a:gd name="connsiteY0" fmla="*/ 130152 h 423398"/>
                    <a:gd name="connsiteX1" fmla="*/ 135690 w 407635"/>
                    <a:gd name="connsiteY1" fmla="*/ 246717 h 423398"/>
                    <a:gd name="connsiteX2" fmla="*/ 51446 w 407635"/>
                    <a:gd name="connsiteY2" fmla="*/ 254749 h 423398"/>
                    <a:gd name="connsiteX3" fmla="*/ 201252 w 407635"/>
                    <a:gd name="connsiteY3" fmla="*/ 332475 h 423398"/>
                    <a:gd name="connsiteX4" fmla="*/ 407635 w 407635"/>
                    <a:gd name="connsiteY4" fmla="*/ 0 h 423398"/>
                    <a:gd name="connsiteX5" fmla="*/ 255966 w 407635"/>
                    <a:gd name="connsiteY5" fmla="*/ 130152 h 423398"/>
                    <a:gd name="connsiteX0" fmla="*/ 255966 w 407635"/>
                    <a:gd name="connsiteY0" fmla="*/ 130152 h 423398"/>
                    <a:gd name="connsiteX1" fmla="*/ 135690 w 407635"/>
                    <a:gd name="connsiteY1" fmla="*/ 246717 h 423398"/>
                    <a:gd name="connsiteX2" fmla="*/ 51446 w 407635"/>
                    <a:gd name="connsiteY2" fmla="*/ 254749 h 423398"/>
                    <a:gd name="connsiteX3" fmla="*/ 201252 w 407635"/>
                    <a:gd name="connsiteY3" fmla="*/ 332475 h 423398"/>
                    <a:gd name="connsiteX4" fmla="*/ 407635 w 407635"/>
                    <a:gd name="connsiteY4" fmla="*/ 0 h 423398"/>
                    <a:gd name="connsiteX5" fmla="*/ 255966 w 407635"/>
                    <a:gd name="connsiteY5" fmla="*/ 130152 h 423398"/>
                    <a:gd name="connsiteX0" fmla="*/ 259637 w 407635"/>
                    <a:gd name="connsiteY0" fmla="*/ 135427 h 423398"/>
                    <a:gd name="connsiteX1" fmla="*/ 135690 w 407635"/>
                    <a:gd name="connsiteY1" fmla="*/ 246717 h 423398"/>
                    <a:gd name="connsiteX2" fmla="*/ 51446 w 407635"/>
                    <a:gd name="connsiteY2" fmla="*/ 254749 h 423398"/>
                    <a:gd name="connsiteX3" fmla="*/ 201252 w 407635"/>
                    <a:gd name="connsiteY3" fmla="*/ 332475 h 423398"/>
                    <a:gd name="connsiteX4" fmla="*/ 407635 w 407635"/>
                    <a:gd name="connsiteY4" fmla="*/ 0 h 423398"/>
                    <a:gd name="connsiteX5" fmla="*/ 259637 w 407635"/>
                    <a:gd name="connsiteY5" fmla="*/ 135427 h 423398"/>
                    <a:gd name="connsiteX0" fmla="*/ 259637 w 407635"/>
                    <a:gd name="connsiteY0" fmla="*/ 135427 h 423398"/>
                    <a:gd name="connsiteX1" fmla="*/ 135690 w 407635"/>
                    <a:gd name="connsiteY1" fmla="*/ 246717 h 423398"/>
                    <a:gd name="connsiteX2" fmla="*/ 51446 w 407635"/>
                    <a:gd name="connsiteY2" fmla="*/ 254749 h 423398"/>
                    <a:gd name="connsiteX3" fmla="*/ 201252 w 407635"/>
                    <a:gd name="connsiteY3" fmla="*/ 332475 h 423398"/>
                    <a:gd name="connsiteX4" fmla="*/ 407635 w 407635"/>
                    <a:gd name="connsiteY4" fmla="*/ 0 h 423398"/>
                    <a:gd name="connsiteX5" fmla="*/ 259637 w 407635"/>
                    <a:gd name="connsiteY5" fmla="*/ 135427 h 423398"/>
                    <a:gd name="connsiteX0" fmla="*/ 259637 w 407635"/>
                    <a:gd name="connsiteY0" fmla="*/ 135427 h 423398"/>
                    <a:gd name="connsiteX1" fmla="*/ 135690 w 407635"/>
                    <a:gd name="connsiteY1" fmla="*/ 246717 h 423398"/>
                    <a:gd name="connsiteX2" fmla="*/ 51446 w 407635"/>
                    <a:gd name="connsiteY2" fmla="*/ 254749 h 423398"/>
                    <a:gd name="connsiteX3" fmla="*/ 201252 w 407635"/>
                    <a:gd name="connsiteY3" fmla="*/ 332475 h 423398"/>
                    <a:gd name="connsiteX4" fmla="*/ 407635 w 407635"/>
                    <a:gd name="connsiteY4" fmla="*/ 0 h 423398"/>
                    <a:gd name="connsiteX5" fmla="*/ 259637 w 407635"/>
                    <a:gd name="connsiteY5" fmla="*/ 135427 h 423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7635" h="423398">
                      <a:moveTo>
                        <a:pt x="259637" y="135427"/>
                      </a:moveTo>
                      <a:cubicBezTo>
                        <a:pt x="216277" y="199353"/>
                        <a:pt x="218656" y="207905"/>
                        <a:pt x="135690" y="246717"/>
                      </a:cubicBezTo>
                      <a:cubicBezTo>
                        <a:pt x="111516" y="208993"/>
                        <a:pt x="-17812" y="145255"/>
                        <a:pt x="51446" y="254749"/>
                      </a:cubicBezTo>
                      <a:cubicBezTo>
                        <a:pt x="-77013" y="251460"/>
                        <a:pt x="58562" y="576601"/>
                        <a:pt x="201252" y="332475"/>
                      </a:cubicBezTo>
                      <a:cubicBezTo>
                        <a:pt x="258405" y="306774"/>
                        <a:pt x="361572" y="236497"/>
                        <a:pt x="407635" y="0"/>
                      </a:cubicBezTo>
                      <a:cubicBezTo>
                        <a:pt x="387207" y="18421"/>
                        <a:pt x="279327" y="123487"/>
                        <a:pt x="259637" y="135427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2" name="グループ化 1"/>
                <p:cNvGrpSpPr/>
                <p:nvPr/>
              </p:nvGrpSpPr>
              <p:grpSpPr>
                <a:xfrm>
                  <a:off x="1350141" y="638779"/>
                  <a:ext cx="1031665" cy="963121"/>
                  <a:chOff x="2159776" y="638779"/>
                  <a:chExt cx="1031665" cy="963121"/>
                </a:xfrm>
              </p:grpSpPr>
              <p:grpSp>
                <p:nvGrpSpPr>
                  <p:cNvPr id="44" name="グループ化 43"/>
                  <p:cNvGrpSpPr>
                    <a:grpSpLocks noChangeAspect="1"/>
                  </p:cNvGrpSpPr>
                  <p:nvPr/>
                </p:nvGrpSpPr>
                <p:grpSpPr>
                  <a:xfrm>
                    <a:off x="2199940" y="638779"/>
                    <a:ext cx="934650" cy="934405"/>
                    <a:chOff x="3386807" y="575009"/>
                    <a:chExt cx="1880318" cy="1639724"/>
                  </a:xfrm>
                </p:grpSpPr>
                <p:sp>
                  <p:nvSpPr>
                    <p:cNvPr id="41" name="二等辺三角形 36"/>
                    <p:cNvSpPr/>
                    <p:nvPr/>
                  </p:nvSpPr>
                  <p:spPr>
                    <a:xfrm>
                      <a:off x="3386807" y="741994"/>
                      <a:ext cx="1880318" cy="1472739"/>
                    </a:xfrm>
                    <a:custGeom>
                      <a:avLst/>
                      <a:gdLst>
                        <a:gd name="connsiteX0" fmla="*/ 0 w 976824"/>
                        <a:gd name="connsiteY0" fmla="*/ 1083508 h 1083508"/>
                        <a:gd name="connsiteX1" fmla="*/ 488412 w 976824"/>
                        <a:gd name="connsiteY1" fmla="*/ 0 h 1083508"/>
                        <a:gd name="connsiteX2" fmla="*/ 976824 w 976824"/>
                        <a:gd name="connsiteY2" fmla="*/ 1083508 h 1083508"/>
                        <a:gd name="connsiteX3" fmla="*/ 0 w 976824"/>
                        <a:gd name="connsiteY3" fmla="*/ 1083508 h 1083508"/>
                        <a:gd name="connsiteX0" fmla="*/ 0 w 976824"/>
                        <a:gd name="connsiteY0" fmla="*/ 1075759 h 1075759"/>
                        <a:gd name="connsiteX1" fmla="*/ 356676 w 976824"/>
                        <a:gd name="connsiteY1" fmla="*/ 0 h 1075759"/>
                        <a:gd name="connsiteX2" fmla="*/ 976824 w 976824"/>
                        <a:gd name="connsiteY2" fmla="*/ 1075759 h 1075759"/>
                        <a:gd name="connsiteX3" fmla="*/ 0 w 976824"/>
                        <a:gd name="connsiteY3" fmla="*/ 1075759 h 1075759"/>
                        <a:gd name="connsiteX0" fmla="*/ 0 w 976824"/>
                        <a:gd name="connsiteY0" fmla="*/ 1075759 h 1075759"/>
                        <a:gd name="connsiteX1" fmla="*/ 356676 w 976824"/>
                        <a:gd name="connsiteY1" fmla="*/ 0 h 1075759"/>
                        <a:gd name="connsiteX2" fmla="*/ 976824 w 976824"/>
                        <a:gd name="connsiteY2" fmla="*/ 1075759 h 1075759"/>
                        <a:gd name="connsiteX3" fmla="*/ 0 w 976824"/>
                        <a:gd name="connsiteY3" fmla="*/ 1075759 h 1075759"/>
                        <a:gd name="connsiteX0" fmla="*/ 0 w 976824"/>
                        <a:gd name="connsiteY0" fmla="*/ 1075759 h 1075759"/>
                        <a:gd name="connsiteX1" fmla="*/ 356676 w 976824"/>
                        <a:gd name="connsiteY1" fmla="*/ 0 h 1075759"/>
                        <a:gd name="connsiteX2" fmla="*/ 976824 w 976824"/>
                        <a:gd name="connsiteY2" fmla="*/ 1075759 h 1075759"/>
                        <a:gd name="connsiteX3" fmla="*/ 0 w 976824"/>
                        <a:gd name="connsiteY3" fmla="*/ 1075759 h 1075759"/>
                        <a:gd name="connsiteX0" fmla="*/ 0 w 976824"/>
                        <a:gd name="connsiteY0" fmla="*/ 1075759 h 1075759"/>
                        <a:gd name="connsiteX1" fmla="*/ 356676 w 976824"/>
                        <a:gd name="connsiteY1" fmla="*/ 0 h 1075759"/>
                        <a:gd name="connsiteX2" fmla="*/ 976824 w 976824"/>
                        <a:gd name="connsiteY2" fmla="*/ 1075759 h 1075759"/>
                        <a:gd name="connsiteX3" fmla="*/ 0 w 976824"/>
                        <a:gd name="connsiteY3" fmla="*/ 1075759 h 1075759"/>
                        <a:gd name="connsiteX0" fmla="*/ 0 w 976824"/>
                        <a:gd name="connsiteY0" fmla="*/ 1075759 h 1151528"/>
                        <a:gd name="connsiteX1" fmla="*/ 356676 w 976824"/>
                        <a:gd name="connsiteY1" fmla="*/ 0 h 1151528"/>
                        <a:gd name="connsiteX2" fmla="*/ 976824 w 976824"/>
                        <a:gd name="connsiteY2" fmla="*/ 1075759 h 1151528"/>
                        <a:gd name="connsiteX3" fmla="*/ 0 w 976824"/>
                        <a:gd name="connsiteY3" fmla="*/ 1075759 h 1151528"/>
                        <a:gd name="connsiteX0" fmla="*/ 0 w 976824"/>
                        <a:gd name="connsiteY0" fmla="*/ 1075759 h 1189551"/>
                        <a:gd name="connsiteX1" fmla="*/ 356676 w 976824"/>
                        <a:gd name="connsiteY1" fmla="*/ 0 h 1189551"/>
                        <a:gd name="connsiteX2" fmla="*/ 976824 w 976824"/>
                        <a:gd name="connsiteY2" fmla="*/ 1075759 h 1189551"/>
                        <a:gd name="connsiteX3" fmla="*/ 0 w 976824"/>
                        <a:gd name="connsiteY3" fmla="*/ 1075759 h 1189551"/>
                        <a:gd name="connsiteX0" fmla="*/ 0 w 992322"/>
                        <a:gd name="connsiteY0" fmla="*/ 1106755 h 1207639"/>
                        <a:gd name="connsiteX1" fmla="*/ 372174 w 992322"/>
                        <a:gd name="connsiteY1" fmla="*/ 0 h 1207639"/>
                        <a:gd name="connsiteX2" fmla="*/ 992322 w 992322"/>
                        <a:gd name="connsiteY2" fmla="*/ 1075759 h 1207639"/>
                        <a:gd name="connsiteX3" fmla="*/ 0 w 992322"/>
                        <a:gd name="connsiteY3" fmla="*/ 1106755 h 1207639"/>
                        <a:gd name="connsiteX0" fmla="*/ 0 w 992322"/>
                        <a:gd name="connsiteY0" fmla="*/ 1091256 h 1192140"/>
                        <a:gd name="connsiteX1" fmla="*/ 286934 w 992322"/>
                        <a:gd name="connsiteY1" fmla="*/ 0 h 1192140"/>
                        <a:gd name="connsiteX2" fmla="*/ 992322 w 992322"/>
                        <a:gd name="connsiteY2" fmla="*/ 1060260 h 1192140"/>
                        <a:gd name="connsiteX3" fmla="*/ 0 w 992322"/>
                        <a:gd name="connsiteY3" fmla="*/ 1091256 h 1192140"/>
                        <a:gd name="connsiteX0" fmla="*/ 0 w 992322"/>
                        <a:gd name="connsiteY0" fmla="*/ 1091256 h 1192140"/>
                        <a:gd name="connsiteX1" fmla="*/ 286934 w 992322"/>
                        <a:gd name="connsiteY1" fmla="*/ 0 h 1192140"/>
                        <a:gd name="connsiteX2" fmla="*/ 992322 w 992322"/>
                        <a:gd name="connsiteY2" fmla="*/ 1060260 h 1192140"/>
                        <a:gd name="connsiteX3" fmla="*/ 0 w 992322"/>
                        <a:gd name="connsiteY3" fmla="*/ 1091256 h 1192140"/>
                        <a:gd name="connsiteX0" fmla="*/ 0 w 992322"/>
                        <a:gd name="connsiteY0" fmla="*/ 1091256 h 1192140"/>
                        <a:gd name="connsiteX1" fmla="*/ 286934 w 992322"/>
                        <a:gd name="connsiteY1" fmla="*/ 0 h 1192140"/>
                        <a:gd name="connsiteX2" fmla="*/ 992322 w 992322"/>
                        <a:gd name="connsiteY2" fmla="*/ 1060260 h 1192140"/>
                        <a:gd name="connsiteX3" fmla="*/ 0 w 992322"/>
                        <a:gd name="connsiteY3" fmla="*/ 1091256 h 1192140"/>
                        <a:gd name="connsiteX0" fmla="*/ 0 w 992322"/>
                        <a:gd name="connsiteY0" fmla="*/ 752363 h 853247"/>
                        <a:gd name="connsiteX1" fmla="*/ 377415 w 992322"/>
                        <a:gd name="connsiteY1" fmla="*/ 0 h 853247"/>
                        <a:gd name="connsiteX2" fmla="*/ 992322 w 992322"/>
                        <a:gd name="connsiteY2" fmla="*/ 721367 h 853247"/>
                        <a:gd name="connsiteX3" fmla="*/ 0 w 992322"/>
                        <a:gd name="connsiteY3" fmla="*/ 752363 h 853247"/>
                        <a:gd name="connsiteX0" fmla="*/ 0 w 992322"/>
                        <a:gd name="connsiteY0" fmla="*/ 752363 h 853247"/>
                        <a:gd name="connsiteX1" fmla="*/ 377415 w 992322"/>
                        <a:gd name="connsiteY1" fmla="*/ 0 h 853247"/>
                        <a:gd name="connsiteX2" fmla="*/ 992322 w 992322"/>
                        <a:gd name="connsiteY2" fmla="*/ 721367 h 853247"/>
                        <a:gd name="connsiteX3" fmla="*/ 0 w 992322"/>
                        <a:gd name="connsiteY3" fmla="*/ 752363 h 853247"/>
                        <a:gd name="connsiteX0" fmla="*/ 0 w 992322"/>
                        <a:gd name="connsiteY0" fmla="*/ 730846 h 831730"/>
                        <a:gd name="connsiteX1" fmla="*/ 440249 w 992322"/>
                        <a:gd name="connsiteY1" fmla="*/ 0 h 831730"/>
                        <a:gd name="connsiteX2" fmla="*/ 992322 w 992322"/>
                        <a:gd name="connsiteY2" fmla="*/ 699850 h 831730"/>
                        <a:gd name="connsiteX3" fmla="*/ 0 w 992322"/>
                        <a:gd name="connsiteY3" fmla="*/ 730846 h 831730"/>
                        <a:gd name="connsiteX0" fmla="*/ 0 w 992322"/>
                        <a:gd name="connsiteY0" fmla="*/ 730846 h 831730"/>
                        <a:gd name="connsiteX1" fmla="*/ 440249 w 992322"/>
                        <a:gd name="connsiteY1" fmla="*/ 0 h 831730"/>
                        <a:gd name="connsiteX2" fmla="*/ 992322 w 992322"/>
                        <a:gd name="connsiteY2" fmla="*/ 699850 h 831730"/>
                        <a:gd name="connsiteX3" fmla="*/ 0 w 992322"/>
                        <a:gd name="connsiteY3" fmla="*/ 730846 h 831730"/>
                        <a:gd name="connsiteX0" fmla="*/ 0 w 992322"/>
                        <a:gd name="connsiteY0" fmla="*/ 730846 h 831730"/>
                        <a:gd name="connsiteX1" fmla="*/ 440249 w 992322"/>
                        <a:gd name="connsiteY1" fmla="*/ 0 h 831730"/>
                        <a:gd name="connsiteX2" fmla="*/ 992322 w 992322"/>
                        <a:gd name="connsiteY2" fmla="*/ 699850 h 831730"/>
                        <a:gd name="connsiteX3" fmla="*/ 0 w 992322"/>
                        <a:gd name="connsiteY3" fmla="*/ 730846 h 831730"/>
                        <a:gd name="connsiteX0" fmla="*/ 0 w 992322"/>
                        <a:gd name="connsiteY0" fmla="*/ 730846 h 831730"/>
                        <a:gd name="connsiteX1" fmla="*/ 440249 w 992322"/>
                        <a:gd name="connsiteY1" fmla="*/ 0 h 831730"/>
                        <a:gd name="connsiteX2" fmla="*/ 992322 w 992322"/>
                        <a:gd name="connsiteY2" fmla="*/ 699850 h 831730"/>
                        <a:gd name="connsiteX3" fmla="*/ 0 w 992322"/>
                        <a:gd name="connsiteY3" fmla="*/ 730846 h 831730"/>
                        <a:gd name="connsiteX0" fmla="*/ 0 w 992322"/>
                        <a:gd name="connsiteY0" fmla="*/ 730846 h 831730"/>
                        <a:gd name="connsiteX1" fmla="*/ 507668 w 992322"/>
                        <a:gd name="connsiteY1" fmla="*/ 0 h 831730"/>
                        <a:gd name="connsiteX2" fmla="*/ 992322 w 992322"/>
                        <a:gd name="connsiteY2" fmla="*/ 699850 h 831730"/>
                        <a:gd name="connsiteX3" fmla="*/ 0 w 992322"/>
                        <a:gd name="connsiteY3" fmla="*/ 730846 h 8317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92322" h="831730">
                          <a:moveTo>
                            <a:pt x="0" y="730846"/>
                          </a:moveTo>
                          <a:cubicBezTo>
                            <a:pt x="118892" y="372260"/>
                            <a:pt x="433375" y="82250"/>
                            <a:pt x="507668" y="0"/>
                          </a:cubicBezTo>
                          <a:cubicBezTo>
                            <a:pt x="582216" y="54263"/>
                            <a:pt x="909592" y="364511"/>
                            <a:pt x="992322" y="699850"/>
                          </a:cubicBezTo>
                          <a:cubicBezTo>
                            <a:pt x="806198" y="831585"/>
                            <a:pt x="379852" y="901327"/>
                            <a:pt x="0" y="730846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3" name="楕円 42"/>
                    <p:cNvSpPr/>
                    <p:nvPr/>
                  </p:nvSpPr>
                  <p:spPr>
                    <a:xfrm>
                      <a:off x="4206144" y="575009"/>
                      <a:ext cx="290514" cy="25812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88" name="フリーフォーム 87"/>
                  <p:cNvSpPr/>
                  <p:nvPr/>
                </p:nvSpPr>
                <p:spPr>
                  <a:xfrm>
                    <a:off x="2159776" y="1265763"/>
                    <a:ext cx="1031665" cy="336137"/>
                  </a:xfrm>
                  <a:custGeom>
                    <a:avLst/>
                    <a:gdLst>
                      <a:gd name="connsiteX0" fmla="*/ 139700 w 1587500"/>
                      <a:gd name="connsiteY0" fmla="*/ 44450 h 1657350"/>
                      <a:gd name="connsiteX1" fmla="*/ 393700 w 1587500"/>
                      <a:gd name="connsiteY1" fmla="*/ 25400 h 1657350"/>
                      <a:gd name="connsiteX2" fmla="*/ 698500 w 1587500"/>
                      <a:gd name="connsiteY2" fmla="*/ 0 h 1657350"/>
                      <a:gd name="connsiteX3" fmla="*/ 1073150 w 1587500"/>
                      <a:gd name="connsiteY3" fmla="*/ 57150 h 1657350"/>
                      <a:gd name="connsiteX4" fmla="*/ 1346200 w 1587500"/>
                      <a:gd name="connsiteY4" fmla="*/ 146050 h 1657350"/>
                      <a:gd name="connsiteX5" fmla="*/ 1581150 w 1587500"/>
                      <a:gd name="connsiteY5" fmla="*/ 349250 h 1657350"/>
                      <a:gd name="connsiteX6" fmla="*/ 1587500 w 1587500"/>
                      <a:gd name="connsiteY6" fmla="*/ 774700 h 1657350"/>
                      <a:gd name="connsiteX7" fmla="*/ 1397000 w 1587500"/>
                      <a:gd name="connsiteY7" fmla="*/ 1149350 h 1657350"/>
                      <a:gd name="connsiteX8" fmla="*/ 1143000 w 1587500"/>
                      <a:gd name="connsiteY8" fmla="*/ 1479550 h 1657350"/>
                      <a:gd name="connsiteX9" fmla="*/ 457200 w 1587500"/>
                      <a:gd name="connsiteY9" fmla="*/ 1657350 h 1657350"/>
                      <a:gd name="connsiteX10" fmla="*/ 95250 w 1587500"/>
                      <a:gd name="connsiteY10" fmla="*/ 1358900 h 1657350"/>
                      <a:gd name="connsiteX11" fmla="*/ 0 w 1587500"/>
                      <a:gd name="connsiteY11" fmla="*/ 889000 h 1657350"/>
                      <a:gd name="connsiteX12" fmla="*/ 63500 w 1587500"/>
                      <a:gd name="connsiteY12" fmla="*/ 450850 h 1657350"/>
                      <a:gd name="connsiteX13" fmla="*/ 139700 w 1587500"/>
                      <a:gd name="connsiteY13" fmla="*/ 44450 h 1657350"/>
                      <a:gd name="connsiteX0" fmla="*/ 139700 w 1587500"/>
                      <a:gd name="connsiteY0" fmla="*/ 63500 h 1676400"/>
                      <a:gd name="connsiteX1" fmla="*/ 393700 w 1587500"/>
                      <a:gd name="connsiteY1" fmla="*/ 0 h 1676400"/>
                      <a:gd name="connsiteX2" fmla="*/ 698500 w 1587500"/>
                      <a:gd name="connsiteY2" fmla="*/ 19050 h 1676400"/>
                      <a:gd name="connsiteX3" fmla="*/ 1073150 w 1587500"/>
                      <a:gd name="connsiteY3" fmla="*/ 76200 h 1676400"/>
                      <a:gd name="connsiteX4" fmla="*/ 1346200 w 1587500"/>
                      <a:gd name="connsiteY4" fmla="*/ 165100 h 1676400"/>
                      <a:gd name="connsiteX5" fmla="*/ 1581150 w 1587500"/>
                      <a:gd name="connsiteY5" fmla="*/ 368300 h 1676400"/>
                      <a:gd name="connsiteX6" fmla="*/ 1587500 w 1587500"/>
                      <a:gd name="connsiteY6" fmla="*/ 793750 h 1676400"/>
                      <a:gd name="connsiteX7" fmla="*/ 1397000 w 1587500"/>
                      <a:gd name="connsiteY7" fmla="*/ 1168400 h 1676400"/>
                      <a:gd name="connsiteX8" fmla="*/ 1143000 w 1587500"/>
                      <a:gd name="connsiteY8" fmla="*/ 1498600 h 1676400"/>
                      <a:gd name="connsiteX9" fmla="*/ 457200 w 1587500"/>
                      <a:gd name="connsiteY9" fmla="*/ 1676400 h 1676400"/>
                      <a:gd name="connsiteX10" fmla="*/ 95250 w 1587500"/>
                      <a:gd name="connsiteY10" fmla="*/ 1377950 h 1676400"/>
                      <a:gd name="connsiteX11" fmla="*/ 0 w 1587500"/>
                      <a:gd name="connsiteY11" fmla="*/ 908050 h 1676400"/>
                      <a:gd name="connsiteX12" fmla="*/ 63500 w 1587500"/>
                      <a:gd name="connsiteY12" fmla="*/ 469900 h 1676400"/>
                      <a:gd name="connsiteX13" fmla="*/ 139700 w 1587500"/>
                      <a:gd name="connsiteY13" fmla="*/ 63500 h 1676400"/>
                      <a:gd name="connsiteX0" fmla="*/ 139700 w 1587500"/>
                      <a:gd name="connsiteY0" fmla="*/ 87876 h 1700776"/>
                      <a:gd name="connsiteX1" fmla="*/ 393700 w 1587500"/>
                      <a:gd name="connsiteY1" fmla="*/ 24376 h 1700776"/>
                      <a:gd name="connsiteX2" fmla="*/ 698500 w 1587500"/>
                      <a:gd name="connsiteY2" fmla="*/ 43426 h 1700776"/>
                      <a:gd name="connsiteX3" fmla="*/ 1073150 w 1587500"/>
                      <a:gd name="connsiteY3" fmla="*/ 100576 h 1700776"/>
                      <a:gd name="connsiteX4" fmla="*/ 1346200 w 1587500"/>
                      <a:gd name="connsiteY4" fmla="*/ 189476 h 1700776"/>
                      <a:gd name="connsiteX5" fmla="*/ 1581150 w 1587500"/>
                      <a:gd name="connsiteY5" fmla="*/ 392676 h 1700776"/>
                      <a:gd name="connsiteX6" fmla="*/ 1587500 w 1587500"/>
                      <a:gd name="connsiteY6" fmla="*/ 818126 h 1700776"/>
                      <a:gd name="connsiteX7" fmla="*/ 1397000 w 1587500"/>
                      <a:gd name="connsiteY7" fmla="*/ 1192776 h 1700776"/>
                      <a:gd name="connsiteX8" fmla="*/ 1143000 w 1587500"/>
                      <a:gd name="connsiteY8" fmla="*/ 1522976 h 1700776"/>
                      <a:gd name="connsiteX9" fmla="*/ 457200 w 1587500"/>
                      <a:gd name="connsiteY9" fmla="*/ 1700776 h 1700776"/>
                      <a:gd name="connsiteX10" fmla="*/ 95250 w 1587500"/>
                      <a:gd name="connsiteY10" fmla="*/ 1402326 h 1700776"/>
                      <a:gd name="connsiteX11" fmla="*/ 0 w 1587500"/>
                      <a:gd name="connsiteY11" fmla="*/ 932426 h 1700776"/>
                      <a:gd name="connsiteX12" fmla="*/ 63500 w 1587500"/>
                      <a:gd name="connsiteY12" fmla="*/ 494276 h 1700776"/>
                      <a:gd name="connsiteX13" fmla="*/ 139700 w 1587500"/>
                      <a:gd name="connsiteY13" fmla="*/ 87876 h 1700776"/>
                      <a:gd name="connsiteX0" fmla="*/ 139700 w 1587500"/>
                      <a:gd name="connsiteY0" fmla="*/ 63574 h 1676474"/>
                      <a:gd name="connsiteX1" fmla="*/ 393700 w 1587500"/>
                      <a:gd name="connsiteY1" fmla="*/ 74 h 1676474"/>
                      <a:gd name="connsiteX2" fmla="*/ 1073150 w 1587500"/>
                      <a:gd name="connsiteY2" fmla="*/ 76274 h 1676474"/>
                      <a:gd name="connsiteX3" fmla="*/ 1346200 w 1587500"/>
                      <a:gd name="connsiteY3" fmla="*/ 165174 h 1676474"/>
                      <a:gd name="connsiteX4" fmla="*/ 1581150 w 1587500"/>
                      <a:gd name="connsiteY4" fmla="*/ 368374 h 1676474"/>
                      <a:gd name="connsiteX5" fmla="*/ 1587500 w 1587500"/>
                      <a:gd name="connsiteY5" fmla="*/ 793824 h 1676474"/>
                      <a:gd name="connsiteX6" fmla="*/ 1397000 w 1587500"/>
                      <a:gd name="connsiteY6" fmla="*/ 1168474 h 1676474"/>
                      <a:gd name="connsiteX7" fmla="*/ 1143000 w 1587500"/>
                      <a:gd name="connsiteY7" fmla="*/ 1498674 h 1676474"/>
                      <a:gd name="connsiteX8" fmla="*/ 457200 w 1587500"/>
                      <a:gd name="connsiteY8" fmla="*/ 1676474 h 1676474"/>
                      <a:gd name="connsiteX9" fmla="*/ 95250 w 1587500"/>
                      <a:gd name="connsiteY9" fmla="*/ 1378024 h 1676474"/>
                      <a:gd name="connsiteX10" fmla="*/ 0 w 1587500"/>
                      <a:gd name="connsiteY10" fmla="*/ 908124 h 1676474"/>
                      <a:gd name="connsiteX11" fmla="*/ 63500 w 1587500"/>
                      <a:gd name="connsiteY11" fmla="*/ 469974 h 1676474"/>
                      <a:gd name="connsiteX12" fmla="*/ 139700 w 1587500"/>
                      <a:gd name="connsiteY12" fmla="*/ 63574 h 1676474"/>
                      <a:gd name="connsiteX0" fmla="*/ 139700 w 1587500"/>
                      <a:gd name="connsiteY0" fmla="*/ 64761 h 1677661"/>
                      <a:gd name="connsiteX1" fmla="*/ 393700 w 1587500"/>
                      <a:gd name="connsiteY1" fmla="*/ 1261 h 1677661"/>
                      <a:gd name="connsiteX2" fmla="*/ 742950 w 1587500"/>
                      <a:gd name="connsiteY2" fmla="*/ 26661 h 1677661"/>
                      <a:gd name="connsiteX3" fmla="*/ 1073150 w 1587500"/>
                      <a:gd name="connsiteY3" fmla="*/ 77461 h 1677661"/>
                      <a:gd name="connsiteX4" fmla="*/ 1346200 w 1587500"/>
                      <a:gd name="connsiteY4" fmla="*/ 166361 h 1677661"/>
                      <a:gd name="connsiteX5" fmla="*/ 1581150 w 1587500"/>
                      <a:gd name="connsiteY5" fmla="*/ 369561 h 1677661"/>
                      <a:gd name="connsiteX6" fmla="*/ 1587500 w 1587500"/>
                      <a:gd name="connsiteY6" fmla="*/ 795011 h 1677661"/>
                      <a:gd name="connsiteX7" fmla="*/ 1397000 w 1587500"/>
                      <a:gd name="connsiteY7" fmla="*/ 1169661 h 1677661"/>
                      <a:gd name="connsiteX8" fmla="*/ 1143000 w 1587500"/>
                      <a:gd name="connsiteY8" fmla="*/ 1499861 h 1677661"/>
                      <a:gd name="connsiteX9" fmla="*/ 457200 w 1587500"/>
                      <a:gd name="connsiteY9" fmla="*/ 1677661 h 1677661"/>
                      <a:gd name="connsiteX10" fmla="*/ 95250 w 1587500"/>
                      <a:gd name="connsiteY10" fmla="*/ 1379211 h 1677661"/>
                      <a:gd name="connsiteX11" fmla="*/ 0 w 1587500"/>
                      <a:gd name="connsiteY11" fmla="*/ 909311 h 1677661"/>
                      <a:gd name="connsiteX12" fmla="*/ 63500 w 1587500"/>
                      <a:gd name="connsiteY12" fmla="*/ 471161 h 1677661"/>
                      <a:gd name="connsiteX13" fmla="*/ 139700 w 1587500"/>
                      <a:gd name="connsiteY13" fmla="*/ 64761 h 1677661"/>
                      <a:gd name="connsiteX0" fmla="*/ 139700 w 1587500"/>
                      <a:gd name="connsiteY0" fmla="*/ 76575 h 1689475"/>
                      <a:gd name="connsiteX1" fmla="*/ 393700 w 1587500"/>
                      <a:gd name="connsiteY1" fmla="*/ 13075 h 1689475"/>
                      <a:gd name="connsiteX2" fmla="*/ 742950 w 1587500"/>
                      <a:gd name="connsiteY2" fmla="*/ 38475 h 1689475"/>
                      <a:gd name="connsiteX3" fmla="*/ 1073150 w 1587500"/>
                      <a:gd name="connsiteY3" fmla="*/ 89275 h 1689475"/>
                      <a:gd name="connsiteX4" fmla="*/ 1346200 w 1587500"/>
                      <a:gd name="connsiteY4" fmla="*/ 178175 h 1689475"/>
                      <a:gd name="connsiteX5" fmla="*/ 1581150 w 1587500"/>
                      <a:gd name="connsiteY5" fmla="*/ 381375 h 1689475"/>
                      <a:gd name="connsiteX6" fmla="*/ 1587500 w 1587500"/>
                      <a:gd name="connsiteY6" fmla="*/ 806825 h 1689475"/>
                      <a:gd name="connsiteX7" fmla="*/ 1397000 w 1587500"/>
                      <a:gd name="connsiteY7" fmla="*/ 1181475 h 1689475"/>
                      <a:gd name="connsiteX8" fmla="*/ 1143000 w 1587500"/>
                      <a:gd name="connsiteY8" fmla="*/ 1511675 h 1689475"/>
                      <a:gd name="connsiteX9" fmla="*/ 457200 w 1587500"/>
                      <a:gd name="connsiteY9" fmla="*/ 1689475 h 1689475"/>
                      <a:gd name="connsiteX10" fmla="*/ 95250 w 1587500"/>
                      <a:gd name="connsiteY10" fmla="*/ 1391025 h 1689475"/>
                      <a:gd name="connsiteX11" fmla="*/ 0 w 1587500"/>
                      <a:gd name="connsiteY11" fmla="*/ 921125 h 1689475"/>
                      <a:gd name="connsiteX12" fmla="*/ 63500 w 1587500"/>
                      <a:gd name="connsiteY12" fmla="*/ 482975 h 1689475"/>
                      <a:gd name="connsiteX13" fmla="*/ 139700 w 1587500"/>
                      <a:gd name="connsiteY13" fmla="*/ 76575 h 1689475"/>
                      <a:gd name="connsiteX0" fmla="*/ 139700 w 1587500"/>
                      <a:gd name="connsiteY0" fmla="*/ 108204 h 1721104"/>
                      <a:gd name="connsiteX1" fmla="*/ 393700 w 1587500"/>
                      <a:gd name="connsiteY1" fmla="*/ 44704 h 1721104"/>
                      <a:gd name="connsiteX2" fmla="*/ 742950 w 1587500"/>
                      <a:gd name="connsiteY2" fmla="*/ 70104 h 1721104"/>
                      <a:gd name="connsiteX3" fmla="*/ 1073150 w 1587500"/>
                      <a:gd name="connsiteY3" fmla="*/ 120904 h 1721104"/>
                      <a:gd name="connsiteX4" fmla="*/ 1346200 w 1587500"/>
                      <a:gd name="connsiteY4" fmla="*/ 209804 h 1721104"/>
                      <a:gd name="connsiteX5" fmla="*/ 1581150 w 1587500"/>
                      <a:gd name="connsiteY5" fmla="*/ 413004 h 1721104"/>
                      <a:gd name="connsiteX6" fmla="*/ 1587500 w 1587500"/>
                      <a:gd name="connsiteY6" fmla="*/ 838454 h 1721104"/>
                      <a:gd name="connsiteX7" fmla="*/ 1397000 w 1587500"/>
                      <a:gd name="connsiteY7" fmla="*/ 1213104 h 1721104"/>
                      <a:gd name="connsiteX8" fmla="*/ 1143000 w 1587500"/>
                      <a:gd name="connsiteY8" fmla="*/ 1543304 h 1721104"/>
                      <a:gd name="connsiteX9" fmla="*/ 457200 w 1587500"/>
                      <a:gd name="connsiteY9" fmla="*/ 1721104 h 1721104"/>
                      <a:gd name="connsiteX10" fmla="*/ 95250 w 1587500"/>
                      <a:gd name="connsiteY10" fmla="*/ 1422654 h 1721104"/>
                      <a:gd name="connsiteX11" fmla="*/ 0 w 1587500"/>
                      <a:gd name="connsiteY11" fmla="*/ 952754 h 1721104"/>
                      <a:gd name="connsiteX12" fmla="*/ 63500 w 1587500"/>
                      <a:gd name="connsiteY12" fmla="*/ 514604 h 1721104"/>
                      <a:gd name="connsiteX13" fmla="*/ 139700 w 1587500"/>
                      <a:gd name="connsiteY13" fmla="*/ 108204 h 1721104"/>
                      <a:gd name="connsiteX0" fmla="*/ 139700 w 1587500"/>
                      <a:gd name="connsiteY0" fmla="*/ 108204 h 1721104"/>
                      <a:gd name="connsiteX1" fmla="*/ 393700 w 1587500"/>
                      <a:gd name="connsiteY1" fmla="*/ 44704 h 1721104"/>
                      <a:gd name="connsiteX2" fmla="*/ 742950 w 1587500"/>
                      <a:gd name="connsiteY2" fmla="*/ 70104 h 1721104"/>
                      <a:gd name="connsiteX3" fmla="*/ 1073150 w 1587500"/>
                      <a:gd name="connsiteY3" fmla="*/ 120904 h 1721104"/>
                      <a:gd name="connsiteX4" fmla="*/ 1346200 w 1587500"/>
                      <a:gd name="connsiteY4" fmla="*/ 209804 h 1721104"/>
                      <a:gd name="connsiteX5" fmla="*/ 1581150 w 1587500"/>
                      <a:gd name="connsiteY5" fmla="*/ 413004 h 1721104"/>
                      <a:gd name="connsiteX6" fmla="*/ 1587500 w 1587500"/>
                      <a:gd name="connsiteY6" fmla="*/ 838454 h 1721104"/>
                      <a:gd name="connsiteX7" fmla="*/ 1397000 w 1587500"/>
                      <a:gd name="connsiteY7" fmla="*/ 1213104 h 1721104"/>
                      <a:gd name="connsiteX8" fmla="*/ 1143000 w 1587500"/>
                      <a:gd name="connsiteY8" fmla="*/ 1543304 h 1721104"/>
                      <a:gd name="connsiteX9" fmla="*/ 457200 w 1587500"/>
                      <a:gd name="connsiteY9" fmla="*/ 1721104 h 1721104"/>
                      <a:gd name="connsiteX10" fmla="*/ 95250 w 1587500"/>
                      <a:gd name="connsiteY10" fmla="*/ 1422654 h 1721104"/>
                      <a:gd name="connsiteX11" fmla="*/ 0 w 1587500"/>
                      <a:gd name="connsiteY11" fmla="*/ 952754 h 1721104"/>
                      <a:gd name="connsiteX12" fmla="*/ 63500 w 1587500"/>
                      <a:gd name="connsiteY12" fmla="*/ 514604 h 1721104"/>
                      <a:gd name="connsiteX13" fmla="*/ 139700 w 1587500"/>
                      <a:gd name="connsiteY13" fmla="*/ 108204 h 1721104"/>
                      <a:gd name="connsiteX0" fmla="*/ 139700 w 1587500"/>
                      <a:gd name="connsiteY0" fmla="*/ 108204 h 1721104"/>
                      <a:gd name="connsiteX1" fmla="*/ 393700 w 1587500"/>
                      <a:gd name="connsiteY1" fmla="*/ 44704 h 1721104"/>
                      <a:gd name="connsiteX2" fmla="*/ 742950 w 1587500"/>
                      <a:gd name="connsiteY2" fmla="*/ 70104 h 1721104"/>
                      <a:gd name="connsiteX3" fmla="*/ 1073150 w 1587500"/>
                      <a:gd name="connsiteY3" fmla="*/ 120904 h 1721104"/>
                      <a:gd name="connsiteX4" fmla="*/ 1346200 w 1587500"/>
                      <a:gd name="connsiteY4" fmla="*/ 209804 h 1721104"/>
                      <a:gd name="connsiteX5" fmla="*/ 1581150 w 1587500"/>
                      <a:gd name="connsiteY5" fmla="*/ 413004 h 1721104"/>
                      <a:gd name="connsiteX6" fmla="*/ 1587500 w 1587500"/>
                      <a:gd name="connsiteY6" fmla="*/ 838454 h 1721104"/>
                      <a:gd name="connsiteX7" fmla="*/ 1397000 w 1587500"/>
                      <a:gd name="connsiteY7" fmla="*/ 1213104 h 1721104"/>
                      <a:gd name="connsiteX8" fmla="*/ 1143000 w 1587500"/>
                      <a:gd name="connsiteY8" fmla="*/ 1543304 h 1721104"/>
                      <a:gd name="connsiteX9" fmla="*/ 457200 w 1587500"/>
                      <a:gd name="connsiteY9" fmla="*/ 1721104 h 1721104"/>
                      <a:gd name="connsiteX10" fmla="*/ 95250 w 1587500"/>
                      <a:gd name="connsiteY10" fmla="*/ 1422654 h 1721104"/>
                      <a:gd name="connsiteX11" fmla="*/ 0 w 1587500"/>
                      <a:gd name="connsiteY11" fmla="*/ 952754 h 1721104"/>
                      <a:gd name="connsiteX12" fmla="*/ 63500 w 1587500"/>
                      <a:gd name="connsiteY12" fmla="*/ 514604 h 1721104"/>
                      <a:gd name="connsiteX13" fmla="*/ 139700 w 1587500"/>
                      <a:gd name="connsiteY13" fmla="*/ 108204 h 1721104"/>
                      <a:gd name="connsiteX0" fmla="*/ 139700 w 1587500"/>
                      <a:gd name="connsiteY0" fmla="*/ 108204 h 1721104"/>
                      <a:gd name="connsiteX1" fmla="*/ 393700 w 1587500"/>
                      <a:gd name="connsiteY1" fmla="*/ 44704 h 1721104"/>
                      <a:gd name="connsiteX2" fmla="*/ 742950 w 1587500"/>
                      <a:gd name="connsiteY2" fmla="*/ 70104 h 1721104"/>
                      <a:gd name="connsiteX3" fmla="*/ 1073150 w 1587500"/>
                      <a:gd name="connsiteY3" fmla="*/ 120904 h 1721104"/>
                      <a:gd name="connsiteX4" fmla="*/ 1346200 w 1587500"/>
                      <a:gd name="connsiteY4" fmla="*/ 209804 h 1721104"/>
                      <a:gd name="connsiteX5" fmla="*/ 1581150 w 1587500"/>
                      <a:gd name="connsiteY5" fmla="*/ 413004 h 1721104"/>
                      <a:gd name="connsiteX6" fmla="*/ 1587500 w 1587500"/>
                      <a:gd name="connsiteY6" fmla="*/ 838454 h 1721104"/>
                      <a:gd name="connsiteX7" fmla="*/ 1397000 w 1587500"/>
                      <a:gd name="connsiteY7" fmla="*/ 1213104 h 1721104"/>
                      <a:gd name="connsiteX8" fmla="*/ 1143000 w 1587500"/>
                      <a:gd name="connsiteY8" fmla="*/ 1543304 h 1721104"/>
                      <a:gd name="connsiteX9" fmla="*/ 457200 w 1587500"/>
                      <a:gd name="connsiteY9" fmla="*/ 1721104 h 1721104"/>
                      <a:gd name="connsiteX10" fmla="*/ 95250 w 1587500"/>
                      <a:gd name="connsiteY10" fmla="*/ 1422654 h 1721104"/>
                      <a:gd name="connsiteX11" fmla="*/ 0 w 1587500"/>
                      <a:gd name="connsiteY11" fmla="*/ 952754 h 1721104"/>
                      <a:gd name="connsiteX12" fmla="*/ 63500 w 1587500"/>
                      <a:gd name="connsiteY12" fmla="*/ 514604 h 1721104"/>
                      <a:gd name="connsiteX13" fmla="*/ 139700 w 1587500"/>
                      <a:gd name="connsiteY13" fmla="*/ 108204 h 1721104"/>
                      <a:gd name="connsiteX0" fmla="*/ 139700 w 1587500"/>
                      <a:gd name="connsiteY0" fmla="*/ 108204 h 1721104"/>
                      <a:gd name="connsiteX1" fmla="*/ 393700 w 1587500"/>
                      <a:gd name="connsiteY1" fmla="*/ 44704 h 1721104"/>
                      <a:gd name="connsiteX2" fmla="*/ 742950 w 1587500"/>
                      <a:gd name="connsiteY2" fmla="*/ 70104 h 1721104"/>
                      <a:gd name="connsiteX3" fmla="*/ 1073150 w 1587500"/>
                      <a:gd name="connsiteY3" fmla="*/ 120904 h 1721104"/>
                      <a:gd name="connsiteX4" fmla="*/ 1346200 w 1587500"/>
                      <a:gd name="connsiteY4" fmla="*/ 209804 h 1721104"/>
                      <a:gd name="connsiteX5" fmla="*/ 1581150 w 1587500"/>
                      <a:gd name="connsiteY5" fmla="*/ 413004 h 1721104"/>
                      <a:gd name="connsiteX6" fmla="*/ 1587500 w 1587500"/>
                      <a:gd name="connsiteY6" fmla="*/ 838454 h 1721104"/>
                      <a:gd name="connsiteX7" fmla="*/ 1397000 w 1587500"/>
                      <a:gd name="connsiteY7" fmla="*/ 1213104 h 1721104"/>
                      <a:gd name="connsiteX8" fmla="*/ 1143000 w 1587500"/>
                      <a:gd name="connsiteY8" fmla="*/ 1543304 h 1721104"/>
                      <a:gd name="connsiteX9" fmla="*/ 457200 w 1587500"/>
                      <a:gd name="connsiteY9" fmla="*/ 1721104 h 1721104"/>
                      <a:gd name="connsiteX10" fmla="*/ 95250 w 1587500"/>
                      <a:gd name="connsiteY10" fmla="*/ 1422654 h 1721104"/>
                      <a:gd name="connsiteX11" fmla="*/ 0 w 1587500"/>
                      <a:gd name="connsiteY11" fmla="*/ 952754 h 1721104"/>
                      <a:gd name="connsiteX12" fmla="*/ 63500 w 1587500"/>
                      <a:gd name="connsiteY12" fmla="*/ 514604 h 1721104"/>
                      <a:gd name="connsiteX13" fmla="*/ 139700 w 1587500"/>
                      <a:gd name="connsiteY13" fmla="*/ 108204 h 1721104"/>
                      <a:gd name="connsiteX0" fmla="*/ 139700 w 1593852"/>
                      <a:gd name="connsiteY0" fmla="*/ 108204 h 1721104"/>
                      <a:gd name="connsiteX1" fmla="*/ 393700 w 1593852"/>
                      <a:gd name="connsiteY1" fmla="*/ 44704 h 1721104"/>
                      <a:gd name="connsiteX2" fmla="*/ 742950 w 1593852"/>
                      <a:gd name="connsiteY2" fmla="*/ 70104 h 1721104"/>
                      <a:gd name="connsiteX3" fmla="*/ 1073150 w 1593852"/>
                      <a:gd name="connsiteY3" fmla="*/ 120904 h 1721104"/>
                      <a:gd name="connsiteX4" fmla="*/ 1346200 w 1593852"/>
                      <a:gd name="connsiteY4" fmla="*/ 209804 h 1721104"/>
                      <a:gd name="connsiteX5" fmla="*/ 1581150 w 1593852"/>
                      <a:gd name="connsiteY5" fmla="*/ 413004 h 1721104"/>
                      <a:gd name="connsiteX6" fmla="*/ 1587500 w 1593852"/>
                      <a:gd name="connsiteY6" fmla="*/ 838454 h 1721104"/>
                      <a:gd name="connsiteX7" fmla="*/ 1397000 w 1593852"/>
                      <a:gd name="connsiteY7" fmla="*/ 1213104 h 1721104"/>
                      <a:gd name="connsiteX8" fmla="*/ 1143000 w 1593852"/>
                      <a:gd name="connsiteY8" fmla="*/ 1543304 h 1721104"/>
                      <a:gd name="connsiteX9" fmla="*/ 457200 w 1593852"/>
                      <a:gd name="connsiteY9" fmla="*/ 1721104 h 1721104"/>
                      <a:gd name="connsiteX10" fmla="*/ 95250 w 1593852"/>
                      <a:gd name="connsiteY10" fmla="*/ 1422654 h 1721104"/>
                      <a:gd name="connsiteX11" fmla="*/ 0 w 1593852"/>
                      <a:gd name="connsiteY11" fmla="*/ 952754 h 1721104"/>
                      <a:gd name="connsiteX12" fmla="*/ 63500 w 1593852"/>
                      <a:gd name="connsiteY12" fmla="*/ 514604 h 1721104"/>
                      <a:gd name="connsiteX13" fmla="*/ 139700 w 1593852"/>
                      <a:gd name="connsiteY13" fmla="*/ 108204 h 1721104"/>
                      <a:gd name="connsiteX0" fmla="*/ 139700 w 1587500"/>
                      <a:gd name="connsiteY0" fmla="*/ 108204 h 1721104"/>
                      <a:gd name="connsiteX1" fmla="*/ 393700 w 1587500"/>
                      <a:gd name="connsiteY1" fmla="*/ 44704 h 1721104"/>
                      <a:gd name="connsiteX2" fmla="*/ 742950 w 1587500"/>
                      <a:gd name="connsiteY2" fmla="*/ 70104 h 1721104"/>
                      <a:gd name="connsiteX3" fmla="*/ 1073150 w 1587500"/>
                      <a:gd name="connsiteY3" fmla="*/ 120904 h 1721104"/>
                      <a:gd name="connsiteX4" fmla="*/ 1346200 w 1587500"/>
                      <a:gd name="connsiteY4" fmla="*/ 209804 h 1721104"/>
                      <a:gd name="connsiteX5" fmla="*/ 1581150 w 1587500"/>
                      <a:gd name="connsiteY5" fmla="*/ 413004 h 1721104"/>
                      <a:gd name="connsiteX6" fmla="*/ 1587500 w 1587500"/>
                      <a:gd name="connsiteY6" fmla="*/ 838454 h 1721104"/>
                      <a:gd name="connsiteX7" fmla="*/ 1397000 w 1587500"/>
                      <a:gd name="connsiteY7" fmla="*/ 1213104 h 1721104"/>
                      <a:gd name="connsiteX8" fmla="*/ 1143000 w 1587500"/>
                      <a:gd name="connsiteY8" fmla="*/ 1543304 h 1721104"/>
                      <a:gd name="connsiteX9" fmla="*/ 457200 w 1587500"/>
                      <a:gd name="connsiteY9" fmla="*/ 1721104 h 1721104"/>
                      <a:gd name="connsiteX10" fmla="*/ 95250 w 1587500"/>
                      <a:gd name="connsiteY10" fmla="*/ 1422654 h 1721104"/>
                      <a:gd name="connsiteX11" fmla="*/ 0 w 1587500"/>
                      <a:gd name="connsiteY11" fmla="*/ 952754 h 1721104"/>
                      <a:gd name="connsiteX12" fmla="*/ 63500 w 1587500"/>
                      <a:gd name="connsiteY12" fmla="*/ 514604 h 1721104"/>
                      <a:gd name="connsiteX13" fmla="*/ 139700 w 1587500"/>
                      <a:gd name="connsiteY13" fmla="*/ 108204 h 1721104"/>
                      <a:gd name="connsiteX0" fmla="*/ 139700 w 1673594"/>
                      <a:gd name="connsiteY0" fmla="*/ 108204 h 1721104"/>
                      <a:gd name="connsiteX1" fmla="*/ 393700 w 1673594"/>
                      <a:gd name="connsiteY1" fmla="*/ 44704 h 1721104"/>
                      <a:gd name="connsiteX2" fmla="*/ 742950 w 1673594"/>
                      <a:gd name="connsiteY2" fmla="*/ 70104 h 1721104"/>
                      <a:gd name="connsiteX3" fmla="*/ 1073150 w 1673594"/>
                      <a:gd name="connsiteY3" fmla="*/ 120904 h 1721104"/>
                      <a:gd name="connsiteX4" fmla="*/ 1346200 w 1673594"/>
                      <a:gd name="connsiteY4" fmla="*/ 209804 h 1721104"/>
                      <a:gd name="connsiteX5" fmla="*/ 1581150 w 1673594"/>
                      <a:gd name="connsiteY5" fmla="*/ 413004 h 1721104"/>
                      <a:gd name="connsiteX6" fmla="*/ 1587500 w 1673594"/>
                      <a:gd name="connsiteY6" fmla="*/ 838454 h 1721104"/>
                      <a:gd name="connsiteX7" fmla="*/ 1397000 w 1673594"/>
                      <a:gd name="connsiteY7" fmla="*/ 1213104 h 1721104"/>
                      <a:gd name="connsiteX8" fmla="*/ 1143000 w 1673594"/>
                      <a:gd name="connsiteY8" fmla="*/ 1543304 h 1721104"/>
                      <a:gd name="connsiteX9" fmla="*/ 457200 w 1673594"/>
                      <a:gd name="connsiteY9" fmla="*/ 1721104 h 1721104"/>
                      <a:gd name="connsiteX10" fmla="*/ 95250 w 1673594"/>
                      <a:gd name="connsiteY10" fmla="*/ 1422654 h 1721104"/>
                      <a:gd name="connsiteX11" fmla="*/ 0 w 1673594"/>
                      <a:gd name="connsiteY11" fmla="*/ 952754 h 1721104"/>
                      <a:gd name="connsiteX12" fmla="*/ 63500 w 1673594"/>
                      <a:gd name="connsiteY12" fmla="*/ 514604 h 1721104"/>
                      <a:gd name="connsiteX13" fmla="*/ 139700 w 1673594"/>
                      <a:gd name="connsiteY13" fmla="*/ 108204 h 1721104"/>
                      <a:gd name="connsiteX0" fmla="*/ 139700 w 1699186"/>
                      <a:gd name="connsiteY0" fmla="*/ 108204 h 1721104"/>
                      <a:gd name="connsiteX1" fmla="*/ 393700 w 1699186"/>
                      <a:gd name="connsiteY1" fmla="*/ 44704 h 1721104"/>
                      <a:gd name="connsiteX2" fmla="*/ 742950 w 1699186"/>
                      <a:gd name="connsiteY2" fmla="*/ 70104 h 1721104"/>
                      <a:gd name="connsiteX3" fmla="*/ 1073150 w 1699186"/>
                      <a:gd name="connsiteY3" fmla="*/ 120904 h 1721104"/>
                      <a:gd name="connsiteX4" fmla="*/ 1346200 w 1699186"/>
                      <a:gd name="connsiteY4" fmla="*/ 209804 h 1721104"/>
                      <a:gd name="connsiteX5" fmla="*/ 1581150 w 1699186"/>
                      <a:gd name="connsiteY5" fmla="*/ 413004 h 1721104"/>
                      <a:gd name="connsiteX6" fmla="*/ 1587500 w 1699186"/>
                      <a:gd name="connsiteY6" fmla="*/ 838454 h 1721104"/>
                      <a:gd name="connsiteX7" fmla="*/ 1397000 w 1699186"/>
                      <a:gd name="connsiteY7" fmla="*/ 1213104 h 1721104"/>
                      <a:gd name="connsiteX8" fmla="*/ 1143000 w 1699186"/>
                      <a:gd name="connsiteY8" fmla="*/ 1543304 h 1721104"/>
                      <a:gd name="connsiteX9" fmla="*/ 457200 w 1699186"/>
                      <a:gd name="connsiteY9" fmla="*/ 1721104 h 1721104"/>
                      <a:gd name="connsiteX10" fmla="*/ 95250 w 1699186"/>
                      <a:gd name="connsiteY10" fmla="*/ 1422654 h 1721104"/>
                      <a:gd name="connsiteX11" fmla="*/ 0 w 1699186"/>
                      <a:gd name="connsiteY11" fmla="*/ 952754 h 1721104"/>
                      <a:gd name="connsiteX12" fmla="*/ 63500 w 1699186"/>
                      <a:gd name="connsiteY12" fmla="*/ 514604 h 1721104"/>
                      <a:gd name="connsiteX13" fmla="*/ 139700 w 1699186"/>
                      <a:gd name="connsiteY13" fmla="*/ 108204 h 1721104"/>
                      <a:gd name="connsiteX0" fmla="*/ 139700 w 1674988"/>
                      <a:gd name="connsiteY0" fmla="*/ 108204 h 1721104"/>
                      <a:gd name="connsiteX1" fmla="*/ 393700 w 1674988"/>
                      <a:gd name="connsiteY1" fmla="*/ 44704 h 1721104"/>
                      <a:gd name="connsiteX2" fmla="*/ 742950 w 1674988"/>
                      <a:gd name="connsiteY2" fmla="*/ 70104 h 1721104"/>
                      <a:gd name="connsiteX3" fmla="*/ 1073150 w 1674988"/>
                      <a:gd name="connsiteY3" fmla="*/ 120904 h 1721104"/>
                      <a:gd name="connsiteX4" fmla="*/ 1346200 w 1674988"/>
                      <a:gd name="connsiteY4" fmla="*/ 209804 h 1721104"/>
                      <a:gd name="connsiteX5" fmla="*/ 1581150 w 1674988"/>
                      <a:gd name="connsiteY5" fmla="*/ 413004 h 1721104"/>
                      <a:gd name="connsiteX6" fmla="*/ 1511300 w 1674988"/>
                      <a:gd name="connsiteY6" fmla="*/ 743204 h 1721104"/>
                      <a:gd name="connsiteX7" fmla="*/ 1397000 w 1674988"/>
                      <a:gd name="connsiteY7" fmla="*/ 1213104 h 1721104"/>
                      <a:gd name="connsiteX8" fmla="*/ 1143000 w 1674988"/>
                      <a:gd name="connsiteY8" fmla="*/ 1543304 h 1721104"/>
                      <a:gd name="connsiteX9" fmla="*/ 457200 w 1674988"/>
                      <a:gd name="connsiteY9" fmla="*/ 1721104 h 1721104"/>
                      <a:gd name="connsiteX10" fmla="*/ 95250 w 1674988"/>
                      <a:gd name="connsiteY10" fmla="*/ 1422654 h 1721104"/>
                      <a:gd name="connsiteX11" fmla="*/ 0 w 1674988"/>
                      <a:gd name="connsiteY11" fmla="*/ 952754 h 1721104"/>
                      <a:gd name="connsiteX12" fmla="*/ 63500 w 1674988"/>
                      <a:gd name="connsiteY12" fmla="*/ 514604 h 1721104"/>
                      <a:gd name="connsiteX13" fmla="*/ 139700 w 1674988"/>
                      <a:gd name="connsiteY13" fmla="*/ 108204 h 1721104"/>
                      <a:gd name="connsiteX0" fmla="*/ 139700 w 1677870"/>
                      <a:gd name="connsiteY0" fmla="*/ 108204 h 1721104"/>
                      <a:gd name="connsiteX1" fmla="*/ 393700 w 1677870"/>
                      <a:gd name="connsiteY1" fmla="*/ 44704 h 1721104"/>
                      <a:gd name="connsiteX2" fmla="*/ 742950 w 1677870"/>
                      <a:gd name="connsiteY2" fmla="*/ 70104 h 1721104"/>
                      <a:gd name="connsiteX3" fmla="*/ 1073150 w 1677870"/>
                      <a:gd name="connsiteY3" fmla="*/ 120904 h 1721104"/>
                      <a:gd name="connsiteX4" fmla="*/ 1346200 w 1677870"/>
                      <a:gd name="connsiteY4" fmla="*/ 209804 h 1721104"/>
                      <a:gd name="connsiteX5" fmla="*/ 1581150 w 1677870"/>
                      <a:gd name="connsiteY5" fmla="*/ 413004 h 1721104"/>
                      <a:gd name="connsiteX6" fmla="*/ 1511300 w 1677870"/>
                      <a:gd name="connsiteY6" fmla="*/ 743204 h 1721104"/>
                      <a:gd name="connsiteX7" fmla="*/ 1397000 w 1677870"/>
                      <a:gd name="connsiteY7" fmla="*/ 1213104 h 1721104"/>
                      <a:gd name="connsiteX8" fmla="*/ 1143000 w 1677870"/>
                      <a:gd name="connsiteY8" fmla="*/ 1543304 h 1721104"/>
                      <a:gd name="connsiteX9" fmla="*/ 457200 w 1677870"/>
                      <a:gd name="connsiteY9" fmla="*/ 1721104 h 1721104"/>
                      <a:gd name="connsiteX10" fmla="*/ 95250 w 1677870"/>
                      <a:gd name="connsiteY10" fmla="*/ 1422654 h 1721104"/>
                      <a:gd name="connsiteX11" fmla="*/ 0 w 1677870"/>
                      <a:gd name="connsiteY11" fmla="*/ 952754 h 1721104"/>
                      <a:gd name="connsiteX12" fmla="*/ 63500 w 1677870"/>
                      <a:gd name="connsiteY12" fmla="*/ 514604 h 1721104"/>
                      <a:gd name="connsiteX13" fmla="*/ 139700 w 1677870"/>
                      <a:gd name="connsiteY13" fmla="*/ 108204 h 1721104"/>
                      <a:gd name="connsiteX0" fmla="*/ 139700 w 1664254"/>
                      <a:gd name="connsiteY0" fmla="*/ 108204 h 1721104"/>
                      <a:gd name="connsiteX1" fmla="*/ 393700 w 1664254"/>
                      <a:gd name="connsiteY1" fmla="*/ 44704 h 1721104"/>
                      <a:gd name="connsiteX2" fmla="*/ 742950 w 1664254"/>
                      <a:gd name="connsiteY2" fmla="*/ 70104 h 1721104"/>
                      <a:gd name="connsiteX3" fmla="*/ 1073150 w 1664254"/>
                      <a:gd name="connsiteY3" fmla="*/ 120904 h 1721104"/>
                      <a:gd name="connsiteX4" fmla="*/ 1346200 w 1664254"/>
                      <a:gd name="connsiteY4" fmla="*/ 209804 h 1721104"/>
                      <a:gd name="connsiteX5" fmla="*/ 1562100 w 1664254"/>
                      <a:gd name="connsiteY5" fmla="*/ 444754 h 1721104"/>
                      <a:gd name="connsiteX6" fmla="*/ 1511300 w 1664254"/>
                      <a:gd name="connsiteY6" fmla="*/ 743204 h 1721104"/>
                      <a:gd name="connsiteX7" fmla="*/ 1397000 w 1664254"/>
                      <a:gd name="connsiteY7" fmla="*/ 1213104 h 1721104"/>
                      <a:gd name="connsiteX8" fmla="*/ 1143000 w 1664254"/>
                      <a:gd name="connsiteY8" fmla="*/ 1543304 h 1721104"/>
                      <a:gd name="connsiteX9" fmla="*/ 457200 w 1664254"/>
                      <a:gd name="connsiteY9" fmla="*/ 1721104 h 1721104"/>
                      <a:gd name="connsiteX10" fmla="*/ 95250 w 1664254"/>
                      <a:gd name="connsiteY10" fmla="*/ 1422654 h 1721104"/>
                      <a:gd name="connsiteX11" fmla="*/ 0 w 1664254"/>
                      <a:gd name="connsiteY11" fmla="*/ 952754 h 1721104"/>
                      <a:gd name="connsiteX12" fmla="*/ 63500 w 1664254"/>
                      <a:gd name="connsiteY12" fmla="*/ 514604 h 1721104"/>
                      <a:gd name="connsiteX13" fmla="*/ 139700 w 1664254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397000 w 1633463"/>
                      <a:gd name="connsiteY7" fmla="*/ 1213104 h 1721104"/>
                      <a:gd name="connsiteX8" fmla="*/ 1143000 w 1633463"/>
                      <a:gd name="connsiteY8" fmla="*/ 15433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397000 w 1633463"/>
                      <a:gd name="connsiteY7" fmla="*/ 1213104 h 1721104"/>
                      <a:gd name="connsiteX8" fmla="*/ 1143000 w 1633463"/>
                      <a:gd name="connsiteY8" fmla="*/ 15433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397000 w 1633463"/>
                      <a:gd name="connsiteY7" fmla="*/ 1213104 h 1721104"/>
                      <a:gd name="connsiteX8" fmla="*/ 1143000 w 1633463"/>
                      <a:gd name="connsiteY8" fmla="*/ 15433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435100 w 1633463"/>
                      <a:gd name="connsiteY7" fmla="*/ 984504 h 1721104"/>
                      <a:gd name="connsiteX8" fmla="*/ 1143000 w 1633463"/>
                      <a:gd name="connsiteY8" fmla="*/ 15433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435100 w 1633463"/>
                      <a:gd name="connsiteY7" fmla="*/ 984504 h 1721104"/>
                      <a:gd name="connsiteX8" fmla="*/ 1143000 w 1633463"/>
                      <a:gd name="connsiteY8" fmla="*/ 15433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435100 w 1633463"/>
                      <a:gd name="connsiteY7" fmla="*/ 984504 h 1721104"/>
                      <a:gd name="connsiteX8" fmla="*/ 1143000 w 1633463"/>
                      <a:gd name="connsiteY8" fmla="*/ 15433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435100 w 1633463"/>
                      <a:gd name="connsiteY7" fmla="*/ 984504 h 1721104"/>
                      <a:gd name="connsiteX8" fmla="*/ 1200150 w 1633463"/>
                      <a:gd name="connsiteY8" fmla="*/ 12385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435100 w 1633463"/>
                      <a:gd name="connsiteY7" fmla="*/ 984504 h 1721104"/>
                      <a:gd name="connsiteX8" fmla="*/ 1200150 w 1633463"/>
                      <a:gd name="connsiteY8" fmla="*/ 12385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390650 w 1633463"/>
                      <a:gd name="connsiteY7" fmla="*/ 1035304 h 1721104"/>
                      <a:gd name="connsiteX8" fmla="*/ 1200150 w 1633463"/>
                      <a:gd name="connsiteY8" fmla="*/ 12385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422654"/>
                      <a:gd name="connsiteX1" fmla="*/ 393700 w 1633463"/>
                      <a:gd name="connsiteY1" fmla="*/ 44704 h 1422654"/>
                      <a:gd name="connsiteX2" fmla="*/ 742950 w 1633463"/>
                      <a:gd name="connsiteY2" fmla="*/ 70104 h 1422654"/>
                      <a:gd name="connsiteX3" fmla="*/ 1073150 w 1633463"/>
                      <a:gd name="connsiteY3" fmla="*/ 120904 h 1422654"/>
                      <a:gd name="connsiteX4" fmla="*/ 1346200 w 1633463"/>
                      <a:gd name="connsiteY4" fmla="*/ 209804 h 1422654"/>
                      <a:gd name="connsiteX5" fmla="*/ 1562100 w 1633463"/>
                      <a:gd name="connsiteY5" fmla="*/ 444754 h 1422654"/>
                      <a:gd name="connsiteX6" fmla="*/ 1511300 w 1633463"/>
                      <a:gd name="connsiteY6" fmla="*/ 743204 h 1422654"/>
                      <a:gd name="connsiteX7" fmla="*/ 1390650 w 1633463"/>
                      <a:gd name="connsiteY7" fmla="*/ 1035304 h 1422654"/>
                      <a:gd name="connsiteX8" fmla="*/ 1200150 w 1633463"/>
                      <a:gd name="connsiteY8" fmla="*/ 1238504 h 1422654"/>
                      <a:gd name="connsiteX9" fmla="*/ 844550 w 1633463"/>
                      <a:gd name="connsiteY9" fmla="*/ 1238504 h 1422654"/>
                      <a:gd name="connsiteX10" fmla="*/ 95250 w 1633463"/>
                      <a:gd name="connsiteY10" fmla="*/ 1422654 h 1422654"/>
                      <a:gd name="connsiteX11" fmla="*/ 0 w 1633463"/>
                      <a:gd name="connsiteY11" fmla="*/ 952754 h 1422654"/>
                      <a:gd name="connsiteX12" fmla="*/ 63500 w 1633463"/>
                      <a:gd name="connsiteY12" fmla="*/ 514604 h 1422654"/>
                      <a:gd name="connsiteX13" fmla="*/ 139700 w 1633463"/>
                      <a:gd name="connsiteY13" fmla="*/ 108204 h 1422654"/>
                      <a:gd name="connsiteX0" fmla="*/ 139700 w 1633463"/>
                      <a:gd name="connsiteY0" fmla="*/ 108204 h 1422654"/>
                      <a:gd name="connsiteX1" fmla="*/ 393700 w 1633463"/>
                      <a:gd name="connsiteY1" fmla="*/ 44704 h 1422654"/>
                      <a:gd name="connsiteX2" fmla="*/ 742950 w 1633463"/>
                      <a:gd name="connsiteY2" fmla="*/ 70104 h 1422654"/>
                      <a:gd name="connsiteX3" fmla="*/ 1073150 w 1633463"/>
                      <a:gd name="connsiteY3" fmla="*/ 120904 h 1422654"/>
                      <a:gd name="connsiteX4" fmla="*/ 1346200 w 1633463"/>
                      <a:gd name="connsiteY4" fmla="*/ 209804 h 1422654"/>
                      <a:gd name="connsiteX5" fmla="*/ 1562100 w 1633463"/>
                      <a:gd name="connsiteY5" fmla="*/ 444754 h 1422654"/>
                      <a:gd name="connsiteX6" fmla="*/ 1511300 w 1633463"/>
                      <a:gd name="connsiteY6" fmla="*/ 743204 h 1422654"/>
                      <a:gd name="connsiteX7" fmla="*/ 1390650 w 1633463"/>
                      <a:gd name="connsiteY7" fmla="*/ 1035304 h 1422654"/>
                      <a:gd name="connsiteX8" fmla="*/ 1200150 w 1633463"/>
                      <a:gd name="connsiteY8" fmla="*/ 1238504 h 1422654"/>
                      <a:gd name="connsiteX9" fmla="*/ 844550 w 1633463"/>
                      <a:gd name="connsiteY9" fmla="*/ 1238504 h 1422654"/>
                      <a:gd name="connsiteX10" fmla="*/ 95250 w 1633463"/>
                      <a:gd name="connsiteY10" fmla="*/ 1422654 h 1422654"/>
                      <a:gd name="connsiteX11" fmla="*/ 0 w 1633463"/>
                      <a:gd name="connsiteY11" fmla="*/ 952754 h 1422654"/>
                      <a:gd name="connsiteX12" fmla="*/ 63500 w 1633463"/>
                      <a:gd name="connsiteY12" fmla="*/ 514604 h 1422654"/>
                      <a:gd name="connsiteX13" fmla="*/ 139700 w 1633463"/>
                      <a:gd name="connsiteY13" fmla="*/ 108204 h 1422654"/>
                      <a:gd name="connsiteX0" fmla="*/ 139700 w 1633463"/>
                      <a:gd name="connsiteY0" fmla="*/ 108204 h 1422654"/>
                      <a:gd name="connsiteX1" fmla="*/ 393700 w 1633463"/>
                      <a:gd name="connsiteY1" fmla="*/ 44704 h 1422654"/>
                      <a:gd name="connsiteX2" fmla="*/ 742950 w 1633463"/>
                      <a:gd name="connsiteY2" fmla="*/ 70104 h 1422654"/>
                      <a:gd name="connsiteX3" fmla="*/ 1073150 w 1633463"/>
                      <a:gd name="connsiteY3" fmla="*/ 120904 h 1422654"/>
                      <a:gd name="connsiteX4" fmla="*/ 1346200 w 1633463"/>
                      <a:gd name="connsiteY4" fmla="*/ 209804 h 1422654"/>
                      <a:gd name="connsiteX5" fmla="*/ 1562100 w 1633463"/>
                      <a:gd name="connsiteY5" fmla="*/ 444754 h 1422654"/>
                      <a:gd name="connsiteX6" fmla="*/ 1511300 w 1633463"/>
                      <a:gd name="connsiteY6" fmla="*/ 743204 h 1422654"/>
                      <a:gd name="connsiteX7" fmla="*/ 1390650 w 1633463"/>
                      <a:gd name="connsiteY7" fmla="*/ 1035304 h 1422654"/>
                      <a:gd name="connsiteX8" fmla="*/ 1200150 w 1633463"/>
                      <a:gd name="connsiteY8" fmla="*/ 1238504 h 1422654"/>
                      <a:gd name="connsiteX9" fmla="*/ 844550 w 1633463"/>
                      <a:gd name="connsiteY9" fmla="*/ 1238504 h 1422654"/>
                      <a:gd name="connsiteX10" fmla="*/ 95250 w 1633463"/>
                      <a:gd name="connsiteY10" fmla="*/ 1422654 h 1422654"/>
                      <a:gd name="connsiteX11" fmla="*/ 0 w 1633463"/>
                      <a:gd name="connsiteY11" fmla="*/ 952754 h 1422654"/>
                      <a:gd name="connsiteX12" fmla="*/ 63500 w 1633463"/>
                      <a:gd name="connsiteY12" fmla="*/ 514604 h 1422654"/>
                      <a:gd name="connsiteX13" fmla="*/ 139700 w 1633463"/>
                      <a:gd name="connsiteY13" fmla="*/ 108204 h 1422654"/>
                      <a:gd name="connsiteX0" fmla="*/ 139700 w 1633463"/>
                      <a:gd name="connsiteY0" fmla="*/ 108204 h 1422654"/>
                      <a:gd name="connsiteX1" fmla="*/ 393700 w 1633463"/>
                      <a:gd name="connsiteY1" fmla="*/ 44704 h 1422654"/>
                      <a:gd name="connsiteX2" fmla="*/ 742950 w 1633463"/>
                      <a:gd name="connsiteY2" fmla="*/ 70104 h 1422654"/>
                      <a:gd name="connsiteX3" fmla="*/ 1073150 w 1633463"/>
                      <a:gd name="connsiteY3" fmla="*/ 120904 h 1422654"/>
                      <a:gd name="connsiteX4" fmla="*/ 1346200 w 1633463"/>
                      <a:gd name="connsiteY4" fmla="*/ 209804 h 1422654"/>
                      <a:gd name="connsiteX5" fmla="*/ 1562100 w 1633463"/>
                      <a:gd name="connsiteY5" fmla="*/ 444754 h 1422654"/>
                      <a:gd name="connsiteX6" fmla="*/ 1511300 w 1633463"/>
                      <a:gd name="connsiteY6" fmla="*/ 743204 h 1422654"/>
                      <a:gd name="connsiteX7" fmla="*/ 1390650 w 1633463"/>
                      <a:gd name="connsiteY7" fmla="*/ 1035304 h 1422654"/>
                      <a:gd name="connsiteX8" fmla="*/ 1200150 w 1633463"/>
                      <a:gd name="connsiteY8" fmla="*/ 1238504 h 1422654"/>
                      <a:gd name="connsiteX9" fmla="*/ 844550 w 1633463"/>
                      <a:gd name="connsiteY9" fmla="*/ 1238504 h 1422654"/>
                      <a:gd name="connsiteX10" fmla="*/ 95250 w 1633463"/>
                      <a:gd name="connsiteY10" fmla="*/ 1422654 h 1422654"/>
                      <a:gd name="connsiteX11" fmla="*/ 0 w 1633463"/>
                      <a:gd name="connsiteY11" fmla="*/ 952754 h 1422654"/>
                      <a:gd name="connsiteX12" fmla="*/ 63500 w 1633463"/>
                      <a:gd name="connsiteY12" fmla="*/ 514604 h 1422654"/>
                      <a:gd name="connsiteX13" fmla="*/ 139700 w 1633463"/>
                      <a:gd name="connsiteY13" fmla="*/ 108204 h 1422654"/>
                      <a:gd name="connsiteX0" fmla="*/ 139700 w 1633463"/>
                      <a:gd name="connsiteY0" fmla="*/ 108204 h 1422654"/>
                      <a:gd name="connsiteX1" fmla="*/ 393700 w 1633463"/>
                      <a:gd name="connsiteY1" fmla="*/ 44704 h 1422654"/>
                      <a:gd name="connsiteX2" fmla="*/ 742950 w 1633463"/>
                      <a:gd name="connsiteY2" fmla="*/ 70104 h 1422654"/>
                      <a:gd name="connsiteX3" fmla="*/ 1073150 w 1633463"/>
                      <a:gd name="connsiteY3" fmla="*/ 120904 h 1422654"/>
                      <a:gd name="connsiteX4" fmla="*/ 1346200 w 1633463"/>
                      <a:gd name="connsiteY4" fmla="*/ 209804 h 1422654"/>
                      <a:gd name="connsiteX5" fmla="*/ 1562100 w 1633463"/>
                      <a:gd name="connsiteY5" fmla="*/ 444754 h 1422654"/>
                      <a:gd name="connsiteX6" fmla="*/ 1511300 w 1633463"/>
                      <a:gd name="connsiteY6" fmla="*/ 743204 h 1422654"/>
                      <a:gd name="connsiteX7" fmla="*/ 1390650 w 1633463"/>
                      <a:gd name="connsiteY7" fmla="*/ 1035304 h 1422654"/>
                      <a:gd name="connsiteX8" fmla="*/ 1200150 w 1633463"/>
                      <a:gd name="connsiteY8" fmla="*/ 1238504 h 1422654"/>
                      <a:gd name="connsiteX9" fmla="*/ 844550 w 1633463"/>
                      <a:gd name="connsiteY9" fmla="*/ 1238504 h 1422654"/>
                      <a:gd name="connsiteX10" fmla="*/ 95250 w 1633463"/>
                      <a:gd name="connsiteY10" fmla="*/ 1422654 h 1422654"/>
                      <a:gd name="connsiteX11" fmla="*/ 0 w 1633463"/>
                      <a:gd name="connsiteY11" fmla="*/ 952754 h 1422654"/>
                      <a:gd name="connsiteX12" fmla="*/ 63500 w 1633463"/>
                      <a:gd name="connsiteY12" fmla="*/ 514604 h 1422654"/>
                      <a:gd name="connsiteX13" fmla="*/ 139700 w 1633463"/>
                      <a:gd name="connsiteY13" fmla="*/ 108204 h 1422654"/>
                      <a:gd name="connsiteX0" fmla="*/ 139700 w 1633463"/>
                      <a:gd name="connsiteY0" fmla="*/ 108204 h 1422654"/>
                      <a:gd name="connsiteX1" fmla="*/ 393700 w 1633463"/>
                      <a:gd name="connsiteY1" fmla="*/ 44704 h 1422654"/>
                      <a:gd name="connsiteX2" fmla="*/ 742950 w 1633463"/>
                      <a:gd name="connsiteY2" fmla="*/ 70104 h 1422654"/>
                      <a:gd name="connsiteX3" fmla="*/ 1073150 w 1633463"/>
                      <a:gd name="connsiteY3" fmla="*/ 120904 h 1422654"/>
                      <a:gd name="connsiteX4" fmla="*/ 1346200 w 1633463"/>
                      <a:gd name="connsiteY4" fmla="*/ 209804 h 1422654"/>
                      <a:gd name="connsiteX5" fmla="*/ 1562100 w 1633463"/>
                      <a:gd name="connsiteY5" fmla="*/ 444754 h 1422654"/>
                      <a:gd name="connsiteX6" fmla="*/ 1511300 w 1633463"/>
                      <a:gd name="connsiteY6" fmla="*/ 743204 h 1422654"/>
                      <a:gd name="connsiteX7" fmla="*/ 1390650 w 1633463"/>
                      <a:gd name="connsiteY7" fmla="*/ 1035304 h 1422654"/>
                      <a:gd name="connsiteX8" fmla="*/ 1200150 w 1633463"/>
                      <a:gd name="connsiteY8" fmla="*/ 1238504 h 1422654"/>
                      <a:gd name="connsiteX9" fmla="*/ 844550 w 1633463"/>
                      <a:gd name="connsiteY9" fmla="*/ 1238504 h 1422654"/>
                      <a:gd name="connsiteX10" fmla="*/ 95250 w 1633463"/>
                      <a:gd name="connsiteY10" fmla="*/ 1422654 h 1422654"/>
                      <a:gd name="connsiteX11" fmla="*/ 0 w 1633463"/>
                      <a:gd name="connsiteY11" fmla="*/ 952754 h 1422654"/>
                      <a:gd name="connsiteX12" fmla="*/ 63500 w 1633463"/>
                      <a:gd name="connsiteY12" fmla="*/ 514604 h 1422654"/>
                      <a:gd name="connsiteX13" fmla="*/ 139700 w 1633463"/>
                      <a:gd name="connsiteY13" fmla="*/ 108204 h 1422654"/>
                      <a:gd name="connsiteX0" fmla="*/ 139700 w 1633463"/>
                      <a:gd name="connsiteY0" fmla="*/ 108204 h 1379797"/>
                      <a:gd name="connsiteX1" fmla="*/ 393700 w 1633463"/>
                      <a:gd name="connsiteY1" fmla="*/ 44704 h 1379797"/>
                      <a:gd name="connsiteX2" fmla="*/ 742950 w 1633463"/>
                      <a:gd name="connsiteY2" fmla="*/ 70104 h 1379797"/>
                      <a:gd name="connsiteX3" fmla="*/ 1073150 w 1633463"/>
                      <a:gd name="connsiteY3" fmla="*/ 120904 h 1379797"/>
                      <a:gd name="connsiteX4" fmla="*/ 1346200 w 1633463"/>
                      <a:gd name="connsiteY4" fmla="*/ 209804 h 1379797"/>
                      <a:gd name="connsiteX5" fmla="*/ 1562100 w 1633463"/>
                      <a:gd name="connsiteY5" fmla="*/ 444754 h 1379797"/>
                      <a:gd name="connsiteX6" fmla="*/ 1511300 w 1633463"/>
                      <a:gd name="connsiteY6" fmla="*/ 743204 h 1379797"/>
                      <a:gd name="connsiteX7" fmla="*/ 1390650 w 1633463"/>
                      <a:gd name="connsiteY7" fmla="*/ 1035304 h 1379797"/>
                      <a:gd name="connsiteX8" fmla="*/ 1200150 w 1633463"/>
                      <a:gd name="connsiteY8" fmla="*/ 1238504 h 1379797"/>
                      <a:gd name="connsiteX9" fmla="*/ 844550 w 1633463"/>
                      <a:gd name="connsiteY9" fmla="*/ 1238504 h 1379797"/>
                      <a:gd name="connsiteX10" fmla="*/ 539750 w 1633463"/>
                      <a:gd name="connsiteY10" fmla="*/ 1124204 h 1379797"/>
                      <a:gd name="connsiteX11" fmla="*/ 0 w 1633463"/>
                      <a:gd name="connsiteY11" fmla="*/ 952754 h 1379797"/>
                      <a:gd name="connsiteX12" fmla="*/ 63500 w 1633463"/>
                      <a:gd name="connsiteY12" fmla="*/ 514604 h 1379797"/>
                      <a:gd name="connsiteX13" fmla="*/ 139700 w 1633463"/>
                      <a:gd name="connsiteY13" fmla="*/ 108204 h 1379797"/>
                      <a:gd name="connsiteX0" fmla="*/ 139700 w 1633463"/>
                      <a:gd name="connsiteY0" fmla="*/ 108204 h 1379797"/>
                      <a:gd name="connsiteX1" fmla="*/ 393700 w 1633463"/>
                      <a:gd name="connsiteY1" fmla="*/ 44704 h 1379797"/>
                      <a:gd name="connsiteX2" fmla="*/ 742950 w 1633463"/>
                      <a:gd name="connsiteY2" fmla="*/ 70104 h 1379797"/>
                      <a:gd name="connsiteX3" fmla="*/ 1073150 w 1633463"/>
                      <a:gd name="connsiteY3" fmla="*/ 120904 h 1379797"/>
                      <a:gd name="connsiteX4" fmla="*/ 1346200 w 1633463"/>
                      <a:gd name="connsiteY4" fmla="*/ 209804 h 1379797"/>
                      <a:gd name="connsiteX5" fmla="*/ 1562100 w 1633463"/>
                      <a:gd name="connsiteY5" fmla="*/ 444754 h 1379797"/>
                      <a:gd name="connsiteX6" fmla="*/ 1511300 w 1633463"/>
                      <a:gd name="connsiteY6" fmla="*/ 743204 h 1379797"/>
                      <a:gd name="connsiteX7" fmla="*/ 1390650 w 1633463"/>
                      <a:gd name="connsiteY7" fmla="*/ 1035304 h 1379797"/>
                      <a:gd name="connsiteX8" fmla="*/ 1200150 w 1633463"/>
                      <a:gd name="connsiteY8" fmla="*/ 1238504 h 1379797"/>
                      <a:gd name="connsiteX9" fmla="*/ 844550 w 1633463"/>
                      <a:gd name="connsiteY9" fmla="*/ 1238504 h 1379797"/>
                      <a:gd name="connsiteX10" fmla="*/ 539750 w 1633463"/>
                      <a:gd name="connsiteY10" fmla="*/ 1124204 h 1379797"/>
                      <a:gd name="connsiteX11" fmla="*/ 0 w 1633463"/>
                      <a:gd name="connsiteY11" fmla="*/ 952754 h 1379797"/>
                      <a:gd name="connsiteX12" fmla="*/ 63500 w 1633463"/>
                      <a:gd name="connsiteY12" fmla="*/ 514604 h 1379797"/>
                      <a:gd name="connsiteX13" fmla="*/ 139700 w 1633463"/>
                      <a:gd name="connsiteY13" fmla="*/ 108204 h 1379797"/>
                      <a:gd name="connsiteX0" fmla="*/ 139700 w 1633463"/>
                      <a:gd name="connsiteY0" fmla="*/ 108204 h 1379797"/>
                      <a:gd name="connsiteX1" fmla="*/ 393700 w 1633463"/>
                      <a:gd name="connsiteY1" fmla="*/ 44704 h 1379797"/>
                      <a:gd name="connsiteX2" fmla="*/ 742950 w 1633463"/>
                      <a:gd name="connsiteY2" fmla="*/ 70104 h 1379797"/>
                      <a:gd name="connsiteX3" fmla="*/ 1073150 w 1633463"/>
                      <a:gd name="connsiteY3" fmla="*/ 120904 h 1379797"/>
                      <a:gd name="connsiteX4" fmla="*/ 1346200 w 1633463"/>
                      <a:gd name="connsiteY4" fmla="*/ 209804 h 1379797"/>
                      <a:gd name="connsiteX5" fmla="*/ 1562100 w 1633463"/>
                      <a:gd name="connsiteY5" fmla="*/ 444754 h 1379797"/>
                      <a:gd name="connsiteX6" fmla="*/ 1511300 w 1633463"/>
                      <a:gd name="connsiteY6" fmla="*/ 743204 h 1379797"/>
                      <a:gd name="connsiteX7" fmla="*/ 1390650 w 1633463"/>
                      <a:gd name="connsiteY7" fmla="*/ 1035304 h 1379797"/>
                      <a:gd name="connsiteX8" fmla="*/ 1200150 w 1633463"/>
                      <a:gd name="connsiteY8" fmla="*/ 1238504 h 1379797"/>
                      <a:gd name="connsiteX9" fmla="*/ 844550 w 1633463"/>
                      <a:gd name="connsiteY9" fmla="*/ 1238504 h 1379797"/>
                      <a:gd name="connsiteX10" fmla="*/ 539750 w 1633463"/>
                      <a:gd name="connsiteY10" fmla="*/ 1124204 h 1379797"/>
                      <a:gd name="connsiteX11" fmla="*/ 0 w 1633463"/>
                      <a:gd name="connsiteY11" fmla="*/ 952754 h 1379797"/>
                      <a:gd name="connsiteX12" fmla="*/ 63500 w 1633463"/>
                      <a:gd name="connsiteY12" fmla="*/ 514604 h 1379797"/>
                      <a:gd name="connsiteX13" fmla="*/ 139700 w 1633463"/>
                      <a:gd name="connsiteY13" fmla="*/ 108204 h 1379797"/>
                      <a:gd name="connsiteX0" fmla="*/ 139700 w 1633463"/>
                      <a:gd name="connsiteY0" fmla="*/ 108204 h 1379797"/>
                      <a:gd name="connsiteX1" fmla="*/ 393700 w 1633463"/>
                      <a:gd name="connsiteY1" fmla="*/ 44704 h 1379797"/>
                      <a:gd name="connsiteX2" fmla="*/ 742950 w 1633463"/>
                      <a:gd name="connsiteY2" fmla="*/ 70104 h 1379797"/>
                      <a:gd name="connsiteX3" fmla="*/ 1073150 w 1633463"/>
                      <a:gd name="connsiteY3" fmla="*/ 120904 h 1379797"/>
                      <a:gd name="connsiteX4" fmla="*/ 1346200 w 1633463"/>
                      <a:gd name="connsiteY4" fmla="*/ 209804 h 1379797"/>
                      <a:gd name="connsiteX5" fmla="*/ 1562100 w 1633463"/>
                      <a:gd name="connsiteY5" fmla="*/ 444754 h 1379797"/>
                      <a:gd name="connsiteX6" fmla="*/ 1511300 w 1633463"/>
                      <a:gd name="connsiteY6" fmla="*/ 743204 h 1379797"/>
                      <a:gd name="connsiteX7" fmla="*/ 1390650 w 1633463"/>
                      <a:gd name="connsiteY7" fmla="*/ 1035304 h 1379797"/>
                      <a:gd name="connsiteX8" fmla="*/ 1200150 w 1633463"/>
                      <a:gd name="connsiteY8" fmla="*/ 1238504 h 1379797"/>
                      <a:gd name="connsiteX9" fmla="*/ 844550 w 1633463"/>
                      <a:gd name="connsiteY9" fmla="*/ 1238504 h 1379797"/>
                      <a:gd name="connsiteX10" fmla="*/ 539750 w 1633463"/>
                      <a:gd name="connsiteY10" fmla="*/ 1124204 h 1379797"/>
                      <a:gd name="connsiteX11" fmla="*/ 0 w 1633463"/>
                      <a:gd name="connsiteY11" fmla="*/ 952754 h 1379797"/>
                      <a:gd name="connsiteX12" fmla="*/ 63500 w 1633463"/>
                      <a:gd name="connsiteY12" fmla="*/ 514604 h 1379797"/>
                      <a:gd name="connsiteX13" fmla="*/ 139700 w 1633463"/>
                      <a:gd name="connsiteY13" fmla="*/ 108204 h 1379797"/>
                      <a:gd name="connsiteX0" fmla="*/ 139700 w 1633463"/>
                      <a:gd name="connsiteY0" fmla="*/ 108204 h 1379797"/>
                      <a:gd name="connsiteX1" fmla="*/ 393700 w 1633463"/>
                      <a:gd name="connsiteY1" fmla="*/ 44704 h 1379797"/>
                      <a:gd name="connsiteX2" fmla="*/ 742950 w 1633463"/>
                      <a:gd name="connsiteY2" fmla="*/ 70104 h 1379797"/>
                      <a:gd name="connsiteX3" fmla="*/ 1073150 w 1633463"/>
                      <a:gd name="connsiteY3" fmla="*/ 120904 h 1379797"/>
                      <a:gd name="connsiteX4" fmla="*/ 1346200 w 1633463"/>
                      <a:gd name="connsiteY4" fmla="*/ 209804 h 1379797"/>
                      <a:gd name="connsiteX5" fmla="*/ 1562100 w 1633463"/>
                      <a:gd name="connsiteY5" fmla="*/ 444754 h 1379797"/>
                      <a:gd name="connsiteX6" fmla="*/ 1511300 w 1633463"/>
                      <a:gd name="connsiteY6" fmla="*/ 743204 h 1379797"/>
                      <a:gd name="connsiteX7" fmla="*/ 1390650 w 1633463"/>
                      <a:gd name="connsiteY7" fmla="*/ 1035304 h 1379797"/>
                      <a:gd name="connsiteX8" fmla="*/ 1200150 w 1633463"/>
                      <a:gd name="connsiteY8" fmla="*/ 1238504 h 1379797"/>
                      <a:gd name="connsiteX9" fmla="*/ 844550 w 1633463"/>
                      <a:gd name="connsiteY9" fmla="*/ 1238504 h 1379797"/>
                      <a:gd name="connsiteX10" fmla="*/ 539750 w 1633463"/>
                      <a:gd name="connsiteY10" fmla="*/ 1124204 h 1379797"/>
                      <a:gd name="connsiteX11" fmla="*/ 0 w 1633463"/>
                      <a:gd name="connsiteY11" fmla="*/ 952754 h 1379797"/>
                      <a:gd name="connsiteX12" fmla="*/ 63500 w 1633463"/>
                      <a:gd name="connsiteY12" fmla="*/ 514604 h 1379797"/>
                      <a:gd name="connsiteX13" fmla="*/ 139700 w 1633463"/>
                      <a:gd name="connsiteY13" fmla="*/ 108204 h 1379797"/>
                      <a:gd name="connsiteX0" fmla="*/ 139700 w 1633463"/>
                      <a:gd name="connsiteY0" fmla="*/ 108204 h 1379797"/>
                      <a:gd name="connsiteX1" fmla="*/ 393700 w 1633463"/>
                      <a:gd name="connsiteY1" fmla="*/ 44704 h 1379797"/>
                      <a:gd name="connsiteX2" fmla="*/ 742950 w 1633463"/>
                      <a:gd name="connsiteY2" fmla="*/ 70104 h 1379797"/>
                      <a:gd name="connsiteX3" fmla="*/ 1073150 w 1633463"/>
                      <a:gd name="connsiteY3" fmla="*/ 120904 h 1379797"/>
                      <a:gd name="connsiteX4" fmla="*/ 1346200 w 1633463"/>
                      <a:gd name="connsiteY4" fmla="*/ 209804 h 1379797"/>
                      <a:gd name="connsiteX5" fmla="*/ 1562100 w 1633463"/>
                      <a:gd name="connsiteY5" fmla="*/ 444754 h 1379797"/>
                      <a:gd name="connsiteX6" fmla="*/ 1511300 w 1633463"/>
                      <a:gd name="connsiteY6" fmla="*/ 743204 h 1379797"/>
                      <a:gd name="connsiteX7" fmla="*/ 1390650 w 1633463"/>
                      <a:gd name="connsiteY7" fmla="*/ 1035304 h 1379797"/>
                      <a:gd name="connsiteX8" fmla="*/ 1200150 w 1633463"/>
                      <a:gd name="connsiteY8" fmla="*/ 1238504 h 1379797"/>
                      <a:gd name="connsiteX9" fmla="*/ 844550 w 1633463"/>
                      <a:gd name="connsiteY9" fmla="*/ 1238504 h 1379797"/>
                      <a:gd name="connsiteX10" fmla="*/ 539750 w 1633463"/>
                      <a:gd name="connsiteY10" fmla="*/ 1124204 h 1379797"/>
                      <a:gd name="connsiteX11" fmla="*/ 0 w 1633463"/>
                      <a:gd name="connsiteY11" fmla="*/ 952754 h 1379797"/>
                      <a:gd name="connsiteX12" fmla="*/ 63500 w 1633463"/>
                      <a:gd name="connsiteY12" fmla="*/ 514604 h 1379797"/>
                      <a:gd name="connsiteX13" fmla="*/ 139700 w 1633463"/>
                      <a:gd name="connsiteY13" fmla="*/ 108204 h 1379797"/>
                      <a:gd name="connsiteX0" fmla="*/ 139700 w 1633463"/>
                      <a:gd name="connsiteY0" fmla="*/ 108204 h 1379797"/>
                      <a:gd name="connsiteX1" fmla="*/ 393700 w 1633463"/>
                      <a:gd name="connsiteY1" fmla="*/ 44704 h 1379797"/>
                      <a:gd name="connsiteX2" fmla="*/ 742950 w 1633463"/>
                      <a:gd name="connsiteY2" fmla="*/ 70104 h 1379797"/>
                      <a:gd name="connsiteX3" fmla="*/ 1073150 w 1633463"/>
                      <a:gd name="connsiteY3" fmla="*/ 120904 h 1379797"/>
                      <a:gd name="connsiteX4" fmla="*/ 1346200 w 1633463"/>
                      <a:gd name="connsiteY4" fmla="*/ 209804 h 1379797"/>
                      <a:gd name="connsiteX5" fmla="*/ 1562100 w 1633463"/>
                      <a:gd name="connsiteY5" fmla="*/ 444754 h 1379797"/>
                      <a:gd name="connsiteX6" fmla="*/ 1511300 w 1633463"/>
                      <a:gd name="connsiteY6" fmla="*/ 743204 h 1379797"/>
                      <a:gd name="connsiteX7" fmla="*/ 1390650 w 1633463"/>
                      <a:gd name="connsiteY7" fmla="*/ 1035304 h 1379797"/>
                      <a:gd name="connsiteX8" fmla="*/ 1200150 w 1633463"/>
                      <a:gd name="connsiteY8" fmla="*/ 1238504 h 1379797"/>
                      <a:gd name="connsiteX9" fmla="*/ 844550 w 1633463"/>
                      <a:gd name="connsiteY9" fmla="*/ 1238504 h 1379797"/>
                      <a:gd name="connsiteX10" fmla="*/ 539750 w 1633463"/>
                      <a:gd name="connsiteY10" fmla="*/ 1124204 h 1379797"/>
                      <a:gd name="connsiteX11" fmla="*/ 0 w 1633463"/>
                      <a:gd name="connsiteY11" fmla="*/ 952754 h 1379797"/>
                      <a:gd name="connsiteX12" fmla="*/ 63500 w 1633463"/>
                      <a:gd name="connsiteY12" fmla="*/ 514604 h 1379797"/>
                      <a:gd name="connsiteX13" fmla="*/ 139700 w 1633463"/>
                      <a:gd name="connsiteY13" fmla="*/ 108204 h 1379797"/>
                      <a:gd name="connsiteX0" fmla="*/ 76200 w 1569963"/>
                      <a:gd name="connsiteY0" fmla="*/ 108204 h 1379797"/>
                      <a:gd name="connsiteX1" fmla="*/ 330200 w 1569963"/>
                      <a:gd name="connsiteY1" fmla="*/ 44704 h 1379797"/>
                      <a:gd name="connsiteX2" fmla="*/ 679450 w 1569963"/>
                      <a:gd name="connsiteY2" fmla="*/ 70104 h 1379797"/>
                      <a:gd name="connsiteX3" fmla="*/ 1009650 w 1569963"/>
                      <a:gd name="connsiteY3" fmla="*/ 120904 h 1379797"/>
                      <a:gd name="connsiteX4" fmla="*/ 1282700 w 1569963"/>
                      <a:gd name="connsiteY4" fmla="*/ 209804 h 1379797"/>
                      <a:gd name="connsiteX5" fmla="*/ 1498600 w 1569963"/>
                      <a:gd name="connsiteY5" fmla="*/ 444754 h 1379797"/>
                      <a:gd name="connsiteX6" fmla="*/ 1447800 w 1569963"/>
                      <a:gd name="connsiteY6" fmla="*/ 743204 h 1379797"/>
                      <a:gd name="connsiteX7" fmla="*/ 1327150 w 1569963"/>
                      <a:gd name="connsiteY7" fmla="*/ 1035304 h 1379797"/>
                      <a:gd name="connsiteX8" fmla="*/ 1136650 w 1569963"/>
                      <a:gd name="connsiteY8" fmla="*/ 1238504 h 1379797"/>
                      <a:gd name="connsiteX9" fmla="*/ 781050 w 1569963"/>
                      <a:gd name="connsiteY9" fmla="*/ 1238504 h 1379797"/>
                      <a:gd name="connsiteX10" fmla="*/ 476250 w 1569963"/>
                      <a:gd name="connsiteY10" fmla="*/ 1124204 h 1379797"/>
                      <a:gd name="connsiteX11" fmla="*/ 292100 w 1569963"/>
                      <a:gd name="connsiteY11" fmla="*/ 1003554 h 1379797"/>
                      <a:gd name="connsiteX12" fmla="*/ 0 w 1569963"/>
                      <a:gd name="connsiteY12" fmla="*/ 514604 h 1379797"/>
                      <a:gd name="connsiteX13" fmla="*/ 76200 w 1569963"/>
                      <a:gd name="connsiteY13" fmla="*/ 108204 h 1379797"/>
                      <a:gd name="connsiteX0" fmla="*/ 76200 w 1569963"/>
                      <a:gd name="connsiteY0" fmla="*/ 108204 h 1379797"/>
                      <a:gd name="connsiteX1" fmla="*/ 330200 w 1569963"/>
                      <a:gd name="connsiteY1" fmla="*/ 44704 h 1379797"/>
                      <a:gd name="connsiteX2" fmla="*/ 679450 w 1569963"/>
                      <a:gd name="connsiteY2" fmla="*/ 70104 h 1379797"/>
                      <a:gd name="connsiteX3" fmla="*/ 1009650 w 1569963"/>
                      <a:gd name="connsiteY3" fmla="*/ 120904 h 1379797"/>
                      <a:gd name="connsiteX4" fmla="*/ 1282700 w 1569963"/>
                      <a:gd name="connsiteY4" fmla="*/ 209804 h 1379797"/>
                      <a:gd name="connsiteX5" fmla="*/ 1498600 w 1569963"/>
                      <a:gd name="connsiteY5" fmla="*/ 444754 h 1379797"/>
                      <a:gd name="connsiteX6" fmla="*/ 1447800 w 1569963"/>
                      <a:gd name="connsiteY6" fmla="*/ 743204 h 1379797"/>
                      <a:gd name="connsiteX7" fmla="*/ 1327150 w 1569963"/>
                      <a:gd name="connsiteY7" fmla="*/ 1035304 h 1379797"/>
                      <a:gd name="connsiteX8" fmla="*/ 1136650 w 1569963"/>
                      <a:gd name="connsiteY8" fmla="*/ 1238504 h 1379797"/>
                      <a:gd name="connsiteX9" fmla="*/ 781050 w 1569963"/>
                      <a:gd name="connsiteY9" fmla="*/ 1238504 h 1379797"/>
                      <a:gd name="connsiteX10" fmla="*/ 476250 w 1569963"/>
                      <a:gd name="connsiteY10" fmla="*/ 1124204 h 1379797"/>
                      <a:gd name="connsiteX11" fmla="*/ 292100 w 1569963"/>
                      <a:gd name="connsiteY11" fmla="*/ 1003554 h 1379797"/>
                      <a:gd name="connsiteX12" fmla="*/ 0 w 1569963"/>
                      <a:gd name="connsiteY12" fmla="*/ 514604 h 1379797"/>
                      <a:gd name="connsiteX13" fmla="*/ 76200 w 1569963"/>
                      <a:gd name="connsiteY13" fmla="*/ 108204 h 1379797"/>
                      <a:gd name="connsiteX0" fmla="*/ 76200 w 1569963"/>
                      <a:gd name="connsiteY0" fmla="*/ 108204 h 1379797"/>
                      <a:gd name="connsiteX1" fmla="*/ 330200 w 1569963"/>
                      <a:gd name="connsiteY1" fmla="*/ 44704 h 1379797"/>
                      <a:gd name="connsiteX2" fmla="*/ 679450 w 1569963"/>
                      <a:gd name="connsiteY2" fmla="*/ 70104 h 1379797"/>
                      <a:gd name="connsiteX3" fmla="*/ 1009650 w 1569963"/>
                      <a:gd name="connsiteY3" fmla="*/ 120904 h 1379797"/>
                      <a:gd name="connsiteX4" fmla="*/ 1282700 w 1569963"/>
                      <a:gd name="connsiteY4" fmla="*/ 209804 h 1379797"/>
                      <a:gd name="connsiteX5" fmla="*/ 1498600 w 1569963"/>
                      <a:gd name="connsiteY5" fmla="*/ 444754 h 1379797"/>
                      <a:gd name="connsiteX6" fmla="*/ 1447800 w 1569963"/>
                      <a:gd name="connsiteY6" fmla="*/ 743204 h 1379797"/>
                      <a:gd name="connsiteX7" fmla="*/ 1327150 w 1569963"/>
                      <a:gd name="connsiteY7" fmla="*/ 1035304 h 1379797"/>
                      <a:gd name="connsiteX8" fmla="*/ 1136650 w 1569963"/>
                      <a:gd name="connsiteY8" fmla="*/ 1238504 h 1379797"/>
                      <a:gd name="connsiteX9" fmla="*/ 781050 w 1569963"/>
                      <a:gd name="connsiteY9" fmla="*/ 1238504 h 1379797"/>
                      <a:gd name="connsiteX10" fmla="*/ 476250 w 1569963"/>
                      <a:gd name="connsiteY10" fmla="*/ 1124204 h 1379797"/>
                      <a:gd name="connsiteX11" fmla="*/ 260350 w 1569963"/>
                      <a:gd name="connsiteY11" fmla="*/ 959104 h 1379797"/>
                      <a:gd name="connsiteX12" fmla="*/ 0 w 1569963"/>
                      <a:gd name="connsiteY12" fmla="*/ 514604 h 1379797"/>
                      <a:gd name="connsiteX13" fmla="*/ 76200 w 1569963"/>
                      <a:gd name="connsiteY13" fmla="*/ 108204 h 1379797"/>
                      <a:gd name="connsiteX0" fmla="*/ 0 w 1493763"/>
                      <a:gd name="connsiteY0" fmla="*/ 108204 h 1379797"/>
                      <a:gd name="connsiteX1" fmla="*/ 254000 w 1493763"/>
                      <a:gd name="connsiteY1" fmla="*/ 44704 h 1379797"/>
                      <a:gd name="connsiteX2" fmla="*/ 603250 w 1493763"/>
                      <a:gd name="connsiteY2" fmla="*/ 70104 h 1379797"/>
                      <a:gd name="connsiteX3" fmla="*/ 933450 w 1493763"/>
                      <a:gd name="connsiteY3" fmla="*/ 120904 h 1379797"/>
                      <a:gd name="connsiteX4" fmla="*/ 1206500 w 1493763"/>
                      <a:gd name="connsiteY4" fmla="*/ 209804 h 1379797"/>
                      <a:gd name="connsiteX5" fmla="*/ 1422400 w 1493763"/>
                      <a:gd name="connsiteY5" fmla="*/ 444754 h 1379797"/>
                      <a:gd name="connsiteX6" fmla="*/ 1371600 w 1493763"/>
                      <a:gd name="connsiteY6" fmla="*/ 743204 h 1379797"/>
                      <a:gd name="connsiteX7" fmla="*/ 1250950 w 1493763"/>
                      <a:gd name="connsiteY7" fmla="*/ 1035304 h 1379797"/>
                      <a:gd name="connsiteX8" fmla="*/ 1060450 w 1493763"/>
                      <a:gd name="connsiteY8" fmla="*/ 1238504 h 1379797"/>
                      <a:gd name="connsiteX9" fmla="*/ 704850 w 1493763"/>
                      <a:gd name="connsiteY9" fmla="*/ 1238504 h 1379797"/>
                      <a:gd name="connsiteX10" fmla="*/ 400050 w 1493763"/>
                      <a:gd name="connsiteY10" fmla="*/ 1124204 h 1379797"/>
                      <a:gd name="connsiteX11" fmla="*/ 184150 w 1493763"/>
                      <a:gd name="connsiteY11" fmla="*/ 959104 h 1379797"/>
                      <a:gd name="connsiteX12" fmla="*/ 101600 w 1493763"/>
                      <a:gd name="connsiteY12" fmla="*/ 711454 h 1379797"/>
                      <a:gd name="connsiteX13" fmla="*/ 0 w 1493763"/>
                      <a:gd name="connsiteY13" fmla="*/ 108204 h 1379797"/>
                      <a:gd name="connsiteX0" fmla="*/ 0 w 1493763"/>
                      <a:gd name="connsiteY0" fmla="*/ 108204 h 1379797"/>
                      <a:gd name="connsiteX1" fmla="*/ 254000 w 1493763"/>
                      <a:gd name="connsiteY1" fmla="*/ 44704 h 1379797"/>
                      <a:gd name="connsiteX2" fmla="*/ 603250 w 1493763"/>
                      <a:gd name="connsiteY2" fmla="*/ 70104 h 1379797"/>
                      <a:gd name="connsiteX3" fmla="*/ 933450 w 1493763"/>
                      <a:gd name="connsiteY3" fmla="*/ 120904 h 1379797"/>
                      <a:gd name="connsiteX4" fmla="*/ 1206500 w 1493763"/>
                      <a:gd name="connsiteY4" fmla="*/ 209804 h 1379797"/>
                      <a:gd name="connsiteX5" fmla="*/ 1422400 w 1493763"/>
                      <a:gd name="connsiteY5" fmla="*/ 444754 h 1379797"/>
                      <a:gd name="connsiteX6" fmla="*/ 1371600 w 1493763"/>
                      <a:gd name="connsiteY6" fmla="*/ 743204 h 1379797"/>
                      <a:gd name="connsiteX7" fmla="*/ 1250950 w 1493763"/>
                      <a:gd name="connsiteY7" fmla="*/ 1035304 h 1379797"/>
                      <a:gd name="connsiteX8" fmla="*/ 1060450 w 1493763"/>
                      <a:gd name="connsiteY8" fmla="*/ 1238504 h 1379797"/>
                      <a:gd name="connsiteX9" fmla="*/ 704850 w 1493763"/>
                      <a:gd name="connsiteY9" fmla="*/ 1238504 h 1379797"/>
                      <a:gd name="connsiteX10" fmla="*/ 400050 w 1493763"/>
                      <a:gd name="connsiteY10" fmla="*/ 1124204 h 1379797"/>
                      <a:gd name="connsiteX11" fmla="*/ 184150 w 1493763"/>
                      <a:gd name="connsiteY11" fmla="*/ 959104 h 1379797"/>
                      <a:gd name="connsiteX12" fmla="*/ 101600 w 1493763"/>
                      <a:gd name="connsiteY12" fmla="*/ 711454 h 1379797"/>
                      <a:gd name="connsiteX13" fmla="*/ 0 w 1493763"/>
                      <a:gd name="connsiteY13" fmla="*/ 108204 h 1379797"/>
                      <a:gd name="connsiteX0" fmla="*/ 0 w 1493763"/>
                      <a:gd name="connsiteY0" fmla="*/ 108204 h 1379797"/>
                      <a:gd name="connsiteX1" fmla="*/ 254000 w 1493763"/>
                      <a:gd name="connsiteY1" fmla="*/ 44704 h 1379797"/>
                      <a:gd name="connsiteX2" fmla="*/ 603250 w 1493763"/>
                      <a:gd name="connsiteY2" fmla="*/ 70104 h 1379797"/>
                      <a:gd name="connsiteX3" fmla="*/ 933450 w 1493763"/>
                      <a:gd name="connsiteY3" fmla="*/ 120904 h 1379797"/>
                      <a:gd name="connsiteX4" fmla="*/ 1206500 w 1493763"/>
                      <a:gd name="connsiteY4" fmla="*/ 209804 h 1379797"/>
                      <a:gd name="connsiteX5" fmla="*/ 1422400 w 1493763"/>
                      <a:gd name="connsiteY5" fmla="*/ 444754 h 1379797"/>
                      <a:gd name="connsiteX6" fmla="*/ 1371600 w 1493763"/>
                      <a:gd name="connsiteY6" fmla="*/ 743204 h 1379797"/>
                      <a:gd name="connsiteX7" fmla="*/ 1250950 w 1493763"/>
                      <a:gd name="connsiteY7" fmla="*/ 1035304 h 1379797"/>
                      <a:gd name="connsiteX8" fmla="*/ 1060450 w 1493763"/>
                      <a:gd name="connsiteY8" fmla="*/ 1238504 h 1379797"/>
                      <a:gd name="connsiteX9" fmla="*/ 704850 w 1493763"/>
                      <a:gd name="connsiteY9" fmla="*/ 1238504 h 1379797"/>
                      <a:gd name="connsiteX10" fmla="*/ 400050 w 1493763"/>
                      <a:gd name="connsiteY10" fmla="*/ 1124204 h 1379797"/>
                      <a:gd name="connsiteX11" fmla="*/ 184150 w 1493763"/>
                      <a:gd name="connsiteY11" fmla="*/ 959104 h 1379797"/>
                      <a:gd name="connsiteX12" fmla="*/ 101600 w 1493763"/>
                      <a:gd name="connsiteY12" fmla="*/ 711454 h 1379797"/>
                      <a:gd name="connsiteX13" fmla="*/ 0 w 1493763"/>
                      <a:gd name="connsiteY13" fmla="*/ 108204 h 1379797"/>
                      <a:gd name="connsiteX0" fmla="*/ 21962 w 1515725"/>
                      <a:gd name="connsiteY0" fmla="*/ 108204 h 1379797"/>
                      <a:gd name="connsiteX1" fmla="*/ 275962 w 1515725"/>
                      <a:gd name="connsiteY1" fmla="*/ 44704 h 1379797"/>
                      <a:gd name="connsiteX2" fmla="*/ 625212 w 1515725"/>
                      <a:gd name="connsiteY2" fmla="*/ 70104 h 1379797"/>
                      <a:gd name="connsiteX3" fmla="*/ 955412 w 1515725"/>
                      <a:gd name="connsiteY3" fmla="*/ 120904 h 1379797"/>
                      <a:gd name="connsiteX4" fmla="*/ 1228462 w 1515725"/>
                      <a:gd name="connsiteY4" fmla="*/ 209804 h 1379797"/>
                      <a:gd name="connsiteX5" fmla="*/ 1444362 w 1515725"/>
                      <a:gd name="connsiteY5" fmla="*/ 444754 h 1379797"/>
                      <a:gd name="connsiteX6" fmla="*/ 1393562 w 1515725"/>
                      <a:gd name="connsiteY6" fmla="*/ 743204 h 1379797"/>
                      <a:gd name="connsiteX7" fmla="*/ 1272912 w 1515725"/>
                      <a:gd name="connsiteY7" fmla="*/ 1035304 h 1379797"/>
                      <a:gd name="connsiteX8" fmla="*/ 1082412 w 1515725"/>
                      <a:gd name="connsiteY8" fmla="*/ 1238504 h 1379797"/>
                      <a:gd name="connsiteX9" fmla="*/ 726812 w 1515725"/>
                      <a:gd name="connsiteY9" fmla="*/ 1238504 h 1379797"/>
                      <a:gd name="connsiteX10" fmla="*/ 422012 w 1515725"/>
                      <a:gd name="connsiteY10" fmla="*/ 1124204 h 1379797"/>
                      <a:gd name="connsiteX11" fmla="*/ 206112 w 1515725"/>
                      <a:gd name="connsiteY11" fmla="*/ 959104 h 1379797"/>
                      <a:gd name="connsiteX12" fmla="*/ 123562 w 1515725"/>
                      <a:gd name="connsiteY12" fmla="*/ 711454 h 1379797"/>
                      <a:gd name="connsiteX13" fmla="*/ 21962 w 1515725"/>
                      <a:gd name="connsiteY13" fmla="*/ 108204 h 1379797"/>
                      <a:gd name="connsiteX0" fmla="*/ 127939 w 1475652"/>
                      <a:gd name="connsiteY0" fmla="*/ 432054 h 1379797"/>
                      <a:gd name="connsiteX1" fmla="*/ 235889 w 1475652"/>
                      <a:gd name="connsiteY1" fmla="*/ 44704 h 1379797"/>
                      <a:gd name="connsiteX2" fmla="*/ 585139 w 1475652"/>
                      <a:gd name="connsiteY2" fmla="*/ 70104 h 1379797"/>
                      <a:gd name="connsiteX3" fmla="*/ 915339 w 1475652"/>
                      <a:gd name="connsiteY3" fmla="*/ 120904 h 1379797"/>
                      <a:gd name="connsiteX4" fmla="*/ 1188389 w 1475652"/>
                      <a:gd name="connsiteY4" fmla="*/ 209804 h 1379797"/>
                      <a:gd name="connsiteX5" fmla="*/ 1404289 w 1475652"/>
                      <a:gd name="connsiteY5" fmla="*/ 444754 h 1379797"/>
                      <a:gd name="connsiteX6" fmla="*/ 1353489 w 1475652"/>
                      <a:gd name="connsiteY6" fmla="*/ 743204 h 1379797"/>
                      <a:gd name="connsiteX7" fmla="*/ 1232839 w 1475652"/>
                      <a:gd name="connsiteY7" fmla="*/ 1035304 h 1379797"/>
                      <a:gd name="connsiteX8" fmla="*/ 1042339 w 1475652"/>
                      <a:gd name="connsiteY8" fmla="*/ 1238504 h 1379797"/>
                      <a:gd name="connsiteX9" fmla="*/ 686739 w 1475652"/>
                      <a:gd name="connsiteY9" fmla="*/ 1238504 h 1379797"/>
                      <a:gd name="connsiteX10" fmla="*/ 381939 w 1475652"/>
                      <a:gd name="connsiteY10" fmla="*/ 1124204 h 1379797"/>
                      <a:gd name="connsiteX11" fmla="*/ 166039 w 1475652"/>
                      <a:gd name="connsiteY11" fmla="*/ 959104 h 1379797"/>
                      <a:gd name="connsiteX12" fmla="*/ 83489 w 1475652"/>
                      <a:gd name="connsiteY12" fmla="*/ 711454 h 1379797"/>
                      <a:gd name="connsiteX13" fmla="*/ 127939 w 1475652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294500 w 1534263"/>
                      <a:gd name="connsiteY1" fmla="*/ 447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294500 w 1534263"/>
                      <a:gd name="connsiteY1" fmla="*/ 447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358000 w 1534263"/>
                      <a:gd name="connsiteY1" fmla="*/ 1844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358000 w 1534263"/>
                      <a:gd name="connsiteY1" fmla="*/ 1844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358000 w 1534263"/>
                      <a:gd name="connsiteY1" fmla="*/ 1844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358000 w 1534263"/>
                      <a:gd name="connsiteY1" fmla="*/ 1844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358000 w 1534263"/>
                      <a:gd name="connsiteY1" fmla="*/ 1844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358000 w 1534263"/>
                      <a:gd name="connsiteY1" fmla="*/ 1844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358000 w 1534263"/>
                      <a:gd name="connsiteY1" fmla="*/ 1844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87830 w 1435543"/>
                      <a:gd name="connsiteY0" fmla="*/ 432054 h 1379797"/>
                      <a:gd name="connsiteX1" fmla="*/ 259280 w 1435543"/>
                      <a:gd name="connsiteY1" fmla="*/ 184404 h 1379797"/>
                      <a:gd name="connsiteX2" fmla="*/ 545030 w 1435543"/>
                      <a:gd name="connsiteY2" fmla="*/ 70104 h 1379797"/>
                      <a:gd name="connsiteX3" fmla="*/ 875230 w 1435543"/>
                      <a:gd name="connsiteY3" fmla="*/ 120904 h 1379797"/>
                      <a:gd name="connsiteX4" fmla="*/ 1148280 w 1435543"/>
                      <a:gd name="connsiteY4" fmla="*/ 209804 h 1379797"/>
                      <a:gd name="connsiteX5" fmla="*/ 1364180 w 1435543"/>
                      <a:gd name="connsiteY5" fmla="*/ 444754 h 1379797"/>
                      <a:gd name="connsiteX6" fmla="*/ 1313380 w 1435543"/>
                      <a:gd name="connsiteY6" fmla="*/ 743204 h 1379797"/>
                      <a:gd name="connsiteX7" fmla="*/ 1192730 w 1435543"/>
                      <a:gd name="connsiteY7" fmla="*/ 1035304 h 1379797"/>
                      <a:gd name="connsiteX8" fmla="*/ 1002230 w 1435543"/>
                      <a:gd name="connsiteY8" fmla="*/ 1238504 h 1379797"/>
                      <a:gd name="connsiteX9" fmla="*/ 646630 w 1435543"/>
                      <a:gd name="connsiteY9" fmla="*/ 1238504 h 1379797"/>
                      <a:gd name="connsiteX10" fmla="*/ 341830 w 1435543"/>
                      <a:gd name="connsiteY10" fmla="*/ 1124204 h 1379797"/>
                      <a:gd name="connsiteX11" fmla="*/ 125930 w 1435543"/>
                      <a:gd name="connsiteY11" fmla="*/ 959104 h 1379797"/>
                      <a:gd name="connsiteX12" fmla="*/ 301049 w 1435543"/>
                      <a:gd name="connsiteY12" fmla="*/ 547435 h 1379797"/>
                      <a:gd name="connsiteX13" fmla="*/ 87830 w 1435543"/>
                      <a:gd name="connsiteY13" fmla="*/ 432054 h 1379797"/>
                      <a:gd name="connsiteX0" fmla="*/ 87830 w 1435543"/>
                      <a:gd name="connsiteY0" fmla="*/ 432054 h 1379797"/>
                      <a:gd name="connsiteX1" fmla="*/ 259280 w 1435543"/>
                      <a:gd name="connsiteY1" fmla="*/ 184404 h 1379797"/>
                      <a:gd name="connsiteX2" fmla="*/ 545030 w 1435543"/>
                      <a:gd name="connsiteY2" fmla="*/ 70104 h 1379797"/>
                      <a:gd name="connsiteX3" fmla="*/ 875230 w 1435543"/>
                      <a:gd name="connsiteY3" fmla="*/ 120904 h 1379797"/>
                      <a:gd name="connsiteX4" fmla="*/ 1148280 w 1435543"/>
                      <a:gd name="connsiteY4" fmla="*/ 209804 h 1379797"/>
                      <a:gd name="connsiteX5" fmla="*/ 1364180 w 1435543"/>
                      <a:gd name="connsiteY5" fmla="*/ 444754 h 1379797"/>
                      <a:gd name="connsiteX6" fmla="*/ 1313380 w 1435543"/>
                      <a:gd name="connsiteY6" fmla="*/ 743204 h 1379797"/>
                      <a:gd name="connsiteX7" fmla="*/ 1192730 w 1435543"/>
                      <a:gd name="connsiteY7" fmla="*/ 1035304 h 1379797"/>
                      <a:gd name="connsiteX8" fmla="*/ 1002230 w 1435543"/>
                      <a:gd name="connsiteY8" fmla="*/ 1238504 h 1379797"/>
                      <a:gd name="connsiteX9" fmla="*/ 646630 w 1435543"/>
                      <a:gd name="connsiteY9" fmla="*/ 1238504 h 1379797"/>
                      <a:gd name="connsiteX10" fmla="*/ 341830 w 1435543"/>
                      <a:gd name="connsiteY10" fmla="*/ 1124204 h 1379797"/>
                      <a:gd name="connsiteX11" fmla="*/ 613856 w 1435543"/>
                      <a:gd name="connsiteY11" fmla="*/ 474505 h 1379797"/>
                      <a:gd name="connsiteX12" fmla="*/ 301049 w 1435543"/>
                      <a:gd name="connsiteY12" fmla="*/ 547435 h 1379797"/>
                      <a:gd name="connsiteX13" fmla="*/ 87830 w 1435543"/>
                      <a:gd name="connsiteY13" fmla="*/ 432054 h 1379797"/>
                      <a:gd name="connsiteX0" fmla="*/ 87830 w 1435543"/>
                      <a:gd name="connsiteY0" fmla="*/ 432054 h 1254554"/>
                      <a:gd name="connsiteX1" fmla="*/ 259280 w 1435543"/>
                      <a:gd name="connsiteY1" fmla="*/ 184404 h 1254554"/>
                      <a:gd name="connsiteX2" fmla="*/ 545030 w 1435543"/>
                      <a:gd name="connsiteY2" fmla="*/ 70104 h 1254554"/>
                      <a:gd name="connsiteX3" fmla="*/ 875230 w 1435543"/>
                      <a:gd name="connsiteY3" fmla="*/ 120904 h 1254554"/>
                      <a:gd name="connsiteX4" fmla="*/ 1148280 w 1435543"/>
                      <a:gd name="connsiteY4" fmla="*/ 209804 h 1254554"/>
                      <a:gd name="connsiteX5" fmla="*/ 1364180 w 1435543"/>
                      <a:gd name="connsiteY5" fmla="*/ 444754 h 1254554"/>
                      <a:gd name="connsiteX6" fmla="*/ 1313380 w 1435543"/>
                      <a:gd name="connsiteY6" fmla="*/ 743204 h 1254554"/>
                      <a:gd name="connsiteX7" fmla="*/ 1192730 w 1435543"/>
                      <a:gd name="connsiteY7" fmla="*/ 1035304 h 1254554"/>
                      <a:gd name="connsiteX8" fmla="*/ 1002230 w 1435543"/>
                      <a:gd name="connsiteY8" fmla="*/ 1238504 h 1254554"/>
                      <a:gd name="connsiteX9" fmla="*/ 1046839 w 1435543"/>
                      <a:gd name="connsiteY9" fmla="*/ 463150 h 1254554"/>
                      <a:gd name="connsiteX10" fmla="*/ 341830 w 1435543"/>
                      <a:gd name="connsiteY10" fmla="*/ 1124204 h 1254554"/>
                      <a:gd name="connsiteX11" fmla="*/ 613856 w 1435543"/>
                      <a:gd name="connsiteY11" fmla="*/ 474505 h 1254554"/>
                      <a:gd name="connsiteX12" fmla="*/ 301049 w 1435543"/>
                      <a:gd name="connsiteY12" fmla="*/ 547435 h 1254554"/>
                      <a:gd name="connsiteX13" fmla="*/ 87830 w 1435543"/>
                      <a:gd name="connsiteY13" fmla="*/ 432054 h 1254554"/>
                      <a:gd name="connsiteX0" fmla="*/ 87830 w 1435543"/>
                      <a:gd name="connsiteY0" fmla="*/ 432054 h 1254554"/>
                      <a:gd name="connsiteX1" fmla="*/ 259280 w 1435543"/>
                      <a:gd name="connsiteY1" fmla="*/ 184404 h 1254554"/>
                      <a:gd name="connsiteX2" fmla="*/ 545030 w 1435543"/>
                      <a:gd name="connsiteY2" fmla="*/ 70104 h 1254554"/>
                      <a:gd name="connsiteX3" fmla="*/ 875230 w 1435543"/>
                      <a:gd name="connsiteY3" fmla="*/ 120904 h 1254554"/>
                      <a:gd name="connsiteX4" fmla="*/ 1148280 w 1435543"/>
                      <a:gd name="connsiteY4" fmla="*/ 209804 h 1254554"/>
                      <a:gd name="connsiteX5" fmla="*/ 1364180 w 1435543"/>
                      <a:gd name="connsiteY5" fmla="*/ 444754 h 1254554"/>
                      <a:gd name="connsiteX6" fmla="*/ 1313380 w 1435543"/>
                      <a:gd name="connsiteY6" fmla="*/ 743204 h 1254554"/>
                      <a:gd name="connsiteX7" fmla="*/ 1192730 w 1435543"/>
                      <a:gd name="connsiteY7" fmla="*/ 1035304 h 1254554"/>
                      <a:gd name="connsiteX8" fmla="*/ 1002230 w 1435543"/>
                      <a:gd name="connsiteY8" fmla="*/ 1238504 h 1254554"/>
                      <a:gd name="connsiteX9" fmla="*/ 1046839 w 1435543"/>
                      <a:gd name="connsiteY9" fmla="*/ 463150 h 1254554"/>
                      <a:gd name="connsiteX10" fmla="*/ 868131 w 1435543"/>
                      <a:gd name="connsiteY10" fmla="*/ 497956 h 1254554"/>
                      <a:gd name="connsiteX11" fmla="*/ 613856 w 1435543"/>
                      <a:gd name="connsiteY11" fmla="*/ 474505 h 1254554"/>
                      <a:gd name="connsiteX12" fmla="*/ 301049 w 1435543"/>
                      <a:gd name="connsiteY12" fmla="*/ 547435 h 1254554"/>
                      <a:gd name="connsiteX13" fmla="*/ 87830 w 1435543"/>
                      <a:gd name="connsiteY13" fmla="*/ 432054 h 1254554"/>
                      <a:gd name="connsiteX0" fmla="*/ 87830 w 1435543"/>
                      <a:gd name="connsiteY0" fmla="*/ 432054 h 1253947"/>
                      <a:gd name="connsiteX1" fmla="*/ 259280 w 1435543"/>
                      <a:gd name="connsiteY1" fmla="*/ 184404 h 1253947"/>
                      <a:gd name="connsiteX2" fmla="*/ 545030 w 1435543"/>
                      <a:gd name="connsiteY2" fmla="*/ 70104 h 1253947"/>
                      <a:gd name="connsiteX3" fmla="*/ 875230 w 1435543"/>
                      <a:gd name="connsiteY3" fmla="*/ 120904 h 1253947"/>
                      <a:gd name="connsiteX4" fmla="*/ 1148280 w 1435543"/>
                      <a:gd name="connsiteY4" fmla="*/ 209804 h 1253947"/>
                      <a:gd name="connsiteX5" fmla="*/ 1364180 w 1435543"/>
                      <a:gd name="connsiteY5" fmla="*/ 444754 h 1253947"/>
                      <a:gd name="connsiteX6" fmla="*/ 1313380 w 1435543"/>
                      <a:gd name="connsiteY6" fmla="*/ 743204 h 1253947"/>
                      <a:gd name="connsiteX7" fmla="*/ 1192730 w 1435543"/>
                      <a:gd name="connsiteY7" fmla="*/ 1035304 h 1253947"/>
                      <a:gd name="connsiteX8" fmla="*/ 1002230 w 1435543"/>
                      <a:gd name="connsiteY8" fmla="*/ 1238504 h 1253947"/>
                      <a:gd name="connsiteX9" fmla="*/ 1161970 w 1435543"/>
                      <a:gd name="connsiteY9" fmla="*/ 433329 h 1253947"/>
                      <a:gd name="connsiteX10" fmla="*/ 868131 w 1435543"/>
                      <a:gd name="connsiteY10" fmla="*/ 497956 h 1253947"/>
                      <a:gd name="connsiteX11" fmla="*/ 613856 w 1435543"/>
                      <a:gd name="connsiteY11" fmla="*/ 474505 h 1253947"/>
                      <a:gd name="connsiteX12" fmla="*/ 301049 w 1435543"/>
                      <a:gd name="connsiteY12" fmla="*/ 547435 h 1253947"/>
                      <a:gd name="connsiteX13" fmla="*/ 87830 w 1435543"/>
                      <a:gd name="connsiteY13" fmla="*/ 432054 h 1253947"/>
                      <a:gd name="connsiteX0" fmla="*/ 87830 w 1435543"/>
                      <a:gd name="connsiteY0" fmla="*/ 432054 h 1253947"/>
                      <a:gd name="connsiteX1" fmla="*/ 259280 w 1435543"/>
                      <a:gd name="connsiteY1" fmla="*/ 184404 h 1253947"/>
                      <a:gd name="connsiteX2" fmla="*/ 545030 w 1435543"/>
                      <a:gd name="connsiteY2" fmla="*/ 70104 h 1253947"/>
                      <a:gd name="connsiteX3" fmla="*/ 875230 w 1435543"/>
                      <a:gd name="connsiteY3" fmla="*/ 120904 h 1253947"/>
                      <a:gd name="connsiteX4" fmla="*/ 1148280 w 1435543"/>
                      <a:gd name="connsiteY4" fmla="*/ 209804 h 1253947"/>
                      <a:gd name="connsiteX5" fmla="*/ 1364180 w 1435543"/>
                      <a:gd name="connsiteY5" fmla="*/ 444754 h 1253947"/>
                      <a:gd name="connsiteX6" fmla="*/ 1313380 w 1435543"/>
                      <a:gd name="connsiteY6" fmla="*/ 743204 h 1253947"/>
                      <a:gd name="connsiteX7" fmla="*/ 1002230 w 1435543"/>
                      <a:gd name="connsiteY7" fmla="*/ 1238504 h 1253947"/>
                      <a:gd name="connsiteX8" fmla="*/ 1161970 w 1435543"/>
                      <a:gd name="connsiteY8" fmla="*/ 433329 h 1253947"/>
                      <a:gd name="connsiteX9" fmla="*/ 868131 w 1435543"/>
                      <a:gd name="connsiteY9" fmla="*/ 497956 h 1253947"/>
                      <a:gd name="connsiteX10" fmla="*/ 613856 w 1435543"/>
                      <a:gd name="connsiteY10" fmla="*/ 474505 h 1253947"/>
                      <a:gd name="connsiteX11" fmla="*/ 301049 w 1435543"/>
                      <a:gd name="connsiteY11" fmla="*/ 547435 h 1253947"/>
                      <a:gd name="connsiteX12" fmla="*/ 87830 w 1435543"/>
                      <a:gd name="connsiteY12" fmla="*/ 432054 h 1253947"/>
                      <a:gd name="connsiteX0" fmla="*/ 87830 w 1435543"/>
                      <a:gd name="connsiteY0" fmla="*/ 432054 h 743205"/>
                      <a:gd name="connsiteX1" fmla="*/ 259280 w 1435543"/>
                      <a:gd name="connsiteY1" fmla="*/ 184404 h 743205"/>
                      <a:gd name="connsiteX2" fmla="*/ 545030 w 1435543"/>
                      <a:gd name="connsiteY2" fmla="*/ 70104 h 743205"/>
                      <a:gd name="connsiteX3" fmla="*/ 875230 w 1435543"/>
                      <a:gd name="connsiteY3" fmla="*/ 120904 h 743205"/>
                      <a:gd name="connsiteX4" fmla="*/ 1148280 w 1435543"/>
                      <a:gd name="connsiteY4" fmla="*/ 209804 h 743205"/>
                      <a:gd name="connsiteX5" fmla="*/ 1364180 w 1435543"/>
                      <a:gd name="connsiteY5" fmla="*/ 444754 h 743205"/>
                      <a:gd name="connsiteX6" fmla="*/ 1313380 w 1435543"/>
                      <a:gd name="connsiteY6" fmla="*/ 743204 h 743205"/>
                      <a:gd name="connsiteX7" fmla="*/ 1161970 w 1435543"/>
                      <a:gd name="connsiteY7" fmla="*/ 433329 h 743205"/>
                      <a:gd name="connsiteX8" fmla="*/ 868131 w 1435543"/>
                      <a:gd name="connsiteY8" fmla="*/ 497956 h 743205"/>
                      <a:gd name="connsiteX9" fmla="*/ 613856 w 1435543"/>
                      <a:gd name="connsiteY9" fmla="*/ 474505 h 743205"/>
                      <a:gd name="connsiteX10" fmla="*/ 301049 w 1435543"/>
                      <a:gd name="connsiteY10" fmla="*/ 547435 h 743205"/>
                      <a:gd name="connsiteX11" fmla="*/ 87830 w 1435543"/>
                      <a:gd name="connsiteY11" fmla="*/ 432054 h 743205"/>
                      <a:gd name="connsiteX0" fmla="*/ 87830 w 1370331"/>
                      <a:gd name="connsiteY0" fmla="*/ 432054 h 605923"/>
                      <a:gd name="connsiteX1" fmla="*/ 259280 w 1370331"/>
                      <a:gd name="connsiteY1" fmla="*/ 184404 h 605923"/>
                      <a:gd name="connsiteX2" fmla="*/ 545030 w 1370331"/>
                      <a:gd name="connsiteY2" fmla="*/ 70104 h 605923"/>
                      <a:gd name="connsiteX3" fmla="*/ 875230 w 1370331"/>
                      <a:gd name="connsiteY3" fmla="*/ 120904 h 605923"/>
                      <a:gd name="connsiteX4" fmla="*/ 1148280 w 1370331"/>
                      <a:gd name="connsiteY4" fmla="*/ 209804 h 605923"/>
                      <a:gd name="connsiteX5" fmla="*/ 1364180 w 1370331"/>
                      <a:gd name="connsiteY5" fmla="*/ 444754 h 605923"/>
                      <a:gd name="connsiteX6" fmla="*/ 1161970 w 1370331"/>
                      <a:gd name="connsiteY6" fmla="*/ 433329 h 605923"/>
                      <a:gd name="connsiteX7" fmla="*/ 868131 w 1370331"/>
                      <a:gd name="connsiteY7" fmla="*/ 497956 h 605923"/>
                      <a:gd name="connsiteX8" fmla="*/ 613856 w 1370331"/>
                      <a:gd name="connsiteY8" fmla="*/ 474505 h 605923"/>
                      <a:gd name="connsiteX9" fmla="*/ 301049 w 1370331"/>
                      <a:gd name="connsiteY9" fmla="*/ 547435 h 605923"/>
                      <a:gd name="connsiteX10" fmla="*/ 87830 w 1370331"/>
                      <a:gd name="connsiteY10" fmla="*/ 432054 h 605923"/>
                      <a:gd name="connsiteX0" fmla="*/ 87830 w 1378771"/>
                      <a:gd name="connsiteY0" fmla="*/ 432054 h 605923"/>
                      <a:gd name="connsiteX1" fmla="*/ 259280 w 1378771"/>
                      <a:gd name="connsiteY1" fmla="*/ 184404 h 605923"/>
                      <a:gd name="connsiteX2" fmla="*/ 545030 w 1378771"/>
                      <a:gd name="connsiteY2" fmla="*/ 70104 h 605923"/>
                      <a:gd name="connsiteX3" fmla="*/ 875230 w 1378771"/>
                      <a:gd name="connsiteY3" fmla="*/ 120904 h 605923"/>
                      <a:gd name="connsiteX4" fmla="*/ 1148280 w 1378771"/>
                      <a:gd name="connsiteY4" fmla="*/ 209804 h 605923"/>
                      <a:gd name="connsiteX5" fmla="*/ 1364180 w 1378771"/>
                      <a:gd name="connsiteY5" fmla="*/ 444754 h 605923"/>
                      <a:gd name="connsiteX6" fmla="*/ 1161970 w 1378771"/>
                      <a:gd name="connsiteY6" fmla="*/ 433329 h 605923"/>
                      <a:gd name="connsiteX7" fmla="*/ 868131 w 1378771"/>
                      <a:gd name="connsiteY7" fmla="*/ 497956 h 605923"/>
                      <a:gd name="connsiteX8" fmla="*/ 613856 w 1378771"/>
                      <a:gd name="connsiteY8" fmla="*/ 474505 h 605923"/>
                      <a:gd name="connsiteX9" fmla="*/ 301049 w 1378771"/>
                      <a:gd name="connsiteY9" fmla="*/ 547435 h 605923"/>
                      <a:gd name="connsiteX10" fmla="*/ 87830 w 1378771"/>
                      <a:gd name="connsiteY10" fmla="*/ 432054 h 605923"/>
                      <a:gd name="connsiteX0" fmla="*/ 87830 w 1377109"/>
                      <a:gd name="connsiteY0" fmla="*/ 432054 h 605923"/>
                      <a:gd name="connsiteX1" fmla="*/ 259280 w 1377109"/>
                      <a:gd name="connsiteY1" fmla="*/ 184404 h 605923"/>
                      <a:gd name="connsiteX2" fmla="*/ 545030 w 1377109"/>
                      <a:gd name="connsiteY2" fmla="*/ 70104 h 605923"/>
                      <a:gd name="connsiteX3" fmla="*/ 875230 w 1377109"/>
                      <a:gd name="connsiteY3" fmla="*/ 120904 h 605923"/>
                      <a:gd name="connsiteX4" fmla="*/ 1148280 w 1377109"/>
                      <a:gd name="connsiteY4" fmla="*/ 209804 h 605923"/>
                      <a:gd name="connsiteX5" fmla="*/ 1364180 w 1377109"/>
                      <a:gd name="connsiteY5" fmla="*/ 444754 h 605923"/>
                      <a:gd name="connsiteX6" fmla="*/ 1161970 w 1377109"/>
                      <a:gd name="connsiteY6" fmla="*/ 433329 h 605923"/>
                      <a:gd name="connsiteX7" fmla="*/ 868131 w 1377109"/>
                      <a:gd name="connsiteY7" fmla="*/ 497956 h 605923"/>
                      <a:gd name="connsiteX8" fmla="*/ 613856 w 1377109"/>
                      <a:gd name="connsiteY8" fmla="*/ 474505 h 605923"/>
                      <a:gd name="connsiteX9" fmla="*/ 301049 w 1377109"/>
                      <a:gd name="connsiteY9" fmla="*/ 547435 h 605923"/>
                      <a:gd name="connsiteX10" fmla="*/ 87830 w 1377109"/>
                      <a:gd name="connsiteY10" fmla="*/ 432054 h 605923"/>
                      <a:gd name="connsiteX0" fmla="*/ 87830 w 1375509"/>
                      <a:gd name="connsiteY0" fmla="*/ 432054 h 605923"/>
                      <a:gd name="connsiteX1" fmla="*/ 259280 w 1375509"/>
                      <a:gd name="connsiteY1" fmla="*/ 184404 h 605923"/>
                      <a:gd name="connsiteX2" fmla="*/ 545030 w 1375509"/>
                      <a:gd name="connsiteY2" fmla="*/ 70104 h 605923"/>
                      <a:gd name="connsiteX3" fmla="*/ 875230 w 1375509"/>
                      <a:gd name="connsiteY3" fmla="*/ 120904 h 605923"/>
                      <a:gd name="connsiteX4" fmla="*/ 1148280 w 1375509"/>
                      <a:gd name="connsiteY4" fmla="*/ 209804 h 605923"/>
                      <a:gd name="connsiteX5" fmla="*/ 1364180 w 1375509"/>
                      <a:gd name="connsiteY5" fmla="*/ 444754 h 605923"/>
                      <a:gd name="connsiteX6" fmla="*/ 1123595 w 1375509"/>
                      <a:gd name="connsiteY6" fmla="*/ 440786 h 605923"/>
                      <a:gd name="connsiteX7" fmla="*/ 868131 w 1375509"/>
                      <a:gd name="connsiteY7" fmla="*/ 497956 h 605923"/>
                      <a:gd name="connsiteX8" fmla="*/ 613856 w 1375509"/>
                      <a:gd name="connsiteY8" fmla="*/ 474505 h 605923"/>
                      <a:gd name="connsiteX9" fmla="*/ 301049 w 1375509"/>
                      <a:gd name="connsiteY9" fmla="*/ 547435 h 605923"/>
                      <a:gd name="connsiteX10" fmla="*/ 87830 w 1375509"/>
                      <a:gd name="connsiteY10" fmla="*/ 432054 h 605923"/>
                      <a:gd name="connsiteX0" fmla="*/ 87830 w 1333515"/>
                      <a:gd name="connsiteY0" fmla="*/ 432054 h 605923"/>
                      <a:gd name="connsiteX1" fmla="*/ 259280 w 1333515"/>
                      <a:gd name="connsiteY1" fmla="*/ 184404 h 605923"/>
                      <a:gd name="connsiteX2" fmla="*/ 545030 w 1333515"/>
                      <a:gd name="connsiteY2" fmla="*/ 70104 h 605923"/>
                      <a:gd name="connsiteX3" fmla="*/ 875230 w 1333515"/>
                      <a:gd name="connsiteY3" fmla="*/ 120904 h 605923"/>
                      <a:gd name="connsiteX4" fmla="*/ 1148280 w 1333515"/>
                      <a:gd name="connsiteY4" fmla="*/ 209804 h 605923"/>
                      <a:gd name="connsiteX5" fmla="*/ 1320321 w 1333515"/>
                      <a:gd name="connsiteY5" fmla="*/ 325468 h 605923"/>
                      <a:gd name="connsiteX6" fmla="*/ 1123595 w 1333515"/>
                      <a:gd name="connsiteY6" fmla="*/ 440786 h 605923"/>
                      <a:gd name="connsiteX7" fmla="*/ 868131 w 1333515"/>
                      <a:gd name="connsiteY7" fmla="*/ 497956 h 605923"/>
                      <a:gd name="connsiteX8" fmla="*/ 613856 w 1333515"/>
                      <a:gd name="connsiteY8" fmla="*/ 474505 h 605923"/>
                      <a:gd name="connsiteX9" fmla="*/ 301049 w 1333515"/>
                      <a:gd name="connsiteY9" fmla="*/ 547435 h 605923"/>
                      <a:gd name="connsiteX10" fmla="*/ 87830 w 1333515"/>
                      <a:gd name="connsiteY10" fmla="*/ 432054 h 605923"/>
                      <a:gd name="connsiteX0" fmla="*/ 87830 w 1341034"/>
                      <a:gd name="connsiteY0" fmla="*/ 432054 h 605923"/>
                      <a:gd name="connsiteX1" fmla="*/ 259280 w 1341034"/>
                      <a:gd name="connsiteY1" fmla="*/ 184404 h 605923"/>
                      <a:gd name="connsiteX2" fmla="*/ 545030 w 1341034"/>
                      <a:gd name="connsiteY2" fmla="*/ 70104 h 605923"/>
                      <a:gd name="connsiteX3" fmla="*/ 875230 w 1341034"/>
                      <a:gd name="connsiteY3" fmla="*/ 120904 h 605923"/>
                      <a:gd name="connsiteX4" fmla="*/ 1148280 w 1341034"/>
                      <a:gd name="connsiteY4" fmla="*/ 209804 h 605923"/>
                      <a:gd name="connsiteX5" fmla="*/ 1320321 w 1341034"/>
                      <a:gd name="connsiteY5" fmla="*/ 325468 h 605923"/>
                      <a:gd name="connsiteX6" fmla="*/ 1123595 w 1341034"/>
                      <a:gd name="connsiteY6" fmla="*/ 440786 h 605923"/>
                      <a:gd name="connsiteX7" fmla="*/ 868131 w 1341034"/>
                      <a:gd name="connsiteY7" fmla="*/ 497956 h 605923"/>
                      <a:gd name="connsiteX8" fmla="*/ 613856 w 1341034"/>
                      <a:gd name="connsiteY8" fmla="*/ 474505 h 605923"/>
                      <a:gd name="connsiteX9" fmla="*/ 301049 w 1341034"/>
                      <a:gd name="connsiteY9" fmla="*/ 547435 h 605923"/>
                      <a:gd name="connsiteX10" fmla="*/ 87830 w 1341034"/>
                      <a:gd name="connsiteY10" fmla="*/ 432054 h 605923"/>
                      <a:gd name="connsiteX0" fmla="*/ 87830 w 1364464"/>
                      <a:gd name="connsiteY0" fmla="*/ 432054 h 605923"/>
                      <a:gd name="connsiteX1" fmla="*/ 259280 w 1364464"/>
                      <a:gd name="connsiteY1" fmla="*/ 184404 h 605923"/>
                      <a:gd name="connsiteX2" fmla="*/ 545030 w 1364464"/>
                      <a:gd name="connsiteY2" fmla="*/ 70104 h 605923"/>
                      <a:gd name="connsiteX3" fmla="*/ 875230 w 1364464"/>
                      <a:gd name="connsiteY3" fmla="*/ 120904 h 605923"/>
                      <a:gd name="connsiteX4" fmla="*/ 1148280 w 1364464"/>
                      <a:gd name="connsiteY4" fmla="*/ 209804 h 605923"/>
                      <a:gd name="connsiteX5" fmla="*/ 1320321 w 1364464"/>
                      <a:gd name="connsiteY5" fmla="*/ 325468 h 605923"/>
                      <a:gd name="connsiteX6" fmla="*/ 1123595 w 1364464"/>
                      <a:gd name="connsiteY6" fmla="*/ 440786 h 605923"/>
                      <a:gd name="connsiteX7" fmla="*/ 868131 w 1364464"/>
                      <a:gd name="connsiteY7" fmla="*/ 497956 h 605923"/>
                      <a:gd name="connsiteX8" fmla="*/ 613856 w 1364464"/>
                      <a:gd name="connsiteY8" fmla="*/ 474505 h 605923"/>
                      <a:gd name="connsiteX9" fmla="*/ 301049 w 1364464"/>
                      <a:gd name="connsiteY9" fmla="*/ 547435 h 605923"/>
                      <a:gd name="connsiteX10" fmla="*/ 87830 w 1364464"/>
                      <a:gd name="connsiteY10" fmla="*/ 432054 h 605923"/>
                      <a:gd name="connsiteX0" fmla="*/ 87830 w 1364464"/>
                      <a:gd name="connsiteY0" fmla="*/ 432054 h 605923"/>
                      <a:gd name="connsiteX1" fmla="*/ 259280 w 1364464"/>
                      <a:gd name="connsiteY1" fmla="*/ 184404 h 605923"/>
                      <a:gd name="connsiteX2" fmla="*/ 545030 w 1364464"/>
                      <a:gd name="connsiteY2" fmla="*/ 70104 h 605923"/>
                      <a:gd name="connsiteX3" fmla="*/ 875230 w 1364464"/>
                      <a:gd name="connsiteY3" fmla="*/ 120904 h 605923"/>
                      <a:gd name="connsiteX4" fmla="*/ 1148280 w 1364464"/>
                      <a:gd name="connsiteY4" fmla="*/ 209804 h 605923"/>
                      <a:gd name="connsiteX5" fmla="*/ 1320321 w 1364464"/>
                      <a:gd name="connsiteY5" fmla="*/ 325468 h 605923"/>
                      <a:gd name="connsiteX6" fmla="*/ 1123595 w 1364464"/>
                      <a:gd name="connsiteY6" fmla="*/ 440786 h 605923"/>
                      <a:gd name="connsiteX7" fmla="*/ 868131 w 1364464"/>
                      <a:gd name="connsiteY7" fmla="*/ 497956 h 605923"/>
                      <a:gd name="connsiteX8" fmla="*/ 613856 w 1364464"/>
                      <a:gd name="connsiteY8" fmla="*/ 474505 h 605923"/>
                      <a:gd name="connsiteX9" fmla="*/ 301049 w 1364464"/>
                      <a:gd name="connsiteY9" fmla="*/ 547435 h 605923"/>
                      <a:gd name="connsiteX10" fmla="*/ 87830 w 1364464"/>
                      <a:gd name="connsiteY10" fmla="*/ 432054 h 605923"/>
                      <a:gd name="connsiteX0" fmla="*/ 87830 w 1368214"/>
                      <a:gd name="connsiteY0" fmla="*/ 432054 h 605923"/>
                      <a:gd name="connsiteX1" fmla="*/ 259280 w 1368214"/>
                      <a:gd name="connsiteY1" fmla="*/ 184404 h 605923"/>
                      <a:gd name="connsiteX2" fmla="*/ 545030 w 1368214"/>
                      <a:gd name="connsiteY2" fmla="*/ 70104 h 605923"/>
                      <a:gd name="connsiteX3" fmla="*/ 875230 w 1368214"/>
                      <a:gd name="connsiteY3" fmla="*/ 120904 h 605923"/>
                      <a:gd name="connsiteX4" fmla="*/ 1148280 w 1368214"/>
                      <a:gd name="connsiteY4" fmla="*/ 209804 h 605923"/>
                      <a:gd name="connsiteX5" fmla="*/ 1320321 w 1368214"/>
                      <a:gd name="connsiteY5" fmla="*/ 325468 h 605923"/>
                      <a:gd name="connsiteX6" fmla="*/ 1156490 w 1368214"/>
                      <a:gd name="connsiteY6" fmla="*/ 455695 h 605923"/>
                      <a:gd name="connsiteX7" fmla="*/ 868131 w 1368214"/>
                      <a:gd name="connsiteY7" fmla="*/ 497956 h 605923"/>
                      <a:gd name="connsiteX8" fmla="*/ 613856 w 1368214"/>
                      <a:gd name="connsiteY8" fmla="*/ 474505 h 605923"/>
                      <a:gd name="connsiteX9" fmla="*/ 301049 w 1368214"/>
                      <a:gd name="connsiteY9" fmla="*/ 547435 h 605923"/>
                      <a:gd name="connsiteX10" fmla="*/ 87830 w 1368214"/>
                      <a:gd name="connsiteY10" fmla="*/ 432054 h 605923"/>
                      <a:gd name="connsiteX0" fmla="*/ 87830 w 1368214"/>
                      <a:gd name="connsiteY0" fmla="*/ 432054 h 605923"/>
                      <a:gd name="connsiteX1" fmla="*/ 259280 w 1368214"/>
                      <a:gd name="connsiteY1" fmla="*/ 184404 h 605923"/>
                      <a:gd name="connsiteX2" fmla="*/ 545030 w 1368214"/>
                      <a:gd name="connsiteY2" fmla="*/ 70104 h 605923"/>
                      <a:gd name="connsiteX3" fmla="*/ 875230 w 1368214"/>
                      <a:gd name="connsiteY3" fmla="*/ 120904 h 605923"/>
                      <a:gd name="connsiteX4" fmla="*/ 1148280 w 1368214"/>
                      <a:gd name="connsiteY4" fmla="*/ 209804 h 605923"/>
                      <a:gd name="connsiteX5" fmla="*/ 1320321 w 1368214"/>
                      <a:gd name="connsiteY5" fmla="*/ 325468 h 605923"/>
                      <a:gd name="connsiteX6" fmla="*/ 1156490 w 1368214"/>
                      <a:gd name="connsiteY6" fmla="*/ 455695 h 605923"/>
                      <a:gd name="connsiteX7" fmla="*/ 868131 w 1368214"/>
                      <a:gd name="connsiteY7" fmla="*/ 497956 h 605923"/>
                      <a:gd name="connsiteX8" fmla="*/ 613856 w 1368214"/>
                      <a:gd name="connsiteY8" fmla="*/ 474505 h 605923"/>
                      <a:gd name="connsiteX9" fmla="*/ 301049 w 1368214"/>
                      <a:gd name="connsiteY9" fmla="*/ 547435 h 605923"/>
                      <a:gd name="connsiteX10" fmla="*/ 87830 w 1368214"/>
                      <a:gd name="connsiteY10" fmla="*/ 432054 h 605923"/>
                      <a:gd name="connsiteX0" fmla="*/ 87830 w 1368214"/>
                      <a:gd name="connsiteY0" fmla="*/ 432054 h 605923"/>
                      <a:gd name="connsiteX1" fmla="*/ 259280 w 1368214"/>
                      <a:gd name="connsiteY1" fmla="*/ 184404 h 605923"/>
                      <a:gd name="connsiteX2" fmla="*/ 545030 w 1368214"/>
                      <a:gd name="connsiteY2" fmla="*/ 70104 h 605923"/>
                      <a:gd name="connsiteX3" fmla="*/ 875230 w 1368214"/>
                      <a:gd name="connsiteY3" fmla="*/ 120904 h 605923"/>
                      <a:gd name="connsiteX4" fmla="*/ 1148280 w 1368214"/>
                      <a:gd name="connsiteY4" fmla="*/ 209804 h 605923"/>
                      <a:gd name="connsiteX5" fmla="*/ 1320321 w 1368214"/>
                      <a:gd name="connsiteY5" fmla="*/ 325468 h 605923"/>
                      <a:gd name="connsiteX6" fmla="*/ 1156490 w 1368214"/>
                      <a:gd name="connsiteY6" fmla="*/ 455695 h 605923"/>
                      <a:gd name="connsiteX7" fmla="*/ 901023 w 1368214"/>
                      <a:gd name="connsiteY7" fmla="*/ 497956 h 605923"/>
                      <a:gd name="connsiteX8" fmla="*/ 613856 w 1368214"/>
                      <a:gd name="connsiteY8" fmla="*/ 474505 h 605923"/>
                      <a:gd name="connsiteX9" fmla="*/ 301049 w 1368214"/>
                      <a:gd name="connsiteY9" fmla="*/ 547435 h 605923"/>
                      <a:gd name="connsiteX10" fmla="*/ 87830 w 1368214"/>
                      <a:gd name="connsiteY10" fmla="*/ 432054 h 605923"/>
                      <a:gd name="connsiteX0" fmla="*/ 87830 w 1368214"/>
                      <a:gd name="connsiteY0" fmla="*/ 432054 h 605923"/>
                      <a:gd name="connsiteX1" fmla="*/ 259280 w 1368214"/>
                      <a:gd name="connsiteY1" fmla="*/ 184404 h 605923"/>
                      <a:gd name="connsiteX2" fmla="*/ 545030 w 1368214"/>
                      <a:gd name="connsiteY2" fmla="*/ 70104 h 605923"/>
                      <a:gd name="connsiteX3" fmla="*/ 875230 w 1368214"/>
                      <a:gd name="connsiteY3" fmla="*/ 120904 h 605923"/>
                      <a:gd name="connsiteX4" fmla="*/ 1148280 w 1368214"/>
                      <a:gd name="connsiteY4" fmla="*/ 209804 h 605923"/>
                      <a:gd name="connsiteX5" fmla="*/ 1320321 w 1368214"/>
                      <a:gd name="connsiteY5" fmla="*/ 325468 h 605923"/>
                      <a:gd name="connsiteX6" fmla="*/ 1156490 w 1368214"/>
                      <a:gd name="connsiteY6" fmla="*/ 455695 h 605923"/>
                      <a:gd name="connsiteX7" fmla="*/ 901023 w 1368214"/>
                      <a:gd name="connsiteY7" fmla="*/ 497956 h 605923"/>
                      <a:gd name="connsiteX8" fmla="*/ 613856 w 1368214"/>
                      <a:gd name="connsiteY8" fmla="*/ 474505 h 605923"/>
                      <a:gd name="connsiteX9" fmla="*/ 301049 w 1368214"/>
                      <a:gd name="connsiteY9" fmla="*/ 547435 h 605923"/>
                      <a:gd name="connsiteX10" fmla="*/ 87830 w 1368214"/>
                      <a:gd name="connsiteY10" fmla="*/ 432054 h 605923"/>
                      <a:gd name="connsiteX0" fmla="*/ 87830 w 1368214"/>
                      <a:gd name="connsiteY0" fmla="*/ 432054 h 605923"/>
                      <a:gd name="connsiteX1" fmla="*/ 259280 w 1368214"/>
                      <a:gd name="connsiteY1" fmla="*/ 184404 h 605923"/>
                      <a:gd name="connsiteX2" fmla="*/ 545030 w 1368214"/>
                      <a:gd name="connsiteY2" fmla="*/ 70104 h 605923"/>
                      <a:gd name="connsiteX3" fmla="*/ 875230 w 1368214"/>
                      <a:gd name="connsiteY3" fmla="*/ 120904 h 605923"/>
                      <a:gd name="connsiteX4" fmla="*/ 1148280 w 1368214"/>
                      <a:gd name="connsiteY4" fmla="*/ 209804 h 605923"/>
                      <a:gd name="connsiteX5" fmla="*/ 1320321 w 1368214"/>
                      <a:gd name="connsiteY5" fmla="*/ 325468 h 605923"/>
                      <a:gd name="connsiteX6" fmla="*/ 1156490 w 1368214"/>
                      <a:gd name="connsiteY6" fmla="*/ 455695 h 605923"/>
                      <a:gd name="connsiteX7" fmla="*/ 901023 w 1368214"/>
                      <a:gd name="connsiteY7" fmla="*/ 497956 h 605923"/>
                      <a:gd name="connsiteX8" fmla="*/ 613856 w 1368214"/>
                      <a:gd name="connsiteY8" fmla="*/ 474505 h 605923"/>
                      <a:gd name="connsiteX9" fmla="*/ 301049 w 1368214"/>
                      <a:gd name="connsiteY9" fmla="*/ 547435 h 605923"/>
                      <a:gd name="connsiteX10" fmla="*/ 87830 w 1368214"/>
                      <a:gd name="connsiteY10" fmla="*/ 432054 h 605923"/>
                      <a:gd name="connsiteX0" fmla="*/ 87830 w 1368214"/>
                      <a:gd name="connsiteY0" fmla="*/ 432054 h 605923"/>
                      <a:gd name="connsiteX1" fmla="*/ 259280 w 1368214"/>
                      <a:gd name="connsiteY1" fmla="*/ 184404 h 605923"/>
                      <a:gd name="connsiteX2" fmla="*/ 545030 w 1368214"/>
                      <a:gd name="connsiteY2" fmla="*/ 70104 h 605923"/>
                      <a:gd name="connsiteX3" fmla="*/ 875230 w 1368214"/>
                      <a:gd name="connsiteY3" fmla="*/ 120904 h 605923"/>
                      <a:gd name="connsiteX4" fmla="*/ 1148280 w 1368214"/>
                      <a:gd name="connsiteY4" fmla="*/ 209804 h 605923"/>
                      <a:gd name="connsiteX5" fmla="*/ 1320321 w 1368214"/>
                      <a:gd name="connsiteY5" fmla="*/ 325468 h 605923"/>
                      <a:gd name="connsiteX6" fmla="*/ 1156490 w 1368214"/>
                      <a:gd name="connsiteY6" fmla="*/ 455695 h 605923"/>
                      <a:gd name="connsiteX7" fmla="*/ 901023 w 1368214"/>
                      <a:gd name="connsiteY7" fmla="*/ 497956 h 605923"/>
                      <a:gd name="connsiteX8" fmla="*/ 613856 w 1368214"/>
                      <a:gd name="connsiteY8" fmla="*/ 474505 h 605923"/>
                      <a:gd name="connsiteX9" fmla="*/ 301049 w 1368214"/>
                      <a:gd name="connsiteY9" fmla="*/ 547435 h 605923"/>
                      <a:gd name="connsiteX10" fmla="*/ 87830 w 1368214"/>
                      <a:gd name="connsiteY10" fmla="*/ 432054 h 605923"/>
                      <a:gd name="connsiteX0" fmla="*/ 87830 w 1368214"/>
                      <a:gd name="connsiteY0" fmla="*/ 432054 h 605923"/>
                      <a:gd name="connsiteX1" fmla="*/ 259280 w 1368214"/>
                      <a:gd name="connsiteY1" fmla="*/ 184404 h 605923"/>
                      <a:gd name="connsiteX2" fmla="*/ 545030 w 1368214"/>
                      <a:gd name="connsiteY2" fmla="*/ 70104 h 605923"/>
                      <a:gd name="connsiteX3" fmla="*/ 875230 w 1368214"/>
                      <a:gd name="connsiteY3" fmla="*/ 120904 h 605923"/>
                      <a:gd name="connsiteX4" fmla="*/ 1148280 w 1368214"/>
                      <a:gd name="connsiteY4" fmla="*/ 209804 h 605923"/>
                      <a:gd name="connsiteX5" fmla="*/ 1320321 w 1368214"/>
                      <a:gd name="connsiteY5" fmla="*/ 325468 h 605923"/>
                      <a:gd name="connsiteX6" fmla="*/ 1156490 w 1368214"/>
                      <a:gd name="connsiteY6" fmla="*/ 455695 h 605923"/>
                      <a:gd name="connsiteX7" fmla="*/ 901023 w 1368214"/>
                      <a:gd name="connsiteY7" fmla="*/ 497956 h 605923"/>
                      <a:gd name="connsiteX8" fmla="*/ 613856 w 1368214"/>
                      <a:gd name="connsiteY8" fmla="*/ 474505 h 605923"/>
                      <a:gd name="connsiteX9" fmla="*/ 301049 w 1368214"/>
                      <a:gd name="connsiteY9" fmla="*/ 547435 h 605923"/>
                      <a:gd name="connsiteX10" fmla="*/ 87830 w 1368214"/>
                      <a:gd name="connsiteY10" fmla="*/ 432054 h 605923"/>
                      <a:gd name="connsiteX0" fmla="*/ 87830 w 1368214"/>
                      <a:gd name="connsiteY0" fmla="*/ 432054 h 605923"/>
                      <a:gd name="connsiteX1" fmla="*/ 259280 w 1368214"/>
                      <a:gd name="connsiteY1" fmla="*/ 184404 h 605923"/>
                      <a:gd name="connsiteX2" fmla="*/ 545030 w 1368214"/>
                      <a:gd name="connsiteY2" fmla="*/ 70104 h 605923"/>
                      <a:gd name="connsiteX3" fmla="*/ 875230 w 1368214"/>
                      <a:gd name="connsiteY3" fmla="*/ 120904 h 605923"/>
                      <a:gd name="connsiteX4" fmla="*/ 1148280 w 1368214"/>
                      <a:gd name="connsiteY4" fmla="*/ 209804 h 605923"/>
                      <a:gd name="connsiteX5" fmla="*/ 1320321 w 1368214"/>
                      <a:gd name="connsiteY5" fmla="*/ 325468 h 605923"/>
                      <a:gd name="connsiteX6" fmla="*/ 1156490 w 1368214"/>
                      <a:gd name="connsiteY6" fmla="*/ 455695 h 605923"/>
                      <a:gd name="connsiteX7" fmla="*/ 901023 w 1368214"/>
                      <a:gd name="connsiteY7" fmla="*/ 497956 h 605923"/>
                      <a:gd name="connsiteX8" fmla="*/ 613856 w 1368214"/>
                      <a:gd name="connsiteY8" fmla="*/ 474505 h 605923"/>
                      <a:gd name="connsiteX9" fmla="*/ 301049 w 1368214"/>
                      <a:gd name="connsiteY9" fmla="*/ 547435 h 605923"/>
                      <a:gd name="connsiteX10" fmla="*/ 87830 w 1368214"/>
                      <a:gd name="connsiteY10" fmla="*/ 432054 h 605923"/>
                      <a:gd name="connsiteX0" fmla="*/ 87830 w 1368214"/>
                      <a:gd name="connsiteY0" fmla="*/ 432054 h 636655"/>
                      <a:gd name="connsiteX1" fmla="*/ 259280 w 1368214"/>
                      <a:gd name="connsiteY1" fmla="*/ 184404 h 636655"/>
                      <a:gd name="connsiteX2" fmla="*/ 545030 w 1368214"/>
                      <a:gd name="connsiteY2" fmla="*/ 70104 h 636655"/>
                      <a:gd name="connsiteX3" fmla="*/ 875230 w 1368214"/>
                      <a:gd name="connsiteY3" fmla="*/ 120904 h 636655"/>
                      <a:gd name="connsiteX4" fmla="*/ 1148280 w 1368214"/>
                      <a:gd name="connsiteY4" fmla="*/ 209804 h 636655"/>
                      <a:gd name="connsiteX5" fmla="*/ 1320321 w 1368214"/>
                      <a:gd name="connsiteY5" fmla="*/ 325468 h 636655"/>
                      <a:gd name="connsiteX6" fmla="*/ 1156490 w 1368214"/>
                      <a:gd name="connsiteY6" fmla="*/ 455695 h 636655"/>
                      <a:gd name="connsiteX7" fmla="*/ 901023 w 1368214"/>
                      <a:gd name="connsiteY7" fmla="*/ 497956 h 636655"/>
                      <a:gd name="connsiteX8" fmla="*/ 613856 w 1368214"/>
                      <a:gd name="connsiteY8" fmla="*/ 474505 h 636655"/>
                      <a:gd name="connsiteX9" fmla="*/ 301049 w 1368214"/>
                      <a:gd name="connsiteY9" fmla="*/ 547435 h 636655"/>
                      <a:gd name="connsiteX10" fmla="*/ 87830 w 1368214"/>
                      <a:gd name="connsiteY10" fmla="*/ 432054 h 636655"/>
                      <a:gd name="connsiteX0" fmla="*/ 87830 w 1368214"/>
                      <a:gd name="connsiteY0" fmla="*/ 432054 h 609263"/>
                      <a:gd name="connsiteX1" fmla="*/ 259280 w 1368214"/>
                      <a:gd name="connsiteY1" fmla="*/ 184404 h 609263"/>
                      <a:gd name="connsiteX2" fmla="*/ 545030 w 1368214"/>
                      <a:gd name="connsiteY2" fmla="*/ 70104 h 609263"/>
                      <a:gd name="connsiteX3" fmla="*/ 875230 w 1368214"/>
                      <a:gd name="connsiteY3" fmla="*/ 120904 h 609263"/>
                      <a:gd name="connsiteX4" fmla="*/ 1148280 w 1368214"/>
                      <a:gd name="connsiteY4" fmla="*/ 209804 h 609263"/>
                      <a:gd name="connsiteX5" fmla="*/ 1320321 w 1368214"/>
                      <a:gd name="connsiteY5" fmla="*/ 325468 h 609263"/>
                      <a:gd name="connsiteX6" fmla="*/ 1156490 w 1368214"/>
                      <a:gd name="connsiteY6" fmla="*/ 455695 h 609263"/>
                      <a:gd name="connsiteX7" fmla="*/ 901023 w 1368214"/>
                      <a:gd name="connsiteY7" fmla="*/ 497956 h 609263"/>
                      <a:gd name="connsiteX8" fmla="*/ 613856 w 1368214"/>
                      <a:gd name="connsiteY8" fmla="*/ 474505 h 609263"/>
                      <a:gd name="connsiteX9" fmla="*/ 301049 w 1368214"/>
                      <a:gd name="connsiteY9" fmla="*/ 502702 h 609263"/>
                      <a:gd name="connsiteX10" fmla="*/ 87830 w 1368214"/>
                      <a:gd name="connsiteY10" fmla="*/ 432054 h 609263"/>
                      <a:gd name="connsiteX0" fmla="*/ 87830 w 1368214"/>
                      <a:gd name="connsiteY0" fmla="*/ 432054 h 615324"/>
                      <a:gd name="connsiteX1" fmla="*/ 259280 w 1368214"/>
                      <a:gd name="connsiteY1" fmla="*/ 184404 h 615324"/>
                      <a:gd name="connsiteX2" fmla="*/ 545030 w 1368214"/>
                      <a:gd name="connsiteY2" fmla="*/ 70104 h 615324"/>
                      <a:gd name="connsiteX3" fmla="*/ 875230 w 1368214"/>
                      <a:gd name="connsiteY3" fmla="*/ 120904 h 615324"/>
                      <a:gd name="connsiteX4" fmla="*/ 1148280 w 1368214"/>
                      <a:gd name="connsiteY4" fmla="*/ 209804 h 615324"/>
                      <a:gd name="connsiteX5" fmla="*/ 1320321 w 1368214"/>
                      <a:gd name="connsiteY5" fmla="*/ 325468 h 615324"/>
                      <a:gd name="connsiteX6" fmla="*/ 1156490 w 1368214"/>
                      <a:gd name="connsiteY6" fmla="*/ 455695 h 615324"/>
                      <a:gd name="connsiteX7" fmla="*/ 901023 w 1368214"/>
                      <a:gd name="connsiteY7" fmla="*/ 497956 h 615324"/>
                      <a:gd name="connsiteX8" fmla="*/ 613856 w 1368214"/>
                      <a:gd name="connsiteY8" fmla="*/ 474505 h 615324"/>
                      <a:gd name="connsiteX9" fmla="*/ 301049 w 1368214"/>
                      <a:gd name="connsiteY9" fmla="*/ 502702 h 615324"/>
                      <a:gd name="connsiteX10" fmla="*/ 87830 w 1368214"/>
                      <a:gd name="connsiteY10" fmla="*/ 432054 h 615324"/>
                      <a:gd name="connsiteX0" fmla="*/ 87830 w 1368214"/>
                      <a:gd name="connsiteY0" fmla="*/ 432054 h 609263"/>
                      <a:gd name="connsiteX1" fmla="*/ 259280 w 1368214"/>
                      <a:gd name="connsiteY1" fmla="*/ 184404 h 609263"/>
                      <a:gd name="connsiteX2" fmla="*/ 545030 w 1368214"/>
                      <a:gd name="connsiteY2" fmla="*/ 70104 h 609263"/>
                      <a:gd name="connsiteX3" fmla="*/ 875230 w 1368214"/>
                      <a:gd name="connsiteY3" fmla="*/ 120904 h 609263"/>
                      <a:gd name="connsiteX4" fmla="*/ 1148280 w 1368214"/>
                      <a:gd name="connsiteY4" fmla="*/ 209804 h 609263"/>
                      <a:gd name="connsiteX5" fmla="*/ 1320321 w 1368214"/>
                      <a:gd name="connsiteY5" fmla="*/ 325468 h 609263"/>
                      <a:gd name="connsiteX6" fmla="*/ 1156490 w 1368214"/>
                      <a:gd name="connsiteY6" fmla="*/ 455695 h 609263"/>
                      <a:gd name="connsiteX7" fmla="*/ 901023 w 1368214"/>
                      <a:gd name="connsiteY7" fmla="*/ 497956 h 609263"/>
                      <a:gd name="connsiteX8" fmla="*/ 613856 w 1368214"/>
                      <a:gd name="connsiteY8" fmla="*/ 474505 h 609263"/>
                      <a:gd name="connsiteX9" fmla="*/ 301049 w 1368214"/>
                      <a:gd name="connsiteY9" fmla="*/ 502702 h 609263"/>
                      <a:gd name="connsiteX10" fmla="*/ 87830 w 1368214"/>
                      <a:gd name="connsiteY10" fmla="*/ 432054 h 609263"/>
                      <a:gd name="connsiteX0" fmla="*/ 119703 w 1284957"/>
                      <a:gd name="connsiteY0" fmla="*/ 446963 h 609263"/>
                      <a:gd name="connsiteX1" fmla="*/ 176023 w 1284957"/>
                      <a:gd name="connsiteY1" fmla="*/ 184404 h 609263"/>
                      <a:gd name="connsiteX2" fmla="*/ 461773 w 1284957"/>
                      <a:gd name="connsiteY2" fmla="*/ 70104 h 609263"/>
                      <a:gd name="connsiteX3" fmla="*/ 791973 w 1284957"/>
                      <a:gd name="connsiteY3" fmla="*/ 120904 h 609263"/>
                      <a:gd name="connsiteX4" fmla="*/ 1065023 w 1284957"/>
                      <a:gd name="connsiteY4" fmla="*/ 209804 h 609263"/>
                      <a:gd name="connsiteX5" fmla="*/ 1237064 w 1284957"/>
                      <a:gd name="connsiteY5" fmla="*/ 325468 h 609263"/>
                      <a:gd name="connsiteX6" fmla="*/ 1073233 w 1284957"/>
                      <a:gd name="connsiteY6" fmla="*/ 455695 h 609263"/>
                      <a:gd name="connsiteX7" fmla="*/ 817766 w 1284957"/>
                      <a:gd name="connsiteY7" fmla="*/ 497956 h 609263"/>
                      <a:gd name="connsiteX8" fmla="*/ 530599 w 1284957"/>
                      <a:gd name="connsiteY8" fmla="*/ 474505 h 609263"/>
                      <a:gd name="connsiteX9" fmla="*/ 217792 w 1284957"/>
                      <a:gd name="connsiteY9" fmla="*/ 502702 h 609263"/>
                      <a:gd name="connsiteX10" fmla="*/ 119703 w 1284957"/>
                      <a:gd name="connsiteY10" fmla="*/ 446963 h 609263"/>
                      <a:gd name="connsiteX0" fmla="*/ 109444 w 1274698"/>
                      <a:gd name="connsiteY0" fmla="*/ 446963 h 609263"/>
                      <a:gd name="connsiteX1" fmla="*/ 165764 w 1274698"/>
                      <a:gd name="connsiteY1" fmla="*/ 184404 h 609263"/>
                      <a:gd name="connsiteX2" fmla="*/ 451514 w 1274698"/>
                      <a:gd name="connsiteY2" fmla="*/ 70104 h 609263"/>
                      <a:gd name="connsiteX3" fmla="*/ 781714 w 1274698"/>
                      <a:gd name="connsiteY3" fmla="*/ 120904 h 609263"/>
                      <a:gd name="connsiteX4" fmla="*/ 1054764 w 1274698"/>
                      <a:gd name="connsiteY4" fmla="*/ 209804 h 609263"/>
                      <a:gd name="connsiteX5" fmla="*/ 1226805 w 1274698"/>
                      <a:gd name="connsiteY5" fmla="*/ 325468 h 609263"/>
                      <a:gd name="connsiteX6" fmla="*/ 1062974 w 1274698"/>
                      <a:gd name="connsiteY6" fmla="*/ 455695 h 609263"/>
                      <a:gd name="connsiteX7" fmla="*/ 807507 w 1274698"/>
                      <a:gd name="connsiteY7" fmla="*/ 497956 h 609263"/>
                      <a:gd name="connsiteX8" fmla="*/ 520340 w 1274698"/>
                      <a:gd name="connsiteY8" fmla="*/ 474505 h 609263"/>
                      <a:gd name="connsiteX9" fmla="*/ 207533 w 1274698"/>
                      <a:gd name="connsiteY9" fmla="*/ 502702 h 609263"/>
                      <a:gd name="connsiteX10" fmla="*/ 109444 w 1274698"/>
                      <a:gd name="connsiteY10" fmla="*/ 446963 h 609263"/>
                      <a:gd name="connsiteX0" fmla="*/ 94688 w 1298317"/>
                      <a:gd name="connsiteY0" fmla="*/ 350044 h 609263"/>
                      <a:gd name="connsiteX1" fmla="*/ 189383 w 1298317"/>
                      <a:gd name="connsiteY1" fmla="*/ 184404 h 609263"/>
                      <a:gd name="connsiteX2" fmla="*/ 475133 w 1298317"/>
                      <a:gd name="connsiteY2" fmla="*/ 70104 h 609263"/>
                      <a:gd name="connsiteX3" fmla="*/ 805333 w 1298317"/>
                      <a:gd name="connsiteY3" fmla="*/ 120904 h 609263"/>
                      <a:gd name="connsiteX4" fmla="*/ 1078383 w 1298317"/>
                      <a:gd name="connsiteY4" fmla="*/ 209804 h 609263"/>
                      <a:gd name="connsiteX5" fmla="*/ 1250424 w 1298317"/>
                      <a:gd name="connsiteY5" fmla="*/ 325468 h 609263"/>
                      <a:gd name="connsiteX6" fmla="*/ 1086593 w 1298317"/>
                      <a:gd name="connsiteY6" fmla="*/ 455695 h 609263"/>
                      <a:gd name="connsiteX7" fmla="*/ 831126 w 1298317"/>
                      <a:gd name="connsiteY7" fmla="*/ 497956 h 609263"/>
                      <a:gd name="connsiteX8" fmla="*/ 543959 w 1298317"/>
                      <a:gd name="connsiteY8" fmla="*/ 474505 h 609263"/>
                      <a:gd name="connsiteX9" fmla="*/ 231152 w 1298317"/>
                      <a:gd name="connsiteY9" fmla="*/ 502702 h 609263"/>
                      <a:gd name="connsiteX10" fmla="*/ 94688 w 1298317"/>
                      <a:gd name="connsiteY10" fmla="*/ 350044 h 609263"/>
                      <a:gd name="connsiteX0" fmla="*/ 94688 w 1298317"/>
                      <a:gd name="connsiteY0" fmla="*/ 350044 h 609263"/>
                      <a:gd name="connsiteX1" fmla="*/ 189383 w 1298317"/>
                      <a:gd name="connsiteY1" fmla="*/ 184404 h 609263"/>
                      <a:gd name="connsiteX2" fmla="*/ 475133 w 1298317"/>
                      <a:gd name="connsiteY2" fmla="*/ 70104 h 609263"/>
                      <a:gd name="connsiteX3" fmla="*/ 805333 w 1298317"/>
                      <a:gd name="connsiteY3" fmla="*/ 120904 h 609263"/>
                      <a:gd name="connsiteX4" fmla="*/ 1078383 w 1298317"/>
                      <a:gd name="connsiteY4" fmla="*/ 209804 h 609263"/>
                      <a:gd name="connsiteX5" fmla="*/ 1250424 w 1298317"/>
                      <a:gd name="connsiteY5" fmla="*/ 325468 h 609263"/>
                      <a:gd name="connsiteX6" fmla="*/ 1086593 w 1298317"/>
                      <a:gd name="connsiteY6" fmla="*/ 455695 h 609263"/>
                      <a:gd name="connsiteX7" fmla="*/ 831126 w 1298317"/>
                      <a:gd name="connsiteY7" fmla="*/ 497956 h 609263"/>
                      <a:gd name="connsiteX8" fmla="*/ 543959 w 1298317"/>
                      <a:gd name="connsiteY8" fmla="*/ 474505 h 609263"/>
                      <a:gd name="connsiteX9" fmla="*/ 231152 w 1298317"/>
                      <a:gd name="connsiteY9" fmla="*/ 502702 h 609263"/>
                      <a:gd name="connsiteX10" fmla="*/ 94688 w 1298317"/>
                      <a:gd name="connsiteY10" fmla="*/ 350044 h 609263"/>
                      <a:gd name="connsiteX0" fmla="*/ 73489 w 1277118"/>
                      <a:gd name="connsiteY0" fmla="*/ 350044 h 609263"/>
                      <a:gd name="connsiteX1" fmla="*/ 168184 w 1277118"/>
                      <a:gd name="connsiteY1" fmla="*/ 184404 h 609263"/>
                      <a:gd name="connsiteX2" fmla="*/ 453934 w 1277118"/>
                      <a:gd name="connsiteY2" fmla="*/ 70104 h 609263"/>
                      <a:gd name="connsiteX3" fmla="*/ 784134 w 1277118"/>
                      <a:gd name="connsiteY3" fmla="*/ 120904 h 609263"/>
                      <a:gd name="connsiteX4" fmla="*/ 1057184 w 1277118"/>
                      <a:gd name="connsiteY4" fmla="*/ 209804 h 609263"/>
                      <a:gd name="connsiteX5" fmla="*/ 1229225 w 1277118"/>
                      <a:gd name="connsiteY5" fmla="*/ 325468 h 609263"/>
                      <a:gd name="connsiteX6" fmla="*/ 1065394 w 1277118"/>
                      <a:gd name="connsiteY6" fmla="*/ 455695 h 609263"/>
                      <a:gd name="connsiteX7" fmla="*/ 809927 w 1277118"/>
                      <a:gd name="connsiteY7" fmla="*/ 497956 h 609263"/>
                      <a:gd name="connsiteX8" fmla="*/ 522760 w 1277118"/>
                      <a:gd name="connsiteY8" fmla="*/ 474505 h 609263"/>
                      <a:gd name="connsiteX9" fmla="*/ 209953 w 1277118"/>
                      <a:gd name="connsiteY9" fmla="*/ 502702 h 609263"/>
                      <a:gd name="connsiteX10" fmla="*/ 73489 w 1277118"/>
                      <a:gd name="connsiteY10" fmla="*/ 350044 h 609263"/>
                      <a:gd name="connsiteX0" fmla="*/ 73489 w 1277118"/>
                      <a:gd name="connsiteY0" fmla="*/ 379001 h 638220"/>
                      <a:gd name="connsiteX1" fmla="*/ 168184 w 1277118"/>
                      <a:gd name="connsiteY1" fmla="*/ 138806 h 638220"/>
                      <a:gd name="connsiteX2" fmla="*/ 453934 w 1277118"/>
                      <a:gd name="connsiteY2" fmla="*/ 99061 h 638220"/>
                      <a:gd name="connsiteX3" fmla="*/ 784134 w 1277118"/>
                      <a:gd name="connsiteY3" fmla="*/ 149861 h 638220"/>
                      <a:gd name="connsiteX4" fmla="*/ 1057184 w 1277118"/>
                      <a:gd name="connsiteY4" fmla="*/ 238761 h 638220"/>
                      <a:gd name="connsiteX5" fmla="*/ 1229225 w 1277118"/>
                      <a:gd name="connsiteY5" fmla="*/ 354425 h 638220"/>
                      <a:gd name="connsiteX6" fmla="*/ 1065394 w 1277118"/>
                      <a:gd name="connsiteY6" fmla="*/ 484652 h 638220"/>
                      <a:gd name="connsiteX7" fmla="*/ 809927 w 1277118"/>
                      <a:gd name="connsiteY7" fmla="*/ 526913 h 638220"/>
                      <a:gd name="connsiteX8" fmla="*/ 522760 w 1277118"/>
                      <a:gd name="connsiteY8" fmla="*/ 503462 h 638220"/>
                      <a:gd name="connsiteX9" fmla="*/ 209953 w 1277118"/>
                      <a:gd name="connsiteY9" fmla="*/ 531659 h 638220"/>
                      <a:gd name="connsiteX10" fmla="*/ 73489 w 1277118"/>
                      <a:gd name="connsiteY10" fmla="*/ 379001 h 638220"/>
                      <a:gd name="connsiteX0" fmla="*/ 61176 w 1264805"/>
                      <a:gd name="connsiteY0" fmla="*/ 379001 h 638220"/>
                      <a:gd name="connsiteX1" fmla="*/ 155871 w 1264805"/>
                      <a:gd name="connsiteY1" fmla="*/ 138806 h 638220"/>
                      <a:gd name="connsiteX2" fmla="*/ 441621 w 1264805"/>
                      <a:gd name="connsiteY2" fmla="*/ 99061 h 638220"/>
                      <a:gd name="connsiteX3" fmla="*/ 771821 w 1264805"/>
                      <a:gd name="connsiteY3" fmla="*/ 149861 h 638220"/>
                      <a:gd name="connsiteX4" fmla="*/ 1044871 w 1264805"/>
                      <a:gd name="connsiteY4" fmla="*/ 238761 h 638220"/>
                      <a:gd name="connsiteX5" fmla="*/ 1216912 w 1264805"/>
                      <a:gd name="connsiteY5" fmla="*/ 354425 h 638220"/>
                      <a:gd name="connsiteX6" fmla="*/ 1053081 w 1264805"/>
                      <a:gd name="connsiteY6" fmla="*/ 484652 h 638220"/>
                      <a:gd name="connsiteX7" fmla="*/ 797614 w 1264805"/>
                      <a:gd name="connsiteY7" fmla="*/ 526913 h 638220"/>
                      <a:gd name="connsiteX8" fmla="*/ 510447 w 1264805"/>
                      <a:gd name="connsiteY8" fmla="*/ 503462 h 638220"/>
                      <a:gd name="connsiteX9" fmla="*/ 197640 w 1264805"/>
                      <a:gd name="connsiteY9" fmla="*/ 531659 h 638220"/>
                      <a:gd name="connsiteX10" fmla="*/ 61176 w 1264805"/>
                      <a:gd name="connsiteY10" fmla="*/ 379001 h 638220"/>
                      <a:gd name="connsiteX0" fmla="*/ 61176 w 1264805"/>
                      <a:gd name="connsiteY0" fmla="*/ 350044 h 609263"/>
                      <a:gd name="connsiteX1" fmla="*/ 155871 w 1264805"/>
                      <a:gd name="connsiteY1" fmla="*/ 109849 h 609263"/>
                      <a:gd name="connsiteX2" fmla="*/ 441621 w 1264805"/>
                      <a:gd name="connsiteY2" fmla="*/ 70104 h 609263"/>
                      <a:gd name="connsiteX3" fmla="*/ 771821 w 1264805"/>
                      <a:gd name="connsiteY3" fmla="*/ 120904 h 609263"/>
                      <a:gd name="connsiteX4" fmla="*/ 1044871 w 1264805"/>
                      <a:gd name="connsiteY4" fmla="*/ 209804 h 609263"/>
                      <a:gd name="connsiteX5" fmla="*/ 1216912 w 1264805"/>
                      <a:gd name="connsiteY5" fmla="*/ 325468 h 609263"/>
                      <a:gd name="connsiteX6" fmla="*/ 1053081 w 1264805"/>
                      <a:gd name="connsiteY6" fmla="*/ 455695 h 609263"/>
                      <a:gd name="connsiteX7" fmla="*/ 797614 w 1264805"/>
                      <a:gd name="connsiteY7" fmla="*/ 497956 h 609263"/>
                      <a:gd name="connsiteX8" fmla="*/ 510447 w 1264805"/>
                      <a:gd name="connsiteY8" fmla="*/ 474505 h 609263"/>
                      <a:gd name="connsiteX9" fmla="*/ 197640 w 1264805"/>
                      <a:gd name="connsiteY9" fmla="*/ 502702 h 609263"/>
                      <a:gd name="connsiteX10" fmla="*/ 61176 w 1264805"/>
                      <a:gd name="connsiteY10" fmla="*/ 350044 h 609263"/>
                      <a:gd name="connsiteX0" fmla="*/ 61176 w 1264805"/>
                      <a:gd name="connsiteY0" fmla="*/ 353263 h 612482"/>
                      <a:gd name="connsiteX1" fmla="*/ 155871 w 1264805"/>
                      <a:gd name="connsiteY1" fmla="*/ 113068 h 612482"/>
                      <a:gd name="connsiteX2" fmla="*/ 441621 w 1264805"/>
                      <a:gd name="connsiteY2" fmla="*/ 73323 h 612482"/>
                      <a:gd name="connsiteX3" fmla="*/ 738929 w 1264805"/>
                      <a:gd name="connsiteY3" fmla="*/ 116668 h 612482"/>
                      <a:gd name="connsiteX4" fmla="*/ 1044871 w 1264805"/>
                      <a:gd name="connsiteY4" fmla="*/ 213023 h 612482"/>
                      <a:gd name="connsiteX5" fmla="*/ 1216912 w 1264805"/>
                      <a:gd name="connsiteY5" fmla="*/ 328687 h 612482"/>
                      <a:gd name="connsiteX6" fmla="*/ 1053081 w 1264805"/>
                      <a:gd name="connsiteY6" fmla="*/ 458914 h 612482"/>
                      <a:gd name="connsiteX7" fmla="*/ 797614 w 1264805"/>
                      <a:gd name="connsiteY7" fmla="*/ 501175 h 612482"/>
                      <a:gd name="connsiteX8" fmla="*/ 510447 w 1264805"/>
                      <a:gd name="connsiteY8" fmla="*/ 477724 h 612482"/>
                      <a:gd name="connsiteX9" fmla="*/ 197640 w 1264805"/>
                      <a:gd name="connsiteY9" fmla="*/ 505921 h 612482"/>
                      <a:gd name="connsiteX10" fmla="*/ 61176 w 1264805"/>
                      <a:gd name="connsiteY10" fmla="*/ 353263 h 612482"/>
                      <a:gd name="connsiteX0" fmla="*/ 61176 w 1264805"/>
                      <a:gd name="connsiteY0" fmla="*/ 353263 h 612482"/>
                      <a:gd name="connsiteX1" fmla="*/ 155871 w 1264805"/>
                      <a:gd name="connsiteY1" fmla="*/ 113068 h 612482"/>
                      <a:gd name="connsiteX2" fmla="*/ 441621 w 1264805"/>
                      <a:gd name="connsiteY2" fmla="*/ 73323 h 612482"/>
                      <a:gd name="connsiteX3" fmla="*/ 738929 w 1264805"/>
                      <a:gd name="connsiteY3" fmla="*/ 116668 h 612482"/>
                      <a:gd name="connsiteX4" fmla="*/ 1011978 w 1264805"/>
                      <a:gd name="connsiteY4" fmla="*/ 205569 h 612482"/>
                      <a:gd name="connsiteX5" fmla="*/ 1216912 w 1264805"/>
                      <a:gd name="connsiteY5" fmla="*/ 328687 h 612482"/>
                      <a:gd name="connsiteX6" fmla="*/ 1053081 w 1264805"/>
                      <a:gd name="connsiteY6" fmla="*/ 458914 h 612482"/>
                      <a:gd name="connsiteX7" fmla="*/ 797614 w 1264805"/>
                      <a:gd name="connsiteY7" fmla="*/ 501175 h 612482"/>
                      <a:gd name="connsiteX8" fmla="*/ 510447 w 1264805"/>
                      <a:gd name="connsiteY8" fmla="*/ 477724 h 612482"/>
                      <a:gd name="connsiteX9" fmla="*/ 197640 w 1264805"/>
                      <a:gd name="connsiteY9" fmla="*/ 505921 h 612482"/>
                      <a:gd name="connsiteX10" fmla="*/ 61176 w 1264805"/>
                      <a:gd name="connsiteY10" fmla="*/ 353263 h 612482"/>
                      <a:gd name="connsiteX0" fmla="*/ 61176 w 1264806"/>
                      <a:gd name="connsiteY0" fmla="*/ 353263 h 615139"/>
                      <a:gd name="connsiteX1" fmla="*/ 155871 w 1264806"/>
                      <a:gd name="connsiteY1" fmla="*/ 113068 h 615139"/>
                      <a:gd name="connsiteX2" fmla="*/ 441621 w 1264806"/>
                      <a:gd name="connsiteY2" fmla="*/ 73323 h 615139"/>
                      <a:gd name="connsiteX3" fmla="*/ 738929 w 1264806"/>
                      <a:gd name="connsiteY3" fmla="*/ 116668 h 615139"/>
                      <a:gd name="connsiteX4" fmla="*/ 1011978 w 1264806"/>
                      <a:gd name="connsiteY4" fmla="*/ 205569 h 615139"/>
                      <a:gd name="connsiteX5" fmla="*/ 1216912 w 1264806"/>
                      <a:gd name="connsiteY5" fmla="*/ 328687 h 615139"/>
                      <a:gd name="connsiteX6" fmla="*/ 1053081 w 1264806"/>
                      <a:gd name="connsiteY6" fmla="*/ 458914 h 615139"/>
                      <a:gd name="connsiteX7" fmla="*/ 797614 w 1264806"/>
                      <a:gd name="connsiteY7" fmla="*/ 501175 h 615139"/>
                      <a:gd name="connsiteX8" fmla="*/ 510447 w 1264806"/>
                      <a:gd name="connsiteY8" fmla="*/ 477724 h 615139"/>
                      <a:gd name="connsiteX9" fmla="*/ 347930 w 1264806"/>
                      <a:gd name="connsiteY9" fmla="*/ 614915 h 615139"/>
                      <a:gd name="connsiteX10" fmla="*/ 197640 w 1264806"/>
                      <a:gd name="connsiteY10" fmla="*/ 505921 h 615139"/>
                      <a:gd name="connsiteX11" fmla="*/ 61176 w 1264806"/>
                      <a:gd name="connsiteY11" fmla="*/ 353263 h 615139"/>
                      <a:gd name="connsiteX0" fmla="*/ 61176 w 1264806"/>
                      <a:gd name="connsiteY0" fmla="*/ 353263 h 704136"/>
                      <a:gd name="connsiteX1" fmla="*/ 155871 w 1264806"/>
                      <a:gd name="connsiteY1" fmla="*/ 113068 h 704136"/>
                      <a:gd name="connsiteX2" fmla="*/ 441621 w 1264806"/>
                      <a:gd name="connsiteY2" fmla="*/ 73323 h 704136"/>
                      <a:gd name="connsiteX3" fmla="*/ 738929 w 1264806"/>
                      <a:gd name="connsiteY3" fmla="*/ 116668 h 704136"/>
                      <a:gd name="connsiteX4" fmla="*/ 1011978 w 1264806"/>
                      <a:gd name="connsiteY4" fmla="*/ 205569 h 704136"/>
                      <a:gd name="connsiteX5" fmla="*/ 1216912 w 1264806"/>
                      <a:gd name="connsiteY5" fmla="*/ 328687 h 704136"/>
                      <a:gd name="connsiteX6" fmla="*/ 1053081 w 1264806"/>
                      <a:gd name="connsiteY6" fmla="*/ 458914 h 704136"/>
                      <a:gd name="connsiteX7" fmla="*/ 797614 w 1264806"/>
                      <a:gd name="connsiteY7" fmla="*/ 501175 h 704136"/>
                      <a:gd name="connsiteX8" fmla="*/ 510447 w 1264806"/>
                      <a:gd name="connsiteY8" fmla="*/ 477724 h 704136"/>
                      <a:gd name="connsiteX9" fmla="*/ 347930 w 1264806"/>
                      <a:gd name="connsiteY9" fmla="*/ 704035 h 704136"/>
                      <a:gd name="connsiteX10" fmla="*/ 197640 w 1264806"/>
                      <a:gd name="connsiteY10" fmla="*/ 505921 h 704136"/>
                      <a:gd name="connsiteX11" fmla="*/ 61176 w 1264806"/>
                      <a:gd name="connsiteY11" fmla="*/ 353263 h 704136"/>
                      <a:gd name="connsiteX0" fmla="*/ 61176 w 1264806"/>
                      <a:gd name="connsiteY0" fmla="*/ 353263 h 759882"/>
                      <a:gd name="connsiteX1" fmla="*/ 155871 w 1264806"/>
                      <a:gd name="connsiteY1" fmla="*/ 113068 h 759882"/>
                      <a:gd name="connsiteX2" fmla="*/ 441621 w 1264806"/>
                      <a:gd name="connsiteY2" fmla="*/ 73323 h 759882"/>
                      <a:gd name="connsiteX3" fmla="*/ 738929 w 1264806"/>
                      <a:gd name="connsiteY3" fmla="*/ 116668 h 759882"/>
                      <a:gd name="connsiteX4" fmla="*/ 1011978 w 1264806"/>
                      <a:gd name="connsiteY4" fmla="*/ 205569 h 759882"/>
                      <a:gd name="connsiteX5" fmla="*/ 1216912 w 1264806"/>
                      <a:gd name="connsiteY5" fmla="*/ 328687 h 759882"/>
                      <a:gd name="connsiteX6" fmla="*/ 1053081 w 1264806"/>
                      <a:gd name="connsiteY6" fmla="*/ 458914 h 759882"/>
                      <a:gd name="connsiteX7" fmla="*/ 797614 w 1264806"/>
                      <a:gd name="connsiteY7" fmla="*/ 501175 h 759882"/>
                      <a:gd name="connsiteX8" fmla="*/ 525190 w 1264806"/>
                      <a:gd name="connsiteY8" fmla="*/ 711668 h 759882"/>
                      <a:gd name="connsiteX9" fmla="*/ 347930 w 1264806"/>
                      <a:gd name="connsiteY9" fmla="*/ 704035 h 759882"/>
                      <a:gd name="connsiteX10" fmla="*/ 197640 w 1264806"/>
                      <a:gd name="connsiteY10" fmla="*/ 505921 h 759882"/>
                      <a:gd name="connsiteX11" fmla="*/ 61176 w 1264806"/>
                      <a:gd name="connsiteY11" fmla="*/ 353263 h 759882"/>
                      <a:gd name="connsiteX0" fmla="*/ 61176 w 1264806"/>
                      <a:gd name="connsiteY0" fmla="*/ 353263 h 823132"/>
                      <a:gd name="connsiteX1" fmla="*/ 155871 w 1264806"/>
                      <a:gd name="connsiteY1" fmla="*/ 113068 h 823132"/>
                      <a:gd name="connsiteX2" fmla="*/ 441621 w 1264806"/>
                      <a:gd name="connsiteY2" fmla="*/ 73323 h 823132"/>
                      <a:gd name="connsiteX3" fmla="*/ 738929 w 1264806"/>
                      <a:gd name="connsiteY3" fmla="*/ 116668 h 823132"/>
                      <a:gd name="connsiteX4" fmla="*/ 1011978 w 1264806"/>
                      <a:gd name="connsiteY4" fmla="*/ 205569 h 823132"/>
                      <a:gd name="connsiteX5" fmla="*/ 1216912 w 1264806"/>
                      <a:gd name="connsiteY5" fmla="*/ 328687 h 823132"/>
                      <a:gd name="connsiteX6" fmla="*/ 1053081 w 1264806"/>
                      <a:gd name="connsiteY6" fmla="*/ 458914 h 823132"/>
                      <a:gd name="connsiteX7" fmla="*/ 720957 w 1264806"/>
                      <a:gd name="connsiteY7" fmla="*/ 729546 h 823132"/>
                      <a:gd name="connsiteX8" fmla="*/ 525190 w 1264806"/>
                      <a:gd name="connsiteY8" fmla="*/ 711668 h 823132"/>
                      <a:gd name="connsiteX9" fmla="*/ 347930 w 1264806"/>
                      <a:gd name="connsiteY9" fmla="*/ 704035 h 823132"/>
                      <a:gd name="connsiteX10" fmla="*/ 197640 w 1264806"/>
                      <a:gd name="connsiteY10" fmla="*/ 505921 h 823132"/>
                      <a:gd name="connsiteX11" fmla="*/ 61176 w 1264806"/>
                      <a:gd name="connsiteY11" fmla="*/ 353263 h 823132"/>
                      <a:gd name="connsiteX0" fmla="*/ 61176 w 1251554"/>
                      <a:gd name="connsiteY0" fmla="*/ 353263 h 823256"/>
                      <a:gd name="connsiteX1" fmla="*/ 155871 w 1251554"/>
                      <a:gd name="connsiteY1" fmla="*/ 113068 h 823256"/>
                      <a:gd name="connsiteX2" fmla="*/ 441621 w 1251554"/>
                      <a:gd name="connsiteY2" fmla="*/ 73323 h 823256"/>
                      <a:gd name="connsiteX3" fmla="*/ 738929 w 1251554"/>
                      <a:gd name="connsiteY3" fmla="*/ 116668 h 823256"/>
                      <a:gd name="connsiteX4" fmla="*/ 1011978 w 1251554"/>
                      <a:gd name="connsiteY4" fmla="*/ 205569 h 823256"/>
                      <a:gd name="connsiteX5" fmla="*/ 1216912 w 1251554"/>
                      <a:gd name="connsiteY5" fmla="*/ 328687 h 823256"/>
                      <a:gd name="connsiteX6" fmla="*/ 905662 w 1251554"/>
                      <a:gd name="connsiteY6" fmla="*/ 692857 h 823256"/>
                      <a:gd name="connsiteX7" fmla="*/ 720957 w 1251554"/>
                      <a:gd name="connsiteY7" fmla="*/ 729546 h 823256"/>
                      <a:gd name="connsiteX8" fmla="*/ 525190 w 1251554"/>
                      <a:gd name="connsiteY8" fmla="*/ 711668 h 823256"/>
                      <a:gd name="connsiteX9" fmla="*/ 347930 w 1251554"/>
                      <a:gd name="connsiteY9" fmla="*/ 704035 h 823256"/>
                      <a:gd name="connsiteX10" fmla="*/ 197640 w 1251554"/>
                      <a:gd name="connsiteY10" fmla="*/ 505921 h 823256"/>
                      <a:gd name="connsiteX11" fmla="*/ 61176 w 1251554"/>
                      <a:gd name="connsiteY11" fmla="*/ 353263 h 823256"/>
                      <a:gd name="connsiteX0" fmla="*/ 61176 w 1228844"/>
                      <a:gd name="connsiteY0" fmla="*/ 353263 h 823256"/>
                      <a:gd name="connsiteX1" fmla="*/ 155871 w 1228844"/>
                      <a:gd name="connsiteY1" fmla="*/ 113068 h 823256"/>
                      <a:gd name="connsiteX2" fmla="*/ 441621 w 1228844"/>
                      <a:gd name="connsiteY2" fmla="*/ 73323 h 823256"/>
                      <a:gd name="connsiteX3" fmla="*/ 738929 w 1228844"/>
                      <a:gd name="connsiteY3" fmla="*/ 116668 h 823256"/>
                      <a:gd name="connsiteX4" fmla="*/ 1011978 w 1228844"/>
                      <a:gd name="connsiteY4" fmla="*/ 205569 h 823256"/>
                      <a:gd name="connsiteX5" fmla="*/ 1216912 w 1228844"/>
                      <a:gd name="connsiteY5" fmla="*/ 328687 h 823256"/>
                      <a:gd name="connsiteX6" fmla="*/ 1082069 w 1228844"/>
                      <a:gd name="connsiteY6" fmla="*/ 698464 h 823256"/>
                      <a:gd name="connsiteX7" fmla="*/ 905662 w 1228844"/>
                      <a:gd name="connsiteY7" fmla="*/ 692857 h 823256"/>
                      <a:gd name="connsiteX8" fmla="*/ 720957 w 1228844"/>
                      <a:gd name="connsiteY8" fmla="*/ 729546 h 823256"/>
                      <a:gd name="connsiteX9" fmla="*/ 525190 w 1228844"/>
                      <a:gd name="connsiteY9" fmla="*/ 711668 h 823256"/>
                      <a:gd name="connsiteX10" fmla="*/ 347930 w 1228844"/>
                      <a:gd name="connsiteY10" fmla="*/ 704035 h 823256"/>
                      <a:gd name="connsiteX11" fmla="*/ 197640 w 1228844"/>
                      <a:gd name="connsiteY11" fmla="*/ 505921 h 823256"/>
                      <a:gd name="connsiteX12" fmla="*/ 61176 w 1228844"/>
                      <a:gd name="connsiteY12" fmla="*/ 353263 h 823256"/>
                      <a:gd name="connsiteX0" fmla="*/ 61176 w 1228844"/>
                      <a:gd name="connsiteY0" fmla="*/ 353263 h 823256"/>
                      <a:gd name="connsiteX1" fmla="*/ 155871 w 1228844"/>
                      <a:gd name="connsiteY1" fmla="*/ 113068 h 823256"/>
                      <a:gd name="connsiteX2" fmla="*/ 441621 w 1228844"/>
                      <a:gd name="connsiteY2" fmla="*/ 73323 h 823256"/>
                      <a:gd name="connsiteX3" fmla="*/ 738929 w 1228844"/>
                      <a:gd name="connsiteY3" fmla="*/ 116668 h 823256"/>
                      <a:gd name="connsiteX4" fmla="*/ 1011978 w 1228844"/>
                      <a:gd name="connsiteY4" fmla="*/ 205569 h 823256"/>
                      <a:gd name="connsiteX5" fmla="*/ 1216912 w 1228844"/>
                      <a:gd name="connsiteY5" fmla="*/ 328687 h 823256"/>
                      <a:gd name="connsiteX6" fmla="*/ 1076173 w 1228844"/>
                      <a:gd name="connsiteY6" fmla="*/ 575924 h 823256"/>
                      <a:gd name="connsiteX7" fmla="*/ 905662 w 1228844"/>
                      <a:gd name="connsiteY7" fmla="*/ 692857 h 823256"/>
                      <a:gd name="connsiteX8" fmla="*/ 720957 w 1228844"/>
                      <a:gd name="connsiteY8" fmla="*/ 729546 h 823256"/>
                      <a:gd name="connsiteX9" fmla="*/ 525190 w 1228844"/>
                      <a:gd name="connsiteY9" fmla="*/ 711668 h 823256"/>
                      <a:gd name="connsiteX10" fmla="*/ 347930 w 1228844"/>
                      <a:gd name="connsiteY10" fmla="*/ 704035 h 823256"/>
                      <a:gd name="connsiteX11" fmla="*/ 197640 w 1228844"/>
                      <a:gd name="connsiteY11" fmla="*/ 505921 h 823256"/>
                      <a:gd name="connsiteX12" fmla="*/ 61176 w 1228844"/>
                      <a:gd name="connsiteY12" fmla="*/ 353263 h 823256"/>
                      <a:gd name="connsiteX0" fmla="*/ 61176 w 1228844"/>
                      <a:gd name="connsiteY0" fmla="*/ 353263 h 823256"/>
                      <a:gd name="connsiteX1" fmla="*/ 155871 w 1228844"/>
                      <a:gd name="connsiteY1" fmla="*/ 113068 h 823256"/>
                      <a:gd name="connsiteX2" fmla="*/ 441621 w 1228844"/>
                      <a:gd name="connsiteY2" fmla="*/ 73323 h 823256"/>
                      <a:gd name="connsiteX3" fmla="*/ 738929 w 1228844"/>
                      <a:gd name="connsiteY3" fmla="*/ 116668 h 823256"/>
                      <a:gd name="connsiteX4" fmla="*/ 1011978 w 1228844"/>
                      <a:gd name="connsiteY4" fmla="*/ 205569 h 823256"/>
                      <a:gd name="connsiteX5" fmla="*/ 1216912 w 1228844"/>
                      <a:gd name="connsiteY5" fmla="*/ 328687 h 823256"/>
                      <a:gd name="connsiteX6" fmla="*/ 1073224 w 1228844"/>
                      <a:gd name="connsiteY6" fmla="*/ 581493 h 823256"/>
                      <a:gd name="connsiteX7" fmla="*/ 905662 w 1228844"/>
                      <a:gd name="connsiteY7" fmla="*/ 692857 h 823256"/>
                      <a:gd name="connsiteX8" fmla="*/ 720957 w 1228844"/>
                      <a:gd name="connsiteY8" fmla="*/ 729546 h 823256"/>
                      <a:gd name="connsiteX9" fmla="*/ 525190 w 1228844"/>
                      <a:gd name="connsiteY9" fmla="*/ 711668 h 823256"/>
                      <a:gd name="connsiteX10" fmla="*/ 347930 w 1228844"/>
                      <a:gd name="connsiteY10" fmla="*/ 704035 h 823256"/>
                      <a:gd name="connsiteX11" fmla="*/ 197640 w 1228844"/>
                      <a:gd name="connsiteY11" fmla="*/ 505921 h 823256"/>
                      <a:gd name="connsiteX12" fmla="*/ 61176 w 1228844"/>
                      <a:gd name="connsiteY12" fmla="*/ 353263 h 823256"/>
                      <a:gd name="connsiteX0" fmla="*/ 61176 w 1237209"/>
                      <a:gd name="connsiteY0" fmla="*/ 353263 h 823256"/>
                      <a:gd name="connsiteX1" fmla="*/ 155871 w 1237209"/>
                      <a:gd name="connsiteY1" fmla="*/ 113068 h 823256"/>
                      <a:gd name="connsiteX2" fmla="*/ 441621 w 1237209"/>
                      <a:gd name="connsiteY2" fmla="*/ 73323 h 823256"/>
                      <a:gd name="connsiteX3" fmla="*/ 738929 w 1237209"/>
                      <a:gd name="connsiteY3" fmla="*/ 116668 h 823256"/>
                      <a:gd name="connsiteX4" fmla="*/ 1011978 w 1237209"/>
                      <a:gd name="connsiteY4" fmla="*/ 205569 h 823256"/>
                      <a:gd name="connsiteX5" fmla="*/ 1225757 w 1237209"/>
                      <a:gd name="connsiteY5" fmla="*/ 428947 h 823256"/>
                      <a:gd name="connsiteX6" fmla="*/ 1073224 w 1237209"/>
                      <a:gd name="connsiteY6" fmla="*/ 581493 h 823256"/>
                      <a:gd name="connsiteX7" fmla="*/ 905662 w 1237209"/>
                      <a:gd name="connsiteY7" fmla="*/ 692857 h 823256"/>
                      <a:gd name="connsiteX8" fmla="*/ 720957 w 1237209"/>
                      <a:gd name="connsiteY8" fmla="*/ 729546 h 823256"/>
                      <a:gd name="connsiteX9" fmla="*/ 525190 w 1237209"/>
                      <a:gd name="connsiteY9" fmla="*/ 711668 h 823256"/>
                      <a:gd name="connsiteX10" fmla="*/ 347930 w 1237209"/>
                      <a:gd name="connsiteY10" fmla="*/ 704035 h 823256"/>
                      <a:gd name="connsiteX11" fmla="*/ 197640 w 1237209"/>
                      <a:gd name="connsiteY11" fmla="*/ 505921 h 823256"/>
                      <a:gd name="connsiteX12" fmla="*/ 61176 w 1237209"/>
                      <a:gd name="connsiteY12" fmla="*/ 353263 h 823256"/>
                      <a:gd name="connsiteX0" fmla="*/ 61176 w 1242807"/>
                      <a:gd name="connsiteY0" fmla="*/ 353263 h 823256"/>
                      <a:gd name="connsiteX1" fmla="*/ 155871 w 1242807"/>
                      <a:gd name="connsiteY1" fmla="*/ 113068 h 823256"/>
                      <a:gd name="connsiteX2" fmla="*/ 441621 w 1242807"/>
                      <a:gd name="connsiteY2" fmla="*/ 73323 h 823256"/>
                      <a:gd name="connsiteX3" fmla="*/ 738929 w 1242807"/>
                      <a:gd name="connsiteY3" fmla="*/ 116668 h 823256"/>
                      <a:gd name="connsiteX4" fmla="*/ 1011978 w 1242807"/>
                      <a:gd name="connsiteY4" fmla="*/ 205569 h 823256"/>
                      <a:gd name="connsiteX5" fmla="*/ 1231655 w 1242807"/>
                      <a:gd name="connsiteY5" fmla="*/ 417806 h 823256"/>
                      <a:gd name="connsiteX6" fmla="*/ 1073224 w 1242807"/>
                      <a:gd name="connsiteY6" fmla="*/ 581493 h 823256"/>
                      <a:gd name="connsiteX7" fmla="*/ 905662 w 1242807"/>
                      <a:gd name="connsiteY7" fmla="*/ 692857 h 823256"/>
                      <a:gd name="connsiteX8" fmla="*/ 720957 w 1242807"/>
                      <a:gd name="connsiteY8" fmla="*/ 729546 h 823256"/>
                      <a:gd name="connsiteX9" fmla="*/ 525190 w 1242807"/>
                      <a:gd name="connsiteY9" fmla="*/ 711668 h 823256"/>
                      <a:gd name="connsiteX10" fmla="*/ 347930 w 1242807"/>
                      <a:gd name="connsiteY10" fmla="*/ 704035 h 823256"/>
                      <a:gd name="connsiteX11" fmla="*/ 197640 w 1242807"/>
                      <a:gd name="connsiteY11" fmla="*/ 505921 h 823256"/>
                      <a:gd name="connsiteX12" fmla="*/ 61176 w 1242807"/>
                      <a:gd name="connsiteY12" fmla="*/ 353263 h 823256"/>
                      <a:gd name="connsiteX0" fmla="*/ 61176 w 1235317"/>
                      <a:gd name="connsiteY0" fmla="*/ 353263 h 823256"/>
                      <a:gd name="connsiteX1" fmla="*/ 155871 w 1235317"/>
                      <a:gd name="connsiteY1" fmla="*/ 113068 h 823256"/>
                      <a:gd name="connsiteX2" fmla="*/ 441621 w 1235317"/>
                      <a:gd name="connsiteY2" fmla="*/ 73323 h 823256"/>
                      <a:gd name="connsiteX3" fmla="*/ 738929 w 1235317"/>
                      <a:gd name="connsiteY3" fmla="*/ 116668 h 823256"/>
                      <a:gd name="connsiteX4" fmla="*/ 1011978 w 1235317"/>
                      <a:gd name="connsiteY4" fmla="*/ 205569 h 823256"/>
                      <a:gd name="connsiteX5" fmla="*/ 1170520 w 1235317"/>
                      <a:gd name="connsiteY5" fmla="*/ 191589 h 823256"/>
                      <a:gd name="connsiteX6" fmla="*/ 1231655 w 1235317"/>
                      <a:gd name="connsiteY6" fmla="*/ 417806 h 823256"/>
                      <a:gd name="connsiteX7" fmla="*/ 1073224 w 1235317"/>
                      <a:gd name="connsiteY7" fmla="*/ 581493 h 823256"/>
                      <a:gd name="connsiteX8" fmla="*/ 905662 w 1235317"/>
                      <a:gd name="connsiteY8" fmla="*/ 692857 h 823256"/>
                      <a:gd name="connsiteX9" fmla="*/ 720957 w 1235317"/>
                      <a:gd name="connsiteY9" fmla="*/ 729546 h 823256"/>
                      <a:gd name="connsiteX10" fmla="*/ 525190 w 1235317"/>
                      <a:gd name="connsiteY10" fmla="*/ 711668 h 823256"/>
                      <a:gd name="connsiteX11" fmla="*/ 347930 w 1235317"/>
                      <a:gd name="connsiteY11" fmla="*/ 704035 h 823256"/>
                      <a:gd name="connsiteX12" fmla="*/ 197640 w 1235317"/>
                      <a:gd name="connsiteY12" fmla="*/ 505921 h 823256"/>
                      <a:gd name="connsiteX13" fmla="*/ 61176 w 1235317"/>
                      <a:gd name="connsiteY13" fmla="*/ 353263 h 823256"/>
                      <a:gd name="connsiteX0" fmla="*/ 61176 w 1247465"/>
                      <a:gd name="connsiteY0" fmla="*/ 353263 h 823256"/>
                      <a:gd name="connsiteX1" fmla="*/ 155871 w 1247465"/>
                      <a:gd name="connsiteY1" fmla="*/ 113068 h 823256"/>
                      <a:gd name="connsiteX2" fmla="*/ 441621 w 1247465"/>
                      <a:gd name="connsiteY2" fmla="*/ 73323 h 823256"/>
                      <a:gd name="connsiteX3" fmla="*/ 738929 w 1247465"/>
                      <a:gd name="connsiteY3" fmla="*/ 116668 h 823256"/>
                      <a:gd name="connsiteX4" fmla="*/ 1011978 w 1247465"/>
                      <a:gd name="connsiteY4" fmla="*/ 205569 h 823256"/>
                      <a:gd name="connsiteX5" fmla="*/ 1223589 w 1247465"/>
                      <a:gd name="connsiteY5" fmla="*/ 197160 h 823256"/>
                      <a:gd name="connsiteX6" fmla="*/ 1231655 w 1247465"/>
                      <a:gd name="connsiteY6" fmla="*/ 417806 h 823256"/>
                      <a:gd name="connsiteX7" fmla="*/ 1073224 w 1247465"/>
                      <a:gd name="connsiteY7" fmla="*/ 581493 h 823256"/>
                      <a:gd name="connsiteX8" fmla="*/ 905662 w 1247465"/>
                      <a:gd name="connsiteY8" fmla="*/ 692857 h 823256"/>
                      <a:gd name="connsiteX9" fmla="*/ 720957 w 1247465"/>
                      <a:gd name="connsiteY9" fmla="*/ 729546 h 823256"/>
                      <a:gd name="connsiteX10" fmla="*/ 525190 w 1247465"/>
                      <a:gd name="connsiteY10" fmla="*/ 711668 h 823256"/>
                      <a:gd name="connsiteX11" fmla="*/ 347930 w 1247465"/>
                      <a:gd name="connsiteY11" fmla="*/ 704035 h 823256"/>
                      <a:gd name="connsiteX12" fmla="*/ 197640 w 1247465"/>
                      <a:gd name="connsiteY12" fmla="*/ 505921 h 823256"/>
                      <a:gd name="connsiteX13" fmla="*/ 61176 w 1247465"/>
                      <a:gd name="connsiteY13" fmla="*/ 353263 h 823256"/>
                      <a:gd name="connsiteX0" fmla="*/ 61176 w 1247464"/>
                      <a:gd name="connsiteY0" fmla="*/ 360381 h 830374"/>
                      <a:gd name="connsiteX1" fmla="*/ 155871 w 1247464"/>
                      <a:gd name="connsiteY1" fmla="*/ 120186 h 830374"/>
                      <a:gd name="connsiteX2" fmla="*/ 441621 w 1247464"/>
                      <a:gd name="connsiteY2" fmla="*/ 80441 h 830374"/>
                      <a:gd name="connsiteX3" fmla="*/ 738929 w 1247464"/>
                      <a:gd name="connsiteY3" fmla="*/ 123786 h 830374"/>
                      <a:gd name="connsiteX4" fmla="*/ 1185931 w 1247464"/>
                      <a:gd name="connsiteY4" fmla="*/ 73437 h 830374"/>
                      <a:gd name="connsiteX5" fmla="*/ 1223589 w 1247464"/>
                      <a:gd name="connsiteY5" fmla="*/ 204278 h 830374"/>
                      <a:gd name="connsiteX6" fmla="*/ 1231655 w 1247464"/>
                      <a:gd name="connsiteY6" fmla="*/ 424924 h 830374"/>
                      <a:gd name="connsiteX7" fmla="*/ 1073224 w 1247464"/>
                      <a:gd name="connsiteY7" fmla="*/ 588611 h 830374"/>
                      <a:gd name="connsiteX8" fmla="*/ 905662 w 1247464"/>
                      <a:gd name="connsiteY8" fmla="*/ 699975 h 830374"/>
                      <a:gd name="connsiteX9" fmla="*/ 720957 w 1247464"/>
                      <a:gd name="connsiteY9" fmla="*/ 736664 h 830374"/>
                      <a:gd name="connsiteX10" fmla="*/ 525190 w 1247464"/>
                      <a:gd name="connsiteY10" fmla="*/ 718786 h 830374"/>
                      <a:gd name="connsiteX11" fmla="*/ 347930 w 1247464"/>
                      <a:gd name="connsiteY11" fmla="*/ 711153 h 830374"/>
                      <a:gd name="connsiteX12" fmla="*/ 197640 w 1247464"/>
                      <a:gd name="connsiteY12" fmla="*/ 513039 h 830374"/>
                      <a:gd name="connsiteX13" fmla="*/ 61176 w 1247464"/>
                      <a:gd name="connsiteY13" fmla="*/ 360381 h 830374"/>
                      <a:gd name="connsiteX0" fmla="*/ 61176 w 1265345"/>
                      <a:gd name="connsiteY0" fmla="*/ 360381 h 830374"/>
                      <a:gd name="connsiteX1" fmla="*/ 155871 w 1265345"/>
                      <a:gd name="connsiteY1" fmla="*/ 120186 h 830374"/>
                      <a:gd name="connsiteX2" fmla="*/ 441621 w 1265345"/>
                      <a:gd name="connsiteY2" fmla="*/ 80441 h 830374"/>
                      <a:gd name="connsiteX3" fmla="*/ 738929 w 1265345"/>
                      <a:gd name="connsiteY3" fmla="*/ 123786 h 830374"/>
                      <a:gd name="connsiteX4" fmla="*/ 1185931 w 1265345"/>
                      <a:gd name="connsiteY4" fmla="*/ 73437 h 830374"/>
                      <a:gd name="connsiteX5" fmla="*/ 1250124 w 1265345"/>
                      <a:gd name="connsiteY5" fmla="*/ 265549 h 830374"/>
                      <a:gd name="connsiteX6" fmla="*/ 1231655 w 1265345"/>
                      <a:gd name="connsiteY6" fmla="*/ 424924 h 830374"/>
                      <a:gd name="connsiteX7" fmla="*/ 1073224 w 1265345"/>
                      <a:gd name="connsiteY7" fmla="*/ 588611 h 830374"/>
                      <a:gd name="connsiteX8" fmla="*/ 905662 w 1265345"/>
                      <a:gd name="connsiteY8" fmla="*/ 699975 h 830374"/>
                      <a:gd name="connsiteX9" fmla="*/ 720957 w 1265345"/>
                      <a:gd name="connsiteY9" fmla="*/ 736664 h 830374"/>
                      <a:gd name="connsiteX10" fmla="*/ 525190 w 1265345"/>
                      <a:gd name="connsiteY10" fmla="*/ 718786 h 830374"/>
                      <a:gd name="connsiteX11" fmla="*/ 347930 w 1265345"/>
                      <a:gd name="connsiteY11" fmla="*/ 711153 h 830374"/>
                      <a:gd name="connsiteX12" fmla="*/ 197640 w 1265345"/>
                      <a:gd name="connsiteY12" fmla="*/ 513039 h 830374"/>
                      <a:gd name="connsiteX13" fmla="*/ 61176 w 1265345"/>
                      <a:gd name="connsiteY13" fmla="*/ 360381 h 830374"/>
                      <a:gd name="connsiteX0" fmla="*/ 61176 w 1265346"/>
                      <a:gd name="connsiteY0" fmla="*/ 363338 h 833331"/>
                      <a:gd name="connsiteX1" fmla="*/ 155871 w 1265346"/>
                      <a:gd name="connsiteY1" fmla="*/ 123143 h 833331"/>
                      <a:gd name="connsiteX2" fmla="*/ 441621 w 1265346"/>
                      <a:gd name="connsiteY2" fmla="*/ 83398 h 833331"/>
                      <a:gd name="connsiteX3" fmla="*/ 738929 w 1265346"/>
                      <a:gd name="connsiteY3" fmla="*/ 126743 h 833331"/>
                      <a:gd name="connsiteX4" fmla="*/ 981826 w 1265346"/>
                      <a:gd name="connsiteY4" fmla="*/ 1144 h 833331"/>
                      <a:gd name="connsiteX5" fmla="*/ 1185931 w 1265346"/>
                      <a:gd name="connsiteY5" fmla="*/ 76394 h 833331"/>
                      <a:gd name="connsiteX6" fmla="*/ 1250124 w 1265346"/>
                      <a:gd name="connsiteY6" fmla="*/ 268506 h 833331"/>
                      <a:gd name="connsiteX7" fmla="*/ 1231655 w 1265346"/>
                      <a:gd name="connsiteY7" fmla="*/ 427881 h 833331"/>
                      <a:gd name="connsiteX8" fmla="*/ 1073224 w 1265346"/>
                      <a:gd name="connsiteY8" fmla="*/ 591568 h 833331"/>
                      <a:gd name="connsiteX9" fmla="*/ 905662 w 1265346"/>
                      <a:gd name="connsiteY9" fmla="*/ 702932 h 833331"/>
                      <a:gd name="connsiteX10" fmla="*/ 720957 w 1265346"/>
                      <a:gd name="connsiteY10" fmla="*/ 739621 h 833331"/>
                      <a:gd name="connsiteX11" fmla="*/ 525190 w 1265346"/>
                      <a:gd name="connsiteY11" fmla="*/ 721743 h 833331"/>
                      <a:gd name="connsiteX12" fmla="*/ 347930 w 1265346"/>
                      <a:gd name="connsiteY12" fmla="*/ 714110 h 833331"/>
                      <a:gd name="connsiteX13" fmla="*/ 197640 w 1265346"/>
                      <a:gd name="connsiteY13" fmla="*/ 515996 h 833331"/>
                      <a:gd name="connsiteX14" fmla="*/ 61176 w 1265346"/>
                      <a:gd name="connsiteY14" fmla="*/ 363338 h 833331"/>
                      <a:gd name="connsiteX0" fmla="*/ 61176 w 1265346"/>
                      <a:gd name="connsiteY0" fmla="*/ 353266 h 823259"/>
                      <a:gd name="connsiteX1" fmla="*/ 155871 w 1265346"/>
                      <a:gd name="connsiteY1" fmla="*/ 113071 h 823259"/>
                      <a:gd name="connsiteX2" fmla="*/ 441621 w 1265346"/>
                      <a:gd name="connsiteY2" fmla="*/ 73326 h 823259"/>
                      <a:gd name="connsiteX3" fmla="*/ 738929 w 1265346"/>
                      <a:gd name="connsiteY3" fmla="*/ 116671 h 823259"/>
                      <a:gd name="connsiteX4" fmla="*/ 1055535 w 1265346"/>
                      <a:gd name="connsiteY4" fmla="*/ 208302 h 823259"/>
                      <a:gd name="connsiteX5" fmla="*/ 1185931 w 1265346"/>
                      <a:gd name="connsiteY5" fmla="*/ 66322 h 823259"/>
                      <a:gd name="connsiteX6" fmla="*/ 1250124 w 1265346"/>
                      <a:gd name="connsiteY6" fmla="*/ 258434 h 823259"/>
                      <a:gd name="connsiteX7" fmla="*/ 1231655 w 1265346"/>
                      <a:gd name="connsiteY7" fmla="*/ 417809 h 823259"/>
                      <a:gd name="connsiteX8" fmla="*/ 1073224 w 1265346"/>
                      <a:gd name="connsiteY8" fmla="*/ 581496 h 823259"/>
                      <a:gd name="connsiteX9" fmla="*/ 905662 w 1265346"/>
                      <a:gd name="connsiteY9" fmla="*/ 692860 h 823259"/>
                      <a:gd name="connsiteX10" fmla="*/ 720957 w 1265346"/>
                      <a:gd name="connsiteY10" fmla="*/ 729549 h 823259"/>
                      <a:gd name="connsiteX11" fmla="*/ 525190 w 1265346"/>
                      <a:gd name="connsiteY11" fmla="*/ 711671 h 823259"/>
                      <a:gd name="connsiteX12" fmla="*/ 347930 w 1265346"/>
                      <a:gd name="connsiteY12" fmla="*/ 704038 h 823259"/>
                      <a:gd name="connsiteX13" fmla="*/ 197640 w 1265346"/>
                      <a:gd name="connsiteY13" fmla="*/ 505924 h 823259"/>
                      <a:gd name="connsiteX14" fmla="*/ 61176 w 1265346"/>
                      <a:gd name="connsiteY14" fmla="*/ 353266 h 823259"/>
                      <a:gd name="connsiteX0" fmla="*/ 61176 w 1265346"/>
                      <a:gd name="connsiteY0" fmla="*/ 347173 h 817166"/>
                      <a:gd name="connsiteX1" fmla="*/ 155871 w 1265346"/>
                      <a:gd name="connsiteY1" fmla="*/ 106978 h 817166"/>
                      <a:gd name="connsiteX2" fmla="*/ 441621 w 1265346"/>
                      <a:gd name="connsiteY2" fmla="*/ 67233 h 817166"/>
                      <a:gd name="connsiteX3" fmla="*/ 883398 w 1265346"/>
                      <a:gd name="connsiteY3" fmla="*/ 283248 h 817166"/>
                      <a:gd name="connsiteX4" fmla="*/ 1055535 w 1265346"/>
                      <a:gd name="connsiteY4" fmla="*/ 202209 h 817166"/>
                      <a:gd name="connsiteX5" fmla="*/ 1185931 w 1265346"/>
                      <a:gd name="connsiteY5" fmla="*/ 60229 h 817166"/>
                      <a:gd name="connsiteX6" fmla="*/ 1250124 w 1265346"/>
                      <a:gd name="connsiteY6" fmla="*/ 252341 h 817166"/>
                      <a:gd name="connsiteX7" fmla="*/ 1231655 w 1265346"/>
                      <a:gd name="connsiteY7" fmla="*/ 411716 h 817166"/>
                      <a:gd name="connsiteX8" fmla="*/ 1073224 w 1265346"/>
                      <a:gd name="connsiteY8" fmla="*/ 575403 h 817166"/>
                      <a:gd name="connsiteX9" fmla="*/ 905662 w 1265346"/>
                      <a:gd name="connsiteY9" fmla="*/ 686767 h 817166"/>
                      <a:gd name="connsiteX10" fmla="*/ 720957 w 1265346"/>
                      <a:gd name="connsiteY10" fmla="*/ 723456 h 817166"/>
                      <a:gd name="connsiteX11" fmla="*/ 525190 w 1265346"/>
                      <a:gd name="connsiteY11" fmla="*/ 705578 h 817166"/>
                      <a:gd name="connsiteX12" fmla="*/ 347930 w 1265346"/>
                      <a:gd name="connsiteY12" fmla="*/ 697945 h 817166"/>
                      <a:gd name="connsiteX13" fmla="*/ 197640 w 1265346"/>
                      <a:gd name="connsiteY13" fmla="*/ 499831 h 817166"/>
                      <a:gd name="connsiteX14" fmla="*/ 61176 w 1265346"/>
                      <a:gd name="connsiteY14" fmla="*/ 347173 h 817166"/>
                      <a:gd name="connsiteX0" fmla="*/ 61176 w 1265346"/>
                      <a:gd name="connsiteY0" fmla="*/ 347173 h 817166"/>
                      <a:gd name="connsiteX1" fmla="*/ 155871 w 1265346"/>
                      <a:gd name="connsiteY1" fmla="*/ 106978 h 817166"/>
                      <a:gd name="connsiteX2" fmla="*/ 441621 w 1265346"/>
                      <a:gd name="connsiteY2" fmla="*/ 67233 h 817166"/>
                      <a:gd name="connsiteX3" fmla="*/ 719421 w 1265346"/>
                      <a:gd name="connsiteY3" fmla="*/ 107518 h 817166"/>
                      <a:gd name="connsiteX4" fmla="*/ 883398 w 1265346"/>
                      <a:gd name="connsiteY4" fmla="*/ 283248 h 817166"/>
                      <a:gd name="connsiteX5" fmla="*/ 1055535 w 1265346"/>
                      <a:gd name="connsiteY5" fmla="*/ 202209 h 817166"/>
                      <a:gd name="connsiteX6" fmla="*/ 1185931 w 1265346"/>
                      <a:gd name="connsiteY6" fmla="*/ 60229 h 817166"/>
                      <a:gd name="connsiteX7" fmla="*/ 1250124 w 1265346"/>
                      <a:gd name="connsiteY7" fmla="*/ 252341 h 817166"/>
                      <a:gd name="connsiteX8" fmla="*/ 1231655 w 1265346"/>
                      <a:gd name="connsiteY8" fmla="*/ 411716 h 817166"/>
                      <a:gd name="connsiteX9" fmla="*/ 1073224 w 1265346"/>
                      <a:gd name="connsiteY9" fmla="*/ 575403 h 817166"/>
                      <a:gd name="connsiteX10" fmla="*/ 905662 w 1265346"/>
                      <a:gd name="connsiteY10" fmla="*/ 686767 h 817166"/>
                      <a:gd name="connsiteX11" fmla="*/ 720957 w 1265346"/>
                      <a:gd name="connsiteY11" fmla="*/ 723456 h 817166"/>
                      <a:gd name="connsiteX12" fmla="*/ 525190 w 1265346"/>
                      <a:gd name="connsiteY12" fmla="*/ 705578 h 817166"/>
                      <a:gd name="connsiteX13" fmla="*/ 347930 w 1265346"/>
                      <a:gd name="connsiteY13" fmla="*/ 697945 h 817166"/>
                      <a:gd name="connsiteX14" fmla="*/ 197640 w 1265346"/>
                      <a:gd name="connsiteY14" fmla="*/ 499831 h 817166"/>
                      <a:gd name="connsiteX15" fmla="*/ 61176 w 1265346"/>
                      <a:gd name="connsiteY15" fmla="*/ 347173 h 817166"/>
                      <a:gd name="connsiteX0" fmla="*/ 61176 w 1265346"/>
                      <a:gd name="connsiteY0" fmla="*/ 347173 h 817166"/>
                      <a:gd name="connsiteX1" fmla="*/ 155871 w 1265346"/>
                      <a:gd name="connsiteY1" fmla="*/ 106978 h 817166"/>
                      <a:gd name="connsiteX2" fmla="*/ 441621 w 1265346"/>
                      <a:gd name="connsiteY2" fmla="*/ 67233 h 817166"/>
                      <a:gd name="connsiteX3" fmla="*/ 751853 w 1265346"/>
                      <a:gd name="connsiteY3" fmla="*/ 302471 h 817166"/>
                      <a:gd name="connsiteX4" fmla="*/ 883398 w 1265346"/>
                      <a:gd name="connsiteY4" fmla="*/ 283248 h 817166"/>
                      <a:gd name="connsiteX5" fmla="*/ 1055535 w 1265346"/>
                      <a:gd name="connsiteY5" fmla="*/ 202209 h 817166"/>
                      <a:gd name="connsiteX6" fmla="*/ 1185931 w 1265346"/>
                      <a:gd name="connsiteY6" fmla="*/ 60229 h 817166"/>
                      <a:gd name="connsiteX7" fmla="*/ 1250124 w 1265346"/>
                      <a:gd name="connsiteY7" fmla="*/ 252341 h 817166"/>
                      <a:gd name="connsiteX8" fmla="*/ 1231655 w 1265346"/>
                      <a:gd name="connsiteY8" fmla="*/ 411716 h 817166"/>
                      <a:gd name="connsiteX9" fmla="*/ 1073224 w 1265346"/>
                      <a:gd name="connsiteY9" fmla="*/ 575403 h 817166"/>
                      <a:gd name="connsiteX10" fmla="*/ 905662 w 1265346"/>
                      <a:gd name="connsiteY10" fmla="*/ 686767 h 817166"/>
                      <a:gd name="connsiteX11" fmla="*/ 720957 w 1265346"/>
                      <a:gd name="connsiteY11" fmla="*/ 723456 h 817166"/>
                      <a:gd name="connsiteX12" fmla="*/ 525190 w 1265346"/>
                      <a:gd name="connsiteY12" fmla="*/ 705578 h 817166"/>
                      <a:gd name="connsiteX13" fmla="*/ 347930 w 1265346"/>
                      <a:gd name="connsiteY13" fmla="*/ 697945 h 817166"/>
                      <a:gd name="connsiteX14" fmla="*/ 197640 w 1265346"/>
                      <a:gd name="connsiteY14" fmla="*/ 499831 h 817166"/>
                      <a:gd name="connsiteX15" fmla="*/ 61176 w 1265346"/>
                      <a:gd name="connsiteY15" fmla="*/ 347173 h 817166"/>
                      <a:gd name="connsiteX0" fmla="*/ 61176 w 1265346"/>
                      <a:gd name="connsiteY0" fmla="*/ 347173 h 817166"/>
                      <a:gd name="connsiteX1" fmla="*/ 155871 w 1265346"/>
                      <a:gd name="connsiteY1" fmla="*/ 106978 h 817166"/>
                      <a:gd name="connsiteX2" fmla="*/ 441621 w 1265346"/>
                      <a:gd name="connsiteY2" fmla="*/ 67233 h 817166"/>
                      <a:gd name="connsiteX3" fmla="*/ 713524 w 1265346"/>
                      <a:gd name="connsiteY3" fmla="*/ 319179 h 817166"/>
                      <a:gd name="connsiteX4" fmla="*/ 883398 w 1265346"/>
                      <a:gd name="connsiteY4" fmla="*/ 283248 h 817166"/>
                      <a:gd name="connsiteX5" fmla="*/ 1055535 w 1265346"/>
                      <a:gd name="connsiteY5" fmla="*/ 202209 h 817166"/>
                      <a:gd name="connsiteX6" fmla="*/ 1185931 w 1265346"/>
                      <a:gd name="connsiteY6" fmla="*/ 60229 h 817166"/>
                      <a:gd name="connsiteX7" fmla="*/ 1250124 w 1265346"/>
                      <a:gd name="connsiteY7" fmla="*/ 252341 h 817166"/>
                      <a:gd name="connsiteX8" fmla="*/ 1231655 w 1265346"/>
                      <a:gd name="connsiteY8" fmla="*/ 411716 h 817166"/>
                      <a:gd name="connsiteX9" fmla="*/ 1073224 w 1265346"/>
                      <a:gd name="connsiteY9" fmla="*/ 575403 h 817166"/>
                      <a:gd name="connsiteX10" fmla="*/ 905662 w 1265346"/>
                      <a:gd name="connsiteY10" fmla="*/ 686767 h 817166"/>
                      <a:gd name="connsiteX11" fmla="*/ 720957 w 1265346"/>
                      <a:gd name="connsiteY11" fmla="*/ 723456 h 817166"/>
                      <a:gd name="connsiteX12" fmla="*/ 525190 w 1265346"/>
                      <a:gd name="connsiteY12" fmla="*/ 705578 h 817166"/>
                      <a:gd name="connsiteX13" fmla="*/ 347930 w 1265346"/>
                      <a:gd name="connsiteY13" fmla="*/ 697945 h 817166"/>
                      <a:gd name="connsiteX14" fmla="*/ 197640 w 1265346"/>
                      <a:gd name="connsiteY14" fmla="*/ 499831 h 817166"/>
                      <a:gd name="connsiteX15" fmla="*/ 61176 w 1265346"/>
                      <a:gd name="connsiteY15" fmla="*/ 347173 h 817166"/>
                      <a:gd name="connsiteX0" fmla="*/ 61176 w 1265346"/>
                      <a:gd name="connsiteY0" fmla="*/ 347173 h 817166"/>
                      <a:gd name="connsiteX1" fmla="*/ 155871 w 1265346"/>
                      <a:gd name="connsiteY1" fmla="*/ 106978 h 817166"/>
                      <a:gd name="connsiteX2" fmla="*/ 441621 w 1265346"/>
                      <a:gd name="connsiteY2" fmla="*/ 67233 h 817166"/>
                      <a:gd name="connsiteX3" fmla="*/ 577900 w 1265346"/>
                      <a:gd name="connsiteY3" fmla="*/ 179928 h 817166"/>
                      <a:gd name="connsiteX4" fmla="*/ 713524 w 1265346"/>
                      <a:gd name="connsiteY4" fmla="*/ 319179 h 817166"/>
                      <a:gd name="connsiteX5" fmla="*/ 883398 w 1265346"/>
                      <a:gd name="connsiteY5" fmla="*/ 283248 h 817166"/>
                      <a:gd name="connsiteX6" fmla="*/ 1055535 w 1265346"/>
                      <a:gd name="connsiteY6" fmla="*/ 202209 h 817166"/>
                      <a:gd name="connsiteX7" fmla="*/ 1185931 w 1265346"/>
                      <a:gd name="connsiteY7" fmla="*/ 60229 h 817166"/>
                      <a:gd name="connsiteX8" fmla="*/ 1250124 w 1265346"/>
                      <a:gd name="connsiteY8" fmla="*/ 252341 h 817166"/>
                      <a:gd name="connsiteX9" fmla="*/ 1231655 w 1265346"/>
                      <a:gd name="connsiteY9" fmla="*/ 411716 h 817166"/>
                      <a:gd name="connsiteX10" fmla="*/ 1073224 w 1265346"/>
                      <a:gd name="connsiteY10" fmla="*/ 575403 h 817166"/>
                      <a:gd name="connsiteX11" fmla="*/ 905662 w 1265346"/>
                      <a:gd name="connsiteY11" fmla="*/ 686767 h 817166"/>
                      <a:gd name="connsiteX12" fmla="*/ 720957 w 1265346"/>
                      <a:gd name="connsiteY12" fmla="*/ 723456 h 817166"/>
                      <a:gd name="connsiteX13" fmla="*/ 525190 w 1265346"/>
                      <a:gd name="connsiteY13" fmla="*/ 705578 h 817166"/>
                      <a:gd name="connsiteX14" fmla="*/ 347930 w 1265346"/>
                      <a:gd name="connsiteY14" fmla="*/ 697945 h 817166"/>
                      <a:gd name="connsiteX15" fmla="*/ 197640 w 1265346"/>
                      <a:gd name="connsiteY15" fmla="*/ 499831 h 817166"/>
                      <a:gd name="connsiteX16" fmla="*/ 61176 w 1265346"/>
                      <a:gd name="connsiteY16" fmla="*/ 347173 h 817166"/>
                      <a:gd name="connsiteX0" fmla="*/ 61176 w 1265346"/>
                      <a:gd name="connsiteY0" fmla="*/ 347173 h 817166"/>
                      <a:gd name="connsiteX1" fmla="*/ 155871 w 1265346"/>
                      <a:gd name="connsiteY1" fmla="*/ 106978 h 817166"/>
                      <a:gd name="connsiteX2" fmla="*/ 441621 w 1265346"/>
                      <a:gd name="connsiteY2" fmla="*/ 67233 h 817166"/>
                      <a:gd name="connsiteX3" fmla="*/ 563158 w 1265346"/>
                      <a:gd name="connsiteY3" fmla="*/ 313610 h 817166"/>
                      <a:gd name="connsiteX4" fmla="*/ 713524 w 1265346"/>
                      <a:gd name="connsiteY4" fmla="*/ 319179 h 817166"/>
                      <a:gd name="connsiteX5" fmla="*/ 883398 w 1265346"/>
                      <a:gd name="connsiteY5" fmla="*/ 283248 h 817166"/>
                      <a:gd name="connsiteX6" fmla="*/ 1055535 w 1265346"/>
                      <a:gd name="connsiteY6" fmla="*/ 202209 h 817166"/>
                      <a:gd name="connsiteX7" fmla="*/ 1185931 w 1265346"/>
                      <a:gd name="connsiteY7" fmla="*/ 60229 h 817166"/>
                      <a:gd name="connsiteX8" fmla="*/ 1250124 w 1265346"/>
                      <a:gd name="connsiteY8" fmla="*/ 252341 h 817166"/>
                      <a:gd name="connsiteX9" fmla="*/ 1231655 w 1265346"/>
                      <a:gd name="connsiteY9" fmla="*/ 411716 h 817166"/>
                      <a:gd name="connsiteX10" fmla="*/ 1073224 w 1265346"/>
                      <a:gd name="connsiteY10" fmla="*/ 575403 h 817166"/>
                      <a:gd name="connsiteX11" fmla="*/ 905662 w 1265346"/>
                      <a:gd name="connsiteY11" fmla="*/ 686767 h 817166"/>
                      <a:gd name="connsiteX12" fmla="*/ 720957 w 1265346"/>
                      <a:gd name="connsiteY12" fmla="*/ 723456 h 817166"/>
                      <a:gd name="connsiteX13" fmla="*/ 525190 w 1265346"/>
                      <a:gd name="connsiteY13" fmla="*/ 705578 h 817166"/>
                      <a:gd name="connsiteX14" fmla="*/ 347930 w 1265346"/>
                      <a:gd name="connsiteY14" fmla="*/ 697945 h 817166"/>
                      <a:gd name="connsiteX15" fmla="*/ 197640 w 1265346"/>
                      <a:gd name="connsiteY15" fmla="*/ 499831 h 817166"/>
                      <a:gd name="connsiteX16" fmla="*/ 61176 w 1265346"/>
                      <a:gd name="connsiteY16" fmla="*/ 347173 h 817166"/>
                      <a:gd name="connsiteX0" fmla="*/ 61176 w 1265346"/>
                      <a:gd name="connsiteY0" fmla="*/ 297045 h 767038"/>
                      <a:gd name="connsiteX1" fmla="*/ 155871 w 1265346"/>
                      <a:gd name="connsiteY1" fmla="*/ 56850 h 767038"/>
                      <a:gd name="connsiteX2" fmla="*/ 447517 w 1265346"/>
                      <a:gd name="connsiteY2" fmla="*/ 245477 h 767038"/>
                      <a:gd name="connsiteX3" fmla="*/ 563158 w 1265346"/>
                      <a:gd name="connsiteY3" fmla="*/ 263482 h 767038"/>
                      <a:gd name="connsiteX4" fmla="*/ 713524 w 1265346"/>
                      <a:gd name="connsiteY4" fmla="*/ 269051 h 767038"/>
                      <a:gd name="connsiteX5" fmla="*/ 883398 w 1265346"/>
                      <a:gd name="connsiteY5" fmla="*/ 233120 h 767038"/>
                      <a:gd name="connsiteX6" fmla="*/ 1055535 w 1265346"/>
                      <a:gd name="connsiteY6" fmla="*/ 152081 h 767038"/>
                      <a:gd name="connsiteX7" fmla="*/ 1185931 w 1265346"/>
                      <a:gd name="connsiteY7" fmla="*/ 10101 h 767038"/>
                      <a:gd name="connsiteX8" fmla="*/ 1250124 w 1265346"/>
                      <a:gd name="connsiteY8" fmla="*/ 202213 h 767038"/>
                      <a:gd name="connsiteX9" fmla="*/ 1231655 w 1265346"/>
                      <a:gd name="connsiteY9" fmla="*/ 361588 h 767038"/>
                      <a:gd name="connsiteX10" fmla="*/ 1073224 w 1265346"/>
                      <a:gd name="connsiteY10" fmla="*/ 525275 h 767038"/>
                      <a:gd name="connsiteX11" fmla="*/ 905662 w 1265346"/>
                      <a:gd name="connsiteY11" fmla="*/ 636639 h 767038"/>
                      <a:gd name="connsiteX12" fmla="*/ 720957 w 1265346"/>
                      <a:gd name="connsiteY12" fmla="*/ 673328 h 767038"/>
                      <a:gd name="connsiteX13" fmla="*/ 525190 w 1265346"/>
                      <a:gd name="connsiteY13" fmla="*/ 655450 h 767038"/>
                      <a:gd name="connsiteX14" fmla="*/ 347930 w 1265346"/>
                      <a:gd name="connsiteY14" fmla="*/ 647817 h 767038"/>
                      <a:gd name="connsiteX15" fmla="*/ 197640 w 1265346"/>
                      <a:gd name="connsiteY15" fmla="*/ 449703 h 767038"/>
                      <a:gd name="connsiteX16" fmla="*/ 61176 w 1265346"/>
                      <a:gd name="connsiteY16" fmla="*/ 297045 h 767038"/>
                      <a:gd name="connsiteX0" fmla="*/ 61176 w 1265346"/>
                      <a:gd name="connsiteY0" fmla="*/ 294088 h 764081"/>
                      <a:gd name="connsiteX1" fmla="*/ 155871 w 1265346"/>
                      <a:gd name="connsiteY1" fmla="*/ 53893 h 764081"/>
                      <a:gd name="connsiteX2" fmla="*/ 324342 w 1265346"/>
                      <a:gd name="connsiteY2" fmla="*/ 87853 h 764081"/>
                      <a:gd name="connsiteX3" fmla="*/ 447517 w 1265346"/>
                      <a:gd name="connsiteY3" fmla="*/ 242520 h 764081"/>
                      <a:gd name="connsiteX4" fmla="*/ 563158 w 1265346"/>
                      <a:gd name="connsiteY4" fmla="*/ 260525 h 764081"/>
                      <a:gd name="connsiteX5" fmla="*/ 713524 w 1265346"/>
                      <a:gd name="connsiteY5" fmla="*/ 266094 h 764081"/>
                      <a:gd name="connsiteX6" fmla="*/ 883398 w 1265346"/>
                      <a:gd name="connsiteY6" fmla="*/ 230163 h 764081"/>
                      <a:gd name="connsiteX7" fmla="*/ 1055535 w 1265346"/>
                      <a:gd name="connsiteY7" fmla="*/ 149124 h 764081"/>
                      <a:gd name="connsiteX8" fmla="*/ 1185931 w 1265346"/>
                      <a:gd name="connsiteY8" fmla="*/ 7144 h 764081"/>
                      <a:gd name="connsiteX9" fmla="*/ 1250124 w 1265346"/>
                      <a:gd name="connsiteY9" fmla="*/ 199256 h 764081"/>
                      <a:gd name="connsiteX10" fmla="*/ 1231655 w 1265346"/>
                      <a:gd name="connsiteY10" fmla="*/ 358631 h 764081"/>
                      <a:gd name="connsiteX11" fmla="*/ 1073224 w 1265346"/>
                      <a:gd name="connsiteY11" fmla="*/ 522318 h 764081"/>
                      <a:gd name="connsiteX12" fmla="*/ 905662 w 1265346"/>
                      <a:gd name="connsiteY12" fmla="*/ 633682 h 764081"/>
                      <a:gd name="connsiteX13" fmla="*/ 720957 w 1265346"/>
                      <a:gd name="connsiteY13" fmla="*/ 670371 h 764081"/>
                      <a:gd name="connsiteX14" fmla="*/ 525190 w 1265346"/>
                      <a:gd name="connsiteY14" fmla="*/ 652493 h 764081"/>
                      <a:gd name="connsiteX15" fmla="*/ 347930 w 1265346"/>
                      <a:gd name="connsiteY15" fmla="*/ 644860 h 764081"/>
                      <a:gd name="connsiteX16" fmla="*/ 197640 w 1265346"/>
                      <a:gd name="connsiteY16" fmla="*/ 446746 h 764081"/>
                      <a:gd name="connsiteX17" fmla="*/ 61176 w 1265346"/>
                      <a:gd name="connsiteY17" fmla="*/ 294088 h 764081"/>
                      <a:gd name="connsiteX0" fmla="*/ 61176 w 1265346"/>
                      <a:gd name="connsiteY0" fmla="*/ 294088 h 764081"/>
                      <a:gd name="connsiteX1" fmla="*/ 155871 w 1265346"/>
                      <a:gd name="connsiteY1" fmla="*/ 53893 h 764081"/>
                      <a:gd name="connsiteX2" fmla="*/ 297807 w 1265346"/>
                      <a:gd name="connsiteY2" fmla="*/ 193685 h 764081"/>
                      <a:gd name="connsiteX3" fmla="*/ 447517 w 1265346"/>
                      <a:gd name="connsiteY3" fmla="*/ 242520 h 764081"/>
                      <a:gd name="connsiteX4" fmla="*/ 563158 w 1265346"/>
                      <a:gd name="connsiteY4" fmla="*/ 260525 h 764081"/>
                      <a:gd name="connsiteX5" fmla="*/ 713524 w 1265346"/>
                      <a:gd name="connsiteY5" fmla="*/ 266094 h 764081"/>
                      <a:gd name="connsiteX6" fmla="*/ 883398 w 1265346"/>
                      <a:gd name="connsiteY6" fmla="*/ 230163 h 764081"/>
                      <a:gd name="connsiteX7" fmla="*/ 1055535 w 1265346"/>
                      <a:gd name="connsiteY7" fmla="*/ 149124 h 764081"/>
                      <a:gd name="connsiteX8" fmla="*/ 1185931 w 1265346"/>
                      <a:gd name="connsiteY8" fmla="*/ 7144 h 764081"/>
                      <a:gd name="connsiteX9" fmla="*/ 1250124 w 1265346"/>
                      <a:gd name="connsiteY9" fmla="*/ 199256 h 764081"/>
                      <a:gd name="connsiteX10" fmla="*/ 1231655 w 1265346"/>
                      <a:gd name="connsiteY10" fmla="*/ 358631 h 764081"/>
                      <a:gd name="connsiteX11" fmla="*/ 1073224 w 1265346"/>
                      <a:gd name="connsiteY11" fmla="*/ 522318 h 764081"/>
                      <a:gd name="connsiteX12" fmla="*/ 905662 w 1265346"/>
                      <a:gd name="connsiteY12" fmla="*/ 633682 h 764081"/>
                      <a:gd name="connsiteX13" fmla="*/ 720957 w 1265346"/>
                      <a:gd name="connsiteY13" fmla="*/ 670371 h 764081"/>
                      <a:gd name="connsiteX14" fmla="*/ 525190 w 1265346"/>
                      <a:gd name="connsiteY14" fmla="*/ 652493 h 764081"/>
                      <a:gd name="connsiteX15" fmla="*/ 347930 w 1265346"/>
                      <a:gd name="connsiteY15" fmla="*/ 644860 h 764081"/>
                      <a:gd name="connsiteX16" fmla="*/ 197640 w 1265346"/>
                      <a:gd name="connsiteY16" fmla="*/ 446746 h 764081"/>
                      <a:gd name="connsiteX17" fmla="*/ 61176 w 1265346"/>
                      <a:gd name="connsiteY17" fmla="*/ 294088 h 764081"/>
                      <a:gd name="connsiteX0" fmla="*/ 62088 w 1263310"/>
                      <a:gd name="connsiteY0" fmla="*/ 249527 h 764081"/>
                      <a:gd name="connsiteX1" fmla="*/ 153835 w 1263310"/>
                      <a:gd name="connsiteY1" fmla="*/ 53893 h 764081"/>
                      <a:gd name="connsiteX2" fmla="*/ 295771 w 1263310"/>
                      <a:gd name="connsiteY2" fmla="*/ 193685 h 764081"/>
                      <a:gd name="connsiteX3" fmla="*/ 445481 w 1263310"/>
                      <a:gd name="connsiteY3" fmla="*/ 242520 h 764081"/>
                      <a:gd name="connsiteX4" fmla="*/ 561122 w 1263310"/>
                      <a:gd name="connsiteY4" fmla="*/ 260525 h 764081"/>
                      <a:gd name="connsiteX5" fmla="*/ 711488 w 1263310"/>
                      <a:gd name="connsiteY5" fmla="*/ 266094 h 764081"/>
                      <a:gd name="connsiteX6" fmla="*/ 881362 w 1263310"/>
                      <a:gd name="connsiteY6" fmla="*/ 230163 h 764081"/>
                      <a:gd name="connsiteX7" fmla="*/ 1053499 w 1263310"/>
                      <a:gd name="connsiteY7" fmla="*/ 149124 h 764081"/>
                      <a:gd name="connsiteX8" fmla="*/ 1183895 w 1263310"/>
                      <a:gd name="connsiteY8" fmla="*/ 7144 h 764081"/>
                      <a:gd name="connsiteX9" fmla="*/ 1248088 w 1263310"/>
                      <a:gd name="connsiteY9" fmla="*/ 199256 h 764081"/>
                      <a:gd name="connsiteX10" fmla="*/ 1229619 w 1263310"/>
                      <a:gd name="connsiteY10" fmla="*/ 358631 h 764081"/>
                      <a:gd name="connsiteX11" fmla="*/ 1071188 w 1263310"/>
                      <a:gd name="connsiteY11" fmla="*/ 522318 h 764081"/>
                      <a:gd name="connsiteX12" fmla="*/ 903626 w 1263310"/>
                      <a:gd name="connsiteY12" fmla="*/ 633682 h 764081"/>
                      <a:gd name="connsiteX13" fmla="*/ 718921 w 1263310"/>
                      <a:gd name="connsiteY13" fmla="*/ 670371 h 764081"/>
                      <a:gd name="connsiteX14" fmla="*/ 523154 w 1263310"/>
                      <a:gd name="connsiteY14" fmla="*/ 652493 h 764081"/>
                      <a:gd name="connsiteX15" fmla="*/ 345894 w 1263310"/>
                      <a:gd name="connsiteY15" fmla="*/ 644860 h 764081"/>
                      <a:gd name="connsiteX16" fmla="*/ 195604 w 1263310"/>
                      <a:gd name="connsiteY16" fmla="*/ 446746 h 764081"/>
                      <a:gd name="connsiteX17" fmla="*/ 62088 w 1263310"/>
                      <a:gd name="connsiteY17" fmla="*/ 249527 h 764081"/>
                      <a:gd name="connsiteX0" fmla="*/ 62088 w 1263310"/>
                      <a:gd name="connsiteY0" fmla="*/ 249527 h 764081"/>
                      <a:gd name="connsiteX1" fmla="*/ 153836 w 1263310"/>
                      <a:gd name="connsiteY1" fmla="*/ 109593 h 764081"/>
                      <a:gd name="connsiteX2" fmla="*/ 295771 w 1263310"/>
                      <a:gd name="connsiteY2" fmla="*/ 193685 h 764081"/>
                      <a:gd name="connsiteX3" fmla="*/ 445481 w 1263310"/>
                      <a:gd name="connsiteY3" fmla="*/ 242520 h 764081"/>
                      <a:gd name="connsiteX4" fmla="*/ 561122 w 1263310"/>
                      <a:gd name="connsiteY4" fmla="*/ 260525 h 764081"/>
                      <a:gd name="connsiteX5" fmla="*/ 711488 w 1263310"/>
                      <a:gd name="connsiteY5" fmla="*/ 266094 h 764081"/>
                      <a:gd name="connsiteX6" fmla="*/ 881362 w 1263310"/>
                      <a:gd name="connsiteY6" fmla="*/ 230163 h 764081"/>
                      <a:gd name="connsiteX7" fmla="*/ 1053499 w 1263310"/>
                      <a:gd name="connsiteY7" fmla="*/ 149124 h 764081"/>
                      <a:gd name="connsiteX8" fmla="*/ 1183895 w 1263310"/>
                      <a:gd name="connsiteY8" fmla="*/ 7144 h 764081"/>
                      <a:gd name="connsiteX9" fmla="*/ 1248088 w 1263310"/>
                      <a:gd name="connsiteY9" fmla="*/ 199256 h 764081"/>
                      <a:gd name="connsiteX10" fmla="*/ 1229619 w 1263310"/>
                      <a:gd name="connsiteY10" fmla="*/ 358631 h 764081"/>
                      <a:gd name="connsiteX11" fmla="*/ 1071188 w 1263310"/>
                      <a:gd name="connsiteY11" fmla="*/ 522318 h 764081"/>
                      <a:gd name="connsiteX12" fmla="*/ 903626 w 1263310"/>
                      <a:gd name="connsiteY12" fmla="*/ 633682 h 764081"/>
                      <a:gd name="connsiteX13" fmla="*/ 718921 w 1263310"/>
                      <a:gd name="connsiteY13" fmla="*/ 670371 h 764081"/>
                      <a:gd name="connsiteX14" fmla="*/ 523154 w 1263310"/>
                      <a:gd name="connsiteY14" fmla="*/ 652493 h 764081"/>
                      <a:gd name="connsiteX15" fmla="*/ 345894 w 1263310"/>
                      <a:gd name="connsiteY15" fmla="*/ 644860 h 764081"/>
                      <a:gd name="connsiteX16" fmla="*/ 195604 w 1263310"/>
                      <a:gd name="connsiteY16" fmla="*/ 446746 h 764081"/>
                      <a:gd name="connsiteX17" fmla="*/ 62088 w 1263310"/>
                      <a:gd name="connsiteY17" fmla="*/ 249527 h 764081"/>
                      <a:gd name="connsiteX0" fmla="*/ 62088 w 1263310"/>
                      <a:gd name="connsiteY0" fmla="*/ 217462 h 732016"/>
                      <a:gd name="connsiteX1" fmla="*/ 153836 w 1263310"/>
                      <a:gd name="connsiteY1" fmla="*/ 77528 h 732016"/>
                      <a:gd name="connsiteX2" fmla="*/ 295771 w 1263310"/>
                      <a:gd name="connsiteY2" fmla="*/ 161620 h 732016"/>
                      <a:gd name="connsiteX3" fmla="*/ 445481 w 1263310"/>
                      <a:gd name="connsiteY3" fmla="*/ 210455 h 732016"/>
                      <a:gd name="connsiteX4" fmla="*/ 561122 w 1263310"/>
                      <a:gd name="connsiteY4" fmla="*/ 228460 h 732016"/>
                      <a:gd name="connsiteX5" fmla="*/ 711488 w 1263310"/>
                      <a:gd name="connsiteY5" fmla="*/ 234029 h 732016"/>
                      <a:gd name="connsiteX6" fmla="*/ 881362 w 1263310"/>
                      <a:gd name="connsiteY6" fmla="*/ 198098 h 732016"/>
                      <a:gd name="connsiteX7" fmla="*/ 1053499 w 1263310"/>
                      <a:gd name="connsiteY7" fmla="*/ 117059 h 732016"/>
                      <a:gd name="connsiteX8" fmla="*/ 1169153 w 1263310"/>
                      <a:gd name="connsiteY8" fmla="*/ 8500 h 732016"/>
                      <a:gd name="connsiteX9" fmla="*/ 1248088 w 1263310"/>
                      <a:gd name="connsiteY9" fmla="*/ 167191 h 732016"/>
                      <a:gd name="connsiteX10" fmla="*/ 1229619 w 1263310"/>
                      <a:gd name="connsiteY10" fmla="*/ 326566 h 732016"/>
                      <a:gd name="connsiteX11" fmla="*/ 1071188 w 1263310"/>
                      <a:gd name="connsiteY11" fmla="*/ 490253 h 732016"/>
                      <a:gd name="connsiteX12" fmla="*/ 903626 w 1263310"/>
                      <a:gd name="connsiteY12" fmla="*/ 601617 h 732016"/>
                      <a:gd name="connsiteX13" fmla="*/ 718921 w 1263310"/>
                      <a:gd name="connsiteY13" fmla="*/ 638306 h 732016"/>
                      <a:gd name="connsiteX14" fmla="*/ 523154 w 1263310"/>
                      <a:gd name="connsiteY14" fmla="*/ 620428 h 732016"/>
                      <a:gd name="connsiteX15" fmla="*/ 345894 w 1263310"/>
                      <a:gd name="connsiteY15" fmla="*/ 612795 h 732016"/>
                      <a:gd name="connsiteX16" fmla="*/ 195604 w 1263310"/>
                      <a:gd name="connsiteY16" fmla="*/ 414681 h 732016"/>
                      <a:gd name="connsiteX17" fmla="*/ 62088 w 1263310"/>
                      <a:gd name="connsiteY17" fmla="*/ 217462 h 732016"/>
                      <a:gd name="connsiteX0" fmla="*/ 62088 w 1263310"/>
                      <a:gd name="connsiteY0" fmla="*/ 217462 h 732016"/>
                      <a:gd name="connsiteX1" fmla="*/ 153836 w 1263310"/>
                      <a:gd name="connsiteY1" fmla="*/ 77528 h 732016"/>
                      <a:gd name="connsiteX2" fmla="*/ 295771 w 1263310"/>
                      <a:gd name="connsiteY2" fmla="*/ 161620 h 732016"/>
                      <a:gd name="connsiteX3" fmla="*/ 445481 w 1263310"/>
                      <a:gd name="connsiteY3" fmla="*/ 210455 h 732016"/>
                      <a:gd name="connsiteX4" fmla="*/ 561122 w 1263310"/>
                      <a:gd name="connsiteY4" fmla="*/ 228460 h 732016"/>
                      <a:gd name="connsiteX5" fmla="*/ 711488 w 1263310"/>
                      <a:gd name="connsiteY5" fmla="*/ 234029 h 732016"/>
                      <a:gd name="connsiteX6" fmla="*/ 881362 w 1263310"/>
                      <a:gd name="connsiteY6" fmla="*/ 198098 h 732016"/>
                      <a:gd name="connsiteX7" fmla="*/ 1053499 w 1263310"/>
                      <a:gd name="connsiteY7" fmla="*/ 117059 h 732016"/>
                      <a:gd name="connsiteX8" fmla="*/ 1169153 w 1263310"/>
                      <a:gd name="connsiteY8" fmla="*/ 8500 h 732016"/>
                      <a:gd name="connsiteX9" fmla="*/ 1248088 w 1263310"/>
                      <a:gd name="connsiteY9" fmla="*/ 167191 h 732016"/>
                      <a:gd name="connsiteX10" fmla="*/ 1229619 w 1263310"/>
                      <a:gd name="connsiteY10" fmla="*/ 326566 h 732016"/>
                      <a:gd name="connsiteX11" fmla="*/ 1071188 w 1263310"/>
                      <a:gd name="connsiteY11" fmla="*/ 490253 h 732016"/>
                      <a:gd name="connsiteX12" fmla="*/ 903626 w 1263310"/>
                      <a:gd name="connsiteY12" fmla="*/ 601617 h 732016"/>
                      <a:gd name="connsiteX13" fmla="*/ 718921 w 1263310"/>
                      <a:gd name="connsiteY13" fmla="*/ 638306 h 732016"/>
                      <a:gd name="connsiteX14" fmla="*/ 523154 w 1263310"/>
                      <a:gd name="connsiteY14" fmla="*/ 620428 h 732016"/>
                      <a:gd name="connsiteX15" fmla="*/ 345894 w 1263310"/>
                      <a:gd name="connsiteY15" fmla="*/ 612795 h 732016"/>
                      <a:gd name="connsiteX16" fmla="*/ 195604 w 1263310"/>
                      <a:gd name="connsiteY16" fmla="*/ 414681 h 732016"/>
                      <a:gd name="connsiteX17" fmla="*/ 62088 w 1263310"/>
                      <a:gd name="connsiteY17" fmla="*/ 217462 h 732016"/>
                      <a:gd name="connsiteX0" fmla="*/ 62088 w 1263310"/>
                      <a:gd name="connsiteY0" fmla="*/ 217462 h 732016"/>
                      <a:gd name="connsiteX1" fmla="*/ 153836 w 1263310"/>
                      <a:gd name="connsiteY1" fmla="*/ 77528 h 732016"/>
                      <a:gd name="connsiteX2" fmla="*/ 295771 w 1263310"/>
                      <a:gd name="connsiteY2" fmla="*/ 161620 h 732016"/>
                      <a:gd name="connsiteX3" fmla="*/ 445481 w 1263310"/>
                      <a:gd name="connsiteY3" fmla="*/ 210455 h 732016"/>
                      <a:gd name="connsiteX4" fmla="*/ 561122 w 1263310"/>
                      <a:gd name="connsiteY4" fmla="*/ 228460 h 732016"/>
                      <a:gd name="connsiteX5" fmla="*/ 711488 w 1263310"/>
                      <a:gd name="connsiteY5" fmla="*/ 234029 h 732016"/>
                      <a:gd name="connsiteX6" fmla="*/ 881362 w 1263310"/>
                      <a:gd name="connsiteY6" fmla="*/ 198098 h 732016"/>
                      <a:gd name="connsiteX7" fmla="*/ 1053499 w 1263310"/>
                      <a:gd name="connsiteY7" fmla="*/ 117059 h 732016"/>
                      <a:gd name="connsiteX8" fmla="*/ 1169153 w 1263310"/>
                      <a:gd name="connsiteY8" fmla="*/ 8500 h 732016"/>
                      <a:gd name="connsiteX9" fmla="*/ 1248088 w 1263310"/>
                      <a:gd name="connsiteY9" fmla="*/ 167191 h 732016"/>
                      <a:gd name="connsiteX10" fmla="*/ 1229619 w 1263310"/>
                      <a:gd name="connsiteY10" fmla="*/ 326566 h 732016"/>
                      <a:gd name="connsiteX11" fmla="*/ 1071188 w 1263310"/>
                      <a:gd name="connsiteY11" fmla="*/ 490253 h 732016"/>
                      <a:gd name="connsiteX12" fmla="*/ 903626 w 1263310"/>
                      <a:gd name="connsiteY12" fmla="*/ 601617 h 732016"/>
                      <a:gd name="connsiteX13" fmla="*/ 718921 w 1263310"/>
                      <a:gd name="connsiteY13" fmla="*/ 638306 h 732016"/>
                      <a:gd name="connsiteX14" fmla="*/ 523154 w 1263310"/>
                      <a:gd name="connsiteY14" fmla="*/ 620428 h 732016"/>
                      <a:gd name="connsiteX15" fmla="*/ 345894 w 1263310"/>
                      <a:gd name="connsiteY15" fmla="*/ 596085 h 732016"/>
                      <a:gd name="connsiteX16" fmla="*/ 195604 w 1263310"/>
                      <a:gd name="connsiteY16" fmla="*/ 414681 h 732016"/>
                      <a:gd name="connsiteX17" fmla="*/ 62088 w 1263310"/>
                      <a:gd name="connsiteY17" fmla="*/ 217462 h 732016"/>
                      <a:gd name="connsiteX0" fmla="*/ 62088 w 1263310"/>
                      <a:gd name="connsiteY0" fmla="*/ 217462 h 732016"/>
                      <a:gd name="connsiteX1" fmla="*/ 153836 w 1263310"/>
                      <a:gd name="connsiteY1" fmla="*/ 77528 h 732016"/>
                      <a:gd name="connsiteX2" fmla="*/ 295771 w 1263310"/>
                      <a:gd name="connsiteY2" fmla="*/ 161620 h 732016"/>
                      <a:gd name="connsiteX3" fmla="*/ 445481 w 1263310"/>
                      <a:gd name="connsiteY3" fmla="*/ 210455 h 732016"/>
                      <a:gd name="connsiteX4" fmla="*/ 561122 w 1263310"/>
                      <a:gd name="connsiteY4" fmla="*/ 228460 h 732016"/>
                      <a:gd name="connsiteX5" fmla="*/ 711488 w 1263310"/>
                      <a:gd name="connsiteY5" fmla="*/ 234029 h 732016"/>
                      <a:gd name="connsiteX6" fmla="*/ 881362 w 1263310"/>
                      <a:gd name="connsiteY6" fmla="*/ 198098 h 732016"/>
                      <a:gd name="connsiteX7" fmla="*/ 1053499 w 1263310"/>
                      <a:gd name="connsiteY7" fmla="*/ 117059 h 732016"/>
                      <a:gd name="connsiteX8" fmla="*/ 1169153 w 1263310"/>
                      <a:gd name="connsiteY8" fmla="*/ 8500 h 732016"/>
                      <a:gd name="connsiteX9" fmla="*/ 1248088 w 1263310"/>
                      <a:gd name="connsiteY9" fmla="*/ 167191 h 732016"/>
                      <a:gd name="connsiteX10" fmla="*/ 1229619 w 1263310"/>
                      <a:gd name="connsiteY10" fmla="*/ 326566 h 732016"/>
                      <a:gd name="connsiteX11" fmla="*/ 1071188 w 1263310"/>
                      <a:gd name="connsiteY11" fmla="*/ 490253 h 732016"/>
                      <a:gd name="connsiteX12" fmla="*/ 903626 w 1263310"/>
                      <a:gd name="connsiteY12" fmla="*/ 601617 h 732016"/>
                      <a:gd name="connsiteX13" fmla="*/ 718921 w 1263310"/>
                      <a:gd name="connsiteY13" fmla="*/ 638306 h 732016"/>
                      <a:gd name="connsiteX14" fmla="*/ 523154 w 1263310"/>
                      <a:gd name="connsiteY14" fmla="*/ 620428 h 732016"/>
                      <a:gd name="connsiteX15" fmla="*/ 345894 w 1263310"/>
                      <a:gd name="connsiteY15" fmla="*/ 596085 h 732016"/>
                      <a:gd name="connsiteX16" fmla="*/ 195604 w 1263310"/>
                      <a:gd name="connsiteY16" fmla="*/ 414681 h 732016"/>
                      <a:gd name="connsiteX17" fmla="*/ 62088 w 1263310"/>
                      <a:gd name="connsiteY17" fmla="*/ 217462 h 732016"/>
                      <a:gd name="connsiteX0" fmla="*/ 62088 w 1263310"/>
                      <a:gd name="connsiteY0" fmla="*/ 217462 h 732016"/>
                      <a:gd name="connsiteX1" fmla="*/ 153836 w 1263310"/>
                      <a:gd name="connsiteY1" fmla="*/ 77528 h 732016"/>
                      <a:gd name="connsiteX2" fmla="*/ 295771 w 1263310"/>
                      <a:gd name="connsiteY2" fmla="*/ 161620 h 732016"/>
                      <a:gd name="connsiteX3" fmla="*/ 445481 w 1263310"/>
                      <a:gd name="connsiteY3" fmla="*/ 210455 h 732016"/>
                      <a:gd name="connsiteX4" fmla="*/ 561122 w 1263310"/>
                      <a:gd name="connsiteY4" fmla="*/ 228460 h 732016"/>
                      <a:gd name="connsiteX5" fmla="*/ 711488 w 1263310"/>
                      <a:gd name="connsiteY5" fmla="*/ 234029 h 732016"/>
                      <a:gd name="connsiteX6" fmla="*/ 881362 w 1263310"/>
                      <a:gd name="connsiteY6" fmla="*/ 198098 h 732016"/>
                      <a:gd name="connsiteX7" fmla="*/ 1053499 w 1263310"/>
                      <a:gd name="connsiteY7" fmla="*/ 117059 h 732016"/>
                      <a:gd name="connsiteX8" fmla="*/ 1169153 w 1263310"/>
                      <a:gd name="connsiteY8" fmla="*/ 8500 h 732016"/>
                      <a:gd name="connsiteX9" fmla="*/ 1248088 w 1263310"/>
                      <a:gd name="connsiteY9" fmla="*/ 167191 h 732016"/>
                      <a:gd name="connsiteX10" fmla="*/ 1229619 w 1263310"/>
                      <a:gd name="connsiteY10" fmla="*/ 326566 h 732016"/>
                      <a:gd name="connsiteX11" fmla="*/ 1071188 w 1263310"/>
                      <a:gd name="connsiteY11" fmla="*/ 490253 h 732016"/>
                      <a:gd name="connsiteX12" fmla="*/ 903626 w 1263310"/>
                      <a:gd name="connsiteY12" fmla="*/ 601617 h 732016"/>
                      <a:gd name="connsiteX13" fmla="*/ 718921 w 1263310"/>
                      <a:gd name="connsiteY13" fmla="*/ 638306 h 732016"/>
                      <a:gd name="connsiteX14" fmla="*/ 523154 w 1263310"/>
                      <a:gd name="connsiteY14" fmla="*/ 620428 h 732016"/>
                      <a:gd name="connsiteX15" fmla="*/ 345894 w 1263310"/>
                      <a:gd name="connsiteY15" fmla="*/ 596085 h 732016"/>
                      <a:gd name="connsiteX16" fmla="*/ 195604 w 1263310"/>
                      <a:gd name="connsiteY16" fmla="*/ 414681 h 732016"/>
                      <a:gd name="connsiteX17" fmla="*/ 62088 w 1263310"/>
                      <a:gd name="connsiteY17" fmla="*/ 217462 h 732016"/>
                      <a:gd name="connsiteX0" fmla="*/ 62088 w 1263310"/>
                      <a:gd name="connsiteY0" fmla="*/ 217462 h 732016"/>
                      <a:gd name="connsiteX1" fmla="*/ 153836 w 1263310"/>
                      <a:gd name="connsiteY1" fmla="*/ 77528 h 732016"/>
                      <a:gd name="connsiteX2" fmla="*/ 295771 w 1263310"/>
                      <a:gd name="connsiteY2" fmla="*/ 161620 h 732016"/>
                      <a:gd name="connsiteX3" fmla="*/ 445481 w 1263310"/>
                      <a:gd name="connsiteY3" fmla="*/ 210455 h 732016"/>
                      <a:gd name="connsiteX4" fmla="*/ 561122 w 1263310"/>
                      <a:gd name="connsiteY4" fmla="*/ 228460 h 732016"/>
                      <a:gd name="connsiteX5" fmla="*/ 711488 w 1263310"/>
                      <a:gd name="connsiteY5" fmla="*/ 234029 h 732016"/>
                      <a:gd name="connsiteX6" fmla="*/ 881362 w 1263310"/>
                      <a:gd name="connsiteY6" fmla="*/ 198098 h 732016"/>
                      <a:gd name="connsiteX7" fmla="*/ 1053499 w 1263310"/>
                      <a:gd name="connsiteY7" fmla="*/ 117059 h 732016"/>
                      <a:gd name="connsiteX8" fmla="*/ 1169153 w 1263310"/>
                      <a:gd name="connsiteY8" fmla="*/ 8500 h 732016"/>
                      <a:gd name="connsiteX9" fmla="*/ 1248088 w 1263310"/>
                      <a:gd name="connsiteY9" fmla="*/ 167191 h 732016"/>
                      <a:gd name="connsiteX10" fmla="*/ 1229619 w 1263310"/>
                      <a:gd name="connsiteY10" fmla="*/ 326566 h 732016"/>
                      <a:gd name="connsiteX11" fmla="*/ 1071188 w 1263310"/>
                      <a:gd name="connsiteY11" fmla="*/ 490253 h 732016"/>
                      <a:gd name="connsiteX12" fmla="*/ 903626 w 1263310"/>
                      <a:gd name="connsiteY12" fmla="*/ 601617 h 732016"/>
                      <a:gd name="connsiteX13" fmla="*/ 718921 w 1263310"/>
                      <a:gd name="connsiteY13" fmla="*/ 638306 h 732016"/>
                      <a:gd name="connsiteX14" fmla="*/ 523154 w 1263310"/>
                      <a:gd name="connsiteY14" fmla="*/ 620428 h 732016"/>
                      <a:gd name="connsiteX15" fmla="*/ 345894 w 1263310"/>
                      <a:gd name="connsiteY15" fmla="*/ 596085 h 732016"/>
                      <a:gd name="connsiteX16" fmla="*/ 183810 w 1263310"/>
                      <a:gd name="connsiteY16" fmla="*/ 470382 h 732016"/>
                      <a:gd name="connsiteX17" fmla="*/ 62088 w 1263310"/>
                      <a:gd name="connsiteY17" fmla="*/ 217462 h 732016"/>
                      <a:gd name="connsiteX0" fmla="*/ 62088 w 1263310"/>
                      <a:gd name="connsiteY0" fmla="*/ 217462 h 732016"/>
                      <a:gd name="connsiteX1" fmla="*/ 153836 w 1263310"/>
                      <a:gd name="connsiteY1" fmla="*/ 77528 h 732016"/>
                      <a:gd name="connsiteX2" fmla="*/ 295771 w 1263310"/>
                      <a:gd name="connsiteY2" fmla="*/ 161620 h 732016"/>
                      <a:gd name="connsiteX3" fmla="*/ 445481 w 1263310"/>
                      <a:gd name="connsiteY3" fmla="*/ 210455 h 732016"/>
                      <a:gd name="connsiteX4" fmla="*/ 561122 w 1263310"/>
                      <a:gd name="connsiteY4" fmla="*/ 228460 h 732016"/>
                      <a:gd name="connsiteX5" fmla="*/ 711488 w 1263310"/>
                      <a:gd name="connsiteY5" fmla="*/ 234029 h 732016"/>
                      <a:gd name="connsiteX6" fmla="*/ 881362 w 1263310"/>
                      <a:gd name="connsiteY6" fmla="*/ 198098 h 732016"/>
                      <a:gd name="connsiteX7" fmla="*/ 1053499 w 1263310"/>
                      <a:gd name="connsiteY7" fmla="*/ 117059 h 732016"/>
                      <a:gd name="connsiteX8" fmla="*/ 1169153 w 1263310"/>
                      <a:gd name="connsiteY8" fmla="*/ 8500 h 732016"/>
                      <a:gd name="connsiteX9" fmla="*/ 1248088 w 1263310"/>
                      <a:gd name="connsiteY9" fmla="*/ 167191 h 732016"/>
                      <a:gd name="connsiteX10" fmla="*/ 1229619 w 1263310"/>
                      <a:gd name="connsiteY10" fmla="*/ 326566 h 732016"/>
                      <a:gd name="connsiteX11" fmla="*/ 1071188 w 1263310"/>
                      <a:gd name="connsiteY11" fmla="*/ 490253 h 732016"/>
                      <a:gd name="connsiteX12" fmla="*/ 903626 w 1263310"/>
                      <a:gd name="connsiteY12" fmla="*/ 601617 h 732016"/>
                      <a:gd name="connsiteX13" fmla="*/ 718921 w 1263310"/>
                      <a:gd name="connsiteY13" fmla="*/ 638306 h 732016"/>
                      <a:gd name="connsiteX14" fmla="*/ 523154 w 1263310"/>
                      <a:gd name="connsiteY14" fmla="*/ 620428 h 732016"/>
                      <a:gd name="connsiteX15" fmla="*/ 345894 w 1263310"/>
                      <a:gd name="connsiteY15" fmla="*/ 596085 h 732016"/>
                      <a:gd name="connsiteX16" fmla="*/ 183810 w 1263310"/>
                      <a:gd name="connsiteY16" fmla="*/ 470382 h 732016"/>
                      <a:gd name="connsiteX17" fmla="*/ 62088 w 1263310"/>
                      <a:gd name="connsiteY17" fmla="*/ 217462 h 732016"/>
                      <a:gd name="connsiteX0" fmla="*/ 60280 w 1267398"/>
                      <a:gd name="connsiteY0" fmla="*/ 312154 h 732016"/>
                      <a:gd name="connsiteX1" fmla="*/ 157924 w 1267398"/>
                      <a:gd name="connsiteY1" fmla="*/ 77528 h 732016"/>
                      <a:gd name="connsiteX2" fmla="*/ 299859 w 1267398"/>
                      <a:gd name="connsiteY2" fmla="*/ 161620 h 732016"/>
                      <a:gd name="connsiteX3" fmla="*/ 449569 w 1267398"/>
                      <a:gd name="connsiteY3" fmla="*/ 210455 h 732016"/>
                      <a:gd name="connsiteX4" fmla="*/ 565210 w 1267398"/>
                      <a:gd name="connsiteY4" fmla="*/ 228460 h 732016"/>
                      <a:gd name="connsiteX5" fmla="*/ 715576 w 1267398"/>
                      <a:gd name="connsiteY5" fmla="*/ 234029 h 732016"/>
                      <a:gd name="connsiteX6" fmla="*/ 885450 w 1267398"/>
                      <a:gd name="connsiteY6" fmla="*/ 198098 h 732016"/>
                      <a:gd name="connsiteX7" fmla="*/ 1057587 w 1267398"/>
                      <a:gd name="connsiteY7" fmla="*/ 117059 h 732016"/>
                      <a:gd name="connsiteX8" fmla="*/ 1173241 w 1267398"/>
                      <a:gd name="connsiteY8" fmla="*/ 8500 h 732016"/>
                      <a:gd name="connsiteX9" fmla="*/ 1252176 w 1267398"/>
                      <a:gd name="connsiteY9" fmla="*/ 167191 h 732016"/>
                      <a:gd name="connsiteX10" fmla="*/ 1233707 w 1267398"/>
                      <a:gd name="connsiteY10" fmla="*/ 326566 h 732016"/>
                      <a:gd name="connsiteX11" fmla="*/ 1075276 w 1267398"/>
                      <a:gd name="connsiteY11" fmla="*/ 490253 h 732016"/>
                      <a:gd name="connsiteX12" fmla="*/ 907714 w 1267398"/>
                      <a:gd name="connsiteY12" fmla="*/ 601617 h 732016"/>
                      <a:gd name="connsiteX13" fmla="*/ 723009 w 1267398"/>
                      <a:gd name="connsiteY13" fmla="*/ 638306 h 732016"/>
                      <a:gd name="connsiteX14" fmla="*/ 527242 w 1267398"/>
                      <a:gd name="connsiteY14" fmla="*/ 620428 h 732016"/>
                      <a:gd name="connsiteX15" fmla="*/ 349982 w 1267398"/>
                      <a:gd name="connsiteY15" fmla="*/ 596085 h 732016"/>
                      <a:gd name="connsiteX16" fmla="*/ 187898 w 1267398"/>
                      <a:gd name="connsiteY16" fmla="*/ 470382 h 732016"/>
                      <a:gd name="connsiteX17" fmla="*/ 60280 w 1267398"/>
                      <a:gd name="connsiteY17" fmla="*/ 312154 h 732016"/>
                      <a:gd name="connsiteX0" fmla="*/ 60281 w 1267399"/>
                      <a:gd name="connsiteY0" fmla="*/ 312154 h 732016"/>
                      <a:gd name="connsiteX1" fmla="*/ 157925 w 1267399"/>
                      <a:gd name="connsiteY1" fmla="*/ 77528 h 732016"/>
                      <a:gd name="connsiteX2" fmla="*/ 299860 w 1267399"/>
                      <a:gd name="connsiteY2" fmla="*/ 161620 h 732016"/>
                      <a:gd name="connsiteX3" fmla="*/ 449570 w 1267399"/>
                      <a:gd name="connsiteY3" fmla="*/ 210455 h 732016"/>
                      <a:gd name="connsiteX4" fmla="*/ 565211 w 1267399"/>
                      <a:gd name="connsiteY4" fmla="*/ 228460 h 732016"/>
                      <a:gd name="connsiteX5" fmla="*/ 715577 w 1267399"/>
                      <a:gd name="connsiteY5" fmla="*/ 234029 h 732016"/>
                      <a:gd name="connsiteX6" fmla="*/ 885451 w 1267399"/>
                      <a:gd name="connsiteY6" fmla="*/ 198098 h 732016"/>
                      <a:gd name="connsiteX7" fmla="*/ 1057588 w 1267399"/>
                      <a:gd name="connsiteY7" fmla="*/ 117059 h 732016"/>
                      <a:gd name="connsiteX8" fmla="*/ 1173242 w 1267399"/>
                      <a:gd name="connsiteY8" fmla="*/ 8500 h 732016"/>
                      <a:gd name="connsiteX9" fmla="*/ 1252177 w 1267399"/>
                      <a:gd name="connsiteY9" fmla="*/ 167191 h 732016"/>
                      <a:gd name="connsiteX10" fmla="*/ 1233708 w 1267399"/>
                      <a:gd name="connsiteY10" fmla="*/ 326566 h 732016"/>
                      <a:gd name="connsiteX11" fmla="*/ 1075277 w 1267399"/>
                      <a:gd name="connsiteY11" fmla="*/ 490253 h 732016"/>
                      <a:gd name="connsiteX12" fmla="*/ 907715 w 1267399"/>
                      <a:gd name="connsiteY12" fmla="*/ 601617 h 732016"/>
                      <a:gd name="connsiteX13" fmla="*/ 723010 w 1267399"/>
                      <a:gd name="connsiteY13" fmla="*/ 638306 h 732016"/>
                      <a:gd name="connsiteX14" fmla="*/ 527243 w 1267399"/>
                      <a:gd name="connsiteY14" fmla="*/ 620428 h 732016"/>
                      <a:gd name="connsiteX15" fmla="*/ 349983 w 1267399"/>
                      <a:gd name="connsiteY15" fmla="*/ 596085 h 732016"/>
                      <a:gd name="connsiteX16" fmla="*/ 187899 w 1267399"/>
                      <a:gd name="connsiteY16" fmla="*/ 470382 h 732016"/>
                      <a:gd name="connsiteX17" fmla="*/ 60281 w 1267399"/>
                      <a:gd name="connsiteY17" fmla="*/ 312154 h 732016"/>
                      <a:gd name="connsiteX0" fmla="*/ 70148 w 1277266"/>
                      <a:gd name="connsiteY0" fmla="*/ 312154 h 732016"/>
                      <a:gd name="connsiteX1" fmla="*/ 138308 w 1277266"/>
                      <a:gd name="connsiteY1" fmla="*/ 32968 h 732016"/>
                      <a:gd name="connsiteX2" fmla="*/ 309727 w 1277266"/>
                      <a:gd name="connsiteY2" fmla="*/ 161620 h 732016"/>
                      <a:gd name="connsiteX3" fmla="*/ 459437 w 1277266"/>
                      <a:gd name="connsiteY3" fmla="*/ 210455 h 732016"/>
                      <a:gd name="connsiteX4" fmla="*/ 575078 w 1277266"/>
                      <a:gd name="connsiteY4" fmla="*/ 228460 h 732016"/>
                      <a:gd name="connsiteX5" fmla="*/ 725444 w 1277266"/>
                      <a:gd name="connsiteY5" fmla="*/ 234029 h 732016"/>
                      <a:gd name="connsiteX6" fmla="*/ 895318 w 1277266"/>
                      <a:gd name="connsiteY6" fmla="*/ 198098 h 732016"/>
                      <a:gd name="connsiteX7" fmla="*/ 1067455 w 1277266"/>
                      <a:gd name="connsiteY7" fmla="*/ 117059 h 732016"/>
                      <a:gd name="connsiteX8" fmla="*/ 1183109 w 1277266"/>
                      <a:gd name="connsiteY8" fmla="*/ 8500 h 732016"/>
                      <a:gd name="connsiteX9" fmla="*/ 1262044 w 1277266"/>
                      <a:gd name="connsiteY9" fmla="*/ 167191 h 732016"/>
                      <a:gd name="connsiteX10" fmla="*/ 1243575 w 1277266"/>
                      <a:gd name="connsiteY10" fmla="*/ 326566 h 732016"/>
                      <a:gd name="connsiteX11" fmla="*/ 1085144 w 1277266"/>
                      <a:gd name="connsiteY11" fmla="*/ 490253 h 732016"/>
                      <a:gd name="connsiteX12" fmla="*/ 917582 w 1277266"/>
                      <a:gd name="connsiteY12" fmla="*/ 601617 h 732016"/>
                      <a:gd name="connsiteX13" fmla="*/ 732877 w 1277266"/>
                      <a:gd name="connsiteY13" fmla="*/ 638306 h 732016"/>
                      <a:gd name="connsiteX14" fmla="*/ 537110 w 1277266"/>
                      <a:gd name="connsiteY14" fmla="*/ 620428 h 732016"/>
                      <a:gd name="connsiteX15" fmla="*/ 359850 w 1277266"/>
                      <a:gd name="connsiteY15" fmla="*/ 596085 h 732016"/>
                      <a:gd name="connsiteX16" fmla="*/ 197766 w 1277266"/>
                      <a:gd name="connsiteY16" fmla="*/ 470382 h 732016"/>
                      <a:gd name="connsiteX17" fmla="*/ 70148 w 1277266"/>
                      <a:gd name="connsiteY17" fmla="*/ 312154 h 732016"/>
                      <a:gd name="connsiteX0" fmla="*/ 73534 w 1280652"/>
                      <a:gd name="connsiteY0" fmla="*/ 312154 h 732016"/>
                      <a:gd name="connsiteX1" fmla="*/ 132850 w 1280652"/>
                      <a:gd name="connsiteY1" fmla="*/ 71959 h 732016"/>
                      <a:gd name="connsiteX2" fmla="*/ 313113 w 1280652"/>
                      <a:gd name="connsiteY2" fmla="*/ 161620 h 732016"/>
                      <a:gd name="connsiteX3" fmla="*/ 462823 w 1280652"/>
                      <a:gd name="connsiteY3" fmla="*/ 210455 h 732016"/>
                      <a:gd name="connsiteX4" fmla="*/ 578464 w 1280652"/>
                      <a:gd name="connsiteY4" fmla="*/ 228460 h 732016"/>
                      <a:gd name="connsiteX5" fmla="*/ 728830 w 1280652"/>
                      <a:gd name="connsiteY5" fmla="*/ 234029 h 732016"/>
                      <a:gd name="connsiteX6" fmla="*/ 898704 w 1280652"/>
                      <a:gd name="connsiteY6" fmla="*/ 198098 h 732016"/>
                      <a:gd name="connsiteX7" fmla="*/ 1070841 w 1280652"/>
                      <a:gd name="connsiteY7" fmla="*/ 117059 h 732016"/>
                      <a:gd name="connsiteX8" fmla="*/ 1186495 w 1280652"/>
                      <a:gd name="connsiteY8" fmla="*/ 8500 h 732016"/>
                      <a:gd name="connsiteX9" fmla="*/ 1265430 w 1280652"/>
                      <a:gd name="connsiteY9" fmla="*/ 167191 h 732016"/>
                      <a:gd name="connsiteX10" fmla="*/ 1246961 w 1280652"/>
                      <a:gd name="connsiteY10" fmla="*/ 326566 h 732016"/>
                      <a:gd name="connsiteX11" fmla="*/ 1088530 w 1280652"/>
                      <a:gd name="connsiteY11" fmla="*/ 490253 h 732016"/>
                      <a:gd name="connsiteX12" fmla="*/ 920968 w 1280652"/>
                      <a:gd name="connsiteY12" fmla="*/ 601617 h 732016"/>
                      <a:gd name="connsiteX13" fmla="*/ 736263 w 1280652"/>
                      <a:gd name="connsiteY13" fmla="*/ 638306 h 732016"/>
                      <a:gd name="connsiteX14" fmla="*/ 540496 w 1280652"/>
                      <a:gd name="connsiteY14" fmla="*/ 620428 h 732016"/>
                      <a:gd name="connsiteX15" fmla="*/ 363236 w 1280652"/>
                      <a:gd name="connsiteY15" fmla="*/ 596085 h 732016"/>
                      <a:gd name="connsiteX16" fmla="*/ 201152 w 1280652"/>
                      <a:gd name="connsiteY16" fmla="*/ 470382 h 732016"/>
                      <a:gd name="connsiteX17" fmla="*/ 73534 w 1280652"/>
                      <a:gd name="connsiteY17" fmla="*/ 312154 h 732016"/>
                      <a:gd name="connsiteX0" fmla="*/ 73534 w 1280652"/>
                      <a:gd name="connsiteY0" fmla="*/ 312154 h 732016"/>
                      <a:gd name="connsiteX1" fmla="*/ 132850 w 1280652"/>
                      <a:gd name="connsiteY1" fmla="*/ 38539 h 732016"/>
                      <a:gd name="connsiteX2" fmla="*/ 313113 w 1280652"/>
                      <a:gd name="connsiteY2" fmla="*/ 161620 h 732016"/>
                      <a:gd name="connsiteX3" fmla="*/ 462823 w 1280652"/>
                      <a:gd name="connsiteY3" fmla="*/ 210455 h 732016"/>
                      <a:gd name="connsiteX4" fmla="*/ 578464 w 1280652"/>
                      <a:gd name="connsiteY4" fmla="*/ 228460 h 732016"/>
                      <a:gd name="connsiteX5" fmla="*/ 728830 w 1280652"/>
                      <a:gd name="connsiteY5" fmla="*/ 234029 h 732016"/>
                      <a:gd name="connsiteX6" fmla="*/ 898704 w 1280652"/>
                      <a:gd name="connsiteY6" fmla="*/ 198098 h 732016"/>
                      <a:gd name="connsiteX7" fmla="*/ 1070841 w 1280652"/>
                      <a:gd name="connsiteY7" fmla="*/ 117059 h 732016"/>
                      <a:gd name="connsiteX8" fmla="*/ 1186495 w 1280652"/>
                      <a:gd name="connsiteY8" fmla="*/ 8500 h 732016"/>
                      <a:gd name="connsiteX9" fmla="*/ 1265430 w 1280652"/>
                      <a:gd name="connsiteY9" fmla="*/ 167191 h 732016"/>
                      <a:gd name="connsiteX10" fmla="*/ 1246961 w 1280652"/>
                      <a:gd name="connsiteY10" fmla="*/ 326566 h 732016"/>
                      <a:gd name="connsiteX11" fmla="*/ 1088530 w 1280652"/>
                      <a:gd name="connsiteY11" fmla="*/ 490253 h 732016"/>
                      <a:gd name="connsiteX12" fmla="*/ 920968 w 1280652"/>
                      <a:gd name="connsiteY12" fmla="*/ 601617 h 732016"/>
                      <a:gd name="connsiteX13" fmla="*/ 736263 w 1280652"/>
                      <a:gd name="connsiteY13" fmla="*/ 638306 h 732016"/>
                      <a:gd name="connsiteX14" fmla="*/ 540496 w 1280652"/>
                      <a:gd name="connsiteY14" fmla="*/ 620428 h 732016"/>
                      <a:gd name="connsiteX15" fmla="*/ 363236 w 1280652"/>
                      <a:gd name="connsiteY15" fmla="*/ 596085 h 732016"/>
                      <a:gd name="connsiteX16" fmla="*/ 201152 w 1280652"/>
                      <a:gd name="connsiteY16" fmla="*/ 470382 h 732016"/>
                      <a:gd name="connsiteX17" fmla="*/ 73534 w 1280652"/>
                      <a:gd name="connsiteY17" fmla="*/ 312154 h 732016"/>
                      <a:gd name="connsiteX0" fmla="*/ 59916 w 1267034"/>
                      <a:gd name="connsiteY0" fmla="*/ 312154 h 732016"/>
                      <a:gd name="connsiteX1" fmla="*/ 119232 w 1267034"/>
                      <a:gd name="connsiteY1" fmla="*/ 38539 h 732016"/>
                      <a:gd name="connsiteX2" fmla="*/ 299495 w 1267034"/>
                      <a:gd name="connsiteY2" fmla="*/ 161620 h 732016"/>
                      <a:gd name="connsiteX3" fmla="*/ 449205 w 1267034"/>
                      <a:gd name="connsiteY3" fmla="*/ 210455 h 732016"/>
                      <a:gd name="connsiteX4" fmla="*/ 564846 w 1267034"/>
                      <a:gd name="connsiteY4" fmla="*/ 228460 h 732016"/>
                      <a:gd name="connsiteX5" fmla="*/ 715212 w 1267034"/>
                      <a:gd name="connsiteY5" fmla="*/ 234029 h 732016"/>
                      <a:gd name="connsiteX6" fmla="*/ 885086 w 1267034"/>
                      <a:gd name="connsiteY6" fmla="*/ 198098 h 732016"/>
                      <a:gd name="connsiteX7" fmla="*/ 1057223 w 1267034"/>
                      <a:gd name="connsiteY7" fmla="*/ 117059 h 732016"/>
                      <a:gd name="connsiteX8" fmla="*/ 1172877 w 1267034"/>
                      <a:gd name="connsiteY8" fmla="*/ 8500 h 732016"/>
                      <a:gd name="connsiteX9" fmla="*/ 1251812 w 1267034"/>
                      <a:gd name="connsiteY9" fmla="*/ 167191 h 732016"/>
                      <a:gd name="connsiteX10" fmla="*/ 1233343 w 1267034"/>
                      <a:gd name="connsiteY10" fmla="*/ 326566 h 732016"/>
                      <a:gd name="connsiteX11" fmla="*/ 1074912 w 1267034"/>
                      <a:gd name="connsiteY11" fmla="*/ 490253 h 732016"/>
                      <a:gd name="connsiteX12" fmla="*/ 907350 w 1267034"/>
                      <a:gd name="connsiteY12" fmla="*/ 601617 h 732016"/>
                      <a:gd name="connsiteX13" fmla="*/ 722645 w 1267034"/>
                      <a:gd name="connsiteY13" fmla="*/ 638306 h 732016"/>
                      <a:gd name="connsiteX14" fmla="*/ 526878 w 1267034"/>
                      <a:gd name="connsiteY14" fmla="*/ 620428 h 732016"/>
                      <a:gd name="connsiteX15" fmla="*/ 349618 w 1267034"/>
                      <a:gd name="connsiteY15" fmla="*/ 596085 h 732016"/>
                      <a:gd name="connsiteX16" fmla="*/ 187534 w 1267034"/>
                      <a:gd name="connsiteY16" fmla="*/ 470382 h 732016"/>
                      <a:gd name="connsiteX17" fmla="*/ 59916 w 1267034"/>
                      <a:gd name="connsiteY17" fmla="*/ 312154 h 732016"/>
                      <a:gd name="connsiteX0" fmla="*/ 59915 w 1267033"/>
                      <a:gd name="connsiteY0" fmla="*/ 341452 h 761314"/>
                      <a:gd name="connsiteX1" fmla="*/ 119231 w 1267033"/>
                      <a:gd name="connsiteY1" fmla="*/ 67837 h 761314"/>
                      <a:gd name="connsiteX2" fmla="*/ 299494 w 1267033"/>
                      <a:gd name="connsiteY2" fmla="*/ 190918 h 761314"/>
                      <a:gd name="connsiteX3" fmla="*/ 449204 w 1267033"/>
                      <a:gd name="connsiteY3" fmla="*/ 239753 h 761314"/>
                      <a:gd name="connsiteX4" fmla="*/ 564845 w 1267033"/>
                      <a:gd name="connsiteY4" fmla="*/ 257758 h 761314"/>
                      <a:gd name="connsiteX5" fmla="*/ 715211 w 1267033"/>
                      <a:gd name="connsiteY5" fmla="*/ 263327 h 761314"/>
                      <a:gd name="connsiteX6" fmla="*/ 885085 w 1267033"/>
                      <a:gd name="connsiteY6" fmla="*/ 227396 h 761314"/>
                      <a:gd name="connsiteX7" fmla="*/ 1057222 w 1267033"/>
                      <a:gd name="connsiteY7" fmla="*/ 146357 h 761314"/>
                      <a:gd name="connsiteX8" fmla="*/ 1172876 w 1267033"/>
                      <a:gd name="connsiteY8" fmla="*/ 37798 h 761314"/>
                      <a:gd name="connsiteX9" fmla="*/ 1251811 w 1267033"/>
                      <a:gd name="connsiteY9" fmla="*/ 196489 h 761314"/>
                      <a:gd name="connsiteX10" fmla="*/ 1233342 w 1267033"/>
                      <a:gd name="connsiteY10" fmla="*/ 355864 h 761314"/>
                      <a:gd name="connsiteX11" fmla="*/ 1074911 w 1267033"/>
                      <a:gd name="connsiteY11" fmla="*/ 519551 h 761314"/>
                      <a:gd name="connsiteX12" fmla="*/ 907349 w 1267033"/>
                      <a:gd name="connsiteY12" fmla="*/ 630915 h 761314"/>
                      <a:gd name="connsiteX13" fmla="*/ 722644 w 1267033"/>
                      <a:gd name="connsiteY13" fmla="*/ 667604 h 761314"/>
                      <a:gd name="connsiteX14" fmla="*/ 526877 w 1267033"/>
                      <a:gd name="connsiteY14" fmla="*/ 649726 h 761314"/>
                      <a:gd name="connsiteX15" fmla="*/ 349617 w 1267033"/>
                      <a:gd name="connsiteY15" fmla="*/ 625383 h 761314"/>
                      <a:gd name="connsiteX16" fmla="*/ 187533 w 1267033"/>
                      <a:gd name="connsiteY16" fmla="*/ 499680 h 761314"/>
                      <a:gd name="connsiteX17" fmla="*/ 59915 w 1267033"/>
                      <a:gd name="connsiteY17" fmla="*/ 341452 h 761314"/>
                      <a:gd name="connsiteX0" fmla="*/ 59915 w 1267033"/>
                      <a:gd name="connsiteY0" fmla="*/ 365468 h 785330"/>
                      <a:gd name="connsiteX1" fmla="*/ 119231 w 1267033"/>
                      <a:gd name="connsiteY1" fmla="*/ 91853 h 785330"/>
                      <a:gd name="connsiteX2" fmla="*/ 299494 w 1267033"/>
                      <a:gd name="connsiteY2" fmla="*/ 214934 h 785330"/>
                      <a:gd name="connsiteX3" fmla="*/ 449204 w 1267033"/>
                      <a:gd name="connsiteY3" fmla="*/ 263769 h 785330"/>
                      <a:gd name="connsiteX4" fmla="*/ 564845 w 1267033"/>
                      <a:gd name="connsiteY4" fmla="*/ 281774 h 785330"/>
                      <a:gd name="connsiteX5" fmla="*/ 715211 w 1267033"/>
                      <a:gd name="connsiteY5" fmla="*/ 287343 h 785330"/>
                      <a:gd name="connsiteX6" fmla="*/ 885085 w 1267033"/>
                      <a:gd name="connsiteY6" fmla="*/ 251412 h 785330"/>
                      <a:gd name="connsiteX7" fmla="*/ 1057222 w 1267033"/>
                      <a:gd name="connsiteY7" fmla="*/ 170373 h 785330"/>
                      <a:gd name="connsiteX8" fmla="*/ 1172876 w 1267033"/>
                      <a:gd name="connsiteY8" fmla="*/ 61814 h 785330"/>
                      <a:gd name="connsiteX9" fmla="*/ 1251811 w 1267033"/>
                      <a:gd name="connsiteY9" fmla="*/ 220505 h 785330"/>
                      <a:gd name="connsiteX10" fmla="*/ 1233342 w 1267033"/>
                      <a:gd name="connsiteY10" fmla="*/ 379880 h 785330"/>
                      <a:gd name="connsiteX11" fmla="*/ 1074911 w 1267033"/>
                      <a:gd name="connsiteY11" fmla="*/ 543567 h 785330"/>
                      <a:gd name="connsiteX12" fmla="*/ 907349 w 1267033"/>
                      <a:gd name="connsiteY12" fmla="*/ 654931 h 785330"/>
                      <a:gd name="connsiteX13" fmla="*/ 722644 w 1267033"/>
                      <a:gd name="connsiteY13" fmla="*/ 691620 h 785330"/>
                      <a:gd name="connsiteX14" fmla="*/ 526877 w 1267033"/>
                      <a:gd name="connsiteY14" fmla="*/ 673742 h 785330"/>
                      <a:gd name="connsiteX15" fmla="*/ 349617 w 1267033"/>
                      <a:gd name="connsiteY15" fmla="*/ 649399 h 785330"/>
                      <a:gd name="connsiteX16" fmla="*/ 187533 w 1267033"/>
                      <a:gd name="connsiteY16" fmla="*/ 523696 h 785330"/>
                      <a:gd name="connsiteX17" fmla="*/ 59915 w 1267033"/>
                      <a:gd name="connsiteY17" fmla="*/ 365468 h 785330"/>
                      <a:gd name="connsiteX0" fmla="*/ 59915 w 1267033"/>
                      <a:gd name="connsiteY0" fmla="*/ 365468 h 785330"/>
                      <a:gd name="connsiteX1" fmla="*/ 119231 w 1267033"/>
                      <a:gd name="connsiteY1" fmla="*/ 91853 h 785330"/>
                      <a:gd name="connsiteX2" fmla="*/ 299494 w 1267033"/>
                      <a:gd name="connsiteY2" fmla="*/ 214934 h 785330"/>
                      <a:gd name="connsiteX3" fmla="*/ 449204 w 1267033"/>
                      <a:gd name="connsiteY3" fmla="*/ 263769 h 785330"/>
                      <a:gd name="connsiteX4" fmla="*/ 564845 w 1267033"/>
                      <a:gd name="connsiteY4" fmla="*/ 281774 h 785330"/>
                      <a:gd name="connsiteX5" fmla="*/ 715211 w 1267033"/>
                      <a:gd name="connsiteY5" fmla="*/ 287343 h 785330"/>
                      <a:gd name="connsiteX6" fmla="*/ 885085 w 1267033"/>
                      <a:gd name="connsiteY6" fmla="*/ 251412 h 785330"/>
                      <a:gd name="connsiteX7" fmla="*/ 1057222 w 1267033"/>
                      <a:gd name="connsiteY7" fmla="*/ 170373 h 785330"/>
                      <a:gd name="connsiteX8" fmla="*/ 1172876 w 1267033"/>
                      <a:gd name="connsiteY8" fmla="*/ 61814 h 785330"/>
                      <a:gd name="connsiteX9" fmla="*/ 1251811 w 1267033"/>
                      <a:gd name="connsiteY9" fmla="*/ 220505 h 785330"/>
                      <a:gd name="connsiteX10" fmla="*/ 1233342 w 1267033"/>
                      <a:gd name="connsiteY10" fmla="*/ 379880 h 785330"/>
                      <a:gd name="connsiteX11" fmla="*/ 1074911 w 1267033"/>
                      <a:gd name="connsiteY11" fmla="*/ 543567 h 785330"/>
                      <a:gd name="connsiteX12" fmla="*/ 907349 w 1267033"/>
                      <a:gd name="connsiteY12" fmla="*/ 654931 h 785330"/>
                      <a:gd name="connsiteX13" fmla="*/ 722644 w 1267033"/>
                      <a:gd name="connsiteY13" fmla="*/ 691620 h 785330"/>
                      <a:gd name="connsiteX14" fmla="*/ 526877 w 1267033"/>
                      <a:gd name="connsiteY14" fmla="*/ 673742 h 785330"/>
                      <a:gd name="connsiteX15" fmla="*/ 349617 w 1267033"/>
                      <a:gd name="connsiteY15" fmla="*/ 649399 h 785330"/>
                      <a:gd name="connsiteX16" fmla="*/ 187533 w 1267033"/>
                      <a:gd name="connsiteY16" fmla="*/ 523696 h 785330"/>
                      <a:gd name="connsiteX17" fmla="*/ 59915 w 1267033"/>
                      <a:gd name="connsiteY17" fmla="*/ 365468 h 785330"/>
                      <a:gd name="connsiteX0" fmla="*/ 59915 w 1267033"/>
                      <a:gd name="connsiteY0" fmla="*/ 365468 h 785330"/>
                      <a:gd name="connsiteX1" fmla="*/ 119231 w 1267033"/>
                      <a:gd name="connsiteY1" fmla="*/ 91853 h 785330"/>
                      <a:gd name="connsiteX2" fmla="*/ 299494 w 1267033"/>
                      <a:gd name="connsiteY2" fmla="*/ 214934 h 785330"/>
                      <a:gd name="connsiteX3" fmla="*/ 449204 w 1267033"/>
                      <a:gd name="connsiteY3" fmla="*/ 263769 h 785330"/>
                      <a:gd name="connsiteX4" fmla="*/ 564845 w 1267033"/>
                      <a:gd name="connsiteY4" fmla="*/ 281774 h 785330"/>
                      <a:gd name="connsiteX5" fmla="*/ 715211 w 1267033"/>
                      <a:gd name="connsiteY5" fmla="*/ 287343 h 785330"/>
                      <a:gd name="connsiteX6" fmla="*/ 885085 w 1267033"/>
                      <a:gd name="connsiteY6" fmla="*/ 251412 h 785330"/>
                      <a:gd name="connsiteX7" fmla="*/ 1057222 w 1267033"/>
                      <a:gd name="connsiteY7" fmla="*/ 170373 h 785330"/>
                      <a:gd name="connsiteX8" fmla="*/ 1172876 w 1267033"/>
                      <a:gd name="connsiteY8" fmla="*/ 61814 h 785330"/>
                      <a:gd name="connsiteX9" fmla="*/ 1251811 w 1267033"/>
                      <a:gd name="connsiteY9" fmla="*/ 220505 h 785330"/>
                      <a:gd name="connsiteX10" fmla="*/ 1233342 w 1267033"/>
                      <a:gd name="connsiteY10" fmla="*/ 379880 h 785330"/>
                      <a:gd name="connsiteX11" fmla="*/ 1074911 w 1267033"/>
                      <a:gd name="connsiteY11" fmla="*/ 543567 h 785330"/>
                      <a:gd name="connsiteX12" fmla="*/ 907349 w 1267033"/>
                      <a:gd name="connsiteY12" fmla="*/ 654931 h 785330"/>
                      <a:gd name="connsiteX13" fmla="*/ 722644 w 1267033"/>
                      <a:gd name="connsiteY13" fmla="*/ 691620 h 785330"/>
                      <a:gd name="connsiteX14" fmla="*/ 526877 w 1267033"/>
                      <a:gd name="connsiteY14" fmla="*/ 673742 h 785330"/>
                      <a:gd name="connsiteX15" fmla="*/ 349617 w 1267033"/>
                      <a:gd name="connsiteY15" fmla="*/ 649399 h 785330"/>
                      <a:gd name="connsiteX16" fmla="*/ 187533 w 1267033"/>
                      <a:gd name="connsiteY16" fmla="*/ 523696 h 785330"/>
                      <a:gd name="connsiteX17" fmla="*/ 59915 w 1267033"/>
                      <a:gd name="connsiteY17" fmla="*/ 365468 h 785330"/>
                      <a:gd name="connsiteX0" fmla="*/ 59915 w 1267033"/>
                      <a:gd name="connsiteY0" fmla="*/ 365468 h 785330"/>
                      <a:gd name="connsiteX1" fmla="*/ 119231 w 1267033"/>
                      <a:gd name="connsiteY1" fmla="*/ 91853 h 785330"/>
                      <a:gd name="connsiteX2" fmla="*/ 299494 w 1267033"/>
                      <a:gd name="connsiteY2" fmla="*/ 214934 h 785330"/>
                      <a:gd name="connsiteX3" fmla="*/ 449204 w 1267033"/>
                      <a:gd name="connsiteY3" fmla="*/ 263769 h 785330"/>
                      <a:gd name="connsiteX4" fmla="*/ 564845 w 1267033"/>
                      <a:gd name="connsiteY4" fmla="*/ 281774 h 785330"/>
                      <a:gd name="connsiteX5" fmla="*/ 715211 w 1267033"/>
                      <a:gd name="connsiteY5" fmla="*/ 287343 h 785330"/>
                      <a:gd name="connsiteX6" fmla="*/ 885085 w 1267033"/>
                      <a:gd name="connsiteY6" fmla="*/ 251412 h 785330"/>
                      <a:gd name="connsiteX7" fmla="*/ 1057222 w 1267033"/>
                      <a:gd name="connsiteY7" fmla="*/ 170373 h 785330"/>
                      <a:gd name="connsiteX8" fmla="*/ 1172876 w 1267033"/>
                      <a:gd name="connsiteY8" fmla="*/ 61814 h 785330"/>
                      <a:gd name="connsiteX9" fmla="*/ 1251811 w 1267033"/>
                      <a:gd name="connsiteY9" fmla="*/ 220505 h 785330"/>
                      <a:gd name="connsiteX10" fmla="*/ 1233342 w 1267033"/>
                      <a:gd name="connsiteY10" fmla="*/ 379880 h 785330"/>
                      <a:gd name="connsiteX11" fmla="*/ 1074911 w 1267033"/>
                      <a:gd name="connsiteY11" fmla="*/ 543567 h 785330"/>
                      <a:gd name="connsiteX12" fmla="*/ 907349 w 1267033"/>
                      <a:gd name="connsiteY12" fmla="*/ 654931 h 785330"/>
                      <a:gd name="connsiteX13" fmla="*/ 722644 w 1267033"/>
                      <a:gd name="connsiteY13" fmla="*/ 691620 h 785330"/>
                      <a:gd name="connsiteX14" fmla="*/ 526877 w 1267033"/>
                      <a:gd name="connsiteY14" fmla="*/ 673742 h 785330"/>
                      <a:gd name="connsiteX15" fmla="*/ 349617 w 1267033"/>
                      <a:gd name="connsiteY15" fmla="*/ 649399 h 785330"/>
                      <a:gd name="connsiteX16" fmla="*/ 187533 w 1267033"/>
                      <a:gd name="connsiteY16" fmla="*/ 523696 h 785330"/>
                      <a:gd name="connsiteX17" fmla="*/ 59915 w 1267033"/>
                      <a:gd name="connsiteY17" fmla="*/ 365468 h 785330"/>
                      <a:gd name="connsiteX0" fmla="*/ 59915 w 1267033"/>
                      <a:gd name="connsiteY0" fmla="*/ 369997 h 789859"/>
                      <a:gd name="connsiteX1" fmla="*/ 119231 w 1267033"/>
                      <a:gd name="connsiteY1" fmla="*/ 96382 h 789859"/>
                      <a:gd name="connsiteX2" fmla="*/ 287701 w 1267033"/>
                      <a:gd name="connsiteY2" fmla="*/ 202752 h 789859"/>
                      <a:gd name="connsiteX3" fmla="*/ 449204 w 1267033"/>
                      <a:gd name="connsiteY3" fmla="*/ 268298 h 789859"/>
                      <a:gd name="connsiteX4" fmla="*/ 564845 w 1267033"/>
                      <a:gd name="connsiteY4" fmla="*/ 286303 h 789859"/>
                      <a:gd name="connsiteX5" fmla="*/ 715211 w 1267033"/>
                      <a:gd name="connsiteY5" fmla="*/ 291872 h 789859"/>
                      <a:gd name="connsiteX6" fmla="*/ 885085 w 1267033"/>
                      <a:gd name="connsiteY6" fmla="*/ 255941 h 789859"/>
                      <a:gd name="connsiteX7" fmla="*/ 1057222 w 1267033"/>
                      <a:gd name="connsiteY7" fmla="*/ 174902 h 789859"/>
                      <a:gd name="connsiteX8" fmla="*/ 1172876 w 1267033"/>
                      <a:gd name="connsiteY8" fmla="*/ 66343 h 789859"/>
                      <a:gd name="connsiteX9" fmla="*/ 1251811 w 1267033"/>
                      <a:gd name="connsiteY9" fmla="*/ 225034 h 789859"/>
                      <a:gd name="connsiteX10" fmla="*/ 1233342 w 1267033"/>
                      <a:gd name="connsiteY10" fmla="*/ 384409 h 789859"/>
                      <a:gd name="connsiteX11" fmla="*/ 1074911 w 1267033"/>
                      <a:gd name="connsiteY11" fmla="*/ 548096 h 789859"/>
                      <a:gd name="connsiteX12" fmla="*/ 907349 w 1267033"/>
                      <a:gd name="connsiteY12" fmla="*/ 659460 h 789859"/>
                      <a:gd name="connsiteX13" fmla="*/ 722644 w 1267033"/>
                      <a:gd name="connsiteY13" fmla="*/ 696149 h 789859"/>
                      <a:gd name="connsiteX14" fmla="*/ 526877 w 1267033"/>
                      <a:gd name="connsiteY14" fmla="*/ 678271 h 789859"/>
                      <a:gd name="connsiteX15" fmla="*/ 349617 w 1267033"/>
                      <a:gd name="connsiteY15" fmla="*/ 653928 h 789859"/>
                      <a:gd name="connsiteX16" fmla="*/ 187533 w 1267033"/>
                      <a:gd name="connsiteY16" fmla="*/ 528225 h 789859"/>
                      <a:gd name="connsiteX17" fmla="*/ 59915 w 1267033"/>
                      <a:gd name="connsiteY17" fmla="*/ 369997 h 789859"/>
                      <a:gd name="connsiteX0" fmla="*/ 59915 w 1267033"/>
                      <a:gd name="connsiteY0" fmla="*/ 369997 h 789859"/>
                      <a:gd name="connsiteX1" fmla="*/ 119231 w 1267033"/>
                      <a:gd name="connsiteY1" fmla="*/ 96382 h 789859"/>
                      <a:gd name="connsiteX2" fmla="*/ 287701 w 1267033"/>
                      <a:gd name="connsiteY2" fmla="*/ 202752 h 789859"/>
                      <a:gd name="connsiteX3" fmla="*/ 419720 w 1267033"/>
                      <a:gd name="connsiteY3" fmla="*/ 262729 h 789859"/>
                      <a:gd name="connsiteX4" fmla="*/ 564845 w 1267033"/>
                      <a:gd name="connsiteY4" fmla="*/ 286303 h 789859"/>
                      <a:gd name="connsiteX5" fmla="*/ 715211 w 1267033"/>
                      <a:gd name="connsiteY5" fmla="*/ 291872 h 789859"/>
                      <a:gd name="connsiteX6" fmla="*/ 885085 w 1267033"/>
                      <a:gd name="connsiteY6" fmla="*/ 255941 h 789859"/>
                      <a:gd name="connsiteX7" fmla="*/ 1057222 w 1267033"/>
                      <a:gd name="connsiteY7" fmla="*/ 174902 h 789859"/>
                      <a:gd name="connsiteX8" fmla="*/ 1172876 w 1267033"/>
                      <a:gd name="connsiteY8" fmla="*/ 66343 h 789859"/>
                      <a:gd name="connsiteX9" fmla="*/ 1251811 w 1267033"/>
                      <a:gd name="connsiteY9" fmla="*/ 225034 h 789859"/>
                      <a:gd name="connsiteX10" fmla="*/ 1233342 w 1267033"/>
                      <a:gd name="connsiteY10" fmla="*/ 384409 h 789859"/>
                      <a:gd name="connsiteX11" fmla="*/ 1074911 w 1267033"/>
                      <a:gd name="connsiteY11" fmla="*/ 548096 h 789859"/>
                      <a:gd name="connsiteX12" fmla="*/ 907349 w 1267033"/>
                      <a:gd name="connsiteY12" fmla="*/ 659460 h 789859"/>
                      <a:gd name="connsiteX13" fmla="*/ 722644 w 1267033"/>
                      <a:gd name="connsiteY13" fmla="*/ 696149 h 789859"/>
                      <a:gd name="connsiteX14" fmla="*/ 526877 w 1267033"/>
                      <a:gd name="connsiteY14" fmla="*/ 678271 h 789859"/>
                      <a:gd name="connsiteX15" fmla="*/ 349617 w 1267033"/>
                      <a:gd name="connsiteY15" fmla="*/ 653928 h 789859"/>
                      <a:gd name="connsiteX16" fmla="*/ 187533 w 1267033"/>
                      <a:gd name="connsiteY16" fmla="*/ 528225 h 789859"/>
                      <a:gd name="connsiteX17" fmla="*/ 59915 w 1267033"/>
                      <a:gd name="connsiteY17" fmla="*/ 369997 h 789859"/>
                      <a:gd name="connsiteX0" fmla="*/ 59915 w 1267033"/>
                      <a:gd name="connsiteY0" fmla="*/ 371590 h 791452"/>
                      <a:gd name="connsiteX1" fmla="*/ 119231 w 1267033"/>
                      <a:gd name="connsiteY1" fmla="*/ 97975 h 791452"/>
                      <a:gd name="connsiteX2" fmla="*/ 264114 w 1267033"/>
                      <a:gd name="connsiteY2" fmla="*/ 198775 h 791452"/>
                      <a:gd name="connsiteX3" fmla="*/ 419720 w 1267033"/>
                      <a:gd name="connsiteY3" fmla="*/ 264322 h 791452"/>
                      <a:gd name="connsiteX4" fmla="*/ 564845 w 1267033"/>
                      <a:gd name="connsiteY4" fmla="*/ 287896 h 791452"/>
                      <a:gd name="connsiteX5" fmla="*/ 715211 w 1267033"/>
                      <a:gd name="connsiteY5" fmla="*/ 293465 h 791452"/>
                      <a:gd name="connsiteX6" fmla="*/ 885085 w 1267033"/>
                      <a:gd name="connsiteY6" fmla="*/ 257534 h 791452"/>
                      <a:gd name="connsiteX7" fmla="*/ 1057222 w 1267033"/>
                      <a:gd name="connsiteY7" fmla="*/ 176495 h 791452"/>
                      <a:gd name="connsiteX8" fmla="*/ 1172876 w 1267033"/>
                      <a:gd name="connsiteY8" fmla="*/ 67936 h 791452"/>
                      <a:gd name="connsiteX9" fmla="*/ 1251811 w 1267033"/>
                      <a:gd name="connsiteY9" fmla="*/ 226627 h 791452"/>
                      <a:gd name="connsiteX10" fmla="*/ 1233342 w 1267033"/>
                      <a:gd name="connsiteY10" fmla="*/ 386002 h 791452"/>
                      <a:gd name="connsiteX11" fmla="*/ 1074911 w 1267033"/>
                      <a:gd name="connsiteY11" fmla="*/ 549689 h 791452"/>
                      <a:gd name="connsiteX12" fmla="*/ 907349 w 1267033"/>
                      <a:gd name="connsiteY12" fmla="*/ 661053 h 791452"/>
                      <a:gd name="connsiteX13" fmla="*/ 722644 w 1267033"/>
                      <a:gd name="connsiteY13" fmla="*/ 697742 h 791452"/>
                      <a:gd name="connsiteX14" fmla="*/ 526877 w 1267033"/>
                      <a:gd name="connsiteY14" fmla="*/ 679864 h 791452"/>
                      <a:gd name="connsiteX15" fmla="*/ 349617 w 1267033"/>
                      <a:gd name="connsiteY15" fmla="*/ 655521 h 791452"/>
                      <a:gd name="connsiteX16" fmla="*/ 187533 w 1267033"/>
                      <a:gd name="connsiteY16" fmla="*/ 529818 h 791452"/>
                      <a:gd name="connsiteX17" fmla="*/ 59915 w 1267033"/>
                      <a:gd name="connsiteY17" fmla="*/ 371590 h 791452"/>
                      <a:gd name="connsiteX0" fmla="*/ 59915 w 1267033"/>
                      <a:gd name="connsiteY0" fmla="*/ 366320 h 786182"/>
                      <a:gd name="connsiteX1" fmla="*/ 119231 w 1267033"/>
                      <a:gd name="connsiteY1" fmla="*/ 92705 h 786182"/>
                      <a:gd name="connsiteX2" fmla="*/ 264114 w 1267033"/>
                      <a:gd name="connsiteY2" fmla="*/ 193505 h 786182"/>
                      <a:gd name="connsiteX3" fmla="*/ 419720 w 1267033"/>
                      <a:gd name="connsiteY3" fmla="*/ 259052 h 786182"/>
                      <a:gd name="connsiteX4" fmla="*/ 564845 w 1267033"/>
                      <a:gd name="connsiteY4" fmla="*/ 282626 h 786182"/>
                      <a:gd name="connsiteX5" fmla="*/ 715211 w 1267033"/>
                      <a:gd name="connsiteY5" fmla="*/ 288195 h 786182"/>
                      <a:gd name="connsiteX6" fmla="*/ 885085 w 1267033"/>
                      <a:gd name="connsiteY6" fmla="*/ 252264 h 786182"/>
                      <a:gd name="connsiteX7" fmla="*/ 1057222 w 1267033"/>
                      <a:gd name="connsiteY7" fmla="*/ 171225 h 786182"/>
                      <a:gd name="connsiteX8" fmla="*/ 1172876 w 1267033"/>
                      <a:gd name="connsiteY8" fmla="*/ 62666 h 786182"/>
                      <a:gd name="connsiteX9" fmla="*/ 1251811 w 1267033"/>
                      <a:gd name="connsiteY9" fmla="*/ 221357 h 786182"/>
                      <a:gd name="connsiteX10" fmla="*/ 1233342 w 1267033"/>
                      <a:gd name="connsiteY10" fmla="*/ 380732 h 786182"/>
                      <a:gd name="connsiteX11" fmla="*/ 1074911 w 1267033"/>
                      <a:gd name="connsiteY11" fmla="*/ 544419 h 786182"/>
                      <a:gd name="connsiteX12" fmla="*/ 907349 w 1267033"/>
                      <a:gd name="connsiteY12" fmla="*/ 655783 h 786182"/>
                      <a:gd name="connsiteX13" fmla="*/ 722644 w 1267033"/>
                      <a:gd name="connsiteY13" fmla="*/ 692472 h 786182"/>
                      <a:gd name="connsiteX14" fmla="*/ 526877 w 1267033"/>
                      <a:gd name="connsiteY14" fmla="*/ 674594 h 786182"/>
                      <a:gd name="connsiteX15" fmla="*/ 349617 w 1267033"/>
                      <a:gd name="connsiteY15" fmla="*/ 650251 h 786182"/>
                      <a:gd name="connsiteX16" fmla="*/ 187533 w 1267033"/>
                      <a:gd name="connsiteY16" fmla="*/ 524548 h 786182"/>
                      <a:gd name="connsiteX17" fmla="*/ 59915 w 1267033"/>
                      <a:gd name="connsiteY17" fmla="*/ 366320 h 786182"/>
                      <a:gd name="connsiteX0" fmla="*/ 59915 w 1267033"/>
                      <a:gd name="connsiteY0" fmla="*/ 366320 h 786182"/>
                      <a:gd name="connsiteX1" fmla="*/ 119231 w 1267033"/>
                      <a:gd name="connsiteY1" fmla="*/ 92705 h 786182"/>
                      <a:gd name="connsiteX2" fmla="*/ 264114 w 1267033"/>
                      <a:gd name="connsiteY2" fmla="*/ 193505 h 786182"/>
                      <a:gd name="connsiteX3" fmla="*/ 419720 w 1267033"/>
                      <a:gd name="connsiteY3" fmla="*/ 259052 h 786182"/>
                      <a:gd name="connsiteX4" fmla="*/ 564845 w 1267033"/>
                      <a:gd name="connsiteY4" fmla="*/ 282626 h 786182"/>
                      <a:gd name="connsiteX5" fmla="*/ 715211 w 1267033"/>
                      <a:gd name="connsiteY5" fmla="*/ 288195 h 786182"/>
                      <a:gd name="connsiteX6" fmla="*/ 885085 w 1267033"/>
                      <a:gd name="connsiteY6" fmla="*/ 252264 h 786182"/>
                      <a:gd name="connsiteX7" fmla="*/ 1057222 w 1267033"/>
                      <a:gd name="connsiteY7" fmla="*/ 171225 h 786182"/>
                      <a:gd name="connsiteX8" fmla="*/ 1172876 w 1267033"/>
                      <a:gd name="connsiteY8" fmla="*/ 62666 h 786182"/>
                      <a:gd name="connsiteX9" fmla="*/ 1251811 w 1267033"/>
                      <a:gd name="connsiteY9" fmla="*/ 221357 h 786182"/>
                      <a:gd name="connsiteX10" fmla="*/ 1233342 w 1267033"/>
                      <a:gd name="connsiteY10" fmla="*/ 380732 h 786182"/>
                      <a:gd name="connsiteX11" fmla="*/ 1074911 w 1267033"/>
                      <a:gd name="connsiteY11" fmla="*/ 544419 h 786182"/>
                      <a:gd name="connsiteX12" fmla="*/ 907349 w 1267033"/>
                      <a:gd name="connsiteY12" fmla="*/ 655783 h 786182"/>
                      <a:gd name="connsiteX13" fmla="*/ 722644 w 1267033"/>
                      <a:gd name="connsiteY13" fmla="*/ 692472 h 786182"/>
                      <a:gd name="connsiteX14" fmla="*/ 526877 w 1267033"/>
                      <a:gd name="connsiteY14" fmla="*/ 674594 h 786182"/>
                      <a:gd name="connsiteX15" fmla="*/ 349617 w 1267033"/>
                      <a:gd name="connsiteY15" fmla="*/ 650251 h 786182"/>
                      <a:gd name="connsiteX16" fmla="*/ 187533 w 1267033"/>
                      <a:gd name="connsiteY16" fmla="*/ 524548 h 786182"/>
                      <a:gd name="connsiteX17" fmla="*/ 59915 w 1267033"/>
                      <a:gd name="connsiteY17" fmla="*/ 366320 h 786182"/>
                      <a:gd name="connsiteX0" fmla="*/ 59915 w 1267033"/>
                      <a:gd name="connsiteY0" fmla="*/ 366320 h 786182"/>
                      <a:gd name="connsiteX1" fmla="*/ 119231 w 1267033"/>
                      <a:gd name="connsiteY1" fmla="*/ 92705 h 786182"/>
                      <a:gd name="connsiteX2" fmla="*/ 264114 w 1267033"/>
                      <a:gd name="connsiteY2" fmla="*/ 193505 h 786182"/>
                      <a:gd name="connsiteX3" fmla="*/ 419720 w 1267033"/>
                      <a:gd name="connsiteY3" fmla="*/ 259052 h 786182"/>
                      <a:gd name="connsiteX4" fmla="*/ 564845 w 1267033"/>
                      <a:gd name="connsiteY4" fmla="*/ 282626 h 786182"/>
                      <a:gd name="connsiteX5" fmla="*/ 715211 w 1267033"/>
                      <a:gd name="connsiteY5" fmla="*/ 288195 h 786182"/>
                      <a:gd name="connsiteX6" fmla="*/ 885085 w 1267033"/>
                      <a:gd name="connsiteY6" fmla="*/ 252264 h 786182"/>
                      <a:gd name="connsiteX7" fmla="*/ 1057222 w 1267033"/>
                      <a:gd name="connsiteY7" fmla="*/ 171225 h 786182"/>
                      <a:gd name="connsiteX8" fmla="*/ 1172876 w 1267033"/>
                      <a:gd name="connsiteY8" fmla="*/ 62666 h 786182"/>
                      <a:gd name="connsiteX9" fmla="*/ 1251811 w 1267033"/>
                      <a:gd name="connsiteY9" fmla="*/ 221357 h 786182"/>
                      <a:gd name="connsiteX10" fmla="*/ 1233342 w 1267033"/>
                      <a:gd name="connsiteY10" fmla="*/ 380732 h 786182"/>
                      <a:gd name="connsiteX11" fmla="*/ 1074911 w 1267033"/>
                      <a:gd name="connsiteY11" fmla="*/ 544419 h 786182"/>
                      <a:gd name="connsiteX12" fmla="*/ 907349 w 1267033"/>
                      <a:gd name="connsiteY12" fmla="*/ 655783 h 786182"/>
                      <a:gd name="connsiteX13" fmla="*/ 722644 w 1267033"/>
                      <a:gd name="connsiteY13" fmla="*/ 692472 h 786182"/>
                      <a:gd name="connsiteX14" fmla="*/ 526877 w 1267033"/>
                      <a:gd name="connsiteY14" fmla="*/ 674594 h 786182"/>
                      <a:gd name="connsiteX15" fmla="*/ 349617 w 1267033"/>
                      <a:gd name="connsiteY15" fmla="*/ 650251 h 786182"/>
                      <a:gd name="connsiteX16" fmla="*/ 187533 w 1267033"/>
                      <a:gd name="connsiteY16" fmla="*/ 524548 h 786182"/>
                      <a:gd name="connsiteX17" fmla="*/ 59915 w 1267033"/>
                      <a:gd name="connsiteY17" fmla="*/ 366320 h 786182"/>
                      <a:gd name="connsiteX0" fmla="*/ 59915 w 1267033"/>
                      <a:gd name="connsiteY0" fmla="*/ 366320 h 786182"/>
                      <a:gd name="connsiteX1" fmla="*/ 119231 w 1267033"/>
                      <a:gd name="connsiteY1" fmla="*/ 92705 h 786182"/>
                      <a:gd name="connsiteX2" fmla="*/ 264114 w 1267033"/>
                      <a:gd name="connsiteY2" fmla="*/ 193505 h 786182"/>
                      <a:gd name="connsiteX3" fmla="*/ 419720 w 1267033"/>
                      <a:gd name="connsiteY3" fmla="*/ 259052 h 786182"/>
                      <a:gd name="connsiteX4" fmla="*/ 564845 w 1267033"/>
                      <a:gd name="connsiteY4" fmla="*/ 282626 h 786182"/>
                      <a:gd name="connsiteX5" fmla="*/ 715211 w 1267033"/>
                      <a:gd name="connsiteY5" fmla="*/ 288195 h 786182"/>
                      <a:gd name="connsiteX6" fmla="*/ 885085 w 1267033"/>
                      <a:gd name="connsiteY6" fmla="*/ 252264 h 786182"/>
                      <a:gd name="connsiteX7" fmla="*/ 1057222 w 1267033"/>
                      <a:gd name="connsiteY7" fmla="*/ 171225 h 786182"/>
                      <a:gd name="connsiteX8" fmla="*/ 1172876 w 1267033"/>
                      <a:gd name="connsiteY8" fmla="*/ 62666 h 786182"/>
                      <a:gd name="connsiteX9" fmla="*/ 1251811 w 1267033"/>
                      <a:gd name="connsiteY9" fmla="*/ 221357 h 786182"/>
                      <a:gd name="connsiteX10" fmla="*/ 1233342 w 1267033"/>
                      <a:gd name="connsiteY10" fmla="*/ 380732 h 786182"/>
                      <a:gd name="connsiteX11" fmla="*/ 1074911 w 1267033"/>
                      <a:gd name="connsiteY11" fmla="*/ 544419 h 786182"/>
                      <a:gd name="connsiteX12" fmla="*/ 907349 w 1267033"/>
                      <a:gd name="connsiteY12" fmla="*/ 655783 h 786182"/>
                      <a:gd name="connsiteX13" fmla="*/ 722644 w 1267033"/>
                      <a:gd name="connsiteY13" fmla="*/ 692472 h 786182"/>
                      <a:gd name="connsiteX14" fmla="*/ 526877 w 1267033"/>
                      <a:gd name="connsiteY14" fmla="*/ 674594 h 786182"/>
                      <a:gd name="connsiteX15" fmla="*/ 349617 w 1267033"/>
                      <a:gd name="connsiteY15" fmla="*/ 650251 h 786182"/>
                      <a:gd name="connsiteX16" fmla="*/ 187533 w 1267033"/>
                      <a:gd name="connsiteY16" fmla="*/ 524548 h 786182"/>
                      <a:gd name="connsiteX17" fmla="*/ 59915 w 1267033"/>
                      <a:gd name="connsiteY17" fmla="*/ 366320 h 786182"/>
                      <a:gd name="connsiteX0" fmla="*/ 59915 w 1267033"/>
                      <a:gd name="connsiteY0" fmla="*/ 366320 h 786182"/>
                      <a:gd name="connsiteX1" fmla="*/ 119231 w 1267033"/>
                      <a:gd name="connsiteY1" fmla="*/ 92705 h 786182"/>
                      <a:gd name="connsiteX2" fmla="*/ 264114 w 1267033"/>
                      <a:gd name="connsiteY2" fmla="*/ 193505 h 786182"/>
                      <a:gd name="connsiteX3" fmla="*/ 419720 w 1267033"/>
                      <a:gd name="connsiteY3" fmla="*/ 259052 h 786182"/>
                      <a:gd name="connsiteX4" fmla="*/ 564845 w 1267033"/>
                      <a:gd name="connsiteY4" fmla="*/ 282626 h 786182"/>
                      <a:gd name="connsiteX5" fmla="*/ 715211 w 1267033"/>
                      <a:gd name="connsiteY5" fmla="*/ 288195 h 786182"/>
                      <a:gd name="connsiteX6" fmla="*/ 885085 w 1267033"/>
                      <a:gd name="connsiteY6" fmla="*/ 252264 h 786182"/>
                      <a:gd name="connsiteX7" fmla="*/ 1057222 w 1267033"/>
                      <a:gd name="connsiteY7" fmla="*/ 171225 h 786182"/>
                      <a:gd name="connsiteX8" fmla="*/ 1172876 w 1267033"/>
                      <a:gd name="connsiteY8" fmla="*/ 62666 h 786182"/>
                      <a:gd name="connsiteX9" fmla="*/ 1251811 w 1267033"/>
                      <a:gd name="connsiteY9" fmla="*/ 221357 h 786182"/>
                      <a:gd name="connsiteX10" fmla="*/ 1233342 w 1267033"/>
                      <a:gd name="connsiteY10" fmla="*/ 380732 h 786182"/>
                      <a:gd name="connsiteX11" fmla="*/ 1074911 w 1267033"/>
                      <a:gd name="connsiteY11" fmla="*/ 544419 h 786182"/>
                      <a:gd name="connsiteX12" fmla="*/ 907349 w 1267033"/>
                      <a:gd name="connsiteY12" fmla="*/ 655783 h 786182"/>
                      <a:gd name="connsiteX13" fmla="*/ 722644 w 1267033"/>
                      <a:gd name="connsiteY13" fmla="*/ 692472 h 786182"/>
                      <a:gd name="connsiteX14" fmla="*/ 526877 w 1267033"/>
                      <a:gd name="connsiteY14" fmla="*/ 674594 h 786182"/>
                      <a:gd name="connsiteX15" fmla="*/ 349617 w 1267033"/>
                      <a:gd name="connsiteY15" fmla="*/ 650251 h 786182"/>
                      <a:gd name="connsiteX16" fmla="*/ 187533 w 1267033"/>
                      <a:gd name="connsiteY16" fmla="*/ 524548 h 786182"/>
                      <a:gd name="connsiteX17" fmla="*/ 59915 w 1267033"/>
                      <a:gd name="connsiteY17" fmla="*/ 366320 h 786182"/>
                      <a:gd name="connsiteX0" fmla="*/ 59915 w 1267033"/>
                      <a:gd name="connsiteY0" fmla="*/ 366320 h 786182"/>
                      <a:gd name="connsiteX1" fmla="*/ 119231 w 1267033"/>
                      <a:gd name="connsiteY1" fmla="*/ 92705 h 786182"/>
                      <a:gd name="connsiteX2" fmla="*/ 264114 w 1267033"/>
                      <a:gd name="connsiteY2" fmla="*/ 193505 h 786182"/>
                      <a:gd name="connsiteX3" fmla="*/ 419720 w 1267033"/>
                      <a:gd name="connsiteY3" fmla="*/ 259052 h 786182"/>
                      <a:gd name="connsiteX4" fmla="*/ 564845 w 1267033"/>
                      <a:gd name="connsiteY4" fmla="*/ 282626 h 786182"/>
                      <a:gd name="connsiteX5" fmla="*/ 715211 w 1267033"/>
                      <a:gd name="connsiteY5" fmla="*/ 288195 h 786182"/>
                      <a:gd name="connsiteX6" fmla="*/ 885085 w 1267033"/>
                      <a:gd name="connsiteY6" fmla="*/ 252264 h 786182"/>
                      <a:gd name="connsiteX7" fmla="*/ 1057222 w 1267033"/>
                      <a:gd name="connsiteY7" fmla="*/ 171225 h 786182"/>
                      <a:gd name="connsiteX8" fmla="*/ 1172876 w 1267033"/>
                      <a:gd name="connsiteY8" fmla="*/ 62666 h 786182"/>
                      <a:gd name="connsiteX9" fmla="*/ 1251811 w 1267033"/>
                      <a:gd name="connsiteY9" fmla="*/ 221357 h 786182"/>
                      <a:gd name="connsiteX10" fmla="*/ 1233342 w 1267033"/>
                      <a:gd name="connsiteY10" fmla="*/ 380732 h 786182"/>
                      <a:gd name="connsiteX11" fmla="*/ 1074911 w 1267033"/>
                      <a:gd name="connsiteY11" fmla="*/ 544419 h 786182"/>
                      <a:gd name="connsiteX12" fmla="*/ 907349 w 1267033"/>
                      <a:gd name="connsiteY12" fmla="*/ 655783 h 786182"/>
                      <a:gd name="connsiteX13" fmla="*/ 722644 w 1267033"/>
                      <a:gd name="connsiteY13" fmla="*/ 692472 h 786182"/>
                      <a:gd name="connsiteX14" fmla="*/ 526877 w 1267033"/>
                      <a:gd name="connsiteY14" fmla="*/ 674594 h 786182"/>
                      <a:gd name="connsiteX15" fmla="*/ 349617 w 1267033"/>
                      <a:gd name="connsiteY15" fmla="*/ 650251 h 786182"/>
                      <a:gd name="connsiteX16" fmla="*/ 187533 w 1267033"/>
                      <a:gd name="connsiteY16" fmla="*/ 524548 h 786182"/>
                      <a:gd name="connsiteX17" fmla="*/ 59915 w 1267033"/>
                      <a:gd name="connsiteY17" fmla="*/ 366320 h 786182"/>
                      <a:gd name="connsiteX0" fmla="*/ 59915 w 1267033"/>
                      <a:gd name="connsiteY0" fmla="*/ 366320 h 786182"/>
                      <a:gd name="connsiteX1" fmla="*/ 119231 w 1267033"/>
                      <a:gd name="connsiteY1" fmla="*/ 92705 h 786182"/>
                      <a:gd name="connsiteX2" fmla="*/ 264114 w 1267033"/>
                      <a:gd name="connsiteY2" fmla="*/ 193505 h 786182"/>
                      <a:gd name="connsiteX3" fmla="*/ 419720 w 1267033"/>
                      <a:gd name="connsiteY3" fmla="*/ 259052 h 786182"/>
                      <a:gd name="connsiteX4" fmla="*/ 564845 w 1267033"/>
                      <a:gd name="connsiteY4" fmla="*/ 282626 h 786182"/>
                      <a:gd name="connsiteX5" fmla="*/ 715211 w 1267033"/>
                      <a:gd name="connsiteY5" fmla="*/ 288195 h 786182"/>
                      <a:gd name="connsiteX6" fmla="*/ 885085 w 1267033"/>
                      <a:gd name="connsiteY6" fmla="*/ 252264 h 786182"/>
                      <a:gd name="connsiteX7" fmla="*/ 1057222 w 1267033"/>
                      <a:gd name="connsiteY7" fmla="*/ 171225 h 786182"/>
                      <a:gd name="connsiteX8" fmla="*/ 1172876 w 1267033"/>
                      <a:gd name="connsiteY8" fmla="*/ 62666 h 786182"/>
                      <a:gd name="connsiteX9" fmla="*/ 1251811 w 1267033"/>
                      <a:gd name="connsiteY9" fmla="*/ 221357 h 786182"/>
                      <a:gd name="connsiteX10" fmla="*/ 1233342 w 1267033"/>
                      <a:gd name="connsiteY10" fmla="*/ 380732 h 786182"/>
                      <a:gd name="connsiteX11" fmla="*/ 1074911 w 1267033"/>
                      <a:gd name="connsiteY11" fmla="*/ 544419 h 786182"/>
                      <a:gd name="connsiteX12" fmla="*/ 907349 w 1267033"/>
                      <a:gd name="connsiteY12" fmla="*/ 655783 h 786182"/>
                      <a:gd name="connsiteX13" fmla="*/ 722644 w 1267033"/>
                      <a:gd name="connsiteY13" fmla="*/ 692472 h 786182"/>
                      <a:gd name="connsiteX14" fmla="*/ 526877 w 1267033"/>
                      <a:gd name="connsiteY14" fmla="*/ 674594 h 786182"/>
                      <a:gd name="connsiteX15" fmla="*/ 349617 w 1267033"/>
                      <a:gd name="connsiteY15" fmla="*/ 650251 h 786182"/>
                      <a:gd name="connsiteX16" fmla="*/ 187533 w 1267033"/>
                      <a:gd name="connsiteY16" fmla="*/ 524548 h 786182"/>
                      <a:gd name="connsiteX17" fmla="*/ 59915 w 1267033"/>
                      <a:gd name="connsiteY17" fmla="*/ 366320 h 786182"/>
                      <a:gd name="connsiteX0" fmla="*/ 59915 w 1267033"/>
                      <a:gd name="connsiteY0" fmla="*/ 366320 h 786182"/>
                      <a:gd name="connsiteX1" fmla="*/ 119231 w 1267033"/>
                      <a:gd name="connsiteY1" fmla="*/ 92705 h 786182"/>
                      <a:gd name="connsiteX2" fmla="*/ 264114 w 1267033"/>
                      <a:gd name="connsiteY2" fmla="*/ 193505 h 786182"/>
                      <a:gd name="connsiteX3" fmla="*/ 419720 w 1267033"/>
                      <a:gd name="connsiteY3" fmla="*/ 259052 h 786182"/>
                      <a:gd name="connsiteX4" fmla="*/ 564845 w 1267033"/>
                      <a:gd name="connsiteY4" fmla="*/ 282626 h 786182"/>
                      <a:gd name="connsiteX5" fmla="*/ 715211 w 1267033"/>
                      <a:gd name="connsiteY5" fmla="*/ 288195 h 786182"/>
                      <a:gd name="connsiteX6" fmla="*/ 885085 w 1267033"/>
                      <a:gd name="connsiteY6" fmla="*/ 252264 h 786182"/>
                      <a:gd name="connsiteX7" fmla="*/ 1057222 w 1267033"/>
                      <a:gd name="connsiteY7" fmla="*/ 171225 h 786182"/>
                      <a:gd name="connsiteX8" fmla="*/ 1172876 w 1267033"/>
                      <a:gd name="connsiteY8" fmla="*/ 62666 h 786182"/>
                      <a:gd name="connsiteX9" fmla="*/ 1251811 w 1267033"/>
                      <a:gd name="connsiteY9" fmla="*/ 221357 h 786182"/>
                      <a:gd name="connsiteX10" fmla="*/ 1233342 w 1267033"/>
                      <a:gd name="connsiteY10" fmla="*/ 380732 h 786182"/>
                      <a:gd name="connsiteX11" fmla="*/ 1074911 w 1267033"/>
                      <a:gd name="connsiteY11" fmla="*/ 544419 h 786182"/>
                      <a:gd name="connsiteX12" fmla="*/ 907349 w 1267033"/>
                      <a:gd name="connsiteY12" fmla="*/ 655783 h 786182"/>
                      <a:gd name="connsiteX13" fmla="*/ 722644 w 1267033"/>
                      <a:gd name="connsiteY13" fmla="*/ 692472 h 786182"/>
                      <a:gd name="connsiteX14" fmla="*/ 526877 w 1267033"/>
                      <a:gd name="connsiteY14" fmla="*/ 674594 h 786182"/>
                      <a:gd name="connsiteX15" fmla="*/ 349617 w 1267033"/>
                      <a:gd name="connsiteY15" fmla="*/ 650251 h 786182"/>
                      <a:gd name="connsiteX16" fmla="*/ 187533 w 1267033"/>
                      <a:gd name="connsiteY16" fmla="*/ 524548 h 786182"/>
                      <a:gd name="connsiteX17" fmla="*/ 59915 w 1267033"/>
                      <a:gd name="connsiteY17" fmla="*/ 366320 h 786182"/>
                      <a:gd name="connsiteX0" fmla="*/ 59915 w 1267033"/>
                      <a:gd name="connsiteY0" fmla="*/ 366320 h 786182"/>
                      <a:gd name="connsiteX1" fmla="*/ 119231 w 1267033"/>
                      <a:gd name="connsiteY1" fmla="*/ 92705 h 786182"/>
                      <a:gd name="connsiteX2" fmla="*/ 264114 w 1267033"/>
                      <a:gd name="connsiteY2" fmla="*/ 193505 h 786182"/>
                      <a:gd name="connsiteX3" fmla="*/ 419720 w 1267033"/>
                      <a:gd name="connsiteY3" fmla="*/ 259052 h 786182"/>
                      <a:gd name="connsiteX4" fmla="*/ 564845 w 1267033"/>
                      <a:gd name="connsiteY4" fmla="*/ 282626 h 786182"/>
                      <a:gd name="connsiteX5" fmla="*/ 715211 w 1267033"/>
                      <a:gd name="connsiteY5" fmla="*/ 288195 h 786182"/>
                      <a:gd name="connsiteX6" fmla="*/ 885085 w 1267033"/>
                      <a:gd name="connsiteY6" fmla="*/ 252264 h 786182"/>
                      <a:gd name="connsiteX7" fmla="*/ 1057222 w 1267033"/>
                      <a:gd name="connsiteY7" fmla="*/ 171225 h 786182"/>
                      <a:gd name="connsiteX8" fmla="*/ 1172876 w 1267033"/>
                      <a:gd name="connsiteY8" fmla="*/ 62666 h 786182"/>
                      <a:gd name="connsiteX9" fmla="*/ 1251811 w 1267033"/>
                      <a:gd name="connsiteY9" fmla="*/ 221357 h 786182"/>
                      <a:gd name="connsiteX10" fmla="*/ 1233342 w 1267033"/>
                      <a:gd name="connsiteY10" fmla="*/ 380732 h 786182"/>
                      <a:gd name="connsiteX11" fmla="*/ 1074911 w 1267033"/>
                      <a:gd name="connsiteY11" fmla="*/ 544419 h 786182"/>
                      <a:gd name="connsiteX12" fmla="*/ 907349 w 1267033"/>
                      <a:gd name="connsiteY12" fmla="*/ 655783 h 786182"/>
                      <a:gd name="connsiteX13" fmla="*/ 722644 w 1267033"/>
                      <a:gd name="connsiteY13" fmla="*/ 692472 h 786182"/>
                      <a:gd name="connsiteX14" fmla="*/ 526877 w 1267033"/>
                      <a:gd name="connsiteY14" fmla="*/ 674594 h 786182"/>
                      <a:gd name="connsiteX15" fmla="*/ 349617 w 1267033"/>
                      <a:gd name="connsiteY15" fmla="*/ 650251 h 786182"/>
                      <a:gd name="connsiteX16" fmla="*/ 187533 w 1267033"/>
                      <a:gd name="connsiteY16" fmla="*/ 524548 h 786182"/>
                      <a:gd name="connsiteX17" fmla="*/ 59915 w 1267033"/>
                      <a:gd name="connsiteY17" fmla="*/ 366320 h 786182"/>
                      <a:gd name="connsiteX0" fmla="*/ 59915 w 1267033"/>
                      <a:gd name="connsiteY0" fmla="*/ 366320 h 786182"/>
                      <a:gd name="connsiteX1" fmla="*/ 119231 w 1267033"/>
                      <a:gd name="connsiteY1" fmla="*/ 92705 h 786182"/>
                      <a:gd name="connsiteX2" fmla="*/ 264114 w 1267033"/>
                      <a:gd name="connsiteY2" fmla="*/ 193505 h 786182"/>
                      <a:gd name="connsiteX3" fmla="*/ 419720 w 1267033"/>
                      <a:gd name="connsiteY3" fmla="*/ 259052 h 786182"/>
                      <a:gd name="connsiteX4" fmla="*/ 564845 w 1267033"/>
                      <a:gd name="connsiteY4" fmla="*/ 282626 h 786182"/>
                      <a:gd name="connsiteX5" fmla="*/ 715211 w 1267033"/>
                      <a:gd name="connsiteY5" fmla="*/ 288195 h 786182"/>
                      <a:gd name="connsiteX6" fmla="*/ 885085 w 1267033"/>
                      <a:gd name="connsiteY6" fmla="*/ 252264 h 786182"/>
                      <a:gd name="connsiteX7" fmla="*/ 1057222 w 1267033"/>
                      <a:gd name="connsiteY7" fmla="*/ 171225 h 786182"/>
                      <a:gd name="connsiteX8" fmla="*/ 1172876 w 1267033"/>
                      <a:gd name="connsiteY8" fmla="*/ 62666 h 786182"/>
                      <a:gd name="connsiteX9" fmla="*/ 1251811 w 1267033"/>
                      <a:gd name="connsiteY9" fmla="*/ 221357 h 786182"/>
                      <a:gd name="connsiteX10" fmla="*/ 1233342 w 1267033"/>
                      <a:gd name="connsiteY10" fmla="*/ 380732 h 786182"/>
                      <a:gd name="connsiteX11" fmla="*/ 1074911 w 1267033"/>
                      <a:gd name="connsiteY11" fmla="*/ 544419 h 786182"/>
                      <a:gd name="connsiteX12" fmla="*/ 907349 w 1267033"/>
                      <a:gd name="connsiteY12" fmla="*/ 655783 h 786182"/>
                      <a:gd name="connsiteX13" fmla="*/ 722644 w 1267033"/>
                      <a:gd name="connsiteY13" fmla="*/ 692472 h 786182"/>
                      <a:gd name="connsiteX14" fmla="*/ 526877 w 1267033"/>
                      <a:gd name="connsiteY14" fmla="*/ 674594 h 786182"/>
                      <a:gd name="connsiteX15" fmla="*/ 349617 w 1267033"/>
                      <a:gd name="connsiteY15" fmla="*/ 650251 h 786182"/>
                      <a:gd name="connsiteX16" fmla="*/ 187533 w 1267033"/>
                      <a:gd name="connsiteY16" fmla="*/ 524548 h 786182"/>
                      <a:gd name="connsiteX17" fmla="*/ 59915 w 1267033"/>
                      <a:gd name="connsiteY17" fmla="*/ 366320 h 786182"/>
                      <a:gd name="connsiteX0" fmla="*/ 59915 w 1267033"/>
                      <a:gd name="connsiteY0" fmla="*/ 366320 h 786182"/>
                      <a:gd name="connsiteX1" fmla="*/ 119231 w 1267033"/>
                      <a:gd name="connsiteY1" fmla="*/ 92705 h 786182"/>
                      <a:gd name="connsiteX2" fmla="*/ 264114 w 1267033"/>
                      <a:gd name="connsiteY2" fmla="*/ 193505 h 786182"/>
                      <a:gd name="connsiteX3" fmla="*/ 419720 w 1267033"/>
                      <a:gd name="connsiteY3" fmla="*/ 259052 h 786182"/>
                      <a:gd name="connsiteX4" fmla="*/ 564845 w 1267033"/>
                      <a:gd name="connsiteY4" fmla="*/ 282626 h 786182"/>
                      <a:gd name="connsiteX5" fmla="*/ 715211 w 1267033"/>
                      <a:gd name="connsiteY5" fmla="*/ 288195 h 786182"/>
                      <a:gd name="connsiteX6" fmla="*/ 885085 w 1267033"/>
                      <a:gd name="connsiteY6" fmla="*/ 252264 h 786182"/>
                      <a:gd name="connsiteX7" fmla="*/ 1057222 w 1267033"/>
                      <a:gd name="connsiteY7" fmla="*/ 171225 h 786182"/>
                      <a:gd name="connsiteX8" fmla="*/ 1172876 w 1267033"/>
                      <a:gd name="connsiteY8" fmla="*/ 62666 h 786182"/>
                      <a:gd name="connsiteX9" fmla="*/ 1251811 w 1267033"/>
                      <a:gd name="connsiteY9" fmla="*/ 221357 h 786182"/>
                      <a:gd name="connsiteX10" fmla="*/ 1233342 w 1267033"/>
                      <a:gd name="connsiteY10" fmla="*/ 380732 h 786182"/>
                      <a:gd name="connsiteX11" fmla="*/ 1074911 w 1267033"/>
                      <a:gd name="connsiteY11" fmla="*/ 544419 h 786182"/>
                      <a:gd name="connsiteX12" fmla="*/ 907349 w 1267033"/>
                      <a:gd name="connsiteY12" fmla="*/ 655783 h 786182"/>
                      <a:gd name="connsiteX13" fmla="*/ 722644 w 1267033"/>
                      <a:gd name="connsiteY13" fmla="*/ 692472 h 786182"/>
                      <a:gd name="connsiteX14" fmla="*/ 526877 w 1267033"/>
                      <a:gd name="connsiteY14" fmla="*/ 674594 h 786182"/>
                      <a:gd name="connsiteX15" fmla="*/ 349617 w 1267033"/>
                      <a:gd name="connsiteY15" fmla="*/ 650251 h 786182"/>
                      <a:gd name="connsiteX16" fmla="*/ 187533 w 1267033"/>
                      <a:gd name="connsiteY16" fmla="*/ 524548 h 786182"/>
                      <a:gd name="connsiteX17" fmla="*/ 59915 w 1267033"/>
                      <a:gd name="connsiteY17" fmla="*/ 366320 h 786182"/>
                      <a:gd name="connsiteX0" fmla="*/ 59915 w 1267033"/>
                      <a:gd name="connsiteY0" fmla="*/ 366320 h 786182"/>
                      <a:gd name="connsiteX1" fmla="*/ 119231 w 1267033"/>
                      <a:gd name="connsiteY1" fmla="*/ 92705 h 786182"/>
                      <a:gd name="connsiteX2" fmla="*/ 264114 w 1267033"/>
                      <a:gd name="connsiteY2" fmla="*/ 193505 h 786182"/>
                      <a:gd name="connsiteX3" fmla="*/ 419720 w 1267033"/>
                      <a:gd name="connsiteY3" fmla="*/ 259052 h 786182"/>
                      <a:gd name="connsiteX4" fmla="*/ 564845 w 1267033"/>
                      <a:gd name="connsiteY4" fmla="*/ 282626 h 786182"/>
                      <a:gd name="connsiteX5" fmla="*/ 715211 w 1267033"/>
                      <a:gd name="connsiteY5" fmla="*/ 288195 h 786182"/>
                      <a:gd name="connsiteX6" fmla="*/ 885085 w 1267033"/>
                      <a:gd name="connsiteY6" fmla="*/ 252264 h 786182"/>
                      <a:gd name="connsiteX7" fmla="*/ 1057222 w 1267033"/>
                      <a:gd name="connsiteY7" fmla="*/ 171225 h 786182"/>
                      <a:gd name="connsiteX8" fmla="*/ 1172876 w 1267033"/>
                      <a:gd name="connsiteY8" fmla="*/ 62666 h 786182"/>
                      <a:gd name="connsiteX9" fmla="*/ 1251811 w 1267033"/>
                      <a:gd name="connsiteY9" fmla="*/ 221357 h 786182"/>
                      <a:gd name="connsiteX10" fmla="*/ 1233342 w 1267033"/>
                      <a:gd name="connsiteY10" fmla="*/ 380732 h 786182"/>
                      <a:gd name="connsiteX11" fmla="*/ 1074911 w 1267033"/>
                      <a:gd name="connsiteY11" fmla="*/ 544419 h 786182"/>
                      <a:gd name="connsiteX12" fmla="*/ 907349 w 1267033"/>
                      <a:gd name="connsiteY12" fmla="*/ 655783 h 786182"/>
                      <a:gd name="connsiteX13" fmla="*/ 722644 w 1267033"/>
                      <a:gd name="connsiteY13" fmla="*/ 692472 h 786182"/>
                      <a:gd name="connsiteX14" fmla="*/ 526877 w 1267033"/>
                      <a:gd name="connsiteY14" fmla="*/ 674594 h 786182"/>
                      <a:gd name="connsiteX15" fmla="*/ 349617 w 1267033"/>
                      <a:gd name="connsiteY15" fmla="*/ 650251 h 786182"/>
                      <a:gd name="connsiteX16" fmla="*/ 187533 w 1267033"/>
                      <a:gd name="connsiteY16" fmla="*/ 524548 h 786182"/>
                      <a:gd name="connsiteX17" fmla="*/ 59915 w 1267033"/>
                      <a:gd name="connsiteY17" fmla="*/ 366320 h 786182"/>
                      <a:gd name="connsiteX0" fmla="*/ 59915 w 1267033"/>
                      <a:gd name="connsiteY0" fmla="*/ 366320 h 786182"/>
                      <a:gd name="connsiteX1" fmla="*/ 119231 w 1267033"/>
                      <a:gd name="connsiteY1" fmla="*/ 92705 h 786182"/>
                      <a:gd name="connsiteX2" fmla="*/ 264114 w 1267033"/>
                      <a:gd name="connsiteY2" fmla="*/ 193505 h 786182"/>
                      <a:gd name="connsiteX3" fmla="*/ 419720 w 1267033"/>
                      <a:gd name="connsiteY3" fmla="*/ 259052 h 786182"/>
                      <a:gd name="connsiteX4" fmla="*/ 564845 w 1267033"/>
                      <a:gd name="connsiteY4" fmla="*/ 282626 h 786182"/>
                      <a:gd name="connsiteX5" fmla="*/ 715211 w 1267033"/>
                      <a:gd name="connsiteY5" fmla="*/ 288195 h 786182"/>
                      <a:gd name="connsiteX6" fmla="*/ 885085 w 1267033"/>
                      <a:gd name="connsiteY6" fmla="*/ 252264 h 786182"/>
                      <a:gd name="connsiteX7" fmla="*/ 1057222 w 1267033"/>
                      <a:gd name="connsiteY7" fmla="*/ 171225 h 786182"/>
                      <a:gd name="connsiteX8" fmla="*/ 1172876 w 1267033"/>
                      <a:gd name="connsiteY8" fmla="*/ 62666 h 786182"/>
                      <a:gd name="connsiteX9" fmla="*/ 1251811 w 1267033"/>
                      <a:gd name="connsiteY9" fmla="*/ 221357 h 786182"/>
                      <a:gd name="connsiteX10" fmla="*/ 1233342 w 1267033"/>
                      <a:gd name="connsiteY10" fmla="*/ 380732 h 786182"/>
                      <a:gd name="connsiteX11" fmla="*/ 1074911 w 1267033"/>
                      <a:gd name="connsiteY11" fmla="*/ 544419 h 786182"/>
                      <a:gd name="connsiteX12" fmla="*/ 907349 w 1267033"/>
                      <a:gd name="connsiteY12" fmla="*/ 655783 h 786182"/>
                      <a:gd name="connsiteX13" fmla="*/ 722644 w 1267033"/>
                      <a:gd name="connsiteY13" fmla="*/ 692472 h 786182"/>
                      <a:gd name="connsiteX14" fmla="*/ 526877 w 1267033"/>
                      <a:gd name="connsiteY14" fmla="*/ 674594 h 786182"/>
                      <a:gd name="connsiteX15" fmla="*/ 349617 w 1267033"/>
                      <a:gd name="connsiteY15" fmla="*/ 650251 h 786182"/>
                      <a:gd name="connsiteX16" fmla="*/ 187533 w 1267033"/>
                      <a:gd name="connsiteY16" fmla="*/ 524548 h 786182"/>
                      <a:gd name="connsiteX17" fmla="*/ 59915 w 1267033"/>
                      <a:gd name="connsiteY17" fmla="*/ 366320 h 786182"/>
                      <a:gd name="connsiteX0" fmla="*/ 59915 w 1267033"/>
                      <a:gd name="connsiteY0" fmla="*/ 366533 h 786395"/>
                      <a:gd name="connsiteX1" fmla="*/ 119231 w 1267033"/>
                      <a:gd name="connsiteY1" fmla="*/ 92918 h 786395"/>
                      <a:gd name="connsiteX2" fmla="*/ 264114 w 1267033"/>
                      <a:gd name="connsiteY2" fmla="*/ 193718 h 786395"/>
                      <a:gd name="connsiteX3" fmla="*/ 419720 w 1267033"/>
                      <a:gd name="connsiteY3" fmla="*/ 259265 h 786395"/>
                      <a:gd name="connsiteX4" fmla="*/ 564845 w 1267033"/>
                      <a:gd name="connsiteY4" fmla="*/ 282839 h 786395"/>
                      <a:gd name="connsiteX5" fmla="*/ 715211 w 1267033"/>
                      <a:gd name="connsiteY5" fmla="*/ 288408 h 786395"/>
                      <a:gd name="connsiteX6" fmla="*/ 885085 w 1267033"/>
                      <a:gd name="connsiteY6" fmla="*/ 252477 h 786395"/>
                      <a:gd name="connsiteX7" fmla="*/ 1057222 w 1267033"/>
                      <a:gd name="connsiteY7" fmla="*/ 171438 h 786395"/>
                      <a:gd name="connsiteX8" fmla="*/ 1172876 w 1267033"/>
                      <a:gd name="connsiteY8" fmla="*/ 62879 h 786395"/>
                      <a:gd name="connsiteX9" fmla="*/ 1251811 w 1267033"/>
                      <a:gd name="connsiteY9" fmla="*/ 221570 h 786395"/>
                      <a:gd name="connsiteX10" fmla="*/ 1233342 w 1267033"/>
                      <a:gd name="connsiteY10" fmla="*/ 380945 h 786395"/>
                      <a:gd name="connsiteX11" fmla="*/ 1074911 w 1267033"/>
                      <a:gd name="connsiteY11" fmla="*/ 544632 h 786395"/>
                      <a:gd name="connsiteX12" fmla="*/ 907349 w 1267033"/>
                      <a:gd name="connsiteY12" fmla="*/ 655996 h 786395"/>
                      <a:gd name="connsiteX13" fmla="*/ 722644 w 1267033"/>
                      <a:gd name="connsiteY13" fmla="*/ 692685 h 786395"/>
                      <a:gd name="connsiteX14" fmla="*/ 526877 w 1267033"/>
                      <a:gd name="connsiteY14" fmla="*/ 674807 h 786395"/>
                      <a:gd name="connsiteX15" fmla="*/ 349617 w 1267033"/>
                      <a:gd name="connsiteY15" fmla="*/ 650464 h 786395"/>
                      <a:gd name="connsiteX16" fmla="*/ 187533 w 1267033"/>
                      <a:gd name="connsiteY16" fmla="*/ 524761 h 786395"/>
                      <a:gd name="connsiteX17" fmla="*/ 59915 w 1267033"/>
                      <a:gd name="connsiteY17" fmla="*/ 366533 h 786395"/>
                      <a:gd name="connsiteX0" fmla="*/ 59915 w 1267033"/>
                      <a:gd name="connsiteY0" fmla="*/ 366533 h 786395"/>
                      <a:gd name="connsiteX1" fmla="*/ 119231 w 1267033"/>
                      <a:gd name="connsiteY1" fmla="*/ 92918 h 786395"/>
                      <a:gd name="connsiteX2" fmla="*/ 264114 w 1267033"/>
                      <a:gd name="connsiteY2" fmla="*/ 193718 h 786395"/>
                      <a:gd name="connsiteX3" fmla="*/ 419720 w 1267033"/>
                      <a:gd name="connsiteY3" fmla="*/ 259265 h 786395"/>
                      <a:gd name="connsiteX4" fmla="*/ 564845 w 1267033"/>
                      <a:gd name="connsiteY4" fmla="*/ 282839 h 786395"/>
                      <a:gd name="connsiteX5" fmla="*/ 715211 w 1267033"/>
                      <a:gd name="connsiteY5" fmla="*/ 288408 h 786395"/>
                      <a:gd name="connsiteX6" fmla="*/ 885085 w 1267033"/>
                      <a:gd name="connsiteY6" fmla="*/ 252477 h 786395"/>
                      <a:gd name="connsiteX7" fmla="*/ 1057222 w 1267033"/>
                      <a:gd name="connsiteY7" fmla="*/ 171438 h 786395"/>
                      <a:gd name="connsiteX8" fmla="*/ 1172876 w 1267033"/>
                      <a:gd name="connsiteY8" fmla="*/ 62879 h 786395"/>
                      <a:gd name="connsiteX9" fmla="*/ 1251811 w 1267033"/>
                      <a:gd name="connsiteY9" fmla="*/ 221570 h 786395"/>
                      <a:gd name="connsiteX10" fmla="*/ 1233342 w 1267033"/>
                      <a:gd name="connsiteY10" fmla="*/ 380945 h 786395"/>
                      <a:gd name="connsiteX11" fmla="*/ 1074911 w 1267033"/>
                      <a:gd name="connsiteY11" fmla="*/ 544632 h 786395"/>
                      <a:gd name="connsiteX12" fmla="*/ 907349 w 1267033"/>
                      <a:gd name="connsiteY12" fmla="*/ 655996 h 786395"/>
                      <a:gd name="connsiteX13" fmla="*/ 722644 w 1267033"/>
                      <a:gd name="connsiteY13" fmla="*/ 692685 h 786395"/>
                      <a:gd name="connsiteX14" fmla="*/ 526877 w 1267033"/>
                      <a:gd name="connsiteY14" fmla="*/ 674807 h 786395"/>
                      <a:gd name="connsiteX15" fmla="*/ 349617 w 1267033"/>
                      <a:gd name="connsiteY15" fmla="*/ 650464 h 786395"/>
                      <a:gd name="connsiteX16" fmla="*/ 187533 w 1267033"/>
                      <a:gd name="connsiteY16" fmla="*/ 524761 h 786395"/>
                      <a:gd name="connsiteX17" fmla="*/ 59915 w 1267033"/>
                      <a:gd name="connsiteY17" fmla="*/ 366533 h 786395"/>
                      <a:gd name="connsiteX0" fmla="*/ 59915 w 1272712"/>
                      <a:gd name="connsiteY0" fmla="*/ 366620 h 786482"/>
                      <a:gd name="connsiteX1" fmla="*/ 119231 w 1272712"/>
                      <a:gd name="connsiteY1" fmla="*/ 93005 h 786482"/>
                      <a:gd name="connsiteX2" fmla="*/ 264114 w 1272712"/>
                      <a:gd name="connsiteY2" fmla="*/ 193805 h 786482"/>
                      <a:gd name="connsiteX3" fmla="*/ 419720 w 1272712"/>
                      <a:gd name="connsiteY3" fmla="*/ 259352 h 786482"/>
                      <a:gd name="connsiteX4" fmla="*/ 564845 w 1272712"/>
                      <a:gd name="connsiteY4" fmla="*/ 282926 h 786482"/>
                      <a:gd name="connsiteX5" fmla="*/ 715211 w 1272712"/>
                      <a:gd name="connsiteY5" fmla="*/ 288495 h 786482"/>
                      <a:gd name="connsiteX6" fmla="*/ 885085 w 1272712"/>
                      <a:gd name="connsiteY6" fmla="*/ 252564 h 786482"/>
                      <a:gd name="connsiteX7" fmla="*/ 1057222 w 1272712"/>
                      <a:gd name="connsiteY7" fmla="*/ 171525 h 786482"/>
                      <a:gd name="connsiteX8" fmla="*/ 1172876 w 1272712"/>
                      <a:gd name="connsiteY8" fmla="*/ 62966 h 786482"/>
                      <a:gd name="connsiteX9" fmla="*/ 1251811 w 1272712"/>
                      <a:gd name="connsiteY9" fmla="*/ 221657 h 786482"/>
                      <a:gd name="connsiteX10" fmla="*/ 1233342 w 1272712"/>
                      <a:gd name="connsiteY10" fmla="*/ 381032 h 786482"/>
                      <a:gd name="connsiteX11" fmla="*/ 1074911 w 1272712"/>
                      <a:gd name="connsiteY11" fmla="*/ 544719 h 786482"/>
                      <a:gd name="connsiteX12" fmla="*/ 907349 w 1272712"/>
                      <a:gd name="connsiteY12" fmla="*/ 656083 h 786482"/>
                      <a:gd name="connsiteX13" fmla="*/ 722644 w 1272712"/>
                      <a:gd name="connsiteY13" fmla="*/ 692772 h 786482"/>
                      <a:gd name="connsiteX14" fmla="*/ 526877 w 1272712"/>
                      <a:gd name="connsiteY14" fmla="*/ 674894 h 786482"/>
                      <a:gd name="connsiteX15" fmla="*/ 349617 w 1272712"/>
                      <a:gd name="connsiteY15" fmla="*/ 650551 h 786482"/>
                      <a:gd name="connsiteX16" fmla="*/ 187533 w 1272712"/>
                      <a:gd name="connsiteY16" fmla="*/ 524848 h 786482"/>
                      <a:gd name="connsiteX17" fmla="*/ 59915 w 1272712"/>
                      <a:gd name="connsiteY17" fmla="*/ 366620 h 786482"/>
                      <a:gd name="connsiteX0" fmla="*/ 59915 w 1298399"/>
                      <a:gd name="connsiteY0" fmla="*/ 366620 h 786482"/>
                      <a:gd name="connsiteX1" fmla="*/ 119231 w 1298399"/>
                      <a:gd name="connsiteY1" fmla="*/ 93005 h 786482"/>
                      <a:gd name="connsiteX2" fmla="*/ 264114 w 1298399"/>
                      <a:gd name="connsiteY2" fmla="*/ 193805 h 786482"/>
                      <a:gd name="connsiteX3" fmla="*/ 419720 w 1298399"/>
                      <a:gd name="connsiteY3" fmla="*/ 259352 h 786482"/>
                      <a:gd name="connsiteX4" fmla="*/ 564845 w 1298399"/>
                      <a:gd name="connsiteY4" fmla="*/ 282926 h 786482"/>
                      <a:gd name="connsiteX5" fmla="*/ 715211 w 1298399"/>
                      <a:gd name="connsiteY5" fmla="*/ 288495 h 786482"/>
                      <a:gd name="connsiteX6" fmla="*/ 885085 w 1298399"/>
                      <a:gd name="connsiteY6" fmla="*/ 252564 h 786482"/>
                      <a:gd name="connsiteX7" fmla="*/ 1057222 w 1298399"/>
                      <a:gd name="connsiteY7" fmla="*/ 171525 h 786482"/>
                      <a:gd name="connsiteX8" fmla="*/ 1172876 w 1298399"/>
                      <a:gd name="connsiteY8" fmla="*/ 62966 h 786482"/>
                      <a:gd name="connsiteX9" fmla="*/ 1251811 w 1298399"/>
                      <a:gd name="connsiteY9" fmla="*/ 221657 h 786482"/>
                      <a:gd name="connsiteX10" fmla="*/ 1233342 w 1298399"/>
                      <a:gd name="connsiteY10" fmla="*/ 381032 h 786482"/>
                      <a:gd name="connsiteX11" fmla="*/ 1074911 w 1298399"/>
                      <a:gd name="connsiteY11" fmla="*/ 544719 h 786482"/>
                      <a:gd name="connsiteX12" fmla="*/ 907349 w 1298399"/>
                      <a:gd name="connsiteY12" fmla="*/ 656083 h 786482"/>
                      <a:gd name="connsiteX13" fmla="*/ 722644 w 1298399"/>
                      <a:gd name="connsiteY13" fmla="*/ 692772 h 786482"/>
                      <a:gd name="connsiteX14" fmla="*/ 526877 w 1298399"/>
                      <a:gd name="connsiteY14" fmla="*/ 674894 h 786482"/>
                      <a:gd name="connsiteX15" fmla="*/ 349617 w 1298399"/>
                      <a:gd name="connsiteY15" fmla="*/ 650551 h 786482"/>
                      <a:gd name="connsiteX16" fmla="*/ 187533 w 1298399"/>
                      <a:gd name="connsiteY16" fmla="*/ 524848 h 786482"/>
                      <a:gd name="connsiteX17" fmla="*/ 59915 w 1298399"/>
                      <a:gd name="connsiteY17" fmla="*/ 366620 h 786482"/>
                      <a:gd name="connsiteX0" fmla="*/ 59915 w 1313386"/>
                      <a:gd name="connsiteY0" fmla="*/ 366620 h 786482"/>
                      <a:gd name="connsiteX1" fmla="*/ 119231 w 1313386"/>
                      <a:gd name="connsiteY1" fmla="*/ 93005 h 786482"/>
                      <a:gd name="connsiteX2" fmla="*/ 264114 w 1313386"/>
                      <a:gd name="connsiteY2" fmla="*/ 193805 h 786482"/>
                      <a:gd name="connsiteX3" fmla="*/ 419720 w 1313386"/>
                      <a:gd name="connsiteY3" fmla="*/ 259352 h 786482"/>
                      <a:gd name="connsiteX4" fmla="*/ 564845 w 1313386"/>
                      <a:gd name="connsiteY4" fmla="*/ 282926 h 786482"/>
                      <a:gd name="connsiteX5" fmla="*/ 715211 w 1313386"/>
                      <a:gd name="connsiteY5" fmla="*/ 288495 h 786482"/>
                      <a:gd name="connsiteX6" fmla="*/ 885085 w 1313386"/>
                      <a:gd name="connsiteY6" fmla="*/ 252564 h 786482"/>
                      <a:gd name="connsiteX7" fmla="*/ 1057222 w 1313386"/>
                      <a:gd name="connsiteY7" fmla="*/ 171525 h 786482"/>
                      <a:gd name="connsiteX8" fmla="*/ 1172876 w 1313386"/>
                      <a:gd name="connsiteY8" fmla="*/ 62966 h 786482"/>
                      <a:gd name="connsiteX9" fmla="*/ 1251811 w 1313386"/>
                      <a:gd name="connsiteY9" fmla="*/ 221657 h 786482"/>
                      <a:gd name="connsiteX10" fmla="*/ 1233342 w 1313386"/>
                      <a:gd name="connsiteY10" fmla="*/ 381032 h 786482"/>
                      <a:gd name="connsiteX11" fmla="*/ 1074911 w 1313386"/>
                      <a:gd name="connsiteY11" fmla="*/ 544719 h 786482"/>
                      <a:gd name="connsiteX12" fmla="*/ 907349 w 1313386"/>
                      <a:gd name="connsiteY12" fmla="*/ 656083 h 786482"/>
                      <a:gd name="connsiteX13" fmla="*/ 722644 w 1313386"/>
                      <a:gd name="connsiteY13" fmla="*/ 692772 h 786482"/>
                      <a:gd name="connsiteX14" fmla="*/ 526877 w 1313386"/>
                      <a:gd name="connsiteY14" fmla="*/ 674894 h 786482"/>
                      <a:gd name="connsiteX15" fmla="*/ 349617 w 1313386"/>
                      <a:gd name="connsiteY15" fmla="*/ 650551 h 786482"/>
                      <a:gd name="connsiteX16" fmla="*/ 187533 w 1313386"/>
                      <a:gd name="connsiteY16" fmla="*/ 524848 h 786482"/>
                      <a:gd name="connsiteX17" fmla="*/ 59915 w 1313386"/>
                      <a:gd name="connsiteY17" fmla="*/ 366620 h 786482"/>
                      <a:gd name="connsiteX0" fmla="*/ 59915 w 1313386"/>
                      <a:gd name="connsiteY0" fmla="*/ 366620 h 786482"/>
                      <a:gd name="connsiteX1" fmla="*/ 119231 w 1313386"/>
                      <a:gd name="connsiteY1" fmla="*/ 93005 h 786482"/>
                      <a:gd name="connsiteX2" fmla="*/ 264114 w 1313386"/>
                      <a:gd name="connsiteY2" fmla="*/ 193805 h 786482"/>
                      <a:gd name="connsiteX3" fmla="*/ 419720 w 1313386"/>
                      <a:gd name="connsiteY3" fmla="*/ 259352 h 786482"/>
                      <a:gd name="connsiteX4" fmla="*/ 564845 w 1313386"/>
                      <a:gd name="connsiteY4" fmla="*/ 282926 h 786482"/>
                      <a:gd name="connsiteX5" fmla="*/ 715211 w 1313386"/>
                      <a:gd name="connsiteY5" fmla="*/ 288495 h 786482"/>
                      <a:gd name="connsiteX6" fmla="*/ 885085 w 1313386"/>
                      <a:gd name="connsiteY6" fmla="*/ 252564 h 786482"/>
                      <a:gd name="connsiteX7" fmla="*/ 1057222 w 1313386"/>
                      <a:gd name="connsiteY7" fmla="*/ 171525 h 786482"/>
                      <a:gd name="connsiteX8" fmla="*/ 1172876 w 1313386"/>
                      <a:gd name="connsiteY8" fmla="*/ 62966 h 786482"/>
                      <a:gd name="connsiteX9" fmla="*/ 1251811 w 1313386"/>
                      <a:gd name="connsiteY9" fmla="*/ 221657 h 786482"/>
                      <a:gd name="connsiteX10" fmla="*/ 1233342 w 1313386"/>
                      <a:gd name="connsiteY10" fmla="*/ 381032 h 786482"/>
                      <a:gd name="connsiteX11" fmla="*/ 1074911 w 1313386"/>
                      <a:gd name="connsiteY11" fmla="*/ 544719 h 786482"/>
                      <a:gd name="connsiteX12" fmla="*/ 907349 w 1313386"/>
                      <a:gd name="connsiteY12" fmla="*/ 656083 h 786482"/>
                      <a:gd name="connsiteX13" fmla="*/ 722644 w 1313386"/>
                      <a:gd name="connsiteY13" fmla="*/ 692772 h 786482"/>
                      <a:gd name="connsiteX14" fmla="*/ 526877 w 1313386"/>
                      <a:gd name="connsiteY14" fmla="*/ 674894 h 786482"/>
                      <a:gd name="connsiteX15" fmla="*/ 349617 w 1313386"/>
                      <a:gd name="connsiteY15" fmla="*/ 650551 h 786482"/>
                      <a:gd name="connsiteX16" fmla="*/ 187533 w 1313386"/>
                      <a:gd name="connsiteY16" fmla="*/ 524848 h 786482"/>
                      <a:gd name="connsiteX17" fmla="*/ 59915 w 1313386"/>
                      <a:gd name="connsiteY17" fmla="*/ 366620 h 786482"/>
                      <a:gd name="connsiteX0" fmla="*/ 59915 w 1304456"/>
                      <a:gd name="connsiteY0" fmla="*/ 366620 h 786482"/>
                      <a:gd name="connsiteX1" fmla="*/ 119231 w 1304456"/>
                      <a:gd name="connsiteY1" fmla="*/ 93005 h 786482"/>
                      <a:gd name="connsiteX2" fmla="*/ 264114 w 1304456"/>
                      <a:gd name="connsiteY2" fmla="*/ 193805 h 786482"/>
                      <a:gd name="connsiteX3" fmla="*/ 419720 w 1304456"/>
                      <a:gd name="connsiteY3" fmla="*/ 259352 h 786482"/>
                      <a:gd name="connsiteX4" fmla="*/ 564845 w 1304456"/>
                      <a:gd name="connsiteY4" fmla="*/ 282926 h 786482"/>
                      <a:gd name="connsiteX5" fmla="*/ 715211 w 1304456"/>
                      <a:gd name="connsiteY5" fmla="*/ 288495 h 786482"/>
                      <a:gd name="connsiteX6" fmla="*/ 885085 w 1304456"/>
                      <a:gd name="connsiteY6" fmla="*/ 252564 h 786482"/>
                      <a:gd name="connsiteX7" fmla="*/ 1057222 w 1304456"/>
                      <a:gd name="connsiteY7" fmla="*/ 171525 h 786482"/>
                      <a:gd name="connsiteX8" fmla="*/ 1172876 w 1304456"/>
                      <a:gd name="connsiteY8" fmla="*/ 62966 h 786482"/>
                      <a:gd name="connsiteX9" fmla="*/ 1237070 w 1304456"/>
                      <a:gd name="connsiteY9" fmla="*/ 221656 h 786482"/>
                      <a:gd name="connsiteX10" fmla="*/ 1233342 w 1304456"/>
                      <a:gd name="connsiteY10" fmla="*/ 381032 h 786482"/>
                      <a:gd name="connsiteX11" fmla="*/ 1074911 w 1304456"/>
                      <a:gd name="connsiteY11" fmla="*/ 544719 h 786482"/>
                      <a:gd name="connsiteX12" fmla="*/ 907349 w 1304456"/>
                      <a:gd name="connsiteY12" fmla="*/ 656083 h 786482"/>
                      <a:gd name="connsiteX13" fmla="*/ 722644 w 1304456"/>
                      <a:gd name="connsiteY13" fmla="*/ 692772 h 786482"/>
                      <a:gd name="connsiteX14" fmla="*/ 526877 w 1304456"/>
                      <a:gd name="connsiteY14" fmla="*/ 674894 h 786482"/>
                      <a:gd name="connsiteX15" fmla="*/ 349617 w 1304456"/>
                      <a:gd name="connsiteY15" fmla="*/ 650551 h 786482"/>
                      <a:gd name="connsiteX16" fmla="*/ 187533 w 1304456"/>
                      <a:gd name="connsiteY16" fmla="*/ 524848 h 786482"/>
                      <a:gd name="connsiteX17" fmla="*/ 59915 w 1304456"/>
                      <a:gd name="connsiteY17" fmla="*/ 366620 h 786482"/>
                      <a:gd name="connsiteX0" fmla="*/ 59915 w 1289989"/>
                      <a:gd name="connsiteY0" fmla="*/ 366620 h 786482"/>
                      <a:gd name="connsiteX1" fmla="*/ 119231 w 1289989"/>
                      <a:gd name="connsiteY1" fmla="*/ 93005 h 786482"/>
                      <a:gd name="connsiteX2" fmla="*/ 264114 w 1289989"/>
                      <a:gd name="connsiteY2" fmla="*/ 193805 h 786482"/>
                      <a:gd name="connsiteX3" fmla="*/ 419720 w 1289989"/>
                      <a:gd name="connsiteY3" fmla="*/ 259352 h 786482"/>
                      <a:gd name="connsiteX4" fmla="*/ 564845 w 1289989"/>
                      <a:gd name="connsiteY4" fmla="*/ 282926 h 786482"/>
                      <a:gd name="connsiteX5" fmla="*/ 715211 w 1289989"/>
                      <a:gd name="connsiteY5" fmla="*/ 288495 h 786482"/>
                      <a:gd name="connsiteX6" fmla="*/ 885085 w 1289989"/>
                      <a:gd name="connsiteY6" fmla="*/ 252564 h 786482"/>
                      <a:gd name="connsiteX7" fmla="*/ 1057222 w 1289989"/>
                      <a:gd name="connsiteY7" fmla="*/ 171525 h 786482"/>
                      <a:gd name="connsiteX8" fmla="*/ 1172876 w 1289989"/>
                      <a:gd name="connsiteY8" fmla="*/ 62966 h 786482"/>
                      <a:gd name="connsiteX9" fmla="*/ 1237070 w 1289989"/>
                      <a:gd name="connsiteY9" fmla="*/ 221656 h 786482"/>
                      <a:gd name="connsiteX10" fmla="*/ 1192064 w 1289989"/>
                      <a:gd name="connsiteY10" fmla="*/ 431165 h 786482"/>
                      <a:gd name="connsiteX11" fmla="*/ 1074911 w 1289989"/>
                      <a:gd name="connsiteY11" fmla="*/ 544719 h 786482"/>
                      <a:gd name="connsiteX12" fmla="*/ 907349 w 1289989"/>
                      <a:gd name="connsiteY12" fmla="*/ 656083 h 786482"/>
                      <a:gd name="connsiteX13" fmla="*/ 722644 w 1289989"/>
                      <a:gd name="connsiteY13" fmla="*/ 692772 h 786482"/>
                      <a:gd name="connsiteX14" fmla="*/ 526877 w 1289989"/>
                      <a:gd name="connsiteY14" fmla="*/ 674894 h 786482"/>
                      <a:gd name="connsiteX15" fmla="*/ 349617 w 1289989"/>
                      <a:gd name="connsiteY15" fmla="*/ 650551 h 786482"/>
                      <a:gd name="connsiteX16" fmla="*/ 187533 w 1289989"/>
                      <a:gd name="connsiteY16" fmla="*/ 524848 h 786482"/>
                      <a:gd name="connsiteX17" fmla="*/ 59915 w 1289989"/>
                      <a:gd name="connsiteY17" fmla="*/ 366620 h 786482"/>
                      <a:gd name="connsiteX0" fmla="*/ 59915 w 1289989"/>
                      <a:gd name="connsiteY0" fmla="*/ 366620 h 786482"/>
                      <a:gd name="connsiteX1" fmla="*/ 119231 w 1289989"/>
                      <a:gd name="connsiteY1" fmla="*/ 93005 h 786482"/>
                      <a:gd name="connsiteX2" fmla="*/ 264114 w 1289989"/>
                      <a:gd name="connsiteY2" fmla="*/ 193805 h 786482"/>
                      <a:gd name="connsiteX3" fmla="*/ 419720 w 1289989"/>
                      <a:gd name="connsiteY3" fmla="*/ 259352 h 786482"/>
                      <a:gd name="connsiteX4" fmla="*/ 564845 w 1289989"/>
                      <a:gd name="connsiteY4" fmla="*/ 282926 h 786482"/>
                      <a:gd name="connsiteX5" fmla="*/ 715211 w 1289989"/>
                      <a:gd name="connsiteY5" fmla="*/ 288495 h 786482"/>
                      <a:gd name="connsiteX6" fmla="*/ 885085 w 1289989"/>
                      <a:gd name="connsiteY6" fmla="*/ 252564 h 786482"/>
                      <a:gd name="connsiteX7" fmla="*/ 1057222 w 1289989"/>
                      <a:gd name="connsiteY7" fmla="*/ 171525 h 786482"/>
                      <a:gd name="connsiteX8" fmla="*/ 1172876 w 1289989"/>
                      <a:gd name="connsiteY8" fmla="*/ 62966 h 786482"/>
                      <a:gd name="connsiteX9" fmla="*/ 1237070 w 1289989"/>
                      <a:gd name="connsiteY9" fmla="*/ 221656 h 786482"/>
                      <a:gd name="connsiteX10" fmla="*/ 1192064 w 1289989"/>
                      <a:gd name="connsiteY10" fmla="*/ 431165 h 786482"/>
                      <a:gd name="connsiteX11" fmla="*/ 1074911 w 1289989"/>
                      <a:gd name="connsiteY11" fmla="*/ 544719 h 786482"/>
                      <a:gd name="connsiteX12" fmla="*/ 907349 w 1289989"/>
                      <a:gd name="connsiteY12" fmla="*/ 656083 h 786482"/>
                      <a:gd name="connsiteX13" fmla="*/ 722644 w 1289989"/>
                      <a:gd name="connsiteY13" fmla="*/ 692772 h 786482"/>
                      <a:gd name="connsiteX14" fmla="*/ 526877 w 1289989"/>
                      <a:gd name="connsiteY14" fmla="*/ 674894 h 786482"/>
                      <a:gd name="connsiteX15" fmla="*/ 349617 w 1289989"/>
                      <a:gd name="connsiteY15" fmla="*/ 650551 h 786482"/>
                      <a:gd name="connsiteX16" fmla="*/ 187533 w 1289989"/>
                      <a:gd name="connsiteY16" fmla="*/ 524848 h 786482"/>
                      <a:gd name="connsiteX17" fmla="*/ 59915 w 1289989"/>
                      <a:gd name="connsiteY17" fmla="*/ 366620 h 786482"/>
                      <a:gd name="connsiteX0" fmla="*/ 59915 w 1289989"/>
                      <a:gd name="connsiteY0" fmla="*/ 366620 h 786482"/>
                      <a:gd name="connsiteX1" fmla="*/ 119231 w 1289989"/>
                      <a:gd name="connsiteY1" fmla="*/ 93005 h 786482"/>
                      <a:gd name="connsiteX2" fmla="*/ 264114 w 1289989"/>
                      <a:gd name="connsiteY2" fmla="*/ 193805 h 786482"/>
                      <a:gd name="connsiteX3" fmla="*/ 419720 w 1289989"/>
                      <a:gd name="connsiteY3" fmla="*/ 259352 h 786482"/>
                      <a:gd name="connsiteX4" fmla="*/ 564845 w 1289989"/>
                      <a:gd name="connsiteY4" fmla="*/ 282926 h 786482"/>
                      <a:gd name="connsiteX5" fmla="*/ 715211 w 1289989"/>
                      <a:gd name="connsiteY5" fmla="*/ 288495 h 786482"/>
                      <a:gd name="connsiteX6" fmla="*/ 885085 w 1289989"/>
                      <a:gd name="connsiteY6" fmla="*/ 252564 h 786482"/>
                      <a:gd name="connsiteX7" fmla="*/ 1057222 w 1289989"/>
                      <a:gd name="connsiteY7" fmla="*/ 171525 h 786482"/>
                      <a:gd name="connsiteX8" fmla="*/ 1172876 w 1289989"/>
                      <a:gd name="connsiteY8" fmla="*/ 62966 h 786482"/>
                      <a:gd name="connsiteX9" fmla="*/ 1237070 w 1289989"/>
                      <a:gd name="connsiteY9" fmla="*/ 221656 h 786482"/>
                      <a:gd name="connsiteX10" fmla="*/ 1192064 w 1289989"/>
                      <a:gd name="connsiteY10" fmla="*/ 431165 h 786482"/>
                      <a:gd name="connsiteX11" fmla="*/ 1074911 w 1289989"/>
                      <a:gd name="connsiteY11" fmla="*/ 544719 h 786482"/>
                      <a:gd name="connsiteX12" fmla="*/ 907349 w 1289989"/>
                      <a:gd name="connsiteY12" fmla="*/ 656083 h 786482"/>
                      <a:gd name="connsiteX13" fmla="*/ 722644 w 1289989"/>
                      <a:gd name="connsiteY13" fmla="*/ 692772 h 786482"/>
                      <a:gd name="connsiteX14" fmla="*/ 526877 w 1289989"/>
                      <a:gd name="connsiteY14" fmla="*/ 674894 h 786482"/>
                      <a:gd name="connsiteX15" fmla="*/ 349617 w 1289989"/>
                      <a:gd name="connsiteY15" fmla="*/ 650551 h 786482"/>
                      <a:gd name="connsiteX16" fmla="*/ 187533 w 1289989"/>
                      <a:gd name="connsiteY16" fmla="*/ 524848 h 786482"/>
                      <a:gd name="connsiteX17" fmla="*/ 59915 w 1289989"/>
                      <a:gd name="connsiteY17" fmla="*/ 366620 h 786482"/>
                      <a:gd name="connsiteX0" fmla="*/ 59915 w 1289989"/>
                      <a:gd name="connsiteY0" fmla="*/ 366620 h 786482"/>
                      <a:gd name="connsiteX1" fmla="*/ 119231 w 1289989"/>
                      <a:gd name="connsiteY1" fmla="*/ 93005 h 786482"/>
                      <a:gd name="connsiteX2" fmla="*/ 264114 w 1289989"/>
                      <a:gd name="connsiteY2" fmla="*/ 193805 h 786482"/>
                      <a:gd name="connsiteX3" fmla="*/ 419720 w 1289989"/>
                      <a:gd name="connsiteY3" fmla="*/ 259352 h 786482"/>
                      <a:gd name="connsiteX4" fmla="*/ 564845 w 1289989"/>
                      <a:gd name="connsiteY4" fmla="*/ 282926 h 786482"/>
                      <a:gd name="connsiteX5" fmla="*/ 715211 w 1289989"/>
                      <a:gd name="connsiteY5" fmla="*/ 288495 h 786482"/>
                      <a:gd name="connsiteX6" fmla="*/ 885085 w 1289989"/>
                      <a:gd name="connsiteY6" fmla="*/ 252564 h 786482"/>
                      <a:gd name="connsiteX7" fmla="*/ 1057222 w 1289989"/>
                      <a:gd name="connsiteY7" fmla="*/ 171525 h 786482"/>
                      <a:gd name="connsiteX8" fmla="*/ 1172876 w 1289989"/>
                      <a:gd name="connsiteY8" fmla="*/ 62966 h 786482"/>
                      <a:gd name="connsiteX9" fmla="*/ 1237070 w 1289989"/>
                      <a:gd name="connsiteY9" fmla="*/ 221656 h 786482"/>
                      <a:gd name="connsiteX10" fmla="*/ 1192064 w 1289989"/>
                      <a:gd name="connsiteY10" fmla="*/ 431165 h 786482"/>
                      <a:gd name="connsiteX11" fmla="*/ 1074911 w 1289989"/>
                      <a:gd name="connsiteY11" fmla="*/ 544719 h 786482"/>
                      <a:gd name="connsiteX12" fmla="*/ 907349 w 1289989"/>
                      <a:gd name="connsiteY12" fmla="*/ 656083 h 786482"/>
                      <a:gd name="connsiteX13" fmla="*/ 722644 w 1289989"/>
                      <a:gd name="connsiteY13" fmla="*/ 692772 h 786482"/>
                      <a:gd name="connsiteX14" fmla="*/ 526877 w 1289989"/>
                      <a:gd name="connsiteY14" fmla="*/ 674894 h 786482"/>
                      <a:gd name="connsiteX15" fmla="*/ 349617 w 1289989"/>
                      <a:gd name="connsiteY15" fmla="*/ 650551 h 786482"/>
                      <a:gd name="connsiteX16" fmla="*/ 187533 w 1289989"/>
                      <a:gd name="connsiteY16" fmla="*/ 524848 h 786482"/>
                      <a:gd name="connsiteX17" fmla="*/ 59915 w 1289989"/>
                      <a:gd name="connsiteY17" fmla="*/ 366620 h 786482"/>
                      <a:gd name="connsiteX0" fmla="*/ 59915 w 1289989"/>
                      <a:gd name="connsiteY0" fmla="*/ 366620 h 786480"/>
                      <a:gd name="connsiteX1" fmla="*/ 119231 w 1289989"/>
                      <a:gd name="connsiteY1" fmla="*/ 93005 h 786480"/>
                      <a:gd name="connsiteX2" fmla="*/ 264114 w 1289989"/>
                      <a:gd name="connsiteY2" fmla="*/ 193805 h 786480"/>
                      <a:gd name="connsiteX3" fmla="*/ 419720 w 1289989"/>
                      <a:gd name="connsiteY3" fmla="*/ 259352 h 786480"/>
                      <a:gd name="connsiteX4" fmla="*/ 564845 w 1289989"/>
                      <a:gd name="connsiteY4" fmla="*/ 282926 h 786480"/>
                      <a:gd name="connsiteX5" fmla="*/ 715211 w 1289989"/>
                      <a:gd name="connsiteY5" fmla="*/ 288495 h 786480"/>
                      <a:gd name="connsiteX6" fmla="*/ 885085 w 1289989"/>
                      <a:gd name="connsiteY6" fmla="*/ 252564 h 786480"/>
                      <a:gd name="connsiteX7" fmla="*/ 1057222 w 1289989"/>
                      <a:gd name="connsiteY7" fmla="*/ 171525 h 786480"/>
                      <a:gd name="connsiteX8" fmla="*/ 1172876 w 1289989"/>
                      <a:gd name="connsiteY8" fmla="*/ 62966 h 786480"/>
                      <a:gd name="connsiteX9" fmla="*/ 1237070 w 1289989"/>
                      <a:gd name="connsiteY9" fmla="*/ 221656 h 786480"/>
                      <a:gd name="connsiteX10" fmla="*/ 1192064 w 1289989"/>
                      <a:gd name="connsiteY10" fmla="*/ 431165 h 786480"/>
                      <a:gd name="connsiteX11" fmla="*/ 1074911 w 1289989"/>
                      <a:gd name="connsiteY11" fmla="*/ 544719 h 786480"/>
                      <a:gd name="connsiteX12" fmla="*/ 889658 w 1289989"/>
                      <a:gd name="connsiteY12" fmla="*/ 656082 h 786480"/>
                      <a:gd name="connsiteX13" fmla="*/ 722644 w 1289989"/>
                      <a:gd name="connsiteY13" fmla="*/ 692772 h 786480"/>
                      <a:gd name="connsiteX14" fmla="*/ 526877 w 1289989"/>
                      <a:gd name="connsiteY14" fmla="*/ 674894 h 786480"/>
                      <a:gd name="connsiteX15" fmla="*/ 349617 w 1289989"/>
                      <a:gd name="connsiteY15" fmla="*/ 650551 h 786480"/>
                      <a:gd name="connsiteX16" fmla="*/ 187533 w 1289989"/>
                      <a:gd name="connsiteY16" fmla="*/ 524848 h 786480"/>
                      <a:gd name="connsiteX17" fmla="*/ 59915 w 1289989"/>
                      <a:gd name="connsiteY17" fmla="*/ 366620 h 786480"/>
                      <a:gd name="connsiteX0" fmla="*/ 59915 w 1289989"/>
                      <a:gd name="connsiteY0" fmla="*/ 366620 h 786356"/>
                      <a:gd name="connsiteX1" fmla="*/ 119231 w 1289989"/>
                      <a:gd name="connsiteY1" fmla="*/ 93005 h 786356"/>
                      <a:gd name="connsiteX2" fmla="*/ 264114 w 1289989"/>
                      <a:gd name="connsiteY2" fmla="*/ 193805 h 786356"/>
                      <a:gd name="connsiteX3" fmla="*/ 419720 w 1289989"/>
                      <a:gd name="connsiteY3" fmla="*/ 259352 h 786356"/>
                      <a:gd name="connsiteX4" fmla="*/ 564845 w 1289989"/>
                      <a:gd name="connsiteY4" fmla="*/ 282926 h 786356"/>
                      <a:gd name="connsiteX5" fmla="*/ 715211 w 1289989"/>
                      <a:gd name="connsiteY5" fmla="*/ 288495 h 786356"/>
                      <a:gd name="connsiteX6" fmla="*/ 885085 w 1289989"/>
                      <a:gd name="connsiteY6" fmla="*/ 252564 h 786356"/>
                      <a:gd name="connsiteX7" fmla="*/ 1057222 w 1289989"/>
                      <a:gd name="connsiteY7" fmla="*/ 171525 h 786356"/>
                      <a:gd name="connsiteX8" fmla="*/ 1172876 w 1289989"/>
                      <a:gd name="connsiteY8" fmla="*/ 62966 h 786356"/>
                      <a:gd name="connsiteX9" fmla="*/ 1237070 w 1289989"/>
                      <a:gd name="connsiteY9" fmla="*/ 221656 h 786356"/>
                      <a:gd name="connsiteX10" fmla="*/ 1192064 w 1289989"/>
                      <a:gd name="connsiteY10" fmla="*/ 431165 h 786356"/>
                      <a:gd name="connsiteX11" fmla="*/ 1074911 w 1289989"/>
                      <a:gd name="connsiteY11" fmla="*/ 544719 h 786356"/>
                      <a:gd name="connsiteX12" fmla="*/ 889658 w 1289989"/>
                      <a:gd name="connsiteY12" fmla="*/ 656082 h 786356"/>
                      <a:gd name="connsiteX13" fmla="*/ 722644 w 1289989"/>
                      <a:gd name="connsiteY13" fmla="*/ 692772 h 786356"/>
                      <a:gd name="connsiteX14" fmla="*/ 526877 w 1289989"/>
                      <a:gd name="connsiteY14" fmla="*/ 674894 h 786356"/>
                      <a:gd name="connsiteX15" fmla="*/ 349617 w 1289989"/>
                      <a:gd name="connsiteY15" fmla="*/ 650551 h 786356"/>
                      <a:gd name="connsiteX16" fmla="*/ 187533 w 1289989"/>
                      <a:gd name="connsiteY16" fmla="*/ 524848 h 786356"/>
                      <a:gd name="connsiteX17" fmla="*/ 59915 w 1289989"/>
                      <a:gd name="connsiteY17" fmla="*/ 366620 h 786356"/>
                      <a:gd name="connsiteX0" fmla="*/ 59915 w 1289989"/>
                      <a:gd name="connsiteY0" fmla="*/ 366620 h 786356"/>
                      <a:gd name="connsiteX1" fmla="*/ 119231 w 1289989"/>
                      <a:gd name="connsiteY1" fmla="*/ 93005 h 786356"/>
                      <a:gd name="connsiteX2" fmla="*/ 264114 w 1289989"/>
                      <a:gd name="connsiteY2" fmla="*/ 193805 h 786356"/>
                      <a:gd name="connsiteX3" fmla="*/ 419720 w 1289989"/>
                      <a:gd name="connsiteY3" fmla="*/ 259352 h 786356"/>
                      <a:gd name="connsiteX4" fmla="*/ 564845 w 1289989"/>
                      <a:gd name="connsiteY4" fmla="*/ 282926 h 786356"/>
                      <a:gd name="connsiteX5" fmla="*/ 715211 w 1289989"/>
                      <a:gd name="connsiteY5" fmla="*/ 288495 h 786356"/>
                      <a:gd name="connsiteX6" fmla="*/ 885085 w 1289989"/>
                      <a:gd name="connsiteY6" fmla="*/ 252564 h 786356"/>
                      <a:gd name="connsiteX7" fmla="*/ 1057222 w 1289989"/>
                      <a:gd name="connsiteY7" fmla="*/ 171525 h 786356"/>
                      <a:gd name="connsiteX8" fmla="*/ 1172876 w 1289989"/>
                      <a:gd name="connsiteY8" fmla="*/ 62966 h 786356"/>
                      <a:gd name="connsiteX9" fmla="*/ 1237070 w 1289989"/>
                      <a:gd name="connsiteY9" fmla="*/ 221656 h 786356"/>
                      <a:gd name="connsiteX10" fmla="*/ 1192064 w 1289989"/>
                      <a:gd name="connsiteY10" fmla="*/ 431165 h 786356"/>
                      <a:gd name="connsiteX11" fmla="*/ 1039531 w 1289989"/>
                      <a:gd name="connsiteY11" fmla="*/ 605990 h 786356"/>
                      <a:gd name="connsiteX12" fmla="*/ 889658 w 1289989"/>
                      <a:gd name="connsiteY12" fmla="*/ 656082 h 786356"/>
                      <a:gd name="connsiteX13" fmla="*/ 722644 w 1289989"/>
                      <a:gd name="connsiteY13" fmla="*/ 692772 h 786356"/>
                      <a:gd name="connsiteX14" fmla="*/ 526877 w 1289989"/>
                      <a:gd name="connsiteY14" fmla="*/ 674894 h 786356"/>
                      <a:gd name="connsiteX15" fmla="*/ 349617 w 1289989"/>
                      <a:gd name="connsiteY15" fmla="*/ 650551 h 786356"/>
                      <a:gd name="connsiteX16" fmla="*/ 187533 w 1289989"/>
                      <a:gd name="connsiteY16" fmla="*/ 524848 h 786356"/>
                      <a:gd name="connsiteX17" fmla="*/ 59915 w 1289989"/>
                      <a:gd name="connsiteY17" fmla="*/ 366620 h 786356"/>
                      <a:gd name="connsiteX0" fmla="*/ 59915 w 1286021"/>
                      <a:gd name="connsiteY0" fmla="*/ 366620 h 786356"/>
                      <a:gd name="connsiteX1" fmla="*/ 119231 w 1286021"/>
                      <a:gd name="connsiteY1" fmla="*/ 93005 h 786356"/>
                      <a:gd name="connsiteX2" fmla="*/ 264114 w 1286021"/>
                      <a:gd name="connsiteY2" fmla="*/ 193805 h 786356"/>
                      <a:gd name="connsiteX3" fmla="*/ 419720 w 1286021"/>
                      <a:gd name="connsiteY3" fmla="*/ 259352 h 786356"/>
                      <a:gd name="connsiteX4" fmla="*/ 564845 w 1286021"/>
                      <a:gd name="connsiteY4" fmla="*/ 282926 h 786356"/>
                      <a:gd name="connsiteX5" fmla="*/ 715211 w 1286021"/>
                      <a:gd name="connsiteY5" fmla="*/ 288495 h 786356"/>
                      <a:gd name="connsiteX6" fmla="*/ 885085 w 1286021"/>
                      <a:gd name="connsiteY6" fmla="*/ 252564 h 786356"/>
                      <a:gd name="connsiteX7" fmla="*/ 1057222 w 1286021"/>
                      <a:gd name="connsiteY7" fmla="*/ 171525 h 786356"/>
                      <a:gd name="connsiteX8" fmla="*/ 1172876 w 1286021"/>
                      <a:gd name="connsiteY8" fmla="*/ 62966 h 786356"/>
                      <a:gd name="connsiteX9" fmla="*/ 1237070 w 1286021"/>
                      <a:gd name="connsiteY9" fmla="*/ 221656 h 786356"/>
                      <a:gd name="connsiteX10" fmla="*/ 1177321 w 1286021"/>
                      <a:gd name="connsiteY10" fmla="*/ 492437 h 786356"/>
                      <a:gd name="connsiteX11" fmla="*/ 1039531 w 1286021"/>
                      <a:gd name="connsiteY11" fmla="*/ 605990 h 786356"/>
                      <a:gd name="connsiteX12" fmla="*/ 889658 w 1286021"/>
                      <a:gd name="connsiteY12" fmla="*/ 656082 h 786356"/>
                      <a:gd name="connsiteX13" fmla="*/ 722644 w 1286021"/>
                      <a:gd name="connsiteY13" fmla="*/ 692772 h 786356"/>
                      <a:gd name="connsiteX14" fmla="*/ 526877 w 1286021"/>
                      <a:gd name="connsiteY14" fmla="*/ 674894 h 786356"/>
                      <a:gd name="connsiteX15" fmla="*/ 349617 w 1286021"/>
                      <a:gd name="connsiteY15" fmla="*/ 650551 h 786356"/>
                      <a:gd name="connsiteX16" fmla="*/ 187533 w 1286021"/>
                      <a:gd name="connsiteY16" fmla="*/ 524848 h 786356"/>
                      <a:gd name="connsiteX17" fmla="*/ 59915 w 1286021"/>
                      <a:gd name="connsiteY17" fmla="*/ 366620 h 786356"/>
                      <a:gd name="connsiteX0" fmla="*/ 59915 w 1277359"/>
                      <a:gd name="connsiteY0" fmla="*/ 366533 h 786269"/>
                      <a:gd name="connsiteX1" fmla="*/ 119231 w 1277359"/>
                      <a:gd name="connsiteY1" fmla="*/ 92918 h 786269"/>
                      <a:gd name="connsiteX2" fmla="*/ 264114 w 1277359"/>
                      <a:gd name="connsiteY2" fmla="*/ 193718 h 786269"/>
                      <a:gd name="connsiteX3" fmla="*/ 419720 w 1277359"/>
                      <a:gd name="connsiteY3" fmla="*/ 259265 h 786269"/>
                      <a:gd name="connsiteX4" fmla="*/ 564845 w 1277359"/>
                      <a:gd name="connsiteY4" fmla="*/ 282839 h 786269"/>
                      <a:gd name="connsiteX5" fmla="*/ 715211 w 1277359"/>
                      <a:gd name="connsiteY5" fmla="*/ 288408 h 786269"/>
                      <a:gd name="connsiteX6" fmla="*/ 885085 w 1277359"/>
                      <a:gd name="connsiteY6" fmla="*/ 252477 h 786269"/>
                      <a:gd name="connsiteX7" fmla="*/ 1057222 w 1277359"/>
                      <a:gd name="connsiteY7" fmla="*/ 171438 h 786269"/>
                      <a:gd name="connsiteX8" fmla="*/ 1172876 w 1277359"/>
                      <a:gd name="connsiteY8" fmla="*/ 62879 h 786269"/>
                      <a:gd name="connsiteX9" fmla="*/ 1225277 w 1277359"/>
                      <a:gd name="connsiteY9" fmla="*/ 310690 h 786269"/>
                      <a:gd name="connsiteX10" fmla="*/ 1177321 w 1277359"/>
                      <a:gd name="connsiteY10" fmla="*/ 492350 h 786269"/>
                      <a:gd name="connsiteX11" fmla="*/ 1039531 w 1277359"/>
                      <a:gd name="connsiteY11" fmla="*/ 605903 h 786269"/>
                      <a:gd name="connsiteX12" fmla="*/ 889658 w 1277359"/>
                      <a:gd name="connsiteY12" fmla="*/ 655995 h 786269"/>
                      <a:gd name="connsiteX13" fmla="*/ 722644 w 1277359"/>
                      <a:gd name="connsiteY13" fmla="*/ 692685 h 786269"/>
                      <a:gd name="connsiteX14" fmla="*/ 526877 w 1277359"/>
                      <a:gd name="connsiteY14" fmla="*/ 674807 h 786269"/>
                      <a:gd name="connsiteX15" fmla="*/ 349617 w 1277359"/>
                      <a:gd name="connsiteY15" fmla="*/ 650464 h 786269"/>
                      <a:gd name="connsiteX16" fmla="*/ 187533 w 1277359"/>
                      <a:gd name="connsiteY16" fmla="*/ 524761 h 786269"/>
                      <a:gd name="connsiteX17" fmla="*/ 59915 w 1277359"/>
                      <a:gd name="connsiteY17" fmla="*/ 366533 h 786269"/>
                      <a:gd name="connsiteX0" fmla="*/ 59915 w 1277359"/>
                      <a:gd name="connsiteY0" fmla="*/ 366533 h 786269"/>
                      <a:gd name="connsiteX1" fmla="*/ 119231 w 1277359"/>
                      <a:gd name="connsiteY1" fmla="*/ 92918 h 786269"/>
                      <a:gd name="connsiteX2" fmla="*/ 264114 w 1277359"/>
                      <a:gd name="connsiteY2" fmla="*/ 193718 h 786269"/>
                      <a:gd name="connsiteX3" fmla="*/ 419720 w 1277359"/>
                      <a:gd name="connsiteY3" fmla="*/ 259265 h 786269"/>
                      <a:gd name="connsiteX4" fmla="*/ 564845 w 1277359"/>
                      <a:gd name="connsiteY4" fmla="*/ 282839 h 786269"/>
                      <a:gd name="connsiteX5" fmla="*/ 715211 w 1277359"/>
                      <a:gd name="connsiteY5" fmla="*/ 288408 h 786269"/>
                      <a:gd name="connsiteX6" fmla="*/ 885085 w 1277359"/>
                      <a:gd name="connsiteY6" fmla="*/ 252477 h 786269"/>
                      <a:gd name="connsiteX7" fmla="*/ 1057222 w 1277359"/>
                      <a:gd name="connsiteY7" fmla="*/ 171438 h 786269"/>
                      <a:gd name="connsiteX8" fmla="*/ 1172876 w 1277359"/>
                      <a:gd name="connsiteY8" fmla="*/ 62879 h 786269"/>
                      <a:gd name="connsiteX9" fmla="*/ 1225277 w 1277359"/>
                      <a:gd name="connsiteY9" fmla="*/ 310690 h 786269"/>
                      <a:gd name="connsiteX10" fmla="*/ 1177321 w 1277359"/>
                      <a:gd name="connsiteY10" fmla="*/ 492350 h 786269"/>
                      <a:gd name="connsiteX11" fmla="*/ 1039531 w 1277359"/>
                      <a:gd name="connsiteY11" fmla="*/ 605903 h 786269"/>
                      <a:gd name="connsiteX12" fmla="*/ 889658 w 1277359"/>
                      <a:gd name="connsiteY12" fmla="*/ 655995 h 786269"/>
                      <a:gd name="connsiteX13" fmla="*/ 722644 w 1277359"/>
                      <a:gd name="connsiteY13" fmla="*/ 692685 h 786269"/>
                      <a:gd name="connsiteX14" fmla="*/ 526877 w 1277359"/>
                      <a:gd name="connsiteY14" fmla="*/ 674807 h 786269"/>
                      <a:gd name="connsiteX15" fmla="*/ 349617 w 1277359"/>
                      <a:gd name="connsiteY15" fmla="*/ 650464 h 786269"/>
                      <a:gd name="connsiteX16" fmla="*/ 187533 w 1277359"/>
                      <a:gd name="connsiteY16" fmla="*/ 524761 h 786269"/>
                      <a:gd name="connsiteX17" fmla="*/ 59915 w 1277359"/>
                      <a:gd name="connsiteY17" fmla="*/ 366533 h 786269"/>
                      <a:gd name="connsiteX0" fmla="*/ 59915 w 1277359"/>
                      <a:gd name="connsiteY0" fmla="*/ 366533 h 786269"/>
                      <a:gd name="connsiteX1" fmla="*/ 119231 w 1277359"/>
                      <a:gd name="connsiteY1" fmla="*/ 92918 h 786269"/>
                      <a:gd name="connsiteX2" fmla="*/ 264114 w 1277359"/>
                      <a:gd name="connsiteY2" fmla="*/ 193718 h 786269"/>
                      <a:gd name="connsiteX3" fmla="*/ 419720 w 1277359"/>
                      <a:gd name="connsiteY3" fmla="*/ 259265 h 786269"/>
                      <a:gd name="connsiteX4" fmla="*/ 564845 w 1277359"/>
                      <a:gd name="connsiteY4" fmla="*/ 282839 h 786269"/>
                      <a:gd name="connsiteX5" fmla="*/ 715211 w 1277359"/>
                      <a:gd name="connsiteY5" fmla="*/ 288408 h 786269"/>
                      <a:gd name="connsiteX6" fmla="*/ 885085 w 1277359"/>
                      <a:gd name="connsiteY6" fmla="*/ 252477 h 786269"/>
                      <a:gd name="connsiteX7" fmla="*/ 1057222 w 1277359"/>
                      <a:gd name="connsiteY7" fmla="*/ 171438 h 786269"/>
                      <a:gd name="connsiteX8" fmla="*/ 1172876 w 1277359"/>
                      <a:gd name="connsiteY8" fmla="*/ 62879 h 786269"/>
                      <a:gd name="connsiteX9" fmla="*/ 1225277 w 1277359"/>
                      <a:gd name="connsiteY9" fmla="*/ 310690 h 786269"/>
                      <a:gd name="connsiteX10" fmla="*/ 1177321 w 1277359"/>
                      <a:gd name="connsiteY10" fmla="*/ 492350 h 786269"/>
                      <a:gd name="connsiteX11" fmla="*/ 1039531 w 1277359"/>
                      <a:gd name="connsiteY11" fmla="*/ 605903 h 786269"/>
                      <a:gd name="connsiteX12" fmla="*/ 889658 w 1277359"/>
                      <a:gd name="connsiteY12" fmla="*/ 655995 h 786269"/>
                      <a:gd name="connsiteX13" fmla="*/ 722644 w 1277359"/>
                      <a:gd name="connsiteY13" fmla="*/ 692685 h 786269"/>
                      <a:gd name="connsiteX14" fmla="*/ 526877 w 1277359"/>
                      <a:gd name="connsiteY14" fmla="*/ 674807 h 786269"/>
                      <a:gd name="connsiteX15" fmla="*/ 349617 w 1277359"/>
                      <a:gd name="connsiteY15" fmla="*/ 650464 h 786269"/>
                      <a:gd name="connsiteX16" fmla="*/ 187533 w 1277359"/>
                      <a:gd name="connsiteY16" fmla="*/ 524761 h 786269"/>
                      <a:gd name="connsiteX17" fmla="*/ 59915 w 1277359"/>
                      <a:gd name="connsiteY17" fmla="*/ 366533 h 786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77359" h="786269">
                        <a:moveTo>
                          <a:pt x="59915" y="366533"/>
                        </a:moveTo>
                        <a:cubicBezTo>
                          <a:pt x="-53725" y="286568"/>
                          <a:pt x="10239" y="10202"/>
                          <a:pt x="119231" y="92918"/>
                        </a:cubicBezTo>
                        <a:cubicBezTo>
                          <a:pt x="163092" y="-102986"/>
                          <a:pt x="277422" y="50879"/>
                          <a:pt x="264114" y="193718"/>
                        </a:cubicBezTo>
                        <a:cubicBezTo>
                          <a:pt x="300928" y="63622"/>
                          <a:pt x="400556" y="74523"/>
                          <a:pt x="419720" y="259265"/>
                        </a:cubicBezTo>
                        <a:cubicBezTo>
                          <a:pt x="451728" y="76469"/>
                          <a:pt x="551959" y="84887"/>
                          <a:pt x="564845" y="282839"/>
                        </a:cubicBezTo>
                        <a:cubicBezTo>
                          <a:pt x="586575" y="85318"/>
                          <a:pt x="679038" y="115226"/>
                          <a:pt x="715211" y="288408"/>
                        </a:cubicBezTo>
                        <a:cubicBezTo>
                          <a:pt x="730747" y="93968"/>
                          <a:pt x="849704" y="80733"/>
                          <a:pt x="885085" y="252477"/>
                        </a:cubicBezTo>
                        <a:cubicBezTo>
                          <a:pt x="889617" y="77234"/>
                          <a:pt x="1006309" y="79568"/>
                          <a:pt x="1057222" y="171438"/>
                        </a:cubicBezTo>
                        <a:cubicBezTo>
                          <a:pt x="1046218" y="18224"/>
                          <a:pt x="1142902" y="-65234"/>
                          <a:pt x="1172876" y="62879"/>
                        </a:cubicBezTo>
                        <a:cubicBezTo>
                          <a:pt x="1241860" y="-13754"/>
                          <a:pt x="1312494" y="202906"/>
                          <a:pt x="1225277" y="310690"/>
                        </a:cubicBezTo>
                        <a:cubicBezTo>
                          <a:pt x="1332651" y="346064"/>
                          <a:pt x="1252504" y="583327"/>
                          <a:pt x="1177321" y="492350"/>
                        </a:cubicBezTo>
                        <a:cubicBezTo>
                          <a:pt x="1221435" y="663620"/>
                          <a:pt x="1097303" y="768012"/>
                          <a:pt x="1039531" y="605903"/>
                        </a:cubicBezTo>
                        <a:cubicBezTo>
                          <a:pt x="1052520" y="789139"/>
                          <a:pt x="914463" y="817916"/>
                          <a:pt x="889658" y="655995"/>
                        </a:cubicBezTo>
                        <a:cubicBezTo>
                          <a:pt x="867051" y="826013"/>
                          <a:pt x="782356" y="815549"/>
                          <a:pt x="722644" y="692685"/>
                        </a:cubicBezTo>
                        <a:cubicBezTo>
                          <a:pt x="678365" y="815827"/>
                          <a:pt x="520319" y="824994"/>
                          <a:pt x="526877" y="674807"/>
                        </a:cubicBezTo>
                        <a:cubicBezTo>
                          <a:pt x="481414" y="805164"/>
                          <a:pt x="339836" y="768304"/>
                          <a:pt x="349617" y="650464"/>
                        </a:cubicBezTo>
                        <a:cubicBezTo>
                          <a:pt x="303381" y="755425"/>
                          <a:pt x="173409" y="679771"/>
                          <a:pt x="187533" y="524761"/>
                        </a:cubicBezTo>
                        <a:cubicBezTo>
                          <a:pt x="122152" y="631535"/>
                          <a:pt x="5526" y="539205"/>
                          <a:pt x="59915" y="36653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" name="グループ化 2"/>
                <p:cNvGrpSpPr/>
                <p:nvPr/>
              </p:nvGrpSpPr>
              <p:grpSpPr>
                <a:xfrm rot="379637">
                  <a:off x="1358066" y="2333600"/>
                  <a:ext cx="531213" cy="333938"/>
                  <a:chOff x="2172464" y="2333600"/>
                  <a:chExt cx="531213" cy="333938"/>
                </a:xfrm>
              </p:grpSpPr>
              <p:sp>
                <p:nvSpPr>
                  <p:cNvPr id="87" name="フリーフォーム 86"/>
                  <p:cNvSpPr/>
                  <p:nvPr/>
                </p:nvSpPr>
                <p:spPr>
                  <a:xfrm rot="858568">
                    <a:off x="2266036" y="2378252"/>
                    <a:ext cx="384209" cy="289286"/>
                  </a:xfrm>
                  <a:custGeom>
                    <a:avLst/>
                    <a:gdLst>
                      <a:gd name="connsiteX0" fmla="*/ 139700 w 1587500"/>
                      <a:gd name="connsiteY0" fmla="*/ 44450 h 1657350"/>
                      <a:gd name="connsiteX1" fmla="*/ 393700 w 1587500"/>
                      <a:gd name="connsiteY1" fmla="*/ 25400 h 1657350"/>
                      <a:gd name="connsiteX2" fmla="*/ 698500 w 1587500"/>
                      <a:gd name="connsiteY2" fmla="*/ 0 h 1657350"/>
                      <a:gd name="connsiteX3" fmla="*/ 1073150 w 1587500"/>
                      <a:gd name="connsiteY3" fmla="*/ 57150 h 1657350"/>
                      <a:gd name="connsiteX4" fmla="*/ 1346200 w 1587500"/>
                      <a:gd name="connsiteY4" fmla="*/ 146050 h 1657350"/>
                      <a:gd name="connsiteX5" fmla="*/ 1581150 w 1587500"/>
                      <a:gd name="connsiteY5" fmla="*/ 349250 h 1657350"/>
                      <a:gd name="connsiteX6" fmla="*/ 1587500 w 1587500"/>
                      <a:gd name="connsiteY6" fmla="*/ 774700 h 1657350"/>
                      <a:gd name="connsiteX7" fmla="*/ 1397000 w 1587500"/>
                      <a:gd name="connsiteY7" fmla="*/ 1149350 h 1657350"/>
                      <a:gd name="connsiteX8" fmla="*/ 1143000 w 1587500"/>
                      <a:gd name="connsiteY8" fmla="*/ 1479550 h 1657350"/>
                      <a:gd name="connsiteX9" fmla="*/ 457200 w 1587500"/>
                      <a:gd name="connsiteY9" fmla="*/ 1657350 h 1657350"/>
                      <a:gd name="connsiteX10" fmla="*/ 95250 w 1587500"/>
                      <a:gd name="connsiteY10" fmla="*/ 1358900 h 1657350"/>
                      <a:gd name="connsiteX11" fmla="*/ 0 w 1587500"/>
                      <a:gd name="connsiteY11" fmla="*/ 889000 h 1657350"/>
                      <a:gd name="connsiteX12" fmla="*/ 63500 w 1587500"/>
                      <a:gd name="connsiteY12" fmla="*/ 450850 h 1657350"/>
                      <a:gd name="connsiteX13" fmla="*/ 139700 w 1587500"/>
                      <a:gd name="connsiteY13" fmla="*/ 44450 h 1657350"/>
                      <a:gd name="connsiteX0" fmla="*/ 139700 w 1587500"/>
                      <a:gd name="connsiteY0" fmla="*/ 63500 h 1676400"/>
                      <a:gd name="connsiteX1" fmla="*/ 393700 w 1587500"/>
                      <a:gd name="connsiteY1" fmla="*/ 0 h 1676400"/>
                      <a:gd name="connsiteX2" fmla="*/ 698500 w 1587500"/>
                      <a:gd name="connsiteY2" fmla="*/ 19050 h 1676400"/>
                      <a:gd name="connsiteX3" fmla="*/ 1073150 w 1587500"/>
                      <a:gd name="connsiteY3" fmla="*/ 76200 h 1676400"/>
                      <a:gd name="connsiteX4" fmla="*/ 1346200 w 1587500"/>
                      <a:gd name="connsiteY4" fmla="*/ 165100 h 1676400"/>
                      <a:gd name="connsiteX5" fmla="*/ 1581150 w 1587500"/>
                      <a:gd name="connsiteY5" fmla="*/ 368300 h 1676400"/>
                      <a:gd name="connsiteX6" fmla="*/ 1587500 w 1587500"/>
                      <a:gd name="connsiteY6" fmla="*/ 793750 h 1676400"/>
                      <a:gd name="connsiteX7" fmla="*/ 1397000 w 1587500"/>
                      <a:gd name="connsiteY7" fmla="*/ 1168400 h 1676400"/>
                      <a:gd name="connsiteX8" fmla="*/ 1143000 w 1587500"/>
                      <a:gd name="connsiteY8" fmla="*/ 1498600 h 1676400"/>
                      <a:gd name="connsiteX9" fmla="*/ 457200 w 1587500"/>
                      <a:gd name="connsiteY9" fmla="*/ 1676400 h 1676400"/>
                      <a:gd name="connsiteX10" fmla="*/ 95250 w 1587500"/>
                      <a:gd name="connsiteY10" fmla="*/ 1377950 h 1676400"/>
                      <a:gd name="connsiteX11" fmla="*/ 0 w 1587500"/>
                      <a:gd name="connsiteY11" fmla="*/ 908050 h 1676400"/>
                      <a:gd name="connsiteX12" fmla="*/ 63500 w 1587500"/>
                      <a:gd name="connsiteY12" fmla="*/ 469900 h 1676400"/>
                      <a:gd name="connsiteX13" fmla="*/ 139700 w 1587500"/>
                      <a:gd name="connsiteY13" fmla="*/ 63500 h 1676400"/>
                      <a:gd name="connsiteX0" fmla="*/ 139700 w 1587500"/>
                      <a:gd name="connsiteY0" fmla="*/ 87876 h 1700776"/>
                      <a:gd name="connsiteX1" fmla="*/ 393700 w 1587500"/>
                      <a:gd name="connsiteY1" fmla="*/ 24376 h 1700776"/>
                      <a:gd name="connsiteX2" fmla="*/ 698500 w 1587500"/>
                      <a:gd name="connsiteY2" fmla="*/ 43426 h 1700776"/>
                      <a:gd name="connsiteX3" fmla="*/ 1073150 w 1587500"/>
                      <a:gd name="connsiteY3" fmla="*/ 100576 h 1700776"/>
                      <a:gd name="connsiteX4" fmla="*/ 1346200 w 1587500"/>
                      <a:gd name="connsiteY4" fmla="*/ 189476 h 1700776"/>
                      <a:gd name="connsiteX5" fmla="*/ 1581150 w 1587500"/>
                      <a:gd name="connsiteY5" fmla="*/ 392676 h 1700776"/>
                      <a:gd name="connsiteX6" fmla="*/ 1587500 w 1587500"/>
                      <a:gd name="connsiteY6" fmla="*/ 818126 h 1700776"/>
                      <a:gd name="connsiteX7" fmla="*/ 1397000 w 1587500"/>
                      <a:gd name="connsiteY7" fmla="*/ 1192776 h 1700776"/>
                      <a:gd name="connsiteX8" fmla="*/ 1143000 w 1587500"/>
                      <a:gd name="connsiteY8" fmla="*/ 1522976 h 1700776"/>
                      <a:gd name="connsiteX9" fmla="*/ 457200 w 1587500"/>
                      <a:gd name="connsiteY9" fmla="*/ 1700776 h 1700776"/>
                      <a:gd name="connsiteX10" fmla="*/ 95250 w 1587500"/>
                      <a:gd name="connsiteY10" fmla="*/ 1402326 h 1700776"/>
                      <a:gd name="connsiteX11" fmla="*/ 0 w 1587500"/>
                      <a:gd name="connsiteY11" fmla="*/ 932426 h 1700776"/>
                      <a:gd name="connsiteX12" fmla="*/ 63500 w 1587500"/>
                      <a:gd name="connsiteY12" fmla="*/ 494276 h 1700776"/>
                      <a:gd name="connsiteX13" fmla="*/ 139700 w 1587500"/>
                      <a:gd name="connsiteY13" fmla="*/ 87876 h 1700776"/>
                      <a:gd name="connsiteX0" fmla="*/ 139700 w 1587500"/>
                      <a:gd name="connsiteY0" fmla="*/ 63574 h 1676474"/>
                      <a:gd name="connsiteX1" fmla="*/ 393700 w 1587500"/>
                      <a:gd name="connsiteY1" fmla="*/ 74 h 1676474"/>
                      <a:gd name="connsiteX2" fmla="*/ 1073150 w 1587500"/>
                      <a:gd name="connsiteY2" fmla="*/ 76274 h 1676474"/>
                      <a:gd name="connsiteX3" fmla="*/ 1346200 w 1587500"/>
                      <a:gd name="connsiteY3" fmla="*/ 165174 h 1676474"/>
                      <a:gd name="connsiteX4" fmla="*/ 1581150 w 1587500"/>
                      <a:gd name="connsiteY4" fmla="*/ 368374 h 1676474"/>
                      <a:gd name="connsiteX5" fmla="*/ 1587500 w 1587500"/>
                      <a:gd name="connsiteY5" fmla="*/ 793824 h 1676474"/>
                      <a:gd name="connsiteX6" fmla="*/ 1397000 w 1587500"/>
                      <a:gd name="connsiteY6" fmla="*/ 1168474 h 1676474"/>
                      <a:gd name="connsiteX7" fmla="*/ 1143000 w 1587500"/>
                      <a:gd name="connsiteY7" fmla="*/ 1498674 h 1676474"/>
                      <a:gd name="connsiteX8" fmla="*/ 457200 w 1587500"/>
                      <a:gd name="connsiteY8" fmla="*/ 1676474 h 1676474"/>
                      <a:gd name="connsiteX9" fmla="*/ 95250 w 1587500"/>
                      <a:gd name="connsiteY9" fmla="*/ 1378024 h 1676474"/>
                      <a:gd name="connsiteX10" fmla="*/ 0 w 1587500"/>
                      <a:gd name="connsiteY10" fmla="*/ 908124 h 1676474"/>
                      <a:gd name="connsiteX11" fmla="*/ 63500 w 1587500"/>
                      <a:gd name="connsiteY11" fmla="*/ 469974 h 1676474"/>
                      <a:gd name="connsiteX12" fmla="*/ 139700 w 1587500"/>
                      <a:gd name="connsiteY12" fmla="*/ 63574 h 1676474"/>
                      <a:gd name="connsiteX0" fmla="*/ 139700 w 1587500"/>
                      <a:gd name="connsiteY0" fmla="*/ 64761 h 1677661"/>
                      <a:gd name="connsiteX1" fmla="*/ 393700 w 1587500"/>
                      <a:gd name="connsiteY1" fmla="*/ 1261 h 1677661"/>
                      <a:gd name="connsiteX2" fmla="*/ 742950 w 1587500"/>
                      <a:gd name="connsiteY2" fmla="*/ 26661 h 1677661"/>
                      <a:gd name="connsiteX3" fmla="*/ 1073150 w 1587500"/>
                      <a:gd name="connsiteY3" fmla="*/ 77461 h 1677661"/>
                      <a:gd name="connsiteX4" fmla="*/ 1346200 w 1587500"/>
                      <a:gd name="connsiteY4" fmla="*/ 166361 h 1677661"/>
                      <a:gd name="connsiteX5" fmla="*/ 1581150 w 1587500"/>
                      <a:gd name="connsiteY5" fmla="*/ 369561 h 1677661"/>
                      <a:gd name="connsiteX6" fmla="*/ 1587500 w 1587500"/>
                      <a:gd name="connsiteY6" fmla="*/ 795011 h 1677661"/>
                      <a:gd name="connsiteX7" fmla="*/ 1397000 w 1587500"/>
                      <a:gd name="connsiteY7" fmla="*/ 1169661 h 1677661"/>
                      <a:gd name="connsiteX8" fmla="*/ 1143000 w 1587500"/>
                      <a:gd name="connsiteY8" fmla="*/ 1499861 h 1677661"/>
                      <a:gd name="connsiteX9" fmla="*/ 457200 w 1587500"/>
                      <a:gd name="connsiteY9" fmla="*/ 1677661 h 1677661"/>
                      <a:gd name="connsiteX10" fmla="*/ 95250 w 1587500"/>
                      <a:gd name="connsiteY10" fmla="*/ 1379211 h 1677661"/>
                      <a:gd name="connsiteX11" fmla="*/ 0 w 1587500"/>
                      <a:gd name="connsiteY11" fmla="*/ 909311 h 1677661"/>
                      <a:gd name="connsiteX12" fmla="*/ 63500 w 1587500"/>
                      <a:gd name="connsiteY12" fmla="*/ 471161 h 1677661"/>
                      <a:gd name="connsiteX13" fmla="*/ 139700 w 1587500"/>
                      <a:gd name="connsiteY13" fmla="*/ 64761 h 1677661"/>
                      <a:gd name="connsiteX0" fmla="*/ 139700 w 1587500"/>
                      <a:gd name="connsiteY0" fmla="*/ 76575 h 1689475"/>
                      <a:gd name="connsiteX1" fmla="*/ 393700 w 1587500"/>
                      <a:gd name="connsiteY1" fmla="*/ 13075 h 1689475"/>
                      <a:gd name="connsiteX2" fmla="*/ 742950 w 1587500"/>
                      <a:gd name="connsiteY2" fmla="*/ 38475 h 1689475"/>
                      <a:gd name="connsiteX3" fmla="*/ 1073150 w 1587500"/>
                      <a:gd name="connsiteY3" fmla="*/ 89275 h 1689475"/>
                      <a:gd name="connsiteX4" fmla="*/ 1346200 w 1587500"/>
                      <a:gd name="connsiteY4" fmla="*/ 178175 h 1689475"/>
                      <a:gd name="connsiteX5" fmla="*/ 1581150 w 1587500"/>
                      <a:gd name="connsiteY5" fmla="*/ 381375 h 1689475"/>
                      <a:gd name="connsiteX6" fmla="*/ 1587500 w 1587500"/>
                      <a:gd name="connsiteY6" fmla="*/ 806825 h 1689475"/>
                      <a:gd name="connsiteX7" fmla="*/ 1397000 w 1587500"/>
                      <a:gd name="connsiteY7" fmla="*/ 1181475 h 1689475"/>
                      <a:gd name="connsiteX8" fmla="*/ 1143000 w 1587500"/>
                      <a:gd name="connsiteY8" fmla="*/ 1511675 h 1689475"/>
                      <a:gd name="connsiteX9" fmla="*/ 457200 w 1587500"/>
                      <a:gd name="connsiteY9" fmla="*/ 1689475 h 1689475"/>
                      <a:gd name="connsiteX10" fmla="*/ 95250 w 1587500"/>
                      <a:gd name="connsiteY10" fmla="*/ 1391025 h 1689475"/>
                      <a:gd name="connsiteX11" fmla="*/ 0 w 1587500"/>
                      <a:gd name="connsiteY11" fmla="*/ 921125 h 1689475"/>
                      <a:gd name="connsiteX12" fmla="*/ 63500 w 1587500"/>
                      <a:gd name="connsiteY12" fmla="*/ 482975 h 1689475"/>
                      <a:gd name="connsiteX13" fmla="*/ 139700 w 1587500"/>
                      <a:gd name="connsiteY13" fmla="*/ 76575 h 1689475"/>
                      <a:gd name="connsiteX0" fmla="*/ 139700 w 1587500"/>
                      <a:gd name="connsiteY0" fmla="*/ 108204 h 1721104"/>
                      <a:gd name="connsiteX1" fmla="*/ 393700 w 1587500"/>
                      <a:gd name="connsiteY1" fmla="*/ 44704 h 1721104"/>
                      <a:gd name="connsiteX2" fmla="*/ 742950 w 1587500"/>
                      <a:gd name="connsiteY2" fmla="*/ 70104 h 1721104"/>
                      <a:gd name="connsiteX3" fmla="*/ 1073150 w 1587500"/>
                      <a:gd name="connsiteY3" fmla="*/ 120904 h 1721104"/>
                      <a:gd name="connsiteX4" fmla="*/ 1346200 w 1587500"/>
                      <a:gd name="connsiteY4" fmla="*/ 209804 h 1721104"/>
                      <a:gd name="connsiteX5" fmla="*/ 1581150 w 1587500"/>
                      <a:gd name="connsiteY5" fmla="*/ 413004 h 1721104"/>
                      <a:gd name="connsiteX6" fmla="*/ 1587500 w 1587500"/>
                      <a:gd name="connsiteY6" fmla="*/ 838454 h 1721104"/>
                      <a:gd name="connsiteX7" fmla="*/ 1397000 w 1587500"/>
                      <a:gd name="connsiteY7" fmla="*/ 1213104 h 1721104"/>
                      <a:gd name="connsiteX8" fmla="*/ 1143000 w 1587500"/>
                      <a:gd name="connsiteY8" fmla="*/ 1543304 h 1721104"/>
                      <a:gd name="connsiteX9" fmla="*/ 457200 w 1587500"/>
                      <a:gd name="connsiteY9" fmla="*/ 1721104 h 1721104"/>
                      <a:gd name="connsiteX10" fmla="*/ 95250 w 1587500"/>
                      <a:gd name="connsiteY10" fmla="*/ 1422654 h 1721104"/>
                      <a:gd name="connsiteX11" fmla="*/ 0 w 1587500"/>
                      <a:gd name="connsiteY11" fmla="*/ 952754 h 1721104"/>
                      <a:gd name="connsiteX12" fmla="*/ 63500 w 1587500"/>
                      <a:gd name="connsiteY12" fmla="*/ 514604 h 1721104"/>
                      <a:gd name="connsiteX13" fmla="*/ 139700 w 1587500"/>
                      <a:gd name="connsiteY13" fmla="*/ 108204 h 1721104"/>
                      <a:gd name="connsiteX0" fmla="*/ 139700 w 1587500"/>
                      <a:gd name="connsiteY0" fmla="*/ 108204 h 1721104"/>
                      <a:gd name="connsiteX1" fmla="*/ 393700 w 1587500"/>
                      <a:gd name="connsiteY1" fmla="*/ 44704 h 1721104"/>
                      <a:gd name="connsiteX2" fmla="*/ 742950 w 1587500"/>
                      <a:gd name="connsiteY2" fmla="*/ 70104 h 1721104"/>
                      <a:gd name="connsiteX3" fmla="*/ 1073150 w 1587500"/>
                      <a:gd name="connsiteY3" fmla="*/ 120904 h 1721104"/>
                      <a:gd name="connsiteX4" fmla="*/ 1346200 w 1587500"/>
                      <a:gd name="connsiteY4" fmla="*/ 209804 h 1721104"/>
                      <a:gd name="connsiteX5" fmla="*/ 1581150 w 1587500"/>
                      <a:gd name="connsiteY5" fmla="*/ 413004 h 1721104"/>
                      <a:gd name="connsiteX6" fmla="*/ 1587500 w 1587500"/>
                      <a:gd name="connsiteY6" fmla="*/ 838454 h 1721104"/>
                      <a:gd name="connsiteX7" fmla="*/ 1397000 w 1587500"/>
                      <a:gd name="connsiteY7" fmla="*/ 1213104 h 1721104"/>
                      <a:gd name="connsiteX8" fmla="*/ 1143000 w 1587500"/>
                      <a:gd name="connsiteY8" fmla="*/ 1543304 h 1721104"/>
                      <a:gd name="connsiteX9" fmla="*/ 457200 w 1587500"/>
                      <a:gd name="connsiteY9" fmla="*/ 1721104 h 1721104"/>
                      <a:gd name="connsiteX10" fmla="*/ 95250 w 1587500"/>
                      <a:gd name="connsiteY10" fmla="*/ 1422654 h 1721104"/>
                      <a:gd name="connsiteX11" fmla="*/ 0 w 1587500"/>
                      <a:gd name="connsiteY11" fmla="*/ 952754 h 1721104"/>
                      <a:gd name="connsiteX12" fmla="*/ 63500 w 1587500"/>
                      <a:gd name="connsiteY12" fmla="*/ 514604 h 1721104"/>
                      <a:gd name="connsiteX13" fmla="*/ 139700 w 1587500"/>
                      <a:gd name="connsiteY13" fmla="*/ 108204 h 1721104"/>
                      <a:gd name="connsiteX0" fmla="*/ 139700 w 1587500"/>
                      <a:gd name="connsiteY0" fmla="*/ 108204 h 1721104"/>
                      <a:gd name="connsiteX1" fmla="*/ 393700 w 1587500"/>
                      <a:gd name="connsiteY1" fmla="*/ 44704 h 1721104"/>
                      <a:gd name="connsiteX2" fmla="*/ 742950 w 1587500"/>
                      <a:gd name="connsiteY2" fmla="*/ 70104 h 1721104"/>
                      <a:gd name="connsiteX3" fmla="*/ 1073150 w 1587500"/>
                      <a:gd name="connsiteY3" fmla="*/ 120904 h 1721104"/>
                      <a:gd name="connsiteX4" fmla="*/ 1346200 w 1587500"/>
                      <a:gd name="connsiteY4" fmla="*/ 209804 h 1721104"/>
                      <a:gd name="connsiteX5" fmla="*/ 1581150 w 1587500"/>
                      <a:gd name="connsiteY5" fmla="*/ 413004 h 1721104"/>
                      <a:gd name="connsiteX6" fmla="*/ 1587500 w 1587500"/>
                      <a:gd name="connsiteY6" fmla="*/ 838454 h 1721104"/>
                      <a:gd name="connsiteX7" fmla="*/ 1397000 w 1587500"/>
                      <a:gd name="connsiteY7" fmla="*/ 1213104 h 1721104"/>
                      <a:gd name="connsiteX8" fmla="*/ 1143000 w 1587500"/>
                      <a:gd name="connsiteY8" fmla="*/ 1543304 h 1721104"/>
                      <a:gd name="connsiteX9" fmla="*/ 457200 w 1587500"/>
                      <a:gd name="connsiteY9" fmla="*/ 1721104 h 1721104"/>
                      <a:gd name="connsiteX10" fmla="*/ 95250 w 1587500"/>
                      <a:gd name="connsiteY10" fmla="*/ 1422654 h 1721104"/>
                      <a:gd name="connsiteX11" fmla="*/ 0 w 1587500"/>
                      <a:gd name="connsiteY11" fmla="*/ 952754 h 1721104"/>
                      <a:gd name="connsiteX12" fmla="*/ 63500 w 1587500"/>
                      <a:gd name="connsiteY12" fmla="*/ 514604 h 1721104"/>
                      <a:gd name="connsiteX13" fmla="*/ 139700 w 1587500"/>
                      <a:gd name="connsiteY13" fmla="*/ 108204 h 1721104"/>
                      <a:gd name="connsiteX0" fmla="*/ 139700 w 1587500"/>
                      <a:gd name="connsiteY0" fmla="*/ 108204 h 1721104"/>
                      <a:gd name="connsiteX1" fmla="*/ 393700 w 1587500"/>
                      <a:gd name="connsiteY1" fmla="*/ 44704 h 1721104"/>
                      <a:gd name="connsiteX2" fmla="*/ 742950 w 1587500"/>
                      <a:gd name="connsiteY2" fmla="*/ 70104 h 1721104"/>
                      <a:gd name="connsiteX3" fmla="*/ 1073150 w 1587500"/>
                      <a:gd name="connsiteY3" fmla="*/ 120904 h 1721104"/>
                      <a:gd name="connsiteX4" fmla="*/ 1346200 w 1587500"/>
                      <a:gd name="connsiteY4" fmla="*/ 209804 h 1721104"/>
                      <a:gd name="connsiteX5" fmla="*/ 1581150 w 1587500"/>
                      <a:gd name="connsiteY5" fmla="*/ 413004 h 1721104"/>
                      <a:gd name="connsiteX6" fmla="*/ 1587500 w 1587500"/>
                      <a:gd name="connsiteY6" fmla="*/ 838454 h 1721104"/>
                      <a:gd name="connsiteX7" fmla="*/ 1397000 w 1587500"/>
                      <a:gd name="connsiteY7" fmla="*/ 1213104 h 1721104"/>
                      <a:gd name="connsiteX8" fmla="*/ 1143000 w 1587500"/>
                      <a:gd name="connsiteY8" fmla="*/ 1543304 h 1721104"/>
                      <a:gd name="connsiteX9" fmla="*/ 457200 w 1587500"/>
                      <a:gd name="connsiteY9" fmla="*/ 1721104 h 1721104"/>
                      <a:gd name="connsiteX10" fmla="*/ 95250 w 1587500"/>
                      <a:gd name="connsiteY10" fmla="*/ 1422654 h 1721104"/>
                      <a:gd name="connsiteX11" fmla="*/ 0 w 1587500"/>
                      <a:gd name="connsiteY11" fmla="*/ 952754 h 1721104"/>
                      <a:gd name="connsiteX12" fmla="*/ 63500 w 1587500"/>
                      <a:gd name="connsiteY12" fmla="*/ 514604 h 1721104"/>
                      <a:gd name="connsiteX13" fmla="*/ 139700 w 1587500"/>
                      <a:gd name="connsiteY13" fmla="*/ 108204 h 1721104"/>
                      <a:gd name="connsiteX0" fmla="*/ 139700 w 1587500"/>
                      <a:gd name="connsiteY0" fmla="*/ 108204 h 1721104"/>
                      <a:gd name="connsiteX1" fmla="*/ 393700 w 1587500"/>
                      <a:gd name="connsiteY1" fmla="*/ 44704 h 1721104"/>
                      <a:gd name="connsiteX2" fmla="*/ 742950 w 1587500"/>
                      <a:gd name="connsiteY2" fmla="*/ 70104 h 1721104"/>
                      <a:gd name="connsiteX3" fmla="*/ 1073150 w 1587500"/>
                      <a:gd name="connsiteY3" fmla="*/ 120904 h 1721104"/>
                      <a:gd name="connsiteX4" fmla="*/ 1346200 w 1587500"/>
                      <a:gd name="connsiteY4" fmla="*/ 209804 h 1721104"/>
                      <a:gd name="connsiteX5" fmla="*/ 1581150 w 1587500"/>
                      <a:gd name="connsiteY5" fmla="*/ 413004 h 1721104"/>
                      <a:gd name="connsiteX6" fmla="*/ 1587500 w 1587500"/>
                      <a:gd name="connsiteY6" fmla="*/ 838454 h 1721104"/>
                      <a:gd name="connsiteX7" fmla="*/ 1397000 w 1587500"/>
                      <a:gd name="connsiteY7" fmla="*/ 1213104 h 1721104"/>
                      <a:gd name="connsiteX8" fmla="*/ 1143000 w 1587500"/>
                      <a:gd name="connsiteY8" fmla="*/ 1543304 h 1721104"/>
                      <a:gd name="connsiteX9" fmla="*/ 457200 w 1587500"/>
                      <a:gd name="connsiteY9" fmla="*/ 1721104 h 1721104"/>
                      <a:gd name="connsiteX10" fmla="*/ 95250 w 1587500"/>
                      <a:gd name="connsiteY10" fmla="*/ 1422654 h 1721104"/>
                      <a:gd name="connsiteX11" fmla="*/ 0 w 1587500"/>
                      <a:gd name="connsiteY11" fmla="*/ 952754 h 1721104"/>
                      <a:gd name="connsiteX12" fmla="*/ 63500 w 1587500"/>
                      <a:gd name="connsiteY12" fmla="*/ 514604 h 1721104"/>
                      <a:gd name="connsiteX13" fmla="*/ 139700 w 1587500"/>
                      <a:gd name="connsiteY13" fmla="*/ 108204 h 1721104"/>
                      <a:gd name="connsiteX0" fmla="*/ 139700 w 1593852"/>
                      <a:gd name="connsiteY0" fmla="*/ 108204 h 1721104"/>
                      <a:gd name="connsiteX1" fmla="*/ 393700 w 1593852"/>
                      <a:gd name="connsiteY1" fmla="*/ 44704 h 1721104"/>
                      <a:gd name="connsiteX2" fmla="*/ 742950 w 1593852"/>
                      <a:gd name="connsiteY2" fmla="*/ 70104 h 1721104"/>
                      <a:gd name="connsiteX3" fmla="*/ 1073150 w 1593852"/>
                      <a:gd name="connsiteY3" fmla="*/ 120904 h 1721104"/>
                      <a:gd name="connsiteX4" fmla="*/ 1346200 w 1593852"/>
                      <a:gd name="connsiteY4" fmla="*/ 209804 h 1721104"/>
                      <a:gd name="connsiteX5" fmla="*/ 1581150 w 1593852"/>
                      <a:gd name="connsiteY5" fmla="*/ 413004 h 1721104"/>
                      <a:gd name="connsiteX6" fmla="*/ 1587500 w 1593852"/>
                      <a:gd name="connsiteY6" fmla="*/ 838454 h 1721104"/>
                      <a:gd name="connsiteX7" fmla="*/ 1397000 w 1593852"/>
                      <a:gd name="connsiteY7" fmla="*/ 1213104 h 1721104"/>
                      <a:gd name="connsiteX8" fmla="*/ 1143000 w 1593852"/>
                      <a:gd name="connsiteY8" fmla="*/ 1543304 h 1721104"/>
                      <a:gd name="connsiteX9" fmla="*/ 457200 w 1593852"/>
                      <a:gd name="connsiteY9" fmla="*/ 1721104 h 1721104"/>
                      <a:gd name="connsiteX10" fmla="*/ 95250 w 1593852"/>
                      <a:gd name="connsiteY10" fmla="*/ 1422654 h 1721104"/>
                      <a:gd name="connsiteX11" fmla="*/ 0 w 1593852"/>
                      <a:gd name="connsiteY11" fmla="*/ 952754 h 1721104"/>
                      <a:gd name="connsiteX12" fmla="*/ 63500 w 1593852"/>
                      <a:gd name="connsiteY12" fmla="*/ 514604 h 1721104"/>
                      <a:gd name="connsiteX13" fmla="*/ 139700 w 1593852"/>
                      <a:gd name="connsiteY13" fmla="*/ 108204 h 1721104"/>
                      <a:gd name="connsiteX0" fmla="*/ 139700 w 1587500"/>
                      <a:gd name="connsiteY0" fmla="*/ 108204 h 1721104"/>
                      <a:gd name="connsiteX1" fmla="*/ 393700 w 1587500"/>
                      <a:gd name="connsiteY1" fmla="*/ 44704 h 1721104"/>
                      <a:gd name="connsiteX2" fmla="*/ 742950 w 1587500"/>
                      <a:gd name="connsiteY2" fmla="*/ 70104 h 1721104"/>
                      <a:gd name="connsiteX3" fmla="*/ 1073150 w 1587500"/>
                      <a:gd name="connsiteY3" fmla="*/ 120904 h 1721104"/>
                      <a:gd name="connsiteX4" fmla="*/ 1346200 w 1587500"/>
                      <a:gd name="connsiteY4" fmla="*/ 209804 h 1721104"/>
                      <a:gd name="connsiteX5" fmla="*/ 1581150 w 1587500"/>
                      <a:gd name="connsiteY5" fmla="*/ 413004 h 1721104"/>
                      <a:gd name="connsiteX6" fmla="*/ 1587500 w 1587500"/>
                      <a:gd name="connsiteY6" fmla="*/ 838454 h 1721104"/>
                      <a:gd name="connsiteX7" fmla="*/ 1397000 w 1587500"/>
                      <a:gd name="connsiteY7" fmla="*/ 1213104 h 1721104"/>
                      <a:gd name="connsiteX8" fmla="*/ 1143000 w 1587500"/>
                      <a:gd name="connsiteY8" fmla="*/ 1543304 h 1721104"/>
                      <a:gd name="connsiteX9" fmla="*/ 457200 w 1587500"/>
                      <a:gd name="connsiteY9" fmla="*/ 1721104 h 1721104"/>
                      <a:gd name="connsiteX10" fmla="*/ 95250 w 1587500"/>
                      <a:gd name="connsiteY10" fmla="*/ 1422654 h 1721104"/>
                      <a:gd name="connsiteX11" fmla="*/ 0 w 1587500"/>
                      <a:gd name="connsiteY11" fmla="*/ 952754 h 1721104"/>
                      <a:gd name="connsiteX12" fmla="*/ 63500 w 1587500"/>
                      <a:gd name="connsiteY12" fmla="*/ 514604 h 1721104"/>
                      <a:gd name="connsiteX13" fmla="*/ 139700 w 1587500"/>
                      <a:gd name="connsiteY13" fmla="*/ 108204 h 1721104"/>
                      <a:gd name="connsiteX0" fmla="*/ 139700 w 1673594"/>
                      <a:gd name="connsiteY0" fmla="*/ 108204 h 1721104"/>
                      <a:gd name="connsiteX1" fmla="*/ 393700 w 1673594"/>
                      <a:gd name="connsiteY1" fmla="*/ 44704 h 1721104"/>
                      <a:gd name="connsiteX2" fmla="*/ 742950 w 1673594"/>
                      <a:gd name="connsiteY2" fmla="*/ 70104 h 1721104"/>
                      <a:gd name="connsiteX3" fmla="*/ 1073150 w 1673594"/>
                      <a:gd name="connsiteY3" fmla="*/ 120904 h 1721104"/>
                      <a:gd name="connsiteX4" fmla="*/ 1346200 w 1673594"/>
                      <a:gd name="connsiteY4" fmla="*/ 209804 h 1721104"/>
                      <a:gd name="connsiteX5" fmla="*/ 1581150 w 1673594"/>
                      <a:gd name="connsiteY5" fmla="*/ 413004 h 1721104"/>
                      <a:gd name="connsiteX6" fmla="*/ 1587500 w 1673594"/>
                      <a:gd name="connsiteY6" fmla="*/ 838454 h 1721104"/>
                      <a:gd name="connsiteX7" fmla="*/ 1397000 w 1673594"/>
                      <a:gd name="connsiteY7" fmla="*/ 1213104 h 1721104"/>
                      <a:gd name="connsiteX8" fmla="*/ 1143000 w 1673594"/>
                      <a:gd name="connsiteY8" fmla="*/ 1543304 h 1721104"/>
                      <a:gd name="connsiteX9" fmla="*/ 457200 w 1673594"/>
                      <a:gd name="connsiteY9" fmla="*/ 1721104 h 1721104"/>
                      <a:gd name="connsiteX10" fmla="*/ 95250 w 1673594"/>
                      <a:gd name="connsiteY10" fmla="*/ 1422654 h 1721104"/>
                      <a:gd name="connsiteX11" fmla="*/ 0 w 1673594"/>
                      <a:gd name="connsiteY11" fmla="*/ 952754 h 1721104"/>
                      <a:gd name="connsiteX12" fmla="*/ 63500 w 1673594"/>
                      <a:gd name="connsiteY12" fmla="*/ 514604 h 1721104"/>
                      <a:gd name="connsiteX13" fmla="*/ 139700 w 1673594"/>
                      <a:gd name="connsiteY13" fmla="*/ 108204 h 1721104"/>
                      <a:gd name="connsiteX0" fmla="*/ 139700 w 1699186"/>
                      <a:gd name="connsiteY0" fmla="*/ 108204 h 1721104"/>
                      <a:gd name="connsiteX1" fmla="*/ 393700 w 1699186"/>
                      <a:gd name="connsiteY1" fmla="*/ 44704 h 1721104"/>
                      <a:gd name="connsiteX2" fmla="*/ 742950 w 1699186"/>
                      <a:gd name="connsiteY2" fmla="*/ 70104 h 1721104"/>
                      <a:gd name="connsiteX3" fmla="*/ 1073150 w 1699186"/>
                      <a:gd name="connsiteY3" fmla="*/ 120904 h 1721104"/>
                      <a:gd name="connsiteX4" fmla="*/ 1346200 w 1699186"/>
                      <a:gd name="connsiteY4" fmla="*/ 209804 h 1721104"/>
                      <a:gd name="connsiteX5" fmla="*/ 1581150 w 1699186"/>
                      <a:gd name="connsiteY5" fmla="*/ 413004 h 1721104"/>
                      <a:gd name="connsiteX6" fmla="*/ 1587500 w 1699186"/>
                      <a:gd name="connsiteY6" fmla="*/ 838454 h 1721104"/>
                      <a:gd name="connsiteX7" fmla="*/ 1397000 w 1699186"/>
                      <a:gd name="connsiteY7" fmla="*/ 1213104 h 1721104"/>
                      <a:gd name="connsiteX8" fmla="*/ 1143000 w 1699186"/>
                      <a:gd name="connsiteY8" fmla="*/ 1543304 h 1721104"/>
                      <a:gd name="connsiteX9" fmla="*/ 457200 w 1699186"/>
                      <a:gd name="connsiteY9" fmla="*/ 1721104 h 1721104"/>
                      <a:gd name="connsiteX10" fmla="*/ 95250 w 1699186"/>
                      <a:gd name="connsiteY10" fmla="*/ 1422654 h 1721104"/>
                      <a:gd name="connsiteX11" fmla="*/ 0 w 1699186"/>
                      <a:gd name="connsiteY11" fmla="*/ 952754 h 1721104"/>
                      <a:gd name="connsiteX12" fmla="*/ 63500 w 1699186"/>
                      <a:gd name="connsiteY12" fmla="*/ 514604 h 1721104"/>
                      <a:gd name="connsiteX13" fmla="*/ 139700 w 1699186"/>
                      <a:gd name="connsiteY13" fmla="*/ 108204 h 1721104"/>
                      <a:gd name="connsiteX0" fmla="*/ 139700 w 1674988"/>
                      <a:gd name="connsiteY0" fmla="*/ 108204 h 1721104"/>
                      <a:gd name="connsiteX1" fmla="*/ 393700 w 1674988"/>
                      <a:gd name="connsiteY1" fmla="*/ 44704 h 1721104"/>
                      <a:gd name="connsiteX2" fmla="*/ 742950 w 1674988"/>
                      <a:gd name="connsiteY2" fmla="*/ 70104 h 1721104"/>
                      <a:gd name="connsiteX3" fmla="*/ 1073150 w 1674988"/>
                      <a:gd name="connsiteY3" fmla="*/ 120904 h 1721104"/>
                      <a:gd name="connsiteX4" fmla="*/ 1346200 w 1674988"/>
                      <a:gd name="connsiteY4" fmla="*/ 209804 h 1721104"/>
                      <a:gd name="connsiteX5" fmla="*/ 1581150 w 1674988"/>
                      <a:gd name="connsiteY5" fmla="*/ 413004 h 1721104"/>
                      <a:gd name="connsiteX6" fmla="*/ 1511300 w 1674988"/>
                      <a:gd name="connsiteY6" fmla="*/ 743204 h 1721104"/>
                      <a:gd name="connsiteX7" fmla="*/ 1397000 w 1674988"/>
                      <a:gd name="connsiteY7" fmla="*/ 1213104 h 1721104"/>
                      <a:gd name="connsiteX8" fmla="*/ 1143000 w 1674988"/>
                      <a:gd name="connsiteY8" fmla="*/ 1543304 h 1721104"/>
                      <a:gd name="connsiteX9" fmla="*/ 457200 w 1674988"/>
                      <a:gd name="connsiteY9" fmla="*/ 1721104 h 1721104"/>
                      <a:gd name="connsiteX10" fmla="*/ 95250 w 1674988"/>
                      <a:gd name="connsiteY10" fmla="*/ 1422654 h 1721104"/>
                      <a:gd name="connsiteX11" fmla="*/ 0 w 1674988"/>
                      <a:gd name="connsiteY11" fmla="*/ 952754 h 1721104"/>
                      <a:gd name="connsiteX12" fmla="*/ 63500 w 1674988"/>
                      <a:gd name="connsiteY12" fmla="*/ 514604 h 1721104"/>
                      <a:gd name="connsiteX13" fmla="*/ 139700 w 1674988"/>
                      <a:gd name="connsiteY13" fmla="*/ 108204 h 1721104"/>
                      <a:gd name="connsiteX0" fmla="*/ 139700 w 1677870"/>
                      <a:gd name="connsiteY0" fmla="*/ 108204 h 1721104"/>
                      <a:gd name="connsiteX1" fmla="*/ 393700 w 1677870"/>
                      <a:gd name="connsiteY1" fmla="*/ 44704 h 1721104"/>
                      <a:gd name="connsiteX2" fmla="*/ 742950 w 1677870"/>
                      <a:gd name="connsiteY2" fmla="*/ 70104 h 1721104"/>
                      <a:gd name="connsiteX3" fmla="*/ 1073150 w 1677870"/>
                      <a:gd name="connsiteY3" fmla="*/ 120904 h 1721104"/>
                      <a:gd name="connsiteX4" fmla="*/ 1346200 w 1677870"/>
                      <a:gd name="connsiteY4" fmla="*/ 209804 h 1721104"/>
                      <a:gd name="connsiteX5" fmla="*/ 1581150 w 1677870"/>
                      <a:gd name="connsiteY5" fmla="*/ 413004 h 1721104"/>
                      <a:gd name="connsiteX6" fmla="*/ 1511300 w 1677870"/>
                      <a:gd name="connsiteY6" fmla="*/ 743204 h 1721104"/>
                      <a:gd name="connsiteX7" fmla="*/ 1397000 w 1677870"/>
                      <a:gd name="connsiteY7" fmla="*/ 1213104 h 1721104"/>
                      <a:gd name="connsiteX8" fmla="*/ 1143000 w 1677870"/>
                      <a:gd name="connsiteY8" fmla="*/ 1543304 h 1721104"/>
                      <a:gd name="connsiteX9" fmla="*/ 457200 w 1677870"/>
                      <a:gd name="connsiteY9" fmla="*/ 1721104 h 1721104"/>
                      <a:gd name="connsiteX10" fmla="*/ 95250 w 1677870"/>
                      <a:gd name="connsiteY10" fmla="*/ 1422654 h 1721104"/>
                      <a:gd name="connsiteX11" fmla="*/ 0 w 1677870"/>
                      <a:gd name="connsiteY11" fmla="*/ 952754 h 1721104"/>
                      <a:gd name="connsiteX12" fmla="*/ 63500 w 1677870"/>
                      <a:gd name="connsiteY12" fmla="*/ 514604 h 1721104"/>
                      <a:gd name="connsiteX13" fmla="*/ 139700 w 1677870"/>
                      <a:gd name="connsiteY13" fmla="*/ 108204 h 1721104"/>
                      <a:gd name="connsiteX0" fmla="*/ 139700 w 1664254"/>
                      <a:gd name="connsiteY0" fmla="*/ 108204 h 1721104"/>
                      <a:gd name="connsiteX1" fmla="*/ 393700 w 1664254"/>
                      <a:gd name="connsiteY1" fmla="*/ 44704 h 1721104"/>
                      <a:gd name="connsiteX2" fmla="*/ 742950 w 1664254"/>
                      <a:gd name="connsiteY2" fmla="*/ 70104 h 1721104"/>
                      <a:gd name="connsiteX3" fmla="*/ 1073150 w 1664254"/>
                      <a:gd name="connsiteY3" fmla="*/ 120904 h 1721104"/>
                      <a:gd name="connsiteX4" fmla="*/ 1346200 w 1664254"/>
                      <a:gd name="connsiteY4" fmla="*/ 209804 h 1721104"/>
                      <a:gd name="connsiteX5" fmla="*/ 1562100 w 1664254"/>
                      <a:gd name="connsiteY5" fmla="*/ 444754 h 1721104"/>
                      <a:gd name="connsiteX6" fmla="*/ 1511300 w 1664254"/>
                      <a:gd name="connsiteY6" fmla="*/ 743204 h 1721104"/>
                      <a:gd name="connsiteX7" fmla="*/ 1397000 w 1664254"/>
                      <a:gd name="connsiteY7" fmla="*/ 1213104 h 1721104"/>
                      <a:gd name="connsiteX8" fmla="*/ 1143000 w 1664254"/>
                      <a:gd name="connsiteY8" fmla="*/ 1543304 h 1721104"/>
                      <a:gd name="connsiteX9" fmla="*/ 457200 w 1664254"/>
                      <a:gd name="connsiteY9" fmla="*/ 1721104 h 1721104"/>
                      <a:gd name="connsiteX10" fmla="*/ 95250 w 1664254"/>
                      <a:gd name="connsiteY10" fmla="*/ 1422654 h 1721104"/>
                      <a:gd name="connsiteX11" fmla="*/ 0 w 1664254"/>
                      <a:gd name="connsiteY11" fmla="*/ 952754 h 1721104"/>
                      <a:gd name="connsiteX12" fmla="*/ 63500 w 1664254"/>
                      <a:gd name="connsiteY12" fmla="*/ 514604 h 1721104"/>
                      <a:gd name="connsiteX13" fmla="*/ 139700 w 1664254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397000 w 1633463"/>
                      <a:gd name="connsiteY7" fmla="*/ 1213104 h 1721104"/>
                      <a:gd name="connsiteX8" fmla="*/ 1143000 w 1633463"/>
                      <a:gd name="connsiteY8" fmla="*/ 15433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397000 w 1633463"/>
                      <a:gd name="connsiteY7" fmla="*/ 1213104 h 1721104"/>
                      <a:gd name="connsiteX8" fmla="*/ 1143000 w 1633463"/>
                      <a:gd name="connsiteY8" fmla="*/ 15433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397000 w 1633463"/>
                      <a:gd name="connsiteY7" fmla="*/ 1213104 h 1721104"/>
                      <a:gd name="connsiteX8" fmla="*/ 1143000 w 1633463"/>
                      <a:gd name="connsiteY8" fmla="*/ 15433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435100 w 1633463"/>
                      <a:gd name="connsiteY7" fmla="*/ 984504 h 1721104"/>
                      <a:gd name="connsiteX8" fmla="*/ 1143000 w 1633463"/>
                      <a:gd name="connsiteY8" fmla="*/ 15433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435100 w 1633463"/>
                      <a:gd name="connsiteY7" fmla="*/ 984504 h 1721104"/>
                      <a:gd name="connsiteX8" fmla="*/ 1143000 w 1633463"/>
                      <a:gd name="connsiteY8" fmla="*/ 15433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435100 w 1633463"/>
                      <a:gd name="connsiteY7" fmla="*/ 984504 h 1721104"/>
                      <a:gd name="connsiteX8" fmla="*/ 1143000 w 1633463"/>
                      <a:gd name="connsiteY8" fmla="*/ 15433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435100 w 1633463"/>
                      <a:gd name="connsiteY7" fmla="*/ 984504 h 1721104"/>
                      <a:gd name="connsiteX8" fmla="*/ 1200150 w 1633463"/>
                      <a:gd name="connsiteY8" fmla="*/ 12385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435100 w 1633463"/>
                      <a:gd name="connsiteY7" fmla="*/ 984504 h 1721104"/>
                      <a:gd name="connsiteX8" fmla="*/ 1200150 w 1633463"/>
                      <a:gd name="connsiteY8" fmla="*/ 12385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721104"/>
                      <a:gd name="connsiteX1" fmla="*/ 393700 w 1633463"/>
                      <a:gd name="connsiteY1" fmla="*/ 44704 h 1721104"/>
                      <a:gd name="connsiteX2" fmla="*/ 742950 w 1633463"/>
                      <a:gd name="connsiteY2" fmla="*/ 70104 h 1721104"/>
                      <a:gd name="connsiteX3" fmla="*/ 1073150 w 1633463"/>
                      <a:gd name="connsiteY3" fmla="*/ 120904 h 1721104"/>
                      <a:gd name="connsiteX4" fmla="*/ 1346200 w 1633463"/>
                      <a:gd name="connsiteY4" fmla="*/ 209804 h 1721104"/>
                      <a:gd name="connsiteX5" fmla="*/ 1562100 w 1633463"/>
                      <a:gd name="connsiteY5" fmla="*/ 444754 h 1721104"/>
                      <a:gd name="connsiteX6" fmla="*/ 1511300 w 1633463"/>
                      <a:gd name="connsiteY6" fmla="*/ 743204 h 1721104"/>
                      <a:gd name="connsiteX7" fmla="*/ 1390650 w 1633463"/>
                      <a:gd name="connsiteY7" fmla="*/ 1035304 h 1721104"/>
                      <a:gd name="connsiteX8" fmla="*/ 1200150 w 1633463"/>
                      <a:gd name="connsiteY8" fmla="*/ 1238504 h 1721104"/>
                      <a:gd name="connsiteX9" fmla="*/ 457200 w 1633463"/>
                      <a:gd name="connsiteY9" fmla="*/ 1721104 h 1721104"/>
                      <a:gd name="connsiteX10" fmla="*/ 95250 w 1633463"/>
                      <a:gd name="connsiteY10" fmla="*/ 1422654 h 1721104"/>
                      <a:gd name="connsiteX11" fmla="*/ 0 w 1633463"/>
                      <a:gd name="connsiteY11" fmla="*/ 952754 h 1721104"/>
                      <a:gd name="connsiteX12" fmla="*/ 63500 w 1633463"/>
                      <a:gd name="connsiteY12" fmla="*/ 514604 h 1721104"/>
                      <a:gd name="connsiteX13" fmla="*/ 139700 w 1633463"/>
                      <a:gd name="connsiteY13" fmla="*/ 108204 h 1721104"/>
                      <a:gd name="connsiteX0" fmla="*/ 139700 w 1633463"/>
                      <a:gd name="connsiteY0" fmla="*/ 108204 h 1422654"/>
                      <a:gd name="connsiteX1" fmla="*/ 393700 w 1633463"/>
                      <a:gd name="connsiteY1" fmla="*/ 44704 h 1422654"/>
                      <a:gd name="connsiteX2" fmla="*/ 742950 w 1633463"/>
                      <a:gd name="connsiteY2" fmla="*/ 70104 h 1422654"/>
                      <a:gd name="connsiteX3" fmla="*/ 1073150 w 1633463"/>
                      <a:gd name="connsiteY3" fmla="*/ 120904 h 1422654"/>
                      <a:gd name="connsiteX4" fmla="*/ 1346200 w 1633463"/>
                      <a:gd name="connsiteY4" fmla="*/ 209804 h 1422654"/>
                      <a:gd name="connsiteX5" fmla="*/ 1562100 w 1633463"/>
                      <a:gd name="connsiteY5" fmla="*/ 444754 h 1422654"/>
                      <a:gd name="connsiteX6" fmla="*/ 1511300 w 1633463"/>
                      <a:gd name="connsiteY6" fmla="*/ 743204 h 1422654"/>
                      <a:gd name="connsiteX7" fmla="*/ 1390650 w 1633463"/>
                      <a:gd name="connsiteY7" fmla="*/ 1035304 h 1422654"/>
                      <a:gd name="connsiteX8" fmla="*/ 1200150 w 1633463"/>
                      <a:gd name="connsiteY8" fmla="*/ 1238504 h 1422654"/>
                      <a:gd name="connsiteX9" fmla="*/ 844550 w 1633463"/>
                      <a:gd name="connsiteY9" fmla="*/ 1238504 h 1422654"/>
                      <a:gd name="connsiteX10" fmla="*/ 95250 w 1633463"/>
                      <a:gd name="connsiteY10" fmla="*/ 1422654 h 1422654"/>
                      <a:gd name="connsiteX11" fmla="*/ 0 w 1633463"/>
                      <a:gd name="connsiteY11" fmla="*/ 952754 h 1422654"/>
                      <a:gd name="connsiteX12" fmla="*/ 63500 w 1633463"/>
                      <a:gd name="connsiteY12" fmla="*/ 514604 h 1422654"/>
                      <a:gd name="connsiteX13" fmla="*/ 139700 w 1633463"/>
                      <a:gd name="connsiteY13" fmla="*/ 108204 h 1422654"/>
                      <a:gd name="connsiteX0" fmla="*/ 139700 w 1633463"/>
                      <a:gd name="connsiteY0" fmla="*/ 108204 h 1422654"/>
                      <a:gd name="connsiteX1" fmla="*/ 393700 w 1633463"/>
                      <a:gd name="connsiteY1" fmla="*/ 44704 h 1422654"/>
                      <a:gd name="connsiteX2" fmla="*/ 742950 w 1633463"/>
                      <a:gd name="connsiteY2" fmla="*/ 70104 h 1422654"/>
                      <a:gd name="connsiteX3" fmla="*/ 1073150 w 1633463"/>
                      <a:gd name="connsiteY3" fmla="*/ 120904 h 1422654"/>
                      <a:gd name="connsiteX4" fmla="*/ 1346200 w 1633463"/>
                      <a:gd name="connsiteY4" fmla="*/ 209804 h 1422654"/>
                      <a:gd name="connsiteX5" fmla="*/ 1562100 w 1633463"/>
                      <a:gd name="connsiteY5" fmla="*/ 444754 h 1422654"/>
                      <a:gd name="connsiteX6" fmla="*/ 1511300 w 1633463"/>
                      <a:gd name="connsiteY6" fmla="*/ 743204 h 1422654"/>
                      <a:gd name="connsiteX7" fmla="*/ 1390650 w 1633463"/>
                      <a:gd name="connsiteY7" fmla="*/ 1035304 h 1422654"/>
                      <a:gd name="connsiteX8" fmla="*/ 1200150 w 1633463"/>
                      <a:gd name="connsiteY8" fmla="*/ 1238504 h 1422654"/>
                      <a:gd name="connsiteX9" fmla="*/ 844550 w 1633463"/>
                      <a:gd name="connsiteY9" fmla="*/ 1238504 h 1422654"/>
                      <a:gd name="connsiteX10" fmla="*/ 95250 w 1633463"/>
                      <a:gd name="connsiteY10" fmla="*/ 1422654 h 1422654"/>
                      <a:gd name="connsiteX11" fmla="*/ 0 w 1633463"/>
                      <a:gd name="connsiteY11" fmla="*/ 952754 h 1422654"/>
                      <a:gd name="connsiteX12" fmla="*/ 63500 w 1633463"/>
                      <a:gd name="connsiteY12" fmla="*/ 514604 h 1422654"/>
                      <a:gd name="connsiteX13" fmla="*/ 139700 w 1633463"/>
                      <a:gd name="connsiteY13" fmla="*/ 108204 h 1422654"/>
                      <a:gd name="connsiteX0" fmla="*/ 139700 w 1633463"/>
                      <a:gd name="connsiteY0" fmla="*/ 108204 h 1422654"/>
                      <a:gd name="connsiteX1" fmla="*/ 393700 w 1633463"/>
                      <a:gd name="connsiteY1" fmla="*/ 44704 h 1422654"/>
                      <a:gd name="connsiteX2" fmla="*/ 742950 w 1633463"/>
                      <a:gd name="connsiteY2" fmla="*/ 70104 h 1422654"/>
                      <a:gd name="connsiteX3" fmla="*/ 1073150 w 1633463"/>
                      <a:gd name="connsiteY3" fmla="*/ 120904 h 1422654"/>
                      <a:gd name="connsiteX4" fmla="*/ 1346200 w 1633463"/>
                      <a:gd name="connsiteY4" fmla="*/ 209804 h 1422654"/>
                      <a:gd name="connsiteX5" fmla="*/ 1562100 w 1633463"/>
                      <a:gd name="connsiteY5" fmla="*/ 444754 h 1422654"/>
                      <a:gd name="connsiteX6" fmla="*/ 1511300 w 1633463"/>
                      <a:gd name="connsiteY6" fmla="*/ 743204 h 1422654"/>
                      <a:gd name="connsiteX7" fmla="*/ 1390650 w 1633463"/>
                      <a:gd name="connsiteY7" fmla="*/ 1035304 h 1422654"/>
                      <a:gd name="connsiteX8" fmla="*/ 1200150 w 1633463"/>
                      <a:gd name="connsiteY8" fmla="*/ 1238504 h 1422654"/>
                      <a:gd name="connsiteX9" fmla="*/ 844550 w 1633463"/>
                      <a:gd name="connsiteY9" fmla="*/ 1238504 h 1422654"/>
                      <a:gd name="connsiteX10" fmla="*/ 95250 w 1633463"/>
                      <a:gd name="connsiteY10" fmla="*/ 1422654 h 1422654"/>
                      <a:gd name="connsiteX11" fmla="*/ 0 w 1633463"/>
                      <a:gd name="connsiteY11" fmla="*/ 952754 h 1422654"/>
                      <a:gd name="connsiteX12" fmla="*/ 63500 w 1633463"/>
                      <a:gd name="connsiteY12" fmla="*/ 514604 h 1422654"/>
                      <a:gd name="connsiteX13" fmla="*/ 139700 w 1633463"/>
                      <a:gd name="connsiteY13" fmla="*/ 108204 h 1422654"/>
                      <a:gd name="connsiteX0" fmla="*/ 139700 w 1633463"/>
                      <a:gd name="connsiteY0" fmla="*/ 108204 h 1422654"/>
                      <a:gd name="connsiteX1" fmla="*/ 393700 w 1633463"/>
                      <a:gd name="connsiteY1" fmla="*/ 44704 h 1422654"/>
                      <a:gd name="connsiteX2" fmla="*/ 742950 w 1633463"/>
                      <a:gd name="connsiteY2" fmla="*/ 70104 h 1422654"/>
                      <a:gd name="connsiteX3" fmla="*/ 1073150 w 1633463"/>
                      <a:gd name="connsiteY3" fmla="*/ 120904 h 1422654"/>
                      <a:gd name="connsiteX4" fmla="*/ 1346200 w 1633463"/>
                      <a:gd name="connsiteY4" fmla="*/ 209804 h 1422654"/>
                      <a:gd name="connsiteX5" fmla="*/ 1562100 w 1633463"/>
                      <a:gd name="connsiteY5" fmla="*/ 444754 h 1422654"/>
                      <a:gd name="connsiteX6" fmla="*/ 1511300 w 1633463"/>
                      <a:gd name="connsiteY6" fmla="*/ 743204 h 1422654"/>
                      <a:gd name="connsiteX7" fmla="*/ 1390650 w 1633463"/>
                      <a:gd name="connsiteY7" fmla="*/ 1035304 h 1422654"/>
                      <a:gd name="connsiteX8" fmla="*/ 1200150 w 1633463"/>
                      <a:gd name="connsiteY8" fmla="*/ 1238504 h 1422654"/>
                      <a:gd name="connsiteX9" fmla="*/ 844550 w 1633463"/>
                      <a:gd name="connsiteY9" fmla="*/ 1238504 h 1422654"/>
                      <a:gd name="connsiteX10" fmla="*/ 95250 w 1633463"/>
                      <a:gd name="connsiteY10" fmla="*/ 1422654 h 1422654"/>
                      <a:gd name="connsiteX11" fmla="*/ 0 w 1633463"/>
                      <a:gd name="connsiteY11" fmla="*/ 952754 h 1422654"/>
                      <a:gd name="connsiteX12" fmla="*/ 63500 w 1633463"/>
                      <a:gd name="connsiteY12" fmla="*/ 514604 h 1422654"/>
                      <a:gd name="connsiteX13" fmla="*/ 139700 w 1633463"/>
                      <a:gd name="connsiteY13" fmla="*/ 108204 h 1422654"/>
                      <a:gd name="connsiteX0" fmla="*/ 139700 w 1633463"/>
                      <a:gd name="connsiteY0" fmla="*/ 108204 h 1422654"/>
                      <a:gd name="connsiteX1" fmla="*/ 393700 w 1633463"/>
                      <a:gd name="connsiteY1" fmla="*/ 44704 h 1422654"/>
                      <a:gd name="connsiteX2" fmla="*/ 742950 w 1633463"/>
                      <a:gd name="connsiteY2" fmla="*/ 70104 h 1422654"/>
                      <a:gd name="connsiteX3" fmla="*/ 1073150 w 1633463"/>
                      <a:gd name="connsiteY3" fmla="*/ 120904 h 1422654"/>
                      <a:gd name="connsiteX4" fmla="*/ 1346200 w 1633463"/>
                      <a:gd name="connsiteY4" fmla="*/ 209804 h 1422654"/>
                      <a:gd name="connsiteX5" fmla="*/ 1562100 w 1633463"/>
                      <a:gd name="connsiteY5" fmla="*/ 444754 h 1422654"/>
                      <a:gd name="connsiteX6" fmla="*/ 1511300 w 1633463"/>
                      <a:gd name="connsiteY6" fmla="*/ 743204 h 1422654"/>
                      <a:gd name="connsiteX7" fmla="*/ 1390650 w 1633463"/>
                      <a:gd name="connsiteY7" fmla="*/ 1035304 h 1422654"/>
                      <a:gd name="connsiteX8" fmla="*/ 1200150 w 1633463"/>
                      <a:gd name="connsiteY8" fmla="*/ 1238504 h 1422654"/>
                      <a:gd name="connsiteX9" fmla="*/ 844550 w 1633463"/>
                      <a:gd name="connsiteY9" fmla="*/ 1238504 h 1422654"/>
                      <a:gd name="connsiteX10" fmla="*/ 95250 w 1633463"/>
                      <a:gd name="connsiteY10" fmla="*/ 1422654 h 1422654"/>
                      <a:gd name="connsiteX11" fmla="*/ 0 w 1633463"/>
                      <a:gd name="connsiteY11" fmla="*/ 952754 h 1422654"/>
                      <a:gd name="connsiteX12" fmla="*/ 63500 w 1633463"/>
                      <a:gd name="connsiteY12" fmla="*/ 514604 h 1422654"/>
                      <a:gd name="connsiteX13" fmla="*/ 139700 w 1633463"/>
                      <a:gd name="connsiteY13" fmla="*/ 108204 h 1422654"/>
                      <a:gd name="connsiteX0" fmla="*/ 139700 w 1633463"/>
                      <a:gd name="connsiteY0" fmla="*/ 108204 h 1422654"/>
                      <a:gd name="connsiteX1" fmla="*/ 393700 w 1633463"/>
                      <a:gd name="connsiteY1" fmla="*/ 44704 h 1422654"/>
                      <a:gd name="connsiteX2" fmla="*/ 742950 w 1633463"/>
                      <a:gd name="connsiteY2" fmla="*/ 70104 h 1422654"/>
                      <a:gd name="connsiteX3" fmla="*/ 1073150 w 1633463"/>
                      <a:gd name="connsiteY3" fmla="*/ 120904 h 1422654"/>
                      <a:gd name="connsiteX4" fmla="*/ 1346200 w 1633463"/>
                      <a:gd name="connsiteY4" fmla="*/ 209804 h 1422654"/>
                      <a:gd name="connsiteX5" fmla="*/ 1562100 w 1633463"/>
                      <a:gd name="connsiteY5" fmla="*/ 444754 h 1422654"/>
                      <a:gd name="connsiteX6" fmla="*/ 1511300 w 1633463"/>
                      <a:gd name="connsiteY6" fmla="*/ 743204 h 1422654"/>
                      <a:gd name="connsiteX7" fmla="*/ 1390650 w 1633463"/>
                      <a:gd name="connsiteY7" fmla="*/ 1035304 h 1422654"/>
                      <a:gd name="connsiteX8" fmla="*/ 1200150 w 1633463"/>
                      <a:gd name="connsiteY8" fmla="*/ 1238504 h 1422654"/>
                      <a:gd name="connsiteX9" fmla="*/ 844550 w 1633463"/>
                      <a:gd name="connsiteY9" fmla="*/ 1238504 h 1422654"/>
                      <a:gd name="connsiteX10" fmla="*/ 95250 w 1633463"/>
                      <a:gd name="connsiteY10" fmla="*/ 1422654 h 1422654"/>
                      <a:gd name="connsiteX11" fmla="*/ 0 w 1633463"/>
                      <a:gd name="connsiteY11" fmla="*/ 952754 h 1422654"/>
                      <a:gd name="connsiteX12" fmla="*/ 63500 w 1633463"/>
                      <a:gd name="connsiteY12" fmla="*/ 514604 h 1422654"/>
                      <a:gd name="connsiteX13" fmla="*/ 139700 w 1633463"/>
                      <a:gd name="connsiteY13" fmla="*/ 108204 h 1422654"/>
                      <a:gd name="connsiteX0" fmla="*/ 139700 w 1633463"/>
                      <a:gd name="connsiteY0" fmla="*/ 108204 h 1379797"/>
                      <a:gd name="connsiteX1" fmla="*/ 393700 w 1633463"/>
                      <a:gd name="connsiteY1" fmla="*/ 44704 h 1379797"/>
                      <a:gd name="connsiteX2" fmla="*/ 742950 w 1633463"/>
                      <a:gd name="connsiteY2" fmla="*/ 70104 h 1379797"/>
                      <a:gd name="connsiteX3" fmla="*/ 1073150 w 1633463"/>
                      <a:gd name="connsiteY3" fmla="*/ 120904 h 1379797"/>
                      <a:gd name="connsiteX4" fmla="*/ 1346200 w 1633463"/>
                      <a:gd name="connsiteY4" fmla="*/ 209804 h 1379797"/>
                      <a:gd name="connsiteX5" fmla="*/ 1562100 w 1633463"/>
                      <a:gd name="connsiteY5" fmla="*/ 444754 h 1379797"/>
                      <a:gd name="connsiteX6" fmla="*/ 1511300 w 1633463"/>
                      <a:gd name="connsiteY6" fmla="*/ 743204 h 1379797"/>
                      <a:gd name="connsiteX7" fmla="*/ 1390650 w 1633463"/>
                      <a:gd name="connsiteY7" fmla="*/ 1035304 h 1379797"/>
                      <a:gd name="connsiteX8" fmla="*/ 1200150 w 1633463"/>
                      <a:gd name="connsiteY8" fmla="*/ 1238504 h 1379797"/>
                      <a:gd name="connsiteX9" fmla="*/ 844550 w 1633463"/>
                      <a:gd name="connsiteY9" fmla="*/ 1238504 h 1379797"/>
                      <a:gd name="connsiteX10" fmla="*/ 539750 w 1633463"/>
                      <a:gd name="connsiteY10" fmla="*/ 1124204 h 1379797"/>
                      <a:gd name="connsiteX11" fmla="*/ 0 w 1633463"/>
                      <a:gd name="connsiteY11" fmla="*/ 952754 h 1379797"/>
                      <a:gd name="connsiteX12" fmla="*/ 63500 w 1633463"/>
                      <a:gd name="connsiteY12" fmla="*/ 514604 h 1379797"/>
                      <a:gd name="connsiteX13" fmla="*/ 139700 w 1633463"/>
                      <a:gd name="connsiteY13" fmla="*/ 108204 h 1379797"/>
                      <a:gd name="connsiteX0" fmla="*/ 139700 w 1633463"/>
                      <a:gd name="connsiteY0" fmla="*/ 108204 h 1379797"/>
                      <a:gd name="connsiteX1" fmla="*/ 393700 w 1633463"/>
                      <a:gd name="connsiteY1" fmla="*/ 44704 h 1379797"/>
                      <a:gd name="connsiteX2" fmla="*/ 742950 w 1633463"/>
                      <a:gd name="connsiteY2" fmla="*/ 70104 h 1379797"/>
                      <a:gd name="connsiteX3" fmla="*/ 1073150 w 1633463"/>
                      <a:gd name="connsiteY3" fmla="*/ 120904 h 1379797"/>
                      <a:gd name="connsiteX4" fmla="*/ 1346200 w 1633463"/>
                      <a:gd name="connsiteY4" fmla="*/ 209804 h 1379797"/>
                      <a:gd name="connsiteX5" fmla="*/ 1562100 w 1633463"/>
                      <a:gd name="connsiteY5" fmla="*/ 444754 h 1379797"/>
                      <a:gd name="connsiteX6" fmla="*/ 1511300 w 1633463"/>
                      <a:gd name="connsiteY6" fmla="*/ 743204 h 1379797"/>
                      <a:gd name="connsiteX7" fmla="*/ 1390650 w 1633463"/>
                      <a:gd name="connsiteY7" fmla="*/ 1035304 h 1379797"/>
                      <a:gd name="connsiteX8" fmla="*/ 1200150 w 1633463"/>
                      <a:gd name="connsiteY8" fmla="*/ 1238504 h 1379797"/>
                      <a:gd name="connsiteX9" fmla="*/ 844550 w 1633463"/>
                      <a:gd name="connsiteY9" fmla="*/ 1238504 h 1379797"/>
                      <a:gd name="connsiteX10" fmla="*/ 539750 w 1633463"/>
                      <a:gd name="connsiteY10" fmla="*/ 1124204 h 1379797"/>
                      <a:gd name="connsiteX11" fmla="*/ 0 w 1633463"/>
                      <a:gd name="connsiteY11" fmla="*/ 952754 h 1379797"/>
                      <a:gd name="connsiteX12" fmla="*/ 63500 w 1633463"/>
                      <a:gd name="connsiteY12" fmla="*/ 514604 h 1379797"/>
                      <a:gd name="connsiteX13" fmla="*/ 139700 w 1633463"/>
                      <a:gd name="connsiteY13" fmla="*/ 108204 h 1379797"/>
                      <a:gd name="connsiteX0" fmla="*/ 139700 w 1633463"/>
                      <a:gd name="connsiteY0" fmla="*/ 108204 h 1379797"/>
                      <a:gd name="connsiteX1" fmla="*/ 393700 w 1633463"/>
                      <a:gd name="connsiteY1" fmla="*/ 44704 h 1379797"/>
                      <a:gd name="connsiteX2" fmla="*/ 742950 w 1633463"/>
                      <a:gd name="connsiteY2" fmla="*/ 70104 h 1379797"/>
                      <a:gd name="connsiteX3" fmla="*/ 1073150 w 1633463"/>
                      <a:gd name="connsiteY3" fmla="*/ 120904 h 1379797"/>
                      <a:gd name="connsiteX4" fmla="*/ 1346200 w 1633463"/>
                      <a:gd name="connsiteY4" fmla="*/ 209804 h 1379797"/>
                      <a:gd name="connsiteX5" fmla="*/ 1562100 w 1633463"/>
                      <a:gd name="connsiteY5" fmla="*/ 444754 h 1379797"/>
                      <a:gd name="connsiteX6" fmla="*/ 1511300 w 1633463"/>
                      <a:gd name="connsiteY6" fmla="*/ 743204 h 1379797"/>
                      <a:gd name="connsiteX7" fmla="*/ 1390650 w 1633463"/>
                      <a:gd name="connsiteY7" fmla="*/ 1035304 h 1379797"/>
                      <a:gd name="connsiteX8" fmla="*/ 1200150 w 1633463"/>
                      <a:gd name="connsiteY8" fmla="*/ 1238504 h 1379797"/>
                      <a:gd name="connsiteX9" fmla="*/ 844550 w 1633463"/>
                      <a:gd name="connsiteY9" fmla="*/ 1238504 h 1379797"/>
                      <a:gd name="connsiteX10" fmla="*/ 539750 w 1633463"/>
                      <a:gd name="connsiteY10" fmla="*/ 1124204 h 1379797"/>
                      <a:gd name="connsiteX11" fmla="*/ 0 w 1633463"/>
                      <a:gd name="connsiteY11" fmla="*/ 952754 h 1379797"/>
                      <a:gd name="connsiteX12" fmla="*/ 63500 w 1633463"/>
                      <a:gd name="connsiteY12" fmla="*/ 514604 h 1379797"/>
                      <a:gd name="connsiteX13" fmla="*/ 139700 w 1633463"/>
                      <a:gd name="connsiteY13" fmla="*/ 108204 h 1379797"/>
                      <a:gd name="connsiteX0" fmla="*/ 139700 w 1633463"/>
                      <a:gd name="connsiteY0" fmla="*/ 108204 h 1379797"/>
                      <a:gd name="connsiteX1" fmla="*/ 393700 w 1633463"/>
                      <a:gd name="connsiteY1" fmla="*/ 44704 h 1379797"/>
                      <a:gd name="connsiteX2" fmla="*/ 742950 w 1633463"/>
                      <a:gd name="connsiteY2" fmla="*/ 70104 h 1379797"/>
                      <a:gd name="connsiteX3" fmla="*/ 1073150 w 1633463"/>
                      <a:gd name="connsiteY3" fmla="*/ 120904 h 1379797"/>
                      <a:gd name="connsiteX4" fmla="*/ 1346200 w 1633463"/>
                      <a:gd name="connsiteY4" fmla="*/ 209804 h 1379797"/>
                      <a:gd name="connsiteX5" fmla="*/ 1562100 w 1633463"/>
                      <a:gd name="connsiteY5" fmla="*/ 444754 h 1379797"/>
                      <a:gd name="connsiteX6" fmla="*/ 1511300 w 1633463"/>
                      <a:gd name="connsiteY6" fmla="*/ 743204 h 1379797"/>
                      <a:gd name="connsiteX7" fmla="*/ 1390650 w 1633463"/>
                      <a:gd name="connsiteY7" fmla="*/ 1035304 h 1379797"/>
                      <a:gd name="connsiteX8" fmla="*/ 1200150 w 1633463"/>
                      <a:gd name="connsiteY8" fmla="*/ 1238504 h 1379797"/>
                      <a:gd name="connsiteX9" fmla="*/ 844550 w 1633463"/>
                      <a:gd name="connsiteY9" fmla="*/ 1238504 h 1379797"/>
                      <a:gd name="connsiteX10" fmla="*/ 539750 w 1633463"/>
                      <a:gd name="connsiteY10" fmla="*/ 1124204 h 1379797"/>
                      <a:gd name="connsiteX11" fmla="*/ 0 w 1633463"/>
                      <a:gd name="connsiteY11" fmla="*/ 952754 h 1379797"/>
                      <a:gd name="connsiteX12" fmla="*/ 63500 w 1633463"/>
                      <a:gd name="connsiteY12" fmla="*/ 514604 h 1379797"/>
                      <a:gd name="connsiteX13" fmla="*/ 139700 w 1633463"/>
                      <a:gd name="connsiteY13" fmla="*/ 108204 h 1379797"/>
                      <a:gd name="connsiteX0" fmla="*/ 139700 w 1633463"/>
                      <a:gd name="connsiteY0" fmla="*/ 108204 h 1379797"/>
                      <a:gd name="connsiteX1" fmla="*/ 393700 w 1633463"/>
                      <a:gd name="connsiteY1" fmla="*/ 44704 h 1379797"/>
                      <a:gd name="connsiteX2" fmla="*/ 742950 w 1633463"/>
                      <a:gd name="connsiteY2" fmla="*/ 70104 h 1379797"/>
                      <a:gd name="connsiteX3" fmla="*/ 1073150 w 1633463"/>
                      <a:gd name="connsiteY3" fmla="*/ 120904 h 1379797"/>
                      <a:gd name="connsiteX4" fmla="*/ 1346200 w 1633463"/>
                      <a:gd name="connsiteY4" fmla="*/ 209804 h 1379797"/>
                      <a:gd name="connsiteX5" fmla="*/ 1562100 w 1633463"/>
                      <a:gd name="connsiteY5" fmla="*/ 444754 h 1379797"/>
                      <a:gd name="connsiteX6" fmla="*/ 1511300 w 1633463"/>
                      <a:gd name="connsiteY6" fmla="*/ 743204 h 1379797"/>
                      <a:gd name="connsiteX7" fmla="*/ 1390650 w 1633463"/>
                      <a:gd name="connsiteY7" fmla="*/ 1035304 h 1379797"/>
                      <a:gd name="connsiteX8" fmla="*/ 1200150 w 1633463"/>
                      <a:gd name="connsiteY8" fmla="*/ 1238504 h 1379797"/>
                      <a:gd name="connsiteX9" fmla="*/ 844550 w 1633463"/>
                      <a:gd name="connsiteY9" fmla="*/ 1238504 h 1379797"/>
                      <a:gd name="connsiteX10" fmla="*/ 539750 w 1633463"/>
                      <a:gd name="connsiteY10" fmla="*/ 1124204 h 1379797"/>
                      <a:gd name="connsiteX11" fmla="*/ 0 w 1633463"/>
                      <a:gd name="connsiteY11" fmla="*/ 952754 h 1379797"/>
                      <a:gd name="connsiteX12" fmla="*/ 63500 w 1633463"/>
                      <a:gd name="connsiteY12" fmla="*/ 514604 h 1379797"/>
                      <a:gd name="connsiteX13" fmla="*/ 139700 w 1633463"/>
                      <a:gd name="connsiteY13" fmla="*/ 108204 h 1379797"/>
                      <a:gd name="connsiteX0" fmla="*/ 139700 w 1633463"/>
                      <a:gd name="connsiteY0" fmla="*/ 108204 h 1379797"/>
                      <a:gd name="connsiteX1" fmla="*/ 393700 w 1633463"/>
                      <a:gd name="connsiteY1" fmla="*/ 44704 h 1379797"/>
                      <a:gd name="connsiteX2" fmla="*/ 742950 w 1633463"/>
                      <a:gd name="connsiteY2" fmla="*/ 70104 h 1379797"/>
                      <a:gd name="connsiteX3" fmla="*/ 1073150 w 1633463"/>
                      <a:gd name="connsiteY3" fmla="*/ 120904 h 1379797"/>
                      <a:gd name="connsiteX4" fmla="*/ 1346200 w 1633463"/>
                      <a:gd name="connsiteY4" fmla="*/ 209804 h 1379797"/>
                      <a:gd name="connsiteX5" fmla="*/ 1562100 w 1633463"/>
                      <a:gd name="connsiteY5" fmla="*/ 444754 h 1379797"/>
                      <a:gd name="connsiteX6" fmla="*/ 1511300 w 1633463"/>
                      <a:gd name="connsiteY6" fmla="*/ 743204 h 1379797"/>
                      <a:gd name="connsiteX7" fmla="*/ 1390650 w 1633463"/>
                      <a:gd name="connsiteY7" fmla="*/ 1035304 h 1379797"/>
                      <a:gd name="connsiteX8" fmla="*/ 1200150 w 1633463"/>
                      <a:gd name="connsiteY8" fmla="*/ 1238504 h 1379797"/>
                      <a:gd name="connsiteX9" fmla="*/ 844550 w 1633463"/>
                      <a:gd name="connsiteY9" fmla="*/ 1238504 h 1379797"/>
                      <a:gd name="connsiteX10" fmla="*/ 539750 w 1633463"/>
                      <a:gd name="connsiteY10" fmla="*/ 1124204 h 1379797"/>
                      <a:gd name="connsiteX11" fmla="*/ 0 w 1633463"/>
                      <a:gd name="connsiteY11" fmla="*/ 952754 h 1379797"/>
                      <a:gd name="connsiteX12" fmla="*/ 63500 w 1633463"/>
                      <a:gd name="connsiteY12" fmla="*/ 514604 h 1379797"/>
                      <a:gd name="connsiteX13" fmla="*/ 139700 w 1633463"/>
                      <a:gd name="connsiteY13" fmla="*/ 108204 h 1379797"/>
                      <a:gd name="connsiteX0" fmla="*/ 139700 w 1633463"/>
                      <a:gd name="connsiteY0" fmla="*/ 108204 h 1379797"/>
                      <a:gd name="connsiteX1" fmla="*/ 393700 w 1633463"/>
                      <a:gd name="connsiteY1" fmla="*/ 44704 h 1379797"/>
                      <a:gd name="connsiteX2" fmla="*/ 742950 w 1633463"/>
                      <a:gd name="connsiteY2" fmla="*/ 70104 h 1379797"/>
                      <a:gd name="connsiteX3" fmla="*/ 1073150 w 1633463"/>
                      <a:gd name="connsiteY3" fmla="*/ 120904 h 1379797"/>
                      <a:gd name="connsiteX4" fmla="*/ 1346200 w 1633463"/>
                      <a:gd name="connsiteY4" fmla="*/ 209804 h 1379797"/>
                      <a:gd name="connsiteX5" fmla="*/ 1562100 w 1633463"/>
                      <a:gd name="connsiteY5" fmla="*/ 444754 h 1379797"/>
                      <a:gd name="connsiteX6" fmla="*/ 1511300 w 1633463"/>
                      <a:gd name="connsiteY6" fmla="*/ 743204 h 1379797"/>
                      <a:gd name="connsiteX7" fmla="*/ 1390650 w 1633463"/>
                      <a:gd name="connsiteY7" fmla="*/ 1035304 h 1379797"/>
                      <a:gd name="connsiteX8" fmla="*/ 1200150 w 1633463"/>
                      <a:gd name="connsiteY8" fmla="*/ 1238504 h 1379797"/>
                      <a:gd name="connsiteX9" fmla="*/ 844550 w 1633463"/>
                      <a:gd name="connsiteY9" fmla="*/ 1238504 h 1379797"/>
                      <a:gd name="connsiteX10" fmla="*/ 539750 w 1633463"/>
                      <a:gd name="connsiteY10" fmla="*/ 1124204 h 1379797"/>
                      <a:gd name="connsiteX11" fmla="*/ 0 w 1633463"/>
                      <a:gd name="connsiteY11" fmla="*/ 952754 h 1379797"/>
                      <a:gd name="connsiteX12" fmla="*/ 63500 w 1633463"/>
                      <a:gd name="connsiteY12" fmla="*/ 514604 h 1379797"/>
                      <a:gd name="connsiteX13" fmla="*/ 139700 w 1633463"/>
                      <a:gd name="connsiteY13" fmla="*/ 108204 h 1379797"/>
                      <a:gd name="connsiteX0" fmla="*/ 76200 w 1569963"/>
                      <a:gd name="connsiteY0" fmla="*/ 108204 h 1379797"/>
                      <a:gd name="connsiteX1" fmla="*/ 330200 w 1569963"/>
                      <a:gd name="connsiteY1" fmla="*/ 44704 h 1379797"/>
                      <a:gd name="connsiteX2" fmla="*/ 679450 w 1569963"/>
                      <a:gd name="connsiteY2" fmla="*/ 70104 h 1379797"/>
                      <a:gd name="connsiteX3" fmla="*/ 1009650 w 1569963"/>
                      <a:gd name="connsiteY3" fmla="*/ 120904 h 1379797"/>
                      <a:gd name="connsiteX4" fmla="*/ 1282700 w 1569963"/>
                      <a:gd name="connsiteY4" fmla="*/ 209804 h 1379797"/>
                      <a:gd name="connsiteX5" fmla="*/ 1498600 w 1569963"/>
                      <a:gd name="connsiteY5" fmla="*/ 444754 h 1379797"/>
                      <a:gd name="connsiteX6" fmla="*/ 1447800 w 1569963"/>
                      <a:gd name="connsiteY6" fmla="*/ 743204 h 1379797"/>
                      <a:gd name="connsiteX7" fmla="*/ 1327150 w 1569963"/>
                      <a:gd name="connsiteY7" fmla="*/ 1035304 h 1379797"/>
                      <a:gd name="connsiteX8" fmla="*/ 1136650 w 1569963"/>
                      <a:gd name="connsiteY8" fmla="*/ 1238504 h 1379797"/>
                      <a:gd name="connsiteX9" fmla="*/ 781050 w 1569963"/>
                      <a:gd name="connsiteY9" fmla="*/ 1238504 h 1379797"/>
                      <a:gd name="connsiteX10" fmla="*/ 476250 w 1569963"/>
                      <a:gd name="connsiteY10" fmla="*/ 1124204 h 1379797"/>
                      <a:gd name="connsiteX11" fmla="*/ 292100 w 1569963"/>
                      <a:gd name="connsiteY11" fmla="*/ 1003554 h 1379797"/>
                      <a:gd name="connsiteX12" fmla="*/ 0 w 1569963"/>
                      <a:gd name="connsiteY12" fmla="*/ 514604 h 1379797"/>
                      <a:gd name="connsiteX13" fmla="*/ 76200 w 1569963"/>
                      <a:gd name="connsiteY13" fmla="*/ 108204 h 1379797"/>
                      <a:gd name="connsiteX0" fmla="*/ 76200 w 1569963"/>
                      <a:gd name="connsiteY0" fmla="*/ 108204 h 1379797"/>
                      <a:gd name="connsiteX1" fmla="*/ 330200 w 1569963"/>
                      <a:gd name="connsiteY1" fmla="*/ 44704 h 1379797"/>
                      <a:gd name="connsiteX2" fmla="*/ 679450 w 1569963"/>
                      <a:gd name="connsiteY2" fmla="*/ 70104 h 1379797"/>
                      <a:gd name="connsiteX3" fmla="*/ 1009650 w 1569963"/>
                      <a:gd name="connsiteY3" fmla="*/ 120904 h 1379797"/>
                      <a:gd name="connsiteX4" fmla="*/ 1282700 w 1569963"/>
                      <a:gd name="connsiteY4" fmla="*/ 209804 h 1379797"/>
                      <a:gd name="connsiteX5" fmla="*/ 1498600 w 1569963"/>
                      <a:gd name="connsiteY5" fmla="*/ 444754 h 1379797"/>
                      <a:gd name="connsiteX6" fmla="*/ 1447800 w 1569963"/>
                      <a:gd name="connsiteY6" fmla="*/ 743204 h 1379797"/>
                      <a:gd name="connsiteX7" fmla="*/ 1327150 w 1569963"/>
                      <a:gd name="connsiteY7" fmla="*/ 1035304 h 1379797"/>
                      <a:gd name="connsiteX8" fmla="*/ 1136650 w 1569963"/>
                      <a:gd name="connsiteY8" fmla="*/ 1238504 h 1379797"/>
                      <a:gd name="connsiteX9" fmla="*/ 781050 w 1569963"/>
                      <a:gd name="connsiteY9" fmla="*/ 1238504 h 1379797"/>
                      <a:gd name="connsiteX10" fmla="*/ 476250 w 1569963"/>
                      <a:gd name="connsiteY10" fmla="*/ 1124204 h 1379797"/>
                      <a:gd name="connsiteX11" fmla="*/ 292100 w 1569963"/>
                      <a:gd name="connsiteY11" fmla="*/ 1003554 h 1379797"/>
                      <a:gd name="connsiteX12" fmla="*/ 0 w 1569963"/>
                      <a:gd name="connsiteY12" fmla="*/ 514604 h 1379797"/>
                      <a:gd name="connsiteX13" fmla="*/ 76200 w 1569963"/>
                      <a:gd name="connsiteY13" fmla="*/ 108204 h 1379797"/>
                      <a:gd name="connsiteX0" fmla="*/ 76200 w 1569963"/>
                      <a:gd name="connsiteY0" fmla="*/ 108204 h 1379797"/>
                      <a:gd name="connsiteX1" fmla="*/ 330200 w 1569963"/>
                      <a:gd name="connsiteY1" fmla="*/ 44704 h 1379797"/>
                      <a:gd name="connsiteX2" fmla="*/ 679450 w 1569963"/>
                      <a:gd name="connsiteY2" fmla="*/ 70104 h 1379797"/>
                      <a:gd name="connsiteX3" fmla="*/ 1009650 w 1569963"/>
                      <a:gd name="connsiteY3" fmla="*/ 120904 h 1379797"/>
                      <a:gd name="connsiteX4" fmla="*/ 1282700 w 1569963"/>
                      <a:gd name="connsiteY4" fmla="*/ 209804 h 1379797"/>
                      <a:gd name="connsiteX5" fmla="*/ 1498600 w 1569963"/>
                      <a:gd name="connsiteY5" fmla="*/ 444754 h 1379797"/>
                      <a:gd name="connsiteX6" fmla="*/ 1447800 w 1569963"/>
                      <a:gd name="connsiteY6" fmla="*/ 743204 h 1379797"/>
                      <a:gd name="connsiteX7" fmla="*/ 1327150 w 1569963"/>
                      <a:gd name="connsiteY7" fmla="*/ 1035304 h 1379797"/>
                      <a:gd name="connsiteX8" fmla="*/ 1136650 w 1569963"/>
                      <a:gd name="connsiteY8" fmla="*/ 1238504 h 1379797"/>
                      <a:gd name="connsiteX9" fmla="*/ 781050 w 1569963"/>
                      <a:gd name="connsiteY9" fmla="*/ 1238504 h 1379797"/>
                      <a:gd name="connsiteX10" fmla="*/ 476250 w 1569963"/>
                      <a:gd name="connsiteY10" fmla="*/ 1124204 h 1379797"/>
                      <a:gd name="connsiteX11" fmla="*/ 260350 w 1569963"/>
                      <a:gd name="connsiteY11" fmla="*/ 959104 h 1379797"/>
                      <a:gd name="connsiteX12" fmla="*/ 0 w 1569963"/>
                      <a:gd name="connsiteY12" fmla="*/ 514604 h 1379797"/>
                      <a:gd name="connsiteX13" fmla="*/ 76200 w 1569963"/>
                      <a:gd name="connsiteY13" fmla="*/ 108204 h 1379797"/>
                      <a:gd name="connsiteX0" fmla="*/ 0 w 1493763"/>
                      <a:gd name="connsiteY0" fmla="*/ 108204 h 1379797"/>
                      <a:gd name="connsiteX1" fmla="*/ 254000 w 1493763"/>
                      <a:gd name="connsiteY1" fmla="*/ 44704 h 1379797"/>
                      <a:gd name="connsiteX2" fmla="*/ 603250 w 1493763"/>
                      <a:gd name="connsiteY2" fmla="*/ 70104 h 1379797"/>
                      <a:gd name="connsiteX3" fmla="*/ 933450 w 1493763"/>
                      <a:gd name="connsiteY3" fmla="*/ 120904 h 1379797"/>
                      <a:gd name="connsiteX4" fmla="*/ 1206500 w 1493763"/>
                      <a:gd name="connsiteY4" fmla="*/ 209804 h 1379797"/>
                      <a:gd name="connsiteX5" fmla="*/ 1422400 w 1493763"/>
                      <a:gd name="connsiteY5" fmla="*/ 444754 h 1379797"/>
                      <a:gd name="connsiteX6" fmla="*/ 1371600 w 1493763"/>
                      <a:gd name="connsiteY6" fmla="*/ 743204 h 1379797"/>
                      <a:gd name="connsiteX7" fmla="*/ 1250950 w 1493763"/>
                      <a:gd name="connsiteY7" fmla="*/ 1035304 h 1379797"/>
                      <a:gd name="connsiteX8" fmla="*/ 1060450 w 1493763"/>
                      <a:gd name="connsiteY8" fmla="*/ 1238504 h 1379797"/>
                      <a:gd name="connsiteX9" fmla="*/ 704850 w 1493763"/>
                      <a:gd name="connsiteY9" fmla="*/ 1238504 h 1379797"/>
                      <a:gd name="connsiteX10" fmla="*/ 400050 w 1493763"/>
                      <a:gd name="connsiteY10" fmla="*/ 1124204 h 1379797"/>
                      <a:gd name="connsiteX11" fmla="*/ 184150 w 1493763"/>
                      <a:gd name="connsiteY11" fmla="*/ 959104 h 1379797"/>
                      <a:gd name="connsiteX12" fmla="*/ 101600 w 1493763"/>
                      <a:gd name="connsiteY12" fmla="*/ 711454 h 1379797"/>
                      <a:gd name="connsiteX13" fmla="*/ 0 w 1493763"/>
                      <a:gd name="connsiteY13" fmla="*/ 108204 h 1379797"/>
                      <a:gd name="connsiteX0" fmla="*/ 0 w 1493763"/>
                      <a:gd name="connsiteY0" fmla="*/ 108204 h 1379797"/>
                      <a:gd name="connsiteX1" fmla="*/ 254000 w 1493763"/>
                      <a:gd name="connsiteY1" fmla="*/ 44704 h 1379797"/>
                      <a:gd name="connsiteX2" fmla="*/ 603250 w 1493763"/>
                      <a:gd name="connsiteY2" fmla="*/ 70104 h 1379797"/>
                      <a:gd name="connsiteX3" fmla="*/ 933450 w 1493763"/>
                      <a:gd name="connsiteY3" fmla="*/ 120904 h 1379797"/>
                      <a:gd name="connsiteX4" fmla="*/ 1206500 w 1493763"/>
                      <a:gd name="connsiteY4" fmla="*/ 209804 h 1379797"/>
                      <a:gd name="connsiteX5" fmla="*/ 1422400 w 1493763"/>
                      <a:gd name="connsiteY5" fmla="*/ 444754 h 1379797"/>
                      <a:gd name="connsiteX6" fmla="*/ 1371600 w 1493763"/>
                      <a:gd name="connsiteY6" fmla="*/ 743204 h 1379797"/>
                      <a:gd name="connsiteX7" fmla="*/ 1250950 w 1493763"/>
                      <a:gd name="connsiteY7" fmla="*/ 1035304 h 1379797"/>
                      <a:gd name="connsiteX8" fmla="*/ 1060450 w 1493763"/>
                      <a:gd name="connsiteY8" fmla="*/ 1238504 h 1379797"/>
                      <a:gd name="connsiteX9" fmla="*/ 704850 w 1493763"/>
                      <a:gd name="connsiteY9" fmla="*/ 1238504 h 1379797"/>
                      <a:gd name="connsiteX10" fmla="*/ 400050 w 1493763"/>
                      <a:gd name="connsiteY10" fmla="*/ 1124204 h 1379797"/>
                      <a:gd name="connsiteX11" fmla="*/ 184150 w 1493763"/>
                      <a:gd name="connsiteY11" fmla="*/ 959104 h 1379797"/>
                      <a:gd name="connsiteX12" fmla="*/ 101600 w 1493763"/>
                      <a:gd name="connsiteY12" fmla="*/ 711454 h 1379797"/>
                      <a:gd name="connsiteX13" fmla="*/ 0 w 1493763"/>
                      <a:gd name="connsiteY13" fmla="*/ 108204 h 1379797"/>
                      <a:gd name="connsiteX0" fmla="*/ 0 w 1493763"/>
                      <a:gd name="connsiteY0" fmla="*/ 108204 h 1379797"/>
                      <a:gd name="connsiteX1" fmla="*/ 254000 w 1493763"/>
                      <a:gd name="connsiteY1" fmla="*/ 44704 h 1379797"/>
                      <a:gd name="connsiteX2" fmla="*/ 603250 w 1493763"/>
                      <a:gd name="connsiteY2" fmla="*/ 70104 h 1379797"/>
                      <a:gd name="connsiteX3" fmla="*/ 933450 w 1493763"/>
                      <a:gd name="connsiteY3" fmla="*/ 120904 h 1379797"/>
                      <a:gd name="connsiteX4" fmla="*/ 1206500 w 1493763"/>
                      <a:gd name="connsiteY4" fmla="*/ 209804 h 1379797"/>
                      <a:gd name="connsiteX5" fmla="*/ 1422400 w 1493763"/>
                      <a:gd name="connsiteY5" fmla="*/ 444754 h 1379797"/>
                      <a:gd name="connsiteX6" fmla="*/ 1371600 w 1493763"/>
                      <a:gd name="connsiteY6" fmla="*/ 743204 h 1379797"/>
                      <a:gd name="connsiteX7" fmla="*/ 1250950 w 1493763"/>
                      <a:gd name="connsiteY7" fmla="*/ 1035304 h 1379797"/>
                      <a:gd name="connsiteX8" fmla="*/ 1060450 w 1493763"/>
                      <a:gd name="connsiteY8" fmla="*/ 1238504 h 1379797"/>
                      <a:gd name="connsiteX9" fmla="*/ 704850 w 1493763"/>
                      <a:gd name="connsiteY9" fmla="*/ 1238504 h 1379797"/>
                      <a:gd name="connsiteX10" fmla="*/ 400050 w 1493763"/>
                      <a:gd name="connsiteY10" fmla="*/ 1124204 h 1379797"/>
                      <a:gd name="connsiteX11" fmla="*/ 184150 w 1493763"/>
                      <a:gd name="connsiteY11" fmla="*/ 959104 h 1379797"/>
                      <a:gd name="connsiteX12" fmla="*/ 101600 w 1493763"/>
                      <a:gd name="connsiteY12" fmla="*/ 711454 h 1379797"/>
                      <a:gd name="connsiteX13" fmla="*/ 0 w 1493763"/>
                      <a:gd name="connsiteY13" fmla="*/ 108204 h 1379797"/>
                      <a:gd name="connsiteX0" fmla="*/ 21962 w 1515725"/>
                      <a:gd name="connsiteY0" fmla="*/ 108204 h 1379797"/>
                      <a:gd name="connsiteX1" fmla="*/ 275962 w 1515725"/>
                      <a:gd name="connsiteY1" fmla="*/ 44704 h 1379797"/>
                      <a:gd name="connsiteX2" fmla="*/ 625212 w 1515725"/>
                      <a:gd name="connsiteY2" fmla="*/ 70104 h 1379797"/>
                      <a:gd name="connsiteX3" fmla="*/ 955412 w 1515725"/>
                      <a:gd name="connsiteY3" fmla="*/ 120904 h 1379797"/>
                      <a:gd name="connsiteX4" fmla="*/ 1228462 w 1515725"/>
                      <a:gd name="connsiteY4" fmla="*/ 209804 h 1379797"/>
                      <a:gd name="connsiteX5" fmla="*/ 1444362 w 1515725"/>
                      <a:gd name="connsiteY5" fmla="*/ 444754 h 1379797"/>
                      <a:gd name="connsiteX6" fmla="*/ 1393562 w 1515725"/>
                      <a:gd name="connsiteY6" fmla="*/ 743204 h 1379797"/>
                      <a:gd name="connsiteX7" fmla="*/ 1272912 w 1515725"/>
                      <a:gd name="connsiteY7" fmla="*/ 1035304 h 1379797"/>
                      <a:gd name="connsiteX8" fmla="*/ 1082412 w 1515725"/>
                      <a:gd name="connsiteY8" fmla="*/ 1238504 h 1379797"/>
                      <a:gd name="connsiteX9" fmla="*/ 726812 w 1515725"/>
                      <a:gd name="connsiteY9" fmla="*/ 1238504 h 1379797"/>
                      <a:gd name="connsiteX10" fmla="*/ 422012 w 1515725"/>
                      <a:gd name="connsiteY10" fmla="*/ 1124204 h 1379797"/>
                      <a:gd name="connsiteX11" fmla="*/ 206112 w 1515725"/>
                      <a:gd name="connsiteY11" fmla="*/ 959104 h 1379797"/>
                      <a:gd name="connsiteX12" fmla="*/ 123562 w 1515725"/>
                      <a:gd name="connsiteY12" fmla="*/ 711454 h 1379797"/>
                      <a:gd name="connsiteX13" fmla="*/ 21962 w 1515725"/>
                      <a:gd name="connsiteY13" fmla="*/ 108204 h 1379797"/>
                      <a:gd name="connsiteX0" fmla="*/ 127939 w 1475652"/>
                      <a:gd name="connsiteY0" fmla="*/ 432054 h 1379797"/>
                      <a:gd name="connsiteX1" fmla="*/ 235889 w 1475652"/>
                      <a:gd name="connsiteY1" fmla="*/ 44704 h 1379797"/>
                      <a:gd name="connsiteX2" fmla="*/ 585139 w 1475652"/>
                      <a:gd name="connsiteY2" fmla="*/ 70104 h 1379797"/>
                      <a:gd name="connsiteX3" fmla="*/ 915339 w 1475652"/>
                      <a:gd name="connsiteY3" fmla="*/ 120904 h 1379797"/>
                      <a:gd name="connsiteX4" fmla="*/ 1188389 w 1475652"/>
                      <a:gd name="connsiteY4" fmla="*/ 209804 h 1379797"/>
                      <a:gd name="connsiteX5" fmla="*/ 1404289 w 1475652"/>
                      <a:gd name="connsiteY5" fmla="*/ 444754 h 1379797"/>
                      <a:gd name="connsiteX6" fmla="*/ 1353489 w 1475652"/>
                      <a:gd name="connsiteY6" fmla="*/ 743204 h 1379797"/>
                      <a:gd name="connsiteX7" fmla="*/ 1232839 w 1475652"/>
                      <a:gd name="connsiteY7" fmla="*/ 1035304 h 1379797"/>
                      <a:gd name="connsiteX8" fmla="*/ 1042339 w 1475652"/>
                      <a:gd name="connsiteY8" fmla="*/ 1238504 h 1379797"/>
                      <a:gd name="connsiteX9" fmla="*/ 686739 w 1475652"/>
                      <a:gd name="connsiteY9" fmla="*/ 1238504 h 1379797"/>
                      <a:gd name="connsiteX10" fmla="*/ 381939 w 1475652"/>
                      <a:gd name="connsiteY10" fmla="*/ 1124204 h 1379797"/>
                      <a:gd name="connsiteX11" fmla="*/ 166039 w 1475652"/>
                      <a:gd name="connsiteY11" fmla="*/ 959104 h 1379797"/>
                      <a:gd name="connsiteX12" fmla="*/ 83489 w 1475652"/>
                      <a:gd name="connsiteY12" fmla="*/ 711454 h 1379797"/>
                      <a:gd name="connsiteX13" fmla="*/ 127939 w 1475652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294500 w 1534263"/>
                      <a:gd name="connsiteY1" fmla="*/ 447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294500 w 1534263"/>
                      <a:gd name="connsiteY1" fmla="*/ 447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358000 w 1534263"/>
                      <a:gd name="connsiteY1" fmla="*/ 1844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358000 w 1534263"/>
                      <a:gd name="connsiteY1" fmla="*/ 1844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358000 w 1534263"/>
                      <a:gd name="connsiteY1" fmla="*/ 1844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358000 w 1534263"/>
                      <a:gd name="connsiteY1" fmla="*/ 1844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358000 w 1534263"/>
                      <a:gd name="connsiteY1" fmla="*/ 1844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358000 w 1534263"/>
                      <a:gd name="connsiteY1" fmla="*/ 1844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358000 w 1534263"/>
                      <a:gd name="connsiteY1" fmla="*/ 184404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489202 w 1534263"/>
                      <a:gd name="connsiteY1" fmla="*/ 446315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432054 h 1379797"/>
                      <a:gd name="connsiteX1" fmla="*/ 489202 w 1534263"/>
                      <a:gd name="connsiteY1" fmla="*/ 446315 h 1379797"/>
                      <a:gd name="connsiteX2" fmla="*/ 643750 w 1534263"/>
                      <a:gd name="connsiteY2" fmla="*/ 70104 h 1379797"/>
                      <a:gd name="connsiteX3" fmla="*/ 973950 w 1534263"/>
                      <a:gd name="connsiteY3" fmla="*/ 120904 h 1379797"/>
                      <a:gd name="connsiteX4" fmla="*/ 1247000 w 1534263"/>
                      <a:gd name="connsiteY4" fmla="*/ 209804 h 1379797"/>
                      <a:gd name="connsiteX5" fmla="*/ 1462900 w 1534263"/>
                      <a:gd name="connsiteY5" fmla="*/ 444754 h 1379797"/>
                      <a:gd name="connsiteX6" fmla="*/ 1412100 w 1534263"/>
                      <a:gd name="connsiteY6" fmla="*/ 743204 h 1379797"/>
                      <a:gd name="connsiteX7" fmla="*/ 1291450 w 1534263"/>
                      <a:gd name="connsiteY7" fmla="*/ 1035304 h 1379797"/>
                      <a:gd name="connsiteX8" fmla="*/ 1100950 w 1534263"/>
                      <a:gd name="connsiteY8" fmla="*/ 1238504 h 1379797"/>
                      <a:gd name="connsiteX9" fmla="*/ 745350 w 1534263"/>
                      <a:gd name="connsiteY9" fmla="*/ 1238504 h 1379797"/>
                      <a:gd name="connsiteX10" fmla="*/ 440550 w 1534263"/>
                      <a:gd name="connsiteY10" fmla="*/ 1124204 h 1379797"/>
                      <a:gd name="connsiteX11" fmla="*/ 224650 w 1534263"/>
                      <a:gd name="connsiteY11" fmla="*/ 959104 h 1379797"/>
                      <a:gd name="connsiteX12" fmla="*/ 142100 w 1534263"/>
                      <a:gd name="connsiteY12" fmla="*/ 711454 h 1379797"/>
                      <a:gd name="connsiteX13" fmla="*/ 186550 w 1534263"/>
                      <a:gd name="connsiteY13" fmla="*/ 432054 h 1379797"/>
                      <a:gd name="connsiteX0" fmla="*/ 186550 w 1534263"/>
                      <a:gd name="connsiteY0" fmla="*/ 380370 h 1328113"/>
                      <a:gd name="connsiteX1" fmla="*/ 489202 w 1534263"/>
                      <a:gd name="connsiteY1" fmla="*/ 394631 h 1328113"/>
                      <a:gd name="connsiteX2" fmla="*/ 816383 w 1534263"/>
                      <a:gd name="connsiteY2" fmla="*/ 407063 h 1328113"/>
                      <a:gd name="connsiteX3" fmla="*/ 973950 w 1534263"/>
                      <a:gd name="connsiteY3" fmla="*/ 69220 h 1328113"/>
                      <a:gd name="connsiteX4" fmla="*/ 1247000 w 1534263"/>
                      <a:gd name="connsiteY4" fmla="*/ 158120 h 1328113"/>
                      <a:gd name="connsiteX5" fmla="*/ 1462900 w 1534263"/>
                      <a:gd name="connsiteY5" fmla="*/ 393070 h 1328113"/>
                      <a:gd name="connsiteX6" fmla="*/ 1412100 w 1534263"/>
                      <a:gd name="connsiteY6" fmla="*/ 691520 h 1328113"/>
                      <a:gd name="connsiteX7" fmla="*/ 1291450 w 1534263"/>
                      <a:gd name="connsiteY7" fmla="*/ 983620 h 1328113"/>
                      <a:gd name="connsiteX8" fmla="*/ 1100950 w 1534263"/>
                      <a:gd name="connsiteY8" fmla="*/ 1186820 h 1328113"/>
                      <a:gd name="connsiteX9" fmla="*/ 745350 w 1534263"/>
                      <a:gd name="connsiteY9" fmla="*/ 1186820 h 1328113"/>
                      <a:gd name="connsiteX10" fmla="*/ 440550 w 1534263"/>
                      <a:gd name="connsiteY10" fmla="*/ 1072520 h 1328113"/>
                      <a:gd name="connsiteX11" fmla="*/ 224650 w 1534263"/>
                      <a:gd name="connsiteY11" fmla="*/ 907420 h 1328113"/>
                      <a:gd name="connsiteX12" fmla="*/ 142100 w 1534263"/>
                      <a:gd name="connsiteY12" fmla="*/ 659770 h 1328113"/>
                      <a:gd name="connsiteX13" fmla="*/ 186550 w 1534263"/>
                      <a:gd name="connsiteY13" fmla="*/ 380370 h 1328113"/>
                      <a:gd name="connsiteX0" fmla="*/ 186550 w 1534263"/>
                      <a:gd name="connsiteY0" fmla="*/ 251030 h 1198773"/>
                      <a:gd name="connsiteX1" fmla="*/ 489202 w 1534263"/>
                      <a:gd name="connsiteY1" fmla="*/ 265291 h 1198773"/>
                      <a:gd name="connsiteX2" fmla="*/ 816383 w 1534263"/>
                      <a:gd name="connsiteY2" fmla="*/ 277723 h 1198773"/>
                      <a:gd name="connsiteX3" fmla="*/ 1070626 w 1534263"/>
                      <a:gd name="connsiteY3" fmla="*/ 286281 h 1198773"/>
                      <a:gd name="connsiteX4" fmla="*/ 1247000 w 1534263"/>
                      <a:gd name="connsiteY4" fmla="*/ 28780 h 1198773"/>
                      <a:gd name="connsiteX5" fmla="*/ 1462900 w 1534263"/>
                      <a:gd name="connsiteY5" fmla="*/ 263730 h 1198773"/>
                      <a:gd name="connsiteX6" fmla="*/ 1412100 w 1534263"/>
                      <a:gd name="connsiteY6" fmla="*/ 562180 h 1198773"/>
                      <a:gd name="connsiteX7" fmla="*/ 1291450 w 1534263"/>
                      <a:gd name="connsiteY7" fmla="*/ 854280 h 1198773"/>
                      <a:gd name="connsiteX8" fmla="*/ 1100950 w 1534263"/>
                      <a:gd name="connsiteY8" fmla="*/ 1057480 h 1198773"/>
                      <a:gd name="connsiteX9" fmla="*/ 745350 w 1534263"/>
                      <a:gd name="connsiteY9" fmla="*/ 1057480 h 1198773"/>
                      <a:gd name="connsiteX10" fmla="*/ 440550 w 1534263"/>
                      <a:gd name="connsiteY10" fmla="*/ 943180 h 1198773"/>
                      <a:gd name="connsiteX11" fmla="*/ 224650 w 1534263"/>
                      <a:gd name="connsiteY11" fmla="*/ 778080 h 1198773"/>
                      <a:gd name="connsiteX12" fmla="*/ 142100 w 1534263"/>
                      <a:gd name="connsiteY12" fmla="*/ 530430 h 1198773"/>
                      <a:gd name="connsiteX13" fmla="*/ 186550 w 1534263"/>
                      <a:gd name="connsiteY13" fmla="*/ 251030 h 1198773"/>
                      <a:gd name="connsiteX0" fmla="*/ 186550 w 1534263"/>
                      <a:gd name="connsiteY0" fmla="*/ 108250 h 1055993"/>
                      <a:gd name="connsiteX1" fmla="*/ 489202 w 1534263"/>
                      <a:gd name="connsiteY1" fmla="*/ 122511 h 1055993"/>
                      <a:gd name="connsiteX2" fmla="*/ 816383 w 1534263"/>
                      <a:gd name="connsiteY2" fmla="*/ 134943 h 1055993"/>
                      <a:gd name="connsiteX3" fmla="*/ 1070626 w 1534263"/>
                      <a:gd name="connsiteY3" fmla="*/ 143501 h 1055993"/>
                      <a:gd name="connsiteX4" fmla="*/ 1274620 w 1534263"/>
                      <a:gd name="connsiteY4" fmla="*/ 190158 h 1055993"/>
                      <a:gd name="connsiteX5" fmla="*/ 1462900 w 1534263"/>
                      <a:gd name="connsiteY5" fmla="*/ 120950 h 1055993"/>
                      <a:gd name="connsiteX6" fmla="*/ 1412100 w 1534263"/>
                      <a:gd name="connsiteY6" fmla="*/ 419400 h 1055993"/>
                      <a:gd name="connsiteX7" fmla="*/ 1291450 w 1534263"/>
                      <a:gd name="connsiteY7" fmla="*/ 711500 h 1055993"/>
                      <a:gd name="connsiteX8" fmla="*/ 1100950 w 1534263"/>
                      <a:gd name="connsiteY8" fmla="*/ 914700 h 1055993"/>
                      <a:gd name="connsiteX9" fmla="*/ 745350 w 1534263"/>
                      <a:gd name="connsiteY9" fmla="*/ 914700 h 1055993"/>
                      <a:gd name="connsiteX10" fmla="*/ 440550 w 1534263"/>
                      <a:gd name="connsiteY10" fmla="*/ 800400 h 1055993"/>
                      <a:gd name="connsiteX11" fmla="*/ 224650 w 1534263"/>
                      <a:gd name="connsiteY11" fmla="*/ 635300 h 1055993"/>
                      <a:gd name="connsiteX12" fmla="*/ 142100 w 1534263"/>
                      <a:gd name="connsiteY12" fmla="*/ 387650 h 1055993"/>
                      <a:gd name="connsiteX13" fmla="*/ 186550 w 1534263"/>
                      <a:gd name="connsiteY13" fmla="*/ 108250 h 1055993"/>
                      <a:gd name="connsiteX0" fmla="*/ 186550 w 1534263"/>
                      <a:gd name="connsiteY0" fmla="*/ 108250 h 1055993"/>
                      <a:gd name="connsiteX1" fmla="*/ 489202 w 1534263"/>
                      <a:gd name="connsiteY1" fmla="*/ 122511 h 1055993"/>
                      <a:gd name="connsiteX2" fmla="*/ 816383 w 1534263"/>
                      <a:gd name="connsiteY2" fmla="*/ 134943 h 1055993"/>
                      <a:gd name="connsiteX3" fmla="*/ 1070626 w 1534263"/>
                      <a:gd name="connsiteY3" fmla="*/ 143501 h 1055993"/>
                      <a:gd name="connsiteX4" fmla="*/ 1274620 w 1534263"/>
                      <a:gd name="connsiteY4" fmla="*/ 190158 h 1055993"/>
                      <a:gd name="connsiteX5" fmla="*/ 1462900 w 1534263"/>
                      <a:gd name="connsiteY5" fmla="*/ 120950 h 1055993"/>
                      <a:gd name="connsiteX6" fmla="*/ 1412100 w 1534263"/>
                      <a:gd name="connsiteY6" fmla="*/ 419400 h 1055993"/>
                      <a:gd name="connsiteX7" fmla="*/ 1291450 w 1534263"/>
                      <a:gd name="connsiteY7" fmla="*/ 711500 h 1055993"/>
                      <a:gd name="connsiteX8" fmla="*/ 1100950 w 1534263"/>
                      <a:gd name="connsiteY8" fmla="*/ 914700 h 1055993"/>
                      <a:gd name="connsiteX9" fmla="*/ 745350 w 1534263"/>
                      <a:gd name="connsiteY9" fmla="*/ 914700 h 1055993"/>
                      <a:gd name="connsiteX10" fmla="*/ 440550 w 1534263"/>
                      <a:gd name="connsiteY10" fmla="*/ 800400 h 1055993"/>
                      <a:gd name="connsiteX11" fmla="*/ 224650 w 1534263"/>
                      <a:gd name="connsiteY11" fmla="*/ 635300 h 1055993"/>
                      <a:gd name="connsiteX12" fmla="*/ 142100 w 1534263"/>
                      <a:gd name="connsiteY12" fmla="*/ 387650 h 1055993"/>
                      <a:gd name="connsiteX13" fmla="*/ 186550 w 1534263"/>
                      <a:gd name="connsiteY13" fmla="*/ 108250 h 1055993"/>
                      <a:gd name="connsiteX0" fmla="*/ 186550 w 1534263"/>
                      <a:gd name="connsiteY0" fmla="*/ 108250 h 1055993"/>
                      <a:gd name="connsiteX1" fmla="*/ 489202 w 1534263"/>
                      <a:gd name="connsiteY1" fmla="*/ 122511 h 1055993"/>
                      <a:gd name="connsiteX2" fmla="*/ 816383 w 1534263"/>
                      <a:gd name="connsiteY2" fmla="*/ 134943 h 1055993"/>
                      <a:gd name="connsiteX3" fmla="*/ 1070626 w 1534263"/>
                      <a:gd name="connsiteY3" fmla="*/ 143501 h 1055993"/>
                      <a:gd name="connsiteX4" fmla="*/ 1274620 w 1534263"/>
                      <a:gd name="connsiteY4" fmla="*/ 190158 h 1055993"/>
                      <a:gd name="connsiteX5" fmla="*/ 1275658 w 1534263"/>
                      <a:gd name="connsiteY5" fmla="*/ 185566 h 1055993"/>
                      <a:gd name="connsiteX6" fmla="*/ 1462900 w 1534263"/>
                      <a:gd name="connsiteY6" fmla="*/ 120950 h 1055993"/>
                      <a:gd name="connsiteX7" fmla="*/ 1412100 w 1534263"/>
                      <a:gd name="connsiteY7" fmla="*/ 419400 h 1055993"/>
                      <a:gd name="connsiteX8" fmla="*/ 1291450 w 1534263"/>
                      <a:gd name="connsiteY8" fmla="*/ 711500 h 1055993"/>
                      <a:gd name="connsiteX9" fmla="*/ 1100950 w 1534263"/>
                      <a:gd name="connsiteY9" fmla="*/ 914700 h 1055993"/>
                      <a:gd name="connsiteX10" fmla="*/ 745350 w 1534263"/>
                      <a:gd name="connsiteY10" fmla="*/ 914700 h 1055993"/>
                      <a:gd name="connsiteX11" fmla="*/ 440550 w 1534263"/>
                      <a:gd name="connsiteY11" fmla="*/ 800400 h 1055993"/>
                      <a:gd name="connsiteX12" fmla="*/ 224650 w 1534263"/>
                      <a:gd name="connsiteY12" fmla="*/ 635300 h 1055993"/>
                      <a:gd name="connsiteX13" fmla="*/ 142100 w 1534263"/>
                      <a:gd name="connsiteY13" fmla="*/ 387650 h 1055993"/>
                      <a:gd name="connsiteX14" fmla="*/ 186550 w 1534263"/>
                      <a:gd name="connsiteY14" fmla="*/ 108250 h 1055993"/>
                      <a:gd name="connsiteX0" fmla="*/ 186550 w 1534263"/>
                      <a:gd name="connsiteY0" fmla="*/ 108250 h 1055993"/>
                      <a:gd name="connsiteX1" fmla="*/ 489202 w 1534263"/>
                      <a:gd name="connsiteY1" fmla="*/ 122511 h 1055993"/>
                      <a:gd name="connsiteX2" fmla="*/ 816383 w 1534263"/>
                      <a:gd name="connsiteY2" fmla="*/ 134943 h 1055993"/>
                      <a:gd name="connsiteX3" fmla="*/ 1070626 w 1534263"/>
                      <a:gd name="connsiteY3" fmla="*/ 143501 h 1055993"/>
                      <a:gd name="connsiteX4" fmla="*/ 1274620 w 1534263"/>
                      <a:gd name="connsiteY4" fmla="*/ 190158 h 1055993"/>
                      <a:gd name="connsiteX5" fmla="*/ 1462900 w 1534263"/>
                      <a:gd name="connsiteY5" fmla="*/ 120950 h 1055993"/>
                      <a:gd name="connsiteX6" fmla="*/ 1412100 w 1534263"/>
                      <a:gd name="connsiteY6" fmla="*/ 419400 h 1055993"/>
                      <a:gd name="connsiteX7" fmla="*/ 1291450 w 1534263"/>
                      <a:gd name="connsiteY7" fmla="*/ 711500 h 1055993"/>
                      <a:gd name="connsiteX8" fmla="*/ 1100950 w 1534263"/>
                      <a:gd name="connsiteY8" fmla="*/ 914700 h 1055993"/>
                      <a:gd name="connsiteX9" fmla="*/ 745350 w 1534263"/>
                      <a:gd name="connsiteY9" fmla="*/ 914700 h 1055993"/>
                      <a:gd name="connsiteX10" fmla="*/ 440550 w 1534263"/>
                      <a:gd name="connsiteY10" fmla="*/ 800400 h 1055993"/>
                      <a:gd name="connsiteX11" fmla="*/ 224650 w 1534263"/>
                      <a:gd name="connsiteY11" fmla="*/ 635300 h 1055993"/>
                      <a:gd name="connsiteX12" fmla="*/ 142100 w 1534263"/>
                      <a:gd name="connsiteY12" fmla="*/ 387650 h 1055993"/>
                      <a:gd name="connsiteX13" fmla="*/ 186550 w 1534263"/>
                      <a:gd name="connsiteY13" fmla="*/ 108250 h 1055993"/>
                      <a:gd name="connsiteX0" fmla="*/ 186550 w 1534263"/>
                      <a:gd name="connsiteY0" fmla="*/ 108250 h 1055993"/>
                      <a:gd name="connsiteX1" fmla="*/ 489202 w 1534263"/>
                      <a:gd name="connsiteY1" fmla="*/ 122511 h 1055993"/>
                      <a:gd name="connsiteX2" fmla="*/ 816383 w 1534263"/>
                      <a:gd name="connsiteY2" fmla="*/ 134943 h 1055993"/>
                      <a:gd name="connsiteX3" fmla="*/ 1070626 w 1534263"/>
                      <a:gd name="connsiteY3" fmla="*/ 143501 h 1055993"/>
                      <a:gd name="connsiteX4" fmla="*/ 1462900 w 1534263"/>
                      <a:gd name="connsiteY4" fmla="*/ 120950 h 1055993"/>
                      <a:gd name="connsiteX5" fmla="*/ 1412100 w 1534263"/>
                      <a:gd name="connsiteY5" fmla="*/ 419400 h 1055993"/>
                      <a:gd name="connsiteX6" fmla="*/ 1291450 w 1534263"/>
                      <a:gd name="connsiteY6" fmla="*/ 711500 h 1055993"/>
                      <a:gd name="connsiteX7" fmla="*/ 1100950 w 1534263"/>
                      <a:gd name="connsiteY7" fmla="*/ 914700 h 1055993"/>
                      <a:gd name="connsiteX8" fmla="*/ 745350 w 1534263"/>
                      <a:gd name="connsiteY8" fmla="*/ 914700 h 1055993"/>
                      <a:gd name="connsiteX9" fmla="*/ 440550 w 1534263"/>
                      <a:gd name="connsiteY9" fmla="*/ 800400 h 1055993"/>
                      <a:gd name="connsiteX10" fmla="*/ 224650 w 1534263"/>
                      <a:gd name="connsiteY10" fmla="*/ 635300 h 1055993"/>
                      <a:gd name="connsiteX11" fmla="*/ 142100 w 1534263"/>
                      <a:gd name="connsiteY11" fmla="*/ 387650 h 1055993"/>
                      <a:gd name="connsiteX12" fmla="*/ 186550 w 1534263"/>
                      <a:gd name="connsiteY12" fmla="*/ 108250 h 1055993"/>
                      <a:gd name="connsiteX0" fmla="*/ 186550 w 1534263"/>
                      <a:gd name="connsiteY0" fmla="*/ 108250 h 1055993"/>
                      <a:gd name="connsiteX1" fmla="*/ 489202 w 1534263"/>
                      <a:gd name="connsiteY1" fmla="*/ 122511 h 1055993"/>
                      <a:gd name="connsiteX2" fmla="*/ 816383 w 1534263"/>
                      <a:gd name="connsiteY2" fmla="*/ 134943 h 1055993"/>
                      <a:gd name="connsiteX3" fmla="*/ 1070626 w 1534263"/>
                      <a:gd name="connsiteY3" fmla="*/ 143501 h 1055993"/>
                      <a:gd name="connsiteX4" fmla="*/ 1462900 w 1534263"/>
                      <a:gd name="connsiteY4" fmla="*/ 120950 h 1055993"/>
                      <a:gd name="connsiteX5" fmla="*/ 1412100 w 1534263"/>
                      <a:gd name="connsiteY5" fmla="*/ 419400 h 1055993"/>
                      <a:gd name="connsiteX6" fmla="*/ 1291450 w 1534263"/>
                      <a:gd name="connsiteY6" fmla="*/ 711500 h 1055993"/>
                      <a:gd name="connsiteX7" fmla="*/ 1100950 w 1534263"/>
                      <a:gd name="connsiteY7" fmla="*/ 914700 h 1055993"/>
                      <a:gd name="connsiteX8" fmla="*/ 745350 w 1534263"/>
                      <a:gd name="connsiteY8" fmla="*/ 914700 h 1055993"/>
                      <a:gd name="connsiteX9" fmla="*/ 440550 w 1534263"/>
                      <a:gd name="connsiteY9" fmla="*/ 800400 h 1055993"/>
                      <a:gd name="connsiteX10" fmla="*/ 224650 w 1534263"/>
                      <a:gd name="connsiteY10" fmla="*/ 635300 h 1055993"/>
                      <a:gd name="connsiteX11" fmla="*/ 142100 w 1534263"/>
                      <a:gd name="connsiteY11" fmla="*/ 387650 h 1055993"/>
                      <a:gd name="connsiteX12" fmla="*/ 186550 w 1534263"/>
                      <a:gd name="connsiteY12" fmla="*/ 108250 h 1055993"/>
                      <a:gd name="connsiteX0" fmla="*/ 186550 w 1534263"/>
                      <a:gd name="connsiteY0" fmla="*/ 108250 h 1055993"/>
                      <a:gd name="connsiteX1" fmla="*/ 489202 w 1534263"/>
                      <a:gd name="connsiteY1" fmla="*/ 122511 h 1055993"/>
                      <a:gd name="connsiteX2" fmla="*/ 816383 w 1534263"/>
                      <a:gd name="connsiteY2" fmla="*/ 134943 h 1055993"/>
                      <a:gd name="connsiteX3" fmla="*/ 1153490 w 1534263"/>
                      <a:gd name="connsiteY3" fmla="*/ 143501 h 1055993"/>
                      <a:gd name="connsiteX4" fmla="*/ 1462900 w 1534263"/>
                      <a:gd name="connsiteY4" fmla="*/ 120950 h 1055993"/>
                      <a:gd name="connsiteX5" fmla="*/ 1412100 w 1534263"/>
                      <a:gd name="connsiteY5" fmla="*/ 419400 h 1055993"/>
                      <a:gd name="connsiteX6" fmla="*/ 1291450 w 1534263"/>
                      <a:gd name="connsiteY6" fmla="*/ 711500 h 1055993"/>
                      <a:gd name="connsiteX7" fmla="*/ 1100950 w 1534263"/>
                      <a:gd name="connsiteY7" fmla="*/ 914700 h 1055993"/>
                      <a:gd name="connsiteX8" fmla="*/ 745350 w 1534263"/>
                      <a:gd name="connsiteY8" fmla="*/ 914700 h 1055993"/>
                      <a:gd name="connsiteX9" fmla="*/ 440550 w 1534263"/>
                      <a:gd name="connsiteY9" fmla="*/ 800400 h 1055993"/>
                      <a:gd name="connsiteX10" fmla="*/ 224650 w 1534263"/>
                      <a:gd name="connsiteY10" fmla="*/ 635300 h 1055993"/>
                      <a:gd name="connsiteX11" fmla="*/ 142100 w 1534263"/>
                      <a:gd name="connsiteY11" fmla="*/ 387650 h 1055993"/>
                      <a:gd name="connsiteX12" fmla="*/ 186550 w 1534263"/>
                      <a:gd name="connsiteY12" fmla="*/ 108250 h 1055993"/>
                      <a:gd name="connsiteX0" fmla="*/ 186550 w 1534263"/>
                      <a:gd name="connsiteY0" fmla="*/ 108250 h 1055993"/>
                      <a:gd name="connsiteX1" fmla="*/ 489202 w 1534263"/>
                      <a:gd name="connsiteY1" fmla="*/ 122511 h 1055993"/>
                      <a:gd name="connsiteX2" fmla="*/ 816383 w 1534263"/>
                      <a:gd name="connsiteY2" fmla="*/ 134943 h 1055993"/>
                      <a:gd name="connsiteX3" fmla="*/ 1153490 w 1534263"/>
                      <a:gd name="connsiteY3" fmla="*/ 143501 h 1055993"/>
                      <a:gd name="connsiteX4" fmla="*/ 1462900 w 1534263"/>
                      <a:gd name="connsiteY4" fmla="*/ 120950 h 1055993"/>
                      <a:gd name="connsiteX5" fmla="*/ 1412100 w 1534263"/>
                      <a:gd name="connsiteY5" fmla="*/ 419400 h 1055993"/>
                      <a:gd name="connsiteX6" fmla="*/ 1291450 w 1534263"/>
                      <a:gd name="connsiteY6" fmla="*/ 711500 h 1055993"/>
                      <a:gd name="connsiteX7" fmla="*/ 1100950 w 1534263"/>
                      <a:gd name="connsiteY7" fmla="*/ 914700 h 1055993"/>
                      <a:gd name="connsiteX8" fmla="*/ 745350 w 1534263"/>
                      <a:gd name="connsiteY8" fmla="*/ 914700 h 1055993"/>
                      <a:gd name="connsiteX9" fmla="*/ 440550 w 1534263"/>
                      <a:gd name="connsiteY9" fmla="*/ 800400 h 1055993"/>
                      <a:gd name="connsiteX10" fmla="*/ 224650 w 1534263"/>
                      <a:gd name="connsiteY10" fmla="*/ 635300 h 1055993"/>
                      <a:gd name="connsiteX11" fmla="*/ 142100 w 1534263"/>
                      <a:gd name="connsiteY11" fmla="*/ 387650 h 1055993"/>
                      <a:gd name="connsiteX12" fmla="*/ 186550 w 1534263"/>
                      <a:gd name="connsiteY12" fmla="*/ 108250 h 1055993"/>
                      <a:gd name="connsiteX0" fmla="*/ 186550 w 1534263"/>
                      <a:gd name="connsiteY0" fmla="*/ 108250 h 1055993"/>
                      <a:gd name="connsiteX1" fmla="*/ 489202 w 1534263"/>
                      <a:gd name="connsiteY1" fmla="*/ 122511 h 1055993"/>
                      <a:gd name="connsiteX2" fmla="*/ 816383 w 1534263"/>
                      <a:gd name="connsiteY2" fmla="*/ 134943 h 1055993"/>
                      <a:gd name="connsiteX3" fmla="*/ 1153490 w 1534263"/>
                      <a:gd name="connsiteY3" fmla="*/ 143501 h 1055993"/>
                      <a:gd name="connsiteX4" fmla="*/ 1462900 w 1534263"/>
                      <a:gd name="connsiteY4" fmla="*/ 120950 h 1055993"/>
                      <a:gd name="connsiteX5" fmla="*/ 1412100 w 1534263"/>
                      <a:gd name="connsiteY5" fmla="*/ 419400 h 1055993"/>
                      <a:gd name="connsiteX6" fmla="*/ 1291450 w 1534263"/>
                      <a:gd name="connsiteY6" fmla="*/ 711500 h 1055993"/>
                      <a:gd name="connsiteX7" fmla="*/ 1100950 w 1534263"/>
                      <a:gd name="connsiteY7" fmla="*/ 914700 h 1055993"/>
                      <a:gd name="connsiteX8" fmla="*/ 745350 w 1534263"/>
                      <a:gd name="connsiteY8" fmla="*/ 914700 h 1055993"/>
                      <a:gd name="connsiteX9" fmla="*/ 440550 w 1534263"/>
                      <a:gd name="connsiteY9" fmla="*/ 800400 h 1055993"/>
                      <a:gd name="connsiteX10" fmla="*/ 224650 w 1534263"/>
                      <a:gd name="connsiteY10" fmla="*/ 635300 h 1055993"/>
                      <a:gd name="connsiteX11" fmla="*/ 142100 w 1534263"/>
                      <a:gd name="connsiteY11" fmla="*/ 387650 h 1055993"/>
                      <a:gd name="connsiteX12" fmla="*/ 186550 w 1534263"/>
                      <a:gd name="connsiteY12" fmla="*/ 108250 h 1055993"/>
                      <a:gd name="connsiteX0" fmla="*/ 186550 w 1534263"/>
                      <a:gd name="connsiteY0" fmla="*/ 125689 h 1073432"/>
                      <a:gd name="connsiteX1" fmla="*/ 489202 w 1534263"/>
                      <a:gd name="connsiteY1" fmla="*/ 139950 h 1073432"/>
                      <a:gd name="connsiteX2" fmla="*/ 816383 w 1534263"/>
                      <a:gd name="connsiteY2" fmla="*/ 152382 h 1073432"/>
                      <a:gd name="connsiteX3" fmla="*/ 1153490 w 1534263"/>
                      <a:gd name="connsiteY3" fmla="*/ 160940 h 1073432"/>
                      <a:gd name="connsiteX4" fmla="*/ 1462900 w 1534263"/>
                      <a:gd name="connsiteY4" fmla="*/ 138389 h 1073432"/>
                      <a:gd name="connsiteX5" fmla="*/ 1412100 w 1534263"/>
                      <a:gd name="connsiteY5" fmla="*/ 436839 h 1073432"/>
                      <a:gd name="connsiteX6" fmla="*/ 1291450 w 1534263"/>
                      <a:gd name="connsiteY6" fmla="*/ 728939 h 1073432"/>
                      <a:gd name="connsiteX7" fmla="*/ 1100950 w 1534263"/>
                      <a:gd name="connsiteY7" fmla="*/ 932139 h 1073432"/>
                      <a:gd name="connsiteX8" fmla="*/ 745350 w 1534263"/>
                      <a:gd name="connsiteY8" fmla="*/ 932139 h 1073432"/>
                      <a:gd name="connsiteX9" fmla="*/ 440550 w 1534263"/>
                      <a:gd name="connsiteY9" fmla="*/ 817839 h 1073432"/>
                      <a:gd name="connsiteX10" fmla="*/ 224650 w 1534263"/>
                      <a:gd name="connsiteY10" fmla="*/ 652739 h 1073432"/>
                      <a:gd name="connsiteX11" fmla="*/ 142100 w 1534263"/>
                      <a:gd name="connsiteY11" fmla="*/ 405089 h 1073432"/>
                      <a:gd name="connsiteX12" fmla="*/ 186550 w 1534263"/>
                      <a:gd name="connsiteY12" fmla="*/ 125689 h 1073432"/>
                      <a:gd name="connsiteX0" fmla="*/ 186550 w 1534263"/>
                      <a:gd name="connsiteY0" fmla="*/ 78656 h 1026399"/>
                      <a:gd name="connsiteX1" fmla="*/ 489202 w 1534263"/>
                      <a:gd name="connsiteY1" fmla="*/ 92917 h 1026399"/>
                      <a:gd name="connsiteX2" fmla="*/ 816383 w 1534263"/>
                      <a:gd name="connsiteY2" fmla="*/ 105349 h 1026399"/>
                      <a:gd name="connsiteX3" fmla="*/ 1153490 w 1534263"/>
                      <a:gd name="connsiteY3" fmla="*/ 113907 h 1026399"/>
                      <a:gd name="connsiteX4" fmla="*/ 1462900 w 1534263"/>
                      <a:gd name="connsiteY4" fmla="*/ 91356 h 1026399"/>
                      <a:gd name="connsiteX5" fmla="*/ 1412100 w 1534263"/>
                      <a:gd name="connsiteY5" fmla="*/ 389806 h 1026399"/>
                      <a:gd name="connsiteX6" fmla="*/ 1291450 w 1534263"/>
                      <a:gd name="connsiteY6" fmla="*/ 681906 h 1026399"/>
                      <a:gd name="connsiteX7" fmla="*/ 1100950 w 1534263"/>
                      <a:gd name="connsiteY7" fmla="*/ 885106 h 1026399"/>
                      <a:gd name="connsiteX8" fmla="*/ 745350 w 1534263"/>
                      <a:gd name="connsiteY8" fmla="*/ 885106 h 1026399"/>
                      <a:gd name="connsiteX9" fmla="*/ 440550 w 1534263"/>
                      <a:gd name="connsiteY9" fmla="*/ 770806 h 1026399"/>
                      <a:gd name="connsiteX10" fmla="*/ 224650 w 1534263"/>
                      <a:gd name="connsiteY10" fmla="*/ 605706 h 1026399"/>
                      <a:gd name="connsiteX11" fmla="*/ 142100 w 1534263"/>
                      <a:gd name="connsiteY11" fmla="*/ 358056 h 1026399"/>
                      <a:gd name="connsiteX12" fmla="*/ 186550 w 1534263"/>
                      <a:gd name="connsiteY12" fmla="*/ 78656 h 1026399"/>
                      <a:gd name="connsiteX0" fmla="*/ 186550 w 1534263"/>
                      <a:gd name="connsiteY0" fmla="*/ 78656 h 1026399"/>
                      <a:gd name="connsiteX1" fmla="*/ 489202 w 1534263"/>
                      <a:gd name="connsiteY1" fmla="*/ 92917 h 1026399"/>
                      <a:gd name="connsiteX2" fmla="*/ 816383 w 1534263"/>
                      <a:gd name="connsiteY2" fmla="*/ 105349 h 1026399"/>
                      <a:gd name="connsiteX3" fmla="*/ 1153490 w 1534263"/>
                      <a:gd name="connsiteY3" fmla="*/ 113907 h 1026399"/>
                      <a:gd name="connsiteX4" fmla="*/ 1462900 w 1534263"/>
                      <a:gd name="connsiteY4" fmla="*/ 91356 h 1026399"/>
                      <a:gd name="connsiteX5" fmla="*/ 1412100 w 1534263"/>
                      <a:gd name="connsiteY5" fmla="*/ 389806 h 1026399"/>
                      <a:gd name="connsiteX6" fmla="*/ 1291450 w 1534263"/>
                      <a:gd name="connsiteY6" fmla="*/ 681906 h 1026399"/>
                      <a:gd name="connsiteX7" fmla="*/ 1100950 w 1534263"/>
                      <a:gd name="connsiteY7" fmla="*/ 885106 h 1026399"/>
                      <a:gd name="connsiteX8" fmla="*/ 745350 w 1534263"/>
                      <a:gd name="connsiteY8" fmla="*/ 885106 h 1026399"/>
                      <a:gd name="connsiteX9" fmla="*/ 440550 w 1534263"/>
                      <a:gd name="connsiteY9" fmla="*/ 770806 h 1026399"/>
                      <a:gd name="connsiteX10" fmla="*/ 224650 w 1534263"/>
                      <a:gd name="connsiteY10" fmla="*/ 605706 h 1026399"/>
                      <a:gd name="connsiteX11" fmla="*/ 142100 w 1534263"/>
                      <a:gd name="connsiteY11" fmla="*/ 358056 h 1026399"/>
                      <a:gd name="connsiteX12" fmla="*/ 186550 w 1534263"/>
                      <a:gd name="connsiteY12" fmla="*/ 78656 h 1026399"/>
                      <a:gd name="connsiteX0" fmla="*/ 186549 w 1534263"/>
                      <a:gd name="connsiteY0" fmla="*/ 104004 h 1026399"/>
                      <a:gd name="connsiteX1" fmla="*/ 489202 w 1534263"/>
                      <a:gd name="connsiteY1" fmla="*/ 92917 h 1026399"/>
                      <a:gd name="connsiteX2" fmla="*/ 816383 w 1534263"/>
                      <a:gd name="connsiteY2" fmla="*/ 105349 h 1026399"/>
                      <a:gd name="connsiteX3" fmla="*/ 1153490 w 1534263"/>
                      <a:gd name="connsiteY3" fmla="*/ 113907 h 1026399"/>
                      <a:gd name="connsiteX4" fmla="*/ 1462900 w 1534263"/>
                      <a:gd name="connsiteY4" fmla="*/ 91356 h 1026399"/>
                      <a:gd name="connsiteX5" fmla="*/ 1412100 w 1534263"/>
                      <a:gd name="connsiteY5" fmla="*/ 389806 h 1026399"/>
                      <a:gd name="connsiteX6" fmla="*/ 1291450 w 1534263"/>
                      <a:gd name="connsiteY6" fmla="*/ 681906 h 1026399"/>
                      <a:gd name="connsiteX7" fmla="*/ 1100950 w 1534263"/>
                      <a:gd name="connsiteY7" fmla="*/ 885106 h 1026399"/>
                      <a:gd name="connsiteX8" fmla="*/ 745350 w 1534263"/>
                      <a:gd name="connsiteY8" fmla="*/ 885106 h 1026399"/>
                      <a:gd name="connsiteX9" fmla="*/ 440550 w 1534263"/>
                      <a:gd name="connsiteY9" fmla="*/ 770806 h 1026399"/>
                      <a:gd name="connsiteX10" fmla="*/ 224650 w 1534263"/>
                      <a:gd name="connsiteY10" fmla="*/ 605706 h 1026399"/>
                      <a:gd name="connsiteX11" fmla="*/ 142100 w 1534263"/>
                      <a:gd name="connsiteY11" fmla="*/ 358056 h 1026399"/>
                      <a:gd name="connsiteX12" fmla="*/ 186549 w 1534263"/>
                      <a:gd name="connsiteY12" fmla="*/ 104004 h 1026399"/>
                      <a:gd name="connsiteX0" fmla="*/ 186549 w 1534263"/>
                      <a:gd name="connsiteY0" fmla="*/ 104004 h 1026399"/>
                      <a:gd name="connsiteX1" fmla="*/ 489202 w 1534263"/>
                      <a:gd name="connsiteY1" fmla="*/ 92917 h 1026399"/>
                      <a:gd name="connsiteX2" fmla="*/ 816383 w 1534263"/>
                      <a:gd name="connsiteY2" fmla="*/ 105349 h 1026399"/>
                      <a:gd name="connsiteX3" fmla="*/ 1153490 w 1534263"/>
                      <a:gd name="connsiteY3" fmla="*/ 113907 h 1026399"/>
                      <a:gd name="connsiteX4" fmla="*/ 1462900 w 1534263"/>
                      <a:gd name="connsiteY4" fmla="*/ 91356 h 1026399"/>
                      <a:gd name="connsiteX5" fmla="*/ 1412100 w 1534263"/>
                      <a:gd name="connsiteY5" fmla="*/ 389806 h 1026399"/>
                      <a:gd name="connsiteX6" fmla="*/ 1291450 w 1534263"/>
                      <a:gd name="connsiteY6" fmla="*/ 681906 h 1026399"/>
                      <a:gd name="connsiteX7" fmla="*/ 1100950 w 1534263"/>
                      <a:gd name="connsiteY7" fmla="*/ 885106 h 1026399"/>
                      <a:gd name="connsiteX8" fmla="*/ 745350 w 1534263"/>
                      <a:gd name="connsiteY8" fmla="*/ 885106 h 1026399"/>
                      <a:gd name="connsiteX9" fmla="*/ 440550 w 1534263"/>
                      <a:gd name="connsiteY9" fmla="*/ 770806 h 1026399"/>
                      <a:gd name="connsiteX10" fmla="*/ 224650 w 1534263"/>
                      <a:gd name="connsiteY10" fmla="*/ 605706 h 1026399"/>
                      <a:gd name="connsiteX11" fmla="*/ 142100 w 1534263"/>
                      <a:gd name="connsiteY11" fmla="*/ 358056 h 1026399"/>
                      <a:gd name="connsiteX12" fmla="*/ 186549 w 1534263"/>
                      <a:gd name="connsiteY12" fmla="*/ 104004 h 1026399"/>
                      <a:gd name="connsiteX0" fmla="*/ 245506 w 1503427"/>
                      <a:gd name="connsiteY0" fmla="*/ 83120 h 1026399"/>
                      <a:gd name="connsiteX1" fmla="*/ 458366 w 1503427"/>
                      <a:gd name="connsiteY1" fmla="*/ 92917 h 1026399"/>
                      <a:gd name="connsiteX2" fmla="*/ 785547 w 1503427"/>
                      <a:gd name="connsiteY2" fmla="*/ 105349 h 1026399"/>
                      <a:gd name="connsiteX3" fmla="*/ 1122654 w 1503427"/>
                      <a:gd name="connsiteY3" fmla="*/ 113907 h 1026399"/>
                      <a:gd name="connsiteX4" fmla="*/ 1432064 w 1503427"/>
                      <a:gd name="connsiteY4" fmla="*/ 91356 h 1026399"/>
                      <a:gd name="connsiteX5" fmla="*/ 1381264 w 1503427"/>
                      <a:gd name="connsiteY5" fmla="*/ 389806 h 1026399"/>
                      <a:gd name="connsiteX6" fmla="*/ 1260614 w 1503427"/>
                      <a:gd name="connsiteY6" fmla="*/ 681906 h 1026399"/>
                      <a:gd name="connsiteX7" fmla="*/ 1070114 w 1503427"/>
                      <a:gd name="connsiteY7" fmla="*/ 885106 h 1026399"/>
                      <a:gd name="connsiteX8" fmla="*/ 714514 w 1503427"/>
                      <a:gd name="connsiteY8" fmla="*/ 885106 h 1026399"/>
                      <a:gd name="connsiteX9" fmla="*/ 409714 w 1503427"/>
                      <a:gd name="connsiteY9" fmla="*/ 770806 h 1026399"/>
                      <a:gd name="connsiteX10" fmla="*/ 193814 w 1503427"/>
                      <a:gd name="connsiteY10" fmla="*/ 605706 h 1026399"/>
                      <a:gd name="connsiteX11" fmla="*/ 111264 w 1503427"/>
                      <a:gd name="connsiteY11" fmla="*/ 358056 h 1026399"/>
                      <a:gd name="connsiteX12" fmla="*/ 245506 w 1503427"/>
                      <a:gd name="connsiteY12" fmla="*/ 83120 h 1026399"/>
                      <a:gd name="connsiteX0" fmla="*/ 237209 w 1495130"/>
                      <a:gd name="connsiteY0" fmla="*/ 83120 h 1026399"/>
                      <a:gd name="connsiteX1" fmla="*/ 450069 w 1495130"/>
                      <a:gd name="connsiteY1" fmla="*/ 92917 h 1026399"/>
                      <a:gd name="connsiteX2" fmla="*/ 777250 w 1495130"/>
                      <a:gd name="connsiteY2" fmla="*/ 105349 h 1026399"/>
                      <a:gd name="connsiteX3" fmla="*/ 1114357 w 1495130"/>
                      <a:gd name="connsiteY3" fmla="*/ 113907 h 1026399"/>
                      <a:gd name="connsiteX4" fmla="*/ 1423767 w 1495130"/>
                      <a:gd name="connsiteY4" fmla="*/ 91356 h 1026399"/>
                      <a:gd name="connsiteX5" fmla="*/ 1372967 w 1495130"/>
                      <a:gd name="connsiteY5" fmla="*/ 389806 h 1026399"/>
                      <a:gd name="connsiteX6" fmla="*/ 1252317 w 1495130"/>
                      <a:gd name="connsiteY6" fmla="*/ 681906 h 1026399"/>
                      <a:gd name="connsiteX7" fmla="*/ 1061817 w 1495130"/>
                      <a:gd name="connsiteY7" fmla="*/ 885106 h 1026399"/>
                      <a:gd name="connsiteX8" fmla="*/ 706217 w 1495130"/>
                      <a:gd name="connsiteY8" fmla="*/ 885106 h 1026399"/>
                      <a:gd name="connsiteX9" fmla="*/ 401417 w 1495130"/>
                      <a:gd name="connsiteY9" fmla="*/ 770806 h 1026399"/>
                      <a:gd name="connsiteX10" fmla="*/ 185517 w 1495130"/>
                      <a:gd name="connsiteY10" fmla="*/ 605706 h 1026399"/>
                      <a:gd name="connsiteX11" fmla="*/ 102967 w 1495130"/>
                      <a:gd name="connsiteY11" fmla="*/ 358056 h 1026399"/>
                      <a:gd name="connsiteX12" fmla="*/ 237209 w 1495130"/>
                      <a:gd name="connsiteY12" fmla="*/ 83120 h 1026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495130" h="1026399">
                        <a:moveTo>
                          <a:pt x="237209" y="83120"/>
                        </a:moveTo>
                        <a:cubicBezTo>
                          <a:pt x="274478" y="-29154"/>
                          <a:pt x="360530" y="34799"/>
                          <a:pt x="450069" y="92917"/>
                        </a:cubicBezTo>
                        <a:cubicBezTo>
                          <a:pt x="581268" y="-60775"/>
                          <a:pt x="734416" y="-340"/>
                          <a:pt x="777250" y="105349"/>
                        </a:cubicBezTo>
                        <a:cubicBezTo>
                          <a:pt x="865092" y="3749"/>
                          <a:pt x="1001911" y="-19479"/>
                          <a:pt x="1114357" y="113907"/>
                        </a:cubicBezTo>
                        <a:cubicBezTo>
                          <a:pt x="1118530" y="43985"/>
                          <a:pt x="1318516" y="-89808"/>
                          <a:pt x="1423767" y="91356"/>
                        </a:cubicBezTo>
                        <a:cubicBezTo>
                          <a:pt x="1559234" y="176023"/>
                          <a:pt x="1478800" y="355939"/>
                          <a:pt x="1372967" y="389806"/>
                        </a:cubicBezTo>
                        <a:cubicBezTo>
                          <a:pt x="1423767" y="521039"/>
                          <a:pt x="1392017" y="677673"/>
                          <a:pt x="1252317" y="681906"/>
                        </a:cubicBezTo>
                        <a:cubicBezTo>
                          <a:pt x="1370850" y="830073"/>
                          <a:pt x="1209984" y="927439"/>
                          <a:pt x="1061817" y="885106"/>
                        </a:cubicBezTo>
                        <a:cubicBezTo>
                          <a:pt x="1070284" y="1012106"/>
                          <a:pt x="818400" y="1126406"/>
                          <a:pt x="706217" y="885106"/>
                        </a:cubicBezTo>
                        <a:cubicBezTo>
                          <a:pt x="541117" y="1075606"/>
                          <a:pt x="356967" y="878756"/>
                          <a:pt x="401417" y="770806"/>
                        </a:cubicBezTo>
                        <a:cubicBezTo>
                          <a:pt x="291350" y="834306"/>
                          <a:pt x="124134" y="770806"/>
                          <a:pt x="185517" y="605706"/>
                        </a:cubicBezTo>
                        <a:cubicBezTo>
                          <a:pt x="100850" y="624756"/>
                          <a:pt x="-28266" y="516806"/>
                          <a:pt x="102967" y="358056"/>
                        </a:cubicBezTo>
                        <a:cubicBezTo>
                          <a:pt x="-121400" y="315723"/>
                          <a:pt x="66062" y="186768"/>
                          <a:pt x="237209" y="8312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89" name="フリーフォーム 88"/>
                  <p:cNvSpPr/>
                  <p:nvPr/>
                </p:nvSpPr>
                <p:spPr>
                  <a:xfrm rot="21140992">
                    <a:off x="2368791" y="2375881"/>
                    <a:ext cx="152540" cy="93851"/>
                  </a:xfrm>
                  <a:custGeom>
                    <a:avLst/>
                    <a:gdLst>
                      <a:gd name="connsiteX0" fmla="*/ 0 w 408940"/>
                      <a:gd name="connsiteY0" fmla="*/ 0 h 142240"/>
                      <a:gd name="connsiteX1" fmla="*/ 408940 w 408940"/>
                      <a:gd name="connsiteY1" fmla="*/ 22860 h 142240"/>
                      <a:gd name="connsiteX2" fmla="*/ 208280 w 408940"/>
                      <a:gd name="connsiteY2" fmla="*/ 142240 h 142240"/>
                      <a:gd name="connsiteX3" fmla="*/ 0 w 408940"/>
                      <a:gd name="connsiteY3" fmla="*/ 0 h 142240"/>
                      <a:gd name="connsiteX0" fmla="*/ 0 w 408940"/>
                      <a:gd name="connsiteY0" fmla="*/ 0 h 142240"/>
                      <a:gd name="connsiteX1" fmla="*/ 408940 w 408940"/>
                      <a:gd name="connsiteY1" fmla="*/ 22860 h 142240"/>
                      <a:gd name="connsiteX2" fmla="*/ 208280 w 408940"/>
                      <a:gd name="connsiteY2" fmla="*/ 142240 h 142240"/>
                      <a:gd name="connsiteX3" fmla="*/ 0 w 408940"/>
                      <a:gd name="connsiteY3" fmla="*/ 0 h 142240"/>
                      <a:gd name="connsiteX0" fmla="*/ 0 w 408940"/>
                      <a:gd name="connsiteY0" fmla="*/ 0 h 142240"/>
                      <a:gd name="connsiteX1" fmla="*/ 408940 w 408940"/>
                      <a:gd name="connsiteY1" fmla="*/ 22860 h 142240"/>
                      <a:gd name="connsiteX2" fmla="*/ 208280 w 408940"/>
                      <a:gd name="connsiteY2" fmla="*/ 142240 h 142240"/>
                      <a:gd name="connsiteX3" fmla="*/ 0 w 408940"/>
                      <a:gd name="connsiteY3" fmla="*/ 0 h 142240"/>
                      <a:gd name="connsiteX0" fmla="*/ 0 w 408940"/>
                      <a:gd name="connsiteY0" fmla="*/ 0 h 22860"/>
                      <a:gd name="connsiteX1" fmla="*/ 408940 w 408940"/>
                      <a:gd name="connsiteY1" fmla="*/ 22860 h 22860"/>
                      <a:gd name="connsiteX2" fmla="*/ 0 w 408940"/>
                      <a:gd name="connsiteY2" fmla="*/ 0 h 22860"/>
                      <a:gd name="connsiteX0" fmla="*/ 0 w 408940"/>
                      <a:gd name="connsiteY0" fmla="*/ 0 h 128297"/>
                      <a:gd name="connsiteX1" fmla="*/ 408940 w 408940"/>
                      <a:gd name="connsiteY1" fmla="*/ 22860 h 128297"/>
                      <a:gd name="connsiteX2" fmla="*/ 0 w 408940"/>
                      <a:gd name="connsiteY2" fmla="*/ 0 h 128297"/>
                      <a:gd name="connsiteX0" fmla="*/ 0 w 408940"/>
                      <a:gd name="connsiteY0" fmla="*/ 24571 h 152868"/>
                      <a:gd name="connsiteX1" fmla="*/ 408940 w 408940"/>
                      <a:gd name="connsiteY1" fmla="*/ 47431 h 152868"/>
                      <a:gd name="connsiteX2" fmla="*/ 0 w 408940"/>
                      <a:gd name="connsiteY2" fmla="*/ 24571 h 152868"/>
                      <a:gd name="connsiteX0" fmla="*/ 6386 w 415326"/>
                      <a:gd name="connsiteY0" fmla="*/ 24571 h 168641"/>
                      <a:gd name="connsiteX1" fmla="*/ 415326 w 415326"/>
                      <a:gd name="connsiteY1" fmla="*/ 47431 h 168641"/>
                      <a:gd name="connsiteX2" fmla="*/ 6386 w 415326"/>
                      <a:gd name="connsiteY2" fmla="*/ 24571 h 168641"/>
                      <a:gd name="connsiteX0" fmla="*/ 7398 w 416338"/>
                      <a:gd name="connsiteY0" fmla="*/ 24571 h 147359"/>
                      <a:gd name="connsiteX1" fmla="*/ 416338 w 416338"/>
                      <a:gd name="connsiteY1" fmla="*/ 47431 h 147359"/>
                      <a:gd name="connsiteX2" fmla="*/ 7398 w 416338"/>
                      <a:gd name="connsiteY2" fmla="*/ 24571 h 147359"/>
                      <a:gd name="connsiteX0" fmla="*/ 7398 w 416338"/>
                      <a:gd name="connsiteY0" fmla="*/ 18930 h 141718"/>
                      <a:gd name="connsiteX1" fmla="*/ 416338 w 416338"/>
                      <a:gd name="connsiteY1" fmla="*/ 41790 h 141718"/>
                      <a:gd name="connsiteX2" fmla="*/ 7398 w 416338"/>
                      <a:gd name="connsiteY2" fmla="*/ 18930 h 141718"/>
                      <a:gd name="connsiteX0" fmla="*/ 7398 w 416338"/>
                      <a:gd name="connsiteY0" fmla="*/ 0 h 122788"/>
                      <a:gd name="connsiteX1" fmla="*/ 416338 w 416338"/>
                      <a:gd name="connsiteY1" fmla="*/ 22860 h 122788"/>
                      <a:gd name="connsiteX2" fmla="*/ 7398 w 416338"/>
                      <a:gd name="connsiteY2" fmla="*/ 0 h 122788"/>
                      <a:gd name="connsiteX0" fmla="*/ 7966 w 388966"/>
                      <a:gd name="connsiteY0" fmla="*/ 0 h 119316"/>
                      <a:gd name="connsiteX1" fmla="*/ 388966 w 388966"/>
                      <a:gd name="connsiteY1" fmla="*/ 17780 h 119316"/>
                      <a:gd name="connsiteX2" fmla="*/ 7966 w 388966"/>
                      <a:gd name="connsiteY2" fmla="*/ 0 h 119316"/>
                      <a:gd name="connsiteX0" fmla="*/ 6362 w 387362"/>
                      <a:gd name="connsiteY0" fmla="*/ 0 h 124891"/>
                      <a:gd name="connsiteX1" fmla="*/ 387362 w 387362"/>
                      <a:gd name="connsiteY1" fmla="*/ 17780 h 124891"/>
                      <a:gd name="connsiteX2" fmla="*/ 6362 w 387362"/>
                      <a:gd name="connsiteY2" fmla="*/ 0 h 124891"/>
                      <a:gd name="connsiteX0" fmla="*/ 6822 w 357342"/>
                      <a:gd name="connsiteY0" fmla="*/ 2540 h 113914"/>
                      <a:gd name="connsiteX1" fmla="*/ 357342 w 357342"/>
                      <a:gd name="connsiteY1" fmla="*/ 0 h 113914"/>
                      <a:gd name="connsiteX2" fmla="*/ 6822 w 357342"/>
                      <a:gd name="connsiteY2" fmla="*/ 2540 h 113914"/>
                      <a:gd name="connsiteX0" fmla="*/ 6822 w 357342"/>
                      <a:gd name="connsiteY0" fmla="*/ 2540 h 113914"/>
                      <a:gd name="connsiteX1" fmla="*/ 357342 w 357342"/>
                      <a:gd name="connsiteY1" fmla="*/ 0 h 113914"/>
                      <a:gd name="connsiteX2" fmla="*/ 6822 w 357342"/>
                      <a:gd name="connsiteY2" fmla="*/ 2540 h 113914"/>
                      <a:gd name="connsiteX0" fmla="*/ 7401 w 324901"/>
                      <a:gd name="connsiteY0" fmla="*/ 0 h 118041"/>
                      <a:gd name="connsiteX1" fmla="*/ 324901 w 324901"/>
                      <a:gd name="connsiteY1" fmla="*/ 7620 h 118041"/>
                      <a:gd name="connsiteX2" fmla="*/ 7401 w 324901"/>
                      <a:gd name="connsiteY2" fmla="*/ 0 h 118041"/>
                      <a:gd name="connsiteX0" fmla="*/ 8292 w 325792"/>
                      <a:gd name="connsiteY0" fmla="*/ 0 h 103694"/>
                      <a:gd name="connsiteX1" fmla="*/ 325792 w 325792"/>
                      <a:gd name="connsiteY1" fmla="*/ 7620 h 103694"/>
                      <a:gd name="connsiteX2" fmla="*/ 8292 w 325792"/>
                      <a:gd name="connsiteY2" fmla="*/ 0 h 103694"/>
                      <a:gd name="connsiteX0" fmla="*/ 6918 w 324418"/>
                      <a:gd name="connsiteY0" fmla="*/ 0 h 108097"/>
                      <a:gd name="connsiteX1" fmla="*/ 324418 w 324418"/>
                      <a:gd name="connsiteY1" fmla="*/ 7620 h 108097"/>
                      <a:gd name="connsiteX2" fmla="*/ 6918 w 324418"/>
                      <a:gd name="connsiteY2" fmla="*/ 0 h 108097"/>
                      <a:gd name="connsiteX0" fmla="*/ 6918 w 324418"/>
                      <a:gd name="connsiteY0" fmla="*/ 0 h 108097"/>
                      <a:gd name="connsiteX1" fmla="*/ 324418 w 324418"/>
                      <a:gd name="connsiteY1" fmla="*/ 7620 h 108097"/>
                      <a:gd name="connsiteX2" fmla="*/ 6918 w 324418"/>
                      <a:gd name="connsiteY2" fmla="*/ 0 h 108097"/>
                      <a:gd name="connsiteX0" fmla="*/ 7004 w 319424"/>
                      <a:gd name="connsiteY0" fmla="*/ 0 h 116584"/>
                      <a:gd name="connsiteX1" fmla="*/ 319424 w 319424"/>
                      <a:gd name="connsiteY1" fmla="*/ 20320 h 116584"/>
                      <a:gd name="connsiteX2" fmla="*/ 7004 w 319424"/>
                      <a:gd name="connsiteY2" fmla="*/ 0 h 116584"/>
                      <a:gd name="connsiteX0" fmla="*/ 6508 w 318928"/>
                      <a:gd name="connsiteY0" fmla="*/ 0 h 137702"/>
                      <a:gd name="connsiteX1" fmla="*/ 318928 w 318928"/>
                      <a:gd name="connsiteY1" fmla="*/ 20320 h 137702"/>
                      <a:gd name="connsiteX2" fmla="*/ 6508 w 318928"/>
                      <a:gd name="connsiteY2" fmla="*/ 0 h 137702"/>
                      <a:gd name="connsiteX0" fmla="*/ 6467 w 321427"/>
                      <a:gd name="connsiteY0" fmla="*/ 0 h 145333"/>
                      <a:gd name="connsiteX1" fmla="*/ 321427 w 321427"/>
                      <a:gd name="connsiteY1" fmla="*/ 33020 h 145333"/>
                      <a:gd name="connsiteX2" fmla="*/ 6467 w 321427"/>
                      <a:gd name="connsiteY2" fmla="*/ 0 h 145333"/>
                      <a:gd name="connsiteX0" fmla="*/ 6097 w 321699"/>
                      <a:gd name="connsiteY0" fmla="*/ 0 h 145333"/>
                      <a:gd name="connsiteX1" fmla="*/ 321057 w 321699"/>
                      <a:gd name="connsiteY1" fmla="*/ 33020 h 145333"/>
                      <a:gd name="connsiteX2" fmla="*/ 6097 w 321699"/>
                      <a:gd name="connsiteY2" fmla="*/ 0 h 145333"/>
                      <a:gd name="connsiteX0" fmla="*/ 6097 w 321699"/>
                      <a:gd name="connsiteY0" fmla="*/ 0 h 145333"/>
                      <a:gd name="connsiteX1" fmla="*/ 321057 w 321699"/>
                      <a:gd name="connsiteY1" fmla="*/ 33020 h 145333"/>
                      <a:gd name="connsiteX2" fmla="*/ 6097 w 321699"/>
                      <a:gd name="connsiteY2" fmla="*/ 0 h 145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1699" h="145333">
                        <a:moveTo>
                          <a:pt x="6097" y="0"/>
                        </a:moveTo>
                        <a:cubicBezTo>
                          <a:pt x="-53170" y="147320"/>
                          <a:pt x="339684" y="220980"/>
                          <a:pt x="321057" y="33020"/>
                        </a:cubicBezTo>
                        <a:cubicBezTo>
                          <a:pt x="199984" y="40640"/>
                          <a:pt x="139870" y="15240"/>
                          <a:pt x="6097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90" name="フリーフォーム 89"/>
                  <p:cNvSpPr/>
                  <p:nvPr/>
                </p:nvSpPr>
                <p:spPr>
                  <a:xfrm>
                    <a:off x="2172464" y="2333600"/>
                    <a:ext cx="531213" cy="145212"/>
                  </a:xfrm>
                  <a:custGeom>
                    <a:avLst/>
                    <a:gdLst>
                      <a:gd name="connsiteX0" fmla="*/ 279400 w 768350"/>
                      <a:gd name="connsiteY0" fmla="*/ 0 h 190500"/>
                      <a:gd name="connsiteX1" fmla="*/ 349250 w 768350"/>
                      <a:gd name="connsiteY1" fmla="*/ 0 h 190500"/>
                      <a:gd name="connsiteX2" fmla="*/ 768350 w 768350"/>
                      <a:gd name="connsiteY2" fmla="*/ 190500 h 190500"/>
                      <a:gd name="connsiteX3" fmla="*/ 355600 w 768350"/>
                      <a:gd name="connsiteY3" fmla="*/ 95250 h 190500"/>
                      <a:gd name="connsiteX4" fmla="*/ 0 w 768350"/>
                      <a:gd name="connsiteY4" fmla="*/ 184150 h 190500"/>
                      <a:gd name="connsiteX5" fmla="*/ 279400 w 768350"/>
                      <a:gd name="connsiteY5" fmla="*/ 0 h 190500"/>
                      <a:gd name="connsiteX0" fmla="*/ 279400 w 768350"/>
                      <a:gd name="connsiteY0" fmla="*/ 0 h 190500"/>
                      <a:gd name="connsiteX1" fmla="*/ 412750 w 768350"/>
                      <a:gd name="connsiteY1" fmla="*/ 0 h 190500"/>
                      <a:gd name="connsiteX2" fmla="*/ 768350 w 768350"/>
                      <a:gd name="connsiteY2" fmla="*/ 190500 h 190500"/>
                      <a:gd name="connsiteX3" fmla="*/ 355600 w 768350"/>
                      <a:gd name="connsiteY3" fmla="*/ 95250 h 190500"/>
                      <a:gd name="connsiteX4" fmla="*/ 0 w 768350"/>
                      <a:gd name="connsiteY4" fmla="*/ 184150 h 190500"/>
                      <a:gd name="connsiteX5" fmla="*/ 279400 w 768350"/>
                      <a:gd name="connsiteY5" fmla="*/ 0 h 190500"/>
                      <a:gd name="connsiteX0" fmla="*/ 279400 w 768350"/>
                      <a:gd name="connsiteY0" fmla="*/ 4763 h 195263"/>
                      <a:gd name="connsiteX1" fmla="*/ 379412 w 768350"/>
                      <a:gd name="connsiteY1" fmla="*/ 0 h 195263"/>
                      <a:gd name="connsiteX2" fmla="*/ 768350 w 768350"/>
                      <a:gd name="connsiteY2" fmla="*/ 195263 h 195263"/>
                      <a:gd name="connsiteX3" fmla="*/ 355600 w 768350"/>
                      <a:gd name="connsiteY3" fmla="*/ 100013 h 195263"/>
                      <a:gd name="connsiteX4" fmla="*/ 0 w 768350"/>
                      <a:gd name="connsiteY4" fmla="*/ 188913 h 195263"/>
                      <a:gd name="connsiteX5" fmla="*/ 279400 w 768350"/>
                      <a:gd name="connsiteY5" fmla="*/ 4763 h 195263"/>
                      <a:gd name="connsiteX0" fmla="*/ 279400 w 768350"/>
                      <a:gd name="connsiteY0" fmla="*/ 4763 h 195263"/>
                      <a:gd name="connsiteX1" fmla="*/ 379412 w 768350"/>
                      <a:gd name="connsiteY1" fmla="*/ 0 h 195263"/>
                      <a:gd name="connsiteX2" fmla="*/ 768350 w 768350"/>
                      <a:gd name="connsiteY2" fmla="*/ 195263 h 195263"/>
                      <a:gd name="connsiteX3" fmla="*/ 355600 w 768350"/>
                      <a:gd name="connsiteY3" fmla="*/ 100013 h 195263"/>
                      <a:gd name="connsiteX4" fmla="*/ 0 w 768350"/>
                      <a:gd name="connsiteY4" fmla="*/ 188913 h 195263"/>
                      <a:gd name="connsiteX5" fmla="*/ 279400 w 768350"/>
                      <a:gd name="connsiteY5" fmla="*/ 4763 h 195263"/>
                      <a:gd name="connsiteX0" fmla="*/ 279400 w 768350"/>
                      <a:gd name="connsiteY0" fmla="*/ 4763 h 195263"/>
                      <a:gd name="connsiteX1" fmla="*/ 379412 w 768350"/>
                      <a:gd name="connsiteY1" fmla="*/ 0 h 195263"/>
                      <a:gd name="connsiteX2" fmla="*/ 768350 w 768350"/>
                      <a:gd name="connsiteY2" fmla="*/ 195263 h 195263"/>
                      <a:gd name="connsiteX3" fmla="*/ 355600 w 768350"/>
                      <a:gd name="connsiteY3" fmla="*/ 100013 h 195263"/>
                      <a:gd name="connsiteX4" fmla="*/ 0 w 768350"/>
                      <a:gd name="connsiteY4" fmla="*/ 188913 h 195263"/>
                      <a:gd name="connsiteX5" fmla="*/ 279400 w 768350"/>
                      <a:gd name="connsiteY5" fmla="*/ 4763 h 195263"/>
                      <a:gd name="connsiteX0" fmla="*/ 279400 w 768350"/>
                      <a:gd name="connsiteY0" fmla="*/ 4763 h 195263"/>
                      <a:gd name="connsiteX1" fmla="*/ 379412 w 768350"/>
                      <a:gd name="connsiteY1" fmla="*/ 0 h 195263"/>
                      <a:gd name="connsiteX2" fmla="*/ 768350 w 768350"/>
                      <a:gd name="connsiteY2" fmla="*/ 195263 h 195263"/>
                      <a:gd name="connsiteX3" fmla="*/ 355600 w 768350"/>
                      <a:gd name="connsiteY3" fmla="*/ 100013 h 195263"/>
                      <a:gd name="connsiteX4" fmla="*/ 0 w 768350"/>
                      <a:gd name="connsiteY4" fmla="*/ 188913 h 195263"/>
                      <a:gd name="connsiteX5" fmla="*/ 279400 w 768350"/>
                      <a:gd name="connsiteY5" fmla="*/ 4763 h 195263"/>
                      <a:gd name="connsiteX0" fmla="*/ 279400 w 768350"/>
                      <a:gd name="connsiteY0" fmla="*/ 4763 h 195263"/>
                      <a:gd name="connsiteX1" fmla="*/ 379412 w 768350"/>
                      <a:gd name="connsiteY1" fmla="*/ 0 h 195263"/>
                      <a:gd name="connsiteX2" fmla="*/ 768350 w 768350"/>
                      <a:gd name="connsiteY2" fmla="*/ 195263 h 195263"/>
                      <a:gd name="connsiteX3" fmla="*/ 355600 w 768350"/>
                      <a:gd name="connsiteY3" fmla="*/ 100013 h 195263"/>
                      <a:gd name="connsiteX4" fmla="*/ 0 w 768350"/>
                      <a:gd name="connsiteY4" fmla="*/ 188913 h 195263"/>
                      <a:gd name="connsiteX5" fmla="*/ 279400 w 768350"/>
                      <a:gd name="connsiteY5" fmla="*/ 4763 h 195263"/>
                      <a:gd name="connsiteX0" fmla="*/ 327025 w 815975"/>
                      <a:gd name="connsiteY0" fmla="*/ 4763 h 203201"/>
                      <a:gd name="connsiteX1" fmla="*/ 427037 w 815975"/>
                      <a:gd name="connsiteY1" fmla="*/ 0 h 203201"/>
                      <a:gd name="connsiteX2" fmla="*/ 815975 w 815975"/>
                      <a:gd name="connsiteY2" fmla="*/ 195263 h 203201"/>
                      <a:gd name="connsiteX3" fmla="*/ 403225 w 815975"/>
                      <a:gd name="connsiteY3" fmla="*/ 100013 h 203201"/>
                      <a:gd name="connsiteX4" fmla="*/ 0 w 815975"/>
                      <a:gd name="connsiteY4" fmla="*/ 203201 h 203201"/>
                      <a:gd name="connsiteX5" fmla="*/ 327025 w 815975"/>
                      <a:gd name="connsiteY5" fmla="*/ 4763 h 203201"/>
                      <a:gd name="connsiteX0" fmla="*/ 327025 w 815975"/>
                      <a:gd name="connsiteY0" fmla="*/ 4763 h 203201"/>
                      <a:gd name="connsiteX1" fmla="*/ 427037 w 815975"/>
                      <a:gd name="connsiteY1" fmla="*/ 0 h 203201"/>
                      <a:gd name="connsiteX2" fmla="*/ 815975 w 815975"/>
                      <a:gd name="connsiteY2" fmla="*/ 195263 h 203201"/>
                      <a:gd name="connsiteX3" fmla="*/ 403225 w 815975"/>
                      <a:gd name="connsiteY3" fmla="*/ 100013 h 203201"/>
                      <a:gd name="connsiteX4" fmla="*/ 0 w 815975"/>
                      <a:gd name="connsiteY4" fmla="*/ 203201 h 203201"/>
                      <a:gd name="connsiteX5" fmla="*/ 327025 w 815975"/>
                      <a:gd name="connsiteY5" fmla="*/ 4763 h 203201"/>
                      <a:gd name="connsiteX0" fmla="*/ 327025 w 815975"/>
                      <a:gd name="connsiteY0" fmla="*/ 4763 h 213918"/>
                      <a:gd name="connsiteX1" fmla="*/ 427037 w 815975"/>
                      <a:gd name="connsiteY1" fmla="*/ 0 h 213918"/>
                      <a:gd name="connsiteX2" fmla="*/ 815975 w 815975"/>
                      <a:gd name="connsiteY2" fmla="*/ 195263 h 213918"/>
                      <a:gd name="connsiteX3" fmla="*/ 403225 w 815975"/>
                      <a:gd name="connsiteY3" fmla="*/ 100013 h 213918"/>
                      <a:gd name="connsiteX4" fmla="*/ 0 w 815975"/>
                      <a:gd name="connsiteY4" fmla="*/ 203201 h 213918"/>
                      <a:gd name="connsiteX5" fmla="*/ 327025 w 815975"/>
                      <a:gd name="connsiteY5" fmla="*/ 4763 h 213918"/>
                      <a:gd name="connsiteX0" fmla="*/ 327025 w 815975"/>
                      <a:gd name="connsiteY0" fmla="*/ 4763 h 213918"/>
                      <a:gd name="connsiteX1" fmla="*/ 427037 w 815975"/>
                      <a:gd name="connsiteY1" fmla="*/ 0 h 213918"/>
                      <a:gd name="connsiteX2" fmla="*/ 815975 w 815975"/>
                      <a:gd name="connsiteY2" fmla="*/ 195263 h 213918"/>
                      <a:gd name="connsiteX3" fmla="*/ 403225 w 815975"/>
                      <a:gd name="connsiteY3" fmla="*/ 100013 h 213918"/>
                      <a:gd name="connsiteX4" fmla="*/ 0 w 815975"/>
                      <a:gd name="connsiteY4" fmla="*/ 203201 h 213918"/>
                      <a:gd name="connsiteX5" fmla="*/ 327025 w 815975"/>
                      <a:gd name="connsiteY5" fmla="*/ 4763 h 213918"/>
                      <a:gd name="connsiteX0" fmla="*/ 327025 w 815975"/>
                      <a:gd name="connsiteY0" fmla="*/ 4763 h 213918"/>
                      <a:gd name="connsiteX1" fmla="*/ 427037 w 815975"/>
                      <a:gd name="connsiteY1" fmla="*/ 0 h 213918"/>
                      <a:gd name="connsiteX2" fmla="*/ 815975 w 815975"/>
                      <a:gd name="connsiteY2" fmla="*/ 195263 h 213918"/>
                      <a:gd name="connsiteX3" fmla="*/ 403225 w 815975"/>
                      <a:gd name="connsiteY3" fmla="*/ 100013 h 213918"/>
                      <a:gd name="connsiteX4" fmla="*/ 0 w 815975"/>
                      <a:gd name="connsiteY4" fmla="*/ 203201 h 213918"/>
                      <a:gd name="connsiteX5" fmla="*/ 327025 w 815975"/>
                      <a:gd name="connsiteY5" fmla="*/ 4763 h 213918"/>
                      <a:gd name="connsiteX0" fmla="*/ 327025 w 815975"/>
                      <a:gd name="connsiteY0" fmla="*/ 4763 h 213918"/>
                      <a:gd name="connsiteX1" fmla="*/ 427037 w 815975"/>
                      <a:gd name="connsiteY1" fmla="*/ 0 h 213918"/>
                      <a:gd name="connsiteX2" fmla="*/ 815975 w 815975"/>
                      <a:gd name="connsiteY2" fmla="*/ 195263 h 213918"/>
                      <a:gd name="connsiteX3" fmla="*/ 403225 w 815975"/>
                      <a:gd name="connsiteY3" fmla="*/ 100013 h 213918"/>
                      <a:gd name="connsiteX4" fmla="*/ 0 w 815975"/>
                      <a:gd name="connsiteY4" fmla="*/ 203201 h 213918"/>
                      <a:gd name="connsiteX5" fmla="*/ 327025 w 815975"/>
                      <a:gd name="connsiteY5" fmla="*/ 4763 h 213918"/>
                      <a:gd name="connsiteX0" fmla="*/ 327025 w 815975"/>
                      <a:gd name="connsiteY0" fmla="*/ 4763 h 213918"/>
                      <a:gd name="connsiteX1" fmla="*/ 427037 w 815975"/>
                      <a:gd name="connsiteY1" fmla="*/ 0 h 213918"/>
                      <a:gd name="connsiteX2" fmla="*/ 815975 w 815975"/>
                      <a:gd name="connsiteY2" fmla="*/ 195263 h 213918"/>
                      <a:gd name="connsiteX3" fmla="*/ 403225 w 815975"/>
                      <a:gd name="connsiteY3" fmla="*/ 100013 h 213918"/>
                      <a:gd name="connsiteX4" fmla="*/ 0 w 815975"/>
                      <a:gd name="connsiteY4" fmla="*/ 203201 h 213918"/>
                      <a:gd name="connsiteX5" fmla="*/ 327025 w 815975"/>
                      <a:gd name="connsiteY5" fmla="*/ 4763 h 213918"/>
                      <a:gd name="connsiteX0" fmla="*/ 327025 w 815975"/>
                      <a:gd name="connsiteY0" fmla="*/ 10229 h 219384"/>
                      <a:gd name="connsiteX1" fmla="*/ 427037 w 815975"/>
                      <a:gd name="connsiteY1" fmla="*/ 5466 h 219384"/>
                      <a:gd name="connsiteX2" fmla="*/ 815975 w 815975"/>
                      <a:gd name="connsiteY2" fmla="*/ 200729 h 219384"/>
                      <a:gd name="connsiteX3" fmla="*/ 403225 w 815975"/>
                      <a:gd name="connsiteY3" fmla="*/ 105479 h 219384"/>
                      <a:gd name="connsiteX4" fmla="*/ 0 w 815975"/>
                      <a:gd name="connsiteY4" fmla="*/ 208667 h 219384"/>
                      <a:gd name="connsiteX5" fmla="*/ 327025 w 815975"/>
                      <a:gd name="connsiteY5" fmla="*/ 10229 h 219384"/>
                      <a:gd name="connsiteX0" fmla="*/ 369888 w 815975"/>
                      <a:gd name="connsiteY0" fmla="*/ 4106 h 220405"/>
                      <a:gd name="connsiteX1" fmla="*/ 427037 w 815975"/>
                      <a:gd name="connsiteY1" fmla="*/ 6487 h 220405"/>
                      <a:gd name="connsiteX2" fmla="*/ 815975 w 815975"/>
                      <a:gd name="connsiteY2" fmla="*/ 201750 h 220405"/>
                      <a:gd name="connsiteX3" fmla="*/ 403225 w 815975"/>
                      <a:gd name="connsiteY3" fmla="*/ 106500 h 220405"/>
                      <a:gd name="connsiteX4" fmla="*/ 0 w 815975"/>
                      <a:gd name="connsiteY4" fmla="*/ 209688 h 220405"/>
                      <a:gd name="connsiteX5" fmla="*/ 369888 w 815975"/>
                      <a:gd name="connsiteY5" fmla="*/ 4106 h 220405"/>
                      <a:gd name="connsiteX0" fmla="*/ 369888 w 815975"/>
                      <a:gd name="connsiteY0" fmla="*/ 4106 h 220405"/>
                      <a:gd name="connsiteX1" fmla="*/ 396081 w 815975"/>
                      <a:gd name="connsiteY1" fmla="*/ 8868 h 220405"/>
                      <a:gd name="connsiteX2" fmla="*/ 815975 w 815975"/>
                      <a:gd name="connsiteY2" fmla="*/ 201750 h 220405"/>
                      <a:gd name="connsiteX3" fmla="*/ 403225 w 815975"/>
                      <a:gd name="connsiteY3" fmla="*/ 106500 h 220405"/>
                      <a:gd name="connsiteX4" fmla="*/ 0 w 815975"/>
                      <a:gd name="connsiteY4" fmla="*/ 209688 h 220405"/>
                      <a:gd name="connsiteX5" fmla="*/ 369888 w 815975"/>
                      <a:gd name="connsiteY5" fmla="*/ 4106 h 220405"/>
                      <a:gd name="connsiteX0" fmla="*/ 369888 w 815975"/>
                      <a:gd name="connsiteY0" fmla="*/ 10088 h 226387"/>
                      <a:gd name="connsiteX1" fmla="*/ 400844 w 815975"/>
                      <a:gd name="connsiteY1" fmla="*/ 5325 h 226387"/>
                      <a:gd name="connsiteX2" fmla="*/ 815975 w 815975"/>
                      <a:gd name="connsiteY2" fmla="*/ 207732 h 226387"/>
                      <a:gd name="connsiteX3" fmla="*/ 403225 w 815975"/>
                      <a:gd name="connsiteY3" fmla="*/ 112482 h 226387"/>
                      <a:gd name="connsiteX4" fmla="*/ 0 w 815975"/>
                      <a:gd name="connsiteY4" fmla="*/ 215670 h 226387"/>
                      <a:gd name="connsiteX5" fmla="*/ 369888 w 815975"/>
                      <a:gd name="connsiteY5" fmla="*/ 10088 h 226387"/>
                      <a:gd name="connsiteX0" fmla="*/ 369888 w 815975"/>
                      <a:gd name="connsiteY0" fmla="*/ 22519 h 238818"/>
                      <a:gd name="connsiteX1" fmla="*/ 400844 w 815975"/>
                      <a:gd name="connsiteY1" fmla="*/ 17756 h 238818"/>
                      <a:gd name="connsiteX2" fmla="*/ 815975 w 815975"/>
                      <a:gd name="connsiteY2" fmla="*/ 220163 h 238818"/>
                      <a:gd name="connsiteX3" fmla="*/ 403225 w 815975"/>
                      <a:gd name="connsiteY3" fmla="*/ 124913 h 238818"/>
                      <a:gd name="connsiteX4" fmla="*/ 0 w 815975"/>
                      <a:gd name="connsiteY4" fmla="*/ 228101 h 238818"/>
                      <a:gd name="connsiteX5" fmla="*/ 369888 w 815975"/>
                      <a:gd name="connsiteY5" fmla="*/ 22519 h 238818"/>
                      <a:gd name="connsiteX0" fmla="*/ 369888 w 815975"/>
                      <a:gd name="connsiteY0" fmla="*/ 22519 h 238818"/>
                      <a:gd name="connsiteX1" fmla="*/ 400844 w 815975"/>
                      <a:gd name="connsiteY1" fmla="*/ 17756 h 238818"/>
                      <a:gd name="connsiteX2" fmla="*/ 815975 w 815975"/>
                      <a:gd name="connsiteY2" fmla="*/ 220163 h 238818"/>
                      <a:gd name="connsiteX3" fmla="*/ 403225 w 815975"/>
                      <a:gd name="connsiteY3" fmla="*/ 124913 h 238818"/>
                      <a:gd name="connsiteX4" fmla="*/ 0 w 815975"/>
                      <a:gd name="connsiteY4" fmla="*/ 228101 h 238818"/>
                      <a:gd name="connsiteX5" fmla="*/ 369888 w 815975"/>
                      <a:gd name="connsiteY5" fmla="*/ 22519 h 238818"/>
                      <a:gd name="connsiteX0" fmla="*/ 369888 w 815975"/>
                      <a:gd name="connsiteY0" fmla="*/ 22519 h 236249"/>
                      <a:gd name="connsiteX1" fmla="*/ 400844 w 815975"/>
                      <a:gd name="connsiteY1" fmla="*/ 17756 h 236249"/>
                      <a:gd name="connsiteX2" fmla="*/ 815975 w 815975"/>
                      <a:gd name="connsiteY2" fmla="*/ 220163 h 236249"/>
                      <a:gd name="connsiteX3" fmla="*/ 384175 w 815975"/>
                      <a:gd name="connsiteY3" fmla="*/ 89194 h 236249"/>
                      <a:gd name="connsiteX4" fmla="*/ 0 w 815975"/>
                      <a:gd name="connsiteY4" fmla="*/ 228101 h 236249"/>
                      <a:gd name="connsiteX5" fmla="*/ 369888 w 815975"/>
                      <a:gd name="connsiteY5" fmla="*/ 22519 h 236249"/>
                      <a:gd name="connsiteX0" fmla="*/ 369888 w 815975"/>
                      <a:gd name="connsiteY0" fmla="*/ 22519 h 236249"/>
                      <a:gd name="connsiteX1" fmla="*/ 400844 w 815975"/>
                      <a:gd name="connsiteY1" fmla="*/ 17756 h 236249"/>
                      <a:gd name="connsiteX2" fmla="*/ 815975 w 815975"/>
                      <a:gd name="connsiteY2" fmla="*/ 220163 h 236249"/>
                      <a:gd name="connsiteX3" fmla="*/ 384175 w 815975"/>
                      <a:gd name="connsiteY3" fmla="*/ 89194 h 236249"/>
                      <a:gd name="connsiteX4" fmla="*/ 0 w 815975"/>
                      <a:gd name="connsiteY4" fmla="*/ 228101 h 236249"/>
                      <a:gd name="connsiteX5" fmla="*/ 369888 w 815975"/>
                      <a:gd name="connsiteY5" fmla="*/ 22519 h 236249"/>
                      <a:gd name="connsiteX0" fmla="*/ 369888 w 815975"/>
                      <a:gd name="connsiteY0" fmla="*/ 22519 h 239869"/>
                      <a:gd name="connsiteX1" fmla="*/ 400844 w 815975"/>
                      <a:gd name="connsiteY1" fmla="*/ 17756 h 239869"/>
                      <a:gd name="connsiteX2" fmla="*/ 815975 w 815975"/>
                      <a:gd name="connsiteY2" fmla="*/ 220163 h 239869"/>
                      <a:gd name="connsiteX3" fmla="*/ 384175 w 815975"/>
                      <a:gd name="connsiteY3" fmla="*/ 89194 h 239869"/>
                      <a:gd name="connsiteX4" fmla="*/ 0 w 815975"/>
                      <a:gd name="connsiteY4" fmla="*/ 228101 h 239869"/>
                      <a:gd name="connsiteX5" fmla="*/ 369888 w 815975"/>
                      <a:gd name="connsiteY5" fmla="*/ 22519 h 239869"/>
                      <a:gd name="connsiteX0" fmla="*/ 427038 w 873125"/>
                      <a:gd name="connsiteY0" fmla="*/ 22519 h 235633"/>
                      <a:gd name="connsiteX1" fmla="*/ 457994 w 873125"/>
                      <a:gd name="connsiteY1" fmla="*/ 17756 h 235633"/>
                      <a:gd name="connsiteX2" fmla="*/ 873125 w 873125"/>
                      <a:gd name="connsiteY2" fmla="*/ 220163 h 235633"/>
                      <a:gd name="connsiteX3" fmla="*/ 441325 w 873125"/>
                      <a:gd name="connsiteY3" fmla="*/ 89194 h 235633"/>
                      <a:gd name="connsiteX4" fmla="*/ 0 w 873125"/>
                      <a:gd name="connsiteY4" fmla="*/ 223338 h 235633"/>
                      <a:gd name="connsiteX5" fmla="*/ 427038 w 873125"/>
                      <a:gd name="connsiteY5" fmla="*/ 22519 h 235633"/>
                      <a:gd name="connsiteX0" fmla="*/ 427038 w 873125"/>
                      <a:gd name="connsiteY0" fmla="*/ 20318 h 233432"/>
                      <a:gd name="connsiteX1" fmla="*/ 873125 w 873125"/>
                      <a:gd name="connsiteY1" fmla="*/ 217962 h 233432"/>
                      <a:gd name="connsiteX2" fmla="*/ 441325 w 873125"/>
                      <a:gd name="connsiteY2" fmla="*/ 86993 h 233432"/>
                      <a:gd name="connsiteX3" fmla="*/ 0 w 873125"/>
                      <a:gd name="connsiteY3" fmla="*/ 221137 h 233432"/>
                      <a:gd name="connsiteX4" fmla="*/ 427038 w 873125"/>
                      <a:gd name="connsiteY4" fmla="*/ 20318 h 233432"/>
                      <a:gd name="connsiteX0" fmla="*/ 446088 w 873125"/>
                      <a:gd name="connsiteY0" fmla="*/ 20318 h 233432"/>
                      <a:gd name="connsiteX1" fmla="*/ 873125 w 873125"/>
                      <a:gd name="connsiteY1" fmla="*/ 217962 h 233432"/>
                      <a:gd name="connsiteX2" fmla="*/ 441325 w 873125"/>
                      <a:gd name="connsiteY2" fmla="*/ 86993 h 233432"/>
                      <a:gd name="connsiteX3" fmla="*/ 0 w 873125"/>
                      <a:gd name="connsiteY3" fmla="*/ 221137 h 233432"/>
                      <a:gd name="connsiteX4" fmla="*/ 446088 w 873125"/>
                      <a:gd name="connsiteY4" fmla="*/ 20318 h 233432"/>
                      <a:gd name="connsiteX0" fmla="*/ 446088 w 873125"/>
                      <a:gd name="connsiteY0" fmla="*/ 33690 h 246804"/>
                      <a:gd name="connsiteX1" fmla="*/ 873125 w 873125"/>
                      <a:gd name="connsiteY1" fmla="*/ 231334 h 246804"/>
                      <a:gd name="connsiteX2" fmla="*/ 441325 w 873125"/>
                      <a:gd name="connsiteY2" fmla="*/ 100365 h 246804"/>
                      <a:gd name="connsiteX3" fmla="*/ 0 w 873125"/>
                      <a:gd name="connsiteY3" fmla="*/ 234509 h 246804"/>
                      <a:gd name="connsiteX4" fmla="*/ 446088 w 873125"/>
                      <a:gd name="connsiteY4" fmla="*/ 33690 h 246804"/>
                      <a:gd name="connsiteX0" fmla="*/ 446088 w 873125"/>
                      <a:gd name="connsiteY0" fmla="*/ 33690 h 246804"/>
                      <a:gd name="connsiteX1" fmla="*/ 873125 w 873125"/>
                      <a:gd name="connsiteY1" fmla="*/ 231334 h 246804"/>
                      <a:gd name="connsiteX2" fmla="*/ 441325 w 873125"/>
                      <a:gd name="connsiteY2" fmla="*/ 100365 h 246804"/>
                      <a:gd name="connsiteX3" fmla="*/ 0 w 873125"/>
                      <a:gd name="connsiteY3" fmla="*/ 234509 h 246804"/>
                      <a:gd name="connsiteX4" fmla="*/ 446088 w 873125"/>
                      <a:gd name="connsiteY4" fmla="*/ 33690 h 246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3125" h="246804">
                        <a:moveTo>
                          <a:pt x="446088" y="33690"/>
                        </a:moveTo>
                        <a:cubicBezTo>
                          <a:pt x="556684" y="-90929"/>
                          <a:pt x="730779" y="165453"/>
                          <a:pt x="873125" y="231334"/>
                        </a:cubicBezTo>
                        <a:cubicBezTo>
                          <a:pt x="771261" y="259115"/>
                          <a:pt x="502708" y="203553"/>
                          <a:pt x="441325" y="100365"/>
                        </a:cubicBezTo>
                        <a:cubicBezTo>
                          <a:pt x="425186" y="215723"/>
                          <a:pt x="125676" y="273933"/>
                          <a:pt x="0" y="234509"/>
                        </a:cubicBezTo>
                        <a:cubicBezTo>
                          <a:pt x="155046" y="268375"/>
                          <a:pt x="310887" y="-100190"/>
                          <a:pt x="446088" y="3369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" name="グループ化 22"/>
              <p:cNvGrpSpPr/>
              <p:nvPr/>
            </p:nvGrpSpPr>
            <p:grpSpPr>
              <a:xfrm>
                <a:off x="2792798" y="2997515"/>
                <a:ext cx="1259763" cy="1110358"/>
                <a:chOff x="2792798" y="2997515"/>
                <a:chExt cx="1259763" cy="1110358"/>
              </a:xfrm>
            </p:grpSpPr>
            <p:grpSp>
              <p:nvGrpSpPr>
                <p:cNvPr id="67" name="グループ化 66"/>
                <p:cNvGrpSpPr/>
                <p:nvPr/>
              </p:nvGrpSpPr>
              <p:grpSpPr>
                <a:xfrm>
                  <a:off x="3480370" y="3888756"/>
                  <a:ext cx="207580" cy="193666"/>
                  <a:chOff x="4311373" y="5216383"/>
                  <a:chExt cx="326699" cy="304800"/>
                </a:xfrm>
              </p:grpSpPr>
              <p:sp>
                <p:nvSpPr>
                  <p:cNvPr id="100" name="楕円 99"/>
                  <p:cNvSpPr/>
                  <p:nvPr/>
                </p:nvSpPr>
                <p:spPr>
                  <a:xfrm>
                    <a:off x="4311373" y="5216383"/>
                    <a:ext cx="326699" cy="304800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01" name="楕円 100"/>
                  <p:cNvSpPr/>
                  <p:nvPr/>
                </p:nvSpPr>
                <p:spPr>
                  <a:xfrm>
                    <a:off x="4447276" y="5348798"/>
                    <a:ext cx="54891" cy="54097"/>
                  </a:xfrm>
                  <a:prstGeom prst="ellipse">
                    <a:avLst/>
                  </a:prstGeom>
                  <a:solidFill>
                    <a:srgbClr val="B09D8B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76" name="楕円 75"/>
                <p:cNvSpPr/>
                <p:nvPr/>
              </p:nvSpPr>
              <p:spPr>
                <a:xfrm>
                  <a:off x="3032440" y="3880107"/>
                  <a:ext cx="205399" cy="193666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91" name="フリーフォーム 90"/>
                <p:cNvSpPr/>
                <p:nvPr/>
              </p:nvSpPr>
              <p:spPr>
                <a:xfrm>
                  <a:off x="3174078" y="3937628"/>
                  <a:ext cx="475086" cy="124826"/>
                </a:xfrm>
                <a:custGeom>
                  <a:avLst/>
                  <a:gdLst>
                    <a:gd name="connsiteX0" fmla="*/ 0 w 750093"/>
                    <a:gd name="connsiteY0" fmla="*/ 28575 h 97631"/>
                    <a:gd name="connsiteX1" fmla="*/ 0 w 750093"/>
                    <a:gd name="connsiteY1" fmla="*/ 95250 h 97631"/>
                    <a:gd name="connsiteX2" fmla="*/ 745331 w 750093"/>
                    <a:gd name="connsiteY2" fmla="*/ 97631 h 97631"/>
                    <a:gd name="connsiteX3" fmla="*/ 750093 w 750093"/>
                    <a:gd name="connsiteY3" fmla="*/ 0 h 97631"/>
                    <a:gd name="connsiteX4" fmla="*/ 0 w 750093"/>
                    <a:gd name="connsiteY4" fmla="*/ 28575 h 97631"/>
                    <a:gd name="connsiteX0" fmla="*/ 4762 w 750093"/>
                    <a:gd name="connsiteY0" fmla="*/ 0 h 104775"/>
                    <a:gd name="connsiteX1" fmla="*/ 0 w 750093"/>
                    <a:gd name="connsiteY1" fmla="*/ 102394 h 104775"/>
                    <a:gd name="connsiteX2" fmla="*/ 745331 w 750093"/>
                    <a:gd name="connsiteY2" fmla="*/ 104775 h 104775"/>
                    <a:gd name="connsiteX3" fmla="*/ 750093 w 750093"/>
                    <a:gd name="connsiteY3" fmla="*/ 7144 h 104775"/>
                    <a:gd name="connsiteX4" fmla="*/ 4762 w 750093"/>
                    <a:gd name="connsiteY4" fmla="*/ 0 h 104775"/>
                    <a:gd name="connsiteX0" fmla="*/ 4762 w 752474"/>
                    <a:gd name="connsiteY0" fmla="*/ 4762 h 109537"/>
                    <a:gd name="connsiteX1" fmla="*/ 0 w 752474"/>
                    <a:gd name="connsiteY1" fmla="*/ 107156 h 109537"/>
                    <a:gd name="connsiteX2" fmla="*/ 745331 w 752474"/>
                    <a:gd name="connsiteY2" fmla="*/ 109537 h 109537"/>
                    <a:gd name="connsiteX3" fmla="*/ 752474 w 752474"/>
                    <a:gd name="connsiteY3" fmla="*/ 0 h 109537"/>
                    <a:gd name="connsiteX4" fmla="*/ 4762 w 752474"/>
                    <a:gd name="connsiteY4" fmla="*/ 4762 h 109537"/>
                    <a:gd name="connsiteX0" fmla="*/ 0 w 752474"/>
                    <a:gd name="connsiteY0" fmla="*/ 0 h 119063"/>
                    <a:gd name="connsiteX1" fmla="*/ 0 w 752474"/>
                    <a:gd name="connsiteY1" fmla="*/ 116682 h 119063"/>
                    <a:gd name="connsiteX2" fmla="*/ 745331 w 752474"/>
                    <a:gd name="connsiteY2" fmla="*/ 119063 h 119063"/>
                    <a:gd name="connsiteX3" fmla="*/ 752474 w 752474"/>
                    <a:gd name="connsiteY3" fmla="*/ 9526 h 119063"/>
                    <a:gd name="connsiteX4" fmla="*/ 0 w 752474"/>
                    <a:gd name="connsiteY4" fmla="*/ 0 h 119063"/>
                    <a:gd name="connsiteX0" fmla="*/ 0 w 747712"/>
                    <a:gd name="connsiteY0" fmla="*/ 0 h 119063"/>
                    <a:gd name="connsiteX1" fmla="*/ 0 w 747712"/>
                    <a:gd name="connsiteY1" fmla="*/ 116682 h 119063"/>
                    <a:gd name="connsiteX2" fmla="*/ 745331 w 747712"/>
                    <a:gd name="connsiteY2" fmla="*/ 119063 h 119063"/>
                    <a:gd name="connsiteX3" fmla="*/ 747712 w 747712"/>
                    <a:gd name="connsiteY3" fmla="*/ 2382 h 119063"/>
                    <a:gd name="connsiteX4" fmla="*/ 0 w 747712"/>
                    <a:gd name="connsiteY4" fmla="*/ 0 h 119063"/>
                    <a:gd name="connsiteX0" fmla="*/ 0 w 747712"/>
                    <a:gd name="connsiteY0" fmla="*/ 0 h 180713"/>
                    <a:gd name="connsiteX1" fmla="*/ 0 w 747712"/>
                    <a:gd name="connsiteY1" fmla="*/ 116682 h 180713"/>
                    <a:gd name="connsiteX2" fmla="*/ 745331 w 747712"/>
                    <a:gd name="connsiteY2" fmla="*/ 119063 h 180713"/>
                    <a:gd name="connsiteX3" fmla="*/ 747712 w 747712"/>
                    <a:gd name="connsiteY3" fmla="*/ 2382 h 180713"/>
                    <a:gd name="connsiteX4" fmla="*/ 0 w 747712"/>
                    <a:gd name="connsiteY4" fmla="*/ 0 h 180713"/>
                    <a:gd name="connsiteX0" fmla="*/ 21 w 747733"/>
                    <a:gd name="connsiteY0" fmla="*/ 0 h 198087"/>
                    <a:gd name="connsiteX1" fmla="*/ 21 w 747733"/>
                    <a:gd name="connsiteY1" fmla="*/ 116682 h 198087"/>
                    <a:gd name="connsiteX2" fmla="*/ 745352 w 747733"/>
                    <a:gd name="connsiteY2" fmla="*/ 119063 h 198087"/>
                    <a:gd name="connsiteX3" fmla="*/ 747733 w 747733"/>
                    <a:gd name="connsiteY3" fmla="*/ 2382 h 198087"/>
                    <a:gd name="connsiteX4" fmla="*/ 21 w 747733"/>
                    <a:gd name="connsiteY4" fmla="*/ 0 h 198087"/>
                    <a:gd name="connsiteX0" fmla="*/ 18 w 747730"/>
                    <a:gd name="connsiteY0" fmla="*/ 0 h 187028"/>
                    <a:gd name="connsiteX1" fmla="*/ 18 w 747730"/>
                    <a:gd name="connsiteY1" fmla="*/ 116682 h 187028"/>
                    <a:gd name="connsiteX2" fmla="*/ 745349 w 747730"/>
                    <a:gd name="connsiteY2" fmla="*/ 119063 h 187028"/>
                    <a:gd name="connsiteX3" fmla="*/ 747730 w 747730"/>
                    <a:gd name="connsiteY3" fmla="*/ 2382 h 187028"/>
                    <a:gd name="connsiteX4" fmla="*/ 18 w 747730"/>
                    <a:gd name="connsiteY4" fmla="*/ 0 h 187028"/>
                    <a:gd name="connsiteX0" fmla="*/ 0 w 747712"/>
                    <a:gd name="connsiteY0" fmla="*/ 0 h 193348"/>
                    <a:gd name="connsiteX1" fmla="*/ 0 w 747712"/>
                    <a:gd name="connsiteY1" fmla="*/ 116682 h 193348"/>
                    <a:gd name="connsiteX2" fmla="*/ 745331 w 747712"/>
                    <a:gd name="connsiteY2" fmla="*/ 119063 h 193348"/>
                    <a:gd name="connsiteX3" fmla="*/ 747712 w 747712"/>
                    <a:gd name="connsiteY3" fmla="*/ 2382 h 193348"/>
                    <a:gd name="connsiteX4" fmla="*/ 0 w 747712"/>
                    <a:gd name="connsiteY4" fmla="*/ 0 h 193348"/>
                    <a:gd name="connsiteX0" fmla="*/ 0 w 747712"/>
                    <a:gd name="connsiteY0" fmla="*/ 0 h 199230"/>
                    <a:gd name="connsiteX1" fmla="*/ 0 w 747712"/>
                    <a:gd name="connsiteY1" fmla="*/ 116682 h 199230"/>
                    <a:gd name="connsiteX2" fmla="*/ 745331 w 747712"/>
                    <a:gd name="connsiteY2" fmla="*/ 119063 h 199230"/>
                    <a:gd name="connsiteX3" fmla="*/ 747712 w 747712"/>
                    <a:gd name="connsiteY3" fmla="*/ 2382 h 199230"/>
                    <a:gd name="connsiteX4" fmla="*/ 0 w 747712"/>
                    <a:gd name="connsiteY4" fmla="*/ 0 h 199230"/>
                    <a:gd name="connsiteX0" fmla="*/ 0 w 747712"/>
                    <a:gd name="connsiteY0" fmla="*/ 0 h 195574"/>
                    <a:gd name="connsiteX1" fmla="*/ 0 w 747712"/>
                    <a:gd name="connsiteY1" fmla="*/ 116682 h 195574"/>
                    <a:gd name="connsiteX2" fmla="*/ 745331 w 747712"/>
                    <a:gd name="connsiteY2" fmla="*/ 119063 h 195574"/>
                    <a:gd name="connsiteX3" fmla="*/ 747712 w 747712"/>
                    <a:gd name="connsiteY3" fmla="*/ 2382 h 195574"/>
                    <a:gd name="connsiteX4" fmla="*/ 0 w 747712"/>
                    <a:gd name="connsiteY4" fmla="*/ 0 h 195574"/>
                    <a:gd name="connsiteX0" fmla="*/ 0 w 747712"/>
                    <a:gd name="connsiteY0" fmla="*/ 0 h 202779"/>
                    <a:gd name="connsiteX1" fmla="*/ 0 w 747712"/>
                    <a:gd name="connsiteY1" fmla="*/ 116682 h 202779"/>
                    <a:gd name="connsiteX2" fmla="*/ 745331 w 747712"/>
                    <a:gd name="connsiteY2" fmla="*/ 119063 h 202779"/>
                    <a:gd name="connsiteX3" fmla="*/ 747712 w 747712"/>
                    <a:gd name="connsiteY3" fmla="*/ 2382 h 202779"/>
                    <a:gd name="connsiteX4" fmla="*/ 0 w 747712"/>
                    <a:gd name="connsiteY4" fmla="*/ 0 h 202779"/>
                    <a:gd name="connsiteX0" fmla="*/ 0 w 747712"/>
                    <a:gd name="connsiteY0" fmla="*/ 0 h 198240"/>
                    <a:gd name="connsiteX1" fmla="*/ 0 w 747712"/>
                    <a:gd name="connsiteY1" fmla="*/ 116682 h 198240"/>
                    <a:gd name="connsiteX2" fmla="*/ 745331 w 747712"/>
                    <a:gd name="connsiteY2" fmla="*/ 119063 h 198240"/>
                    <a:gd name="connsiteX3" fmla="*/ 747712 w 747712"/>
                    <a:gd name="connsiteY3" fmla="*/ 2382 h 198240"/>
                    <a:gd name="connsiteX4" fmla="*/ 0 w 747712"/>
                    <a:gd name="connsiteY4" fmla="*/ 0 h 198240"/>
                    <a:gd name="connsiteX0" fmla="*/ 0 w 747712"/>
                    <a:gd name="connsiteY0" fmla="*/ 0 h 196457"/>
                    <a:gd name="connsiteX1" fmla="*/ 0 w 747712"/>
                    <a:gd name="connsiteY1" fmla="*/ 116682 h 196457"/>
                    <a:gd name="connsiteX2" fmla="*/ 745331 w 747712"/>
                    <a:gd name="connsiteY2" fmla="*/ 119063 h 196457"/>
                    <a:gd name="connsiteX3" fmla="*/ 747712 w 747712"/>
                    <a:gd name="connsiteY3" fmla="*/ 2382 h 196457"/>
                    <a:gd name="connsiteX4" fmla="*/ 0 w 747712"/>
                    <a:gd name="connsiteY4" fmla="*/ 0 h 19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7712" h="196457">
                      <a:moveTo>
                        <a:pt x="0" y="0"/>
                      </a:moveTo>
                      <a:lnTo>
                        <a:pt x="0" y="116682"/>
                      </a:lnTo>
                      <a:cubicBezTo>
                        <a:pt x="84138" y="222251"/>
                        <a:pt x="673100" y="223043"/>
                        <a:pt x="745331" y="119063"/>
                      </a:cubicBezTo>
                      <a:cubicBezTo>
                        <a:pt x="746125" y="80169"/>
                        <a:pt x="746918" y="41276"/>
                        <a:pt x="747712" y="238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92" name="楕円 91"/>
                <p:cNvSpPr/>
                <p:nvPr/>
              </p:nvSpPr>
              <p:spPr>
                <a:xfrm>
                  <a:off x="2794722" y="3495391"/>
                  <a:ext cx="1257839" cy="318340"/>
                </a:xfrm>
                <a:prstGeom prst="ellipse">
                  <a:avLst/>
                </a:prstGeom>
                <a:solidFill>
                  <a:srgbClr val="CCC1B7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13" name="グループ化 12"/>
                <p:cNvGrpSpPr/>
                <p:nvPr/>
              </p:nvGrpSpPr>
              <p:grpSpPr>
                <a:xfrm>
                  <a:off x="2981303" y="3027243"/>
                  <a:ext cx="947073" cy="905936"/>
                  <a:chOff x="3566721" y="1960944"/>
                  <a:chExt cx="947073" cy="905936"/>
                </a:xfrm>
              </p:grpSpPr>
              <p:sp>
                <p:nvSpPr>
                  <p:cNvPr id="6" name="正方形/長方形 5"/>
                  <p:cNvSpPr/>
                  <p:nvPr/>
                </p:nvSpPr>
                <p:spPr>
                  <a:xfrm>
                    <a:off x="3566721" y="2262662"/>
                    <a:ext cx="631375" cy="589025"/>
                  </a:xfrm>
                  <a:prstGeom prst="rect">
                    <a:avLst/>
                  </a:prstGeom>
                  <a:solidFill>
                    <a:srgbClr val="CC0053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18" name="正方形/長方形 117"/>
                  <p:cNvSpPr/>
                  <p:nvPr/>
                </p:nvSpPr>
                <p:spPr>
                  <a:xfrm>
                    <a:off x="3566722" y="1977741"/>
                    <a:ext cx="945700" cy="280965"/>
                  </a:xfrm>
                  <a:custGeom>
                    <a:avLst/>
                    <a:gdLst>
                      <a:gd name="connsiteX0" fmla="*/ 0 w 631375"/>
                      <a:gd name="connsiteY0" fmla="*/ 0 h 215859"/>
                      <a:gd name="connsiteX1" fmla="*/ 631375 w 631375"/>
                      <a:gd name="connsiteY1" fmla="*/ 0 h 215859"/>
                      <a:gd name="connsiteX2" fmla="*/ 631375 w 631375"/>
                      <a:gd name="connsiteY2" fmla="*/ 215859 h 215859"/>
                      <a:gd name="connsiteX3" fmla="*/ 0 w 631375"/>
                      <a:gd name="connsiteY3" fmla="*/ 215859 h 215859"/>
                      <a:gd name="connsiteX4" fmla="*/ 0 w 631375"/>
                      <a:gd name="connsiteY4" fmla="*/ 0 h 215859"/>
                      <a:gd name="connsiteX0" fmla="*/ 133350 w 631375"/>
                      <a:gd name="connsiteY0" fmla="*/ 0 h 220622"/>
                      <a:gd name="connsiteX1" fmla="*/ 631375 w 631375"/>
                      <a:gd name="connsiteY1" fmla="*/ 4763 h 220622"/>
                      <a:gd name="connsiteX2" fmla="*/ 631375 w 631375"/>
                      <a:gd name="connsiteY2" fmla="*/ 220622 h 220622"/>
                      <a:gd name="connsiteX3" fmla="*/ 0 w 631375"/>
                      <a:gd name="connsiteY3" fmla="*/ 220622 h 220622"/>
                      <a:gd name="connsiteX4" fmla="*/ 133350 w 631375"/>
                      <a:gd name="connsiteY4" fmla="*/ 0 h 220622"/>
                      <a:gd name="connsiteX0" fmla="*/ 133350 w 755200"/>
                      <a:gd name="connsiteY0" fmla="*/ 0 h 220622"/>
                      <a:gd name="connsiteX1" fmla="*/ 755200 w 755200"/>
                      <a:gd name="connsiteY1" fmla="*/ 0 h 220622"/>
                      <a:gd name="connsiteX2" fmla="*/ 631375 w 755200"/>
                      <a:gd name="connsiteY2" fmla="*/ 220622 h 220622"/>
                      <a:gd name="connsiteX3" fmla="*/ 0 w 755200"/>
                      <a:gd name="connsiteY3" fmla="*/ 220622 h 220622"/>
                      <a:gd name="connsiteX4" fmla="*/ 133350 w 755200"/>
                      <a:gd name="connsiteY4" fmla="*/ 0 h 220622"/>
                      <a:gd name="connsiteX0" fmla="*/ 133350 w 979037"/>
                      <a:gd name="connsiteY0" fmla="*/ 6489 h 227111"/>
                      <a:gd name="connsiteX1" fmla="*/ 979037 w 979037"/>
                      <a:gd name="connsiteY1" fmla="*/ 0 h 227111"/>
                      <a:gd name="connsiteX2" fmla="*/ 631375 w 979037"/>
                      <a:gd name="connsiteY2" fmla="*/ 227111 h 227111"/>
                      <a:gd name="connsiteX3" fmla="*/ 0 w 979037"/>
                      <a:gd name="connsiteY3" fmla="*/ 227111 h 227111"/>
                      <a:gd name="connsiteX4" fmla="*/ 133350 w 979037"/>
                      <a:gd name="connsiteY4" fmla="*/ 6489 h 227111"/>
                      <a:gd name="connsiteX0" fmla="*/ 400050 w 979037"/>
                      <a:gd name="connsiteY0" fmla="*/ 0 h 227112"/>
                      <a:gd name="connsiteX1" fmla="*/ 979037 w 979037"/>
                      <a:gd name="connsiteY1" fmla="*/ 1 h 227112"/>
                      <a:gd name="connsiteX2" fmla="*/ 631375 w 979037"/>
                      <a:gd name="connsiteY2" fmla="*/ 227112 h 227112"/>
                      <a:gd name="connsiteX3" fmla="*/ 0 w 979037"/>
                      <a:gd name="connsiteY3" fmla="*/ 227112 h 227112"/>
                      <a:gd name="connsiteX4" fmla="*/ 400050 w 979037"/>
                      <a:gd name="connsiteY4" fmla="*/ 0 h 227112"/>
                      <a:gd name="connsiteX0" fmla="*/ 395288 w 979037"/>
                      <a:gd name="connsiteY0" fmla="*/ 6488 h 227111"/>
                      <a:gd name="connsiteX1" fmla="*/ 979037 w 979037"/>
                      <a:gd name="connsiteY1" fmla="*/ 0 h 227111"/>
                      <a:gd name="connsiteX2" fmla="*/ 631375 w 979037"/>
                      <a:gd name="connsiteY2" fmla="*/ 227111 h 227111"/>
                      <a:gd name="connsiteX3" fmla="*/ 0 w 979037"/>
                      <a:gd name="connsiteY3" fmla="*/ 227111 h 227111"/>
                      <a:gd name="connsiteX4" fmla="*/ 395288 w 979037"/>
                      <a:gd name="connsiteY4" fmla="*/ 6488 h 227111"/>
                      <a:gd name="connsiteX0" fmla="*/ 395288 w 945700"/>
                      <a:gd name="connsiteY0" fmla="*/ 0 h 220623"/>
                      <a:gd name="connsiteX1" fmla="*/ 945700 w 945700"/>
                      <a:gd name="connsiteY1" fmla="*/ 19469 h 220623"/>
                      <a:gd name="connsiteX2" fmla="*/ 631375 w 945700"/>
                      <a:gd name="connsiteY2" fmla="*/ 220623 h 220623"/>
                      <a:gd name="connsiteX3" fmla="*/ 0 w 945700"/>
                      <a:gd name="connsiteY3" fmla="*/ 220623 h 220623"/>
                      <a:gd name="connsiteX4" fmla="*/ 395288 w 945700"/>
                      <a:gd name="connsiteY4" fmla="*/ 0 h 220623"/>
                      <a:gd name="connsiteX0" fmla="*/ 342901 w 945700"/>
                      <a:gd name="connsiteY0" fmla="*/ 9734 h 201154"/>
                      <a:gd name="connsiteX1" fmla="*/ 945700 w 945700"/>
                      <a:gd name="connsiteY1" fmla="*/ 0 h 201154"/>
                      <a:gd name="connsiteX2" fmla="*/ 631375 w 945700"/>
                      <a:gd name="connsiteY2" fmla="*/ 201154 h 201154"/>
                      <a:gd name="connsiteX3" fmla="*/ 0 w 945700"/>
                      <a:gd name="connsiteY3" fmla="*/ 201154 h 201154"/>
                      <a:gd name="connsiteX4" fmla="*/ 342901 w 945700"/>
                      <a:gd name="connsiteY4" fmla="*/ 9734 h 201154"/>
                      <a:gd name="connsiteX0" fmla="*/ 404814 w 945700"/>
                      <a:gd name="connsiteY0" fmla="*/ 0 h 207643"/>
                      <a:gd name="connsiteX1" fmla="*/ 945700 w 945700"/>
                      <a:gd name="connsiteY1" fmla="*/ 6489 h 207643"/>
                      <a:gd name="connsiteX2" fmla="*/ 631375 w 945700"/>
                      <a:gd name="connsiteY2" fmla="*/ 207643 h 207643"/>
                      <a:gd name="connsiteX3" fmla="*/ 0 w 945700"/>
                      <a:gd name="connsiteY3" fmla="*/ 207643 h 207643"/>
                      <a:gd name="connsiteX4" fmla="*/ 404814 w 945700"/>
                      <a:gd name="connsiteY4" fmla="*/ 0 h 207643"/>
                      <a:gd name="connsiteX0" fmla="*/ 366714 w 945700"/>
                      <a:gd name="connsiteY0" fmla="*/ 0 h 204399"/>
                      <a:gd name="connsiteX1" fmla="*/ 945700 w 945700"/>
                      <a:gd name="connsiteY1" fmla="*/ 3245 h 204399"/>
                      <a:gd name="connsiteX2" fmla="*/ 631375 w 945700"/>
                      <a:gd name="connsiteY2" fmla="*/ 204399 h 204399"/>
                      <a:gd name="connsiteX3" fmla="*/ 0 w 945700"/>
                      <a:gd name="connsiteY3" fmla="*/ 204399 h 204399"/>
                      <a:gd name="connsiteX4" fmla="*/ 366714 w 945700"/>
                      <a:gd name="connsiteY4" fmla="*/ 0 h 204399"/>
                      <a:gd name="connsiteX0" fmla="*/ 361952 w 945700"/>
                      <a:gd name="connsiteY0" fmla="*/ 3244 h 201154"/>
                      <a:gd name="connsiteX1" fmla="*/ 945700 w 945700"/>
                      <a:gd name="connsiteY1" fmla="*/ 0 h 201154"/>
                      <a:gd name="connsiteX2" fmla="*/ 631375 w 945700"/>
                      <a:gd name="connsiteY2" fmla="*/ 201154 h 201154"/>
                      <a:gd name="connsiteX3" fmla="*/ 0 w 945700"/>
                      <a:gd name="connsiteY3" fmla="*/ 201154 h 201154"/>
                      <a:gd name="connsiteX4" fmla="*/ 361952 w 945700"/>
                      <a:gd name="connsiteY4" fmla="*/ 3244 h 201154"/>
                      <a:gd name="connsiteX0" fmla="*/ 357189 w 945700"/>
                      <a:gd name="connsiteY0" fmla="*/ 9733 h 201154"/>
                      <a:gd name="connsiteX1" fmla="*/ 945700 w 945700"/>
                      <a:gd name="connsiteY1" fmla="*/ 0 h 201154"/>
                      <a:gd name="connsiteX2" fmla="*/ 631375 w 945700"/>
                      <a:gd name="connsiteY2" fmla="*/ 201154 h 201154"/>
                      <a:gd name="connsiteX3" fmla="*/ 0 w 945700"/>
                      <a:gd name="connsiteY3" fmla="*/ 201154 h 201154"/>
                      <a:gd name="connsiteX4" fmla="*/ 357189 w 945700"/>
                      <a:gd name="connsiteY4" fmla="*/ 9733 h 201154"/>
                      <a:gd name="connsiteX0" fmla="*/ 357189 w 945700"/>
                      <a:gd name="connsiteY0" fmla="*/ 3244 h 194665"/>
                      <a:gd name="connsiteX1" fmla="*/ 945700 w 945700"/>
                      <a:gd name="connsiteY1" fmla="*/ 0 h 194665"/>
                      <a:gd name="connsiteX2" fmla="*/ 631375 w 945700"/>
                      <a:gd name="connsiteY2" fmla="*/ 194665 h 194665"/>
                      <a:gd name="connsiteX3" fmla="*/ 0 w 945700"/>
                      <a:gd name="connsiteY3" fmla="*/ 194665 h 194665"/>
                      <a:gd name="connsiteX4" fmla="*/ 357189 w 945700"/>
                      <a:gd name="connsiteY4" fmla="*/ 3244 h 194665"/>
                      <a:gd name="connsiteX0" fmla="*/ 357189 w 945700"/>
                      <a:gd name="connsiteY0" fmla="*/ 0 h 191421"/>
                      <a:gd name="connsiteX1" fmla="*/ 945700 w 945700"/>
                      <a:gd name="connsiteY1" fmla="*/ 0 h 191421"/>
                      <a:gd name="connsiteX2" fmla="*/ 631375 w 945700"/>
                      <a:gd name="connsiteY2" fmla="*/ 191421 h 191421"/>
                      <a:gd name="connsiteX3" fmla="*/ 0 w 945700"/>
                      <a:gd name="connsiteY3" fmla="*/ 191421 h 191421"/>
                      <a:gd name="connsiteX4" fmla="*/ 357189 w 945700"/>
                      <a:gd name="connsiteY4" fmla="*/ 0 h 191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5700" h="191421">
                        <a:moveTo>
                          <a:pt x="357189" y="0"/>
                        </a:moveTo>
                        <a:lnTo>
                          <a:pt x="945700" y="0"/>
                        </a:lnTo>
                        <a:lnTo>
                          <a:pt x="631375" y="191421"/>
                        </a:lnTo>
                        <a:lnTo>
                          <a:pt x="0" y="191421"/>
                        </a:lnTo>
                        <a:lnTo>
                          <a:pt x="357189" y="0"/>
                        </a:lnTo>
                        <a:close/>
                      </a:path>
                    </a:pathLst>
                  </a:custGeom>
                  <a:solidFill>
                    <a:srgbClr val="CC0053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19" name="正方形/長方形 117"/>
                  <p:cNvSpPr/>
                  <p:nvPr/>
                </p:nvSpPr>
                <p:spPr>
                  <a:xfrm rot="5400000" flipV="1">
                    <a:off x="3919694" y="2257586"/>
                    <a:ext cx="872808" cy="315392"/>
                  </a:xfrm>
                  <a:custGeom>
                    <a:avLst/>
                    <a:gdLst>
                      <a:gd name="connsiteX0" fmla="*/ 0 w 631375"/>
                      <a:gd name="connsiteY0" fmla="*/ 0 h 215859"/>
                      <a:gd name="connsiteX1" fmla="*/ 631375 w 631375"/>
                      <a:gd name="connsiteY1" fmla="*/ 0 h 215859"/>
                      <a:gd name="connsiteX2" fmla="*/ 631375 w 631375"/>
                      <a:gd name="connsiteY2" fmla="*/ 215859 h 215859"/>
                      <a:gd name="connsiteX3" fmla="*/ 0 w 631375"/>
                      <a:gd name="connsiteY3" fmla="*/ 215859 h 215859"/>
                      <a:gd name="connsiteX4" fmla="*/ 0 w 631375"/>
                      <a:gd name="connsiteY4" fmla="*/ 0 h 215859"/>
                      <a:gd name="connsiteX0" fmla="*/ 133350 w 631375"/>
                      <a:gd name="connsiteY0" fmla="*/ 0 h 220622"/>
                      <a:gd name="connsiteX1" fmla="*/ 631375 w 631375"/>
                      <a:gd name="connsiteY1" fmla="*/ 4763 h 220622"/>
                      <a:gd name="connsiteX2" fmla="*/ 631375 w 631375"/>
                      <a:gd name="connsiteY2" fmla="*/ 220622 h 220622"/>
                      <a:gd name="connsiteX3" fmla="*/ 0 w 631375"/>
                      <a:gd name="connsiteY3" fmla="*/ 220622 h 220622"/>
                      <a:gd name="connsiteX4" fmla="*/ 133350 w 631375"/>
                      <a:gd name="connsiteY4" fmla="*/ 0 h 220622"/>
                      <a:gd name="connsiteX0" fmla="*/ 133350 w 755200"/>
                      <a:gd name="connsiteY0" fmla="*/ 0 h 220622"/>
                      <a:gd name="connsiteX1" fmla="*/ 755200 w 755200"/>
                      <a:gd name="connsiteY1" fmla="*/ 0 h 220622"/>
                      <a:gd name="connsiteX2" fmla="*/ 631375 w 755200"/>
                      <a:gd name="connsiteY2" fmla="*/ 220622 h 220622"/>
                      <a:gd name="connsiteX3" fmla="*/ 0 w 755200"/>
                      <a:gd name="connsiteY3" fmla="*/ 220622 h 220622"/>
                      <a:gd name="connsiteX4" fmla="*/ 133350 w 755200"/>
                      <a:gd name="connsiteY4" fmla="*/ 0 h 220622"/>
                      <a:gd name="connsiteX0" fmla="*/ 326774 w 948624"/>
                      <a:gd name="connsiteY0" fmla="*/ 0 h 223766"/>
                      <a:gd name="connsiteX1" fmla="*/ 948624 w 948624"/>
                      <a:gd name="connsiteY1" fmla="*/ 0 h 223766"/>
                      <a:gd name="connsiteX2" fmla="*/ 824799 w 948624"/>
                      <a:gd name="connsiteY2" fmla="*/ 220622 h 223766"/>
                      <a:gd name="connsiteX3" fmla="*/ 0 w 948624"/>
                      <a:gd name="connsiteY3" fmla="*/ 223766 h 223766"/>
                      <a:gd name="connsiteX4" fmla="*/ 326774 w 948624"/>
                      <a:gd name="connsiteY4" fmla="*/ 0 h 223766"/>
                      <a:gd name="connsiteX0" fmla="*/ 326774 w 948624"/>
                      <a:gd name="connsiteY0" fmla="*/ 0 h 223766"/>
                      <a:gd name="connsiteX1" fmla="*/ 948624 w 948624"/>
                      <a:gd name="connsiteY1" fmla="*/ 0 h 223766"/>
                      <a:gd name="connsiteX2" fmla="*/ 616493 w 948624"/>
                      <a:gd name="connsiteY2" fmla="*/ 223764 h 223766"/>
                      <a:gd name="connsiteX3" fmla="*/ 0 w 948624"/>
                      <a:gd name="connsiteY3" fmla="*/ 223766 h 223766"/>
                      <a:gd name="connsiteX4" fmla="*/ 326774 w 948624"/>
                      <a:gd name="connsiteY4" fmla="*/ 0 h 223766"/>
                      <a:gd name="connsiteX0" fmla="*/ 287097 w 908947"/>
                      <a:gd name="connsiteY0" fmla="*/ 0 h 223764"/>
                      <a:gd name="connsiteX1" fmla="*/ 908947 w 908947"/>
                      <a:gd name="connsiteY1" fmla="*/ 0 h 223764"/>
                      <a:gd name="connsiteX2" fmla="*/ 576816 w 908947"/>
                      <a:gd name="connsiteY2" fmla="*/ 223764 h 223764"/>
                      <a:gd name="connsiteX3" fmla="*/ 0 w 908947"/>
                      <a:gd name="connsiteY3" fmla="*/ 204916 h 223764"/>
                      <a:gd name="connsiteX4" fmla="*/ 287097 w 908947"/>
                      <a:gd name="connsiteY4" fmla="*/ 0 h 223764"/>
                      <a:gd name="connsiteX0" fmla="*/ 287097 w 908947"/>
                      <a:gd name="connsiteY0" fmla="*/ 0 h 208057"/>
                      <a:gd name="connsiteX1" fmla="*/ 908947 w 908947"/>
                      <a:gd name="connsiteY1" fmla="*/ 0 h 208057"/>
                      <a:gd name="connsiteX2" fmla="*/ 611536 w 908947"/>
                      <a:gd name="connsiteY2" fmla="*/ 208057 h 208057"/>
                      <a:gd name="connsiteX3" fmla="*/ 0 w 908947"/>
                      <a:gd name="connsiteY3" fmla="*/ 204916 h 208057"/>
                      <a:gd name="connsiteX4" fmla="*/ 287097 w 908947"/>
                      <a:gd name="connsiteY4" fmla="*/ 0 h 208057"/>
                      <a:gd name="connsiteX0" fmla="*/ 301973 w 923823"/>
                      <a:gd name="connsiteY0" fmla="*/ 0 h 208057"/>
                      <a:gd name="connsiteX1" fmla="*/ 923823 w 923823"/>
                      <a:gd name="connsiteY1" fmla="*/ 0 h 208057"/>
                      <a:gd name="connsiteX2" fmla="*/ 626412 w 923823"/>
                      <a:gd name="connsiteY2" fmla="*/ 208057 h 208057"/>
                      <a:gd name="connsiteX3" fmla="*/ 0 w 923823"/>
                      <a:gd name="connsiteY3" fmla="*/ 204918 h 208057"/>
                      <a:gd name="connsiteX4" fmla="*/ 301973 w 923823"/>
                      <a:gd name="connsiteY4" fmla="*/ 0 h 208057"/>
                      <a:gd name="connsiteX0" fmla="*/ 277175 w 899025"/>
                      <a:gd name="connsiteY0" fmla="*/ 0 h 208057"/>
                      <a:gd name="connsiteX1" fmla="*/ 899025 w 899025"/>
                      <a:gd name="connsiteY1" fmla="*/ 0 h 208057"/>
                      <a:gd name="connsiteX2" fmla="*/ 601614 w 899025"/>
                      <a:gd name="connsiteY2" fmla="*/ 208057 h 208057"/>
                      <a:gd name="connsiteX3" fmla="*/ 0 w 899025"/>
                      <a:gd name="connsiteY3" fmla="*/ 179785 h 208057"/>
                      <a:gd name="connsiteX4" fmla="*/ 277175 w 899025"/>
                      <a:gd name="connsiteY4" fmla="*/ 0 h 208057"/>
                      <a:gd name="connsiteX0" fmla="*/ 272215 w 894065"/>
                      <a:gd name="connsiteY0" fmla="*/ 0 h 208057"/>
                      <a:gd name="connsiteX1" fmla="*/ 894065 w 894065"/>
                      <a:gd name="connsiteY1" fmla="*/ 0 h 208057"/>
                      <a:gd name="connsiteX2" fmla="*/ 596654 w 894065"/>
                      <a:gd name="connsiteY2" fmla="*/ 208057 h 208057"/>
                      <a:gd name="connsiteX3" fmla="*/ 0 w 894065"/>
                      <a:gd name="connsiteY3" fmla="*/ 201777 h 208057"/>
                      <a:gd name="connsiteX4" fmla="*/ 272215 w 894065"/>
                      <a:gd name="connsiteY4" fmla="*/ 0 h 208057"/>
                      <a:gd name="connsiteX0" fmla="*/ 287091 w 908941"/>
                      <a:gd name="connsiteY0" fmla="*/ 0 h 208057"/>
                      <a:gd name="connsiteX1" fmla="*/ 908941 w 908941"/>
                      <a:gd name="connsiteY1" fmla="*/ 0 h 208057"/>
                      <a:gd name="connsiteX2" fmla="*/ 611530 w 908941"/>
                      <a:gd name="connsiteY2" fmla="*/ 208057 h 208057"/>
                      <a:gd name="connsiteX3" fmla="*/ 0 w 908941"/>
                      <a:gd name="connsiteY3" fmla="*/ 204920 h 208057"/>
                      <a:gd name="connsiteX4" fmla="*/ 287091 w 908941"/>
                      <a:gd name="connsiteY4" fmla="*/ 0 h 208057"/>
                      <a:gd name="connsiteX0" fmla="*/ 279651 w 901501"/>
                      <a:gd name="connsiteY0" fmla="*/ 0 h 209632"/>
                      <a:gd name="connsiteX1" fmla="*/ 901501 w 901501"/>
                      <a:gd name="connsiteY1" fmla="*/ 0 h 209632"/>
                      <a:gd name="connsiteX2" fmla="*/ 604090 w 901501"/>
                      <a:gd name="connsiteY2" fmla="*/ 208057 h 209632"/>
                      <a:gd name="connsiteX3" fmla="*/ 0 w 901501"/>
                      <a:gd name="connsiteY3" fmla="*/ 209632 h 209632"/>
                      <a:gd name="connsiteX4" fmla="*/ 279651 w 901501"/>
                      <a:gd name="connsiteY4" fmla="*/ 0 h 209632"/>
                      <a:gd name="connsiteX0" fmla="*/ 279651 w 901501"/>
                      <a:gd name="connsiteY0" fmla="*/ 0 h 209632"/>
                      <a:gd name="connsiteX1" fmla="*/ 901501 w 901501"/>
                      <a:gd name="connsiteY1" fmla="*/ 0 h 209632"/>
                      <a:gd name="connsiteX2" fmla="*/ 604090 w 901501"/>
                      <a:gd name="connsiteY2" fmla="*/ 208057 h 209632"/>
                      <a:gd name="connsiteX3" fmla="*/ 0 w 901501"/>
                      <a:gd name="connsiteY3" fmla="*/ 209632 h 209632"/>
                      <a:gd name="connsiteX4" fmla="*/ 279651 w 901501"/>
                      <a:gd name="connsiteY4" fmla="*/ 0 h 209632"/>
                      <a:gd name="connsiteX0" fmla="*/ 287091 w 908941"/>
                      <a:gd name="connsiteY0" fmla="*/ 0 h 208057"/>
                      <a:gd name="connsiteX1" fmla="*/ 908941 w 908941"/>
                      <a:gd name="connsiteY1" fmla="*/ 0 h 208057"/>
                      <a:gd name="connsiteX2" fmla="*/ 611530 w 908941"/>
                      <a:gd name="connsiteY2" fmla="*/ 208057 h 208057"/>
                      <a:gd name="connsiteX3" fmla="*/ 0 w 908941"/>
                      <a:gd name="connsiteY3" fmla="*/ 206490 h 208057"/>
                      <a:gd name="connsiteX4" fmla="*/ 287091 w 908941"/>
                      <a:gd name="connsiteY4" fmla="*/ 0 h 208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8941" h="208057">
                        <a:moveTo>
                          <a:pt x="287091" y="0"/>
                        </a:moveTo>
                        <a:lnTo>
                          <a:pt x="908941" y="0"/>
                        </a:lnTo>
                        <a:lnTo>
                          <a:pt x="611530" y="208057"/>
                        </a:lnTo>
                        <a:lnTo>
                          <a:pt x="0" y="206490"/>
                        </a:lnTo>
                        <a:lnTo>
                          <a:pt x="287091" y="0"/>
                        </a:lnTo>
                        <a:close/>
                      </a:path>
                    </a:pathLst>
                  </a:custGeom>
                  <a:solidFill>
                    <a:srgbClr val="CC0053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7" name="フリーフォーム 6"/>
                  <p:cNvSpPr/>
                  <p:nvPr/>
                </p:nvSpPr>
                <p:spPr>
                  <a:xfrm>
                    <a:off x="3719513" y="1960944"/>
                    <a:ext cx="709612" cy="905936"/>
                  </a:xfrm>
                  <a:custGeom>
                    <a:avLst/>
                    <a:gdLst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52412 w 681037"/>
                      <a:gd name="connsiteY5" fmla="*/ 76200 h 881063"/>
                      <a:gd name="connsiteX6" fmla="*/ 338137 w 681037"/>
                      <a:gd name="connsiteY6" fmla="*/ 0 h 881063"/>
                      <a:gd name="connsiteX7" fmla="*/ 471487 w 681037"/>
                      <a:gd name="connsiteY7" fmla="*/ 4763 h 881063"/>
                      <a:gd name="connsiteX8" fmla="*/ 419100 w 681037"/>
                      <a:gd name="connsiteY8" fmla="*/ 80963 h 881063"/>
                      <a:gd name="connsiteX9" fmla="*/ 657225 w 681037"/>
                      <a:gd name="connsiteY9" fmla="*/ 90488 h 881063"/>
                      <a:gd name="connsiteX10" fmla="*/ 681037 w 681037"/>
                      <a:gd name="connsiteY10" fmla="*/ 661988 h 881063"/>
                      <a:gd name="connsiteX11" fmla="*/ 595312 w 681037"/>
                      <a:gd name="connsiteY11" fmla="*/ 733425 h 881063"/>
                      <a:gd name="connsiteX12" fmla="*/ 561975 w 681037"/>
                      <a:gd name="connsiteY12" fmla="*/ 200025 h 881063"/>
                      <a:gd name="connsiteX13" fmla="*/ 342900 w 681037"/>
                      <a:gd name="connsiteY13" fmla="*/ 171450 h 881063"/>
                      <a:gd name="connsiteX14" fmla="*/ 242887 w 681037"/>
                      <a:gd name="connsiteY14" fmla="*/ 285750 h 881063"/>
                      <a:gd name="connsiteX15" fmla="*/ 180975 w 681037"/>
                      <a:gd name="connsiteY15" fmla="*/ 866775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52412 w 681037"/>
                      <a:gd name="connsiteY5" fmla="*/ 76200 h 881063"/>
                      <a:gd name="connsiteX6" fmla="*/ 338137 w 681037"/>
                      <a:gd name="connsiteY6" fmla="*/ 0 h 881063"/>
                      <a:gd name="connsiteX7" fmla="*/ 471487 w 681037"/>
                      <a:gd name="connsiteY7" fmla="*/ 4763 h 881063"/>
                      <a:gd name="connsiteX8" fmla="*/ 419100 w 681037"/>
                      <a:gd name="connsiteY8" fmla="*/ 80963 h 881063"/>
                      <a:gd name="connsiteX9" fmla="*/ 657225 w 681037"/>
                      <a:gd name="connsiteY9" fmla="*/ 90488 h 881063"/>
                      <a:gd name="connsiteX10" fmla="*/ 681037 w 681037"/>
                      <a:gd name="connsiteY10" fmla="*/ 661988 h 881063"/>
                      <a:gd name="connsiteX11" fmla="*/ 595312 w 681037"/>
                      <a:gd name="connsiteY11" fmla="*/ 733425 h 881063"/>
                      <a:gd name="connsiteX12" fmla="*/ 561975 w 681037"/>
                      <a:gd name="connsiteY12" fmla="*/ 200025 h 881063"/>
                      <a:gd name="connsiteX13" fmla="*/ 342900 w 681037"/>
                      <a:gd name="connsiteY13" fmla="*/ 171450 h 881063"/>
                      <a:gd name="connsiteX14" fmla="*/ 219075 w 681037"/>
                      <a:gd name="connsiteY14" fmla="*/ 285750 h 881063"/>
                      <a:gd name="connsiteX15" fmla="*/ 180975 w 681037"/>
                      <a:gd name="connsiteY15" fmla="*/ 866775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52412 w 681037"/>
                      <a:gd name="connsiteY5" fmla="*/ 76200 h 881063"/>
                      <a:gd name="connsiteX6" fmla="*/ 338137 w 681037"/>
                      <a:gd name="connsiteY6" fmla="*/ 0 h 881063"/>
                      <a:gd name="connsiteX7" fmla="*/ 471487 w 681037"/>
                      <a:gd name="connsiteY7" fmla="*/ 4763 h 881063"/>
                      <a:gd name="connsiteX8" fmla="*/ 419100 w 681037"/>
                      <a:gd name="connsiteY8" fmla="*/ 80963 h 881063"/>
                      <a:gd name="connsiteX9" fmla="*/ 657225 w 681037"/>
                      <a:gd name="connsiteY9" fmla="*/ 90488 h 881063"/>
                      <a:gd name="connsiteX10" fmla="*/ 681037 w 681037"/>
                      <a:gd name="connsiteY10" fmla="*/ 661988 h 881063"/>
                      <a:gd name="connsiteX11" fmla="*/ 595312 w 681037"/>
                      <a:gd name="connsiteY11" fmla="*/ 733425 h 881063"/>
                      <a:gd name="connsiteX12" fmla="*/ 561975 w 681037"/>
                      <a:gd name="connsiteY12" fmla="*/ 200025 h 881063"/>
                      <a:gd name="connsiteX13" fmla="*/ 342900 w 681037"/>
                      <a:gd name="connsiteY13" fmla="*/ 171450 h 881063"/>
                      <a:gd name="connsiteX14" fmla="*/ 219075 w 681037"/>
                      <a:gd name="connsiteY14" fmla="*/ 285750 h 881063"/>
                      <a:gd name="connsiteX15" fmla="*/ 180975 w 681037"/>
                      <a:gd name="connsiteY15" fmla="*/ 866775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52412 w 681037"/>
                      <a:gd name="connsiteY5" fmla="*/ 76200 h 881063"/>
                      <a:gd name="connsiteX6" fmla="*/ 338137 w 681037"/>
                      <a:gd name="connsiteY6" fmla="*/ 0 h 881063"/>
                      <a:gd name="connsiteX7" fmla="*/ 471487 w 681037"/>
                      <a:gd name="connsiteY7" fmla="*/ 4763 h 881063"/>
                      <a:gd name="connsiteX8" fmla="*/ 419100 w 681037"/>
                      <a:gd name="connsiteY8" fmla="*/ 80963 h 881063"/>
                      <a:gd name="connsiteX9" fmla="*/ 657225 w 681037"/>
                      <a:gd name="connsiteY9" fmla="*/ 90488 h 881063"/>
                      <a:gd name="connsiteX10" fmla="*/ 681037 w 681037"/>
                      <a:gd name="connsiteY10" fmla="*/ 661988 h 881063"/>
                      <a:gd name="connsiteX11" fmla="*/ 595312 w 681037"/>
                      <a:gd name="connsiteY11" fmla="*/ 733425 h 881063"/>
                      <a:gd name="connsiteX12" fmla="*/ 561975 w 681037"/>
                      <a:gd name="connsiteY12" fmla="*/ 200025 h 881063"/>
                      <a:gd name="connsiteX13" fmla="*/ 342900 w 681037"/>
                      <a:gd name="connsiteY13" fmla="*/ 171450 h 881063"/>
                      <a:gd name="connsiteX14" fmla="*/ 204788 w 681037"/>
                      <a:gd name="connsiteY14" fmla="*/ 285750 h 881063"/>
                      <a:gd name="connsiteX15" fmla="*/ 180975 w 681037"/>
                      <a:gd name="connsiteY15" fmla="*/ 866775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52412 w 681037"/>
                      <a:gd name="connsiteY5" fmla="*/ 76200 h 881063"/>
                      <a:gd name="connsiteX6" fmla="*/ 338137 w 681037"/>
                      <a:gd name="connsiteY6" fmla="*/ 0 h 881063"/>
                      <a:gd name="connsiteX7" fmla="*/ 471487 w 681037"/>
                      <a:gd name="connsiteY7" fmla="*/ 4763 h 881063"/>
                      <a:gd name="connsiteX8" fmla="*/ 419100 w 681037"/>
                      <a:gd name="connsiteY8" fmla="*/ 80963 h 881063"/>
                      <a:gd name="connsiteX9" fmla="*/ 657225 w 681037"/>
                      <a:gd name="connsiteY9" fmla="*/ 90488 h 881063"/>
                      <a:gd name="connsiteX10" fmla="*/ 681037 w 681037"/>
                      <a:gd name="connsiteY10" fmla="*/ 661988 h 881063"/>
                      <a:gd name="connsiteX11" fmla="*/ 595312 w 681037"/>
                      <a:gd name="connsiteY11" fmla="*/ 733425 h 881063"/>
                      <a:gd name="connsiteX12" fmla="*/ 561975 w 681037"/>
                      <a:gd name="connsiteY12" fmla="*/ 200025 h 881063"/>
                      <a:gd name="connsiteX13" fmla="*/ 342900 w 681037"/>
                      <a:gd name="connsiteY13" fmla="*/ 17145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66775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52412 w 681037"/>
                      <a:gd name="connsiteY5" fmla="*/ 76200 h 881063"/>
                      <a:gd name="connsiteX6" fmla="*/ 338137 w 681037"/>
                      <a:gd name="connsiteY6" fmla="*/ 0 h 881063"/>
                      <a:gd name="connsiteX7" fmla="*/ 471487 w 681037"/>
                      <a:gd name="connsiteY7" fmla="*/ 4763 h 881063"/>
                      <a:gd name="connsiteX8" fmla="*/ 419100 w 681037"/>
                      <a:gd name="connsiteY8" fmla="*/ 80963 h 881063"/>
                      <a:gd name="connsiteX9" fmla="*/ 657225 w 681037"/>
                      <a:gd name="connsiteY9" fmla="*/ 90488 h 881063"/>
                      <a:gd name="connsiteX10" fmla="*/ 681037 w 681037"/>
                      <a:gd name="connsiteY10" fmla="*/ 661988 h 881063"/>
                      <a:gd name="connsiteX11" fmla="*/ 595312 w 681037"/>
                      <a:gd name="connsiteY11" fmla="*/ 733425 h 881063"/>
                      <a:gd name="connsiteX12" fmla="*/ 561975 w 681037"/>
                      <a:gd name="connsiteY12" fmla="*/ 200025 h 881063"/>
                      <a:gd name="connsiteX13" fmla="*/ 342900 w 681037"/>
                      <a:gd name="connsiteY13" fmla="*/ 17145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52412 w 681037"/>
                      <a:gd name="connsiteY5" fmla="*/ 76200 h 881063"/>
                      <a:gd name="connsiteX6" fmla="*/ 338137 w 681037"/>
                      <a:gd name="connsiteY6" fmla="*/ 0 h 881063"/>
                      <a:gd name="connsiteX7" fmla="*/ 471487 w 681037"/>
                      <a:gd name="connsiteY7" fmla="*/ 4763 h 881063"/>
                      <a:gd name="connsiteX8" fmla="*/ 419100 w 681037"/>
                      <a:gd name="connsiteY8" fmla="*/ 80963 h 881063"/>
                      <a:gd name="connsiteX9" fmla="*/ 657225 w 681037"/>
                      <a:gd name="connsiteY9" fmla="*/ 90488 h 881063"/>
                      <a:gd name="connsiteX10" fmla="*/ 681037 w 681037"/>
                      <a:gd name="connsiteY10" fmla="*/ 661988 h 881063"/>
                      <a:gd name="connsiteX11" fmla="*/ 595312 w 681037"/>
                      <a:gd name="connsiteY11" fmla="*/ 733425 h 881063"/>
                      <a:gd name="connsiteX12" fmla="*/ 571500 w 681037"/>
                      <a:gd name="connsiteY12" fmla="*/ 190500 h 881063"/>
                      <a:gd name="connsiteX13" fmla="*/ 342900 w 681037"/>
                      <a:gd name="connsiteY13" fmla="*/ 17145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52412 w 681037"/>
                      <a:gd name="connsiteY5" fmla="*/ 76200 h 881063"/>
                      <a:gd name="connsiteX6" fmla="*/ 338137 w 681037"/>
                      <a:gd name="connsiteY6" fmla="*/ 0 h 881063"/>
                      <a:gd name="connsiteX7" fmla="*/ 471487 w 681037"/>
                      <a:gd name="connsiteY7" fmla="*/ 4763 h 881063"/>
                      <a:gd name="connsiteX8" fmla="*/ 419100 w 681037"/>
                      <a:gd name="connsiteY8" fmla="*/ 80963 h 881063"/>
                      <a:gd name="connsiteX9" fmla="*/ 657225 w 681037"/>
                      <a:gd name="connsiteY9" fmla="*/ 90488 h 881063"/>
                      <a:gd name="connsiteX10" fmla="*/ 681037 w 681037"/>
                      <a:gd name="connsiteY10" fmla="*/ 661988 h 881063"/>
                      <a:gd name="connsiteX11" fmla="*/ 595312 w 681037"/>
                      <a:gd name="connsiteY11" fmla="*/ 733425 h 881063"/>
                      <a:gd name="connsiteX12" fmla="*/ 576262 w 681037"/>
                      <a:gd name="connsiteY12" fmla="*/ 176213 h 881063"/>
                      <a:gd name="connsiteX13" fmla="*/ 342900 w 681037"/>
                      <a:gd name="connsiteY13" fmla="*/ 17145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52412 w 681037"/>
                      <a:gd name="connsiteY5" fmla="*/ 76200 h 881063"/>
                      <a:gd name="connsiteX6" fmla="*/ 338137 w 681037"/>
                      <a:gd name="connsiteY6" fmla="*/ 0 h 881063"/>
                      <a:gd name="connsiteX7" fmla="*/ 471487 w 681037"/>
                      <a:gd name="connsiteY7" fmla="*/ 4763 h 881063"/>
                      <a:gd name="connsiteX8" fmla="*/ 419100 w 681037"/>
                      <a:gd name="connsiteY8" fmla="*/ 80963 h 881063"/>
                      <a:gd name="connsiteX9" fmla="*/ 671513 w 681037"/>
                      <a:gd name="connsiteY9" fmla="*/ 85725 h 881063"/>
                      <a:gd name="connsiteX10" fmla="*/ 681037 w 681037"/>
                      <a:gd name="connsiteY10" fmla="*/ 661988 h 881063"/>
                      <a:gd name="connsiteX11" fmla="*/ 595312 w 681037"/>
                      <a:gd name="connsiteY11" fmla="*/ 733425 h 881063"/>
                      <a:gd name="connsiteX12" fmla="*/ 576262 w 681037"/>
                      <a:gd name="connsiteY12" fmla="*/ 176213 h 881063"/>
                      <a:gd name="connsiteX13" fmla="*/ 342900 w 681037"/>
                      <a:gd name="connsiteY13" fmla="*/ 17145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52412 w 681037"/>
                      <a:gd name="connsiteY5" fmla="*/ 76200 h 881063"/>
                      <a:gd name="connsiteX6" fmla="*/ 338137 w 681037"/>
                      <a:gd name="connsiteY6" fmla="*/ 0 h 881063"/>
                      <a:gd name="connsiteX7" fmla="*/ 471487 w 681037"/>
                      <a:gd name="connsiteY7" fmla="*/ 4763 h 881063"/>
                      <a:gd name="connsiteX8" fmla="*/ 419100 w 681037"/>
                      <a:gd name="connsiteY8" fmla="*/ 80963 h 881063"/>
                      <a:gd name="connsiteX9" fmla="*/ 671513 w 681037"/>
                      <a:gd name="connsiteY9" fmla="*/ 85725 h 881063"/>
                      <a:gd name="connsiteX10" fmla="*/ 681037 w 681037"/>
                      <a:gd name="connsiteY10" fmla="*/ 661988 h 881063"/>
                      <a:gd name="connsiteX11" fmla="*/ 595312 w 681037"/>
                      <a:gd name="connsiteY11" fmla="*/ 752475 h 881063"/>
                      <a:gd name="connsiteX12" fmla="*/ 576262 w 681037"/>
                      <a:gd name="connsiteY12" fmla="*/ 176213 h 881063"/>
                      <a:gd name="connsiteX13" fmla="*/ 342900 w 681037"/>
                      <a:gd name="connsiteY13" fmla="*/ 17145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52412 w 681037"/>
                      <a:gd name="connsiteY5" fmla="*/ 76200 h 881063"/>
                      <a:gd name="connsiteX6" fmla="*/ 338137 w 681037"/>
                      <a:gd name="connsiteY6" fmla="*/ 0 h 881063"/>
                      <a:gd name="connsiteX7" fmla="*/ 471487 w 681037"/>
                      <a:gd name="connsiteY7" fmla="*/ 4763 h 881063"/>
                      <a:gd name="connsiteX8" fmla="*/ 419100 w 681037"/>
                      <a:gd name="connsiteY8" fmla="*/ 80963 h 881063"/>
                      <a:gd name="connsiteX9" fmla="*/ 671513 w 681037"/>
                      <a:gd name="connsiteY9" fmla="*/ 85725 h 881063"/>
                      <a:gd name="connsiteX10" fmla="*/ 681037 w 681037"/>
                      <a:gd name="connsiteY10" fmla="*/ 676276 h 881063"/>
                      <a:gd name="connsiteX11" fmla="*/ 595312 w 681037"/>
                      <a:gd name="connsiteY11" fmla="*/ 752475 h 881063"/>
                      <a:gd name="connsiteX12" fmla="*/ 576262 w 681037"/>
                      <a:gd name="connsiteY12" fmla="*/ 176213 h 881063"/>
                      <a:gd name="connsiteX13" fmla="*/ 342900 w 681037"/>
                      <a:gd name="connsiteY13" fmla="*/ 17145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52412 w 681037"/>
                      <a:gd name="connsiteY5" fmla="*/ 76200 h 881063"/>
                      <a:gd name="connsiteX6" fmla="*/ 338137 w 681037"/>
                      <a:gd name="connsiteY6" fmla="*/ 0 h 881063"/>
                      <a:gd name="connsiteX7" fmla="*/ 485774 w 681037"/>
                      <a:gd name="connsiteY7" fmla="*/ 1 h 881063"/>
                      <a:gd name="connsiteX8" fmla="*/ 419100 w 681037"/>
                      <a:gd name="connsiteY8" fmla="*/ 80963 h 881063"/>
                      <a:gd name="connsiteX9" fmla="*/ 671513 w 681037"/>
                      <a:gd name="connsiteY9" fmla="*/ 85725 h 881063"/>
                      <a:gd name="connsiteX10" fmla="*/ 681037 w 681037"/>
                      <a:gd name="connsiteY10" fmla="*/ 676276 h 881063"/>
                      <a:gd name="connsiteX11" fmla="*/ 595312 w 681037"/>
                      <a:gd name="connsiteY11" fmla="*/ 752475 h 881063"/>
                      <a:gd name="connsiteX12" fmla="*/ 576262 w 681037"/>
                      <a:gd name="connsiteY12" fmla="*/ 176213 h 881063"/>
                      <a:gd name="connsiteX13" fmla="*/ 342900 w 681037"/>
                      <a:gd name="connsiteY13" fmla="*/ 17145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52412 w 681037"/>
                      <a:gd name="connsiteY5" fmla="*/ 76200 h 881063"/>
                      <a:gd name="connsiteX6" fmla="*/ 342899 w 681037"/>
                      <a:gd name="connsiteY6" fmla="*/ 0 h 881063"/>
                      <a:gd name="connsiteX7" fmla="*/ 485774 w 681037"/>
                      <a:gd name="connsiteY7" fmla="*/ 1 h 881063"/>
                      <a:gd name="connsiteX8" fmla="*/ 419100 w 681037"/>
                      <a:gd name="connsiteY8" fmla="*/ 80963 h 881063"/>
                      <a:gd name="connsiteX9" fmla="*/ 671513 w 681037"/>
                      <a:gd name="connsiteY9" fmla="*/ 85725 h 881063"/>
                      <a:gd name="connsiteX10" fmla="*/ 681037 w 681037"/>
                      <a:gd name="connsiteY10" fmla="*/ 676276 h 881063"/>
                      <a:gd name="connsiteX11" fmla="*/ 595312 w 681037"/>
                      <a:gd name="connsiteY11" fmla="*/ 752475 h 881063"/>
                      <a:gd name="connsiteX12" fmla="*/ 576262 w 681037"/>
                      <a:gd name="connsiteY12" fmla="*/ 176213 h 881063"/>
                      <a:gd name="connsiteX13" fmla="*/ 342900 w 681037"/>
                      <a:gd name="connsiteY13" fmla="*/ 17145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52412 w 681037"/>
                      <a:gd name="connsiteY5" fmla="*/ 76200 h 881063"/>
                      <a:gd name="connsiteX6" fmla="*/ 342899 w 681037"/>
                      <a:gd name="connsiteY6" fmla="*/ 0 h 881063"/>
                      <a:gd name="connsiteX7" fmla="*/ 509587 w 681037"/>
                      <a:gd name="connsiteY7" fmla="*/ 1 h 881063"/>
                      <a:gd name="connsiteX8" fmla="*/ 419100 w 681037"/>
                      <a:gd name="connsiteY8" fmla="*/ 80963 h 881063"/>
                      <a:gd name="connsiteX9" fmla="*/ 671513 w 681037"/>
                      <a:gd name="connsiteY9" fmla="*/ 85725 h 881063"/>
                      <a:gd name="connsiteX10" fmla="*/ 681037 w 681037"/>
                      <a:gd name="connsiteY10" fmla="*/ 676276 h 881063"/>
                      <a:gd name="connsiteX11" fmla="*/ 595312 w 681037"/>
                      <a:gd name="connsiteY11" fmla="*/ 752475 h 881063"/>
                      <a:gd name="connsiteX12" fmla="*/ 576262 w 681037"/>
                      <a:gd name="connsiteY12" fmla="*/ 176213 h 881063"/>
                      <a:gd name="connsiteX13" fmla="*/ 342900 w 681037"/>
                      <a:gd name="connsiteY13" fmla="*/ 17145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52412 w 681037"/>
                      <a:gd name="connsiteY5" fmla="*/ 76200 h 881063"/>
                      <a:gd name="connsiteX6" fmla="*/ 342899 w 681037"/>
                      <a:gd name="connsiteY6" fmla="*/ 0 h 881063"/>
                      <a:gd name="connsiteX7" fmla="*/ 509587 w 681037"/>
                      <a:gd name="connsiteY7" fmla="*/ 1 h 881063"/>
                      <a:gd name="connsiteX8" fmla="*/ 438150 w 681037"/>
                      <a:gd name="connsiteY8" fmla="*/ 80963 h 881063"/>
                      <a:gd name="connsiteX9" fmla="*/ 671513 w 681037"/>
                      <a:gd name="connsiteY9" fmla="*/ 85725 h 881063"/>
                      <a:gd name="connsiteX10" fmla="*/ 681037 w 681037"/>
                      <a:gd name="connsiteY10" fmla="*/ 676276 h 881063"/>
                      <a:gd name="connsiteX11" fmla="*/ 595312 w 681037"/>
                      <a:gd name="connsiteY11" fmla="*/ 752475 h 881063"/>
                      <a:gd name="connsiteX12" fmla="*/ 576262 w 681037"/>
                      <a:gd name="connsiteY12" fmla="*/ 176213 h 881063"/>
                      <a:gd name="connsiteX13" fmla="*/ 342900 w 681037"/>
                      <a:gd name="connsiteY13" fmla="*/ 17145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76225 w 681037"/>
                      <a:gd name="connsiteY5" fmla="*/ 76200 h 881063"/>
                      <a:gd name="connsiteX6" fmla="*/ 342899 w 681037"/>
                      <a:gd name="connsiteY6" fmla="*/ 0 h 881063"/>
                      <a:gd name="connsiteX7" fmla="*/ 509587 w 681037"/>
                      <a:gd name="connsiteY7" fmla="*/ 1 h 881063"/>
                      <a:gd name="connsiteX8" fmla="*/ 438150 w 681037"/>
                      <a:gd name="connsiteY8" fmla="*/ 80963 h 881063"/>
                      <a:gd name="connsiteX9" fmla="*/ 671513 w 681037"/>
                      <a:gd name="connsiteY9" fmla="*/ 85725 h 881063"/>
                      <a:gd name="connsiteX10" fmla="*/ 681037 w 681037"/>
                      <a:gd name="connsiteY10" fmla="*/ 676276 h 881063"/>
                      <a:gd name="connsiteX11" fmla="*/ 595312 w 681037"/>
                      <a:gd name="connsiteY11" fmla="*/ 752475 h 881063"/>
                      <a:gd name="connsiteX12" fmla="*/ 576262 w 681037"/>
                      <a:gd name="connsiteY12" fmla="*/ 176213 h 881063"/>
                      <a:gd name="connsiteX13" fmla="*/ 342900 w 681037"/>
                      <a:gd name="connsiteY13" fmla="*/ 17145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76225 w 681037"/>
                      <a:gd name="connsiteY5" fmla="*/ 76200 h 881063"/>
                      <a:gd name="connsiteX6" fmla="*/ 361949 w 681037"/>
                      <a:gd name="connsiteY6" fmla="*/ 0 h 881063"/>
                      <a:gd name="connsiteX7" fmla="*/ 509587 w 681037"/>
                      <a:gd name="connsiteY7" fmla="*/ 1 h 881063"/>
                      <a:gd name="connsiteX8" fmla="*/ 438150 w 681037"/>
                      <a:gd name="connsiteY8" fmla="*/ 80963 h 881063"/>
                      <a:gd name="connsiteX9" fmla="*/ 671513 w 681037"/>
                      <a:gd name="connsiteY9" fmla="*/ 85725 h 881063"/>
                      <a:gd name="connsiteX10" fmla="*/ 681037 w 681037"/>
                      <a:gd name="connsiteY10" fmla="*/ 676276 h 881063"/>
                      <a:gd name="connsiteX11" fmla="*/ 595312 w 681037"/>
                      <a:gd name="connsiteY11" fmla="*/ 752475 h 881063"/>
                      <a:gd name="connsiteX12" fmla="*/ 576262 w 681037"/>
                      <a:gd name="connsiteY12" fmla="*/ 176213 h 881063"/>
                      <a:gd name="connsiteX13" fmla="*/ 342900 w 681037"/>
                      <a:gd name="connsiteY13" fmla="*/ 17145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180975 w 681037"/>
                      <a:gd name="connsiteY2" fmla="*/ 152400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95275 w 681037"/>
                      <a:gd name="connsiteY5" fmla="*/ 76200 h 881063"/>
                      <a:gd name="connsiteX6" fmla="*/ 361949 w 681037"/>
                      <a:gd name="connsiteY6" fmla="*/ 0 h 881063"/>
                      <a:gd name="connsiteX7" fmla="*/ 509587 w 681037"/>
                      <a:gd name="connsiteY7" fmla="*/ 1 h 881063"/>
                      <a:gd name="connsiteX8" fmla="*/ 438150 w 681037"/>
                      <a:gd name="connsiteY8" fmla="*/ 80963 h 881063"/>
                      <a:gd name="connsiteX9" fmla="*/ 671513 w 681037"/>
                      <a:gd name="connsiteY9" fmla="*/ 85725 h 881063"/>
                      <a:gd name="connsiteX10" fmla="*/ 681037 w 681037"/>
                      <a:gd name="connsiteY10" fmla="*/ 676276 h 881063"/>
                      <a:gd name="connsiteX11" fmla="*/ 595312 w 681037"/>
                      <a:gd name="connsiteY11" fmla="*/ 752475 h 881063"/>
                      <a:gd name="connsiteX12" fmla="*/ 576262 w 681037"/>
                      <a:gd name="connsiteY12" fmla="*/ 176213 h 881063"/>
                      <a:gd name="connsiteX13" fmla="*/ 342900 w 681037"/>
                      <a:gd name="connsiteY13" fmla="*/ 17145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200025 w 681037"/>
                      <a:gd name="connsiteY2" fmla="*/ 176212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95275 w 681037"/>
                      <a:gd name="connsiteY5" fmla="*/ 76200 h 881063"/>
                      <a:gd name="connsiteX6" fmla="*/ 361949 w 681037"/>
                      <a:gd name="connsiteY6" fmla="*/ 0 h 881063"/>
                      <a:gd name="connsiteX7" fmla="*/ 509587 w 681037"/>
                      <a:gd name="connsiteY7" fmla="*/ 1 h 881063"/>
                      <a:gd name="connsiteX8" fmla="*/ 438150 w 681037"/>
                      <a:gd name="connsiteY8" fmla="*/ 80963 h 881063"/>
                      <a:gd name="connsiteX9" fmla="*/ 671513 w 681037"/>
                      <a:gd name="connsiteY9" fmla="*/ 85725 h 881063"/>
                      <a:gd name="connsiteX10" fmla="*/ 681037 w 681037"/>
                      <a:gd name="connsiteY10" fmla="*/ 676276 h 881063"/>
                      <a:gd name="connsiteX11" fmla="*/ 595312 w 681037"/>
                      <a:gd name="connsiteY11" fmla="*/ 752475 h 881063"/>
                      <a:gd name="connsiteX12" fmla="*/ 576262 w 681037"/>
                      <a:gd name="connsiteY12" fmla="*/ 176213 h 881063"/>
                      <a:gd name="connsiteX13" fmla="*/ 342900 w 681037"/>
                      <a:gd name="connsiteY13" fmla="*/ 17145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200025 w 681037"/>
                      <a:gd name="connsiteY2" fmla="*/ 176212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95275 w 681037"/>
                      <a:gd name="connsiteY5" fmla="*/ 76200 h 881063"/>
                      <a:gd name="connsiteX6" fmla="*/ 361949 w 681037"/>
                      <a:gd name="connsiteY6" fmla="*/ 0 h 881063"/>
                      <a:gd name="connsiteX7" fmla="*/ 509587 w 681037"/>
                      <a:gd name="connsiteY7" fmla="*/ 1 h 881063"/>
                      <a:gd name="connsiteX8" fmla="*/ 438150 w 681037"/>
                      <a:gd name="connsiteY8" fmla="*/ 80963 h 881063"/>
                      <a:gd name="connsiteX9" fmla="*/ 671513 w 681037"/>
                      <a:gd name="connsiteY9" fmla="*/ 85725 h 881063"/>
                      <a:gd name="connsiteX10" fmla="*/ 681037 w 681037"/>
                      <a:gd name="connsiteY10" fmla="*/ 676276 h 881063"/>
                      <a:gd name="connsiteX11" fmla="*/ 595312 w 681037"/>
                      <a:gd name="connsiteY11" fmla="*/ 752475 h 881063"/>
                      <a:gd name="connsiteX12" fmla="*/ 576262 w 681037"/>
                      <a:gd name="connsiteY12" fmla="*/ 176213 h 881063"/>
                      <a:gd name="connsiteX13" fmla="*/ 323850 w 681037"/>
                      <a:gd name="connsiteY13" fmla="*/ 19050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200025 w 681037"/>
                      <a:gd name="connsiteY2" fmla="*/ 176212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95275 w 681037"/>
                      <a:gd name="connsiteY5" fmla="*/ 76200 h 881063"/>
                      <a:gd name="connsiteX6" fmla="*/ 361949 w 681037"/>
                      <a:gd name="connsiteY6" fmla="*/ 0 h 881063"/>
                      <a:gd name="connsiteX7" fmla="*/ 509587 w 681037"/>
                      <a:gd name="connsiteY7" fmla="*/ 1 h 881063"/>
                      <a:gd name="connsiteX8" fmla="*/ 438150 w 681037"/>
                      <a:gd name="connsiteY8" fmla="*/ 80963 h 881063"/>
                      <a:gd name="connsiteX9" fmla="*/ 671513 w 681037"/>
                      <a:gd name="connsiteY9" fmla="*/ 85725 h 881063"/>
                      <a:gd name="connsiteX10" fmla="*/ 681037 w 681037"/>
                      <a:gd name="connsiteY10" fmla="*/ 676276 h 881063"/>
                      <a:gd name="connsiteX11" fmla="*/ 595312 w 681037"/>
                      <a:gd name="connsiteY11" fmla="*/ 752475 h 881063"/>
                      <a:gd name="connsiteX12" fmla="*/ 561975 w 681037"/>
                      <a:gd name="connsiteY12" fmla="*/ 190501 h 881063"/>
                      <a:gd name="connsiteX13" fmla="*/ 323850 w 681037"/>
                      <a:gd name="connsiteY13" fmla="*/ 19050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200025 w 681037"/>
                      <a:gd name="connsiteY2" fmla="*/ 176212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95275 w 681037"/>
                      <a:gd name="connsiteY5" fmla="*/ 76200 h 881063"/>
                      <a:gd name="connsiteX6" fmla="*/ 361949 w 681037"/>
                      <a:gd name="connsiteY6" fmla="*/ 0 h 881063"/>
                      <a:gd name="connsiteX7" fmla="*/ 509587 w 681037"/>
                      <a:gd name="connsiteY7" fmla="*/ 1 h 881063"/>
                      <a:gd name="connsiteX8" fmla="*/ 438150 w 681037"/>
                      <a:gd name="connsiteY8" fmla="*/ 80963 h 881063"/>
                      <a:gd name="connsiteX9" fmla="*/ 671513 w 681037"/>
                      <a:gd name="connsiteY9" fmla="*/ 85725 h 881063"/>
                      <a:gd name="connsiteX10" fmla="*/ 681037 w 681037"/>
                      <a:gd name="connsiteY10" fmla="*/ 676276 h 881063"/>
                      <a:gd name="connsiteX11" fmla="*/ 581025 w 681037"/>
                      <a:gd name="connsiteY11" fmla="*/ 762000 h 881063"/>
                      <a:gd name="connsiteX12" fmla="*/ 561975 w 681037"/>
                      <a:gd name="connsiteY12" fmla="*/ 190501 h 881063"/>
                      <a:gd name="connsiteX13" fmla="*/ 323850 w 681037"/>
                      <a:gd name="connsiteY13" fmla="*/ 19050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81063 h 881063"/>
                      <a:gd name="connsiteX1" fmla="*/ 47625 w 681037"/>
                      <a:gd name="connsiteY1" fmla="*/ 285750 h 881063"/>
                      <a:gd name="connsiteX2" fmla="*/ 200025 w 681037"/>
                      <a:gd name="connsiteY2" fmla="*/ 176212 h 881063"/>
                      <a:gd name="connsiteX3" fmla="*/ 0 w 681037"/>
                      <a:gd name="connsiteY3" fmla="*/ 152400 h 881063"/>
                      <a:gd name="connsiteX4" fmla="*/ 85725 w 681037"/>
                      <a:gd name="connsiteY4" fmla="*/ 66675 h 881063"/>
                      <a:gd name="connsiteX5" fmla="*/ 295275 w 681037"/>
                      <a:gd name="connsiteY5" fmla="*/ 76200 h 881063"/>
                      <a:gd name="connsiteX6" fmla="*/ 361949 w 681037"/>
                      <a:gd name="connsiteY6" fmla="*/ 0 h 881063"/>
                      <a:gd name="connsiteX7" fmla="*/ 509587 w 681037"/>
                      <a:gd name="connsiteY7" fmla="*/ 1 h 881063"/>
                      <a:gd name="connsiteX8" fmla="*/ 485775 w 681037"/>
                      <a:gd name="connsiteY8" fmla="*/ 80963 h 881063"/>
                      <a:gd name="connsiteX9" fmla="*/ 671513 w 681037"/>
                      <a:gd name="connsiteY9" fmla="*/ 85725 h 881063"/>
                      <a:gd name="connsiteX10" fmla="*/ 681037 w 681037"/>
                      <a:gd name="connsiteY10" fmla="*/ 676276 h 881063"/>
                      <a:gd name="connsiteX11" fmla="*/ 581025 w 681037"/>
                      <a:gd name="connsiteY11" fmla="*/ 762000 h 881063"/>
                      <a:gd name="connsiteX12" fmla="*/ 561975 w 681037"/>
                      <a:gd name="connsiteY12" fmla="*/ 190501 h 881063"/>
                      <a:gd name="connsiteX13" fmla="*/ 323850 w 681037"/>
                      <a:gd name="connsiteY13" fmla="*/ 190500 h 881063"/>
                      <a:gd name="connsiteX14" fmla="*/ 204788 w 681037"/>
                      <a:gd name="connsiteY14" fmla="*/ 285750 h 881063"/>
                      <a:gd name="connsiteX15" fmla="*/ 195263 w 681037"/>
                      <a:gd name="connsiteY15" fmla="*/ 876300 h 881063"/>
                      <a:gd name="connsiteX16" fmla="*/ 38100 w 681037"/>
                      <a:gd name="connsiteY16" fmla="*/ 881063 h 881063"/>
                      <a:gd name="connsiteX0" fmla="*/ 38100 w 681037"/>
                      <a:gd name="connsiteY0" fmla="*/ 890587 h 890587"/>
                      <a:gd name="connsiteX1" fmla="*/ 47625 w 681037"/>
                      <a:gd name="connsiteY1" fmla="*/ 295274 h 890587"/>
                      <a:gd name="connsiteX2" fmla="*/ 200025 w 681037"/>
                      <a:gd name="connsiteY2" fmla="*/ 185736 h 890587"/>
                      <a:gd name="connsiteX3" fmla="*/ 0 w 681037"/>
                      <a:gd name="connsiteY3" fmla="*/ 161924 h 890587"/>
                      <a:gd name="connsiteX4" fmla="*/ 85725 w 681037"/>
                      <a:gd name="connsiteY4" fmla="*/ 76199 h 890587"/>
                      <a:gd name="connsiteX5" fmla="*/ 295275 w 681037"/>
                      <a:gd name="connsiteY5" fmla="*/ 85724 h 890587"/>
                      <a:gd name="connsiteX6" fmla="*/ 361949 w 681037"/>
                      <a:gd name="connsiteY6" fmla="*/ 9524 h 890587"/>
                      <a:gd name="connsiteX7" fmla="*/ 576262 w 681037"/>
                      <a:gd name="connsiteY7" fmla="*/ 0 h 890587"/>
                      <a:gd name="connsiteX8" fmla="*/ 485775 w 681037"/>
                      <a:gd name="connsiteY8" fmla="*/ 90487 h 890587"/>
                      <a:gd name="connsiteX9" fmla="*/ 671513 w 681037"/>
                      <a:gd name="connsiteY9" fmla="*/ 95249 h 890587"/>
                      <a:gd name="connsiteX10" fmla="*/ 681037 w 681037"/>
                      <a:gd name="connsiteY10" fmla="*/ 685800 h 890587"/>
                      <a:gd name="connsiteX11" fmla="*/ 581025 w 681037"/>
                      <a:gd name="connsiteY11" fmla="*/ 771524 h 890587"/>
                      <a:gd name="connsiteX12" fmla="*/ 561975 w 681037"/>
                      <a:gd name="connsiteY12" fmla="*/ 200025 h 890587"/>
                      <a:gd name="connsiteX13" fmla="*/ 323850 w 681037"/>
                      <a:gd name="connsiteY13" fmla="*/ 200024 h 890587"/>
                      <a:gd name="connsiteX14" fmla="*/ 204788 w 681037"/>
                      <a:gd name="connsiteY14" fmla="*/ 295274 h 890587"/>
                      <a:gd name="connsiteX15" fmla="*/ 195263 w 681037"/>
                      <a:gd name="connsiteY15" fmla="*/ 885824 h 890587"/>
                      <a:gd name="connsiteX16" fmla="*/ 38100 w 681037"/>
                      <a:gd name="connsiteY16" fmla="*/ 890587 h 890587"/>
                      <a:gd name="connsiteX0" fmla="*/ 38100 w 681037"/>
                      <a:gd name="connsiteY0" fmla="*/ 890587 h 890587"/>
                      <a:gd name="connsiteX1" fmla="*/ 47625 w 681037"/>
                      <a:gd name="connsiteY1" fmla="*/ 295274 h 890587"/>
                      <a:gd name="connsiteX2" fmla="*/ 200025 w 681037"/>
                      <a:gd name="connsiteY2" fmla="*/ 185736 h 890587"/>
                      <a:gd name="connsiteX3" fmla="*/ 0 w 681037"/>
                      <a:gd name="connsiteY3" fmla="*/ 161924 h 890587"/>
                      <a:gd name="connsiteX4" fmla="*/ 85725 w 681037"/>
                      <a:gd name="connsiteY4" fmla="*/ 76199 h 890587"/>
                      <a:gd name="connsiteX5" fmla="*/ 295275 w 681037"/>
                      <a:gd name="connsiteY5" fmla="*/ 85724 h 890587"/>
                      <a:gd name="connsiteX6" fmla="*/ 361949 w 681037"/>
                      <a:gd name="connsiteY6" fmla="*/ 9524 h 890587"/>
                      <a:gd name="connsiteX7" fmla="*/ 576262 w 681037"/>
                      <a:gd name="connsiteY7" fmla="*/ 0 h 890587"/>
                      <a:gd name="connsiteX8" fmla="*/ 485775 w 681037"/>
                      <a:gd name="connsiteY8" fmla="*/ 90487 h 890587"/>
                      <a:gd name="connsiteX9" fmla="*/ 671513 w 681037"/>
                      <a:gd name="connsiteY9" fmla="*/ 95249 h 890587"/>
                      <a:gd name="connsiteX10" fmla="*/ 681037 w 681037"/>
                      <a:gd name="connsiteY10" fmla="*/ 685800 h 890587"/>
                      <a:gd name="connsiteX11" fmla="*/ 581025 w 681037"/>
                      <a:gd name="connsiteY11" fmla="*/ 771524 h 890587"/>
                      <a:gd name="connsiteX12" fmla="*/ 561975 w 681037"/>
                      <a:gd name="connsiteY12" fmla="*/ 200025 h 890587"/>
                      <a:gd name="connsiteX13" fmla="*/ 352425 w 681037"/>
                      <a:gd name="connsiteY13" fmla="*/ 195261 h 890587"/>
                      <a:gd name="connsiteX14" fmla="*/ 204788 w 681037"/>
                      <a:gd name="connsiteY14" fmla="*/ 295274 h 890587"/>
                      <a:gd name="connsiteX15" fmla="*/ 195263 w 681037"/>
                      <a:gd name="connsiteY15" fmla="*/ 885824 h 890587"/>
                      <a:gd name="connsiteX16" fmla="*/ 38100 w 681037"/>
                      <a:gd name="connsiteY16" fmla="*/ 890587 h 890587"/>
                      <a:gd name="connsiteX0" fmla="*/ 38100 w 681037"/>
                      <a:gd name="connsiteY0" fmla="*/ 890587 h 890587"/>
                      <a:gd name="connsiteX1" fmla="*/ 47625 w 681037"/>
                      <a:gd name="connsiteY1" fmla="*/ 295274 h 890587"/>
                      <a:gd name="connsiteX2" fmla="*/ 200025 w 681037"/>
                      <a:gd name="connsiteY2" fmla="*/ 185736 h 890587"/>
                      <a:gd name="connsiteX3" fmla="*/ 0 w 681037"/>
                      <a:gd name="connsiteY3" fmla="*/ 161924 h 890587"/>
                      <a:gd name="connsiteX4" fmla="*/ 85725 w 681037"/>
                      <a:gd name="connsiteY4" fmla="*/ 76199 h 890587"/>
                      <a:gd name="connsiteX5" fmla="*/ 295275 w 681037"/>
                      <a:gd name="connsiteY5" fmla="*/ 85724 h 890587"/>
                      <a:gd name="connsiteX6" fmla="*/ 361949 w 681037"/>
                      <a:gd name="connsiteY6" fmla="*/ 9524 h 890587"/>
                      <a:gd name="connsiteX7" fmla="*/ 576262 w 681037"/>
                      <a:gd name="connsiteY7" fmla="*/ 0 h 890587"/>
                      <a:gd name="connsiteX8" fmla="*/ 485775 w 681037"/>
                      <a:gd name="connsiteY8" fmla="*/ 90487 h 890587"/>
                      <a:gd name="connsiteX9" fmla="*/ 671513 w 681037"/>
                      <a:gd name="connsiteY9" fmla="*/ 95249 h 890587"/>
                      <a:gd name="connsiteX10" fmla="*/ 681037 w 681037"/>
                      <a:gd name="connsiteY10" fmla="*/ 685800 h 890587"/>
                      <a:gd name="connsiteX11" fmla="*/ 581025 w 681037"/>
                      <a:gd name="connsiteY11" fmla="*/ 771524 h 890587"/>
                      <a:gd name="connsiteX12" fmla="*/ 561975 w 681037"/>
                      <a:gd name="connsiteY12" fmla="*/ 200025 h 890587"/>
                      <a:gd name="connsiteX13" fmla="*/ 352425 w 681037"/>
                      <a:gd name="connsiteY13" fmla="*/ 195261 h 890587"/>
                      <a:gd name="connsiteX14" fmla="*/ 228600 w 681037"/>
                      <a:gd name="connsiteY14" fmla="*/ 295274 h 890587"/>
                      <a:gd name="connsiteX15" fmla="*/ 195263 w 681037"/>
                      <a:gd name="connsiteY15" fmla="*/ 885824 h 890587"/>
                      <a:gd name="connsiteX16" fmla="*/ 38100 w 681037"/>
                      <a:gd name="connsiteY16" fmla="*/ 890587 h 890587"/>
                      <a:gd name="connsiteX0" fmla="*/ 38100 w 681037"/>
                      <a:gd name="connsiteY0" fmla="*/ 890587 h 890587"/>
                      <a:gd name="connsiteX1" fmla="*/ 47625 w 681037"/>
                      <a:gd name="connsiteY1" fmla="*/ 295274 h 890587"/>
                      <a:gd name="connsiteX2" fmla="*/ 200025 w 681037"/>
                      <a:gd name="connsiteY2" fmla="*/ 185736 h 890587"/>
                      <a:gd name="connsiteX3" fmla="*/ 0 w 681037"/>
                      <a:gd name="connsiteY3" fmla="*/ 161924 h 890587"/>
                      <a:gd name="connsiteX4" fmla="*/ 85725 w 681037"/>
                      <a:gd name="connsiteY4" fmla="*/ 76199 h 890587"/>
                      <a:gd name="connsiteX5" fmla="*/ 295275 w 681037"/>
                      <a:gd name="connsiteY5" fmla="*/ 85724 h 890587"/>
                      <a:gd name="connsiteX6" fmla="*/ 361949 w 681037"/>
                      <a:gd name="connsiteY6" fmla="*/ 9524 h 890587"/>
                      <a:gd name="connsiteX7" fmla="*/ 576262 w 681037"/>
                      <a:gd name="connsiteY7" fmla="*/ 0 h 890587"/>
                      <a:gd name="connsiteX8" fmla="*/ 485775 w 681037"/>
                      <a:gd name="connsiteY8" fmla="*/ 90487 h 890587"/>
                      <a:gd name="connsiteX9" fmla="*/ 671513 w 681037"/>
                      <a:gd name="connsiteY9" fmla="*/ 95249 h 890587"/>
                      <a:gd name="connsiteX10" fmla="*/ 681037 w 681037"/>
                      <a:gd name="connsiteY10" fmla="*/ 685800 h 890587"/>
                      <a:gd name="connsiteX11" fmla="*/ 581025 w 681037"/>
                      <a:gd name="connsiteY11" fmla="*/ 771524 h 890587"/>
                      <a:gd name="connsiteX12" fmla="*/ 561975 w 681037"/>
                      <a:gd name="connsiteY12" fmla="*/ 200025 h 890587"/>
                      <a:gd name="connsiteX13" fmla="*/ 352425 w 681037"/>
                      <a:gd name="connsiteY13" fmla="*/ 195261 h 890587"/>
                      <a:gd name="connsiteX14" fmla="*/ 219075 w 681037"/>
                      <a:gd name="connsiteY14" fmla="*/ 295274 h 890587"/>
                      <a:gd name="connsiteX15" fmla="*/ 195263 w 681037"/>
                      <a:gd name="connsiteY15" fmla="*/ 885824 h 890587"/>
                      <a:gd name="connsiteX16" fmla="*/ 38100 w 681037"/>
                      <a:gd name="connsiteY16" fmla="*/ 890587 h 890587"/>
                      <a:gd name="connsiteX0" fmla="*/ 38100 w 681037"/>
                      <a:gd name="connsiteY0" fmla="*/ 890587 h 890587"/>
                      <a:gd name="connsiteX1" fmla="*/ 47625 w 681037"/>
                      <a:gd name="connsiteY1" fmla="*/ 295274 h 890587"/>
                      <a:gd name="connsiteX2" fmla="*/ 200025 w 681037"/>
                      <a:gd name="connsiteY2" fmla="*/ 185736 h 890587"/>
                      <a:gd name="connsiteX3" fmla="*/ 0 w 681037"/>
                      <a:gd name="connsiteY3" fmla="*/ 161924 h 890587"/>
                      <a:gd name="connsiteX4" fmla="*/ 85725 w 681037"/>
                      <a:gd name="connsiteY4" fmla="*/ 76199 h 890587"/>
                      <a:gd name="connsiteX5" fmla="*/ 295275 w 681037"/>
                      <a:gd name="connsiteY5" fmla="*/ 85724 h 890587"/>
                      <a:gd name="connsiteX6" fmla="*/ 361949 w 681037"/>
                      <a:gd name="connsiteY6" fmla="*/ 9524 h 890587"/>
                      <a:gd name="connsiteX7" fmla="*/ 576262 w 681037"/>
                      <a:gd name="connsiteY7" fmla="*/ 0 h 890587"/>
                      <a:gd name="connsiteX8" fmla="*/ 485775 w 681037"/>
                      <a:gd name="connsiteY8" fmla="*/ 90487 h 890587"/>
                      <a:gd name="connsiteX9" fmla="*/ 671513 w 681037"/>
                      <a:gd name="connsiteY9" fmla="*/ 95249 h 890587"/>
                      <a:gd name="connsiteX10" fmla="*/ 681037 w 681037"/>
                      <a:gd name="connsiteY10" fmla="*/ 685800 h 890587"/>
                      <a:gd name="connsiteX11" fmla="*/ 581025 w 681037"/>
                      <a:gd name="connsiteY11" fmla="*/ 771524 h 890587"/>
                      <a:gd name="connsiteX12" fmla="*/ 561975 w 681037"/>
                      <a:gd name="connsiteY12" fmla="*/ 200025 h 890587"/>
                      <a:gd name="connsiteX13" fmla="*/ 352425 w 681037"/>
                      <a:gd name="connsiteY13" fmla="*/ 195261 h 890587"/>
                      <a:gd name="connsiteX14" fmla="*/ 195263 w 681037"/>
                      <a:gd name="connsiteY14" fmla="*/ 295274 h 890587"/>
                      <a:gd name="connsiteX15" fmla="*/ 195263 w 681037"/>
                      <a:gd name="connsiteY15" fmla="*/ 885824 h 890587"/>
                      <a:gd name="connsiteX16" fmla="*/ 38100 w 681037"/>
                      <a:gd name="connsiteY16" fmla="*/ 890587 h 890587"/>
                      <a:gd name="connsiteX0" fmla="*/ 38100 w 681037"/>
                      <a:gd name="connsiteY0" fmla="*/ 890587 h 890587"/>
                      <a:gd name="connsiteX1" fmla="*/ 47625 w 681037"/>
                      <a:gd name="connsiteY1" fmla="*/ 295274 h 890587"/>
                      <a:gd name="connsiteX2" fmla="*/ 228600 w 681037"/>
                      <a:gd name="connsiteY2" fmla="*/ 166686 h 890587"/>
                      <a:gd name="connsiteX3" fmla="*/ 0 w 681037"/>
                      <a:gd name="connsiteY3" fmla="*/ 161924 h 890587"/>
                      <a:gd name="connsiteX4" fmla="*/ 85725 w 681037"/>
                      <a:gd name="connsiteY4" fmla="*/ 76199 h 890587"/>
                      <a:gd name="connsiteX5" fmla="*/ 295275 w 681037"/>
                      <a:gd name="connsiteY5" fmla="*/ 85724 h 890587"/>
                      <a:gd name="connsiteX6" fmla="*/ 361949 w 681037"/>
                      <a:gd name="connsiteY6" fmla="*/ 9524 h 890587"/>
                      <a:gd name="connsiteX7" fmla="*/ 576262 w 681037"/>
                      <a:gd name="connsiteY7" fmla="*/ 0 h 890587"/>
                      <a:gd name="connsiteX8" fmla="*/ 485775 w 681037"/>
                      <a:gd name="connsiteY8" fmla="*/ 90487 h 890587"/>
                      <a:gd name="connsiteX9" fmla="*/ 671513 w 681037"/>
                      <a:gd name="connsiteY9" fmla="*/ 95249 h 890587"/>
                      <a:gd name="connsiteX10" fmla="*/ 681037 w 681037"/>
                      <a:gd name="connsiteY10" fmla="*/ 685800 h 890587"/>
                      <a:gd name="connsiteX11" fmla="*/ 581025 w 681037"/>
                      <a:gd name="connsiteY11" fmla="*/ 771524 h 890587"/>
                      <a:gd name="connsiteX12" fmla="*/ 561975 w 681037"/>
                      <a:gd name="connsiteY12" fmla="*/ 200025 h 890587"/>
                      <a:gd name="connsiteX13" fmla="*/ 352425 w 681037"/>
                      <a:gd name="connsiteY13" fmla="*/ 195261 h 890587"/>
                      <a:gd name="connsiteX14" fmla="*/ 195263 w 681037"/>
                      <a:gd name="connsiteY14" fmla="*/ 295274 h 890587"/>
                      <a:gd name="connsiteX15" fmla="*/ 195263 w 681037"/>
                      <a:gd name="connsiteY15" fmla="*/ 885824 h 890587"/>
                      <a:gd name="connsiteX16" fmla="*/ 38100 w 681037"/>
                      <a:gd name="connsiteY16" fmla="*/ 890587 h 890587"/>
                      <a:gd name="connsiteX0" fmla="*/ 38100 w 681037"/>
                      <a:gd name="connsiteY0" fmla="*/ 890587 h 890587"/>
                      <a:gd name="connsiteX1" fmla="*/ 47625 w 681037"/>
                      <a:gd name="connsiteY1" fmla="*/ 295274 h 890587"/>
                      <a:gd name="connsiteX2" fmla="*/ 228600 w 681037"/>
                      <a:gd name="connsiteY2" fmla="*/ 166686 h 890587"/>
                      <a:gd name="connsiteX3" fmla="*/ 0 w 681037"/>
                      <a:gd name="connsiteY3" fmla="*/ 161924 h 890587"/>
                      <a:gd name="connsiteX4" fmla="*/ 85725 w 681037"/>
                      <a:gd name="connsiteY4" fmla="*/ 76199 h 890587"/>
                      <a:gd name="connsiteX5" fmla="*/ 295275 w 681037"/>
                      <a:gd name="connsiteY5" fmla="*/ 85724 h 890587"/>
                      <a:gd name="connsiteX6" fmla="*/ 361949 w 681037"/>
                      <a:gd name="connsiteY6" fmla="*/ 9524 h 890587"/>
                      <a:gd name="connsiteX7" fmla="*/ 576262 w 681037"/>
                      <a:gd name="connsiteY7" fmla="*/ 0 h 890587"/>
                      <a:gd name="connsiteX8" fmla="*/ 485775 w 681037"/>
                      <a:gd name="connsiteY8" fmla="*/ 90487 h 890587"/>
                      <a:gd name="connsiteX9" fmla="*/ 671513 w 681037"/>
                      <a:gd name="connsiteY9" fmla="*/ 95249 h 890587"/>
                      <a:gd name="connsiteX10" fmla="*/ 681037 w 681037"/>
                      <a:gd name="connsiteY10" fmla="*/ 685800 h 890587"/>
                      <a:gd name="connsiteX11" fmla="*/ 581025 w 681037"/>
                      <a:gd name="connsiteY11" fmla="*/ 771524 h 890587"/>
                      <a:gd name="connsiteX12" fmla="*/ 561975 w 681037"/>
                      <a:gd name="connsiteY12" fmla="*/ 200025 h 890587"/>
                      <a:gd name="connsiteX13" fmla="*/ 352425 w 681037"/>
                      <a:gd name="connsiteY13" fmla="*/ 176211 h 890587"/>
                      <a:gd name="connsiteX14" fmla="*/ 195263 w 681037"/>
                      <a:gd name="connsiteY14" fmla="*/ 295274 h 890587"/>
                      <a:gd name="connsiteX15" fmla="*/ 195263 w 681037"/>
                      <a:gd name="connsiteY15" fmla="*/ 885824 h 890587"/>
                      <a:gd name="connsiteX16" fmla="*/ 38100 w 681037"/>
                      <a:gd name="connsiteY16" fmla="*/ 890587 h 890587"/>
                      <a:gd name="connsiteX0" fmla="*/ 38100 w 681037"/>
                      <a:gd name="connsiteY0" fmla="*/ 890587 h 890587"/>
                      <a:gd name="connsiteX1" fmla="*/ 47625 w 681037"/>
                      <a:gd name="connsiteY1" fmla="*/ 295274 h 890587"/>
                      <a:gd name="connsiteX2" fmla="*/ 228600 w 681037"/>
                      <a:gd name="connsiteY2" fmla="*/ 166686 h 890587"/>
                      <a:gd name="connsiteX3" fmla="*/ 0 w 681037"/>
                      <a:gd name="connsiteY3" fmla="*/ 161924 h 890587"/>
                      <a:gd name="connsiteX4" fmla="*/ 85725 w 681037"/>
                      <a:gd name="connsiteY4" fmla="*/ 76199 h 890587"/>
                      <a:gd name="connsiteX5" fmla="*/ 295275 w 681037"/>
                      <a:gd name="connsiteY5" fmla="*/ 85724 h 890587"/>
                      <a:gd name="connsiteX6" fmla="*/ 361949 w 681037"/>
                      <a:gd name="connsiteY6" fmla="*/ 9524 h 890587"/>
                      <a:gd name="connsiteX7" fmla="*/ 576262 w 681037"/>
                      <a:gd name="connsiteY7" fmla="*/ 0 h 890587"/>
                      <a:gd name="connsiteX8" fmla="*/ 452438 w 681037"/>
                      <a:gd name="connsiteY8" fmla="*/ 95249 h 890587"/>
                      <a:gd name="connsiteX9" fmla="*/ 671513 w 681037"/>
                      <a:gd name="connsiteY9" fmla="*/ 95249 h 890587"/>
                      <a:gd name="connsiteX10" fmla="*/ 681037 w 681037"/>
                      <a:gd name="connsiteY10" fmla="*/ 685800 h 890587"/>
                      <a:gd name="connsiteX11" fmla="*/ 581025 w 681037"/>
                      <a:gd name="connsiteY11" fmla="*/ 771524 h 890587"/>
                      <a:gd name="connsiteX12" fmla="*/ 561975 w 681037"/>
                      <a:gd name="connsiteY12" fmla="*/ 200025 h 890587"/>
                      <a:gd name="connsiteX13" fmla="*/ 352425 w 681037"/>
                      <a:gd name="connsiteY13" fmla="*/ 176211 h 890587"/>
                      <a:gd name="connsiteX14" fmla="*/ 195263 w 681037"/>
                      <a:gd name="connsiteY14" fmla="*/ 295274 h 890587"/>
                      <a:gd name="connsiteX15" fmla="*/ 195263 w 681037"/>
                      <a:gd name="connsiteY15" fmla="*/ 885824 h 890587"/>
                      <a:gd name="connsiteX16" fmla="*/ 38100 w 681037"/>
                      <a:gd name="connsiteY16" fmla="*/ 890587 h 890587"/>
                      <a:gd name="connsiteX0" fmla="*/ 38100 w 681037"/>
                      <a:gd name="connsiteY0" fmla="*/ 885824 h 885824"/>
                      <a:gd name="connsiteX1" fmla="*/ 47625 w 681037"/>
                      <a:gd name="connsiteY1" fmla="*/ 290511 h 885824"/>
                      <a:gd name="connsiteX2" fmla="*/ 228600 w 681037"/>
                      <a:gd name="connsiteY2" fmla="*/ 161923 h 885824"/>
                      <a:gd name="connsiteX3" fmla="*/ 0 w 681037"/>
                      <a:gd name="connsiteY3" fmla="*/ 157161 h 885824"/>
                      <a:gd name="connsiteX4" fmla="*/ 85725 w 681037"/>
                      <a:gd name="connsiteY4" fmla="*/ 71436 h 885824"/>
                      <a:gd name="connsiteX5" fmla="*/ 295275 w 681037"/>
                      <a:gd name="connsiteY5" fmla="*/ 80961 h 885824"/>
                      <a:gd name="connsiteX6" fmla="*/ 361949 w 681037"/>
                      <a:gd name="connsiteY6" fmla="*/ 4761 h 885824"/>
                      <a:gd name="connsiteX7" fmla="*/ 561975 w 681037"/>
                      <a:gd name="connsiteY7" fmla="*/ 0 h 885824"/>
                      <a:gd name="connsiteX8" fmla="*/ 452438 w 681037"/>
                      <a:gd name="connsiteY8" fmla="*/ 90486 h 885824"/>
                      <a:gd name="connsiteX9" fmla="*/ 671513 w 681037"/>
                      <a:gd name="connsiteY9" fmla="*/ 90486 h 885824"/>
                      <a:gd name="connsiteX10" fmla="*/ 681037 w 681037"/>
                      <a:gd name="connsiteY10" fmla="*/ 681037 h 885824"/>
                      <a:gd name="connsiteX11" fmla="*/ 581025 w 681037"/>
                      <a:gd name="connsiteY11" fmla="*/ 766761 h 885824"/>
                      <a:gd name="connsiteX12" fmla="*/ 561975 w 681037"/>
                      <a:gd name="connsiteY12" fmla="*/ 195262 h 885824"/>
                      <a:gd name="connsiteX13" fmla="*/ 352425 w 681037"/>
                      <a:gd name="connsiteY13" fmla="*/ 171448 h 885824"/>
                      <a:gd name="connsiteX14" fmla="*/ 195263 w 681037"/>
                      <a:gd name="connsiteY14" fmla="*/ 290511 h 885824"/>
                      <a:gd name="connsiteX15" fmla="*/ 195263 w 681037"/>
                      <a:gd name="connsiteY15" fmla="*/ 881061 h 885824"/>
                      <a:gd name="connsiteX16" fmla="*/ 38100 w 681037"/>
                      <a:gd name="connsiteY16" fmla="*/ 885824 h 885824"/>
                      <a:gd name="connsiteX0" fmla="*/ 38100 w 681037"/>
                      <a:gd name="connsiteY0" fmla="*/ 885826 h 885826"/>
                      <a:gd name="connsiteX1" fmla="*/ 47625 w 681037"/>
                      <a:gd name="connsiteY1" fmla="*/ 290513 h 885826"/>
                      <a:gd name="connsiteX2" fmla="*/ 228600 w 681037"/>
                      <a:gd name="connsiteY2" fmla="*/ 161925 h 885826"/>
                      <a:gd name="connsiteX3" fmla="*/ 0 w 681037"/>
                      <a:gd name="connsiteY3" fmla="*/ 157163 h 885826"/>
                      <a:gd name="connsiteX4" fmla="*/ 85725 w 681037"/>
                      <a:gd name="connsiteY4" fmla="*/ 71438 h 885826"/>
                      <a:gd name="connsiteX5" fmla="*/ 295275 w 681037"/>
                      <a:gd name="connsiteY5" fmla="*/ 80963 h 885826"/>
                      <a:gd name="connsiteX6" fmla="*/ 380999 w 681037"/>
                      <a:gd name="connsiteY6" fmla="*/ 0 h 885826"/>
                      <a:gd name="connsiteX7" fmla="*/ 561975 w 681037"/>
                      <a:gd name="connsiteY7" fmla="*/ 2 h 885826"/>
                      <a:gd name="connsiteX8" fmla="*/ 452438 w 681037"/>
                      <a:gd name="connsiteY8" fmla="*/ 90488 h 885826"/>
                      <a:gd name="connsiteX9" fmla="*/ 671513 w 681037"/>
                      <a:gd name="connsiteY9" fmla="*/ 90488 h 885826"/>
                      <a:gd name="connsiteX10" fmla="*/ 681037 w 681037"/>
                      <a:gd name="connsiteY10" fmla="*/ 681039 h 885826"/>
                      <a:gd name="connsiteX11" fmla="*/ 581025 w 681037"/>
                      <a:gd name="connsiteY11" fmla="*/ 766763 h 885826"/>
                      <a:gd name="connsiteX12" fmla="*/ 561975 w 681037"/>
                      <a:gd name="connsiteY12" fmla="*/ 195264 h 885826"/>
                      <a:gd name="connsiteX13" fmla="*/ 352425 w 681037"/>
                      <a:gd name="connsiteY13" fmla="*/ 171450 h 885826"/>
                      <a:gd name="connsiteX14" fmla="*/ 195263 w 681037"/>
                      <a:gd name="connsiteY14" fmla="*/ 290513 h 885826"/>
                      <a:gd name="connsiteX15" fmla="*/ 195263 w 681037"/>
                      <a:gd name="connsiteY15" fmla="*/ 881063 h 885826"/>
                      <a:gd name="connsiteX16" fmla="*/ 38100 w 681037"/>
                      <a:gd name="connsiteY16" fmla="*/ 885826 h 885826"/>
                      <a:gd name="connsiteX0" fmla="*/ 38100 w 681037"/>
                      <a:gd name="connsiteY0" fmla="*/ 885826 h 885826"/>
                      <a:gd name="connsiteX1" fmla="*/ 47625 w 681037"/>
                      <a:gd name="connsiteY1" fmla="*/ 290513 h 885826"/>
                      <a:gd name="connsiteX2" fmla="*/ 228600 w 681037"/>
                      <a:gd name="connsiteY2" fmla="*/ 161925 h 885826"/>
                      <a:gd name="connsiteX3" fmla="*/ 0 w 681037"/>
                      <a:gd name="connsiteY3" fmla="*/ 157163 h 885826"/>
                      <a:gd name="connsiteX4" fmla="*/ 85725 w 681037"/>
                      <a:gd name="connsiteY4" fmla="*/ 71438 h 885826"/>
                      <a:gd name="connsiteX5" fmla="*/ 323850 w 681037"/>
                      <a:gd name="connsiteY5" fmla="*/ 80963 h 885826"/>
                      <a:gd name="connsiteX6" fmla="*/ 380999 w 681037"/>
                      <a:gd name="connsiteY6" fmla="*/ 0 h 885826"/>
                      <a:gd name="connsiteX7" fmla="*/ 561975 w 681037"/>
                      <a:gd name="connsiteY7" fmla="*/ 2 h 885826"/>
                      <a:gd name="connsiteX8" fmla="*/ 452438 w 681037"/>
                      <a:gd name="connsiteY8" fmla="*/ 90488 h 885826"/>
                      <a:gd name="connsiteX9" fmla="*/ 671513 w 681037"/>
                      <a:gd name="connsiteY9" fmla="*/ 90488 h 885826"/>
                      <a:gd name="connsiteX10" fmla="*/ 681037 w 681037"/>
                      <a:gd name="connsiteY10" fmla="*/ 681039 h 885826"/>
                      <a:gd name="connsiteX11" fmla="*/ 581025 w 681037"/>
                      <a:gd name="connsiteY11" fmla="*/ 766763 h 885826"/>
                      <a:gd name="connsiteX12" fmla="*/ 561975 w 681037"/>
                      <a:gd name="connsiteY12" fmla="*/ 195264 h 885826"/>
                      <a:gd name="connsiteX13" fmla="*/ 352425 w 681037"/>
                      <a:gd name="connsiteY13" fmla="*/ 171450 h 885826"/>
                      <a:gd name="connsiteX14" fmla="*/ 195263 w 681037"/>
                      <a:gd name="connsiteY14" fmla="*/ 290513 h 885826"/>
                      <a:gd name="connsiteX15" fmla="*/ 195263 w 681037"/>
                      <a:gd name="connsiteY15" fmla="*/ 881063 h 885826"/>
                      <a:gd name="connsiteX16" fmla="*/ 38100 w 681037"/>
                      <a:gd name="connsiteY16" fmla="*/ 885826 h 885826"/>
                      <a:gd name="connsiteX0" fmla="*/ 38100 w 681037"/>
                      <a:gd name="connsiteY0" fmla="*/ 885826 h 885826"/>
                      <a:gd name="connsiteX1" fmla="*/ 47625 w 681037"/>
                      <a:gd name="connsiteY1" fmla="*/ 290513 h 885826"/>
                      <a:gd name="connsiteX2" fmla="*/ 228600 w 681037"/>
                      <a:gd name="connsiteY2" fmla="*/ 161925 h 885826"/>
                      <a:gd name="connsiteX3" fmla="*/ 0 w 681037"/>
                      <a:gd name="connsiteY3" fmla="*/ 157163 h 885826"/>
                      <a:gd name="connsiteX4" fmla="*/ 85725 w 681037"/>
                      <a:gd name="connsiteY4" fmla="*/ 71438 h 885826"/>
                      <a:gd name="connsiteX5" fmla="*/ 323850 w 681037"/>
                      <a:gd name="connsiteY5" fmla="*/ 80963 h 885826"/>
                      <a:gd name="connsiteX6" fmla="*/ 414337 w 681037"/>
                      <a:gd name="connsiteY6" fmla="*/ 0 h 885826"/>
                      <a:gd name="connsiteX7" fmla="*/ 561975 w 681037"/>
                      <a:gd name="connsiteY7" fmla="*/ 2 h 885826"/>
                      <a:gd name="connsiteX8" fmla="*/ 452438 w 681037"/>
                      <a:gd name="connsiteY8" fmla="*/ 90488 h 885826"/>
                      <a:gd name="connsiteX9" fmla="*/ 671513 w 681037"/>
                      <a:gd name="connsiteY9" fmla="*/ 90488 h 885826"/>
                      <a:gd name="connsiteX10" fmla="*/ 681037 w 681037"/>
                      <a:gd name="connsiteY10" fmla="*/ 681039 h 885826"/>
                      <a:gd name="connsiteX11" fmla="*/ 581025 w 681037"/>
                      <a:gd name="connsiteY11" fmla="*/ 766763 h 885826"/>
                      <a:gd name="connsiteX12" fmla="*/ 561975 w 681037"/>
                      <a:gd name="connsiteY12" fmla="*/ 195264 h 885826"/>
                      <a:gd name="connsiteX13" fmla="*/ 352425 w 681037"/>
                      <a:gd name="connsiteY13" fmla="*/ 171450 h 885826"/>
                      <a:gd name="connsiteX14" fmla="*/ 195263 w 681037"/>
                      <a:gd name="connsiteY14" fmla="*/ 290513 h 885826"/>
                      <a:gd name="connsiteX15" fmla="*/ 195263 w 681037"/>
                      <a:gd name="connsiteY15" fmla="*/ 881063 h 885826"/>
                      <a:gd name="connsiteX16" fmla="*/ 38100 w 681037"/>
                      <a:gd name="connsiteY16" fmla="*/ 885826 h 885826"/>
                      <a:gd name="connsiteX0" fmla="*/ 38100 w 681037"/>
                      <a:gd name="connsiteY0" fmla="*/ 885826 h 885826"/>
                      <a:gd name="connsiteX1" fmla="*/ 47625 w 681037"/>
                      <a:gd name="connsiteY1" fmla="*/ 290513 h 885826"/>
                      <a:gd name="connsiteX2" fmla="*/ 228600 w 681037"/>
                      <a:gd name="connsiteY2" fmla="*/ 161925 h 885826"/>
                      <a:gd name="connsiteX3" fmla="*/ 0 w 681037"/>
                      <a:gd name="connsiteY3" fmla="*/ 157163 h 885826"/>
                      <a:gd name="connsiteX4" fmla="*/ 85725 w 681037"/>
                      <a:gd name="connsiteY4" fmla="*/ 71438 h 885826"/>
                      <a:gd name="connsiteX5" fmla="*/ 323850 w 681037"/>
                      <a:gd name="connsiteY5" fmla="*/ 80963 h 885826"/>
                      <a:gd name="connsiteX6" fmla="*/ 414337 w 681037"/>
                      <a:gd name="connsiteY6" fmla="*/ 0 h 885826"/>
                      <a:gd name="connsiteX7" fmla="*/ 561975 w 681037"/>
                      <a:gd name="connsiteY7" fmla="*/ 2 h 885826"/>
                      <a:gd name="connsiteX8" fmla="*/ 452438 w 681037"/>
                      <a:gd name="connsiteY8" fmla="*/ 90488 h 885826"/>
                      <a:gd name="connsiteX9" fmla="*/ 671513 w 681037"/>
                      <a:gd name="connsiteY9" fmla="*/ 90488 h 885826"/>
                      <a:gd name="connsiteX10" fmla="*/ 681037 w 681037"/>
                      <a:gd name="connsiteY10" fmla="*/ 681039 h 885826"/>
                      <a:gd name="connsiteX11" fmla="*/ 581025 w 681037"/>
                      <a:gd name="connsiteY11" fmla="*/ 766763 h 885826"/>
                      <a:gd name="connsiteX12" fmla="*/ 561975 w 681037"/>
                      <a:gd name="connsiteY12" fmla="*/ 176214 h 885826"/>
                      <a:gd name="connsiteX13" fmla="*/ 352425 w 681037"/>
                      <a:gd name="connsiteY13" fmla="*/ 171450 h 885826"/>
                      <a:gd name="connsiteX14" fmla="*/ 195263 w 681037"/>
                      <a:gd name="connsiteY14" fmla="*/ 290513 h 885826"/>
                      <a:gd name="connsiteX15" fmla="*/ 195263 w 681037"/>
                      <a:gd name="connsiteY15" fmla="*/ 881063 h 885826"/>
                      <a:gd name="connsiteX16" fmla="*/ 38100 w 681037"/>
                      <a:gd name="connsiteY16" fmla="*/ 885826 h 885826"/>
                      <a:gd name="connsiteX0" fmla="*/ 38100 w 681037"/>
                      <a:gd name="connsiteY0" fmla="*/ 883445 h 883445"/>
                      <a:gd name="connsiteX1" fmla="*/ 47625 w 681037"/>
                      <a:gd name="connsiteY1" fmla="*/ 290513 h 883445"/>
                      <a:gd name="connsiteX2" fmla="*/ 228600 w 681037"/>
                      <a:gd name="connsiteY2" fmla="*/ 161925 h 883445"/>
                      <a:gd name="connsiteX3" fmla="*/ 0 w 681037"/>
                      <a:gd name="connsiteY3" fmla="*/ 157163 h 883445"/>
                      <a:gd name="connsiteX4" fmla="*/ 85725 w 681037"/>
                      <a:gd name="connsiteY4" fmla="*/ 71438 h 883445"/>
                      <a:gd name="connsiteX5" fmla="*/ 323850 w 681037"/>
                      <a:gd name="connsiteY5" fmla="*/ 80963 h 883445"/>
                      <a:gd name="connsiteX6" fmla="*/ 414337 w 681037"/>
                      <a:gd name="connsiteY6" fmla="*/ 0 h 883445"/>
                      <a:gd name="connsiteX7" fmla="*/ 561975 w 681037"/>
                      <a:gd name="connsiteY7" fmla="*/ 2 h 883445"/>
                      <a:gd name="connsiteX8" fmla="*/ 452438 w 681037"/>
                      <a:gd name="connsiteY8" fmla="*/ 90488 h 883445"/>
                      <a:gd name="connsiteX9" fmla="*/ 671513 w 681037"/>
                      <a:gd name="connsiteY9" fmla="*/ 90488 h 883445"/>
                      <a:gd name="connsiteX10" fmla="*/ 681037 w 681037"/>
                      <a:gd name="connsiteY10" fmla="*/ 681039 h 883445"/>
                      <a:gd name="connsiteX11" fmla="*/ 581025 w 681037"/>
                      <a:gd name="connsiteY11" fmla="*/ 766763 h 883445"/>
                      <a:gd name="connsiteX12" fmla="*/ 561975 w 681037"/>
                      <a:gd name="connsiteY12" fmla="*/ 176214 h 883445"/>
                      <a:gd name="connsiteX13" fmla="*/ 352425 w 681037"/>
                      <a:gd name="connsiteY13" fmla="*/ 171450 h 883445"/>
                      <a:gd name="connsiteX14" fmla="*/ 195263 w 681037"/>
                      <a:gd name="connsiteY14" fmla="*/ 290513 h 883445"/>
                      <a:gd name="connsiteX15" fmla="*/ 195263 w 681037"/>
                      <a:gd name="connsiteY15" fmla="*/ 881063 h 883445"/>
                      <a:gd name="connsiteX16" fmla="*/ 38100 w 681037"/>
                      <a:gd name="connsiteY16" fmla="*/ 883445 h 883445"/>
                      <a:gd name="connsiteX0" fmla="*/ 38100 w 681037"/>
                      <a:gd name="connsiteY0" fmla="*/ 878682 h 881063"/>
                      <a:gd name="connsiteX1" fmla="*/ 47625 w 681037"/>
                      <a:gd name="connsiteY1" fmla="*/ 290513 h 881063"/>
                      <a:gd name="connsiteX2" fmla="*/ 228600 w 681037"/>
                      <a:gd name="connsiteY2" fmla="*/ 161925 h 881063"/>
                      <a:gd name="connsiteX3" fmla="*/ 0 w 681037"/>
                      <a:gd name="connsiteY3" fmla="*/ 157163 h 881063"/>
                      <a:gd name="connsiteX4" fmla="*/ 85725 w 681037"/>
                      <a:gd name="connsiteY4" fmla="*/ 71438 h 881063"/>
                      <a:gd name="connsiteX5" fmla="*/ 323850 w 681037"/>
                      <a:gd name="connsiteY5" fmla="*/ 80963 h 881063"/>
                      <a:gd name="connsiteX6" fmla="*/ 414337 w 681037"/>
                      <a:gd name="connsiteY6" fmla="*/ 0 h 881063"/>
                      <a:gd name="connsiteX7" fmla="*/ 561975 w 681037"/>
                      <a:gd name="connsiteY7" fmla="*/ 2 h 881063"/>
                      <a:gd name="connsiteX8" fmla="*/ 452438 w 681037"/>
                      <a:gd name="connsiteY8" fmla="*/ 90488 h 881063"/>
                      <a:gd name="connsiteX9" fmla="*/ 671513 w 681037"/>
                      <a:gd name="connsiteY9" fmla="*/ 90488 h 881063"/>
                      <a:gd name="connsiteX10" fmla="*/ 681037 w 681037"/>
                      <a:gd name="connsiteY10" fmla="*/ 681039 h 881063"/>
                      <a:gd name="connsiteX11" fmla="*/ 581025 w 681037"/>
                      <a:gd name="connsiteY11" fmla="*/ 766763 h 881063"/>
                      <a:gd name="connsiteX12" fmla="*/ 561975 w 681037"/>
                      <a:gd name="connsiteY12" fmla="*/ 176214 h 881063"/>
                      <a:gd name="connsiteX13" fmla="*/ 352425 w 681037"/>
                      <a:gd name="connsiteY13" fmla="*/ 171450 h 881063"/>
                      <a:gd name="connsiteX14" fmla="*/ 195263 w 681037"/>
                      <a:gd name="connsiteY14" fmla="*/ 290513 h 881063"/>
                      <a:gd name="connsiteX15" fmla="*/ 195263 w 681037"/>
                      <a:gd name="connsiteY15" fmla="*/ 881063 h 881063"/>
                      <a:gd name="connsiteX16" fmla="*/ 38100 w 681037"/>
                      <a:gd name="connsiteY16" fmla="*/ 878682 h 881063"/>
                      <a:gd name="connsiteX0" fmla="*/ 38100 w 681037"/>
                      <a:gd name="connsiteY0" fmla="*/ 878682 h 878682"/>
                      <a:gd name="connsiteX1" fmla="*/ 47625 w 681037"/>
                      <a:gd name="connsiteY1" fmla="*/ 290513 h 878682"/>
                      <a:gd name="connsiteX2" fmla="*/ 228600 w 681037"/>
                      <a:gd name="connsiteY2" fmla="*/ 161925 h 878682"/>
                      <a:gd name="connsiteX3" fmla="*/ 0 w 681037"/>
                      <a:gd name="connsiteY3" fmla="*/ 157163 h 878682"/>
                      <a:gd name="connsiteX4" fmla="*/ 85725 w 681037"/>
                      <a:gd name="connsiteY4" fmla="*/ 71438 h 878682"/>
                      <a:gd name="connsiteX5" fmla="*/ 323850 w 681037"/>
                      <a:gd name="connsiteY5" fmla="*/ 80963 h 878682"/>
                      <a:gd name="connsiteX6" fmla="*/ 414337 w 681037"/>
                      <a:gd name="connsiteY6" fmla="*/ 0 h 878682"/>
                      <a:gd name="connsiteX7" fmla="*/ 561975 w 681037"/>
                      <a:gd name="connsiteY7" fmla="*/ 2 h 878682"/>
                      <a:gd name="connsiteX8" fmla="*/ 452438 w 681037"/>
                      <a:gd name="connsiteY8" fmla="*/ 90488 h 878682"/>
                      <a:gd name="connsiteX9" fmla="*/ 671513 w 681037"/>
                      <a:gd name="connsiteY9" fmla="*/ 90488 h 878682"/>
                      <a:gd name="connsiteX10" fmla="*/ 681037 w 681037"/>
                      <a:gd name="connsiteY10" fmla="*/ 681039 h 878682"/>
                      <a:gd name="connsiteX11" fmla="*/ 581025 w 681037"/>
                      <a:gd name="connsiteY11" fmla="*/ 766763 h 878682"/>
                      <a:gd name="connsiteX12" fmla="*/ 561975 w 681037"/>
                      <a:gd name="connsiteY12" fmla="*/ 176214 h 878682"/>
                      <a:gd name="connsiteX13" fmla="*/ 352425 w 681037"/>
                      <a:gd name="connsiteY13" fmla="*/ 171450 h 878682"/>
                      <a:gd name="connsiteX14" fmla="*/ 195263 w 681037"/>
                      <a:gd name="connsiteY14" fmla="*/ 290513 h 878682"/>
                      <a:gd name="connsiteX15" fmla="*/ 197644 w 681037"/>
                      <a:gd name="connsiteY15" fmla="*/ 876301 h 878682"/>
                      <a:gd name="connsiteX16" fmla="*/ 38100 w 681037"/>
                      <a:gd name="connsiteY16" fmla="*/ 878682 h 878682"/>
                      <a:gd name="connsiteX0" fmla="*/ 38100 w 681037"/>
                      <a:gd name="connsiteY0" fmla="*/ 878682 h 883445"/>
                      <a:gd name="connsiteX1" fmla="*/ 47625 w 681037"/>
                      <a:gd name="connsiteY1" fmla="*/ 290513 h 883445"/>
                      <a:gd name="connsiteX2" fmla="*/ 228600 w 681037"/>
                      <a:gd name="connsiteY2" fmla="*/ 161925 h 883445"/>
                      <a:gd name="connsiteX3" fmla="*/ 0 w 681037"/>
                      <a:gd name="connsiteY3" fmla="*/ 157163 h 883445"/>
                      <a:gd name="connsiteX4" fmla="*/ 85725 w 681037"/>
                      <a:gd name="connsiteY4" fmla="*/ 71438 h 883445"/>
                      <a:gd name="connsiteX5" fmla="*/ 323850 w 681037"/>
                      <a:gd name="connsiteY5" fmla="*/ 80963 h 883445"/>
                      <a:gd name="connsiteX6" fmla="*/ 414337 w 681037"/>
                      <a:gd name="connsiteY6" fmla="*/ 0 h 883445"/>
                      <a:gd name="connsiteX7" fmla="*/ 561975 w 681037"/>
                      <a:gd name="connsiteY7" fmla="*/ 2 h 883445"/>
                      <a:gd name="connsiteX8" fmla="*/ 452438 w 681037"/>
                      <a:gd name="connsiteY8" fmla="*/ 90488 h 883445"/>
                      <a:gd name="connsiteX9" fmla="*/ 671513 w 681037"/>
                      <a:gd name="connsiteY9" fmla="*/ 90488 h 883445"/>
                      <a:gd name="connsiteX10" fmla="*/ 681037 w 681037"/>
                      <a:gd name="connsiteY10" fmla="*/ 681039 h 883445"/>
                      <a:gd name="connsiteX11" fmla="*/ 581025 w 681037"/>
                      <a:gd name="connsiteY11" fmla="*/ 766763 h 883445"/>
                      <a:gd name="connsiteX12" fmla="*/ 561975 w 681037"/>
                      <a:gd name="connsiteY12" fmla="*/ 176214 h 883445"/>
                      <a:gd name="connsiteX13" fmla="*/ 352425 w 681037"/>
                      <a:gd name="connsiteY13" fmla="*/ 171450 h 883445"/>
                      <a:gd name="connsiteX14" fmla="*/ 195263 w 681037"/>
                      <a:gd name="connsiteY14" fmla="*/ 290513 h 883445"/>
                      <a:gd name="connsiteX15" fmla="*/ 197644 w 681037"/>
                      <a:gd name="connsiteY15" fmla="*/ 883445 h 883445"/>
                      <a:gd name="connsiteX16" fmla="*/ 38100 w 681037"/>
                      <a:gd name="connsiteY16" fmla="*/ 878682 h 883445"/>
                      <a:gd name="connsiteX0" fmla="*/ 38100 w 681037"/>
                      <a:gd name="connsiteY0" fmla="*/ 878682 h 878683"/>
                      <a:gd name="connsiteX1" fmla="*/ 47625 w 681037"/>
                      <a:gd name="connsiteY1" fmla="*/ 290513 h 878683"/>
                      <a:gd name="connsiteX2" fmla="*/ 228600 w 681037"/>
                      <a:gd name="connsiteY2" fmla="*/ 161925 h 878683"/>
                      <a:gd name="connsiteX3" fmla="*/ 0 w 681037"/>
                      <a:gd name="connsiteY3" fmla="*/ 157163 h 878683"/>
                      <a:gd name="connsiteX4" fmla="*/ 85725 w 681037"/>
                      <a:gd name="connsiteY4" fmla="*/ 71438 h 878683"/>
                      <a:gd name="connsiteX5" fmla="*/ 323850 w 681037"/>
                      <a:gd name="connsiteY5" fmla="*/ 80963 h 878683"/>
                      <a:gd name="connsiteX6" fmla="*/ 414337 w 681037"/>
                      <a:gd name="connsiteY6" fmla="*/ 0 h 878683"/>
                      <a:gd name="connsiteX7" fmla="*/ 561975 w 681037"/>
                      <a:gd name="connsiteY7" fmla="*/ 2 h 878683"/>
                      <a:gd name="connsiteX8" fmla="*/ 452438 w 681037"/>
                      <a:gd name="connsiteY8" fmla="*/ 90488 h 878683"/>
                      <a:gd name="connsiteX9" fmla="*/ 671513 w 681037"/>
                      <a:gd name="connsiteY9" fmla="*/ 90488 h 878683"/>
                      <a:gd name="connsiteX10" fmla="*/ 681037 w 681037"/>
                      <a:gd name="connsiteY10" fmla="*/ 681039 h 878683"/>
                      <a:gd name="connsiteX11" fmla="*/ 581025 w 681037"/>
                      <a:gd name="connsiteY11" fmla="*/ 766763 h 878683"/>
                      <a:gd name="connsiteX12" fmla="*/ 561975 w 681037"/>
                      <a:gd name="connsiteY12" fmla="*/ 176214 h 878683"/>
                      <a:gd name="connsiteX13" fmla="*/ 352425 w 681037"/>
                      <a:gd name="connsiteY13" fmla="*/ 171450 h 878683"/>
                      <a:gd name="connsiteX14" fmla="*/ 195263 w 681037"/>
                      <a:gd name="connsiteY14" fmla="*/ 290513 h 878683"/>
                      <a:gd name="connsiteX15" fmla="*/ 197644 w 681037"/>
                      <a:gd name="connsiteY15" fmla="*/ 878683 h 878683"/>
                      <a:gd name="connsiteX16" fmla="*/ 38100 w 681037"/>
                      <a:gd name="connsiteY16" fmla="*/ 878682 h 878683"/>
                      <a:gd name="connsiteX0" fmla="*/ 54769 w 697706"/>
                      <a:gd name="connsiteY0" fmla="*/ 878682 h 878683"/>
                      <a:gd name="connsiteX1" fmla="*/ 64294 w 697706"/>
                      <a:gd name="connsiteY1" fmla="*/ 290513 h 878683"/>
                      <a:gd name="connsiteX2" fmla="*/ 245269 w 697706"/>
                      <a:gd name="connsiteY2" fmla="*/ 161925 h 878683"/>
                      <a:gd name="connsiteX3" fmla="*/ 0 w 697706"/>
                      <a:gd name="connsiteY3" fmla="*/ 152400 h 878683"/>
                      <a:gd name="connsiteX4" fmla="*/ 102394 w 697706"/>
                      <a:gd name="connsiteY4" fmla="*/ 71438 h 878683"/>
                      <a:gd name="connsiteX5" fmla="*/ 340519 w 697706"/>
                      <a:gd name="connsiteY5" fmla="*/ 80963 h 878683"/>
                      <a:gd name="connsiteX6" fmla="*/ 431006 w 697706"/>
                      <a:gd name="connsiteY6" fmla="*/ 0 h 878683"/>
                      <a:gd name="connsiteX7" fmla="*/ 578644 w 697706"/>
                      <a:gd name="connsiteY7" fmla="*/ 2 h 878683"/>
                      <a:gd name="connsiteX8" fmla="*/ 469107 w 697706"/>
                      <a:gd name="connsiteY8" fmla="*/ 90488 h 878683"/>
                      <a:gd name="connsiteX9" fmla="*/ 688182 w 697706"/>
                      <a:gd name="connsiteY9" fmla="*/ 90488 h 878683"/>
                      <a:gd name="connsiteX10" fmla="*/ 697706 w 697706"/>
                      <a:gd name="connsiteY10" fmla="*/ 681039 h 878683"/>
                      <a:gd name="connsiteX11" fmla="*/ 597694 w 697706"/>
                      <a:gd name="connsiteY11" fmla="*/ 766763 h 878683"/>
                      <a:gd name="connsiteX12" fmla="*/ 578644 w 697706"/>
                      <a:gd name="connsiteY12" fmla="*/ 176214 h 878683"/>
                      <a:gd name="connsiteX13" fmla="*/ 369094 w 697706"/>
                      <a:gd name="connsiteY13" fmla="*/ 171450 h 878683"/>
                      <a:gd name="connsiteX14" fmla="*/ 211932 w 697706"/>
                      <a:gd name="connsiteY14" fmla="*/ 290513 h 878683"/>
                      <a:gd name="connsiteX15" fmla="*/ 214313 w 697706"/>
                      <a:gd name="connsiteY15" fmla="*/ 878683 h 878683"/>
                      <a:gd name="connsiteX16" fmla="*/ 54769 w 697706"/>
                      <a:gd name="connsiteY16" fmla="*/ 878682 h 878683"/>
                      <a:gd name="connsiteX0" fmla="*/ 66675 w 709612"/>
                      <a:gd name="connsiteY0" fmla="*/ 878682 h 878683"/>
                      <a:gd name="connsiteX1" fmla="*/ 76200 w 709612"/>
                      <a:gd name="connsiteY1" fmla="*/ 290513 h 878683"/>
                      <a:gd name="connsiteX2" fmla="*/ 257175 w 709612"/>
                      <a:gd name="connsiteY2" fmla="*/ 161925 h 878683"/>
                      <a:gd name="connsiteX3" fmla="*/ 0 w 709612"/>
                      <a:gd name="connsiteY3" fmla="*/ 161925 h 878683"/>
                      <a:gd name="connsiteX4" fmla="*/ 114300 w 709612"/>
                      <a:gd name="connsiteY4" fmla="*/ 71438 h 878683"/>
                      <a:gd name="connsiteX5" fmla="*/ 352425 w 709612"/>
                      <a:gd name="connsiteY5" fmla="*/ 80963 h 878683"/>
                      <a:gd name="connsiteX6" fmla="*/ 442912 w 709612"/>
                      <a:gd name="connsiteY6" fmla="*/ 0 h 878683"/>
                      <a:gd name="connsiteX7" fmla="*/ 590550 w 709612"/>
                      <a:gd name="connsiteY7" fmla="*/ 2 h 878683"/>
                      <a:gd name="connsiteX8" fmla="*/ 481013 w 709612"/>
                      <a:gd name="connsiteY8" fmla="*/ 90488 h 878683"/>
                      <a:gd name="connsiteX9" fmla="*/ 700088 w 709612"/>
                      <a:gd name="connsiteY9" fmla="*/ 90488 h 878683"/>
                      <a:gd name="connsiteX10" fmla="*/ 709612 w 709612"/>
                      <a:gd name="connsiteY10" fmla="*/ 681039 h 878683"/>
                      <a:gd name="connsiteX11" fmla="*/ 609600 w 709612"/>
                      <a:gd name="connsiteY11" fmla="*/ 766763 h 878683"/>
                      <a:gd name="connsiteX12" fmla="*/ 590550 w 709612"/>
                      <a:gd name="connsiteY12" fmla="*/ 176214 h 878683"/>
                      <a:gd name="connsiteX13" fmla="*/ 381000 w 709612"/>
                      <a:gd name="connsiteY13" fmla="*/ 171450 h 878683"/>
                      <a:gd name="connsiteX14" fmla="*/ 223838 w 709612"/>
                      <a:gd name="connsiteY14" fmla="*/ 290513 h 878683"/>
                      <a:gd name="connsiteX15" fmla="*/ 226219 w 709612"/>
                      <a:gd name="connsiteY15" fmla="*/ 878683 h 878683"/>
                      <a:gd name="connsiteX16" fmla="*/ 66675 w 709612"/>
                      <a:gd name="connsiteY16" fmla="*/ 878682 h 878683"/>
                      <a:gd name="connsiteX0" fmla="*/ 66675 w 709612"/>
                      <a:gd name="connsiteY0" fmla="*/ 878682 h 878683"/>
                      <a:gd name="connsiteX1" fmla="*/ 76200 w 709612"/>
                      <a:gd name="connsiteY1" fmla="*/ 290513 h 878683"/>
                      <a:gd name="connsiteX2" fmla="*/ 257175 w 709612"/>
                      <a:gd name="connsiteY2" fmla="*/ 161925 h 878683"/>
                      <a:gd name="connsiteX3" fmla="*/ 0 w 709612"/>
                      <a:gd name="connsiteY3" fmla="*/ 161925 h 878683"/>
                      <a:gd name="connsiteX4" fmla="*/ 104775 w 709612"/>
                      <a:gd name="connsiteY4" fmla="*/ 78582 h 878683"/>
                      <a:gd name="connsiteX5" fmla="*/ 352425 w 709612"/>
                      <a:gd name="connsiteY5" fmla="*/ 80963 h 878683"/>
                      <a:gd name="connsiteX6" fmla="*/ 442912 w 709612"/>
                      <a:gd name="connsiteY6" fmla="*/ 0 h 878683"/>
                      <a:gd name="connsiteX7" fmla="*/ 590550 w 709612"/>
                      <a:gd name="connsiteY7" fmla="*/ 2 h 878683"/>
                      <a:gd name="connsiteX8" fmla="*/ 481013 w 709612"/>
                      <a:gd name="connsiteY8" fmla="*/ 90488 h 878683"/>
                      <a:gd name="connsiteX9" fmla="*/ 700088 w 709612"/>
                      <a:gd name="connsiteY9" fmla="*/ 90488 h 878683"/>
                      <a:gd name="connsiteX10" fmla="*/ 709612 w 709612"/>
                      <a:gd name="connsiteY10" fmla="*/ 681039 h 878683"/>
                      <a:gd name="connsiteX11" fmla="*/ 609600 w 709612"/>
                      <a:gd name="connsiteY11" fmla="*/ 766763 h 878683"/>
                      <a:gd name="connsiteX12" fmla="*/ 590550 w 709612"/>
                      <a:gd name="connsiteY12" fmla="*/ 176214 h 878683"/>
                      <a:gd name="connsiteX13" fmla="*/ 381000 w 709612"/>
                      <a:gd name="connsiteY13" fmla="*/ 171450 h 878683"/>
                      <a:gd name="connsiteX14" fmla="*/ 223838 w 709612"/>
                      <a:gd name="connsiteY14" fmla="*/ 290513 h 878683"/>
                      <a:gd name="connsiteX15" fmla="*/ 226219 w 709612"/>
                      <a:gd name="connsiteY15" fmla="*/ 878683 h 878683"/>
                      <a:gd name="connsiteX16" fmla="*/ 66675 w 709612"/>
                      <a:gd name="connsiteY16" fmla="*/ 878682 h 878683"/>
                      <a:gd name="connsiteX0" fmla="*/ 66675 w 709612"/>
                      <a:gd name="connsiteY0" fmla="*/ 878682 h 878683"/>
                      <a:gd name="connsiteX1" fmla="*/ 76200 w 709612"/>
                      <a:gd name="connsiteY1" fmla="*/ 290513 h 878683"/>
                      <a:gd name="connsiteX2" fmla="*/ 257175 w 709612"/>
                      <a:gd name="connsiteY2" fmla="*/ 161925 h 878683"/>
                      <a:gd name="connsiteX3" fmla="*/ 0 w 709612"/>
                      <a:gd name="connsiteY3" fmla="*/ 161925 h 878683"/>
                      <a:gd name="connsiteX4" fmla="*/ 104775 w 709612"/>
                      <a:gd name="connsiteY4" fmla="*/ 78582 h 878683"/>
                      <a:gd name="connsiteX5" fmla="*/ 352425 w 709612"/>
                      <a:gd name="connsiteY5" fmla="*/ 80963 h 878683"/>
                      <a:gd name="connsiteX6" fmla="*/ 442912 w 709612"/>
                      <a:gd name="connsiteY6" fmla="*/ 0 h 878683"/>
                      <a:gd name="connsiteX7" fmla="*/ 590550 w 709612"/>
                      <a:gd name="connsiteY7" fmla="*/ 2 h 878683"/>
                      <a:gd name="connsiteX8" fmla="*/ 481013 w 709612"/>
                      <a:gd name="connsiteY8" fmla="*/ 90488 h 878683"/>
                      <a:gd name="connsiteX9" fmla="*/ 700088 w 709612"/>
                      <a:gd name="connsiteY9" fmla="*/ 90488 h 878683"/>
                      <a:gd name="connsiteX10" fmla="*/ 709612 w 709612"/>
                      <a:gd name="connsiteY10" fmla="*/ 681039 h 878683"/>
                      <a:gd name="connsiteX11" fmla="*/ 609600 w 709612"/>
                      <a:gd name="connsiteY11" fmla="*/ 766763 h 878683"/>
                      <a:gd name="connsiteX12" fmla="*/ 590550 w 709612"/>
                      <a:gd name="connsiteY12" fmla="*/ 173833 h 878683"/>
                      <a:gd name="connsiteX13" fmla="*/ 381000 w 709612"/>
                      <a:gd name="connsiteY13" fmla="*/ 171450 h 878683"/>
                      <a:gd name="connsiteX14" fmla="*/ 223838 w 709612"/>
                      <a:gd name="connsiteY14" fmla="*/ 290513 h 878683"/>
                      <a:gd name="connsiteX15" fmla="*/ 226219 w 709612"/>
                      <a:gd name="connsiteY15" fmla="*/ 878683 h 878683"/>
                      <a:gd name="connsiteX16" fmla="*/ 66675 w 709612"/>
                      <a:gd name="connsiteY16" fmla="*/ 878682 h 878683"/>
                      <a:gd name="connsiteX0" fmla="*/ 66675 w 709612"/>
                      <a:gd name="connsiteY0" fmla="*/ 878682 h 878683"/>
                      <a:gd name="connsiteX1" fmla="*/ 76200 w 709612"/>
                      <a:gd name="connsiteY1" fmla="*/ 290513 h 878683"/>
                      <a:gd name="connsiteX2" fmla="*/ 257175 w 709612"/>
                      <a:gd name="connsiteY2" fmla="*/ 161925 h 878683"/>
                      <a:gd name="connsiteX3" fmla="*/ 0 w 709612"/>
                      <a:gd name="connsiteY3" fmla="*/ 161925 h 878683"/>
                      <a:gd name="connsiteX4" fmla="*/ 104775 w 709612"/>
                      <a:gd name="connsiteY4" fmla="*/ 78582 h 878683"/>
                      <a:gd name="connsiteX5" fmla="*/ 352425 w 709612"/>
                      <a:gd name="connsiteY5" fmla="*/ 80963 h 878683"/>
                      <a:gd name="connsiteX6" fmla="*/ 442912 w 709612"/>
                      <a:gd name="connsiteY6" fmla="*/ 0 h 878683"/>
                      <a:gd name="connsiteX7" fmla="*/ 590550 w 709612"/>
                      <a:gd name="connsiteY7" fmla="*/ 2 h 878683"/>
                      <a:gd name="connsiteX8" fmla="*/ 481013 w 709612"/>
                      <a:gd name="connsiteY8" fmla="*/ 90488 h 878683"/>
                      <a:gd name="connsiteX9" fmla="*/ 700088 w 709612"/>
                      <a:gd name="connsiteY9" fmla="*/ 90488 h 878683"/>
                      <a:gd name="connsiteX10" fmla="*/ 709612 w 709612"/>
                      <a:gd name="connsiteY10" fmla="*/ 681039 h 878683"/>
                      <a:gd name="connsiteX11" fmla="*/ 602456 w 709612"/>
                      <a:gd name="connsiteY11" fmla="*/ 773907 h 878683"/>
                      <a:gd name="connsiteX12" fmla="*/ 590550 w 709612"/>
                      <a:gd name="connsiteY12" fmla="*/ 173833 h 878683"/>
                      <a:gd name="connsiteX13" fmla="*/ 381000 w 709612"/>
                      <a:gd name="connsiteY13" fmla="*/ 171450 h 878683"/>
                      <a:gd name="connsiteX14" fmla="*/ 223838 w 709612"/>
                      <a:gd name="connsiteY14" fmla="*/ 290513 h 878683"/>
                      <a:gd name="connsiteX15" fmla="*/ 226219 w 709612"/>
                      <a:gd name="connsiteY15" fmla="*/ 878683 h 878683"/>
                      <a:gd name="connsiteX16" fmla="*/ 66675 w 709612"/>
                      <a:gd name="connsiteY16" fmla="*/ 878682 h 878683"/>
                      <a:gd name="connsiteX0" fmla="*/ 66675 w 709612"/>
                      <a:gd name="connsiteY0" fmla="*/ 878682 h 878683"/>
                      <a:gd name="connsiteX1" fmla="*/ 76200 w 709612"/>
                      <a:gd name="connsiteY1" fmla="*/ 290513 h 878683"/>
                      <a:gd name="connsiteX2" fmla="*/ 257175 w 709612"/>
                      <a:gd name="connsiteY2" fmla="*/ 161925 h 878683"/>
                      <a:gd name="connsiteX3" fmla="*/ 0 w 709612"/>
                      <a:gd name="connsiteY3" fmla="*/ 161925 h 878683"/>
                      <a:gd name="connsiteX4" fmla="*/ 104775 w 709612"/>
                      <a:gd name="connsiteY4" fmla="*/ 78582 h 878683"/>
                      <a:gd name="connsiteX5" fmla="*/ 352425 w 709612"/>
                      <a:gd name="connsiteY5" fmla="*/ 80963 h 878683"/>
                      <a:gd name="connsiteX6" fmla="*/ 442912 w 709612"/>
                      <a:gd name="connsiteY6" fmla="*/ 0 h 878683"/>
                      <a:gd name="connsiteX7" fmla="*/ 590550 w 709612"/>
                      <a:gd name="connsiteY7" fmla="*/ 2 h 878683"/>
                      <a:gd name="connsiteX8" fmla="*/ 481013 w 709612"/>
                      <a:gd name="connsiteY8" fmla="*/ 90488 h 878683"/>
                      <a:gd name="connsiteX9" fmla="*/ 700088 w 709612"/>
                      <a:gd name="connsiteY9" fmla="*/ 90488 h 878683"/>
                      <a:gd name="connsiteX10" fmla="*/ 709612 w 709612"/>
                      <a:gd name="connsiteY10" fmla="*/ 681039 h 878683"/>
                      <a:gd name="connsiteX11" fmla="*/ 600075 w 709612"/>
                      <a:gd name="connsiteY11" fmla="*/ 778669 h 878683"/>
                      <a:gd name="connsiteX12" fmla="*/ 590550 w 709612"/>
                      <a:gd name="connsiteY12" fmla="*/ 173833 h 878683"/>
                      <a:gd name="connsiteX13" fmla="*/ 381000 w 709612"/>
                      <a:gd name="connsiteY13" fmla="*/ 171450 h 878683"/>
                      <a:gd name="connsiteX14" fmla="*/ 223838 w 709612"/>
                      <a:gd name="connsiteY14" fmla="*/ 290513 h 878683"/>
                      <a:gd name="connsiteX15" fmla="*/ 226219 w 709612"/>
                      <a:gd name="connsiteY15" fmla="*/ 878683 h 878683"/>
                      <a:gd name="connsiteX16" fmla="*/ 66675 w 709612"/>
                      <a:gd name="connsiteY16" fmla="*/ 878682 h 878683"/>
                      <a:gd name="connsiteX0" fmla="*/ 66675 w 709612"/>
                      <a:gd name="connsiteY0" fmla="*/ 878682 h 878683"/>
                      <a:gd name="connsiteX1" fmla="*/ 76200 w 709612"/>
                      <a:gd name="connsiteY1" fmla="*/ 290513 h 878683"/>
                      <a:gd name="connsiteX2" fmla="*/ 245269 w 709612"/>
                      <a:gd name="connsiteY2" fmla="*/ 161925 h 878683"/>
                      <a:gd name="connsiteX3" fmla="*/ 0 w 709612"/>
                      <a:gd name="connsiteY3" fmla="*/ 161925 h 878683"/>
                      <a:gd name="connsiteX4" fmla="*/ 104775 w 709612"/>
                      <a:gd name="connsiteY4" fmla="*/ 78582 h 878683"/>
                      <a:gd name="connsiteX5" fmla="*/ 352425 w 709612"/>
                      <a:gd name="connsiteY5" fmla="*/ 80963 h 878683"/>
                      <a:gd name="connsiteX6" fmla="*/ 442912 w 709612"/>
                      <a:gd name="connsiteY6" fmla="*/ 0 h 878683"/>
                      <a:gd name="connsiteX7" fmla="*/ 590550 w 709612"/>
                      <a:gd name="connsiteY7" fmla="*/ 2 h 878683"/>
                      <a:gd name="connsiteX8" fmla="*/ 481013 w 709612"/>
                      <a:gd name="connsiteY8" fmla="*/ 90488 h 878683"/>
                      <a:gd name="connsiteX9" fmla="*/ 700088 w 709612"/>
                      <a:gd name="connsiteY9" fmla="*/ 90488 h 878683"/>
                      <a:gd name="connsiteX10" fmla="*/ 709612 w 709612"/>
                      <a:gd name="connsiteY10" fmla="*/ 681039 h 878683"/>
                      <a:gd name="connsiteX11" fmla="*/ 600075 w 709612"/>
                      <a:gd name="connsiteY11" fmla="*/ 778669 h 878683"/>
                      <a:gd name="connsiteX12" fmla="*/ 590550 w 709612"/>
                      <a:gd name="connsiteY12" fmla="*/ 173833 h 878683"/>
                      <a:gd name="connsiteX13" fmla="*/ 381000 w 709612"/>
                      <a:gd name="connsiteY13" fmla="*/ 171450 h 878683"/>
                      <a:gd name="connsiteX14" fmla="*/ 223838 w 709612"/>
                      <a:gd name="connsiteY14" fmla="*/ 290513 h 878683"/>
                      <a:gd name="connsiteX15" fmla="*/ 226219 w 709612"/>
                      <a:gd name="connsiteY15" fmla="*/ 878683 h 878683"/>
                      <a:gd name="connsiteX16" fmla="*/ 66675 w 709612"/>
                      <a:gd name="connsiteY16" fmla="*/ 878682 h 878683"/>
                      <a:gd name="connsiteX0" fmla="*/ 66675 w 709612"/>
                      <a:gd name="connsiteY0" fmla="*/ 878682 h 878683"/>
                      <a:gd name="connsiteX1" fmla="*/ 76200 w 709612"/>
                      <a:gd name="connsiteY1" fmla="*/ 290513 h 878683"/>
                      <a:gd name="connsiteX2" fmla="*/ 245269 w 709612"/>
                      <a:gd name="connsiteY2" fmla="*/ 161925 h 878683"/>
                      <a:gd name="connsiteX3" fmla="*/ 0 w 709612"/>
                      <a:gd name="connsiteY3" fmla="*/ 161925 h 878683"/>
                      <a:gd name="connsiteX4" fmla="*/ 104775 w 709612"/>
                      <a:gd name="connsiteY4" fmla="*/ 78582 h 878683"/>
                      <a:gd name="connsiteX5" fmla="*/ 338137 w 709612"/>
                      <a:gd name="connsiteY5" fmla="*/ 85726 h 878683"/>
                      <a:gd name="connsiteX6" fmla="*/ 442912 w 709612"/>
                      <a:gd name="connsiteY6" fmla="*/ 0 h 878683"/>
                      <a:gd name="connsiteX7" fmla="*/ 590550 w 709612"/>
                      <a:gd name="connsiteY7" fmla="*/ 2 h 878683"/>
                      <a:gd name="connsiteX8" fmla="*/ 481013 w 709612"/>
                      <a:gd name="connsiteY8" fmla="*/ 90488 h 878683"/>
                      <a:gd name="connsiteX9" fmla="*/ 700088 w 709612"/>
                      <a:gd name="connsiteY9" fmla="*/ 90488 h 878683"/>
                      <a:gd name="connsiteX10" fmla="*/ 709612 w 709612"/>
                      <a:gd name="connsiteY10" fmla="*/ 681039 h 878683"/>
                      <a:gd name="connsiteX11" fmla="*/ 600075 w 709612"/>
                      <a:gd name="connsiteY11" fmla="*/ 778669 h 878683"/>
                      <a:gd name="connsiteX12" fmla="*/ 590550 w 709612"/>
                      <a:gd name="connsiteY12" fmla="*/ 173833 h 878683"/>
                      <a:gd name="connsiteX13" fmla="*/ 381000 w 709612"/>
                      <a:gd name="connsiteY13" fmla="*/ 171450 h 878683"/>
                      <a:gd name="connsiteX14" fmla="*/ 223838 w 709612"/>
                      <a:gd name="connsiteY14" fmla="*/ 290513 h 878683"/>
                      <a:gd name="connsiteX15" fmla="*/ 226219 w 709612"/>
                      <a:gd name="connsiteY15" fmla="*/ 878683 h 878683"/>
                      <a:gd name="connsiteX16" fmla="*/ 66675 w 709612"/>
                      <a:gd name="connsiteY16" fmla="*/ 878682 h 878683"/>
                      <a:gd name="connsiteX0" fmla="*/ 66675 w 709612"/>
                      <a:gd name="connsiteY0" fmla="*/ 878682 h 878683"/>
                      <a:gd name="connsiteX1" fmla="*/ 76200 w 709612"/>
                      <a:gd name="connsiteY1" fmla="*/ 290513 h 878683"/>
                      <a:gd name="connsiteX2" fmla="*/ 245269 w 709612"/>
                      <a:gd name="connsiteY2" fmla="*/ 161925 h 878683"/>
                      <a:gd name="connsiteX3" fmla="*/ 0 w 709612"/>
                      <a:gd name="connsiteY3" fmla="*/ 161925 h 878683"/>
                      <a:gd name="connsiteX4" fmla="*/ 104775 w 709612"/>
                      <a:gd name="connsiteY4" fmla="*/ 78582 h 878683"/>
                      <a:gd name="connsiteX5" fmla="*/ 328612 w 709612"/>
                      <a:gd name="connsiteY5" fmla="*/ 83345 h 878683"/>
                      <a:gd name="connsiteX6" fmla="*/ 442912 w 709612"/>
                      <a:gd name="connsiteY6" fmla="*/ 0 h 878683"/>
                      <a:gd name="connsiteX7" fmla="*/ 590550 w 709612"/>
                      <a:gd name="connsiteY7" fmla="*/ 2 h 878683"/>
                      <a:gd name="connsiteX8" fmla="*/ 481013 w 709612"/>
                      <a:gd name="connsiteY8" fmla="*/ 90488 h 878683"/>
                      <a:gd name="connsiteX9" fmla="*/ 700088 w 709612"/>
                      <a:gd name="connsiteY9" fmla="*/ 90488 h 878683"/>
                      <a:gd name="connsiteX10" fmla="*/ 709612 w 709612"/>
                      <a:gd name="connsiteY10" fmla="*/ 681039 h 878683"/>
                      <a:gd name="connsiteX11" fmla="*/ 600075 w 709612"/>
                      <a:gd name="connsiteY11" fmla="*/ 778669 h 878683"/>
                      <a:gd name="connsiteX12" fmla="*/ 590550 w 709612"/>
                      <a:gd name="connsiteY12" fmla="*/ 173833 h 878683"/>
                      <a:gd name="connsiteX13" fmla="*/ 381000 w 709612"/>
                      <a:gd name="connsiteY13" fmla="*/ 171450 h 878683"/>
                      <a:gd name="connsiteX14" fmla="*/ 223838 w 709612"/>
                      <a:gd name="connsiteY14" fmla="*/ 290513 h 878683"/>
                      <a:gd name="connsiteX15" fmla="*/ 226219 w 709612"/>
                      <a:gd name="connsiteY15" fmla="*/ 878683 h 878683"/>
                      <a:gd name="connsiteX16" fmla="*/ 66675 w 709612"/>
                      <a:gd name="connsiteY16" fmla="*/ 878682 h 878683"/>
                      <a:gd name="connsiteX0" fmla="*/ 66675 w 709612"/>
                      <a:gd name="connsiteY0" fmla="*/ 878682 h 878683"/>
                      <a:gd name="connsiteX1" fmla="*/ 76200 w 709612"/>
                      <a:gd name="connsiteY1" fmla="*/ 290513 h 878683"/>
                      <a:gd name="connsiteX2" fmla="*/ 245269 w 709612"/>
                      <a:gd name="connsiteY2" fmla="*/ 161925 h 878683"/>
                      <a:gd name="connsiteX3" fmla="*/ 0 w 709612"/>
                      <a:gd name="connsiteY3" fmla="*/ 161925 h 878683"/>
                      <a:gd name="connsiteX4" fmla="*/ 104775 w 709612"/>
                      <a:gd name="connsiteY4" fmla="*/ 78582 h 878683"/>
                      <a:gd name="connsiteX5" fmla="*/ 328612 w 709612"/>
                      <a:gd name="connsiteY5" fmla="*/ 80964 h 878683"/>
                      <a:gd name="connsiteX6" fmla="*/ 442912 w 709612"/>
                      <a:gd name="connsiteY6" fmla="*/ 0 h 878683"/>
                      <a:gd name="connsiteX7" fmla="*/ 590550 w 709612"/>
                      <a:gd name="connsiteY7" fmla="*/ 2 h 878683"/>
                      <a:gd name="connsiteX8" fmla="*/ 481013 w 709612"/>
                      <a:gd name="connsiteY8" fmla="*/ 90488 h 878683"/>
                      <a:gd name="connsiteX9" fmla="*/ 700088 w 709612"/>
                      <a:gd name="connsiteY9" fmla="*/ 90488 h 878683"/>
                      <a:gd name="connsiteX10" fmla="*/ 709612 w 709612"/>
                      <a:gd name="connsiteY10" fmla="*/ 681039 h 878683"/>
                      <a:gd name="connsiteX11" fmla="*/ 600075 w 709612"/>
                      <a:gd name="connsiteY11" fmla="*/ 778669 h 878683"/>
                      <a:gd name="connsiteX12" fmla="*/ 590550 w 709612"/>
                      <a:gd name="connsiteY12" fmla="*/ 173833 h 878683"/>
                      <a:gd name="connsiteX13" fmla="*/ 381000 w 709612"/>
                      <a:gd name="connsiteY13" fmla="*/ 171450 h 878683"/>
                      <a:gd name="connsiteX14" fmla="*/ 223838 w 709612"/>
                      <a:gd name="connsiteY14" fmla="*/ 290513 h 878683"/>
                      <a:gd name="connsiteX15" fmla="*/ 226219 w 709612"/>
                      <a:gd name="connsiteY15" fmla="*/ 878683 h 878683"/>
                      <a:gd name="connsiteX16" fmla="*/ 66675 w 709612"/>
                      <a:gd name="connsiteY16" fmla="*/ 878682 h 878683"/>
                      <a:gd name="connsiteX0" fmla="*/ 66675 w 709612"/>
                      <a:gd name="connsiteY0" fmla="*/ 878682 h 878683"/>
                      <a:gd name="connsiteX1" fmla="*/ 76200 w 709612"/>
                      <a:gd name="connsiteY1" fmla="*/ 290513 h 878683"/>
                      <a:gd name="connsiteX2" fmla="*/ 245269 w 709612"/>
                      <a:gd name="connsiteY2" fmla="*/ 161925 h 878683"/>
                      <a:gd name="connsiteX3" fmla="*/ 0 w 709612"/>
                      <a:gd name="connsiteY3" fmla="*/ 161925 h 878683"/>
                      <a:gd name="connsiteX4" fmla="*/ 104775 w 709612"/>
                      <a:gd name="connsiteY4" fmla="*/ 78582 h 878683"/>
                      <a:gd name="connsiteX5" fmla="*/ 328612 w 709612"/>
                      <a:gd name="connsiteY5" fmla="*/ 80964 h 878683"/>
                      <a:gd name="connsiteX6" fmla="*/ 442912 w 709612"/>
                      <a:gd name="connsiteY6" fmla="*/ 0 h 878683"/>
                      <a:gd name="connsiteX7" fmla="*/ 590550 w 709612"/>
                      <a:gd name="connsiteY7" fmla="*/ 2 h 878683"/>
                      <a:gd name="connsiteX8" fmla="*/ 481013 w 709612"/>
                      <a:gd name="connsiteY8" fmla="*/ 90488 h 878683"/>
                      <a:gd name="connsiteX9" fmla="*/ 700088 w 709612"/>
                      <a:gd name="connsiteY9" fmla="*/ 90488 h 878683"/>
                      <a:gd name="connsiteX10" fmla="*/ 709612 w 709612"/>
                      <a:gd name="connsiteY10" fmla="*/ 681039 h 878683"/>
                      <a:gd name="connsiteX11" fmla="*/ 600075 w 709612"/>
                      <a:gd name="connsiteY11" fmla="*/ 778669 h 878683"/>
                      <a:gd name="connsiteX12" fmla="*/ 590550 w 709612"/>
                      <a:gd name="connsiteY12" fmla="*/ 173833 h 878683"/>
                      <a:gd name="connsiteX13" fmla="*/ 381000 w 709612"/>
                      <a:gd name="connsiteY13" fmla="*/ 171450 h 878683"/>
                      <a:gd name="connsiteX14" fmla="*/ 223838 w 709612"/>
                      <a:gd name="connsiteY14" fmla="*/ 290513 h 878683"/>
                      <a:gd name="connsiteX15" fmla="*/ 226219 w 709612"/>
                      <a:gd name="connsiteY15" fmla="*/ 878683 h 878683"/>
                      <a:gd name="connsiteX16" fmla="*/ 66675 w 709612"/>
                      <a:gd name="connsiteY16" fmla="*/ 878682 h 878683"/>
                      <a:gd name="connsiteX0" fmla="*/ 66675 w 709612"/>
                      <a:gd name="connsiteY0" fmla="*/ 878682 h 878683"/>
                      <a:gd name="connsiteX1" fmla="*/ 76200 w 709612"/>
                      <a:gd name="connsiteY1" fmla="*/ 290513 h 878683"/>
                      <a:gd name="connsiteX2" fmla="*/ 245269 w 709612"/>
                      <a:gd name="connsiteY2" fmla="*/ 161925 h 878683"/>
                      <a:gd name="connsiteX3" fmla="*/ 0 w 709612"/>
                      <a:gd name="connsiteY3" fmla="*/ 161925 h 878683"/>
                      <a:gd name="connsiteX4" fmla="*/ 104775 w 709612"/>
                      <a:gd name="connsiteY4" fmla="*/ 78582 h 878683"/>
                      <a:gd name="connsiteX5" fmla="*/ 328612 w 709612"/>
                      <a:gd name="connsiteY5" fmla="*/ 80964 h 878683"/>
                      <a:gd name="connsiteX6" fmla="*/ 442912 w 709612"/>
                      <a:gd name="connsiteY6" fmla="*/ 0 h 878683"/>
                      <a:gd name="connsiteX7" fmla="*/ 590550 w 709612"/>
                      <a:gd name="connsiteY7" fmla="*/ 2 h 878683"/>
                      <a:gd name="connsiteX8" fmla="*/ 481013 w 709612"/>
                      <a:gd name="connsiteY8" fmla="*/ 90488 h 878683"/>
                      <a:gd name="connsiteX9" fmla="*/ 700088 w 709612"/>
                      <a:gd name="connsiteY9" fmla="*/ 90488 h 878683"/>
                      <a:gd name="connsiteX10" fmla="*/ 709612 w 709612"/>
                      <a:gd name="connsiteY10" fmla="*/ 681039 h 878683"/>
                      <a:gd name="connsiteX11" fmla="*/ 600075 w 709612"/>
                      <a:gd name="connsiteY11" fmla="*/ 778669 h 878683"/>
                      <a:gd name="connsiteX12" fmla="*/ 590550 w 709612"/>
                      <a:gd name="connsiteY12" fmla="*/ 173833 h 878683"/>
                      <a:gd name="connsiteX13" fmla="*/ 381000 w 709612"/>
                      <a:gd name="connsiteY13" fmla="*/ 171450 h 878683"/>
                      <a:gd name="connsiteX14" fmla="*/ 223838 w 709612"/>
                      <a:gd name="connsiteY14" fmla="*/ 290513 h 878683"/>
                      <a:gd name="connsiteX15" fmla="*/ 226219 w 709612"/>
                      <a:gd name="connsiteY15" fmla="*/ 878683 h 878683"/>
                      <a:gd name="connsiteX16" fmla="*/ 66675 w 709612"/>
                      <a:gd name="connsiteY16" fmla="*/ 878682 h 878683"/>
                      <a:gd name="connsiteX0" fmla="*/ 66675 w 709612"/>
                      <a:gd name="connsiteY0" fmla="*/ 890322 h 890323"/>
                      <a:gd name="connsiteX1" fmla="*/ 76200 w 709612"/>
                      <a:gd name="connsiteY1" fmla="*/ 302153 h 890323"/>
                      <a:gd name="connsiteX2" fmla="*/ 245269 w 709612"/>
                      <a:gd name="connsiteY2" fmla="*/ 173565 h 890323"/>
                      <a:gd name="connsiteX3" fmla="*/ 0 w 709612"/>
                      <a:gd name="connsiteY3" fmla="*/ 173565 h 890323"/>
                      <a:gd name="connsiteX4" fmla="*/ 104775 w 709612"/>
                      <a:gd name="connsiteY4" fmla="*/ 90222 h 890323"/>
                      <a:gd name="connsiteX5" fmla="*/ 328612 w 709612"/>
                      <a:gd name="connsiteY5" fmla="*/ 92604 h 890323"/>
                      <a:gd name="connsiteX6" fmla="*/ 442912 w 709612"/>
                      <a:gd name="connsiteY6" fmla="*/ 11640 h 890323"/>
                      <a:gd name="connsiteX7" fmla="*/ 590550 w 709612"/>
                      <a:gd name="connsiteY7" fmla="*/ 11642 h 890323"/>
                      <a:gd name="connsiteX8" fmla="*/ 481013 w 709612"/>
                      <a:gd name="connsiteY8" fmla="*/ 102128 h 890323"/>
                      <a:gd name="connsiteX9" fmla="*/ 700088 w 709612"/>
                      <a:gd name="connsiteY9" fmla="*/ 102128 h 890323"/>
                      <a:gd name="connsiteX10" fmla="*/ 709612 w 709612"/>
                      <a:gd name="connsiteY10" fmla="*/ 692679 h 890323"/>
                      <a:gd name="connsiteX11" fmla="*/ 600075 w 709612"/>
                      <a:gd name="connsiteY11" fmla="*/ 790309 h 890323"/>
                      <a:gd name="connsiteX12" fmla="*/ 590550 w 709612"/>
                      <a:gd name="connsiteY12" fmla="*/ 185473 h 890323"/>
                      <a:gd name="connsiteX13" fmla="*/ 381000 w 709612"/>
                      <a:gd name="connsiteY13" fmla="*/ 183090 h 890323"/>
                      <a:gd name="connsiteX14" fmla="*/ 223838 w 709612"/>
                      <a:gd name="connsiteY14" fmla="*/ 302153 h 890323"/>
                      <a:gd name="connsiteX15" fmla="*/ 226219 w 709612"/>
                      <a:gd name="connsiteY15" fmla="*/ 890323 h 890323"/>
                      <a:gd name="connsiteX16" fmla="*/ 66675 w 709612"/>
                      <a:gd name="connsiteY16" fmla="*/ 890322 h 890323"/>
                      <a:gd name="connsiteX0" fmla="*/ 66675 w 709612"/>
                      <a:gd name="connsiteY0" fmla="*/ 894176 h 894177"/>
                      <a:gd name="connsiteX1" fmla="*/ 76200 w 709612"/>
                      <a:gd name="connsiteY1" fmla="*/ 306007 h 894177"/>
                      <a:gd name="connsiteX2" fmla="*/ 245269 w 709612"/>
                      <a:gd name="connsiteY2" fmla="*/ 177419 h 894177"/>
                      <a:gd name="connsiteX3" fmla="*/ 0 w 709612"/>
                      <a:gd name="connsiteY3" fmla="*/ 177419 h 894177"/>
                      <a:gd name="connsiteX4" fmla="*/ 104775 w 709612"/>
                      <a:gd name="connsiteY4" fmla="*/ 94076 h 894177"/>
                      <a:gd name="connsiteX5" fmla="*/ 328612 w 709612"/>
                      <a:gd name="connsiteY5" fmla="*/ 96458 h 894177"/>
                      <a:gd name="connsiteX6" fmla="*/ 442912 w 709612"/>
                      <a:gd name="connsiteY6" fmla="*/ 15494 h 894177"/>
                      <a:gd name="connsiteX7" fmla="*/ 590550 w 709612"/>
                      <a:gd name="connsiteY7" fmla="*/ 15496 h 894177"/>
                      <a:gd name="connsiteX8" fmla="*/ 481013 w 709612"/>
                      <a:gd name="connsiteY8" fmla="*/ 105982 h 894177"/>
                      <a:gd name="connsiteX9" fmla="*/ 700088 w 709612"/>
                      <a:gd name="connsiteY9" fmla="*/ 105982 h 894177"/>
                      <a:gd name="connsiteX10" fmla="*/ 709612 w 709612"/>
                      <a:gd name="connsiteY10" fmla="*/ 696533 h 894177"/>
                      <a:gd name="connsiteX11" fmla="*/ 600075 w 709612"/>
                      <a:gd name="connsiteY11" fmla="*/ 794163 h 894177"/>
                      <a:gd name="connsiteX12" fmla="*/ 590550 w 709612"/>
                      <a:gd name="connsiteY12" fmla="*/ 189327 h 894177"/>
                      <a:gd name="connsiteX13" fmla="*/ 381000 w 709612"/>
                      <a:gd name="connsiteY13" fmla="*/ 186944 h 894177"/>
                      <a:gd name="connsiteX14" fmla="*/ 223838 w 709612"/>
                      <a:gd name="connsiteY14" fmla="*/ 306007 h 894177"/>
                      <a:gd name="connsiteX15" fmla="*/ 226219 w 709612"/>
                      <a:gd name="connsiteY15" fmla="*/ 894177 h 894177"/>
                      <a:gd name="connsiteX16" fmla="*/ 66675 w 709612"/>
                      <a:gd name="connsiteY16" fmla="*/ 894176 h 894177"/>
                      <a:gd name="connsiteX0" fmla="*/ 66675 w 709612"/>
                      <a:gd name="connsiteY0" fmla="*/ 894176 h 894177"/>
                      <a:gd name="connsiteX1" fmla="*/ 76200 w 709612"/>
                      <a:gd name="connsiteY1" fmla="*/ 306007 h 894177"/>
                      <a:gd name="connsiteX2" fmla="*/ 245269 w 709612"/>
                      <a:gd name="connsiteY2" fmla="*/ 177419 h 894177"/>
                      <a:gd name="connsiteX3" fmla="*/ 0 w 709612"/>
                      <a:gd name="connsiteY3" fmla="*/ 177419 h 894177"/>
                      <a:gd name="connsiteX4" fmla="*/ 104775 w 709612"/>
                      <a:gd name="connsiteY4" fmla="*/ 94076 h 894177"/>
                      <a:gd name="connsiteX5" fmla="*/ 328612 w 709612"/>
                      <a:gd name="connsiteY5" fmla="*/ 96458 h 894177"/>
                      <a:gd name="connsiteX6" fmla="*/ 442912 w 709612"/>
                      <a:gd name="connsiteY6" fmla="*/ 15494 h 894177"/>
                      <a:gd name="connsiteX7" fmla="*/ 590550 w 709612"/>
                      <a:gd name="connsiteY7" fmla="*/ 15496 h 894177"/>
                      <a:gd name="connsiteX8" fmla="*/ 481013 w 709612"/>
                      <a:gd name="connsiteY8" fmla="*/ 105982 h 894177"/>
                      <a:gd name="connsiteX9" fmla="*/ 700088 w 709612"/>
                      <a:gd name="connsiteY9" fmla="*/ 105982 h 894177"/>
                      <a:gd name="connsiteX10" fmla="*/ 709612 w 709612"/>
                      <a:gd name="connsiteY10" fmla="*/ 696533 h 894177"/>
                      <a:gd name="connsiteX11" fmla="*/ 600075 w 709612"/>
                      <a:gd name="connsiteY11" fmla="*/ 794163 h 894177"/>
                      <a:gd name="connsiteX12" fmla="*/ 590550 w 709612"/>
                      <a:gd name="connsiteY12" fmla="*/ 189327 h 894177"/>
                      <a:gd name="connsiteX13" fmla="*/ 381000 w 709612"/>
                      <a:gd name="connsiteY13" fmla="*/ 186944 h 894177"/>
                      <a:gd name="connsiteX14" fmla="*/ 223838 w 709612"/>
                      <a:gd name="connsiteY14" fmla="*/ 306007 h 894177"/>
                      <a:gd name="connsiteX15" fmla="*/ 226219 w 709612"/>
                      <a:gd name="connsiteY15" fmla="*/ 894177 h 894177"/>
                      <a:gd name="connsiteX16" fmla="*/ 66675 w 709612"/>
                      <a:gd name="connsiteY16" fmla="*/ 894176 h 894177"/>
                      <a:gd name="connsiteX0" fmla="*/ 66675 w 709612"/>
                      <a:gd name="connsiteY0" fmla="*/ 894176 h 894177"/>
                      <a:gd name="connsiteX1" fmla="*/ 76200 w 709612"/>
                      <a:gd name="connsiteY1" fmla="*/ 306007 h 894177"/>
                      <a:gd name="connsiteX2" fmla="*/ 245269 w 709612"/>
                      <a:gd name="connsiteY2" fmla="*/ 177419 h 894177"/>
                      <a:gd name="connsiteX3" fmla="*/ 0 w 709612"/>
                      <a:gd name="connsiteY3" fmla="*/ 177419 h 894177"/>
                      <a:gd name="connsiteX4" fmla="*/ 104775 w 709612"/>
                      <a:gd name="connsiteY4" fmla="*/ 94076 h 894177"/>
                      <a:gd name="connsiteX5" fmla="*/ 328612 w 709612"/>
                      <a:gd name="connsiteY5" fmla="*/ 96458 h 894177"/>
                      <a:gd name="connsiteX6" fmla="*/ 442912 w 709612"/>
                      <a:gd name="connsiteY6" fmla="*/ 15494 h 894177"/>
                      <a:gd name="connsiteX7" fmla="*/ 590550 w 709612"/>
                      <a:gd name="connsiteY7" fmla="*/ 15496 h 894177"/>
                      <a:gd name="connsiteX8" fmla="*/ 481013 w 709612"/>
                      <a:gd name="connsiteY8" fmla="*/ 105982 h 894177"/>
                      <a:gd name="connsiteX9" fmla="*/ 700088 w 709612"/>
                      <a:gd name="connsiteY9" fmla="*/ 105982 h 894177"/>
                      <a:gd name="connsiteX10" fmla="*/ 709612 w 709612"/>
                      <a:gd name="connsiteY10" fmla="*/ 696533 h 894177"/>
                      <a:gd name="connsiteX11" fmla="*/ 600075 w 709612"/>
                      <a:gd name="connsiteY11" fmla="*/ 794163 h 894177"/>
                      <a:gd name="connsiteX12" fmla="*/ 590550 w 709612"/>
                      <a:gd name="connsiteY12" fmla="*/ 189327 h 894177"/>
                      <a:gd name="connsiteX13" fmla="*/ 381000 w 709612"/>
                      <a:gd name="connsiteY13" fmla="*/ 186944 h 894177"/>
                      <a:gd name="connsiteX14" fmla="*/ 223838 w 709612"/>
                      <a:gd name="connsiteY14" fmla="*/ 306007 h 894177"/>
                      <a:gd name="connsiteX15" fmla="*/ 226219 w 709612"/>
                      <a:gd name="connsiteY15" fmla="*/ 894177 h 894177"/>
                      <a:gd name="connsiteX16" fmla="*/ 66675 w 709612"/>
                      <a:gd name="connsiteY16" fmla="*/ 894176 h 894177"/>
                      <a:gd name="connsiteX0" fmla="*/ 66675 w 709612"/>
                      <a:gd name="connsiteY0" fmla="*/ 894176 h 902643"/>
                      <a:gd name="connsiteX1" fmla="*/ 76200 w 709612"/>
                      <a:gd name="connsiteY1" fmla="*/ 306007 h 902643"/>
                      <a:gd name="connsiteX2" fmla="*/ 245269 w 709612"/>
                      <a:gd name="connsiteY2" fmla="*/ 177419 h 902643"/>
                      <a:gd name="connsiteX3" fmla="*/ 0 w 709612"/>
                      <a:gd name="connsiteY3" fmla="*/ 177419 h 902643"/>
                      <a:gd name="connsiteX4" fmla="*/ 104775 w 709612"/>
                      <a:gd name="connsiteY4" fmla="*/ 94076 h 902643"/>
                      <a:gd name="connsiteX5" fmla="*/ 328612 w 709612"/>
                      <a:gd name="connsiteY5" fmla="*/ 96458 h 902643"/>
                      <a:gd name="connsiteX6" fmla="*/ 442912 w 709612"/>
                      <a:gd name="connsiteY6" fmla="*/ 15494 h 902643"/>
                      <a:gd name="connsiteX7" fmla="*/ 590550 w 709612"/>
                      <a:gd name="connsiteY7" fmla="*/ 15496 h 902643"/>
                      <a:gd name="connsiteX8" fmla="*/ 481013 w 709612"/>
                      <a:gd name="connsiteY8" fmla="*/ 105982 h 902643"/>
                      <a:gd name="connsiteX9" fmla="*/ 700088 w 709612"/>
                      <a:gd name="connsiteY9" fmla="*/ 105982 h 902643"/>
                      <a:gd name="connsiteX10" fmla="*/ 709612 w 709612"/>
                      <a:gd name="connsiteY10" fmla="*/ 696533 h 902643"/>
                      <a:gd name="connsiteX11" fmla="*/ 600075 w 709612"/>
                      <a:gd name="connsiteY11" fmla="*/ 794163 h 902643"/>
                      <a:gd name="connsiteX12" fmla="*/ 590550 w 709612"/>
                      <a:gd name="connsiteY12" fmla="*/ 189327 h 902643"/>
                      <a:gd name="connsiteX13" fmla="*/ 381000 w 709612"/>
                      <a:gd name="connsiteY13" fmla="*/ 186944 h 902643"/>
                      <a:gd name="connsiteX14" fmla="*/ 223838 w 709612"/>
                      <a:gd name="connsiteY14" fmla="*/ 306007 h 902643"/>
                      <a:gd name="connsiteX15" fmla="*/ 226219 w 709612"/>
                      <a:gd name="connsiteY15" fmla="*/ 894177 h 902643"/>
                      <a:gd name="connsiteX16" fmla="*/ 66675 w 709612"/>
                      <a:gd name="connsiteY16" fmla="*/ 894176 h 902643"/>
                      <a:gd name="connsiteX0" fmla="*/ 66675 w 709612"/>
                      <a:gd name="connsiteY0" fmla="*/ 894176 h 905936"/>
                      <a:gd name="connsiteX1" fmla="*/ 76200 w 709612"/>
                      <a:gd name="connsiteY1" fmla="*/ 306007 h 905936"/>
                      <a:gd name="connsiteX2" fmla="*/ 245269 w 709612"/>
                      <a:gd name="connsiteY2" fmla="*/ 177419 h 905936"/>
                      <a:gd name="connsiteX3" fmla="*/ 0 w 709612"/>
                      <a:gd name="connsiteY3" fmla="*/ 177419 h 905936"/>
                      <a:gd name="connsiteX4" fmla="*/ 104775 w 709612"/>
                      <a:gd name="connsiteY4" fmla="*/ 94076 h 905936"/>
                      <a:gd name="connsiteX5" fmla="*/ 328612 w 709612"/>
                      <a:gd name="connsiteY5" fmla="*/ 96458 h 905936"/>
                      <a:gd name="connsiteX6" fmla="*/ 442912 w 709612"/>
                      <a:gd name="connsiteY6" fmla="*/ 15494 h 905936"/>
                      <a:gd name="connsiteX7" fmla="*/ 590550 w 709612"/>
                      <a:gd name="connsiteY7" fmla="*/ 15496 h 905936"/>
                      <a:gd name="connsiteX8" fmla="*/ 481013 w 709612"/>
                      <a:gd name="connsiteY8" fmla="*/ 105982 h 905936"/>
                      <a:gd name="connsiteX9" fmla="*/ 700088 w 709612"/>
                      <a:gd name="connsiteY9" fmla="*/ 105982 h 905936"/>
                      <a:gd name="connsiteX10" fmla="*/ 709612 w 709612"/>
                      <a:gd name="connsiteY10" fmla="*/ 696533 h 905936"/>
                      <a:gd name="connsiteX11" fmla="*/ 600075 w 709612"/>
                      <a:gd name="connsiteY11" fmla="*/ 794163 h 905936"/>
                      <a:gd name="connsiteX12" fmla="*/ 590550 w 709612"/>
                      <a:gd name="connsiteY12" fmla="*/ 189327 h 905936"/>
                      <a:gd name="connsiteX13" fmla="*/ 381000 w 709612"/>
                      <a:gd name="connsiteY13" fmla="*/ 186944 h 905936"/>
                      <a:gd name="connsiteX14" fmla="*/ 223838 w 709612"/>
                      <a:gd name="connsiteY14" fmla="*/ 306007 h 905936"/>
                      <a:gd name="connsiteX15" fmla="*/ 226219 w 709612"/>
                      <a:gd name="connsiteY15" fmla="*/ 894177 h 905936"/>
                      <a:gd name="connsiteX16" fmla="*/ 66675 w 709612"/>
                      <a:gd name="connsiteY16" fmla="*/ 894176 h 905936"/>
                      <a:gd name="connsiteX0" fmla="*/ 66675 w 709612"/>
                      <a:gd name="connsiteY0" fmla="*/ 894176 h 905936"/>
                      <a:gd name="connsiteX1" fmla="*/ 76200 w 709612"/>
                      <a:gd name="connsiteY1" fmla="*/ 306007 h 905936"/>
                      <a:gd name="connsiteX2" fmla="*/ 245269 w 709612"/>
                      <a:gd name="connsiteY2" fmla="*/ 177419 h 905936"/>
                      <a:gd name="connsiteX3" fmla="*/ 0 w 709612"/>
                      <a:gd name="connsiteY3" fmla="*/ 177419 h 905936"/>
                      <a:gd name="connsiteX4" fmla="*/ 104775 w 709612"/>
                      <a:gd name="connsiteY4" fmla="*/ 94076 h 905936"/>
                      <a:gd name="connsiteX5" fmla="*/ 328612 w 709612"/>
                      <a:gd name="connsiteY5" fmla="*/ 96458 h 905936"/>
                      <a:gd name="connsiteX6" fmla="*/ 442912 w 709612"/>
                      <a:gd name="connsiteY6" fmla="*/ 15494 h 905936"/>
                      <a:gd name="connsiteX7" fmla="*/ 590550 w 709612"/>
                      <a:gd name="connsiteY7" fmla="*/ 15496 h 905936"/>
                      <a:gd name="connsiteX8" fmla="*/ 481013 w 709612"/>
                      <a:gd name="connsiteY8" fmla="*/ 105982 h 905936"/>
                      <a:gd name="connsiteX9" fmla="*/ 700088 w 709612"/>
                      <a:gd name="connsiteY9" fmla="*/ 105982 h 905936"/>
                      <a:gd name="connsiteX10" fmla="*/ 709612 w 709612"/>
                      <a:gd name="connsiteY10" fmla="*/ 679864 h 905936"/>
                      <a:gd name="connsiteX11" fmla="*/ 600075 w 709612"/>
                      <a:gd name="connsiteY11" fmla="*/ 794163 h 905936"/>
                      <a:gd name="connsiteX12" fmla="*/ 590550 w 709612"/>
                      <a:gd name="connsiteY12" fmla="*/ 189327 h 905936"/>
                      <a:gd name="connsiteX13" fmla="*/ 381000 w 709612"/>
                      <a:gd name="connsiteY13" fmla="*/ 186944 h 905936"/>
                      <a:gd name="connsiteX14" fmla="*/ 223838 w 709612"/>
                      <a:gd name="connsiteY14" fmla="*/ 306007 h 905936"/>
                      <a:gd name="connsiteX15" fmla="*/ 226219 w 709612"/>
                      <a:gd name="connsiteY15" fmla="*/ 894177 h 905936"/>
                      <a:gd name="connsiteX16" fmla="*/ 66675 w 709612"/>
                      <a:gd name="connsiteY16" fmla="*/ 894176 h 905936"/>
                      <a:gd name="connsiteX0" fmla="*/ 66675 w 709612"/>
                      <a:gd name="connsiteY0" fmla="*/ 894176 h 905936"/>
                      <a:gd name="connsiteX1" fmla="*/ 76200 w 709612"/>
                      <a:gd name="connsiteY1" fmla="*/ 306007 h 905936"/>
                      <a:gd name="connsiteX2" fmla="*/ 245269 w 709612"/>
                      <a:gd name="connsiteY2" fmla="*/ 177419 h 905936"/>
                      <a:gd name="connsiteX3" fmla="*/ 0 w 709612"/>
                      <a:gd name="connsiteY3" fmla="*/ 177419 h 905936"/>
                      <a:gd name="connsiteX4" fmla="*/ 104775 w 709612"/>
                      <a:gd name="connsiteY4" fmla="*/ 94076 h 905936"/>
                      <a:gd name="connsiteX5" fmla="*/ 328612 w 709612"/>
                      <a:gd name="connsiteY5" fmla="*/ 96458 h 905936"/>
                      <a:gd name="connsiteX6" fmla="*/ 442912 w 709612"/>
                      <a:gd name="connsiteY6" fmla="*/ 15494 h 905936"/>
                      <a:gd name="connsiteX7" fmla="*/ 590550 w 709612"/>
                      <a:gd name="connsiteY7" fmla="*/ 15496 h 905936"/>
                      <a:gd name="connsiteX8" fmla="*/ 481013 w 709612"/>
                      <a:gd name="connsiteY8" fmla="*/ 105982 h 905936"/>
                      <a:gd name="connsiteX9" fmla="*/ 700088 w 709612"/>
                      <a:gd name="connsiteY9" fmla="*/ 105982 h 905936"/>
                      <a:gd name="connsiteX10" fmla="*/ 709612 w 709612"/>
                      <a:gd name="connsiteY10" fmla="*/ 679864 h 905936"/>
                      <a:gd name="connsiteX11" fmla="*/ 600075 w 709612"/>
                      <a:gd name="connsiteY11" fmla="*/ 794163 h 905936"/>
                      <a:gd name="connsiteX12" fmla="*/ 590550 w 709612"/>
                      <a:gd name="connsiteY12" fmla="*/ 189327 h 905936"/>
                      <a:gd name="connsiteX13" fmla="*/ 381000 w 709612"/>
                      <a:gd name="connsiteY13" fmla="*/ 186944 h 905936"/>
                      <a:gd name="connsiteX14" fmla="*/ 223838 w 709612"/>
                      <a:gd name="connsiteY14" fmla="*/ 306007 h 905936"/>
                      <a:gd name="connsiteX15" fmla="*/ 226219 w 709612"/>
                      <a:gd name="connsiteY15" fmla="*/ 894177 h 905936"/>
                      <a:gd name="connsiteX16" fmla="*/ 66675 w 709612"/>
                      <a:gd name="connsiteY16" fmla="*/ 894176 h 905936"/>
                      <a:gd name="connsiteX0" fmla="*/ 66675 w 709612"/>
                      <a:gd name="connsiteY0" fmla="*/ 894176 h 905936"/>
                      <a:gd name="connsiteX1" fmla="*/ 76200 w 709612"/>
                      <a:gd name="connsiteY1" fmla="*/ 306007 h 905936"/>
                      <a:gd name="connsiteX2" fmla="*/ 245269 w 709612"/>
                      <a:gd name="connsiteY2" fmla="*/ 177419 h 905936"/>
                      <a:gd name="connsiteX3" fmla="*/ 0 w 709612"/>
                      <a:gd name="connsiteY3" fmla="*/ 177419 h 905936"/>
                      <a:gd name="connsiteX4" fmla="*/ 104775 w 709612"/>
                      <a:gd name="connsiteY4" fmla="*/ 94076 h 905936"/>
                      <a:gd name="connsiteX5" fmla="*/ 328612 w 709612"/>
                      <a:gd name="connsiteY5" fmla="*/ 96458 h 905936"/>
                      <a:gd name="connsiteX6" fmla="*/ 442912 w 709612"/>
                      <a:gd name="connsiteY6" fmla="*/ 15494 h 905936"/>
                      <a:gd name="connsiteX7" fmla="*/ 590550 w 709612"/>
                      <a:gd name="connsiteY7" fmla="*/ 15496 h 905936"/>
                      <a:gd name="connsiteX8" fmla="*/ 481013 w 709612"/>
                      <a:gd name="connsiteY8" fmla="*/ 105982 h 905936"/>
                      <a:gd name="connsiteX9" fmla="*/ 700088 w 709612"/>
                      <a:gd name="connsiteY9" fmla="*/ 105982 h 905936"/>
                      <a:gd name="connsiteX10" fmla="*/ 709612 w 709612"/>
                      <a:gd name="connsiteY10" fmla="*/ 679864 h 905936"/>
                      <a:gd name="connsiteX11" fmla="*/ 602456 w 709612"/>
                      <a:gd name="connsiteY11" fmla="*/ 782257 h 905936"/>
                      <a:gd name="connsiteX12" fmla="*/ 590550 w 709612"/>
                      <a:gd name="connsiteY12" fmla="*/ 189327 h 905936"/>
                      <a:gd name="connsiteX13" fmla="*/ 381000 w 709612"/>
                      <a:gd name="connsiteY13" fmla="*/ 186944 h 905936"/>
                      <a:gd name="connsiteX14" fmla="*/ 223838 w 709612"/>
                      <a:gd name="connsiteY14" fmla="*/ 306007 h 905936"/>
                      <a:gd name="connsiteX15" fmla="*/ 226219 w 709612"/>
                      <a:gd name="connsiteY15" fmla="*/ 894177 h 905936"/>
                      <a:gd name="connsiteX16" fmla="*/ 66675 w 709612"/>
                      <a:gd name="connsiteY16" fmla="*/ 894176 h 905936"/>
                      <a:gd name="connsiteX0" fmla="*/ 66675 w 709612"/>
                      <a:gd name="connsiteY0" fmla="*/ 894176 h 905936"/>
                      <a:gd name="connsiteX1" fmla="*/ 76200 w 709612"/>
                      <a:gd name="connsiteY1" fmla="*/ 306007 h 905936"/>
                      <a:gd name="connsiteX2" fmla="*/ 245269 w 709612"/>
                      <a:gd name="connsiteY2" fmla="*/ 177419 h 905936"/>
                      <a:gd name="connsiteX3" fmla="*/ 0 w 709612"/>
                      <a:gd name="connsiteY3" fmla="*/ 177419 h 905936"/>
                      <a:gd name="connsiteX4" fmla="*/ 104775 w 709612"/>
                      <a:gd name="connsiteY4" fmla="*/ 94076 h 905936"/>
                      <a:gd name="connsiteX5" fmla="*/ 328612 w 709612"/>
                      <a:gd name="connsiteY5" fmla="*/ 96458 h 905936"/>
                      <a:gd name="connsiteX6" fmla="*/ 442912 w 709612"/>
                      <a:gd name="connsiteY6" fmla="*/ 15494 h 905936"/>
                      <a:gd name="connsiteX7" fmla="*/ 590550 w 709612"/>
                      <a:gd name="connsiteY7" fmla="*/ 15496 h 905936"/>
                      <a:gd name="connsiteX8" fmla="*/ 481013 w 709612"/>
                      <a:gd name="connsiteY8" fmla="*/ 105982 h 905936"/>
                      <a:gd name="connsiteX9" fmla="*/ 700088 w 709612"/>
                      <a:gd name="connsiteY9" fmla="*/ 105982 h 905936"/>
                      <a:gd name="connsiteX10" fmla="*/ 709612 w 709612"/>
                      <a:gd name="connsiteY10" fmla="*/ 679864 h 905936"/>
                      <a:gd name="connsiteX11" fmla="*/ 602456 w 709612"/>
                      <a:gd name="connsiteY11" fmla="*/ 782257 h 905936"/>
                      <a:gd name="connsiteX12" fmla="*/ 590550 w 709612"/>
                      <a:gd name="connsiteY12" fmla="*/ 189327 h 905936"/>
                      <a:gd name="connsiteX13" fmla="*/ 381000 w 709612"/>
                      <a:gd name="connsiteY13" fmla="*/ 186944 h 905936"/>
                      <a:gd name="connsiteX14" fmla="*/ 223838 w 709612"/>
                      <a:gd name="connsiteY14" fmla="*/ 306007 h 905936"/>
                      <a:gd name="connsiteX15" fmla="*/ 226219 w 709612"/>
                      <a:gd name="connsiteY15" fmla="*/ 894177 h 905936"/>
                      <a:gd name="connsiteX16" fmla="*/ 66675 w 709612"/>
                      <a:gd name="connsiteY16" fmla="*/ 894176 h 905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9612" h="905936">
                        <a:moveTo>
                          <a:pt x="66675" y="894176"/>
                        </a:moveTo>
                        <a:lnTo>
                          <a:pt x="76200" y="306007"/>
                        </a:lnTo>
                        <a:lnTo>
                          <a:pt x="245269" y="177419"/>
                        </a:lnTo>
                        <a:lnTo>
                          <a:pt x="0" y="177419"/>
                        </a:lnTo>
                        <a:cubicBezTo>
                          <a:pt x="11112" y="147256"/>
                          <a:pt x="60325" y="114713"/>
                          <a:pt x="104775" y="94076"/>
                        </a:cubicBezTo>
                        <a:lnTo>
                          <a:pt x="328612" y="96458"/>
                        </a:lnTo>
                        <a:lnTo>
                          <a:pt x="442912" y="15494"/>
                        </a:lnTo>
                        <a:cubicBezTo>
                          <a:pt x="496887" y="-10698"/>
                          <a:pt x="558006" y="1208"/>
                          <a:pt x="590550" y="15496"/>
                        </a:cubicBezTo>
                        <a:lnTo>
                          <a:pt x="481013" y="105982"/>
                        </a:lnTo>
                        <a:lnTo>
                          <a:pt x="700088" y="105982"/>
                        </a:lnTo>
                        <a:lnTo>
                          <a:pt x="709612" y="679864"/>
                        </a:lnTo>
                        <a:cubicBezTo>
                          <a:pt x="677862" y="724313"/>
                          <a:pt x="638969" y="747332"/>
                          <a:pt x="602456" y="782257"/>
                        </a:cubicBezTo>
                        <a:lnTo>
                          <a:pt x="590550" y="189327"/>
                        </a:lnTo>
                        <a:lnTo>
                          <a:pt x="381000" y="186944"/>
                        </a:lnTo>
                        <a:lnTo>
                          <a:pt x="223838" y="306007"/>
                        </a:lnTo>
                        <a:cubicBezTo>
                          <a:pt x="224632" y="501270"/>
                          <a:pt x="225425" y="698914"/>
                          <a:pt x="226219" y="894177"/>
                        </a:cubicBezTo>
                        <a:cubicBezTo>
                          <a:pt x="168275" y="913227"/>
                          <a:pt x="117474" y="906083"/>
                          <a:pt x="66675" y="894176"/>
                        </a:cubicBezTo>
                        <a:close/>
                      </a:path>
                    </a:pathLst>
                  </a:custGeom>
                  <a:pattFill prst="wdUpDiag">
                    <a:fgClr>
                      <a:srgbClr val="FF0066"/>
                    </a:fgClr>
                    <a:bgClr>
                      <a:schemeClr val="bg1"/>
                    </a:bgClr>
                  </a:patt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2" name="グループ化 11"/>
                <p:cNvGrpSpPr/>
                <p:nvPr/>
              </p:nvGrpSpPr>
              <p:grpSpPr>
                <a:xfrm rot="21262965">
                  <a:off x="3151045" y="2997515"/>
                  <a:ext cx="711993" cy="407665"/>
                  <a:chOff x="2771775" y="1930723"/>
                  <a:chExt cx="711993" cy="407665"/>
                </a:xfrm>
              </p:grpSpPr>
              <p:sp>
                <p:nvSpPr>
                  <p:cNvPr id="11" name="フリーフォーム 10"/>
                  <p:cNvSpPr/>
                  <p:nvPr/>
                </p:nvSpPr>
                <p:spPr>
                  <a:xfrm>
                    <a:off x="2771775" y="2045495"/>
                    <a:ext cx="711993" cy="292893"/>
                  </a:xfrm>
                  <a:custGeom>
                    <a:avLst/>
                    <a:gdLst>
                      <a:gd name="connsiteX0" fmla="*/ 0 w 616743"/>
                      <a:gd name="connsiteY0" fmla="*/ 200025 h 247650"/>
                      <a:gd name="connsiteX1" fmla="*/ 102393 w 616743"/>
                      <a:gd name="connsiteY1" fmla="*/ 247650 h 247650"/>
                      <a:gd name="connsiteX2" fmla="*/ 197643 w 616743"/>
                      <a:gd name="connsiteY2" fmla="*/ 111919 h 247650"/>
                      <a:gd name="connsiteX3" fmla="*/ 342900 w 616743"/>
                      <a:gd name="connsiteY3" fmla="*/ 95250 h 247650"/>
                      <a:gd name="connsiteX4" fmla="*/ 500062 w 616743"/>
                      <a:gd name="connsiteY4" fmla="*/ 245269 h 247650"/>
                      <a:gd name="connsiteX5" fmla="*/ 616743 w 616743"/>
                      <a:gd name="connsiteY5" fmla="*/ 135732 h 247650"/>
                      <a:gd name="connsiteX6" fmla="*/ 271462 w 616743"/>
                      <a:gd name="connsiteY6" fmla="*/ 0 h 247650"/>
                      <a:gd name="connsiteX7" fmla="*/ 0 w 616743"/>
                      <a:gd name="connsiteY7" fmla="*/ 200025 h 247650"/>
                      <a:gd name="connsiteX0" fmla="*/ 0 w 683418"/>
                      <a:gd name="connsiteY0" fmla="*/ 152400 h 247650"/>
                      <a:gd name="connsiteX1" fmla="*/ 169068 w 683418"/>
                      <a:gd name="connsiteY1" fmla="*/ 247650 h 247650"/>
                      <a:gd name="connsiteX2" fmla="*/ 264318 w 683418"/>
                      <a:gd name="connsiteY2" fmla="*/ 111919 h 247650"/>
                      <a:gd name="connsiteX3" fmla="*/ 409575 w 683418"/>
                      <a:gd name="connsiteY3" fmla="*/ 95250 h 247650"/>
                      <a:gd name="connsiteX4" fmla="*/ 566737 w 683418"/>
                      <a:gd name="connsiteY4" fmla="*/ 245269 h 247650"/>
                      <a:gd name="connsiteX5" fmla="*/ 683418 w 683418"/>
                      <a:gd name="connsiteY5" fmla="*/ 135732 h 247650"/>
                      <a:gd name="connsiteX6" fmla="*/ 338137 w 683418"/>
                      <a:gd name="connsiteY6" fmla="*/ 0 h 247650"/>
                      <a:gd name="connsiteX7" fmla="*/ 0 w 683418"/>
                      <a:gd name="connsiteY7" fmla="*/ 152400 h 247650"/>
                      <a:gd name="connsiteX0" fmla="*/ 0 w 683418"/>
                      <a:gd name="connsiteY0" fmla="*/ 152400 h 247650"/>
                      <a:gd name="connsiteX1" fmla="*/ 90487 w 683418"/>
                      <a:gd name="connsiteY1" fmla="*/ 204788 h 247650"/>
                      <a:gd name="connsiteX2" fmla="*/ 169068 w 683418"/>
                      <a:gd name="connsiteY2" fmla="*/ 247650 h 247650"/>
                      <a:gd name="connsiteX3" fmla="*/ 264318 w 683418"/>
                      <a:gd name="connsiteY3" fmla="*/ 111919 h 247650"/>
                      <a:gd name="connsiteX4" fmla="*/ 409575 w 683418"/>
                      <a:gd name="connsiteY4" fmla="*/ 95250 h 247650"/>
                      <a:gd name="connsiteX5" fmla="*/ 566737 w 683418"/>
                      <a:gd name="connsiteY5" fmla="*/ 245269 h 247650"/>
                      <a:gd name="connsiteX6" fmla="*/ 683418 w 683418"/>
                      <a:gd name="connsiteY6" fmla="*/ 135732 h 247650"/>
                      <a:gd name="connsiteX7" fmla="*/ 338137 w 683418"/>
                      <a:gd name="connsiteY7" fmla="*/ 0 h 247650"/>
                      <a:gd name="connsiteX8" fmla="*/ 0 w 683418"/>
                      <a:gd name="connsiteY8" fmla="*/ 152400 h 247650"/>
                      <a:gd name="connsiteX0" fmla="*/ 0 w 683418"/>
                      <a:gd name="connsiteY0" fmla="*/ 152400 h 247650"/>
                      <a:gd name="connsiteX1" fmla="*/ 123824 w 683418"/>
                      <a:gd name="connsiteY1" fmla="*/ 180975 h 247650"/>
                      <a:gd name="connsiteX2" fmla="*/ 169068 w 683418"/>
                      <a:gd name="connsiteY2" fmla="*/ 247650 h 247650"/>
                      <a:gd name="connsiteX3" fmla="*/ 264318 w 683418"/>
                      <a:gd name="connsiteY3" fmla="*/ 111919 h 247650"/>
                      <a:gd name="connsiteX4" fmla="*/ 409575 w 683418"/>
                      <a:gd name="connsiteY4" fmla="*/ 95250 h 247650"/>
                      <a:gd name="connsiteX5" fmla="*/ 566737 w 683418"/>
                      <a:gd name="connsiteY5" fmla="*/ 245269 h 247650"/>
                      <a:gd name="connsiteX6" fmla="*/ 683418 w 683418"/>
                      <a:gd name="connsiteY6" fmla="*/ 135732 h 247650"/>
                      <a:gd name="connsiteX7" fmla="*/ 338137 w 683418"/>
                      <a:gd name="connsiteY7" fmla="*/ 0 h 247650"/>
                      <a:gd name="connsiteX8" fmla="*/ 0 w 683418"/>
                      <a:gd name="connsiteY8" fmla="*/ 152400 h 247650"/>
                      <a:gd name="connsiteX0" fmla="*/ 0 w 683418"/>
                      <a:gd name="connsiteY0" fmla="*/ 152400 h 261937"/>
                      <a:gd name="connsiteX1" fmla="*/ 123824 w 683418"/>
                      <a:gd name="connsiteY1" fmla="*/ 180975 h 261937"/>
                      <a:gd name="connsiteX2" fmla="*/ 130968 w 683418"/>
                      <a:gd name="connsiteY2" fmla="*/ 261937 h 261937"/>
                      <a:gd name="connsiteX3" fmla="*/ 264318 w 683418"/>
                      <a:gd name="connsiteY3" fmla="*/ 111919 h 261937"/>
                      <a:gd name="connsiteX4" fmla="*/ 409575 w 683418"/>
                      <a:gd name="connsiteY4" fmla="*/ 95250 h 261937"/>
                      <a:gd name="connsiteX5" fmla="*/ 566737 w 683418"/>
                      <a:gd name="connsiteY5" fmla="*/ 245269 h 261937"/>
                      <a:gd name="connsiteX6" fmla="*/ 683418 w 683418"/>
                      <a:gd name="connsiteY6" fmla="*/ 135732 h 261937"/>
                      <a:gd name="connsiteX7" fmla="*/ 338137 w 683418"/>
                      <a:gd name="connsiteY7" fmla="*/ 0 h 261937"/>
                      <a:gd name="connsiteX8" fmla="*/ 0 w 683418"/>
                      <a:gd name="connsiteY8" fmla="*/ 152400 h 261937"/>
                      <a:gd name="connsiteX0" fmla="*/ 0 w 683418"/>
                      <a:gd name="connsiteY0" fmla="*/ 152400 h 261937"/>
                      <a:gd name="connsiteX1" fmla="*/ 119061 w 683418"/>
                      <a:gd name="connsiteY1" fmla="*/ 171450 h 261937"/>
                      <a:gd name="connsiteX2" fmla="*/ 130968 w 683418"/>
                      <a:gd name="connsiteY2" fmla="*/ 261937 h 261937"/>
                      <a:gd name="connsiteX3" fmla="*/ 264318 w 683418"/>
                      <a:gd name="connsiteY3" fmla="*/ 111919 h 261937"/>
                      <a:gd name="connsiteX4" fmla="*/ 409575 w 683418"/>
                      <a:gd name="connsiteY4" fmla="*/ 95250 h 261937"/>
                      <a:gd name="connsiteX5" fmla="*/ 566737 w 683418"/>
                      <a:gd name="connsiteY5" fmla="*/ 245269 h 261937"/>
                      <a:gd name="connsiteX6" fmla="*/ 683418 w 683418"/>
                      <a:gd name="connsiteY6" fmla="*/ 135732 h 261937"/>
                      <a:gd name="connsiteX7" fmla="*/ 338137 w 683418"/>
                      <a:gd name="connsiteY7" fmla="*/ 0 h 261937"/>
                      <a:gd name="connsiteX8" fmla="*/ 0 w 683418"/>
                      <a:gd name="connsiteY8" fmla="*/ 152400 h 261937"/>
                      <a:gd name="connsiteX0" fmla="*/ 0 w 683418"/>
                      <a:gd name="connsiteY0" fmla="*/ 152400 h 261937"/>
                      <a:gd name="connsiteX1" fmla="*/ 119061 w 683418"/>
                      <a:gd name="connsiteY1" fmla="*/ 171450 h 261937"/>
                      <a:gd name="connsiteX2" fmla="*/ 130968 w 683418"/>
                      <a:gd name="connsiteY2" fmla="*/ 261937 h 261937"/>
                      <a:gd name="connsiteX3" fmla="*/ 264318 w 683418"/>
                      <a:gd name="connsiteY3" fmla="*/ 111919 h 261937"/>
                      <a:gd name="connsiteX4" fmla="*/ 409575 w 683418"/>
                      <a:gd name="connsiteY4" fmla="*/ 95250 h 261937"/>
                      <a:gd name="connsiteX5" fmla="*/ 566737 w 683418"/>
                      <a:gd name="connsiteY5" fmla="*/ 245269 h 261937"/>
                      <a:gd name="connsiteX6" fmla="*/ 616743 w 683418"/>
                      <a:gd name="connsiteY6" fmla="*/ 202407 h 261937"/>
                      <a:gd name="connsiteX7" fmla="*/ 683418 w 683418"/>
                      <a:gd name="connsiteY7" fmla="*/ 135732 h 261937"/>
                      <a:gd name="connsiteX8" fmla="*/ 338137 w 683418"/>
                      <a:gd name="connsiteY8" fmla="*/ 0 h 261937"/>
                      <a:gd name="connsiteX9" fmla="*/ 0 w 683418"/>
                      <a:gd name="connsiteY9" fmla="*/ 152400 h 261937"/>
                      <a:gd name="connsiteX0" fmla="*/ 0 w 683418"/>
                      <a:gd name="connsiteY0" fmla="*/ 152400 h 261937"/>
                      <a:gd name="connsiteX1" fmla="*/ 119061 w 683418"/>
                      <a:gd name="connsiteY1" fmla="*/ 171450 h 261937"/>
                      <a:gd name="connsiteX2" fmla="*/ 130968 w 683418"/>
                      <a:gd name="connsiteY2" fmla="*/ 261937 h 261937"/>
                      <a:gd name="connsiteX3" fmla="*/ 264318 w 683418"/>
                      <a:gd name="connsiteY3" fmla="*/ 111919 h 261937"/>
                      <a:gd name="connsiteX4" fmla="*/ 409575 w 683418"/>
                      <a:gd name="connsiteY4" fmla="*/ 95250 h 261937"/>
                      <a:gd name="connsiteX5" fmla="*/ 566737 w 683418"/>
                      <a:gd name="connsiteY5" fmla="*/ 245269 h 261937"/>
                      <a:gd name="connsiteX6" fmla="*/ 583405 w 683418"/>
                      <a:gd name="connsiteY6" fmla="*/ 166688 h 261937"/>
                      <a:gd name="connsiteX7" fmla="*/ 683418 w 683418"/>
                      <a:gd name="connsiteY7" fmla="*/ 135732 h 261937"/>
                      <a:gd name="connsiteX8" fmla="*/ 338137 w 683418"/>
                      <a:gd name="connsiteY8" fmla="*/ 0 h 261937"/>
                      <a:gd name="connsiteX9" fmla="*/ 0 w 683418"/>
                      <a:gd name="connsiteY9" fmla="*/ 152400 h 261937"/>
                      <a:gd name="connsiteX0" fmla="*/ 0 w 697706"/>
                      <a:gd name="connsiteY0" fmla="*/ 152400 h 261937"/>
                      <a:gd name="connsiteX1" fmla="*/ 119061 w 697706"/>
                      <a:gd name="connsiteY1" fmla="*/ 171450 h 261937"/>
                      <a:gd name="connsiteX2" fmla="*/ 130968 w 697706"/>
                      <a:gd name="connsiteY2" fmla="*/ 261937 h 261937"/>
                      <a:gd name="connsiteX3" fmla="*/ 264318 w 697706"/>
                      <a:gd name="connsiteY3" fmla="*/ 111919 h 261937"/>
                      <a:gd name="connsiteX4" fmla="*/ 409575 w 697706"/>
                      <a:gd name="connsiteY4" fmla="*/ 95250 h 261937"/>
                      <a:gd name="connsiteX5" fmla="*/ 566737 w 697706"/>
                      <a:gd name="connsiteY5" fmla="*/ 245269 h 261937"/>
                      <a:gd name="connsiteX6" fmla="*/ 583405 w 697706"/>
                      <a:gd name="connsiteY6" fmla="*/ 166688 h 261937"/>
                      <a:gd name="connsiteX7" fmla="*/ 697706 w 697706"/>
                      <a:gd name="connsiteY7" fmla="*/ 142876 h 261937"/>
                      <a:gd name="connsiteX8" fmla="*/ 338137 w 697706"/>
                      <a:gd name="connsiteY8" fmla="*/ 0 h 261937"/>
                      <a:gd name="connsiteX9" fmla="*/ 0 w 697706"/>
                      <a:gd name="connsiteY9" fmla="*/ 152400 h 261937"/>
                      <a:gd name="connsiteX0" fmla="*/ 0 w 697706"/>
                      <a:gd name="connsiteY0" fmla="*/ 152400 h 269082"/>
                      <a:gd name="connsiteX1" fmla="*/ 119061 w 697706"/>
                      <a:gd name="connsiteY1" fmla="*/ 171450 h 269082"/>
                      <a:gd name="connsiteX2" fmla="*/ 130968 w 697706"/>
                      <a:gd name="connsiteY2" fmla="*/ 261937 h 269082"/>
                      <a:gd name="connsiteX3" fmla="*/ 264318 w 697706"/>
                      <a:gd name="connsiteY3" fmla="*/ 111919 h 269082"/>
                      <a:gd name="connsiteX4" fmla="*/ 409575 w 697706"/>
                      <a:gd name="connsiteY4" fmla="*/ 95250 h 269082"/>
                      <a:gd name="connsiteX5" fmla="*/ 590550 w 697706"/>
                      <a:gd name="connsiteY5" fmla="*/ 269082 h 269082"/>
                      <a:gd name="connsiteX6" fmla="*/ 583405 w 697706"/>
                      <a:gd name="connsiteY6" fmla="*/ 166688 h 269082"/>
                      <a:gd name="connsiteX7" fmla="*/ 697706 w 697706"/>
                      <a:gd name="connsiteY7" fmla="*/ 142876 h 269082"/>
                      <a:gd name="connsiteX8" fmla="*/ 338137 w 697706"/>
                      <a:gd name="connsiteY8" fmla="*/ 0 h 269082"/>
                      <a:gd name="connsiteX9" fmla="*/ 0 w 697706"/>
                      <a:gd name="connsiteY9" fmla="*/ 152400 h 269082"/>
                      <a:gd name="connsiteX0" fmla="*/ 0 w 697706"/>
                      <a:gd name="connsiteY0" fmla="*/ 152400 h 269082"/>
                      <a:gd name="connsiteX1" fmla="*/ 119061 w 697706"/>
                      <a:gd name="connsiteY1" fmla="*/ 171450 h 269082"/>
                      <a:gd name="connsiteX2" fmla="*/ 130968 w 697706"/>
                      <a:gd name="connsiteY2" fmla="*/ 261937 h 269082"/>
                      <a:gd name="connsiteX3" fmla="*/ 276225 w 697706"/>
                      <a:gd name="connsiteY3" fmla="*/ 107156 h 269082"/>
                      <a:gd name="connsiteX4" fmla="*/ 409575 w 697706"/>
                      <a:gd name="connsiteY4" fmla="*/ 95250 h 269082"/>
                      <a:gd name="connsiteX5" fmla="*/ 590550 w 697706"/>
                      <a:gd name="connsiteY5" fmla="*/ 269082 h 269082"/>
                      <a:gd name="connsiteX6" fmla="*/ 583405 w 697706"/>
                      <a:gd name="connsiteY6" fmla="*/ 166688 h 269082"/>
                      <a:gd name="connsiteX7" fmla="*/ 697706 w 697706"/>
                      <a:gd name="connsiteY7" fmla="*/ 142876 h 269082"/>
                      <a:gd name="connsiteX8" fmla="*/ 338137 w 697706"/>
                      <a:gd name="connsiteY8" fmla="*/ 0 h 269082"/>
                      <a:gd name="connsiteX9" fmla="*/ 0 w 697706"/>
                      <a:gd name="connsiteY9" fmla="*/ 152400 h 269082"/>
                      <a:gd name="connsiteX0" fmla="*/ 0 w 697706"/>
                      <a:gd name="connsiteY0" fmla="*/ 152400 h 269082"/>
                      <a:gd name="connsiteX1" fmla="*/ 119061 w 697706"/>
                      <a:gd name="connsiteY1" fmla="*/ 171450 h 269082"/>
                      <a:gd name="connsiteX2" fmla="*/ 130968 w 697706"/>
                      <a:gd name="connsiteY2" fmla="*/ 261937 h 269082"/>
                      <a:gd name="connsiteX3" fmla="*/ 276225 w 697706"/>
                      <a:gd name="connsiteY3" fmla="*/ 107156 h 269082"/>
                      <a:gd name="connsiteX4" fmla="*/ 409575 w 697706"/>
                      <a:gd name="connsiteY4" fmla="*/ 95250 h 269082"/>
                      <a:gd name="connsiteX5" fmla="*/ 590550 w 697706"/>
                      <a:gd name="connsiteY5" fmla="*/ 269082 h 269082"/>
                      <a:gd name="connsiteX6" fmla="*/ 583405 w 697706"/>
                      <a:gd name="connsiteY6" fmla="*/ 166688 h 269082"/>
                      <a:gd name="connsiteX7" fmla="*/ 697706 w 697706"/>
                      <a:gd name="connsiteY7" fmla="*/ 142876 h 269082"/>
                      <a:gd name="connsiteX8" fmla="*/ 338137 w 697706"/>
                      <a:gd name="connsiteY8" fmla="*/ 0 h 269082"/>
                      <a:gd name="connsiteX9" fmla="*/ 0 w 697706"/>
                      <a:gd name="connsiteY9" fmla="*/ 152400 h 269082"/>
                      <a:gd name="connsiteX0" fmla="*/ 0 w 697706"/>
                      <a:gd name="connsiteY0" fmla="*/ 152400 h 269082"/>
                      <a:gd name="connsiteX1" fmla="*/ 119061 w 697706"/>
                      <a:gd name="connsiteY1" fmla="*/ 171450 h 269082"/>
                      <a:gd name="connsiteX2" fmla="*/ 130968 w 697706"/>
                      <a:gd name="connsiteY2" fmla="*/ 261937 h 269082"/>
                      <a:gd name="connsiteX3" fmla="*/ 276225 w 697706"/>
                      <a:gd name="connsiteY3" fmla="*/ 107156 h 269082"/>
                      <a:gd name="connsiteX4" fmla="*/ 409575 w 697706"/>
                      <a:gd name="connsiteY4" fmla="*/ 95250 h 269082"/>
                      <a:gd name="connsiteX5" fmla="*/ 590550 w 697706"/>
                      <a:gd name="connsiteY5" fmla="*/ 269082 h 269082"/>
                      <a:gd name="connsiteX6" fmla="*/ 583405 w 697706"/>
                      <a:gd name="connsiteY6" fmla="*/ 166688 h 269082"/>
                      <a:gd name="connsiteX7" fmla="*/ 697706 w 697706"/>
                      <a:gd name="connsiteY7" fmla="*/ 142876 h 269082"/>
                      <a:gd name="connsiteX8" fmla="*/ 338137 w 697706"/>
                      <a:gd name="connsiteY8" fmla="*/ 0 h 269082"/>
                      <a:gd name="connsiteX9" fmla="*/ 0 w 697706"/>
                      <a:gd name="connsiteY9" fmla="*/ 152400 h 269082"/>
                      <a:gd name="connsiteX0" fmla="*/ 0 w 697706"/>
                      <a:gd name="connsiteY0" fmla="*/ 152400 h 278606"/>
                      <a:gd name="connsiteX1" fmla="*/ 119061 w 697706"/>
                      <a:gd name="connsiteY1" fmla="*/ 171450 h 278606"/>
                      <a:gd name="connsiteX2" fmla="*/ 119062 w 697706"/>
                      <a:gd name="connsiteY2" fmla="*/ 278606 h 278606"/>
                      <a:gd name="connsiteX3" fmla="*/ 276225 w 697706"/>
                      <a:gd name="connsiteY3" fmla="*/ 107156 h 278606"/>
                      <a:gd name="connsiteX4" fmla="*/ 409575 w 697706"/>
                      <a:gd name="connsiteY4" fmla="*/ 95250 h 278606"/>
                      <a:gd name="connsiteX5" fmla="*/ 590550 w 697706"/>
                      <a:gd name="connsiteY5" fmla="*/ 269082 h 278606"/>
                      <a:gd name="connsiteX6" fmla="*/ 583405 w 697706"/>
                      <a:gd name="connsiteY6" fmla="*/ 166688 h 278606"/>
                      <a:gd name="connsiteX7" fmla="*/ 697706 w 697706"/>
                      <a:gd name="connsiteY7" fmla="*/ 142876 h 278606"/>
                      <a:gd name="connsiteX8" fmla="*/ 338137 w 697706"/>
                      <a:gd name="connsiteY8" fmla="*/ 0 h 278606"/>
                      <a:gd name="connsiteX9" fmla="*/ 0 w 697706"/>
                      <a:gd name="connsiteY9" fmla="*/ 152400 h 278606"/>
                      <a:gd name="connsiteX0" fmla="*/ 0 w 697706"/>
                      <a:gd name="connsiteY0" fmla="*/ 152400 h 278606"/>
                      <a:gd name="connsiteX1" fmla="*/ 119061 w 697706"/>
                      <a:gd name="connsiteY1" fmla="*/ 171450 h 278606"/>
                      <a:gd name="connsiteX2" fmla="*/ 119062 w 697706"/>
                      <a:gd name="connsiteY2" fmla="*/ 278606 h 278606"/>
                      <a:gd name="connsiteX3" fmla="*/ 276225 w 697706"/>
                      <a:gd name="connsiteY3" fmla="*/ 107156 h 278606"/>
                      <a:gd name="connsiteX4" fmla="*/ 409575 w 697706"/>
                      <a:gd name="connsiteY4" fmla="*/ 95250 h 278606"/>
                      <a:gd name="connsiteX5" fmla="*/ 590550 w 697706"/>
                      <a:gd name="connsiteY5" fmla="*/ 269082 h 278606"/>
                      <a:gd name="connsiteX6" fmla="*/ 583405 w 697706"/>
                      <a:gd name="connsiteY6" fmla="*/ 166688 h 278606"/>
                      <a:gd name="connsiteX7" fmla="*/ 697706 w 697706"/>
                      <a:gd name="connsiteY7" fmla="*/ 142876 h 278606"/>
                      <a:gd name="connsiteX8" fmla="*/ 338137 w 697706"/>
                      <a:gd name="connsiteY8" fmla="*/ 0 h 278606"/>
                      <a:gd name="connsiteX9" fmla="*/ 0 w 697706"/>
                      <a:gd name="connsiteY9" fmla="*/ 152400 h 278606"/>
                      <a:gd name="connsiteX0" fmla="*/ 0 w 697706"/>
                      <a:gd name="connsiteY0" fmla="*/ 152400 h 278606"/>
                      <a:gd name="connsiteX1" fmla="*/ 119061 w 697706"/>
                      <a:gd name="connsiteY1" fmla="*/ 171450 h 278606"/>
                      <a:gd name="connsiteX2" fmla="*/ 119062 w 697706"/>
                      <a:gd name="connsiteY2" fmla="*/ 278606 h 278606"/>
                      <a:gd name="connsiteX3" fmla="*/ 276225 w 697706"/>
                      <a:gd name="connsiteY3" fmla="*/ 107156 h 278606"/>
                      <a:gd name="connsiteX4" fmla="*/ 409575 w 697706"/>
                      <a:gd name="connsiteY4" fmla="*/ 95250 h 278606"/>
                      <a:gd name="connsiteX5" fmla="*/ 590550 w 697706"/>
                      <a:gd name="connsiteY5" fmla="*/ 269082 h 278606"/>
                      <a:gd name="connsiteX6" fmla="*/ 583405 w 697706"/>
                      <a:gd name="connsiteY6" fmla="*/ 166688 h 278606"/>
                      <a:gd name="connsiteX7" fmla="*/ 697706 w 697706"/>
                      <a:gd name="connsiteY7" fmla="*/ 142876 h 278606"/>
                      <a:gd name="connsiteX8" fmla="*/ 338137 w 697706"/>
                      <a:gd name="connsiteY8" fmla="*/ 0 h 278606"/>
                      <a:gd name="connsiteX9" fmla="*/ 0 w 697706"/>
                      <a:gd name="connsiteY9" fmla="*/ 152400 h 278606"/>
                      <a:gd name="connsiteX0" fmla="*/ 0 w 711993"/>
                      <a:gd name="connsiteY0" fmla="*/ 169069 h 278606"/>
                      <a:gd name="connsiteX1" fmla="*/ 133348 w 711993"/>
                      <a:gd name="connsiteY1" fmla="*/ 171450 h 278606"/>
                      <a:gd name="connsiteX2" fmla="*/ 133349 w 711993"/>
                      <a:gd name="connsiteY2" fmla="*/ 278606 h 278606"/>
                      <a:gd name="connsiteX3" fmla="*/ 290512 w 711993"/>
                      <a:gd name="connsiteY3" fmla="*/ 107156 h 278606"/>
                      <a:gd name="connsiteX4" fmla="*/ 423862 w 711993"/>
                      <a:gd name="connsiteY4" fmla="*/ 95250 h 278606"/>
                      <a:gd name="connsiteX5" fmla="*/ 604837 w 711993"/>
                      <a:gd name="connsiteY5" fmla="*/ 269082 h 278606"/>
                      <a:gd name="connsiteX6" fmla="*/ 597692 w 711993"/>
                      <a:gd name="connsiteY6" fmla="*/ 166688 h 278606"/>
                      <a:gd name="connsiteX7" fmla="*/ 711993 w 711993"/>
                      <a:gd name="connsiteY7" fmla="*/ 142876 h 278606"/>
                      <a:gd name="connsiteX8" fmla="*/ 352424 w 711993"/>
                      <a:gd name="connsiteY8" fmla="*/ 0 h 278606"/>
                      <a:gd name="connsiteX9" fmla="*/ 0 w 711993"/>
                      <a:gd name="connsiteY9" fmla="*/ 169069 h 278606"/>
                      <a:gd name="connsiteX0" fmla="*/ 0 w 711993"/>
                      <a:gd name="connsiteY0" fmla="*/ 169069 h 278606"/>
                      <a:gd name="connsiteX1" fmla="*/ 133348 w 711993"/>
                      <a:gd name="connsiteY1" fmla="*/ 171450 h 278606"/>
                      <a:gd name="connsiteX2" fmla="*/ 133349 w 711993"/>
                      <a:gd name="connsiteY2" fmla="*/ 278606 h 278606"/>
                      <a:gd name="connsiteX3" fmla="*/ 290512 w 711993"/>
                      <a:gd name="connsiteY3" fmla="*/ 107156 h 278606"/>
                      <a:gd name="connsiteX4" fmla="*/ 423862 w 711993"/>
                      <a:gd name="connsiteY4" fmla="*/ 95250 h 278606"/>
                      <a:gd name="connsiteX5" fmla="*/ 604837 w 711993"/>
                      <a:gd name="connsiteY5" fmla="*/ 269082 h 278606"/>
                      <a:gd name="connsiteX6" fmla="*/ 597692 w 711993"/>
                      <a:gd name="connsiteY6" fmla="*/ 166688 h 278606"/>
                      <a:gd name="connsiteX7" fmla="*/ 711993 w 711993"/>
                      <a:gd name="connsiteY7" fmla="*/ 142876 h 278606"/>
                      <a:gd name="connsiteX8" fmla="*/ 352424 w 711993"/>
                      <a:gd name="connsiteY8" fmla="*/ 0 h 278606"/>
                      <a:gd name="connsiteX9" fmla="*/ 0 w 711993"/>
                      <a:gd name="connsiteY9" fmla="*/ 169069 h 278606"/>
                      <a:gd name="connsiteX0" fmla="*/ 0 w 711993"/>
                      <a:gd name="connsiteY0" fmla="*/ 169069 h 283368"/>
                      <a:gd name="connsiteX1" fmla="*/ 133348 w 711993"/>
                      <a:gd name="connsiteY1" fmla="*/ 171450 h 283368"/>
                      <a:gd name="connsiteX2" fmla="*/ 116680 w 711993"/>
                      <a:gd name="connsiteY2" fmla="*/ 283368 h 283368"/>
                      <a:gd name="connsiteX3" fmla="*/ 290512 w 711993"/>
                      <a:gd name="connsiteY3" fmla="*/ 107156 h 283368"/>
                      <a:gd name="connsiteX4" fmla="*/ 423862 w 711993"/>
                      <a:gd name="connsiteY4" fmla="*/ 95250 h 283368"/>
                      <a:gd name="connsiteX5" fmla="*/ 604837 w 711993"/>
                      <a:gd name="connsiteY5" fmla="*/ 269082 h 283368"/>
                      <a:gd name="connsiteX6" fmla="*/ 597692 w 711993"/>
                      <a:gd name="connsiteY6" fmla="*/ 166688 h 283368"/>
                      <a:gd name="connsiteX7" fmla="*/ 711993 w 711993"/>
                      <a:gd name="connsiteY7" fmla="*/ 142876 h 283368"/>
                      <a:gd name="connsiteX8" fmla="*/ 352424 w 711993"/>
                      <a:gd name="connsiteY8" fmla="*/ 0 h 283368"/>
                      <a:gd name="connsiteX9" fmla="*/ 0 w 711993"/>
                      <a:gd name="connsiteY9" fmla="*/ 169069 h 283368"/>
                      <a:gd name="connsiteX0" fmla="*/ 0 w 711993"/>
                      <a:gd name="connsiteY0" fmla="*/ 169069 h 292893"/>
                      <a:gd name="connsiteX1" fmla="*/ 133348 w 711993"/>
                      <a:gd name="connsiteY1" fmla="*/ 171450 h 292893"/>
                      <a:gd name="connsiteX2" fmla="*/ 128587 w 711993"/>
                      <a:gd name="connsiteY2" fmla="*/ 292893 h 292893"/>
                      <a:gd name="connsiteX3" fmla="*/ 290512 w 711993"/>
                      <a:gd name="connsiteY3" fmla="*/ 107156 h 292893"/>
                      <a:gd name="connsiteX4" fmla="*/ 423862 w 711993"/>
                      <a:gd name="connsiteY4" fmla="*/ 95250 h 292893"/>
                      <a:gd name="connsiteX5" fmla="*/ 604837 w 711993"/>
                      <a:gd name="connsiteY5" fmla="*/ 269082 h 292893"/>
                      <a:gd name="connsiteX6" fmla="*/ 597692 w 711993"/>
                      <a:gd name="connsiteY6" fmla="*/ 166688 h 292893"/>
                      <a:gd name="connsiteX7" fmla="*/ 711993 w 711993"/>
                      <a:gd name="connsiteY7" fmla="*/ 142876 h 292893"/>
                      <a:gd name="connsiteX8" fmla="*/ 352424 w 711993"/>
                      <a:gd name="connsiteY8" fmla="*/ 0 h 292893"/>
                      <a:gd name="connsiteX9" fmla="*/ 0 w 711993"/>
                      <a:gd name="connsiteY9" fmla="*/ 169069 h 292893"/>
                      <a:gd name="connsiteX0" fmla="*/ 0 w 711993"/>
                      <a:gd name="connsiteY0" fmla="*/ 169069 h 292893"/>
                      <a:gd name="connsiteX1" fmla="*/ 133348 w 711993"/>
                      <a:gd name="connsiteY1" fmla="*/ 171450 h 292893"/>
                      <a:gd name="connsiteX2" fmla="*/ 128587 w 711993"/>
                      <a:gd name="connsiteY2" fmla="*/ 292893 h 292893"/>
                      <a:gd name="connsiteX3" fmla="*/ 290512 w 711993"/>
                      <a:gd name="connsiteY3" fmla="*/ 107156 h 292893"/>
                      <a:gd name="connsiteX4" fmla="*/ 423862 w 711993"/>
                      <a:gd name="connsiteY4" fmla="*/ 95250 h 292893"/>
                      <a:gd name="connsiteX5" fmla="*/ 604837 w 711993"/>
                      <a:gd name="connsiteY5" fmla="*/ 269082 h 292893"/>
                      <a:gd name="connsiteX6" fmla="*/ 597692 w 711993"/>
                      <a:gd name="connsiteY6" fmla="*/ 166688 h 292893"/>
                      <a:gd name="connsiteX7" fmla="*/ 711993 w 711993"/>
                      <a:gd name="connsiteY7" fmla="*/ 142876 h 292893"/>
                      <a:gd name="connsiteX8" fmla="*/ 352424 w 711993"/>
                      <a:gd name="connsiteY8" fmla="*/ 0 h 292893"/>
                      <a:gd name="connsiteX9" fmla="*/ 0 w 711993"/>
                      <a:gd name="connsiteY9" fmla="*/ 169069 h 292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1993" h="292893">
                        <a:moveTo>
                          <a:pt x="0" y="169069"/>
                        </a:moveTo>
                        <a:lnTo>
                          <a:pt x="133348" y="171450"/>
                        </a:lnTo>
                        <a:cubicBezTo>
                          <a:pt x="133348" y="207169"/>
                          <a:pt x="128587" y="257174"/>
                          <a:pt x="128587" y="292893"/>
                        </a:cubicBezTo>
                        <a:cubicBezTo>
                          <a:pt x="207962" y="260349"/>
                          <a:pt x="242093" y="158750"/>
                          <a:pt x="290512" y="107156"/>
                        </a:cubicBezTo>
                        <a:lnTo>
                          <a:pt x="423862" y="95250"/>
                        </a:lnTo>
                        <a:cubicBezTo>
                          <a:pt x="484187" y="153194"/>
                          <a:pt x="520699" y="237332"/>
                          <a:pt x="604837" y="269082"/>
                        </a:cubicBezTo>
                        <a:lnTo>
                          <a:pt x="597692" y="166688"/>
                        </a:lnTo>
                        <a:lnTo>
                          <a:pt x="711993" y="142876"/>
                        </a:lnTo>
                        <a:cubicBezTo>
                          <a:pt x="625474" y="76201"/>
                          <a:pt x="472280" y="47625"/>
                          <a:pt x="352424" y="0"/>
                        </a:cubicBezTo>
                        <a:cubicBezTo>
                          <a:pt x="234949" y="56356"/>
                          <a:pt x="115094" y="69850"/>
                          <a:pt x="0" y="169069"/>
                        </a:cubicBezTo>
                        <a:close/>
                      </a:path>
                    </a:pathLst>
                  </a:custGeom>
                  <a:pattFill prst="wdUpDiag">
                    <a:fgClr>
                      <a:srgbClr val="FF0066"/>
                    </a:fgClr>
                    <a:bgClr>
                      <a:schemeClr val="bg1"/>
                    </a:bgClr>
                  </a:patt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8" name="フリーフォーム 7"/>
                  <p:cNvSpPr/>
                  <p:nvPr/>
                </p:nvSpPr>
                <p:spPr>
                  <a:xfrm>
                    <a:off x="2815060" y="1930723"/>
                    <a:ext cx="603053" cy="189810"/>
                  </a:xfrm>
                  <a:custGeom>
                    <a:avLst/>
                    <a:gdLst>
                      <a:gd name="connsiteX0" fmla="*/ 288132 w 590550"/>
                      <a:gd name="connsiteY0" fmla="*/ 119062 h 204787"/>
                      <a:gd name="connsiteX1" fmla="*/ 95250 w 590550"/>
                      <a:gd name="connsiteY1" fmla="*/ 0 h 204787"/>
                      <a:gd name="connsiteX2" fmla="*/ 0 w 590550"/>
                      <a:gd name="connsiteY2" fmla="*/ 119062 h 204787"/>
                      <a:gd name="connsiteX3" fmla="*/ 226219 w 590550"/>
                      <a:gd name="connsiteY3" fmla="*/ 204787 h 204787"/>
                      <a:gd name="connsiteX4" fmla="*/ 347663 w 590550"/>
                      <a:gd name="connsiteY4" fmla="*/ 204787 h 204787"/>
                      <a:gd name="connsiteX5" fmla="*/ 590550 w 590550"/>
                      <a:gd name="connsiteY5" fmla="*/ 142875 h 204787"/>
                      <a:gd name="connsiteX6" fmla="*/ 540544 w 590550"/>
                      <a:gd name="connsiteY6" fmla="*/ 35719 h 204787"/>
                      <a:gd name="connsiteX7" fmla="*/ 364332 w 590550"/>
                      <a:gd name="connsiteY7" fmla="*/ 126206 h 204787"/>
                      <a:gd name="connsiteX8" fmla="*/ 288132 w 590550"/>
                      <a:gd name="connsiteY8" fmla="*/ 119062 h 204787"/>
                      <a:gd name="connsiteX0" fmla="*/ 288132 w 590550"/>
                      <a:gd name="connsiteY0" fmla="*/ 116681 h 202406"/>
                      <a:gd name="connsiteX1" fmla="*/ 54769 w 590550"/>
                      <a:gd name="connsiteY1" fmla="*/ 0 h 202406"/>
                      <a:gd name="connsiteX2" fmla="*/ 0 w 590550"/>
                      <a:gd name="connsiteY2" fmla="*/ 116681 h 202406"/>
                      <a:gd name="connsiteX3" fmla="*/ 226219 w 590550"/>
                      <a:gd name="connsiteY3" fmla="*/ 202406 h 202406"/>
                      <a:gd name="connsiteX4" fmla="*/ 347663 w 590550"/>
                      <a:gd name="connsiteY4" fmla="*/ 202406 h 202406"/>
                      <a:gd name="connsiteX5" fmla="*/ 590550 w 590550"/>
                      <a:gd name="connsiteY5" fmla="*/ 140494 h 202406"/>
                      <a:gd name="connsiteX6" fmla="*/ 540544 w 590550"/>
                      <a:gd name="connsiteY6" fmla="*/ 33338 h 202406"/>
                      <a:gd name="connsiteX7" fmla="*/ 364332 w 590550"/>
                      <a:gd name="connsiteY7" fmla="*/ 123825 h 202406"/>
                      <a:gd name="connsiteX8" fmla="*/ 288132 w 590550"/>
                      <a:gd name="connsiteY8" fmla="*/ 116681 h 202406"/>
                      <a:gd name="connsiteX0" fmla="*/ 278607 w 581025"/>
                      <a:gd name="connsiteY0" fmla="*/ 116681 h 202406"/>
                      <a:gd name="connsiteX1" fmla="*/ 45244 w 581025"/>
                      <a:gd name="connsiteY1" fmla="*/ 0 h 202406"/>
                      <a:gd name="connsiteX2" fmla="*/ 0 w 581025"/>
                      <a:gd name="connsiteY2" fmla="*/ 116681 h 202406"/>
                      <a:gd name="connsiteX3" fmla="*/ 216694 w 581025"/>
                      <a:gd name="connsiteY3" fmla="*/ 202406 h 202406"/>
                      <a:gd name="connsiteX4" fmla="*/ 338138 w 581025"/>
                      <a:gd name="connsiteY4" fmla="*/ 202406 h 202406"/>
                      <a:gd name="connsiteX5" fmla="*/ 581025 w 581025"/>
                      <a:gd name="connsiteY5" fmla="*/ 140494 h 202406"/>
                      <a:gd name="connsiteX6" fmla="*/ 531019 w 581025"/>
                      <a:gd name="connsiteY6" fmla="*/ 33338 h 202406"/>
                      <a:gd name="connsiteX7" fmla="*/ 354807 w 581025"/>
                      <a:gd name="connsiteY7" fmla="*/ 123825 h 202406"/>
                      <a:gd name="connsiteX8" fmla="*/ 278607 w 581025"/>
                      <a:gd name="connsiteY8" fmla="*/ 116681 h 202406"/>
                      <a:gd name="connsiteX0" fmla="*/ 223838 w 581025"/>
                      <a:gd name="connsiteY0" fmla="*/ 100012 h 202406"/>
                      <a:gd name="connsiteX1" fmla="*/ 45244 w 581025"/>
                      <a:gd name="connsiteY1" fmla="*/ 0 h 202406"/>
                      <a:gd name="connsiteX2" fmla="*/ 0 w 581025"/>
                      <a:gd name="connsiteY2" fmla="*/ 116681 h 202406"/>
                      <a:gd name="connsiteX3" fmla="*/ 216694 w 581025"/>
                      <a:gd name="connsiteY3" fmla="*/ 202406 h 202406"/>
                      <a:gd name="connsiteX4" fmla="*/ 338138 w 581025"/>
                      <a:gd name="connsiteY4" fmla="*/ 202406 h 202406"/>
                      <a:gd name="connsiteX5" fmla="*/ 581025 w 581025"/>
                      <a:gd name="connsiteY5" fmla="*/ 140494 h 202406"/>
                      <a:gd name="connsiteX6" fmla="*/ 531019 w 581025"/>
                      <a:gd name="connsiteY6" fmla="*/ 33338 h 202406"/>
                      <a:gd name="connsiteX7" fmla="*/ 354807 w 581025"/>
                      <a:gd name="connsiteY7" fmla="*/ 123825 h 202406"/>
                      <a:gd name="connsiteX8" fmla="*/ 223838 w 581025"/>
                      <a:gd name="connsiteY8" fmla="*/ 100012 h 202406"/>
                      <a:gd name="connsiteX0" fmla="*/ 223838 w 581025"/>
                      <a:gd name="connsiteY0" fmla="*/ 100012 h 202406"/>
                      <a:gd name="connsiteX1" fmla="*/ 45244 w 581025"/>
                      <a:gd name="connsiteY1" fmla="*/ 0 h 202406"/>
                      <a:gd name="connsiteX2" fmla="*/ 0 w 581025"/>
                      <a:gd name="connsiteY2" fmla="*/ 116681 h 202406"/>
                      <a:gd name="connsiteX3" fmla="*/ 216694 w 581025"/>
                      <a:gd name="connsiteY3" fmla="*/ 202406 h 202406"/>
                      <a:gd name="connsiteX4" fmla="*/ 338138 w 581025"/>
                      <a:gd name="connsiteY4" fmla="*/ 202406 h 202406"/>
                      <a:gd name="connsiteX5" fmla="*/ 581025 w 581025"/>
                      <a:gd name="connsiteY5" fmla="*/ 140494 h 202406"/>
                      <a:gd name="connsiteX6" fmla="*/ 531019 w 581025"/>
                      <a:gd name="connsiteY6" fmla="*/ 33338 h 202406"/>
                      <a:gd name="connsiteX7" fmla="*/ 354807 w 581025"/>
                      <a:gd name="connsiteY7" fmla="*/ 123825 h 202406"/>
                      <a:gd name="connsiteX8" fmla="*/ 223838 w 581025"/>
                      <a:gd name="connsiteY8" fmla="*/ 100012 h 202406"/>
                      <a:gd name="connsiteX0" fmla="*/ 223838 w 581025"/>
                      <a:gd name="connsiteY0" fmla="*/ 102466 h 204860"/>
                      <a:gd name="connsiteX1" fmla="*/ 45244 w 581025"/>
                      <a:gd name="connsiteY1" fmla="*/ 2454 h 204860"/>
                      <a:gd name="connsiteX2" fmla="*/ 0 w 581025"/>
                      <a:gd name="connsiteY2" fmla="*/ 119135 h 204860"/>
                      <a:gd name="connsiteX3" fmla="*/ 216694 w 581025"/>
                      <a:gd name="connsiteY3" fmla="*/ 204860 h 204860"/>
                      <a:gd name="connsiteX4" fmla="*/ 338138 w 581025"/>
                      <a:gd name="connsiteY4" fmla="*/ 204860 h 204860"/>
                      <a:gd name="connsiteX5" fmla="*/ 581025 w 581025"/>
                      <a:gd name="connsiteY5" fmla="*/ 142948 h 204860"/>
                      <a:gd name="connsiteX6" fmla="*/ 531019 w 581025"/>
                      <a:gd name="connsiteY6" fmla="*/ 35792 h 204860"/>
                      <a:gd name="connsiteX7" fmla="*/ 354807 w 581025"/>
                      <a:gd name="connsiteY7" fmla="*/ 126279 h 204860"/>
                      <a:gd name="connsiteX8" fmla="*/ 223838 w 581025"/>
                      <a:gd name="connsiteY8" fmla="*/ 102466 h 204860"/>
                      <a:gd name="connsiteX0" fmla="*/ 223838 w 581025"/>
                      <a:gd name="connsiteY0" fmla="*/ 102466 h 204860"/>
                      <a:gd name="connsiteX1" fmla="*/ 45244 w 581025"/>
                      <a:gd name="connsiteY1" fmla="*/ 2454 h 204860"/>
                      <a:gd name="connsiteX2" fmla="*/ 0 w 581025"/>
                      <a:gd name="connsiteY2" fmla="*/ 119135 h 204860"/>
                      <a:gd name="connsiteX3" fmla="*/ 216694 w 581025"/>
                      <a:gd name="connsiteY3" fmla="*/ 204860 h 204860"/>
                      <a:gd name="connsiteX4" fmla="*/ 338138 w 581025"/>
                      <a:gd name="connsiteY4" fmla="*/ 204860 h 204860"/>
                      <a:gd name="connsiteX5" fmla="*/ 581025 w 581025"/>
                      <a:gd name="connsiteY5" fmla="*/ 142948 h 204860"/>
                      <a:gd name="connsiteX6" fmla="*/ 531019 w 581025"/>
                      <a:gd name="connsiteY6" fmla="*/ 35792 h 204860"/>
                      <a:gd name="connsiteX7" fmla="*/ 361951 w 581025"/>
                      <a:gd name="connsiteY7" fmla="*/ 104848 h 204860"/>
                      <a:gd name="connsiteX8" fmla="*/ 223838 w 581025"/>
                      <a:gd name="connsiteY8" fmla="*/ 102466 h 204860"/>
                      <a:gd name="connsiteX0" fmla="*/ 223838 w 581025"/>
                      <a:gd name="connsiteY0" fmla="*/ 102466 h 204860"/>
                      <a:gd name="connsiteX1" fmla="*/ 45244 w 581025"/>
                      <a:gd name="connsiteY1" fmla="*/ 2454 h 204860"/>
                      <a:gd name="connsiteX2" fmla="*/ 0 w 581025"/>
                      <a:gd name="connsiteY2" fmla="*/ 119135 h 204860"/>
                      <a:gd name="connsiteX3" fmla="*/ 216694 w 581025"/>
                      <a:gd name="connsiteY3" fmla="*/ 204860 h 204860"/>
                      <a:gd name="connsiteX4" fmla="*/ 338138 w 581025"/>
                      <a:gd name="connsiteY4" fmla="*/ 204860 h 204860"/>
                      <a:gd name="connsiteX5" fmla="*/ 581025 w 581025"/>
                      <a:gd name="connsiteY5" fmla="*/ 142948 h 204860"/>
                      <a:gd name="connsiteX6" fmla="*/ 531019 w 581025"/>
                      <a:gd name="connsiteY6" fmla="*/ 35792 h 204860"/>
                      <a:gd name="connsiteX7" fmla="*/ 361951 w 581025"/>
                      <a:gd name="connsiteY7" fmla="*/ 104848 h 204860"/>
                      <a:gd name="connsiteX8" fmla="*/ 223838 w 581025"/>
                      <a:gd name="connsiteY8" fmla="*/ 102466 h 204860"/>
                      <a:gd name="connsiteX0" fmla="*/ 223838 w 581025"/>
                      <a:gd name="connsiteY0" fmla="*/ 102466 h 204860"/>
                      <a:gd name="connsiteX1" fmla="*/ 45244 w 581025"/>
                      <a:gd name="connsiteY1" fmla="*/ 2454 h 204860"/>
                      <a:gd name="connsiteX2" fmla="*/ 0 w 581025"/>
                      <a:gd name="connsiteY2" fmla="*/ 119135 h 204860"/>
                      <a:gd name="connsiteX3" fmla="*/ 216694 w 581025"/>
                      <a:gd name="connsiteY3" fmla="*/ 204860 h 204860"/>
                      <a:gd name="connsiteX4" fmla="*/ 338138 w 581025"/>
                      <a:gd name="connsiteY4" fmla="*/ 204860 h 204860"/>
                      <a:gd name="connsiteX5" fmla="*/ 581025 w 581025"/>
                      <a:gd name="connsiteY5" fmla="*/ 142948 h 204860"/>
                      <a:gd name="connsiteX6" fmla="*/ 533401 w 581025"/>
                      <a:gd name="connsiteY6" fmla="*/ 23886 h 204860"/>
                      <a:gd name="connsiteX7" fmla="*/ 361951 w 581025"/>
                      <a:gd name="connsiteY7" fmla="*/ 104848 h 204860"/>
                      <a:gd name="connsiteX8" fmla="*/ 223838 w 581025"/>
                      <a:gd name="connsiteY8" fmla="*/ 102466 h 204860"/>
                      <a:gd name="connsiteX0" fmla="*/ 223838 w 581025"/>
                      <a:gd name="connsiteY0" fmla="*/ 102466 h 204860"/>
                      <a:gd name="connsiteX1" fmla="*/ 45244 w 581025"/>
                      <a:gd name="connsiteY1" fmla="*/ 2454 h 204860"/>
                      <a:gd name="connsiteX2" fmla="*/ 0 w 581025"/>
                      <a:gd name="connsiteY2" fmla="*/ 119135 h 204860"/>
                      <a:gd name="connsiteX3" fmla="*/ 216694 w 581025"/>
                      <a:gd name="connsiteY3" fmla="*/ 204860 h 204860"/>
                      <a:gd name="connsiteX4" fmla="*/ 338138 w 581025"/>
                      <a:gd name="connsiteY4" fmla="*/ 204860 h 204860"/>
                      <a:gd name="connsiteX5" fmla="*/ 581025 w 581025"/>
                      <a:gd name="connsiteY5" fmla="*/ 142948 h 204860"/>
                      <a:gd name="connsiteX6" fmla="*/ 533401 w 581025"/>
                      <a:gd name="connsiteY6" fmla="*/ 23886 h 204860"/>
                      <a:gd name="connsiteX7" fmla="*/ 361951 w 581025"/>
                      <a:gd name="connsiteY7" fmla="*/ 104848 h 204860"/>
                      <a:gd name="connsiteX8" fmla="*/ 223838 w 581025"/>
                      <a:gd name="connsiteY8" fmla="*/ 102466 h 204860"/>
                      <a:gd name="connsiteX0" fmla="*/ 223838 w 576262"/>
                      <a:gd name="connsiteY0" fmla="*/ 102466 h 204860"/>
                      <a:gd name="connsiteX1" fmla="*/ 45244 w 576262"/>
                      <a:gd name="connsiteY1" fmla="*/ 2454 h 204860"/>
                      <a:gd name="connsiteX2" fmla="*/ 0 w 576262"/>
                      <a:gd name="connsiteY2" fmla="*/ 119135 h 204860"/>
                      <a:gd name="connsiteX3" fmla="*/ 216694 w 576262"/>
                      <a:gd name="connsiteY3" fmla="*/ 204860 h 204860"/>
                      <a:gd name="connsiteX4" fmla="*/ 338138 w 576262"/>
                      <a:gd name="connsiteY4" fmla="*/ 204860 h 204860"/>
                      <a:gd name="connsiteX5" fmla="*/ 576262 w 576262"/>
                      <a:gd name="connsiteY5" fmla="*/ 152473 h 204860"/>
                      <a:gd name="connsiteX6" fmla="*/ 533401 w 576262"/>
                      <a:gd name="connsiteY6" fmla="*/ 23886 h 204860"/>
                      <a:gd name="connsiteX7" fmla="*/ 361951 w 576262"/>
                      <a:gd name="connsiteY7" fmla="*/ 104848 h 204860"/>
                      <a:gd name="connsiteX8" fmla="*/ 223838 w 576262"/>
                      <a:gd name="connsiteY8" fmla="*/ 102466 h 204860"/>
                      <a:gd name="connsiteX0" fmla="*/ 223838 w 590550"/>
                      <a:gd name="connsiteY0" fmla="*/ 102466 h 204860"/>
                      <a:gd name="connsiteX1" fmla="*/ 45244 w 590550"/>
                      <a:gd name="connsiteY1" fmla="*/ 2454 h 204860"/>
                      <a:gd name="connsiteX2" fmla="*/ 0 w 590550"/>
                      <a:gd name="connsiteY2" fmla="*/ 119135 h 204860"/>
                      <a:gd name="connsiteX3" fmla="*/ 216694 w 590550"/>
                      <a:gd name="connsiteY3" fmla="*/ 204860 h 204860"/>
                      <a:gd name="connsiteX4" fmla="*/ 338138 w 590550"/>
                      <a:gd name="connsiteY4" fmla="*/ 204860 h 204860"/>
                      <a:gd name="connsiteX5" fmla="*/ 590550 w 590550"/>
                      <a:gd name="connsiteY5" fmla="*/ 154854 h 204860"/>
                      <a:gd name="connsiteX6" fmla="*/ 533401 w 590550"/>
                      <a:gd name="connsiteY6" fmla="*/ 23886 h 204860"/>
                      <a:gd name="connsiteX7" fmla="*/ 361951 w 590550"/>
                      <a:gd name="connsiteY7" fmla="*/ 104848 h 204860"/>
                      <a:gd name="connsiteX8" fmla="*/ 223838 w 590550"/>
                      <a:gd name="connsiteY8" fmla="*/ 102466 h 204860"/>
                      <a:gd name="connsiteX0" fmla="*/ 223838 w 578643"/>
                      <a:gd name="connsiteY0" fmla="*/ 102466 h 204860"/>
                      <a:gd name="connsiteX1" fmla="*/ 45244 w 578643"/>
                      <a:gd name="connsiteY1" fmla="*/ 2454 h 204860"/>
                      <a:gd name="connsiteX2" fmla="*/ 0 w 578643"/>
                      <a:gd name="connsiteY2" fmla="*/ 119135 h 204860"/>
                      <a:gd name="connsiteX3" fmla="*/ 216694 w 578643"/>
                      <a:gd name="connsiteY3" fmla="*/ 204860 h 204860"/>
                      <a:gd name="connsiteX4" fmla="*/ 338138 w 578643"/>
                      <a:gd name="connsiteY4" fmla="*/ 204860 h 204860"/>
                      <a:gd name="connsiteX5" fmla="*/ 578643 w 578643"/>
                      <a:gd name="connsiteY5" fmla="*/ 154854 h 204860"/>
                      <a:gd name="connsiteX6" fmla="*/ 533401 w 578643"/>
                      <a:gd name="connsiteY6" fmla="*/ 23886 h 204860"/>
                      <a:gd name="connsiteX7" fmla="*/ 361951 w 578643"/>
                      <a:gd name="connsiteY7" fmla="*/ 104848 h 204860"/>
                      <a:gd name="connsiteX8" fmla="*/ 223838 w 578643"/>
                      <a:gd name="connsiteY8" fmla="*/ 102466 h 204860"/>
                      <a:gd name="connsiteX0" fmla="*/ 223838 w 578643"/>
                      <a:gd name="connsiteY0" fmla="*/ 102466 h 204860"/>
                      <a:gd name="connsiteX1" fmla="*/ 45244 w 578643"/>
                      <a:gd name="connsiteY1" fmla="*/ 2454 h 204860"/>
                      <a:gd name="connsiteX2" fmla="*/ 0 w 578643"/>
                      <a:gd name="connsiteY2" fmla="*/ 119135 h 204860"/>
                      <a:gd name="connsiteX3" fmla="*/ 216694 w 578643"/>
                      <a:gd name="connsiteY3" fmla="*/ 204860 h 204860"/>
                      <a:gd name="connsiteX4" fmla="*/ 338138 w 578643"/>
                      <a:gd name="connsiteY4" fmla="*/ 204860 h 204860"/>
                      <a:gd name="connsiteX5" fmla="*/ 578643 w 578643"/>
                      <a:gd name="connsiteY5" fmla="*/ 154854 h 204860"/>
                      <a:gd name="connsiteX6" fmla="*/ 533401 w 578643"/>
                      <a:gd name="connsiteY6" fmla="*/ 23886 h 204860"/>
                      <a:gd name="connsiteX7" fmla="*/ 361951 w 578643"/>
                      <a:gd name="connsiteY7" fmla="*/ 104848 h 204860"/>
                      <a:gd name="connsiteX8" fmla="*/ 223838 w 578643"/>
                      <a:gd name="connsiteY8" fmla="*/ 102466 h 204860"/>
                      <a:gd name="connsiteX0" fmla="*/ 223838 w 578643"/>
                      <a:gd name="connsiteY0" fmla="*/ 102466 h 204860"/>
                      <a:gd name="connsiteX1" fmla="*/ 45244 w 578643"/>
                      <a:gd name="connsiteY1" fmla="*/ 2454 h 204860"/>
                      <a:gd name="connsiteX2" fmla="*/ 0 w 578643"/>
                      <a:gd name="connsiteY2" fmla="*/ 119135 h 204860"/>
                      <a:gd name="connsiteX3" fmla="*/ 216694 w 578643"/>
                      <a:gd name="connsiteY3" fmla="*/ 204860 h 204860"/>
                      <a:gd name="connsiteX4" fmla="*/ 338138 w 578643"/>
                      <a:gd name="connsiteY4" fmla="*/ 204860 h 204860"/>
                      <a:gd name="connsiteX5" fmla="*/ 578643 w 578643"/>
                      <a:gd name="connsiteY5" fmla="*/ 154854 h 204860"/>
                      <a:gd name="connsiteX6" fmla="*/ 533401 w 578643"/>
                      <a:gd name="connsiteY6" fmla="*/ 23886 h 204860"/>
                      <a:gd name="connsiteX7" fmla="*/ 352426 w 578643"/>
                      <a:gd name="connsiteY7" fmla="*/ 104848 h 204860"/>
                      <a:gd name="connsiteX8" fmla="*/ 223838 w 578643"/>
                      <a:gd name="connsiteY8" fmla="*/ 102466 h 204860"/>
                      <a:gd name="connsiteX0" fmla="*/ 233363 w 588168"/>
                      <a:gd name="connsiteY0" fmla="*/ 102466 h 204860"/>
                      <a:gd name="connsiteX1" fmla="*/ 54769 w 588168"/>
                      <a:gd name="connsiteY1" fmla="*/ 2454 h 204860"/>
                      <a:gd name="connsiteX2" fmla="*/ 0 w 588168"/>
                      <a:gd name="connsiteY2" fmla="*/ 200098 h 204860"/>
                      <a:gd name="connsiteX3" fmla="*/ 226219 w 588168"/>
                      <a:gd name="connsiteY3" fmla="*/ 204860 h 204860"/>
                      <a:gd name="connsiteX4" fmla="*/ 347663 w 588168"/>
                      <a:gd name="connsiteY4" fmla="*/ 204860 h 204860"/>
                      <a:gd name="connsiteX5" fmla="*/ 588168 w 588168"/>
                      <a:gd name="connsiteY5" fmla="*/ 154854 h 204860"/>
                      <a:gd name="connsiteX6" fmla="*/ 542926 w 588168"/>
                      <a:gd name="connsiteY6" fmla="*/ 23886 h 204860"/>
                      <a:gd name="connsiteX7" fmla="*/ 361951 w 588168"/>
                      <a:gd name="connsiteY7" fmla="*/ 104848 h 204860"/>
                      <a:gd name="connsiteX8" fmla="*/ 233363 w 588168"/>
                      <a:gd name="connsiteY8" fmla="*/ 102466 h 204860"/>
                      <a:gd name="connsiteX0" fmla="*/ 233363 w 588168"/>
                      <a:gd name="connsiteY0" fmla="*/ 102466 h 204860"/>
                      <a:gd name="connsiteX1" fmla="*/ 54769 w 588168"/>
                      <a:gd name="connsiteY1" fmla="*/ 2454 h 204860"/>
                      <a:gd name="connsiteX2" fmla="*/ 0 w 588168"/>
                      <a:gd name="connsiteY2" fmla="*/ 200098 h 204860"/>
                      <a:gd name="connsiteX3" fmla="*/ 226219 w 588168"/>
                      <a:gd name="connsiteY3" fmla="*/ 204860 h 204860"/>
                      <a:gd name="connsiteX4" fmla="*/ 347663 w 588168"/>
                      <a:gd name="connsiteY4" fmla="*/ 204860 h 204860"/>
                      <a:gd name="connsiteX5" fmla="*/ 588168 w 588168"/>
                      <a:gd name="connsiteY5" fmla="*/ 188191 h 204860"/>
                      <a:gd name="connsiteX6" fmla="*/ 542926 w 588168"/>
                      <a:gd name="connsiteY6" fmla="*/ 23886 h 204860"/>
                      <a:gd name="connsiteX7" fmla="*/ 361951 w 588168"/>
                      <a:gd name="connsiteY7" fmla="*/ 104848 h 204860"/>
                      <a:gd name="connsiteX8" fmla="*/ 233363 w 588168"/>
                      <a:gd name="connsiteY8" fmla="*/ 102466 h 204860"/>
                      <a:gd name="connsiteX0" fmla="*/ 233363 w 588168"/>
                      <a:gd name="connsiteY0" fmla="*/ 102466 h 204860"/>
                      <a:gd name="connsiteX1" fmla="*/ 54769 w 588168"/>
                      <a:gd name="connsiteY1" fmla="*/ 2454 h 204860"/>
                      <a:gd name="connsiteX2" fmla="*/ 0 w 588168"/>
                      <a:gd name="connsiteY2" fmla="*/ 200098 h 204860"/>
                      <a:gd name="connsiteX3" fmla="*/ 226219 w 588168"/>
                      <a:gd name="connsiteY3" fmla="*/ 204860 h 204860"/>
                      <a:gd name="connsiteX4" fmla="*/ 347663 w 588168"/>
                      <a:gd name="connsiteY4" fmla="*/ 204860 h 204860"/>
                      <a:gd name="connsiteX5" fmla="*/ 588168 w 588168"/>
                      <a:gd name="connsiteY5" fmla="*/ 188191 h 204860"/>
                      <a:gd name="connsiteX6" fmla="*/ 561976 w 588168"/>
                      <a:gd name="connsiteY6" fmla="*/ 9599 h 204860"/>
                      <a:gd name="connsiteX7" fmla="*/ 361951 w 588168"/>
                      <a:gd name="connsiteY7" fmla="*/ 104848 h 204860"/>
                      <a:gd name="connsiteX8" fmla="*/ 233363 w 588168"/>
                      <a:gd name="connsiteY8" fmla="*/ 102466 h 204860"/>
                      <a:gd name="connsiteX0" fmla="*/ 233363 w 588168"/>
                      <a:gd name="connsiteY0" fmla="*/ 107061 h 209455"/>
                      <a:gd name="connsiteX1" fmla="*/ 11906 w 588168"/>
                      <a:gd name="connsiteY1" fmla="*/ 2287 h 209455"/>
                      <a:gd name="connsiteX2" fmla="*/ 0 w 588168"/>
                      <a:gd name="connsiteY2" fmla="*/ 204693 h 209455"/>
                      <a:gd name="connsiteX3" fmla="*/ 226219 w 588168"/>
                      <a:gd name="connsiteY3" fmla="*/ 209455 h 209455"/>
                      <a:gd name="connsiteX4" fmla="*/ 347663 w 588168"/>
                      <a:gd name="connsiteY4" fmla="*/ 209455 h 209455"/>
                      <a:gd name="connsiteX5" fmla="*/ 588168 w 588168"/>
                      <a:gd name="connsiteY5" fmla="*/ 192786 h 209455"/>
                      <a:gd name="connsiteX6" fmla="*/ 561976 w 588168"/>
                      <a:gd name="connsiteY6" fmla="*/ 14194 h 209455"/>
                      <a:gd name="connsiteX7" fmla="*/ 361951 w 588168"/>
                      <a:gd name="connsiteY7" fmla="*/ 109443 h 209455"/>
                      <a:gd name="connsiteX8" fmla="*/ 233363 w 588168"/>
                      <a:gd name="connsiteY8" fmla="*/ 107061 h 209455"/>
                      <a:gd name="connsiteX0" fmla="*/ 233363 w 588168"/>
                      <a:gd name="connsiteY0" fmla="*/ 93129 h 195523"/>
                      <a:gd name="connsiteX1" fmla="*/ 7144 w 588168"/>
                      <a:gd name="connsiteY1" fmla="*/ 21693 h 195523"/>
                      <a:gd name="connsiteX2" fmla="*/ 0 w 588168"/>
                      <a:gd name="connsiteY2" fmla="*/ 190761 h 195523"/>
                      <a:gd name="connsiteX3" fmla="*/ 226219 w 588168"/>
                      <a:gd name="connsiteY3" fmla="*/ 195523 h 195523"/>
                      <a:gd name="connsiteX4" fmla="*/ 347663 w 588168"/>
                      <a:gd name="connsiteY4" fmla="*/ 195523 h 195523"/>
                      <a:gd name="connsiteX5" fmla="*/ 588168 w 588168"/>
                      <a:gd name="connsiteY5" fmla="*/ 178854 h 195523"/>
                      <a:gd name="connsiteX6" fmla="*/ 561976 w 588168"/>
                      <a:gd name="connsiteY6" fmla="*/ 262 h 195523"/>
                      <a:gd name="connsiteX7" fmla="*/ 361951 w 588168"/>
                      <a:gd name="connsiteY7" fmla="*/ 95511 h 195523"/>
                      <a:gd name="connsiteX8" fmla="*/ 233363 w 588168"/>
                      <a:gd name="connsiteY8" fmla="*/ 93129 h 195523"/>
                      <a:gd name="connsiteX0" fmla="*/ 239372 w 594177"/>
                      <a:gd name="connsiteY0" fmla="*/ 93129 h 195523"/>
                      <a:gd name="connsiteX1" fmla="*/ 13153 w 594177"/>
                      <a:gd name="connsiteY1" fmla="*/ 21693 h 195523"/>
                      <a:gd name="connsiteX2" fmla="*/ 6009 w 594177"/>
                      <a:gd name="connsiteY2" fmla="*/ 190761 h 195523"/>
                      <a:gd name="connsiteX3" fmla="*/ 232228 w 594177"/>
                      <a:gd name="connsiteY3" fmla="*/ 195523 h 195523"/>
                      <a:gd name="connsiteX4" fmla="*/ 353672 w 594177"/>
                      <a:gd name="connsiteY4" fmla="*/ 195523 h 195523"/>
                      <a:gd name="connsiteX5" fmla="*/ 594177 w 594177"/>
                      <a:gd name="connsiteY5" fmla="*/ 178854 h 195523"/>
                      <a:gd name="connsiteX6" fmla="*/ 567985 w 594177"/>
                      <a:gd name="connsiteY6" fmla="*/ 262 h 195523"/>
                      <a:gd name="connsiteX7" fmla="*/ 367960 w 594177"/>
                      <a:gd name="connsiteY7" fmla="*/ 95511 h 195523"/>
                      <a:gd name="connsiteX8" fmla="*/ 239372 w 594177"/>
                      <a:gd name="connsiteY8" fmla="*/ 93129 h 195523"/>
                      <a:gd name="connsiteX0" fmla="*/ 239372 w 594177"/>
                      <a:gd name="connsiteY0" fmla="*/ 75668 h 178062"/>
                      <a:gd name="connsiteX1" fmla="*/ 13153 w 594177"/>
                      <a:gd name="connsiteY1" fmla="*/ 4232 h 178062"/>
                      <a:gd name="connsiteX2" fmla="*/ 6009 w 594177"/>
                      <a:gd name="connsiteY2" fmla="*/ 173300 h 178062"/>
                      <a:gd name="connsiteX3" fmla="*/ 232228 w 594177"/>
                      <a:gd name="connsiteY3" fmla="*/ 178062 h 178062"/>
                      <a:gd name="connsiteX4" fmla="*/ 353672 w 594177"/>
                      <a:gd name="connsiteY4" fmla="*/ 178062 h 178062"/>
                      <a:gd name="connsiteX5" fmla="*/ 594177 w 594177"/>
                      <a:gd name="connsiteY5" fmla="*/ 161393 h 178062"/>
                      <a:gd name="connsiteX6" fmla="*/ 582272 w 594177"/>
                      <a:gd name="connsiteY6" fmla="*/ 1851 h 178062"/>
                      <a:gd name="connsiteX7" fmla="*/ 367960 w 594177"/>
                      <a:gd name="connsiteY7" fmla="*/ 78050 h 178062"/>
                      <a:gd name="connsiteX8" fmla="*/ 239372 w 594177"/>
                      <a:gd name="connsiteY8" fmla="*/ 75668 h 178062"/>
                      <a:gd name="connsiteX0" fmla="*/ 239372 w 603053"/>
                      <a:gd name="connsiteY0" fmla="*/ 75668 h 178062"/>
                      <a:gd name="connsiteX1" fmla="*/ 13153 w 603053"/>
                      <a:gd name="connsiteY1" fmla="*/ 4232 h 178062"/>
                      <a:gd name="connsiteX2" fmla="*/ 6009 w 603053"/>
                      <a:gd name="connsiteY2" fmla="*/ 173300 h 178062"/>
                      <a:gd name="connsiteX3" fmla="*/ 232228 w 603053"/>
                      <a:gd name="connsiteY3" fmla="*/ 178062 h 178062"/>
                      <a:gd name="connsiteX4" fmla="*/ 353672 w 603053"/>
                      <a:gd name="connsiteY4" fmla="*/ 178062 h 178062"/>
                      <a:gd name="connsiteX5" fmla="*/ 594177 w 603053"/>
                      <a:gd name="connsiteY5" fmla="*/ 161393 h 178062"/>
                      <a:gd name="connsiteX6" fmla="*/ 582272 w 603053"/>
                      <a:gd name="connsiteY6" fmla="*/ 1851 h 178062"/>
                      <a:gd name="connsiteX7" fmla="*/ 367960 w 603053"/>
                      <a:gd name="connsiteY7" fmla="*/ 78050 h 178062"/>
                      <a:gd name="connsiteX8" fmla="*/ 239372 w 603053"/>
                      <a:gd name="connsiteY8" fmla="*/ 75668 h 178062"/>
                      <a:gd name="connsiteX0" fmla="*/ 239372 w 603053"/>
                      <a:gd name="connsiteY0" fmla="*/ 85575 h 187969"/>
                      <a:gd name="connsiteX1" fmla="*/ 13153 w 603053"/>
                      <a:gd name="connsiteY1" fmla="*/ 14139 h 187969"/>
                      <a:gd name="connsiteX2" fmla="*/ 6009 w 603053"/>
                      <a:gd name="connsiteY2" fmla="*/ 183207 h 187969"/>
                      <a:gd name="connsiteX3" fmla="*/ 232228 w 603053"/>
                      <a:gd name="connsiteY3" fmla="*/ 187969 h 187969"/>
                      <a:gd name="connsiteX4" fmla="*/ 353672 w 603053"/>
                      <a:gd name="connsiteY4" fmla="*/ 187969 h 187969"/>
                      <a:gd name="connsiteX5" fmla="*/ 594177 w 603053"/>
                      <a:gd name="connsiteY5" fmla="*/ 171300 h 187969"/>
                      <a:gd name="connsiteX6" fmla="*/ 582272 w 603053"/>
                      <a:gd name="connsiteY6" fmla="*/ 11758 h 187969"/>
                      <a:gd name="connsiteX7" fmla="*/ 367960 w 603053"/>
                      <a:gd name="connsiteY7" fmla="*/ 87957 h 187969"/>
                      <a:gd name="connsiteX8" fmla="*/ 239372 w 603053"/>
                      <a:gd name="connsiteY8" fmla="*/ 85575 h 187969"/>
                      <a:gd name="connsiteX0" fmla="*/ 239372 w 603053"/>
                      <a:gd name="connsiteY0" fmla="*/ 87416 h 189810"/>
                      <a:gd name="connsiteX1" fmla="*/ 13153 w 603053"/>
                      <a:gd name="connsiteY1" fmla="*/ 15980 h 189810"/>
                      <a:gd name="connsiteX2" fmla="*/ 6009 w 603053"/>
                      <a:gd name="connsiteY2" fmla="*/ 185048 h 189810"/>
                      <a:gd name="connsiteX3" fmla="*/ 232228 w 603053"/>
                      <a:gd name="connsiteY3" fmla="*/ 189810 h 189810"/>
                      <a:gd name="connsiteX4" fmla="*/ 353672 w 603053"/>
                      <a:gd name="connsiteY4" fmla="*/ 189810 h 189810"/>
                      <a:gd name="connsiteX5" fmla="*/ 594177 w 603053"/>
                      <a:gd name="connsiteY5" fmla="*/ 173141 h 189810"/>
                      <a:gd name="connsiteX6" fmla="*/ 582272 w 603053"/>
                      <a:gd name="connsiteY6" fmla="*/ 13599 h 189810"/>
                      <a:gd name="connsiteX7" fmla="*/ 367960 w 603053"/>
                      <a:gd name="connsiteY7" fmla="*/ 89798 h 189810"/>
                      <a:gd name="connsiteX8" fmla="*/ 239372 w 603053"/>
                      <a:gd name="connsiteY8" fmla="*/ 87416 h 189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3053" h="189810">
                        <a:moveTo>
                          <a:pt x="239372" y="87416"/>
                        </a:moveTo>
                        <a:cubicBezTo>
                          <a:pt x="203654" y="23123"/>
                          <a:pt x="106022" y="-26883"/>
                          <a:pt x="13153" y="15980"/>
                        </a:cubicBezTo>
                        <a:cubicBezTo>
                          <a:pt x="-13041" y="77098"/>
                          <a:pt x="8390" y="128692"/>
                          <a:pt x="6009" y="185048"/>
                        </a:cubicBezTo>
                        <a:lnTo>
                          <a:pt x="232228" y="189810"/>
                        </a:lnTo>
                        <a:lnTo>
                          <a:pt x="353672" y="189810"/>
                        </a:lnTo>
                        <a:lnTo>
                          <a:pt x="594177" y="173141"/>
                        </a:lnTo>
                        <a:cubicBezTo>
                          <a:pt x="593384" y="129485"/>
                          <a:pt x="621166" y="66780"/>
                          <a:pt x="582272" y="13599"/>
                        </a:cubicBezTo>
                        <a:cubicBezTo>
                          <a:pt x="521153" y="-18151"/>
                          <a:pt x="417172" y="16773"/>
                          <a:pt x="367960" y="89798"/>
                        </a:cubicBezTo>
                        <a:lnTo>
                          <a:pt x="239372" y="87416"/>
                        </a:lnTo>
                        <a:close/>
                      </a:path>
                    </a:pathLst>
                  </a:custGeom>
                  <a:pattFill prst="wdUpDiag">
                    <a:fgClr>
                      <a:srgbClr val="FF0066"/>
                    </a:fgClr>
                    <a:bgClr>
                      <a:schemeClr val="bg1"/>
                    </a:bgClr>
                  </a:patt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9" name="楕円 8"/>
                  <p:cNvSpPr/>
                  <p:nvPr/>
                </p:nvSpPr>
                <p:spPr>
                  <a:xfrm rot="259460">
                    <a:off x="2823645" y="2093876"/>
                    <a:ext cx="227464" cy="66675"/>
                  </a:xfrm>
                  <a:prstGeom prst="ellipse">
                    <a:avLst/>
                  </a:prstGeom>
                  <a:solidFill>
                    <a:srgbClr val="CC0053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21" name="楕円 120"/>
                  <p:cNvSpPr/>
                  <p:nvPr/>
                </p:nvSpPr>
                <p:spPr>
                  <a:xfrm rot="21173396">
                    <a:off x="3180882" y="2083795"/>
                    <a:ext cx="227464" cy="66675"/>
                  </a:xfrm>
                  <a:prstGeom prst="ellipse">
                    <a:avLst/>
                  </a:prstGeom>
                  <a:solidFill>
                    <a:srgbClr val="CC0053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0" name="正方形/長方形 9"/>
                  <p:cNvSpPr/>
                  <p:nvPr/>
                </p:nvSpPr>
                <p:spPr>
                  <a:xfrm>
                    <a:off x="3051435" y="2004795"/>
                    <a:ext cx="136788" cy="151723"/>
                  </a:xfrm>
                  <a:custGeom>
                    <a:avLst/>
                    <a:gdLst>
                      <a:gd name="connsiteX0" fmla="*/ 0 w 136788"/>
                      <a:gd name="connsiteY0" fmla="*/ 0 h 128370"/>
                      <a:gd name="connsiteX1" fmla="*/ 136788 w 136788"/>
                      <a:gd name="connsiteY1" fmla="*/ 0 h 128370"/>
                      <a:gd name="connsiteX2" fmla="*/ 136788 w 136788"/>
                      <a:gd name="connsiteY2" fmla="*/ 128370 h 128370"/>
                      <a:gd name="connsiteX3" fmla="*/ 0 w 136788"/>
                      <a:gd name="connsiteY3" fmla="*/ 128370 h 128370"/>
                      <a:gd name="connsiteX4" fmla="*/ 0 w 136788"/>
                      <a:gd name="connsiteY4" fmla="*/ 0 h 128370"/>
                      <a:gd name="connsiteX0" fmla="*/ 0 w 136788"/>
                      <a:gd name="connsiteY0" fmla="*/ 7408 h 135778"/>
                      <a:gd name="connsiteX1" fmla="*/ 136788 w 136788"/>
                      <a:gd name="connsiteY1" fmla="*/ 7408 h 135778"/>
                      <a:gd name="connsiteX2" fmla="*/ 136788 w 136788"/>
                      <a:gd name="connsiteY2" fmla="*/ 135778 h 135778"/>
                      <a:gd name="connsiteX3" fmla="*/ 0 w 136788"/>
                      <a:gd name="connsiteY3" fmla="*/ 135778 h 135778"/>
                      <a:gd name="connsiteX4" fmla="*/ 0 w 136788"/>
                      <a:gd name="connsiteY4" fmla="*/ 7408 h 135778"/>
                      <a:gd name="connsiteX0" fmla="*/ 0 w 136788"/>
                      <a:gd name="connsiteY0" fmla="*/ 10789 h 139159"/>
                      <a:gd name="connsiteX1" fmla="*/ 136788 w 136788"/>
                      <a:gd name="connsiteY1" fmla="*/ 10789 h 139159"/>
                      <a:gd name="connsiteX2" fmla="*/ 136788 w 136788"/>
                      <a:gd name="connsiteY2" fmla="*/ 139159 h 139159"/>
                      <a:gd name="connsiteX3" fmla="*/ 0 w 136788"/>
                      <a:gd name="connsiteY3" fmla="*/ 139159 h 139159"/>
                      <a:gd name="connsiteX4" fmla="*/ 0 w 136788"/>
                      <a:gd name="connsiteY4" fmla="*/ 10789 h 139159"/>
                      <a:gd name="connsiteX0" fmla="*/ 0 w 136788"/>
                      <a:gd name="connsiteY0" fmla="*/ 10789 h 147625"/>
                      <a:gd name="connsiteX1" fmla="*/ 136788 w 136788"/>
                      <a:gd name="connsiteY1" fmla="*/ 10789 h 147625"/>
                      <a:gd name="connsiteX2" fmla="*/ 136788 w 136788"/>
                      <a:gd name="connsiteY2" fmla="*/ 139159 h 147625"/>
                      <a:gd name="connsiteX3" fmla="*/ 0 w 136788"/>
                      <a:gd name="connsiteY3" fmla="*/ 139159 h 147625"/>
                      <a:gd name="connsiteX4" fmla="*/ 0 w 136788"/>
                      <a:gd name="connsiteY4" fmla="*/ 10789 h 147625"/>
                      <a:gd name="connsiteX0" fmla="*/ 0 w 136788"/>
                      <a:gd name="connsiteY0" fmla="*/ 10789 h 151723"/>
                      <a:gd name="connsiteX1" fmla="*/ 136788 w 136788"/>
                      <a:gd name="connsiteY1" fmla="*/ 10789 h 151723"/>
                      <a:gd name="connsiteX2" fmla="*/ 136788 w 136788"/>
                      <a:gd name="connsiteY2" fmla="*/ 139159 h 151723"/>
                      <a:gd name="connsiteX3" fmla="*/ 0 w 136788"/>
                      <a:gd name="connsiteY3" fmla="*/ 139159 h 151723"/>
                      <a:gd name="connsiteX4" fmla="*/ 0 w 136788"/>
                      <a:gd name="connsiteY4" fmla="*/ 10789 h 151723"/>
                      <a:gd name="connsiteX0" fmla="*/ 0 w 136788"/>
                      <a:gd name="connsiteY0" fmla="*/ 10789 h 151723"/>
                      <a:gd name="connsiteX1" fmla="*/ 136788 w 136788"/>
                      <a:gd name="connsiteY1" fmla="*/ 10789 h 151723"/>
                      <a:gd name="connsiteX2" fmla="*/ 136788 w 136788"/>
                      <a:gd name="connsiteY2" fmla="*/ 139159 h 151723"/>
                      <a:gd name="connsiteX3" fmla="*/ 0 w 136788"/>
                      <a:gd name="connsiteY3" fmla="*/ 139159 h 151723"/>
                      <a:gd name="connsiteX4" fmla="*/ 0 w 136788"/>
                      <a:gd name="connsiteY4" fmla="*/ 10789 h 151723"/>
                      <a:gd name="connsiteX0" fmla="*/ 0 w 136788"/>
                      <a:gd name="connsiteY0" fmla="*/ 10789 h 151723"/>
                      <a:gd name="connsiteX1" fmla="*/ 136788 w 136788"/>
                      <a:gd name="connsiteY1" fmla="*/ 10789 h 151723"/>
                      <a:gd name="connsiteX2" fmla="*/ 136788 w 136788"/>
                      <a:gd name="connsiteY2" fmla="*/ 139159 h 151723"/>
                      <a:gd name="connsiteX3" fmla="*/ 0 w 136788"/>
                      <a:gd name="connsiteY3" fmla="*/ 139159 h 151723"/>
                      <a:gd name="connsiteX4" fmla="*/ 0 w 136788"/>
                      <a:gd name="connsiteY4" fmla="*/ 10789 h 151723"/>
                      <a:gd name="connsiteX0" fmla="*/ 0 w 136788"/>
                      <a:gd name="connsiteY0" fmla="*/ 10789 h 151723"/>
                      <a:gd name="connsiteX1" fmla="*/ 136788 w 136788"/>
                      <a:gd name="connsiteY1" fmla="*/ 10789 h 151723"/>
                      <a:gd name="connsiteX2" fmla="*/ 136788 w 136788"/>
                      <a:gd name="connsiteY2" fmla="*/ 139159 h 151723"/>
                      <a:gd name="connsiteX3" fmla="*/ 0 w 136788"/>
                      <a:gd name="connsiteY3" fmla="*/ 139159 h 151723"/>
                      <a:gd name="connsiteX4" fmla="*/ 0 w 136788"/>
                      <a:gd name="connsiteY4" fmla="*/ 10789 h 151723"/>
                      <a:gd name="connsiteX0" fmla="*/ 0 w 136788"/>
                      <a:gd name="connsiteY0" fmla="*/ 10789 h 151723"/>
                      <a:gd name="connsiteX1" fmla="*/ 136788 w 136788"/>
                      <a:gd name="connsiteY1" fmla="*/ 10789 h 151723"/>
                      <a:gd name="connsiteX2" fmla="*/ 136788 w 136788"/>
                      <a:gd name="connsiteY2" fmla="*/ 139159 h 151723"/>
                      <a:gd name="connsiteX3" fmla="*/ 0 w 136788"/>
                      <a:gd name="connsiteY3" fmla="*/ 139159 h 151723"/>
                      <a:gd name="connsiteX4" fmla="*/ 0 w 136788"/>
                      <a:gd name="connsiteY4" fmla="*/ 10789 h 151723"/>
                      <a:gd name="connsiteX0" fmla="*/ 0 w 136788"/>
                      <a:gd name="connsiteY0" fmla="*/ 10789 h 151723"/>
                      <a:gd name="connsiteX1" fmla="*/ 136788 w 136788"/>
                      <a:gd name="connsiteY1" fmla="*/ 10789 h 151723"/>
                      <a:gd name="connsiteX2" fmla="*/ 136788 w 136788"/>
                      <a:gd name="connsiteY2" fmla="*/ 139159 h 151723"/>
                      <a:gd name="connsiteX3" fmla="*/ 0 w 136788"/>
                      <a:gd name="connsiteY3" fmla="*/ 139159 h 151723"/>
                      <a:gd name="connsiteX4" fmla="*/ 0 w 136788"/>
                      <a:gd name="connsiteY4" fmla="*/ 10789 h 151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788" h="151723">
                        <a:moveTo>
                          <a:pt x="0" y="10789"/>
                        </a:moveTo>
                        <a:cubicBezTo>
                          <a:pt x="47977" y="-5880"/>
                          <a:pt x="100717" y="-1117"/>
                          <a:pt x="136788" y="10789"/>
                        </a:cubicBezTo>
                        <a:cubicBezTo>
                          <a:pt x="112975" y="58342"/>
                          <a:pt x="134406" y="96369"/>
                          <a:pt x="136788" y="139159"/>
                        </a:cubicBezTo>
                        <a:cubicBezTo>
                          <a:pt x="93573" y="158209"/>
                          <a:pt x="38453" y="153446"/>
                          <a:pt x="0" y="139159"/>
                        </a:cubicBezTo>
                        <a:cubicBezTo>
                          <a:pt x="14287" y="96369"/>
                          <a:pt x="9525" y="53579"/>
                          <a:pt x="0" y="10789"/>
                        </a:cubicBezTo>
                        <a:close/>
                      </a:path>
                    </a:pathLst>
                  </a:custGeom>
                  <a:pattFill prst="wdUpDiag">
                    <a:fgClr>
                      <a:srgbClr val="FF0066"/>
                    </a:fgClr>
                    <a:bgClr>
                      <a:schemeClr val="bg1"/>
                    </a:bgClr>
                  </a:patt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93" name="フリーフォーム 92"/>
                <p:cNvSpPr/>
                <p:nvPr/>
              </p:nvSpPr>
              <p:spPr>
                <a:xfrm>
                  <a:off x="2792798" y="3654684"/>
                  <a:ext cx="1258827" cy="339835"/>
                </a:xfrm>
                <a:custGeom>
                  <a:avLst/>
                  <a:gdLst>
                    <a:gd name="connsiteX0" fmla="*/ 0 w 1974056"/>
                    <a:gd name="connsiteY0" fmla="*/ 0 h 390525"/>
                    <a:gd name="connsiteX1" fmla="*/ 1974056 w 1974056"/>
                    <a:gd name="connsiteY1" fmla="*/ 2381 h 390525"/>
                    <a:gd name="connsiteX2" fmla="*/ 1350168 w 1974056"/>
                    <a:gd name="connsiteY2" fmla="*/ 371475 h 390525"/>
                    <a:gd name="connsiteX3" fmla="*/ 602456 w 1974056"/>
                    <a:gd name="connsiteY3" fmla="*/ 390525 h 390525"/>
                    <a:gd name="connsiteX4" fmla="*/ 0 w 1974056"/>
                    <a:gd name="connsiteY4" fmla="*/ 0 h 390525"/>
                    <a:gd name="connsiteX0" fmla="*/ 0 w 1974056"/>
                    <a:gd name="connsiteY0" fmla="*/ 0 h 390525"/>
                    <a:gd name="connsiteX1" fmla="*/ 1974056 w 1974056"/>
                    <a:gd name="connsiteY1" fmla="*/ 2381 h 390525"/>
                    <a:gd name="connsiteX2" fmla="*/ 1350168 w 1974056"/>
                    <a:gd name="connsiteY2" fmla="*/ 371475 h 390525"/>
                    <a:gd name="connsiteX3" fmla="*/ 602456 w 1974056"/>
                    <a:gd name="connsiteY3" fmla="*/ 390525 h 390525"/>
                    <a:gd name="connsiteX4" fmla="*/ 0 w 1974056"/>
                    <a:gd name="connsiteY4" fmla="*/ 0 h 390525"/>
                    <a:gd name="connsiteX0" fmla="*/ 19 w 1974075"/>
                    <a:gd name="connsiteY0" fmla="*/ 0 h 390525"/>
                    <a:gd name="connsiteX1" fmla="*/ 1974075 w 1974075"/>
                    <a:gd name="connsiteY1" fmla="*/ 2381 h 390525"/>
                    <a:gd name="connsiteX2" fmla="*/ 1350187 w 1974075"/>
                    <a:gd name="connsiteY2" fmla="*/ 371475 h 390525"/>
                    <a:gd name="connsiteX3" fmla="*/ 602475 w 1974075"/>
                    <a:gd name="connsiteY3" fmla="*/ 390525 h 390525"/>
                    <a:gd name="connsiteX4" fmla="*/ 19 w 1974075"/>
                    <a:gd name="connsiteY4" fmla="*/ 0 h 390525"/>
                    <a:gd name="connsiteX0" fmla="*/ 16 w 1974072"/>
                    <a:gd name="connsiteY0" fmla="*/ 0 h 390525"/>
                    <a:gd name="connsiteX1" fmla="*/ 1974072 w 1974072"/>
                    <a:gd name="connsiteY1" fmla="*/ 2381 h 390525"/>
                    <a:gd name="connsiteX2" fmla="*/ 1350184 w 1974072"/>
                    <a:gd name="connsiteY2" fmla="*/ 371475 h 390525"/>
                    <a:gd name="connsiteX3" fmla="*/ 602472 w 1974072"/>
                    <a:gd name="connsiteY3" fmla="*/ 390525 h 390525"/>
                    <a:gd name="connsiteX4" fmla="*/ 16 w 1974072"/>
                    <a:gd name="connsiteY4" fmla="*/ 0 h 390525"/>
                    <a:gd name="connsiteX0" fmla="*/ 16 w 1981215"/>
                    <a:gd name="connsiteY0" fmla="*/ 0 h 390525"/>
                    <a:gd name="connsiteX1" fmla="*/ 1981215 w 1981215"/>
                    <a:gd name="connsiteY1" fmla="*/ 2381 h 390525"/>
                    <a:gd name="connsiteX2" fmla="*/ 1350184 w 1981215"/>
                    <a:gd name="connsiteY2" fmla="*/ 371475 h 390525"/>
                    <a:gd name="connsiteX3" fmla="*/ 602472 w 1981215"/>
                    <a:gd name="connsiteY3" fmla="*/ 390525 h 390525"/>
                    <a:gd name="connsiteX4" fmla="*/ 16 w 1981215"/>
                    <a:gd name="connsiteY4" fmla="*/ 0 h 390525"/>
                    <a:gd name="connsiteX0" fmla="*/ 16 w 1981215"/>
                    <a:gd name="connsiteY0" fmla="*/ 0 h 390525"/>
                    <a:gd name="connsiteX1" fmla="*/ 1981215 w 1981215"/>
                    <a:gd name="connsiteY1" fmla="*/ 2381 h 390525"/>
                    <a:gd name="connsiteX2" fmla="*/ 1350184 w 1981215"/>
                    <a:gd name="connsiteY2" fmla="*/ 371475 h 390525"/>
                    <a:gd name="connsiteX3" fmla="*/ 602472 w 1981215"/>
                    <a:gd name="connsiteY3" fmla="*/ 390525 h 390525"/>
                    <a:gd name="connsiteX4" fmla="*/ 16 w 1981215"/>
                    <a:gd name="connsiteY4" fmla="*/ 0 h 390525"/>
                    <a:gd name="connsiteX0" fmla="*/ 0 w 1981199"/>
                    <a:gd name="connsiteY0" fmla="*/ 0 h 390525"/>
                    <a:gd name="connsiteX1" fmla="*/ 1981199 w 1981199"/>
                    <a:gd name="connsiteY1" fmla="*/ 2381 h 390525"/>
                    <a:gd name="connsiteX2" fmla="*/ 1350168 w 1981199"/>
                    <a:gd name="connsiteY2" fmla="*/ 371475 h 390525"/>
                    <a:gd name="connsiteX3" fmla="*/ 602456 w 1981199"/>
                    <a:gd name="connsiteY3" fmla="*/ 390525 h 390525"/>
                    <a:gd name="connsiteX4" fmla="*/ 0 w 1981199"/>
                    <a:gd name="connsiteY4" fmla="*/ 0 h 390525"/>
                    <a:gd name="connsiteX0" fmla="*/ 0 w 1981199"/>
                    <a:gd name="connsiteY0" fmla="*/ 0 h 390525"/>
                    <a:gd name="connsiteX1" fmla="*/ 1981199 w 1981199"/>
                    <a:gd name="connsiteY1" fmla="*/ 2381 h 390525"/>
                    <a:gd name="connsiteX2" fmla="*/ 1350168 w 1981199"/>
                    <a:gd name="connsiteY2" fmla="*/ 371475 h 390525"/>
                    <a:gd name="connsiteX3" fmla="*/ 602456 w 1981199"/>
                    <a:gd name="connsiteY3" fmla="*/ 390525 h 390525"/>
                    <a:gd name="connsiteX4" fmla="*/ 0 w 1981199"/>
                    <a:gd name="connsiteY4" fmla="*/ 0 h 390525"/>
                    <a:gd name="connsiteX0" fmla="*/ 0 w 1981199"/>
                    <a:gd name="connsiteY0" fmla="*/ 0 h 390525"/>
                    <a:gd name="connsiteX1" fmla="*/ 1981199 w 1981199"/>
                    <a:gd name="connsiteY1" fmla="*/ 2381 h 390525"/>
                    <a:gd name="connsiteX2" fmla="*/ 1350168 w 1981199"/>
                    <a:gd name="connsiteY2" fmla="*/ 371475 h 390525"/>
                    <a:gd name="connsiteX3" fmla="*/ 602456 w 1981199"/>
                    <a:gd name="connsiteY3" fmla="*/ 390525 h 390525"/>
                    <a:gd name="connsiteX4" fmla="*/ 0 w 1981199"/>
                    <a:gd name="connsiteY4" fmla="*/ 0 h 390525"/>
                    <a:gd name="connsiteX0" fmla="*/ 0 w 1981199"/>
                    <a:gd name="connsiteY0" fmla="*/ 0 h 390525"/>
                    <a:gd name="connsiteX1" fmla="*/ 1981199 w 1981199"/>
                    <a:gd name="connsiteY1" fmla="*/ 2381 h 390525"/>
                    <a:gd name="connsiteX2" fmla="*/ 1350168 w 1981199"/>
                    <a:gd name="connsiteY2" fmla="*/ 371475 h 390525"/>
                    <a:gd name="connsiteX3" fmla="*/ 602456 w 1981199"/>
                    <a:gd name="connsiteY3" fmla="*/ 390525 h 390525"/>
                    <a:gd name="connsiteX4" fmla="*/ 0 w 1981199"/>
                    <a:gd name="connsiteY4" fmla="*/ 0 h 390525"/>
                    <a:gd name="connsiteX0" fmla="*/ 0 w 1981199"/>
                    <a:gd name="connsiteY0" fmla="*/ 0 h 390525"/>
                    <a:gd name="connsiteX1" fmla="*/ 1981199 w 1981199"/>
                    <a:gd name="connsiteY1" fmla="*/ 2381 h 390525"/>
                    <a:gd name="connsiteX2" fmla="*/ 1350168 w 1981199"/>
                    <a:gd name="connsiteY2" fmla="*/ 371475 h 390525"/>
                    <a:gd name="connsiteX3" fmla="*/ 602456 w 1981199"/>
                    <a:gd name="connsiteY3" fmla="*/ 390525 h 390525"/>
                    <a:gd name="connsiteX4" fmla="*/ 0 w 1981199"/>
                    <a:gd name="connsiteY4" fmla="*/ 0 h 390525"/>
                    <a:gd name="connsiteX0" fmla="*/ 0 w 1981199"/>
                    <a:gd name="connsiteY0" fmla="*/ 0 h 390525"/>
                    <a:gd name="connsiteX1" fmla="*/ 1981199 w 1981199"/>
                    <a:gd name="connsiteY1" fmla="*/ 2381 h 390525"/>
                    <a:gd name="connsiteX2" fmla="*/ 1350168 w 1981199"/>
                    <a:gd name="connsiteY2" fmla="*/ 371475 h 390525"/>
                    <a:gd name="connsiteX3" fmla="*/ 602456 w 1981199"/>
                    <a:gd name="connsiteY3" fmla="*/ 390525 h 390525"/>
                    <a:gd name="connsiteX4" fmla="*/ 0 w 1981199"/>
                    <a:gd name="connsiteY4" fmla="*/ 0 h 390525"/>
                    <a:gd name="connsiteX0" fmla="*/ 0 w 1981199"/>
                    <a:gd name="connsiteY0" fmla="*/ 0 h 390525"/>
                    <a:gd name="connsiteX1" fmla="*/ 1981199 w 1981199"/>
                    <a:gd name="connsiteY1" fmla="*/ 2381 h 390525"/>
                    <a:gd name="connsiteX2" fmla="*/ 1350168 w 1981199"/>
                    <a:gd name="connsiteY2" fmla="*/ 371475 h 390525"/>
                    <a:gd name="connsiteX3" fmla="*/ 602456 w 1981199"/>
                    <a:gd name="connsiteY3" fmla="*/ 390525 h 390525"/>
                    <a:gd name="connsiteX4" fmla="*/ 0 w 1981199"/>
                    <a:gd name="connsiteY4" fmla="*/ 0 h 390525"/>
                    <a:gd name="connsiteX0" fmla="*/ 0 w 1981199"/>
                    <a:gd name="connsiteY0" fmla="*/ 0 h 390525"/>
                    <a:gd name="connsiteX1" fmla="*/ 1981199 w 1981199"/>
                    <a:gd name="connsiteY1" fmla="*/ 2381 h 390525"/>
                    <a:gd name="connsiteX2" fmla="*/ 1350168 w 1981199"/>
                    <a:gd name="connsiteY2" fmla="*/ 371475 h 390525"/>
                    <a:gd name="connsiteX3" fmla="*/ 602456 w 1981199"/>
                    <a:gd name="connsiteY3" fmla="*/ 390525 h 390525"/>
                    <a:gd name="connsiteX4" fmla="*/ 0 w 1981199"/>
                    <a:gd name="connsiteY4" fmla="*/ 0 h 390525"/>
                    <a:gd name="connsiteX0" fmla="*/ 0 w 1981199"/>
                    <a:gd name="connsiteY0" fmla="*/ 0 h 390525"/>
                    <a:gd name="connsiteX1" fmla="*/ 1981199 w 1981199"/>
                    <a:gd name="connsiteY1" fmla="*/ 2381 h 390525"/>
                    <a:gd name="connsiteX2" fmla="*/ 1371599 w 1981199"/>
                    <a:gd name="connsiteY2" fmla="*/ 388143 h 390525"/>
                    <a:gd name="connsiteX3" fmla="*/ 602456 w 1981199"/>
                    <a:gd name="connsiteY3" fmla="*/ 390525 h 390525"/>
                    <a:gd name="connsiteX4" fmla="*/ 0 w 1981199"/>
                    <a:gd name="connsiteY4" fmla="*/ 0 h 390525"/>
                    <a:gd name="connsiteX0" fmla="*/ 0 w 1981199"/>
                    <a:gd name="connsiteY0" fmla="*/ 0 h 390525"/>
                    <a:gd name="connsiteX1" fmla="*/ 1981199 w 1981199"/>
                    <a:gd name="connsiteY1" fmla="*/ 2381 h 390525"/>
                    <a:gd name="connsiteX2" fmla="*/ 1371599 w 1981199"/>
                    <a:gd name="connsiteY2" fmla="*/ 388143 h 390525"/>
                    <a:gd name="connsiteX3" fmla="*/ 602456 w 1981199"/>
                    <a:gd name="connsiteY3" fmla="*/ 390525 h 390525"/>
                    <a:gd name="connsiteX4" fmla="*/ 0 w 1981199"/>
                    <a:gd name="connsiteY4" fmla="*/ 0 h 390525"/>
                    <a:gd name="connsiteX0" fmla="*/ 0 w 1981199"/>
                    <a:gd name="connsiteY0" fmla="*/ 0 h 390525"/>
                    <a:gd name="connsiteX1" fmla="*/ 1981199 w 1981199"/>
                    <a:gd name="connsiteY1" fmla="*/ 2381 h 390525"/>
                    <a:gd name="connsiteX2" fmla="*/ 1371599 w 1981199"/>
                    <a:gd name="connsiteY2" fmla="*/ 388143 h 390525"/>
                    <a:gd name="connsiteX3" fmla="*/ 602456 w 1981199"/>
                    <a:gd name="connsiteY3" fmla="*/ 390525 h 390525"/>
                    <a:gd name="connsiteX4" fmla="*/ 0 w 1981199"/>
                    <a:gd name="connsiteY4" fmla="*/ 0 h 390525"/>
                    <a:gd name="connsiteX0" fmla="*/ 0 w 1981199"/>
                    <a:gd name="connsiteY0" fmla="*/ 0 h 390525"/>
                    <a:gd name="connsiteX1" fmla="*/ 1981199 w 1981199"/>
                    <a:gd name="connsiteY1" fmla="*/ 2381 h 390525"/>
                    <a:gd name="connsiteX2" fmla="*/ 1371599 w 1981199"/>
                    <a:gd name="connsiteY2" fmla="*/ 388143 h 390525"/>
                    <a:gd name="connsiteX3" fmla="*/ 602456 w 1981199"/>
                    <a:gd name="connsiteY3" fmla="*/ 390525 h 390525"/>
                    <a:gd name="connsiteX4" fmla="*/ 0 w 1981199"/>
                    <a:gd name="connsiteY4" fmla="*/ 0 h 390525"/>
                    <a:gd name="connsiteX0" fmla="*/ 0 w 1981199"/>
                    <a:gd name="connsiteY0" fmla="*/ 0 h 390525"/>
                    <a:gd name="connsiteX1" fmla="*/ 1981199 w 1981199"/>
                    <a:gd name="connsiteY1" fmla="*/ 2381 h 390525"/>
                    <a:gd name="connsiteX2" fmla="*/ 1345405 w 1981199"/>
                    <a:gd name="connsiteY2" fmla="*/ 388143 h 390525"/>
                    <a:gd name="connsiteX3" fmla="*/ 602456 w 1981199"/>
                    <a:gd name="connsiteY3" fmla="*/ 390525 h 390525"/>
                    <a:gd name="connsiteX4" fmla="*/ 0 w 1981199"/>
                    <a:gd name="connsiteY4" fmla="*/ 0 h 390525"/>
                    <a:gd name="connsiteX0" fmla="*/ 0 w 1981199"/>
                    <a:gd name="connsiteY0" fmla="*/ 0 h 390525"/>
                    <a:gd name="connsiteX1" fmla="*/ 1981199 w 1981199"/>
                    <a:gd name="connsiteY1" fmla="*/ 2381 h 390525"/>
                    <a:gd name="connsiteX2" fmla="*/ 1345405 w 1981199"/>
                    <a:gd name="connsiteY2" fmla="*/ 388143 h 390525"/>
                    <a:gd name="connsiteX3" fmla="*/ 602456 w 1981199"/>
                    <a:gd name="connsiteY3" fmla="*/ 390525 h 390525"/>
                    <a:gd name="connsiteX4" fmla="*/ 0 w 1981199"/>
                    <a:gd name="connsiteY4" fmla="*/ 0 h 390525"/>
                    <a:gd name="connsiteX0" fmla="*/ 0 w 1981199"/>
                    <a:gd name="connsiteY0" fmla="*/ 0 h 406940"/>
                    <a:gd name="connsiteX1" fmla="*/ 1981199 w 1981199"/>
                    <a:gd name="connsiteY1" fmla="*/ 2381 h 406940"/>
                    <a:gd name="connsiteX2" fmla="*/ 1345405 w 1981199"/>
                    <a:gd name="connsiteY2" fmla="*/ 388143 h 406940"/>
                    <a:gd name="connsiteX3" fmla="*/ 602456 w 1981199"/>
                    <a:gd name="connsiteY3" fmla="*/ 390525 h 406940"/>
                    <a:gd name="connsiteX4" fmla="*/ 0 w 1981199"/>
                    <a:gd name="connsiteY4" fmla="*/ 0 h 406940"/>
                    <a:gd name="connsiteX0" fmla="*/ 0 w 1981199"/>
                    <a:gd name="connsiteY0" fmla="*/ 0 h 430248"/>
                    <a:gd name="connsiteX1" fmla="*/ 1981199 w 1981199"/>
                    <a:gd name="connsiteY1" fmla="*/ 2381 h 430248"/>
                    <a:gd name="connsiteX2" fmla="*/ 1345405 w 1981199"/>
                    <a:gd name="connsiteY2" fmla="*/ 388143 h 430248"/>
                    <a:gd name="connsiteX3" fmla="*/ 602456 w 1981199"/>
                    <a:gd name="connsiteY3" fmla="*/ 390525 h 430248"/>
                    <a:gd name="connsiteX4" fmla="*/ 0 w 1981199"/>
                    <a:gd name="connsiteY4" fmla="*/ 0 h 430248"/>
                    <a:gd name="connsiteX0" fmla="*/ 0 w 1981199"/>
                    <a:gd name="connsiteY0" fmla="*/ 0 h 422486"/>
                    <a:gd name="connsiteX1" fmla="*/ 1981199 w 1981199"/>
                    <a:gd name="connsiteY1" fmla="*/ 2381 h 422486"/>
                    <a:gd name="connsiteX2" fmla="*/ 1345405 w 1981199"/>
                    <a:gd name="connsiteY2" fmla="*/ 388143 h 422486"/>
                    <a:gd name="connsiteX3" fmla="*/ 602456 w 1981199"/>
                    <a:gd name="connsiteY3" fmla="*/ 390525 h 422486"/>
                    <a:gd name="connsiteX4" fmla="*/ 0 w 1981199"/>
                    <a:gd name="connsiteY4" fmla="*/ 0 h 422486"/>
                    <a:gd name="connsiteX0" fmla="*/ 0 w 1981199"/>
                    <a:gd name="connsiteY0" fmla="*/ 0 h 422486"/>
                    <a:gd name="connsiteX1" fmla="*/ 1981199 w 1981199"/>
                    <a:gd name="connsiteY1" fmla="*/ 2381 h 422486"/>
                    <a:gd name="connsiteX2" fmla="*/ 1345405 w 1981199"/>
                    <a:gd name="connsiteY2" fmla="*/ 388143 h 422486"/>
                    <a:gd name="connsiteX3" fmla="*/ 602456 w 1981199"/>
                    <a:gd name="connsiteY3" fmla="*/ 390525 h 422486"/>
                    <a:gd name="connsiteX4" fmla="*/ 0 w 1981199"/>
                    <a:gd name="connsiteY4" fmla="*/ 0 h 422486"/>
                    <a:gd name="connsiteX0" fmla="*/ 0 w 1981199"/>
                    <a:gd name="connsiteY0" fmla="*/ 0 h 420041"/>
                    <a:gd name="connsiteX1" fmla="*/ 1981199 w 1981199"/>
                    <a:gd name="connsiteY1" fmla="*/ 2381 h 420041"/>
                    <a:gd name="connsiteX2" fmla="*/ 1345405 w 1981199"/>
                    <a:gd name="connsiteY2" fmla="*/ 388143 h 420041"/>
                    <a:gd name="connsiteX3" fmla="*/ 602456 w 1981199"/>
                    <a:gd name="connsiteY3" fmla="*/ 390525 h 420041"/>
                    <a:gd name="connsiteX4" fmla="*/ 0 w 1981199"/>
                    <a:gd name="connsiteY4" fmla="*/ 0 h 420041"/>
                    <a:gd name="connsiteX0" fmla="*/ 0 w 1981199"/>
                    <a:gd name="connsiteY0" fmla="*/ 0 h 411682"/>
                    <a:gd name="connsiteX1" fmla="*/ 1981199 w 1981199"/>
                    <a:gd name="connsiteY1" fmla="*/ 2381 h 411682"/>
                    <a:gd name="connsiteX2" fmla="*/ 1345405 w 1981199"/>
                    <a:gd name="connsiteY2" fmla="*/ 388143 h 411682"/>
                    <a:gd name="connsiteX3" fmla="*/ 602456 w 1981199"/>
                    <a:gd name="connsiteY3" fmla="*/ 390525 h 411682"/>
                    <a:gd name="connsiteX4" fmla="*/ 0 w 1981199"/>
                    <a:gd name="connsiteY4" fmla="*/ 0 h 411682"/>
                    <a:gd name="connsiteX0" fmla="*/ 0 w 1981199"/>
                    <a:gd name="connsiteY0" fmla="*/ 0 h 423427"/>
                    <a:gd name="connsiteX1" fmla="*/ 1981199 w 1981199"/>
                    <a:gd name="connsiteY1" fmla="*/ 2381 h 423427"/>
                    <a:gd name="connsiteX2" fmla="*/ 1345405 w 1981199"/>
                    <a:gd name="connsiteY2" fmla="*/ 388143 h 423427"/>
                    <a:gd name="connsiteX3" fmla="*/ 602456 w 1981199"/>
                    <a:gd name="connsiteY3" fmla="*/ 390525 h 423427"/>
                    <a:gd name="connsiteX4" fmla="*/ 0 w 1981199"/>
                    <a:gd name="connsiteY4" fmla="*/ 0 h 423427"/>
                    <a:gd name="connsiteX0" fmla="*/ 0 w 1981199"/>
                    <a:gd name="connsiteY0" fmla="*/ 0 h 411682"/>
                    <a:gd name="connsiteX1" fmla="*/ 1981199 w 1981199"/>
                    <a:gd name="connsiteY1" fmla="*/ 2381 h 411682"/>
                    <a:gd name="connsiteX2" fmla="*/ 1345405 w 1981199"/>
                    <a:gd name="connsiteY2" fmla="*/ 388143 h 411682"/>
                    <a:gd name="connsiteX3" fmla="*/ 602456 w 1981199"/>
                    <a:gd name="connsiteY3" fmla="*/ 390525 h 411682"/>
                    <a:gd name="connsiteX4" fmla="*/ 0 w 1981199"/>
                    <a:gd name="connsiteY4" fmla="*/ 0 h 411682"/>
                    <a:gd name="connsiteX0" fmla="*/ 0 w 1981199"/>
                    <a:gd name="connsiteY0" fmla="*/ 0 h 408997"/>
                    <a:gd name="connsiteX1" fmla="*/ 1981199 w 1981199"/>
                    <a:gd name="connsiteY1" fmla="*/ 2381 h 408997"/>
                    <a:gd name="connsiteX2" fmla="*/ 1345405 w 1981199"/>
                    <a:gd name="connsiteY2" fmla="*/ 388143 h 408997"/>
                    <a:gd name="connsiteX3" fmla="*/ 602456 w 1981199"/>
                    <a:gd name="connsiteY3" fmla="*/ 390525 h 408997"/>
                    <a:gd name="connsiteX4" fmla="*/ 0 w 1981199"/>
                    <a:gd name="connsiteY4" fmla="*/ 0 h 408997"/>
                    <a:gd name="connsiteX0" fmla="*/ 0 w 1981199"/>
                    <a:gd name="connsiteY0" fmla="*/ 0 h 406332"/>
                    <a:gd name="connsiteX1" fmla="*/ 1981199 w 1981199"/>
                    <a:gd name="connsiteY1" fmla="*/ 2381 h 406332"/>
                    <a:gd name="connsiteX2" fmla="*/ 1345405 w 1981199"/>
                    <a:gd name="connsiteY2" fmla="*/ 388143 h 406332"/>
                    <a:gd name="connsiteX3" fmla="*/ 602456 w 1981199"/>
                    <a:gd name="connsiteY3" fmla="*/ 390525 h 406332"/>
                    <a:gd name="connsiteX4" fmla="*/ 0 w 1981199"/>
                    <a:gd name="connsiteY4" fmla="*/ 0 h 406332"/>
                    <a:gd name="connsiteX0" fmla="*/ 0 w 1981199"/>
                    <a:gd name="connsiteY0" fmla="*/ 0 h 405493"/>
                    <a:gd name="connsiteX1" fmla="*/ 1981199 w 1981199"/>
                    <a:gd name="connsiteY1" fmla="*/ 2381 h 405493"/>
                    <a:gd name="connsiteX2" fmla="*/ 1345405 w 1981199"/>
                    <a:gd name="connsiteY2" fmla="*/ 388143 h 405493"/>
                    <a:gd name="connsiteX3" fmla="*/ 602456 w 1981199"/>
                    <a:gd name="connsiteY3" fmla="*/ 390525 h 405493"/>
                    <a:gd name="connsiteX4" fmla="*/ 0 w 1981199"/>
                    <a:gd name="connsiteY4" fmla="*/ 0 h 405493"/>
                    <a:gd name="connsiteX0" fmla="*/ 0 w 1981199"/>
                    <a:gd name="connsiteY0" fmla="*/ 0 h 401035"/>
                    <a:gd name="connsiteX1" fmla="*/ 1981199 w 1981199"/>
                    <a:gd name="connsiteY1" fmla="*/ 2381 h 401035"/>
                    <a:gd name="connsiteX2" fmla="*/ 1345405 w 1981199"/>
                    <a:gd name="connsiteY2" fmla="*/ 388143 h 401035"/>
                    <a:gd name="connsiteX3" fmla="*/ 602456 w 1981199"/>
                    <a:gd name="connsiteY3" fmla="*/ 390525 h 401035"/>
                    <a:gd name="connsiteX4" fmla="*/ 0 w 1981199"/>
                    <a:gd name="connsiteY4" fmla="*/ 0 h 401035"/>
                    <a:gd name="connsiteX0" fmla="*/ 0 w 1981199"/>
                    <a:gd name="connsiteY0" fmla="*/ 0 h 409407"/>
                    <a:gd name="connsiteX1" fmla="*/ 1981199 w 1981199"/>
                    <a:gd name="connsiteY1" fmla="*/ 2381 h 409407"/>
                    <a:gd name="connsiteX2" fmla="*/ 1345405 w 1981199"/>
                    <a:gd name="connsiteY2" fmla="*/ 388143 h 409407"/>
                    <a:gd name="connsiteX3" fmla="*/ 602456 w 1981199"/>
                    <a:gd name="connsiteY3" fmla="*/ 390525 h 409407"/>
                    <a:gd name="connsiteX4" fmla="*/ 0 w 1981199"/>
                    <a:gd name="connsiteY4" fmla="*/ 0 h 409407"/>
                    <a:gd name="connsiteX0" fmla="*/ 0 w 1981199"/>
                    <a:gd name="connsiteY0" fmla="*/ 0 h 409407"/>
                    <a:gd name="connsiteX1" fmla="*/ 1981199 w 1981199"/>
                    <a:gd name="connsiteY1" fmla="*/ 2381 h 409407"/>
                    <a:gd name="connsiteX2" fmla="*/ 1345405 w 1981199"/>
                    <a:gd name="connsiteY2" fmla="*/ 388143 h 409407"/>
                    <a:gd name="connsiteX3" fmla="*/ 602456 w 1981199"/>
                    <a:gd name="connsiteY3" fmla="*/ 390525 h 409407"/>
                    <a:gd name="connsiteX4" fmla="*/ 0 w 1981199"/>
                    <a:gd name="connsiteY4" fmla="*/ 0 h 409407"/>
                    <a:gd name="connsiteX0" fmla="*/ 0 w 1981199"/>
                    <a:gd name="connsiteY0" fmla="*/ 0 h 409407"/>
                    <a:gd name="connsiteX1" fmla="*/ 1981199 w 1981199"/>
                    <a:gd name="connsiteY1" fmla="*/ 2381 h 409407"/>
                    <a:gd name="connsiteX2" fmla="*/ 1345405 w 1981199"/>
                    <a:gd name="connsiteY2" fmla="*/ 388143 h 409407"/>
                    <a:gd name="connsiteX3" fmla="*/ 602456 w 1981199"/>
                    <a:gd name="connsiteY3" fmla="*/ 390525 h 409407"/>
                    <a:gd name="connsiteX4" fmla="*/ 0 w 1981199"/>
                    <a:gd name="connsiteY4" fmla="*/ 0 h 409407"/>
                    <a:gd name="connsiteX0" fmla="*/ 0 w 1981199"/>
                    <a:gd name="connsiteY0" fmla="*/ 0 h 409407"/>
                    <a:gd name="connsiteX1" fmla="*/ 1981199 w 1981199"/>
                    <a:gd name="connsiteY1" fmla="*/ 2381 h 409407"/>
                    <a:gd name="connsiteX2" fmla="*/ 1345405 w 1981199"/>
                    <a:gd name="connsiteY2" fmla="*/ 388143 h 409407"/>
                    <a:gd name="connsiteX3" fmla="*/ 602456 w 1981199"/>
                    <a:gd name="connsiteY3" fmla="*/ 390525 h 409407"/>
                    <a:gd name="connsiteX4" fmla="*/ 0 w 1981199"/>
                    <a:gd name="connsiteY4" fmla="*/ 0 h 409407"/>
                    <a:gd name="connsiteX0" fmla="*/ 0 w 1981199"/>
                    <a:gd name="connsiteY0" fmla="*/ 0 h 407428"/>
                    <a:gd name="connsiteX1" fmla="*/ 1981199 w 1981199"/>
                    <a:gd name="connsiteY1" fmla="*/ 2381 h 407428"/>
                    <a:gd name="connsiteX2" fmla="*/ 1345405 w 1981199"/>
                    <a:gd name="connsiteY2" fmla="*/ 388143 h 407428"/>
                    <a:gd name="connsiteX3" fmla="*/ 602456 w 1981199"/>
                    <a:gd name="connsiteY3" fmla="*/ 390525 h 407428"/>
                    <a:gd name="connsiteX4" fmla="*/ 0 w 1981199"/>
                    <a:gd name="connsiteY4" fmla="*/ 0 h 407428"/>
                    <a:gd name="connsiteX0" fmla="*/ 0 w 1981199"/>
                    <a:gd name="connsiteY0" fmla="*/ 0 h 398843"/>
                    <a:gd name="connsiteX1" fmla="*/ 1981199 w 1981199"/>
                    <a:gd name="connsiteY1" fmla="*/ 2381 h 398843"/>
                    <a:gd name="connsiteX2" fmla="*/ 1345405 w 1981199"/>
                    <a:gd name="connsiteY2" fmla="*/ 388143 h 398843"/>
                    <a:gd name="connsiteX3" fmla="*/ 602456 w 1981199"/>
                    <a:gd name="connsiteY3" fmla="*/ 390525 h 398843"/>
                    <a:gd name="connsiteX4" fmla="*/ 0 w 1981199"/>
                    <a:gd name="connsiteY4" fmla="*/ 0 h 398843"/>
                    <a:gd name="connsiteX0" fmla="*/ 0 w 1981199"/>
                    <a:gd name="connsiteY0" fmla="*/ 0 h 401863"/>
                    <a:gd name="connsiteX1" fmla="*/ 1981199 w 1981199"/>
                    <a:gd name="connsiteY1" fmla="*/ 2381 h 401863"/>
                    <a:gd name="connsiteX2" fmla="*/ 1345405 w 1981199"/>
                    <a:gd name="connsiteY2" fmla="*/ 388143 h 401863"/>
                    <a:gd name="connsiteX3" fmla="*/ 602456 w 1981199"/>
                    <a:gd name="connsiteY3" fmla="*/ 390525 h 401863"/>
                    <a:gd name="connsiteX4" fmla="*/ 0 w 1981199"/>
                    <a:gd name="connsiteY4" fmla="*/ 0 h 401863"/>
                    <a:gd name="connsiteX0" fmla="*/ 0 w 1981199"/>
                    <a:gd name="connsiteY0" fmla="*/ 0 h 401863"/>
                    <a:gd name="connsiteX1" fmla="*/ 1981199 w 1981199"/>
                    <a:gd name="connsiteY1" fmla="*/ 2381 h 401863"/>
                    <a:gd name="connsiteX2" fmla="*/ 1345405 w 1981199"/>
                    <a:gd name="connsiteY2" fmla="*/ 388143 h 401863"/>
                    <a:gd name="connsiteX3" fmla="*/ 602456 w 1981199"/>
                    <a:gd name="connsiteY3" fmla="*/ 390525 h 401863"/>
                    <a:gd name="connsiteX4" fmla="*/ 0 w 1981199"/>
                    <a:gd name="connsiteY4" fmla="*/ 0 h 401863"/>
                    <a:gd name="connsiteX0" fmla="*/ 60 w 1981259"/>
                    <a:gd name="connsiteY0" fmla="*/ 0 h 401863"/>
                    <a:gd name="connsiteX1" fmla="*/ 1981259 w 1981259"/>
                    <a:gd name="connsiteY1" fmla="*/ 2381 h 401863"/>
                    <a:gd name="connsiteX2" fmla="*/ 1345465 w 1981259"/>
                    <a:gd name="connsiteY2" fmla="*/ 388143 h 401863"/>
                    <a:gd name="connsiteX3" fmla="*/ 602516 w 1981259"/>
                    <a:gd name="connsiteY3" fmla="*/ 390525 h 401863"/>
                    <a:gd name="connsiteX4" fmla="*/ 60 w 1981259"/>
                    <a:gd name="connsiteY4" fmla="*/ 0 h 401863"/>
                    <a:gd name="connsiteX0" fmla="*/ 60 w 1981259"/>
                    <a:gd name="connsiteY0" fmla="*/ 0 h 401863"/>
                    <a:gd name="connsiteX1" fmla="*/ 1981259 w 1981259"/>
                    <a:gd name="connsiteY1" fmla="*/ 2381 h 401863"/>
                    <a:gd name="connsiteX2" fmla="*/ 1345465 w 1981259"/>
                    <a:gd name="connsiteY2" fmla="*/ 388143 h 401863"/>
                    <a:gd name="connsiteX3" fmla="*/ 602516 w 1981259"/>
                    <a:gd name="connsiteY3" fmla="*/ 390525 h 401863"/>
                    <a:gd name="connsiteX4" fmla="*/ 60 w 1981259"/>
                    <a:gd name="connsiteY4" fmla="*/ 0 h 401863"/>
                    <a:gd name="connsiteX0" fmla="*/ 0 w 1981199"/>
                    <a:gd name="connsiteY0" fmla="*/ 0 h 401863"/>
                    <a:gd name="connsiteX1" fmla="*/ 1981199 w 1981199"/>
                    <a:gd name="connsiteY1" fmla="*/ 2381 h 401863"/>
                    <a:gd name="connsiteX2" fmla="*/ 1345405 w 1981199"/>
                    <a:gd name="connsiteY2" fmla="*/ 388143 h 401863"/>
                    <a:gd name="connsiteX3" fmla="*/ 602456 w 1981199"/>
                    <a:gd name="connsiteY3" fmla="*/ 390525 h 401863"/>
                    <a:gd name="connsiteX4" fmla="*/ 0 w 1981199"/>
                    <a:gd name="connsiteY4" fmla="*/ 0 h 401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1199" h="401863">
                      <a:moveTo>
                        <a:pt x="0" y="0"/>
                      </a:moveTo>
                      <a:cubicBezTo>
                        <a:pt x="136526" y="239961"/>
                        <a:pt x="1792287" y="262211"/>
                        <a:pt x="1981199" y="2381"/>
                      </a:cubicBezTo>
                      <a:cubicBezTo>
                        <a:pt x="1947067" y="333374"/>
                        <a:pt x="1464468" y="370682"/>
                        <a:pt x="1345405" y="388143"/>
                      </a:cubicBezTo>
                      <a:cubicBezTo>
                        <a:pt x="1226342" y="405604"/>
                        <a:pt x="717550" y="406400"/>
                        <a:pt x="602456" y="390525"/>
                      </a:cubicBezTo>
                      <a:cubicBezTo>
                        <a:pt x="487362" y="374650"/>
                        <a:pt x="41276" y="336108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94" name="グループ化 93"/>
                <p:cNvGrpSpPr/>
                <p:nvPr/>
              </p:nvGrpSpPr>
              <p:grpSpPr>
                <a:xfrm>
                  <a:off x="3653022" y="3892157"/>
                  <a:ext cx="207580" cy="193666"/>
                  <a:chOff x="4311373" y="5216383"/>
                  <a:chExt cx="326699" cy="304800"/>
                </a:xfrm>
              </p:grpSpPr>
              <p:sp>
                <p:nvSpPr>
                  <p:cNvPr id="98" name="楕円 97"/>
                  <p:cNvSpPr/>
                  <p:nvPr/>
                </p:nvSpPr>
                <p:spPr>
                  <a:xfrm>
                    <a:off x="4311373" y="5216383"/>
                    <a:ext cx="326699" cy="304800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99" name="楕円 98"/>
                  <p:cNvSpPr/>
                  <p:nvPr/>
                </p:nvSpPr>
                <p:spPr>
                  <a:xfrm>
                    <a:off x="4447276" y="5348798"/>
                    <a:ext cx="54891" cy="54097"/>
                  </a:xfrm>
                  <a:prstGeom prst="ellipse">
                    <a:avLst/>
                  </a:prstGeom>
                  <a:solidFill>
                    <a:srgbClr val="B09D8B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95" name="グループ化 94"/>
                <p:cNvGrpSpPr/>
                <p:nvPr/>
              </p:nvGrpSpPr>
              <p:grpSpPr>
                <a:xfrm>
                  <a:off x="3167460" y="3914207"/>
                  <a:ext cx="206567" cy="193666"/>
                  <a:chOff x="3809605" y="5278749"/>
                  <a:chExt cx="325105" cy="304800"/>
                </a:xfrm>
              </p:grpSpPr>
              <p:sp>
                <p:nvSpPr>
                  <p:cNvPr id="96" name="楕円 95"/>
                  <p:cNvSpPr/>
                  <p:nvPr/>
                </p:nvSpPr>
                <p:spPr>
                  <a:xfrm>
                    <a:off x="3809605" y="5278749"/>
                    <a:ext cx="325105" cy="304800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97" name="楕円 96"/>
                  <p:cNvSpPr/>
                  <p:nvPr/>
                </p:nvSpPr>
                <p:spPr>
                  <a:xfrm>
                    <a:off x="3944051" y="5410677"/>
                    <a:ext cx="54891" cy="54097"/>
                  </a:xfrm>
                  <a:prstGeom prst="ellipse">
                    <a:avLst/>
                  </a:prstGeom>
                  <a:solidFill>
                    <a:srgbClr val="B09D8B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" name="グループ化 23"/>
              <p:cNvGrpSpPr/>
              <p:nvPr/>
            </p:nvGrpSpPr>
            <p:grpSpPr>
              <a:xfrm>
                <a:off x="4350792" y="2729259"/>
                <a:ext cx="957012" cy="1377173"/>
                <a:chOff x="4350792" y="2729259"/>
                <a:chExt cx="957012" cy="1377173"/>
              </a:xfrm>
            </p:grpSpPr>
            <p:grpSp>
              <p:nvGrpSpPr>
                <p:cNvPr id="103" name="グループ化 102"/>
                <p:cNvGrpSpPr/>
                <p:nvPr/>
              </p:nvGrpSpPr>
              <p:grpSpPr>
                <a:xfrm>
                  <a:off x="4873124" y="3939974"/>
                  <a:ext cx="157694" cy="147123"/>
                  <a:chOff x="4311373" y="5216383"/>
                  <a:chExt cx="326699" cy="304800"/>
                </a:xfrm>
              </p:grpSpPr>
              <p:sp>
                <p:nvSpPr>
                  <p:cNvPr id="114" name="楕円 113"/>
                  <p:cNvSpPr/>
                  <p:nvPr/>
                </p:nvSpPr>
                <p:spPr>
                  <a:xfrm>
                    <a:off x="4311373" y="5216383"/>
                    <a:ext cx="326699" cy="304800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15" name="楕円 114"/>
                  <p:cNvSpPr/>
                  <p:nvPr/>
                </p:nvSpPr>
                <p:spPr>
                  <a:xfrm>
                    <a:off x="4447276" y="5348798"/>
                    <a:ext cx="54891" cy="54097"/>
                  </a:xfrm>
                  <a:prstGeom prst="ellipse">
                    <a:avLst/>
                  </a:prstGeom>
                  <a:solidFill>
                    <a:srgbClr val="B09D8B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04" name="楕円 103"/>
                <p:cNvSpPr/>
                <p:nvPr/>
              </p:nvSpPr>
              <p:spPr>
                <a:xfrm>
                  <a:off x="4532842" y="3933403"/>
                  <a:ext cx="156037" cy="147123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05" name="フリーフォーム 104"/>
                <p:cNvSpPr/>
                <p:nvPr/>
              </p:nvSpPr>
              <p:spPr>
                <a:xfrm>
                  <a:off x="4640441" y="3977101"/>
                  <a:ext cx="360912" cy="94827"/>
                </a:xfrm>
                <a:custGeom>
                  <a:avLst/>
                  <a:gdLst>
                    <a:gd name="connsiteX0" fmla="*/ 0 w 750093"/>
                    <a:gd name="connsiteY0" fmla="*/ 28575 h 97631"/>
                    <a:gd name="connsiteX1" fmla="*/ 0 w 750093"/>
                    <a:gd name="connsiteY1" fmla="*/ 95250 h 97631"/>
                    <a:gd name="connsiteX2" fmla="*/ 745331 w 750093"/>
                    <a:gd name="connsiteY2" fmla="*/ 97631 h 97631"/>
                    <a:gd name="connsiteX3" fmla="*/ 750093 w 750093"/>
                    <a:gd name="connsiteY3" fmla="*/ 0 h 97631"/>
                    <a:gd name="connsiteX4" fmla="*/ 0 w 750093"/>
                    <a:gd name="connsiteY4" fmla="*/ 28575 h 97631"/>
                    <a:gd name="connsiteX0" fmla="*/ 4762 w 750093"/>
                    <a:gd name="connsiteY0" fmla="*/ 0 h 104775"/>
                    <a:gd name="connsiteX1" fmla="*/ 0 w 750093"/>
                    <a:gd name="connsiteY1" fmla="*/ 102394 h 104775"/>
                    <a:gd name="connsiteX2" fmla="*/ 745331 w 750093"/>
                    <a:gd name="connsiteY2" fmla="*/ 104775 h 104775"/>
                    <a:gd name="connsiteX3" fmla="*/ 750093 w 750093"/>
                    <a:gd name="connsiteY3" fmla="*/ 7144 h 104775"/>
                    <a:gd name="connsiteX4" fmla="*/ 4762 w 750093"/>
                    <a:gd name="connsiteY4" fmla="*/ 0 h 104775"/>
                    <a:gd name="connsiteX0" fmla="*/ 4762 w 752474"/>
                    <a:gd name="connsiteY0" fmla="*/ 4762 h 109537"/>
                    <a:gd name="connsiteX1" fmla="*/ 0 w 752474"/>
                    <a:gd name="connsiteY1" fmla="*/ 107156 h 109537"/>
                    <a:gd name="connsiteX2" fmla="*/ 745331 w 752474"/>
                    <a:gd name="connsiteY2" fmla="*/ 109537 h 109537"/>
                    <a:gd name="connsiteX3" fmla="*/ 752474 w 752474"/>
                    <a:gd name="connsiteY3" fmla="*/ 0 h 109537"/>
                    <a:gd name="connsiteX4" fmla="*/ 4762 w 752474"/>
                    <a:gd name="connsiteY4" fmla="*/ 4762 h 109537"/>
                    <a:gd name="connsiteX0" fmla="*/ 0 w 752474"/>
                    <a:gd name="connsiteY0" fmla="*/ 0 h 119063"/>
                    <a:gd name="connsiteX1" fmla="*/ 0 w 752474"/>
                    <a:gd name="connsiteY1" fmla="*/ 116682 h 119063"/>
                    <a:gd name="connsiteX2" fmla="*/ 745331 w 752474"/>
                    <a:gd name="connsiteY2" fmla="*/ 119063 h 119063"/>
                    <a:gd name="connsiteX3" fmla="*/ 752474 w 752474"/>
                    <a:gd name="connsiteY3" fmla="*/ 9526 h 119063"/>
                    <a:gd name="connsiteX4" fmla="*/ 0 w 752474"/>
                    <a:gd name="connsiteY4" fmla="*/ 0 h 119063"/>
                    <a:gd name="connsiteX0" fmla="*/ 0 w 747712"/>
                    <a:gd name="connsiteY0" fmla="*/ 0 h 119063"/>
                    <a:gd name="connsiteX1" fmla="*/ 0 w 747712"/>
                    <a:gd name="connsiteY1" fmla="*/ 116682 h 119063"/>
                    <a:gd name="connsiteX2" fmla="*/ 745331 w 747712"/>
                    <a:gd name="connsiteY2" fmla="*/ 119063 h 119063"/>
                    <a:gd name="connsiteX3" fmla="*/ 747712 w 747712"/>
                    <a:gd name="connsiteY3" fmla="*/ 2382 h 119063"/>
                    <a:gd name="connsiteX4" fmla="*/ 0 w 747712"/>
                    <a:gd name="connsiteY4" fmla="*/ 0 h 119063"/>
                    <a:gd name="connsiteX0" fmla="*/ 0 w 747712"/>
                    <a:gd name="connsiteY0" fmla="*/ 0 h 180713"/>
                    <a:gd name="connsiteX1" fmla="*/ 0 w 747712"/>
                    <a:gd name="connsiteY1" fmla="*/ 116682 h 180713"/>
                    <a:gd name="connsiteX2" fmla="*/ 745331 w 747712"/>
                    <a:gd name="connsiteY2" fmla="*/ 119063 h 180713"/>
                    <a:gd name="connsiteX3" fmla="*/ 747712 w 747712"/>
                    <a:gd name="connsiteY3" fmla="*/ 2382 h 180713"/>
                    <a:gd name="connsiteX4" fmla="*/ 0 w 747712"/>
                    <a:gd name="connsiteY4" fmla="*/ 0 h 180713"/>
                    <a:gd name="connsiteX0" fmla="*/ 21 w 747733"/>
                    <a:gd name="connsiteY0" fmla="*/ 0 h 198087"/>
                    <a:gd name="connsiteX1" fmla="*/ 21 w 747733"/>
                    <a:gd name="connsiteY1" fmla="*/ 116682 h 198087"/>
                    <a:gd name="connsiteX2" fmla="*/ 745352 w 747733"/>
                    <a:gd name="connsiteY2" fmla="*/ 119063 h 198087"/>
                    <a:gd name="connsiteX3" fmla="*/ 747733 w 747733"/>
                    <a:gd name="connsiteY3" fmla="*/ 2382 h 198087"/>
                    <a:gd name="connsiteX4" fmla="*/ 21 w 747733"/>
                    <a:gd name="connsiteY4" fmla="*/ 0 h 198087"/>
                    <a:gd name="connsiteX0" fmla="*/ 18 w 747730"/>
                    <a:gd name="connsiteY0" fmla="*/ 0 h 187028"/>
                    <a:gd name="connsiteX1" fmla="*/ 18 w 747730"/>
                    <a:gd name="connsiteY1" fmla="*/ 116682 h 187028"/>
                    <a:gd name="connsiteX2" fmla="*/ 745349 w 747730"/>
                    <a:gd name="connsiteY2" fmla="*/ 119063 h 187028"/>
                    <a:gd name="connsiteX3" fmla="*/ 747730 w 747730"/>
                    <a:gd name="connsiteY3" fmla="*/ 2382 h 187028"/>
                    <a:gd name="connsiteX4" fmla="*/ 18 w 747730"/>
                    <a:gd name="connsiteY4" fmla="*/ 0 h 187028"/>
                    <a:gd name="connsiteX0" fmla="*/ 0 w 747712"/>
                    <a:gd name="connsiteY0" fmla="*/ 0 h 193348"/>
                    <a:gd name="connsiteX1" fmla="*/ 0 w 747712"/>
                    <a:gd name="connsiteY1" fmla="*/ 116682 h 193348"/>
                    <a:gd name="connsiteX2" fmla="*/ 745331 w 747712"/>
                    <a:gd name="connsiteY2" fmla="*/ 119063 h 193348"/>
                    <a:gd name="connsiteX3" fmla="*/ 747712 w 747712"/>
                    <a:gd name="connsiteY3" fmla="*/ 2382 h 193348"/>
                    <a:gd name="connsiteX4" fmla="*/ 0 w 747712"/>
                    <a:gd name="connsiteY4" fmla="*/ 0 h 193348"/>
                    <a:gd name="connsiteX0" fmla="*/ 0 w 747712"/>
                    <a:gd name="connsiteY0" fmla="*/ 0 h 199230"/>
                    <a:gd name="connsiteX1" fmla="*/ 0 w 747712"/>
                    <a:gd name="connsiteY1" fmla="*/ 116682 h 199230"/>
                    <a:gd name="connsiteX2" fmla="*/ 745331 w 747712"/>
                    <a:gd name="connsiteY2" fmla="*/ 119063 h 199230"/>
                    <a:gd name="connsiteX3" fmla="*/ 747712 w 747712"/>
                    <a:gd name="connsiteY3" fmla="*/ 2382 h 199230"/>
                    <a:gd name="connsiteX4" fmla="*/ 0 w 747712"/>
                    <a:gd name="connsiteY4" fmla="*/ 0 h 199230"/>
                    <a:gd name="connsiteX0" fmla="*/ 0 w 747712"/>
                    <a:gd name="connsiteY0" fmla="*/ 0 h 195574"/>
                    <a:gd name="connsiteX1" fmla="*/ 0 w 747712"/>
                    <a:gd name="connsiteY1" fmla="*/ 116682 h 195574"/>
                    <a:gd name="connsiteX2" fmla="*/ 745331 w 747712"/>
                    <a:gd name="connsiteY2" fmla="*/ 119063 h 195574"/>
                    <a:gd name="connsiteX3" fmla="*/ 747712 w 747712"/>
                    <a:gd name="connsiteY3" fmla="*/ 2382 h 195574"/>
                    <a:gd name="connsiteX4" fmla="*/ 0 w 747712"/>
                    <a:gd name="connsiteY4" fmla="*/ 0 h 195574"/>
                    <a:gd name="connsiteX0" fmla="*/ 0 w 747712"/>
                    <a:gd name="connsiteY0" fmla="*/ 0 h 202779"/>
                    <a:gd name="connsiteX1" fmla="*/ 0 w 747712"/>
                    <a:gd name="connsiteY1" fmla="*/ 116682 h 202779"/>
                    <a:gd name="connsiteX2" fmla="*/ 745331 w 747712"/>
                    <a:gd name="connsiteY2" fmla="*/ 119063 h 202779"/>
                    <a:gd name="connsiteX3" fmla="*/ 747712 w 747712"/>
                    <a:gd name="connsiteY3" fmla="*/ 2382 h 202779"/>
                    <a:gd name="connsiteX4" fmla="*/ 0 w 747712"/>
                    <a:gd name="connsiteY4" fmla="*/ 0 h 202779"/>
                    <a:gd name="connsiteX0" fmla="*/ 0 w 747712"/>
                    <a:gd name="connsiteY0" fmla="*/ 0 h 198240"/>
                    <a:gd name="connsiteX1" fmla="*/ 0 w 747712"/>
                    <a:gd name="connsiteY1" fmla="*/ 116682 h 198240"/>
                    <a:gd name="connsiteX2" fmla="*/ 745331 w 747712"/>
                    <a:gd name="connsiteY2" fmla="*/ 119063 h 198240"/>
                    <a:gd name="connsiteX3" fmla="*/ 747712 w 747712"/>
                    <a:gd name="connsiteY3" fmla="*/ 2382 h 198240"/>
                    <a:gd name="connsiteX4" fmla="*/ 0 w 747712"/>
                    <a:gd name="connsiteY4" fmla="*/ 0 h 198240"/>
                    <a:gd name="connsiteX0" fmla="*/ 0 w 747712"/>
                    <a:gd name="connsiteY0" fmla="*/ 0 h 196457"/>
                    <a:gd name="connsiteX1" fmla="*/ 0 w 747712"/>
                    <a:gd name="connsiteY1" fmla="*/ 116682 h 196457"/>
                    <a:gd name="connsiteX2" fmla="*/ 745331 w 747712"/>
                    <a:gd name="connsiteY2" fmla="*/ 119063 h 196457"/>
                    <a:gd name="connsiteX3" fmla="*/ 747712 w 747712"/>
                    <a:gd name="connsiteY3" fmla="*/ 2382 h 196457"/>
                    <a:gd name="connsiteX4" fmla="*/ 0 w 747712"/>
                    <a:gd name="connsiteY4" fmla="*/ 0 h 19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7712" h="196457">
                      <a:moveTo>
                        <a:pt x="0" y="0"/>
                      </a:moveTo>
                      <a:lnTo>
                        <a:pt x="0" y="116682"/>
                      </a:lnTo>
                      <a:cubicBezTo>
                        <a:pt x="84138" y="222251"/>
                        <a:pt x="673100" y="223043"/>
                        <a:pt x="745331" y="119063"/>
                      </a:cubicBezTo>
                      <a:cubicBezTo>
                        <a:pt x="746125" y="80169"/>
                        <a:pt x="746918" y="41276"/>
                        <a:pt x="747712" y="238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06" name="楕円 105"/>
                <p:cNvSpPr/>
                <p:nvPr/>
              </p:nvSpPr>
              <p:spPr>
                <a:xfrm>
                  <a:off x="4352254" y="3641144"/>
                  <a:ext cx="955550" cy="241835"/>
                </a:xfrm>
                <a:prstGeom prst="ellipse">
                  <a:avLst/>
                </a:prstGeom>
                <a:solidFill>
                  <a:srgbClr val="CCC1B7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19" name="グループ化 18"/>
                <p:cNvGrpSpPr/>
                <p:nvPr/>
              </p:nvGrpSpPr>
              <p:grpSpPr>
                <a:xfrm>
                  <a:off x="4451975" y="2832948"/>
                  <a:ext cx="772660" cy="1096115"/>
                  <a:chOff x="4451975" y="2832948"/>
                  <a:chExt cx="772660" cy="1096115"/>
                </a:xfrm>
              </p:grpSpPr>
              <p:sp>
                <p:nvSpPr>
                  <p:cNvPr id="15" name="フリーフォーム 14"/>
                  <p:cNvSpPr/>
                  <p:nvPr/>
                </p:nvSpPr>
                <p:spPr>
                  <a:xfrm>
                    <a:off x="4600575" y="3343275"/>
                    <a:ext cx="490538" cy="585788"/>
                  </a:xfrm>
                  <a:custGeom>
                    <a:avLst/>
                    <a:gdLst>
                      <a:gd name="connsiteX0" fmla="*/ 0 w 490538"/>
                      <a:gd name="connsiteY0" fmla="*/ 581025 h 581025"/>
                      <a:gd name="connsiteX1" fmla="*/ 490538 w 490538"/>
                      <a:gd name="connsiteY1" fmla="*/ 581025 h 581025"/>
                      <a:gd name="connsiteX2" fmla="*/ 280988 w 490538"/>
                      <a:gd name="connsiteY2" fmla="*/ 4762 h 581025"/>
                      <a:gd name="connsiteX3" fmla="*/ 138113 w 490538"/>
                      <a:gd name="connsiteY3" fmla="*/ 0 h 581025"/>
                      <a:gd name="connsiteX4" fmla="*/ 0 w 490538"/>
                      <a:gd name="connsiteY4" fmla="*/ 581025 h 581025"/>
                      <a:gd name="connsiteX0" fmla="*/ 0 w 490538"/>
                      <a:gd name="connsiteY0" fmla="*/ 581025 h 581025"/>
                      <a:gd name="connsiteX1" fmla="*/ 490538 w 490538"/>
                      <a:gd name="connsiteY1" fmla="*/ 581025 h 581025"/>
                      <a:gd name="connsiteX2" fmla="*/ 280988 w 490538"/>
                      <a:gd name="connsiteY2" fmla="*/ 4762 h 581025"/>
                      <a:gd name="connsiteX3" fmla="*/ 138113 w 490538"/>
                      <a:gd name="connsiteY3" fmla="*/ 0 h 581025"/>
                      <a:gd name="connsiteX4" fmla="*/ 0 w 490538"/>
                      <a:gd name="connsiteY4" fmla="*/ 581025 h 581025"/>
                      <a:gd name="connsiteX0" fmla="*/ 0 w 490538"/>
                      <a:gd name="connsiteY0" fmla="*/ 581025 h 581025"/>
                      <a:gd name="connsiteX1" fmla="*/ 490538 w 490538"/>
                      <a:gd name="connsiteY1" fmla="*/ 581025 h 581025"/>
                      <a:gd name="connsiteX2" fmla="*/ 280988 w 490538"/>
                      <a:gd name="connsiteY2" fmla="*/ 4762 h 581025"/>
                      <a:gd name="connsiteX3" fmla="*/ 138113 w 490538"/>
                      <a:gd name="connsiteY3" fmla="*/ 0 h 581025"/>
                      <a:gd name="connsiteX4" fmla="*/ 0 w 490538"/>
                      <a:gd name="connsiteY4" fmla="*/ 581025 h 581025"/>
                      <a:gd name="connsiteX0" fmla="*/ 0 w 490538"/>
                      <a:gd name="connsiteY0" fmla="*/ 585788 h 585788"/>
                      <a:gd name="connsiteX1" fmla="*/ 490538 w 490538"/>
                      <a:gd name="connsiteY1" fmla="*/ 585788 h 585788"/>
                      <a:gd name="connsiteX2" fmla="*/ 319088 w 490538"/>
                      <a:gd name="connsiteY2" fmla="*/ 0 h 585788"/>
                      <a:gd name="connsiteX3" fmla="*/ 138113 w 490538"/>
                      <a:gd name="connsiteY3" fmla="*/ 4763 h 585788"/>
                      <a:gd name="connsiteX4" fmla="*/ 0 w 490538"/>
                      <a:gd name="connsiteY4" fmla="*/ 585788 h 585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538" h="585788">
                        <a:moveTo>
                          <a:pt x="0" y="585788"/>
                        </a:moveTo>
                        <a:lnTo>
                          <a:pt x="490538" y="585788"/>
                        </a:lnTo>
                        <a:cubicBezTo>
                          <a:pt x="301625" y="569913"/>
                          <a:pt x="388938" y="192088"/>
                          <a:pt x="319088" y="0"/>
                        </a:cubicBezTo>
                        <a:lnTo>
                          <a:pt x="138113" y="4763"/>
                        </a:lnTo>
                        <a:cubicBezTo>
                          <a:pt x="92075" y="198438"/>
                          <a:pt x="150813" y="573088"/>
                          <a:pt x="0" y="585788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8" name="フリーフォーム 17"/>
                  <p:cNvSpPr/>
                  <p:nvPr/>
                </p:nvSpPr>
                <p:spPr>
                  <a:xfrm>
                    <a:off x="4451975" y="2832948"/>
                    <a:ext cx="772660" cy="926081"/>
                  </a:xfrm>
                  <a:custGeom>
                    <a:avLst/>
                    <a:gdLst>
                      <a:gd name="connsiteX0" fmla="*/ 504825 w 1004888"/>
                      <a:gd name="connsiteY0" fmla="*/ 0 h 1181100"/>
                      <a:gd name="connsiteX1" fmla="*/ 147638 w 1004888"/>
                      <a:gd name="connsiteY1" fmla="*/ 552450 h 1181100"/>
                      <a:gd name="connsiteX2" fmla="*/ 266700 w 1004888"/>
                      <a:gd name="connsiteY2" fmla="*/ 552450 h 1181100"/>
                      <a:gd name="connsiteX3" fmla="*/ 66675 w 1004888"/>
                      <a:gd name="connsiteY3" fmla="*/ 866775 h 1181100"/>
                      <a:gd name="connsiteX4" fmla="*/ 204788 w 1004888"/>
                      <a:gd name="connsiteY4" fmla="*/ 852488 h 1181100"/>
                      <a:gd name="connsiteX5" fmla="*/ 0 w 1004888"/>
                      <a:gd name="connsiteY5" fmla="*/ 1181100 h 1181100"/>
                      <a:gd name="connsiteX6" fmla="*/ 1004888 w 1004888"/>
                      <a:gd name="connsiteY6" fmla="*/ 1176338 h 1181100"/>
                      <a:gd name="connsiteX7" fmla="*/ 804863 w 1004888"/>
                      <a:gd name="connsiteY7" fmla="*/ 862013 h 1181100"/>
                      <a:gd name="connsiteX8" fmla="*/ 957263 w 1004888"/>
                      <a:gd name="connsiteY8" fmla="*/ 871538 h 1181100"/>
                      <a:gd name="connsiteX9" fmla="*/ 747713 w 1004888"/>
                      <a:gd name="connsiteY9" fmla="*/ 547688 h 1181100"/>
                      <a:gd name="connsiteX10" fmla="*/ 862013 w 1004888"/>
                      <a:gd name="connsiteY10" fmla="*/ 557213 h 1181100"/>
                      <a:gd name="connsiteX11" fmla="*/ 504825 w 1004888"/>
                      <a:gd name="connsiteY11" fmla="*/ 0 h 1181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4888" h="1181100">
                        <a:moveTo>
                          <a:pt x="504825" y="0"/>
                        </a:moveTo>
                        <a:lnTo>
                          <a:pt x="147638" y="552450"/>
                        </a:lnTo>
                        <a:lnTo>
                          <a:pt x="266700" y="552450"/>
                        </a:lnTo>
                        <a:lnTo>
                          <a:pt x="66675" y="866775"/>
                        </a:lnTo>
                        <a:lnTo>
                          <a:pt x="204788" y="852488"/>
                        </a:lnTo>
                        <a:lnTo>
                          <a:pt x="0" y="1181100"/>
                        </a:lnTo>
                        <a:lnTo>
                          <a:pt x="1004888" y="1176338"/>
                        </a:lnTo>
                        <a:lnTo>
                          <a:pt x="804863" y="862013"/>
                        </a:lnTo>
                        <a:lnTo>
                          <a:pt x="957263" y="871538"/>
                        </a:lnTo>
                        <a:lnTo>
                          <a:pt x="747713" y="547688"/>
                        </a:lnTo>
                        <a:lnTo>
                          <a:pt x="862013" y="557213"/>
                        </a:lnTo>
                        <a:lnTo>
                          <a:pt x="504825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0" name="グループ化 19"/>
                <p:cNvGrpSpPr/>
                <p:nvPr/>
              </p:nvGrpSpPr>
              <p:grpSpPr>
                <a:xfrm>
                  <a:off x="4350792" y="3762155"/>
                  <a:ext cx="956301" cy="344277"/>
                  <a:chOff x="4350792" y="3762155"/>
                  <a:chExt cx="956301" cy="344277"/>
                </a:xfrm>
              </p:grpSpPr>
              <p:sp>
                <p:nvSpPr>
                  <p:cNvPr id="107" name="フリーフォーム 106"/>
                  <p:cNvSpPr/>
                  <p:nvPr/>
                </p:nvSpPr>
                <p:spPr>
                  <a:xfrm>
                    <a:off x="4350792" y="3762155"/>
                    <a:ext cx="956301" cy="258165"/>
                  </a:xfrm>
                  <a:custGeom>
                    <a:avLst/>
                    <a:gdLst>
                      <a:gd name="connsiteX0" fmla="*/ 0 w 1974056"/>
                      <a:gd name="connsiteY0" fmla="*/ 0 h 390525"/>
                      <a:gd name="connsiteX1" fmla="*/ 1974056 w 1974056"/>
                      <a:gd name="connsiteY1" fmla="*/ 2381 h 390525"/>
                      <a:gd name="connsiteX2" fmla="*/ 1350168 w 1974056"/>
                      <a:gd name="connsiteY2" fmla="*/ 371475 h 390525"/>
                      <a:gd name="connsiteX3" fmla="*/ 602456 w 1974056"/>
                      <a:gd name="connsiteY3" fmla="*/ 390525 h 390525"/>
                      <a:gd name="connsiteX4" fmla="*/ 0 w 1974056"/>
                      <a:gd name="connsiteY4" fmla="*/ 0 h 390525"/>
                      <a:gd name="connsiteX0" fmla="*/ 0 w 1974056"/>
                      <a:gd name="connsiteY0" fmla="*/ 0 h 390525"/>
                      <a:gd name="connsiteX1" fmla="*/ 1974056 w 1974056"/>
                      <a:gd name="connsiteY1" fmla="*/ 2381 h 390525"/>
                      <a:gd name="connsiteX2" fmla="*/ 1350168 w 1974056"/>
                      <a:gd name="connsiteY2" fmla="*/ 371475 h 390525"/>
                      <a:gd name="connsiteX3" fmla="*/ 602456 w 1974056"/>
                      <a:gd name="connsiteY3" fmla="*/ 390525 h 390525"/>
                      <a:gd name="connsiteX4" fmla="*/ 0 w 1974056"/>
                      <a:gd name="connsiteY4" fmla="*/ 0 h 390525"/>
                      <a:gd name="connsiteX0" fmla="*/ 19 w 1974075"/>
                      <a:gd name="connsiteY0" fmla="*/ 0 h 390525"/>
                      <a:gd name="connsiteX1" fmla="*/ 1974075 w 1974075"/>
                      <a:gd name="connsiteY1" fmla="*/ 2381 h 390525"/>
                      <a:gd name="connsiteX2" fmla="*/ 1350187 w 1974075"/>
                      <a:gd name="connsiteY2" fmla="*/ 371475 h 390525"/>
                      <a:gd name="connsiteX3" fmla="*/ 602475 w 1974075"/>
                      <a:gd name="connsiteY3" fmla="*/ 390525 h 390525"/>
                      <a:gd name="connsiteX4" fmla="*/ 19 w 1974075"/>
                      <a:gd name="connsiteY4" fmla="*/ 0 h 390525"/>
                      <a:gd name="connsiteX0" fmla="*/ 16 w 1974072"/>
                      <a:gd name="connsiteY0" fmla="*/ 0 h 390525"/>
                      <a:gd name="connsiteX1" fmla="*/ 1974072 w 1974072"/>
                      <a:gd name="connsiteY1" fmla="*/ 2381 h 390525"/>
                      <a:gd name="connsiteX2" fmla="*/ 1350184 w 1974072"/>
                      <a:gd name="connsiteY2" fmla="*/ 371475 h 390525"/>
                      <a:gd name="connsiteX3" fmla="*/ 602472 w 1974072"/>
                      <a:gd name="connsiteY3" fmla="*/ 390525 h 390525"/>
                      <a:gd name="connsiteX4" fmla="*/ 16 w 1974072"/>
                      <a:gd name="connsiteY4" fmla="*/ 0 h 390525"/>
                      <a:gd name="connsiteX0" fmla="*/ 16 w 1981215"/>
                      <a:gd name="connsiteY0" fmla="*/ 0 h 390525"/>
                      <a:gd name="connsiteX1" fmla="*/ 1981215 w 1981215"/>
                      <a:gd name="connsiteY1" fmla="*/ 2381 h 390525"/>
                      <a:gd name="connsiteX2" fmla="*/ 1350184 w 1981215"/>
                      <a:gd name="connsiteY2" fmla="*/ 371475 h 390525"/>
                      <a:gd name="connsiteX3" fmla="*/ 602472 w 1981215"/>
                      <a:gd name="connsiteY3" fmla="*/ 390525 h 390525"/>
                      <a:gd name="connsiteX4" fmla="*/ 16 w 1981215"/>
                      <a:gd name="connsiteY4" fmla="*/ 0 h 390525"/>
                      <a:gd name="connsiteX0" fmla="*/ 16 w 1981215"/>
                      <a:gd name="connsiteY0" fmla="*/ 0 h 390525"/>
                      <a:gd name="connsiteX1" fmla="*/ 1981215 w 1981215"/>
                      <a:gd name="connsiteY1" fmla="*/ 2381 h 390525"/>
                      <a:gd name="connsiteX2" fmla="*/ 1350184 w 1981215"/>
                      <a:gd name="connsiteY2" fmla="*/ 371475 h 390525"/>
                      <a:gd name="connsiteX3" fmla="*/ 602472 w 1981215"/>
                      <a:gd name="connsiteY3" fmla="*/ 390525 h 390525"/>
                      <a:gd name="connsiteX4" fmla="*/ 16 w 1981215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50168 w 1981199"/>
                      <a:gd name="connsiteY2" fmla="*/ 371475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50168 w 1981199"/>
                      <a:gd name="connsiteY2" fmla="*/ 371475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50168 w 1981199"/>
                      <a:gd name="connsiteY2" fmla="*/ 371475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50168 w 1981199"/>
                      <a:gd name="connsiteY2" fmla="*/ 371475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50168 w 1981199"/>
                      <a:gd name="connsiteY2" fmla="*/ 371475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50168 w 1981199"/>
                      <a:gd name="connsiteY2" fmla="*/ 371475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50168 w 1981199"/>
                      <a:gd name="connsiteY2" fmla="*/ 371475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50168 w 1981199"/>
                      <a:gd name="connsiteY2" fmla="*/ 371475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71599 w 1981199"/>
                      <a:gd name="connsiteY2" fmla="*/ 388143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71599 w 1981199"/>
                      <a:gd name="connsiteY2" fmla="*/ 388143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71599 w 1981199"/>
                      <a:gd name="connsiteY2" fmla="*/ 388143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71599 w 1981199"/>
                      <a:gd name="connsiteY2" fmla="*/ 388143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45405 w 1981199"/>
                      <a:gd name="connsiteY2" fmla="*/ 388143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390525"/>
                      <a:gd name="connsiteX1" fmla="*/ 1981199 w 1981199"/>
                      <a:gd name="connsiteY1" fmla="*/ 2381 h 390525"/>
                      <a:gd name="connsiteX2" fmla="*/ 1345405 w 1981199"/>
                      <a:gd name="connsiteY2" fmla="*/ 388143 h 390525"/>
                      <a:gd name="connsiteX3" fmla="*/ 602456 w 1981199"/>
                      <a:gd name="connsiteY3" fmla="*/ 390525 h 390525"/>
                      <a:gd name="connsiteX4" fmla="*/ 0 w 1981199"/>
                      <a:gd name="connsiteY4" fmla="*/ 0 h 390525"/>
                      <a:gd name="connsiteX0" fmla="*/ 0 w 1981199"/>
                      <a:gd name="connsiteY0" fmla="*/ 0 h 406940"/>
                      <a:gd name="connsiteX1" fmla="*/ 1981199 w 1981199"/>
                      <a:gd name="connsiteY1" fmla="*/ 2381 h 406940"/>
                      <a:gd name="connsiteX2" fmla="*/ 1345405 w 1981199"/>
                      <a:gd name="connsiteY2" fmla="*/ 388143 h 406940"/>
                      <a:gd name="connsiteX3" fmla="*/ 602456 w 1981199"/>
                      <a:gd name="connsiteY3" fmla="*/ 390525 h 406940"/>
                      <a:gd name="connsiteX4" fmla="*/ 0 w 1981199"/>
                      <a:gd name="connsiteY4" fmla="*/ 0 h 406940"/>
                      <a:gd name="connsiteX0" fmla="*/ 0 w 1981199"/>
                      <a:gd name="connsiteY0" fmla="*/ 0 h 430248"/>
                      <a:gd name="connsiteX1" fmla="*/ 1981199 w 1981199"/>
                      <a:gd name="connsiteY1" fmla="*/ 2381 h 430248"/>
                      <a:gd name="connsiteX2" fmla="*/ 1345405 w 1981199"/>
                      <a:gd name="connsiteY2" fmla="*/ 388143 h 430248"/>
                      <a:gd name="connsiteX3" fmla="*/ 602456 w 1981199"/>
                      <a:gd name="connsiteY3" fmla="*/ 390525 h 430248"/>
                      <a:gd name="connsiteX4" fmla="*/ 0 w 1981199"/>
                      <a:gd name="connsiteY4" fmla="*/ 0 h 430248"/>
                      <a:gd name="connsiteX0" fmla="*/ 0 w 1981199"/>
                      <a:gd name="connsiteY0" fmla="*/ 0 h 422486"/>
                      <a:gd name="connsiteX1" fmla="*/ 1981199 w 1981199"/>
                      <a:gd name="connsiteY1" fmla="*/ 2381 h 422486"/>
                      <a:gd name="connsiteX2" fmla="*/ 1345405 w 1981199"/>
                      <a:gd name="connsiteY2" fmla="*/ 388143 h 422486"/>
                      <a:gd name="connsiteX3" fmla="*/ 602456 w 1981199"/>
                      <a:gd name="connsiteY3" fmla="*/ 390525 h 422486"/>
                      <a:gd name="connsiteX4" fmla="*/ 0 w 1981199"/>
                      <a:gd name="connsiteY4" fmla="*/ 0 h 422486"/>
                      <a:gd name="connsiteX0" fmla="*/ 0 w 1981199"/>
                      <a:gd name="connsiteY0" fmla="*/ 0 h 422486"/>
                      <a:gd name="connsiteX1" fmla="*/ 1981199 w 1981199"/>
                      <a:gd name="connsiteY1" fmla="*/ 2381 h 422486"/>
                      <a:gd name="connsiteX2" fmla="*/ 1345405 w 1981199"/>
                      <a:gd name="connsiteY2" fmla="*/ 388143 h 422486"/>
                      <a:gd name="connsiteX3" fmla="*/ 602456 w 1981199"/>
                      <a:gd name="connsiteY3" fmla="*/ 390525 h 422486"/>
                      <a:gd name="connsiteX4" fmla="*/ 0 w 1981199"/>
                      <a:gd name="connsiteY4" fmla="*/ 0 h 422486"/>
                      <a:gd name="connsiteX0" fmla="*/ 0 w 1981199"/>
                      <a:gd name="connsiteY0" fmla="*/ 0 h 420041"/>
                      <a:gd name="connsiteX1" fmla="*/ 1981199 w 1981199"/>
                      <a:gd name="connsiteY1" fmla="*/ 2381 h 420041"/>
                      <a:gd name="connsiteX2" fmla="*/ 1345405 w 1981199"/>
                      <a:gd name="connsiteY2" fmla="*/ 388143 h 420041"/>
                      <a:gd name="connsiteX3" fmla="*/ 602456 w 1981199"/>
                      <a:gd name="connsiteY3" fmla="*/ 390525 h 420041"/>
                      <a:gd name="connsiteX4" fmla="*/ 0 w 1981199"/>
                      <a:gd name="connsiteY4" fmla="*/ 0 h 420041"/>
                      <a:gd name="connsiteX0" fmla="*/ 0 w 1981199"/>
                      <a:gd name="connsiteY0" fmla="*/ 0 h 411682"/>
                      <a:gd name="connsiteX1" fmla="*/ 1981199 w 1981199"/>
                      <a:gd name="connsiteY1" fmla="*/ 2381 h 411682"/>
                      <a:gd name="connsiteX2" fmla="*/ 1345405 w 1981199"/>
                      <a:gd name="connsiteY2" fmla="*/ 388143 h 411682"/>
                      <a:gd name="connsiteX3" fmla="*/ 602456 w 1981199"/>
                      <a:gd name="connsiteY3" fmla="*/ 390525 h 411682"/>
                      <a:gd name="connsiteX4" fmla="*/ 0 w 1981199"/>
                      <a:gd name="connsiteY4" fmla="*/ 0 h 411682"/>
                      <a:gd name="connsiteX0" fmla="*/ 0 w 1981199"/>
                      <a:gd name="connsiteY0" fmla="*/ 0 h 423427"/>
                      <a:gd name="connsiteX1" fmla="*/ 1981199 w 1981199"/>
                      <a:gd name="connsiteY1" fmla="*/ 2381 h 423427"/>
                      <a:gd name="connsiteX2" fmla="*/ 1345405 w 1981199"/>
                      <a:gd name="connsiteY2" fmla="*/ 388143 h 423427"/>
                      <a:gd name="connsiteX3" fmla="*/ 602456 w 1981199"/>
                      <a:gd name="connsiteY3" fmla="*/ 390525 h 423427"/>
                      <a:gd name="connsiteX4" fmla="*/ 0 w 1981199"/>
                      <a:gd name="connsiteY4" fmla="*/ 0 h 423427"/>
                      <a:gd name="connsiteX0" fmla="*/ 0 w 1981199"/>
                      <a:gd name="connsiteY0" fmla="*/ 0 h 411682"/>
                      <a:gd name="connsiteX1" fmla="*/ 1981199 w 1981199"/>
                      <a:gd name="connsiteY1" fmla="*/ 2381 h 411682"/>
                      <a:gd name="connsiteX2" fmla="*/ 1345405 w 1981199"/>
                      <a:gd name="connsiteY2" fmla="*/ 388143 h 411682"/>
                      <a:gd name="connsiteX3" fmla="*/ 602456 w 1981199"/>
                      <a:gd name="connsiteY3" fmla="*/ 390525 h 411682"/>
                      <a:gd name="connsiteX4" fmla="*/ 0 w 1981199"/>
                      <a:gd name="connsiteY4" fmla="*/ 0 h 411682"/>
                      <a:gd name="connsiteX0" fmla="*/ 0 w 1981199"/>
                      <a:gd name="connsiteY0" fmla="*/ 0 h 408997"/>
                      <a:gd name="connsiteX1" fmla="*/ 1981199 w 1981199"/>
                      <a:gd name="connsiteY1" fmla="*/ 2381 h 408997"/>
                      <a:gd name="connsiteX2" fmla="*/ 1345405 w 1981199"/>
                      <a:gd name="connsiteY2" fmla="*/ 388143 h 408997"/>
                      <a:gd name="connsiteX3" fmla="*/ 602456 w 1981199"/>
                      <a:gd name="connsiteY3" fmla="*/ 390525 h 408997"/>
                      <a:gd name="connsiteX4" fmla="*/ 0 w 1981199"/>
                      <a:gd name="connsiteY4" fmla="*/ 0 h 408997"/>
                      <a:gd name="connsiteX0" fmla="*/ 0 w 1981199"/>
                      <a:gd name="connsiteY0" fmla="*/ 0 h 406332"/>
                      <a:gd name="connsiteX1" fmla="*/ 1981199 w 1981199"/>
                      <a:gd name="connsiteY1" fmla="*/ 2381 h 406332"/>
                      <a:gd name="connsiteX2" fmla="*/ 1345405 w 1981199"/>
                      <a:gd name="connsiteY2" fmla="*/ 388143 h 406332"/>
                      <a:gd name="connsiteX3" fmla="*/ 602456 w 1981199"/>
                      <a:gd name="connsiteY3" fmla="*/ 390525 h 406332"/>
                      <a:gd name="connsiteX4" fmla="*/ 0 w 1981199"/>
                      <a:gd name="connsiteY4" fmla="*/ 0 h 406332"/>
                      <a:gd name="connsiteX0" fmla="*/ 0 w 1981199"/>
                      <a:gd name="connsiteY0" fmla="*/ 0 h 405493"/>
                      <a:gd name="connsiteX1" fmla="*/ 1981199 w 1981199"/>
                      <a:gd name="connsiteY1" fmla="*/ 2381 h 405493"/>
                      <a:gd name="connsiteX2" fmla="*/ 1345405 w 1981199"/>
                      <a:gd name="connsiteY2" fmla="*/ 388143 h 405493"/>
                      <a:gd name="connsiteX3" fmla="*/ 602456 w 1981199"/>
                      <a:gd name="connsiteY3" fmla="*/ 390525 h 405493"/>
                      <a:gd name="connsiteX4" fmla="*/ 0 w 1981199"/>
                      <a:gd name="connsiteY4" fmla="*/ 0 h 405493"/>
                      <a:gd name="connsiteX0" fmla="*/ 0 w 1981199"/>
                      <a:gd name="connsiteY0" fmla="*/ 0 h 401035"/>
                      <a:gd name="connsiteX1" fmla="*/ 1981199 w 1981199"/>
                      <a:gd name="connsiteY1" fmla="*/ 2381 h 401035"/>
                      <a:gd name="connsiteX2" fmla="*/ 1345405 w 1981199"/>
                      <a:gd name="connsiteY2" fmla="*/ 388143 h 401035"/>
                      <a:gd name="connsiteX3" fmla="*/ 602456 w 1981199"/>
                      <a:gd name="connsiteY3" fmla="*/ 390525 h 401035"/>
                      <a:gd name="connsiteX4" fmla="*/ 0 w 1981199"/>
                      <a:gd name="connsiteY4" fmla="*/ 0 h 401035"/>
                      <a:gd name="connsiteX0" fmla="*/ 0 w 1981199"/>
                      <a:gd name="connsiteY0" fmla="*/ 0 h 409407"/>
                      <a:gd name="connsiteX1" fmla="*/ 1981199 w 1981199"/>
                      <a:gd name="connsiteY1" fmla="*/ 2381 h 409407"/>
                      <a:gd name="connsiteX2" fmla="*/ 1345405 w 1981199"/>
                      <a:gd name="connsiteY2" fmla="*/ 388143 h 409407"/>
                      <a:gd name="connsiteX3" fmla="*/ 602456 w 1981199"/>
                      <a:gd name="connsiteY3" fmla="*/ 390525 h 409407"/>
                      <a:gd name="connsiteX4" fmla="*/ 0 w 1981199"/>
                      <a:gd name="connsiteY4" fmla="*/ 0 h 409407"/>
                      <a:gd name="connsiteX0" fmla="*/ 0 w 1981199"/>
                      <a:gd name="connsiteY0" fmla="*/ 0 h 409407"/>
                      <a:gd name="connsiteX1" fmla="*/ 1981199 w 1981199"/>
                      <a:gd name="connsiteY1" fmla="*/ 2381 h 409407"/>
                      <a:gd name="connsiteX2" fmla="*/ 1345405 w 1981199"/>
                      <a:gd name="connsiteY2" fmla="*/ 388143 h 409407"/>
                      <a:gd name="connsiteX3" fmla="*/ 602456 w 1981199"/>
                      <a:gd name="connsiteY3" fmla="*/ 390525 h 409407"/>
                      <a:gd name="connsiteX4" fmla="*/ 0 w 1981199"/>
                      <a:gd name="connsiteY4" fmla="*/ 0 h 409407"/>
                      <a:gd name="connsiteX0" fmla="*/ 0 w 1981199"/>
                      <a:gd name="connsiteY0" fmla="*/ 0 h 409407"/>
                      <a:gd name="connsiteX1" fmla="*/ 1981199 w 1981199"/>
                      <a:gd name="connsiteY1" fmla="*/ 2381 h 409407"/>
                      <a:gd name="connsiteX2" fmla="*/ 1345405 w 1981199"/>
                      <a:gd name="connsiteY2" fmla="*/ 388143 h 409407"/>
                      <a:gd name="connsiteX3" fmla="*/ 602456 w 1981199"/>
                      <a:gd name="connsiteY3" fmla="*/ 390525 h 409407"/>
                      <a:gd name="connsiteX4" fmla="*/ 0 w 1981199"/>
                      <a:gd name="connsiteY4" fmla="*/ 0 h 409407"/>
                      <a:gd name="connsiteX0" fmla="*/ 0 w 1981199"/>
                      <a:gd name="connsiteY0" fmla="*/ 0 h 409407"/>
                      <a:gd name="connsiteX1" fmla="*/ 1981199 w 1981199"/>
                      <a:gd name="connsiteY1" fmla="*/ 2381 h 409407"/>
                      <a:gd name="connsiteX2" fmla="*/ 1345405 w 1981199"/>
                      <a:gd name="connsiteY2" fmla="*/ 388143 h 409407"/>
                      <a:gd name="connsiteX3" fmla="*/ 602456 w 1981199"/>
                      <a:gd name="connsiteY3" fmla="*/ 390525 h 409407"/>
                      <a:gd name="connsiteX4" fmla="*/ 0 w 1981199"/>
                      <a:gd name="connsiteY4" fmla="*/ 0 h 409407"/>
                      <a:gd name="connsiteX0" fmla="*/ 0 w 1981199"/>
                      <a:gd name="connsiteY0" fmla="*/ 0 h 407428"/>
                      <a:gd name="connsiteX1" fmla="*/ 1981199 w 1981199"/>
                      <a:gd name="connsiteY1" fmla="*/ 2381 h 407428"/>
                      <a:gd name="connsiteX2" fmla="*/ 1345405 w 1981199"/>
                      <a:gd name="connsiteY2" fmla="*/ 388143 h 407428"/>
                      <a:gd name="connsiteX3" fmla="*/ 602456 w 1981199"/>
                      <a:gd name="connsiteY3" fmla="*/ 390525 h 407428"/>
                      <a:gd name="connsiteX4" fmla="*/ 0 w 1981199"/>
                      <a:gd name="connsiteY4" fmla="*/ 0 h 407428"/>
                      <a:gd name="connsiteX0" fmla="*/ 0 w 1981199"/>
                      <a:gd name="connsiteY0" fmla="*/ 0 h 398843"/>
                      <a:gd name="connsiteX1" fmla="*/ 1981199 w 1981199"/>
                      <a:gd name="connsiteY1" fmla="*/ 2381 h 398843"/>
                      <a:gd name="connsiteX2" fmla="*/ 1345405 w 1981199"/>
                      <a:gd name="connsiteY2" fmla="*/ 388143 h 398843"/>
                      <a:gd name="connsiteX3" fmla="*/ 602456 w 1981199"/>
                      <a:gd name="connsiteY3" fmla="*/ 390525 h 398843"/>
                      <a:gd name="connsiteX4" fmla="*/ 0 w 1981199"/>
                      <a:gd name="connsiteY4" fmla="*/ 0 h 398843"/>
                      <a:gd name="connsiteX0" fmla="*/ 0 w 1981199"/>
                      <a:gd name="connsiteY0" fmla="*/ 0 h 401863"/>
                      <a:gd name="connsiteX1" fmla="*/ 1981199 w 1981199"/>
                      <a:gd name="connsiteY1" fmla="*/ 2381 h 401863"/>
                      <a:gd name="connsiteX2" fmla="*/ 1345405 w 1981199"/>
                      <a:gd name="connsiteY2" fmla="*/ 388143 h 401863"/>
                      <a:gd name="connsiteX3" fmla="*/ 602456 w 1981199"/>
                      <a:gd name="connsiteY3" fmla="*/ 390525 h 401863"/>
                      <a:gd name="connsiteX4" fmla="*/ 0 w 1981199"/>
                      <a:gd name="connsiteY4" fmla="*/ 0 h 401863"/>
                      <a:gd name="connsiteX0" fmla="*/ 0 w 1981199"/>
                      <a:gd name="connsiteY0" fmla="*/ 0 h 401863"/>
                      <a:gd name="connsiteX1" fmla="*/ 1981199 w 1981199"/>
                      <a:gd name="connsiteY1" fmla="*/ 2381 h 401863"/>
                      <a:gd name="connsiteX2" fmla="*/ 1345405 w 1981199"/>
                      <a:gd name="connsiteY2" fmla="*/ 388143 h 401863"/>
                      <a:gd name="connsiteX3" fmla="*/ 602456 w 1981199"/>
                      <a:gd name="connsiteY3" fmla="*/ 390525 h 401863"/>
                      <a:gd name="connsiteX4" fmla="*/ 0 w 1981199"/>
                      <a:gd name="connsiteY4" fmla="*/ 0 h 401863"/>
                      <a:gd name="connsiteX0" fmla="*/ 60 w 1981259"/>
                      <a:gd name="connsiteY0" fmla="*/ 0 h 401863"/>
                      <a:gd name="connsiteX1" fmla="*/ 1981259 w 1981259"/>
                      <a:gd name="connsiteY1" fmla="*/ 2381 h 401863"/>
                      <a:gd name="connsiteX2" fmla="*/ 1345465 w 1981259"/>
                      <a:gd name="connsiteY2" fmla="*/ 388143 h 401863"/>
                      <a:gd name="connsiteX3" fmla="*/ 602516 w 1981259"/>
                      <a:gd name="connsiteY3" fmla="*/ 390525 h 401863"/>
                      <a:gd name="connsiteX4" fmla="*/ 60 w 1981259"/>
                      <a:gd name="connsiteY4" fmla="*/ 0 h 401863"/>
                      <a:gd name="connsiteX0" fmla="*/ 60 w 1981259"/>
                      <a:gd name="connsiteY0" fmla="*/ 0 h 401863"/>
                      <a:gd name="connsiteX1" fmla="*/ 1981259 w 1981259"/>
                      <a:gd name="connsiteY1" fmla="*/ 2381 h 401863"/>
                      <a:gd name="connsiteX2" fmla="*/ 1345465 w 1981259"/>
                      <a:gd name="connsiteY2" fmla="*/ 388143 h 401863"/>
                      <a:gd name="connsiteX3" fmla="*/ 602516 w 1981259"/>
                      <a:gd name="connsiteY3" fmla="*/ 390525 h 401863"/>
                      <a:gd name="connsiteX4" fmla="*/ 60 w 1981259"/>
                      <a:gd name="connsiteY4" fmla="*/ 0 h 401863"/>
                      <a:gd name="connsiteX0" fmla="*/ 0 w 1981199"/>
                      <a:gd name="connsiteY0" fmla="*/ 0 h 401863"/>
                      <a:gd name="connsiteX1" fmla="*/ 1981199 w 1981199"/>
                      <a:gd name="connsiteY1" fmla="*/ 2381 h 401863"/>
                      <a:gd name="connsiteX2" fmla="*/ 1345405 w 1981199"/>
                      <a:gd name="connsiteY2" fmla="*/ 388143 h 401863"/>
                      <a:gd name="connsiteX3" fmla="*/ 602456 w 1981199"/>
                      <a:gd name="connsiteY3" fmla="*/ 390525 h 401863"/>
                      <a:gd name="connsiteX4" fmla="*/ 0 w 1981199"/>
                      <a:gd name="connsiteY4" fmla="*/ 0 h 401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81199" h="401863">
                        <a:moveTo>
                          <a:pt x="0" y="0"/>
                        </a:moveTo>
                        <a:cubicBezTo>
                          <a:pt x="136526" y="239961"/>
                          <a:pt x="1792287" y="262211"/>
                          <a:pt x="1981199" y="2381"/>
                        </a:cubicBezTo>
                        <a:cubicBezTo>
                          <a:pt x="1947067" y="333374"/>
                          <a:pt x="1464468" y="370682"/>
                          <a:pt x="1345405" y="388143"/>
                        </a:cubicBezTo>
                        <a:cubicBezTo>
                          <a:pt x="1226342" y="405604"/>
                          <a:pt x="717550" y="406400"/>
                          <a:pt x="602456" y="390525"/>
                        </a:cubicBezTo>
                        <a:cubicBezTo>
                          <a:pt x="487362" y="374650"/>
                          <a:pt x="41276" y="336108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108" name="グループ化 107"/>
                  <p:cNvGrpSpPr/>
                  <p:nvPr/>
                </p:nvGrpSpPr>
                <p:grpSpPr>
                  <a:xfrm>
                    <a:off x="5004284" y="3942558"/>
                    <a:ext cx="157694" cy="147123"/>
                    <a:chOff x="4311373" y="5216383"/>
                    <a:chExt cx="326699" cy="304800"/>
                  </a:xfrm>
                </p:grpSpPr>
                <p:sp>
                  <p:nvSpPr>
                    <p:cNvPr id="112" name="楕円 111"/>
                    <p:cNvSpPr/>
                    <p:nvPr/>
                  </p:nvSpPr>
                  <p:spPr>
                    <a:xfrm>
                      <a:off x="4311373" y="5216383"/>
                      <a:ext cx="326699" cy="304800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13" name="楕円 112"/>
                    <p:cNvSpPr/>
                    <p:nvPr/>
                  </p:nvSpPr>
                  <p:spPr>
                    <a:xfrm>
                      <a:off x="4447276" y="5348798"/>
                      <a:ext cx="54891" cy="54097"/>
                    </a:xfrm>
                    <a:prstGeom prst="ellipse">
                      <a:avLst/>
                    </a:prstGeom>
                    <a:solidFill>
                      <a:srgbClr val="B09D8B"/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9" name="グループ化 108"/>
                  <p:cNvGrpSpPr/>
                  <p:nvPr/>
                </p:nvGrpSpPr>
                <p:grpSpPr>
                  <a:xfrm>
                    <a:off x="4635414" y="3959309"/>
                    <a:ext cx="156924" cy="147123"/>
                    <a:chOff x="3809605" y="5278749"/>
                    <a:chExt cx="325105" cy="304800"/>
                  </a:xfrm>
                </p:grpSpPr>
                <p:sp>
                  <p:nvSpPr>
                    <p:cNvPr id="110" name="楕円 109"/>
                    <p:cNvSpPr/>
                    <p:nvPr/>
                  </p:nvSpPr>
                  <p:spPr>
                    <a:xfrm>
                      <a:off x="3809605" y="5278749"/>
                      <a:ext cx="325105" cy="304800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11" name="楕円 110"/>
                    <p:cNvSpPr/>
                    <p:nvPr/>
                  </p:nvSpPr>
                  <p:spPr>
                    <a:xfrm>
                      <a:off x="3944051" y="5410677"/>
                      <a:ext cx="54891" cy="54097"/>
                    </a:xfrm>
                    <a:prstGeom prst="ellipse">
                      <a:avLst/>
                    </a:prstGeom>
                    <a:solidFill>
                      <a:srgbClr val="B09D8B"/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2" name="フリーフォーム 21"/>
                <p:cNvSpPr>
                  <a:spLocks noChangeAspect="1"/>
                </p:cNvSpPr>
                <p:nvPr/>
              </p:nvSpPr>
              <p:spPr>
                <a:xfrm>
                  <a:off x="4641773" y="2729259"/>
                  <a:ext cx="409328" cy="374945"/>
                </a:xfrm>
                <a:custGeom>
                  <a:avLst/>
                  <a:gdLst>
                    <a:gd name="connsiteX0" fmla="*/ 800100 w 1587500"/>
                    <a:gd name="connsiteY0" fmla="*/ 0 h 1454150"/>
                    <a:gd name="connsiteX1" fmla="*/ 533400 w 1587500"/>
                    <a:gd name="connsiteY1" fmla="*/ 438150 h 1454150"/>
                    <a:gd name="connsiteX2" fmla="*/ 0 w 1587500"/>
                    <a:gd name="connsiteY2" fmla="*/ 546100 h 1454150"/>
                    <a:gd name="connsiteX3" fmla="*/ 374650 w 1587500"/>
                    <a:gd name="connsiteY3" fmla="*/ 933450 h 1454150"/>
                    <a:gd name="connsiteX4" fmla="*/ 311150 w 1587500"/>
                    <a:gd name="connsiteY4" fmla="*/ 1454150 h 1454150"/>
                    <a:gd name="connsiteX5" fmla="*/ 812800 w 1587500"/>
                    <a:gd name="connsiteY5" fmla="*/ 1231900 h 1454150"/>
                    <a:gd name="connsiteX6" fmla="*/ 1282700 w 1587500"/>
                    <a:gd name="connsiteY6" fmla="*/ 1435100 h 1454150"/>
                    <a:gd name="connsiteX7" fmla="*/ 1231900 w 1587500"/>
                    <a:gd name="connsiteY7" fmla="*/ 927100 h 1454150"/>
                    <a:gd name="connsiteX8" fmla="*/ 1587500 w 1587500"/>
                    <a:gd name="connsiteY8" fmla="*/ 539750 h 1454150"/>
                    <a:gd name="connsiteX9" fmla="*/ 1060450 w 1587500"/>
                    <a:gd name="connsiteY9" fmla="*/ 431800 h 1454150"/>
                    <a:gd name="connsiteX10" fmla="*/ 800100 w 1587500"/>
                    <a:gd name="connsiteY10" fmla="*/ 0 h 1454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87500" h="1454150">
                      <a:moveTo>
                        <a:pt x="800100" y="0"/>
                      </a:moveTo>
                      <a:lnTo>
                        <a:pt x="533400" y="438150"/>
                      </a:lnTo>
                      <a:lnTo>
                        <a:pt x="0" y="546100"/>
                      </a:lnTo>
                      <a:lnTo>
                        <a:pt x="374650" y="933450"/>
                      </a:lnTo>
                      <a:lnTo>
                        <a:pt x="311150" y="1454150"/>
                      </a:lnTo>
                      <a:lnTo>
                        <a:pt x="812800" y="1231900"/>
                      </a:lnTo>
                      <a:lnTo>
                        <a:pt x="1282700" y="1435100"/>
                      </a:lnTo>
                      <a:lnTo>
                        <a:pt x="1231900" y="927100"/>
                      </a:lnTo>
                      <a:lnTo>
                        <a:pt x="1587500" y="539750"/>
                      </a:lnTo>
                      <a:lnTo>
                        <a:pt x="1060450" y="431800"/>
                      </a:lnTo>
                      <a:lnTo>
                        <a:pt x="800100" y="0"/>
                      </a:lnTo>
                      <a:close/>
                    </a:path>
                  </a:pathLst>
                </a:custGeom>
                <a:solidFill>
                  <a:srgbClr val="FFC52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102" name="テキスト ボックス 5"/>
            <p:cNvSpPr txBox="1"/>
            <p:nvPr/>
          </p:nvSpPr>
          <p:spPr>
            <a:xfrm>
              <a:off x="4258858" y="4221907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6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140130" y="1141238"/>
            <a:ext cx="3045066" cy="3941351"/>
            <a:chOff x="1140130" y="1141238"/>
            <a:chExt cx="3045066" cy="3941351"/>
          </a:xfrm>
        </p:grpSpPr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ACCFDE35-9D93-51CF-AAD2-C66B9E560F83}"/>
                </a:ext>
              </a:extLst>
            </p:cNvPr>
            <p:cNvGrpSpPr/>
            <p:nvPr/>
          </p:nvGrpSpPr>
          <p:grpSpPr>
            <a:xfrm>
              <a:off x="1140130" y="1141238"/>
              <a:ext cx="3037904" cy="3813235"/>
              <a:chOff x="1129970" y="1120918"/>
              <a:chExt cx="3037904" cy="3813235"/>
            </a:xfrm>
          </p:grpSpPr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38FF4D50-270D-B498-1AE3-2163BE2FE51F}"/>
                  </a:ext>
                </a:extLst>
              </p:cNvPr>
              <p:cNvGrpSpPr/>
              <p:nvPr/>
            </p:nvGrpSpPr>
            <p:grpSpPr>
              <a:xfrm>
                <a:off x="1129970" y="1120918"/>
                <a:ext cx="3037904" cy="3813235"/>
                <a:chOff x="1129970" y="1120918"/>
                <a:chExt cx="3037904" cy="3813235"/>
              </a:xfrm>
            </p:grpSpPr>
            <p:grpSp>
              <p:nvGrpSpPr>
                <p:cNvPr id="3" name="グループ化 2">
                  <a:extLst>
                    <a:ext uri="{FF2B5EF4-FFF2-40B4-BE49-F238E27FC236}">
                      <a16:creationId xmlns:a16="http://schemas.microsoft.com/office/drawing/2014/main" id="{92DF3760-93D8-B8CB-A79C-D212CF2251D6}"/>
                    </a:ext>
                  </a:extLst>
                </p:cNvPr>
                <p:cNvGrpSpPr/>
                <p:nvPr/>
              </p:nvGrpSpPr>
              <p:grpSpPr>
                <a:xfrm>
                  <a:off x="1129970" y="1138534"/>
                  <a:ext cx="3037904" cy="3795619"/>
                  <a:chOff x="799770" y="314849"/>
                  <a:chExt cx="3037904" cy="3795619"/>
                </a:xfrm>
              </p:grpSpPr>
              <p:sp>
                <p:nvSpPr>
                  <p:cNvPr id="16" name="フリーフォーム 27">
                    <a:extLst>
                      <a:ext uri="{FF2B5EF4-FFF2-40B4-BE49-F238E27FC236}">
                        <a16:creationId xmlns:a16="http://schemas.microsoft.com/office/drawing/2014/main" id="{786AB244-A6D6-B111-8973-B9441505D159}"/>
                      </a:ext>
                    </a:extLst>
                  </p:cNvPr>
                  <p:cNvSpPr/>
                  <p:nvPr/>
                </p:nvSpPr>
                <p:spPr>
                  <a:xfrm rot="2924671">
                    <a:off x="3547433" y="2160690"/>
                    <a:ext cx="436629" cy="143853"/>
                  </a:xfrm>
                  <a:custGeom>
                    <a:avLst/>
                    <a:gdLst>
                      <a:gd name="connsiteX0" fmla="*/ 0 w 1230086"/>
                      <a:gd name="connsiteY0" fmla="*/ 21771 h 333828"/>
                      <a:gd name="connsiteX1" fmla="*/ 1230086 w 1230086"/>
                      <a:gd name="connsiteY1" fmla="*/ 0 h 333828"/>
                      <a:gd name="connsiteX2" fmla="*/ 653143 w 1230086"/>
                      <a:gd name="connsiteY2" fmla="*/ 333828 h 333828"/>
                      <a:gd name="connsiteX3" fmla="*/ 0 w 1230086"/>
                      <a:gd name="connsiteY3" fmla="*/ 21771 h 333828"/>
                      <a:gd name="connsiteX0" fmla="*/ 0 w 1231446"/>
                      <a:gd name="connsiteY0" fmla="*/ 1360 h 333828"/>
                      <a:gd name="connsiteX1" fmla="*/ 1231446 w 1231446"/>
                      <a:gd name="connsiteY1" fmla="*/ 0 h 333828"/>
                      <a:gd name="connsiteX2" fmla="*/ 654503 w 1231446"/>
                      <a:gd name="connsiteY2" fmla="*/ 333828 h 333828"/>
                      <a:gd name="connsiteX3" fmla="*/ 0 w 1231446"/>
                      <a:gd name="connsiteY3" fmla="*/ 1360 h 333828"/>
                      <a:gd name="connsiteX0" fmla="*/ 0 w 1231446"/>
                      <a:gd name="connsiteY0" fmla="*/ 1360 h 298128"/>
                      <a:gd name="connsiteX1" fmla="*/ 1231446 w 1231446"/>
                      <a:gd name="connsiteY1" fmla="*/ 0 h 298128"/>
                      <a:gd name="connsiteX2" fmla="*/ 528437 w 1231446"/>
                      <a:gd name="connsiteY2" fmla="*/ 298127 h 298128"/>
                      <a:gd name="connsiteX3" fmla="*/ 0 w 1231446"/>
                      <a:gd name="connsiteY3" fmla="*/ 1360 h 298128"/>
                      <a:gd name="connsiteX0" fmla="*/ 0 w 1231446"/>
                      <a:gd name="connsiteY0" fmla="*/ 43926 h 340694"/>
                      <a:gd name="connsiteX1" fmla="*/ 1231446 w 1231446"/>
                      <a:gd name="connsiteY1" fmla="*/ 42566 h 340694"/>
                      <a:gd name="connsiteX2" fmla="*/ 528437 w 1231446"/>
                      <a:gd name="connsiteY2" fmla="*/ 340693 h 340694"/>
                      <a:gd name="connsiteX3" fmla="*/ 0 w 1231446"/>
                      <a:gd name="connsiteY3" fmla="*/ 43926 h 340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1446" h="340694">
                        <a:moveTo>
                          <a:pt x="0" y="43926"/>
                        </a:moveTo>
                        <a:cubicBezTo>
                          <a:pt x="417363" y="-54340"/>
                          <a:pt x="820964" y="43019"/>
                          <a:pt x="1231446" y="42566"/>
                        </a:cubicBezTo>
                        <a:lnTo>
                          <a:pt x="528437" y="340693"/>
                        </a:lnTo>
                        <a:lnTo>
                          <a:pt x="0" y="4392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7" name="フリーフォーム 26">
                    <a:extLst>
                      <a:ext uri="{FF2B5EF4-FFF2-40B4-BE49-F238E27FC236}">
                        <a16:creationId xmlns:a16="http://schemas.microsoft.com/office/drawing/2014/main" id="{22E879DC-0189-B02B-C5CE-12068D78ED9D}"/>
                      </a:ext>
                    </a:extLst>
                  </p:cNvPr>
                  <p:cNvSpPr/>
                  <p:nvPr/>
                </p:nvSpPr>
                <p:spPr>
                  <a:xfrm rot="19128005">
                    <a:off x="799770" y="2155968"/>
                    <a:ext cx="436629" cy="189912"/>
                  </a:xfrm>
                  <a:custGeom>
                    <a:avLst/>
                    <a:gdLst>
                      <a:gd name="connsiteX0" fmla="*/ 0 w 1230086"/>
                      <a:gd name="connsiteY0" fmla="*/ 21771 h 333828"/>
                      <a:gd name="connsiteX1" fmla="*/ 1230086 w 1230086"/>
                      <a:gd name="connsiteY1" fmla="*/ 0 h 333828"/>
                      <a:gd name="connsiteX2" fmla="*/ 653143 w 1230086"/>
                      <a:gd name="connsiteY2" fmla="*/ 333828 h 333828"/>
                      <a:gd name="connsiteX3" fmla="*/ 0 w 1230086"/>
                      <a:gd name="connsiteY3" fmla="*/ 21771 h 333828"/>
                      <a:gd name="connsiteX0" fmla="*/ 0 w 1231446"/>
                      <a:gd name="connsiteY0" fmla="*/ 1360 h 333828"/>
                      <a:gd name="connsiteX1" fmla="*/ 1231446 w 1231446"/>
                      <a:gd name="connsiteY1" fmla="*/ 0 h 333828"/>
                      <a:gd name="connsiteX2" fmla="*/ 654503 w 1231446"/>
                      <a:gd name="connsiteY2" fmla="*/ 333828 h 333828"/>
                      <a:gd name="connsiteX3" fmla="*/ 0 w 1231446"/>
                      <a:gd name="connsiteY3" fmla="*/ 1360 h 333828"/>
                      <a:gd name="connsiteX0" fmla="*/ 0 w 1231446"/>
                      <a:gd name="connsiteY0" fmla="*/ 1360 h 399140"/>
                      <a:gd name="connsiteX1" fmla="*/ 1231446 w 1231446"/>
                      <a:gd name="connsiteY1" fmla="*/ 0 h 399140"/>
                      <a:gd name="connsiteX2" fmla="*/ 751715 w 1231446"/>
                      <a:gd name="connsiteY2" fmla="*/ 399139 h 399140"/>
                      <a:gd name="connsiteX3" fmla="*/ 0 w 1231446"/>
                      <a:gd name="connsiteY3" fmla="*/ 1360 h 399140"/>
                      <a:gd name="connsiteX0" fmla="*/ 0 w 1231446"/>
                      <a:gd name="connsiteY0" fmla="*/ 32975 h 430755"/>
                      <a:gd name="connsiteX1" fmla="*/ 1231446 w 1231446"/>
                      <a:gd name="connsiteY1" fmla="*/ 31615 h 430755"/>
                      <a:gd name="connsiteX2" fmla="*/ 751715 w 1231446"/>
                      <a:gd name="connsiteY2" fmla="*/ 430754 h 430755"/>
                      <a:gd name="connsiteX3" fmla="*/ 0 w 1231446"/>
                      <a:gd name="connsiteY3" fmla="*/ 32975 h 430755"/>
                      <a:gd name="connsiteX0" fmla="*/ 0 w 1231446"/>
                      <a:gd name="connsiteY0" fmla="*/ 51998 h 449778"/>
                      <a:gd name="connsiteX1" fmla="*/ 1231446 w 1231446"/>
                      <a:gd name="connsiteY1" fmla="*/ 50638 h 449778"/>
                      <a:gd name="connsiteX2" fmla="*/ 751715 w 1231446"/>
                      <a:gd name="connsiteY2" fmla="*/ 449777 h 449778"/>
                      <a:gd name="connsiteX3" fmla="*/ 0 w 1231446"/>
                      <a:gd name="connsiteY3" fmla="*/ 51998 h 449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1446" h="449778">
                        <a:moveTo>
                          <a:pt x="0" y="51998"/>
                        </a:moveTo>
                        <a:cubicBezTo>
                          <a:pt x="410482" y="51545"/>
                          <a:pt x="835683" y="-63863"/>
                          <a:pt x="1231446" y="50638"/>
                        </a:cubicBezTo>
                        <a:lnTo>
                          <a:pt x="751715" y="449777"/>
                        </a:lnTo>
                        <a:lnTo>
                          <a:pt x="0" y="5199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9" name="楕円 18">
                    <a:extLst>
                      <a:ext uri="{FF2B5EF4-FFF2-40B4-BE49-F238E27FC236}">
                        <a16:creationId xmlns:a16="http://schemas.microsoft.com/office/drawing/2014/main" id="{0A0803E6-549A-7180-1E0E-1413ABE9F7D9}"/>
                      </a:ext>
                    </a:extLst>
                  </p:cNvPr>
                  <p:cNvSpPr/>
                  <p:nvPr/>
                </p:nvSpPr>
                <p:spPr>
                  <a:xfrm>
                    <a:off x="1234518" y="1187700"/>
                    <a:ext cx="2271240" cy="1025981"/>
                  </a:xfrm>
                  <a:custGeom>
                    <a:avLst/>
                    <a:gdLst>
                      <a:gd name="connsiteX0" fmla="*/ 0 w 2271240"/>
                      <a:gd name="connsiteY0" fmla="*/ 558393 h 1116786"/>
                      <a:gd name="connsiteX1" fmla="*/ 1135620 w 2271240"/>
                      <a:gd name="connsiteY1" fmla="*/ 0 h 1116786"/>
                      <a:gd name="connsiteX2" fmla="*/ 2271240 w 2271240"/>
                      <a:gd name="connsiteY2" fmla="*/ 558393 h 1116786"/>
                      <a:gd name="connsiteX3" fmla="*/ 1135620 w 2271240"/>
                      <a:gd name="connsiteY3" fmla="*/ 1116786 h 1116786"/>
                      <a:gd name="connsiteX4" fmla="*/ 0 w 2271240"/>
                      <a:gd name="connsiteY4" fmla="*/ 558393 h 1116786"/>
                      <a:gd name="connsiteX0" fmla="*/ 0 w 2271240"/>
                      <a:gd name="connsiteY0" fmla="*/ 558393 h 1117326"/>
                      <a:gd name="connsiteX1" fmla="*/ 1135620 w 2271240"/>
                      <a:gd name="connsiteY1" fmla="*/ 0 h 1117326"/>
                      <a:gd name="connsiteX2" fmla="*/ 2271240 w 2271240"/>
                      <a:gd name="connsiteY2" fmla="*/ 558393 h 1117326"/>
                      <a:gd name="connsiteX3" fmla="*/ 1135620 w 2271240"/>
                      <a:gd name="connsiteY3" fmla="*/ 1116786 h 1117326"/>
                      <a:gd name="connsiteX4" fmla="*/ 0 w 2271240"/>
                      <a:gd name="connsiteY4" fmla="*/ 558393 h 1117326"/>
                      <a:gd name="connsiteX0" fmla="*/ 0 w 2271240"/>
                      <a:gd name="connsiteY0" fmla="*/ 558393 h 1117326"/>
                      <a:gd name="connsiteX1" fmla="*/ 1135620 w 2271240"/>
                      <a:gd name="connsiteY1" fmla="*/ 0 h 1117326"/>
                      <a:gd name="connsiteX2" fmla="*/ 2271240 w 2271240"/>
                      <a:gd name="connsiteY2" fmla="*/ 558393 h 1117326"/>
                      <a:gd name="connsiteX3" fmla="*/ 1135620 w 2271240"/>
                      <a:gd name="connsiteY3" fmla="*/ 1116786 h 1117326"/>
                      <a:gd name="connsiteX4" fmla="*/ 0 w 2271240"/>
                      <a:gd name="connsiteY4" fmla="*/ 558393 h 1117326"/>
                      <a:gd name="connsiteX0" fmla="*/ 324 w 2271564"/>
                      <a:gd name="connsiteY0" fmla="*/ 558393 h 1122279"/>
                      <a:gd name="connsiteX1" fmla="*/ 1135944 w 2271564"/>
                      <a:gd name="connsiteY1" fmla="*/ 0 h 1122279"/>
                      <a:gd name="connsiteX2" fmla="*/ 2271564 w 2271564"/>
                      <a:gd name="connsiteY2" fmla="*/ 558393 h 1122279"/>
                      <a:gd name="connsiteX3" fmla="*/ 1135944 w 2271564"/>
                      <a:gd name="connsiteY3" fmla="*/ 1116786 h 1122279"/>
                      <a:gd name="connsiteX4" fmla="*/ 324 w 2271564"/>
                      <a:gd name="connsiteY4" fmla="*/ 558393 h 1122279"/>
                      <a:gd name="connsiteX0" fmla="*/ 84 w 2271324"/>
                      <a:gd name="connsiteY0" fmla="*/ 558393 h 1122279"/>
                      <a:gd name="connsiteX1" fmla="*/ 1135704 w 2271324"/>
                      <a:gd name="connsiteY1" fmla="*/ 0 h 1122279"/>
                      <a:gd name="connsiteX2" fmla="*/ 2271324 w 2271324"/>
                      <a:gd name="connsiteY2" fmla="*/ 558393 h 1122279"/>
                      <a:gd name="connsiteX3" fmla="*/ 1135704 w 2271324"/>
                      <a:gd name="connsiteY3" fmla="*/ 1116786 h 1122279"/>
                      <a:gd name="connsiteX4" fmla="*/ 84 w 2271324"/>
                      <a:gd name="connsiteY4" fmla="*/ 558393 h 1122279"/>
                      <a:gd name="connsiteX0" fmla="*/ 84 w 2271324"/>
                      <a:gd name="connsiteY0" fmla="*/ 558393 h 1122279"/>
                      <a:gd name="connsiteX1" fmla="*/ 1135704 w 2271324"/>
                      <a:gd name="connsiteY1" fmla="*/ 0 h 1122279"/>
                      <a:gd name="connsiteX2" fmla="*/ 2271324 w 2271324"/>
                      <a:gd name="connsiteY2" fmla="*/ 558393 h 1122279"/>
                      <a:gd name="connsiteX3" fmla="*/ 1135704 w 2271324"/>
                      <a:gd name="connsiteY3" fmla="*/ 1116786 h 1122279"/>
                      <a:gd name="connsiteX4" fmla="*/ 84 w 2271324"/>
                      <a:gd name="connsiteY4" fmla="*/ 558393 h 1122279"/>
                      <a:gd name="connsiteX0" fmla="*/ 84 w 2271324"/>
                      <a:gd name="connsiteY0" fmla="*/ 558393 h 1122279"/>
                      <a:gd name="connsiteX1" fmla="*/ 1135704 w 2271324"/>
                      <a:gd name="connsiteY1" fmla="*/ 0 h 1122279"/>
                      <a:gd name="connsiteX2" fmla="*/ 2271324 w 2271324"/>
                      <a:gd name="connsiteY2" fmla="*/ 558393 h 1122279"/>
                      <a:gd name="connsiteX3" fmla="*/ 1135704 w 2271324"/>
                      <a:gd name="connsiteY3" fmla="*/ 1116786 h 1122279"/>
                      <a:gd name="connsiteX4" fmla="*/ 84 w 2271324"/>
                      <a:gd name="connsiteY4" fmla="*/ 558393 h 1122279"/>
                      <a:gd name="connsiteX0" fmla="*/ 84 w 2271324"/>
                      <a:gd name="connsiteY0" fmla="*/ 558393 h 1122279"/>
                      <a:gd name="connsiteX1" fmla="*/ 1135704 w 2271324"/>
                      <a:gd name="connsiteY1" fmla="*/ 0 h 1122279"/>
                      <a:gd name="connsiteX2" fmla="*/ 2271324 w 2271324"/>
                      <a:gd name="connsiteY2" fmla="*/ 558393 h 1122279"/>
                      <a:gd name="connsiteX3" fmla="*/ 1135704 w 2271324"/>
                      <a:gd name="connsiteY3" fmla="*/ 1116786 h 1122279"/>
                      <a:gd name="connsiteX4" fmla="*/ 84 w 2271324"/>
                      <a:gd name="connsiteY4" fmla="*/ 558393 h 1122279"/>
                      <a:gd name="connsiteX0" fmla="*/ 84 w 2271324"/>
                      <a:gd name="connsiteY0" fmla="*/ 558393 h 1122279"/>
                      <a:gd name="connsiteX1" fmla="*/ 1135704 w 2271324"/>
                      <a:gd name="connsiteY1" fmla="*/ 0 h 1122279"/>
                      <a:gd name="connsiteX2" fmla="*/ 2271324 w 2271324"/>
                      <a:gd name="connsiteY2" fmla="*/ 558393 h 1122279"/>
                      <a:gd name="connsiteX3" fmla="*/ 1135704 w 2271324"/>
                      <a:gd name="connsiteY3" fmla="*/ 1116786 h 1122279"/>
                      <a:gd name="connsiteX4" fmla="*/ 84 w 2271324"/>
                      <a:gd name="connsiteY4" fmla="*/ 558393 h 1122279"/>
                      <a:gd name="connsiteX0" fmla="*/ 84 w 2271324"/>
                      <a:gd name="connsiteY0" fmla="*/ 558506 h 1122392"/>
                      <a:gd name="connsiteX1" fmla="*/ 1135704 w 2271324"/>
                      <a:gd name="connsiteY1" fmla="*/ 113 h 1122392"/>
                      <a:gd name="connsiteX2" fmla="*/ 2271324 w 2271324"/>
                      <a:gd name="connsiteY2" fmla="*/ 558506 h 1122392"/>
                      <a:gd name="connsiteX3" fmla="*/ 1135704 w 2271324"/>
                      <a:gd name="connsiteY3" fmla="*/ 1116899 h 1122392"/>
                      <a:gd name="connsiteX4" fmla="*/ 84 w 2271324"/>
                      <a:gd name="connsiteY4" fmla="*/ 558506 h 1122392"/>
                      <a:gd name="connsiteX0" fmla="*/ 0 w 2271240"/>
                      <a:gd name="connsiteY0" fmla="*/ 467133 h 1026066"/>
                      <a:gd name="connsiteX1" fmla="*/ 1135620 w 2271240"/>
                      <a:gd name="connsiteY1" fmla="*/ 180 h 1026066"/>
                      <a:gd name="connsiteX2" fmla="*/ 2271240 w 2271240"/>
                      <a:gd name="connsiteY2" fmla="*/ 467133 h 1026066"/>
                      <a:gd name="connsiteX3" fmla="*/ 1135620 w 2271240"/>
                      <a:gd name="connsiteY3" fmla="*/ 1025526 h 1026066"/>
                      <a:gd name="connsiteX4" fmla="*/ 0 w 2271240"/>
                      <a:gd name="connsiteY4" fmla="*/ 467133 h 1026066"/>
                      <a:gd name="connsiteX0" fmla="*/ 0 w 2271240"/>
                      <a:gd name="connsiteY0" fmla="*/ 467133 h 1026066"/>
                      <a:gd name="connsiteX1" fmla="*/ 1135620 w 2271240"/>
                      <a:gd name="connsiteY1" fmla="*/ 180 h 1026066"/>
                      <a:gd name="connsiteX2" fmla="*/ 2271240 w 2271240"/>
                      <a:gd name="connsiteY2" fmla="*/ 467133 h 1026066"/>
                      <a:gd name="connsiteX3" fmla="*/ 1135620 w 2271240"/>
                      <a:gd name="connsiteY3" fmla="*/ 1025526 h 1026066"/>
                      <a:gd name="connsiteX4" fmla="*/ 0 w 2271240"/>
                      <a:gd name="connsiteY4" fmla="*/ 467133 h 1026066"/>
                      <a:gd name="connsiteX0" fmla="*/ 179 w 2271419"/>
                      <a:gd name="connsiteY0" fmla="*/ 467133 h 1026066"/>
                      <a:gd name="connsiteX1" fmla="*/ 1135799 w 2271419"/>
                      <a:gd name="connsiteY1" fmla="*/ 180 h 1026066"/>
                      <a:gd name="connsiteX2" fmla="*/ 2271419 w 2271419"/>
                      <a:gd name="connsiteY2" fmla="*/ 467133 h 1026066"/>
                      <a:gd name="connsiteX3" fmla="*/ 1135799 w 2271419"/>
                      <a:gd name="connsiteY3" fmla="*/ 1025526 h 1026066"/>
                      <a:gd name="connsiteX4" fmla="*/ 179 w 2271419"/>
                      <a:gd name="connsiteY4" fmla="*/ 467133 h 1026066"/>
                      <a:gd name="connsiteX0" fmla="*/ 179 w 2271419"/>
                      <a:gd name="connsiteY0" fmla="*/ 467133 h 1026066"/>
                      <a:gd name="connsiteX1" fmla="*/ 1135799 w 2271419"/>
                      <a:gd name="connsiteY1" fmla="*/ 180 h 1026066"/>
                      <a:gd name="connsiteX2" fmla="*/ 2271419 w 2271419"/>
                      <a:gd name="connsiteY2" fmla="*/ 467133 h 1026066"/>
                      <a:gd name="connsiteX3" fmla="*/ 1135799 w 2271419"/>
                      <a:gd name="connsiteY3" fmla="*/ 1025526 h 1026066"/>
                      <a:gd name="connsiteX4" fmla="*/ 179 w 2271419"/>
                      <a:gd name="connsiteY4" fmla="*/ 467133 h 1026066"/>
                      <a:gd name="connsiteX0" fmla="*/ 0 w 2271240"/>
                      <a:gd name="connsiteY0" fmla="*/ 467133 h 1026066"/>
                      <a:gd name="connsiteX1" fmla="*/ 1135620 w 2271240"/>
                      <a:gd name="connsiteY1" fmla="*/ 180 h 1026066"/>
                      <a:gd name="connsiteX2" fmla="*/ 2271240 w 2271240"/>
                      <a:gd name="connsiteY2" fmla="*/ 467133 h 1026066"/>
                      <a:gd name="connsiteX3" fmla="*/ 1135620 w 2271240"/>
                      <a:gd name="connsiteY3" fmla="*/ 1025526 h 1026066"/>
                      <a:gd name="connsiteX4" fmla="*/ 0 w 2271240"/>
                      <a:gd name="connsiteY4" fmla="*/ 467133 h 1026066"/>
                      <a:gd name="connsiteX0" fmla="*/ 0 w 2271240"/>
                      <a:gd name="connsiteY0" fmla="*/ 467059 h 1025992"/>
                      <a:gd name="connsiteX1" fmla="*/ 1135620 w 2271240"/>
                      <a:gd name="connsiteY1" fmla="*/ 106 h 1025992"/>
                      <a:gd name="connsiteX2" fmla="*/ 2271240 w 2271240"/>
                      <a:gd name="connsiteY2" fmla="*/ 467059 h 1025992"/>
                      <a:gd name="connsiteX3" fmla="*/ 1135620 w 2271240"/>
                      <a:gd name="connsiteY3" fmla="*/ 1025452 h 1025992"/>
                      <a:gd name="connsiteX4" fmla="*/ 0 w 2271240"/>
                      <a:gd name="connsiteY4" fmla="*/ 467059 h 1025992"/>
                      <a:gd name="connsiteX0" fmla="*/ 0 w 2271240"/>
                      <a:gd name="connsiteY0" fmla="*/ 467059 h 1025992"/>
                      <a:gd name="connsiteX1" fmla="*/ 1135620 w 2271240"/>
                      <a:gd name="connsiteY1" fmla="*/ 106 h 1025992"/>
                      <a:gd name="connsiteX2" fmla="*/ 2271240 w 2271240"/>
                      <a:gd name="connsiteY2" fmla="*/ 467059 h 1025992"/>
                      <a:gd name="connsiteX3" fmla="*/ 1135620 w 2271240"/>
                      <a:gd name="connsiteY3" fmla="*/ 1025452 h 1025992"/>
                      <a:gd name="connsiteX4" fmla="*/ 0 w 2271240"/>
                      <a:gd name="connsiteY4" fmla="*/ 467059 h 1025992"/>
                      <a:gd name="connsiteX0" fmla="*/ 0 w 2271240"/>
                      <a:gd name="connsiteY0" fmla="*/ 467059 h 1025992"/>
                      <a:gd name="connsiteX1" fmla="*/ 1135620 w 2271240"/>
                      <a:gd name="connsiteY1" fmla="*/ 106 h 1025992"/>
                      <a:gd name="connsiteX2" fmla="*/ 2271240 w 2271240"/>
                      <a:gd name="connsiteY2" fmla="*/ 467059 h 1025992"/>
                      <a:gd name="connsiteX3" fmla="*/ 1135620 w 2271240"/>
                      <a:gd name="connsiteY3" fmla="*/ 1025452 h 1025992"/>
                      <a:gd name="connsiteX4" fmla="*/ 0 w 2271240"/>
                      <a:gd name="connsiteY4" fmla="*/ 467059 h 1025992"/>
                      <a:gd name="connsiteX0" fmla="*/ 0 w 2271240"/>
                      <a:gd name="connsiteY0" fmla="*/ 467048 h 1025981"/>
                      <a:gd name="connsiteX1" fmla="*/ 1135620 w 2271240"/>
                      <a:gd name="connsiteY1" fmla="*/ 95 h 1025981"/>
                      <a:gd name="connsiteX2" fmla="*/ 2271240 w 2271240"/>
                      <a:gd name="connsiteY2" fmla="*/ 467048 h 1025981"/>
                      <a:gd name="connsiteX3" fmla="*/ 1135620 w 2271240"/>
                      <a:gd name="connsiteY3" fmla="*/ 1025441 h 1025981"/>
                      <a:gd name="connsiteX4" fmla="*/ 0 w 2271240"/>
                      <a:gd name="connsiteY4" fmla="*/ 467048 h 1025981"/>
                      <a:gd name="connsiteX0" fmla="*/ 0 w 2271240"/>
                      <a:gd name="connsiteY0" fmla="*/ 467048 h 1025981"/>
                      <a:gd name="connsiteX1" fmla="*/ 1135620 w 2271240"/>
                      <a:gd name="connsiteY1" fmla="*/ 95 h 1025981"/>
                      <a:gd name="connsiteX2" fmla="*/ 2271240 w 2271240"/>
                      <a:gd name="connsiteY2" fmla="*/ 467048 h 1025981"/>
                      <a:gd name="connsiteX3" fmla="*/ 1135620 w 2271240"/>
                      <a:gd name="connsiteY3" fmla="*/ 1025441 h 1025981"/>
                      <a:gd name="connsiteX4" fmla="*/ 0 w 2271240"/>
                      <a:gd name="connsiteY4" fmla="*/ 467048 h 102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1240" h="1025981">
                        <a:moveTo>
                          <a:pt x="0" y="467048"/>
                        </a:moveTo>
                        <a:cubicBezTo>
                          <a:pt x="0" y="277869"/>
                          <a:pt x="270690" y="6191"/>
                          <a:pt x="1135620" y="95"/>
                        </a:cubicBezTo>
                        <a:cubicBezTo>
                          <a:pt x="2000550" y="-6001"/>
                          <a:pt x="2271240" y="283265"/>
                          <a:pt x="2271240" y="467048"/>
                        </a:cubicBezTo>
                        <a:cubicBezTo>
                          <a:pt x="2271240" y="1065000"/>
                          <a:pt x="1945686" y="1025441"/>
                          <a:pt x="1135620" y="1025441"/>
                        </a:cubicBezTo>
                        <a:cubicBezTo>
                          <a:pt x="325554" y="1025441"/>
                          <a:pt x="0" y="1064659"/>
                          <a:pt x="0" y="4670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21" name="グループ化 20">
                    <a:extLst>
                      <a:ext uri="{FF2B5EF4-FFF2-40B4-BE49-F238E27FC236}">
                        <a16:creationId xmlns:a16="http://schemas.microsoft.com/office/drawing/2014/main" id="{C2647C4D-F78F-0ECB-FEB6-189F1C2A9F7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950085" y="2032915"/>
                    <a:ext cx="2845282" cy="2077553"/>
                    <a:chOff x="1115109" y="2235200"/>
                    <a:chExt cx="3616568" cy="2640726"/>
                  </a:xfrm>
                </p:grpSpPr>
                <p:grpSp>
                  <p:nvGrpSpPr>
                    <p:cNvPr id="23" name="グループ化 22">
                      <a:extLst>
                        <a:ext uri="{FF2B5EF4-FFF2-40B4-BE49-F238E27FC236}">
                          <a16:creationId xmlns:a16="http://schemas.microsoft.com/office/drawing/2014/main" id="{01A86353-EC10-271E-622A-A9D03C30A2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15109" y="2235200"/>
                      <a:ext cx="3616568" cy="2640726"/>
                      <a:chOff x="1115109" y="2235200"/>
                      <a:chExt cx="3616568" cy="2640726"/>
                    </a:xfrm>
                  </p:grpSpPr>
                  <p:sp>
                    <p:nvSpPr>
                      <p:cNvPr id="36" name="フリーフォーム 15">
                        <a:extLst>
                          <a:ext uri="{FF2B5EF4-FFF2-40B4-BE49-F238E27FC236}">
                            <a16:creationId xmlns:a16="http://schemas.microsoft.com/office/drawing/2014/main" id="{1DDC03C6-92DD-B594-62CB-6B545F2D11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41121" y="2367280"/>
                        <a:ext cx="3129280" cy="2508646"/>
                      </a:xfrm>
                      <a:custGeom>
                        <a:avLst/>
                        <a:gdLst>
                          <a:gd name="connsiteX0" fmla="*/ 0 w 3129280"/>
                          <a:gd name="connsiteY0" fmla="*/ 10160 h 2458720"/>
                          <a:gd name="connsiteX1" fmla="*/ 375920 w 3129280"/>
                          <a:gd name="connsiteY1" fmla="*/ 2458720 h 2458720"/>
                          <a:gd name="connsiteX2" fmla="*/ 2844800 w 3129280"/>
                          <a:gd name="connsiteY2" fmla="*/ 2438400 h 2458720"/>
                          <a:gd name="connsiteX3" fmla="*/ 3129280 w 3129280"/>
                          <a:gd name="connsiteY3" fmla="*/ 0 h 2458720"/>
                          <a:gd name="connsiteX4" fmla="*/ 0 w 3129280"/>
                          <a:gd name="connsiteY4" fmla="*/ 10160 h 2458720"/>
                          <a:gd name="connsiteX0" fmla="*/ 0 w 3369163"/>
                          <a:gd name="connsiteY0" fmla="*/ 10160 h 2754140"/>
                          <a:gd name="connsiteX1" fmla="*/ 375920 w 3369163"/>
                          <a:gd name="connsiteY1" fmla="*/ 2458720 h 2754140"/>
                          <a:gd name="connsiteX2" fmla="*/ 2844800 w 3369163"/>
                          <a:gd name="connsiteY2" fmla="*/ 2438400 h 2754140"/>
                          <a:gd name="connsiteX3" fmla="*/ 3129280 w 3369163"/>
                          <a:gd name="connsiteY3" fmla="*/ 0 h 2754140"/>
                          <a:gd name="connsiteX4" fmla="*/ 0 w 3369163"/>
                          <a:gd name="connsiteY4" fmla="*/ 10160 h 2754140"/>
                          <a:gd name="connsiteX0" fmla="*/ 0 w 3621566"/>
                          <a:gd name="connsiteY0" fmla="*/ 10164 h 2754144"/>
                          <a:gd name="connsiteX1" fmla="*/ 375920 w 3621566"/>
                          <a:gd name="connsiteY1" fmla="*/ 2458724 h 2754144"/>
                          <a:gd name="connsiteX2" fmla="*/ 2844800 w 3621566"/>
                          <a:gd name="connsiteY2" fmla="*/ 2438404 h 2754144"/>
                          <a:gd name="connsiteX3" fmla="*/ 3129280 w 3621566"/>
                          <a:gd name="connsiteY3" fmla="*/ 4 h 2754144"/>
                          <a:gd name="connsiteX4" fmla="*/ 0 w 3621566"/>
                          <a:gd name="connsiteY4" fmla="*/ 10164 h 2754144"/>
                          <a:gd name="connsiteX0" fmla="*/ 471551 w 4093117"/>
                          <a:gd name="connsiteY0" fmla="*/ 10164 h 2754144"/>
                          <a:gd name="connsiteX1" fmla="*/ 847471 w 4093117"/>
                          <a:gd name="connsiteY1" fmla="*/ 2458724 h 2754144"/>
                          <a:gd name="connsiteX2" fmla="*/ 3316351 w 4093117"/>
                          <a:gd name="connsiteY2" fmla="*/ 2438404 h 2754144"/>
                          <a:gd name="connsiteX3" fmla="*/ 3600831 w 4093117"/>
                          <a:gd name="connsiteY3" fmla="*/ 4 h 2754144"/>
                          <a:gd name="connsiteX4" fmla="*/ 471551 w 4093117"/>
                          <a:gd name="connsiteY4" fmla="*/ 10164 h 2754144"/>
                          <a:gd name="connsiteX0" fmla="*/ 0 w 3621566"/>
                          <a:gd name="connsiteY0" fmla="*/ 10164 h 2754144"/>
                          <a:gd name="connsiteX1" fmla="*/ 375920 w 3621566"/>
                          <a:gd name="connsiteY1" fmla="*/ 2458724 h 2754144"/>
                          <a:gd name="connsiteX2" fmla="*/ 2844800 w 3621566"/>
                          <a:gd name="connsiteY2" fmla="*/ 2438404 h 2754144"/>
                          <a:gd name="connsiteX3" fmla="*/ 3129280 w 3621566"/>
                          <a:gd name="connsiteY3" fmla="*/ 4 h 2754144"/>
                          <a:gd name="connsiteX4" fmla="*/ 0 w 3621566"/>
                          <a:gd name="connsiteY4" fmla="*/ 10164 h 2754144"/>
                          <a:gd name="connsiteX0" fmla="*/ 0 w 3621566"/>
                          <a:gd name="connsiteY0" fmla="*/ 10164 h 2754144"/>
                          <a:gd name="connsiteX1" fmla="*/ 375920 w 3621566"/>
                          <a:gd name="connsiteY1" fmla="*/ 2458724 h 2754144"/>
                          <a:gd name="connsiteX2" fmla="*/ 2844800 w 3621566"/>
                          <a:gd name="connsiteY2" fmla="*/ 2438404 h 2754144"/>
                          <a:gd name="connsiteX3" fmla="*/ 3129280 w 3621566"/>
                          <a:gd name="connsiteY3" fmla="*/ 4 h 2754144"/>
                          <a:gd name="connsiteX4" fmla="*/ 0 w 3621566"/>
                          <a:gd name="connsiteY4" fmla="*/ 10164 h 2754144"/>
                          <a:gd name="connsiteX0" fmla="*/ 211958 w 3833524"/>
                          <a:gd name="connsiteY0" fmla="*/ 10164 h 2754144"/>
                          <a:gd name="connsiteX1" fmla="*/ 587878 w 3833524"/>
                          <a:gd name="connsiteY1" fmla="*/ 2458724 h 2754144"/>
                          <a:gd name="connsiteX2" fmla="*/ 3056758 w 3833524"/>
                          <a:gd name="connsiteY2" fmla="*/ 2438404 h 2754144"/>
                          <a:gd name="connsiteX3" fmla="*/ 3341238 w 3833524"/>
                          <a:gd name="connsiteY3" fmla="*/ 4 h 2754144"/>
                          <a:gd name="connsiteX4" fmla="*/ 211958 w 3833524"/>
                          <a:gd name="connsiteY4" fmla="*/ 10164 h 2754144"/>
                          <a:gd name="connsiteX0" fmla="*/ 173928 w 3795494"/>
                          <a:gd name="connsiteY0" fmla="*/ 10164 h 2669224"/>
                          <a:gd name="connsiteX1" fmla="*/ 549848 w 3795494"/>
                          <a:gd name="connsiteY1" fmla="*/ 2458724 h 2669224"/>
                          <a:gd name="connsiteX2" fmla="*/ 3018728 w 3795494"/>
                          <a:gd name="connsiteY2" fmla="*/ 2438404 h 2669224"/>
                          <a:gd name="connsiteX3" fmla="*/ 3303208 w 3795494"/>
                          <a:gd name="connsiteY3" fmla="*/ 4 h 2669224"/>
                          <a:gd name="connsiteX4" fmla="*/ 173928 w 3795494"/>
                          <a:gd name="connsiteY4" fmla="*/ 10164 h 2669224"/>
                          <a:gd name="connsiteX0" fmla="*/ 155886 w 3777452"/>
                          <a:gd name="connsiteY0" fmla="*/ 10164 h 2648679"/>
                          <a:gd name="connsiteX1" fmla="*/ 531806 w 3777452"/>
                          <a:gd name="connsiteY1" fmla="*/ 2458724 h 2648679"/>
                          <a:gd name="connsiteX2" fmla="*/ 3000686 w 3777452"/>
                          <a:gd name="connsiteY2" fmla="*/ 2438404 h 2648679"/>
                          <a:gd name="connsiteX3" fmla="*/ 3285166 w 3777452"/>
                          <a:gd name="connsiteY3" fmla="*/ 4 h 2648679"/>
                          <a:gd name="connsiteX4" fmla="*/ 155886 w 3777452"/>
                          <a:gd name="connsiteY4" fmla="*/ 10164 h 2648679"/>
                          <a:gd name="connsiteX0" fmla="*/ 155886 w 3703336"/>
                          <a:gd name="connsiteY0" fmla="*/ 10164 h 2511891"/>
                          <a:gd name="connsiteX1" fmla="*/ 531806 w 3703336"/>
                          <a:gd name="connsiteY1" fmla="*/ 2458724 h 2511891"/>
                          <a:gd name="connsiteX2" fmla="*/ 3000686 w 3703336"/>
                          <a:gd name="connsiteY2" fmla="*/ 2438404 h 2511891"/>
                          <a:gd name="connsiteX3" fmla="*/ 3285166 w 3703336"/>
                          <a:gd name="connsiteY3" fmla="*/ 4 h 2511891"/>
                          <a:gd name="connsiteX4" fmla="*/ 155886 w 3703336"/>
                          <a:gd name="connsiteY4" fmla="*/ 10164 h 2511891"/>
                          <a:gd name="connsiteX0" fmla="*/ 155886 w 3703336"/>
                          <a:gd name="connsiteY0" fmla="*/ 10164 h 2511891"/>
                          <a:gd name="connsiteX1" fmla="*/ 531806 w 3703336"/>
                          <a:gd name="connsiteY1" fmla="*/ 2458724 h 2511891"/>
                          <a:gd name="connsiteX2" fmla="*/ 3000686 w 3703336"/>
                          <a:gd name="connsiteY2" fmla="*/ 2438404 h 2511891"/>
                          <a:gd name="connsiteX3" fmla="*/ 3285166 w 3703336"/>
                          <a:gd name="connsiteY3" fmla="*/ 4 h 2511891"/>
                          <a:gd name="connsiteX4" fmla="*/ 155886 w 3703336"/>
                          <a:gd name="connsiteY4" fmla="*/ 10164 h 2511891"/>
                          <a:gd name="connsiteX0" fmla="*/ 146742 w 3694192"/>
                          <a:gd name="connsiteY0" fmla="*/ 10164 h 2511891"/>
                          <a:gd name="connsiteX1" fmla="*/ 522662 w 3694192"/>
                          <a:gd name="connsiteY1" fmla="*/ 2458724 h 2511891"/>
                          <a:gd name="connsiteX2" fmla="*/ 2991542 w 3694192"/>
                          <a:gd name="connsiteY2" fmla="*/ 2438404 h 2511891"/>
                          <a:gd name="connsiteX3" fmla="*/ 3276022 w 3694192"/>
                          <a:gd name="connsiteY3" fmla="*/ 4 h 2511891"/>
                          <a:gd name="connsiteX4" fmla="*/ 146742 w 3694192"/>
                          <a:gd name="connsiteY4" fmla="*/ 10164 h 2511891"/>
                          <a:gd name="connsiteX0" fmla="*/ 146742 w 3694192"/>
                          <a:gd name="connsiteY0" fmla="*/ 10164 h 2499181"/>
                          <a:gd name="connsiteX1" fmla="*/ 522662 w 3694192"/>
                          <a:gd name="connsiteY1" fmla="*/ 2458724 h 2499181"/>
                          <a:gd name="connsiteX2" fmla="*/ 2991542 w 3694192"/>
                          <a:gd name="connsiteY2" fmla="*/ 2438404 h 2499181"/>
                          <a:gd name="connsiteX3" fmla="*/ 3276022 w 3694192"/>
                          <a:gd name="connsiteY3" fmla="*/ 4 h 2499181"/>
                          <a:gd name="connsiteX4" fmla="*/ 146742 w 3694192"/>
                          <a:gd name="connsiteY4" fmla="*/ 10164 h 2499181"/>
                          <a:gd name="connsiteX0" fmla="*/ 146742 w 3276022"/>
                          <a:gd name="connsiteY0" fmla="*/ 10160 h 2499177"/>
                          <a:gd name="connsiteX1" fmla="*/ 522662 w 3276022"/>
                          <a:gd name="connsiteY1" fmla="*/ 2458720 h 2499177"/>
                          <a:gd name="connsiteX2" fmla="*/ 2991542 w 3276022"/>
                          <a:gd name="connsiteY2" fmla="*/ 2438400 h 2499177"/>
                          <a:gd name="connsiteX3" fmla="*/ 3276022 w 3276022"/>
                          <a:gd name="connsiteY3" fmla="*/ 0 h 2499177"/>
                          <a:gd name="connsiteX4" fmla="*/ 146742 w 3276022"/>
                          <a:gd name="connsiteY4" fmla="*/ 10160 h 2499177"/>
                          <a:gd name="connsiteX0" fmla="*/ 0 w 3129280"/>
                          <a:gd name="connsiteY0" fmla="*/ 10160 h 2499177"/>
                          <a:gd name="connsiteX1" fmla="*/ 375920 w 3129280"/>
                          <a:gd name="connsiteY1" fmla="*/ 2458720 h 2499177"/>
                          <a:gd name="connsiteX2" fmla="*/ 2844800 w 3129280"/>
                          <a:gd name="connsiteY2" fmla="*/ 2438400 h 2499177"/>
                          <a:gd name="connsiteX3" fmla="*/ 3129280 w 3129280"/>
                          <a:gd name="connsiteY3" fmla="*/ 0 h 2499177"/>
                          <a:gd name="connsiteX4" fmla="*/ 0 w 3129280"/>
                          <a:gd name="connsiteY4" fmla="*/ 10160 h 2499177"/>
                          <a:gd name="connsiteX0" fmla="*/ 0 w 3129280"/>
                          <a:gd name="connsiteY0" fmla="*/ 10160 h 2511887"/>
                          <a:gd name="connsiteX1" fmla="*/ 375920 w 3129280"/>
                          <a:gd name="connsiteY1" fmla="*/ 2458720 h 2511887"/>
                          <a:gd name="connsiteX2" fmla="*/ 2844800 w 3129280"/>
                          <a:gd name="connsiteY2" fmla="*/ 2438400 h 2511887"/>
                          <a:gd name="connsiteX3" fmla="*/ 3129280 w 3129280"/>
                          <a:gd name="connsiteY3" fmla="*/ 0 h 2511887"/>
                          <a:gd name="connsiteX4" fmla="*/ 0 w 3129280"/>
                          <a:gd name="connsiteY4" fmla="*/ 10160 h 2511887"/>
                          <a:gd name="connsiteX0" fmla="*/ 0 w 3160062"/>
                          <a:gd name="connsiteY0" fmla="*/ 10160 h 2652814"/>
                          <a:gd name="connsiteX1" fmla="*/ 304800 w 3160062"/>
                          <a:gd name="connsiteY1" fmla="*/ 2468880 h 2652814"/>
                          <a:gd name="connsiteX2" fmla="*/ 2844800 w 3160062"/>
                          <a:gd name="connsiteY2" fmla="*/ 2438400 h 2652814"/>
                          <a:gd name="connsiteX3" fmla="*/ 3129280 w 3160062"/>
                          <a:gd name="connsiteY3" fmla="*/ 0 h 2652814"/>
                          <a:gd name="connsiteX4" fmla="*/ 0 w 3160062"/>
                          <a:gd name="connsiteY4" fmla="*/ 10160 h 2652814"/>
                          <a:gd name="connsiteX0" fmla="*/ 0 w 3160062"/>
                          <a:gd name="connsiteY0" fmla="*/ 10160 h 2641824"/>
                          <a:gd name="connsiteX1" fmla="*/ 304800 w 3160062"/>
                          <a:gd name="connsiteY1" fmla="*/ 2468880 h 2641824"/>
                          <a:gd name="connsiteX2" fmla="*/ 2844800 w 3160062"/>
                          <a:gd name="connsiteY2" fmla="*/ 2438400 h 2641824"/>
                          <a:gd name="connsiteX3" fmla="*/ 3129280 w 3160062"/>
                          <a:gd name="connsiteY3" fmla="*/ 0 h 2641824"/>
                          <a:gd name="connsiteX4" fmla="*/ 0 w 3160062"/>
                          <a:gd name="connsiteY4" fmla="*/ 10160 h 2641824"/>
                          <a:gd name="connsiteX0" fmla="*/ 0 w 3129280"/>
                          <a:gd name="connsiteY0" fmla="*/ 10160 h 2519830"/>
                          <a:gd name="connsiteX1" fmla="*/ 304800 w 3129280"/>
                          <a:gd name="connsiteY1" fmla="*/ 2468880 h 2519830"/>
                          <a:gd name="connsiteX2" fmla="*/ 2844800 w 3129280"/>
                          <a:gd name="connsiteY2" fmla="*/ 2438400 h 2519830"/>
                          <a:gd name="connsiteX3" fmla="*/ 3129280 w 3129280"/>
                          <a:gd name="connsiteY3" fmla="*/ 0 h 2519830"/>
                          <a:gd name="connsiteX4" fmla="*/ 0 w 3129280"/>
                          <a:gd name="connsiteY4" fmla="*/ 10160 h 2519830"/>
                          <a:gd name="connsiteX0" fmla="*/ 0 w 3129280"/>
                          <a:gd name="connsiteY0" fmla="*/ 10160 h 2535164"/>
                          <a:gd name="connsiteX1" fmla="*/ 304800 w 3129280"/>
                          <a:gd name="connsiteY1" fmla="*/ 2468880 h 2535164"/>
                          <a:gd name="connsiteX2" fmla="*/ 2844800 w 3129280"/>
                          <a:gd name="connsiteY2" fmla="*/ 2438400 h 2535164"/>
                          <a:gd name="connsiteX3" fmla="*/ 3129280 w 3129280"/>
                          <a:gd name="connsiteY3" fmla="*/ 0 h 2535164"/>
                          <a:gd name="connsiteX4" fmla="*/ 0 w 3129280"/>
                          <a:gd name="connsiteY4" fmla="*/ 10160 h 2535164"/>
                          <a:gd name="connsiteX0" fmla="*/ 0 w 3159499"/>
                          <a:gd name="connsiteY0" fmla="*/ 10160 h 2644627"/>
                          <a:gd name="connsiteX1" fmla="*/ 314960 w 3159499"/>
                          <a:gd name="connsiteY1" fmla="*/ 2448560 h 2644627"/>
                          <a:gd name="connsiteX2" fmla="*/ 2844800 w 3159499"/>
                          <a:gd name="connsiteY2" fmla="*/ 2438400 h 2644627"/>
                          <a:gd name="connsiteX3" fmla="*/ 3129280 w 3159499"/>
                          <a:gd name="connsiteY3" fmla="*/ 0 h 2644627"/>
                          <a:gd name="connsiteX4" fmla="*/ 0 w 3159499"/>
                          <a:gd name="connsiteY4" fmla="*/ 10160 h 2644627"/>
                          <a:gd name="connsiteX0" fmla="*/ 0 w 3129280"/>
                          <a:gd name="connsiteY0" fmla="*/ 10160 h 2508646"/>
                          <a:gd name="connsiteX1" fmla="*/ 314960 w 3129280"/>
                          <a:gd name="connsiteY1" fmla="*/ 2448560 h 2508646"/>
                          <a:gd name="connsiteX2" fmla="*/ 2844800 w 3129280"/>
                          <a:gd name="connsiteY2" fmla="*/ 2438400 h 2508646"/>
                          <a:gd name="connsiteX3" fmla="*/ 3129280 w 3129280"/>
                          <a:gd name="connsiteY3" fmla="*/ 0 h 2508646"/>
                          <a:gd name="connsiteX4" fmla="*/ 0 w 3129280"/>
                          <a:gd name="connsiteY4" fmla="*/ 10160 h 25086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29280" h="2508646">
                            <a:moveTo>
                              <a:pt x="0" y="10160"/>
                            </a:moveTo>
                            <a:cubicBezTo>
                              <a:pt x="59267" y="338667"/>
                              <a:pt x="196427" y="2358813"/>
                              <a:pt x="314960" y="2448560"/>
                            </a:cubicBezTo>
                            <a:cubicBezTo>
                              <a:pt x="433493" y="2538307"/>
                              <a:pt x="2721187" y="2521373"/>
                              <a:pt x="2844800" y="2438400"/>
                            </a:cubicBezTo>
                            <a:cubicBezTo>
                              <a:pt x="2968413" y="2355427"/>
                              <a:pt x="3115733" y="535093"/>
                              <a:pt x="3129280" y="0"/>
                            </a:cubicBezTo>
                            <a:lnTo>
                              <a:pt x="0" y="10160"/>
                            </a:lnTo>
                            <a:close/>
                          </a:path>
                        </a:pathLst>
                      </a:custGeom>
                      <a:solidFill>
                        <a:srgbClr val="AE8C4C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7" name="フリーフォーム 16">
                        <a:extLst>
                          <a:ext uri="{FF2B5EF4-FFF2-40B4-BE49-F238E27FC236}">
                            <a16:creationId xmlns:a16="http://schemas.microsoft.com/office/drawing/2014/main" id="{F3D7F6CD-FCA3-BF1A-5D68-53DC4C21D9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89798" y="2387600"/>
                        <a:ext cx="2846922" cy="2428240"/>
                      </a:xfrm>
                      <a:custGeom>
                        <a:avLst/>
                        <a:gdLst>
                          <a:gd name="connsiteX0" fmla="*/ 0 w 3129280"/>
                          <a:gd name="connsiteY0" fmla="*/ 10160 h 2458720"/>
                          <a:gd name="connsiteX1" fmla="*/ 375920 w 3129280"/>
                          <a:gd name="connsiteY1" fmla="*/ 2458720 h 2458720"/>
                          <a:gd name="connsiteX2" fmla="*/ 2844800 w 3129280"/>
                          <a:gd name="connsiteY2" fmla="*/ 2438400 h 2458720"/>
                          <a:gd name="connsiteX3" fmla="*/ 3129280 w 3129280"/>
                          <a:gd name="connsiteY3" fmla="*/ 0 h 2458720"/>
                          <a:gd name="connsiteX4" fmla="*/ 0 w 3129280"/>
                          <a:gd name="connsiteY4" fmla="*/ 10160 h 2458720"/>
                          <a:gd name="connsiteX0" fmla="*/ 0 w 3369163"/>
                          <a:gd name="connsiteY0" fmla="*/ 10160 h 2754140"/>
                          <a:gd name="connsiteX1" fmla="*/ 375920 w 3369163"/>
                          <a:gd name="connsiteY1" fmla="*/ 2458720 h 2754140"/>
                          <a:gd name="connsiteX2" fmla="*/ 2844800 w 3369163"/>
                          <a:gd name="connsiteY2" fmla="*/ 2438400 h 2754140"/>
                          <a:gd name="connsiteX3" fmla="*/ 3129280 w 3369163"/>
                          <a:gd name="connsiteY3" fmla="*/ 0 h 2754140"/>
                          <a:gd name="connsiteX4" fmla="*/ 0 w 3369163"/>
                          <a:gd name="connsiteY4" fmla="*/ 10160 h 2754140"/>
                          <a:gd name="connsiteX0" fmla="*/ 0 w 3621566"/>
                          <a:gd name="connsiteY0" fmla="*/ 10164 h 2754144"/>
                          <a:gd name="connsiteX1" fmla="*/ 375920 w 3621566"/>
                          <a:gd name="connsiteY1" fmla="*/ 2458724 h 2754144"/>
                          <a:gd name="connsiteX2" fmla="*/ 2844800 w 3621566"/>
                          <a:gd name="connsiteY2" fmla="*/ 2438404 h 2754144"/>
                          <a:gd name="connsiteX3" fmla="*/ 3129280 w 3621566"/>
                          <a:gd name="connsiteY3" fmla="*/ 4 h 2754144"/>
                          <a:gd name="connsiteX4" fmla="*/ 0 w 3621566"/>
                          <a:gd name="connsiteY4" fmla="*/ 10164 h 2754144"/>
                          <a:gd name="connsiteX0" fmla="*/ 471551 w 4093117"/>
                          <a:gd name="connsiteY0" fmla="*/ 10164 h 2754144"/>
                          <a:gd name="connsiteX1" fmla="*/ 847471 w 4093117"/>
                          <a:gd name="connsiteY1" fmla="*/ 2458724 h 2754144"/>
                          <a:gd name="connsiteX2" fmla="*/ 3316351 w 4093117"/>
                          <a:gd name="connsiteY2" fmla="*/ 2438404 h 2754144"/>
                          <a:gd name="connsiteX3" fmla="*/ 3600831 w 4093117"/>
                          <a:gd name="connsiteY3" fmla="*/ 4 h 2754144"/>
                          <a:gd name="connsiteX4" fmla="*/ 471551 w 4093117"/>
                          <a:gd name="connsiteY4" fmla="*/ 10164 h 2754144"/>
                          <a:gd name="connsiteX0" fmla="*/ 0 w 3621566"/>
                          <a:gd name="connsiteY0" fmla="*/ 10164 h 2754144"/>
                          <a:gd name="connsiteX1" fmla="*/ 375920 w 3621566"/>
                          <a:gd name="connsiteY1" fmla="*/ 2458724 h 2754144"/>
                          <a:gd name="connsiteX2" fmla="*/ 2844800 w 3621566"/>
                          <a:gd name="connsiteY2" fmla="*/ 2438404 h 2754144"/>
                          <a:gd name="connsiteX3" fmla="*/ 3129280 w 3621566"/>
                          <a:gd name="connsiteY3" fmla="*/ 4 h 2754144"/>
                          <a:gd name="connsiteX4" fmla="*/ 0 w 3621566"/>
                          <a:gd name="connsiteY4" fmla="*/ 10164 h 2754144"/>
                          <a:gd name="connsiteX0" fmla="*/ 0 w 3621566"/>
                          <a:gd name="connsiteY0" fmla="*/ 10164 h 2754144"/>
                          <a:gd name="connsiteX1" fmla="*/ 375920 w 3621566"/>
                          <a:gd name="connsiteY1" fmla="*/ 2458724 h 2754144"/>
                          <a:gd name="connsiteX2" fmla="*/ 2844800 w 3621566"/>
                          <a:gd name="connsiteY2" fmla="*/ 2438404 h 2754144"/>
                          <a:gd name="connsiteX3" fmla="*/ 3129280 w 3621566"/>
                          <a:gd name="connsiteY3" fmla="*/ 4 h 2754144"/>
                          <a:gd name="connsiteX4" fmla="*/ 0 w 3621566"/>
                          <a:gd name="connsiteY4" fmla="*/ 10164 h 2754144"/>
                          <a:gd name="connsiteX0" fmla="*/ 211958 w 3833524"/>
                          <a:gd name="connsiteY0" fmla="*/ 10164 h 2754144"/>
                          <a:gd name="connsiteX1" fmla="*/ 587878 w 3833524"/>
                          <a:gd name="connsiteY1" fmla="*/ 2458724 h 2754144"/>
                          <a:gd name="connsiteX2" fmla="*/ 3056758 w 3833524"/>
                          <a:gd name="connsiteY2" fmla="*/ 2438404 h 2754144"/>
                          <a:gd name="connsiteX3" fmla="*/ 3341238 w 3833524"/>
                          <a:gd name="connsiteY3" fmla="*/ 4 h 2754144"/>
                          <a:gd name="connsiteX4" fmla="*/ 211958 w 3833524"/>
                          <a:gd name="connsiteY4" fmla="*/ 10164 h 2754144"/>
                          <a:gd name="connsiteX0" fmla="*/ 173928 w 3795494"/>
                          <a:gd name="connsiteY0" fmla="*/ 10164 h 2669224"/>
                          <a:gd name="connsiteX1" fmla="*/ 549848 w 3795494"/>
                          <a:gd name="connsiteY1" fmla="*/ 2458724 h 2669224"/>
                          <a:gd name="connsiteX2" fmla="*/ 3018728 w 3795494"/>
                          <a:gd name="connsiteY2" fmla="*/ 2438404 h 2669224"/>
                          <a:gd name="connsiteX3" fmla="*/ 3303208 w 3795494"/>
                          <a:gd name="connsiteY3" fmla="*/ 4 h 2669224"/>
                          <a:gd name="connsiteX4" fmla="*/ 173928 w 3795494"/>
                          <a:gd name="connsiteY4" fmla="*/ 10164 h 2669224"/>
                          <a:gd name="connsiteX0" fmla="*/ 155886 w 3777452"/>
                          <a:gd name="connsiteY0" fmla="*/ 10164 h 2648679"/>
                          <a:gd name="connsiteX1" fmla="*/ 531806 w 3777452"/>
                          <a:gd name="connsiteY1" fmla="*/ 2458724 h 2648679"/>
                          <a:gd name="connsiteX2" fmla="*/ 3000686 w 3777452"/>
                          <a:gd name="connsiteY2" fmla="*/ 2438404 h 2648679"/>
                          <a:gd name="connsiteX3" fmla="*/ 3285166 w 3777452"/>
                          <a:gd name="connsiteY3" fmla="*/ 4 h 2648679"/>
                          <a:gd name="connsiteX4" fmla="*/ 155886 w 3777452"/>
                          <a:gd name="connsiteY4" fmla="*/ 10164 h 2648679"/>
                          <a:gd name="connsiteX0" fmla="*/ 155886 w 3703336"/>
                          <a:gd name="connsiteY0" fmla="*/ 10164 h 2511891"/>
                          <a:gd name="connsiteX1" fmla="*/ 531806 w 3703336"/>
                          <a:gd name="connsiteY1" fmla="*/ 2458724 h 2511891"/>
                          <a:gd name="connsiteX2" fmla="*/ 3000686 w 3703336"/>
                          <a:gd name="connsiteY2" fmla="*/ 2438404 h 2511891"/>
                          <a:gd name="connsiteX3" fmla="*/ 3285166 w 3703336"/>
                          <a:gd name="connsiteY3" fmla="*/ 4 h 2511891"/>
                          <a:gd name="connsiteX4" fmla="*/ 155886 w 3703336"/>
                          <a:gd name="connsiteY4" fmla="*/ 10164 h 2511891"/>
                          <a:gd name="connsiteX0" fmla="*/ 155886 w 3703336"/>
                          <a:gd name="connsiteY0" fmla="*/ 10164 h 2511891"/>
                          <a:gd name="connsiteX1" fmla="*/ 531806 w 3703336"/>
                          <a:gd name="connsiteY1" fmla="*/ 2458724 h 2511891"/>
                          <a:gd name="connsiteX2" fmla="*/ 3000686 w 3703336"/>
                          <a:gd name="connsiteY2" fmla="*/ 2438404 h 2511891"/>
                          <a:gd name="connsiteX3" fmla="*/ 3285166 w 3703336"/>
                          <a:gd name="connsiteY3" fmla="*/ 4 h 2511891"/>
                          <a:gd name="connsiteX4" fmla="*/ 155886 w 3703336"/>
                          <a:gd name="connsiteY4" fmla="*/ 10164 h 2511891"/>
                          <a:gd name="connsiteX0" fmla="*/ 146742 w 3694192"/>
                          <a:gd name="connsiteY0" fmla="*/ 10164 h 2511891"/>
                          <a:gd name="connsiteX1" fmla="*/ 522662 w 3694192"/>
                          <a:gd name="connsiteY1" fmla="*/ 2458724 h 2511891"/>
                          <a:gd name="connsiteX2" fmla="*/ 2991542 w 3694192"/>
                          <a:gd name="connsiteY2" fmla="*/ 2438404 h 2511891"/>
                          <a:gd name="connsiteX3" fmla="*/ 3276022 w 3694192"/>
                          <a:gd name="connsiteY3" fmla="*/ 4 h 2511891"/>
                          <a:gd name="connsiteX4" fmla="*/ 146742 w 3694192"/>
                          <a:gd name="connsiteY4" fmla="*/ 10164 h 2511891"/>
                          <a:gd name="connsiteX0" fmla="*/ 146742 w 3694192"/>
                          <a:gd name="connsiteY0" fmla="*/ 10164 h 2499181"/>
                          <a:gd name="connsiteX1" fmla="*/ 522662 w 3694192"/>
                          <a:gd name="connsiteY1" fmla="*/ 2458724 h 2499181"/>
                          <a:gd name="connsiteX2" fmla="*/ 2991542 w 3694192"/>
                          <a:gd name="connsiteY2" fmla="*/ 2438404 h 2499181"/>
                          <a:gd name="connsiteX3" fmla="*/ 3276022 w 3694192"/>
                          <a:gd name="connsiteY3" fmla="*/ 4 h 2499181"/>
                          <a:gd name="connsiteX4" fmla="*/ 146742 w 3694192"/>
                          <a:gd name="connsiteY4" fmla="*/ 10164 h 2499181"/>
                          <a:gd name="connsiteX0" fmla="*/ 146742 w 3276022"/>
                          <a:gd name="connsiteY0" fmla="*/ 10160 h 2499177"/>
                          <a:gd name="connsiteX1" fmla="*/ 522662 w 3276022"/>
                          <a:gd name="connsiteY1" fmla="*/ 2458720 h 2499177"/>
                          <a:gd name="connsiteX2" fmla="*/ 2991542 w 3276022"/>
                          <a:gd name="connsiteY2" fmla="*/ 2438400 h 2499177"/>
                          <a:gd name="connsiteX3" fmla="*/ 3276022 w 3276022"/>
                          <a:gd name="connsiteY3" fmla="*/ 0 h 2499177"/>
                          <a:gd name="connsiteX4" fmla="*/ 146742 w 3276022"/>
                          <a:gd name="connsiteY4" fmla="*/ 10160 h 2499177"/>
                          <a:gd name="connsiteX0" fmla="*/ 0 w 3129280"/>
                          <a:gd name="connsiteY0" fmla="*/ 10160 h 2499177"/>
                          <a:gd name="connsiteX1" fmla="*/ 375920 w 3129280"/>
                          <a:gd name="connsiteY1" fmla="*/ 2458720 h 2499177"/>
                          <a:gd name="connsiteX2" fmla="*/ 2844800 w 3129280"/>
                          <a:gd name="connsiteY2" fmla="*/ 2438400 h 2499177"/>
                          <a:gd name="connsiteX3" fmla="*/ 3129280 w 3129280"/>
                          <a:gd name="connsiteY3" fmla="*/ 0 h 2499177"/>
                          <a:gd name="connsiteX4" fmla="*/ 0 w 3129280"/>
                          <a:gd name="connsiteY4" fmla="*/ 10160 h 2499177"/>
                          <a:gd name="connsiteX0" fmla="*/ 0 w 3129280"/>
                          <a:gd name="connsiteY0" fmla="*/ 10160 h 2511887"/>
                          <a:gd name="connsiteX1" fmla="*/ 375920 w 3129280"/>
                          <a:gd name="connsiteY1" fmla="*/ 2458720 h 2511887"/>
                          <a:gd name="connsiteX2" fmla="*/ 2844800 w 3129280"/>
                          <a:gd name="connsiteY2" fmla="*/ 2438400 h 2511887"/>
                          <a:gd name="connsiteX3" fmla="*/ 3129280 w 3129280"/>
                          <a:gd name="connsiteY3" fmla="*/ 0 h 2511887"/>
                          <a:gd name="connsiteX4" fmla="*/ 0 w 3129280"/>
                          <a:gd name="connsiteY4" fmla="*/ 10160 h 2511887"/>
                          <a:gd name="connsiteX0" fmla="*/ 0 w 3160062"/>
                          <a:gd name="connsiteY0" fmla="*/ 10160 h 2652814"/>
                          <a:gd name="connsiteX1" fmla="*/ 304800 w 3160062"/>
                          <a:gd name="connsiteY1" fmla="*/ 2468880 h 2652814"/>
                          <a:gd name="connsiteX2" fmla="*/ 2844800 w 3160062"/>
                          <a:gd name="connsiteY2" fmla="*/ 2438400 h 2652814"/>
                          <a:gd name="connsiteX3" fmla="*/ 3129280 w 3160062"/>
                          <a:gd name="connsiteY3" fmla="*/ 0 h 2652814"/>
                          <a:gd name="connsiteX4" fmla="*/ 0 w 3160062"/>
                          <a:gd name="connsiteY4" fmla="*/ 10160 h 2652814"/>
                          <a:gd name="connsiteX0" fmla="*/ 0 w 3160062"/>
                          <a:gd name="connsiteY0" fmla="*/ 10160 h 2641824"/>
                          <a:gd name="connsiteX1" fmla="*/ 304800 w 3160062"/>
                          <a:gd name="connsiteY1" fmla="*/ 2468880 h 2641824"/>
                          <a:gd name="connsiteX2" fmla="*/ 2844800 w 3160062"/>
                          <a:gd name="connsiteY2" fmla="*/ 2438400 h 2641824"/>
                          <a:gd name="connsiteX3" fmla="*/ 3129280 w 3160062"/>
                          <a:gd name="connsiteY3" fmla="*/ 0 h 2641824"/>
                          <a:gd name="connsiteX4" fmla="*/ 0 w 3160062"/>
                          <a:gd name="connsiteY4" fmla="*/ 10160 h 2641824"/>
                          <a:gd name="connsiteX0" fmla="*/ 0 w 3129280"/>
                          <a:gd name="connsiteY0" fmla="*/ 10160 h 2519830"/>
                          <a:gd name="connsiteX1" fmla="*/ 304800 w 3129280"/>
                          <a:gd name="connsiteY1" fmla="*/ 2468880 h 2519830"/>
                          <a:gd name="connsiteX2" fmla="*/ 2844800 w 3129280"/>
                          <a:gd name="connsiteY2" fmla="*/ 2438400 h 2519830"/>
                          <a:gd name="connsiteX3" fmla="*/ 3129280 w 3129280"/>
                          <a:gd name="connsiteY3" fmla="*/ 0 h 2519830"/>
                          <a:gd name="connsiteX4" fmla="*/ 0 w 3129280"/>
                          <a:gd name="connsiteY4" fmla="*/ 10160 h 2519830"/>
                          <a:gd name="connsiteX0" fmla="*/ 0 w 3129280"/>
                          <a:gd name="connsiteY0" fmla="*/ 10160 h 2535164"/>
                          <a:gd name="connsiteX1" fmla="*/ 304800 w 3129280"/>
                          <a:gd name="connsiteY1" fmla="*/ 2468880 h 2535164"/>
                          <a:gd name="connsiteX2" fmla="*/ 2844800 w 3129280"/>
                          <a:gd name="connsiteY2" fmla="*/ 2438400 h 2535164"/>
                          <a:gd name="connsiteX3" fmla="*/ 3129280 w 3129280"/>
                          <a:gd name="connsiteY3" fmla="*/ 0 h 2535164"/>
                          <a:gd name="connsiteX4" fmla="*/ 0 w 3129280"/>
                          <a:gd name="connsiteY4" fmla="*/ 10160 h 2535164"/>
                          <a:gd name="connsiteX0" fmla="*/ 0 w 3159499"/>
                          <a:gd name="connsiteY0" fmla="*/ 10160 h 2644627"/>
                          <a:gd name="connsiteX1" fmla="*/ 314960 w 3159499"/>
                          <a:gd name="connsiteY1" fmla="*/ 2448560 h 2644627"/>
                          <a:gd name="connsiteX2" fmla="*/ 2844800 w 3159499"/>
                          <a:gd name="connsiteY2" fmla="*/ 2438400 h 2644627"/>
                          <a:gd name="connsiteX3" fmla="*/ 3129280 w 3159499"/>
                          <a:gd name="connsiteY3" fmla="*/ 0 h 2644627"/>
                          <a:gd name="connsiteX4" fmla="*/ 0 w 3159499"/>
                          <a:gd name="connsiteY4" fmla="*/ 10160 h 2644627"/>
                          <a:gd name="connsiteX0" fmla="*/ 0 w 3129280"/>
                          <a:gd name="connsiteY0" fmla="*/ 10160 h 2508646"/>
                          <a:gd name="connsiteX1" fmla="*/ 314960 w 3129280"/>
                          <a:gd name="connsiteY1" fmla="*/ 2448560 h 2508646"/>
                          <a:gd name="connsiteX2" fmla="*/ 2844800 w 3129280"/>
                          <a:gd name="connsiteY2" fmla="*/ 2438400 h 2508646"/>
                          <a:gd name="connsiteX3" fmla="*/ 3129280 w 3129280"/>
                          <a:gd name="connsiteY3" fmla="*/ 0 h 2508646"/>
                          <a:gd name="connsiteX4" fmla="*/ 0 w 3129280"/>
                          <a:gd name="connsiteY4" fmla="*/ 10160 h 25086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129280" h="2508646">
                            <a:moveTo>
                              <a:pt x="0" y="10160"/>
                            </a:moveTo>
                            <a:cubicBezTo>
                              <a:pt x="59267" y="338667"/>
                              <a:pt x="196427" y="2358813"/>
                              <a:pt x="314960" y="2448560"/>
                            </a:cubicBezTo>
                            <a:cubicBezTo>
                              <a:pt x="433493" y="2538307"/>
                              <a:pt x="2721187" y="2521373"/>
                              <a:pt x="2844800" y="2438400"/>
                            </a:cubicBezTo>
                            <a:cubicBezTo>
                              <a:pt x="2968413" y="2355427"/>
                              <a:pt x="3115733" y="535093"/>
                              <a:pt x="3129280" y="0"/>
                            </a:cubicBezTo>
                            <a:lnTo>
                              <a:pt x="0" y="10160"/>
                            </a:lnTo>
                            <a:close/>
                          </a:path>
                        </a:pathLst>
                      </a:custGeom>
                      <a:solidFill>
                        <a:srgbClr val="E1B064"/>
                      </a:solidFill>
                      <a:ln w="254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8" name="フリーフォーム 17">
                        <a:extLst>
                          <a:ext uri="{FF2B5EF4-FFF2-40B4-BE49-F238E27FC236}">
                            <a16:creationId xmlns:a16="http://schemas.microsoft.com/office/drawing/2014/main" id="{388F460F-83E7-1BA9-A7A6-46871B2FEE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5109" y="2235200"/>
                        <a:ext cx="3616568" cy="325120"/>
                      </a:xfrm>
                      <a:custGeom>
                        <a:avLst/>
                        <a:gdLst>
                          <a:gd name="connsiteX0" fmla="*/ 0 w 3576320"/>
                          <a:gd name="connsiteY0" fmla="*/ 274320 h 314960"/>
                          <a:gd name="connsiteX1" fmla="*/ 3576320 w 3576320"/>
                          <a:gd name="connsiteY1" fmla="*/ 314960 h 314960"/>
                          <a:gd name="connsiteX2" fmla="*/ 3413760 w 3576320"/>
                          <a:gd name="connsiteY2" fmla="*/ 0 h 314960"/>
                          <a:gd name="connsiteX3" fmla="*/ 182880 w 3576320"/>
                          <a:gd name="connsiteY3" fmla="*/ 40640 h 314960"/>
                          <a:gd name="connsiteX4" fmla="*/ 0 w 3576320"/>
                          <a:gd name="connsiteY4" fmla="*/ 274320 h 314960"/>
                          <a:gd name="connsiteX0" fmla="*/ 0 w 3576320"/>
                          <a:gd name="connsiteY0" fmla="*/ 274320 h 314960"/>
                          <a:gd name="connsiteX1" fmla="*/ 3576320 w 3576320"/>
                          <a:gd name="connsiteY1" fmla="*/ 314960 h 314960"/>
                          <a:gd name="connsiteX2" fmla="*/ 3413760 w 3576320"/>
                          <a:gd name="connsiteY2" fmla="*/ 0 h 314960"/>
                          <a:gd name="connsiteX3" fmla="*/ 213360 w 3576320"/>
                          <a:gd name="connsiteY3" fmla="*/ 10160 h 314960"/>
                          <a:gd name="connsiteX4" fmla="*/ 0 w 3576320"/>
                          <a:gd name="connsiteY4" fmla="*/ 274320 h 314960"/>
                          <a:gd name="connsiteX0" fmla="*/ 0 w 3576320"/>
                          <a:gd name="connsiteY0" fmla="*/ 274320 h 314960"/>
                          <a:gd name="connsiteX1" fmla="*/ 3576320 w 3576320"/>
                          <a:gd name="connsiteY1" fmla="*/ 314960 h 314960"/>
                          <a:gd name="connsiteX2" fmla="*/ 3413760 w 3576320"/>
                          <a:gd name="connsiteY2" fmla="*/ 0 h 314960"/>
                          <a:gd name="connsiteX3" fmla="*/ 203200 w 3576320"/>
                          <a:gd name="connsiteY3" fmla="*/ 0 h 314960"/>
                          <a:gd name="connsiteX4" fmla="*/ 0 w 3576320"/>
                          <a:gd name="connsiteY4" fmla="*/ 274320 h 314960"/>
                          <a:gd name="connsiteX0" fmla="*/ 0 w 3576320"/>
                          <a:gd name="connsiteY0" fmla="*/ 274320 h 314960"/>
                          <a:gd name="connsiteX1" fmla="*/ 3576320 w 3576320"/>
                          <a:gd name="connsiteY1" fmla="*/ 314960 h 314960"/>
                          <a:gd name="connsiteX2" fmla="*/ 3413760 w 3576320"/>
                          <a:gd name="connsiteY2" fmla="*/ 0 h 314960"/>
                          <a:gd name="connsiteX3" fmla="*/ 203200 w 3576320"/>
                          <a:gd name="connsiteY3" fmla="*/ 0 h 314960"/>
                          <a:gd name="connsiteX4" fmla="*/ 0 w 3576320"/>
                          <a:gd name="connsiteY4" fmla="*/ 274320 h 314960"/>
                          <a:gd name="connsiteX0" fmla="*/ 0 w 3576320"/>
                          <a:gd name="connsiteY0" fmla="*/ 274320 h 314960"/>
                          <a:gd name="connsiteX1" fmla="*/ 3576320 w 3576320"/>
                          <a:gd name="connsiteY1" fmla="*/ 314960 h 314960"/>
                          <a:gd name="connsiteX2" fmla="*/ 3413760 w 3576320"/>
                          <a:gd name="connsiteY2" fmla="*/ 0 h 314960"/>
                          <a:gd name="connsiteX3" fmla="*/ 203200 w 3576320"/>
                          <a:gd name="connsiteY3" fmla="*/ 0 h 314960"/>
                          <a:gd name="connsiteX4" fmla="*/ 0 w 3576320"/>
                          <a:gd name="connsiteY4" fmla="*/ 274320 h 314960"/>
                          <a:gd name="connsiteX0" fmla="*/ 0 w 3593757"/>
                          <a:gd name="connsiteY0" fmla="*/ 274320 h 314960"/>
                          <a:gd name="connsiteX1" fmla="*/ 3576320 w 3593757"/>
                          <a:gd name="connsiteY1" fmla="*/ 314960 h 314960"/>
                          <a:gd name="connsiteX2" fmla="*/ 3413760 w 3593757"/>
                          <a:gd name="connsiteY2" fmla="*/ 0 h 314960"/>
                          <a:gd name="connsiteX3" fmla="*/ 203200 w 3593757"/>
                          <a:gd name="connsiteY3" fmla="*/ 0 h 314960"/>
                          <a:gd name="connsiteX4" fmla="*/ 0 w 3593757"/>
                          <a:gd name="connsiteY4" fmla="*/ 274320 h 314960"/>
                          <a:gd name="connsiteX0" fmla="*/ 22811 w 3616568"/>
                          <a:gd name="connsiteY0" fmla="*/ 274320 h 314960"/>
                          <a:gd name="connsiteX1" fmla="*/ 3599131 w 3616568"/>
                          <a:gd name="connsiteY1" fmla="*/ 314960 h 314960"/>
                          <a:gd name="connsiteX2" fmla="*/ 3436571 w 3616568"/>
                          <a:gd name="connsiteY2" fmla="*/ 0 h 314960"/>
                          <a:gd name="connsiteX3" fmla="*/ 226011 w 3616568"/>
                          <a:gd name="connsiteY3" fmla="*/ 0 h 314960"/>
                          <a:gd name="connsiteX4" fmla="*/ 22811 w 3616568"/>
                          <a:gd name="connsiteY4" fmla="*/ 274320 h 314960"/>
                          <a:gd name="connsiteX0" fmla="*/ 22811 w 3616568"/>
                          <a:gd name="connsiteY0" fmla="*/ 325120 h 325120"/>
                          <a:gd name="connsiteX1" fmla="*/ 3599131 w 3616568"/>
                          <a:gd name="connsiteY1" fmla="*/ 314960 h 325120"/>
                          <a:gd name="connsiteX2" fmla="*/ 3436571 w 3616568"/>
                          <a:gd name="connsiteY2" fmla="*/ 0 h 325120"/>
                          <a:gd name="connsiteX3" fmla="*/ 226011 w 3616568"/>
                          <a:gd name="connsiteY3" fmla="*/ 0 h 325120"/>
                          <a:gd name="connsiteX4" fmla="*/ 22811 w 3616568"/>
                          <a:gd name="connsiteY4" fmla="*/ 325120 h 3251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616568" h="325120">
                            <a:moveTo>
                              <a:pt x="22811" y="325120"/>
                            </a:moveTo>
                            <a:lnTo>
                              <a:pt x="3599131" y="314960"/>
                            </a:lnTo>
                            <a:cubicBezTo>
                              <a:pt x="3666864" y="220133"/>
                              <a:pt x="3521238" y="33867"/>
                              <a:pt x="3436571" y="0"/>
                            </a:cubicBezTo>
                            <a:lnTo>
                              <a:pt x="226011" y="0"/>
                            </a:lnTo>
                            <a:cubicBezTo>
                              <a:pt x="66838" y="71120"/>
                              <a:pt x="-51696" y="243840"/>
                              <a:pt x="22811" y="325120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95000"/>
                        </a:schemeClr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" name="グループ化 23">
                      <a:extLst>
                        <a:ext uri="{FF2B5EF4-FFF2-40B4-BE49-F238E27FC236}">
                          <a16:creationId xmlns:a16="http://schemas.microsoft.com/office/drawing/2014/main" id="{C587F9AC-B707-6314-682F-480FEB56BB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57168" y="3132276"/>
                      <a:ext cx="1114372" cy="445555"/>
                      <a:chOff x="5788574" y="2451470"/>
                      <a:chExt cx="586825" cy="238358"/>
                    </a:xfrm>
                  </p:grpSpPr>
                  <p:sp>
                    <p:nvSpPr>
                      <p:cNvPr id="32" name="楕円 31">
                        <a:extLst>
                          <a:ext uri="{FF2B5EF4-FFF2-40B4-BE49-F238E27FC236}">
                            <a16:creationId xmlns:a16="http://schemas.microsoft.com/office/drawing/2014/main" id="{DB60D876-1FCA-47DB-ED09-4439BADDCD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88574" y="2451470"/>
                        <a:ext cx="226195" cy="23835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3" name="楕円 32">
                        <a:extLst>
                          <a:ext uri="{FF2B5EF4-FFF2-40B4-BE49-F238E27FC236}">
                            <a16:creationId xmlns:a16="http://schemas.microsoft.com/office/drawing/2014/main" id="{BC618795-B001-6E6C-7F2F-8E14A27BC5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49204" y="2451470"/>
                        <a:ext cx="226195" cy="23835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4" name="楕円 33">
                        <a:extLst>
                          <a:ext uri="{FF2B5EF4-FFF2-40B4-BE49-F238E27FC236}">
                            <a16:creationId xmlns:a16="http://schemas.microsoft.com/office/drawing/2014/main" id="{33AC5FE7-DFAB-F917-8AC1-947CA33527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1500" y="2497280"/>
                        <a:ext cx="116900" cy="149652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5" name="楕円 34">
                        <a:extLst>
                          <a:ext uri="{FF2B5EF4-FFF2-40B4-BE49-F238E27FC236}">
                            <a16:creationId xmlns:a16="http://schemas.microsoft.com/office/drawing/2014/main" id="{8192ABFD-36B1-3500-9776-E84A80F08C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8187" y="2499927"/>
                        <a:ext cx="116900" cy="149652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5" name="フリーフォーム 4">
                      <a:extLst>
                        <a:ext uri="{FF2B5EF4-FFF2-40B4-BE49-F238E27FC236}">
                          <a16:creationId xmlns:a16="http://schemas.microsoft.com/office/drawing/2014/main" id="{5B0B65D5-170F-4572-5864-05015293B0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14344" y="2857500"/>
                      <a:ext cx="714375" cy="212725"/>
                    </a:xfrm>
                    <a:custGeom>
                      <a:avLst/>
                      <a:gdLst>
                        <a:gd name="connsiteX0" fmla="*/ 0 w 679450"/>
                        <a:gd name="connsiteY0" fmla="*/ 212725 h 212725"/>
                        <a:gd name="connsiteX1" fmla="*/ 508000 w 679450"/>
                        <a:gd name="connsiteY1" fmla="*/ 0 h 212725"/>
                        <a:gd name="connsiteX2" fmla="*/ 679450 w 679450"/>
                        <a:gd name="connsiteY2" fmla="*/ 111125 h 212725"/>
                        <a:gd name="connsiteX3" fmla="*/ 0 w 679450"/>
                        <a:gd name="connsiteY3" fmla="*/ 212725 h 212725"/>
                        <a:gd name="connsiteX0" fmla="*/ 0 w 679450"/>
                        <a:gd name="connsiteY0" fmla="*/ 212725 h 212725"/>
                        <a:gd name="connsiteX1" fmla="*/ 66675 w 679450"/>
                        <a:gd name="connsiteY1" fmla="*/ 177800 h 212725"/>
                        <a:gd name="connsiteX2" fmla="*/ 508000 w 679450"/>
                        <a:gd name="connsiteY2" fmla="*/ 0 h 212725"/>
                        <a:gd name="connsiteX3" fmla="*/ 679450 w 679450"/>
                        <a:gd name="connsiteY3" fmla="*/ 111125 h 212725"/>
                        <a:gd name="connsiteX4" fmla="*/ 0 w 679450"/>
                        <a:gd name="connsiteY4" fmla="*/ 212725 h 212725"/>
                        <a:gd name="connsiteX0" fmla="*/ 3175 w 682625"/>
                        <a:gd name="connsiteY0" fmla="*/ 212725 h 212725"/>
                        <a:gd name="connsiteX1" fmla="*/ 0 w 682625"/>
                        <a:gd name="connsiteY1" fmla="*/ 180975 h 212725"/>
                        <a:gd name="connsiteX2" fmla="*/ 511175 w 682625"/>
                        <a:gd name="connsiteY2" fmla="*/ 0 h 212725"/>
                        <a:gd name="connsiteX3" fmla="*/ 682625 w 682625"/>
                        <a:gd name="connsiteY3" fmla="*/ 111125 h 212725"/>
                        <a:gd name="connsiteX4" fmla="*/ 3175 w 682625"/>
                        <a:gd name="connsiteY4" fmla="*/ 212725 h 212725"/>
                        <a:gd name="connsiteX0" fmla="*/ 3175 w 714375"/>
                        <a:gd name="connsiteY0" fmla="*/ 212725 h 212725"/>
                        <a:gd name="connsiteX1" fmla="*/ 0 w 714375"/>
                        <a:gd name="connsiteY1" fmla="*/ 180975 h 212725"/>
                        <a:gd name="connsiteX2" fmla="*/ 511175 w 714375"/>
                        <a:gd name="connsiteY2" fmla="*/ 0 h 212725"/>
                        <a:gd name="connsiteX3" fmla="*/ 714375 w 714375"/>
                        <a:gd name="connsiteY3" fmla="*/ 107950 h 212725"/>
                        <a:gd name="connsiteX4" fmla="*/ 3175 w 714375"/>
                        <a:gd name="connsiteY4" fmla="*/ 212725 h 212725"/>
                        <a:gd name="connsiteX0" fmla="*/ 3175 w 714375"/>
                        <a:gd name="connsiteY0" fmla="*/ 212725 h 212725"/>
                        <a:gd name="connsiteX1" fmla="*/ 0 w 714375"/>
                        <a:gd name="connsiteY1" fmla="*/ 180975 h 212725"/>
                        <a:gd name="connsiteX2" fmla="*/ 511175 w 714375"/>
                        <a:gd name="connsiteY2" fmla="*/ 0 h 212725"/>
                        <a:gd name="connsiteX3" fmla="*/ 714375 w 714375"/>
                        <a:gd name="connsiteY3" fmla="*/ 107950 h 212725"/>
                        <a:gd name="connsiteX4" fmla="*/ 3175 w 714375"/>
                        <a:gd name="connsiteY4" fmla="*/ 212725 h 212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14375" h="212725">
                          <a:moveTo>
                            <a:pt x="3175" y="212725"/>
                          </a:moveTo>
                          <a:lnTo>
                            <a:pt x="0" y="180975"/>
                          </a:lnTo>
                          <a:lnTo>
                            <a:pt x="511175" y="0"/>
                          </a:lnTo>
                          <a:cubicBezTo>
                            <a:pt x="578908" y="35983"/>
                            <a:pt x="646642" y="94192"/>
                            <a:pt x="714375" y="107950"/>
                          </a:cubicBezTo>
                          <a:lnTo>
                            <a:pt x="3175" y="212725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6" name="フリーフォーム 5">
                      <a:extLst>
                        <a:ext uri="{FF2B5EF4-FFF2-40B4-BE49-F238E27FC236}">
                          <a16:creationId xmlns:a16="http://schemas.microsoft.com/office/drawing/2014/main" id="{E17552DA-40B0-6205-3B4C-EF1FE56E42C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2160905" y="2866621"/>
                      <a:ext cx="650264" cy="212725"/>
                    </a:xfrm>
                    <a:custGeom>
                      <a:avLst/>
                      <a:gdLst>
                        <a:gd name="connsiteX0" fmla="*/ 0 w 679450"/>
                        <a:gd name="connsiteY0" fmla="*/ 212725 h 212725"/>
                        <a:gd name="connsiteX1" fmla="*/ 508000 w 679450"/>
                        <a:gd name="connsiteY1" fmla="*/ 0 h 212725"/>
                        <a:gd name="connsiteX2" fmla="*/ 679450 w 679450"/>
                        <a:gd name="connsiteY2" fmla="*/ 111125 h 212725"/>
                        <a:gd name="connsiteX3" fmla="*/ 0 w 679450"/>
                        <a:gd name="connsiteY3" fmla="*/ 212725 h 212725"/>
                        <a:gd name="connsiteX0" fmla="*/ 0 w 679450"/>
                        <a:gd name="connsiteY0" fmla="*/ 212725 h 212725"/>
                        <a:gd name="connsiteX1" fmla="*/ 66675 w 679450"/>
                        <a:gd name="connsiteY1" fmla="*/ 177800 h 212725"/>
                        <a:gd name="connsiteX2" fmla="*/ 508000 w 679450"/>
                        <a:gd name="connsiteY2" fmla="*/ 0 h 212725"/>
                        <a:gd name="connsiteX3" fmla="*/ 679450 w 679450"/>
                        <a:gd name="connsiteY3" fmla="*/ 111125 h 212725"/>
                        <a:gd name="connsiteX4" fmla="*/ 0 w 679450"/>
                        <a:gd name="connsiteY4" fmla="*/ 212725 h 212725"/>
                        <a:gd name="connsiteX0" fmla="*/ 3175 w 682625"/>
                        <a:gd name="connsiteY0" fmla="*/ 212725 h 212725"/>
                        <a:gd name="connsiteX1" fmla="*/ 0 w 682625"/>
                        <a:gd name="connsiteY1" fmla="*/ 180975 h 212725"/>
                        <a:gd name="connsiteX2" fmla="*/ 511175 w 682625"/>
                        <a:gd name="connsiteY2" fmla="*/ 0 h 212725"/>
                        <a:gd name="connsiteX3" fmla="*/ 682625 w 682625"/>
                        <a:gd name="connsiteY3" fmla="*/ 111125 h 212725"/>
                        <a:gd name="connsiteX4" fmla="*/ 3175 w 682625"/>
                        <a:gd name="connsiteY4" fmla="*/ 212725 h 212725"/>
                        <a:gd name="connsiteX0" fmla="*/ 3175 w 714375"/>
                        <a:gd name="connsiteY0" fmla="*/ 212725 h 212725"/>
                        <a:gd name="connsiteX1" fmla="*/ 0 w 714375"/>
                        <a:gd name="connsiteY1" fmla="*/ 180975 h 212725"/>
                        <a:gd name="connsiteX2" fmla="*/ 511175 w 714375"/>
                        <a:gd name="connsiteY2" fmla="*/ 0 h 212725"/>
                        <a:gd name="connsiteX3" fmla="*/ 714375 w 714375"/>
                        <a:gd name="connsiteY3" fmla="*/ 107950 h 212725"/>
                        <a:gd name="connsiteX4" fmla="*/ 3175 w 714375"/>
                        <a:gd name="connsiteY4" fmla="*/ 212725 h 212725"/>
                        <a:gd name="connsiteX0" fmla="*/ 3175 w 714375"/>
                        <a:gd name="connsiteY0" fmla="*/ 212725 h 212725"/>
                        <a:gd name="connsiteX1" fmla="*/ 0 w 714375"/>
                        <a:gd name="connsiteY1" fmla="*/ 180975 h 212725"/>
                        <a:gd name="connsiteX2" fmla="*/ 511175 w 714375"/>
                        <a:gd name="connsiteY2" fmla="*/ 0 h 212725"/>
                        <a:gd name="connsiteX3" fmla="*/ 714375 w 714375"/>
                        <a:gd name="connsiteY3" fmla="*/ 107950 h 212725"/>
                        <a:gd name="connsiteX4" fmla="*/ 3175 w 714375"/>
                        <a:gd name="connsiteY4" fmla="*/ 212725 h 212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14375" h="212725">
                          <a:moveTo>
                            <a:pt x="3175" y="212725"/>
                          </a:moveTo>
                          <a:lnTo>
                            <a:pt x="0" y="180975"/>
                          </a:lnTo>
                          <a:lnTo>
                            <a:pt x="511175" y="0"/>
                          </a:lnTo>
                          <a:cubicBezTo>
                            <a:pt x="578908" y="35983"/>
                            <a:pt x="646642" y="94192"/>
                            <a:pt x="714375" y="107950"/>
                          </a:cubicBezTo>
                          <a:lnTo>
                            <a:pt x="3175" y="212725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7" name="フリーフォーム 6">
                      <a:extLst>
                        <a:ext uri="{FF2B5EF4-FFF2-40B4-BE49-F238E27FC236}">
                          <a16:creationId xmlns:a16="http://schemas.microsoft.com/office/drawing/2014/main" id="{4479EB17-0D41-8198-6D85-31BF75BCBD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6830" y="3610491"/>
                      <a:ext cx="873125" cy="246804"/>
                    </a:xfrm>
                    <a:custGeom>
                      <a:avLst/>
                      <a:gdLst>
                        <a:gd name="connsiteX0" fmla="*/ 279400 w 768350"/>
                        <a:gd name="connsiteY0" fmla="*/ 0 h 190500"/>
                        <a:gd name="connsiteX1" fmla="*/ 349250 w 768350"/>
                        <a:gd name="connsiteY1" fmla="*/ 0 h 190500"/>
                        <a:gd name="connsiteX2" fmla="*/ 768350 w 768350"/>
                        <a:gd name="connsiteY2" fmla="*/ 190500 h 190500"/>
                        <a:gd name="connsiteX3" fmla="*/ 355600 w 768350"/>
                        <a:gd name="connsiteY3" fmla="*/ 95250 h 190500"/>
                        <a:gd name="connsiteX4" fmla="*/ 0 w 768350"/>
                        <a:gd name="connsiteY4" fmla="*/ 184150 h 190500"/>
                        <a:gd name="connsiteX5" fmla="*/ 279400 w 768350"/>
                        <a:gd name="connsiteY5" fmla="*/ 0 h 190500"/>
                        <a:gd name="connsiteX0" fmla="*/ 279400 w 768350"/>
                        <a:gd name="connsiteY0" fmla="*/ 0 h 190500"/>
                        <a:gd name="connsiteX1" fmla="*/ 412750 w 768350"/>
                        <a:gd name="connsiteY1" fmla="*/ 0 h 190500"/>
                        <a:gd name="connsiteX2" fmla="*/ 768350 w 768350"/>
                        <a:gd name="connsiteY2" fmla="*/ 190500 h 190500"/>
                        <a:gd name="connsiteX3" fmla="*/ 355600 w 768350"/>
                        <a:gd name="connsiteY3" fmla="*/ 95250 h 190500"/>
                        <a:gd name="connsiteX4" fmla="*/ 0 w 768350"/>
                        <a:gd name="connsiteY4" fmla="*/ 184150 h 190500"/>
                        <a:gd name="connsiteX5" fmla="*/ 279400 w 768350"/>
                        <a:gd name="connsiteY5" fmla="*/ 0 h 190500"/>
                        <a:gd name="connsiteX0" fmla="*/ 279400 w 768350"/>
                        <a:gd name="connsiteY0" fmla="*/ 4763 h 195263"/>
                        <a:gd name="connsiteX1" fmla="*/ 379412 w 768350"/>
                        <a:gd name="connsiteY1" fmla="*/ 0 h 195263"/>
                        <a:gd name="connsiteX2" fmla="*/ 768350 w 768350"/>
                        <a:gd name="connsiteY2" fmla="*/ 195263 h 195263"/>
                        <a:gd name="connsiteX3" fmla="*/ 355600 w 768350"/>
                        <a:gd name="connsiteY3" fmla="*/ 100013 h 195263"/>
                        <a:gd name="connsiteX4" fmla="*/ 0 w 768350"/>
                        <a:gd name="connsiteY4" fmla="*/ 188913 h 195263"/>
                        <a:gd name="connsiteX5" fmla="*/ 279400 w 768350"/>
                        <a:gd name="connsiteY5" fmla="*/ 4763 h 195263"/>
                        <a:gd name="connsiteX0" fmla="*/ 279400 w 768350"/>
                        <a:gd name="connsiteY0" fmla="*/ 4763 h 195263"/>
                        <a:gd name="connsiteX1" fmla="*/ 379412 w 768350"/>
                        <a:gd name="connsiteY1" fmla="*/ 0 h 195263"/>
                        <a:gd name="connsiteX2" fmla="*/ 768350 w 768350"/>
                        <a:gd name="connsiteY2" fmla="*/ 195263 h 195263"/>
                        <a:gd name="connsiteX3" fmla="*/ 355600 w 768350"/>
                        <a:gd name="connsiteY3" fmla="*/ 100013 h 195263"/>
                        <a:gd name="connsiteX4" fmla="*/ 0 w 768350"/>
                        <a:gd name="connsiteY4" fmla="*/ 188913 h 195263"/>
                        <a:gd name="connsiteX5" fmla="*/ 279400 w 768350"/>
                        <a:gd name="connsiteY5" fmla="*/ 4763 h 195263"/>
                        <a:gd name="connsiteX0" fmla="*/ 279400 w 768350"/>
                        <a:gd name="connsiteY0" fmla="*/ 4763 h 195263"/>
                        <a:gd name="connsiteX1" fmla="*/ 379412 w 768350"/>
                        <a:gd name="connsiteY1" fmla="*/ 0 h 195263"/>
                        <a:gd name="connsiteX2" fmla="*/ 768350 w 768350"/>
                        <a:gd name="connsiteY2" fmla="*/ 195263 h 195263"/>
                        <a:gd name="connsiteX3" fmla="*/ 355600 w 768350"/>
                        <a:gd name="connsiteY3" fmla="*/ 100013 h 195263"/>
                        <a:gd name="connsiteX4" fmla="*/ 0 w 768350"/>
                        <a:gd name="connsiteY4" fmla="*/ 188913 h 195263"/>
                        <a:gd name="connsiteX5" fmla="*/ 279400 w 768350"/>
                        <a:gd name="connsiteY5" fmla="*/ 4763 h 195263"/>
                        <a:gd name="connsiteX0" fmla="*/ 279400 w 768350"/>
                        <a:gd name="connsiteY0" fmla="*/ 4763 h 195263"/>
                        <a:gd name="connsiteX1" fmla="*/ 379412 w 768350"/>
                        <a:gd name="connsiteY1" fmla="*/ 0 h 195263"/>
                        <a:gd name="connsiteX2" fmla="*/ 768350 w 768350"/>
                        <a:gd name="connsiteY2" fmla="*/ 195263 h 195263"/>
                        <a:gd name="connsiteX3" fmla="*/ 355600 w 768350"/>
                        <a:gd name="connsiteY3" fmla="*/ 100013 h 195263"/>
                        <a:gd name="connsiteX4" fmla="*/ 0 w 768350"/>
                        <a:gd name="connsiteY4" fmla="*/ 188913 h 195263"/>
                        <a:gd name="connsiteX5" fmla="*/ 279400 w 768350"/>
                        <a:gd name="connsiteY5" fmla="*/ 4763 h 195263"/>
                        <a:gd name="connsiteX0" fmla="*/ 279400 w 768350"/>
                        <a:gd name="connsiteY0" fmla="*/ 4763 h 195263"/>
                        <a:gd name="connsiteX1" fmla="*/ 379412 w 768350"/>
                        <a:gd name="connsiteY1" fmla="*/ 0 h 195263"/>
                        <a:gd name="connsiteX2" fmla="*/ 768350 w 768350"/>
                        <a:gd name="connsiteY2" fmla="*/ 195263 h 195263"/>
                        <a:gd name="connsiteX3" fmla="*/ 355600 w 768350"/>
                        <a:gd name="connsiteY3" fmla="*/ 100013 h 195263"/>
                        <a:gd name="connsiteX4" fmla="*/ 0 w 768350"/>
                        <a:gd name="connsiteY4" fmla="*/ 188913 h 195263"/>
                        <a:gd name="connsiteX5" fmla="*/ 279400 w 768350"/>
                        <a:gd name="connsiteY5" fmla="*/ 4763 h 195263"/>
                        <a:gd name="connsiteX0" fmla="*/ 327025 w 815975"/>
                        <a:gd name="connsiteY0" fmla="*/ 4763 h 203201"/>
                        <a:gd name="connsiteX1" fmla="*/ 427037 w 815975"/>
                        <a:gd name="connsiteY1" fmla="*/ 0 h 203201"/>
                        <a:gd name="connsiteX2" fmla="*/ 815975 w 815975"/>
                        <a:gd name="connsiteY2" fmla="*/ 195263 h 203201"/>
                        <a:gd name="connsiteX3" fmla="*/ 403225 w 815975"/>
                        <a:gd name="connsiteY3" fmla="*/ 100013 h 203201"/>
                        <a:gd name="connsiteX4" fmla="*/ 0 w 815975"/>
                        <a:gd name="connsiteY4" fmla="*/ 203201 h 203201"/>
                        <a:gd name="connsiteX5" fmla="*/ 327025 w 815975"/>
                        <a:gd name="connsiteY5" fmla="*/ 4763 h 203201"/>
                        <a:gd name="connsiteX0" fmla="*/ 327025 w 815975"/>
                        <a:gd name="connsiteY0" fmla="*/ 4763 h 203201"/>
                        <a:gd name="connsiteX1" fmla="*/ 427037 w 815975"/>
                        <a:gd name="connsiteY1" fmla="*/ 0 h 203201"/>
                        <a:gd name="connsiteX2" fmla="*/ 815975 w 815975"/>
                        <a:gd name="connsiteY2" fmla="*/ 195263 h 203201"/>
                        <a:gd name="connsiteX3" fmla="*/ 403225 w 815975"/>
                        <a:gd name="connsiteY3" fmla="*/ 100013 h 203201"/>
                        <a:gd name="connsiteX4" fmla="*/ 0 w 815975"/>
                        <a:gd name="connsiteY4" fmla="*/ 203201 h 203201"/>
                        <a:gd name="connsiteX5" fmla="*/ 327025 w 815975"/>
                        <a:gd name="connsiteY5" fmla="*/ 4763 h 203201"/>
                        <a:gd name="connsiteX0" fmla="*/ 327025 w 815975"/>
                        <a:gd name="connsiteY0" fmla="*/ 4763 h 213918"/>
                        <a:gd name="connsiteX1" fmla="*/ 427037 w 815975"/>
                        <a:gd name="connsiteY1" fmla="*/ 0 h 213918"/>
                        <a:gd name="connsiteX2" fmla="*/ 815975 w 815975"/>
                        <a:gd name="connsiteY2" fmla="*/ 195263 h 213918"/>
                        <a:gd name="connsiteX3" fmla="*/ 403225 w 815975"/>
                        <a:gd name="connsiteY3" fmla="*/ 100013 h 213918"/>
                        <a:gd name="connsiteX4" fmla="*/ 0 w 815975"/>
                        <a:gd name="connsiteY4" fmla="*/ 203201 h 213918"/>
                        <a:gd name="connsiteX5" fmla="*/ 327025 w 815975"/>
                        <a:gd name="connsiteY5" fmla="*/ 4763 h 213918"/>
                        <a:gd name="connsiteX0" fmla="*/ 327025 w 815975"/>
                        <a:gd name="connsiteY0" fmla="*/ 4763 h 213918"/>
                        <a:gd name="connsiteX1" fmla="*/ 427037 w 815975"/>
                        <a:gd name="connsiteY1" fmla="*/ 0 h 213918"/>
                        <a:gd name="connsiteX2" fmla="*/ 815975 w 815975"/>
                        <a:gd name="connsiteY2" fmla="*/ 195263 h 213918"/>
                        <a:gd name="connsiteX3" fmla="*/ 403225 w 815975"/>
                        <a:gd name="connsiteY3" fmla="*/ 100013 h 213918"/>
                        <a:gd name="connsiteX4" fmla="*/ 0 w 815975"/>
                        <a:gd name="connsiteY4" fmla="*/ 203201 h 213918"/>
                        <a:gd name="connsiteX5" fmla="*/ 327025 w 815975"/>
                        <a:gd name="connsiteY5" fmla="*/ 4763 h 213918"/>
                        <a:gd name="connsiteX0" fmla="*/ 327025 w 815975"/>
                        <a:gd name="connsiteY0" fmla="*/ 4763 h 213918"/>
                        <a:gd name="connsiteX1" fmla="*/ 427037 w 815975"/>
                        <a:gd name="connsiteY1" fmla="*/ 0 h 213918"/>
                        <a:gd name="connsiteX2" fmla="*/ 815975 w 815975"/>
                        <a:gd name="connsiteY2" fmla="*/ 195263 h 213918"/>
                        <a:gd name="connsiteX3" fmla="*/ 403225 w 815975"/>
                        <a:gd name="connsiteY3" fmla="*/ 100013 h 213918"/>
                        <a:gd name="connsiteX4" fmla="*/ 0 w 815975"/>
                        <a:gd name="connsiteY4" fmla="*/ 203201 h 213918"/>
                        <a:gd name="connsiteX5" fmla="*/ 327025 w 815975"/>
                        <a:gd name="connsiteY5" fmla="*/ 4763 h 213918"/>
                        <a:gd name="connsiteX0" fmla="*/ 327025 w 815975"/>
                        <a:gd name="connsiteY0" fmla="*/ 4763 h 213918"/>
                        <a:gd name="connsiteX1" fmla="*/ 427037 w 815975"/>
                        <a:gd name="connsiteY1" fmla="*/ 0 h 213918"/>
                        <a:gd name="connsiteX2" fmla="*/ 815975 w 815975"/>
                        <a:gd name="connsiteY2" fmla="*/ 195263 h 213918"/>
                        <a:gd name="connsiteX3" fmla="*/ 403225 w 815975"/>
                        <a:gd name="connsiteY3" fmla="*/ 100013 h 213918"/>
                        <a:gd name="connsiteX4" fmla="*/ 0 w 815975"/>
                        <a:gd name="connsiteY4" fmla="*/ 203201 h 213918"/>
                        <a:gd name="connsiteX5" fmla="*/ 327025 w 815975"/>
                        <a:gd name="connsiteY5" fmla="*/ 4763 h 213918"/>
                        <a:gd name="connsiteX0" fmla="*/ 327025 w 815975"/>
                        <a:gd name="connsiteY0" fmla="*/ 4763 h 213918"/>
                        <a:gd name="connsiteX1" fmla="*/ 427037 w 815975"/>
                        <a:gd name="connsiteY1" fmla="*/ 0 h 213918"/>
                        <a:gd name="connsiteX2" fmla="*/ 815975 w 815975"/>
                        <a:gd name="connsiteY2" fmla="*/ 195263 h 213918"/>
                        <a:gd name="connsiteX3" fmla="*/ 403225 w 815975"/>
                        <a:gd name="connsiteY3" fmla="*/ 100013 h 213918"/>
                        <a:gd name="connsiteX4" fmla="*/ 0 w 815975"/>
                        <a:gd name="connsiteY4" fmla="*/ 203201 h 213918"/>
                        <a:gd name="connsiteX5" fmla="*/ 327025 w 815975"/>
                        <a:gd name="connsiteY5" fmla="*/ 4763 h 213918"/>
                        <a:gd name="connsiteX0" fmla="*/ 327025 w 815975"/>
                        <a:gd name="connsiteY0" fmla="*/ 10229 h 219384"/>
                        <a:gd name="connsiteX1" fmla="*/ 427037 w 815975"/>
                        <a:gd name="connsiteY1" fmla="*/ 5466 h 219384"/>
                        <a:gd name="connsiteX2" fmla="*/ 815975 w 815975"/>
                        <a:gd name="connsiteY2" fmla="*/ 200729 h 219384"/>
                        <a:gd name="connsiteX3" fmla="*/ 403225 w 815975"/>
                        <a:gd name="connsiteY3" fmla="*/ 105479 h 219384"/>
                        <a:gd name="connsiteX4" fmla="*/ 0 w 815975"/>
                        <a:gd name="connsiteY4" fmla="*/ 208667 h 219384"/>
                        <a:gd name="connsiteX5" fmla="*/ 327025 w 815975"/>
                        <a:gd name="connsiteY5" fmla="*/ 10229 h 219384"/>
                        <a:gd name="connsiteX0" fmla="*/ 369888 w 815975"/>
                        <a:gd name="connsiteY0" fmla="*/ 4106 h 220405"/>
                        <a:gd name="connsiteX1" fmla="*/ 427037 w 815975"/>
                        <a:gd name="connsiteY1" fmla="*/ 6487 h 220405"/>
                        <a:gd name="connsiteX2" fmla="*/ 815975 w 815975"/>
                        <a:gd name="connsiteY2" fmla="*/ 201750 h 220405"/>
                        <a:gd name="connsiteX3" fmla="*/ 403225 w 815975"/>
                        <a:gd name="connsiteY3" fmla="*/ 106500 h 220405"/>
                        <a:gd name="connsiteX4" fmla="*/ 0 w 815975"/>
                        <a:gd name="connsiteY4" fmla="*/ 209688 h 220405"/>
                        <a:gd name="connsiteX5" fmla="*/ 369888 w 815975"/>
                        <a:gd name="connsiteY5" fmla="*/ 4106 h 220405"/>
                        <a:gd name="connsiteX0" fmla="*/ 369888 w 815975"/>
                        <a:gd name="connsiteY0" fmla="*/ 4106 h 220405"/>
                        <a:gd name="connsiteX1" fmla="*/ 396081 w 815975"/>
                        <a:gd name="connsiteY1" fmla="*/ 8868 h 220405"/>
                        <a:gd name="connsiteX2" fmla="*/ 815975 w 815975"/>
                        <a:gd name="connsiteY2" fmla="*/ 201750 h 220405"/>
                        <a:gd name="connsiteX3" fmla="*/ 403225 w 815975"/>
                        <a:gd name="connsiteY3" fmla="*/ 106500 h 220405"/>
                        <a:gd name="connsiteX4" fmla="*/ 0 w 815975"/>
                        <a:gd name="connsiteY4" fmla="*/ 209688 h 220405"/>
                        <a:gd name="connsiteX5" fmla="*/ 369888 w 815975"/>
                        <a:gd name="connsiteY5" fmla="*/ 4106 h 220405"/>
                        <a:gd name="connsiteX0" fmla="*/ 369888 w 815975"/>
                        <a:gd name="connsiteY0" fmla="*/ 10088 h 226387"/>
                        <a:gd name="connsiteX1" fmla="*/ 400844 w 815975"/>
                        <a:gd name="connsiteY1" fmla="*/ 5325 h 226387"/>
                        <a:gd name="connsiteX2" fmla="*/ 815975 w 815975"/>
                        <a:gd name="connsiteY2" fmla="*/ 207732 h 226387"/>
                        <a:gd name="connsiteX3" fmla="*/ 403225 w 815975"/>
                        <a:gd name="connsiteY3" fmla="*/ 112482 h 226387"/>
                        <a:gd name="connsiteX4" fmla="*/ 0 w 815975"/>
                        <a:gd name="connsiteY4" fmla="*/ 215670 h 226387"/>
                        <a:gd name="connsiteX5" fmla="*/ 369888 w 815975"/>
                        <a:gd name="connsiteY5" fmla="*/ 10088 h 226387"/>
                        <a:gd name="connsiteX0" fmla="*/ 369888 w 815975"/>
                        <a:gd name="connsiteY0" fmla="*/ 22519 h 238818"/>
                        <a:gd name="connsiteX1" fmla="*/ 400844 w 815975"/>
                        <a:gd name="connsiteY1" fmla="*/ 17756 h 238818"/>
                        <a:gd name="connsiteX2" fmla="*/ 815975 w 815975"/>
                        <a:gd name="connsiteY2" fmla="*/ 220163 h 238818"/>
                        <a:gd name="connsiteX3" fmla="*/ 403225 w 815975"/>
                        <a:gd name="connsiteY3" fmla="*/ 124913 h 238818"/>
                        <a:gd name="connsiteX4" fmla="*/ 0 w 815975"/>
                        <a:gd name="connsiteY4" fmla="*/ 228101 h 238818"/>
                        <a:gd name="connsiteX5" fmla="*/ 369888 w 815975"/>
                        <a:gd name="connsiteY5" fmla="*/ 22519 h 238818"/>
                        <a:gd name="connsiteX0" fmla="*/ 369888 w 815975"/>
                        <a:gd name="connsiteY0" fmla="*/ 22519 h 238818"/>
                        <a:gd name="connsiteX1" fmla="*/ 400844 w 815975"/>
                        <a:gd name="connsiteY1" fmla="*/ 17756 h 238818"/>
                        <a:gd name="connsiteX2" fmla="*/ 815975 w 815975"/>
                        <a:gd name="connsiteY2" fmla="*/ 220163 h 238818"/>
                        <a:gd name="connsiteX3" fmla="*/ 403225 w 815975"/>
                        <a:gd name="connsiteY3" fmla="*/ 124913 h 238818"/>
                        <a:gd name="connsiteX4" fmla="*/ 0 w 815975"/>
                        <a:gd name="connsiteY4" fmla="*/ 228101 h 238818"/>
                        <a:gd name="connsiteX5" fmla="*/ 369888 w 815975"/>
                        <a:gd name="connsiteY5" fmla="*/ 22519 h 238818"/>
                        <a:gd name="connsiteX0" fmla="*/ 369888 w 815975"/>
                        <a:gd name="connsiteY0" fmla="*/ 22519 h 236249"/>
                        <a:gd name="connsiteX1" fmla="*/ 400844 w 815975"/>
                        <a:gd name="connsiteY1" fmla="*/ 17756 h 236249"/>
                        <a:gd name="connsiteX2" fmla="*/ 815975 w 815975"/>
                        <a:gd name="connsiteY2" fmla="*/ 220163 h 236249"/>
                        <a:gd name="connsiteX3" fmla="*/ 384175 w 815975"/>
                        <a:gd name="connsiteY3" fmla="*/ 89194 h 236249"/>
                        <a:gd name="connsiteX4" fmla="*/ 0 w 815975"/>
                        <a:gd name="connsiteY4" fmla="*/ 228101 h 236249"/>
                        <a:gd name="connsiteX5" fmla="*/ 369888 w 815975"/>
                        <a:gd name="connsiteY5" fmla="*/ 22519 h 236249"/>
                        <a:gd name="connsiteX0" fmla="*/ 369888 w 815975"/>
                        <a:gd name="connsiteY0" fmla="*/ 22519 h 236249"/>
                        <a:gd name="connsiteX1" fmla="*/ 400844 w 815975"/>
                        <a:gd name="connsiteY1" fmla="*/ 17756 h 236249"/>
                        <a:gd name="connsiteX2" fmla="*/ 815975 w 815975"/>
                        <a:gd name="connsiteY2" fmla="*/ 220163 h 236249"/>
                        <a:gd name="connsiteX3" fmla="*/ 384175 w 815975"/>
                        <a:gd name="connsiteY3" fmla="*/ 89194 h 236249"/>
                        <a:gd name="connsiteX4" fmla="*/ 0 w 815975"/>
                        <a:gd name="connsiteY4" fmla="*/ 228101 h 236249"/>
                        <a:gd name="connsiteX5" fmla="*/ 369888 w 815975"/>
                        <a:gd name="connsiteY5" fmla="*/ 22519 h 236249"/>
                        <a:gd name="connsiteX0" fmla="*/ 369888 w 815975"/>
                        <a:gd name="connsiteY0" fmla="*/ 22519 h 239869"/>
                        <a:gd name="connsiteX1" fmla="*/ 400844 w 815975"/>
                        <a:gd name="connsiteY1" fmla="*/ 17756 h 239869"/>
                        <a:gd name="connsiteX2" fmla="*/ 815975 w 815975"/>
                        <a:gd name="connsiteY2" fmla="*/ 220163 h 239869"/>
                        <a:gd name="connsiteX3" fmla="*/ 384175 w 815975"/>
                        <a:gd name="connsiteY3" fmla="*/ 89194 h 239869"/>
                        <a:gd name="connsiteX4" fmla="*/ 0 w 815975"/>
                        <a:gd name="connsiteY4" fmla="*/ 228101 h 239869"/>
                        <a:gd name="connsiteX5" fmla="*/ 369888 w 815975"/>
                        <a:gd name="connsiteY5" fmla="*/ 22519 h 239869"/>
                        <a:gd name="connsiteX0" fmla="*/ 427038 w 873125"/>
                        <a:gd name="connsiteY0" fmla="*/ 22519 h 235633"/>
                        <a:gd name="connsiteX1" fmla="*/ 457994 w 873125"/>
                        <a:gd name="connsiteY1" fmla="*/ 17756 h 235633"/>
                        <a:gd name="connsiteX2" fmla="*/ 873125 w 873125"/>
                        <a:gd name="connsiteY2" fmla="*/ 220163 h 235633"/>
                        <a:gd name="connsiteX3" fmla="*/ 441325 w 873125"/>
                        <a:gd name="connsiteY3" fmla="*/ 89194 h 235633"/>
                        <a:gd name="connsiteX4" fmla="*/ 0 w 873125"/>
                        <a:gd name="connsiteY4" fmla="*/ 223338 h 235633"/>
                        <a:gd name="connsiteX5" fmla="*/ 427038 w 873125"/>
                        <a:gd name="connsiteY5" fmla="*/ 22519 h 235633"/>
                        <a:gd name="connsiteX0" fmla="*/ 427038 w 873125"/>
                        <a:gd name="connsiteY0" fmla="*/ 20318 h 233432"/>
                        <a:gd name="connsiteX1" fmla="*/ 873125 w 873125"/>
                        <a:gd name="connsiteY1" fmla="*/ 217962 h 233432"/>
                        <a:gd name="connsiteX2" fmla="*/ 441325 w 873125"/>
                        <a:gd name="connsiteY2" fmla="*/ 86993 h 233432"/>
                        <a:gd name="connsiteX3" fmla="*/ 0 w 873125"/>
                        <a:gd name="connsiteY3" fmla="*/ 221137 h 233432"/>
                        <a:gd name="connsiteX4" fmla="*/ 427038 w 873125"/>
                        <a:gd name="connsiteY4" fmla="*/ 20318 h 233432"/>
                        <a:gd name="connsiteX0" fmla="*/ 446088 w 873125"/>
                        <a:gd name="connsiteY0" fmla="*/ 20318 h 233432"/>
                        <a:gd name="connsiteX1" fmla="*/ 873125 w 873125"/>
                        <a:gd name="connsiteY1" fmla="*/ 217962 h 233432"/>
                        <a:gd name="connsiteX2" fmla="*/ 441325 w 873125"/>
                        <a:gd name="connsiteY2" fmla="*/ 86993 h 233432"/>
                        <a:gd name="connsiteX3" fmla="*/ 0 w 873125"/>
                        <a:gd name="connsiteY3" fmla="*/ 221137 h 233432"/>
                        <a:gd name="connsiteX4" fmla="*/ 446088 w 873125"/>
                        <a:gd name="connsiteY4" fmla="*/ 20318 h 233432"/>
                        <a:gd name="connsiteX0" fmla="*/ 446088 w 873125"/>
                        <a:gd name="connsiteY0" fmla="*/ 33690 h 246804"/>
                        <a:gd name="connsiteX1" fmla="*/ 873125 w 873125"/>
                        <a:gd name="connsiteY1" fmla="*/ 231334 h 246804"/>
                        <a:gd name="connsiteX2" fmla="*/ 441325 w 873125"/>
                        <a:gd name="connsiteY2" fmla="*/ 100365 h 246804"/>
                        <a:gd name="connsiteX3" fmla="*/ 0 w 873125"/>
                        <a:gd name="connsiteY3" fmla="*/ 234509 h 246804"/>
                        <a:gd name="connsiteX4" fmla="*/ 446088 w 873125"/>
                        <a:gd name="connsiteY4" fmla="*/ 33690 h 246804"/>
                        <a:gd name="connsiteX0" fmla="*/ 446088 w 873125"/>
                        <a:gd name="connsiteY0" fmla="*/ 33690 h 246804"/>
                        <a:gd name="connsiteX1" fmla="*/ 873125 w 873125"/>
                        <a:gd name="connsiteY1" fmla="*/ 231334 h 246804"/>
                        <a:gd name="connsiteX2" fmla="*/ 441325 w 873125"/>
                        <a:gd name="connsiteY2" fmla="*/ 100365 h 246804"/>
                        <a:gd name="connsiteX3" fmla="*/ 0 w 873125"/>
                        <a:gd name="connsiteY3" fmla="*/ 234509 h 246804"/>
                        <a:gd name="connsiteX4" fmla="*/ 446088 w 873125"/>
                        <a:gd name="connsiteY4" fmla="*/ 33690 h 2468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73125" h="246804">
                          <a:moveTo>
                            <a:pt x="446088" y="33690"/>
                          </a:moveTo>
                          <a:cubicBezTo>
                            <a:pt x="556684" y="-90929"/>
                            <a:pt x="730779" y="165453"/>
                            <a:pt x="873125" y="231334"/>
                          </a:cubicBezTo>
                          <a:cubicBezTo>
                            <a:pt x="771261" y="259115"/>
                            <a:pt x="502708" y="203553"/>
                            <a:pt x="441325" y="100365"/>
                          </a:cubicBezTo>
                          <a:cubicBezTo>
                            <a:pt x="425186" y="215723"/>
                            <a:pt x="125676" y="273933"/>
                            <a:pt x="0" y="234509"/>
                          </a:cubicBezTo>
                          <a:cubicBezTo>
                            <a:pt x="155046" y="268375"/>
                            <a:pt x="310887" y="-100190"/>
                            <a:pt x="446088" y="3369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28" name="グループ化 27">
                      <a:extLst>
                        <a:ext uri="{FF2B5EF4-FFF2-40B4-BE49-F238E27FC236}">
                          <a16:creationId xmlns:a16="http://schemas.microsoft.com/office/drawing/2014/main" id="{3E21171F-28D8-5332-274C-5439B67B78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38643" y="3953980"/>
                      <a:ext cx="782851" cy="334724"/>
                      <a:chOff x="2538643" y="4220680"/>
                      <a:chExt cx="782851" cy="334724"/>
                    </a:xfrm>
                  </p:grpSpPr>
                  <p:sp>
                    <p:nvSpPr>
                      <p:cNvPr id="29" name="フリーフォーム 8">
                        <a:extLst>
                          <a:ext uri="{FF2B5EF4-FFF2-40B4-BE49-F238E27FC236}">
                            <a16:creationId xmlns:a16="http://schemas.microsoft.com/office/drawing/2014/main" id="{DD831ECB-C1A9-EF31-9954-66C86155EA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38643" y="4220680"/>
                        <a:ext cx="387436" cy="331000"/>
                      </a:xfrm>
                      <a:custGeom>
                        <a:avLst/>
                        <a:gdLst>
                          <a:gd name="connsiteX0" fmla="*/ 396240 w 396240"/>
                          <a:gd name="connsiteY0" fmla="*/ 71120 h 314960"/>
                          <a:gd name="connsiteX1" fmla="*/ 20320 w 396240"/>
                          <a:gd name="connsiteY1" fmla="*/ 0 h 314960"/>
                          <a:gd name="connsiteX2" fmla="*/ 0 w 396240"/>
                          <a:gd name="connsiteY2" fmla="*/ 314960 h 314960"/>
                          <a:gd name="connsiteX3" fmla="*/ 396240 w 396240"/>
                          <a:gd name="connsiteY3" fmla="*/ 71120 h 314960"/>
                          <a:gd name="connsiteX0" fmla="*/ 345440 w 345440"/>
                          <a:gd name="connsiteY0" fmla="*/ 142240 h 314960"/>
                          <a:gd name="connsiteX1" fmla="*/ 20320 w 345440"/>
                          <a:gd name="connsiteY1" fmla="*/ 0 h 314960"/>
                          <a:gd name="connsiteX2" fmla="*/ 0 w 345440"/>
                          <a:gd name="connsiteY2" fmla="*/ 314960 h 314960"/>
                          <a:gd name="connsiteX3" fmla="*/ 345440 w 345440"/>
                          <a:gd name="connsiteY3" fmla="*/ 142240 h 314960"/>
                          <a:gd name="connsiteX0" fmla="*/ 345440 w 345440"/>
                          <a:gd name="connsiteY0" fmla="*/ 142240 h 314960"/>
                          <a:gd name="connsiteX1" fmla="*/ 20320 w 345440"/>
                          <a:gd name="connsiteY1" fmla="*/ 0 h 314960"/>
                          <a:gd name="connsiteX2" fmla="*/ 0 w 345440"/>
                          <a:gd name="connsiteY2" fmla="*/ 314960 h 314960"/>
                          <a:gd name="connsiteX3" fmla="*/ 345440 w 345440"/>
                          <a:gd name="connsiteY3" fmla="*/ 142240 h 314960"/>
                          <a:gd name="connsiteX0" fmla="*/ 345440 w 345440"/>
                          <a:gd name="connsiteY0" fmla="*/ 142240 h 314960"/>
                          <a:gd name="connsiteX1" fmla="*/ 20320 w 345440"/>
                          <a:gd name="connsiteY1" fmla="*/ 0 h 314960"/>
                          <a:gd name="connsiteX2" fmla="*/ 0 w 345440"/>
                          <a:gd name="connsiteY2" fmla="*/ 314960 h 314960"/>
                          <a:gd name="connsiteX3" fmla="*/ 345440 w 345440"/>
                          <a:gd name="connsiteY3" fmla="*/ 142240 h 314960"/>
                          <a:gd name="connsiteX0" fmla="*/ 345440 w 345440"/>
                          <a:gd name="connsiteY0" fmla="*/ 152400 h 325120"/>
                          <a:gd name="connsiteX1" fmla="*/ 0 w 345440"/>
                          <a:gd name="connsiteY1" fmla="*/ 0 h 325120"/>
                          <a:gd name="connsiteX2" fmla="*/ 0 w 345440"/>
                          <a:gd name="connsiteY2" fmla="*/ 325120 h 325120"/>
                          <a:gd name="connsiteX3" fmla="*/ 345440 w 345440"/>
                          <a:gd name="connsiteY3" fmla="*/ 152400 h 325120"/>
                          <a:gd name="connsiteX0" fmla="*/ 345440 w 345440"/>
                          <a:gd name="connsiteY0" fmla="*/ 158280 h 331000"/>
                          <a:gd name="connsiteX1" fmla="*/ 0 w 345440"/>
                          <a:gd name="connsiteY1" fmla="*/ 5880 h 331000"/>
                          <a:gd name="connsiteX2" fmla="*/ 0 w 345440"/>
                          <a:gd name="connsiteY2" fmla="*/ 331000 h 331000"/>
                          <a:gd name="connsiteX3" fmla="*/ 345440 w 345440"/>
                          <a:gd name="connsiteY3" fmla="*/ 158280 h 331000"/>
                          <a:gd name="connsiteX0" fmla="*/ 372533 w 372533"/>
                          <a:gd name="connsiteY0" fmla="*/ 158280 h 331000"/>
                          <a:gd name="connsiteX1" fmla="*/ 27093 w 372533"/>
                          <a:gd name="connsiteY1" fmla="*/ 5880 h 331000"/>
                          <a:gd name="connsiteX2" fmla="*/ 27093 w 372533"/>
                          <a:gd name="connsiteY2" fmla="*/ 331000 h 331000"/>
                          <a:gd name="connsiteX3" fmla="*/ 372533 w 372533"/>
                          <a:gd name="connsiteY3" fmla="*/ 158280 h 331000"/>
                          <a:gd name="connsiteX0" fmla="*/ 387436 w 387436"/>
                          <a:gd name="connsiteY0" fmla="*/ 158280 h 331000"/>
                          <a:gd name="connsiteX1" fmla="*/ 41996 w 387436"/>
                          <a:gd name="connsiteY1" fmla="*/ 5880 h 331000"/>
                          <a:gd name="connsiteX2" fmla="*/ 41996 w 387436"/>
                          <a:gd name="connsiteY2" fmla="*/ 331000 h 331000"/>
                          <a:gd name="connsiteX3" fmla="*/ 387436 w 387436"/>
                          <a:gd name="connsiteY3" fmla="*/ 158280 h 331000"/>
                          <a:gd name="connsiteX0" fmla="*/ 387436 w 387436"/>
                          <a:gd name="connsiteY0" fmla="*/ 158280 h 331000"/>
                          <a:gd name="connsiteX1" fmla="*/ 41996 w 387436"/>
                          <a:gd name="connsiteY1" fmla="*/ 5880 h 331000"/>
                          <a:gd name="connsiteX2" fmla="*/ 41996 w 387436"/>
                          <a:gd name="connsiteY2" fmla="*/ 331000 h 331000"/>
                          <a:gd name="connsiteX3" fmla="*/ 387436 w 387436"/>
                          <a:gd name="connsiteY3" fmla="*/ 158280 h 331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7436" h="331000">
                            <a:moveTo>
                              <a:pt x="387436" y="158280"/>
                            </a:moveTo>
                            <a:cubicBezTo>
                              <a:pt x="279063" y="29587"/>
                              <a:pt x="130049" y="-17827"/>
                              <a:pt x="41996" y="5880"/>
                            </a:cubicBezTo>
                            <a:cubicBezTo>
                              <a:pt x="-18964" y="114253"/>
                              <a:pt x="-8804" y="232787"/>
                              <a:pt x="41996" y="331000"/>
                            </a:cubicBezTo>
                            <a:cubicBezTo>
                              <a:pt x="167303" y="324227"/>
                              <a:pt x="312929" y="266653"/>
                              <a:pt x="387436" y="158280"/>
                            </a:cubicBezTo>
                            <a:close/>
                          </a:path>
                        </a:pathLst>
                      </a:custGeom>
                      <a:pattFill prst="solidDmnd">
                        <a:fgClr>
                          <a:schemeClr val="accent5">
                            <a:lumMod val="50000"/>
                          </a:schemeClr>
                        </a:fgClr>
                        <a:bgClr>
                          <a:schemeClr val="bg1"/>
                        </a:bgClr>
                      </a:patt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0" name="フリーフォーム 9">
                        <a:extLst>
                          <a:ext uri="{FF2B5EF4-FFF2-40B4-BE49-F238E27FC236}">
                            <a16:creationId xmlns:a16="http://schemas.microsoft.com/office/drawing/2014/main" id="{F1E1F249-59F6-0389-D3B9-D5C959CCDE45}"/>
                          </a:ext>
                        </a:extLst>
                      </p:cNvPr>
                      <p:cNvSpPr/>
                      <p:nvPr/>
                    </p:nvSpPr>
                    <p:spPr>
                      <a:xfrm rot="11057588">
                        <a:off x="2934058" y="4224404"/>
                        <a:ext cx="387436" cy="331000"/>
                      </a:xfrm>
                      <a:custGeom>
                        <a:avLst/>
                        <a:gdLst>
                          <a:gd name="connsiteX0" fmla="*/ 396240 w 396240"/>
                          <a:gd name="connsiteY0" fmla="*/ 71120 h 314960"/>
                          <a:gd name="connsiteX1" fmla="*/ 20320 w 396240"/>
                          <a:gd name="connsiteY1" fmla="*/ 0 h 314960"/>
                          <a:gd name="connsiteX2" fmla="*/ 0 w 396240"/>
                          <a:gd name="connsiteY2" fmla="*/ 314960 h 314960"/>
                          <a:gd name="connsiteX3" fmla="*/ 396240 w 396240"/>
                          <a:gd name="connsiteY3" fmla="*/ 71120 h 314960"/>
                          <a:gd name="connsiteX0" fmla="*/ 345440 w 345440"/>
                          <a:gd name="connsiteY0" fmla="*/ 142240 h 314960"/>
                          <a:gd name="connsiteX1" fmla="*/ 20320 w 345440"/>
                          <a:gd name="connsiteY1" fmla="*/ 0 h 314960"/>
                          <a:gd name="connsiteX2" fmla="*/ 0 w 345440"/>
                          <a:gd name="connsiteY2" fmla="*/ 314960 h 314960"/>
                          <a:gd name="connsiteX3" fmla="*/ 345440 w 345440"/>
                          <a:gd name="connsiteY3" fmla="*/ 142240 h 314960"/>
                          <a:gd name="connsiteX0" fmla="*/ 345440 w 345440"/>
                          <a:gd name="connsiteY0" fmla="*/ 142240 h 314960"/>
                          <a:gd name="connsiteX1" fmla="*/ 20320 w 345440"/>
                          <a:gd name="connsiteY1" fmla="*/ 0 h 314960"/>
                          <a:gd name="connsiteX2" fmla="*/ 0 w 345440"/>
                          <a:gd name="connsiteY2" fmla="*/ 314960 h 314960"/>
                          <a:gd name="connsiteX3" fmla="*/ 345440 w 345440"/>
                          <a:gd name="connsiteY3" fmla="*/ 142240 h 314960"/>
                          <a:gd name="connsiteX0" fmla="*/ 345440 w 345440"/>
                          <a:gd name="connsiteY0" fmla="*/ 142240 h 314960"/>
                          <a:gd name="connsiteX1" fmla="*/ 20320 w 345440"/>
                          <a:gd name="connsiteY1" fmla="*/ 0 h 314960"/>
                          <a:gd name="connsiteX2" fmla="*/ 0 w 345440"/>
                          <a:gd name="connsiteY2" fmla="*/ 314960 h 314960"/>
                          <a:gd name="connsiteX3" fmla="*/ 345440 w 345440"/>
                          <a:gd name="connsiteY3" fmla="*/ 142240 h 314960"/>
                          <a:gd name="connsiteX0" fmla="*/ 345440 w 345440"/>
                          <a:gd name="connsiteY0" fmla="*/ 152400 h 325120"/>
                          <a:gd name="connsiteX1" fmla="*/ 0 w 345440"/>
                          <a:gd name="connsiteY1" fmla="*/ 0 h 325120"/>
                          <a:gd name="connsiteX2" fmla="*/ 0 w 345440"/>
                          <a:gd name="connsiteY2" fmla="*/ 325120 h 325120"/>
                          <a:gd name="connsiteX3" fmla="*/ 345440 w 345440"/>
                          <a:gd name="connsiteY3" fmla="*/ 152400 h 325120"/>
                          <a:gd name="connsiteX0" fmla="*/ 345440 w 345440"/>
                          <a:gd name="connsiteY0" fmla="*/ 158280 h 331000"/>
                          <a:gd name="connsiteX1" fmla="*/ 0 w 345440"/>
                          <a:gd name="connsiteY1" fmla="*/ 5880 h 331000"/>
                          <a:gd name="connsiteX2" fmla="*/ 0 w 345440"/>
                          <a:gd name="connsiteY2" fmla="*/ 331000 h 331000"/>
                          <a:gd name="connsiteX3" fmla="*/ 345440 w 345440"/>
                          <a:gd name="connsiteY3" fmla="*/ 158280 h 331000"/>
                          <a:gd name="connsiteX0" fmla="*/ 372533 w 372533"/>
                          <a:gd name="connsiteY0" fmla="*/ 158280 h 331000"/>
                          <a:gd name="connsiteX1" fmla="*/ 27093 w 372533"/>
                          <a:gd name="connsiteY1" fmla="*/ 5880 h 331000"/>
                          <a:gd name="connsiteX2" fmla="*/ 27093 w 372533"/>
                          <a:gd name="connsiteY2" fmla="*/ 331000 h 331000"/>
                          <a:gd name="connsiteX3" fmla="*/ 372533 w 372533"/>
                          <a:gd name="connsiteY3" fmla="*/ 158280 h 331000"/>
                          <a:gd name="connsiteX0" fmla="*/ 387436 w 387436"/>
                          <a:gd name="connsiteY0" fmla="*/ 158280 h 331000"/>
                          <a:gd name="connsiteX1" fmla="*/ 41996 w 387436"/>
                          <a:gd name="connsiteY1" fmla="*/ 5880 h 331000"/>
                          <a:gd name="connsiteX2" fmla="*/ 41996 w 387436"/>
                          <a:gd name="connsiteY2" fmla="*/ 331000 h 331000"/>
                          <a:gd name="connsiteX3" fmla="*/ 387436 w 387436"/>
                          <a:gd name="connsiteY3" fmla="*/ 158280 h 331000"/>
                          <a:gd name="connsiteX0" fmla="*/ 387436 w 387436"/>
                          <a:gd name="connsiteY0" fmla="*/ 158280 h 331000"/>
                          <a:gd name="connsiteX1" fmla="*/ 41996 w 387436"/>
                          <a:gd name="connsiteY1" fmla="*/ 5880 h 331000"/>
                          <a:gd name="connsiteX2" fmla="*/ 41996 w 387436"/>
                          <a:gd name="connsiteY2" fmla="*/ 331000 h 331000"/>
                          <a:gd name="connsiteX3" fmla="*/ 387436 w 387436"/>
                          <a:gd name="connsiteY3" fmla="*/ 158280 h 331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87436" h="331000">
                            <a:moveTo>
                              <a:pt x="387436" y="158280"/>
                            </a:moveTo>
                            <a:cubicBezTo>
                              <a:pt x="279063" y="29587"/>
                              <a:pt x="130049" y="-17827"/>
                              <a:pt x="41996" y="5880"/>
                            </a:cubicBezTo>
                            <a:cubicBezTo>
                              <a:pt x="-18964" y="114253"/>
                              <a:pt x="-8804" y="232787"/>
                              <a:pt x="41996" y="331000"/>
                            </a:cubicBezTo>
                            <a:cubicBezTo>
                              <a:pt x="167303" y="324227"/>
                              <a:pt x="312929" y="266653"/>
                              <a:pt x="387436" y="158280"/>
                            </a:cubicBezTo>
                            <a:close/>
                          </a:path>
                        </a:pathLst>
                      </a:custGeom>
                      <a:pattFill prst="solidDmnd">
                        <a:fgClr>
                          <a:schemeClr val="accent5">
                            <a:lumMod val="50000"/>
                          </a:schemeClr>
                        </a:fgClr>
                        <a:bgClr>
                          <a:schemeClr val="bg1"/>
                        </a:bgClr>
                      </a:patt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1" name="楕円 30">
                        <a:extLst>
                          <a:ext uri="{FF2B5EF4-FFF2-40B4-BE49-F238E27FC236}">
                            <a16:creationId xmlns:a16="http://schemas.microsoft.com/office/drawing/2014/main" id="{8949E582-EBC9-EA99-8EC4-B77DD0FDA4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37859" y="4306577"/>
                        <a:ext cx="194615" cy="157473"/>
                      </a:xfrm>
                      <a:prstGeom prst="ellipse">
                        <a:avLst/>
                      </a:prstGeom>
                      <a:pattFill prst="solidDmnd">
                        <a:fgClr>
                          <a:schemeClr val="accent5">
                            <a:lumMod val="50000"/>
                          </a:schemeClr>
                        </a:fgClr>
                        <a:bgClr>
                          <a:schemeClr val="bg1"/>
                        </a:bgClr>
                      </a:patt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22" name="フリーフォーム 19">
                    <a:extLst>
                      <a:ext uri="{FF2B5EF4-FFF2-40B4-BE49-F238E27FC236}">
                        <a16:creationId xmlns:a16="http://schemas.microsoft.com/office/drawing/2014/main" id="{C41932E9-481B-FC65-A4D8-85F241D002FB}"/>
                      </a:ext>
                    </a:extLst>
                  </p:cNvPr>
                  <p:cNvSpPr/>
                  <p:nvPr/>
                </p:nvSpPr>
                <p:spPr>
                  <a:xfrm>
                    <a:off x="1765754" y="2024743"/>
                    <a:ext cx="1231446" cy="333828"/>
                  </a:xfrm>
                  <a:custGeom>
                    <a:avLst/>
                    <a:gdLst>
                      <a:gd name="connsiteX0" fmla="*/ 0 w 1230086"/>
                      <a:gd name="connsiteY0" fmla="*/ 21771 h 333828"/>
                      <a:gd name="connsiteX1" fmla="*/ 1230086 w 1230086"/>
                      <a:gd name="connsiteY1" fmla="*/ 0 h 333828"/>
                      <a:gd name="connsiteX2" fmla="*/ 653143 w 1230086"/>
                      <a:gd name="connsiteY2" fmla="*/ 333828 h 333828"/>
                      <a:gd name="connsiteX3" fmla="*/ 0 w 1230086"/>
                      <a:gd name="connsiteY3" fmla="*/ 21771 h 333828"/>
                      <a:gd name="connsiteX0" fmla="*/ 0 w 1231446"/>
                      <a:gd name="connsiteY0" fmla="*/ 1360 h 333828"/>
                      <a:gd name="connsiteX1" fmla="*/ 1231446 w 1231446"/>
                      <a:gd name="connsiteY1" fmla="*/ 0 h 333828"/>
                      <a:gd name="connsiteX2" fmla="*/ 654503 w 1231446"/>
                      <a:gd name="connsiteY2" fmla="*/ 333828 h 333828"/>
                      <a:gd name="connsiteX3" fmla="*/ 0 w 1231446"/>
                      <a:gd name="connsiteY3" fmla="*/ 1360 h 333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1446" h="333828">
                        <a:moveTo>
                          <a:pt x="0" y="1360"/>
                        </a:moveTo>
                        <a:lnTo>
                          <a:pt x="1231446" y="0"/>
                        </a:lnTo>
                        <a:lnTo>
                          <a:pt x="654503" y="333828"/>
                        </a:lnTo>
                        <a:lnTo>
                          <a:pt x="0" y="136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5" name="楕円 14">
                    <a:extLst>
                      <a:ext uri="{FF2B5EF4-FFF2-40B4-BE49-F238E27FC236}">
                        <a16:creationId xmlns:a16="http://schemas.microsoft.com/office/drawing/2014/main" id="{9B0CF21E-C562-C7DC-E274-487B74E27591}"/>
                      </a:ext>
                    </a:extLst>
                  </p:cNvPr>
                  <p:cNvSpPr/>
                  <p:nvPr/>
                </p:nvSpPr>
                <p:spPr>
                  <a:xfrm>
                    <a:off x="1576210" y="651406"/>
                    <a:ext cx="1557719" cy="703944"/>
                  </a:xfrm>
                  <a:custGeom>
                    <a:avLst/>
                    <a:gdLst>
                      <a:gd name="connsiteX0" fmla="*/ 0 w 1635178"/>
                      <a:gd name="connsiteY0" fmla="*/ 477702 h 955403"/>
                      <a:gd name="connsiteX1" fmla="*/ 817589 w 1635178"/>
                      <a:gd name="connsiteY1" fmla="*/ 0 h 955403"/>
                      <a:gd name="connsiteX2" fmla="*/ 1635178 w 1635178"/>
                      <a:gd name="connsiteY2" fmla="*/ 477702 h 955403"/>
                      <a:gd name="connsiteX3" fmla="*/ 817589 w 1635178"/>
                      <a:gd name="connsiteY3" fmla="*/ 955404 h 955403"/>
                      <a:gd name="connsiteX4" fmla="*/ 0 w 1635178"/>
                      <a:gd name="connsiteY4" fmla="*/ 477702 h 955403"/>
                      <a:gd name="connsiteX0" fmla="*/ 0 w 1635178"/>
                      <a:gd name="connsiteY0" fmla="*/ 477702 h 955404"/>
                      <a:gd name="connsiteX1" fmla="*/ 817589 w 1635178"/>
                      <a:gd name="connsiteY1" fmla="*/ 0 h 955404"/>
                      <a:gd name="connsiteX2" fmla="*/ 1635178 w 1635178"/>
                      <a:gd name="connsiteY2" fmla="*/ 477702 h 955404"/>
                      <a:gd name="connsiteX3" fmla="*/ 817589 w 1635178"/>
                      <a:gd name="connsiteY3" fmla="*/ 955404 h 955404"/>
                      <a:gd name="connsiteX4" fmla="*/ 0 w 1635178"/>
                      <a:gd name="connsiteY4" fmla="*/ 477702 h 955404"/>
                      <a:gd name="connsiteX0" fmla="*/ 0 w 1635178"/>
                      <a:gd name="connsiteY0" fmla="*/ 477702 h 955404"/>
                      <a:gd name="connsiteX1" fmla="*/ 817589 w 1635178"/>
                      <a:gd name="connsiteY1" fmla="*/ 0 h 955404"/>
                      <a:gd name="connsiteX2" fmla="*/ 1635178 w 1635178"/>
                      <a:gd name="connsiteY2" fmla="*/ 477702 h 955404"/>
                      <a:gd name="connsiteX3" fmla="*/ 817589 w 1635178"/>
                      <a:gd name="connsiteY3" fmla="*/ 955404 h 955404"/>
                      <a:gd name="connsiteX4" fmla="*/ 0 w 1635178"/>
                      <a:gd name="connsiteY4" fmla="*/ 477702 h 955404"/>
                      <a:gd name="connsiteX0" fmla="*/ 0 w 1635178"/>
                      <a:gd name="connsiteY0" fmla="*/ 477702 h 955404"/>
                      <a:gd name="connsiteX1" fmla="*/ 817589 w 1635178"/>
                      <a:gd name="connsiteY1" fmla="*/ 0 h 955404"/>
                      <a:gd name="connsiteX2" fmla="*/ 1635178 w 1635178"/>
                      <a:gd name="connsiteY2" fmla="*/ 477702 h 955404"/>
                      <a:gd name="connsiteX3" fmla="*/ 817589 w 1635178"/>
                      <a:gd name="connsiteY3" fmla="*/ 955404 h 955404"/>
                      <a:gd name="connsiteX4" fmla="*/ 0 w 1635178"/>
                      <a:gd name="connsiteY4" fmla="*/ 477702 h 955404"/>
                      <a:gd name="connsiteX0" fmla="*/ 114 w 1635292"/>
                      <a:gd name="connsiteY0" fmla="*/ 477702 h 955404"/>
                      <a:gd name="connsiteX1" fmla="*/ 817703 w 1635292"/>
                      <a:gd name="connsiteY1" fmla="*/ 0 h 955404"/>
                      <a:gd name="connsiteX2" fmla="*/ 1635292 w 1635292"/>
                      <a:gd name="connsiteY2" fmla="*/ 477702 h 955404"/>
                      <a:gd name="connsiteX3" fmla="*/ 817703 w 1635292"/>
                      <a:gd name="connsiteY3" fmla="*/ 955404 h 955404"/>
                      <a:gd name="connsiteX4" fmla="*/ 114 w 1635292"/>
                      <a:gd name="connsiteY4" fmla="*/ 477702 h 955404"/>
                      <a:gd name="connsiteX0" fmla="*/ 4 w 1635185"/>
                      <a:gd name="connsiteY0" fmla="*/ 477702 h 703944"/>
                      <a:gd name="connsiteX1" fmla="*/ 817593 w 1635185"/>
                      <a:gd name="connsiteY1" fmla="*/ 0 h 703944"/>
                      <a:gd name="connsiteX2" fmla="*/ 1635182 w 1635185"/>
                      <a:gd name="connsiteY2" fmla="*/ 477702 h 703944"/>
                      <a:gd name="connsiteX3" fmla="*/ 825213 w 1635185"/>
                      <a:gd name="connsiteY3" fmla="*/ 703944 h 703944"/>
                      <a:gd name="connsiteX4" fmla="*/ 4 w 1635185"/>
                      <a:gd name="connsiteY4" fmla="*/ 477702 h 703944"/>
                      <a:gd name="connsiteX0" fmla="*/ 4 w 1635195"/>
                      <a:gd name="connsiteY0" fmla="*/ 477702 h 710402"/>
                      <a:gd name="connsiteX1" fmla="*/ 817593 w 1635195"/>
                      <a:gd name="connsiteY1" fmla="*/ 0 h 710402"/>
                      <a:gd name="connsiteX2" fmla="*/ 1635182 w 1635195"/>
                      <a:gd name="connsiteY2" fmla="*/ 477702 h 710402"/>
                      <a:gd name="connsiteX3" fmla="*/ 825213 w 1635195"/>
                      <a:gd name="connsiteY3" fmla="*/ 703944 h 710402"/>
                      <a:gd name="connsiteX4" fmla="*/ 4 w 1635195"/>
                      <a:gd name="connsiteY4" fmla="*/ 477702 h 710402"/>
                      <a:gd name="connsiteX0" fmla="*/ 1 w 1635192"/>
                      <a:gd name="connsiteY0" fmla="*/ 477702 h 710402"/>
                      <a:gd name="connsiteX1" fmla="*/ 817590 w 1635192"/>
                      <a:gd name="connsiteY1" fmla="*/ 0 h 710402"/>
                      <a:gd name="connsiteX2" fmla="*/ 1635179 w 1635192"/>
                      <a:gd name="connsiteY2" fmla="*/ 477702 h 710402"/>
                      <a:gd name="connsiteX3" fmla="*/ 825210 w 1635192"/>
                      <a:gd name="connsiteY3" fmla="*/ 703944 h 710402"/>
                      <a:gd name="connsiteX4" fmla="*/ 1 w 1635192"/>
                      <a:gd name="connsiteY4" fmla="*/ 477702 h 710402"/>
                      <a:gd name="connsiteX0" fmla="*/ 1 w 1635192"/>
                      <a:gd name="connsiteY0" fmla="*/ 477702 h 710402"/>
                      <a:gd name="connsiteX1" fmla="*/ 817590 w 1635192"/>
                      <a:gd name="connsiteY1" fmla="*/ 0 h 710402"/>
                      <a:gd name="connsiteX2" fmla="*/ 1635179 w 1635192"/>
                      <a:gd name="connsiteY2" fmla="*/ 477702 h 710402"/>
                      <a:gd name="connsiteX3" fmla="*/ 825210 w 1635192"/>
                      <a:gd name="connsiteY3" fmla="*/ 703944 h 710402"/>
                      <a:gd name="connsiteX4" fmla="*/ 1 w 1635192"/>
                      <a:gd name="connsiteY4" fmla="*/ 477702 h 710402"/>
                      <a:gd name="connsiteX0" fmla="*/ 1 w 1635773"/>
                      <a:gd name="connsiteY0" fmla="*/ 477702 h 710357"/>
                      <a:gd name="connsiteX1" fmla="*/ 817590 w 1635773"/>
                      <a:gd name="connsiteY1" fmla="*/ 0 h 710357"/>
                      <a:gd name="connsiteX2" fmla="*/ 1635179 w 1635773"/>
                      <a:gd name="connsiteY2" fmla="*/ 477702 h 710357"/>
                      <a:gd name="connsiteX3" fmla="*/ 825210 w 1635773"/>
                      <a:gd name="connsiteY3" fmla="*/ 703944 h 710357"/>
                      <a:gd name="connsiteX4" fmla="*/ 1 w 1635773"/>
                      <a:gd name="connsiteY4" fmla="*/ 477702 h 710357"/>
                      <a:gd name="connsiteX0" fmla="*/ 1 w 1635773"/>
                      <a:gd name="connsiteY0" fmla="*/ 477702 h 710355"/>
                      <a:gd name="connsiteX1" fmla="*/ 817590 w 1635773"/>
                      <a:gd name="connsiteY1" fmla="*/ 0 h 710355"/>
                      <a:gd name="connsiteX2" fmla="*/ 1635179 w 1635773"/>
                      <a:gd name="connsiteY2" fmla="*/ 477702 h 710355"/>
                      <a:gd name="connsiteX3" fmla="*/ 825210 w 1635773"/>
                      <a:gd name="connsiteY3" fmla="*/ 703944 h 710355"/>
                      <a:gd name="connsiteX4" fmla="*/ 1 w 1635773"/>
                      <a:gd name="connsiteY4" fmla="*/ 477702 h 710355"/>
                      <a:gd name="connsiteX0" fmla="*/ 1 w 1635773"/>
                      <a:gd name="connsiteY0" fmla="*/ 477702 h 710353"/>
                      <a:gd name="connsiteX1" fmla="*/ 817590 w 1635773"/>
                      <a:gd name="connsiteY1" fmla="*/ 0 h 710353"/>
                      <a:gd name="connsiteX2" fmla="*/ 1635179 w 1635773"/>
                      <a:gd name="connsiteY2" fmla="*/ 477702 h 710353"/>
                      <a:gd name="connsiteX3" fmla="*/ 825210 w 1635773"/>
                      <a:gd name="connsiteY3" fmla="*/ 703944 h 710353"/>
                      <a:gd name="connsiteX4" fmla="*/ 1 w 1635773"/>
                      <a:gd name="connsiteY4" fmla="*/ 477702 h 710353"/>
                      <a:gd name="connsiteX0" fmla="*/ 1 w 1635192"/>
                      <a:gd name="connsiteY0" fmla="*/ 477702 h 710414"/>
                      <a:gd name="connsiteX1" fmla="*/ 817590 w 1635192"/>
                      <a:gd name="connsiteY1" fmla="*/ 0 h 710414"/>
                      <a:gd name="connsiteX2" fmla="*/ 1635179 w 1635192"/>
                      <a:gd name="connsiteY2" fmla="*/ 477702 h 710414"/>
                      <a:gd name="connsiteX3" fmla="*/ 825210 w 1635192"/>
                      <a:gd name="connsiteY3" fmla="*/ 703944 h 710414"/>
                      <a:gd name="connsiteX4" fmla="*/ 1 w 1635192"/>
                      <a:gd name="connsiteY4" fmla="*/ 477702 h 710414"/>
                      <a:gd name="connsiteX0" fmla="*/ 1 w 1635246"/>
                      <a:gd name="connsiteY0" fmla="*/ 477702 h 708946"/>
                      <a:gd name="connsiteX1" fmla="*/ 817590 w 1635246"/>
                      <a:gd name="connsiteY1" fmla="*/ 0 h 708946"/>
                      <a:gd name="connsiteX2" fmla="*/ 1635179 w 1635246"/>
                      <a:gd name="connsiteY2" fmla="*/ 477702 h 708946"/>
                      <a:gd name="connsiteX3" fmla="*/ 825210 w 1635246"/>
                      <a:gd name="connsiteY3" fmla="*/ 703944 h 708946"/>
                      <a:gd name="connsiteX4" fmla="*/ 1 w 1635246"/>
                      <a:gd name="connsiteY4" fmla="*/ 477702 h 708946"/>
                      <a:gd name="connsiteX0" fmla="*/ 447 w 1635692"/>
                      <a:gd name="connsiteY0" fmla="*/ 477702 h 703944"/>
                      <a:gd name="connsiteX1" fmla="*/ 818036 w 1635692"/>
                      <a:gd name="connsiteY1" fmla="*/ 0 h 703944"/>
                      <a:gd name="connsiteX2" fmla="*/ 1635625 w 1635692"/>
                      <a:gd name="connsiteY2" fmla="*/ 477702 h 703944"/>
                      <a:gd name="connsiteX3" fmla="*/ 825656 w 1635692"/>
                      <a:gd name="connsiteY3" fmla="*/ 703944 h 703944"/>
                      <a:gd name="connsiteX4" fmla="*/ 447 w 1635692"/>
                      <a:gd name="connsiteY4" fmla="*/ 477702 h 703944"/>
                      <a:gd name="connsiteX0" fmla="*/ 111 w 1635356"/>
                      <a:gd name="connsiteY0" fmla="*/ 477702 h 704366"/>
                      <a:gd name="connsiteX1" fmla="*/ 817700 w 1635356"/>
                      <a:gd name="connsiteY1" fmla="*/ 0 h 704366"/>
                      <a:gd name="connsiteX2" fmla="*/ 1635289 w 1635356"/>
                      <a:gd name="connsiteY2" fmla="*/ 477702 h 704366"/>
                      <a:gd name="connsiteX3" fmla="*/ 825320 w 1635356"/>
                      <a:gd name="connsiteY3" fmla="*/ 703944 h 704366"/>
                      <a:gd name="connsiteX4" fmla="*/ 111 w 1635356"/>
                      <a:gd name="connsiteY4" fmla="*/ 477702 h 704366"/>
                      <a:gd name="connsiteX0" fmla="*/ 111 w 1635356"/>
                      <a:gd name="connsiteY0" fmla="*/ 477702 h 703944"/>
                      <a:gd name="connsiteX1" fmla="*/ 817700 w 1635356"/>
                      <a:gd name="connsiteY1" fmla="*/ 0 h 703944"/>
                      <a:gd name="connsiteX2" fmla="*/ 1635289 w 1635356"/>
                      <a:gd name="connsiteY2" fmla="*/ 477702 h 703944"/>
                      <a:gd name="connsiteX3" fmla="*/ 825320 w 1635356"/>
                      <a:gd name="connsiteY3" fmla="*/ 703944 h 703944"/>
                      <a:gd name="connsiteX4" fmla="*/ 111 w 1635356"/>
                      <a:gd name="connsiteY4" fmla="*/ 477702 h 703944"/>
                      <a:gd name="connsiteX0" fmla="*/ 2 w 1635247"/>
                      <a:gd name="connsiteY0" fmla="*/ 477702 h 703944"/>
                      <a:gd name="connsiteX1" fmla="*/ 817591 w 1635247"/>
                      <a:gd name="connsiteY1" fmla="*/ 0 h 703944"/>
                      <a:gd name="connsiteX2" fmla="*/ 1635180 w 1635247"/>
                      <a:gd name="connsiteY2" fmla="*/ 477702 h 703944"/>
                      <a:gd name="connsiteX3" fmla="*/ 825211 w 1635247"/>
                      <a:gd name="connsiteY3" fmla="*/ 703944 h 703944"/>
                      <a:gd name="connsiteX4" fmla="*/ 2 w 1635247"/>
                      <a:gd name="connsiteY4" fmla="*/ 477702 h 703944"/>
                      <a:gd name="connsiteX0" fmla="*/ 2 w 1635240"/>
                      <a:gd name="connsiteY0" fmla="*/ 477702 h 703944"/>
                      <a:gd name="connsiteX1" fmla="*/ 817591 w 1635240"/>
                      <a:gd name="connsiteY1" fmla="*/ 0 h 703944"/>
                      <a:gd name="connsiteX2" fmla="*/ 1635180 w 1635240"/>
                      <a:gd name="connsiteY2" fmla="*/ 477702 h 703944"/>
                      <a:gd name="connsiteX3" fmla="*/ 825211 w 1635240"/>
                      <a:gd name="connsiteY3" fmla="*/ 703944 h 703944"/>
                      <a:gd name="connsiteX4" fmla="*/ 2 w 1635240"/>
                      <a:gd name="connsiteY4" fmla="*/ 477702 h 703944"/>
                      <a:gd name="connsiteX0" fmla="*/ 2 w 1635233"/>
                      <a:gd name="connsiteY0" fmla="*/ 477702 h 703944"/>
                      <a:gd name="connsiteX1" fmla="*/ 817591 w 1635233"/>
                      <a:gd name="connsiteY1" fmla="*/ 0 h 703944"/>
                      <a:gd name="connsiteX2" fmla="*/ 1635180 w 1635233"/>
                      <a:gd name="connsiteY2" fmla="*/ 477702 h 703944"/>
                      <a:gd name="connsiteX3" fmla="*/ 825211 w 1635233"/>
                      <a:gd name="connsiteY3" fmla="*/ 703944 h 703944"/>
                      <a:gd name="connsiteX4" fmla="*/ 2 w 1635233"/>
                      <a:gd name="connsiteY4" fmla="*/ 477702 h 703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233" h="703944">
                        <a:moveTo>
                          <a:pt x="2" y="477702"/>
                        </a:moveTo>
                        <a:cubicBezTo>
                          <a:pt x="-712" y="108912"/>
                          <a:pt x="366049" y="0"/>
                          <a:pt x="817591" y="0"/>
                        </a:cubicBezTo>
                        <a:cubicBezTo>
                          <a:pt x="1269133" y="0"/>
                          <a:pt x="1626160" y="139530"/>
                          <a:pt x="1635180" y="477702"/>
                        </a:cubicBezTo>
                        <a:cubicBezTo>
                          <a:pt x="1640953" y="694147"/>
                          <a:pt x="1181034" y="703944"/>
                          <a:pt x="825211" y="703944"/>
                        </a:cubicBezTo>
                        <a:cubicBezTo>
                          <a:pt x="469388" y="703944"/>
                          <a:pt x="406" y="686469"/>
                          <a:pt x="2" y="47770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3" name="楕円 12">
                    <a:extLst>
                      <a:ext uri="{FF2B5EF4-FFF2-40B4-BE49-F238E27FC236}">
                        <a16:creationId xmlns:a16="http://schemas.microsoft.com/office/drawing/2014/main" id="{1864F4C2-9B79-9011-0224-2416469FE5AF}"/>
                      </a:ext>
                    </a:extLst>
                  </p:cNvPr>
                  <p:cNvSpPr/>
                  <p:nvPr/>
                </p:nvSpPr>
                <p:spPr>
                  <a:xfrm>
                    <a:off x="2077805" y="314849"/>
                    <a:ext cx="517694" cy="421576"/>
                  </a:xfrm>
                  <a:custGeom>
                    <a:avLst/>
                    <a:gdLst>
                      <a:gd name="connsiteX0" fmla="*/ 0 w 517694"/>
                      <a:gd name="connsiteY0" fmla="*/ 210788 h 421576"/>
                      <a:gd name="connsiteX1" fmla="*/ 258847 w 517694"/>
                      <a:gd name="connsiteY1" fmla="*/ 0 h 421576"/>
                      <a:gd name="connsiteX2" fmla="*/ 517694 w 517694"/>
                      <a:gd name="connsiteY2" fmla="*/ 210788 h 421576"/>
                      <a:gd name="connsiteX3" fmla="*/ 258847 w 517694"/>
                      <a:gd name="connsiteY3" fmla="*/ 421576 h 421576"/>
                      <a:gd name="connsiteX4" fmla="*/ 0 w 517694"/>
                      <a:gd name="connsiteY4" fmla="*/ 210788 h 421576"/>
                      <a:gd name="connsiteX0" fmla="*/ 0 w 517694"/>
                      <a:gd name="connsiteY0" fmla="*/ 210788 h 421576"/>
                      <a:gd name="connsiteX1" fmla="*/ 258847 w 517694"/>
                      <a:gd name="connsiteY1" fmla="*/ 0 h 421576"/>
                      <a:gd name="connsiteX2" fmla="*/ 517694 w 517694"/>
                      <a:gd name="connsiteY2" fmla="*/ 210788 h 421576"/>
                      <a:gd name="connsiteX3" fmla="*/ 258847 w 517694"/>
                      <a:gd name="connsiteY3" fmla="*/ 421576 h 421576"/>
                      <a:gd name="connsiteX4" fmla="*/ 0 w 517694"/>
                      <a:gd name="connsiteY4" fmla="*/ 210788 h 421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7694" h="421576">
                        <a:moveTo>
                          <a:pt x="0" y="210788"/>
                        </a:moveTo>
                        <a:cubicBezTo>
                          <a:pt x="0" y="94373"/>
                          <a:pt x="115890" y="0"/>
                          <a:pt x="258847" y="0"/>
                        </a:cubicBezTo>
                        <a:cubicBezTo>
                          <a:pt x="401804" y="0"/>
                          <a:pt x="517694" y="94373"/>
                          <a:pt x="517694" y="210788"/>
                        </a:cubicBezTo>
                        <a:cubicBezTo>
                          <a:pt x="517694" y="327203"/>
                          <a:pt x="447524" y="421576"/>
                          <a:pt x="258847" y="421576"/>
                        </a:cubicBezTo>
                        <a:cubicBezTo>
                          <a:pt x="70170" y="421576"/>
                          <a:pt x="0" y="327203"/>
                          <a:pt x="0" y="210788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8BC36C26-62F3-4F96-307D-8135263BEDF8}"/>
                    </a:ext>
                  </a:extLst>
                </p:cNvPr>
                <p:cNvSpPr/>
                <p:nvPr/>
              </p:nvSpPr>
              <p:spPr>
                <a:xfrm rot="1300322">
                  <a:off x="2677779" y="1120918"/>
                  <a:ext cx="150495" cy="87989"/>
                </a:xfrm>
                <a:custGeom>
                  <a:avLst/>
                  <a:gdLst>
                    <a:gd name="connsiteX0" fmla="*/ 518160 w 518160"/>
                    <a:gd name="connsiteY0" fmla="*/ 0 h 205740"/>
                    <a:gd name="connsiteX1" fmla="*/ 0 w 518160"/>
                    <a:gd name="connsiteY1" fmla="*/ 137160 h 205740"/>
                    <a:gd name="connsiteX2" fmla="*/ 350520 w 518160"/>
                    <a:gd name="connsiteY2" fmla="*/ 205740 h 205740"/>
                    <a:gd name="connsiteX3" fmla="*/ 518160 w 518160"/>
                    <a:gd name="connsiteY3" fmla="*/ 0 h 205740"/>
                    <a:gd name="connsiteX0" fmla="*/ 518160 w 518160"/>
                    <a:gd name="connsiteY0" fmla="*/ 32615 h 238355"/>
                    <a:gd name="connsiteX1" fmla="*/ 0 w 518160"/>
                    <a:gd name="connsiteY1" fmla="*/ 169775 h 238355"/>
                    <a:gd name="connsiteX2" fmla="*/ 350520 w 518160"/>
                    <a:gd name="connsiteY2" fmla="*/ 238355 h 238355"/>
                    <a:gd name="connsiteX3" fmla="*/ 518160 w 518160"/>
                    <a:gd name="connsiteY3" fmla="*/ 32615 h 238355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160" h="179720">
                      <a:moveTo>
                        <a:pt x="518160" y="42560"/>
                      </a:moveTo>
                      <a:cubicBezTo>
                        <a:pt x="341630" y="-67930"/>
                        <a:pt x="45085" y="57800"/>
                        <a:pt x="0" y="179720"/>
                      </a:cubicBezTo>
                      <a:cubicBezTo>
                        <a:pt x="172720" y="134000"/>
                        <a:pt x="463550" y="202580"/>
                        <a:pt x="518160" y="4256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222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53" name="グループ化 52">
                <a:extLst>
                  <a:ext uri="{FF2B5EF4-FFF2-40B4-BE49-F238E27FC236}">
                    <a16:creationId xmlns:a16="http://schemas.microsoft.com/office/drawing/2014/main" id="{D77AC4C1-8A8E-C58B-4863-EE0F08A5C604}"/>
                  </a:ext>
                </a:extLst>
              </p:cNvPr>
              <p:cNvGrpSpPr/>
              <p:nvPr/>
            </p:nvGrpSpPr>
            <p:grpSpPr>
              <a:xfrm rot="1484368">
                <a:off x="1264718" y="2785106"/>
                <a:ext cx="438449" cy="789095"/>
                <a:chOff x="4576864" y="1883072"/>
                <a:chExt cx="239676" cy="367546"/>
              </a:xfrm>
            </p:grpSpPr>
            <p:sp>
              <p:nvSpPr>
                <p:cNvPr id="54" name="フリーフォーム: 図形 53">
                  <a:extLst>
                    <a:ext uri="{FF2B5EF4-FFF2-40B4-BE49-F238E27FC236}">
                      <a16:creationId xmlns:a16="http://schemas.microsoft.com/office/drawing/2014/main" id="{F1D9B622-2040-10F9-E211-1089E0069E7C}"/>
                    </a:ext>
                  </a:extLst>
                </p:cNvPr>
                <p:cNvSpPr/>
                <p:nvPr/>
              </p:nvSpPr>
              <p:spPr>
                <a:xfrm>
                  <a:off x="4699019" y="1883072"/>
                  <a:ext cx="41389" cy="293707"/>
                </a:xfrm>
                <a:custGeom>
                  <a:avLst/>
                  <a:gdLst>
                    <a:gd name="connsiteX0" fmla="*/ 45720 w 45720"/>
                    <a:gd name="connsiteY0" fmla="*/ 0 h 314960"/>
                    <a:gd name="connsiteX1" fmla="*/ 0 w 45720"/>
                    <a:gd name="connsiteY1" fmla="*/ 314960 h 314960"/>
                    <a:gd name="connsiteX0" fmla="*/ 45720 w 45720"/>
                    <a:gd name="connsiteY0" fmla="*/ 0 h 314960"/>
                    <a:gd name="connsiteX1" fmla="*/ 0 w 45720"/>
                    <a:gd name="connsiteY1" fmla="*/ 314960 h 314960"/>
                    <a:gd name="connsiteX0" fmla="*/ 47306 w 47306"/>
                    <a:gd name="connsiteY0" fmla="*/ 0 h 314960"/>
                    <a:gd name="connsiteX1" fmla="*/ 1586 w 47306"/>
                    <a:gd name="connsiteY1" fmla="*/ 314960 h 314960"/>
                    <a:gd name="connsiteX0" fmla="*/ 44586 w 44586"/>
                    <a:gd name="connsiteY0" fmla="*/ 0 h 295192"/>
                    <a:gd name="connsiteX1" fmla="*/ 1935 w 44586"/>
                    <a:gd name="connsiteY1" fmla="*/ 295192 h 295192"/>
                    <a:gd name="connsiteX0" fmla="*/ 41389 w 41389"/>
                    <a:gd name="connsiteY0" fmla="*/ 0 h 293707"/>
                    <a:gd name="connsiteX1" fmla="*/ 2521 w 41389"/>
                    <a:gd name="connsiteY1" fmla="*/ 293707 h 293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389" h="293707">
                      <a:moveTo>
                        <a:pt x="41389" y="0"/>
                      </a:moveTo>
                      <a:cubicBezTo>
                        <a:pt x="-4331" y="110067"/>
                        <a:pt x="-2559" y="239520"/>
                        <a:pt x="2521" y="293707"/>
                      </a:cubicBezTo>
                    </a:path>
                  </a:pathLst>
                </a:custGeom>
                <a:noFill/>
                <a:ln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55" name="フリーフォーム: 図形 54">
                  <a:extLst>
                    <a:ext uri="{FF2B5EF4-FFF2-40B4-BE49-F238E27FC236}">
                      <a16:creationId xmlns:a16="http://schemas.microsoft.com/office/drawing/2014/main" id="{305D8ECC-3790-C0B6-681D-E64F3EDDE840}"/>
                    </a:ext>
                  </a:extLst>
                </p:cNvPr>
                <p:cNvSpPr/>
                <p:nvPr/>
              </p:nvSpPr>
              <p:spPr>
                <a:xfrm rot="171676">
                  <a:off x="4578146" y="1883792"/>
                  <a:ext cx="150495" cy="81949"/>
                </a:xfrm>
                <a:custGeom>
                  <a:avLst/>
                  <a:gdLst>
                    <a:gd name="connsiteX0" fmla="*/ 518160 w 518160"/>
                    <a:gd name="connsiteY0" fmla="*/ 0 h 205740"/>
                    <a:gd name="connsiteX1" fmla="*/ 0 w 518160"/>
                    <a:gd name="connsiteY1" fmla="*/ 137160 h 205740"/>
                    <a:gd name="connsiteX2" fmla="*/ 350520 w 518160"/>
                    <a:gd name="connsiteY2" fmla="*/ 205740 h 205740"/>
                    <a:gd name="connsiteX3" fmla="*/ 518160 w 518160"/>
                    <a:gd name="connsiteY3" fmla="*/ 0 h 205740"/>
                    <a:gd name="connsiteX0" fmla="*/ 518160 w 518160"/>
                    <a:gd name="connsiteY0" fmla="*/ 32615 h 238355"/>
                    <a:gd name="connsiteX1" fmla="*/ 0 w 518160"/>
                    <a:gd name="connsiteY1" fmla="*/ 169775 h 238355"/>
                    <a:gd name="connsiteX2" fmla="*/ 350520 w 518160"/>
                    <a:gd name="connsiteY2" fmla="*/ 238355 h 238355"/>
                    <a:gd name="connsiteX3" fmla="*/ 518160 w 518160"/>
                    <a:gd name="connsiteY3" fmla="*/ 32615 h 238355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85895"/>
                    <a:gd name="connsiteX1" fmla="*/ 0 w 518160"/>
                    <a:gd name="connsiteY1" fmla="*/ 179720 h 185895"/>
                    <a:gd name="connsiteX2" fmla="*/ 518160 w 518160"/>
                    <a:gd name="connsiteY2" fmla="*/ 42560 h 185895"/>
                    <a:gd name="connsiteX0" fmla="*/ 518160 w 518160"/>
                    <a:gd name="connsiteY0" fmla="*/ 10302 h 153637"/>
                    <a:gd name="connsiteX1" fmla="*/ 0 w 518160"/>
                    <a:gd name="connsiteY1" fmla="*/ 147462 h 153637"/>
                    <a:gd name="connsiteX2" fmla="*/ 518160 w 518160"/>
                    <a:gd name="connsiteY2" fmla="*/ 10302 h 153637"/>
                    <a:gd name="connsiteX0" fmla="*/ 518160 w 518160"/>
                    <a:gd name="connsiteY0" fmla="*/ 24048 h 167383"/>
                    <a:gd name="connsiteX1" fmla="*/ 0 w 518160"/>
                    <a:gd name="connsiteY1" fmla="*/ 161208 h 167383"/>
                    <a:gd name="connsiteX2" fmla="*/ 518160 w 518160"/>
                    <a:gd name="connsiteY2" fmla="*/ 24048 h 167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160" h="167383">
                      <a:moveTo>
                        <a:pt x="518160" y="24048"/>
                      </a:moveTo>
                      <a:cubicBezTo>
                        <a:pt x="323600" y="-43111"/>
                        <a:pt x="45085" y="39288"/>
                        <a:pt x="0" y="161208"/>
                      </a:cubicBezTo>
                      <a:cubicBezTo>
                        <a:pt x="164381" y="173279"/>
                        <a:pt x="463550" y="184068"/>
                        <a:pt x="518160" y="2404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56" name="フリーフォーム: 図形 55">
                  <a:extLst>
                    <a:ext uri="{FF2B5EF4-FFF2-40B4-BE49-F238E27FC236}">
                      <a16:creationId xmlns:a16="http://schemas.microsoft.com/office/drawing/2014/main" id="{74F6E1DA-7597-723B-2912-3F5EA1BFE878}"/>
                    </a:ext>
                  </a:extLst>
                </p:cNvPr>
                <p:cNvSpPr/>
                <p:nvPr/>
              </p:nvSpPr>
              <p:spPr>
                <a:xfrm rot="14280297">
                  <a:off x="4719949" y="1953070"/>
                  <a:ext cx="123624" cy="69559"/>
                </a:xfrm>
                <a:custGeom>
                  <a:avLst/>
                  <a:gdLst>
                    <a:gd name="connsiteX0" fmla="*/ 518160 w 518160"/>
                    <a:gd name="connsiteY0" fmla="*/ 0 h 205740"/>
                    <a:gd name="connsiteX1" fmla="*/ 0 w 518160"/>
                    <a:gd name="connsiteY1" fmla="*/ 137160 h 205740"/>
                    <a:gd name="connsiteX2" fmla="*/ 350520 w 518160"/>
                    <a:gd name="connsiteY2" fmla="*/ 205740 h 205740"/>
                    <a:gd name="connsiteX3" fmla="*/ 518160 w 518160"/>
                    <a:gd name="connsiteY3" fmla="*/ 0 h 205740"/>
                    <a:gd name="connsiteX0" fmla="*/ 518160 w 518160"/>
                    <a:gd name="connsiteY0" fmla="*/ 32615 h 238355"/>
                    <a:gd name="connsiteX1" fmla="*/ 0 w 518160"/>
                    <a:gd name="connsiteY1" fmla="*/ 169775 h 238355"/>
                    <a:gd name="connsiteX2" fmla="*/ 350520 w 518160"/>
                    <a:gd name="connsiteY2" fmla="*/ 238355 h 238355"/>
                    <a:gd name="connsiteX3" fmla="*/ 518160 w 518160"/>
                    <a:gd name="connsiteY3" fmla="*/ 32615 h 238355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85895"/>
                    <a:gd name="connsiteX1" fmla="*/ 0 w 518160"/>
                    <a:gd name="connsiteY1" fmla="*/ 179720 h 185895"/>
                    <a:gd name="connsiteX2" fmla="*/ 518160 w 518160"/>
                    <a:gd name="connsiteY2" fmla="*/ 42560 h 185895"/>
                    <a:gd name="connsiteX0" fmla="*/ 518160 w 518160"/>
                    <a:gd name="connsiteY0" fmla="*/ 10302 h 153637"/>
                    <a:gd name="connsiteX1" fmla="*/ 0 w 518160"/>
                    <a:gd name="connsiteY1" fmla="*/ 147462 h 153637"/>
                    <a:gd name="connsiteX2" fmla="*/ 518160 w 518160"/>
                    <a:gd name="connsiteY2" fmla="*/ 10302 h 153637"/>
                    <a:gd name="connsiteX0" fmla="*/ 518160 w 518160"/>
                    <a:gd name="connsiteY0" fmla="*/ 24048 h 167383"/>
                    <a:gd name="connsiteX1" fmla="*/ 0 w 518160"/>
                    <a:gd name="connsiteY1" fmla="*/ 161208 h 167383"/>
                    <a:gd name="connsiteX2" fmla="*/ 518160 w 518160"/>
                    <a:gd name="connsiteY2" fmla="*/ 24048 h 167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160" h="167383">
                      <a:moveTo>
                        <a:pt x="518160" y="24048"/>
                      </a:moveTo>
                      <a:cubicBezTo>
                        <a:pt x="323600" y="-43111"/>
                        <a:pt x="45085" y="39288"/>
                        <a:pt x="0" y="161208"/>
                      </a:cubicBezTo>
                      <a:cubicBezTo>
                        <a:pt x="164381" y="173279"/>
                        <a:pt x="463550" y="184068"/>
                        <a:pt x="518160" y="2404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57" name="フリーフォーム: 図形 56">
                  <a:extLst>
                    <a:ext uri="{FF2B5EF4-FFF2-40B4-BE49-F238E27FC236}">
                      <a16:creationId xmlns:a16="http://schemas.microsoft.com/office/drawing/2014/main" id="{8AE0E04C-6D38-6CE1-DCF4-AD9CE89EB6BC}"/>
                    </a:ext>
                  </a:extLst>
                </p:cNvPr>
                <p:cNvSpPr/>
                <p:nvPr/>
              </p:nvSpPr>
              <p:spPr>
                <a:xfrm rot="21085792">
                  <a:off x="4576864" y="1989061"/>
                  <a:ext cx="129960" cy="91175"/>
                </a:xfrm>
                <a:custGeom>
                  <a:avLst/>
                  <a:gdLst>
                    <a:gd name="connsiteX0" fmla="*/ 518160 w 518160"/>
                    <a:gd name="connsiteY0" fmla="*/ 0 h 205740"/>
                    <a:gd name="connsiteX1" fmla="*/ 0 w 518160"/>
                    <a:gd name="connsiteY1" fmla="*/ 137160 h 205740"/>
                    <a:gd name="connsiteX2" fmla="*/ 350520 w 518160"/>
                    <a:gd name="connsiteY2" fmla="*/ 205740 h 205740"/>
                    <a:gd name="connsiteX3" fmla="*/ 518160 w 518160"/>
                    <a:gd name="connsiteY3" fmla="*/ 0 h 205740"/>
                    <a:gd name="connsiteX0" fmla="*/ 518160 w 518160"/>
                    <a:gd name="connsiteY0" fmla="*/ 32615 h 238355"/>
                    <a:gd name="connsiteX1" fmla="*/ 0 w 518160"/>
                    <a:gd name="connsiteY1" fmla="*/ 169775 h 238355"/>
                    <a:gd name="connsiteX2" fmla="*/ 350520 w 518160"/>
                    <a:gd name="connsiteY2" fmla="*/ 238355 h 238355"/>
                    <a:gd name="connsiteX3" fmla="*/ 518160 w 518160"/>
                    <a:gd name="connsiteY3" fmla="*/ 32615 h 238355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85895"/>
                    <a:gd name="connsiteX1" fmla="*/ 0 w 518160"/>
                    <a:gd name="connsiteY1" fmla="*/ 179720 h 185895"/>
                    <a:gd name="connsiteX2" fmla="*/ 518160 w 518160"/>
                    <a:gd name="connsiteY2" fmla="*/ 42560 h 185895"/>
                    <a:gd name="connsiteX0" fmla="*/ 518160 w 518160"/>
                    <a:gd name="connsiteY0" fmla="*/ 10302 h 153637"/>
                    <a:gd name="connsiteX1" fmla="*/ 0 w 518160"/>
                    <a:gd name="connsiteY1" fmla="*/ 147462 h 153637"/>
                    <a:gd name="connsiteX2" fmla="*/ 518160 w 518160"/>
                    <a:gd name="connsiteY2" fmla="*/ 10302 h 153637"/>
                    <a:gd name="connsiteX0" fmla="*/ 518160 w 518160"/>
                    <a:gd name="connsiteY0" fmla="*/ 24048 h 167383"/>
                    <a:gd name="connsiteX1" fmla="*/ 0 w 518160"/>
                    <a:gd name="connsiteY1" fmla="*/ 161208 h 167383"/>
                    <a:gd name="connsiteX2" fmla="*/ 518160 w 518160"/>
                    <a:gd name="connsiteY2" fmla="*/ 24048 h 167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160" h="167383">
                      <a:moveTo>
                        <a:pt x="518160" y="24048"/>
                      </a:moveTo>
                      <a:cubicBezTo>
                        <a:pt x="323600" y="-43111"/>
                        <a:pt x="45085" y="39288"/>
                        <a:pt x="0" y="161208"/>
                      </a:cubicBezTo>
                      <a:cubicBezTo>
                        <a:pt x="164381" y="173279"/>
                        <a:pt x="463550" y="184068"/>
                        <a:pt x="518160" y="2404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58" name="フリーフォーム: 図形 57">
                  <a:extLst>
                    <a:ext uri="{FF2B5EF4-FFF2-40B4-BE49-F238E27FC236}">
                      <a16:creationId xmlns:a16="http://schemas.microsoft.com/office/drawing/2014/main" id="{7043B406-2EFA-30F4-1E5F-98A17DD9511A}"/>
                    </a:ext>
                  </a:extLst>
                </p:cNvPr>
                <p:cNvSpPr/>
                <p:nvPr/>
              </p:nvSpPr>
              <p:spPr>
                <a:xfrm>
                  <a:off x="4588668" y="2093625"/>
                  <a:ext cx="109520" cy="70456"/>
                </a:xfrm>
                <a:custGeom>
                  <a:avLst/>
                  <a:gdLst>
                    <a:gd name="connsiteX0" fmla="*/ 518160 w 518160"/>
                    <a:gd name="connsiteY0" fmla="*/ 0 h 205740"/>
                    <a:gd name="connsiteX1" fmla="*/ 0 w 518160"/>
                    <a:gd name="connsiteY1" fmla="*/ 137160 h 205740"/>
                    <a:gd name="connsiteX2" fmla="*/ 350520 w 518160"/>
                    <a:gd name="connsiteY2" fmla="*/ 205740 h 205740"/>
                    <a:gd name="connsiteX3" fmla="*/ 518160 w 518160"/>
                    <a:gd name="connsiteY3" fmla="*/ 0 h 205740"/>
                    <a:gd name="connsiteX0" fmla="*/ 518160 w 518160"/>
                    <a:gd name="connsiteY0" fmla="*/ 32615 h 238355"/>
                    <a:gd name="connsiteX1" fmla="*/ 0 w 518160"/>
                    <a:gd name="connsiteY1" fmla="*/ 169775 h 238355"/>
                    <a:gd name="connsiteX2" fmla="*/ 350520 w 518160"/>
                    <a:gd name="connsiteY2" fmla="*/ 238355 h 238355"/>
                    <a:gd name="connsiteX3" fmla="*/ 518160 w 518160"/>
                    <a:gd name="connsiteY3" fmla="*/ 32615 h 238355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85895"/>
                    <a:gd name="connsiteX1" fmla="*/ 0 w 518160"/>
                    <a:gd name="connsiteY1" fmla="*/ 179720 h 185895"/>
                    <a:gd name="connsiteX2" fmla="*/ 518160 w 518160"/>
                    <a:gd name="connsiteY2" fmla="*/ 42560 h 185895"/>
                    <a:gd name="connsiteX0" fmla="*/ 518160 w 518160"/>
                    <a:gd name="connsiteY0" fmla="*/ 10302 h 153637"/>
                    <a:gd name="connsiteX1" fmla="*/ 0 w 518160"/>
                    <a:gd name="connsiteY1" fmla="*/ 147462 h 153637"/>
                    <a:gd name="connsiteX2" fmla="*/ 518160 w 518160"/>
                    <a:gd name="connsiteY2" fmla="*/ 10302 h 153637"/>
                    <a:gd name="connsiteX0" fmla="*/ 518160 w 518160"/>
                    <a:gd name="connsiteY0" fmla="*/ 24048 h 167383"/>
                    <a:gd name="connsiteX1" fmla="*/ 0 w 518160"/>
                    <a:gd name="connsiteY1" fmla="*/ 161208 h 167383"/>
                    <a:gd name="connsiteX2" fmla="*/ 518160 w 518160"/>
                    <a:gd name="connsiteY2" fmla="*/ 24048 h 167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160" h="167383">
                      <a:moveTo>
                        <a:pt x="518160" y="24048"/>
                      </a:moveTo>
                      <a:cubicBezTo>
                        <a:pt x="323600" y="-43111"/>
                        <a:pt x="45085" y="39288"/>
                        <a:pt x="0" y="161208"/>
                      </a:cubicBezTo>
                      <a:cubicBezTo>
                        <a:pt x="164381" y="173279"/>
                        <a:pt x="463550" y="184068"/>
                        <a:pt x="518160" y="2404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59" name="フリーフォーム: 図形 58">
                  <a:extLst>
                    <a:ext uri="{FF2B5EF4-FFF2-40B4-BE49-F238E27FC236}">
                      <a16:creationId xmlns:a16="http://schemas.microsoft.com/office/drawing/2014/main" id="{C0755FED-89C0-6C6D-ADC4-9ED93B8C6686}"/>
                    </a:ext>
                  </a:extLst>
                </p:cNvPr>
                <p:cNvSpPr/>
                <p:nvPr/>
              </p:nvSpPr>
              <p:spPr>
                <a:xfrm rot="8688563">
                  <a:off x="4618053" y="2195072"/>
                  <a:ext cx="102115" cy="55546"/>
                </a:xfrm>
                <a:custGeom>
                  <a:avLst/>
                  <a:gdLst>
                    <a:gd name="connsiteX0" fmla="*/ 518160 w 518160"/>
                    <a:gd name="connsiteY0" fmla="*/ 0 h 205740"/>
                    <a:gd name="connsiteX1" fmla="*/ 0 w 518160"/>
                    <a:gd name="connsiteY1" fmla="*/ 137160 h 205740"/>
                    <a:gd name="connsiteX2" fmla="*/ 350520 w 518160"/>
                    <a:gd name="connsiteY2" fmla="*/ 205740 h 205740"/>
                    <a:gd name="connsiteX3" fmla="*/ 518160 w 518160"/>
                    <a:gd name="connsiteY3" fmla="*/ 0 h 205740"/>
                    <a:gd name="connsiteX0" fmla="*/ 518160 w 518160"/>
                    <a:gd name="connsiteY0" fmla="*/ 32615 h 238355"/>
                    <a:gd name="connsiteX1" fmla="*/ 0 w 518160"/>
                    <a:gd name="connsiteY1" fmla="*/ 169775 h 238355"/>
                    <a:gd name="connsiteX2" fmla="*/ 350520 w 518160"/>
                    <a:gd name="connsiteY2" fmla="*/ 238355 h 238355"/>
                    <a:gd name="connsiteX3" fmla="*/ 518160 w 518160"/>
                    <a:gd name="connsiteY3" fmla="*/ 32615 h 238355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85895"/>
                    <a:gd name="connsiteX1" fmla="*/ 0 w 518160"/>
                    <a:gd name="connsiteY1" fmla="*/ 179720 h 185895"/>
                    <a:gd name="connsiteX2" fmla="*/ 518160 w 518160"/>
                    <a:gd name="connsiteY2" fmla="*/ 42560 h 185895"/>
                    <a:gd name="connsiteX0" fmla="*/ 518160 w 518160"/>
                    <a:gd name="connsiteY0" fmla="*/ 10302 h 153637"/>
                    <a:gd name="connsiteX1" fmla="*/ 0 w 518160"/>
                    <a:gd name="connsiteY1" fmla="*/ 147462 h 153637"/>
                    <a:gd name="connsiteX2" fmla="*/ 518160 w 518160"/>
                    <a:gd name="connsiteY2" fmla="*/ 10302 h 153637"/>
                    <a:gd name="connsiteX0" fmla="*/ 518160 w 518160"/>
                    <a:gd name="connsiteY0" fmla="*/ 24048 h 167383"/>
                    <a:gd name="connsiteX1" fmla="*/ 0 w 518160"/>
                    <a:gd name="connsiteY1" fmla="*/ 161208 h 167383"/>
                    <a:gd name="connsiteX2" fmla="*/ 518160 w 518160"/>
                    <a:gd name="connsiteY2" fmla="*/ 24048 h 167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160" h="167383">
                      <a:moveTo>
                        <a:pt x="518160" y="24048"/>
                      </a:moveTo>
                      <a:cubicBezTo>
                        <a:pt x="323600" y="-43111"/>
                        <a:pt x="45085" y="39288"/>
                        <a:pt x="0" y="161208"/>
                      </a:cubicBezTo>
                      <a:cubicBezTo>
                        <a:pt x="164381" y="173279"/>
                        <a:pt x="463550" y="184068"/>
                        <a:pt x="518160" y="2404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0" name="フリーフォーム: 図形 59">
                  <a:extLst>
                    <a:ext uri="{FF2B5EF4-FFF2-40B4-BE49-F238E27FC236}">
                      <a16:creationId xmlns:a16="http://schemas.microsoft.com/office/drawing/2014/main" id="{2EAF629F-D643-B850-1EF0-5AC56633259C}"/>
                    </a:ext>
                  </a:extLst>
                </p:cNvPr>
                <p:cNvSpPr/>
                <p:nvPr/>
              </p:nvSpPr>
              <p:spPr>
                <a:xfrm rot="14260913">
                  <a:off x="4696172" y="2035319"/>
                  <a:ext cx="121447" cy="75588"/>
                </a:xfrm>
                <a:custGeom>
                  <a:avLst/>
                  <a:gdLst>
                    <a:gd name="connsiteX0" fmla="*/ 518160 w 518160"/>
                    <a:gd name="connsiteY0" fmla="*/ 0 h 205740"/>
                    <a:gd name="connsiteX1" fmla="*/ 0 w 518160"/>
                    <a:gd name="connsiteY1" fmla="*/ 137160 h 205740"/>
                    <a:gd name="connsiteX2" fmla="*/ 350520 w 518160"/>
                    <a:gd name="connsiteY2" fmla="*/ 205740 h 205740"/>
                    <a:gd name="connsiteX3" fmla="*/ 518160 w 518160"/>
                    <a:gd name="connsiteY3" fmla="*/ 0 h 205740"/>
                    <a:gd name="connsiteX0" fmla="*/ 518160 w 518160"/>
                    <a:gd name="connsiteY0" fmla="*/ 32615 h 238355"/>
                    <a:gd name="connsiteX1" fmla="*/ 0 w 518160"/>
                    <a:gd name="connsiteY1" fmla="*/ 169775 h 238355"/>
                    <a:gd name="connsiteX2" fmla="*/ 350520 w 518160"/>
                    <a:gd name="connsiteY2" fmla="*/ 238355 h 238355"/>
                    <a:gd name="connsiteX3" fmla="*/ 518160 w 518160"/>
                    <a:gd name="connsiteY3" fmla="*/ 32615 h 238355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85895"/>
                    <a:gd name="connsiteX1" fmla="*/ 0 w 518160"/>
                    <a:gd name="connsiteY1" fmla="*/ 179720 h 185895"/>
                    <a:gd name="connsiteX2" fmla="*/ 518160 w 518160"/>
                    <a:gd name="connsiteY2" fmla="*/ 42560 h 185895"/>
                    <a:gd name="connsiteX0" fmla="*/ 518160 w 518160"/>
                    <a:gd name="connsiteY0" fmla="*/ 10302 h 153637"/>
                    <a:gd name="connsiteX1" fmla="*/ 0 w 518160"/>
                    <a:gd name="connsiteY1" fmla="*/ 147462 h 153637"/>
                    <a:gd name="connsiteX2" fmla="*/ 518160 w 518160"/>
                    <a:gd name="connsiteY2" fmla="*/ 10302 h 153637"/>
                    <a:gd name="connsiteX0" fmla="*/ 518160 w 518160"/>
                    <a:gd name="connsiteY0" fmla="*/ 24048 h 167383"/>
                    <a:gd name="connsiteX1" fmla="*/ 0 w 518160"/>
                    <a:gd name="connsiteY1" fmla="*/ 161208 h 167383"/>
                    <a:gd name="connsiteX2" fmla="*/ 518160 w 518160"/>
                    <a:gd name="connsiteY2" fmla="*/ 24048 h 167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160" h="167383">
                      <a:moveTo>
                        <a:pt x="518160" y="24048"/>
                      </a:moveTo>
                      <a:cubicBezTo>
                        <a:pt x="323600" y="-43111"/>
                        <a:pt x="45085" y="39288"/>
                        <a:pt x="0" y="161208"/>
                      </a:cubicBezTo>
                      <a:cubicBezTo>
                        <a:pt x="164381" y="173279"/>
                        <a:pt x="463550" y="184068"/>
                        <a:pt x="518160" y="2404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1" name="フリーフォーム: 図形 60">
                  <a:extLst>
                    <a:ext uri="{FF2B5EF4-FFF2-40B4-BE49-F238E27FC236}">
                      <a16:creationId xmlns:a16="http://schemas.microsoft.com/office/drawing/2014/main" id="{A0272C39-B634-C4DE-0944-0EA18F08BA52}"/>
                    </a:ext>
                  </a:extLst>
                </p:cNvPr>
                <p:cNvSpPr/>
                <p:nvPr/>
              </p:nvSpPr>
              <p:spPr>
                <a:xfrm rot="14527687">
                  <a:off x="4697295" y="2143600"/>
                  <a:ext cx="84214" cy="56998"/>
                </a:xfrm>
                <a:custGeom>
                  <a:avLst/>
                  <a:gdLst>
                    <a:gd name="connsiteX0" fmla="*/ 518160 w 518160"/>
                    <a:gd name="connsiteY0" fmla="*/ 0 h 205740"/>
                    <a:gd name="connsiteX1" fmla="*/ 0 w 518160"/>
                    <a:gd name="connsiteY1" fmla="*/ 137160 h 205740"/>
                    <a:gd name="connsiteX2" fmla="*/ 350520 w 518160"/>
                    <a:gd name="connsiteY2" fmla="*/ 205740 h 205740"/>
                    <a:gd name="connsiteX3" fmla="*/ 518160 w 518160"/>
                    <a:gd name="connsiteY3" fmla="*/ 0 h 205740"/>
                    <a:gd name="connsiteX0" fmla="*/ 518160 w 518160"/>
                    <a:gd name="connsiteY0" fmla="*/ 32615 h 238355"/>
                    <a:gd name="connsiteX1" fmla="*/ 0 w 518160"/>
                    <a:gd name="connsiteY1" fmla="*/ 169775 h 238355"/>
                    <a:gd name="connsiteX2" fmla="*/ 350520 w 518160"/>
                    <a:gd name="connsiteY2" fmla="*/ 238355 h 238355"/>
                    <a:gd name="connsiteX3" fmla="*/ 518160 w 518160"/>
                    <a:gd name="connsiteY3" fmla="*/ 32615 h 238355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85895"/>
                    <a:gd name="connsiteX1" fmla="*/ 0 w 518160"/>
                    <a:gd name="connsiteY1" fmla="*/ 179720 h 185895"/>
                    <a:gd name="connsiteX2" fmla="*/ 518160 w 518160"/>
                    <a:gd name="connsiteY2" fmla="*/ 42560 h 185895"/>
                    <a:gd name="connsiteX0" fmla="*/ 518160 w 518160"/>
                    <a:gd name="connsiteY0" fmla="*/ 10302 h 153637"/>
                    <a:gd name="connsiteX1" fmla="*/ 0 w 518160"/>
                    <a:gd name="connsiteY1" fmla="*/ 147462 h 153637"/>
                    <a:gd name="connsiteX2" fmla="*/ 518160 w 518160"/>
                    <a:gd name="connsiteY2" fmla="*/ 10302 h 153637"/>
                    <a:gd name="connsiteX0" fmla="*/ 518160 w 518160"/>
                    <a:gd name="connsiteY0" fmla="*/ 24048 h 167383"/>
                    <a:gd name="connsiteX1" fmla="*/ 0 w 518160"/>
                    <a:gd name="connsiteY1" fmla="*/ 161208 h 167383"/>
                    <a:gd name="connsiteX2" fmla="*/ 518160 w 518160"/>
                    <a:gd name="connsiteY2" fmla="*/ 24048 h 167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160" h="167383">
                      <a:moveTo>
                        <a:pt x="518160" y="24048"/>
                      </a:moveTo>
                      <a:cubicBezTo>
                        <a:pt x="323600" y="-43111"/>
                        <a:pt x="45085" y="39288"/>
                        <a:pt x="0" y="161208"/>
                      </a:cubicBezTo>
                      <a:cubicBezTo>
                        <a:pt x="164381" y="173279"/>
                        <a:pt x="463550" y="184068"/>
                        <a:pt x="518160" y="2404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50391B75-1332-F89A-3A55-AA568717250E}"/>
                  </a:ext>
                </a:extLst>
              </p:cNvPr>
              <p:cNvGrpSpPr/>
              <p:nvPr/>
            </p:nvGrpSpPr>
            <p:grpSpPr>
              <a:xfrm rot="19609120" flipH="1">
                <a:off x="3709179" y="2758920"/>
                <a:ext cx="390714" cy="744800"/>
                <a:chOff x="4576864" y="1883122"/>
                <a:chExt cx="239676" cy="367496"/>
              </a:xfrm>
            </p:grpSpPr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CDBAE257-D90A-1449-DA2D-75C2CDEF2A94}"/>
                    </a:ext>
                  </a:extLst>
                </p:cNvPr>
                <p:cNvSpPr/>
                <p:nvPr/>
              </p:nvSpPr>
              <p:spPr>
                <a:xfrm>
                  <a:off x="4698220" y="1883122"/>
                  <a:ext cx="38433" cy="293658"/>
                </a:xfrm>
                <a:custGeom>
                  <a:avLst/>
                  <a:gdLst>
                    <a:gd name="connsiteX0" fmla="*/ 45720 w 45720"/>
                    <a:gd name="connsiteY0" fmla="*/ 0 h 314960"/>
                    <a:gd name="connsiteX1" fmla="*/ 0 w 45720"/>
                    <a:gd name="connsiteY1" fmla="*/ 314960 h 314960"/>
                    <a:gd name="connsiteX0" fmla="*/ 45720 w 45720"/>
                    <a:gd name="connsiteY0" fmla="*/ 0 h 314960"/>
                    <a:gd name="connsiteX1" fmla="*/ 0 w 45720"/>
                    <a:gd name="connsiteY1" fmla="*/ 314960 h 314960"/>
                    <a:gd name="connsiteX0" fmla="*/ 47306 w 47306"/>
                    <a:gd name="connsiteY0" fmla="*/ 0 h 314960"/>
                    <a:gd name="connsiteX1" fmla="*/ 1586 w 47306"/>
                    <a:gd name="connsiteY1" fmla="*/ 314960 h 314960"/>
                    <a:gd name="connsiteX0" fmla="*/ 38433 w 38433"/>
                    <a:gd name="connsiteY0" fmla="*/ 0 h 293658"/>
                    <a:gd name="connsiteX1" fmla="*/ 3320 w 38433"/>
                    <a:gd name="connsiteY1" fmla="*/ 293658 h 293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433" h="293658">
                      <a:moveTo>
                        <a:pt x="38433" y="0"/>
                      </a:moveTo>
                      <a:cubicBezTo>
                        <a:pt x="-7287" y="110067"/>
                        <a:pt x="-1760" y="239471"/>
                        <a:pt x="3320" y="293658"/>
                      </a:cubicBezTo>
                    </a:path>
                  </a:pathLst>
                </a:custGeom>
                <a:noFill/>
                <a:ln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4" name="フリーフォーム: 図形 63">
                  <a:extLst>
                    <a:ext uri="{FF2B5EF4-FFF2-40B4-BE49-F238E27FC236}">
                      <a16:creationId xmlns:a16="http://schemas.microsoft.com/office/drawing/2014/main" id="{1E038EDF-7DFD-675D-4B7A-E2B17FF5F762}"/>
                    </a:ext>
                  </a:extLst>
                </p:cNvPr>
                <p:cNvSpPr/>
                <p:nvPr/>
              </p:nvSpPr>
              <p:spPr>
                <a:xfrm rot="171676">
                  <a:off x="4578146" y="1883792"/>
                  <a:ext cx="150495" cy="81949"/>
                </a:xfrm>
                <a:custGeom>
                  <a:avLst/>
                  <a:gdLst>
                    <a:gd name="connsiteX0" fmla="*/ 518160 w 518160"/>
                    <a:gd name="connsiteY0" fmla="*/ 0 h 205740"/>
                    <a:gd name="connsiteX1" fmla="*/ 0 w 518160"/>
                    <a:gd name="connsiteY1" fmla="*/ 137160 h 205740"/>
                    <a:gd name="connsiteX2" fmla="*/ 350520 w 518160"/>
                    <a:gd name="connsiteY2" fmla="*/ 205740 h 205740"/>
                    <a:gd name="connsiteX3" fmla="*/ 518160 w 518160"/>
                    <a:gd name="connsiteY3" fmla="*/ 0 h 205740"/>
                    <a:gd name="connsiteX0" fmla="*/ 518160 w 518160"/>
                    <a:gd name="connsiteY0" fmla="*/ 32615 h 238355"/>
                    <a:gd name="connsiteX1" fmla="*/ 0 w 518160"/>
                    <a:gd name="connsiteY1" fmla="*/ 169775 h 238355"/>
                    <a:gd name="connsiteX2" fmla="*/ 350520 w 518160"/>
                    <a:gd name="connsiteY2" fmla="*/ 238355 h 238355"/>
                    <a:gd name="connsiteX3" fmla="*/ 518160 w 518160"/>
                    <a:gd name="connsiteY3" fmla="*/ 32615 h 238355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85895"/>
                    <a:gd name="connsiteX1" fmla="*/ 0 w 518160"/>
                    <a:gd name="connsiteY1" fmla="*/ 179720 h 185895"/>
                    <a:gd name="connsiteX2" fmla="*/ 518160 w 518160"/>
                    <a:gd name="connsiteY2" fmla="*/ 42560 h 185895"/>
                    <a:gd name="connsiteX0" fmla="*/ 518160 w 518160"/>
                    <a:gd name="connsiteY0" fmla="*/ 10302 h 153637"/>
                    <a:gd name="connsiteX1" fmla="*/ 0 w 518160"/>
                    <a:gd name="connsiteY1" fmla="*/ 147462 h 153637"/>
                    <a:gd name="connsiteX2" fmla="*/ 518160 w 518160"/>
                    <a:gd name="connsiteY2" fmla="*/ 10302 h 153637"/>
                    <a:gd name="connsiteX0" fmla="*/ 518160 w 518160"/>
                    <a:gd name="connsiteY0" fmla="*/ 24048 h 167383"/>
                    <a:gd name="connsiteX1" fmla="*/ 0 w 518160"/>
                    <a:gd name="connsiteY1" fmla="*/ 161208 h 167383"/>
                    <a:gd name="connsiteX2" fmla="*/ 518160 w 518160"/>
                    <a:gd name="connsiteY2" fmla="*/ 24048 h 167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160" h="167383">
                      <a:moveTo>
                        <a:pt x="518160" y="24048"/>
                      </a:moveTo>
                      <a:cubicBezTo>
                        <a:pt x="323600" y="-43111"/>
                        <a:pt x="45085" y="39288"/>
                        <a:pt x="0" y="161208"/>
                      </a:cubicBezTo>
                      <a:cubicBezTo>
                        <a:pt x="164381" y="173279"/>
                        <a:pt x="463550" y="184068"/>
                        <a:pt x="518160" y="2404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5" name="フリーフォーム: 図形 64">
                  <a:extLst>
                    <a:ext uri="{FF2B5EF4-FFF2-40B4-BE49-F238E27FC236}">
                      <a16:creationId xmlns:a16="http://schemas.microsoft.com/office/drawing/2014/main" id="{0233B661-75D4-70E2-542F-06AE9A95A7CE}"/>
                    </a:ext>
                  </a:extLst>
                </p:cNvPr>
                <p:cNvSpPr/>
                <p:nvPr/>
              </p:nvSpPr>
              <p:spPr>
                <a:xfrm rot="14280297">
                  <a:off x="4719949" y="1953070"/>
                  <a:ext cx="123624" cy="69559"/>
                </a:xfrm>
                <a:custGeom>
                  <a:avLst/>
                  <a:gdLst>
                    <a:gd name="connsiteX0" fmla="*/ 518160 w 518160"/>
                    <a:gd name="connsiteY0" fmla="*/ 0 h 205740"/>
                    <a:gd name="connsiteX1" fmla="*/ 0 w 518160"/>
                    <a:gd name="connsiteY1" fmla="*/ 137160 h 205740"/>
                    <a:gd name="connsiteX2" fmla="*/ 350520 w 518160"/>
                    <a:gd name="connsiteY2" fmla="*/ 205740 h 205740"/>
                    <a:gd name="connsiteX3" fmla="*/ 518160 w 518160"/>
                    <a:gd name="connsiteY3" fmla="*/ 0 h 205740"/>
                    <a:gd name="connsiteX0" fmla="*/ 518160 w 518160"/>
                    <a:gd name="connsiteY0" fmla="*/ 32615 h 238355"/>
                    <a:gd name="connsiteX1" fmla="*/ 0 w 518160"/>
                    <a:gd name="connsiteY1" fmla="*/ 169775 h 238355"/>
                    <a:gd name="connsiteX2" fmla="*/ 350520 w 518160"/>
                    <a:gd name="connsiteY2" fmla="*/ 238355 h 238355"/>
                    <a:gd name="connsiteX3" fmla="*/ 518160 w 518160"/>
                    <a:gd name="connsiteY3" fmla="*/ 32615 h 238355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85895"/>
                    <a:gd name="connsiteX1" fmla="*/ 0 w 518160"/>
                    <a:gd name="connsiteY1" fmla="*/ 179720 h 185895"/>
                    <a:gd name="connsiteX2" fmla="*/ 518160 w 518160"/>
                    <a:gd name="connsiteY2" fmla="*/ 42560 h 185895"/>
                    <a:gd name="connsiteX0" fmla="*/ 518160 w 518160"/>
                    <a:gd name="connsiteY0" fmla="*/ 10302 h 153637"/>
                    <a:gd name="connsiteX1" fmla="*/ 0 w 518160"/>
                    <a:gd name="connsiteY1" fmla="*/ 147462 h 153637"/>
                    <a:gd name="connsiteX2" fmla="*/ 518160 w 518160"/>
                    <a:gd name="connsiteY2" fmla="*/ 10302 h 153637"/>
                    <a:gd name="connsiteX0" fmla="*/ 518160 w 518160"/>
                    <a:gd name="connsiteY0" fmla="*/ 24048 h 167383"/>
                    <a:gd name="connsiteX1" fmla="*/ 0 w 518160"/>
                    <a:gd name="connsiteY1" fmla="*/ 161208 h 167383"/>
                    <a:gd name="connsiteX2" fmla="*/ 518160 w 518160"/>
                    <a:gd name="connsiteY2" fmla="*/ 24048 h 167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160" h="167383">
                      <a:moveTo>
                        <a:pt x="518160" y="24048"/>
                      </a:moveTo>
                      <a:cubicBezTo>
                        <a:pt x="323600" y="-43111"/>
                        <a:pt x="45085" y="39288"/>
                        <a:pt x="0" y="161208"/>
                      </a:cubicBezTo>
                      <a:cubicBezTo>
                        <a:pt x="164381" y="173279"/>
                        <a:pt x="463550" y="184068"/>
                        <a:pt x="518160" y="2404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6" name="フリーフォーム: 図形 65">
                  <a:extLst>
                    <a:ext uri="{FF2B5EF4-FFF2-40B4-BE49-F238E27FC236}">
                      <a16:creationId xmlns:a16="http://schemas.microsoft.com/office/drawing/2014/main" id="{C9DB3E41-04C7-5ED6-2EA5-399FF23C189E}"/>
                    </a:ext>
                  </a:extLst>
                </p:cNvPr>
                <p:cNvSpPr/>
                <p:nvPr/>
              </p:nvSpPr>
              <p:spPr>
                <a:xfrm rot="21085792">
                  <a:off x="4576864" y="1989061"/>
                  <a:ext cx="129960" cy="91175"/>
                </a:xfrm>
                <a:custGeom>
                  <a:avLst/>
                  <a:gdLst>
                    <a:gd name="connsiteX0" fmla="*/ 518160 w 518160"/>
                    <a:gd name="connsiteY0" fmla="*/ 0 h 205740"/>
                    <a:gd name="connsiteX1" fmla="*/ 0 w 518160"/>
                    <a:gd name="connsiteY1" fmla="*/ 137160 h 205740"/>
                    <a:gd name="connsiteX2" fmla="*/ 350520 w 518160"/>
                    <a:gd name="connsiteY2" fmla="*/ 205740 h 205740"/>
                    <a:gd name="connsiteX3" fmla="*/ 518160 w 518160"/>
                    <a:gd name="connsiteY3" fmla="*/ 0 h 205740"/>
                    <a:gd name="connsiteX0" fmla="*/ 518160 w 518160"/>
                    <a:gd name="connsiteY0" fmla="*/ 32615 h 238355"/>
                    <a:gd name="connsiteX1" fmla="*/ 0 w 518160"/>
                    <a:gd name="connsiteY1" fmla="*/ 169775 h 238355"/>
                    <a:gd name="connsiteX2" fmla="*/ 350520 w 518160"/>
                    <a:gd name="connsiteY2" fmla="*/ 238355 h 238355"/>
                    <a:gd name="connsiteX3" fmla="*/ 518160 w 518160"/>
                    <a:gd name="connsiteY3" fmla="*/ 32615 h 238355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85895"/>
                    <a:gd name="connsiteX1" fmla="*/ 0 w 518160"/>
                    <a:gd name="connsiteY1" fmla="*/ 179720 h 185895"/>
                    <a:gd name="connsiteX2" fmla="*/ 518160 w 518160"/>
                    <a:gd name="connsiteY2" fmla="*/ 42560 h 185895"/>
                    <a:gd name="connsiteX0" fmla="*/ 518160 w 518160"/>
                    <a:gd name="connsiteY0" fmla="*/ 10302 h 153637"/>
                    <a:gd name="connsiteX1" fmla="*/ 0 w 518160"/>
                    <a:gd name="connsiteY1" fmla="*/ 147462 h 153637"/>
                    <a:gd name="connsiteX2" fmla="*/ 518160 w 518160"/>
                    <a:gd name="connsiteY2" fmla="*/ 10302 h 153637"/>
                    <a:gd name="connsiteX0" fmla="*/ 518160 w 518160"/>
                    <a:gd name="connsiteY0" fmla="*/ 24048 h 167383"/>
                    <a:gd name="connsiteX1" fmla="*/ 0 w 518160"/>
                    <a:gd name="connsiteY1" fmla="*/ 161208 h 167383"/>
                    <a:gd name="connsiteX2" fmla="*/ 518160 w 518160"/>
                    <a:gd name="connsiteY2" fmla="*/ 24048 h 167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160" h="167383">
                      <a:moveTo>
                        <a:pt x="518160" y="24048"/>
                      </a:moveTo>
                      <a:cubicBezTo>
                        <a:pt x="323600" y="-43111"/>
                        <a:pt x="45085" y="39288"/>
                        <a:pt x="0" y="161208"/>
                      </a:cubicBezTo>
                      <a:cubicBezTo>
                        <a:pt x="164381" y="173279"/>
                        <a:pt x="463550" y="184068"/>
                        <a:pt x="518160" y="2404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7" name="フリーフォーム: 図形 66">
                  <a:extLst>
                    <a:ext uri="{FF2B5EF4-FFF2-40B4-BE49-F238E27FC236}">
                      <a16:creationId xmlns:a16="http://schemas.microsoft.com/office/drawing/2014/main" id="{33224010-8859-0F49-D095-4EC9B7439A4D}"/>
                    </a:ext>
                  </a:extLst>
                </p:cNvPr>
                <p:cNvSpPr/>
                <p:nvPr/>
              </p:nvSpPr>
              <p:spPr>
                <a:xfrm>
                  <a:off x="4588668" y="2093625"/>
                  <a:ext cx="109520" cy="70456"/>
                </a:xfrm>
                <a:custGeom>
                  <a:avLst/>
                  <a:gdLst>
                    <a:gd name="connsiteX0" fmla="*/ 518160 w 518160"/>
                    <a:gd name="connsiteY0" fmla="*/ 0 h 205740"/>
                    <a:gd name="connsiteX1" fmla="*/ 0 w 518160"/>
                    <a:gd name="connsiteY1" fmla="*/ 137160 h 205740"/>
                    <a:gd name="connsiteX2" fmla="*/ 350520 w 518160"/>
                    <a:gd name="connsiteY2" fmla="*/ 205740 h 205740"/>
                    <a:gd name="connsiteX3" fmla="*/ 518160 w 518160"/>
                    <a:gd name="connsiteY3" fmla="*/ 0 h 205740"/>
                    <a:gd name="connsiteX0" fmla="*/ 518160 w 518160"/>
                    <a:gd name="connsiteY0" fmla="*/ 32615 h 238355"/>
                    <a:gd name="connsiteX1" fmla="*/ 0 w 518160"/>
                    <a:gd name="connsiteY1" fmla="*/ 169775 h 238355"/>
                    <a:gd name="connsiteX2" fmla="*/ 350520 w 518160"/>
                    <a:gd name="connsiteY2" fmla="*/ 238355 h 238355"/>
                    <a:gd name="connsiteX3" fmla="*/ 518160 w 518160"/>
                    <a:gd name="connsiteY3" fmla="*/ 32615 h 238355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85895"/>
                    <a:gd name="connsiteX1" fmla="*/ 0 w 518160"/>
                    <a:gd name="connsiteY1" fmla="*/ 179720 h 185895"/>
                    <a:gd name="connsiteX2" fmla="*/ 518160 w 518160"/>
                    <a:gd name="connsiteY2" fmla="*/ 42560 h 185895"/>
                    <a:gd name="connsiteX0" fmla="*/ 518160 w 518160"/>
                    <a:gd name="connsiteY0" fmla="*/ 10302 h 153637"/>
                    <a:gd name="connsiteX1" fmla="*/ 0 w 518160"/>
                    <a:gd name="connsiteY1" fmla="*/ 147462 h 153637"/>
                    <a:gd name="connsiteX2" fmla="*/ 518160 w 518160"/>
                    <a:gd name="connsiteY2" fmla="*/ 10302 h 153637"/>
                    <a:gd name="connsiteX0" fmla="*/ 518160 w 518160"/>
                    <a:gd name="connsiteY0" fmla="*/ 24048 h 167383"/>
                    <a:gd name="connsiteX1" fmla="*/ 0 w 518160"/>
                    <a:gd name="connsiteY1" fmla="*/ 161208 h 167383"/>
                    <a:gd name="connsiteX2" fmla="*/ 518160 w 518160"/>
                    <a:gd name="connsiteY2" fmla="*/ 24048 h 167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160" h="167383">
                      <a:moveTo>
                        <a:pt x="518160" y="24048"/>
                      </a:moveTo>
                      <a:cubicBezTo>
                        <a:pt x="323600" y="-43111"/>
                        <a:pt x="45085" y="39288"/>
                        <a:pt x="0" y="161208"/>
                      </a:cubicBezTo>
                      <a:cubicBezTo>
                        <a:pt x="164381" y="173279"/>
                        <a:pt x="463550" y="184068"/>
                        <a:pt x="518160" y="2404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8" name="フリーフォーム: 図形 67">
                  <a:extLst>
                    <a:ext uri="{FF2B5EF4-FFF2-40B4-BE49-F238E27FC236}">
                      <a16:creationId xmlns:a16="http://schemas.microsoft.com/office/drawing/2014/main" id="{45CAFA7E-714E-EF48-E518-C05EA0C09CE7}"/>
                    </a:ext>
                  </a:extLst>
                </p:cNvPr>
                <p:cNvSpPr/>
                <p:nvPr/>
              </p:nvSpPr>
              <p:spPr>
                <a:xfrm rot="8688563">
                  <a:off x="4618053" y="2195072"/>
                  <a:ext cx="102115" cy="55546"/>
                </a:xfrm>
                <a:custGeom>
                  <a:avLst/>
                  <a:gdLst>
                    <a:gd name="connsiteX0" fmla="*/ 518160 w 518160"/>
                    <a:gd name="connsiteY0" fmla="*/ 0 h 205740"/>
                    <a:gd name="connsiteX1" fmla="*/ 0 w 518160"/>
                    <a:gd name="connsiteY1" fmla="*/ 137160 h 205740"/>
                    <a:gd name="connsiteX2" fmla="*/ 350520 w 518160"/>
                    <a:gd name="connsiteY2" fmla="*/ 205740 h 205740"/>
                    <a:gd name="connsiteX3" fmla="*/ 518160 w 518160"/>
                    <a:gd name="connsiteY3" fmla="*/ 0 h 205740"/>
                    <a:gd name="connsiteX0" fmla="*/ 518160 w 518160"/>
                    <a:gd name="connsiteY0" fmla="*/ 32615 h 238355"/>
                    <a:gd name="connsiteX1" fmla="*/ 0 w 518160"/>
                    <a:gd name="connsiteY1" fmla="*/ 169775 h 238355"/>
                    <a:gd name="connsiteX2" fmla="*/ 350520 w 518160"/>
                    <a:gd name="connsiteY2" fmla="*/ 238355 h 238355"/>
                    <a:gd name="connsiteX3" fmla="*/ 518160 w 518160"/>
                    <a:gd name="connsiteY3" fmla="*/ 32615 h 238355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85895"/>
                    <a:gd name="connsiteX1" fmla="*/ 0 w 518160"/>
                    <a:gd name="connsiteY1" fmla="*/ 179720 h 185895"/>
                    <a:gd name="connsiteX2" fmla="*/ 518160 w 518160"/>
                    <a:gd name="connsiteY2" fmla="*/ 42560 h 185895"/>
                    <a:gd name="connsiteX0" fmla="*/ 518160 w 518160"/>
                    <a:gd name="connsiteY0" fmla="*/ 10302 h 153637"/>
                    <a:gd name="connsiteX1" fmla="*/ 0 w 518160"/>
                    <a:gd name="connsiteY1" fmla="*/ 147462 h 153637"/>
                    <a:gd name="connsiteX2" fmla="*/ 518160 w 518160"/>
                    <a:gd name="connsiteY2" fmla="*/ 10302 h 153637"/>
                    <a:gd name="connsiteX0" fmla="*/ 518160 w 518160"/>
                    <a:gd name="connsiteY0" fmla="*/ 24048 h 167383"/>
                    <a:gd name="connsiteX1" fmla="*/ 0 w 518160"/>
                    <a:gd name="connsiteY1" fmla="*/ 161208 h 167383"/>
                    <a:gd name="connsiteX2" fmla="*/ 518160 w 518160"/>
                    <a:gd name="connsiteY2" fmla="*/ 24048 h 167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160" h="167383">
                      <a:moveTo>
                        <a:pt x="518160" y="24048"/>
                      </a:moveTo>
                      <a:cubicBezTo>
                        <a:pt x="323600" y="-43111"/>
                        <a:pt x="45085" y="39288"/>
                        <a:pt x="0" y="161208"/>
                      </a:cubicBezTo>
                      <a:cubicBezTo>
                        <a:pt x="164381" y="173279"/>
                        <a:pt x="463550" y="184068"/>
                        <a:pt x="518160" y="2404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9" name="フリーフォーム: 図形 68">
                  <a:extLst>
                    <a:ext uri="{FF2B5EF4-FFF2-40B4-BE49-F238E27FC236}">
                      <a16:creationId xmlns:a16="http://schemas.microsoft.com/office/drawing/2014/main" id="{E48A82B0-A11E-0E51-9E96-E35B15A84C51}"/>
                    </a:ext>
                  </a:extLst>
                </p:cNvPr>
                <p:cNvSpPr/>
                <p:nvPr/>
              </p:nvSpPr>
              <p:spPr>
                <a:xfrm rot="14260913">
                  <a:off x="4696172" y="2035319"/>
                  <a:ext cx="121447" cy="75588"/>
                </a:xfrm>
                <a:custGeom>
                  <a:avLst/>
                  <a:gdLst>
                    <a:gd name="connsiteX0" fmla="*/ 518160 w 518160"/>
                    <a:gd name="connsiteY0" fmla="*/ 0 h 205740"/>
                    <a:gd name="connsiteX1" fmla="*/ 0 w 518160"/>
                    <a:gd name="connsiteY1" fmla="*/ 137160 h 205740"/>
                    <a:gd name="connsiteX2" fmla="*/ 350520 w 518160"/>
                    <a:gd name="connsiteY2" fmla="*/ 205740 h 205740"/>
                    <a:gd name="connsiteX3" fmla="*/ 518160 w 518160"/>
                    <a:gd name="connsiteY3" fmla="*/ 0 h 205740"/>
                    <a:gd name="connsiteX0" fmla="*/ 518160 w 518160"/>
                    <a:gd name="connsiteY0" fmla="*/ 32615 h 238355"/>
                    <a:gd name="connsiteX1" fmla="*/ 0 w 518160"/>
                    <a:gd name="connsiteY1" fmla="*/ 169775 h 238355"/>
                    <a:gd name="connsiteX2" fmla="*/ 350520 w 518160"/>
                    <a:gd name="connsiteY2" fmla="*/ 238355 h 238355"/>
                    <a:gd name="connsiteX3" fmla="*/ 518160 w 518160"/>
                    <a:gd name="connsiteY3" fmla="*/ 32615 h 238355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85895"/>
                    <a:gd name="connsiteX1" fmla="*/ 0 w 518160"/>
                    <a:gd name="connsiteY1" fmla="*/ 179720 h 185895"/>
                    <a:gd name="connsiteX2" fmla="*/ 518160 w 518160"/>
                    <a:gd name="connsiteY2" fmla="*/ 42560 h 185895"/>
                    <a:gd name="connsiteX0" fmla="*/ 518160 w 518160"/>
                    <a:gd name="connsiteY0" fmla="*/ 10302 h 153637"/>
                    <a:gd name="connsiteX1" fmla="*/ 0 w 518160"/>
                    <a:gd name="connsiteY1" fmla="*/ 147462 h 153637"/>
                    <a:gd name="connsiteX2" fmla="*/ 518160 w 518160"/>
                    <a:gd name="connsiteY2" fmla="*/ 10302 h 153637"/>
                    <a:gd name="connsiteX0" fmla="*/ 518160 w 518160"/>
                    <a:gd name="connsiteY0" fmla="*/ 24048 h 167383"/>
                    <a:gd name="connsiteX1" fmla="*/ 0 w 518160"/>
                    <a:gd name="connsiteY1" fmla="*/ 161208 h 167383"/>
                    <a:gd name="connsiteX2" fmla="*/ 518160 w 518160"/>
                    <a:gd name="connsiteY2" fmla="*/ 24048 h 167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160" h="167383">
                      <a:moveTo>
                        <a:pt x="518160" y="24048"/>
                      </a:moveTo>
                      <a:cubicBezTo>
                        <a:pt x="323600" y="-43111"/>
                        <a:pt x="45085" y="39288"/>
                        <a:pt x="0" y="161208"/>
                      </a:cubicBezTo>
                      <a:cubicBezTo>
                        <a:pt x="164381" y="173279"/>
                        <a:pt x="463550" y="184068"/>
                        <a:pt x="518160" y="2404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70" name="フリーフォーム: 図形 69">
                  <a:extLst>
                    <a:ext uri="{FF2B5EF4-FFF2-40B4-BE49-F238E27FC236}">
                      <a16:creationId xmlns:a16="http://schemas.microsoft.com/office/drawing/2014/main" id="{5BBA9C7E-17B0-787F-5EA8-C67C3EB8B14D}"/>
                    </a:ext>
                  </a:extLst>
                </p:cNvPr>
                <p:cNvSpPr/>
                <p:nvPr/>
              </p:nvSpPr>
              <p:spPr>
                <a:xfrm rot="14527687">
                  <a:off x="4697295" y="2143600"/>
                  <a:ext cx="84214" cy="56998"/>
                </a:xfrm>
                <a:custGeom>
                  <a:avLst/>
                  <a:gdLst>
                    <a:gd name="connsiteX0" fmla="*/ 518160 w 518160"/>
                    <a:gd name="connsiteY0" fmla="*/ 0 h 205740"/>
                    <a:gd name="connsiteX1" fmla="*/ 0 w 518160"/>
                    <a:gd name="connsiteY1" fmla="*/ 137160 h 205740"/>
                    <a:gd name="connsiteX2" fmla="*/ 350520 w 518160"/>
                    <a:gd name="connsiteY2" fmla="*/ 205740 h 205740"/>
                    <a:gd name="connsiteX3" fmla="*/ 518160 w 518160"/>
                    <a:gd name="connsiteY3" fmla="*/ 0 h 205740"/>
                    <a:gd name="connsiteX0" fmla="*/ 518160 w 518160"/>
                    <a:gd name="connsiteY0" fmla="*/ 32615 h 238355"/>
                    <a:gd name="connsiteX1" fmla="*/ 0 w 518160"/>
                    <a:gd name="connsiteY1" fmla="*/ 169775 h 238355"/>
                    <a:gd name="connsiteX2" fmla="*/ 350520 w 518160"/>
                    <a:gd name="connsiteY2" fmla="*/ 238355 h 238355"/>
                    <a:gd name="connsiteX3" fmla="*/ 518160 w 518160"/>
                    <a:gd name="connsiteY3" fmla="*/ 32615 h 238355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248300"/>
                    <a:gd name="connsiteX1" fmla="*/ 0 w 518160"/>
                    <a:gd name="connsiteY1" fmla="*/ 179720 h 248300"/>
                    <a:gd name="connsiteX2" fmla="*/ 350520 w 518160"/>
                    <a:gd name="connsiteY2" fmla="*/ 248300 h 248300"/>
                    <a:gd name="connsiteX3" fmla="*/ 518160 w 518160"/>
                    <a:gd name="connsiteY3" fmla="*/ 42560 h 24830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79720"/>
                    <a:gd name="connsiteX1" fmla="*/ 0 w 518160"/>
                    <a:gd name="connsiteY1" fmla="*/ 179720 h 179720"/>
                    <a:gd name="connsiteX2" fmla="*/ 518160 w 518160"/>
                    <a:gd name="connsiteY2" fmla="*/ 42560 h 179720"/>
                    <a:gd name="connsiteX0" fmla="*/ 518160 w 518160"/>
                    <a:gd name="connsiteY0" fmla="*/ 42560 h 185895"/>
                    <a:gd name="connsiteX1" fmla="*/ 0 w 518160"/>
                    <a:gd name="connsiteY1" fmla="*/ 179720 h 185895"/>
                    <a:gd name="connsiteX2" fmla="*/ 518160 w 518160"/>
                    <a:gd name="connsiteY2" fmla="*/ 42560 h 185895"/>
                    <a:gd name="connsiteX0" fmla="*/ 518160 w 518160"/>
                    <a:gd name="connsiteY0" fmla="*/ 10302 h 153637"/>
                    <a:gd name="connsiteX1" fmla="*/ 0 w 518160"/>
                    <a:gd name="connsiteY1" fmla="*/ 147462 h 153637"/>
                    <a:gd name="connsiteX2" fmla="*/ 518160 w 518160"/>
                    <a:gd name="connsiteY2" fmla="*/ 10302 h 153637"/>
                    <a:gd name="connsiteX0" fmla="*/ 518160 w 518160"/>
                    <a:gd name="connsiteY0" fmla="*/ 24048 h 167383"/>
                    <a:gd name="connsiteX1" fmla="*/ 0 w 518160"/>
                    <a:gd name="connsiteY1" fmla="*/ 161208 h 167383"/>
                    <a:gd name="connsiteX2" fmla="*/ 518160 w 518160"/>
                    <a:gd name="connsiteY2" fmla="*/ 24048 h 167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160" h="167383">
                      <a:moveTo>
                        <a:pt x="518160" y="24048"/>
                      </a:moveTo>
                      <a:cubicBezTo>
                        <a:pt x="323600" y="-43111"/>
                        <a:pt x="45085" y="39288"/>
                        <a:pt x="0" y="161208"/>
                      </a:cubicBezTo>
                      <a:cubicBezTo>
                        <a:pt x="164381" y="173279"/>
                        <a:pt x="463550" y="184068"/>
                        <a:pt x="518160" y="2404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158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47" name="テキスト ボックス 5"/>
            <p:cNvSpPr txBox="1"/>
            <p:nvPr/>
          </p:nvSpPr>
          <p:spPr>
            <a:xfrm>
              <a:off x="3118237" y="4987691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385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28631" y="1226104"/>
            <a:ext cx="4543413" cy="2773752"/>
            <a:chOff x="428631" y="1226104"/>
            <a:chExt cx="4543413" cy="2773752"/>
          </a:xfrm>
        </p:grpSpPr>
        <p:grpSp>
          <p:nvGrpSpPr>
            <p:cNvPr id="231" name="グループ化 230">
              <a:extLst>
                <a:ext uri="{FF2B5EF4-FFF2-40B4-BE49-F238E27FC236}">
                  <a16:creationId xmlns:a16="http://schemas.microsoft.com/office/drawing/2014/main" id="{422F032D-DB48-996B-7FB3-A7801BD617FF}"/>
                </a:ext>
              </a:extLst>
            </p:cNvPr>
            <p:cNvGrpSpPr/>
            <p:nvPr/>
          </p:nvGrpSpPr>
          <p:grpSpPr>
            <a:xfrm>
              <a:off x="428631" y="1226104"/>
              <a:ext cx="4543413" cy="2611241"/>
              <a:chOff x="488627" y="1433368"/>
              <a:chExt cx="4543413" cy="2611241"/>
            </a:xfrm>
          </p:grpSpPr>
          <p:grpSp>
            <p:nvGrpSpPr>
              <p:cNvPr id="229" name="グループ化 228">
                <a:extLst>
                  <a:ext uri="{FF2B5EF4-FFF2-40B4-BE49-F238E27FC236}">
                    <a16:creationId xmlns:a16="http://schemas.microsoft.com/office/drawing/2014/main" id="{8010546B-73F3-CABE-2901-108B587F0983}"/>
                  </a:ext>
                </a:extLst>
              </p:cNvPr>
              <p:cNvGrpSpPr/>
              <p:nvPr/>
            </p:nvGrpSpPr>
            <p:grpSpPr>
              <a:xfrm>
                <a:off x="488627" y="1433368"/>
                <a:ext cx="4543413" cy="2611241"/>
                <a:chOff x="488627" y="1433368"/>
                <a:chExt cx="4543413" cy="2611241"/>
              </a:xfrm>
            </p:grpSpPr>
            <p:grpSp>
              <p:nvGrpSpPr>
                <p:cNvPr id="59" name="グループ化 58">
                  <a:extLst>
                    <a:ext uri="{FF2B5EF4-FFF2-40B4-BE49-F238E27FC236}">
                      <a16:creationId xmlns:a16="http://schemas.microsoft.com/office/drawing/2014/main" id="{9636CE85-7370-38B3-7488-799288230B27}"/>
                    </a:ext>
                  </a:extLst>
                </p:cNvPr>
                <p:cNvGrpSpPr/>
                <p:nvPr/>
              </p:nvGrpSpPr>
              <p:grpSpPr>
                <a:xfrm>
                  <a:off x="3385442" y="2289593"/>
                  <a:ext cx="1011732" cy="1755015"/>
                  <a:chOff x="2656081" y="3645560"/>
                  <a:chExt cx="1063490" cy="1820075"/>
                </a:xfrm>
              </p:grpSpPr>
              <p:grpSp>
                <p:nvGrpSpPr>
                  <p:cNvPr id="129" name="グループ化 128">
                    <a:extLst>
                      <a:ext uri="{FF2B5EF4-FFF2-40B4-BE49-F238E27FC236}">
                        <a16:creationId xmlns:a16="http://schemas.microsoft.com/office/drawing/2014/main" id="{E30824C9-9F67-9C23-2F33-CDA0AF28CFA0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81" y="3645560"/>
                    <a:ext cx="1063490" cy="1820075"/>
                    <a:chOff x="2656081" y="3645560"/>
                    <a:chExt cx="1063490" cy="1820075"/>
                  </a:xfrm>
                </p:grpSpPr>
                <p:grpSp>
                  <p:nvGrpSpPr>
                    <p:cNvPr id="160" name="グループ化 159">
                      <a:extLst>
                        <a:ext uri="{FF2B5EF4-FFF2-40B4-BE49-F238E27FC236}">
                          <a16:creationId xmlns:a16="http://schemas.microsoft.com/office/drawing/2014/main" id="{02DBA8C4-A6AF-B89A-7EF0-5846497013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6081" y="3645560"/>
                      <a:ext cx="1063490" cy="1820075"/>
                      <a:chOff x="3226941" y="3324186"/>
                      <a:chExt cx="1063490" cy="1820075"/>
                    </a:xfrm>
                  </p:grpSpPr>
                  <p:sp>
                    <p:nvSpPr>
                      <p:cNvPr id="166" name="フリーフォーム 109">
                        <a:extLst>
                          <a:ext uri="{FF2B5EF4-FFF2-40B4-BE49-F238E27FC236}">
                            <a16:creationId xmlns:a16="http://schemas.microsoft.com/office/drawing/2014/main" id="{D286E60B-C2FB-78E5-F4D1-1992D45637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38974" y="4267100"/>
                        <a:ext cx="1049440" cy="877161"/>
                      </a:xfrm>
                      <a:custGeom>
                        <a:avLst/>
                        <a:gdLst>
                          <a:gd name="connsiteX0" fmla="*/ 314960 w 762000"/>
                          <a:gd name="connsiteY0" fmla="*/ 0 h 1412240"/>
                          <a:gd name="connsiteX1" fmla="*/ 0 w 762000"/>
                          <a:gd name="connsiteY1" fmla="*/ 1381760 h 1412240"/>
                          <a:gd name="connsiteX2" fmla="*/ 762000 w 762000"/>
                          <a:gd name="connsiteY2" fmla="*/ 1412240 h 1412240"/>
                          <a:gd name="connsiteX3" fmla="*/ 314960 w 762000"/>
                          <a:gd name="connsiteY3" fmla="*/ 0 h 1412240"/>
                          <a:gd name="connsiteX0" fmla="*/ 314960 w 723900"/>
                          <a:gd name="connsiteY0" fmla="*/ 0 h 1390015"/>
                          <a:gd name="connsiteX1" fmla="*/ 0 w 723900"/>
                          <a:gd name="connsiteY1" fmla="*/ 1381760 h 1390015"/>
                          <a:gd name="connsiteX2" fmla="*/ 723900 w 723900"/>
                          <a:gd name="connsiteY2" fmla="*/ 1390015 h 1390015"/>
                          <a:gd name="connsiteX3" fmla="*/ 314960 w 723900"/>
                          <a:gd name="connsiteY3" fmla="*/ 0 h 1390015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0015 h 1403985"/>
                          <a:gd name="connsiteX3" fmla="*/ 334010 w 742950"/>
                          <a:gd name="connsiteY3" fmla="*/ 0 h 1403985"/>
                          <a:gd name="connsiteX0" fmla="*/ 334010 w 746125"/>
                          <a:gd name="connsiteY0" fmla="*/ 0 h 1409065"/>
                          <a:gd name="connsiteX1" fmla="*/ 0 w 746125"/>
                          <a:gd name="connsiteY1" fmla="*/ 1403985 h 1409065"/>
                          <a:gd name="connsiteX2" fmla="*/ 746125 w 746125"/>
                          <a:gd name="connsiteY2" fmla="*/ 1409065 h 1409065"/>
                          <a:gd name="connsiteX3" fmla="*/ 334010 w 746125"/>
                          <a:gd name="connsiteY3" fmla="*/ 0 h 1409065"/>
                          <a:gd name="connsiteX0" fmla="*/ 334010 w 752475"/>
                          <a:gd name="connsiteY0" fmla="*/ 0 h 1403985"/>
                          <a:gd name="connsiteX1" fmla="*/ 0 w 752475"/>
                          <a:gd name="connsiteY1" fmla="*/ 1403985 h 1403985"/>
                          <a:gd name="connsiteX2" fmla="*/ 752475 w 752475"/>
                          <a:gd name="connsiteY2" fmla="*/ 1399540 h 1403985"/>
                          <a:gd name="connsiteX3" fmla="*/ 334010 w 752475"/>
                          <a:gd name="connsiteY3" fmla="*/ 0 h 1403985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43535 w 755650"/>
                          <a:gd name="connsiteY0" fmla="*/ 0 h 1405890"/>
                          <a:gd name="connsiteX1" fmla="*/ 0 w 755650"/>
                          <a:gd name="connsiteY1" fmla="*/ 1403985 h 1405890"/>
                          <a:gd name="connsiteX2" fmla="*/ 755650 w 755650"/>
                          <a:gd name="connsiteY2" fmla="*/ 1405890 h 1405890"/>
                          <a:gd name="connsiteX3" fmla="*/ 343535 w 755650"/>
                          <a:gd name="connsiteY3" fmla="*/ 0 h 1405890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6365 h 1403985"/>
                          <a:gd name="connsiteX3" fmla="*/ 334010 w 742950"/>
                          <a:gd name="connsiteY3" fmla="*/ 0 h 1403985"/>
                          <a:gd name="connsiteX0" fmla="*/ 334010 w 735806"/>
                          <a:gd name="connsiteY0" fmla="*/ 0 h 1405890"/>
                          <a:gd name="connsiteX1" fmla="*/ 0 w 735806"/>
                          <a:gd name="connsiteY1" fmla="*/ 1403985 h 1405890"/>
                          <a:gd name="connsiteX2" fmla="*/ 735806 w 735806"/>
                          <a:gd name="connsiteY2" fmla="*/ 1405890 h 1405890"/>
                          <a:gd name="connsiteX3" fmla="*/ 334010 w 735806"/>
                          <a:gd name="connsiteY3" fmla="*/ 0 h 1405890"/>
                          <a:gd name="connsiteX0" fmla="*/ 334010 w 740569"/>
                          <a:gd name="connsiteY0" fmla="*/ 0 h 1403985"/>
                          <a:gd name="connsiteX1" fmla="*/ 0 w 740569"/>
                          <a:gd name="connsiteY1" fmla="*/ 1403985 h 1403985"/>
                          <a:gd name="connsiteX2" fmla="*/ 740569 w 740569"/>
                          <a:gd name="connsiteY2" fmla="*/ 1401127 h 1403985"/>
                          <a:gd name="connsiteX3" fmla="*/ 334010 w 740569"/>
                          <a:gd name="connsiteY3" fmla="*/ 0 h 1403985"/>
                          <a:gd name="connsiteX0" fmla="*/ 369729 w 740569"/>
                          <a:gd name="connsiteY0" fmla="*/ 0 h 1349216"/>
                          <a:gd name="connsiteX1" fmla="*/ 0 w 740569"/>
                          <a:gd name="connsiteY1" fmla="*/ 1349216 h 1349216"/>
                          <a:gd name="connsiteX2" fmla="*/ 740569 w 740569"/>
                          <a:gd name="connsiteY2" fmla="*/ 1346358 h 1349216"/>
                          <a:gd name="connsiteX3" fmla="*/ 369729 w 740569"/>
                          <a:gd name="connsiteY3" fmla="*/ 0 h 1349216"/>
                          <a:gd name="connsiteX0" fmla="*/ 369729 w 740569"/>
                          <a:gd name="connsiteY0" fmla="*/ 0 h 1427747"/>
                          <a:gd name="connsiteX1" fmla="*/ 0 w 740569"/>
                          <a:gd name="connsiteY1" fmla="*/ 1349216 h 1427747"/>
                          <a:gd name="connsiteX2" fmla="*/ 740569 w 740569"/>
                          <a:gd name="connsiteY2" fmla="*/ 1346358 h 1427747"/>
                          <a:gd name="connsiteX3" fmla="*/ 369729 w 740569"/>
                          <a:gd name="connsiteY3" fmla="*/ 0 h 1427747"/>
                          <a:gd name="connsiteX0" fmla="*/ 369729 w 740569"/>
                          <a:gd name="connsiteY0" fmla="*/ 0 h 1453553"/>
                          <a:gd name="connsiteX1" fmla="*/ 0 w 740569"/>
                          <a:gd name="connsiteY1" fmla="*/ 1349216 h 1453553"/>
                          <a:gd name="connsiteX2" fmla="*/ 740569 w 740569"/>
                          <a:gd name="connsiteY2" fmla="*/ 1346358 h 1453553"/>
                          <a:gd name="connsiteX3" fmla="*/ 369729 w 740569"/>
                          <a:gd name="connsiteY3" fmla="*/ 0 h 1453553"/>
                          <a:gd name="connsiteX0" fmla="*/ 369729 w 740569"/>
                          <a:gd name="connsiteY0" fmla="*/ 0 h 1451561"/>
                          <a:gd name="connsiteX1" fmla="*/ 0 w 740569"/>
                          <a:gd name="connsiteY1" fmla="*/ 1349216 h 1451561"/>
                          <a:gd name="connsiteX2" fmla="*/ 740569 w 740569"/>
                          <a:gd name="connsiteY2" fmla="*/ 1346358 h 1451561"/>
                          <a:gd name="connsiteX3" fmla="*/ 369729 w 740569"/>
                          <a:gd name="connsiteY3" fmla="*/ 0 h 1451561"/>
                          <a:gd name="connsiteX0" fmla="*/ 369729 w 740569"/>
                          <a:gd name="connsiteY0" fmla="*/ 0 h 1457555"/>
                          <a:gd name="connsiteX1" fmla="*/ 0 w 740569"/>
                          <a:gd name="connsiteY1" fmla="*/ 1349216 h 1457555"/>
                          <a:gd name="connsiteX2" fmla="*/ 740569 w 740569"/>
                          <a:gd name="connsiteY2" fmla="*/ 1346358 h 1457555"/>
                          <a:gd name="connsiteX3" fmla="*/ 369729 w 740569"/>
                          <a:gd name="connsiteY3" fmla="*/ 0 h 1457555"/>
                          <a:gd name="connsiteX0" fmla="*/ 369729 w 740569"/>
                          <a:gd name="connsiteY0" fmla="*/ 0 h 1475008"/>
                          <a:gd name="connsiteX1" fmla="*/ 0 w 740569"/>
                          <a:gd name="connsiteY1" fmla="*/ 1349216 h 1475008"/>
                          <a:gd name="connsiteX2" fmla="*/ 740569 w 740569"/>
                          <a:gd name="connsiteY2" fmla="*/ 1346358 h 1475008"/>
                          <a:gd name="connsiteX3" fmla="*/ 369729 w 740569"/>
                          <a:gd name="connsiteY3" fmla="*/ 0 h 1475008"/>
                          <a:gd name="connsiteX0" fmla="*/ 369729 w 740569"/>
                          <a:gd name="connsiteY0" fmla="*/ 0 h 1466017"/>
                          <a:gd name="connsiteX1" fmla="*/ 0 w 740569"/>
                          <a:gd name="connsiteY1" fmla="*/ 1349216 h 1466017"/>
                          <a:gd name="connsiteX2" fmla="*/ 740569 w 740569"/>
                          <a:gd name="connsiteY2" fmla="*/ 1346358 h 1466017"/>
                          <a:gd name="connsiteX3" fmla="*/ 369729 w 740569"/>
                          <a:gd name="connsiteY3" fmla="*/ 0 h 1466017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3106"/>
                          <a:gd name="connsiteX1" fmla="*/ 0 w 740569"/>
                          <a:gd name="connsiteY1" fmla="*/ 1349216 h 1463106"/>
                          <a:gd name="connsiteX2" fmla="*/ 740569 w 740569"/>
                          <a:gd name="connsiteY2" fmla="*/ 1346358 h 1463106"/>
                          <a:gd name="connsiteX3" fmla="*/ 369729 w 740569"/>
                          <a:gd name="connsiteY3" fmla="*/ 0 h 1463106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5277"/>
                          <a:gd name="connsiteX1" fmla="*/ 0 w 740569"/>
                          <a:gd name="connsiteY1" fmla="*/ 1349216 h 1465277"/>
                          <a:gd name="connsiteX2" fmla="*/ 740569 w 740569"/>
                          <a:gd name="connsiteY2" fmla="*/ 1346358 h 1465277"/>
                          <a:gd name="connsiteX3" fmla="*/ 369729 w 740569"/>
                          <a:gd name="connsiteY3" fmla="*/ 0 h 1465277"/>
                          <a:gd name="connsiteX0" fmla="*/ 369729 w 740569"/>
                          <a:gd name="connsiteY0" fmla="*/ 0 h 1458709"/>
                          <a:gd name="connsiteX1" fmla="*/ 0 w 740569"/>
                          <a:gd name="connsiteY1" fmla="*/ 1349216 h 1458709"/>
                          <a:gd name="connsiteX2" fmla="*/ 740569 w 740569"/>
                          <a:gd name="connsiteY2" fmla="*/ 1346358 h 1458709"/>
                          <a:gd name="connsiteX3" fmla="*/ 369729 w 740569"/>
                          <a:gd name="connsiteY3" fmla="*/ 0 h 1458709"/>
                          <a:gd name="connsiteX0" fmla="*/ 369729 w 740569"/>
                          <a:gd name="connsiteY0" fmla="*/ 0 h 1463387"/>
                          <a:gd name="connsiteX1" fmla="*/ 0 w 740569"/>
                          <a:gd name="connsiteY1" fmla="*/ 1349216 h 1463387"/>
                          <a:gd name="connsiteX2" fmla="*/ 740569 w 740569"/>
                          <a:gd name="connsiteY2" fmla="*/ 1346358 h 1463387"/>
                          <a:gd name="connsiteX3" fmla="*/ 369729 w 740569"/>
                          <a:gd name="connsiteY3" fmla="*/ 0 h 1463387"/>
                          <a:gd name="connsiteX0" fmla="*/ 369729 w 740569"/>
                          <a:gd name="connsiteY0" fmla="*/ 0 h 1464226"/>
                          <a:gd name="connsiteX1" fmla="*/ 0 w 740569"/>
                          <a:gd name="connsiteY1" fmla="*/ 1349216 h 1464226"/>
                          <a:gd name="connsiteX2" fmla="*/ 740569 w 740569"/>
                          <a:gd name="connsiteY2" fmla="*/ 1346358 h 1464226"/>
                          <a:gd name="connsiteX3" fmla="*/ 369729 w 740569"/>
                          <a:gd name="connsiteY3" fmla="*/ 0 h 1464226"/>
                          <a:gd name="connsiteX0" fmla="*/ 369729 w 884308"/>
                          <a:gd name="connsiteY0" fmla="*/ 0 h 1464226"/>
                          <a:gd name="connsiteX1" fmla="*/ 0 w 884308"/>
                          <a:gd name="connsiteY1" fmla="*/ 1349216 h 1464226"/>
                          <a:gd name="connsiteX2" fmla="*/ 740569 w 884308"/>
                          <a:gd name="connsiteY2" fmla="*/ 1346358 h 1464226"/>
                          <a:gd name="connsiteX3" fmla="*/ 369729 w 884308"/>
                          <a:gd name="connsiteY3" fmla="*/ 0 h 1464226"/>
                          <a:gd name="connsiteX0" fmla="*/ 369729 w 880371"/>
                          <a:gd name="connsiteY0" fmla="*/ 0 h 1464226"/>
                          <a:gd name="connsiteX1" fmla="*/ 0 w 880371"/>
                          <a:gd name="connsiteY1" fmla="*/ 1349216 h 1464226"/>
                          <a:gd name="connsiteX2" fmla="*/ 740569 w 880371"/>
                          <a:gd name="connsiteY2" fmla="*/ 1346358 h 1464226"/>
                          <a:gd name="connsiteX3" fmla="*/ 369729 w 880371"/>
                          <a:gd name="connsiteY3" fmla="*/ 0 h 1464226"/>
                          <a:gd name="connsiteX0" fmla="*/ 456869 w 967511"/>
                          <a:gd name="connsiteY0" fmla="*/ 0 h 1464226"/>
                          <a:gd name="connsiteX1" fmla="*/ 87140 w 967511"/>
                          <a:gd name="connsiteY1" fmla="*/ 1349216 h 1464226"/>
                          <a:gd name="connsiteX2" fmla="*/ 827709 w 967511"/>
                          <a:gd name="connsiteY2" fmla="*/ 1346358 h 1464226"/>
                          <a:gd name="connsiteX3" fmla="*/ 456869 w 967511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68155 w 967899"/>
                          <a:gd name="connsiteY0" fmla="*/ 0 h 1461051"/>
                          <a:gd name="connsiteX1" fmla="*/ 85726 w 967899"/>
                          <a:gd name="connsiteY1" fmla="*/ 1346041 h 1461051"/>
                          <a:gd name="connsiteX2" fmla="*/ 826295 w 967899"/>
                          <a:gd name="connsiteY2" fmla="*/ 1343183 h 1461051"/>
                          <a:gd name="connsiteX3" fmla="*/ 468155 w 967899"/>
                          <a:gd name="connsiteY3" fmla="*/ 0 h 1461051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30876 w 1006955"/>
                          <a:gd name="connsiteY0" fmla="*/ 1302 h 1462353"/>
                          <a:gd name="connsiteX1" fmla="*/ 48447 w 1006955"/>
                          <a:gd name="connsiteY1" fmla="*/ 1347343 h 1462353"/>
                          <a:gd name="connsiteX2" fmla="*/ 789016 w 1006955"/>
                          <a:gd name="connsiteY2" fmla="*/ 1344485 h 1462353"/>
                          <a:gd name="connsiteX3" fmla="*/ 430876 w 1006955"/>
                          <a:gd name="connsiteY3" fmla="*/ 1302 h 1462353"/>
                          <a:gd name="connsiteX0" fmla="*/ 432479 w 1010102"/>
                          <a:gd name="connsiteY0" fmla="*/ 115 h 1461166"/>
                          <a:gd name="connsiteX1" fmla="*/ 50050 w 1010102"/>
                          <a:gd name="connsiteY1" fmla="*/ 1346156 h 1461166"/>
                          <a:gd name="connsiteX2" fmla="*/ 790619 w 1010102"/>
                          <a:gd name="connsiteY2" fmla="*/ 1343298 h 1461166"/>
                          <a:gd name="connsiteX3" fmla="*/ 432479 w 1010102"/>
                          <a:gd name="connsiteY3" fmla="*/ 115 h 1461166"/>
                          <a:gd name="connsiteX0" fmla="*/ 478597 w 1096924"/>
                          <a:gd name="connsiteY0" fmla="*/ 61 h 1461112"/>
                          <a:gd name="connsiteX1" fmla="*/ 96168 w 1096924"/>
                          <a:gd name="connsiteY1" fmla="*/ 1346102 h 1461112"/>
                          <a:gd name="connsiteX2" fmla="*/ 836737 w 1096924"/>
                          <a:gd name="connsiteY2" fmla="*/ 1343244 h 1461112"/>
                          <a:gd name="connsiteX3" fmla="*/ 478597 w 1096924"/>
                          <a:gd name="connsiteY3" fmla="*/ 61 h 1461112"/>
                          <a:gd name="connsiteX0" fmla="*/ 478597 w 1037126"/>
                          <a:gd name="connsiteY0" fmla="*/ 48 h 1461099"/>
                          <a:gd name="connsiteX1" fmla="*/ 96168 w 1037126"/>
                          <a:gd name="connsiteY1" fmla="*/ 1346089 h 1461099"/>
                          <a:gd name="connsiteX2" fmla="*/ 836737 w 1037126"/>
                          <a:gd name="connsiteY2" fmla="*/ 1343231 h 1461099"/>
                          <a:gd name="connsiteX3" fmla="*/ 478597 w 1037126"/>
                          <a:gd name="connsiteY3" fmla="*/ 48 h 1461099"/>
                          <a:gd name="connsiteX0" fmla="*/ 573080 w 1131609"/>
                          <a:gd name="connsiteY0" fmla="*/ 48 h 1461099"/>
                          <a:gd name="connsiteX1" fmla="*/ 190651 w 1131609"/>
                          <a:gd name="connsiteY1" fmla="*/ 1346089 h 1461099"/>
                          <a:gd name="connsiteX2" fmla="*/ 931220 w 1131609"/>
                          <a:gd name="connsiteY2" fmla="*/ 1343231 h 1461099"/>
                          <a:gd name="connsiteX3" fmla="*/ 573080 w 1131609"/>
                          <a:gd name="connsiteY3" fmla="*/ 48 h 1461099"/>
                          <a:gd name="connsiteX0" fmla="*/ 573080 w 1131609"/>
                          <a:gd name="connsiteY0" fmla="*/ 48 h 1486288"/>
                          <a:gd name="connsiteX1" fmla="*/ 190651 w 1131609"/>
                          <a:gd name="connsiteY1" fmla="*/ 1346089 h 1486288"/>
                          <a:gd name="connsiteX2" fmla="*/ 931220 w 1131609"/>
                          <a:gd name="connsiteY2" fmla="*/ 1343231 h 1486288"/>
                          <a:gd name="connsiteX3" fmla="*/ 573080 w 1131609"/>
                          <a:gd name="connsiteY3" fmla="*/ 48 h 1486288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42977"/>
                          <a:gd name="connsiteX1" fmla="*/ 190651 w 1131609"/>
                          <a:gd name="connsiteY1" fmla="*/ 1346089 h 1442977"/>
                          <a:gd name="connsiteX2" fmla="*/ 931220 w 1131609"/>
                          <a:gd name="connsiteY2" fmla="*/ 1343231 h 1442977"/>
                          <a:gd name="connsiteX3" fmla="*/ 573080 w 1131609"/>
                          <a:gd name="connsiteY3" fmla="*/ 48 h 1442977"/>
                          <a:gd name="connsiteX0" fmla="*/ 570357 w 1128886"/>
                          <a:gd name="connsiteY0" fmla="*/ 48 h 1442977"/>
                          <a:gd name="connsiteX1" fmla="*/ 187928 w 1128886"/>
                          <a:gd name="connsiteY1" fmla="*/ 1346089 h 1442977"/>
                          <a:gd name="connsiteX2" fmla="*/ 928497 w 1128886"/>
                          <a:gd name="connsiteY2" fmla="*/ 1343231 h 1442977"/>
                          <a:gd name="connsiteX3" fmla="*/ 570357 w 1128886"/>
                          <a:gd name="connsiteY3" fmla="*/ 48 h 1442977"/>
                          <a:gd name="connsiteX0" fmla="*/ 564916 w 1123445"/>
                          <a:gd name="connsiteY0" fmla="*/ 48 h 1442977"/>
                          <a:gd name="connsiteX1" fmla="*/ 182487 w 1123445"/>
                          <a:gd name="connsiteY1" fmla="*/ 1346089 h 1442977"/>
                          <a:gd name="connsiteX2" fmla="*/ 923056 w 1123445"/>
                          <a:gd name="connsiteY2" fmla="*/ 1343231 h 1442977"/>
                          <a:gd name="connsiteX3" fmla="*/ 564916 w 1123445"/>
                          <a:gd name="connsiteY3" fmla="*/ 48 h 1442977"/>
                          <a:gd name="connsiteX0" fmla="*/ 564916 w 1123445"/>
                          <a:gd name="connsiteY0" fmla="*/ 48 h 1443945"/>
                          <a:gd name="connsiteX1" fmla="*/ 182487 w 1123445"/>
                          <a:gd name="connsiteY1" fmla="*/ 1346089 h 1443945"/>
                          <a:gd name="connsiteX2" fmla="*/ 923056 w 1123445"/>
                          <a:gd name="connsiteY2" fmla="*/ 1343231 h 1443945"/>
                          <a:gd name="connsiteX3" fmla="*/ 564916 w 1123445"/>
                          <a:gd name="connsiteY3" fmla="*/ 48 h 1443945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56807"/>
                          <a:gd name="connsiteX1" fmla="*/ 182487 w 1123445"/>
                          <a:gd name="connsiteY1" fmla="*/ 1346089 h 1456807"/>
                          <a:gd name="connsiteX2" fmla="*/ 923056 w 1123445"/>
                          <a:gd name="connsiteY2" fmla="*/ 1343231 h 1456807"/>
                          <a:gd name="connsiteX3" fmla="*/ 564916 w 1123445"/>
                          <a:gd name="connsiteY3" fmla="*/ 48 h 1456807"/>
                          <a:gd name="connsiteX0" fmla="*/ 566274 w 1124803"/>
                          <a:gd name="connsiteY0" fmla="*/ 48 h 1456807"/>
                          <a:gd name="connsiteX1" fmla="*/ 183845 w 1124803"/>
                          <a:gd name="connsiteY1" fmla="*/ 1346089 h 1456807"/>
                          <a:gd name="connsiteX2" fmla="*/ 924414 w 1124803"/>
                          <a:gd name="connsiteY2" fmla="*/ 1343231 h 1456807"/>
                          <a:gd name="connsiteX3" fmla="*/ 566274 w 1124803"/>
                          <a:gd name="connsiteY3" fmla="*/ 48 h 1456807"/>
                          <a:gd name="connsiteX0" fmla="*/ 552389 w 1124859"/>
                          <a:gd name="connsiteY0" fmla="*/ 48 h 1453632"/>
                          <a:gd name="connsiteX1" fmla="*/ 192185 w 1124859"/>
                          <a:gd name="connsiteY1" fmla="*/ 1342914 h 1453632"/>
                          <a:gd name="connsiteX2" fmla="*/ 932754 w 1124859"/>
                          <a:gd name="connsiteY2" fmla="*/ 1340056 h 1453632"/>
                          <a:gd name="connsiteX3" fmla="*/ 552389 w 1124859"/>
                          <a:gd name="connsiteY3" fmla="*/ 48 h 1453632"/>
                          <a:gd name="connsiteX0" fmla="*/ 559335 w 1138464"/>
                          <a:gd name="connsiteY0" fmla="*/ 37 h 1453621"/>
                          <a:gd name="connsiteX1" fmla="*/ 199131 w 1138464"/>
                          <a:gd name="connsiteY1" fmla="*/ 1342903 h 1453621"/>
                          <a:gd name="connsiteX2" fmla="*/ 939700 w 1138464"/>
                          <a:gd name="connsiteY2" fmla="*/ 1340045 h 1453621"/>
                          <a:gd name="connsiteX3" fmla="*/ 559335 w 1138464"/>
                          <a:gd name="connsiteY3" fmla="*/ 37 h 1453621"/>
                          <a:gd name="connsiteX0" fmla="*/ 561348 w 1142409"/>
                          <a:gd name="connsiteY0" fmla="*/ 3 h 1453587"/>
                          <a:gd name="connsiteX1" fmla="*/ 201144 w 1142409"/>
                          <a:gd name="connsiteY1" fmla="*/ 1342869 h 1453587"/>
                          <a:gd name="connsiteX2" fmla="*/ 941713 w 1142409"/>
                          <a:gd name="connsiteY2" fmla="*/ 1340011 h 1453587"/>
                          <a:gd name="connsiteX3" fmla="*/ 561348 w 1142409"/>
                          <a:gd name="connsiteY3" fmla="*/ 3 h 1453587"/>
                          <a:gd name="connsiteX0" fmla="*/ 550760 w 1131821"/>
                          <a:gd name="connsiteY0" fmla="*/ 3 h 1453587"/>
                          <a:gd name="connsiteX1" fmla="*/ 190556 w 1131821"/>
                          <a:gd name="connsiteY1" fmla="*/ 1342869 h 1453587"/>
                          <a:gd name="connsiteX2" fmla="*/ 931125 w 1131821"/>
                          <a:gd name="connsiteY2" fmla="*/ 1340011 h 1453587"/>
                          <a:gd name="connsiteX3" fmla="*/ 550760 w 1131821"/>
                          <a:gd name="connsiteY3" fmla="*/ 3 h 1453587"/>
                          <a:gd name="connsiteX0" fmla="*/ 558373 w 1131602"/>
                          <a:gd name="connsiteY0" fmla="*/ 3 h 1453587"/>
                          <a:gd name="connsiteX1" fmla="*/ 185469 w 1131602"/>
                          <a:gd name="connsiteY1" fmla="*/ 1342869 h 1453587"/>
                          <a:gd name="connsiteX2" fmla="*/ 926038 w 1131602"/>
                          <a:gd name="connsiteY2" fmla="*/ 1340011 h 1453587"/>
                          <a:gd name="connsiteX3" fmla="*/ 558373 w 1131602"/>
                          <a:gd name="connsiteY3" fmla="*/ 3 h 1453587"/>
                          <a:gd name="connsiteX0" fmla="*/ 548507 w 1112005"/>
                          <a:gd name="connsiteY0" fmla="*/ 1 h 1453585"/>
                          <a:gd name="connsiteX1" fmla="*/ 175603 w 1112005"/>
                          <a:gd name="connsiteY1" fmla="*/ 1342867 h 1453585"/>
                          <a:gd name="connsiteX2" fmla="*/ 916172 w 1112005"/>
                          <a:gd name="connsiteY2" fmla="*/ 1340009 h 1453585"/>
                          <a:gd name="connsiteX3" fmla="*/ 548507 w 1112005"/>
                          <a:gd name="connsiteY3" fmla="*/ 1 h 1453585"/>
                          <a:gd name="connsiteX0" fmla="*/ 542754 w 1100571"/>
                          <a:gd name="connsiteY0" fmla="*/ 36 h 1453620"/>
                          <a:gd name="connsiteX1" fmla="*/ 169850 w 1100571"/>
                          <a:gd name="connsiteY1" fmla="*/ 1342902 h 1453620"/>
                          <a:gd name="connsiteX2" fmla="*/ 910419 w 1100571"/>
                          <a:gd name="connsiteY2" fmla="*/ 1340044 h 1453620"/>
                          <a:gd name="connsiteX3" fmla="*/ 542754 w 1100571"/>
                          <a:gd name="connsiteY3" fmla="*/ 36 h 1453620"/>
                          <a:gd name="connsiteX0" fmla="*/ 536208 w 1087553"/>
                          <a:gd name="connsiteY0" fmla="*/ 123 h 1453707"/>
                          <a:gd name="connsiteX1" fmla="*/ 163304 w 1087553"/>
                          <a:gd name="connsiteY1" fmla="*/ 1342989 h 1453707"/>
                          <a:gd name="connsiteX2" fmla="*/ 903873 w 1087553"/>
                          <a:gd name="connsiteY2" fmla="*/ 1340131 h 1453707"/>
                          <a:gd name="connsiteX3" fmla="*/ 536208 w 1087553"/>
                          <a:gd name="connsiteY3" fmla="*/ 123 h 1453707"/>
                          <a:gd name="connsiteX0" fmla="*/ 530746 w 1076684"/>
                          <a:gd name="connsiteY0" fmla="*/ 13 h 1453597"/>
                          <a:gd name="connsiteX1" fmla="*/ 157842 w 1076684"/>
                          <a:gd name="connsiteY1" fmla="*/ 1342879 h 1453597"/>
                          <a:gd name="connsiteX2" fmla="*/ 898411 w 1076684"/>
                          <a:gd name="connsiteY2" fmla="*/ 1340021 h 1453597"/>
                          <a:gd name="connsiteX3" fmla="*/ 530746 w 1076684"/>
                          <a:gd name="connsiteY3" fmla="*/ 13 h 1453597"/>
                          <a:gd name="connsiteX0" fmla="*/ 541032 w 995036"/>
                          <a:gd name="connsiteY0" fmla="*/ 19873 h 1473457"/>
                          <a:gd name="connsiteX1" fmla="*/ 24617 w 995036"/>
                          <a:gd name="connsiteY1" fmla="*/ 612274 h 1473457"/>
                          <a:gd name="connsiteX2" fmla="*/ 168128 w 995036"/>
                          <a:gd name="connsiteY2" fmla="*/ 1362739 h 1473457"/>
                          <a:gd name="connsiteX3" fmla="*/ 908697 w 995036"/>
                          <a:gd name="connsiteY3" fmla="*/ 1359881 h 1473457"/>
                          <a:gd name="connsiteX4" fmla="*/ 541032 w 995036"/>
                          <a:gd name="connsiteY4" fmla="*/ 19873 h 1473457"/>
                          <a:gd name="connsiteX0" fmla="*/ 1083957 w 1168865"/>
                          <a:gd name="connsiteY0" fmla="*/ 169032 h 974916"/>
                          <a:gd name="connsiteX1" fmla="*/ 24617 w 1168865"/>
                          <a:gd name="connsiteY1" fmla="*/ 113733 h 974916"/>
                          <a:gd name="connsiteX2" fmla="*/ 168128 w 1168865"/>
                          <a:gd name="connsiteY2" fmla="*/ 864198 h 974916"/>
                          <a:gd name="connsiteX3" fmla="*/ 908697 w 1168865"/>
                          <a:gd name="connsiteY3" fmla="*/ 861340 h 974916"/>
                          <a:gd name="connsiteX4" fmla="*/ 1083957 w 1168865"/>
                          <a:gd name="connsiteY4" fmla="*/ 169032 h 974916"/>
                          <a:gd name="connsiteX0" fmla="*/ 1083957 w 1123279"/>
                          <a:gd name="connsiteY0" fmla="*/ 194730 h 1000614"/>
                          <a:gd name="connsiteX1" fmla="*/ 24617 w 1123279"/>
                          <a:gd name="connsiteY1" fmla="*/ 139431 h 1000614"/>
                          <a:gd name="connsiteX2" fmla="*/ 168128 w 1123279"/>
                          <a:gd name="connsiteY2" fmla="*/ 889896 h 1000614"/>
                          <a:gd name="connsiteX3" fmla="*/ 908697 w 1123279"/>
                          <a:gd name="connsiteY3" fmla="*/ 887038 h 1000614"/>
                          <a:gd name="connsiteX4" fmla="*/ 1083957 w 1123279"/>
                          <a:gd name="connsiteY4" fmla="*/ 194730 h 1000614"/>
                          <a:gd name="connsiteX0" fmla="*/ 1083957 w 1123279"/>
                          <a:gd name="connsiteY0" fmla="*/ 194730 h 1000614"/>
                          <a:gd name="connsiteX1" fmla="*/ 24617 w 1123279"/>
                          <a:gd name="connsiteY1" fmla="*/ 139431 h 1000614"/>
                          <a:gd name="connsiteX2" fmla="*/ 168128 w 1123279"/>
                          <a:gd name="connsiteY2" fmla="*/ 889896 h 1000614"/>
                          <a:gd name="connsiteX3" fmla="*/ 908697 w 1123279"/>
                          <a:gd name="connsiteY3" fmla="*/ 887038 h 1000614"/>
                          <a:gd name="connsiteX4" fmla="*/ 1083957 w 1123279"/>
                          <a:gd name="connsiteY4" fmla="*/ 194730 h 1000614"/>
                          <a:gd name="connsiteX0" fmla="*/ 1083957 w 1107154"/>
                          <a:gd name="connsiteY0" fmla="*/ 194730 h 1000614"/>
                          <a:gd name="connsiteX1" fmla="*/ 24617 w 1107154"/>
                          <a:gd name="connsiteY1" fmla="*/ 139431 h 1000614"/>
                          <a:gd name="connsiteX2" fmla="*/ 168128 w 1107154"/>
                          <a:gd name="connsiteY2" fmla="*/ 889896 h 1000614"/>
                          <a:gd name="connsiteX3" fmla="*/ 908697 w 1107154"/>
                          <a:gd name="connsiteY3" fmla="*/ 887038 h 1000614"/>
                          <a:gd name="connsiteX4" fmla="*/ 1083957 w 1107154"/>
                          <a:gd name="connsiteY4" fmla="*/ 194730 h 1000614"/>
                          <a:gd name="connsiteX0" fmla="*/ 1083957 w 1085392"/>
                          <a:gd name="connsiteY0" fmla="*/ 194730 h 1000614"/>
                          <a:gd name="connsiteX1" fmla="*/ 24617 w 1085392"/>
                          <a:gd name="connsiteY1" fmla="*/ 139431 h 1000614"/>
                          <a:gd name="connsiteX2" fmla="*/ 168128 w 1085392"/>
                          <a:gd name="connsiteY2" fmla="*/ 889896 h 1000614"/>
                          <a:gd name="connsiteX3" fmla="*/ 908697 w 1085392"/>
                          <a:gd name="connsiteY3" fmla="*/ 887038 h 1000614"/>
                          <a:gd name="connsiteX4" fmla="*/ 1083957 w 1085392"/>
                          <a:gd name="connsiteY4" fmla="*/ 194730 h 1000614"/>
                          <a:gd name="connsiteX0" fmla="*/ 1083957 w 1084345"/>
                          <a:gd name="connsiteY0" fmla="*/ 194730 h 1000614"/>
                          <a:gd name="connsiteX1" fmla="*/ 24617 w 1084345"/>
                          <a:gd name="connsiteY1" fmla="*/ 139431 h 1000614"/>
                          <a:gd name="connsiteX2" fmla="*/ 168128 w 1084345"/>
                          <a:gd name="connsiteY2" fmla="*/ 889896 h 1000614"/>
                          <a:gd name="connsiteX3" fmla="*/ 908697 w 1084345"/>
                          <a:gd name="connsiteY3" fmla="*/ 887038 h 1000614"/>
                          <a:gd name="connsiteX4" fmla="*/ 1083957 w 1084345"/>
                          <a:gd name="connsiteY4" fmla="*/ 194730 h 1000614"/>
                          <a:gd name="connsiteX0" fmla="*/ 1083957 w 1084627"/>
                          <a:gd name="connsiteY0" fmla="*/ 194730 h 1000614"/>
                          <a:gd name="connsiteX1" fmla="*/ 24617 w 1084627"/>
                          <a:gd name="connsiteY1" fmla="*/ 139431 h 1000614"/>
                          <a:gd name="connsiteX2" fmla="*/ 168128 w 1084627"/>
                          <a:gd name="connsiteY2" fmla="*/ 889896 h 1000614"/>
                          <a:gd name="connsiteX3" fmla="*/ 908697 w 1084627"/>
                          <a:gd name="connsiteY3" fmla="*/ 887038 h 1000614"/>
                          <a:gd name="connsiteX4" fmla="*/ 1083957 w 1084627"/>
                          <a:gd name="connsiteY4" fmla="*/ 194730 h 1000614"/>
                          <a:gd name="connsiteX0" fmla="*/ 1083957 w 1084627"/>
                          <a:gd name="connsiteY0" fmla="*/ 194730 h 1000614"/>
                          <a:gd name="connsiteX1" fmla="*/ 24617 w 1084627"/>
                          <a:gd name="connsiteY1" fmla="*/ 139431 h 1000614"/>
                          <a:gd name="connsiteX2" fmla="*/ 168128 w 1084627"/>
                          <a:gd name="connsiteY2" fmla="*/ 889896 h 1000614"/>
                          <a:gd name="connsiteX3" fmla="*/ 908697 w 1084627"/>
                          <a:gd name="connsiteY3" fmla="*/ 887038 h 1000614"/>
                          <a:gd name="connsiteX4" fmla="*/ 1083957 w 1084627"/>
                          <a:gd name="connsiteY4" fmla="*/ 194730 h 1000614"/>
                          <a:gd name="connsiteX0" fmla="*/ 1083957 w 1089595"/>
                          <a:gd name="connsiteY0" fmla="*/ 194730 h 1000614"/>
                          <a:gd name="connsiteX1" fmla="*/ 24617 w 1089595"/>
                          <a:gd name="connsiteY1" fmla="*/ 139431 h 1000614"/>
                          <a:gd name="connsiteX2" fmla="*/ 168128 w 1089595"/>
                          <a:gd name="connsiteY2" fmla="*/ 889896 h 1000614"/>
                          <a:gd name="connsiteX3" fmla="*/ 908697 w 1089595"/>
                          <a:gd name="connsiteY3" fmla="*/ 887038 h 1000614"/>
                          <a:gd name="connsiteX4" fmla="*/ 1083957 w 1089595"/>
                          <a:gd name="connsiteY4" fmla="*/ 194730 h 1000614"/>
                          <a:gd name="connsiteX0" fmla="*/ 1083957 w 1090752"/>
                          <a:gd name="connsiteY0" fmla="*/ 194730 h 1000614"/>
                          <a:gd name="connsiteX1" fmla="*/ 24617 w 1090752"/>
                          <a:gd name="connsiteY1" fmla="*/ 139431 h 1000614"/>
                          <a:gd name="connsiteX2" fmla="*/ 168128 w 1090752"/>
                          <a:gd name="connsiteY2" fmla="*/ 889896 h 1000614"/>
                          <a:gd name="connsiteX3" fmla="*/ 908697 w 1090752"/>
                          <a:gd name="connsiteY3" fmla="*/ 887038 h 1000614"/>
                          <a:gd name="connsiteX4" fmla="*/ 1083957 w 1090752"/>
                          <a:gd name="connsiteY4" fmla="*/ 194730 h 1000614"/>
                          <a:gd name="connsiteX0" fmla="*/ 1073149 w 1079944"/>
                          <a:gd name="connsiteY0" fmla="*/ 194730 h 1000614"/>
                          <a:gd name="connsiteX1" fmla="*/ 13809 w 1079944"/>
                          <a:gd name="connsiteY1" fmla="*/ 139431 h 1000614"/>
                          <a:gd name="connsiteX2" fmla="*/ 157320 w 1079944"/>
                          <a:gd name="connsiteY2" fmla="*/ 889896 h 1000614"/>
                          <a:gd name="connsiteX3" fmla="*/ 897889 w 1079944"/>
                          <a:gd name="connsiteY3" fmla="*/ 887038 h 1000614"/>
                          <a:gd name="connsiteX4" fmla="*/ 1073149 w 1079944"/>
                          <a:gd name="connsiteY4" fmla="*/ 194730 h 1000614"/>
                          <a:gd name="connsiteX0" fmla="*/ 1071566 w 1078361"/>
                          <a:gd name="connsiteY0" fmla="*/ 194730 h 1000614"/>
                          <a:gd name="connsiteX1" fmla="*/ 12226 w 1078361"/>
                          <a:gd name="connsiteY1" fmla="*/ 139431 h 1000614"/>
                          <a:gd name="connsiteX2" fmla="*/ 155737 w 1078361"/>
                          <a:gd name="connsiteY2" fmla="*/ 889896 h 1000614"/>
                          <a:gd name="connsiteX3" fmla="*/ 896306 w 1078361"/>
                          <a:gd name="connsiteY3" fmla="*/ 887038 h 1000614"/>
                          <a:gd name="connsiteX4" fmla="*/ 1071566 w 1078361"/>
                          <a:gd name="connsiteY4" fmla="*/ 194730 h 1000614"/>
                          <a:gd name="connsiteX0" fmla="*/ 1079566 w 1086361"/>
                          <a:gd name="connsiteY0" fmla="*/ 155045 h 960929"/>
                          <a:gd name="connsiteX1" fmla="*/ 118651 w 1086361"/>
                          <a:gd name="connsiteY1" fmla="*/ 14020 h 960929"/>
                          <a:gd name="connsiteX2" fmla="*/ 20226 w 1086361"/>
                          <a:gd name="connsiteY2" fmla="*/ 99746 h 960929"/>
                          <a:gd name="connsiteX3" fmla="*/ 163737 w 1086361"/>
                          <a:gd name="connsiteY3" fmla="*/ 850211 h 960929"/>
                          <a:gd name="connsiteX4" fmla="*/ 904306 w 1086361"/>
                          <a:gd name="connsiteY4" fmla="*/ 847353 h 960929"/>
                          <a:gd name="connsiteX5" fmla="*/ 1079566 w 1086361"/>
                          <a:gd name="connsiteY5" fmla="*/ 155045 h 960929"/>
                          <a:gd name="connsiteX0" fmla="*/ 1071566 w 1078361"/>
                          <a:gd name="connsiteY0" fmla="*/ 153440 h 959324"/>
                          <a:gd name="connsiteX1" fmla="*/ 396401 w 1078361"/>
                          <a:gd name="connsiteY1" fmla="*/ 15590 h 959324"/>
                          <a:gd name="connsiteX2" fmla="*/ 110651 w 1078361"/>
                          <a:gd name="connsiteY2" fmla="*/ 12415 h 959324"/>
                          <a:gd name="connsiteX3" fmla="*/ 12226 w 1078361"/>
                          <a:gd name="connsiteY3" fmla="*/ 98141 h 959324"/>
                          <a:gd name="connsiteX4" fmla="*/ 155737 w 1078361"/>
                          <a:gd name="connsiteY4" fmla="*/ 848606 h 959324"/>
                          <a:gd name="connsiteX5" fmla="*/ 896306 w 1078361"/>
                          <a:gd name="connsiteY5" fmla="*/ 845748 h 959324"/>
                          <a:gd name="connsiteX6" fmla="*/ 1071566 w 1078361"/>
                          <a:gd name="connsiteY6" fmla="*/ 153440 h 959324"/>
                          <a:gd name="connsiteX0" fmla="*/ 1071566 w 1078361"/>
                          <a:gd name="connsiteY0" fmla="*/ 147377 h 953261"/>
                          <a:gd name="connsiteX1" fmla="*/ 752001 w 1078361"/>
                          <a:gd name="connsiteY1" fmla="*/ 34926 h 953261"/>
                          <a:gd name="connsiteX2" fmla="*/ 396401 w 1078361"/>
                          <a:gd name="connsiteY2" fmla="*/ 9527 h 953261"/>
                          <a:gd name="connsiteX3" fmla="*/ 110651 w 1078361"/>
                          <a:gd name="connsiteY3" fmla="*/ 6352 h 953261"/>
                          <a:gd name="connsiteX4" fmla="*/ 12226 w 1078361"/>
                          <a:gd name="connsiteY4" fmla="*/ 92078 h 953261"/>
                          <a:gd name="connsiteX5" fmla="*/ 155737 w 1078361"/>
                          <a:gd name="connsiteY5" fmla="*/ 842543 h 953261"/>
                          <a:gd name="connsiteX6" fmla="*/ 896306 w 1078361"/>
                          <a:gd name="connsiteY6" fmla="*/ 839685 h 953261"/>
                          <a:gd name="connsiteX7" fmla="*/ 1071566 w 1078361"/>
                          <a:gd name="connsiteY7" fmla="*/ 147377 h 953261"/>
                          <a:gd name="connsiteX0" fmla="*/ 1071566 w 1078361"/>
                          <a:gd name="connsiteY0" fmla="*/ 147377 h 953261"/>
                          <a:gd name="connsiteX1" fmla="*/ 910751 w 1078361"/>
                          <a:gd name="connsiteY1" fmla="*/ 50801 h 953261"/>
                          <a:gd name="connsiteX2" fmla="*/ 752001 w 1078361"/>
                          <a:gd name="connsiteY2" fmla="*/ 349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7377 h 953261"/>
                          <a:gd name="connsiteX1" fmla="*/ 894876 w 1078361"/>
                          <a:gd name="connsiteY1" fmla="*/ 146051 h 953261"/>
                          <a:gd name="connsiteX2" fmla="*/ 752001 w 1078361"/>
                          <a:gd name="connsiteY2" fmla="*/ 349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7377 h 953261"/>
                          <a:gd name="connsiteX1" fmla="*/ 894876 w 1078361"/>
                          <a:gd name="connsiteY1" fmla="*/ 146051 h 953261"/>
                          <a:gd name="connsiteX2" fmla="*/ 688501 w 1078361"/>
                          <a:gd name="connsiteY2" fmla="*/ 1492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5532 h 951416"/>
                          <a:gd name="connsiteX1" fmla="*/ 894876 w 1078361"/>
                          <a:gd name="connsiteY1" fmla="*/ 144206 h 951416"/>
                          <a:gd name="connsiteX2" fmla="*/ 688501 w 1078361"/>
                          <a:gd name="connsiteY2" fmla="*/ 147381 h 951416"/>
                          <a:gd name="connsiteX3" fmla="*/ 447201 w 1078361"/>
                          <a:gd name="connsiteY3" fmla="*/ 156907 h 951416"/>
                          <a:gd name="connsiteX4" fmla="*/ 110651 w 1078361"/>
                          <a:gd name="connsiteY4" fmla="*/ 4507 h 951416"/>
                          <a:gd name="connsiteX5" fmla="*/ 12226 w 1078361"/>
                          <a:gd name="connsiteY5" fmla="*/ 90233 h 951416"/>
                          <a:gd name="connsiteX6" fmla="*/ 155737 w 1078361"/>
                          <a:gd name="connsiteY6" fmla="*/ 840698 h 951416"/>
                          <a:gd name="connsiteX7" fmla="*/ 896306 w 1078361"/>
                          <a:gd name="connsiteY7" fmla="*/ 837840 h 951416"/>
                          <a:gd name="connsiteX8" fmla="*/ 1071566 w 1078361"/>
                          <a:gd name="connsiteY8" fmla="*/ 145532 h 951416"/>
                          <a:gd name="connsiteX0" fmla="*/ 1071566 w 1078361"/>
                          <a:gd name="connsiteY0" fmla="*/ 109436 h 915320"/>
                          <a:gd name="connsiteX1" fmla="*/ 894876 w 1078361"/>
                          <a:gd name="connsiteY1" fmla="*/ 108110 h 915320"/>
                          <a:gd name="connsiteX2" fmla="*/ 688501 w 1078361"/>
                          <a:gd name="connsiteY2" fmla="*/ 111285 h 915320"/>
                          <a:gd name="connsiteX3" fmla="*/ 447201 w 1078361"/>
                          <a:gd name="connsiteY3" fmla="*/ 120811 h 915320"/>
                          <a:gd name="connsiteX4" fmla="*/ 142401 w 1078361"/>
                          <a:gd name="connsiteY4" fmla="*/ 76361 h 915320"/>
                          <a:gd name="connsiteX5" fmla="*/ 12226 w 1078361"/>
                          <a:gd name="connsiteY5" fmla="*/ 54137 h 915320"/>
                          <a:gd name="connsiteX6" fmla="*/ 155737 w 1078361"/>
                          <a:gd name="connsiteY6" fmla="*/ 804602 h 915320"/>
                          <a:gd name="connsiteX7" fmla="*/ 896306 w 1078361"/>
                          <a:gd name="connsiteY7" fmla="*/ 801744 h 915320"/>
                          <a:gd name="connsiteX8" fmla="*/ 1071566 w 1078361"/>
                          <a:gd name="connsiteY8" fmla="*/ 109436 h 915320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58866 w 1066985"/>
                          <a:gd name="connsiteY0" fmla="*/ 71277 h 877161"/>
                          <a:gd name="connsiteX1" fmla="*/ 894876 w 1066985"/>
                          <a:gd name="connsiteY1" fmla="*/ 69951 h 877161"/>
                          <a:gd name="connsiteX2" fmla="*/ 688501 w 1066985"/>
                          <a:gd name="connsiteY2" fmla="*/ 73126 h 877161"/>
                          <a:gd name="connsiteX3" fmla="*/ 447201 w 1066985"/>
                          <a:gd name="connsiteY3" fmla="*/ 82652 h 877161"/>
                          <a:gd name="connsiteX4" fmla="*/ 142401 w 1066985"/>
                          <a:gd name="connsiteY4" fmla="*/ 38202 h 877161"/>
                          <a:gd name="connsiteX5" fmla="*/ 12226 w 1066985"/>
                          <a:gd name="connsiteY5" fmla="*/ 15978 h 877161"/>
                          <a:gd name="connsiteX6" fmla="*/ 155737 w 1066985"/>
                          <a:gd name="connsiteY6" fmla="*/ 766443 h 877161"/>
                          <a:gd name="connsiteX7" fmla="*/ 896306 w 1066985"/>
                          <a:gd name="connsiteY7" fmla="*/ 763585 h 877161"/>
                          <a:gd name="connsiteX8" fmla="*/ 1058866 w 1066985"/>
                          <a:gd name="connsiteY8" fmla="*/ 71277 h 877161"/>
                          <a:gd name="connsiteX0" fmla="*/ 1052516 w 1061448"/>
                          <a:gd name="connsiteY0" fmla="*/ 71277 h 877161"/>
                          <a:gd name="connsiteX1" fmla="*/ 894876 w 1061448"/>
                          <a:gd name="connsiteY1" fmla="*/ 69951 h 877161"/>
                          <a:gd name="connsiteX2" fmla="*/ 688501 w 1061448"/>
                          <a:gd name="connsiteY2" fmla="*/ 73126 h 877161"/>
                          <a:gd name="connsiteX3" fmla="*/ 447201 w 1061448"/>
                          <a:gd name="connsiteY3" fmla="*/ 82652 h 877161"/>
                          <a:gd name="connsiteX4" fmla="*/ 142401 w 1061448"/>
                          <a:gd name="connsiteY4" fmla="*/ 38202 h 877161"/>
                          <a:gd name="connsiteX5" fmla="*/ 12226 w 1061448"/>
                          <a:gd name="connsiteY5" fmla="*/ 15978 h 877161"/>
                          <a:gd name="connsiteX6" fmla="*/ 155737 w 1061448"/>
                          <a:gd name="connsiteY6" fmla="*/ 766443 h 877161"/>
                          <a:gd name="connsiteX7" fmla="*/ 896306 w 1061448"/>
                          <a:gd name="connsiteY7" fmla="*/ 763585 h 877161"/>
                          <a:gd name="connsiteX8" fmla="*/ 1052516 w 1061448"/>
                          <a:gd name="connsiteY8" fmla="*/ 71277 h 877161"/>
                          <a:gd name="connsiteX0" fmla="*/ 1052516 w 1058228"/>
                          <a:gd name="connsiteY0" fmla="*/ 71277 h 877161"/>
                          <a:gd name="connsiteX1" fmla="*/ 894876 w 1058228"/>
                          <a:gd name="connsiteY1" fmla="*/ 69951 h 877161"/>
                          <a:gd name="connsiteX2" fmla="*/ 688501 w 1058228"/>
                          <a:gd name="connsiteY2" fmla="*/ 73126 h 877161"/>
                          <a:gd name="connsiteX3" fmla="*/ 447201 w 1058228"/>
                          <a:gd name="connsiteY3" fmla="*/ 82652 h 877161"/>
                          <a:gd name="connsiteX4" fmla="*/ 142401 w 1058228"/>
                          <a:gd name="connsiteY4" fmla="*/ 38202 h 877161"/>
                          <a:gd name="connsiteX5" fmla="*/ 12226 w 1058228"/>
                          <a:gd name="connsiteY5" fmla="*/ 15978 h 877161"/>
                          <a:gd name="connsiteX6" fmla="*/ 155737 w 1058228"/>
                          <a:gd name="connsiteY6" fmla="*/ 766443 h 877161"/>
                          <a:gd name="connsiteX7" fmla="*/ 896306 w 1058228"/>
                          <a:gd name="connsiteY7" fmla="*/ 763585 h 877161"/>
                          <a:gd name="connsiteX8" fmla="*/ 1052516 w 1058228"/>
                          <a:gd name="connsiteY8" fmla="*/ 71277 h 877161"/>
                          <a:gd name="connsiteX0" fmla="*/ 1042991 w 1049440"/>
                          <a:gd name="connsiteY0" fmla="*/ 68102 h 877161"/>
                          <a:gd name="connsiteX1" fmla="*/ 894876 w 1049440"/>
                          <a:gd name="connsiteY1" fmla="*/ 69951 h 877161"/>
                          <a:gd name="connsiteX2" fmla="*/ 688501 w 1049440"/>
                          <a:gd name="connsiteY2" fmla="*/ 73126 h 877161"/>
                          <a:gd name="connsiteX3" fmla="*/ 447201 w 1049440"/>
                          <a:gd name="connsiteY3" fmla="*/ 82652 h 877161"/>
                          <a:gd name="connsiteX4" fmla="*/ 142401 w 1049440"/>
                          <a:gd name="connsiteY4" fmla="*/ 38202 h 877161"/>
                          <a:gd name="connsiteX5" fmla="*/ 12226 w 1049440"/>
                          <a:gd name="connsiteY5" fmla="*/ 15978 h 877161"/>
                          <a:gd name="connsiteX6" fmla="*/ 155737 w 1049440"/>
                          <a:gd name="connsiteY6" fmla="*/ 766443 h 877161"/>
                          <a:gd name="connsiteX7" fmla="*/ 896306 w 1049440"/>
                          <a:gd name="connsiteY7" fmla="*/ 763585 h 877161"/>
                          <a:gd name="connsiteX8" fmla="*/ 1042991 w 1049440"/>
                          <a:gd name="connsiteY8" fmla="*/ 68102 h 8771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49440" h="877161">
                            <a:moveTo>
                              <a:pt x="1042991" y="68102"/>
                            </a:moveTo>
                            <a:cubicBezTo>
                              <a:pt x="1039049" y="-9404"/>
                              <a:pt x="976712" y="126793"/>
                              <a:pt x="894876" y="69951"/>
                            </a:cubicBezTo>
                            <a:cubicBezTo>
                              <a:pt x="819390" y="9934"/>
                              <a:pt x="739301" y="19680"/>
                              <a:pt x="688501" y="73126"/>
                            </a:cubicBezTo>
                            <a:cubicBezTo>
                              <a:pt x="612301" y="155147"/>
                              <a:pt x="573143" y="-7836"/>
                              <a:pt x="447201" y="82652"/>
                            </a:cubicBezTo>
                            <a:cubicBezTo>
                              <a:pt x="330784" y="179490"/>
                              <a:pt x="231830" y="-23181"/>
                              <a:pt x="142401" y="38202"/>
                            </a:cubicBezTo>
                            <a:cubicBezTo>
                              <a:pt x="78372" y="51960"/>
                              <a:pt x="128537" y="-34487"/>
                              <a:pt x="12226" y="15978"/>
                            </a:cubicBezTo>
                            <a:cubicBezTo>
                              <a:pt x="-24525" y="236614"/>
                              <a:pt x="21090" y="635492"/>
                              <a:pt x="155737" y="766443"/>
                            </a:cubicBezTo>
                            <a:cubicBezTo>
                              <a:pt x="269244" y="901221"/>
                              <a:pt x="717500" y="927414"/>
                              <a:pt x="896306" y="763585"/>
                            </a:cubicBezTo>
                            <a:cubicBezTo>
                              <a:pt x="1027487" y="558481"/>
                              <a:pt x="1066513" y="316528"/>
                              <a:pt x="1042991" y="68102"/>
                            </a:cubicBezTo>
                            <a:close/>
                          </a:path>
                        </a:pathLst>
                      </a:custGeom>
                      <a:solidFill>
                        <a:srgbClr val="DBCD87">
                          <a:alpha val="48000"/>
                        </a:srgbClr>
                      </a:solidFill>
                      <a:ln w="25400" cap="rnd">
                        <a:noFill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67" name="楕円 166">
                        <a:extLst>
                          <a:ext uri="{FF2B5EF4-FFF2-40B4-BE49-F238E27FC236}">
                            <a16:creationId xmlns:a16="http://schemas.microsoft.com/office/drawing/2014/main" id="{CC160917-23ED-562C-13CD-977BF41757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13129" y="4916914"/>
                        <a:ext cx="703647" cy="212630"/>
                      </a:xfrm>
                      <a:prstGeom prst="ellipse">
                        <a:avLst/>
                      </a:prstGeom>
                      <a:solidFill>
                        <a:srgbClr val="DBCD87">
                          <a:alpha val="6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68" name="グループ化 167">
                        <a:extLst>
                          <a:ext uri="{FF2B5EF4-FFF2-40B4-BE49-F238E27FC236}">
                            <a16:creationId xmlns:a16="http://schemas.microsoft.com/office/drawing/2014/main" id="{4AA3C144-C77A-F3A0-56AA-219F0DAFABD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26941" y="3324186"/>
                        <a:ext cx="1063490" cy="1817639"/>
                        <a:chOff x="3226941" y="3324186"/>
                        <a:chExt cx="1063490" cy="1817639"/>
                      </a:xfrm>
                    </p:grpSpPr>
                    <p:sp>
                      <p:nvSpPr>
                        <p:cNvPr id="169" name="フリーフォーム 112">
                          <a:extLst>
                            <a:ext uri="{FF2B5EF4-FFF2-40B4-BE49-F238E27FC236}">
                              <a16:creationId xmlns:a16="http://schemas.microsoft.com/office/drawing/2014/main" id="{149F5125-A706-1ED2-1201-0758A11064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226941" y="3688228"/>
                          <a:ext cx="1063490" cy="1453597"/>
                        </a:xfrm>
                        <a:custGeom>
                          <a:avLst/>
                          <a:gdLst>
                            <a:gd name="connsiteX0" fmla="*/ 314960 w 762000"/>
                            <a:gd name="connsiteY0" fmla="*/ 0 h 1412240"/>
                            <a:gd name="connsiteX1" fmla="*/ 0 w 762000"/>
                            <a:gd name="connsiteY1" fmla="*/ 1381760 h 1412240"/>
                            <a:gd name="connsiteX2" fmla="*/ 762000 w 762000"/>
                            <a:gd name="connsiteY2" fmla="*/ 1412240 h 1412240"/>
                            <a:gd name="connsiteX3" fmla="*/ 314960 w 762000"/>
                            <a:gd name="connsiteY3" fmla="*/ 0 h 1412240"/>
                            <a:gd name="connsiteX0" fmla="*/ 314960 w 723900"/>
                            <a:gd name="connsiteY0" fmla="*/ 0 h 1390015"/>
                            <a:gd name="connsiteX1" fmla="*/ 0 w 723900"/>
                            <a:gd name="connsiteY1" fmla="*/ 1381760 h 1390015"/>
                            <a:gd name="connsiteX2" fmla="*/ 723900 w 723900"/>
                            <a:gd name="connsiteY2" fmla="*/ 1390015 h 1390015"/>
                            <a:gd name="connsiteX3" fmla="*/ 314960 w 723900"/>
                            <a:gd name="connsiteY3" fmla="*/ 0 h 1390015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0015 h 1403985"/>
                            <a:gd name="connsiteX3" fmla="*/ 334010 w 742950"/>
                            <a:gd name="connsiteY3" fmla="*/ 0 h 1403985"/>
                            <a:gd name="connsiteX0" fmla="*/ 334010 w 746125"/>
                            <a:gd name="connsiteY0" fmla="*/ 0 h 1409065"/>
                            <a:gd name="connsiteX1" fmla="*/ 0 w 746125"/>
                            <a:gd name="connsiteY1" fmla="*/ 1403985 h 1409065"/>
                            <a:gd name="connsiteX2" fmla="*/ 746125 w 746125"/>
                            <a:gd name="connsiteY2" fmla="*/ 1409065 h 1409065"/>
                            <a:gd name="connsiteX3" fmla="*/ 334010 w 746125"/>
                            <a:gd name="connsiteY3" fmla="*/ 0 h 1409065"/>
                            <a:gd name="connsiteX0" fmla="*/ 334010 w 752475"/>
                            <a:gd name="connsiteY0" fmla="*/ 0 h 1403985"/>
                            <a:gd name="connsiteX1" fmla="*/ 0 w 752475"/>
                            <a:gd name="connsiteY1" fmla="*/ 1403985 h 1403985"/>
                            <a:gd name="connsiteX2" fmla="*/ 752475 w 752475"/>
                            <a:gd name="connsiteY2" fmla="*/ 1399540 h 1403985"/>
                            <a:gd name="connsiteX3" fmla="*/ 334010 w 752475"/>
                            <a:gd name="connsiteY3" fmla="*/ 0 h 1403985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43535 w 755650"/>
                            <a:gd name="connsiteY0" fmla="*/ 0 h 1405890"/>
                            <a:gd name="connsiteX1" fmla="*/ 0 w 755650"/>
                            <a:gd name="connsiteY1" fmla="*/ 1403985 h 1405890"/>
                            <a:gd name="connsiteX2" fmla="*/ 755650 w 755650"/>
                            <a:gd name="connsiteY2" fmla="*/ 1405890 h 1405890"/>
                            <a:gd name="connsiteX3" fmla="*/ 343535 w 755650"/>
                            <a:gd name="connsiteY3" fmla="*/ 0 h 1405890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6365 h 1403985"/>
                            <a:gd name="connsiteX3" fmla="*/ 334010 w 742950"/>
                            <a:gd name="connsiteY3" fmla="*/ 0 h 1403985"/>
                            <a:gd name="connsiteX0" fmla="*/ 334010 w 735806"/>
                            <a:gd name="connsiteY0" fmla="*/ 0 h 1405890"/>
                            <a:gd name="connsiteX1" fmla="*/ 0 w 735806"/>
                            <a:gd name="connsiteY1" fmla="*/ 1403985 h 1405890"/>
                            <a:gd name="connsiteX2" fmla="*/ 735806 w 735806"/>
                            <a:gd name="connsiteY2" fmla="*/ 1405890 h 1405890"/>
                            <a:gd name="connsiteX3" fmla="*/ 334010 w 735806"/>
                            <a:gd name="connsiteY3" fmla="*/ 0 h 1405890"/>
                            <a:gd name="connsiteX0" fmla="*/ 334010 w 740569"/>
                            <a:gd name="connsiteY0" fmla="*/ 0 h 1403985"/>
                            <a:gd name="connsiteX1" fmla="*/ 0 w 740569"/>
                            <a:gd name="connsiteY1" fmla="*/ 1403985 h 1403985"/>
                            <a:gd name="connsiteX2" fmla="*/ 740569 w 740569"/>
                            <a:gd name="connsiteY2" fmla="*/ 1401127 h 1403985"/>
                            <a:gd name="connsiteX3" fmla="*/ 334010 w 740569"/>
                            <a:gd name="connsiteY3" fmla="*/ 0 h 1403985"/>
                            <a:gd name="connsiteX0" fmla="*/ 369729 w 740569"/>
                            <a:gd name="connsiteY0" fmla="*/ 0 h 1349216"/>
                            <a:gd name="connsiteX1" fmla="*/ 0 w 740569"/>
                            <a:gd name="connsiteY1" fmla="*/ 1349216 h 1349216"/>
                            <a:gd name="connsiteX2" fmla="*/ 740569 w 740569"/>
                            <a:gd name="connsiteY2" fmla="*/ 1346358 h 1349216"/>
                            <a:gd name="connsiteX3" fmla="*/ 369729 w 740569"/>
                            <a:gd name="connsiteY3" fmla="*/ 0 h 1349216"/>
                            <a:gd name="connsiteX0" fmla="*/ 369729 w 740569"/>
                            <a:gd name="connsiteY0" fmla="*/ 0 h 1427747"/>
                            <a:gd name="connsiteX1" fmla="*/ 0 w 740569"/>
                            <a:gd name="connsiteY1" fmla="*/ 1349216 h 1427747"/>
                            <a:gd name="connsiteX2" fmla="*/ 740569 w 740569"/>
                            <a:gd name="connsiteY2" fmla="*/ 1346358 h 1427747"/>
                            <a:gd name="connsiteX3" fmla="*/ 369729 w 740569"/>
                            <a:gd name="connsiteY3" fmla="*/ 0 h 1427747"/>
                            <a:gd name="connsiteX0" fmla="*/ 369729 w 740569"/>
                            <a:gd name="connsiteY0" fmla="*/ 0 h 1453553"/>
                            <a:gd name="connsiteX1" fmla="*/ 0 w 740569"/>
                            <a:gd name="connsiteY1" fmla="*/ 1349216 h 1453553"/>
                            <a:gd name="connsiteX2" fmla="*/ 740569 w 740569"/>
                            <a:gd name="connsiteY2" fmla="*/ 1346358 h 1453553"/>
                            <a:gd name="connsiteX3" fmla="*/ 369729 w 740569"/>
                            <a:gd name="connsiteY3" fmla="*/ 0 h 1453553"/>
                            <a:gd name="connsiteX0" fmla="*/ 369729 w 740569"/>
                            <a:gd name="connsiteY0" fmla="*/ 0 h 1451561"/>
                            <a:gd name="connsiteX1" fmla="*/ 0 w 740569"/>
                            <a:gd name="connsiteY1" fmla="*/ 1349216 h 1451561"/>
                            <a:gd name="connsiteX2" fmla="*/ 740569 w 740569"/>
                            <a:gd name="connsiteY2" fmla="*/ 1346358 h 1451561"/>
                            <a:gd name="connsiteX3" fmla="*/ 369729 w 740569"/>
                            <a:gd name="connsiteY3" fmla="*/ 0 h 1451561"/>
                            <a:gd name="connsiteX0" fmla="*/ 369729 w 740569"/>
                            <a:gd name="connsiteY0" fmla="*/ 0 h 1457555"/>
                            <a:gd name="connsiteX1" fmla="*/ 0 w 740569"/>
                            <a:gd name="connsiteY1" fmla="*/ 1349216 h 1457555"/>
                            <a:gd name="connsiteX2" fmla="*/ 740569 w 740569"/>
                            <a:gd name="connsiteY2" fmla="*/ 1346358 h 1457555"/>
                            <a:gd name="connsiteX3" fmla="*/ 369729 w 740569"/>
                            <a:gd name="connsiteY3" fmla="*/ 0 h 1457555"/>
                            <a:gd name="connsiteX0" fmla="*/ 369729 w 740569"/>
                            <a:gd name="connsiteY0" fmla="*/ 0 h 1475008"/>
                            <a:gd name="connsiteX1" fmla="*/ 0 w 740569"/>
                            <a:gd name="connsiteY1" fmla="*/ 1349216 h 1475008"/>
                            <a:gd name="connsiteX2" fmla="*/ 740569 w 740569"/>
                            <a:gd name="connsiteY2" fmla="*/ 1346358 h 1475008"/>
                            <a:gd name="connsiteX3" fmla="*/ 369729 w 740569"/>
                            <a:gd name="connsiteY3" fmla="*/ 0 h 1475008"/>
                            <a:gd name="connsiteX0" fmla="*/ 369729 w 740569"/>
                            <a:gd name="connsiteY0" fmla="*/ 0 h 1466017"/>
                            <a:gd name="connsiteX1" fmla="*/ 0 w 740569"/>
                            <a:gd name="connsiteY1" fmla="*/ 1349216 h 1466017"/>
                            <a:gd name="connsiteX2" fmla="*/ 740569 w 740569"/>
                            <a:gd name="connsiteY2" fmla="*/ 1346358 h 1466017"/>
                            <a:gd name="connsiteX3" fmla="*/ 369729 w 740569"/>
                            <a:gd name="connsiteY3" fmla="*/ 0 h 1466017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3106"/>
                            <a:gd name="connsiteX1" fmla="*/ 0 w 740569"/>
                            <a:gd name="connsiteY1" fmla="*/ 1349216 h 1463106"/>
                            <a:gd name="connsiteX2" fmla="*/ 740569 w 740569"/>
                            <a:gd name="connsiteY2" fmla="*/ 1346358 h 1463106"/>
                            <a:gd name="connsiteX3" fmla="*/ 369729 w 740569"/>
                            <a:gd name="connsiteY3" fmla="*/ 0 h 1463106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5277"/>
                            <a:gd name="connsiteX1" fmla="*/ 0 w 740569"/>
                            <a:gd name="connsiteY1" fmla="*/ 1349216 h 1465277"/>
                            <a:gd name="connsiteX2" fmla="*/ 740569 w 740569"/>
                            <a:gd name="connsiteY2" fmla="*/ 1346358 h 1465277"/>
                            <a:gd name="connsiteX3" fmla="*/ 369729 w 740569"/>
                            <a:gd name="connsiteY3" fmla="*/ 0 h 1465277"/>
                            <a:gd name="connsiteX0" fmla="*/ 369729 w 740569"/>
                            <a:gd name="connsiteY0" fmla="*/ 0 h 1458709"/>
                            <a:gd name="connsiteX1" fmla="*/ 0 w 740569"/>
                            <a:gd name="connsiteY1" fmla="*/ 1349216 h 1458709"/>
                            <a:gd name="connsiteX2" fmla="*/ 740569 w 740569"/>
                            <a:gd name="connsiteY2" fmla="*/ 1346358 h 1458709"/>
                            <a:gd name="connsiteX3" fmla="*/ 369729 w 740569"/>
                            <a:gd name="connsiteY3" fmla="*/ 0 h 1458709"/>
                            <a:gd name="connsiteX0" fmla="*/ 369729 w 740569"/>
                            <a:gd name="connsiteY0" fmla="*/ 0 h 1463387"/>
                            <a:gd name="connsiteX1" fmla="*/ 0 w 740569"/>
                            <a:gd name="connsiteY1" fmla="*/ 1349216 h 1463387"/>
                            <a:gd name="connsiteX2" fmla="*/ 740569 w 740569"/>
                            <a:gd name="connsiteY2" fmla="*/ 1346358 h 1463387"/>
                            <a:gd name="connsiteX3" fmla="*/ 369729 w 740569"/>
                            <a:gd name="connsiteY3" fmla="*/ 0 h 1463387"/>
                            <a:gd name="connsiteX0" fmla="*/ 369729 w 740569"/>
                            <a:gd name="connsiteY0" fmla="*/ 0 h 1464226"/>
                            <a:gd name="connsiteX1" fmla="*/ 0 w 740569"/>
                            <a:gd name="connsiteY1" fmla="*/ 1349216 h 1464226"/>
                            <a:gd name="connsiteX2" fmla="*/ 740569 w 740569"/>
                            <a:gd name="connsiteY2" fmla="*/ 1346358 h 1464226"/>
                            <a:gd name="connsiteX3" fmla="*/ 369729 w 740569"/>
                            <a:gd name="connsiteY3" fmla="*/ 0 h 1464226"/>
                            <a:gd name="connsiteX0" fmla="*/ 369729 w 884308"/>
                            <a:gd name="connsiteY0" fmla="*/ 0 h 1464226"/>
                            <a:gd name="connsiteX1" fmla="*/ 0 w 884308"/>
                            <a:gd name="connsiteY1" fmla="*/ 1349216 h 1464226"/>
                            <a:gd name="connsiteX2" fmla="*/ 740569 w 884308"/>
                            <a:gd name="connsiteY2" fmla="*/ 1346358 h 1464226"/>
                            <a:gd name="connsiteX3" fmla="*/ 369729 w 884308"/>
                            <a:gd name="connsiteY3" fmla="*/ 0 h 1464226"/>
                            <a:gd name="connsiteX0" fmla="*/ 369729 w 880371"/>
                            <a:gd name="connsiteY0" fmla="*/ 0 h 1464226"/>
                            <a:gd name="connsiteX1" fmla="*/ 0 w 880371"/>
                            <a:gd name="connsiteY1" fmla="*/ 1349216 h 1464226"/>
                            <a:gd name="connsiteX2" fmla="*/ 740569 w 880371"/>
                            <a:gd name="connsiteY2" fmla="*/ 1346358 h 1464226"/>
                            <a:gd name="connsiteX3" fmla="*/ 369729 w 880371"/>
                            <a:gd name="connsiteY3" fmla="*/ 0 h 1464226"/>
                            <a:gd name="connsiteX0" fmla="*/ 456869 w 967511"/>
                            <a:gd name="connsiteY0" fmla="*/ 0 h 1464226"/>
                            <a:gd name="connsiteX1" fmla="*/ 87140 w 967511"/>
                            <a:gd name="connsiteY1" fmla="*/ 1349216 h 1464226"/>
                            <a:gd name="connsiteX2" fmla="*/ 827709 w 967511"/>
                            <a:gd name="connsiteY2" fmla="*/ 1346358 h 1464226"/>
                            <a:gd name="connsiteX3" fmla="*/ 456869 w 967511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68155 w 967899"/>
                            <a:gd name="connsiteY0" fmla="*/ 0 h 1461051"/>
                            <a:gd name="connsiteX1" fmla="*/ 85726 w 967899"/>
                            <a:gd name="connsiteY1" fmla="*/ 1346041 h 1461051"/>
                            <a:gd name="connsiteX2" fmla="*/ 826295 w 967899"/>
                            <a:gd name="connsiteY2" fmla="*/ 1343183 h 1461051"/>
                            <a:gd name="connsiteX3" fmla="*/ 468155 w 967899"/>
                            <a:gd name="connsiteY3" fmla="*/ 0 h 1461051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30876 w 1006955"/>
                            <a:gd name="connsiteY0" fmla="*/ 1302 h 1462353"/>
                            <a:gd name="connsiteX1" fmla="*/ 48447 w 1006955"/>
                            <a:gd name="connsiteY1" fmla="*/ 1347343 h 1462353"/>
                            <a:gd name="connsiteX2" fmla="*/ 789016 w 1006955"/>
                            <a:gd name="connsiteY2" fmla="*/ 1344485 h 1462353"/>
                            <a:gd name="connsiteX3" fmla="*/ 430876 w 1006955"/>
                            <a:gd name="connsiteY3" fmla="*/ 1302 h 1462353"/>
                            <a:gd name="connsiteX0" fmla="*/ 432479 w 1010102"/>
                            <a:gd name="connsiteY0" fmla="*/ 115 h 1461166"/>
                            <a:gd name="connsiteX1" fmla="*/ 50050 w 1010102"/>
                            <a:gd name="connsiteY1" fmla="*/ 1346156 h 1461166"/>
                            <a:gd name="connsiteX2" fmla="*/ 790619 w 1010102"/>
                            <a:gd name="connsiteY2" fmla="*/ 1343298 h 1461166"/>
                            <a:gd name="connsiteX3" fmla="*/ 432479 w 1010102"/>
                            <a:gd name="connsiteY3" fmla="*/ 115 h 1461166"/>
                            <a:gd name="connsiteX0" fmla="*/ 478597 w 1096924"/>
                            <a:gd name="connsiteY0" fmla="*/ 61 h 1461112"/>
                            <a:gd name="connsiteX1" fmla="*/ 96168 w 1096924"/>
                            <a:gd name="connsiteY1" fmla="*/ 1346102 h 1461112"/>
                            <a:gd name="connsiteX2" fmla="*/ 836737 w 1096924"/>
                            <a:gd name="connsiteY2" fmla="*/ 1343244 h 1461112"/>
                            <a:gd name="connsiteX3" fmla="*/ 478597 w 1096924"/>
                            <a:gd name="connsiteY3" fmla="*/ 61 h 1461112"/>
                            <a:gd name="connsiteX0" fmla="*/ 478597 w 1037126"/>
                            <a:gd name="connsiteY0" fmla="*/ 48 h 1461099"/>
                            <a:gd name="connsiteX1" fmla="*/ 96168 w 1037126"/>
                            <a:gd name="connsiteY1" fmla="*/ 1346089 h 1461099"/>
                            <a:gd name="connsiteX2" fmla="*/ 836737 w 1037126"/>
                            <a:gd name="connsiteY2" fmla="*/ 1343231 h 1461099"/>
                            <a:gd name="connsiteX3" fmla="*/ 478597 w 1037126"/>
                            <a:gd name="connsiteY3" fmla="*/ 48 h 1461099"/>
                            <a:gd name="connsiteX0" fmla="*/ 573080 w 1131609"/>
                            <a:gd name="connsiteY0" fmla="*/ 48 h 1461099"/>
                            <a:gd name="connsiteX1" fmla="*/ 190651 w 1131609"/>
                            <a:gd name="connsiteY1" fmla="*/ 1346089 h 1461099"/>
                            <a:gd name="connsiteX2" fmla="*/ 931220 w 1131609"/>
                            <a:gd name="connsiteY2" fmla="*/ 1343231 h 1461099"/>
                            <a:gd name="connsiteX3" fmla="*/ 573080 w 1131609"/>
                            <a:gd name="connsiteY3" fmla="*/ 48 h 1461099"/>
                            <a:gd name="connsiteX0" fmla="*/ 573080 w 1131609"/>
                            <a:gd name="connsiteY0" fmla="*/ 48 h 1486288"/>
                            <a:gd name="connsiteX1" fmla="*/ 190651 w 1131609"/>
                            <a:gd name="connsiteY1" fmla="*/ 1346089 h 1486288"/>
                            <a:gd name="connsiteX2" fmla="*/ 931220 w 1131609"/>
                            <a:gd name="connsiteY2" fmla="*/ 1343231 h 1486288"/>
                            <a:gd name="connsiteX3" fmla="*/ 573080 w 1131609"/>
                            <a:gd name="connsiteY3" fmla="*/ 48 h 1486288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42977"/>
                            <a:gd name="connsiteX1" fmla="*/ 190651 w 1131609"/>
                            <a:gd name="connsiteY1" fmla="*/ 1346089 h 1442977"/>
                            <a:gd name="connsiteX2" fmla="*/ 931220 w 1131609"/>
                            <a:gd name="connsiteY2" fmla="*/ 1343231 h 1442977"/>
                            <a:gd name="connsiteX3" fmla="*/ 573080 w 1131609"/>
                            <a:gd name="connsiteY3" fmla="*/ 48 h 1442977"/>
                            <a:gd name="connsiteX0" fmla="*/ 570357 w 1128886"/>
                            <a:gd name="connsiteY0" fmla="*/ 48 h 1442977"/>
                            <a:gd name="connsiteX1" fmla="*/ 187928 w 1128886"/>
                            <a:gd name="connsiteY1" fmla="*/ 1346089 h 1442977"/>
                            <a:gd name="connsiteX2" fmla="*/ 928497 w 1128886"/>
                            <a:gd name="connsiteY2" fmla="*/ 1343231 h 1442977"/>
                            <a:gd name="connsiteX3" fmla="*/ 570357 w 1128886"/>
                            <a:gd name="connsiteY3" fmla="*/ 48 h 1442977"/>
                            <a:gd name="connsiteX0" fmla="*/ 564916 w 1123445"/>
                            <a:gd name="connsiteY0" fmla="*/ 48 h 1442977"/>
                            <a:gd name="connsiteX1" fmla="*/ 182487 w 1123445"/>
                            <a:gd name="connsiteY1" fmla="*/ 1346089 h 1442977"/>
                            <a:gd name="connsiteX2" fmla="*/ 923056 w 1123445"/>
                            <a:gd name="connsiteY2" fmla="*/ 1343231 h 1442977"/>
                            <a:gd name="connsiteX3" fmla="*/ 564916 w 1123445"/>
                            <a:gd name="connsiteY3" fmla="*/ 48 h 1442977"/>
                            <a:gd name="connsiteX0" fmla="*/ 564916 w 1123445"/>
                            <a:gd name="connsiteY0" fmla="*/ 48 h 1443945"/>
                            <a:gd name="connsiteX1" fmla="*/ 182487 w 1123445"/>
                            <a:gd name="connsiteY1" fmla="*/ 1346089 h 1443945"/>
                            <a:gd name="connsiteX2" fmla="*/ 923056 w 1123445"/>
                            <a:gd name="connsiteY2" fmla="*/ 1343231 h 1443945"/>
                            <a:gd name="connsiteX3" fmla="*/ 564916 w 1123445"/>
                            <a:gd name="connsiteY3" fmla="*/ 48 h 1443945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56807"/>
                            <a:gd name="connsiteX1" fmla="*/ 182487 w 1123445"/>
                            <a:gd name="connsiteY1" fmla="*/ 1346089 h 1456807"/>
                            <a:gd name="connsiteX2" fmla="*/ 923056 w 1123445"/>
                            <a:gd name="connsiteY2" fmla="*/ 1343231 h 1456807"/>
                            <a:gd name="connsiteX3" fmla="*/ 564916 w 1123445"/>
                            <a:gd name="connsiteY3" fmla="*/ 48 h 1456807"/>
                            <a:gd name="connsiteX0" fmla="*/ 566274 w 1124803"/>
                            <a:gd name="connsiteY0" fmla="*/ 48 h 1456807"/>
                            <a:gd name="connsiteX1" fmla="*/ 183845 w 1124803"/>
                            <a:gd name="connsiteY1" fmla="*/ 1346089 h 1456807"/>
                            <a:gd name="connsiteX2" fmla="*/ 924414 w 1124803"/>
                            <a:gd name="connsiteY2" fmla="*/ 1343231 h 1456807"/>
                            <a:gd name="connsiteX3" fmla="*/ 566274 w 1124803"/>
                            <a:gd name="connsiteY3" fmla="*/ 48 h 1456807"/>
                            <a:gd name="connsiteX0" fmla="*/ 552389 w 1124859"/>
                            <a:gd name="connsiteY0" fmla="*/ 48 h 1453632"/>
                            <a:gd name="connsiteX1" fmla="*/ 192185 w 1124859"/>
                            <a:gd name="connsiteY1" fmla="*/ 1342914 h 1453632"/>
                            <a:gd name="connsiteX2" fmla="*/ 932754 w 1124859"/>
                            <a:gd name="connsiteY2" fmla="*/ 1340056 h 1453632"/>
                            <a:gd name="connsiteX3" fmla="*/ 552389 w 1124859"/>
                            <a:gd name="connsiteY3" fmla="*/ 48 h 1453632"/>
                            <a:gd name="connsiteX0" fmla="*/ 559335 w 1138464"/>
                            <a:gd name="connsiteY0" fmla="*/ 37 h 1453621"/>
                            <a:gd name="connsiteX1" fmla="*/ 199131 w 1138464"/>
                            <a:gd name="connsiteY1" fmla="*/ 1342903 h 1453621"/>
                            <a:gd name="connsiteX2" fmla="*/ 939700 w 1138464"/>
                            <a:gd name="connsiteY2" fmla="*/ 1340045 h 1453621"/>
                            <a:gd name="connsiteX3" fmla="*/ 559335 w 1138464"/>
                            <a:gd name="connsiteY3" fmla="*/ 37 h 1453621"/>
                            <a:gd name="connsiteX0" fmla="*/ 561348 w 1142409"/>
                            <a:gd name="connsiteY0" fmla="*/ 3 h 1453587"/>
                            <a:gd name="connsiteX1" fmla="*/ 201144 w 1142409"/>
                            <a:gd name="connsiteY1" fmla="*/ 1342869 h 1453587"/>
                            <a:gd name="connsiteX2" fmla="*/ 941713 w 1142409"/>
                            <a:gd name="connsiteY2" fmla="*/ 1340011 h 1453587"/>
                            <a:gd name="connsiteX3" fmla="*/ 561348 w 1142409"/>
                            <a:gd name="connsiteY3" fmla="*/ 3 h 1453587"/>
                            <a:gd name="connsiteX0" fmla="*/ 550760 w 1131821"/>
                            <a:gd name="connsiteY0" fmla="*/ 3 h 1453587"/>
                            <a:gd name="connsiteX1" fmla="*/ 190556 w 1131821"/>
                            <a:gd name="connsiteY1" fmla="*/ 1342869 h 1453587"/>
                            <a:gd name="connsiteX2" fmla="*/ 931125 w 1131821"/>
                            <a:gd name="connsiteY2" fmla="*/ 1340011 h 1453587"/>
                            <a:gd name="connsiteX3" fmla="*/ 550760 w 1131821"/>
                            <a:gd name="connsiteY3" fmla="*/ 3 h 1453587"/>
                            <a:gd name="connsiteX0" fmla="*/ 558373 w 1131602"/>
                            <a:gd name="connsiteY0" fmla="*/ 3 h 1453587"/>
                            <a:gd name="connsiteX1" fmla="*/ 185469 w 1131602"/>
                            <a:gd name="connsiteY1" fmla="*/ 1342869 h 1453587"/>
                            <a:gd name="connsiteX2" fmla="*/ 926038 w 1131602"/>
                            <a:gd name="connsiteY2" fmla="*/ 1340011 h 1453587"/>
                            <a:gd name="connsiteX3" fmla="*/ 558373 w 1131602"/>
                            <a:gd name="connsiteY3" fmla="*/ 3 h 1453587"/>
                            <a:gd name="connsiteX0" fmla="*/ 548507 w 1112005"/>
                            <a:gd name="connsiteY0" fmla="*/ 1 h 1453585"/>
                            <a:gd name="connsiteX1" fmla="*/ 175603 w 1112005"/>
                            <a:gd name="connsiteY1" fmla="*/ 1342867 h 1453585"/>
                            <a:gd name="connsiteX2" fmla="*/ 916172 w 1112005"/>
                            <a:gd name="connsiteY2" fmla="*/ 1340009 h 1453585"/>
                            <a:gd name="connsiteX3" fmla="*/ 548507 w 1112005"/>
                            <a:gd name="connsiteY3" fmla="*/ 1 h 1453585"/>
                            <a:gd name="connsiteX0" fmla="*/ 542754 w 1100571"/>
                            <a:gd name="connsiteY0" fmla="*/ 36 h 1453620"/>
                            <a:gd name="connsiteX1" fmla="*/ 169850 w 1100571"/>
                            <a:gd name="connsiteY1" fmla="*/ 1342902 h 1453620"/>
                            <a:gd name="connsiteX2" fmla="*/ 910419 w 1100571"/>
                            <a:gd name="connsiteY2" fmla="*/ 1340044 h 1453620"/>
                            <a:gd name="connsiteX3" fmla="*/ 542754 w 1100571"/>
                            <a:gd name="connsiteY3" fmla="*/ 36 h 1453620"/>
                            <a:gd name="connsiteX0" fmla="*/ 536208 w 1087553"/>
                            <a:gd name="connsiteY0" fmla="*/ 123 h 1453707"/>
                            <a:gd name="connsiteX1" fmla="*/ 163304 w 1087553"/>
                            <a:gd name="connsiteY1" fmla="*/ 1342989 h 1453707"/>
                            <a:gd name="connsiteX2" fmla="*/ 903873 w 1087553"/>
                            <a:gd name="connsiteY2" fmla="*/ 1340131 h 1453707"/>
                            <a:gd name="connsiteX3" fmla="*/ 536208 w 1087553"/>
                            <a:gd name="connsiteY3" fmla="*/ 123 h 1453707"/>
                            <a:gd name="connsiteX0" fmla="*/ 530746 w 1076684"/>
                            <a:gd name="connsiteY0" fmla="*/ 13 h 1453597"/>
                            <a:gd name="connsiteX1" fmla="*/ 157842 w 1076684"/>
                            <a:gd name="connsiteY1" fmla="*/ 1342879 h 1453597"/>
                            <a:gd name="connsiteX2" fmla="*/ 898411 w 1076684"/>
                            <a:gd name="connsiteY2" fmla="*/ 1340021 h 1453597"/>
                            <a:gd name="connsiteX3" fmla="*/ 530746 w 1076684"/>
                            <a:gd name="connsiteY3" fmla="*/ 13 h 1453597"/>
                            <a:gd name="connsiteX0" fmla="*/ 540674 w 1086612"/>
                            <a:gd name="connsiteY0" fmla="*/ 13 h 1453597"/>
                            <a:gd name="connsiteX1" fmla="*/ 167770 w 1086612"/>
                            <a:gd name="connsiteY1" fmla="*/ 1342879 h 1453597"/>
                            <a:gd name="connsiteX2" fmla="*/ 908339 w 1086612"/>
                            <a:gd name="connsiteY2" fmla="*/ 1340021 h 1453597"/>
                            <a:gd name="connsiteX3" fmla="*/ 540674 w 1086612"/>
                            <a:gd name="connsiteY3" fmla="*/ 13 h 1453597"/>
                            <a:gd name="connsiteX0" fmla="*/ 540674 w 1063490"/>
                            <a:gd name="connsiteY0" fmla="*/ 13 h 1453597"/>
                            <a:gd name="connsiteX1" fmla="*/ 167770 w 1063490"/>
                            <a:gd name="connsiteY1" fmla="*/ 1342879 h 1453597"/>
                            <a:gd name="connsiteX2" fmla="*/ 908339 w 1063490"/>
                            <a:gd name="connsiteY2" fmla="*/ 1340021 h 1453597"/>
                            <a:gd name="connsiteX3" fmla="*/ 540674 w 1063490"/>
                            <a:gd name="connsiteY3" fmla="*/ 13 h 145359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63490" h="1453597">
                              <a:moveTo>
                                <a:pt x="540674" y="13"/>
                              </a:moveTo>
                              <a:cubicBezTo>
                                <a:pt x="-97289" y="-4273"/>
                                <a:pt x="-98930" y="1122825"/>
                                <a:pt x="167770" y="1342879"/>
                              </a:cubicBezTo>
                              <a:cubicBezTo>
                                <a:pt x="281277" y="1477657"/>
                                <a:pt x="729533" y="1503850"/>
                                <a:pt x="908339" y="1340021"/>
                              </a:cubicBezTo>
                              <a:cubicBezTo>
                                <a:pt x="1141755" y="1057447"/>
                                <a:pt x="1178637" y="4299"/>
                                <a:pt x="540674" y="13"/>
                              </a:cubicBez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0" name="フリーフォーム 113">
                          <a:extLst>
                            <a:ext uri="{FF2B5EF4-FFF2-40B4-BE49-F238E27FC236}">
                              <a16:creationId xmlns:a16="http://schemas.microsoft.com/office/drawing/2014/main" id="{15A15E5C-6CC1-AB86-978D-2DE23EACCB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07617" y="3324186"/>
                          <a:ext cx="745175" cy="570351"/>
                        </a:xfrm>
                        <a:custGeom>
                          <a:avLst/>
                          <a:gdLst>
                            <a:gd name="connsiteX0" fmla="*/ 0 w 615950"/>
                            <a:gd name="connsiteY0" fmla="*/ 466725 h 473075"/>
                            <a:gd name="connsiteX1" fmla="*/ 615950 w 615950"/>
                            <a:gd name="connsiteY1" fmla="*/ 473075 h 473075"/>
                            <a:gd name="connsiteX2" fmla="*/ 314325 w 615950"/>
                            <a:gd name="connsiteY2" fmla="*/ 0 h 473075"/>
                            <a:gd name="connsiteX3" fmla="*/ 0 w 615950"/>
                            <a:gd name="connsiteY3" fmla="*/ 466725 h 473075"/>
                            <a:gd name="connsiteX0" fmla="*/ 0 w 615950"/>
                            <a:gd name="connsiteY0" fmla="*/ 466725 h 569751"/>
                            <a:gd name="connsiteX1" fmla="*/ 615950 w 615950"/>
                            <a:gd name="connsiteY1" fmla="*/ 473075 h 569751"/>
                            <a:gd name="connsiteX2" fmla="*/ 314325 w 615950"/>
                            <a:gd name="connsiteY2" fmla="*/ 0 h 569751"/>
                            <a:gd name="connsiteX3" fmla="*/ 0 w 615950"/>
                            <a:gd name="connsiteY3" fmla="*/ 466725 h 569751"/>
                            <a:gd name="connsiteX0" fmla="*/ 538 w 616488"/>
                            <a:gd name="connsiteY0" fmla="*/ 466725 h 593989"/>
                            <a:gd name="connsiteX1" fmla="*/ 616488 w 616488"/>
                            <a:gd name="connsiteY1" fmla="*/ 473075 h 593989"/>
                            <a:gd name="connsiteX2" fmla="*/ 314863 w 616488"/>
                            <a:gd name="connsiteY2" fmla="*/ 0 h 593989"/>
                            <a:gd name="connsiteX3" fmla="*/ 538 w 616488"/>
                            <a:gd name="connsiteY3" fmla="*/ 466725 h 593989"/>
                            <a:gd name="connsiteX0" fmla="*/ 433 w 616383"/>
                            <a:gd name="connsiteY0" fmla="*/ 466725 h 584457"/>
                            <a:gd name="connsiteX1" fmla="*/ 616383 w 616383"/>
                            <a:gd name="connsiteY1" fmla="*/ 473075 h 584457"/>
                            <a:gd name="connsiteX2" fmla="*/ 314758 w 616383"/>
                            <a:gd name="connsiteY2" fmla="*/ 0 h 584457"/>
                            <a:gd name="connsiteX3" fmla="*/ 433 w 616383"/>
                            <a:gd name="connsiteY3" fmla="*/ 466725 h 584457"/>
                            <a:gd name="connsiteX0" fmla="*/ 435 w 616385"/>
                            <a:gd name="connsiteY0" fmla="*/ 466725 h 580396"/>
                            <a:gd name="connsiteX1" fmla="*/ 616385 w 616385"/>
                            <a:gd name="connsiteY1" fmla="*/ 473075 h 580396"/>
                            <a:gd name="connsiteX2" fmla="*/ 314760 w 616385"/>
                            <a:gd name="connsiteY2" fmla="*/ 0 h 580396"/>
                            <a:gd name="connsiteX3" fmla="*/ 435 w 616385"/>
                            <a:gd name="connsiteY3" fmla="*/ 466725 h 580396"/>
                            <a:gd name="connsiteX0" fmla="*/ 435 w 673118"/>
                            <a:gd name="connsiteY0" fmla="*/ 466725 h 580396"/>
                            <a:gd name="connsiteX1" fmla="*/ 616385 w 673118"/>
                            <a:gd name="connsiteY1" fmla="*/ 473075 h 580396"/>
                            <a:gd name="connsiteX2" fmla="*/ 314760 w 673118"/>
                            <a:gd name="connsiteY2" fmla="*/ 0 h 580396"/>
                            <a:gd name="connsiteX3" fmla="*/ 435 w 673118"/>
                            <a:gd name="connsiteY3" fmla="*/ 466725 h 580396"/>
                            <a:gd name="connsiteX0" fmla="*/ 22077 w 694760"/>
                            <a:gd name="connsiteY0" fmla="*/ 466725 h 580396"/>
                            <a:gd name="connsiteX1" fmla="*/ 638027 w 694760"/>
                            <a:gd name="connsiteY1" fmla="*/ 473075 h 580396"/>
                            <a:gd name="connsiteX2" fmla="*/ 336402 w 694760"/>
                            <a:gd name="connsiteY2" fmla="*/ 0 h 580396"/>
                            <a:gd name="connsiteX3" fmla="*/ 22077 w 694760"/>
                            <a:gd name="connsiteY3" fmla="*/ 466725 h 580396"/>
                            <a:gd name="connsiteX0" fmla="*/ 22077 w 694760"/>
                            <a:gd name="connsiteY0" fmla="*/ 466725 h 592568"/>
                            <a:gd name="connsiteX1" fmla="*/ 638027 w 694760"/>
                            <a:gd name="connsiteY1" fmla="*/ 473075 h 592568"/>
                            <a:gd name="connsiteX2" fmla="*/ 336402 w 694760"/>
                            <a:gd name="connsiteY2" fmla="*/ 0 h 592568"/>
                            <a:gd name="connsiteX3" fmla="*/ 22077 w 694760"/>
                            <a:gd name="connsiteY3" fmla="*/ 466725 h 592568"/>
                            <a:gd name="connsiteX0" fmla="*/ 22077 w 694760"/>
                            <a:gd name="connsiteY0" fmla="*/ 466725 h 588380"/>
                            <a:gd name="connsiteX1" fmla="*/ 638027 w 694760"/>
                            <a:gd name="connsiteY1" fmla="*/ 473075 h 588380"/>
                            <a:gd name="connsiteX2" fmla="*/ 336402 w 694760"/>
                            <a:gd name="connsiteY2" fmla="*/ 0 h 588380"/>
                            <a:gd name="connsiteX3" fmla="*/ 22077 w 694760"/>
                            <a:gd name="connsiteY3" fmla="*/ 466725 h 588380"/>
                            <a:gd name="connsiteX0" fmla="*/ 22077 w 694760"/>
                            <a:gd name="connsiteY0" fmla="*/ 466725 h 570313"/>
                            <a:gd name="connsiteX1" fmla="*/ 638027 w 694760"/>
                            <a:gd name="connsiteY1" fmla="*/ 473075 h 570313"/>
                            <a:gd name="connsiteX2" fmla="*/ 336402 w 694760"/>
                            <a:gd name="connsiteY2" fmla="*/ 0 h 570313"/>
                            <a:gd name="connsiteX3" fmla="*/ 22077 w 694760"/>
                            <a:gd name="connsiteY3" fmla="*/ 466725 h 570313"/>
                            <a:gd name="connsiteX0" fmla="*/ 22077 w 724658"/>
                            <a:gd name="connsiteY0" fmla="*/ 466725 h 570313"/>
                            <a:gd name="connsiteX1" fmla="*/ 638027 w 724658"/>
                            <a:gd name="connsiteY1" fmla="*/ 473075 h 570313"/>
                            <a:gd name="connsiteX2" fmla="*/ 336402 w 724658"/>
                            <a:gd name="connsiteY2" fmla="*/ 0 h 570313"/>
                            <a:gd name="connsiteX3" fmla="*/ 22077 w 724658"/>
                            <a:gd name="connsiteY3" fmla="*/ 466725 h 570313"/>
                            <a:gd name="connsiteX0" fmla="*/ 34704 w 737285"/>
                            <a:gd name="connsiteY0" fmla="*/ 466725 h 570313"/>
                            <a:gd name="connsiteX1" fmla="*/ 650654 w 737285"/>
                            <a:gd name="connsiteY1" fmla="*/ 473075 h 570313"/>
                            <a:gd name="connsiteX2" fmla="*/ 349029 w 737285"/>
                            <a:gd name="connsiteY2" fmla="*/ 0 h 570313"/>
                            <a:gd name="connsiteX3" fmla="*/ 34704 w 737285"/>
                            <a:gd name="connsiteY3" fmla="*/ 466725 h 570313"/>
                            <a:gd name="connsiteX0" fmla="*/ 34704 w 737285"/>
                            <a:gd name="connsiteY0" fmla="*/ 466725 h 570313"/>
                            <a:gd name="connsiteX1" fmla="*/ 650654 w 737285"/>
                            <a:gd name="connsiteY1" fmla="*/ 473075 h 570313"/>
                            <a:gd name="connsiteX2" fmla="*/ 349029 w 737285"/>
                            <a:gd name="connsiteY2" fmla="*/ 0 h 570313"/>
                            <a:gd name="connsiteX3" fmla="*/ 34704 w 737285"/>
                            <a:gd name="connsiteY3" fmla="*/ 466725 h 570313"/>
                            <a:gd name="connsiteX0" fmla="*/ 34704 w 737768"/>
                            <a:gd name="connsiteY0" fmla="*/ 505047 h 608635"/>
                            <a:gd name="connsiteX1" fmla="*/ 650654 w 737768"/>
                            <a:gd name="connsiteY1" fmla="*/ 511397 h 608635"/>
                            <a:gd name="connsiteX2" fmla="*/ 349029 w 737768"/>
                            <a:gd name="connsiteY2" fmla="*/ 38322 h 608635"/>
                            <a:gd name="connsiteX3" fmla="*/ 34704 w 737768"/>
                            <a:gd name="connsiteY3" fmla="*/ 505047 h 608635"/>
                            <a:gd name="connsiteX0" fmla="*/ 49740 w 774768"/>
                            <a:gd name="connsiteY0" fmla="*/ 466725 h 570313"/>
                            <a:gd name="connsiteX1" fmla="*/ 665690 w 774768"/>
                            <a:gd name="connsiteY1" fmla="*/ 473075 h 570313"/>
                            <a:gd name="connsiteX2" fmla="*/ 364065 w 774768"/>
                            <a:gd name="connsiteY2" fmla="*/ 0 h 570313"/>
                            <a:gd name="connsiteX3" fmla="*/ 49740 w 774768"/>
                            <a:gd name="connsiteY3" fmla="*/ 466725 h 570313"/>
                            <a:gd name="connsiteX0" fmla="*/ 48554 w 772027"/>
                            <a:gd name="connsiteY0" fmla="*/ 467044 h 570632"/>
                            <a:gd name="connsiteX1" fmla="*/ 664504 w 772027"/>
                            <a:gd name="connsiteY1" fmla="*/ 473394 h 570632"/>
                            <a:gd name="connsiteX2" fmla="*/ 362879 w 772027"/>
                            <a:gd name="connsiteY2" fmla="*/ 319 h 570632"/>
                            <a:gd name="connsiteX3" fmla="*/ 48554 w 772027"/>
                            <a:gd name="connsiteY3" fmla="*/ 467044 h 570632"/>
                            <a:gd name="connsiteX0" fmla="*/ 60463 w 798582"/>
                            <a:gd name="connsiteY0" fmla="*/ 466763 h 570351"/>
                            <a:gd name="connsiteX1" fmla="*/ 676413 w 798582"/>
                            <a:gd name="connsiteY1" fmla="*/ 473113 h 570351"/>
                            <a:gd name="connsiteX2" fmla="*/ 374788 w 798582"/>
                            <a:gd name="connsiteY2" fmla="*/ 38 h 570351"/>
                            <a:gd name="connsiteX3" fmla="*/ 60463 w 798582"/>
                            <a:gd name="connsiteY3" fmla="*/ 466763 h 570351"/>
                            <a:gd name="connsiteX0" fmla="*/ 53132 w 782474"/>
                            <a:gd name="connsiteY0" fmla="*/ 466763 h 570351"/>
                            <a:gd name="connsiteX1" fmla="*/ 669082 w 782474"/>
                            <a:gd name="connsiteY1" fmla="*/ 473113 h 570351"/>
                            <a:gd name="connsiteX2" fmla="*/ 367457 w 782474"/>
                            <a:gd name="connsiteY2" fmla="*/ 38 h 570351"/>
                            <a:gd name="connsiteX3" fmla="*/ 53132 w 782474"/>
                            <a:gd name="connsiteY3" fmla="*/ 466763 h 570351"/>
                            <a:gd name="connsiteX0" fmla="*/ 53132 w 761700"/>
                            <a:gd name="connsiteY0" fmla="*/ 466763 h 570351"/>
                            <a:gd name="connsiteX1" fmla="*/ 669082 w 761700"/>
                            <a:gd name="connsiteY1" fmla="*/ 473113 h 570351"/>
                            <a:gd name="connsiteX2" fmla="*/ 367457 w 761700"/>
                            <a:gd name="connsiteY2" fmla="*/ 38 h 570351"/>
                            <a:gd name="connsiteX3" fmla="*/ 53132 w 761700"/>
                            <a:gd name="connsiteY3" fmla="*/ 466763 h 570351"/>
                            <a:gd name="connsiteX0" fmla="*/ 53132 w 760319"/>
                            <a:gd name="connsiteY0" fmla="*/ 466763 h 570351"/>
                            <a:gd name="connsiteX1" fmla="*/ 669082 w 760319"/>
                            <a:gd name="connsiteY1" fmla="*/ 473113 h 570351"/>
                            <a:gd name="connsiteX2" fmla="*/ 367457 w 760319"/>
                            <a:gd name="connsiteY2" fmla="*/ 38 h 570351"/>
                            <a:gd name="connsiteX3" fmla="*/ 53132 w 760319"/>
                            <a:gd name="connsiteY3" fmla="*/ 466763 h 570351"/>
                            <a:gd name="connsiteX0" fmla="*/ 53132 w 760319"/>
                            <a:gd name="connsiteY0" fmla="*/ 466763 h 570351"/>
                            <a:gd name="connsiteX1" fmla="*/ 669082 w 760319"/>
                            <a:gd name="connsiteY1" fmla="*/ 473113 h 570351"/>
                            <a:gd name="connsiteX2" fmla="*/ 367457 w 760319"/>
                            <a:gd name="connsiteY2" fmla="*/ 38 h 570351"/>
                            <a:gd name="connsiteX3" fmla="*/ 53132 w 760319"/>
                            <a:gd name="connsiteY3" fmla="*/ 466763 h 570351"/>
                            <a:gd name="connsiteX0" fmla="*/ 53132 w 731501"/>
                            <a:gd name="connsiteY0" fmla="*/ 466763 h 570351"/>
                            <a:gd name="connsiteX1" fmla="*/ 669082 w 731501"/>
                            <a:gd name="connsiteY1" fmla="*/ 473113 h 570351"/>
                            <a:gd name="connsiteX2" fmla="*/ 367457 w 731501"/>
                            <a:gd name="connsiteY2" fmla="*/ 38 h 570351"/>
                            <a:gd name="connsiteX3" fmla="*/ 53132 w 731501"/>
                            <a:gd name="connsiteY3" fmla="*/ 466763 h 570351"/>
                            <a:gd name="connsiteX0" fmla="*/ 53132 w 745175"/>
                            <a:gd name="connsiteY0" fmla="*/ 466763 h 570351"/>
                            <a:gd name="connsiteX1" fmla="*/ 669082 w 745175"/>
                            <a:gd name="connsiteY1" fmla="*/ 473113 h 570351"/>
                            <a:gd name="connsiteX2" fmla="*/ 367457 w 745175"/>
                            <a:gd name="connsiteY2" fmla="*/ 38 h 570351"/>
                            <a:gd name="connsiteX3" fmla="*/ 53132 w 745175"/>
                            <a:gd name="connsiteY3" fmla="*/ 466763 h 5703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5175" h="570351">
                              <a:moveTo>
                                <a:pt x="53132" y="466763"/>
                              </a:moveTo>
                              <a:cubicBezTo>
                                <a:pt x="90174" y="589530"/>
                                <a:pt x="571715" y="617046"/>
                                <a:pt x="669082" y="473113"/>
                              </a:cubicBezTo>
                              <a:cubicBezTo>
                                <a:pt x="863815" y="185246"/>
                                <a:pt x="656382" y="3213"/>
                                <a:pt x="367457" y="38"/>
                              </a:cubicBezTo>
                              <a:cubicBezTo>
                                <a:pt x="78532" y="-3137"/>
                                <a:pt x="-92918" y="193713"/>
                                <a:pt x="53132" y="466763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2">
                            <a:lumMod val="90000"/>
                          </a:schemeClr>
                        </a:solidFill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1" name="グループ化 160">
                      <a:extLst>
                        <a:ext uri="{FF2B5EF4-FFF2-40B4-BE49-F238E27FC236}">
                          <a16:creationId xmlns:a16="http://schemas.microsoft.com/office/drawing/2014/main" id="{E7A3E4B3-DD24-3A6F-2A1D-7174AE34DE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95265" y="3715272"/>
                      <a:ext cx="221679" cy="126156"/>
                      <a:chOff x="3095265" y="3715272"/>
                      <a:chExt cx="221679" cy="126156"/>
                    </a:xfrm>
                  </p:grpSpPr>
                  <p:sp>
                    <p:nvSpPr>
                      <p:cNvPr id="162" name="楕円 161">
                        <a:extLst>
                          <a:ext uri="{FF2B5EF4-FFF2-40B4-BE49-F238E27FC236}">
                            <a16:creationId xmlns:a16="http://schemas.microsoft.com/office/drawing/2014/main" id="{93A7B528-00CD-307A-62E1-E5E4231572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82967" y="3715272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63" name="楕円 162">
                        <a:extLst>
                          <a:ext uri="{FF2B5EF4-FFF2-40B4-BE49-F238E27FC236}">
                            <a16:creationId xmlns:a16="http://schemas.microsoft.com/office/drawing/2014/main" id="{BEB88ED8-6BBD-BE28-FED1-9013BE4DA5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86147" y="3795709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64" name="楕円 163">
                        <a:extLst>
                          <a:ext uri="{FF2B5EF4-FFF2-40B4-BE49-F238E27FC236}">
                            <a16:creationId xmlns:a16="http://schemas.microsoft.com/office/drawing/2014/main" id="{77270D8D-1491-CEA8-4BA5-B7A1F62AC9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71225" y="3761212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65" name="楕円 164">
                        <a:extLst>
                          <a:ext uri="{FF2B5EF4-FFF2-40B4-BE49-F238E27FC236}">
                            <a16:creationId xmlns:a16="http://schemas.microsoft.com/office/drawing/2014/main" id="{0634D4A3-2A57-5B05-FD33-E359CCD876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95265" y="3757664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130" name="グループ化 129">
                    <a:extLst>
                      <a:ext uri="{FF2B5EF4-FFF2-40B4-BE49-F238E27FC236}">
                        <a16:creationId xmlns:a16="http://schemas.microsoft.com/office/drawing/2014/main" id="{6329FCC8-6781-F702-CE63-DCDE6BC90BF7}"/>
                      </a:ext>
                    </a:extLst>
                  </p:cNvPr>
                  <p:cNvGrpSpPr/>
                  <p:nvPr/>
                </p:nvGrpSpPr>
                <p:grpSpPr>
                  <a:xfrm>
                    <a:off x="2701944" y="4593874"/>
                    <a:ext cx="969475" cy="807213"/>
                    <a:chOff x="2701944" y="4593874"/>
                    <a:chExt cx="969475" cy="807213"/>
                  </a:xfrm>
                </p:grpSpPr>
                <p:sp>
                  <p:nvSpPr>
                    <p:cNvPr id="131" name="正方形/長方形 130">
                      <a:extLst>
                        <a:ext uri="{FF2B5EF4-FFF2-40B4-BE49-F238E27FC236}">
                          <a16:creationId xmlns:a16="http://schemas.microsoft.com/office/drawing/2014/main" id="{FA4AF38A-5EF4-2412-4A76-D236291221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2269" y="4772957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32" name="正方形/長方形 131">
                      <a:extLst>
                        <a:ext uri="{FF2B5EF4-FFF2-40B4-BE49-F238E27FC236}">
                          <a16:creationId xmlns:a16="http://schemas.microsoft.com/office/drawing/2014/main" id="{E52D589C-C1AE-614B-FFDE-63FED19808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4669" y="4925357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33" name="正方形/長方形 132">
                      <a:extLst>
                        <a:ext uri="{FF2B5EF4-FFF2-40B4-BE49-F238E27FC236}">
                          <a16:creationId xmlns:a16="http://schemas.microsoft.com/office/drawing/2014/main" id="{AD297005-F2C0-423F-D5B6-94FE5022EE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63287" y="5118251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34" name="正方形/長方形 133">
                      <a:extLst>
                        <a:ext uri="{FF2B5EF4-FFF2-40B4-BE49-F238E27FC236}">
                          <a16:creationId xmlns:a16="http://schemas.microsoft.com/office/drawing/2014/main" id="{EC03479C-49E8-9C6F-94D8-3D4DD99E61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16944" y="4865725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35" name="正方形/長方形 134">
                      <a:extLst>
                        <a:ext uri="{FF2B5EF4-FFF2-40B4-BE49-F238E27FC236}">
                          <a16:creationId xmlns:a16="http://schemas.microsoft.com/office/drawing/2014/main" id="{105F0ADE-D70D-0FC6-E324-1B7C691E35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23056" y="4987689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36" name="正方形/長方形 135">
                      <a:extLst>
                        <a:ext uri="{FF2B5EF4-FFF2-40B4-BE49-F238E27FC236}">
                          <a16:creationId xmlns:a16="http://schemas.microsoft.com/office/drawing/2014/main" id="{2696E343-4997-C3A6-3339-C79968AA83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99469" y="5230157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37" name="正方形/長方形 136">
                      <a:extLst>
                        <a:ext uri="{FF2B5EF4-FFF2-40B4-BE49-F238E27FC236}">
                          <a16:creationId xmlns:a16="http://schemas.microsoft.com/office/drawing/2014/main" id="{26C1081C-378A-3B24-1543-5AAEF60F0F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0853" y="5236580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38" name="正方形/長方形 137">
                      <a:extLst>
                        <a:ext uri="{FF2B5EF4-FFF2-40B4-BE49-F238E27FC236}">
                          <a16:creationId xmlns:a16="http://schemas.microsoft.com/office/drawing/2014/main" id="{89F714EA-DAAA-85B9-BF60-4F518BB0D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2405" y="5344603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39" name="正方形/長方形 138">
                      <a:extLst>
                        <a:ext uri="{FF2B5EF4-FFF2-40B4-BE49-F238E27FC236}">
                          <a16:creationId xmlns:a16="http://schemas.microsoft.com/office/drawing/2014/main" id="{74A14690-6102-D506-0A20-E5ABA0FAB0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25700" y="4761331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140" name="グループ化 139">
                      <a:extLst>
                        <a:ext uri="{FF2B5EF4-FFF2-40B4-BE49-F238E27FC236}">
                          <a16:creationId xmlns:a16="http://schemas.microsoft.com/office/drawing/2014/main" id="{BD21BA9C-D1E6-1B49-2653-E8C8A9FEA97C}"/>
                        </a:ext>
                      </a:extLst>
                    </p:cNvPr>
                    <p:cNvGrpSpPr/>
                    <p:nvPr/>
                  </p:nvGrpSpPr>
                  <p:grpSpPr>
                    <a:xfrm rot="1091352">
                      <a:off x="3116025" y="4654176"/>
                      <a:ext cx="518848" cy="746911"/>
                      <a:chOff x="2634567" y="4731160"/>
                      <a:chExt cx="834239" cy="1137198"/>
                    </a:xfrm>
                  </p:grpSpPr>
                  <p:sp>
                    <p:nvSpPr>
                      <p:cNvPr id="151" name="正方形/長方形 150">
                        <a:extLst>
                          <a:ext uri="{FF2B5EF4-FFF2-40B4-BE49-F238E27FC236}">
                            <a16:creationId xmlns:a16="http://schemas.microsoft.com/office/drawing/2014/main" id="{1D3733DE-E271-3F42-EDA8-10BDEDA1F7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94669" y="4925357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2" name="正方形/長方形 151">
                        <a:extLst>
                          <a:ext uri="{FF2B5EF4-FFF2-40B4-BE49-F238E27FC236}">
                            <a16:creationId xmlns:a16="http://schemas.microsoft.com/office/drawing/2014/main" id="{C78B3FB5-497E-F377-733A-21BB7127BD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47069" y="5077757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3" name="正方形/長方形 152">
                        <a:extLst>
                          <a:ext uri="{FF2B5EF4-FFF2-40B4-BE49-F238E27FC236}">
                            <a16:creationId xmlns:a16="http://schemas.microsoft.com/office/drawing/2014/main" id="{AC040345-71A0-4887-6B38-D7C4C4EF23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96366" y="4922224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4" name="正方形/長方形 153">
                        <a:extLst>
                          <a:ext uri="{FF2B5EF4-FFF2-40B4-BE49-F238E27FC236}">
                            <a16:creationId xmlns:a16="http://schemas.microsoft.com/office/drawing/2014/main" id="{98DFD800-D84F-CEE0-F819-EEF24B80BF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23086" y="502784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5" name="正方形/長方形 154">
                        <a:extLst>
                          <a:ext uri="{FF2B5EF4-FFF2-40B4-BE49-F238E27FC236}">
                            <a16:creationId xmlns:a16="http://schemas.microsoft.com/office/drawing/2014/main" id="{968C4235-9B0C-E308-64EA-FF69EF6A6C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34567" y="519656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6" name="正方形/長方形 155">
                        <a:extLst>
                          <a:ext uri="{FF2B5EF4-FFF2-40B4-BE49-F238E27FC236}">
                            <a16:creationId xmlns:a16="http://schemas.microsoft.com/office/drawing/2014/main" id="{3AC6C73D-4256-FFDE-E67F-E3F7E62AB3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46640" y="582263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7" name="正方形/長方形 156">
                        <a:extLst>
                          <a:ext uri="{FF2B5EF4-FFF2-40B4-BE49-F238E27FC236}">
                            <a16:creationId xmlns:a16="http://schemas.microsoft.com/office/drawing/2014/main" id="{DDEBFEBD-6231-2BE3-504E-901481043C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0976" y="5342533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8" name="正方形/長方形 157">
                        <a:extLst>
                          <a:ext uri="{FF2B5EF4-FFF2-40B4-BE49-F238E27FC236}">
                            <a16:creationId xmlns:a16="http://schemas.microsoft.com/office/drawing/2014/main" id="{4171E109-CB29-00CF-71B1-6698F1FB1E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1777" y="542090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9" name="正方形/長方形 158">
                        <a:extLst>
                          <a:ext uri="{FF2B5EF4-FFF2-40B4-BE49-F238E27FC236}">
                            <a16:creationId xmlns:a16="http://schemas.microsoft.com/office/drawing/2014/main" id="{81A7A0BF-E473-9507-FC4F-23ACC2789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14121" y="4731160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41" name="グループ化 140">
                      <a:extLst>
                        <a:ext uri="{FF2B5EF4-FFF2-40B4-BE49-F238E27FC236}">
                          <a16:creationId xmlns:a16="http://schemas.microsoft.com/office/drawing/2014/main" id="{71DFD4CA-1128-B480-0A61-E395415C998D}"/>
                        </a:ext>
                      </a:extLst>
                    </p:cNvPr>
                    <p:cNvGrpSpPr/>
                    <p:nvPr/>
                  </p:nvGrpSpPr>
                  <p:grpSpPr>
                    <a:xfrm rot="14398451">
                      <a:off x="2617738" y="4678080"/>
                      <a:ext cx="677593" cy="509182"/>
                      <a:chOff x="2445755" y="4787250"/>
                      <a:chExt cx="1069308" cy="744507"/>
                    </a:xfrm>
                  </p:grpSpPr>
                  <p:sp>
                    <p:nvSpPr>
                      <p:cNvPr id="142" name="正方形/長方形 141">
                        <a:extLst>
                          <a:ext uri="{FF2B5EF4-FFF2-40B4-BE49-F238E27FC236}">
                            <a16:creationId xmlns:a16="http://schemas.microsoft.com/office/drawing/2014/main" id="{3762D35A-1EAD-65A4-B7E9-F9C2F31C62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24975" y="4884608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3" name="正方形/長方形 142">
                        <a:extLst>
                          <a:ext uri="{FF2B5EF4-FFF2-40B4-BE49-F238E27FC236}">
                            <a16:creationId xmlns:a16="http://schemas.microsoft.com/office/drawing/2014/main" id="{486F248F-B339-3761-BEFE-36DA3057C0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03280" y="4997924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4" name="正方形/長方形 143">
                        <a:extLst>
                          <a:ext uri="{FF2B5EF4-FFF2-40B4-BE49-F238E27FC236}">
                            <a16:creationId xmlns:a16="http://schemas.microsoft.com/office/drawing/2014/main" id="{9F6078DA-010E-B905-E596-29858F43B8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665" y="4959705"/>
                        <a:ext cx="45721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5" name="正方形/長方形 144">
                        <a:extLst>
                          <a:ext uri="{FF2B5EF4-FFF2-40B4-BE49-F238E27FC236}">
                            <a16:creationId xmlns:a16="http://schemas.microsoft.com/office/drawing/2014/main" id="{A626A20D-158C-1A21-13D5-6F71D9696B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69344" y="5018125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6" name="正方形/長方形 145">
                        <a:extLst>
                          <a:ext uri="{FF2B5EF4-FFF2-40B4-BE49-F238E27FC236}">
                            <a16:creationId xmlns:a16="http://schemas.microsoft.com/office/drawing/2014/main" id="{BA12C584-4691-6C0D-BBA6-1AADBB8CA1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34567" y="519656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7" name="正方形/長方形 146">
                        <a:extLst>
                          <a:ext uri="{FF2B5EF4-FFF2-40B4-BE49-F238E27FC236}">
                            <a16:creationId xmlns:a16="http://schemas.microsoft.com/office/drawing/2014/main" id="{D80F5DA3-F26A-9268-1C13-891B37A027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37361" y="5486038"/>
                        <a:ext cx="45721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8" name="正方形/長方形 147">
                        <a:extLst>
                          <a:ext uri="{FF2B5EF4-FFF2-40B4-BE49-F238E27FC236}">
                            <a16:creationId xmlns:a16="http://schemas.microsoft.com/office/drawing/2014/main" id="{2D119F75-5FF1-48D6-CF33-1723FC411C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45755" y="5031323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9" name="正方形/長方形 148">
                        <a:extLst>
                          <a:ext uri="{FF2B5EF4-FFF2-40B4-BE49-F238E27FC236}">
                            <a16:creationId xmlns:a16="http://schemas.microsoft.com/office/drawing/2014/main" id="{2C053DDF-F6EB-F040-CA6F-4613A63CAE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65848" y="5284849"/>
                        <a:ext cx="45721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0" name="正方形/長方形 149">
                        <a:extLst>
                          <a:ext uri="{FF2B5EF4-FFF2-40B4-BE49-F238E27FC236}">
                            <a16:creationId xmlns:a16="http://schemas.microsoft.com/office/drawing/2014/main" id="{83200B65-D72F-4C70-F209-32DCE6AAD1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02313" y="4787250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0" name="グループ化 59">
                  <a:extLst>
                    <a:ext uri="{FF2B5EF4-FFF2-40B4-BE49-F238E27FC236}">
                      <a16:creationId xmlns:a16="http://schemas.microsoft.com/office/drawing/2014/main" id="{B9A4F076-492A-00C3-1A37-7592999EBD0E}"/>
                    </a:ext>
                  </a:extLst>
                </p:cNvPr>
                <p:cNvGrpSpPr/>
                <p:nvPr/>
              </p:nvGrpSpPr>
              <p:grpSpPr>
                <a:xfrm>
                  <a:off x="1078021" y="2289593"/>
                  <a:ext cx="1011732" cy="1755016"/>
                  <a:chOff x="2656081" y="3645560"/>
                  <a:chExt cx="1063490" cy="1820076"/>
                </a:xfrm>
              </p:grpSpPr>
              <p:grpSp>
                <p:nvGrpSpPr>
                  <p:cNvPr id="87" name="グループ化 86">
                    <a:extLst>
                      <a:ext uri="{FF2B5EF4-FFF2-40B4-BE49-F238E27FC236}">
                        <a16:creationId xmlns:a16="http://schemas.microsoft.com/office/drawing/2014/main" id="{16F009D1-2D79-9A8C-9447-6F00D9F5EDAF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81" y="3645560"/>
                    <a:ext cx="1063490" cy="1820076"/>
                    <a:chOff x="2656081" y="3645560"/>
                    <a:chExt cx="1063490" cy="1820076"/>
                  </a:xfrm>
                </p:grpSpPr>
                <p:grpSp>
                  <p:nvGrpSpPr>
                    <p:cNvPr id="118" name="グループ化 117">
                      <a:extLst>
                        <a:ext uri="{FF2B5EF4-FFF2-40B4-BE49-F238E27FC236}">
                          <a16:creationId xmlns:a16="http://schemas.microsoft.com/office/drawing/2014/main" id="{B7A2013C-525A-18EF-5679-64FBF50D0E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6081" y="3645560"/>
                      <a:ext cx="1063490" cy="1820076"/>
                      <a:chOff x="3226941" y="3324186"/>
                      <a:chExt cx="1063490" cy="1820076"/>
                    </a:xfrm>
                  </p:grpSpPr>
                  <p:sp>
                    <p:nvSpPr>
                      <p:cNvPr id="124" name="フリーフォーム 67">
                        <a:extLst>
                          <a:ext uri="{FF2B5EF4-FFF2-40B4-BE49-F238E27FC236}">
                            <a16:creationId xmlns:a16="http://schemas.microsoft.com/office/drawing/2014/main" id="{701F4D84-22BB-7C7A-E6CE-7C5CD2FEFA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30114" y="4325473"/>
                        <a:ext cx="1058525" cy="818789"/>
                      </a:xfrm>
                      <a:custGeom>
                        <a:avLst/>
                        <a:gdLst>
                          <a:gd name="connsiteX0" fmla="*/ 314960 w 762000"/>
                          <a:gd name="connsiteY0" fmla="*/ 0 h 1412240"/>
                          <a:gd name="connsiteX1" fmla="*/ 0 w 762000"/>
                          <a:gd name="connsiteY1" fmla="*/ 1381760 h 1412240"/>
                          <a:gd name="connsiteX2" fmla="*/ 762000 w 762000"/>
                          <a:gd name="connsiteY2" fmla="*/ 1412240 h 1412240"/>
                          <a:gd name="connsiteX3" fmla="*/ 314960 w 762000"/>
                          <a:gd name="connsiteY3" fmla="*/ 0 h 1412240"/>
                          <a:gd name="connsiteX0" fmla="*/ 314960 w 723900"/>
                          <a:gd name="connsiteY0" fmla="*/ 0 h 1390015"/>
                          <a:gd name="connsiteX1" fmla="*/ 0 w 723900"/>
                          <a:gd name="connsiteY1" fmla="*/ 1381760 h 1390015"/>
                          <a:gd name="connsiteX2" fmla="*/ 723900 w 723900"/>
                          <a:gd name="connsiteY2" fmla="*/ 1390015 h 1390015"/>
                          <a:gd name="connsiteX3" fmla="*/ 314960 w 723900"/>
                          <a:gd name="connsiteY3" fmla="*/ 0 h 1390015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0015 h 1403985"/>
                          <a:gd name="connsiteX3" fmla="*/ 334010 w 742950"/>
                          <a:gd name="connsiteY3" fmla="*/ 0 h 1403985"/>
                          <a:gd name="connsiteX0" fmla="*/ 334010 w 746125"/>
                          <a:gd name="connsiteY0" fmla="*/ 0 h 1409065"/>
                          <a:gd name="connsiteX1" fmla="*/ 0 w 746125"/>
                          <a:gd name="connsiteY1" fmla="*/ 1403985 h 1409065"/>
                          <a:gd name="connsiteX2" fmla="*/ 746125 w 746125"/>
                          <a:gd name="connsiteY2" fmla="*/ 1409065 h 1409065"/>
                          <a:gd name="connsiteX3" fmla="*/ 334010 w 746125"/>
                          <a:gd name="connsiteY3" fmla="*/ 0 h 1409065"/>
                          <a:gd name="connsiteX0" fmla="*/ 334010 w 752475"/>
                          <a:gd name="connsiteY0" fmla="*/ 0 h 1403985"/>
                          <a:gd name="connsiteX1" fmla="*/ 0 w 752475"/>
                          <a:gd name="connsiteY1" fmla="*/ 1403985 h 1403985"/>
                          <a:gd name="connsiteX2" fmla="*/ 752475 w 752475"/>
                          <a:gd name="connsiteY2" fmla="*/ 1399540 h 1403985"/>
                          <a:gd name="connsiteX3" fmla="*/ 334010 w 752475"/>
                          <a:gd name="connsiteY3" fmla="*/ 0 h 1403985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43535 w 755650"/>
                          <a:gd name="connsiteY0" fmla="*/ 0 h 1405890"/>
                          <a:gd name="connsiteX1" fmla="*/ 0 w 755650"/>
                          <a:gd name="connsiteY1" fmla="*/ 1403985 h 1405890"/>
                          <a:gd name="connsiteX2" fmla="*/ 755650 w 755650"/>
                          <a:gd name="connsiteY2" fmla="*/ 1405890 h 1405890"/>
                          <a:gd name="connsiteX3" fmla="*/ 343535 w 755650"/>
                          <a:gd name="connsiteY3" fmla="*/ 0 h 1405890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6365 h 1403985"/>
                          <a:gd name="connsiteX3" fmla="*/ 334010 w 742950"/>
                          <a:gd name="connsiteY3" fmla="*/ 0 h 1403985"/>
                          <a:gd name="connsiteX0" fmla="*/ 334010 w 735806"/>
                          <a:gd name="connsiteY0" fmla="*/ 0 h 1405890"/>
                          <a:gd name="connsiteX1" fmla="*/ 0 w 735806"/>
                          <a:gd name="connsiteY1" fmla="*/ 1403985 h 1405890"/>
                          <a:gd name="connsiteX2" fmla="*/ 735806 w 735806"/>
                          <a:gd name="connsiteY2" fmla="*/ 1405890 h 1405890"/>
                          <a:gd name="connsiteX3" fmla="*/ 334010 w 735806"/>
                          <a:gd name="connsiteY3" fmla="*/ 0 h 1405890"/>
                          <a:gd name="connsiteX0" fmla="*/ 334010 w 740569"/>
                          <a:gd name="connsiteY0" fmla="*/ 0 h 1403985"/>
                          <a:gd name="connsiteX1" fmla="*/ 0 w 740569"/>
                          <a:gd name="connsiteY1" fmla="*/ 1403985 h 1403985"/>
                          <a:gd name="connsiteX2" fmla="*/ 740569 w 740569"/>
                          <a:gd name="connsiteY2" fmla="*/ 1401127 h 1403985"/>
                          <a:gd name="connsiteX3" fmla="*/ 334010 w 740569"/>
                          <a:gd name="connsiteY3" fmla="*/ 0 h 1403985"/>
                          <a:gd name="connsiteX0" fmla="*/ 369729 w 740569"/>
                          <a:gd name="connsiteY0" fmla="*/ 0 h 1349216"/>
                          <a:gd name="connsiteX1" fmla="*/ 0 w 740569"/>
                          <a:gd name="connsiteY1" fmla="*/ 1349216 h 1349216"/>
                          <a:gd name="connsiteX2" fmla="*/ 740569 w 740569"/>
                          <a:gd name="connsiteY2" fmla="*/ 1346358 h 1349216"/>
                          <a:gd name="connsiteX3" fmla="*/ 369729 w 740569"/>
                          <a:gd name="connsiteY3" fmla="*/ 0 h 1349216"/>
                          <a:gd name="connsiteX0" fmla="*/ 369729 w 740569"/>
                          <a:gd name="connsiteY0" fmla="*/ 0 h 1427747"/>
                          <a:gd name="connsiteX1" fmla="*/ 0 w 740569"/>
                          <a:gd name="connsiteY1" fmla="*/ 1349216 h 1427747"/>
                          <a:gd name="connsiteX2" fmla="*/ 740569 w 740569"/>
                          <a:gd name="connsiteY2" fmla="*/ 1346358 h 1427747"/>
                          <a:gd name="connsiteX3" fmla="*/ 369729 w 740569"/>
                          <a:gd name="connsiteY3" fmla="*/ 0 h 1427747"/>
                          <a:gd name="connsiteX0" fmla="*/ 369729 w 740569"/>
                          <a:gd name="connsiteY0" fmla="*/ 0 h 1453553"/>
                          <a:gd name="connsiteX1" fmla="*/ 0 w 740569"/>
                          <a:gd name="connsiteY1" fmla="*/ 1349216 h 1453553"/>
                          <a:gd name="connsiteX2" fmla="*/ 740569 w 740569"/>
                          <a:gd name="connsiteY2" fmla="*/ 1346358 h 1453553"/>
                          <a:gd name="connsiteX3" fmla="*/ 369729 w 740569"/>
                          <a:gd name="connsiteY3" fmla="*/ 0 h 1453553"/>
                          <a:gd name="connsiteX0" fmla="*/ 369729 w 740569"/>
                          <a:gd name="connsiteY0" fmla="*/ 0 h 1451561"/>
                          <a:gd name="connsiteX1" fmla="*/ 0 w 740569"/>
                          <a:gd name="connsiteY1" fmla="*/ 1349216 h 1451561"/>
                          <a:gd name="connsiteX2" fmla="*/ 740569 w 740569"/>
                          <a:gd name="connsiteY2" fmla="*/ 1346358 h 1451561"/>
                          <a:gd name="connsiteX3" fmla="*/ 369729 w 740569"/>
                          <a:gd name="connsiteY3" fmla="*/ 0 h 1451561"/>
                          <a:gd name="connsiteX0" fmla="*/ 369729 w 740569"/>
                          <a:gd name="connsiteY0" fmla="*/ 0 h 1457555"/>
                          <a:gd name="connsiteX1" fmla="*/ 0 w 740569"/>
                          <a:gd name="connsiteY1" fmla="*/ 1349216 h 1457555"/>
                          <a:gd name="connsiteX2" fmla="*/ 740569 w 740569"/>
                          <a:gd name="connsiteY2" fmla="*/ 1346358 h 1457555"/>
                          <a:gd name="connsiteX3" fmla="*/ 369729 w 740569"/>
                          <a:gd name="connsiteY3" fmla="*/ 0 h 1457555"/>
                          <a:gd name="connsiteX0" fmla="*/ 369729 w 740569"/>
                          <a:gd name="connsiteY0" fmla="*/ 0 h 1475008"/>
                          <a:gd name="connsiteX1" fmla="*/ 0 w 740569"/>
                          <a:gd name="connsiteY1" fmla="*/ 1349216 h 1475008"/>
                          <a:gd name="connsiteX2" fmla="*/ 740569 w 740569"/>
                          <a:gd name="connsiteY2" fmla="*/ 1346358 h 1475008"/>
                          <a:gd name="connsiteX3" fmla="*/ 369729 w 740569"/>
                          <a:gd name="connsiteY3" fmla="*/ 0 h 1475008"/>
                          <a:gd name="connsiteX0" fmla="*/ 369729 w 740569"/>
                          <a:gd name="connsiteY0" fmla="*/ 0 h 1466017"/>
                          <a:gd name="connsiteX1" fmla="*/ 0 w 740569"/>
                          <a:gd name="connsiteY1" fmla="*/ 1349216 h 1466017"/>
                          <a:gd name="connsiteX2" fmla="*/ 740569 w 740569"/>
                          <a:gd name="connsiteY2" fmla="*/ 1346358 h 1466017"/>
                          <a:gd name="connsiteX3" fmla="*/ 369729 w 740569"/>
                          <a:gd name="connsiteY3" fmla="*/ 0 h 1466017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3106"/>
                          <a:gd name="connsiteX1" fmla="*/ 0 w 740569"/>
                          <a:gd name="connsiteY1" fmla="*/ 1349216 h 1463106"/>
                          <a:gd name="connsiteX2" fmla="*/ 740569 w 740569"/>
                          <a:gd name="connsiteY2" fmla="*/ 1346358 h 1463106"/>
                          <a:gd name="connsiteX3" fmla="*/ 369729 w 740569"/>
                          <a:gd name="connsiteY3" fmla="*/ 0 h 1463106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5277"/>
                          <a:gd name="connsiteX1" fmla="*/ 0 w 740569"/>
                          <a:gd name="connsiteY1" fmla="*/ 1349216 h 1465277"/>
                          <a:gd name="connsiteX2" fmla="*/ 740569 w 740569"/>
                          <a:gd name="connsiteY2" fmla="*/ 1346358 h 1465277"/>
                          <a:gd name="connsiteX3" fmla="*/ 369729 w 740569"/>
                          <a:gd name="connsiteY3" fmla="*/ 0 h 1465277"/>
                          <a:gd name="connsiteX0" fmla="*/ 369729 w 740569"/>
                          <a:gd name="connsiteY0" fmla="*/ 0 h 1458709"/>
                          <a:gd name="connsiteX1" fmla="*/ 0 w 740569"/>
                          <a:gd name="connsiteY1" fmla="*/ 1349216 h 1458709"/>
                          <a:gd name="connsiteX2" fmla="*/ 740569 w 740569"/>
                          <a:gd name="connsiteY2" fmla="*/ 1346358 h 1458709"/>
                          <a:gd name="connsiteX3" fmla="*/ 369729 w 740569"/>
                          <a:gd name="connsiteY3" fmla="*/ 0 h 1458709"/>
                          <a:gd name="connsiteX0" fmla="*/ 369729 w 740569"/>
                          <a:gd name="connsiteY0" fmla="*/ 0 h 1463387"/>
                          <a:gd name="connsiteX1" fmla="*/ 0 w 740569"/>
                          <a:gd name="connsiteY1" fmla="*/ 1349216 h 1463387"/>
                          <a:gd name="connsiteX2" fmla="*/ 740569 w 740569"/>
                          <a:gd name="connsiteY2" fmla="*/ 1346358 h 1463387"/>
                          <a:gd name="connsiteX3" fmla="*/ 369729 w 740569"/>
                          <a:gd name="connsiteY3" fmla="*/ 0 h 1463387"/>
                          <a:gd name="connsiteX0" fmla="*/ 369729 w 740569"/>
                          <a:gd name="connsiteY0" fmla="*/ 0 h 1464226"/>
                          <a:gd name="connsiteX1" fmla="*/ 0 w 740569"/>
                          <a:gd name="connsiteY1" fmla="*/ 1349216 h 1464226"/>
                          <a:gd name="connsiteX2" fmla="*/ 740569 w 740569"/>
                          <a:gd name="connsiteY2" fmla="*/ 1346358 h 1464226"/>
                          <a:gd name="connsiteX3" fmla="*/ 369729 w 740569"/>
                          <a:gd name="connsiteY3" fmla="*/ 0 h 1464226"/>
                          <a:gd name="connsiteX0" fmla="*/ 369729 w 884308"/>
                          <a:gd name="connsiteY0" fmla="*/ 0 h 1464226"/>
                          <a:gd name="connsiteX1" fmla="*/ 0 w 884308"/>
                          <a:gd name="connsiteY1" fmla="*/ 1349216 h 1464226"/>
                          <a:gd name="connsiteX2" fmla="*/ 740569 w 884308"/>
                          <a:gd name="connsiteY2" fmla="*/ 1346358 h 1464226"/>
                          <a:gd name="connsiteX3" fmla="*/ 369729 w 884308"/>
                          <a:gd name="connsiteY3" fmla="*/ 0 h 1464226"/>
                          <a:gd name="connsiteX0" fmla="*/ 369729 w 880371"/>
                          <a:gd name="connsiteY0" fmla="*/ 0 h 1464226"/>
                          <a:gd name="connsiteX1" fmla="*/ 0 w 880371"/>
                          <a:gd name="connsiteY1" fmla="*/ 1349216 h 1464226"/>
                          <a:gd name="connsiteX2" fmla="*/ 740569 w 880371"/>
                          <a:gd name="connsiteY2" fmla="*/ 1346358 h 1464226"/>
                          <a:gd name="connsiteX3" fmla="*/ 369729 w 880371"/>
                          <a:gd name="connsiteY3" fmla="*/ 0 h 1464226"/>
                          <a:gd name="connsiteX0" fmla="*/ 456869 w 967511"/>
                          <a:gd name="connsiteY0" fmla="*/ 0 h 1464226"/>
                          <a:gd name="connsiteX1" fmla="*/ 87140 w 967511"/>
                          <a:gd name="connsiteY1" fmla="*/ 1349216 h 1464226"/>
                          <a:gd name="connsiteX2" fmla="*/ 827709 w 967511"/>
                          <a:gd name="connsiteY2" fmla="*/ 1346358 h 1464226"/>
                          <a:gd name="connsiteX3" fmla="*/ 456869 w 967511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68155 w 967899"/>
                          <a:gd name="connsiteY0" fmla="*/ 0 h 1461051"/>
                          <a:gd name="connsiteX1" fmla="*/ 85726 w 967899"/>
                          <a:gd name="connsiteY1" fmla="*/ 1346041 h 1461051"/>
                          <a:gd name="connsiteX2" fmla="*/ 826295 w 967899"/>
                          <a:gd name="connsiteY2" fmla="*/ 1343183 h 1461051"/>
                          <a:gd name="connsiteX3" fmla="*/ 468155 w 967899"/>
                          <a:gd name="connsiteY3" fmla="*/ 0 h 1461051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30876 w 1006955"/>
                          <a:gd name="connsiteY0" fmla="*/ 1302 h 1462353"/>
                          <a:gd name="connsiteX1" fmla="*/ 48447 w 1006955"/>
                          <a:gd name="connsiteY1" fmla="*/ 1347343 h 1462353"/>
                          <a:gd name="connsiteX2" fmla="*/ 789016 w 1006955"/>
                          <a:gd name="connsiteY2" fmla="*/ 1344485 h 1462353"/>
                          <a:gd name="connsiteX3" fmla="*/ 430876 w 1006955"/>
                          <a:gd name="connsiteY3" fmla="*/ 1302 h 1462353"/>
                          <a:gd name="connsiteX0" fmla="*/ 432479 w 1010102"/>
                          <a:gd name="connsiteY0" fmla="*/ 115 h 1461166"/>
                          <a:gd name="connsiteX1" fmla="*/ 50050 w 1010102"/>
                          <a:gd name="connsiteY1" fmla="*/ 1346156 h 1461166"/>
                          <a:gd name="connsiteX2" fmla="*/ 790619 w 1010102"/>
                          <a:gd name="connsiteY2" fmla="*/ 1343298 h 1461166"/>
                          <a:gd name="connsiteX3" fmla="*/ 432479 w 1010102"/>
                          <a:gd name="connsiteY3" fmla="*/ 115 h 1461166"/>
                          <a:gd name="connsiteX0" fmla="*/ 478597 w 1096924"/>
                          <a:gd name="connsiteY0" fmla="*/ 61 h 1461112"/>
                          <a:gd name="connsiteX1" fmla="*/ 96168 w 1096924"/>
                          <a:gd name="connsiteY1" fmla="*/ 1346102 h 1461112"/>
                          <a:gd name="connsiteX2" fmla="*/ 836737 w 1096924"/>
                          <a:gd name="connsiteY2" fmla="*/ 1343244 h 1461112"/>
                          <a:gd name="connsiteX3" fmla="*/ 478597 w 1096924"/>
                          <a:gd name="connsiteY3" fmla="*/ 61 h 1461112"/>
                          <a:gd name="connsiteX0" fmla="*/ 478597 w 1037126"/>
                          <a:gd name="connsiteY0" fmla="*/ 48 h 1461099"/>
                          <a:gd name="connsiteX1" fmla="*/ 96168 w 1037126"/>
                          <a:gd name="connsiteY1" fmla="*/ 1346089 h 1461099"/>
                          <a:gd name="connsiteX2" fmla="*/ 836737 w 1037126"/>
                          <a:gd name="connsiteY2" fmla="*/ 1343231 h 1461099"/>
                          <a:gd name="connsiteX3" fmla="*/ 478597 w 1037126"/>
                          <a:gd name="connsiteY3" fmla="*/ 48 h 1461099"/>
                          <a:gd name="connsiteX0" fmla="*/ 573080 w 1131609"/>
                          <a:gd name="connsiteY0" fmla="*/ 48 h 1461099"/>
                          <a:gd name="connsiteX1" fmla="*/ 190651 w 1131609"/>
                          <a:gd name="connsiteY1" fmla="*/ 1346089 h 1461099"/>
                          <a:gd name="connsiteX2" fmla="*/ 931220 w 1131609"/>
                          <a:gd name="connsiteY2" fmla="*/ 1343231 h 1461099"/>
                          <a:gd name="connsiteX3" fmla="*/ 573080 w 1131609"/>
                          <a:gd name="connsiteY3" fmla="*/ 48 h 1461099"/>
                          <a:gd name="connsiteX0" fmla="*/ 573080 w 1131609"/>
                          <a:gd name="connsiteY0" fmla="*/ 48 h 1486288"/>
                          <a:gd name="connsiteX1" fmla="*/ 190651 w 1131609"/>
                          <a:gd name="connsiteY1" fmla="*/ 1346089 h 1486288"/>
                          <a:gd name="connsiteX2" fmla="*/ 931220 w 1131609"/>
                          <a:gd name="connsiteY2" fmla="*/ 1343231 h 1486288"/>
                          <a:gd name="connsiteX3" fmla="*/ 573080 w 1131609"/>
                          <a:gd name="connsiteY3" fmla="*/ 48 h 1486288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42977"/>
                          <a:gd name="connsiteX1" fmla="*/ 190651 w 1131609"/>
                          <a:gd name="connsiteY1" fmla="*/ 1346089 h 1442977"/>
                          <a:gd name="connsiteX2" fmla="*/ 931220 w 1131609"/>
                          <a:gd name="connsiteY2" fmla="*/ 1343231 h 1442977"/>
                          <a:gd name="connsiteX3" fmla="*/ 573080 w 1131609"/>
                          <a:gd name="connsiteY3" fmla="*/ 48 h 1442977"/>
                          <a:gd name="connsiteX0" fmla="*/ 570357 w 1128886"/>
                          <a:gd name="connsiteY0" fmla="*/ 48 h 1442977"/>
                          <a:gd name="connsiteX1" fmla="*/ 187928 w 1128886"/>
                          <a:gd name="connsiteY1" fmla="*/ 1346089 h 1442977"/>
                          <a:gd name="connsiteX2" fmla="*/ 928497 w 1128886"/>
                          <a:gd name="connsiteY2" fmla="*/ 1343231 h 1442977"/>
                          <a:gd name="connsiteX3" fmla="*/ 570357 w 1128886"/>
                          <a:gd name="connsiteY3" fmla="*/ 48 h 1442977"/>
                          <a:gd name="connsiteX0" fmla="*/ 564916 w 1123445"/>
                          <a:gd name="connsiteY0" fmla="*/ 48 h 1442977"/>
                          <a:gd name="connsiteX1" fmla="*/ 182487 w 1123445"/>
                          <a:gd name="connsiteY1" fmla="*/ 1346089 h 1442977"/>
                          <a:gd name="connsiteX2" fmla="*/ 923056 w 1123445"/>
                          <a:gd name="connsiteY2" fmla="*/ 1343231 h 1442977"/>
                          <a:gd name="connsiteX3" fmla="*/ 564916 w 1123445"/>
                          <a:gd name="connsiteY3" fmla="*/ 48 h 1442977"/>
                          <a:gd name="connsiteX0" fmla="*/ 564916 w 1123445"/>
                          <a:gd name="connsiteY0" fmla="*/ 48 h 1443945"/>
                          <a:gd name="connsiteX1" fmla="*/ 182487 w 1123445"/>
                          <a:gd name="connsiteY1" fmla="*/ 1346089 h 1443945"/>
                          <a:gd name="connsiteX2" fmla="*/ 923056 w 1123445"/>
                          <a:gd name="connsiteY2" fmla="*/ 1343231 h 1443945"/>
                          <a:gd name="connsiteX3" fmla="*/ 564916 w 1123445"/>
                          <a:gd name="connsiteY3" fmla="*/ 48 h 1443945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56807"/>
                          <a:gd name="connsiteX1" fmla="*/ 182487 w 1123445"/>
                          <a:gd name="connsiteY1" fmla="*/ 1346089 h 1456807"/>
                          <a:gd name="connsiteX2" fmla="*/ 923056 w 1123445"/>
                          <a:gd name="connsiteY2" fmla="*/ 1343231 h 1456807"/>
                          <a:gd name="connsiteX3" fmla="*/ 564916 w 1123445"/>
                          <a:gd name="connsiteY3" fmla="*/ 48 h 1456807"/>
                          <a:gd name="connsiteX0" fmla="*/ 566274 w 1124803"/>
                          <a:gd name="connsiteY0" fmla="*/ 48 h 1456807"/>
                          <a:gd name="connsiteX1" fmla="*/ 183845 w 1124803"/>
                          <a:gd name="connsiteY1" fmla="*/ 1346089 h 1456807"/>
                          <a:gd name="connsiteX2" fmla="*/ 924414 w 1124803"/>
                          <a:gd name="connsiteY2" fmla="*/ 1343231 h 1456807"/>
                          <a:gd name="connsiteX3" fmla="*/ 566274 w 1124803"/>
                          <a:gd name="connsiteY3" fmla="*/ 48 h 1456807"/>
                          <a:gd name="connsiteX0" fmla="*/ 552389 w 1124859"/>
                          <a:gd name="connsiteY0" fmla="*/ 48 h 1453632"/>
                          <a:gd name="connsiteX1" fmla="*/ 192185 w 1124859"/>
                          <a:gd name="connsiteY1" fmla="*/ 1342914 h 1453632"/>
                          <a:gd name="connsiteX2" fmla="*/ 932754 w 1124859"/>
                          <a:gd name="connsiteY2" fmla="*/ 1340056 h 1453632"/>
                          <a:gd name="connsiteX3" fmla="*/ 552389 w 1124859"/>
                          <a:gd name="connsiteY3" fmla="*/ 48 h 1453632"/>
                          <a:gd name="connsiteX0" fmla="*/ 559335 w 1138464"/>
                          <a:gd name="connsiteY0" fmla="*/ 37 h 1453621"/>
                          <a:gd name="connsiteX1" fmla="*/ 199131 w 1138464"/>
                          <a:gd name="connsiteY1" fmla="*/ 1342903 h 1453621"/>
                          <a:gd name="connsiteX2" fmla="*/ 939700 w 1138464"/>
                          <a:gd name="connsiteY2" fmla="*/ 1340045 h 1453621"/>
                          <a:gd name="connsiteX3" fmla="*/ 559335 w 1138464"/>
                          <a:gd name="connsiteY3" fmla="*/ 37 h 1453621"/>
                          <a:gd name="connsiteX0" fmla="*/ 561348 w 1142409"/>
                          <a:gd name="connsiteY0" fmla="*/ 3 h 1453587"/>
                          <a:gd name="connsiteX1" fmla="*/ 201144 w 1142409"/>
                          <a:gd name="connsiteY1" fmla="*/ 1342869 h 1453587"/>
                          <a:gd name="connsiteX2" fmla="*/ 941713 w 1142409"/>
                          <a:gd name="connsiteY2" fmla="*/ 1340011 h 1453587"/>
                          <a:gd name="connsiteX3" fmla="*/ 561348 w 1142409"/>
                          <a:gd name="connsiteY3" fmla="*/ 3 h 1453587"/>
                          <a:gd name="connsiteX0" fmla="*/ 550760 w 1131821"/>
                          <a:gd name="connsiteY0" fmla="*/ 3 h 1453587"/>
                          <a:gd name="connsiteX1" fmla="*/ 190556 w 1131821"/>
                          <a:gd name="connsiteY1" fmla="*/ 1342869 h 1453587"/>
                          <a:gd name="connsiteX2" fmla="*/ 931125 w 1131821"/>
                          <a:gd name="connsiteY2" fmla="*/ 1340011 h 1453587"/>
                          <a:gd name="connsiteX3" fmla="*/ 550760 w 1131821"/>
                          <a:gd name="connsiteY3" fmla="*/ 3 h 1453587"/>
                          <a:gd name="connsiteX0" fmla="*/ 558373 w 1131602"/>
                          <a:gd name="connsiteY0" fmla="*/ 3 h 1453587"/>
                          <a:gd name="connsiteX1" fmla="*/ 185469 w 1131602"/>
                          <a:gd name="connsiteY1" fmla="*/ 1342869 h 1453587"/>
                          <a:gd name="connsiteX2" fmla="*/ 926038 w 1131602"/>
                          <a:gd name="connsiteY2" fmla="*/ 1340011 h 1453587"/>
                          <a:gd name="connsiteX3" fmla="*/ 558373 w 1131602"/>
                          <a:gd name="connsiteY3" fmla="*/ 3 h 1453587"/>
                          <a:gd name="connsiteX0" fmla="*/ 548507 w 1112005"/>
                          <a:gd name="connsiteY0" fmla="*/ 1 h 1453585"/>
                          <a:gd name="connsiteX1" fmla="*/ 175603 w 1112005"/>
                          <a:gd name="connsiteY1" fmla="*/ 1342867 h 1453585"/>
                          <a:gd name="connsiteX2" fmla="*/ 916172 w 1112005"/>
                          <a:gd name="connsiteY2" fmla="*/ 1340009 h 1453585"/>
                          <a:gd name="connsiteX3" fmla="*/ 548507 w 1112005"/>
                          <a:gd name="connsiteY3" fmla="*/ 1 h 1453585"/>
                          <a:gd name="connsiteX0" fmla="*/ 542754 w 1100571"/>
                          <a:gd name="connsiteY0" fmla="*/ 36 h 1453620"/>
                          <a:gd name="connsiteX1" fmla="*/ 169850 w 1100571"/>
                          <a:gd name="connsiteY1" fmla="*/ 1342902 h 1453620"/>
                          <a:gd name="connsiteX2" fmla="*/ 910419 w 1100571"/>
                          <a:gd name="connsiteY2" fmla="*/ 1340044 h 1453620"/>
                          <a:gd name="connsiteX3" fmla="*/ 542754 w 1100571"/>
                          <a:gd name="connsiteY3" fmla="*/ 36 h 1453620"/>
                          <a:gd name="connsiteX0" fmla="*/ 536208 w 1087553"/>
                          <a:gd name="connsiteY0" fmla="*/ 123 h 1453707"/>
                          <a:gd name="connsiteX1" fmla="*/ 163304 w 1087553"/>
                          <a:gd name="connsiteY1" fmla="*/ 1342989 h 1453707"/>
                          <a:gd name="connsiteX2" fmla="*/ 903873 w 1087553"/>
                          <a:gd name="connsiteY2" fmla="*/ 1340131 h 1453707"/>
                          <a:gd name="connsiteX3" fmla="*/ 536208 w 1087553"/>
                          <a:gd name="connsiteY3" fmla="*/ 123 h 1453707"/>
                          <a:gd name="connsiteX0" fmla="*/ 530746 w 1076684"/>
                          <a:gd name="connsiteY0" fmla="*/ 13 h 1453597"/>
                          <a:gd name="connsiteX1" fmla="*/ 157842 w 1076684"/>
                          <a:gd name="connsiteY1" fmla="*/ 1342879 h 1453597"/>
                          <a:gd name="connsiteX2" fmla="*/ 898411 w 1076684"/>
                          <a:gd name="connsiteY2" fmla="*/ 1340021 h 1453597"/>
                          <a:gd name="connsiteX3" fmla="*/ 530746 w 1076684"/>
                          <a:gd name="connsiteY3" fmla="*/ 13 h 1453597"/>
                          <a:gd name="connsiteX0" fmla="*/ 541032 w 995036"/>
                          <a:gd name="connsiteY0" fmla="*/ 19873 h 1473457"/>
                          <a:gd name="connsiteX1" fmla="*/ 24617 w 995036"/>
                          <a:gd name="connsiteY1" fmla="*/ 612274 h 1473457"/>
                          <a:gd name="connsiteX2" fmla="*/ 168128 w 995036"/>
                          <a:gd name="connsiteY2" fmla="*/ 1362739 h 1473457"/>
                          <a:gd name="connsiteX3" fmla="*/ 908697 w 995036"/>
                          <a:gd name="connsiteY3" fmla="*/ 1359881 h 1473457"/>
                          <a:gd name="connsiteX4" fmla="*/ 541032 w 995036"/>
                          <a:gd name="connsiteY4" fmla="*/ 19873 h 1473457"/>
                          <a:gd name="connsiteX0" fmla="*/ 1083957 w 1168865"/>
                          <a:gd name="connsiteY0" fmla="*/ 169032 h 974916"/>
                          <a:gd name="connsiteX1" fmla="*/ 24617 w 1168865"/>
                          <a:gd name="connsiteY1" fmla="*/ 113733 h 974916"/>
                          <a:gd name="connsiteX2" fmla="*/ 168128 w 1168865"/>
                          <a:gd name="connsiteY2" fmla="*/ 864198 h 974916"/>
                          <a:gd name="connsiteX3" fmla="*/ 908697 w 1168865"/>
                          <a:gd name="connsiteY3" fmla="*/ 861340 h 974916"/>
                          <a:gd name="connsiteX4" fmla="*/ 1083957 w 1168865"/>
                          <a:gd name="connsiteY4" fmla="*/ 169032 h 974916"/>
                          <a:gd name="connsiteX0" fmla="*/ 1083957 w 1123279"/>
                          <a:gd name="connsiteY0" fmla="*/ 194730 h 1000614"/>
                          <a:gd name="connsiteX1" fmla="*/ 24617 w 1123279"/>
                          <a:gd name="connsiteY1" fmla="*/ 139431 h 1000614"/>
                          <a:gd name="connsiteX2" fmla="*/ 168128 w 1123279"/>
                          <a:gd name="connsiteY2" fmla="*/ 889896 h 1000614"/>
                          <a:gd name="connsiteX3" fmla="*/ 908697 w 1123279"/>
                          <a:gd name="connsiteY3" fmla="*/ 887038 h 1000614"/>
                          <a:gd name="connsiteX4" fmla="*/ 1083957 w 1123279"/>
                          <a:gd name="connsiteY4" fmla="*/ 194730 h 1000614"/>
                          <a:gd name="connsiteX0" fmla="*/ 1083957 w 1123279"/>
                          <a:gd name="connsiteY0" fmla="*/ 194730 h 1000614"/>
                          <a:gd name="connsiteX1" fmla="*/ 24617 w 1123279"/>
                          <a:gd name="connsiteY1" fmla="*/ 139431 h 1000614"/>
                          <a:gd name="connsiteX2" fmla="*/ 168128 w 1123279"/>
                          <a:gd name="connsiteY2" fmla="*/ 889896 h 1000614"/>
                          <a:gd name="connsiteX3" fmla="*/ 908697 w 1123279"/>
                          <a:gd name="connsiteY3" fmla="*/ 887038 h 1000614"/>
                          <a:gd name="connsiteX4" fmla="*/ 1083957 w 1123279"/>
                          <a:gd name="connsiteY4" fmla="*/ 194730 h 1000614"/>
                          <a:gd name="connsiteX0" fmla="*/ 1083957 w 1107154"/>
                          <a:gd name="connsiteY0" fmla="*/ 194730 h 1000614"/>
                          <a:gd name="connsiteX1" fmla="*/ 24617 w 1107154"/>
                          <a:gd name="connsiteY1" fmla="*/ 139431 h 1000614"/>
                          <a:gd name="connsiteX2" fmla="*/ 168128 w 1107154"/>
                          <a:gd name="connsiteY2" fmla="*/ 889896 h 1000614"/>
                          <a:gd name="connsiteX3" fmla="*/ 908697 w 1107154"/>
                          <a:gd name="connsiteY3" fmla="*/ 887038 h 1000614"/>
                          <a:gd name="connsiteX4" fmla="*/ 1083957 w 1107154"/>
                          <a:gd name="connsiteY4" fmla="*/ 194730 h 1000614"/>
                          <a:gd name="connsiteX0" fmla="*/ 1083957 w 1085392"/>
                          <a:gd name="connsiteY0" fmla="*/ 194730 h 1000614"/>
                          <a:gd name="connsiteX1" fmla="*/ 24617 w 1085392"/>
                          <a:gd name="connsiteY1" fmla="*/ 139431 h 1000614"/>
                          <a:gd name="connsiteX2" fmla="*/ 168128 w 1085392"/>
                          <a:gd name="connsiteY2" fmla="*/ 889896 h 1000614"/>
                          <a:gd name="connsiteX3" fmla="*/ 908697 w 1085392"/>
                          <a:gd name="connsiteY3" fmla="*/ 887038 h 1000614"/>
                          <a:gd name="connsiteX4" fmla="*/ 1083957 w 1085392"/>
                          <a:gd name="connsiteY4" fmla="*/ 194730 h 1000614"/>
                          <a:gd name="connsiteX0" fmla="*/ 1083957 w 1084345"/>
                          <a:gd name="connsiteY0" fmla="*/ 194730 h 1000614"/>
                          <a:gd name="connsiteX1" fmla="*/ 24617 w 1084345"/>
                          <a:gd name="connsiteY1" fmla="*/ 139431 h 1000614"/>
                          <a:gd name="connsiteX2" fmla="*/ 168128 w 1084345"/>
                          <a:gd name="connsiteY2" fmla="*/ 889896 h 1000614"/>
                          <a:gd name="connsiteX3" fmla="*/ 908697 w 1084345"/>
                          <a:gd name="connsiteY3" fmla="*/ 887038 h 1000614"/>
                          <a:gd name="connsiteX4" fmla="*/ 1083957 w 1084345"/>
                          <a:gd name="connsiteY4" fmla="*/ 194730 h 1000614"/>
                          <a:gd name="connsiteX0" fmla="*/ 1083957 w 1084627"/>
                          <a:gd name="connsiteY0" fmla="*/ 194730 h 1000614"/>
                          <a:gd name="connsiteX1" fmla="*/ 24617 w 1084627"/>
                          <a:gd name="connsiteY1" fmla="*/ 139431 h 1000614"/>
                          <a:gd name="connsiteX2" fmla="*/ 168128 w 1084627"/>
                          <a:gd name="connsiteY2" fmla="*/ 889896 h 1000614"/>
                          <a:gd name="connsiteX3" fmla="*/ 908697 w 1084627"/>
                          <a:gd name="connsiteY3" fmla="*/ 887038 h 1000614"/>
                          <a:gd name="connsiteX4" fmla="*/ 1083957 w 1084627"/>
                          <a:gd name="connsiteY4" fmla="*/ 194730 h 1000614"/>
                          <a:gd name="connsiteX0" fmla="*/ 1083957 w 1084627"/>
                          <a:gd name="connsiteY0" fmla="*/ 194730 h 1000614"/>
                          <a:gd name="connsiteX1" fmla="*/ 24617 w 1084627"/>
                          <a:gd name="connsiteY1" fmla="*/ 139431 h 1000614"/>
                          <a:gd name="connsiteX2" fmla="*/ 168128 w 1084627"/>
                          <a:gd name="connsiteY2" fmla="*/ 889896 h 1000614"/>
                          <a:gd name="connsiteX3" fmla="*/ 908697 w 1084627"/>
                          <a:gd name="connsiteY3" fmla="*/ 887038 h 1000614"/>
                          <a:gd name="connsiteX4" fmla="*/ 1083957 w 1084627"/>
                          <a:gd name="connsiteY4" fmla="*/ 194730 h 1000614"/>
                          <a:gd name="connsiteX0" fmla="*/ 1083957 w 1089595"/>
                          <a:gd name="connsiteY0" fmla="*/ 194730 h 1000614"/>
                          <a:gd name="connsiteX1" fmla="*/ 24617 w 1089595"/>
                          <a:gd name="connsiteY1" fmla="*/ 139431 h 1000614"/>
                          <a:gd name="connsiteX2" fmla="*/ 168128 w 1089595"/>
                          <a:gd name="connsiteY2" fmla="*/ 889896 h 1000614"/>
                          <a:gd name="connsiteX3" fmla="*/ 908697 w 1089595"/>
                          <a:gd name="connsiteY3" fmla="*/ 887038 h 1000614"/>
                          <a:gd name="connsiteX4" fmla="*/ 1083957 w 1089595"/>
                          <a:gd name="connsiteY4" fmla="*/ 194730 h 1000614"/>
                          <a:gd name="connsiteX0" fmla="*/ 1083957 w 1090752"/>
                          <a:gd name="connsiteY0" fmla="*/ 194730 h 1000614"/>
                          <a:gd name="connsiteX1" fmla="*/ 24617 w 1090752"/>
                          <a:gd name="connsiteY1" fmla="*/ 139431 h 1000614"/>
                          <a:gd name="connsiteX2" fmla="*/ 168128 w 1090752"/>
                          <a:gd name="connsiteY2" fmla="*/ 889896 h 1000614"/>
                          <a:gd name="connsiteX3" fmla="*/ 908697 w 1090752"/>
                          <a:gd name="connsiteY3" fmla="*/ 887038 h 1000614"/>
                          <a:gd name="connsiteX4" fmla="*/ 1083957 w 1090752"/>
                          <a:gd name="connsiteY4" fmla="*/ 194730 h 1000614"/>
                          <a:gd name="connsiteX0" fmla="*/ 1073149 w 1079944"/>
                          <a:gd name="connsiteY0" fmla="*/ 194730 h 1000614"/>
                          <a:gd name="connsiteX1" fmla="*/ 13809 w 1079944"/>
                          <a:gd name="connsiteY1" fmla="*/ 139431 h 1000614"/>
                          <a:gd name="connsiteX2" fmla="*/ 157320 w 1079944"/>
                          <a:gd name="connsiteY2" fmla="*/ 889896 h 1000614"/>
                          <a:gd name="connsiteX3" fmla="*/ 897889 w 1079944"/>
                          <a:gd name="connsiteY3" fmla="*/ 887038 h 1000614"/>
                          <a:gd name="connsiteX4" fmla="*/ 1073149 w 1079944"/>
                          <a:gd name="connsiteY4" fmla="*/ 194730 h 1000614"/>
                          <a:gd name="connsiteX0" fmla="*/ 1071566 w 1078361"/>
                          <a:gd name="connsiteY0" fmla="*/ 194730 h 1000614"/>
                          <a:gd name="connsiteX1" fmla="*/ 12226 w 1078361"/>
                          <a:gd name="connsiteY1" fmla="*/ 139431 h 1000614"/>
                          <a:gd name="connsiteX2" fmla="*/ 155737 w 1078361"/>
                          <a:gd name="connsiteY2" fmla="*/ 889896 h 1000614"/>
                          <a:gd name="connsiteX3" fmla="*/ 896306 w 1078361"/>
                          <a:gd name="connsiteY3" fmla="*/ 887038 h 1000614"/>
                          <a:gd name="connsiteX4" fmla="*/ 1071566 w 1078361"/>
                          <a:gd name="connsiteY4" fmla="*/ 194730 h 1000614"/>
                          <a:gd name="connsiteX0" fmla="*/ 1079566 w 1086361"/>
                          <a:gd name="connsiteY0" fmla="*/ 155045 h 960929"/>
                          <a:gd name="connsiteX1" fmla="*/ 118651 w 1086361"/>
                          <a:gd name="connsiteY1" fmla="*/ 14020 h 960929"/>
                          <a:gd name="connsiteX2" fmla="*/ 20226 w 1086361"/>
                          <a:gd name="connsiteY2" fmla="*/ 99746 h 960929"/>
                          <a:gd name="connsiteX3" fmla="*/ 163737 w 1086361"/>
                          <a:gd name="connsiteY3" fmla="*/ 850211 h 960929"/>
                          <a:gd name="connsiteX4" fmla="*/ 904306 w 1086361"/>
                          <a:gd name="connsiteY4" fmla="*/ 847353 h 960929"/>
                          <a:gd name="connsiteX5" fmla="*/ 1079566 w 1086361"/>
                          <a:gd name="connsiteY5" fmla="*/ 155045 h 960929"/>
                          <a:gd name="connsiteX0" fmla="*/ 1071566 w 1078361"/>
                          <a:gd name="connsiteY0" fmla="*/ 153440 h 959324"/>
                          <a:gd name="connsiteX1" fmla="*/ 396401 w 1078361"/>
                          <a:gd name="connsiteY1" fmla="*/ 15590 h 959324"/>
                          <a:gd name="connsiteX2" fmla="*/ 110651 w 1078361"/>
                          <a:gd name="connsiteY2" fmla="*/ 12415 h 959324"/>
                          <a:gd name="connsiteX3" fmla="*/ 12226 w 1078361"/>
                          <a:gd name="connsiteY3" fmla="*/ 98141 h 959324"/>
                          <a:gd name="connsiteX4" fmla="*/ 155737 w 1078361"/>
                          <a:gd name="connsiteY4" fmla="*/ 848606 h 959324"/>
                          <a:gd name="connsiteX5" fmla="*/ 896306 w 1078361"/>
                          <a:gd name="connsiteY5" fmla="*/ 845748 h 959324"/>
                          <a:gd name="connsiteX6" fmla="*/ 1071566 w 1078361"/>
                          <a:gd name="connsiteY6" fmla="*/ 153440 h 959324"/>
                          <a:gd name="connsiteX0" fmla="*/ 1071566 w 1078361"/>
                          <a:gd name="connsiteY0" fmla="*/ 147377 h 953261"/>
                          <a:gd name="connsiteX1" fmla="*/ 752001 w 1078361"/>
                          <a:gd name="connsiteY1" fmla="*/ 34926 h 953261"/>
                          <a:gd name="connsiteX2" fmla="*/ 396401 w 1078361"/>
                          <a:gd name="connsiteY2" fmla="*/ 9527 h 953261"/>
                          <a:gd name="connsiteX3" fmla="*/ 110651 w 1078361"/>
                          <a:gd name="connsiteY3" fmla="*/ 6352 h 953261"/>
                          <a:gd name="connsiteX4" fmla="*/ 12226 w 1078361"/>
                          <a:gd name="connsiteY4" fmla="*/ 92078 h 953261"/>
                          <a:gd name="connsiteX5" fmla="*/ 155737 w 1078361"/>
                          <a:gd name="connsiteY5" fmla="*/ 842543 h 953261"/>
                          <a:gd name="connsiteX6" fmla="*/ 896306 w 1078361"/>
                          <a:gd name="connsiteY6" fmla="*/ 839685 h 953261"/>
                          <a:gd name="connsiteX7" fmla="*/ 1071566 w 1078361"/>
                          <a:gd name="connsiteY7" fmla="*/ 147377 h 953261"/>
                          <a:gd name="connsiteX0" fmla="*/ 1071566 w 1078361"/>
                          <a:gd name="connsiteY0" fmla="*/ 147377 h 953261"/>
                          <a:gd name="connsiteX1" fmla="*/ 910751 w 1078361"/>
                          <a:gd name="connsiteY1" fmla="*/ 50801 h 953261"/>
                          <a:gd name="connsiteX2" fmla="*/ 752001 w 1078361"/>
                          <a:gd name="connsiteY2" fmla="*/ 349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7377 h 953261"/>
                          <a:gd name="connsiteX1" fmla="*/ 894876 w 1078361"/>
                          <a:gd name="connsiteY1" fmla="*/ 146051 h 953261"/>
                          <a:gd name="connsiteX2" fmla="*/ 752001 w 1078361"/>
                          <a:gd name="connsiteY2" fmla="*/ 349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7377 h 953261"/>
                          <a:gd name="connsiteX1" fmla="*/ 894876 w 1078361"/>
                          <a:gd name="connsiteY1" fmla="*/ 146051 h 953261"/>
                          <a:gd name="connsiteX2" fmla="*/ 688501 w 1078361"/>
                          <a:gd name="connsiteY2" fmla="*/ 1492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5532 h 951416"/>
                          <a:gd name="connsiteX1" fmla="*/ 894876 w 1078361"/>
                          <a:gd name="connsiteY1" fmla="*/ 144206 h 951416"/>
                          <a:gd name="connsiteX2" fmla="*/ 688501 w 1078361"/>
                          <a:gd name="connsiteY2" fmla="*/ 147381 h 951416"/>
                          <a:gd name="connsiteX3" fmla="*/ 447201 w 1078361"/>
                          <a:gd name="connsiteY3" fmla="*/ 156907 h 951416"/>
                          <a:gd name="connsiteX4" fmla="*/ 110651 w 1078361"/>
                          <a:gd name="connsiteY4" fmla="*/ 4507 h 951416"/>
                          <a:gd name="connsiteX5" fmla="*/ 12226 w 1078361"/>
                          <a:gd name="connsiteY5" fmla="*/ 90233 h 951416"/>
                          <a:gd name="connsiteX6" fmla="*/ 155737 w 1078361"/>
                          <a:gd name="connsiteY6" fmla="*/ 840698 h 951416"/>
                          <a:gd name="connsiteX7" fmla="*/ 896306 w 1078361"/>
                          <a:gd name="connsiteY7" fmla="*/ 837840 h 951416"/>
                          <a:gd name="connsiteX8" fmla="*/ 1071566 w 1078361"/>
                          <a:gd name="connsiteY8" fmla="*/ 145532 h 951416"/>
                          <a:gd name="connsiteX0" fmla="*/ 1071566 w 1078361"/>
                          <a:gd name="connsiteY0" fmla="*/ 109436 h 915320"/>
                          <a:gd name="connsiteX1" fmla="*/ 894876 w 1078361"/>
                          <a:gd name="connsiteY1" fmla="*/ 108110 h 915320"/>
                          <a:gd name="connsiteX2" fmla="*/ 688501 w 1078361"/>
                          <a:gd name="connsiteY2" fmla="*/ 111285 h 915320"/>
                          <a:gd name="connsiteX3" fmla="*/ 447201 w 1078361"/>
                          <a:gd name="connsiteY3" fmla="*/ 120811 h 915320"/>
                          <a:gd name="connsiteX4" fmla="*/ 142401 w 1078361"/>
                          <a:gd name="connsiteY4" fmla="*/ 76361 h 915320"/>
                          <a:gd name="connsiteX5" fmla="*/ 12226 w 1078361"/>
                          <a:gd name="connsiteY5" fmla="*/ 54137 h 915320"/>
                          <a:gd name="connsiteX6" fmla="*/ 155737 w 1078361"/>
                          <a:gd name="connsiteY6" fmla="*/ 804602 h 915320"/>
                          <a:gd name="connsiteX7" fmla="*/ 896306 w 1078361"/>
                          <a:gd name="connsiteY7" fmla="*/ 801744 h 915320"/>
                          <a:gd name="connsiteX8" fmla="*/ 1071566 w 1078361"/>
                          <a:gd name="connsiteY8" fmla="*/ 109436 h 915320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58866 w 1066985"/>
                          <a:gd name="connsiteY0" fmla="*/ 71277 h 877161"/>
                          <a:gd name="connsiteX1" fmla="*/ 894876 w 1066985"/>
                          <a:gd name="connsiteY1" fmla="*/ 69951 h 877161"/>
                          <a:gd name="connsiteX2" fmla="*/ 688501 w 1066985"/>
                          <a:gd name="connsiteY2" fmla="*/ 73126 h 877161"/>
                          <a:gd name="connsiteX3" fmla="*/ 447201 w 1066985"/>
                          <a:gd name="connsiteY3" fmla="*/ 82652 h 877161"/>
                          <a:gd name="connsiteX4" fmla="*/ 142401 w 1066985"/>
                          <a:gd name="connsiteY4" fmla="*/ 38202 h 877161"/>
                          <a:gd name="connsiteX5" fmla="*/ 12226 w 1066985"/>
                          <a:gd name="connsiteY5" fmla="*/ 15978 h 877161"/>
                          <a:gd name="connsiteX6" fmla="*/ 155737 w 1066985"/>
                          <a:gd name="connsiteY6" fmla="*/ 766443 h 877161"/>
                          <a:gd name="connsiteX7" fmla="*/ 896306 w 1066985"/>
                          <a:gd name="connsiteY7" fmla="*/ 763585 h 877161"/>
                          <a:gd name="connsiteX8" fmla="*/ 1058866 w 1066985"/>
                          <a:gd name="connsiteY8" fmla="*/ 71277 h 877161"/>
                          <a:gd name="connsiteX0" fmla="*/ 1052516 w 1061448"/>
                          <a:gd name="connsiteY0" fmla="*/ 71277 h 877161"/>
                          <a:gd name="connsiteX1" fmla="*/ 894876 w 1061448"/>
                          <a:gd name="connsiteY1" fmla="*/ 69951 h 877161"/>
                          <a:gd name="connsiteX2" fmla="*/ 688501 w 1061448"/>
                          <a:gd name="connsiteY2" fmla="*/ 73126 h 877161"/>
                          <a:gd name="connsiteX3" fmla="*/ 447201 w 1061448"/>
                          <a:gd name="connsiteY3" fmla="*/ 82652 h 877161"/>
                          <a:gd name="connsiteX4" fmla="*/ 142401 w 1061448"/>
                          <a:gd name="connsiteY4" fmla="*/ 38202 h 877161"/>
                          <a:gd name="connsiteX5" fmla="*/ 12226 w 1061448"/>
                          <a:gd name="connsiteY5" fmla="*/ 15978 h 877161"/>
                          <a:gd name="connsiteX6" fmla="*/ 155737 w 1061448"/>
                          <a:gd name="connsiteY6" fmla="*/ 766443 h 877161"/>
                          <a:gd name="connsiteX7" fmla="*/ 896306 w 1061448"/>
                          <a:gd name="connsiteY7" fmla="*/ 763585 h 877161"/>
                          <a:gd name="connsiteX8" fmla="*/ 1052516 w 1061448"/>
                          <a:gd name="connsiteY8" fmla="*/ 71277 h 877161"/>
                          <a:gd name="connsiteX0" fmla="*/ 1052516 w 1058228"/>
                          <a:gd name="connsiteY0" fmla="*/ 71277 h 877161"/>
                          <a:gd name="connsiteX1" fmla="*/ 894876 w 1058228"/>
                          <a:gd name="connsiteY1" fmla="*/ 69951 h 877161"/>
                          <a:gd name="connsiteX2" fmla="*/ 688501 w 1058228"/>
                          <a:gd name="connsiteY2" fmla="*/ 73126 h 877161"/>
                          <a:gd name="connsiteX3" fmla="*/ 447201 w 1058228"/>
                          <a:gd name="connsiteY3" fmla="*/ 82652 h 877161"/>
                          <a:gd name="connsiteX4" fmla="*/ 142401 w 1058228"/>
                          <a:gd name="connsiteY4" fmla="*/ 38202 h 877161"/>
                          <a:gd name="connsiteX5" fmla="*/ 12226 w 1058228"/>
                          <a:gd name="connsiteY5" fmla="*/ 15978 h 877161"/>
                          <a:gd name="connsiteX6" fmla="*/ 155737 w 1058228"/>
                          <a:gd name="connsiteY6" fmla="*/ 766443 h 877161"/>
                          <a:gd name="connsiteX7" fmla="*/ 896306 w 1058228"/>
                          <a:gd name="connsiteY7" fmla="*/ 763585 h 877161"/>
                          <a:gd name="connsiteX8" fmla="*/ 1052516 w 1058228"/>
                          <a:gd name="connsiteY8" fmla="*/ 71277 h 877161"/>
                          <a:gd name="connsiteX0" fmla="*/ 1042991 w 1049440"/>
                          <a:gd name="connsiteY0" fmla="*/ 68102 h 877161"/>
                          <a:gd name="connsiteX1" fmla="*/ 894876 w 1049440"/>
                          <a:gd name="connsiteY1" fmla="*/ 69951 h 877161"/>
                          <a:gd name="connsiteX2" fmla="*/ 688501 w 1049440"/>
                          <a:gd name="connsiteY2" fmla="*/ 73126 h 877161"/>
                          <a:gd name="connsiteX3" fmla="*/ 447201 w 1049440"/>
                          <a:gd name="connsiteY3" fmla="*/ 82652 h 877161"/>
                          <a:gd name="connsiteX4" fmla="*/ 142401 w 1049440"/>
                          <a:gd name="connsiteY4" fmla="*/ 38202 h 877161"/>
                          <a:gd name="connsiteX5" fmla="*/ 12226 w 1049440"/>
                          <a:gd name="connsiteY5" fmla="*/ 15978 h 877161"/>
                          <a:gd name="connsiteX6" fmla="*/ 155737 w 1049440"/>
                          <a:gd name="connsiteY6" fmla="*/ 766443 h 877161"/>
                          <a:gd name="connsiteX7" fmla="*/ 896306 w 1049440"/>
                          <a:gd name="connsiteY7" fmla="*/ 763585 h 877161"/>
                          <a:gd name="connsiteX8" fmla="*/ 1042991 w 1049440"/>
                          <a:gd name="connsiteY8" fmla="*/ 68102 h 877161"/>
                          <a:gd name="connsiteX0" fmla="*/ 1051850 w 1058299"/>
                          <a:gd name="connsiteY0" fmla="*/ 41711 h 850770"/>
                          <a:gd name="connsiteX1" fmla="*/ 903735 w 1058299"/>
                          <a:gd name="connsiteY1" fmla="*/ 43560 h 850770"/>
                          <a:gd name="connsiteX2" fmla="*/ 697360 w 1058299"/>
                          <a:gd name="connsiteY2" fmla="*/ 46735 h 850770"/>
                          <a:gd name="connsiteX3" fmla="*/ 456060 w 1058299"/>
                          <a:gd name="connsiteY3" fmla="*/ 56261 h 850770"/>
                          <a:gd name="connsiteX4" fmla="*/ 151260 w 1058299"/>
                          <a:gd name="connsiteY4" fmla="*/ 11811 h 850770"/>
                          <a:gd name="connsiteX5" fmla="*/ 11073 w 1058299"/>
                          <a:gd name="connsiteY5" fmla="*/ 42270 h 850770"/>
                          <a:gd name="connsiteX6" fmla="*/ 164596 w 1058299"/>
                          <a:gd name="connsiteY6" fmla="*/ 740052 h 850770"/>
                          <a:gd name="connsiteX7" fmla="*/ 905165 w 1058299"/>
                          <a:gd name="connsiteY7" fmla="*/ 737194 h 850770"/>
                          <a:gd name="connsiteX8" fmla="*/ 1051850 w 1058299"/>
                          <a:gd name="connsiteY8" fmla="*/ 41711 h 850770"/>
                          <a:gd name="connsiteX0" fmla="*/ 1051850 w 1058299"/>
                          <a:gd name="connsiteY0" fmla="*/ 39250 h 848309"/>
                          <a:gd name="connsiteX1" fmla="*/ 903735 w 1058299"/>
                          <a:gd name="connsiteY1" fmla="*/ 41099 h 848309"/>
                          <a:gd name="connsiteX2" fmla="*/ 697360 w 1058299"/>
                          <a:gd name="connsiteY2" fmla="*/ 44274 h 848309"/>
                          <a:gd name="connsiteX3" fmla="*/ 456060 w 1058299"/>
                          <a:gd name="connsiteY3" fmla="*/ 53800 h 848309"/>
                          <a:gd name="connsiteX4" fmla="*/ 184635 w 1058299"/>
                          <a:gd name="connsiteY4" fmla="*/ 127887 h 848309"/>
                          <a:gd name="connsiteX5" fmla="*/ 11073 w 1058299"/>
                          <a:gd name="connsiteY5" fmla="*/ 39809 h 848309"/>
                          <a:gd name="connsiteX6" fmla="*/ 164596 w 1058299"/>
                          <a:gd name="connsiteY6" fmla="*/ 737591 h 848309"/>
                          <a:gd name="connsiteX7" fmla="*/ 905165 w 1058299"/>
                          <a:gd name="connsiteY7" fmla="*/ 734733 h 848309"/>
                          <a:gd name="connsiteX8" fmla="*/ 1051850 w 1058299"/>
                          <a:gd name="connsiteY8" fmla="*/ 39250 h 848309"/>
                          <a:gd name="connsiteX0" fmla="*/ 1051850 w 1058299"/>
                          <a:gd name="connsiteY0" fmla="*/ 39250 h 848309"/>
                          <a:gd name="connsiteX1" fmla="*/ 903735 w 1058299"/>
                          <a:gd name="connsiteY1" fmla="*/ 41099 h 848309"/>
                          <a:gd name="connsiteX2" fmla="*/ 697360 w 1058299"/>
                          <a:gd name="connsiteY2" fmla="*/ 44274 h 848309"/>
                          <a:gd name="connsiteX3" fmla="*/ 456060 w 1058299"/>
                          <a:gd name="connsiteY3" fmla="*/ 53800 h 848309"/>
                          <a:gd name="connsiteX4" fmla="*/ 184635 w 1058299"/>
                          <a:gd name="connsiteY4" fmla="*/ 127887 h 848309"/>
                          <a:gd name="connsiteX5" fmla="*/ 11073 w 1058299"/>
                          <a:gd name="connsiteY5" fmla="*/ 39809 h 848309"/>
                          <a:gd name="connsiteX6" fmla="*/ 164596 w 1058299"/>
                          <a:gd name="connsiteY6" fmla="*/ 737591 h 848309"/>
                          <a:gd name="connsiteX7" fmla="*/ 905165 w 1058299"/>
                          <a:gd name="connsiteY7" fmla="*/ 734733 h 848309"/>
                          <a:gd name="connsiteX8" fmla="*/ 1051850 w 1058299"/>
                          <a:gd name="connsiteY8" fmla="*/ 39250 h 848309"/>
                          <a:gd name="connsiteX0" fmla="*/ 1051850 w 1058299"/>
                          <a:gd name="connsiteY0" fmla="*/ 39250 h 848309"/>
                          <a:gd name="connsiteX1" fmla="*/ 903735 w 1058299"/>
                          <a:gd name="connsiteY1" fmla="*/ 41099 h 848309"/>
                          <a:gd name="connsiteX2" fmla="*/ 697360 w 1058299"/>
                          <a:gd name="connsiteY2" fmla="*/ 44274 h 848309"/>
                          <a:gd name="connsiteX3" fmla="*/ 432698 w 1058299"/>
                          <a:gd name="connsiteY3" fmla="*/ 139410 h 848309"/>
                          <a:gd name="connsiteX4" fmla="*/ 184635 w 1058299"/>
                          <a:gd name="connsiteY4" fmla="*/ 127887 h 848309"/>
                          <a:gd name="connsiteX5" fmla="*/ 11073 w 1058299"/>
                          <a:gd name="connsiteY5" fmla="*/ 39809 h 848309"/>
                          <a:gd name="connsiteX6" fmla="*/ 164596 w 1058299"/>
                          <a:gd name="connsiteY6" fmla="*/ 737591 h 848309"/>
                          <a:gd name="connsiteX7" fmla="*/ 905165 w 1058299"/>
                          <a:gd name="connsiteY7" fmla="*/ 734733 h 848309"/>
                          <a:gd name="connsiteX8" fmla="*/ 1051850 w 1058299"/>
                          <a:gd name="connsiteY8" fmla="*/ 39250 h 848309"/>
                          <a:gd name="connsiteX0" fmla="*/ 1051850 w 1058299"/>
                          <a:gd name="connsiteY0" fmla="*/ 39250 h 848309"/>
                          <a:gd name="connsiteX1" fmla="*/ 903735 w 1058299"/>
                          <a:gd name="connsiteY1" fmla="*/ 41099 h 848309"/>
                          <a:gd name="connsiteX2" fmla="*/ 697360 w 1058299"/>
                          <a:gd name="connsiteY2" fmla="*/ 44274 h 848309"/>
                          <a:gd name="connsiteX3" fmla="*/ 432698 w 1058299"/>
                          <a:gd name="connsiteY3" fmla="*/ 139410 h 848309"/>
                          <a:gd name="connsiteX4" fmla="*/ 184635 w 1058299"/>
                          <a:gd name="connsiteY4" fmla="*/ 127887 h 848309"/>
                          <a:gd name="connsiteX5" fmla="*/ 11073 w 1058299"/>
                          <a:gd name="connsiteY5" fmla="*/ 39809 h 848309"/>
                          <a:gd name="connsiteX6" fmla="*/ 164596 w 1058299"/>
                          <a:gd name="connsiteY6" fmla="*/ 737591 h 848309"/>
                          <a:gd name="connsiteX7" fmla="*/ 905165 w 1058299"/>
                          <a:gd name="connsiteY7" fmla="*/ 734733 h 848309"/>
                          <a:gd name="connsiteX8" fmla="*/ 1051850 w 1058299"/>
                          <a:gd name="connsiteY8" fmla="*/ 39250 h 848309"/>
                          <a:gd name="connsiteX0" fmla="*/ 1051850 w 1058299"/>
                          <a:gd name="connsiteY0" fmla="*/ 24517 h 833576"/>
                          <a:gd name="connsiteX1" fmla="*/ 903735 w 1058299"/>
                          <a:gd name="connsiteY1" fmla="*/ 26366 h 833576"/>
                          <a:gd name="connsiteX2" fmla="*/ 627274 w 1058299"/>
                          <a:gd name="connsiteY2" fmla="*/ 154663 h 833576"/>
                          <a:gd name="connsiteX3" fmla="*/ 432698 w 1058299"/>
                          <a:gd name="connsiteY3" fmla="*/ 124677 h 833576"/>
                          <a:gd name="connsiteX4" fmla="*/ 184635 w 1058299"/>
                          <a:gd name="connsiteY4" fmla="*/ 113154 h 833576"/>
                          <a:gd name="connsiteX5" fmla="*/ 11073 w 1058299"/>
                          <a:gd name="connsiteY5" fmla="*/ 25076 h 833576"/>
                          <a:gd name="connsiteX6" fmla="*/ 164596 w 1058299"/>
                          <a:gd name="connsiteY6" fmla="*/ 722858 h 833576"/>
                          <a:gd name="connsiteX7" fmla="*/ 905165 w 1058299"/>
                          <a:gd name="connsiteY7" fmla="*/ 720000 h 833576"/>
                          <a:gd name="connsiteX8" fmla="*/ 1051850 w 1058299"/>
                          <a:gd name="connsiteY8" fmla="*/ 24517 h 833576"/>
                          <a:gd name="connsiteX0" fmla="*/ 1051850 w 1058299"/>
                          <a:gd name="connsiteY0" fmla="*/ 11349 h 820408"/>
                          <a:gd name="connsiteX1" fmla="*/ 850336 w 1058299"/>
                          <a:gd name="connsiteY1" fmla="*/ 223931 h 820408"/>
                          <a:gd name="connsiteX2" fmla="*/ 627274 w 1058299"/>
                          <a:gd name="connsiteY2" fmla="*/ 141495 h 820408"/>
                          <a:gd name="connsiteX3" fmla="*/ 432698 w 1058299"/>
                          <a:gd name="connsiteY3" fmla="*/ 111509 h 820408"/>
                          <a:gd name="connsiteX4" fmla="*/ 184635 w 1058299"/>
                          <a:gd name="connsiteY4" fmla="*/ 99986 h 820408"/>
                          <a:gd name="connsiteX5" fmla="*/ 11073 w 1058299"/>
                          <a:gd name="connsiteY5" fmla="*/ 11908 h 820408"/>
                          <a:gd name="connsiteX6" fmla="*/ 164596 w 1058299"/>
                          <a:gd name="connsiteY6" fmla="*/ 709690 h 820408"/>
                          <a:gd name="connsiteX7" fmla="*/ 905165 w 1058299"/>
                          <a:gd name="connsiteY7" fmla="*/ 706832 h 820408"/>
                          <a:gd name="connsiteX8" fmla="*/ 1051850 w 1058299"/>
                          <a:gd name="connsiteY8" fmla="*/ 11349 h 820408"/>
                          <a:gd name="connsiteX0" fmla="*/ 1058525 w 1064442"/>
                          <a:gd name="connsiteY0" fmla="*/ 203999 h 818789"/>
                          <a:gd name="connsiteX1" fmla="*/ 850336 w 1064442"/>
                          <a:gd name="connsiteY1" fmla="*/ 222312 h 818789"/>
                          <a:gd name="connsiteX2" fmla="*/ 627274 w 1064442"/>
                          <a:gd name="connsiteY2" fmla="*/ 139876 h 818789"/>
                          <a:gd name="connsiteX3" fmla="*/ 432698 w 1064442"/>
                          <a:gd name="connsiteY3" fmla="*/ 109890 h 818789"/>
                          <a:gd name="connsiteX4" fmla="*/ 184635 w 1064442"/>
                          <a:gd name="connsiteY4" fmla="*/ 98367 h 818789"/>
                          <a:gd name="connsiteX5" fmla="*/ 11073 w 1064442"/>
                          <a:gd name="connsiteY5" fmla="*/ 10289 h 818789"/>
                          <a:gd name="connsiteX6" fmla="*/ 164596 w 1064442"/>
                          <a:gd name="connsiteY6" fmla="*/ 708071 h 818789"/>
                          <a:gd name="connsiteX7" fmla="*/ 905165 w 1064442"/>
                          <a:gd name="connsiteY7" fmla="*/ 705213 h 818789"/>
                          <a:gd name="connsiteX8" fmla="*/ 1058525 w 1064442"/>
                          <a:gd name="connsiteY8" fmla="*/ 203999 h 818789"/>
                          <a:gd name="connsiteX0" fmla="*/ 1058525 w 1058525"/>
                          <a:gd name="connsiteY0" fmla="*/ 203999 h 818789"/>
                          <a:gd name="connsiteX1" fmla="*/ 850336 w 1058525"/>
                          <a:gd name="connsiteY1" fmla="*/ 222312 h 818789"/>
                          <a:gd name="connsiteX2" fmla="*/ 627274 w 1058525"/>
                          <a:gd name="connsiteY2" fmla="*/ 139876 h 818789"/>
                          <a:gd name="connsiteX3" fmla="*/ 432698 w 1058525"/>
                          <a:gd name="connsiteY3" fmla="*/ 109890 h 818789"/>
                          <a:gd name="connsiteX4" fmla="*/ 184635 w 1058525"/>
                          <a:gd name="connsiteY4" fmla="*/ 98367 h 818789"/>
                          <a:gd name="connsiteX5" fmla="*/ 11073 w 1058525"/>
                          <a:gd name="connsiteY5" fmla="*/ 10289 h 818789"/>
                          <a:gd name="connsiteX6" fmla="*/ 164596 w 1058525"/>
                          <a:gd name="connsiteY6" fmla="*/ 708071 h 818789"/>
                          <a:gd name="connsiteX7" fmla="*/ 905165 w 1058525"/>
                          <a:gd name="connsiteY7" fmla="*/ 705213 h 818789"/>
                          <a:gd name="connsiteX8" fmla="*/ 1058525 w 1058525"/>
                          <a:gd name="connsiteY8" fmla="*/ 203999 h 818789"/>
                          <a:gd name="connsiteX0" fmla="*/ 1058525 w 1058525"/>
                          <a:gd name="connsiteY0" fmla="*/ 203999 h 818789"/>
                          <a:gd name="connsiteX1" fmla="*/ 850336 w 1058525"/>
                          <a:gd name="connsiteY1" fmla="*/ 222312 h 818789"/>
                          <a:gd name="connsiteX2" fmla="*/ 627274 w 1058525"/>
                          <a:gd name="connsiteY2" fmla="*/ 139876 h 818789"/>
                          <a:gd name="connsiteX3" fmla="*/ 432698 w 1058525"/>
                          <a:gd name="connsiteY3" fmla="*/ 109890 h 818789"/>
                          <a:gd name="connsiteX4" fmla="*/ 184635 w 1058525"/>
                          <a:gd name="connsiteY4" fmla="*/ 98367 h 818789"/>
                          <a:gd name="connsiteX5" fmla="*/ 11073 w 1058525"/>
                          <a:gd name="connsiteY5" fmla="*/ 10289 h 818789"/>
                          <a:gd name="connsiteX6" fmla="*/ 164596 w 1058525"/>
                          <a:gd name="connsiteY6" fmla="*/ 708071 h 818789"/>
                          <a:gd name="connsiteX7" fmla="*/ 905165 w 1058525"/>
                          <a:gd name="connsiteY7" fmla="*/ 705213 h 818789"/>
                          <a:gd name="connsiteX8" fmla="*/ 1058525 w 1058525"/>
                          <a:gd name="connsiteY8" fmla="*/ 203999 h 818789"/>
                          <a:gd name="connsiteX0" fmla="*/ 1058525 w 1058525"/>
                          <a:gd name="connsiteY0" fmla="*/ 203999 h 818789"/>
                          <a:gd name="connsiteX1" fmla="*/ 850336 w 1058525"/>
                          <a:gd name="connsiteY1" fmla="*/ 222312 h 818789"/>
                          <a:gd name="connsiteX2" fmla="*/ 627274 w 1058525"/>
                          <a:gd name="connsiteY2" fmla="*/ 139876 h 818789"/>
                          <a:gd name="connsiteX3" fmla="*/ 432698 w 1058525"/>
                          <a:gd name="connsiteY3" fmla="*/ 109890 h 818789"/>
                          <a:gd name="connsiteX4" fmla="*/ 184635 w 1058525"/>
                          <a:gd name="connsiteY4" fmla="*/ 98367 h 818789"/>
                          <a:gd name="connsiteX5" fmla="*/ 11073 w 1058525"/>
                          <a:gd name="connsiteY5" fmla="*/ 10289 h 818789"/>
                          <a:gd name="connsiteX6" fmla="*/ 164596 w 1058525"/>
                          <a:gd name="connsiteY6" fmla="*/ 708071 h 818789"/>
                          <a:gd name="connsiteX7" fmla="*/ 905165 w 1058525"/>
                          <a:gd name="connsiteY7" fmla="*/ 705213 h 818789"/>
                          <a:gd name="connsiteX8" fmla="*/ 1058525 w 1058525"/>
                          <a:gd name="connsiteY8" fmla="*/ 203999 h 818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58525" h="818789">
                            <a:moveTo>
                              <a:pt x="1058525" y="203999"/>
                            </a:moveTo>
                            <a:cubicBezTo>
                              <a:pt x="1054583" y="126493"/>
                              <a:pt x="932172" y="279154"/>
                              <a:pt x="850336" y="222312"/>
                            </a:cubicBezTo>
                            <a:cubicBezTo>
                              <a:pt x="774850" y="162295"/>
                              <a:pt x="678074" y="86430"/>
                              <a:pt x="627274" y="139876"/>
                            </a:cubicBezTo>
                            <a:cubicBezTo>
                              <a:pt x="551074" y="221897"/>
                              <a:pt x="558640" y="19402"/>
                              <a:pt x="432698" y="109890"/>
                            </a:cubicBezTo>
                            <a:cubicBezTo>
                              <a:pt x="316281" y="206728"/>
                              <a:pt x="417573" y="53448"/>
                              <a:pt x="184635" y="98367"/>
                            </a:cubicBezTo>
                            <a:cubicBezTo>
                              <a:pt x="120606" y="112125"/>
                              <a:pt x="127384" y="-40176"/>
                              <a:pt x="11073" y="10289"/>
                            </a:cubicBezTo>
                            <a:cubicBezTo>
                              <a:pt x="-25678" y="230925"/>
                              <a:pt x="29949" y="577120"/>
                              <a:pt x="164596" y="708071"/>
                            </a:cubicBezTo>
                            <a:cubicBezTo>
                              <a:pt x="278103" y="842849"/>
                              <a:pt x="726359" y="869042"/>
                              <a:pt x="905165" y="705213"/>
                            </a:cubicBezTo>
                            <a:cubicBezTo>
                              <a:pt x="1036346" y="500109"/>
                              <a:pt x="1018636" y="426084"/>
                              <a:pt x="1058525" y="203999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85000"/>
                          <a:alpha val="50000"/>
                        </a:schemeClr>
                      </a:solidFill>
                      <a:ln w="25400" cap="rnd">
                        <a:noFill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5" name="楕円 124">
                        <a:extLst>
                          <a:ext uri="{FF2B5EF4-FFF2-40B4-BE49-F238E27FC236}">
                            <a16:creationId xmlns:a16="http://schemas.microsoft.com/office/drawing/2014/main" id="{B34E1C0B-0A74-D1CD-C66F-EAC9586915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13129" y="4916914"/>
                        <a:ext cx="703647" cy="21263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  <a:alpha val="78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26" name="グループ化 125">
                        <a:extLst>
                          <a:ext uri="{FF2B5EF4-FFF2-40B4-BE49-F238E27FC236}">
                            <a16:creationId xmlns:a16="http://schemas.microsoft.com/office/drawing/2014/main" id="{6B0B6853-C04D-8AA1-860C-289A32ACD8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26941" y="3324186"/>
                        <a:ext cx="1063490" cy="1817639"/>
                        <a:chOff x="3226941" y="3324186"/>
                        <a:chExt cx="1063490" cy="1817639"/>
                      </a:xfrm>
                    </p:grpSpPr>
                    <p:sp>
                      <p:nvSpPr>
                        <p:cNvPr id="127" name="フリーフォーム 70">
                          <a:extLst>
                            <a:ext uri="{FF2B5EF4-FFF2-40B4-BE49-F238E27FC236}">
                              <a16:creationId xmlns:a16="http://schemas.microsoft.com/office/drawing/2014/main" id="{70C18536-464A-F3FB-B04C-247F0DA311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226941" y="3688228"/>
                          <a:ext cx="1063490" cy="1453597"/>
                        </a:xfrm>
                        <a:custGeom>
                          <a:avLst/>
                          <a:gdLst>
                            <a:gd name="connsiteX0" fmla="*/ 314960 w 762000"/>
                            <a:gd name="connsiteY0" fmla="*/ 0 h 1412240"/>
                            <a:gd name="connsiteX1" fmla="*/ 0 w 762000"/>
                            <a:gd name="connsiteY1" fmla="*/ 1381760 h 1412240"/>
                            <a:gd name="connsiteX2" fmla="*/ 762000 w 762000"/>
                            <a:gd name="connsiteY2" fmla="*/ 1412240 h 1412240"/>
                            <a:gd name="connsiteX3" fmla="*/ 314960 w 762000"/>
                            <a:gd name="connsiteY3" fmla="*/ 0 h 1412240"/>
                            <a:gd name="connsiteX0" fmla="*/ 314960 w 723900"/>
                            <a:gd name="connsiteY0" fmla="*/ 0 h 1390015"/>
                            <a:gd name="connsiteX1" fmla="*/ 0 w 723900"/>
                            <a:gd name="connsiteY1" fmla="*/ 1381760 h 1390015"/>
                            <a:gd name="connsiteX2" fmla="*/ 723900 w 723900"/>
                            <a:gd name="connsiteY2" fmla="*/ 1390015 h 1390015"/>
                            <a:gd name="connsiteX3" fmla="*/ 314960 w 723900"/>
                            <a:gd name="connsiteY3" fmla="*/ 0 h 1390015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0015 h 1403985"/>
                            <a:gd name="connsiteX3" fmla="*/ 334010 w 742950"/>
                            <a:gd name="connsiteY3" fmla="*/ 0 h 1403985"/>
                            <a:gd name="connsiteX0" fmla="*/ 334010 w 746125"/>
                            <a:gd name="connsiteY0" fmla="*/ 0 h 1409065"/>
                            <a:gd name="connsiteX1" fmla="*/ 0 w 746125"/>
                            <a:gd name="connsiteY1" fmla="*/ 1403985 h 1409065"/>
                            <a:gd name="connsiteX2" fmla="*/ 746125 w 746125"/>
                            <a:gd name="connsiteY2" fmla="*/ 1409065 h 1409065"/>
                            <a:gd name="connsiteX3" fmla="*/ 334010 w 746125"/>
                            <a:gd name="connsiteY3" fmla="*/ 0 h 1409065"/>
                            <a:gd name="connsiteX0" fmla="*/ 334010 w 752475"/>
                            <a:gd name="connsiteY0" fmla="*/ 0 h 1403985"/>
                            <a:gd name="connsiteX1" fmla="*/ 0 w 752475"/>
                            <a:gd name="connsiteY1" fmla="*/ 1403985 h 1403985"/>
                            <a:gd name="connsiteX2" fmla="*/ 752475 w 752475"/>
                            <a:gd name="connsiteY2" fmla="*/ 1399540 h 1403985"/>
                            <a:gd name="connsiteX3" fmla="*/ 334010 w 752475"/>
                            <a:gd name="connsiteY3" fmla="*/ 0 h 1403985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43535 w 755650"/>
                            <a:gd name="connsiteY0" fmla="*/ 0 h 1405890"/>
                            <a:gd name="connsiteX1" fmla="*/ 0 w 755650"/>
                            <a:gd name="connsiteY1" fmla="*/ 1403985 h 1405890"/>
                            <a:gd name="connsiteX2" fmla="*/ 755650 w 755650"/>
                            <a:gd name="connsiteY2" fmla="*/ 1405890 h 1405890"/>
                            <a:gd name="connsiteX3" fmla="*/ 343535 w 755650"/>
                            <a:gd name="connsiteY3" fmla="*/ 0 h 1405890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6365 h 1403985"/>
                            <a:gd name="connsiteX3" fmla="*/ 334010 w 742950"/>
                            <a:gd name="connsiteY3" fmla="*/ 0 h 1403985"/>
                            <a:gd name="connsiteX0" fmla="*/ 334010 w 735806"/>
                            <a:gd name="connsiteY0" fmla="*/ 0 h 1405890"/>
                            <a:gd name="connsiteX1" fmla="*/ 0 w 735806"/>
                            <a:gd name="connsiteY1" fmla="*/ 1403985 h 1405890"/>
                            <a:gd name="connsiteX2" fmla="*/ 735806 w 735806"/>
                            <a:gd name="connsiteY2" fmla="*/ 1405890 h 1405890"/>
                            <a:gd name="connsiteX3" fmla="*/ 334010 w 735806"/>
                            <a:gd name="connsiteY3" fmla="*/ 0 h 1405890"/>
                            <a:gd name="connsiteX0" fmla="*/ 334010 w 740569"/>
                            <a:gd name="connsiteY0" fmla="*/ 0 h 1403985"/>
                            <a:gd name="connsiteX1" fmla="*/ 0 w 740569"/>
                            <a:gd name="connsiteY1" fmla="*/ 1403985 h 1403985"/>
                            <a:gd name="connsiteX2" fmla="*/ 740569 w 740569"/>
                            <a:gd name="connsiteY2" fmla="*/ 1401127 h 1403985"/>
                            <a:gd name="connsiteX3" fmla="*/ 334010 w 740569"/>
                            <a:gd name="connsiteY3" fmla="*/ 0 h 1403985"/>
                            <a:gd name="connsiteX0" fmla="*/ 369729 w 740569"/>
                            <a:gd name="connsiteY0" fmla="*/ 0 h 1349216"/>
                            <a:gd name="connsiteX1" fmla="*/ 0 w 740569"/>
                            <a:gd name="connsiteY1" fmla="*/ 1349216 h 1349216"/>
                            <a:gd name="connsiteX2" fmla="*/ 740569 w 740569"/>
                            <a:gd name="connsiteY2" fmla="*/ 1346358 h 1349216"/>
                            <a:gd name="connsiteX3" fmla="*/ 369729 w 740569"/>
                            <a:gd name="connsiteY3" fmla="*/ 0 h 1349216"/>
                            <a:gd name="connsiteX0" fmla="*/ 369729 w 740569"/>
                            <a:gd name="connsiteY0" fmla="*/ 0 h 1427747"/>
                            <a:gd name="connsiteX1" fmla="*/ 0 w 740569"/>
                            <a:gd name="connsiteY1" fmla="*/ 1349216 h 1427747"/>
                            <a:gd name="connsiteX2" fmla="*/ 740569 w 740569"/>
                            <a:gd name="connsiteY2" fmla="*/ 1346358 h 1427747"/>
                            <a:gd name="connsiteX3" fmla="*/ 369729 w 740569"/>
                            <a:gd name="connsiteY3" fmla="*/ 0 h 1427747"/>
                            <a:gd name="connsiteX0" fmla="*/ 369729 w 740569"/>
                            <a:gd name="connsiteY0" fmla="*/ 0 h 1453553"/>
                            <a:gd name="connsiteX1" fmla="*/ 0 w 740569"/>
                            <a:gd name="connsiteY1" fmla="*/ 1349216 h 1453553"/>
                            <a:gd name="connsiteX2" fmla="*/ 740569 w 740569"/>
                            <a:gd name="connsiteY2" fmla="*/ 1346358 h 1453553"/>
                            <a:gd name="connsiteX3" fmla="*/ 369729 w 740569"/>
                            <a:gd name="connsiteY3" fmla="*/ 0 h 1453553"/>
                            <a:gd name="connsiteX0" fmla="*/ 369729 w 740569"/>
                            <a:gd name="connsiteY0" fmla="*/ 0 h 1451561"/>
                            <a:gd name="connsiteX1" fmla="*/ 0 w 740569"/>
                            <a:gd name="connsiteY1" fmla="*/ 1349216 h 1451561"/>
                            <a:gd name="connsiteX2" fmla="*/ 740569 w 740569"/>
                            <a:gd name="connsiteY2" fmla="*/ 1346358 h 1451561"/>
                            <a:gd name="connsiteX3" fmla="*/ 369729 w 740569"/>
                            <a:gd name="connsiteY3" fmla="*/ 0 h 1451561"/>
                            <a:gd name="connsiteX0" fmla="*/ 369729 w 740569"/>
                            <a:gd name="connsiteY0" fmla="*/ 0 h 1457555"/>
                            <a:gd name="connsiteX1" fmla="*/ 0 w 740569"/>
                            <a:gd name="connsiteY1" fmla="*/ 1349216 h 1457555"/>
                            <a:gd name="connsiteX2" fmla="*/ 740569 w 740569"/>
                            <a:gd name="connsiteY2" fmla="*/ 1346358 h 1457555"/>
                            <a:gd name="connsiteX3" fmla="*/ 369729 w 740569"/>
                            <a:gd name="connsiteY3" fmla="*/ 0 h 1457555"/>
                            <a:gd name="connsiteX0" fmla="*/ 369729 w 740569"/>
                            <a:gd name="connsiteY0" fmla="*/ 0 h 1475008"/>
                            <a:gd name="connsiteX1" fmla="*/ 0 w 740569"/>
                            <a:gd name="connsiteY1" fmla="*/ 1349216 h 1475008"/>
                            <a:gd name="connsiteX2" fmla="*/ 740569 w 740569"/>
                            <a:gd name="connsiteY2" fmla="*/ 1346358 h 1475008"/>
                            <a:gd name="connsiteX3" fmla="*/ 369729 w 740569"/>
                            <a:gd name="connsiteY3" fmla="*/ 0 h 1475008"/>
                            <a:gd name="connsiteX0" fmla="*/ 369729 w 740569"/>
                            <a:gd name="connsiteY0" fmla="*/ 0 h 1466017"/>
                            <a:gd name="connsiteX1" fmla="*/ 0 w 740569"/>
                            <a:gd name="connsiteY1" fmla="*/ 1349216 h 1466017"/>
                            <a:gd name="connsiteX2" fmla="*/ 740569 w 740569"/>
                            <a:gd name="connsiteY2" fmla="*/ 1346358 h 1466017"/>
                            <a:gd name="connsiteX3" fmla="*/ 369729 w 740569"/>
                            <a:gd name="connsiteY3" fmla="*/ 0 h 1466017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3106"/>
                            <a:gd name="connsiteX1" fmla="*/ 0 w 740569"/>
                            <a:gd name="connsiteY1" fmla="*/ 1349216 h 1463106"/>
                            <a:gd name="connsiteX2" fmla="*/ 740569 w 740569"/>
                            <a:gd name="connsiteY2" fmla="*/ 1346358 h 1463106"/>
                            <a:gd name="connsiteX3" fmla="*/ 369729 w 740569"/>
                            <a:gd name="connsiteY3" fmla="*/ 0 h 1463106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5277"/>
                            <a:gd name="connsiteX1" fmla="*/ 0 w 740569"/>
                            <a:gd name="connsiteY1" fmla="*/ 1349216 h 1465277"/>
                            <a:gd name="connsiteX2" fmla="*/ 740569 w 740569"/>
                            <a:gd name="connsiteY2" fmla="*/ 1346358 h 1465277"/>
                            <a:gd name="connsiteX3" fmla="*/ 369729 w 740569"/>
                            <a:gd name="connsiteY3" fmla="*/ 0 h 1465277"/>
                            <a:gd name="connsiteX0" fmla="*/ 369729 w 740569"/>
                            <a:gd name="connsiteY0" fmla="*/ 0 h 1458709"/>
                            <a:gd name="connsiteX1" fmla="*/ 0 w 740569"/>
                            <a:gd name="connsiteY1" fmla="*/ 1349216 h 1458709"/>
                            <a:gd name="connsiteX2" fmla="*/ 740569 w 740569"/>
                            <a:gd name="connsiteY2" fmla="*/ 1346358 h 1458709"/>
                            <a:gd name="connsiteX3" fmla="*/ 369729 w 740569"/>
                            <a:gd name="connsiteY3" fmla="*/ 0 h 1458709"/>
                            <a:gd name="connsiteX0" fmla="*/ 369729 w 740569"/>
                            <a:gd name="connsiteY0" fmla="*/ 0 h 1463387"/>
                            <a:gd name="connsiteX1" fmla="*/ 0 w 740569"/>
                            <a:gd name="connsiteY1" fmla="*/ 1349216 h 1463387"/>
                            <a:gd name="connsiteX2" fmla="*/ 740569 w 740569"/>
                            <a:gd name="connsiteY2" fmla="*/ 1346358 h 1463387"/>
                            <a:gd name="connsiteX3" fmla="*/ 369729 w 740569"/>
                            <a:gd name="connsiteY3" fmla="*/ 0 h 1463387"/>
                            <a:gd name="connsiteX0" fmla="*/ 369729 w 740569"/>
                            <a:gd name="connsiteY0" fmla="*/ 0 h 1464226"/>
                            <a:gd name="connsiteX1" fmla="*/ 0 w 740569"/>
                            <a:gd name="connsiteY1" fmla="*/ 1349216 h 1464226"/>
                            <a:gd name="connsiteX2" fmla="*/ 740569 w 740569"/>
                            <a:gd name="connsiteY2" fmla="*/ 1346358 h 1464226"/>
                            <a:gd name="connsiteX3" fmla="*/ 369729 w 740569"/>
                            <a:gd name="connsiteY3" fmla="*/ 0 h 1464226"/>
                            <a:gd name="connsiteX0" fmla="*/ 369729 w 884308"/>
                            <a:gd name="connsiteY0" fmla="*/ 0 h 1464226"/>
                            <a:gd name="connsiteX1" fmla="*/ 0 w 884308"/>
                            <a:gd name="connsiteY1" fmla="*/ 1349216 h 1464226"/>
                            <a:gd name="connsiteX2" fmla="*/ 740569 w 884308"/>
                            <a:gd name="connsiteY2" fmla="*/ 1346358 h 1464226"/>
                            <a:gd name="connsiteX3" fmla="*/ 369729 w 884308"/>
                            <a:gd name="connsiteY3" fmla="*/ 0 h 1464226"/>
                            <a:gd name="connsiteX0" fmla="*/ 369729 w 880371"/>
                            <a:gd name="connsiteY0" fmla="*/ 0 h 1464226"/>
                            <a:gd name="connsiteX1" fmla="*/ 0 w 880371"/>
                            <a:gd name="connsiteY1" fmla="*/ 1349216 h 1464226"/>
                            <a:gd name="connsiteX2" fmla="*/ 740569 w 880371"/>
                            <a:gd name="connsiteY2" fmla="*/ 1346358 h 1464226"/>
                            <a:gd name="connsiteX3" fmla="*/ 369729 w 880371"/>
                            <a:gd name="connsiteY3" fmla="*/ 0 h 1464226"/>
                            <a:gd name="connsiteX0" fmla="*/ 456869 w 967511"/>
                            <a:gd name="connsiteY0" fmla="*/ 0 h 1464226"/>
                            <a:gd name="connsiteX1" fmla="*/ 87140 w 967511"/>
                            <a:gd name="connsiteY1" fmla="*/ 1349216 h 1464226"/>
                            <a:gd name="connsiteX2" fmla="*/ 827709 w 967511"/>
                            <a:gd name="connsiteY2" fmla="*/ 1346358 h 1464226"/>
                            <a:gd name="connsiteX3" fmla="*/ 456869 w 967511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68155 w 967899"/>
                            <a:gd name="connsiteY0" fmla="*/ 0 h 1461051"/>
                            <a:gd name="connsiteX1" fmla="*/ 85726 w 967899"/>
                            <a:gd name="connsiteY1" fmla="*/ 1346041 h 1461051"/>
                            <a:gd name="connsiteX2" fmla="*/ 826295 w 967899"/>
                            <a:gd name="connsiteY2" fmla="*/ 1343183 h 1461051"/>
                            <a:gd name="connsiteX3" fmla="*/ 468155 w 967899"/>
                            <a:gd name="connsiteY3" fmla="*/ 0 h 1461051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30876 w 1006955"/>
                            <a:gd name="connsiteY0" fmla="*/ 1302 h 1462353"/>
                            <a:gd name="connsiteX1" fmla="*/ 48447 w 1006955"/>
                            <a:gd name="connsiteY1" fmla="*/ 1347343 h 1462353"/>
                            <a:gd name="connsiteX2" fmla="*/ 789016 w 1006955"/>
                            <a:gd name="connsiteY2" fmla="*/ 1344485 h 1462353"/>
                            <a:gd name="connsiteX3" fmla="*/ 430876 w 1006955"/>
                            <a:gd name="connsiteY3" fmla="*/ 1302 h 1462353"/>
                            <a:gd name="connsiteX0" fmla="*/ 432479 w 1010102"/>
                            <a:gd name="connsiteY0" fmla="*/ 115 h 1461166"/>
                            <a:gd name="connsiteX1" fmla="*/ 50050 w 1010102"/>
                            <a:gd name="connsiteY1" fmla="*/ 1346156 h 1461166"/>
                            <a:gd name="connsiteX2" fmla="*/ 790619 w 1010102"/>
                            <a:gd name="connsiteY2" fmla="*/ 1343298 h 1461166"/>
                            <a:gd name="connsiteX3" fmla="*/ 432479 w 1010102"/>
                            <a:gd name="connsiteY3" fmla="*/ 115 h 1461166"/>
                            <a:gd name="connsiteX0" fmla="*/ 478597 w 1096924"/>
                            <a:gd name="connsiteY0" fmla="*/ 61 h 1461112"/>
                            <a:gd name="connsiteX1" fmla="*/ 96168 w 1096924"/>
                            <a:gd name="connsiteY1" fmla="*/ 1346102 h 1461112"/>
                            <a:gd name="connsiteX2" fmla="*/ 836737 w 1096924"/>
                            <a:gd name="connsiteY2" fmla="*/ 1343244 h 1461112"/>
                            <a:gd name="connsiteX3" fmla="*/ 478597 w 1096924"/>
                            <a:gd name="connsiteY3" fmla="*/ 61 h 1461112"/>
                            <a:gd name="connsiteX0" fmla="*/ 478597 w 1037126"/>
                            <a:gd name="connsiteY0" fmla="*/ 48 h 1461099"/>
                            <a:gd name="connsiteX1" fmla="*/ 96168 w 1037126"/>
                            <a:gd name="connsiteY1" fmla="*/ 1346089 h 1461099"/>
                            <a:gd name="connsiteX2" fmla="*/ 836737 w 1037126"/>
                            <a:gd name="connsiteY2" fmla="*/ 1343231 h 1461099"/>
                            <a:gd name="connsiteX3" fmla="*/ 478597 w 1037126"/>
                            <a:gd name="connsiteY3" fmla="*/ 48 h 1461099"/>
                            <a:gd name="connsiteX0" fmla="*/ 573080 w 1131609"/>
                            <a:gd name="connsiteY0" fmla="*/ 48 h 1461099"/>
                            <a:gd name="connsiteX1" fmla="*/ 190651 w 1131609"/>
                            <a:gd name="connsiteY1" fmla="*/ 1346089 h 1461099"/>
                            <a:gd name="connsiteX2" fmla="*/ 931220 w 1131609"/>
                            <a:gd name="connsiteY2" fmla="*/ 1343231 h 1461099"/>
                            <a:gd name="connsiteX3" fmla="*/ 573080 w 1131609"/>
                            <a:gd name="connsiteY3" fmla="*/ 48 h 1461099"/>
                            <a:gd name="connsiteX0" fmla="*/ 573080 w 1131609"/>
                            <a:gd name="connsiteY0" fmla="*/ 48 h 1486288"/>
                            <a:gd name="connsiteX1" fmla="*/ 190651 w 1131609"/>
                            <a:gd name="connsiteY1" fmla="*/ 1346089 h 1486288"/>
                            <a:gd name="connsiteX2" fmla="*/ 931220 w 1131609"/>
                            <a:gd name="connsiteY2" fmla="*/ 1343231 h 1486288"/>
                            <a:gd name="connsiteX3" fmla="*/ 573080 w 1131609"/>
                            <a:gd name="connsiteY3" fmla="*/ 48 h 1486288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42977"/>
                            <a:gd name="connsiteX1" fmla="*/ 190651 w 1131609"/>
                            <a:gd name="connsiteY1" fmla="*/ 1346089 h 1442977"/>
                            <a:gd name="connsiteX2" fmla="*/ 931220 w 1131609"/>
                            <a:gd name="connsiteY2" fmla="*/ 1343231 h 1442977"/>
                            <a:gd name="connsiteX3" fmla="*/ 573080 w 1131609"/>
                            <a:gd name="connsiteY3" fmla="*/ 48 h 1442977"/>
                            <a:gd name="connsiteX0" fmla="*/ 570357 w 1128886"/>
                            <a:gd name="connsiteY0" fmla="*/ 48 h 1442977"/>
                            <a:gd name="connsiteX1" fmla="*/ 187928 w 1128886"/>
                            <a:gd name="connsiteY1" fmla="*/ 1346089 h 1442977"/>
                            <a:gd name="connsiteX2" fmla="*/ 928497 w 1128886"/>
                            <a:gd name="connsiteY2" fmla="*/ 1343231 h 1442977"/>
                            <a:gd name="connsiteX3" fmla="*/ 570357 w 1128886"/>
                            <a:gd name="connsiteY3" fmla="*/ 48 h 1442977"/>
                            <a:gd name="connsiteX0" fmla="*/ 564916 w 1123445"/>
                            <a:gd name="connsiteY0" fmla="*/ 48 h 1442977"/>
                            <a:gd name="connsiteX1" fmla="*/ 182487 w 1123445"/>
                            <a:gd name="connsiteY1" fmla="*/ 1346089 h 1442977"/>
                            <a:gd name="connsiteX2" fmla="*/ 923056 w 1123445"/>
                            <a:gd name="connsiteY2" fmla="*/ 1343231 h 1442977"/>
                            <a:gd name="connsiteX3" fmla="*/ 564916 w 1123445"/>
                            <a:gd name="connsiteY3" fmla="*/ 48 h 1442977"/>
                            <a:gd name="connsiteX0" fmla="*/ 564916 w 1123445"/>
                            <a:gd name="connsiteY0" fmla="*/ 48 h 1443945"/>
                            <a:gd name="connsiteX1" fmla="*/ 182487 w 1123445"/>
                            <a:gd name="connsiteY1" fmla="*/ 1346089 h 1443945"/>
                            <a:gd name="connsiteX2" fmla="*/ 923056 w 1123445"/>
                            <a:gd name="connsiteY2" fmla="*/ 1343231 h 1443945"/>
                            <a:gd name="connsiteX3" fmla="*/ 564916 w 1123445"/>
                            <a:gd name="connsiteY3" fmla="*/ 48 h 1443945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56807"/>
                            <a:gd name="connsiteX1" fmla="*/ 182487 w 1123445"/>
                            <a:gd name="connsiteY1" fmla="*/ 1346089 h 1456807"/>
                            <a:gd name="connsiteX2" fmla="*/ 923056 w 1123445"/>
                            <a:gd name="connsiteY2" fmla="*/ 1343231 h 1456807"/>
                            <a:gd name="connsiteX3" fmla="*/ 564916 w 1123445"/>
                            <a:gd name="connsiteY3" fmla="*/ 48 h 1456807"/>
                            <a:gd name="connsiteX0" fmla="*/ 566274 w 1124803"/>
                            <a:gd name="connsiteY0" fmla="*/ 48 h 1456807"/>
                            <a:gd name="connsiteX1" fmla="*/ 183845 w 1124803"/>
                            <a:gd name="connsiteY1" fmla="*/ 1346089 h 1456807"/>
                            <a:gd name="connsiteX2" fmla="*/ 924414 w 1124803"/>
                            <a:gd name="connsiteY2" fmla="*/ 1343231 h 1456807"/>
                            <a:gd name="connsiteX3" fmla="*/ 566274 w 1124803"/>
                            <a:gd name="connsiteY3" fmla="*/ 48 h 1456807"/>
                            <a:gd name="connsiteX0" fmla="*/ 552389 w 1124859"/>
                            <a:gd name="connsiteY0" fmla="*/ 48 h 1453632"/>
                            <a:gd name="connsiteX1" fmla="*/ 192185 w 1124859"/>
                            <a:gd name="connsiteY1" fmla="*/ 1342914 h 1453632"/>
                            <a:gd name="connsiteX2" fmla="*/ 932754 w 1124859"/>
                            <a:gd name="connsiteY2" fmla="*/ 1340056 h 1453632"/>
                            <a:gd name="connsiteX3" fmla="*/ 552389 w 1124859"/>
                            <a:gd name="connsiteY3" fmla="*/ 48 h 1453632"/>
                            <a:gd name="connsiteX0" fmla="*/ 559335 w 1138464"/>
                            <a:gd name="connsiteY0" fmla="*/ 37 h 1453621"/>
                            <a:gd name="connsiteX1" fmla="*/ 199131 w 1138464"/>
                            <a:gd name="connsiteY1" fmla="*/ 1342903 h 1453621"/>
                            <a:gd name="connsiteX2" fmla="*/ 939700 w 1138464"/>
                            <a:gd name="connsiteY2" fmla="*/ 1340045 h 1453621"/>
                            <a:gd name="connsiteX3" fmla="*/ 559335 w 1138464"/>
                            <a:gd name="connsiteY3" fmla="*/ 37 h 1453621"/>
                            <a:gd name="connsiteX0" fmla="*/ 561348 w 1142409"/>
                            <a:gd name="connsiteY0" fmla="*/ 3 h 1453587"/>
                            <a:gd name="connsiteX1" fmla="*/ 201144 w 1142409"/>
                            <a:gd name="connsiteY1" fmla="*/ 1342869 h 1453587"/>
                            <a:gd name="connsiteX2" fmla="*/ 941713 w 1142409"/>
                            <a:gd name="connsiteY2" fmla="*/ 1340011 h 1453587"/>
                            <a:gd name="connsiteX3" fmla="*/ 561348 w 1142409"/>
                            <a:gd name="connsiteY3" fmla="*/ 3 h 1453587"/>
                            <a:gd name="connsiteX0" fmla="*/ 550760 w 1131821"/>
                            <a:gd name="connsiteY0" fmla="*/ 3 h 1453587"/>
                            <a:gd name="connsiteX1" fmla="*/ 190556 w 1131821"/>
                            <a:gd name="connsiteY1" fmla="*/ 1342869 h 1453587"/>
                            <a:gd name="connsiteX2" fmla="*/ 931125 w 1131821"/>
                            <a:gd name="connsiteY2" fmla="*/ 1340011 h 1453587"/>
                            <a:gd name="connsiteX3" fmla="*/ 550760 w 1131821"/>
                            <a:gd name="connsiteY3" fmla="*/ 3 h 1453587"/>
                            <a:gd name="connsiteX0" fmla="*/ 558373 w 1131602"/>
                            <a:gd name="connsiteY0" fmla="*/ 3 h 1453587"/>
                            <a:gd name="connsiteX1" fmla="*/ 185469 w 1131602"/>
                            <a:gd name="connsiteY1" fmla="*/ 1342869 h 1453587"/>
                            <a:gd name="connsiteX2" fmla="*/ 926038 w 1131602"/>
                            <a:gd name="connsiteY2" fmla="*/ 1340011 h 1453587"/>
                            <a:gd name="connsiteX3" fmla="*/ 558373 w 1131602"/>
                            <a:gd name="connsiteY3" fmla="*/ 3 h 1453587"/>
                            <a:gd name="connsiteX0" fmla="*/ 548507 w 1112005"/>
                            <a:gd name="connsiteY0" fmla="*/ 1 h 1453585"/>
                            <a:gd name="connsiteX1" fmla="*/ 175603 w 1112005"/>
                            <a:gd name="connsiteY1" fmla="*/ 1342867 h 1453585"/>
                            <a:gd name="connsiteX2" fmla="*/ 916172 w 1112005"/>
                            <a:gd name="connsiteY2" fmla="*/ 1340009 h 1453585"/>
                            <a:gd name="connsiteX3" fmla="*/ 548507 w 1112005"/>
                            <a:gd name="connsiteY3" fmla="*/ 1 h 1453585"/>
                            <a:gd name="connsiteX0" fmla="*/ 542754 w 1100571"/>
                            <a:gd name="connsiteY0" fmla="*/ 36 h 1453620"/>
                            <a:gd name="connsiteX1" fmla="*/ 169850 w 1100571"/>
                            <a:gd name="connsiteY1" fmla="*/ 1342902 h 1453620"/>
                            <a:gd name="connsiteX2" fmla="*/ 910419 w 1100571"/>
                            <a:gd name="connsiteY2" fmla="*/ 1340044 h 1453620"/>
                            <a:gd name="connsiteX3" fmla="*/ 542754 w 1100571"/>
                            <a:gd name="connsiteY3" fmla="*/ 36 h 1453620"/>
                            <a:gd name="connsiteX0" fmla="*/ 536208 w 1087553"/>
                            <a:gd name="connsiteY0" fmla="*/ 123 h 1453707"/>
                            <a:gd name="connsiteX1" fmla="*/ 163304 w 1087553"/>
                            <a:gd name="connsiteY1" fmla="*/ 1342989 h 1453707"/>
                            <a:gd name="connsiteX2" fmla="*/ 903873 w 1087553"/>
                            <a:gd name="connsiteY2" fmla="*/ 1340131 h 1453707"/>
                            <a:gd name="connsiteX3" fmla="*/ 536208 w 1087553"/>
                            <a:gd name="connsiteY3" fmla="*/ 123 h 1453707"/>
                            <a:gd name="connsiteX0" fmla="*/ 530746 w 1076684"/>
                            <a:gd name="connsiteY0" fmla="*/ 13 h 1453597"/>
                            <a:gd name="connsiteX1" fmla="*/ 157842 w 1076684"/>
                            <a:gd name="connsiteY1" fmla="*/ 1342879 h 1453597"/>
                            <a:gd name="connsiteX2" fmla="*/ 898411 w 1076684"/>
                            <a:gd name="connsiteY2" fmla="*/ 1340021 h 1453597"/>
                            <a:gd name="connsiteX3" fmla="*/ 530746 w 1076684"/>
                            <a:gd name="connsiteY3" fmla="*/ 13 h 1453597"/>
                            <a:gd name="connsiteX0" fmla="*/ 540674 w 1086612"/>
                            <a:gd name="connsiteY0" fmla="*/ 13 h 1453597"/>
                            <a:gd name="connsiteX1" fmla="*/ 167770 w 1086612"/>
                            <a:gd name="connsiteY1" fmla="*/ 1342879 h 1453597"/>
                            <a:gd name="connsiteX2" fmla="*/ 908339 w 1086612"/>
                            <a:gd name="connsiteY2" fmla="*/ 1340021 h 1453597"/>
                            <a:gd name="connsiteX3" fmla="*/ 540674 w 1086612"/>
                            <a:gd name="connsiteY3" fmla="*/ 13 h 1453597"/>
                            <a:gd name="connsiteX0" fmla="*/ 540674 w 1063490"/>
                            <a:gd name="connsiteY0" fmla="*/ 13 h 1453597"/>
                            <a:gd name="connsiteX1" fmla="*/ 167770 w 1063490"/>
                            <a:gd name="connsiteY1" fmla="*/ 1342879 h 1453597"/>
                            <a:gd name="connsiteX2" fmla="*/ 908339 w 1063490"/>
                            <a:gd name="connsiteY2" fmla="*/ 1340021 h 1453597"/>
                            <a:gd name="connsiteX3" fmla="*/ 540674 w 1063490"/>
                            <a:gd name="connsiteY3" fmla="*/ 13 h 145359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63490" h="1453597">
                              <a:moveTo>
                                <a:pt x="540674" y="13"/>
                              </a:moveTo>
                              <a:cubicBezTo>
                                <a:pt x="-97289" y="-4273"/>
                                <a:pt x="-98930" y="1122825"/>
                                <a:pt x="167770" y="1342879"/>
                              </a:cubicBezTo>
                              <a:cubicBezTo>
                                <a:pt x="281277" y="1477657"/>
                                <a:pt x="729533" y="1503850"/>
                                <a:pt x="908339" y="1340021"/>
                              </a:cubicBezTo>
                              <a:cubicBezTo>
                                <a:pt x="1141755" y="1057447"/>
                                <a:pt x="1178637" y="4299"/>
                                <a:pt x="540674" y="13"/>
                              </a:cubicBez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8" name="フリーフォーム 71">
                          <a:extLst>
                            <a:ext uri="{FF2B5EF4-FFF2-40B4-BE49-F238E27FC236}">
                              <a16:creationId xmlns:a16="http://schemas.microsoft.com/office/drawing/2014/main" id="{AB513910-5275-9693-D485-71623CA008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07617" y="3324186"/>
                          <a:ext cx="745175" cy="570351"/>
                        </a:xfrm>
                        <a:custGeom>
                          <a:avLst/>
                          <a:gdLst>
                            <a:gd name="connsiteX0" fmla="*/ 0 w 615950"/>
                            <a:gd name="connsiteY0" fmla="*/ 466725 h 473075"/>
                            <a:gd name="connsiteX1" fmla="*/ 615950 w 615950"/>
                            <a:gd name="connsiteY1" fmla="*/ 473075 h 473075"/>
                            <a:gd name="connsiteX2" fmla="*/ 314325 w 615950"/>
                            <a:gd name="connsiteY2" fmla="*/ 0 h 473075"/>
                            <a:gd name="connsiteX3" fmla="*/ 0 w 615950"/>
                            <a:gd name="connsiteY3" fmla="*/ 466725 h 473075"/>
                            <a:gd name="connsiteX0" fmla="*/ 0 w 615950"/>
                            <a:gd name="connsiteY0" fmla="*/ 466725 h 569751"/>
                            <a:gd name="connsiteX1" fmla="*/ 615950 w 615950"/>
                            <a:gd name="connsiteY1" fmla="*/ 473075 h 569751"/>
                            <a:gd name="connsiteX2" fmla="*/ 314325 w 615950"/>
                            <a:gd name="connsiteY2" fmla="*/ 0 h 569751"/>
                            <a:gd name="connsiteX3" fmla="*/ 0 w 615950"/>
                            <a:gd name="connsiteY3" fmla="*/ 466725 h 569751"/>
                            <a:gd name="connsiteX0" fmla="*/ 538 w 616488"/>
                            <a:gd name="connsiteY0" fmla="*/ 466725 h 593989"/>
                            <a:gd name="connsiteX1" fmla="*/ 616488 w 616488"/>
                            <a:gd name="connsiteY1" fmla="*/ 473075 h 593989"/>
                            <a:gd name="connsiteX2" fmla="*/ 314863 w 616488"/>
                            <a:gd name="connsiteY2" fmla="*/ 0 h 593989"/>
                            <a:gd name="connsiteX3" fmla="*/ 538 w 616488"/>
                            <a:gd name="connsiteY3" fmla="*/ 466725 h 593989"/>
                            <a:gd name="connsiteX0" fmla="*/ 433 w 616383"/>
                            <a:gd name="connsiteY0" fmla="*/ 466725 h 584457"/>
                            <a:gd name="connsiteX1" fmla="*/ 616383 w 616383"/>
                            <a:gd name="connsiteY1" fmla="*/ 473075 h 584457"/>
                            <a:gd name="connsiteX2" fmla="*/ 314758 w 616383"/>
                            <a:gd name="connsiteY2" fmla="*/ 0 h 584457"/>
                            <a:gd name="connsiteX3" fmla="*/ 433 w 616383"/>
                            <a:gd name="connsiteY3" fmla="*/ 466725 h 584457"/>
                            <a:gd name="connsiteX0" fmla="*/ 435 w 616385"/>
                            <a:gd name="connsiteY0" fmla="*/ 466725 h 580396"/>
                            <a:gd name="connsiteX1" fmla="*/ 616385 w 616385"/>
                            <a:gd name="connsiteY1" fmla="*/ 473075 h 580396"/>
                            <a:gd name="connsiteX2" fmla="*/ 314760 w 616385"/>
                            <a:gd name="connsiteY2" fmla="*/ 0 h 580396"/>
                            <a:gd name="connsiteX3" fmla="*/ 435 w 616385"/>
                            <a:gd name="connsiteY3" fmla="*/ 466725 h 580396"/>
                            <a:gd name="connsiteX0" fmla="*/ 435 w 673118"/>
                            <a:gd name="connsiteY0" fmla="*/ 466725 h 580396"/>
                            <a:gd name="connsiteX1" fmla="*/ 616385 w 673118"/>
                            <a:gd name="connsiteY1" fmla="*/ 473075 h 580396"/>
                            <a:gd name="connsiteX2" fmla="*/ 314760 w 673118"/>
                            <a:gd name="connsiteY2" fmla="*/ 0 h 580396"/>
                            <a:gd name="connsiteX3" fmla="*/ 435 w 673118"/>
                            <a:gd name="connsiteY3" fmla="*/ 466725 h 580396"/>
                            <a:gd name="connsiteX0" fmla="*/ 22077 w 694760"/>
                            <a:gd name="connsiteY0" fmla="*/ 466725 h 580396"/>
                            <a:gd name="connsiteX1" fmla="*/ 638027 w 694760"/>
                            <a:gd name="connsiteY1" fmla="*/ 473075 h 580396"/>
                            <a:gd name="connsiteX2" fmla="*/ 336402 w 694760"/>
                            <a:gd name="connsiteY2" fmla="*/ 0 h 580396"/>
                            <a:gd name="connsiteX3" fmla="*/ 22077 w 694760"/>
                            <a:gd name="connsiteY3" fmla="*/ 466725 h 580396"/>
                            <a:gd name="connsiteX0" fmla="*/ 22077 w 694760"/>
                            <a:gd name="connsiteY0" fmla="*/ 466725 h 592568"/>
                            <a:gd name="connsiteX1" fmla="*/ 638027 w 694760"/>
                            <a:gd name="connsiteY1" fmla="*/ 473075 h 592568"/>
                            <a:gd name="connsiteX2" fmla="*/ 336402 w 694760"/>
                            <a:gd name="connsiteY2" fmla="*/ 0 h 592568"/>
                            <a:gd name="connsiteX3" fmla="*/ 22077 w 694760"/>
                            <a:gd name="connsiteY3" fmla="*/ 466725 h 592568"/>
                            <a:gd name="connsiteX0" fmla="*/ 22077 w 694760"/>
                            <a:gd name="connsiteY0" fmla="*/ 466725 h 588380"/>
                            <a:gd name="connsiteX1" fmla="*/ 638027 w 694760"/>
                            <a:gd name="connsiteY1" fmla="*/ 473075 h 588380"/>
                            <a:gd name="connsiteX2" fmla="*/ 336402 w 694760"/>
                            <a:gd name="connsiteY2" fmla="*/ 0 h 588380"/>
                            <a:gd name="connsiteX3" fmla="*/ 22077 w 694760"/>
                            <a:gd name="connsiteY3" fmla="*/ 466725 h 588380"/>
                            <a:gd name="connsiteX0" fmla="*/ 22077 w 694760"/>
                            <a:gd name="connsiteY0" fmla="*/ 466725 h 570313"/>
                            <a:gd name="connsiteX1" fmla="*/ 638027 w 694760"/>
                            <a:gd name="connsiteY1" fmla="*/ 473075 h 570313"/>
                            <a:gd name="connsiteX2" fmla="*/ 336402 w 694760"/>
                            <a:gd name="connsiteY2" fmla="*/ 0 h 570313"/>
                            <a:gd name="connsiteX3" fmla="*/ 22077 w 694760"/>
                            <a:gd name="connsiteY3" fmla="*/ 466725 h 570313"/>
                            <a:gd name="connsiteX0" fmla="*/ 22077 w 724658"/>
                            <a:gd name="connsiteY0" fmla="*/ 466725 h 570313"/>
                            <a:gd name="connsiteX1" fmla="*/ 638027 w 724658"/>
                            <a:gd name="connsiteY1" fmla="*/ 473075 h 570313"/>
                            <a:gd name="connsiteX2" fmla="*/ 336402 w 724658"/>
                            <a:gd name="connsiteY2" fmla="*/ 0 h 570313"/>
                            <a:gd name="connsiteX3" fmla="*/ 22077 w 724658"/>
                            <a:gd name="connsiteY3" fmla="*/ 466725 h 570313"/>
                            <a:gd name="connsiteX0" fmla="*/ 34704 w 737285"/>
                            <a:gd name="connsiteY0" fmla="*/ 466725 h 570313"/>
                            <a:gd name="connsiteX1" fmla="*/ 650654 w 737285"/>
                            <a:gd name="connsiteY1" fmla="*/ 473075 h 570313"/>
                            <a:gd name="connsiteX2" fmla="*/ 349029 w 737285"/>
                            <a:gd name="connsiteY2" fmla="*/ 0 h 570313"/>
                            <a:gd name="connsiteX3" fmla="*/ 34704 w 737285"/>
                            <a:gd name="connsiteY3" fmla="*/ 466725 h 570313"/>
                            <a:gd name="connsiteX0" fmla="*/ 34704 w 737285"/>
                            <a:gd name="connsiteY0" fmla="*/ 466725 h 570313"/>
                            <a:gd name="connsiteX1" fmla="*/ 650654 w 737285"/>
                            <a:gd name="connsiteY1" fmla="*/ 473075 h 570313"/>
                            <a:gd name="connsiteX2" fmla="*/ 349029 w 737285"/>
                            <a:gd name="connsiteY2" fmla="*/ 0 h 570313"/>
                            <a:gd name="connsiteX3" fmla="*/ 34704 w 737285"/>
                            <a:gd name="connsiteY3" fmla="*/ 466725 h 570313"/>
                            <a:gd name="connsiteX0" fmla="*/ 34704 w 737768"/>
                            <a:gd name="connsiteY0" fmla="*/ 505047 h 608635"/>
                            <a:gd name="connsiteX1" fmla="*/ 650654 w 737768"/>
                            <a:gd name="connsiteY1" fmla="*/ 511397 h 608635"/>
                            <a:gd name="connsiteX2" fmla="*/ 349029 w 737768"/>
                            <a:gd name="connsiteY2" fmla="*/ 38322 h 608635"/>
                            <a:gd name="connsiteX3" fmla="*/ 34704 w 737768"/>
                            <a:gd name="connsiteY3" fmla="*/ 505047 h 608635"/>
                            <a:gd name="connsiteX0" fmla="*/ 49740 w 774768"/>
                            <a:gd name="connsiteY0" fmla="*/ 466725 h 570313"/>
                            <a:gd name="connsiteX1" fmla="*/ 665690 w 774768"/>
                            <a:gd name="connsiteY1" fmla="*/ 473075 h 570313"/>
                            <a:gd name="connsiteX2" fmla="*/ 364065 w 774768"/>
                            <a:gd name="connsiteY2" fmla="*/ 0 h 570313"/>
                            <a:gd name="connsiteX3" fmla="*/ 49740 w 774768"/>
                            <a:gd name="connsiteY3" fmla="*/ 466725 h 570313"/>
                            <a:gd name="connsiteX0" fmla="*/ 48554 w 772027"/>
                            <a:gd name="connsiteY0" fmla="*/ 467044 h 570632"/>
                            <a:gd name="connsiteX1" fmla="*/ 664504 w 772027"/>
                            <a:gd name="connsiteY1" fmla="*/ 473394 h 570632"/>
                            <a:gd name="connsiteX2" fmla="*/ 362879 w 772027"/>
                            <a:gd name="connsiteY2" fmla="*/ 319 h 570632"/>
                            <a:gd name="connsiteX3" fmla="*/ 48554 w 772027"/>
                            <a:gd name="connsiteY3" fmla="*/ 467044 h 570632"/>
                            <a:gd name="connsiteX0" fmla="*/ 60463 w 798582"/>
                            <a:gd name="connsiteY0" fmla="*/ 466763 h 570351"/>
                            <a:gd name="connsiteX1" fmla="*/ 676413 w 798582"/>
                            <a:gd name="connsiteY1" fmla="*/ 473113 h 570351"/>
                            <a:gd name="connsiteX2" fmla="*/ 374788 w 798582"/>
                            <a:gd name="connsiteY2" fmla="*/ 38 h 570351"/>
                            <a:gd name="connsiteX3" fmla="*/ 60463 w 798582"/>
                            <a:gd name="connsiteY3" fmla="*/ 466763 h 570351"/>
                            <a:gd name="connsiteX0" fmla="*/ 53132 w 782474"/>
                            <a:gd name="connsiteY0" fmla="*/ 466763 h 570351"/>
                            <a:gd name="connsiteX1" fmla="*/ 669082 w 782474"/>
                            <a:gd name="connsiteY1" fmla="*/ 473113 h 570351"/>
                            <a:gd name="connsiteX2" fmla="*/ 367457 w 782474"/>
                            <a:gd name="connsiteY2" fmla="*/ 38 h 570351"/>
                            <a:gd name="connsiteX3" fmla="*/ 53132 w 782474"/>
                            <a:gd name="connsiteY3" fmla="*/ 466763 h 570351"/>
                            <a:gd name="connsiteX0" fmla="*/ 53132 w 761700"/>
                            <a:gd name="connsiteY0" fmla="*/ 466763 h 570351"/>
                            <a:gd name="connsiteX1" fmla="*/ 669082 w 761700"/>
                            <a:gd name="connsiteY1" fmla="*/ 473113 h 570351"/>
                            <a:gd name="connsiteX2" fmla="*/ 367457 w 761700"/>
                            <a:gd name="connsiteY2" fmla="*/ 38 h 570351"/>
                            <a:gd name="connsiteX3" fmla="*/ 53132 w 761700"/>
                            <a:gd name="connsiteY3" fmla="*/ 466763 h 570351"/>
                            <a:gd name="connsiteX0" fmla="*/ 53132 w 760319"/>
                            <a:gd name="connsiteY0" fmla="*/ 466763 h 570351"/>
                            <a:gd name="connsiteX1" fmla="*/ 669082 w 760319"/>
                            <a:gd name="connsiteY1" fmla="*/ 473113 h 570351"/>
                            <a:gd name="connsiteX2" fmla="*/ 367457 w 760319"/>
                            <a:gd name="connsiteY2" fmla="*/ 38 h 570351"/>
                            <a:gd name="connsiteX3" fmla="*/ 53132 w 760319"/>
                            <a:gd name="connsiteY3" fmla="*/ 466763 h 570351"/>
                            <a:gd name="connsiteX0" fmla="*/ 53132 w 760319"/>
                            <a:gd name="connsiteY0" fmla="*/ 466763 h 570351"/>
                            <a:gd name="connsiteX1" fmla="*/ 669082 w 760319"/>
                            <a:gd name="connsiteY1" fmla="*/ 473113 h 570351"/>
                            <a:gd name="connsiteX2" fmla="*/ 367457 w 760319"/>
                            <a:gd name="connsiteY2" fmla="*/ 38 h 570351"/>
                            <a:gd name="connsiteX3" fmla="*/ 53132 w 760319"/>
                            <a:gd name="connsiteY3" fmla="*/ 466763 h 570351"/>
                            <a:gd name="connsiteX0" fmla="*/ 53132 w 731501"/>
                            <a:gd name="connsiteY0" fmla="*/ 466763 h 570351"/>
                            <a:gd name="connsiteX1" fmla="*/ 669082 w 731501"/>
                            <a:gd name="connsiteY1" fmla="*/ 473113 h 570351"/>
                            <a:gd name="connsiteX2" fmla="*/ 367457 w 731501"/>
                            <a:gd name="connsiteY2" fmla="*/ 38 h 570351"/>
                            <a:gd name="connsiteX3" fmla="*/ 53132 w 731501"/>
                            <a:gd name="connsiteY3" fmla="*/ 466763 h 570351"/>
                            <a:gd name="connsiteX0" fmla="*/ 53132 w 745175"/>
                            <a:gd name="connsiteY0" fmla="*/ 466763 h 570351"/>
                            <a:gd name="connsiteX1" fmla="*/ 669082 w 745175"/>
                            <a:gd name="connsiteY1" fmla="*/ 473113 h 570351"/>
                            <a:gd name="connsiteX2" fmla="*/ 367457 w 745175"/>
                            <a:gd name="connsiteY2" fmla="*/ 38 h 570351"/>
                            <a:gd name="connsiteX3" fmla="*/ 53132 w 745175"/>
                            <a:gd name="connsiteY3" fmla="*/ 466763 h 5703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5175" h="570351">
                              <a:moveTo>
                                <a:pt x="53132" y="466763"/>
                              </a:moveTo>
                              <a:cubicBezTo>
                                <a:pt x="90174" y="589530"/>
                                <a:pt x="571715" y="617046"/>
                                <a:pt x="669082" y="473113"/>
                              </a:cubicBezTo>
                              <a:cubicBezTo>
                                <a:pt x="863815" y="185246"/>
                                <a:pt x="656382" y="3213"/>
                                <a:pt x="367457" y="38"/>
                              </a:cubicBezTo>
                              <a:cubicBezTo>
                                <a:pt x="78532" y="-3137"/>
                                <a:pt x="-92918" y="193713"/>
                                <a:pt x="53132" y="466763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2">
                            <a:lumMod val="90000"/>
                          </a:schemeClr>
                        </a:solidFill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9" name="グループ化 118">
                      <a:extLst>
                        <a:ext uri="{FF2B5EF4-FFF2-40B4-BE49-F238E27FC236}">
                          <a16:creationId xmlns:a16="http://schemas.microsoft.com/office/drawing/2014/main" id="{C17DFF5C-7CA1-85E7-39C6-109A9B1FA9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95265" y="3715272"/>
                      <a:ext cx="221679" cy="126156"/>
                      <a:chOff x="3095265" y="3715272"/>
                      <a:chExt cx="221679" cy="126156"/>
                    </a:xfrm>
                  </p:grpSpPr>
                  <p:sp>
                    <p:nvSpPr>
                      <p:cNvPr id="120" name="楕円 119">
                        <a:extLst>
                          <a:ext uri="{FF2B5EF4-FFF2-40B4-BE49-F238E27FC236}">
                            <a16:creationId xmlns:a16="http://schemas.microsoft.com/office/drawing/2014/main" id="{DE0757CA-03F3-40B3-1270-BA231CD0DC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82967" y="3715272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1" name="楕円 120">
                        <a:extLst>
                          <a:ext uri="{FF2B5EF4-FFF2-40B4-BE49-F238E27FC236}">
                            <a16:creationId xmlns:a16="http://schemas.microsoft.com/office/drawing/2014/main" id="{A0831907-7271-5811-1BBF-F70A9CED77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86147" y="3795709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2" name="楕円 121">
                        <a:extLst>
                          <a:ext uri="{FF2B5EF4-FFF2-40B4-BE49-F238E27FC236}">
                            <a16:creationId xmlns:a16="http://schemas.microsoft.com/office/drawing/2014/main" id="{EC0A7E39-5E14-B181-C339-D6DF041D9A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71225" y="3761212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3" name="楕円 122">
                        <a:extLst>
                          <a:ext uri="{FF2B5EF4-FFF2-40B4-BE49-F238E27FC236}">
                            <a16:creationId xmlns:a16="http://schemas.microsoft.com/office/drawing/2014/main" id="{BBFCB9FB-DE7B-23C2-3193-8955F7108D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95265" y="3757664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88" name="グループ化 87">
                    <a:extLst>
                      <a:ext uri="{FF2B5EF4-FFF2-40B4-BE49-F238E27FC236}">
                        <a16:creationId xmlns:a16="http://schemas.microsoft.com/office/drawing/2014/main" id="{12EE8C83-9BAE-FF48-C2A5-4AD4535DE3BE}"/>
                      </a:ext>
                    </a:extLst>
                  </p:cNvPr>
                  <p:cNvGrpSpPr/>
                  <p:nvPr/>
                </p:nvGrpSpPr>
                <p:grpSpPr>
                  <a:xfrm>
                    <a:off x="2701944" y="4593874"/>
                    <a:ext cx="969475" cy="817626"/>
                    <a:chOff x="2701944" y="4593874"/>
                    <a:chExt cx="969475" cy="817626"/>
                  </a:xfrm>
                </p:grpSpPr>
                <p:sp>
                  <p:nvSpPr>
                    <p:cNvPr id="89" name="正方形/長方形 88">
                      <a:extLst>
                        <a:ext uri="{FF2B5EF4-FFF2-40B4-BE49-F238E27FC236}">
                          <a16:creationId xmlns:a16="http://schemas.microsoft.com/office/drawing/2014/main" id="{5BC77954-1BA5-15B5-694B-A41E2C393A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2269" y="4772957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90" name="正方形/長方形 89">
                      <a:extLst>
                        <a:ext uri="{FF2B5EF4-FFF2-40B4-BE49-F238E27FC236}">
                          <a16:creationId xmlns:a16="http://schemas.microsoft.com/office/drawing/2014/main" id="{DBDC3EAF-FCAA-7233-D45F-691A88C619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4669" y="4925357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91" name="正方形/長方形 90">
                      <a:extLst>
                        <a:ext uri="{FF2B5EF4-FFF2-40B4-BE49-F238E27FC236}">
                          <a16:creationId xmlns:a16="http://schemas.microsoft.com/office/drawing/2014/main" id="{A7D55FF6-ED5A-AFA5-BB06-8C5451451B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63287" y="5118251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92" name="正方形/長方形 91">
                      <a:extLst>
                        <a:ext uri="{FF2B5EF4-FFF2-40B4-BE49-F238E27FC236}">
                          <a16:creationId xmlns:a16="http://schemas.microsoft.com/office/drawing/2014/main" id="{B2FCB203-74F2-C00E-EB3D-8518652904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16944" y="4865725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93" name="正方形/長方形 92">
                      <a:extLst>
                        <a:ext uri="{FF2B5EF4-FFF2-40B4-BE49-F238E27FC236}">
                          <a16:creationId xmlns:a16="http://schemas.microsoft.com/office/drawing/2014/main" id="{9601D15C-0855-8A9B-D2EE-30DDCE6818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23056" y="4987689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94" name="正方形/長方形 93">
                      <a:extLst>
                        <a:ext uri="{FF2B5EF4-FFF2-40B4-BE49-F238E27FC236}">
                          <a16:creationId xmlns:a16="http://schemas.microsoft.com/office/drawing/2014/main" id="{5CE694BF-19E4-B084-D310-17825E647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99469" y="5230157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95" name="正方形/長方形 94">
                      <a:extLst>
                        <a:ext uri="{FF2B5EF4-FFF2-40B4-BE49-F238E27FC236}">
                          <a16:creationId xmlns:a16="http://schemas.microsoft.com/office/drawing/2014/main" id="{5A85F6D0-CCFE-E632-01D2-4DA214D16D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0853" y="5236580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96" name="正方形/長方形 95">
                      <a:extLst>
                        <a:ext uri="{FF2B5EF4-FFF2-40B4-BE49-F238E27FC236}">
                          <a16:creationId xmlns:a16="http://schemas.microsoft.com/office/drawing/2014/main" id="{82900B20-A5DD-3A31-1B39-5545D2C70D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72405" y="5344603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97" name="正方形/長方形 96">
                      <a:extLst>
                        <a:ext uri="{FF2B5EF4-FFF2-40B4-BE49-F238E27FC236}">
                          <a16:creationId xmlns:a16="http://schemas.microsoft.com/office/drawing/2014/main" id="{3AC421A4-254B-C515-BF92-2741A9B8A6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25700" y="4761331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98" name="グループ化 97">
                      <a:extLst>
                        <a:ext uri="{FF2B5EF4-FFF2-40B4-BE49-F238E27FC236}">
                          <a16:creationId xmlns:a16="http://schemas.microsoft.com/office/drawing/2014/main" id="{A6BD0F0F-08DC-7753-9D08-517498D4F44B}"/>
                        </a:ext>
                      </a:extLst>
                    </p:cNvPr>
                    <p:cNvGrpSpPr/>
                    <p:nvPr/>
                  </p:nvGrpSpPr>
                  <p:grpSpPr>
                    <a:xfrm rot="1091352">
                      <a:off x="3066878" y="4841169"/>
                      <a:ext cx="535134" cy="570331"/>
                      <a:chOff x="2608381" y="5027849"/>
                      <a:chExt cx="860425" cy="868350"/>
                    </a:xfrm>
                  </p:grpSpPr>
                  <p:sp>
                    <p:nvSpPr>
                      <p:cNvPr id="109" name="正方形/長方形 108">
                        <a:extLst>
                          <a:ext uri="{FF2B5EF4-FFF2-40B4-BE49-F238E27FC236}">
                            <a16:creationId xmlns:a16="http://schemas.microsoft.com/office/drawing/2014/main" id="{FA141698-FC07-B0A3-D66F-4B1AD3E796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84857" y="5621856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0" name="正方形/長方形 109">
                        <a:extLst>
                          <a:ext uri="{FF2B5EF4-FFF2-40B4-BE49-F238E27FC236}">
                            <a16:creationId xmlns:a16="http://schemas.microsoft.com/office/drawing/2014/main" id="{52E68306-1E39-6B87-7996-8E34DDDFF6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47069" y="5077757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1" name="正方形/長方形 110">
                        <a:extLst>
                          <a:ext uri="{FF2B5EF4-FFF2-40B4-BE49-F238E27FC236}">
                            <a16:creationId xmlns:a16="http://schemas.microsoft.com/office/drawing/2014/main" id="{E8D81FC0-7875-B0FF-9054-06AACE90A4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8381" y="5850480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2" name="正方形/長方形 111">
                        <a:extLst>
                          <a:ext uri="{FF2B5EF4-FFF2-40B4-BE49-F238E27FC236}">
                            <a16:creationId xmlns:a16="http://schemas.microsoft.com/office/drawing/2014/main" id="{9E6D4AFF-83C4-FFD0-D3E7-E1E57DAC47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23086" y="502784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3" name="正方形/長方形 112">
                        <a:extLst>
                          <a:ext uri="{FF2B5EF4-FFF2-40B4-BE49-F238E27FC236}">
                            <a16:creationId xmlns:a16="http://schemas.microsoft.com/office/drawing/2014/main" id="{C06D817B-EA81-BDC0-4FCE-549D49FFF5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34567" y="519656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4" name="正方形/長方形 113">
                        <a:extLst>
                          <a:ext uri="{FF2B5EF4-FFF2-40B4-BE49-F238E27FC236}">
                            <a16:creationId xmlns:a16="http://schemas.microsoft.com/office/drawing/2014/main" id="{53FE7E38-9CBB-87DC-F0A9-C1CC797D03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46640" y="582263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5" name="正方形/長方形 114">
                        <a:extLst>
                          <a:ext uri="{FF2B5EF4-FFF2-40B4-BE49-F238E27FC236}">
                            <a16:creationId xmlns:a16="http://schemas.microsoft.com/office/drawing/2014/main" id="{F6E03562-818F-DA99-EE00-95B9BD4F55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0976" y="5342533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6" name="正方形/長方形 115">
                        <a:extLst>
                          <a:ext uri="{FF2B5EF4-FFF2-40B4-BE49-F238E27FC236}">
                            <a16:creationId xmlns:a16="http://schemas.microsoft.com/office/drawing/2014/main" id="{4723C920-7DB2-814A-75C8-415577B399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1777" y="542090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7" name="正方形/長方形 116">
                        <a:extLst>
                          <a:ext uri="{FF2B5EF4-FFF2-40B4-BE49-F238E27FC236}">
                            <a16:creationId xmlns:a16="http://schemas.microsoft.com/office/drawing/2014/main" id="{0423279A-956A-35DA-1C7F-11499482E7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38136" y="549391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99" name="グループ化 98">
                      <a:extLst>
                        <a:ext uri="{FF2B5EF4-FFF2-40B4-BE49-F238E27FC236}">
                          <a16:creationId xmlns:a16="http://schemas.microsoft.com/office/drawing/2014/main" id="{82551CF6-67B1-4914-36EA-73F8054F50D3}"/>
                        </a:ext>
                      </a:extLst>
                    </p:cNvPr>
                    <p:cNvGrpSpPr/>
                    <p:nvPr/>
                  </p:nvGrpSpPr>
                  <p:grpSpPr>
                    <a:xfrm rot="14398451">
                      <a:off x="2617738" y="4678080"/>
                      <a:ext cx="677593" cy="509182"/>
                      <a:chOff x="2445755" y="4787250"/>
                      <a:chExt cx="1069308" cy="744507"/>
                    </a:xfrm>
                  </p:grpSpPr>
                  <p:sp>
                    <p:nvSpPr>
                      <p:cNvPr id="100" name="正方形/長方形 99">
                        <a:extLst>
                          <a:ext uri="{FF2B5EF4-FFF2-40B4-BE49-F238E27FC236}">
                            <a16:creationId xmlns:a16="http://schemas.microsoft.com/office/drawing/2014/main" id="{4FED6E13-2855-93E0-6CA8-361040BF97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24975" y="4884608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1" name="正方形/長方形 100">
                        <a:extLst>
                          <a:ext uri="{FF2B5EF4-FFF2-40B4-BE49-F238E27FC236}">
                            <a16:creationId xmlns:a16="http://schemas.microsoft.com/office/drawing/2014/main" id="{65D0766B-8E7A-5663-C3E3-4998A49EAA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03280" y="4997924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2" name="正方形/長方形 101">
                        <a:extLst>
                          <a:ext uri="{FF2B5EF4-FFF2-40B4-BE49-F238E27FC236}">
                            <a16:creationId xmlns:a16="http://schemas.microsoft.com/office/drawing/2014/main" id="{D6145C1B-7CA4-7175-C222-FF8F61F5C6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665" y="4959705"/>
                        <a:ext cx="45721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3" name="正方形/長方形 102">
                        <a:extLst>
                          <a:ext uri="{FF2B5EF4-FFF2-40B4-BE49-F238E27FC236}">
                            <a16:creationId xmlns:a16="http://schemas.microsoft.com/office/drawing/2014/main" id="{12FE51F3-667A-706B-FDD8-8EE41A6F17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69344" y="5018125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4" name="正方形/長方形 103">
                        <a:extLst>
                          <a:ext uri="{FF2B5EF4-FFF2-40B4-BE49-F238E27FC236}">
                            <a16:creationId xmlns:a16="http://schemas.microsoft.com/office/drawing/2014/main" id="{BAC506F2-8BAD-330A-074E-AB404EB627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34567" y="519656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5" name="正方形/長方形 104">
                        <a:extLst>
                          <a:ext uri="{FF2B5EF4-FFF2-40B4-BE49-F238E27FC236}">
                            <a16:creationId xmlns:a16="http://schemas.microsoft.com/office/drawing/2014/main" id="{5AC3DDCB-8EDA-FAB3-59E4-B4DB4450EE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37361" y="5486038"/>
                        <a:ext cx="45721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6" name="正方形/長方形 105">
                        <a:extLst>
                          <a:ext uri="{FF2B5EF4-FFF2-40B4-BE49-F238E27FC236}">
                            <a16:creationId xmlns:a16="http://schemas.microsoft.com/office/drawing/2014/main" id="{90AA5FA7-1B0D-B5BF-0C05-67FDC6AC7A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45755" y="5031323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7" name="正方形/長方形 106">
                        <a:extLst>
                          <a:ext uri="{FF2B5EF4-FFF2-40B4-BE49-F238E27FC236}">
                            <a16:creationId xmlns:a16="http://schemas.microsoft.com/office/drawing/2014/main" id="{14A99EC4-102C-FB7F-FF37-206D26366A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46957" y="4992579"/>
                        <a:ext cx="45722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8" name="正方形/長方形 107">
                        <a:extLst>
                          <a:ext uri="{FF2B5EF4-FFF2-40B4-BE49-F238E27FC236}">
                            <a16:creationId xmlns:a16="http://schemas.microsoft.com/office/drawing/2014/main" id="{115BF986-DB3B-53EC-F252-99F1F42A2B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02313" y="4787250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66" name="フリーフォーム 9">
                  <a:extLst>
                    <a:ext uri="{FF2B5EF4-FFF2-40B4-BE49-F238E27FC236}">
                      <a16:creationId xmlns:a16="http://schemas.microsoft.com/office/drawing/2014/main" id="{33E0D164-C857-DFEE-0591-DA2DB1187680}"/>
                    </a:ext>
                  </a:extLst>
                </p:cNvPr>
                <p:cNvSpPr/>
                <p:nvPr/>
              </p:nvSpPr>
              <p:spPr>
                <a:xfrm rot="16200000" flipV="1">
                  <a:off x="3275563" y="3377116"/>
                  <a:ext cx="344442" cy="247903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4714"/>
                    <a:gd name="connsiteY0" fmla="*/ 299183 h 410308"/>
                    <a:gd name="connsiteX1" fmla="*/ 281524 w 754714"/>
                    <a:gd name="connsiteY1" fmla="*/ 81378 h 410308"/>
                    <a:gd name="connsiteX2" fmla="*/ 219929 w 754714"/>
                    <a:gd name="connsiteY2" fmla="*/ 59153 h 410308"/>
                    <a:gd name="connsiteX3" fmla="*/ 185004 w 754714"/>
                    <a:gd name="connsiteY3" fmla="*/ 167738 h 410308"/>
                    <a:gd name="connsiteX4" fmla="*/ 706339 w 754714"/>
                    <a:gd name="connsiteY4" fmla="*/ 410308 h 410308"/>
                    <a:gd name="connsiteX5" fmla="*/ 746979 w 754714"/>
                    <a:gd name="connsiteY5" fmla="*/ 299183 h 410308"/>
                    <a:gd name="connsiteX0" fmla="*/ 746979 w 767844"/>
                    <a:gd name="connsiteY0" fmla="*/ 299183 h 410308"/>
                    <a:gd name="connsiteX1" fmla="*/ 281524 w 767844"/>
                    <a:gd name="connsiteY1" fmla="*/ 81378 h 410308"/>
                    <a:gd name="connsiteX2" fmla="*/ 219929 w 767844"/>
                    <a:gd name="connsiteY2" fmla="*/ 59153 h 410308"/>
                    <a:gd name="connsiteX3" fmla="*/ 185004 w 767844"/>
                    <a:gd name="connsiteY3" fmla="*/ 167738 h 410308"/>
                    <a:gd name="connsiteX4" fmla="*/ 706339 w 767844"/>
                    <a:gd name="connsiteY4" fmla="*/ 410308 h 410308"/>
                    <a:gd name="connsiteX5" fmla="*/ 746979 w 767844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  <a:gd name="connsiteX0" fmla="*/ 729098 w 742214"/>
                    <a:gd name="connsiteY0" fmla="*/ 299183 h 410308"/>
                    <a:gd name="connsiteX1" fmla="*/ 263643 w 742214"/>
                    <a:gd name="connsiteY1" fmla="*/ 81378 h 410308"/>
                    <a:gd name="connsiteX2" fmla="*/ 202048 w 742214"/>
                    <a:gd name="connsiteY2" fmla="*/ 59153 h 410308"/>
                    <a:gd name="connsiteX3" fmla="*/ 167123 w 742214"/>
                    <a:gd name="connsiteY3" fmla="*/ 167738 h 410308"/>
                    <a:gd name="connsiteX4" fmla="*/ 688458 w 742214"/>
                    <a:gd name="connsiteY4" fmla="*/ 410308 h 410308"/>
                    <a:gd name="connsiteX5" fmla="*/ 729098 w 742214"/>
                    <a:gd name="connsiteY5" fmla="*/ 299183 h 410308"/>
                    <a:gd name="connsiteX0" fmla="*/ 701239 w 714355"/>
                    <a:gd name="connsiteY0" fmla="*/ 299183 h 410308"/>
                    <a:gd name="connsiteX1" fmla="*/ 235784 w 714355"/>
                    <a:gd name="connsiteY1" fmla="*/ 81378 h 410308"/>
                    <a:gd name="connsiteX2" fmla="*/ 174189 w 714355"/>
                    <a:gd name="connsiteY2" fmla="*/ 59153 h 410308"/>
                    <a:gd name="connsiteX3" fmla="*/ 139264 w 714355"/>
                    <a:gd name="connsiteY3" fmla="*/ 167738 h 410308"/>
                    <a:gd name="connsiteX4" fmla="*/ 660599 w 714355"/>
                    <a:gd name="connsiteY4" fmla="*/ 410308 h 410308"/>
                    <a:gd name="connsiteX5" fmla="*/ 701239 w 714355"/>
                    <a:gd name="connsiteY5" fmla="*/ 299183 h 410308"/>
                    <a:gd name="connsiteX0" fmla="*/ 688733 w 701849"/>
                    <a:gd name="connsiteY0" fmla="*/ 299183 h 410308"/>
                    <a:gd name="connsiteX1" fmla="*/ 223278 w 701849"/>
                    <a:gd name="connsiteY1" fmla="*/ 81378 h 410308"/>
                    <a:gd name="connsiteX2" fmla="*/ 161683 w 701849"/>
                    <a:gd name="connsiteY2" fmla="*/ 59153 h 410308"/>
                    <a:gd name="connsiteX3" fmla="*/ 126758 w 701849"/>
                    <a:gd name="connsiteY3" fmla="*/ 167738 h 410308"/>
                    <a:gd name="connsiteX4" fmla="*/ 648093 w 701849"/>
                    <a:gd name="connsiteY4" fmla="*/ 410308 h 410308"/>
                    <a:gd name="connsiteX5" fmla="*/ 688733 w 701849"/>
                    <a:gd name="connsiteY5" fmla="*/ 299183 h 410308"/>
                    <a:gd name="connsiteX0" fmla="*/ 590205 w 603321"/>
                    <a:gd name="connsiteY0" fmla="*/ 222838 h 333963"/>
                    <a:gd name="connsiteX1" fmla="*/ 124750 w 603321"/>
                    <a:gd name="connsiteY1" fmla="*/ 5033 h 333963"/>
                    <a:gd name="connsiteX2" fmla="*/ 28230 w 603321"/>
                    <a:gd name="connsiteY2" fmla="*/ 91393 h 333963"/>
                    <a:gd name="connsiteX3" fmla="*/ 549565 w 603321"/>
                    <a:gd name="connsiteY3" fmla="*/ 333963 h 333963"/>
                    <a:gd name="connsiteX4" fmla="*/ 590205 w 603321"/>
                    <a:gd name="connsiteY4" fmla="*/ 222838 h 333963"/>
                    <a:gd name="connsiteX0" fmla="*/ 580393 w 593509"/>
                    <a:gd name="connsiteY0" fmla="*/ 326416 h 437541"/>
                    <a:gd name="connsiteX1" fmla="*/ 114938 w 593509"/>
                    <a:gd name="connsiteY1" fmla="*/ 108611 h 437541"/>
                    <a:gd name="connsiteX2" fmla="*/ 18418 w 593509"/>
                    <a:gd name="connsiteY2" fmla="*/ 194971 h 437541"/>
                    <a:gd name="connsiteX3" fmla="*/ 539753 w 593509"/>
                    <a:gd name="connsiteY3" fmla="*/ 437541 h 437541"/>
                    <a:gd name="connsiteX4" fmla="*/ 580393 w 593509"/>
                    <a:gd name="connsiteY4" fmla="*/ 326416 h 437541"/>
                    <a:gd name="connsiteX0" fmla="*/ 684951 w 698067"/>
                    <a:gd name="connsiteY0" fmla="*/ 312964 h 424089"/>
                    <a:gd name="connsiteX1" fmla="*/ 219496 w 698067"/>
                    <a:gd name="connsiteY1" fmla="*/ 95159 h 424089"/>
                    <a:gd name="connsiteX2" fmla="*/ 122976 w 698067"/>
                    <a:gd name="connsiteY2" fmla="*/ 181519 h 424089"/>
                    <a:gd name="connsiteX3" fmla="*/ 644311 w 698067"/>
                    <a:gd name="connsiteY3" fmla="*/ 424089 h 424089"/>
                    <a:gd name="connsiteX4" fmla="*/ 684951 w 698067"/>
                    <a:gd name="connsiteY4" fmla="*/ 312964 h 424089"/>
                    <a:gd name="connsiteX0" fmla="*/ 692496 w 705612"/>
                    <a:gd name="connsiteY0" fmla="*/ 336460 h 447585"/>
                    <a:gd name="connsiteX1" fmla="*/ 227041 w 705612"/>
                    <a:gd name="connsiteY1" fmla="*/ 118655 h 447585"/>
                    <a:gd name="connsiteX2" fmla="*/ 130521 w 705612"/>
                    <a:gd name="connsiteY2" fmla="*/ 205015 h 447585"/>
                    <a:gd name="connsiteX3" fmla="*/ 651856 w 705612"/>
                    <a:gd name="connsiteY3" fmla="*/ 447585 h 447585"/>
                    <a:gd name="connsiteX4" fmla="*/ 692496 w 705612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724589 w 749762"/>
                    <a:gd name="connsiteY0" fmla="*/ 310488 h 421613"/>
                    <a:gd name="connsiteX1" fmla="*/ 259134 w 749762"/>
                    <a:gd name="connsiteY1" fmla="*/ 92683 h 421613"/>
                    <a:gd name="connsiteX2" fmla="*/ 162614 w 749762"/>
                    <a:gd name="connsiteY2" fmla="*/ 179043 h 421613"/>
                    <a:gd name="connsiteX3" fmla="*/ 683949 w 749762"/>
                    <a:gd name="connsiteY3" fmla="*/ 421613 h 421613"/>
                    <a:gd name="connsiteX4" fmla="*/ 724589 w 749762"/>
                    <a:gd name="connsiteY4" fmla="*/ 310488 h 421613"/>
                    <a:gd name="connsiteX0" fmla="*/ 735174 w 760347"/>
                    <a:gd name="connsiteY0" fmla="*/ 307587 h 418712"/>
                    <a:gd name="connsiteX1" fmla="*/ 269719 w 760347"/>
                    <a:gd name="connsiteY1" fmla="*/ 89782 h 418712"/>
                    <a:gd name="connsiteX2" fmla="*/ 173199 w 760347"/>
                    <a:gd name="connsiteY2" fmla="*/ 176142 h 418712"/>
                    <a:gd name="connsiteX3" fmla="*/ 694534 w 760347"/>
                    <a:gd name="connsiteY3" fmla="*/ 418712 h 418712"/>
                    <a:gd name="connsiteX4" fmla="*/ 735174 w 760347"/>
                    <a:gd name="connsiteY4" fmla="*/ 307587 h 418712"/>
                    <a:gd name="connsiteX0" fmla="*/ 713879 w 739052"/>
                    <a:gd name="connsiteY0" fmla="*/ 328987 h 440112"/>
                    <a:gd name="connsiteX1" fmla="*/ 248424 w 739052"/>
                    <a:gd name="connsiteY1" fmla="*/ 111182 h 440112"/>
                    <a:gd name="connsiteX2" fmla="*/ 151904 w 739052"/>
                    <a:gd name="connsiteY2" fmla="*/ 197542 h 440112"/>
                    <a:gd name="connsiteX3" fmla="*/ 673239 w 739052"/>
                    <a:gd name="connsiteY3" fmla="*/ 440112 h 440112"/>
                    <a:gd name="connsiteX4" fmla="*/ 713879 w 739052"/>
                    <a:gd name="connsiteY4" fmla="*/ 328987 h 440112"/>
                    <a:gd name="connsiteX0" fmla="*/ 778133 w 803306"/>
                    <a:gd name="connsiteY0" fmla="*/ 329633 h 440758"/>
                    <a:gd name="connsiteX1" fmla="*/ 312678 w 803306"/>
                    <a:gd name="connsiteY1" fmla="*/ 111828 h 440758"/>
                    <a:gd name="connsiteX2" fmla="*/ 216158 w 803306"/>
                    <a:gd name="connsiteY2" fmla="*/ 198188 h 440758"/>
                    <a:gd name="connsiteX3" fmla="*/ 737493 w 803306"/>
                    <a:gd name="connsiteY3" fmla="*/ 440758 h 440758"/>
                    <a:gd name="connsiteX4" fmla="*/ 778133 w 803306"/>
                    <a:gd name="connsiteY4" fmla="*/ 329633 h 440758"/>
                    <a:gd name="connsiteX0" fmla="*/ 783603 w 808776"/>
                    <a:gd name="connsiteY0" fmla="*/ 345920 h 457045"/>
                    <a:gd name="connsiteX1" fmla="*/ 318148 w 808776"/>
                    <a:gd name="connsiteY1" fmla="*/ 128115 h 457045"/>
                    <a:gd name="connsiteX2" fmla="*/ 221628 w 808776"/>
                    <a:gd name="connsiteY2" fmla="*/ 214475 h 457045"/>
                    <a:gd name="connsiteX3" fmla="*/ 742963 w 808776"/>
                    <a:gd name="connsiteY3" fmla="*/ 457045 h 457045"/>
                    <a:gd name="connsiteX4" fmla="*/ 783603 w 808776"/>
                    <a:gd name="connsiteY4" fmla="*/ 345920 h 457045"/>
                    <a:gd name="connsiteX0" fmla="*/ 797281 w 818969"/>
                    <a:gd name="connsiteY0" fmla="*/ 247926 h 457045"/>
                    <a:gd name="connsiteX1" fmla="*/ 318148 w 818969"/>
                    <a:gd name="connsiteY1" fmla="*/ 128115 h 457045"/>
                    <a:gd name="connsiteX2" fmla="*/ 221628 w 818969"/>
                    <a:gd name="connsiteY2" fmla="*/ 214475 h 457045"/>
                    <a:gd name="connsiteX3" fmla="*/ 742963 w 818969"/>
                    <a:gd name="connsiteY3" fmla="*/ 457045 h 457045"/>
                    <a:gd name="connsiteX4" fmla="*/ 797281 w 818969"/>
                    <a:gd name="connsiteY4" fmla="*/ 247926 h 457045"/>
                    <a:gd name="connsiteX0" fmla="*/ 797281 w 812264"/>
                    <a:gd name="connsiteY0" fmla="*/ 247926 h 327555"/>
                    <a:gd name="connsiteX1" fmla="*/ 318148 w 812264"/>
                    <a:gd name="connsiteY1" fmla="*/ 128115 h 327555"/>
                    <a:gd name="connsiteX2" fmla="*/ 221628 w 812264"/>
                    <a:gd name="connsiteY2" fmla="*/ 214475 h 327555"/>
                    <a:gd name="connsiteX3" fmla="*/ 701926 w 812264"/>
                    <a:gd name="connsiteY3" fmla="*/ 327555 h 327555"/>
                    <a:gd name="connsiteX4" fmla="*/ 797281 w 812264"/>
                    <a:gd name="connsiteY4" fmla="*/ 247926 h 327555"/>
                    <a:gd name="connsiteX0" fmla="*/ 817800 w 830707"/>
                    <a:gd name="connsiteY0" fmla="*/ 212928 h 327555"/>
                    <a:gd name="connsiteX1" fmla="*/ 318148 w 830707"/>
                    <a:gd name="connsiteY1" fmla="*/ 128115 h 327555"/>
                    <a:gd name="connsiteX2" fmla="*/ 221628 w 830707"/>
                    <a:gd name="connsiteY2" fmla="*/ 214475 h 327555"/>
                    <a:gd name="connsiteX3" fmla="*/ 701926 w 830707"/>
                    <a:gd name="connsiteY3" fmla="*/ 327555 h 327555"/>
                    <a:gd name="connsiteX4" fmla="*/ 817800 w 830707"/>
                    <a:gd name="connsiteY4" fmla="*/ 212928 h 327555"/>
                    <a:gd name="connsiteX0" fmla="*/ 824637 w 836967"/>
                    <a:gd name="connsiteY0" fmla="*/ 198929 h 327555"/>
                    <a:gd name="connsiteX1" fmla="*/ 318148 w 836967"/>
                    <a:gd name="connsiteY1" fmla="*/ 128115 h 327555"/>
                    <a:gd name="connsiteX2" fmla="*/ 221628 w 836967"/>
                    <a:gd name="connsiteY2" fmla="*/ 214475 h 327555"/>
                    <a:gd name="connsiteX3" fmla="*/ 701926 w 836967"/>
                    <a:gd name="connsiteY3" fmla="*/ 327555 h 327555"/>
                    <a:gd name="connsiteX4" fmla="*/ 824637 w 836967"/>
                    <a:gd name="connsiteY4" fmla="*/ 198929 h 327555"/>
                    <a:gd name="connsiteX0" fmla="*/ 824637 w 836967"/>
                    <a:gd name="connsiteY0" fmla="*/ 198929 h 327555"/>
                    <a:gd name="connsiteX1" fmla="*/ 318148 w 836967"/>
                    <a:gd name="connsiteY1" fmla="*/ 128115 h 327555"/>
                    <a:gd name="connsiteX2" fmla="*/ 221628 w 836967"/>
                    <a:gd name="connsiteY2" fmla="*/ 214475 h 327555"/>
                    <a:gd name="connsiteX3" fmla="*/ 701926 w 836967"/>
                    <a:gd name="connsiteY3" fmla="*/ 327555 h 327555"/>
                    <a:gd name="connsiteX4" fmla="*/ 824637 w 836967"/>
                    <a:gd name="connsiteY4" fmla="*/ 198929 h 327555"/>
                    <a:gd name="connsiteX0" fmla="*/ 824637 w 836967"/>
                    <a:gd name="connsiteY0" fmla="*/ 198929 h 318805"/>
                    <a:gd name="connsiteX1" fmla="*/ 318148 w 836967"/>
                    <a:gd name="connsiteY1" fmla="*/ 128115 h 318805"/>
                    <a:gd name="connsiteX2" fmla="*/ 221628 w 836967"/>
                    <a:gd name="connsiteY2" fmla="*/ 214475 h 318805"/>
                    <a:gd name="connsiteX3" fmla="*/ 701926 w 836967"/>
                    <a:gd name="connsiteY3" fmla="*/ 318805 h 318805"/>
                    <a:gd name="connsiteX4" fmla="*/ 824637 w 836967"/>
                    <a:gd name="connsiteY4" fmla="*/ 198929 h 318805"/>
                    <a:gd name="connsiteX0" fmla="*/ 824637 w 842169"/>
                    <a:gd name="connsiteY0" fmla="*/ 198929 h 318805"/>
                    <a:gd name="connsiteX1" fmla="*/ 318148 w 842169"/>
                    <a:gd name="connsiteY1" fmla="*/ 128115 h 318805"/>
                    <a:gd name="connsiteX2" fmla="*/ 221628 w 842169"/>
                    <a:gd name="connsiteY2" fmla="*/ 214475 h 318805"/>
                    <a:gd name="connsiteX3" fmla="*/ 701926 w 842169"/>
                    <a:gd name="connsiteY3" fmla="*/ 318805 h 318805"/>
                    <a:gd name="connsiteX4" fmla="*/ 824637 w 842169"/>
                    <a:gd name="connsiteY4" fmla="*/ 198929 h 318805"/>
                    <a:gd name="connsiteX0" fmla="*/ 824637 w 865598"/>
                    <a:gd name="connsiteY0" fmla="*/ 198929 h 318805"/>
                    <a:gd name="connsiteX1" fmla="*/ 318148 w 865598"/>
                    <a:gd name="connsiteY1" fmla="*/ 128115 h 318805"/>
                    <a:gd name="connsiteX2" fmla="*/ 221628 w 865598"/>
                    <a:gd name="connsiteY2" fmla="*/ 214475 h 318805"/>
                    <a:gd name="connsiteX3" fmla="*/ 701926 w 865598"/>
                    <a:gd name="connsiteY3" fmla="*/ 318805 h 318805"/>
                    <a:gd name="connsiteX4" fmla="*/ 824637 w 865598"/>
                    <a:gd name="connsiteY4" fmla="*/ 198929 h 318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5598" h="318805">
                      <a:moveTo>
                        <a:pt x="824637" y="198929"/>
                      </a:moveTo>
                      <a:cubicBezTo>
                        <a:pt x="708220" y="168872"/>
                        <a:pt x="468220" y="226117"/>
                        <a:pt x="318148" y="128115"/>
                      </a:cubicBezTo>
                      <a:cubicBezTo>
                        <a:pt x="185718" y="-219149"/>
                        <a:pt x="-267119" y="253918"/>
                        <a:pt x="221628" y="214475"/>
                      </a:cubicBezTo>
                      <a:cubicBezTo>
                        <a:pt x="382706" y="308667"/>
                        <a:pt x="466451" y="305346"/>
                        <a:pt x="701926" y="318805"/>
                      </a:cubicBezTo>
                      <a:cubicBezTo>
                        <a:pt x="815023" y="314782"/>
                        <a:pt x="928618" y="254977"/>
                        <a:pt x="824637" y="198929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7" name="フリーフォーム 10">
                  <a:extLst>
                    <a:ext uri="{FF2B5EF4-FFF2-40B4-BE49-F238E27FC236}">
                      <a16:creationId xmlns:a16="http://schemas.microsoft.com/office/drawing/2014/main" id="{61FFF526-0B0B-4028-B16D-821126579C37}"/>
                    </a:ext>
                  </a:extLst>
                </p:cNvPr>
                <p:cNvSpPr/>
                <p:nvPr/>
              </p:nvSpPr>
              <p:spPr>
                <a:xfrm rot="20330691" flipH="1">
                  <a:off x="4165902" y="3014006"/>
                  <a:ext cx="497284" cy="407595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4714"/>
                    <a:gd name="connsiteY0" fmla="*/ 299183 h 410308"/>
                    <a:gd name="connsiteX1" fmla="*/ 281524 w 754714"/>
                    <a:gd name="connsiteY1" fmla="*/ 81378 h 410308"/>
                    <a:gd name="connsiteX2" fmla="*/ 219929 w 754714"/>
                    <a:gd name="connsiteY2" fmla="*/ 59153 h 410308"/>
                    <a:gd name="connsiteX3" fmla="*/ 185004 w 754714"/>
                    <a:gd name="connsiteY3" fmla="*/ 167738 h 410308"/>
                    <a:gd name="connsiteX4" fmla="*/ 706339 w 754714"/>
                    <a:gd name="connsiteY4" fmla="*/ 410308 h 410308"/>
                    <a:gd name="connsiteX5" fmla="*/ 746979 w 754714"/>
                    <a:gd name="connsiteY5" fmla="*/ 299183 h 410308"/>
                    <a:gd name="connsiteX0" fmla="*/ 746979 w 767844"/>
                    <a:gd name="connsiteY0" fmla="*/ 299183 h 410308"/>
                    <a:gd name="connsiteX1" fmla="*/ 281524 w 767844"/>
                    <a:gd name="connsiteY1" fmla="*/ 81378 h 410308"/>
                    <a:gd name="connsiteX2" fmla="*/ 219929 w 767844"/>
                    <a:gd name="connsiteY2" fmla="*/ 59153 h 410308"/>
                    <a:gd name="connsiteX3" fmla="*/ 185004 w 767844"/>
                    <a:gd name="connsiteY3" fmla="*/ 167738 h 410308"/>
                    <a:gd name="connsiteX4" fmla="*/ 706339 w 767844"/>
                    <a:gd name="connsiteY4" fmla="*/ 410308 h 410308"/>
                    <a:gd name="connsiteX5" fmla="*/ 746979 w 767844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  <a:gd name="connsiteX0" fmla="*/ 729098 w 742214"/>
                    <a:gd name="connsiteY0" fmla="*/ 299183 h 410308"/>
                    <a:gd name="connsiteX1" fmla="*/ 263643 w 742214"/>
                    <a:gd name="connsiteY1" fmla="*/ 81378 h 410308"/>
                    <a:gd name="connsiteX2" fmla="*/ 202048 w 742214"/>
                    <a:gd name="connsiteY2" fmla="*/ 59153 h 410308"/>
                    <a:gd name="connsiteX3" fmla="*/ 167123 w 742214"/>
                    <a:gd name="connsiteY3" fmla="*/ 167738 h 410308"/>
                    <a:gd name="connsiteX4" fmla="*/ 688458 w 742214"/>
                    <a:gd name="connsiteY4" fmla="*/ 410308 h 410308"/>
                    <a:gd name="connsiteX5" fmla="*/ 729098 w 742214"/>
                    <a:gd name="connsiteY5" fmla="*/ 299183 h 410308"/>
                    <a:gd name="connsiteX0" fmla="*/ 701239 w 714355"/>
                    <a:gd name="connsiteY0" fmla="*/ 299183 h 410308"/>
                    <a:gd name="connsiteX1" fmla="*/ 235784 w 714355"/>
                    <a:gd name="connsiteY1" fmla="*/ 81378 h 410308"/>
                    <a:gd name="connsiteX2" fmla="*/ 174189 w 714355"/>
                    <a:gd name="connsiteY2" fmla="*/ 59153 h 410308"/>
                    <a:gd name="connsiteX3" fmla="*/ 139264 w 714355"/>
                    <a:gd name="connsiteY3" fmla="*/ 167738 h 410308"/>
                    <a:gd name="connsiteX4" fmla="*/ 660599 w 714355"/>
                    <a:gd name="connsiteY4" fmla="*/ 410308 h 410308"/>
                    <a:gd name="connsiteX5" fmla="*/ 701239 w 714355"/>
                    <a:gd name="connsiteY5" fmla="*/ 299183 h 410308"/>
                    <a:gd name="connsiteX0" fmla="*/ 688733 w 701849"/>
                    <a:gd name="connsiteY0" fmla="*/ 299183 h 410308"/>
                    <a:gd name="connsiteX1" fmla="*/ 223278 w 701849"/>
                    <a:gd name="connsiteY1" fmla="*/ 81378 h 410308"/>
                    <a:gd name="connsiteX2" fmla="*/ 161683 w 701849"/>
                    <a:gd name="connsiteY2" fmla="*/ 59153 h 410308"/>
                    <a:gd name="connsiteX3" fmla="*/ 126758 w 701849"/>
                    <a:gd name="connsiteY3" fmla="*/ 167738 h 410308"/>
                    <a:gd name="connsiteX4" fmla="*/ 648093 w 701849"/>
                    <a:gd name="connsiteY4" fmla="*/ 410308 h 410308"/>
                    <a:gd name="connsiteX5" fmla="*/ 688733 w 701849"/>
                    <a:gd name="connsiteY5" fmla="*/ 299183 h 410308"/>
                    <a:gd name="connsiteX0" fmla="*/ 590205 w 603321"/>
                    <a:gd name="connsiteY0" fmla="*/ 222838 h 333963"/>
                    <a:gd name="connsiteX1" fmla="*/ 124750 w 603321"/>
                    <a:gd name="connsiteY1" fmla="*/ 5033 h 333963"/>
                    <a:gd name="connsiteX2" fmla="*/ 28230 w 603321"/>
                    <a:gd name="connsiteY2" fmla="*/ 91393 h 333963"/>
                    <a:gd name="connsiteX3" fmla="*/ 549565 w 603321"/>
                    <a:gd name="connsiteY3" fmla="*/ 333963 h 333963"/>
                    <a:gd name="connsiteX4" fmla="*/ 590205 w 603321"/>
                    <a:gd name="connsiteY4" fmla="*/ 222838 h 333963"/>
                    <a:gd name="connsiteX0" fmla="*/ 580393 w 593509"/>
                    <a:gd name="connsiteY0" fmla="*/ 326416 h 437541"/>
                    <a:gd name="connsiteX1" fmla="*/ 114938 w 593509"/>
                    <a:gd name="connsiteY1" fmla="*/ 108611 h 437541"/>
                    <a:gd name="connsiteX2" fmla="*/ 18418 w 593509"/>
                    <a:gd name="connsiteY2" fmla="*/ 194971 h 437541"/>
                    <a:gd name="connsiteX3" fmla="*/ 539753 w 593509"/>
                    <a:gd name="connsiteY3" fmla="*/ 437541 h 437541"/>
                    <a:gd name="connsiteX4" fmla="*/ 580393 w 593509"/>
                    <a:gd name="connsiteY4" fmla="*/ 326416 h 437541"/>
                    <a:gd name="connsiteX0" fmla="*/ 684951 w 698067"/>
                    <a:gd name="connsiteY0" fmla="*/ 312964 h 424089"/>
                    <a:gd name="connsiteX1" fmla="*/ 219496 w 698067"/>
                    <a:gd name="connsiteY1" fmla="*/ 95159 h 424089"/>
                    <a:gd name="connsiteX2" fmla="*/ 122976 w 698067"/>
                    <a:gd name="connsiteY2" fmla="*/ 181519 h 424089"/>
                    <a:gd name="connsiteX3" fmla="*/ 644311 w 698067"/>
                    <a:gd name="connsiteY3" fmla="*/ 424089 h 424089"/>
                    <a:gd name="connsiteX4" fmla="*/ 684951 w 698067"/>
                    <a:gd name="connsiteY4" fmla="*/ 312964 h 424089"/>
                    <a:gd name="connsiteX0" fmla="*/ 692496 w 705612"/>
                    <a:gd name="connsiteY0" fmla="*/ 336460 h 447585"/>
                    <a:gd name="connsiteX1" fmla="*/ 227041 w 705612"/>
                    <a:gd name="connsiteY1" fmla="*/ 118655 h 447585"/>
                    <a:gd name="connsiteX2" fmla="*/ 130521 w 705612"/>
                    <a:gd name="connsiteY2" fmla="*/ 205015 h 447585"/>
                    <a:gd name="connsiteX3" fmla="*/ 651856 w 705612"/>
                    <a:gd name="connsiteY3" fmla="*/ 447585 h 447585"/>
                    <a:gd name="connsiteX4" fmla="*/ 692496 w 705612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724589 w 749762"/>
                    <a:gd name="connsiteY0" fmla="*/ 310488 h 421613"/>
                    <a:gd name="connsiteX1" fmla="*/ 259134 w 749762"/>
                    <a:gd name="connsiteY1" fmla="*/ 92683 h 421613"/>
                    <a:gd name="connsiteX2" fmla="*/ 162614 w 749762"/>
                    <a:gd name="connsiteY2" fmla="*/ 179043 h 421613"/>
                    <a:gd name="connsiteX3" fmla="*/ 683949 w 749762"/>
                    <a:gd name="connsiteY3" fmla="*/ 421613 h 421613"/>
                    <a:gd name="connsiteX4" fmla="*/ 724589 w 749762"/>
                    <a:gd name="connsiteY4" fmla="*/ 310488 h 421613"/>
                    <a:gd name="connsiteX0" fmla="*/ 735174 w 760347"/>
                    <a:gd name="connsiteY0" fmla="*/ 307587 h 418712"/>
                    <a:gd name="connsiteX1" fmla="*/ 269719 w 760347"/>
                    <a:gd name="connsiteY1" fmla="*/ 89782 h 418712"/>
                    <a:gd name="connsiteX2" fmla="*/ 173199 w 760347"/>
                    <a:gd name="connsiteY2" fmla="*/ 176142 h 418712"/>
                    <a:gd name="connsiteX3" fmla="*/ 694534 w 760347"/>
                    <a:gd name="connsiteY3" fmla="*/ 418712 h 418712"/>
                    <a:gd name="connsiteX4" fmla="*/ 735174 w 760347"/>
                    <a:gd name="connsiteY4" fmla="*/ 307587 h 418712"/>
                    <a:gd name="connsiteX0" fmla="*/ 713879 w 739052"/>
                    <a:gd name="connsiteY0" fmla="*/ 328987 h 440112"/>
                    <a:gd name="connsiteX1" fmla="*/ 248424 w 739052"/>
                    <a:gd name="connsiteY1" fmla="*/ 111182 h 440112"/>
                    <a:gd name="connsiteX2" fmla="*/ 151904 w 739052"/>
                    <a:gd name="connsiteY2" fmla="*/ 197542 h 440112"/>
                    <a:gd name="connsiteX3" fmla="*/ 673239 w 739052"/>
                    <a:gd name="connsiteY3" fmla="*/ 440112 h 440112"/>
                    <a:gd name="connsiteX4" fmla="*/ 713879 w 739052"/>
                    <a:gd name="connsiteY4" fmla="*/ 328987 h 440112"/>
                    <a:gd name="connsiteX0" fmla="*/ 778133 w 803306"/>
                    <a:gd name="connsiteY0" fmla="*/ 329633 h 440758"/>
                    <a:gd name="connsiteX1" fmla="*/ 312678 w 803306"/>
                    <a:gd name="connsiteY1" fmla="*/ 111828 h 440758"/>
                    <a:gd name="connsiteX2" fmla="*/ 216158 w 803306"/>
                    <a:gd name="connsiteY2" fmla="*/ 198188 h 440758"/>
                    <a:gd name="connsiteX3" fmla="*/ 737493 w 803306"/>
                    <a:gd name="connsiteY3" fmla="*/ 440758 h 440758"/>
                    <a:gd name="connsiteX4" fmla="*/ 778133 w 803306"/>
                    <a:gd name="connsiteY4" fmla="*/ 329633 h 440758"/>
                    <a:gd name="connsiteX0" fmla="*/ 783603 w 808776"/>
                    <a:gd name="connsiteY0" fmla="*/ 345920 h 457045"/>
                    <a:gd name="connsiteX1" fmla="*/ 318148 w 808776"/>
                    <a:gd name="connsiteY1" fmla="*/ 128115 h 457045"/>
                    <a:gd name="connsiteX2" fmla="*/ 221628 w 808776"/>
                    <a:gd name="connsiteY2" fmla="*/ 214475 h 457045"/>
                    <a:gd name="connsiteX3" fmla="*/ 742963 w 808776"/>
                    <a:gd name="connsiteY3" fmla="*/ 457045 h 457045"/>
                    <a:gd name="connsiteX4" fmla="*/ 783603 w 808776"/>
                    <a:gd name="connsiteY4" fmla="*/ 345920 h 457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8776" h="457045">
                      <a:moveTo>
                        <a:pt x="783603" y="345920"/>
                      </a:moveTo>
                      <a:cubicBezTo>
                        <a:pt x="667186" y="315863"/>
                        <a:pt x="468220" y="226117"/>
                        <a:pt x="318148" y="128115"/>
                      </a:cubicBezTo>
                      <a:cubicBezTo>
                        <a:pt x="185718" y="-219149"/>
                        <a:pt x="-267119" y="253918"/>
                        <a:pt x="221628" y="214475"/>
                      </a:cubicBezTo>
                      <a:cubicBezTo>
                        <a:pt x="382706" y="308667"/>
                        <a:pt x="562200" y="401588"/>
                        <a:pt x="742963" y="457045"/>
                      </a:cubicBezTo>
                      <a:cubicBezTo>
                        <a:pt x="804770" y="453023"/>
                        <a:pt x="832872" y="414217"/>
                        <a:pt x="783603" y="34592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176" name="グループ化 175">
                  <a:extLst>
                    <a:ext uri="{FF2B5EF4-FFF2-40B4-BE49-F238E27FC236}">
                      <a16:creationId xmlns:a16="http://schemas.microsoft.com/office/drawing/2014/main" id="{FF576160-32F4-8516-4ABC-471E8B064992}"/>
                    </a:ext>
                  </a:extLst>
                </p:cNvPr>
                <p:cNvGrpSpPr/>
                <p:nvPr/>
              </p:nvGrpSpPr>
              <p:grpSpPr>
                <a:xfrm rot="3598836">
                  <a:off x="2093472" y="1408993"/>
                  <a:ext cx="433466" cy="482215"/>
                  <a:chOff x="221925" y="1815528"/>
                  <a:chExt cx="433466" cy="482215"/>
                </a:xfrm>
              </p:grpSpPr>
              <p:sp>
                <p:nvSpPr>
                  <p:cNvPr id="174" name="フリーフォーム: 図形 173">
                    <a:extLst>
                      <a:ext uri="{FF2B5EF4-FFF2-40B4-BE49-F238E27FC236}">
                        <a16:creationId xmlns:a16="http://schemas.microsoft.com/office/drawing/2014/main" id="{F895A66B-2C43-188F-C2ED-14C6AB320B98}"/>
                      </a:ext>
                    </a:extLst>
                  </p:cNvPr>
                  <p:cNvSpPr/>
                  <p:nvPr/>
                </p:nvSpPr>
                <p:spPr>
                  <a:xfrm>
                    <a:off x="221925" y="1952993"/>
                    <a:ext cx="293739" cy="162827"/>
                  </a:xfrm>
                  <a:custGeom>
                    <a:avLst/>
                    <a:gdLst>
                      <a:gd name="connsiteX0" fmla="*/ 0 w 289560"/>
                      <a:gd name="connsiteY0" fmla="*/ 17780 h 165100"/>
                      <a:gd name="connsiteX1" fmla="*/ 101600 w 289560"/>
                      <a:gd name="connsiteY1" fmla="*/ 165100 h 165100"/>
                      <a:gd name="connsiteX2" fmla="*/ 289560 w 289560"/>
                      <a:gd name="connsiteY2" fmla="*/ 0 h 165100"/>
                      <a:gd name="connsiteX3" fmla="*/ 0 w 289560"/>
                      <a:gd name="connsiteY3" fmla="*/ 17780 h 165100"/>
                      <a:gd name="connsiteX0" fmla="*/ 7079 w 296639"/>
                      <a:gd name="connsiteY0" fmla="*/ 17780 h 165100"/>
                      <a:gd name="connsiteX1" fmla="*/ 108679 w 296639"/>
                      <a:gd name="connsiteY1" fmla="*/ 165100 h 165100"/>
                      <a:gd name="connsiteX2" fmla="*/ 296639 w 296639"/>
                      <a:gd name="connsiteY2" fmla="*/ 0 h 165100"/>
                      <a:gd name="connsiteX3" fmla="*/ 7079 w 296639"/>
                      <a:gd name="connsiteY3" fmla="*/ 17780 h 165100"/>
                      <a:gd name="connsiteX0" fmla="*/ 7079 w 296639"/>
                      <a:gd name="connsiteY0" fmla="*/ 17780 h 165100"/>
                      <a:gd name="connsiteX1" fmla="*/ 108679 w 296639"/>
                      <a:gd name="connsiteY1" fmla="*/ 165100 h 165100"/>
                      <a:gd name="connsiteX2" fmla="*/ 296639 w 296639"/>
                      <a:gd name="connsiteY2" fmla="*/ 0 h 165100"/>
                      <a:gd name="connsiteX3" fmla="*/ 7079 w 296639"/>
                      <a:gd name="connsiteY3" fmla="*/ 17780 h 165100"/>
                      <a:gd name="connsiteX0" fmla="*/ 6590 w 296150"/>
                      <a:gd name="connsiteY0" fmla="*/ 17780 h 165100"/>
                      <a:gd name="connsiteX1" fmla="*/ 108190 w 296150"/>
                      <a:gd name="connsiteY1" fmla="*/ 165100 h 165100"/>
                      <a:gd name="connsiteX2" fmla="*/ 296150 w 296150"/>
                      <a:gd name="connsiteY2" fmla="*/ 0 h 165100"/>
                      <a:gd name="connsiteX3" fmla="*/ 6590 w 296150"/>
                      <a:gd name="connsiteY3" fmla="*/ 17780 h 165100"/>
                      <a:gd name="connsiteX0" fmla="*/ 5094 w 294654"/>
                      <a:gd name="connsiteY0" fmla="*/ 17780 h 144780"/>
                      <a:gd name="connsiteX1" fmla="*/ 147334 w 294654"/>
                      <a:gd name="connsiteY1" fmla="*/ 144780 h 144780"/>
                      <a:gd name="connsiteX2" fmla="*/ 294654 w 294654"/>
                      <a:gd name="connsiteY2" fmla="*/ 0 h 144780"/>
                      <a:gd name="connsiteX3" fmla="*/ 5094 w 294654"/>
                      <a:gd name="connsiteY3" fmla="*/ 17780 h 144780"/>
                      <a:gd name="connsiteX0" fmla="*/ 5094 w 294654"/>
                      <a:gd name="connsiteY0" fmla="*/ 17780 h 150165"/>
                      <a:gd name="connsiteX1" fmla="*/ 147334 w 294654"/>
                      <a:gd name="connsiteY1" fmla="*/ 144780 h 150165"/>
                      <a:gd name="connsiteX2" fmla="*/ 294654 w 294654"/>
                      <a:gd name="connsiteY2" fmla="*/ 0 h 150165"/>
                      <a:gd name="connsiteX3" fmla="*/ 5094 w 294654"/>
                      <a:gd name="connsiteY3" fmla="*/ 17780 h 150165"/>
                      <a:gd name="connsiteX0" fmla="*/ 5094 w 294654"/>
                      <a:gd name="connsiteY0" fmla="*/ 17780 h 150165"/>
                      <a:gd name="connsiteX1" fmla="*/ 147334 w 294654"/>
                      <a:gd name="connsiteY1" fmla="*/ 144780 h 150165"/>
                      <a:gd name="connsiteX2" fmla="*/ 294654 w 294654"/>
                      <a:gd name="connsiteY2" fmla="*/ 0 h 150165"/>
                      <a:gd name="connsiteX3" fmla="*/ 5094 w 294654"/>
                      <a:gd name="connsiteY3" fmla="*/ 17780 h 150165"/>
                      <a:gd name="connsiteX0" fmla="*/ 3679 w 293239"/>
                      <a:gd name="connsiteY0" fmla="*/ 17780 h 125870"/>
                      <a:gd name="connsiteX1" fmla="*/ 214499 w 293239"/>
                      <a:gd name="connsiteY1" fmla="*/ 116840 h 125870"/>
                      <a:gd name="connsiteX2" fmla="*/ 293239 w 293239"/>
                      <a:gd name="connsiteY2" fmla="*/ 0 h 125870"/>
                      <a:gd name="connsiteX3" fmla="*/ 3679 w 293239"/>
                      <a:gd name="connsiteY3" fmla="*/ 17780 h 125870"/>
                      <a:gd name="connsiteX0" fmla="*/ 4179 w 293739"/>
                      <a:gd name="connsiteY0" fmla="*/ 17780 h 162827"/>
                      <a:gd name="connsiteX1" fmla="*/ 214999 w 293739"/>
                      <a:gd name="connsiteY1" fmla="*/ 116840 h 162827"/>
                      <a:gd name="connsiteX2" fmla="*/ 293739 w 293739"/>
                      <a:gd name="connsiteY2" fmla="*/ 0 h 162827"/>
                      <a:gd name="connsiteX3" fmla="*/ 4179 w 293739"/>
                      <a:gd name="connsiteY3" fmla="*/ 17780 h 162827"/>
                      <a:gd name="connsiteX0" fmla="*/ 4179 w 293739"/>
                      <a:gd name="connsiteY0" fmla="*/ 17780 h 162827"/>
                      <a:gd name="connsiteX1" fmla="*/ 214999 w 293739"/>
                      <a:gd name="connsiteY1" fmla="*/ 116840 h 162827"/>
                      <a:gd name="connsiteX2" fmla="*/ 293739 w 293739"/>
                      <a:gd name="connsiteY2" fmla="*/ 0 h 162827"/>
                      <a:gd name="connsiteX3" fmla="*/ 4179 w 293739"/>
                      <a:gd name="connsiteY3" fmla="*/ 17780 h 162827"/>
                      <a:gd name="connsiteX0" fmla="*/ 4179 w 293739"/>
                      <a:gd name="connsiteY0" fmla="*/ 17780 h 162827"/>
                      <a:gd name="connsiteX1" fmla="*/ 214999 w 293739"/>
                      <a:gd name="connsiteY1" fmla="*/ 116840 h 162827"/>
                      <a:gd name="connsiteX2" fmla="*/ 293739 w 293739"/>
                      <a:gd name="connsiteY2" fmla="*/ 0 h 162827"/>
                      <a:gd name="connsiteX3" fmla="*/ 4179 w 293739"/>
                      <a:gd name="connsiteY3" fmla="*/ 17780 h 162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3739" h="162827">
                        <a:moveTo>
                          <a:pt x="4179" y="17780"/>
                        </a:moveTo>
                        <a:cubicBezTo>
                          <a:pt x="-30534" y="132927"/>
                          <a:pt x="160812" y="220133"/>
                          <a:pt x="214999" y="116840"/>
                        </a:cubicBezTo>
                        <a:lnTo>
                          <a:pt x="293739" y="0"/>
                        </a:lnTo>
                        <a:cubicBezTo>
                          <a:pt x="197219" y="5927"/>
                          <a:pt x="54979" y="75353"/>
                          <a:pt x="4179" y="17780"/>
                        </a:cubicBezTo>
                        <a:close/>
                      </a:path>
                    </a:pathLst>
                  </a:custGeom>
                  <a:solidFill>
                    <a:srgbClr val="9FCDE3"/>
                  </a:solidFill>
                  <a:ln w="22225" cap="rnd"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75" name="フリーフォーム: 図形 174">
                    <a:extLst>
                      <a:ext uri="{FF2B5EF4-FFF2-40B4-BE49-F238E27FC236}">
                        <a16:creationId xmlns:a16="http://schemas.microsoft.com/office/drawing/2014/main" id="{7FF56985-4497-A359-5A3A-729538C01F63}"/>
                      </a:ext>
                    </a:extLst>
                  </p:cNvPr>
                  <p:cNvSpPr/>
                  <p:nvPr/>
                </p:nvSpPr>
                <p:spPr>
                  <a:xfrm rot="15031642" flipV="1">
                    <a:off x="379575" y="2064533"/>
                    <a:ext cx="268035" cy="198385"/>
                  </a:xfrm>
                  <a:custGeom>
                    <a:avLst/>
                    <a:gdLst>
                      <a:gd name="connsiteX0" fmla="*/ 0 w 289560"/>
                      <a:gd name="connsiteY0" fmla="*/ 17780 h 165100"/>
                      <a:gd name="connsiteX1" fmla="*/ 101600 w 289560"/>
                      <a:gd name="connsiteY1" fmla="*/ 165100 h 165100"/>
                      <a:gd name="connsiteX2" fmla="*/ 289560 w 289560"/>
                      <a:gd name="connsiteY2" fmla="*/ 0 h 165100"/>
                      <a:gd name="connsiteX3" fmla="*/ 0 w 289560"/>
                      <a:gd name="connsiteY3" fmla="*/ 17780 h 165100"/>
                      <a:gd name="connsiteX0" fmla="*/ 7079 w 296639"/>
                      <a:gd name="connsiteY0" fmla="*/ 17780 h 165100"/>
                      <a:gd name="connsiteX1" fmla="*/ 108679 w 296639"/>
                      <a:gd name="connsiteY1" fmla="*/ 165100 h 165100"/>
                      <a:gd name="connsiteX2" fmla="*/ 296639 w 296639"/>
                      <a:gd name="connsiteY2" fmla="*/ 0 h 165100"/>
                      <a:gd name="connsiteX3" fmla="*/ 7079 w 296639"/>
                      <a:gd name="connsiteY3" fmla="*/ 17780 h 165100"/>
                      <a:gd name="connsiteX0" fmla="*/ 7079 w 296639"/>
                      <a:gd name="connsiteY0" fmla="*/ 17780 h 165100"/>
                      <a:gd name="connsiteX1" fmla="*/ 108679 w 296639"/>
                      <a:gd name="connsiteY1" fmla="*/ 165100 h 165100"/>
                      <a:gd name="connsiteX2" fmla="*/ 296639 w 296639"/>
                      <a:gd name="connsiteY2" fmla="*/ 0 h 165100"/>
                      <a:gd name="connsiteX3" fmla="*/ 7079 w 296639"/>
                      <a:gd name="connsiteY3" fmla="*/ 17780 h 165100"/>
                      <a:gd name="connsiteX0" fmla="*/ 6590 w 296150"/>
                      <a:gd name="connsiteY0" fmla="*/ 17780 h 165100"/>
                      <a:gd name="connsiteX1" fmla="*/ 108190 w 296150"/>
                      <a:gd name="connsiteY1" fmla="*/ 165100 h 165100"/>
                      <a:gd name="connsiteX2" fmla="*/ 296150 w 296150"/>
                      <a:gd name="connsiteY2" fmla="*/ 0 h 165100"/>
                      <a:gd name="connsiteX3" fmla="*/ 6590 w 296150"/>
                      <a:gd name="connsiteY3" fmla="*/ 17780 h 165100"/>
                      <a:gd name="connsiteX0" fmla="*/ 5094 w 294654"/>
                      <a:gd name="connsiteY0" fmla="*/ 17780 h 144780"/>
                      <a:gd name="connsiteX1" fmla="*/ 147334 w 294654"/>
                      <a:gd name="connsiteY1" fmla="*/ 144780 h 144780"/>
                      <a:gd name="connsiteX2" fmla="*/ 294654 w 294654"/>
                      <a:gd name="connsiteY2" fmla="*/ 0 h 144780"/>
                      <a:gd name="connsiteX3" fmla="*/ 5094 w 294654"/>
                      <a:gd name="connsiteY3" fmla="*/ 17780 h 144780"/>
                      <a:gd name="connsiteX0" fmla="*/ 5094 w 294654"/>
                      <a:gd name="connsiteY0" fmla="*/ 17780 h 150165"/>
                      <a:gd name="connsiteX1" fmla="*/ 147334 w 294654"/>
                      <a:gd name="connsiteY1" fmla="*/ 144780 h 150165"/>
                      <a:gd name="connsiteX2" fmla="*/ 294654 w 294654"/>
                      <a:gd name="connsiteY2" fmla="*/ 0 h 150165"/>
                      <a:gd name="connsiteX3" fmla="*/ 5094 w 294654"/>
                      <a:gd name="connsiteY3" fmla="*/ 17780 h 150165"/>
                      <a:gd name="connsiteX0" fmla="*/ 5094 w 294654"/>
                      <a:gd name="connsiteY0" fmla="*/ 17780 h 150165"/>
                      <a:gd name="connsiteX1" fmla="*/ 147334 w 294654"/>
                      <a:gd name="connsiteY1" fmla="*/ 144780 h 150165"/>
                      <a:gd name="connsiteX2" fmla="*/ 294654 w 294654"/>
                      <a:gd name="connsiteY2" fmla="*/ 0 h 150165"/>
                      <a:gd name="connsiteX3" fmla="*/ 5094 w 294654"/>
                      <a:gd name="connsiteY3" fmla="*/ 17780 h 150165"/>
                      <a:gd name="connsiteX0" fmla="*/ 3679 w 293239"/>
                      <a:gd name="connsiteY0" fmla="*/ 17780 h 125870"/>
                      <a:gd name="connsiteX1" fmla="*/ 214499 w 293239"/>
                      <a:gd name="connsiteY1" fmla="*/ 116840 h 125870"/>
                      <a:gd name="connsiteX2" fmla="*/ 293239 w 293239"/>
                      <a:gd name="connsiteY2" fmla="*/ 0 h 125870"/>
                      <a:gd name="connsiteX3" fmla="*/ 3679 w 293239"/>
                      <a:gd name="connsiteY3" fmla="*/ 17780 h 125870"/>
                      <a:gd name="connsiteX0" fmla="*/ 4179 w 293739"/>
                      <a:gd name="connsiteY0" fmla="*/ 17780 h 162827"/>
                      <a:gd name="connsiteX1" fmla="*/ 214999 w 293739"/>
                      <a:gd name="connsiteY1" fmla="*/ 116840 h 162827"/>
                      <a:gd name="connsiteX2" fmla="*/ 293739 w 293739"/>
                      <a:gd name="connsiteY2" fmla="*/ 0 h 162827"/>
                      <a:gd name="connsiteX3" fmla="*/ 4179 w 293739"/>
                      <a:gd name="connsiteY3" fmla="*/ 17780 h 162827"/>
                      <a:gd name="connsiteX0" fmla="*/ 4179 w 293739"/>
                      <a:gd name="connsiteY0" fmla="*/ 17780 h 162827"/>
                      <a:gd name="connsiteX1" fmla="*/ 214999 w 293739"/>
                      <a:gd name="connsiteY1" fmla="*/ 116840 h 162827"/>
                      <a:gd name="connsiteX2" fmla="*/ 293739 w 293739"/>
                      <a:gd name="connsiteY2" fmla="*/ 0 h 162827"/>
                      <a:gd name="connsiteX3" fmla="*/ 4179 w 293739"/>
                      <a:gd name="connsiteY3" fmla="*/ 17780 h 162827"/>
                      <a:gd name="connsiteX0" fmla="*/ 4179 w 293739"/>
                      <a:gd name="connsiteY0" fmla="*/ 17780 h 162827"/>
                      <a:gd name="connsiteX1" fmla="*/ 214999 w 293739"/>
                      <a:gd name="connsiteY1" fmla="*/ 116840 h 162827"/>
                      <a:gd name="connsiteX2" fmla="*/ 293739 w 293739"/>
                      <a:gd name="connsiteY2" fmla="*/ 0 h 162827"/>
                      <a:gd name="connsiteX3" fmla="*/ 4179 w 293739"/>
                      <a:gd name="connsiteY3" fmla="*/ 17780 h 162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3739" h="162827">
                        <a:moveTo>
                          <a:pt x="4179" y="17780"/>
                        </a:moveTo>
                        <a:cubicBezTo>
                          <a:pt x="-30534" y="132927"/>
                          <a:pt x="160812" y="220133"/>
                          <a:pt x="214999" y="116840"/>
                        </a:cubicBezTo>
                        <a:lnTo>
                          <a:pt x="293739" y="0"/>
                        </a:lnTo>
                        <a:cubicBezTo>
                          <a:pt x="197219" y="5927"/>
                          <a:pt x="54979" y="75353"/>
                          <a:pt x="4179" y="17780"/>
                        </a:cubicBezTo>
                        <a:close/>
                      </a:path>
                    </a:pathLst>
                  </a:custGeom>
                  <a:solidFill>
                    <a:srgbClr val="B9DD69"/>
                  </a:solidFill>
                  <a:ln w="22225" cap="rnd"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73" name="フリーフォーム: 図形 172">
                    <a:extLst>
                      <a:ext uri="{FF2B5EF4-FFF2-40B4-BE49-F238E27FC236}">
                        <a16:creationId xmlns:a16="http://schemas.microsoft.com/office/drawing/2014/main" id="{00570844-5DF3-6850-E519-CC2291A2C52A}"/>
                      </a:ext>
                    </a:extLst>
                  </p:cNvPr>
                  <p:cNvSpPr/>
                  <p:nvPr/>
                </p:nvSpPr>
                <p:spPr>
                  <a:xfrm>
                    <a:off x="314617" y="1986280"/>
                    <a:ext cx="221255" cy="269240"/>
                  </a:xfrm>
                  <a:custGeom>
                    <a:avLst/>
                    <a:gdLst>
                      <a:gd name="connsiteX0" fmla="*/ 0 w 215900"/>
                      <a:gd name="connsiteY0" fmla="*/ 269240 h 269240"/>
                      <a:gd name="connsiteX1" fmla="*/ 149860 w 215900"/>
                      <a:gd name="connsiteY1" fmla="*/ 0 h 269240"/>
                      <a:gd name="connsiteX2" fmla="*/ 215900 w 215900"/>
                      <a:gd name="connsiteY2" fmla="*/ 35560 h 269240"/>
                      <a:gd name="connsiteX3" fmla="*/ 0 w 215900"/>
                      <a:gd name="connsiteY3" fmla="*/ 269240 h 269240"/>
                      <a:gd name="connsiteX0" fmla="*/ 0 w 215900"/>
                      <a:gd name="connsiteY0" fmla="*/ 269240 h 269240"/>
                      <a:gd name="connsiteX1" fmla="*/ 149860 w 215900"/>
                      <a:gd name="connsiteY1" fmla="*/ 0 h 269240"/>
                      <a:gd name="connsiteX2" fmla="*/ 215900 w 215900"/>
                      <a:gd name="connsiteY2" fmla="*/ 35560 h 269240"/>
                      <a:gd name="connsiteX3" fmla="*/ 0 w 215900"/>
                      <a:gd name="connsiteY3" fmla="*/ 269240 h 269240"/>
                      <a:gd name="connsiteX0" fmla="*/ 6800 w 222700"/>
                      <a:gd name="connsiteY0" fmla="*/ 269240 h 269240"/>
                      <a:gd name="connsiteX1" fmla="*/ 156660 w 222700"/>
                      <a:gd name="connsiteY1" fmla="*/ 0 h 269240"/>
                      <a:gd name="connsiteX2" fmla="*/ 222700 w 222700"/>
                      <a:gd name="connsiteY2" fmla="*/ 35560 h 269240"/>
                      <a:gd name="connsiteX3" fmla="*/ 6800 w 222700"/>
                      <a:gd name="connsiteY3" fmla="*/ 269240 h 269240"/>
                      <a:gd name="connsiteX0" fmla="*/ 7550 w 223450"/>
                      <a:gd name="connsiteY0" fmla="*/ 269240 h 269240"/>
                      <a:gd name="connsiteX1" fmla="*/ 157410 w 223450"/>
                      <a:gd name="connsiteY1" fmla="*/ 0 h 269240"/>
                      <a:gd name="connsiteX2" fmla="*/ 223450 w 223450"/>
                      <a:gd name="connsiteY2" fmla="*/ 35560 h 269240"/>
                      <a:gd name="connsiteX3" fmla="*/ 7550 w 223450"/>
                      <a:gd name="connsiteY3" fmla="*/ 269240 h 269240"/>
                      <a:gd name="connsiteX0" fmla="*/ 7550 w 223450"/>
                      <a:gd name="connsiteY0" fmla="*/ 269240 h 269240"/>
                      <a:gd name="connsiteX1" fmla="*/ 157410 w 223450"/>
                      <a:gd name="connsiteY1" fmla="*/ 0 h 269240"/>
                      <a:gd name="connsiteX2" fmla="*/ 223450 w 223450"/>
                      <a:gd name="connsiteY2" fmla="*/ 35560 h 269240"/>
                      <a:gd name="connsiteX3" fmla="*/ 7550 w 223450"/>
                      <a:gd name="connsiteY3" fmla="*/ 269240 h 269240"/>
                      <a:gd name="connsiteX0" fmla="*/ 7550 w 223450"/>
                      <a:gd name="connsiteY0" fmla="*/ 269240 h 269240"/>
                      <a:gd name="connsiteX1" fmla="*/ 157410 w 223450"/>
                      <a:gd name="connsiteY1" fmla="*/ 0 h 269240"/>
                      <a:gd name="connsiteX2" fmla="*/ 223450 w 223450"/>
                      <a:gd name="connsiteY2" fmla="*/ 35560 h 269240"/>
                      <a:gd name="connsiteX3" fmla="*/ 7550 w 223450"/>
                      <a:gd name="connsiteY3" fmla="*/ 269240 h 269240"/>
                      <a:gd name="connsiteX0" fmla="*/ 553 w 216453"/>
                      <a:gd name="connsiteY0" fmla="*/ 269240 h 269240"/>
                      <a:gd name="connsiteX1" fmla="*/ 150413 w 216453"/>
                      <a:gd name="connsiteY1" fmla="*/ 0 h 269240"/>
                      <a:gd name="connsiteX2" fmla="*/ 216453 w 216453"/>
                      <a:gd name="connsiteY2" fmla="*/ 35560 h 269240"/>
                      <a:gd name="connsiteX3" fmla="*/ 553 w 216453"/>
                      <a:gd name="connsiteY3" fmla="*/ 269240 h 269240"/>
                      <a:gd name="connsiteX0" fmla="*/ 553 w 216453"/>
                      <a:gd name="connsiteY0" fmla="*/ 269240 h 269240"/>
                      <a:gd name="connsiteX1" fmla="*/ 150413 w 216453"/>
                      <a:gd name="connsiteY1" fmla="*/ 0 h 269240"/>
                      <a:gd name="connsiteX2" fmla="*/ 216453 w 216453"/>
                      <a:gd name="connsiteY2" fmla="*/ 35560 h 269240"/>
                      <a:gd name="connsiteX3" fmla="*/ 553 w 216453"/>
                      <a:gd name="connsiteY3" fmla="*/ 269240 h 269240"/>
                      <a:gd name="connsiteX0" fmla="*/ 553 w 216453"/>
                      <a:gd name="connsiteY0" fmla="*/ 269240 h 269240"/>
                      <a:gd name="connsiteX1" fmla="*/ 150413 w 216453"/>
                      <a:gd name="connsiteY1" fmla="*/ 0 h 269240"/>
                      <a:gd name="connsiteX2" fmla="*/ 216453 w 216453"/>
                      <a:gd name="connsiteY2" fmla="*/ 35560 h 269240"/>
                      <a:gd name="connsiteX3" fmla="*/ 553 w 216453"/>
                      <a:gd name="connsiteY3" fmla="*/ 269240 h 269240"/>
                      <a:gd name="connsiteX0" fmla="*/ 1752 w 217652"/>
                      <a:gd name="connsiteY0" fmla="*/ 269240 h 269240"/>
                      <a:gd name="connsiteX1" fmla="*/ 151612 w 217652"/>
                      <a:gd name="connsiteY1" fmla="*/ 0 h 269240"/>
                      <a:gd name="connsiteX2" fmla="*/ 217652 w 217652"/>
                      <a:gd name="connsiteY2" fmla="*/ 35560 h 269240"/>
                      <a:gd name="connsiteX3" fmla="*/ 1752 w 217652"/>
                      <a:gd name="connsiteY3" fmla="*/ 269240 h 269240"/>
                      <a:gd name="connsiteX0" fmla="*/ 5355 w 221255"/>
                      <a:gd name="connsiteY0" fmla="*/ 269240 h 269240"/>
                      <a:gd name="connsiteX1" fmla="*/ 155215 w 221255"/>
                      <a:gd name="connsiteY1" fmla="*/ 0 h 269240"/>
                      <a:gd name="connsiteX2" fmla="*/ 221255 w 221255"/>
                      <a:gd name="connsiteY2" fmla="*/ 35560 h 269240"/>
                      <a:gd name="connsiteX3" fmla="*/ 5355 w 221255"/>
                      <a:gd name="connsiteY3" fmla="*/ 269240 h 269240"/>
                      <a:gd name="connsiteX0" fmla="*/ 5355 w 221255"/>
                      <a:gd name="connsiteY0" fmla="*/ 269240 h 269240"/>
                      <a:gd name="connsiteX1" fmla="*/ 155215 w 221255"/>
                      <a:gd name="connsiteY1" fmla="*/ 0 h 269240"/>
                      <a:gd name="connsiteX2" fmla="*/ 221255 w 221255"/>
                      <a:gd name="connsiteY2" fmla="*/ 35560 h 269240"/>
                      <a:gd name="connsiteX3" fmla="*/ 5355 w 221255"/>
                      <a:gd name="connsiteY3" fmla="*/ 269240 h 269240"/>
                      <a:gd name="connsiteX0" fmla="*/ 5355 w 221255"/>
                      <a:gd name="connsiteY0" fmla="*/ 269240 h 269240"/>
                      <a:gd name="connsiteX1" fmla="*/ 155215 w 221255"/>
                      <a:gd name="connsiteY1" fmla="*/ 0 h 269240"/>
                      <a:gd name="connsiteX2" fmla="*/ 221255 w 221255"/>
                      <a:gd name="connsiteY2" fmla="*/ 35560 h 269240"/>
                      <a:gd name="connsiteX3" fmla="*/ 5355 w 221255"/>
                      <a:gd name="connsiteY3" fmla="*/ 269240 h 269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255" h="269240">
                        <a:moveTo>
                          <a:pt x="5355" y="269240"/>
                        </a:moveTo>
                        <a:cubicBezTo>
                          <a:pt x="-25972" y="136313"/>
                          <a:pt x="87482" y="31327"/>
                          <a:pt x="155215" y="0"/>
                        </a:cubicBezTo>
                        <a:lnTo>
                          <a:pt x="221255" y="35560"/>
                        </a:lnTo>
                        <a:cubicBezTo>
                          <a:pt x="207708" y="189653"/>
                          <a:pt x="143362" y="262467"/>
                          <a:pt x="5355" y="269240"/>
                        </a:cubicBezTo>
                        <a:close/>
                      </a:path>
                    </a:pathLst>
                  </a:custGeom>
                  <a:solidFill>
                    <a:srgbClr val="ED866B"/>
                  </a:solidFill>
                  <a:ln w="22225" cap="rnd"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72" name="楕円 171">
                    <a:extLst>
                      <a:ext uri="{FF2B5EF4-FFF2-40B4-BE49-F238E27FC236}">
                        <a16:creationId xmlns:a16="http://schemas.microsoft.com/office/drawing/2014/main" id="{28EF2012-09AF-41E7-7ABC-EA3534BE7B09}"/>
                      </a:ext>
                    </a:extLst>
                  </p:cNvPr>
                  <p:cNvSpPr/>
                  <p:nvPr/>
                </p:nvSpPr>
                <p:spPr>
                  <a:xfrm>
                    <a:off x="437319" y="1815528"/>
                    <a:ext cx="218072" cy="206256"/>
                  </a:xfrm>
                  <a:prstGeom prst="ellipse">
                    <a:avLst/>
                  </a:prstGeom>
                  <a:solidFill>
                    <a:srgbClr val="8C7962"/>
                  </a:solidFill>
                  <a:ln w="222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58055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286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94" name="フリーフォーム 179">
                  <a:extLst>
                    <a:ext uri="{FF2B5EF4-FFF2-40B4-BE49-F238E27FC236}">
                      <a16:creationId xmlns:a16="http://schemas.microsoft.com/office/drawing/2014/main" id="{097AA078-02DE-A5DA-57BC-FB521E91D564}"/>
                    </a:ext>
                  </a:extLst>
                </p:cNvPr>
                <p:cNvSpPr/>
                <p:nvPr/>
              </p:nvSpPr>
              <p:spPr>
                <a:xfrm rot="443858">
                  <a:off x="795778" y="3056586"/>
                  <a:ext cx="497949" cy="407595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4714"/>
                    <a:gd name="connsiteY0" fmla="*/ 299183 h 410308"/>
                    <a:gd name="connsiteX1" fmla="*/ 281524 w 754714"/>
                    <a:gd name="connsiteY1" fmla="*/ 81378 h 410308"/>
                    <a:gd name="connsiteX2" fmla="*/ 219929 w 754714"/>
                    <a:gd name="connsiteY2" fmla="*/ 59153 h 410308"/>
                    <a:gd name="connsiteX3" fmla="*/ 185004 w 754714"/>
                    <a:gd name="connsiteY3" fmla="*/ 167738 h 410308"/>
                    <a:gd name="connsiteX4" fmla="*/ 706339 w 754714"/>
                    <a:gd name="connsiteY4" fmla="*/ 410308 h 410308"/>
                    <a:gd name="connsiteX5" fmla="*/ 746979 w 754714"/>
                    <a:gd name="connsiteY5" fmla="*/ 299183 h 410308"/>
                    <a:gd name="connsiteX0" fmla="*/ 746979 w 767844"/>
                    <a:gd name="connsiteY0" fmla="*/ 299183 h 410308"/>
                    <a:gd name="connsiteX1" fmla="*/ 281524 w 767844"/>
                    <a:gd name="connsiteY1" fmla="*/ 81378 h 410308"/>
                    <a:gd name="connsiteX2" fmla="*/ 219929 w 767844"/>
                    <a:gd name="connsiteY2" fmla="*/ 59153 h 410308"/>
                    <a:gd name="connsiteX3" fmla="*/ 185004 w 767844"/>
                    <a:gd name="connsiteY3" fmla="*/ 167738 h 410308"/>
                    <a:gd name="connsiteX4" fmla="*/ 706339 w 767844"/>
                    <a:gd name="connsiteY4" fmla="*/ 410308 h 410308"/>
                    <a:gd name="connsiteX5" fmla="*/ 746979 w 767844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  <a:gd name="connsiteX0" fmla="*/ 729098 w 742214"/>
                    <a:gd name="connsiteY0" fmla="*/ 299183 h 410308"/>
                    <a:gd name="connsiteX1" fmla="*/ 263643 w 742214"/>
                    <a:gd name="connsiteY1" fmla="*/ 81378 h 410308"/>
                    <a:gd name="connsiteX2" fmla="*/ 202048 w 742214"/>
                    <a:gd name="connsiteY2" fmla="*/ 59153 h 410308"/>
                    <a:gd name="connsiteX3" fmla="*/ 167123 w 742214"/>
                    <a:gd name="connsiteY3" fmla="*/ 167738 h 410308"/>
                    <a:gd name="connsiteX4" fmla="*/ 688458 w 742214"/>
                    <a:gd name="connsiteY4" fmla="*/ 410308 h 410308"/>
                    <a:gd name="connsiteX5" fmla="*/ 729098 w 742214"/>
                    <a:gd name="connsiteY5" fmla="*/ 299183 h 410308"/>
                    <a:gd name="connsiteX0" fmla="*/ 701239 w 714355"/>
                    <a:gd name="connsiteY0" fmla="*/ 299183 h 410308"/>
                    <a:gd name="connsiteX1" fmla="*/ 235784 w 714355"/>
                    <a:gd name="connsiteY1" fmla="*/ 81378 h 410308"/>
                    <a:gd name="connsiteX2" fmla="*/ 174189 w 714355"/>
                    <a:gd name="connsiteY2" fmla="*/ 59153 h 410308"/>
                    <a:gd name="connsiteX3" fmla="*/ 139264 w 714355"/>
                    <a:gd name="connsiteY3" fmla="*/ 167738 h 410308"/>
                    <a:gd name="connsiteX4" fmla="*/ 660599 w 714355"/>
                    <a:gd name="connsiteY4" fmla="*/ 410308 h 410308"/>
                    <a:gd name="connsiteX5" fmla="*/ 701239 w 714355"/>
                    <a:gd name="connsiteY5" fmla="*/ 299183 h 410308"/>
                    <a:gd name="connsiteX0" fmla="*/ 688733 w 701849"/>
                    <a:gd name="connsiteY0" fmla="*/ 299183 h 410308"/>
                    <a:gd name="connsiteX1" fmla="*/ 223278 w 701849"/>
                    <a:gd name="connsiteY1" fmla="*/ 81378 h 410308"/>
                    <a:gd name="connsiteX2" fmla="*/ 161683 w 701849"/>
                    <a:gd name="connsiteY2" fmla="*/ 59153 h 410308"/>
                    <a:gd name="connsiteX3" fmla="*/ 126758 w 701849"/>
                    <a:gd name="connsiteY3" fmla="*/ 167738 h 410308"/>
                    <a:gd name="connsiteX4" fmla="*/ 648093 w 701849"/>
                    <a:gd name="connsiteY4" fmla="*/ 410308 h 410308"/>
                    <a:gd name="connsiteX5" fmla="*/ 688733 w 701849"/>
                    <a:gd name="connsiteY5" fmla="*/ 299183 h 410308"/>
                    <a:gd name="connsiteX0" fmla="*/ 590205 w 603321"/>
                    <a:gd name="connsiteY0" fmla="*/ 222838 h 333963"/>
                    <a:gd name="connsiteX1" fmla="*/ 124750 w 603321"/>
                    <a:gd name="connsiteY1" fmla="*/ 5033 h 333963"/>
                    <a:gd name="connsiteX2" fmla="*/ 28230 w 603321"/>
                    <a:gd name="connsiteY2" fmla="*/ 91393 h 333963"/>
                    <a:gd name="connsiteX3" fmla="*/ 549565 w 603321"/>
                    <a:gd name="connsiteY3" fmla="*/ 333963 h 333963"/>
                    <a:gd name="connsiteX4" fmla="*/ 590205 w 603321"/>
                    <a:gd name="connsiteY4" fmla="*/ 222838 h 333963"/>
                    <a:gd name="connsiteX0" fmla="*/ 580393 w 593509"/>
                    <a:gd name="connsiteY0" fmla="*/ 326416 h 437541"/>
                    <a:gd name="connsiteX1" fmla="*/ 114938 w 593509"/>
                    <a:gd name="connsiteY1" fmla="*/ 108611 h 437541"/>
                    <a:gd name="connsiteX2" fmla="*/ 18418 w 593509"/>
                    <a:gd name="connsiteY2" fmla="*/ 194971 h 437541"/>
                    <a:gd name="connsiteX3" fmla="*/ 539753 w 593509"/>
                    <a:gd name="connsiteY3" fmla="*/ 437541 h 437541"/>
                    <a:gd name="connsiteX4" fmla="*/ 580393 w 593509"/>
                    <a:gd name="connsiteY4" fmla="*/ 326416 h 437541"/>
                    <a:gd name="connsiteX0" fmla="*/ 684951 w 698067"/>
                    <a:gd name="connsiteY0" fmla="*/ 312964 h 424089"/>
                    <a:gd name="connsiteX1" fmla="*/ 219496 w 698067"/>
                    <a:gd name="connsiteY1" fmla="*/ 95159 h 424089"/>
                    <a:gd name="connsiteX2" fmla="*/ 122976 w 698067"/>
                    <a:gd name="connsiteY2" fmla="*/ 181519 h 424089"/>
                    <a:gd name="connsiteX3" fmla="*/ 644311 w 698067"/>
                    <a:gd name="connsiteY3" fmla="*/ 424089 h 424089"/>
                    <a:gd name="connsiteX4" fmla="*/ 684951 w 698067"/>
                    <a:gd name="connsiteY4" fmla="*/ 312964 h 424089"/>
                    <a:gd name="connsiteX0" fmla="*/ 692496 w 705612"/>
                    <a:gd name="connsiteY0" fmla="*/ 336460 h 447585"/>
                    <a:gd name="connsiteX1" fmla="*/ 227041 w 705612"/>
                    <a:gd name="connsiteY1" fmla="*/ 118655 h 447585"/>
                    <a:gd name="connsiteX2" fmla="*/ 130521 w 705612"/>
                    <a:gd name="connsiteY2" fmla="*/ 205015 h 447585"/>
                    <a:gd name="connsiteX3" fmla="*/ 651856 w 705612"/>
                    <a:gd name="connsiteY3" fmla="*/ 447585 h 447585"/>
                    <a:gd name="connsiteX4" fmla="*/ 692496 w 705612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724589 w 749762"/>
                    <a:gd name="connsiteY0" fmla="*/ 310488 h 421613"/>
                    <a:gd name="connsiteX1" fmla="*/ 259134 w 749762"/>
                    <a:gd name="connsiteY1" fmla="*/ 92683 h 421613"/>
                    <a:gd name="connsiteX2" fmla="*/ 162614 w 749762"/>
                    <a:gd name="connsiteY2" fmla="*/ 179043 h 421613"/>
                    <a:gd name="connsiteX3" fmla="*/ 683949 w 749762"/>
                    <a:gd name="connsiteY3" fmla="*/ 421613 h 421613"/>
                    <a:gd name="connsiteX4" fmla="*/ 724589 w 749762"/>
                    <a:gd name="connsiteY4" fmla="*/ 310488 h 421613"/>
                    <a:gd name="connsiteX0" fmla="*/ 735174 w 760347"/>
                    <a:gd name="connsiteY0" fmla="*/ 307587 h 418712"/>
                    <a:gd name="connsiteX1" fmla="*/ 269719 w 760347"/>
                    <a:gd name="connsiteY1" fmla="*/ 89782 h 418712"/>
                    <a:gd name="connsiteX2" fmla="*/ 173199 w 760347"/>
                    <a:gd name="connsiteY2" fmla="*/ 176142 h 418712"/>
                    <a:gd name="connsiteX3" fmla="*/ 694534 w 760347"/>
                    <a:gd name="connsiteY3" fmla="*/ 418712 h 418712"/>
                    <a:gd name="connsiteX4" fmla="*/ 735174 w 760347"/>
                    <a:gd name="connsiteY4" fmla="*/ 307587 h 418712"/>
                    <a:gd name="connsiteX0" fmla="*/ 713879 w 739052"/>
                    <a:gd name="connsiteY0" fmla="*/ 328987 h 440112"/>
                    <a:gd name="connsiteX1" fmla="*/ 248424 w 739052"/>
                    <a:gd name="connsiteY1" fmla="*/ 111182 h 440112"/>
                    <a:gd name="connsiteX2" fmla="*/ 151904 w 739052"/>
                    <a:gd name="connsiteY2" fmla="*/ 197542 h 440112"/>
                    <a:gd name="connsiteX3" fmla="*/ 673239 w 739052"/>
                    <a:gd name="connsiteY3" fmla="*/ 440112 h 440112"/>
                    <a:gd name="connsiteX4" fmla="*/ 713879 w 739052"/>
                    <a:gd name="connsiteY4" fmla="*/ 328987 h 440112"/>
                    <a:gd name="connsiteX0" fmla="*/ 778133 w 803306"/>
                    <a:gd name="connsiteY0" fmla="*/ 329633 h 440758"/>
                    <a:gd name="connsiteX1" fmla="*/ 312678 w 803306"/>
                    <a:gd name="connsiteY1" fmla="*/ 111828 h 440758"/>
                    <a:gd name="connsiteX2" fmla="*/ 216158 w 803306"/>
                    <a:gd name="connsiteY2" fmla="*/ 198188 h 440758"/>
                    <a:gd name="connsiteX3" fmla="*/ 737493 w 803306"/>
                    <a:gd name="connsiteY3" fmla="*/ 440758 h 440758"/>
                    <a:gd name="connsiteX4" fmla="*/ 778133 w 803306"/>
                    <a:gd name="connsiteY4" fmla="*/ 329633 h 440758"/>
                    <a:gd name="connsiteX0" fmla="*/ 783603 w 808776"/>
                    <a:gd name="connsiteY0" fmla="*/ 345920 h 457045"/>
                    <a:gd name="connsiteX1" fmla="*/ 318148 w 808776"/>
                    <a:gd name="connsiteY1" fmla="*/ 128115 h 457045"/>
                    <a:gd name="connsiteX2" fmla="*/ 221628 w 808776"/>
                    <a:gd name="connsiteY2" fmla="*/ 214475 h 457045"/>
                    <a:gd name="connsiteX3" fmla="*/ 742963 w 808776"/>
                    <a:gd name="connsiteY3" fmla="*/ 457045 h 457045"/>
                    <a:gd name="connsiteX4" fmla="*/ 783603 w 808776"/>
                    <a:gd name="connsiteY4" fmla="*/ 345920 h 457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8776" h="457045">
                      <a:moveTo>
                        <a:pt x="783603" y="345920"/>
                      </a:moveTo>
                      <a:cubicBezTo>
                        <a:pt x="667186" y="315863"/>
                        <a:pt x="468220" y="226117"/>
                        <a:pt x="318148" y="128115"/>
                      </a:cubicBezTo>
                      <a:cubicBezTo>
                        <a:pt x="185718" y="-219149"/>
                        <a:pt x="-267119" y="253918"/>
                        <a:pt x="221628" y="214475"/>
                      </a:cubicBezTo>
                      <a:cubicBezTo>
                        <a:pt x="382706" y="308667"/>
                        <a:pt x="562200" y="401588"/>
                        <a:pt x="742963" y="457045"/>
                      </a:cubicBezTo>
                      <a:cubicBezTo>
                        <a:pt x="804770" y="453023"/>
                        <a:pt x="832872" y="414217"/>
                        <a:pt x="783603" y="34592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195" name="グループ化 194">
                  <a:extLst>
                    <a:ext uri="{FF2B5EF4-FFF2-40B4-BE49-F238E27FC236}">
                      <a16:creationId xmlns:a16="http://schemas.microsoft.com/office/drawing/2014/main" id="{CE122E01-E307-85D4-6D8D-D98D23DE107D}"/>
                    </a:ext>
                  </a:extLst>
                </p:cNvPr>
                <p:cNvGrpSpPr/>
                <p:nvPr/>
              </p:nvGrpSpPr>
              <p:grpSpPr>
                <a:xfrm rot="1808374">
                  <a:off x="488627" y="1994464"/>
                  <a:ext cx="740364" cy="1154230"/>
                  <a:chOff x="1257944" y="1025109"/>
                  <a:chExt cx="740364" cy="1154230"/>
                </a:xfrm>
              </p:grpSpPr>
              <p:sp>
                <p:nvSpPr>
                  <p:cNvPr id="196" name="フリーフォーム: 図形 195">
                    <a:extLst>
                      <a:ext uri="{FF2B5EF4-FFF2-40B4-BE49-F238E27FC236}">
                        <a16:creationId xmlns:a16="http://schemas.microsoft.com/office/drawing/2014/main" id="{6BD24EDF-8EF9-4A7A-5A1E-0B23D5318F5E}"/>
                      </a:ext>
                    </a:extLst>
                  </p:cNvPr>
                  <p:cNvSpPr/>
                  <p:nvPr/>
                </p:nvSpPr>
                <p:spPr>
                  <a:xfrm>
                    <a:off x="1257944" y="1025109"/>
                    <a:ext cx="740364" cy="1154230"/>
                  </a:xfrm>
                  <a:custGeom>
                    <a:avLst/>
                    <a:gdLst>
                      <a:gd name="connsiteX0" fmla="*/ 438912 w 633984"/>
                      <a:gd name="connsiteY0" fmla="*/ 1133856 h 1133856"/>
                      <a:gd name="connsiteX1" fmla="*/ 627888 w 633984"/>
                      <a:gd name="connsiteY1" fmla="*/ 1103376 h 1133856"/>
                      <a:gd name="connsiteX2" fmla="*/ 548640 w 633984"/>
                      <a:gd name="connsiteY2" fmla="*/ 816864 h 1133856"/>
                      <a:gd name="connsiteX3" fmla="*/ 633984 w 633984"/>
                      <a:gd name="connsiteY3" fmla="*/ 646176 h 1133856"/>
                      <a:gd name="connsiteX4" fmla="*/ 469392 w 633984"/>
                      <a:gd name="connsiteY4" fmla="*/ 0 h 1133856"/>
                      <a:gd name="connsiteX5" fmla="*/ 0 w 633984"/>
                      <a:gd name="connsiteY5" fmla="*/ 121920 h 1133856"/>
                      <a:gd name="connsiteX6" fmla="*/ 225552 w 633984"/>
                      <a:gd name="connsiteY6" fmla="*/ 768096 h 1133856"/>
                      <a:gd name="connsiteX7" fmla="*/ 347472 w 633984"/>
                      <a:gd name="connsiteY7" fmla="*/ 853440 h 1133856"/>
                      <a:gd name="connsiteX8" fmla="*/ 438912 w 633984"/>
                      <a:gd name="connsiteY8" fmla="*/ 1133856 h 1133856"/>
                      <a:gd name="connsiteX0" fmla="*/ 438912 w 633984"/>
                      <a:gd name="connsiteY0" fmla="*/ 1133871 h 1133871"/>
                      <a:gd name="connsiteX1" fmla="*/ 627888 w 633984"/>
                      <a:gd name="connsiteY1" fmla="*/ 1103391 h 1133871"/>
                      <a:gd name="connsiteX2" fmla="*/ 548640 w 633984"/>
                      <a:gd name="connsiteY2" fmla="*/ 816879 h 1133871"/>
                      <a:gd name="connsiteX3" fmla="*/ 633984 w 633984"/>
                      <a:gd name="connsiteY3" fmla="*/ 646191 h 1133871"/>
                      <a:gd name="connsiteX4" fmla="*/ 469392 w 633984"/>
                      <a:gd name="connsiteY4" fmla="*/ 15 h 1133871"/>
                      <a:gd name="connsiteX5" fmla="*/ 0 w 633984"/>
                      <a:gd name="connsiteY5" fmla="*/ 121935 h 1133871"/>
                      <a:gd name="connsiteX6" fmla="*/ 225552 w 633984"/>
                      <a:gd name="connsiteY6" fmla="*/ 768111 h 1133871"/>
                      <a:gd name="connsiteX7" fmla="*/ 347472 w 633984"/>
                      <a:gd name="connsiteY7" fmla="*/ 853455 h 1133871"/>
                      <a:gd name="connsiteX8" fmla="*/ 438912 w 633984"/>
                      <a:gd name="connsiteY8" fmla="*/ 1133871 h 1133871"/>
                      <a:gd name="connsiteX0" fmla="*/ 438912 w 656381"/>
                      <a:gd name="connsiteY0" fmla="*/ 1133868 h 1133868"/>
                      <a:gd name="connsiteX1" fmla="*/ 627888 w 656381"/>
                      <a:gd name="connsiteY1" fmla="*/ 1103388 h 1133868"/>
                      <a:gd name="connsiteX2" fmla="*/ 548640 w 656381"/>
                      <a:gd name="connsiteY2" fmla="*/ 816876 h 1133868"/>
                      <a:gd name="connsiteX3" fmla="*/ 633984 w 656381"/>
                      <a:gd name="connsiteY3" fmla="*/ 646188 h 1133868"/>
                      <a:gd name="connsiteX4" fmla="*/ 469392 w 656381"/>
                      <a:gd name="connsiteY4" fmla="*/ 12 h 1133868"/>
                      <a:gd name="connsiteX5" fmla="*/ 0 w 656381"/>
                      <a:gd name="connsiteY5" fmla="*/ 121932 h 1133868"/>
                      <a:gd name="connsiteX6" fmla="*/ 225552 w 656381"/>
                      <a:gd name="connsiteY6" fmla="*/ 768108 h 1133868"/>
                      <a:gd name="connsiteX7" fmla="*/ 347472 w 656381"/>
                      <a:gd name="connsiteY7" fmla="*/ 853452 h 1133868"/>
                      <a:gd name="connsiteX8" fmla="*/ 438912 w 656381"/>
                      <a:gd name="connsiteY8" fmla="*/ 1133868 h 1133868"/>
                      <a:gd name="connsiteX0" fmla="*/ 438912 w 683538"/>
                      <a:gd name="connsiteY0" fmla="*/ 1133868 h 1133868"/>
                      <a:gd name="connsiteX1" fmla="*/ 627888 w 683538"/>
                      <a:gd name="connsiteY1" fmla="*/ 1103388 h 1133868"/>
                      <a:gd name="connsiteX2" fmla="*/ 548640 w 683538"/>
                      <a:gd name="connsiteY2" fmla="*/ 816876 h 1133868"/>
                      <a:gd name="connsiteX3" fmla="*/ 664464 w 683538"/>
                      <a:gd name="connsiteY3" fmla="*/ 638568 h 1133868"/>
                      <a:gd name="connsiteX4" fmla="*/ 469392 w 683538"/>
                      <a:gd name="connsiteY4" fmla="*/ 12 h 1133868"/>
                      <a:gd name="connsiteX5" fmla="*/ 0 w 683538"/>
                      <a:gd name="connsiteY5" fmla="*/ 121932 h 1133868"/>
                      <a:gd name="connsiteX6" fmla="*/ 225552 w 683538"/>
                      <a:gd name="connsiteY6" fmla="*/ 768108 h 1133868"/>
                      <a:gd name="connsiteX7" fmla="*/ 347472 w 683538"/>
                      <a:gd name="connsiteY7" fmla="*/ 853452 h 1133868"/>
                      <a:gd name="connsiteX8" fmla="*/ 438912 w 683538"/>
                      <a:gd name="connsiteY8" fmla="*/ 1133868 h 1133868"/>
                      <a:gd name="connsiteX0" fmla="*/ 438912 w 683538"/>
                      <a:gd name="connsiteY0" fmla="*/ 1133868 h 1133868"/>
                      <a:gd name="connsiteX1" fmla="*/ 627888 w 683538"/>
                      <a:gd name="connsiteY1" fmla="*/ 1103388 h 1133868"/>
                      <a:gd name="connsiteX2" fmla="*/ 548640 w 683538"/>
                      <a:gd name="connsiteY2" fmla="*/ 816876 h 1133868"/>
                      <a:gd name="connsiteX3" fmla="*/ 664464 w 683538"/>
                      <a:gd name="connsiteY3" fmla="*/ 638568 h 1133868"/>
                      <a:gd name="connsiteX4" fmla="*/ 469392 w 683538"/>
                      <a:gd name="connsiteY4" fmla="*/ 12 h 1133868"/>
                      <a:gd name="connsiteX5" fmla="*/ 0 w 683538"/>
                      <a:gd name="connsiteY5" fmla="*/ 121932 h 1133868"/>
                      <a:gd name="connsiteX6" fmla="*/ 225552 w 683538"/>
                      <a:gd name="connsiteY6" fmla="*/ 768108 h 1133868"/>
                      <a:gd name="connsiteX7" fmla="*/ 347472 w 683538"/>
                      <a:gd name="connsiteY7" fmla="*/ 853452 h 1133868"/>
                      <a:gd name="connsiteX8" fmla="*/ 438912 w 683538"/>
                      <a:gd name="connsiteY8" fmla="*/ 1133868 h 1133868"/>
                      <a:gd name="connsiteX0" fmla="*/ 438912 w 688942"/>
                      <a:gd name="connsiteY0" fmla="*/ 1149107 h 1149107"/>
                      <a:gd name="connsiteX1" fmla="*/ 627888 w 688942"/>
                      <a:gd name="connsiteY1" fmla="*/ 1118627 h 1149107"/>
                      <a:gd name="connsiteX2" fmla="*/ 548640 w 688942"/>
                      <a:gd name="connsiteY2" fmla="*/ 832115 h 1149107"/>
                      <a:gd name="connsiteX3" fmla="*/ 664464 w 688942"/>
                      <a:gd name="connsiteY3" fmla="*/ 653807 h 1149107"/>
                      <a:gd name="connsiteX4" fmla="*/ 515112 w 688942"/>
                      <a:gd name="connsiteY4" fmla="*/ 11 h 1149107"/>
                      <a:gd name="connsiteX5" fmla="*/ 0 w 688942"/>
                      <a:gd name="connsiteY5" fmla="*/ 137171 h 1149107"/>
                      <a:gd name="connsiteX6" fmla="*/ 225552 w 688942"/>
                      <a:gd name="connsiteY6" fmla="*/ 783347 h 1149107"/>
                      <a:gd name="connsiteX7" fmla="*/ 347472 w 688942"/>
                      <a:gd name="connsiteY7" fmla="*/ 868691 h 1149107"/>
                      <a:gd name="connsiteX8" fmla="*/ 438912 w 688942"/>
                      <a:gd name="connsiteY8" fmla="*/ 1149107 h 1149107"/>
                      <a:gd name="connsiteX0" fmla="*/ 438912 w 685087"/>
                      <a:gd name="connsiteY0" fmla="*/ 1149096 h 1149096"/>
                      <a:gd name="connsiteX1" fmla="*/ 627888 w 685087"/>
                      <a:gd name="connsiteY1" fmla="*/ 1118616 h 1149096"/>
                      <a:gd name="connsiteX2" fmla="*/ 548640 w 685087"/>
                      <a:gd name="connsiteY2" fmla="*/ 832104 h 1149096"/>
                      <a:gd name="connsiteX3" fmla="*/ 664464 w 685087"/>
                      <a:gd name="connsiteY3" fmla="*/ 653796 h 1149096"/>
                      <a:gd name="connsiteX4" fmla="*/ 515112 w 685087"/>
                      <a:gd name="connsiteY4" fmla="*/ 0 h 1149096"/>
                      <a:gd name="connsiteX5" fmla="*/ 0 w 685087"/>
                      <a:gd name="connsiteY5" fmla="*/ 137160 h 1149096"/>
                      <a:gd name="connsiteX6" fmla="*/ 225552 w 685087"/>
                      <a:gd name="connsiteY6" fmla="*/ 783336 h 1149096"/>
                      <a:gd name="connsiteX7" fmla="*/ 347472 w 685087"/>
                      <a:gd name="connsiteY7" fmla="*/ 868680 h 1149096"/>
                      <a:gd name="connsiteX8" fmla="*/ 438912 w 685087"/>
                      <a:gd name="connsiteY8" fmla="*/ 1149096 h 1149096"/>
                      <a:gd name="connsiteX0" fmla="*/ 438912 w 675568"/>
                      <a:gd name="connsiteY0" fmla="*/ 1149096 h 1149096"/>
                      <a:gd name="connsiteX1" fmla="*/ 627888 w 675568"/>
                      <a:gd name="connsiteY1" fmla="*/ 1118616 h 1149096"/>
                      <a:gd name="connsiteX2" fmla="*/ 548640 w 675568"/>
                      <a:gd name="connsiteY2" fmla="*/ 832104 h 1149096"/>
                      <a:gd name="connsiteX3" fmla="*/ 664464 w 675568"/>
                      <a:gd name="connsiteY3" fmla="*/ 653796 h 1149096"/>
                      <a:gd name="connsiteX4" fmla="*/ 515112 w 675568"/>
                      <a:gd name="connsiteY4" fmla="*/ 0 h 1149096"/>
                      <a:gd name="connsiteX5" fmla="*/ 0 w 675568"/>
                      <a:gd name="connsiteY5" fmla="*/ 137160 h 1149096"/>
                      <a:gd name="connsiteX6" fmla="*/ 225552 w 675568"/>
                      <a:gd name="connsiteY6" fmla="*/ 783336 h 1149096"/>
                      <a:gd name="connsiteX7" fmla="*/ 347472 w 675568"/>
                      <a:gd name="connsiteY7" fmla="*/ 868680 h 1149096"/>
                      <a:gd name="connsiteX8" fmla="*/ 438912 w 675568"/>
                      <a:gd name="connsiteY8" fmla="*/ 1149096 h 1149096"/>
                      <a:gd name="connsiteX0" fmla="*/ 438912 w 675568"/>
                      <a:gd name="connsiteY0" fmla="*/ 1149288 h 1149288"/>
                      <a:gd name="connsiteX1" fmla="*/ 627888 w 675568"/>
                      <a:gd name="connsiteY1" fmla="*/ 1118808 h 1149288"/>
                      <a:gd name="connsiteX2" fmla="*/ 548640 w 675568"/>
                      <a:gd name="connsiteY2" fmla="*/ 832296 h 1149288"/>
                      <a:gd name="connsiteX3" fmla="*/ 664464 w 675568"/>
                      <a:gd name="connsiteY3" fmla="*/ 653988 h 1149288"/>
                      <a:gd name="connsiteX4" fmla="*/ 515112 w 675568"/>
                      <a:gd name="connsiteY4" fmla="*/ 192 h 1149288"/>
                      <a:gd name="connsiteX5" fmla="*/ 0 w 675568"/>
                      <a:gd name="connsiteY5" fmla="*/ 137352 h 1149288"/>
                      <a:gd name="connsiteX6" fmla="*/ 225552 w 675568"/>
                      <a:gd name="connsiteY6" fmla="*/ 783528 h 1149288"/>
                      <a:gd name="connsiteX7" fmla="*/ 347472 w 675568"/>
                      <a:gd name="connsiteY7" fmla="*/ 868872 h 1149288"/>
                      <a:gd name="connsiteX8" fmla="*/ 438912 w 675568"/>
                      <a:gd name="connsiteY8" fmla="*/ 1149288 h 1149288"/>
                      <a:gd name="connsiteX0" fmla="*/ 443512 w 680168"/>
                      <a:gd name="connsiteY0" fmla="*/ 1153480 h 1153480"/>
                      <a:gd name="connsiteX1" fmla="*/ 632488 w 680168"/>
                      <a:gd name="connsiteY1" fmla="*/ 1123000 h 1153480"/>
                      <a:gd name="connsiteX2" fmla="*/ 553240 w 680168"/>
                      <a:gd name="connsiteY2" fmla="*/ 836488 h 1153480"/>
                      <a:gd name="connsiteX3" fmla="*/ 669064 w 680168"/>
                      <a:gd name="connsiteY3" fmla="*/ 658180 h 1153480"/>
                      <a:gd name="connsiteX4" fmla="*/ 519712 w 680168"/>
                      <a:gd name="connsiteY4" fmla="*/ 4384 h 1153480"/>
                      <a:gd name="connsiteX5" fmla="*/ 4600 w 680168"/>
                      <a:gd name="connsiteY5" fmla="*/ 141544 h 1153480"/>
                      <a:gd name="connsiteX6" fmla="*/ 230152 w 680168"/>
                      <a:gd name="connsiteY6" fmla="*/ 787720 h 1153480"/>
                      <a:gd name="connsiteX7" fmla="*/ 352072 w 680168"/>
                      <a:gd name="connsiteY7" fmla="*/ 873064 h 1153480"/>
                      <a:gd name="connsiteX8" fmla="*/ 443512 w 680168"/>
                      <a:gd name="connsiteY8" fmla="*/ 1153480 h 1153480"/>
                      <a:gd name="connsiteX0" fmla="*/ 440843 w 677499"/>
                      <a:gd name="connsiteY0" fmla="*/ 1149300 h 1149300"/>
                      <a:gd name="connsiteX1" fmla="*/ 629819 w 677499"/>
                      <a:gd name="connsiteY1" fmla="*/ 1118820 h 1149300"/>
                      <a:gd name="connsiteX2" fmla="*/ 550571 w 677499"/>
                      <a:gd name="connsiteY2" fmla="*/ 832308 h 1149300"/>
                      <a:gd name="connsiteX3" fmla="*/ 666395 w 677499"/>
                      <a:gd name="connsiteY3" fmla="*/ 654000 h 1149300"/>
                      <a:gd name="connsiteX4" fmla="*/ 517043 w 677499"/>
                      <a:gd name="connsiteY4" fmla="*/ 204 h 1149300"/>
                      <a:gd name="connsiteX5" fmla="*/ 1931 w 677499"/>
                      <a:gd name="connsiteY5" fmla="*/ 137364 h 1149300"/>
                      <a:gd name="connsiteX6" fmla="*/ 227483 w 677499"/>
                      <a:gd name="connsiteY6" fmla="*/ 783540 h 1149300"/>
                      <a:gd name="connsiteX7" fmla="*/ 349403 w 677499"/>
                      <a:gd name="connsiteY7" fmla="*/ 868884 h 1149300"/>
                      <a:gd name="connsiteX8" fmla="*/ 440843 w 677499"/>
                      <a:gd name="connsiteY8" fmla="*/ 1149300 h 1149300"/>
                      <a:gd name="connsiteX0" fmla="*/ 503858 w 740514"/>
                      <a:gd name="connsiteY0" fmla="*/ 1149268 h 1149268"/>
                      <a:gd name="connsiteX1" fmla="*/ 692834 w 740514"/>
                      <a:gd name="connsiteY1" fmla="*/ 1118788 h 1149268"/>
                      <a:gd name="connsiteX2" fmla="*/ 613586 w 740514"/>
                      <a:gd name="connsiteY2" fmla="*/ 832276 h 1149268"/>
                      <a:gd name="connsiteX3" fmla="*/ 729410 w 740514"/>
                      <a:gd name="connsiteY3" fmla="*/ 653968 h 1149268"/>
                      <a:gd name="connsiteX4" fmla="*/ 580058 w 740514"/>
                      <a:gd name="connsiteY4" fmla="*/ 172 h 1149268"/>
                      <a:gd name="connsiteX5" fmla="*/ 1446 w 740514"/>
                      <a:gd name="connsiteY5" fmla="*/ 155112 h 1149268"/>
                      <a:gd name="connsiteX6" fmla="*/ 290498 w 740514"/>
                      <a:gd name="connsiteY6" fmla="*/ 783508 h 1149268"/>
                      <a:gd name="connsiteX7" fmla="*/ 412418 w 740514"/>
                      <a:gd name="connsiteY7" fmla="*/ 868852 h 1149268"/>
                      <a:gd name="connsiteX8" fmla="*/ 503858 w 740514"/>
                      <a:gd name="connsiteY8" fmla="*/ 1149268 h 1149268"/>
                      <a:gd name="connsiteX0" fmla="*/ 505299 w 741955"/>
                      <a:gd name="connsiteY0" fmla="*/ 1149259 h 1149259"/>
                      <a:gd name="connsiteX1" fmla="*/ 694275 w 741955"/>
                      <a:gd name="connsiteY1" fmla="*/ 1118779 h 1149259"/>
                      <a:gd name="connsiteX2" fmla="*/ 615027 w 741955"/>
                      <a:gd name="connsiteY2" fmla="*/ 832267 h 1149259"/>
                      <a:gd name="connsiteX3" fmla="*/ 730851 w 741955"/>
                      <a:gd name="connsiteY3" fmla="*/ 653959 h 1149259"/>
                      <a:gd name="connsiteX4" fmla="*/ 581499 w 741955"/>
                      <a:gd name="connsiteY4" fmla="*/ 163 h 1149259"/>
                      <a:gd name="connsiteX5" fmla="*/ 2887 w 741955"/>
                      <a:gd name="connsiteY5" fmla="*/ 155103 h 1149259"/>
                      <a:gd name="connsiteX6" fmla="*/ 291939 w 741955"/>
                      <a:gd name="connsiteY6" fmla="*/ 783499 h 1149259"/>
                      <a:gd name="connsiteX7" fmla="*/ 413859 w 741955"/>
                      <a:gd name="connsiteY7" fmla="*/ 868843 h 1149259"/>
                      <a:gd name="connsiteX8" fmla="*/ 505299 w 741955"/>
                      <a:gd name="connsiteY8" fmla="*/ 1149259 h 1149259"/>
                      <a:gd name="connsiteX0" fmla="*/ 505299 w 741955"/>
                      <a:gd name="connsiteY0" fmla="*/ 1149259 h 1149259"/>
                      <a:gd name="connsiteX1" fmla="*/ 694275 w 741955"/>
                      <a:gd name="connsiteY1" fmla="*/ 1118779 h 1149259"/>
                      <a:gd name="connsiteX2" fmla="*/ 615027 w 741955"/>
                      <a:gd name="connsiteY2" fmla="*/ 832267 h 1149259"/>
                      <a:gd name="connsiteX3" fmla="*/ 730851 w 741955"/>
                      <a:gd name="connsiteY3" fmla="*/ 653959 h 1149259"/>
                      <a:gd name="connsiteX4" fmla="*/ 581499 w 741955"/>
                      <a:gd name="connsiteY4" fmla="*/ 163 h 1149259"/>
                      <a:gd name="connsiteX5" fmla="*/ 2887 w 741955"/>
                      <a:gd name="connsiteY5" fmla="*/ 155103 h 1149259"/>
                      <a:gd name="connsiteX6" fmla="*/ 291939 w 741955"/>
                      <a:gd name="connsiteY6" fmla="*/ 783499 h 1149259"/>
                      <a:gd name="connsiteX7" fmla="*/ 413859 w 741955"/>
                      <a:gd name="connsiteY7" fmla="*/ 868843 h 1149259"/>
                      <a:gd name="connsiteX8" fmla="*/ 505299 w 741955"/>
                      <a:gd name="connsiteY8" fmla="*/ 1149259 h 1149259"/>
                      <a:gd name="connsiteX0" fmla="*/ 505299 w 741955"/>
                      <a:gd name="connsiteY0" fmla="*/ 1149259 h 1149259"/>
                      <a:gd name="connsiteX1" fmla="*/ 694275 w 741955"/>
                      <a:gd name="connsiteY1" fmla="*/ 1118779 h 1149259"/>
                      <a:gd name="connsiteX2" fmla="*/ 615027 w 741955"/>
                      <a:gd name="connsiteY2" fmla="*/ 832267 h 1149259"/>
                      <a:gd name="connsiteX3" fmla="*/ 730851 w 741955"/>
                      <a:gd name="connsiteY3" fmla="*/ 653959 h 1149259"/>
                      <a:gd name="connsiteX4" fmla="*/ 581499 w 741955"/>
                      <a:gd name="connsiteY4" fmla="*/ 163 h 1149259"/>
                      <a:gd name="connsiteX5" fmla="*/ 2887 w 741955"/>
                      <a:gd name="connsiteY5" fmla="*/ 155103 h 1149259"/>
                      <a:gd name="connsiteX6" fmla="*/ 291939 w 741955"/>
                      <a:gd name="connsiteY6" fmla="*/ 783499 h 1149259"/>
                      <a:gd name="connsiteX7" fmla="*/ 413859 w 741955"/>
                      <a:gd name="connsiteY7" fmla="*/ 868843 h 1149259"/>
                      <a:gd name="connsiteX8" fmla="*/ 505299 w 741955"/>
                      <a:gd name="connsiteY8" fmla="*/ 1149259 h 1149259"/>
                      <a:gd name="connsiteX0" fmla="*/ 513495 w 750151"/>
                      <a:gd name="connsiteY0" fmla="*/ 1149259 h 1149259"/>
                      <a:gd name="connsiteX1" fmla="*/ 702471 w 750151"/>
                      <a:gd name="connsiteY1" fmla="*/ 1118779 h 1149259"/>
                      <a:gd name="connsiteX2" fmla="*/ 623223 w 750151"/>
                      <a:gd name="connsiteY2" fmla="*/ 832267 h 1149259"/>
                      <a:gd name="connsiteX3" fmla="*/ 739047 w 750151"/>
                      <a:gd name="connsiteY3" fmla="*/ 653959 h 1149259"/>
                      <a:gd name="connsiteX4" fmla="*/ 589695 w 750151"/>
                      <a:gd name="connsiteY4" fmla="*/ 163 h 1149259"/>
                      <a:gd name="connsiteX5" fmla="*/ 11083 w 750151"/>
                      <a:gd name="connsiteY5" fmla="*/ 155103 h 1149259"/>
                      <a:gd name="connsiteX6" fmla="*/ 300135 w 750151"/>
                      <a:gd name="connsiteY6" fmla="*/ 783499 h 1149259"/>
                      <a:gd name="connsiteX7" fmla="*/ 422055 w 750151"/>
                      <a:gd name="connsiteY7" fmla="*/ 868843 h 1149259"/>
                      <a:gd name="connsiteX8" fmla="*/ 513495 w 750151"/>
                      <a:gd name="connsiteY8" fmla="*/ 1149259 h 1149259"/>
                      <a:gd name="connsiteX0" fmla="*/ 515031 w 751687"/>
                      <a:gd name="connsiteY0" fmla="*/ 1149259 h 1149259"/>
                      <a:gd name="connsiteX1" fmla="*/ 704007 w 751687"/>
                      <a:gd name="connsiteY1" fmla="*/ 1118779 h 1149259"/>
                      <a:gd name="connsiteX2" fmla="*/ 624759 w 751687"/>
                      <a:gd name="connsiteY2" fmla="*/ 832267 h 1149259"/>
                      <a:gd name="connsiteX3" fmla="*/ 740583 w 751687"/>
                      <a:gd name="connsiteY3" fmla="*/ 653959 h 1149259"/>
                      <a:gd name="connsiteX4" fmla="*/ 591231 w 751687"/>
                      <a:gd name="connsiteY4" fmla="*/ 163 h 1149259"/>
                      <a:gd name="connsiteX5" fmla="*/ 12619 w 751687"/>
                      <a:gd name="connsiteY5" fmla="*/ 155103 h 1149259"/>
                      <a:gd name="connsiteX6" fmla="*/ 301671 w 751687"/>
                      <a:gd name="connsiteY6" fmla="*/ 783499 h 1149259"/>
                      <a:gd name="connsiteX7" fmla="*/ 423591 w 751687"/>
                      <a:gd name="connsiteY7" fmla="*/ 868843 h 1149259"/>
                      <a:gd name="connsiteX8" fmla="*/ 515031 w 751687"/>
                      <a:gd name="connsiteY8" fmla="*/ 1149259 h 1149259"/>
                      <a:gd name="connsiteX0" fmla="*/ 508469 w 745125"/>
                      <a:gd name="connsiteY0" fmla="*/ 1149259 h 1149259"/>
                      <a:gd name="connsiteX1" fmla="*/ 697445 w 745125"/>
                      <a:gd name="connsiteY1" fmla="*/ 1118779 h 1149259"/>
                      <a:gd name="connsiteX2" fmla="*/ 618197 w 745125"/>
                      <a:gd name="connsiteY2" fmla="*/ 832267 h 1149259"/>
                      <a:gd name="connsiteX3" fmla="*/ 734021 w 745125"/>
                      <a:gd name="connsiteY3" fmla="*/ 653959 h 1149259"/>
                      <a:gd name="connsiteX4" fmla="*/ 584669 w 745125"/>
                      <a:gd name="connsiteY4" fmla="*/ 163 h 1149259"/>
                      <a:gd name="connsiteX5" fmla="*/ 6057 w 745125"/>
                      <a:gd name="connsiteY5" fmla="*/ 155103 h 1149259"/>
                      <a:gd name="connsiteX6" fmla="*/ 295109 w 745125"/>
                      <a:gd name="connsiteY6" fmla="*/ 783499 h 1149259"/>
                      <a:gd name="connsiteX7" fmla="*/ 417029 w 745125"/>
                      <a:gd name="connsiteY7" fmla="*/ 868843 h 1149259"/>
                      <a:gd name="connsiteX8" fmla="*/ 508469 w 745125"/>
                      <a:gd name="connsiteY8" fmla="*/ 1149259 h 1149259"/>
                      <a:gd name="connsiteX0" fmla="*/ 508469 w 745125"/>
                      <a:gd name="connsiteY0" fmla="*/ 1149296 h 1149296"/>
                      <a:gd name="connsiteX1" fmla="*/ 697445 w 745125"/>
                      <a:gd name="connsiteY1" fmla="*/ 1118816 h 1149296"/>
                      <a:gd name="connsiteX2" fmla="*/ 618197 w 745125"/>
                      <a:gd name="connsiteY2" fmla="*/ 832304 h 1149296"/>
                      <a:gd name="connsiteX3" fmla="*/ 734021 w 745125"/>
                      <a:gd name="connsiteY3" fmla="*/ 653996 h 1149296"/>
                      <a:gd name="connsiteX4" fmla="*/ 584669 w 745125"/>
                      <a:gd name="connsiteY4" fmla="*/ 200 h 1149296"/>
                      <a:gd name="connsiteX5" fmla="*/ 6057 w 745125"/>
                      <a:gd name="connsiteY5" fmla="*/ 155140 h 1149296"/>
                      <a:gd name="connsiteX6" fmla="*/ 295109 w 745125"/>
                      <a:gd name="connsiteY6" fmla="*/ 783536 h 1149296"/>
                      <a:gd name="connsiteX7" fmla="*/ 417029 w 745125"/>
                      <a:gd name="connsiteY7" fmla="*/ 868880 h 1149296"/>
                      <a:gd name="connsiteX8" fmla="*/ 508469 w 745125"/>
                      <a:gd name="connsiteY8" fmla="*/ 1149296 h 1149296"/>
                      <a:gd name="connsiteX0" fmla="*/ 508469 w 745125"/>
                      <a:gd name="connsiteY0" fmla="*/ 1149296 h 1149296"/>
                      <a:gd name="connsiteX1" fmla="*/ 697445 w 745125"/>
                      <a:gd name="connsiteY1" fmla="*/ 1118816 h 1149296"/>
                      <a:gd name="connsiteX2" fmla="*/ 618197 w 745125"/>
                      <a:gd name="connsiteY2" fmla="*/ 832304 h 1149296"/>
                      <a:gd name="connsiteX3" fmla="*/ 734021 w 745125"/>
                      <a:gd name="connsiteY3" fmla="*/ 653996 h 1149296"/>
                      <a:gd name="connsiteX4" fmla="*/ 584669 w 745125"/>
                      <a:gd name="connsiteY4" fmla="*/ 200 h 1149296"/>
                      <a:gd name="connsiteX5" fmla="*/ 6057 w 745125"/>
                      <a:gd name="connsiteY5" fmla="*/ 155140 h 1149296"/>
                      <a:gd name="connsiteX6" fmla="*/ 295109 w 745125"/>
                      <a:gd name="connsiteY6" fmla="*/ 783536 h 1149296"/>
                      <a:gd name="connsiteX7" fmla="*/ 417029 w 745125"/>
                      <a:gd name="connsiteY7" fmla="*/ 868880 h 1149296"/>
                      <a:gd name="connsiteX8" fmla="*/ 508469 w 745125"/>
                      <a:gd name="connsiteY8" fmla="*/ 1149296 h 1149296"/>
                      <a:gd name="connsiteX0" fmla="*/ 508469 w 745125"/>
                      <a:gd name="connsiteY0" fmla="*/ 1149296 h 1149296"/>
                      <a:gd name="connsiteX1" fmla="*/ 697445 w 745125"/>
                      <a:gd name="connsiteY1" fmla="*/ 1118816 h 1149296"/>
                      <a:gd name="connsiteX2" fmla="*/ 618197 w 745125"/>
                      <a:gd name="connsiteY2" fmla="*/ 832304 h 1149296"/>
                      <a:gd name="connsiteX3" fmla="*/ 734021 w 745125"/>
                      <a:gd name="connsiteY3" fmla="*/ 653996 h 1149296"/>
                      <a:gd name="connsiteX4" fmla="*/ 584669 w 745125"/>
                      <a:gd name="connsiteY4" fmla="*/ 200 h 1149296"/>
                      <a:gd name="connsiteX5" fmla="*/ 6057 w 745125"/>
                      <a:gd name="connsiteY5" fmla="*/ 155140 h 1149296"/>
                      <a:gd name="connsiteX6" fmla="*/ 295109 w 745125"/>
                      <a:gd name="connsiteY6" fmla="*/ 783536 h 1149296"/>
                      <a:gd name="connsiteX7" fmla="*/ 417029 w 745125"/>
                      <a:gd name="connsiteY7" fmla="*/ 868880 h 1149296"/>
                      <a:gd name="connsiteX8" fmla="*/ 508469 w 745125"/>
                      <a:gd name="connsiteY8" fmla="*/ 1149296 h 1149296"/>
                      <a:gd name="connsiteX0" fmla="*/ 508469 w 745125"/>
                      <a:gd name="connsiteY0" fmla="*/ 1149296 h 1149296"/>
                      <a:gd name="connsiteX1" fmla="*/ 697445 w 745125"/>
                      <a:gd name="connsiteY1" fmla="*/ 1118816 h 1149296"/>
                      <a:gd name="connsiteX2" fmla="*/ 618197 w 745125"/>
                      <a:gd name="connsiteY2" fmla="*/ 832304 h 1149296"/>
                      <a:gd name="connsiteX3" fmla="*/ 734021 w 745125"/>
                      <a:gd name="connsiteY3" fmla="*/ 653996 h 1149296"/>
                      <a:gd name="connsiteX4" fmla="*/ 584669 w 745125"/>
                      <a:gd name="connsiteY4" fmla="*/ 200 h 1149296"/>
                      <a:gd name="connsiteX5" fmla="*/ 6057 w 745125"/>
                      <a:gd name="connsiteY5" fmla="*/ 155140 h 1149296"/>
                      <a:gd name="connsiteX6" fmla="*/ 295109 w 745125"/>
                      <a:gd name="connsiteY6" fmla="*/ 783536 h 1149296"/>
                      <a:gd name="connsiteX7" fmla="*/ 417029 w 745125"/>
                      <a:gd name="connsiteY7" fmla="*/ 868880 h 1149296"/>
                      <a:gd name="connsiteX8" fmla="*/ 508469 w 745125"/>
                      <a:gd name="connsiteY8" fmla="*/ 1149296 h 1149296"/>
                      <a:gd name="connsiteX0" fmla="*/ 507697 w 744353"/>
                      <a:gd name="connsiteY0" fmla="*/ 1149296 h 1149296"/>
                      <a:gd name="connsiteX1" fmla="*/ 696673 w 744353"/>
                      <a:gd name="connsiteY1" fmla="*/ 1118816 h 1149296"/>
                      <a:gd name="connsiteX2" fmla="*/ 617425 w 744353"/>
                      <a:gd name="connsiteY2" fmla="*/ 832304 h 1149296"/>
                      <a:gd name="connsiteX3" fmla="*/ 733249 w 744353"/>
                      <a:gd name="connsiteY3" fmla="*/ 653996 h 1149296"/>
                      <a:gd name="connsiteX4" fmla="*/ 583897 w 744353"/>
                      <a:gd name="connsiteY4" fmla="*/ 200 h 1149296"/>
                      <a:gd name="connsiteX5" fmla="*/ 5285 w 744353"/>
                      <a:gd name="connsiteY5" fmla="*/ 155140 h 1149296"/>
                      <a:gd name="connsiteX6" fmla="*/ 294337 w 744353"/>
                      <a:gd name="connsiteY6" fmla="*/ 783536 h 1149296"/>
                      <a:gd name="connsiteX7" fmla="*/ 416257 w 744353"/>
                      <a:gd name="connsiteY7" fmla="*/ 868880 h 1149296"/>
                      <a:gd name="connsiteX8" fmla="*/ 507697 w 744353"/>
                      <a:gd name="connsiteY8" fmla="*/ 1149296 h 1149296"/>
                      <a:gd name="connsiteX0" fmla="*/ 507835 w 744491"/>
                      <a:gd name="connsiteY0" fmla="*/ 1149296 h 1149296"/>
                      <a:gd name="connsiteX1" fmla="*/ 696811 w 744491"/>
                      <a:gd name="connsiteY1" fmla="*/ 1118816 h 1149296"/>
                      <a:gd name="connsiteX2" fmla="*/ 617563 w 744491"/>
                      <a:gd name="connsiteY2" fmla="*/ 832304 h 1149296"/>
                      <a:gd name="connsiteX3" fmla="*/ 733387 w 744491"/>
                      <a:gd name="connsiteY3" fmla="*/ 653996 h 1149296"/>
                      <a:gd name="connsiteX4" fmla="*/ 584035 w 744491"/>
                      <a:gd name="connsiteY4" fmla="*/ 200 h 1149296"/>
                      <a:gd name="connsiteX5" fmla="*/ 5423 w 744491"/>
                      <a:gd name="connsiteY5" fmla="*/ 155140 h 1149296"/>
                      <a:gd name="connsiteX6" fmla="*/ 294475 w 744491"/>
                      <a:gd name="connsiteY6" fmla="*/ 783536 h 1149296"/>
                      <a:gd name="connsiteX7" fmla="*/ 416395 w 744491"/>
                      <a:gd name="connsiteY7" fmla="*/ 868880 h 1149296"/>
                      <a:gd name="connsiteX8" fmla="*/ 507835 w 744491"/>
                      <a:gd name="connsiteY8" fmla="*/ 1149296 h 1149296"/>
                      <a:gd name="connsiteX0" fmla="*/ 508371 w 745027"/>
                      <a:gd name="connsiteY0" fmla="*/ 1149296 h 1149296"/>
                      <a:gd name="connsiteX1" fmla="*/ 697347 w 745027"/>
                      <a:gd name="connsiteY1" fmla="*/ 1118816 h 1149296"/>
                      <a:gd name="connsiteX2" fmla="*/ 618099 w 745027"/>
                      <a:gd name="connsiteY2" fmla="*/ 832304 h 1149296"/>
                      <a:gd name="connsiteX3" fmla="*/ 733923 w 745027"/>
                      <a:gd name="connsiteY3" fmla="*/ 653996 h 1149296"/>
                      <a:gd name="connsiteX4" fmla="*/ 584571 w 745027"/>
                      <a:gd name="connsiteY4" fmla="*/ 200 h 1149296"/>
                      <a:gd name="connsiteX5" fmla="*/ 5959 w 745027"/>
                      <a:gd name="connsiteY5" fmla="*/ 155140 h 1149296"/>
                      <a:gd name="connsiteX6" fmla="*/ 269611 w 745027"/>
                      <a:gd name="connsiteY6" fmla="*/ 780996 h 1149296"/>
                      <a:gd name="connsiteX7" fmla="*/ 416931 w 745027"/>
                      <a:gd name="connsiteY7" fmla="*/ 868880 h 1149296"/>
                      <a:gd name="connsiteX8" fmla="*/ 508371 w 745027"/>
                      <a:gd name="connsiteY8" fmla="*/ 1149296 h 1149296"/>
                      <a:gd name="connsiteX0" fmla="*/ 508371 w 745027"/>
                      <a:gd name="connsiteY0" fmla="*/ 1149296 h 1149296"/>
                      <a:gd name="connsiteX1" fmla="*/ 697347 w 745027"/>
                      <a:gd name="connsiteY1" fmla="*/ 1118816 h 1149296"/>
                      <a:gd name="connsiteX2" fmla="*/ 618099 w 745027"/>
                      <a:gd name="connsiteY2" fmla="*/ 832304 h 1149296"/>
                      <a:gd name="connsiteX3" fmla="*/ 733923 w 745027"/>
                      <a:gd name="connsiteY3" fmla="*/ 653996 h 1149296"/>
                      <a:gd name="connsiteX4" fmla="*/ 584571 w 745027"/>
                      <a:gd name="connsiteY4" fmla="*/ 200 h 1149296"/>
                      <a:gd name="connsiteX5" fmla="*/ 5959 w 745027"/>
                      <a:gd name="connsiteY5" fmla="*/ 155140 h 1149296"/>
                      <a:gd name="connsiteX6" fmla="*/ 269611 w 745027"/>
                      <a:gd name="connsiteY6" fmla="*/ 780996 h 1149296"/>
                      <a:gd name="connsiteX7" fmla="*/ 416931 w 745027"/>
                      <a:gd name="connsiteY7" fmla="*/ 868880 h 1149296"/>
                      <a:gd name="connsiteX8" fmla="*/ 508371 w 745027"/>
                      <a:gd name="connsiteY8" fmla="*/ 1149296 h 1149296"/>
                      <a:gd name="connsiteX0" fmla="*/ 508371 w 745027"/>
                      <a:gd name="connsiteY0" fmla="*/ 1149296 h 1149296"/>
                      <a:gd name="connsiteX1" fmla="*/ 697347 w 745027"/>
                      <a:gd name="connsiteY1" fmla="*/ 1118816 h 1149296"/>
                      <a:gd name="connsiteX2" fmla="*/ 618099 w 745027"/>
                      <a:gd name="connsiteY2" fmla="*/ 832304 h 1149296"/>
                      <a:gd name="connsiteX3" fmla="*/ 733923 w 745027"/>
                      <a:gd name="connsiteY3" fmla="*/ 653996 h 1149296"/>
                      <a:gd name="connsiteX4" fmla="*/ 584571 w 745027"/>
                      <a:gd name="connsiteY4" fmla="*/ 200 h 1149296"/>
                      <a:gd name="connsiteX5" fmla="*/ 5959 w 745027"/>
                      <a:gd name="connsiteY5" fmla="*/ 155140 h 1149296"/>
                      <a:gd name="connsiteX6" fmla="*/ 269611 w 745027"/>
                      <a:gd name="connsiteY6" fmla="*/ 780996 h 1149296"/>
                      <a:gd name="connsiteX7" fmla="*/ 416931 w 745027"/>
                      <a:gd name="connsiteY7" fmla="*/ 868880 h 1149296"/>
                      <a:gd name="connsiteX8" fmla="*/ 508371 w 745027"/>
                      <a:gd name="connsiteY8" fmla="*/ 1149296 h 1149296"/>
                      <a:gd name="connsiteX0" fmla="*/ 508371 w 745027"/>
                      <a:gd name="connsiteY0" fmla="*/ 1149296 h 1149296"/>
                      <a:gd name="connsiteX1" fmla="*/ 697347 w 745027"/>
                      <a:gd name="connsiteY1" fmla="*/ 1118816 h 1149296"/>
                      <a:gd name="connsiteX2" fmla="*/ 618099 w 745027"/>
                      <a:gd name="connsiteY2" fmla="*/ 832304 h 1149296"/>
                      <a:gd name="connsiteX3" fmla="*/ 733923 w 745027"/>
                      <a:gd name="connsiteY3" fmla="*/ 653996 h 1149296"/>
                      <a:gd name="connsiteX4" fmla="*/ 584571 w 745027"/>
                      <a:gd name="connsiteY4" fmla="*/ 200 h 1149296"/>
                      <a:gd name="connsiteX5" fmla="*/ 5959 w 745027"/>
                      <a:gd name="connsiteY5" fmla="*/ 155140 h 1149296"/>
                      <a:gd name="connsiteX6" fmla="*/ 269611 w 745027"/>
                      <a:gd name="connsiteY6" fmla="*/ 780996 h 1149296"/>
                      <a:gd name="connsiteX7" fmla="*/ 416931 w 745027"/>
                      <a:gd name="connsiteY7" fmla="*/ 868880 h 1149296"/>
                      <a:gd name="connsiteX8" fmla="*/ 508371 w 745027"/>
                      <a:gd name="connsiteY8" fmla="*/ 1149296 h 1149296"/>
                      <a:gd name="connsiteX0" fmla="*/ 508371 w 745027"/>
                      <a:gd name="connsiteY0" fmla="*/ 1149296 h 1149296"/>
                      <a:gd name="connsiteX1" fmla="*/ 697347 w 745027"/>
                      <a:gd name="connsiteY1" fmla="*/ 1118816 h 1149296"/>
                      <a:gd name="connsiteX2" fmla="*/ 618099 w 745027"/>
                      <a:gd name="connsiteY2" fmla="*/ 832304 h 1149296"/>
                      <a:gd name="connsiteX3" fmla="*/ 733923 w 745027"/>
                      <a:gd name="connsiteY3" fmla="*/ 653996 h 1149296"/>
                      <a:gd name="connsiteX4" fmla="*/ 584571 w 745027"/>
                      <a:gd name="connsiteY4" fmla="*/ 200 h 1149296"/>
                      <a:gd name="connsiteX5" fmla="*/ 5959 w 745027"/>
                      <a:gd name="connsiteY5" fmla="*/ 155140 h 1149296"/>
                      <a:gd name="connsiteX6" fmla="*/ 269611 w 745027"/>
                      <a:gd name="connsiteY6" fmla="*/ 780996 h 1149296"/>
                      <a:gd name="connsiteX7" fmla="*/ 416931 w 745027"/>
                      <a:gd name="connsiteY7" fmla="*/ 868880 h 1149296"/>
                      <a:gd name="connsiteX8" fmla="*/ 508371 w 745027"/>
                      <a:gd name="connsiteY8" fmla="*/ 1149296 h 1149296"/>
                      <a:gd name="connsiteX0" fmla="*/ 508371 w 745027"/>
                      <a:gd name="connsiteY0" fmla="*/ 1149296 h 1149296"/>
                      <a:gd name="connsiteX1" fmla="*/ 697347 w 745027"/>
                      <a:gd name="connsiteY1" fmla="*/ 1118816 h 1149296"/>
                      <a:gd name="connsiteX2" fmla="*/ 630799 w 745027"/>
                      <a:gd name="connsiteY2" fmla="*/ 806904 h 1149296"/>
                      <a:gd name="connsiteX3" fmla="*/ 733923 w 745027"/>
                      <a:gd name="connsiteY3" fmla="*/ 653996 h 1149296"/>
                      <a:gd name="connsiteX4" fmla="*/ 584571 w 745027"/>
                      <a:gd name="connsiteY4" fmla="*/ 200 h 1149296"/>
                      <a:gd name="connsiteX5" fmla="*/ 5959 w 745027"/>
                      <a:gd name="connsiteY5" fmla="*/ 155140 h 1149296"/>
                      <a:gd name="connsiteX6" fmla="*/ 269611 w 745027"/>
                      <a:gd name="connsiteY6" fmla="*/ 780996 h 1149296"/>
                      <a:gd name="connsiteX7" fmla="*/ 416931 w 745027"/>
                      <a:gd name="connsiteY7" fmla="*/ 868880 h 1149296"/>
                      <a:gd name="connsiteX8" fmla="*/ 508371 w 745027"/>
                      <a:gd name="connsiteY8" fmla="*/ 1149296 h 1149296"/>
                      <a:gd name="connsiteX0" fmla="*/ 508371 w 740364"/>
                      <a:gd name="connsiteY0" fmla="*/ 1149296 h 1149296"/>
                      <a:gd name="connsiteX1" fmla="*/ 697347 w 740364"/>
                      <a:gd name="connsiteY1" fmla="*/ 1118816 h 1149296"/>
                      <a:gd name="connsiteX2" fmla="*/ 630799 w 740364"/>
                      <a:gd name="connsiteY2" fmla="*/ 806904 h 1149296"/>
                      <a:gd name="connsiteX3" fmla="*/ 728843 w 740364"/>
                      <a:gd name="connsiteY3" fmla="*/ 669236 h 1149296"/>
                      <a:gd name="connsiteX4" fmla="*/ 584571 w 740364"/>
                      <a:gd name="connsiteY4" fmla="*/ 200 h 1149296"/>
                      <a:gd name="connsiteX5" fmla="*/ 5959 w 740364"/>
                      <a:gd name="connsiteY5" fmla="*/ 155140 h 1149296"/>
                      <a:gd name="connsiteX6" fmla="*/ 269611 w 740364"/>
                      <a:gd name="connsiteY6" fmla="*/ 780996 h 1149296"/>
                      <a:gd name="connsiteX7" fmla="*/ 416931 w 740364"/>
                      <a:gd name="connsiteY7" fmla="*/ 868880 h 1149296"/>
                      <a:gd name="connsiteX8" fmla="*/ 508371 w 740364"/>
                      <a:gd name="connsiteY8" fmla="*/ 1149296 h 1149296"/>
                      <a:gd name="connsiteX0" fmla="*/ 508371 w 740364"/>
                      <a:gd name="connsiteY0" fmla="*/ 1149296 h 1149296"/>
                      <a:gd name="connsiteX1" fmla="*/ 697347 w 740364"/>
                      <a:gd name="connsiteY1" fmla="*/ 1118816 h 1149296"/>
                      <a:gd name="connsiteX2" fmla="*/ 630799 w 740364"/>
                      <a:gd name="connsiteY2" fmla="*/ 806904 h 1149296"/>
                      <a:gd name="connsiteX3" fmla="*/ 728843 w 740364"/>
                      <a:gd name="connsiteY3" fmla="*/ 669236 h 1149296"/>
                      <a:gd name="connsiteX4" fmla="*/ 584571 w 740364"/>
                      <a:gd name="connsiteY4" fmla="*/ 200 h 1149296"/>
                      <a:gd name="connsiteX5" fmla="*/ 5959 w 740364"/>
                      <a:gd name="connsiteY5" fmla="*/ 155140 h 1149296"/>
                      <a:gd name="connsiteX6" fmla="*/ 269611 w 740364"/>
                      <a:gd name="connsiteY6" fmla="*/ 780996 h 1149296"/>
                      <a:gd name="connsiteX7" fmla="*/ 416931 w 740364"/>
                      <a:gd name="connsiteY7" fmla="*/ 868880 h 1149296"/>
                      <a:gd name="connsiteX8" fmla="*/ 508371 w 740364"/>
                      <a:gd name="connsiteY8" fmla="*/ 1149296 h 1149296"/>
                      <a:gd name="connsiteX0" fmla="*/ 508371 w 740364"/>
                      <a:gd name="connsiteY0" fmla="*/ 1149296 h 1149296"/>
                      <a:gd name="connsiteX1" fmla="*/ 697347 w 740364"/>
                      <a:gd name="connsiteY1" fmla="*/ 1118816 h 1149296"/>
                      <a:gd name="connsiteX2" fmla="*/ 630799 w 740364"/>
                      <a:gd name="connsiteY2" fmla="*/ 806904 h 1149296"/>
                      <a:gd name="connsiteX3" fmla="*/ 728843 w 740364"/>
                      <a:gd name="connsiteY3" fmla="*/ 669236 h 1149296"/>
                      <a:gd name="connsiteX4" fmla="*/ 584571 w 740364"/>
                      <a:gd name="connsiteY4" fmla="*/ 200 h 1149296"/>
                      <a:gd name="connsiteX5" fmla="*/ 5959 w 740364"/>
                      <a:gd name="connsiteY5" fmla="*/ 155140 h 1149296"/>
                      <a:gd name="connsiteX6" fmla="*/ 269611 w 740364"/>
                      <a:gd name="connsiteY6" fmla="*/ 780996 h 1149296"/>
                      <a:gd name="connsiteX7" fmla="*/ 416931 w 740364"/>
                      <a:gd name="connsiteY7" fmla="*/ 868880 h 1149296"/>
                      <a:gd name="connsiteX8" fmla="*/ 508371 w 740364"/>
                      <a:gd name="connsiteY8" fmla="*/ 1149296 h 1149296"/>
                      <a:gd name="connsiteX0" fmla="*/ 508371 w 740364"/>
                      <a:gd name="connsiteY0" fmla="*/ 1149296 h 1149296"/>
                      <a:gd name="connsiteX1" fmla="*/ 697347 w 740364"/>
                      <a:gd name="connsiteY1" fmla="*/ 1118816 h 1149296"/>
                      <a:gd name="connsiteX2" fmla="*/ 648579 w 740364"/>
                      <a:gd name="connsiteY2" fmla="*/ 809444 h 1149296"/>
                      <a:gd name="connsiteX3" fmla="*/ 728843 w 740364"/>
                      <a:gd name="connsiteY3" fmla="*/ 669236 h 1149296"/>
                      <a:gd name="connsiteX4" fmla="*/ 584571 w 740364"/>
                      <a:gd name="connsiteY4" fmla="*/ 200 h 1149296"/>
                      <a:gd name="connsiteX5" fmla="*/ 5959 w 740364"/>
                      <a:gd name="connsiteY5" fmla="*/ 155140 h 1149296"/>
                      <a:gd name="connsiteX6" fmla="*/ 269611 w 740364"/>
                      <a:gd name="connsiteY6" fmla="*/ 780996 h 1149296"/>
                      <a:gd name="connsiteX7" fmla="*/ 416931 w 740364"/>
                      <a:gd name="connsiteY7" fmla="*/ 868880 h 1149296"/>
                      <a:gd name="connsiteX8" fmla="*/ 508371 w 740364"/>
                      <a:gd name="connsiteY8" fmla="*/ 1149296 h 1149296"/>
                      <a:gd name="connsiteX0" fmla="*/ 508371 w 740364"/>
                      <a:gd name="connsiteY0" fmla="*/ 1149296 h 1149296"/>
                      <a:gd name="connsiteX1" fmla="*/ 697347 w 740364"/>
                      <a:gd name="connsiteY1" fmla="*/ 1118816 h 1149296"/>
                      <a:gd name="connsiteX2" fmla="*/ 635879 w 740364"/>
                      <a:gd name="connsiteY2" fmla="*/ 814524 h 1149296"/>
                      <a:gd name="connsiteX3" fmla="*/ 728843 w 740364"/>
                      <a:gd name="connsiteY3" fmla="*/ 669236 h 1149296"/>
                      <a:gd name="connsiteX4" fmla="*/ 584571 w 740364"/>
                      <a:gd name="connsiteY4" fmla="*/ 200 h 1149296"/>
                      <a:gd name="connsiteX5" fmla="*/ 5959 w 740364"/>
                      <a:gd name="connsiteY5" fmla="*/ 155140 h 1149296"/>
                      <a:gd name="connsiteX6" fmla="*/ 269611 w 740364"/>
                      <a:gd name="connsiteY6" fmla="*/ 780996 h 1149296"/>
                      <a:gd name="connsiteX7" fmla="*/ 416931 w 740364"/>
                      <a:gd name="connsiteY7" fmla="*/ 868880 h 1149296"/>
                      <a:gd name="connsiteX8" fmla="*/ 508371 w 740364"/>
                      <a:gd name="connsiteY8" fmla="*/ 1149296 h 1149296"/>
                      <a:gd name="connsiteX0" fmla="*/ 508371 w 740364"/>
                      <a:gd name="connsiteY0" fmla="*/ 1149296 h 1149296"/>
                      <a:gd name="connsiteX1" fmla="*/ 697347 w 740364"/>
                      <a:gd name="connsiteY1" fmla="*/ 1118816 h 1149296"/>
                      <a:gd name="connsiteX2" fmla="*/ 635879 w 740364"/>
                      <a:gd name="connsiteY2" fmla="*/ 814524 h 1149296"/>
                      <a:gd name="connsiteX3" fmla="*/ 728843 w 740364"/>
                      <a:gd name="connsiteY3" fmla="*/ 669236 h 1149296"/>
                      <a:gd name="connsiteX4" fmla="*/ 584571 w 740364"/>
                      <a:gd name="connsiteY4" fmla="*/ 200 h 1149296"/>
                      <a:gd name="connsiteX5" fmla="*/ 5959 w 740364"/>
                      <a:gd name="connsiteY5" fmla="*/ 155140 h 1149296"/>
                      <a:gd name="connsiteX6" fmla="*/ 269611 w 740364"/>
                      <a:gd name="connsiteY6" fmla="*/ 780996 h 1149296"/>
                      <a:gd name="connsiteX7" fmla="*/ 416931 w 740364"/>
                      <a:gd name="connsiteY7" fmla="*/ 868880 h 1149296"/>
                      <a:gd name="connsiteX8" fmla="*/ 508371 w 740364"/>
                      <a:gd name="connsiteY8" fmla="*/ 1149296 h 1149296"/>
                      <a:gd name="connsiteX0" fmla="*/ 508371 w 740364"/>
                      <a:gd name="connsiteY0" fmla="*/ 1149296 h 1149296"/>
                      <a:gd name="connsiteX1" fmla="*/ 697347 w 740364"/>
                      <a:gd name="connsiteY1" fmla="*/ 1118816 h 1149296"/>
                      <a:gd name="connsiteX2" fmla="*/ 635879 w 740364"/>
                      <a:gd name="connsiteY2" fmla="*/ 814524 h 1149296"/>
                      <a:gd name="connsiteX3" fmla="*/ 728843 w 740364"/>
                      <a:gd name="connsiteY3" fmla="*/ 669236 h 1149296"/>
                      <a:gd name="connsiteX4" fmla="*/ 584571 w 740364"/>
                      <a:gd name="connsiteY4" fmla="*/ 200 h 1149296"/>
                      <a:gd name="connsiteX5" fmla="*/ 5959 w 740364"/>
                      <a:gd name="connsiteY5" fmla="*/ 155140 h 1149296"/>
                      <a:gd name="connsiteX6" fmla="*/ 269611 w 740364"/>
                      <a:gd name="connsiteY6" fmla="*/ 780996 h 1149296"/>
                      <a:gd name="connsiteX7" fmla="*/ 416931 w 740364"/>
                      <a:gd name="connsiteY7" fmla="*/ 868880 h 1149296"/>
                      <a:gd name="connsiteX8" fmla="*/ 508371 w 740364"/>
                      <a:gd name="connsiteY8" fmla="*/ 1149296 h 1149296"/>
                      <a:gd name="connsiteX0" fmla="*/ 508371 w 740364"/>
                      <a:gd name="connsiteY0" fmla="*/ 1149296 h 1149296"/>
                      <a:gd name="connsiteX1" fmla="*/ 697347 w 740364"/>
                      <a:gd name="connsiteY1" fmla="*/ 1118816 h 1149296"/>
                      <a:gd name="connsiteX2" fmla="*/ 635879 w 740364"/>
                      <a:gd name="connsiteY2" fmla="*/ 814524 h 1149296"/>
                      <a:gd name="connsiteX3" fmla="*/ 728843 w 740364"/>
                      <a:gd name="connsiteY3" fmla="*/ 669236 h 1149296"/>
                      <a:gd name="connsiteX4" fmla="*/ 584571 w 740364"/>
                      <a:gd name="connsiteY4" fmla="*/ 200 h 1149296"/>
                      <a:gd name="connsiteX5" fmla="*/ 5959 w 740364"/>
                      <a:gd name="connsiteY5" fmla="*/ 155140 h 1149296"/>
                      <a:gd name="connsiteX6" fmla="*/ 269611 w 740364"/>
                      <a:gd name="connsiteY6" fmla="*/ 780996 h 1149296"/>
                      <a:gd name="connsiteX7" fmla="*/ 416931 w 740364"/>
                      <a:gd name="connsiteY7" fmla="*/ 868880 h 1149296"/>
                      <a:gd name="connsiteX8" fmla="*/ 508371 w 740364"/>
                      <a:gd name="connsiteY8" fmla="*/ 1149296 h 1149296"/>
                      <a:gd name="connsiteX0" fmla="*/ 508371 w 740364"/>
                      <a:gd name="connsiteY0" fmla="*/ 1149296 h 1149711"/>
                      <a:gd name="connsiteX1" fmla="*/ 697347 w 740364"/>
                      <a:gd name="connsiteY1" fmla="*/ 1118816 h 1149711"/>
                      <a:gd name="connsiteX2" fmla="*/ 635879 w 740364"/>
                      <a:gd name="connsiteY2" fmla="*/ 814524 h 1149711"/>
                      <a:gd name="connsiteX3" fmla="*/ 728843 w 740364"/>
                      <a:gd name="connsiteY3" fmla="*/ 669236 h 1149711"/>
                      <a:gd name="connsiteX4" fmla="*/ 584571 w 740364"/>
                      <a:gd name="connsiteY4" fmla="*/ 200 h 1149711"/>
                      <a:gd name="connsiteX5" fmla="*/ 5959 w 740364"/>
                      <a:gd name="connsiteY5" fmla="*/ 155140 h 1149711"/>
                      <a:gd name="connsiteX6" fmla="*/ 269611 w 740364"/>
                      <a:gd name="connsiteY6" fmla="*/ 780996 h 1149711"/>
                      <a:gd name="connsiteX7" fmla="*/ 416931 w 740364"/>
                      <a:gd name="connsiteY7" fmla="*/ 868880 h 1149711"/>
                      <a:gd name="connsiteX8" fmla="*/ 508371 w 740364"/>
                      <a:gd name="connsiteY8" fmla="*/ 1149296 h 1149711"/>
                      <a:gd name="connsiteX0" fmla="*/ 508371 w 740364"/>
                      <a:gd name="connsiteY0" fmla="*/ 1149296 h 1153038"/>
                      <a:gd name="connsiteX1" fmla="*/ 697347 w 740364"/>
                      <a:gd name="connsiteY1" fmla="*/ 1118816 h 1153038"/>
                      <a:gd name="connsiteX2" fmla="*/ 635879 w 740364"/>
                      <a:gd name="connsiteY2" fmla="*/ 814524 h 1153038"/>
                      <a:gd name="connsiteX3" fmla="*/ 728843 w 740364"/>
                      <a:gd name="connsiteY3" fmla="*/ 669236 h 1153038"/>
                      <a:gd name="connsiteX4" fmla="*/ 584571 w 740364"/>
                      <a:gd name="connsiteY4" fmla="*/ 200 h 1153038"/>
                      <a:gd name="connsiteX5" fmla="*/ 5959 w 740364"/>
                      <a:gd name="connsiteY5" fmla="*/ 155140 h 1153038"/>
                      <a:gd name="connsiteX6" fmla="*/ 269611 w 740364"/>
                      <a:gd name="connsiteY6" fmla="*/ 780996 h 1153038"/>
                      <a:gd name="connsiteX7" fmla="*/ 416931 w 740364"/>
                      <a:gd name="connsiteY7" fmla="*/ 868880 h 1153038"/>
                      <a:gd name="connsiteX8" fmla="*/ 508371 w 740364"/>
                      <a:gd name="connsiteY8" fmla="*/ 1149296 h 1153038"/>
                      <a:gd name="connsiteX0" fmla="*/ 508371 w 740364"/>
                      <a:gd name="connsiteY0" fmla="*/ 1149296 h 1153038"/>
                      <a:gd name="connsiteX1" fmla="*/ 697347 w 740364"/>
                      <a:gd name="connsiteY1" fmla="*/ 1118816 h 1153038"/>
                      <a:gd name="connsiteX2" fmla="*/ 635879 w 740364"/>
                      <a:gd name="connsiteY2" fmla="*/ 814524 h 1153038"/>
                      <a:gd name="connsiteX3" fmla="*/ 728843 w 740364"/>
                      <a:gd name="connsiteY3" fmla="*/ 669236 h 1153038"/>
                      <a:gd name="connsiteX4" fmla="*/ 584571 w 740364"/>
                      <a:gd name="connsiteY4" fmla="*/ 200 h 1153038"/>
                      <a:gd name="connsiteX5" fmla="*/ 5959 w 740364"/>
                      <a:gd name="connsiteY5" fmla="*/ 155140 h 1153038"/>
                      <a:gd name="connsiteX6" fmla="*/ 269611 w 740364"/>
                      <a:gd name="connsiteY6" fmla="*/ 780996 h 1153038"/>
                      <a:gd name="connsiteX7" fmla="*/ 416931 w 740364"/>
                      <a:gd name="connsiteY7" fmla="*/ 868880 h 1153038"/>
                      <a:gd name="connsiteX8" fmla="*/ 508371 w 740364"/>
                      <a:gd name="connsiteY8" fmla="*/ 1149296 h 1153038"/>
                      <a:gd name="connsiteX0" fmla="*/ 508371 w 740364"/>
                      <a:gd name="connsiteY0" fmla="*/ 1149296 h 1154230"/>
                      <a:gd name="connsiteX1" fmla="*/ 697347 w 740364"/>
                      <a:gd name="connsiteY1" fmla="*/ 1118816 h 1154230"/>
                      <a:gd name="connsiteX2" fmla="*/ 635879 w 740364"/>
                      <a:gd name="connsiteY2" fmla="*/ 814524 h 1154230"/>
                      <a:gd name="connsiteX3" fmla="*/ 728843 w 740364"/>
                      <a:gd name="connsiteY3" fmla="*/ 669236 h 1154230"/>
                      <a:gd name="connsiteX4" fmla="*/ 584571 w 740364"/>
                      <a:gd name="connsiteY4" fmla="*/ 200 h 1154230"/>
                      <a:gd name="connsiteX5" fmla="*/ 5959 w 740364"/>
                      <a:gd name="connsiteY5" fmla="*/ 155140 h 1154230"/>
                      <a:gd name="connsiteX6" fmla="*/ 269611 w 740364"/>
                      <a:gd name="connsiteY6" fmla="*/ 780996 h 1154230"/>
                      <a:gd name="connsiteX7" fmla="*/ 416931 w 740364"/>
                      <a:gd name="connsiteY7" fmla="*/ 868880 h 1154230"/>
                      <a:gd name="connsiteX8" fmla="*/ 508371 w 740364"/>
                      <a:gd name="connsiteY8" fmla="*/ 1149296 h 1154230"/>
                      <a:gd name="connsiteX0" fmla="*/ 508371 w 740364"/>
                      <a:gd name="connsiteY0" fmla="*/ 1149296 h 1154230"/>
                      <a:gd name="connsiteX1" fmla="*/ 697347 w 740364"/>
                      <a:gd name="connsiteY1" fmla="*/ 1118816 h 1154230"/>
                      <a:gd name="connsiteX2" fmla="*/ 635879 w 740364"/>
                      <a:gd name="connsiteY2" fmla="*/ 814524 h 1154230"/>
                      <a:gd name="connsiteX3" fmla="*/ 728843 w 740364"/>
                      <a:gd name="connsiteY3" fmla="*/ 669236 h 1154230"/>
                      <a:gd name="connsiteX4" fmla="*/ 584571 w 740364"/>
                      <a:gd name="connsiteY4" fmla="*/ 200 h 1154230"/>
                      <a:gd name="connsiteX5" fmla="*/ 5959 w 740364"/>
                      <a:gd name="connsiteY5" fmla="*/ 155140 h 1154230"/>
                      <a:gd name="connsiteX6" fmla="*/ 269611 w 740364"/>
                      <a:gd name="connsiteY6" fmla="*/ 780996 h 1154230"/>
                      <a:gd name="connsiteX7" fmla="*/ 416931 w 740364"/>
                      <a:gd name="connsiteY7" fmla="*/ 868880 h 1154230"/>
                      <a:gd name="connsiteX8" fmla="*/ 508371 w 740364"/>
                      <a:gd name="connsiteY8" fmla="*/ 1149296 h 1154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0364" h="1154230">
                        <a:moveTo>
                          <a:pt x="508371" y="1149296"/>
                        </a:moveTo>
                        <a:cubicBezTo>
                          <a:pt x="548503" y="1164536"/>
                          <a:pt x="672455" y="1141676"/>
                          <a:pt x="697347" y="1118816"/>
                        </a:cubicBezTo>
                        <a:cubicBezTo>
                          <a:pt x="732738" y="1085965"/>
                          <a:pt x="661448" y="915955"/>
                          <a:pt x="635879" y="814524"/>
                        </a:cubicBezTo>
                        <a:cubicBezTo>
                          <a:pt x="621147" y="724608"/>
                          <a:pt x="682615" y="708352"/>
                          <a:pt x="728843" y="669236"/>
                        </a:cubicBezTo>
                        <a:cubicBezTo>
                          <a:pt x="773039" y="613864"/>
                          <a:pt x="682615" y="14932"/>
                          <a:pt x="584571" y="200"/>
                        </a:cubicBezTo>
                        <a:cubicBezTo>
                          <a:pt x="529707" y="-4880"/>
                          <a:pt x="46398" y="87757"/>
                          <a:pt x="5959" y="155140"/>
                        </a:cubicBezTo>
                        <a:cubicBezTo>
                          <a:pt x="-38939" y="272990"/>
                          <a:pt x="181727" y="773884"/>
                          <a:pt x="269611" y="780996"/>
                        </a:cubicBezTo>
                        <a:cubicBezTo>
                          <a:pt x="340731" y="781504"/>
                          <a:pt x="399151" y="815032"/>
                          <a:pt x="416931" y="868880"/>
                        </a:cubicBezTo>
                        <a:cubicBezTo>
                          <a:pt x="447411" y="962352"/>
                          <a:pt x="460111" y="1142184"/>
                          <a:pt x="508371" y="1149296"/>
                        </a:cubicBezTo>
                        <a:close/>
                      </a:path>
                    </a:pathLst>
                  </a:custGeom>
                  <a:solidFill>
                    <a:srgbClr val="F5BD31"/>
                  </a:solidFill>
                  <a:ln w="222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197" name="グループ化 196">
                    <a:extLst>
                      <a:ext uri="{FF2B5EF4-FFF2-40B4-BE49-F238E27FC236}">
                        <a16:creationId xmlns:a16="http://schemas.microsoft.com/office/drawing/2014/main" id="{FCB537A5-B097-DADF-45D7-1F390C89ED74}"/>
                      </a:ext>
                    </a:extLst>
                  </p:cNvPr>
                  <p:cNvGrpSpPr/>
                  <p:nvPr/>
                </p:nvGrpSpPr>
                <p:grpSpPr>
                  <a:xfrm>
                    <a:off x="1489125" y="1429078"/>
                    <a:ext cx="265770" cy="247863"/>
                    <a:chOff x="1456400" y="1432661"/>
                    <a:chExt cx="265770" cy="247863"/>
                  </a:xfrm>
                </p:grpSpPr>
                <p:grpSp>
                  <p:nvGrpSpPr>
                    <p:cNvPr id="206" name="グループ化 205">
                      <a:extLst>
                        <a:ext uri="{FF2B5EF4-FFF2-40B4-BE49-F238E27FC236}">
                          <a16:creationId xmlns:a16="http://schemas.microsoft.com/office/drawing/2014/main" id="{797D9FE4-4185-3D8D-BA37-5C4D6327FA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56400" y="1432661"/>
                      <a:ext cx="265770" cy="247863"/>
                      <a:chOff x="1517310" y="1361687"/>
                      <a:chExt cx="327182" cy="306036"/>
                    </a:xfrm>
                  </p:grpSpPr>
                  <p:sp>
                    <p:nvSpPr>
                      <p:cNvPr id="208" name="楕円 207">
                        <a:extLst>
                          <a:ext uri="{FF2B5EF4-FFF2-40B4-BE49-F238E27FC236}">
                            <a16:creationId xmlns:a16="http://schemas.microsoft.com/office/drawing/2014/main" id="{3E2596B8-0B6B-4CEA-F6C0-DC1A5DB7DA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45576" y="1361687"/>
                        <a:ext cx="165100" cy="154940"/>
                      </a:xfrm>
                      <a:prstGeom prst="ellipse">
                        <a:avLst/>
                      </a:prstGeom>
                      <a:solidFill>
                        <a:srgbClr val="FE9B8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09" name="楕円 208">
                        <a:extLst>
                          <a:ext uri="{FF2B5EF4-FFF2-40B4-BE49-F238E27FC236}">
                            <a16:creationId xmlns:a16="http://schemas.microsoft.com/office/drawing/2014/main" id="{06AE4CB1-D9A0-373C-D593-C4616EA870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17310" y="1457960"/>
                        <a:ext cx="165100" cy="154940"/>
                      </a:xfrm>
                      <a:prstGeom prst="ellipse">
                        <a:avLst/>
                      </a:prstGeom>
                      <a:solidFill>
                        <a:srgbClr val="FE9B8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10" name="楕円 209">
                        <a:extLst>
                          <a:ext uri="{FF2B5EF4-FFF2-40B4-BE49-F238E27FC236}">
                            <a16:creationId xmlns:a16="http://schemas.microsoft.com/office/drawing/2014/main" id="{9768DFD0-530C-0E70-178D-6A9842F781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98127" y="1512783"/>
                        <a:ext cx="165100" cy="154940"/>
                      </a:xfrm>
                      <a:prstGeom prst="ellipse">
                        <a:avLst/>
                      </a:prstGeom>
                      <a:solidFill>
                        <a:srgbClr val="FE9B8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11" name="楕円 210">
                        <a:extLst>
                          <a:ext uri="{FF2B5EF4-FFF2-40B4-BE49-F238E27FC236}">
                            <a16:creationId xmlns:a16="http://schemas.microsoft.com/office/drawing/2014/main" id="{09C33628-3D6B-C681-B430-54E06F6ADF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79392" y="1464928"/>
                        <a:ext cx="165100" cy="154940"/>
                      </a:xfrm>
                      <a:prstGeom prst="ellipse">
                        <a:avLst/>
                      </a:prstGeom>
                      <a:solidFill>
                        <a:srgbClr val="FE9B8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12" name="楕円 211">
                        <a:extLst>
                          <a:ext uri="{FF2B5EF4-FFF2-40B4-BE49-F238E27FC236}">
                            <a16:creationId xmlns:a16="http://schemas.microsoft.com/office/drawing/2014/main" id="{3D7A867B-EED5-803E-C772-C654D783D9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57560" y="1361687"/>
                        <a:ext cx="165100" cy="154940"/>
                      </a:xfrm>
                      <a:prstGeom prst="ellipse">
                        <a:avLst/>
                      </a:prstGeom>
                      <a:solidFill>
                        <a:srgbClr val="FE9B8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07" name="楕円 206">
                      <a:extLst>
                        <a:ext uri="{FF2B5EF4-FFF2-40B4-BE49-F238E27FC236}">
                          <a16:creationId xmlns:a16="http://schemas.microsoft.com/office/drawing/2014/main" id="{D9807202-DBB3-E880-FC0B-5B6FF424A7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5772" y="1510072"/>
                      <a:ext cx="81646" cy="74030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98" name="グループ化 197">
                    <a:extLst>
                      <a:ext uri="{FF2B5EF4-FFF2-40B4-BE49-F238E27FC236}">
                        <a16:creationId xmlns:a16="http://schemas.microsoft.com/office/drawing/2014/main" id="{F125391F-04BA-87EA-2D6A-EC5D1E99D00F}"/>
                      </a:ext>
                    </a:extLst>
                  </p:cNvPr>
                  <p:cNvGrpSpPr/>
                  <p:nvPr/>
                </p:nvGrpSpPr>
                <p:grpSpPr>
                  <a:xfrm>
                    <a:off x="1665074" y="1226171"/>
                    <a:ext cx="176856" cy="162987"/>
                    <a:chOff x="1456400" y="1432661"/>
                    <a:chExt cx="265770" cy="247863"/>
                  </a:xfrm>
                </p:grpSpPr>
                <p:grpSp>
                  <p:nvGrpSpPr>
                    <p:cNvPr id="199" name="グループ化 198">
                      <a:extLst>
                        <a:ext uri="{FF2B5EF4-FFF2-40B4-BE49-F238E27FC236}">
                          <a16:creationId xmlns:a16="http://schemas.microsoft.com/office/drawing/2014/main" id="{0418F92A-CAA0-8C5B-2DD6-2B8C6E7AE3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56400" y="1432661"/>
                      <a:ext cx="265770" cy="247863"/>
                      <a:chOff x="1517310" y="1361687"/>
                      <a:chExt cx="327182" cy="306036"/>
                    </a:xfrm>
                  </p:grpSpPr>
                  <p:sp>
                    <p:nvSpPr>
                      <p:cNvPr id="201" name="楕円 200">
                        <a:extLst>
                          <a:ext uri="{FF2B5EF4-FFF2-40B4-BE49-F238E27FC236}">
                            <a16:creationId xmlns:a16="http://schemas.microsoft.com/office/drawing/2014/main" id="{E9F87317-3B4F-3048-9D91-428C34DCB6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45576" y="1361687"/>
                        <a:ext cx="165100" cy="154940"/>
                      </a:xfrm>
                      <a:prstGeom prst="ellipse">
                        <a:avLst/>
                      </a:prstGeom>
                      <a:solidFill>
                        <a:srgbClr val="FF669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02" name="楕円 201">
                        <a:extLst>
                          <a:ext uri="{FF2B5EF4-FFF2-40B4-BE49-F238E27FC236}">
                            <a16:creationId xmlns:a16="http://schemas.microsoft.com/office/drawing/2014/main" id="{D473378B-E723-265C-9FE4-E6B91358B8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17310" y="1457960"/>
                        <a:ext cx="165100" cy="154940"/>
                      </a:xfrm>
                      <a:prstGeom prst="ellipse">
                        <a:avLst/>
                      </a:prstGeom>
                      <a:solidFill>
                        <a:srgbClr val="FF669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03" name="楕円 202">
                        <a:extLst>
                          <a:ext uri="{FF2B5EF4-FFF2-40B4-BE49-F238E27FC236}">
                            <a16:creationId xmlns:a16="http://schemas.microsoft.com/office/drawing/2014/main" id="{346F1795-1A8F-55C4-EEBD-B31676F20E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98127" y="1512783"/>
                        <a:ext cx="165100" cy="154940"/>
                      </a:xfrm>
                      <a:prstGeom prst="ellipse">
                        <a:avLst/>
                      </a:prstGeom>
                      <a:solidFill>
                        <a:srgbClr val="FF669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04" name="楕円 203">
                        <a:extLst>
                          <a:ext uri="{FF2B5EF4-FFF2-40B4-BE49-F238E27FC236}">
                            <a16:creationId xmlns:a16="http://schemas.microsoft.com/office/drawing/2014/main" id="{AC7BD224-4B34-B914-FCED-755B11FB1C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79392" y="1464928"/>
                        <a:ext cx="165100" cy="154940"/>
                      </a:xfrm>
                      <a:prstGeom prst="ellipse">
                        <a:avLst/>
                      </a:prstGeom>
                      <a:solidFill>
                        <a:srgbClr val="FF669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05" name="楕円 204">
                        <a:extLst>
                          <a:ext uri="{FF2B5EF4-FFF2-40B4-BE49-F238E27FC236}">
                            <a16:creationId xmlns:a16="http://schemas.microsoft.com/office/drawing/2014/main" id="{3A911126-6E9C-E58F-3EA5-FF4F2C90A7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57560" y="1361687"/>
                        <a:ext cx="165100" cy="154940"/>
                      </a:xfrm>
                      <a:prstGeom prst="ellipse">
                        <a:avLst/>
                      </a:prstGeom>
                      <a:solidFill>
                        <a:srgbClr val="FF669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00" name="楕円 199">
                      <a:extLst>
                        <a:ext uri="{FF2B5EF4-FFF2-40B4-BE49-F238E27FC236}">
                          <a16:creationId xmlns:a16="http://schemas.microsoft.com/office/drawing/2014/main" id="{D062A54A-1748-CE1D-2AB2-0F514B9122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5772" y="1510072"/>
                      <a:ext cx="81646" cy="74030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13" name="フリーフォーム 9">
                  <a:extLst>
                    <a:ext uri="{FF2B5EF4-FFF2-40B4-BE49-F238E27FC236}">
                      <a16:creationId xmlns:a16="http://schemas.microsoft.com/office/drawing/2014/main" id="{F3EB1252-8403-EED8-A095-69D857B464A6}"/>
                    </a:ext>
                  </a:extLst>
                </p:cNvPr>
                <p:cNvSpPr/>
                <p:nvPr/>
              </p:nvSpPr>
              <p:spPr>
                <a:xfrm rot="12130961">
                  <a:off x="1965441" y="3459796"/>
                  <a:ext cx="344442" cy="247903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4714"/>
                    <a:gd name="connsiteY0" fmla="*/ 299183 h 410308"/>
                    <a:gd name="connsiteX1" fmla="*/ 281524 w 754714"/>
                    <a:gd name="connsiteY1" fmla="*/ 81378 h 410308"/>
                    <a:gd name="connsiteX2" fmla="*/ 219929 w 754714"/>
                    <a:gd name="connsiteY2" fmla="*/ 59153 h 410308"/>
                    <a:gd name="connsiteX3" fmla="*/ 185004 w 754714"/>
                    <a:gd name="connsiteY3" fmla="*/ 167738 h 410308"/>
                    <a:gd name="connsiteX4" fmla="*/ 706339 w 754714"/>
                    <a:gd name="connsiteY4" fmla="*/ 410308 h 410308"/>
                    <a:gd name="connsiteX5" fmla="*/ 746979 w 754714"/>
                    <a:gd name="connsiteY5" fmla="*/ 299183 h 410308"/>
                    <a:gd name="connsiteX0" fmla="*/ 746979 w 767844"/>
                    <a:gd name="connsiteY0" fmla="*/ 299183 h 410308"/>
                    <a:gd name="connsiteX1" fmla="*/ 281524 w 767844"/>
                    <a:gd name="connsiteY1" fmla="*/ 81378 h 410308"/>
                    <a:gd name="connsiteX2" fmla="*/ 219929 w 767844"/>
                    <a:gd name="connsiteY2" fmla="*/ 59153 h 410308"/>
                    <a:gd name="connsiteX3" fmla="*/ 185004 w 767844"/>
                    <a:gd name="connsiteY3" fmla="*/ 167738 h 410308"/>
                    <a:gd name="connsiteX4" fmla="*/ 706339 w 767844"/>
                    <a:gd name="connsiteY4" fmla="*/ 410308 h 410308"/>
                    <a:gd name="connsiteX5" fmla="*/ 746979 w 767844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  <a:gd name="connsiteX0" fmla="*/ 729098 w 742214"/>
                    <a:gd name="connsiteY0" fmla="*/ 299183 h 410308"/>
                    <a:gd name="connsiteX1" fmla="*/ 263643 w 742214"/>
                    <a:gd name="connsiteY1" fmla="*/ 81378 h 410308"/>
                    <a:gd name="connsiteX2" fmla="*/ 202048 w 742214"/>
                    <a:gd name="connsiteY2" fmla="*/ 59153 h 410308"/>
                    <a:gd name="connsiteX3" fmla="*/ 167123 w 742214"/>
                    <a:gd name="connsiteY3" fmla="*/ 167738 h 410308"/>
                    <a:gd name="connsiteX4" fmla="*/ 688458 w 742214"/>
                    <a:gd name="connsiteY4" fmla="*/ 410308 h 410308"/>
                    <a:gd name="connsiteX5" fmla="*/ 729098 w 742214"/>
                    <a:gd name="connsiteY5" fmla="*/ 299183 h 410308"/>
                    <a:gd name="connsiteX0" fmla="*/ 701239 w 714355"/>
                    <a:gd name="connsiteY0" fmla="*/ 299183 h 410308"/>
                    <a:gd name="connsiteX1" fmla="*/ 235784 w 714355"/>
                    <a:gd name="connsiteY1" fmla="*/ 81378 h 410308"/>
                    <a:gd name="connsiteX2" fmla="*/ 174189 w 714355"/>
                    <a:gd name="connsiteY2" fmla="*/ 59153 h 410308"/>
                    <a:gd name="connsiteX3" fmla="*/ 139264 w 714355"/>
                    <a:gd name="connsiteY3" fmla="*/ 167738 h 410308"/>
                    <a:gd name="connsiteX4" fmla="*/ 660599 w 714355"/>
                    <a:gd name="connsiteY4" fmla="*/ 410308 h 410308"/>
                    <a:gd name="connsiteX5" fmla="*/ 701239 w 714355"/>
                    <a:gd name="connsiteY5" fmla="*/ 299183 h 410308"/>
                    <a:gd name="connsiteX0" fmla="*/ 688733 w 701849"/>
                    <a:gd name="connsiteY0" fmla="*/ 299183 h 410308"/>
                    <a:gd name="connsiteX1" fmla="*/ 223278 w 701849"/>
                    <a:gd name="connsiteY1" fmla="*/ 81378 h 410308"/>
                    <a:gd name="connsiteX2" fmla="*/ 161683 w 701849"/>
                    <a:gd name="connsiteY2" fmla="*/ 59153 h 410308"/>
                    <a:gd name="connsiteX3" fmla="*/ 126758 w 701849"/>
                    <a:gd name="connsiteY3" fmla="*/ 167738 h 410308"/>
                    <a:gd name="connsiteX4" fmla="*/ 648093 w 701849"/>
                    <a:gd name="connsiteY4" fmla="*/ 410308 h 410308"/>
                    <a:gd name="connsiteX5" fmla="*/ 688733 w 701849"/>
                    <a:gd name="connsiteY5" fmla="*/ 299183 h 410308"/>
                    <a:gd name="connsiteX0" fmla="*/ 590205 w 603321"/>
                    <a:gd name="connsiteY0" fmla="*/ 222838 h 333963"/>
                    <a:gd name="connsiteX1" fmla="*/ 124750 w 603321"/>
                    <a:gd name="connsiteY1" fmla="*/ 5033 h 333963"/>
                    <a:gd name="connsiteX2" fmla="*/ 28230 w 603321"/>
                    <a:gd name="connsiteY2" fmla="*/ 91393 h 333963"/>
                    <a:gd name="connsiteX3" fmla="*/ 549565 w 603321"/>
                    <a:gd name="connsiteY3" fmla="*/ 333963 h 333963"/>
                    <a:gd name="connsiteX4" fmla="*/ 590205 w 603321"/>
                    <a:gd name="connsiteY4" fmla="*/ 222838 h 333963"/>
                    <a:gd name="connsiteX0" fmla="*/ 580393 w 593509"/>
                    <a:gd name="connsiteY0" fmla="*/ 326416 h 437541"/>
                    <a:gd name="connsiteX1" fmla="*/ 114938 w 593509"/>
                    <a:gd name="connsiteY1" fmla="*/ 108611 h 437541"/>
                    <a:gd name="connsiteX2" fmla="*/ 18418 w 593509"/>
                    <a:gd name="connsiteY2" fmla="*/ 194971 h 437541"/>
                    <a:gd name="connsiteX3" fmla="*/ 539753 w 593509"/>
                    <a:gd name="connsiteY3" fmla="*/ 437541 h 437541"/>
                    <a:gd name="connsiteX4" fmla="*/ 580393 w 593509"/>
                    <a:gd name="connsiteY4" fmla="*/ 326416 h 437541"/>
                    <a:gd name="connsiteX0" fmla="*/ 684951 w 698067"/>
                    <a:gd name="connsiteY0" fmla="*/ 312964 h 424089"/>
                    <a:gd name="connsiteX1" fmla="*/ 219496 w 698067"/>
                    <a:gd name="connsiteY1" fmla="*/ 95159 h 424089"/>
                    <a:gd name="connsiteX2" fmla="*/ 122976 w 698067"/>
                    <a:gd name="connsiteY2" fmla="*/ 181519 h 424089"/>
                    <a:gd name="connsiteX3" fmla="*/ 644311 w 698067"/>
                    <a:gd name="connsiteY3" fmla="*/ 424089 h 424089"/>
                    <a:gd name="connsiteX4" fmla="*/ 684951 w 698067"/>
                    <a:gd name="connsiteY4" fmla="*/ 312964 h 424089"/>
                    <a:gd name="connsiteX0" fmla="*/ 692496 w 705612"/>
                    <a:gd name="connsiteY0" fmla="*/ 336460 h 447585"/>
                    <a:gd name="connsiteX1" fmla="*/ 227041 w 705612"/>
                    <a:gd name="connsiteY1" fmla="*/ 118655 h 447585"/>
                    <a:gd name="connsiteX2" fmla="*/ 130521 w 705612"/>
                    <a:gd name="connsiteY2" fmla="*/ 205015 h 447585"/>
                    <a:gd name="connsiteX3" fmla="*/ 651856 w 705612"/>
                    <a:gd name="connsiteY3" fmla="*/ 447585 h 447585"/>
                    <a:gd name="connsiteX4" fmla="*/ 692496 w 705612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724589 w 749762"/>
                    <a:gd name="connsiteY0" fmla="*/ 310488 h 421613"/>
                    <a:gd name="connsiteX1" fmla="*/ 259134 w 749762"/>
                    <a:gd name="connsiteY1" fmla="*/ 92683 h 421613"/>
                    <a:gd name="connsiteX2" fmla="*/ 162614 w 749762"/>
                    <a:gd name="connsiteY2" fmla="*/ 179043 h 421613"/>
                    <a:gd name="connsiteX3" fmla="*/ 683949 w 749762"/>
                    <a:gd name="connsiteY3" fmla="*/ 421613 h 421613"/>
                    <a:gd name="connsiteX4" fmla="*/ 724589 w 749762"/>
                    <a:gd name="connsiteY4" fmla="*/ 310488 h 421613"/>
                    <a:gd name="connsiteX0" fmla="*/ 735174 w 760347"/>
                    <a:gd name="connsiteY0" fmla="*/ 307587 h 418712"/>
                    <a:gd name="connsiteX1" fmla="*/ 269719 w 760347"/>
                    <a:gd name="connsiteY1" fmla="*/ 89782 h 418712"/>
                    <a:gd name="connsiteX2" fmla="*/ 173199 w 760347"/>
                    <a:gd name="connsiteY2" fmla="*/ 176142 h 418712"/>
                    <a:gd name="connsiteX3" fmla="*/ 694534 w 760347"/>
                    <a:gd name="connsiteY3" fmla="*/ 418712 h 418712"/>
                    <a:gd name="connsiteX4" fmla="*/ 735174 w 760347"/>
                    <a:gd name="connsiteY4" fmla="*/ 307587 h 418712"/>
                    <a:gd name="connsiteX0" fmla="*/ 713879 w 739052"/>
                    <a:gd name="connsiteY0" fmla="*/ 328987 h 440112"/>
                    <a:gd name="connsiteX1" fmla="*/ 248424 w 739052"/>
                    <a:gd name="connsiteY1" fmla="*/ 111182 h 440112"/>
                    <a:gd name="connsiteX2" fmla="*/ 151904 w 739052"/>
                    <a:gd name="connsiteY2" fmla="*/ 197542 h 440112"/>
                    <a:gd name="connsiteX3" fmla="*/ 673239 w 739052"/>
                    <a:gd name="connsiteY3" fmla="*/ 440112 h 440112"/>
                    <a:gd name="connsiteX4" fmla="*/ 713879 w 739052"/>
                    <a:gd name="connsiteY4" fmla="*/ 328987 h 440112"/>
                    <a:gd name="connsiteX0" fmla="*/ 778133 w 803306"/>
                    <a:gd name="connsiteY0" fmla="*/ 329633 h 440758"/>
                    <a:gd name="connsiteX1" fmla="*/ 312678 w 803306"/>
                    <a:gd name="connsiteY1" fmla="*/ 111828 h 440758"/>
                    <a:gd name="connsiteX2" fmla="*/ 216158 w 803306"/>
                    <a:gd name="connsiteY2" fmla="*/ 198188 h 440758"/>
                    <a:gd name="connsiteX3" fmla="*/ 737493 w 803306"/>
                    <a:gd name="connsiteY3" fmla="*/ 440758 h 440758"/>
                    <a:gd name="connsiteX4" fmla="*/ 778133 w 803306"/>
                    <a:gd name="connsiteY4" fmla="*/ 329633 h 440758"/>
                    <a:gd name="connsiteX0" fmla="*/ 783603 w 808776"/>
                    <a:gd name="connsiteY0" fmla="*/ 345920 h 457045"/>
                    <a:gd name="connsiteX1" fmla="*/ 318148 w 808776"/>
                    <a:gd name="connsiteY1" fmla="*/ 128115 h 457045"/>
                    <a:gd name="connsiteX2" fmla="*/ 221628 w 808776"/>
                    <a:gd name="connsiteY2" fmla="*/ 214475 h 457045"/>
                    <a:gd name="connsiteX3" fmla="*/ 742963 w 808776"/>
                    <a:gd name="connsiteY3" fmla="*/ 457045 h 457045"/>
                    <a:gd name="connsiteX4" fmla="*/ 783603 w 808776"/>
                    <a:gd name="connsiteY4" fmla="*/ 345920 h 457045"/>
                    <a:gd name="connsiteX0" fmla="*/ 797281 w 818969"/>
                    <a:gd name="connsiteY0" fmla="*/ 247926 h 457045"/>
                    <a:gd name="connsiteX1" fmla="*/ 318148 w 818969"/>
                    <a:gd name="connsiteY1" fmla="*/ 128115 h 457045"/>
                    <a:gd name="connsiteX2" fmla="*/ 221628 w 818969"/>
                    <a:gd name="connsiteY2" fmla="*/ 214475 h 457045"/>
                    <a:gd name="connsiteX3" fmla="*/ 742963 w 818969"/>
                    <a:gd name="connsiteY3" fmla="*/ 457045 h 457045"/>
                    <a:gd name="connsiteX4" fmla="*/ 797281 w 818969"/>
                    <a:gd name="connsiteY4" fmla="*/ 247926 h 457045"/>
                    <a:gd name="connsiteX0" fmla="*/ 797281 w 812264"/>
                    <a:gd name="connsiteY0" fmla="*/ 247926 h 327555"/>
                    <a:gd name="connsiteX1" fmla="*/ 318148 w 812264"/>
                    <a:gd name="connsiteY1" fmla="*/ 128115 h 327555"/>
                    <a:gd name="connsiteX2" fmla="*/ 221628 w 812264"/>
                    <a:gd name="connsiteY2" fmla="*/ 214475 h 327555"/>
                    <a:gd name="connsiteX3" fmla="*/ 701926 w 812264"/>
                    <a:gd name="connsiteY3" fmla="*/ 327555 h 327555"/>
                    <a:gd name="connsiteX4" fmla="*/ 797281 w 812264"/>
                    <a:gd name="connsiteY4" fmla="*/ 247926 h 327555"/>
                    <a:gd name="connsiteX0" fmla="*/ 817800 w 830707"/>
                    <a:gd name="connsiteY0" fmla="*/ 212928 h 327555"/>
                    <a:gd name="connsiteX1" fmla="*/ 318148 w 830707"/>
                    <a:gd name="connsiteY1" fmla="*/ 128115 h 327555"/>
                    <a:gd name="connsiteX2" fmla="*/ 221628 w 830707"/>
                    <a:gd name="connsiteY2" fmla="*/ 214475 h 327555"/>
                    <a:gd name="connsiteX3" fmla="*/ 701926 w 830707"/>
                    <a:gd name="connsiteY3" fmla="*/ 327555 h 327555"/>
                    <a:gd name="connsiteX4" fmla="*/ 817800 w 830707"/>
                    <a:gd name="connsiteY4" fmla="*/ 212928 h 327555"/>
                    <a:gd name="connsiteX0" fmla="*/ 824637 w 836967"/>
                    <a:gd name="connsiteY0" fmla="*/ 198929 h 327555"/>
                    <a:gd name="connsiteX1" fmla="*/ 318148 w 836967"/>
                    <a:gd name="connsiteY1" fmla="*/ 128115 h 327555"/>
                    <a:gd name="connsiteX2" fmla="*/ 221628 w 836967"/>
                    <a:gd name="connsiteY2" fmla="*/ 214475 h 327555"/>
                    <a:gd name="connsiteX3" fmla="*/ 701926 w 836967"/>
                    <a:gd name="connsiteY3" fmla="*/ 327555 h 327555"/>
                    <a:gd name="connsiteX4" fmla="*/ 824637 w 836967"/>
                    <a:gd name="connsiteY4" fmla="*/ 198929 h 327555"/>
                    <a:gd name="connsiteX0" fmla="*/ 824637 w 836967"/>
                    <a:gd name="connsiteY0" fmla="*/ 198929 h 327555"/>
                    <a:gd name="connsiteX1" fmla="*/ 318148 w 836967"/>
                    <a:gd name="connsiteY1" fmla="*/ 128115 h 327555"/>
                    <a:gd name="connsiteX2" fmla="*/ 221628 w 836967"/>
                    <a:gd name="connsiteY2" fmla="*/ 214475 h 327555"/>
                    <a:gd name="connsiteX3" fmla="*/ 701926 w 836967"/>
                    <a:gd name="connsiteY3" fmla="*/ 327555 h 327555"/>
                    <a:gd name="connsiteX4" fmla="*/ 824637 w 836967"/>
                    <a:gd name="connsiteY4" fmla="*/ 198929 h 327555"/>
                    <a:gd name="connsiteX0" fmla="*/ 824637 w 836967"/>
                    <a:gd name="connsiteY0" fmla="*/ 198929 h 318805"/>
                    <a:gd name="connsiteX1" fmla="*/ 318148 w 836967"/>
                    <a:gd name="connsiteY1" fmla="*/ 128115 h 318805"/>
                    <a:gd name="connsiteX2" fmla="*/ 221628 w 836967"/>
                    <a:gd name="connsiteY2" fmla="*/ 214475 h 318805"/>
                    <a:gd name="connsiteX3" fmla="*/ 701926 w 836967"/>
                    <a:gd name="connsiteY3" fmla="*/ 318805 h 318805"/>
                    <a:gd name="connsiteX4" fmla="*/ 824637 w 836967"/>
                    <a:gd name="connsiteY4" fmla="*/ 198929 h 318805"/>
                    <a:gd name="connsiteX0" fmla="*/ 824637 w 842169"/>
                    <a:gd name="connsiteY0" fmla="*/ 198929 h 318805"/>
                    <a:gd name="connsiteX1" fmla="*/ 318148 w 842169"/>
                    <a:gd name="connsiteY1" fmla="*/ 128115 h 318805"/>
                    <a:gd name="connsiteX2" fmla="*/ 221628 w 842169"/>
                    <a:gd name="connsiteY2" fmla="*/ 214475 h 318805"/>
                    <a:gd name="connsiteX3" fmla="*/ 701926 w 842169"/>
                    <a:gd name="connsiteY3" fmla="*/ 318805 h 318805"/>
                    <a:gd name="connsiteX4" fmla="*/ 824637 w 842169"/>
                    <a:gd name="connsiteY4" fmla="*/ 198929 h 318805"/>
                    <a:gd name="connsiteX0" fmla="*/ 824637 w 865598"/>
                    <a:gd name="connsiteY0" fmla="*/ 198929 h 318805"/>
                    <a:gd name="connsiteX1" fmla="*/ 318148 w 865598"/>
                    <a:gd name="connsiteY1" fmla="*/ 128115 h 318805"/>
                    <a:gd name="connsiteX2" fmla="*/ 221628 w 865598"/>
                    <a:gd name="connsiteY2" fmla="*/ 214475 h 318805"/>
                    <a:gd name="connsiteX3" fmla="*/ 701926 w 865598"/>
                    <a:gd name="connsiteY3" fmla="*/ 318805 h 318805"/>
                    <a:gd name="connsiteX4" fmla="*/ 824637 w 865598"/>
                    <a:gd name="connsiteY4" fmla="*/ 198929 h 318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5598" h="318805">
                      <a:moveTo>
                        <a:pt x="824637" y="198929"/>
                      </a:moveTo>
                      <a:cubicBezTo>
                        <a:pt x="708220" y="168872"/>
                        <a:pt x="468220" y="226117"/>
                        <a:pt x="318148" y="128115"/>
                      </a:cubicBezTo>
                      <a:cubicBezTo>
                        <a:pt x="185718" y="-219149"/>
                        <a:pt x="-267119" y="253918"/>
                        <a:pt x="221628" y="214475"/>
                      </a:cubicBezTo>
                      <a:cubicBezTo>
                        <a:pt x="382706" y="308667"/>
                        <a:pt x="466451" y="305346"/>
                        <a:pt x="701926" y="318805"/>
                      </a:cubicBezTo>
                      <a:cubicBezTo>
                        <a:pt x="815023" y="314782"/>
                        <a:pt x="928618" y="254977"/>
                        <a:pt x="824637" y="198929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14" name="フリーフォーム 194">
                  <a:extLst>
                    <a:ext uri="{FF2B5EF4-FFF2-40B4-BE49-F238E27FC236}">
                      <a16:creationId xmlns:a16="http://schemas.microsoft.com/office/drawing/2014/main" id="{704858AF-288B-C284-269B-FAE5063970C8}"/>
                    </a:ext>
                  </a:extLst>
                </p:cNvPr>
                <p:cNvSpPr/>
                <p:nvPr/>
              </p:nvSpPr>
              <p:spPr>
                <a:xfrm rot="12924088">
                  <a:off x="1767814" y="1682380"/>
                  <a:ext cx="123560" cy="187779"/>
                </a:xfrm>
                <a:custGeom>
                  <a:avLst/>
                  <a:gdLst>
                    <a:gd name="connsiteX0" fmla="*/ 0 w 155122"/>
                    <a:gd name="connsiteY0" fmla="*/ 171450 h 171450"/>
                    <a:gd name="connsiteX1" fmla="*/ 155122 w 155122"/>
                    <a:gd name="connsiteY1" fmla="*/ 0 h 171450"/>
                    <a:gd name="connsiteX0" fmla="*/ 0 w 155122"/>
                    <a:gd name="connsiteY0" fmla="*/ 171450 h 171450"/>
                    <a:gd name="connsiteX1" fmla="*/ 155122 w 155122"/>
                    <a:gd name="connsiteY1" fmla="*/ 0 h 171450"/>
                    <a:gd name="connsiteX0" fmla="*/ 0 w 114301"/>
                    <a:gd name="connsiteY0" fmla="*/ 190500 h 190500"/>
                    <a:gd name="connsiteX1" fmla="*/ 114301 w 114301"/>
                    <a:gd name="connsiteY1" fmla="*/ 0 h 190500"/>
                    <a:gd name="connsiteX0" fmla="*/ 0 w 114301"/>
                    <a:gd name="connsiteY0" fmla="*/ 190500 h 190500"/>
                    <a:gd name="connsiteX1" fmla="*/ 114301 w 114301"/>
                    <a:gd name="connsiteY1" fmla="*/ 0 h 190500"/>
                    <a:gd name="connsiteX0" fmla="*/ 0 w 114301"/>
                    <a:gd name="connsiteY0" fmla="*/ 190500 h 190500"/>
                    <a:gd name="connsiteX1" fmla="*/ 114301 w 114301"/>
                    <a:gd name="connsiteY1" fmla="*/ 0 h 190500"/>
                    <a:gd name="connsiteX0" fmla="*/ 0 w 114301"/>
                    <a:gd name="connsiteY0" fmla="*/ 190500 h 190500"/>
                    <a:gd name="connsiteX1" fmla="*/ 114301 w 114301"/>
                    <a:gd name="connsiteY1" fmla="*/ 0 h 190500"/>
                    <a:gd name="connsiteX0" fmla="*/ 0 w 95251"/>
                    <a:gd name="connsiteY0" fmla="*/ 187779 h 187779"/>
                    <a:gd name="connsiteX1" fmla="*/ 95251 w 95251"/>
                    <a:gd name="connsiteY1" fmla="*/ 0 h 187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1" h="187779">
                      <a:moveTo>
                        <a:pt x="0" y="187779"/>
                      </a:moveTo>
                      <a:cubicBezTo>
                        <a:pt x="87086" y="105229"/>
                        <a:pt x="87087" y="63500"/>
                        <a:pt x="95251" y="0"/>
                      </a:cubicBezTo>
                    </a:path>
                  </a:pathLst>
                </a:custGeom>
                <a:noFill/>
                <a:ln w="19050" cap="rnd">
                  <a:solidFill>
                    <a:schemeClr val="bg2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215" name="フリーフォーム 195">
                  <a:extLst>
                    <a:ext uri="{FF2B5EF4-FFF2-40B4-BE49-F238E27FC236}">
                      <a16:creationId xmlns:a16="http://schemas.microsoft.com/office/drawing/2014/main" id="{EA0E958A-B614-F74C-43F4-89B0C86E76A7}"/>
                    </a:ext>
                  </a:extLst>
                </p:cNvPr>
                <p:cNvSpPr/>
                <p:nvPr/>
              </p:nvSpPr>
              <p:spPr>
                <a:xfrm rot="12924088">
                  <a:off x="1757614" y="1627794"/>
                  <a:ext cx="108479" cy="157098"/>
                </a:xfrm>
                <a:custGeom>
                  <a:avLst/>
                  <a:gdLst>
                    <a:gd name="connsiteX0" fmla="*/ 0 w 155122"/>
                    <a:gd name="connsiteY0" fmla="*/ 171450 h 171450"/>
                    <a:gd name="connsiteX1" fmla="*/ 155122 w 155122"/>
                    <a:gd name="connsiteY1" fmla="*/ 0 h 171450"/>
                    <a:gd name="connsiteX0" fmla="*/ 0 w 155122"/>
                    <a:gd name="connsiteY0" fmla="*/ 171450 h 171450"/>
                    <a:gd name="connsiteX1" fmla="*/ 155122 w 155122"/>
                    <a:gd name="connsiteY1" fmla="*/ 0 h 171450"/>
                    <a:gd name="connsiteX0" fmla="*/ 0 w 114301"/>
                    <a:gd name="connsiteY0" fmla="*/ 190500 h 190500"/>
                    <a:gd name="connsiteX1" fmla="*/ 114301 w 114301"/>
                    <a:gd name="connsiteY1" fmla="*/ 0 h 190500"/>
                    <a:gd name="connsiteX0" fmla="*/ 0 w 114301"/>
                    <a:gd name="connsiteY0" fmla="*/ 190500 h 190500"/>
                    <a:gd name="connsiteX1" fmla="*/ 114301 w 114301"/>
                    <a:gd name="connsiteY1" fmla="*/ 0 h 190500"/>
                    <a:gd name="connsiteX0" fmla="*/ 0 w 114301"/>
                    <a:gd name="connsiteY0" fmla="*/ 190500 h 190500"/>
                    <a:gd name="connsiteX1" fmla="*/ 114301 w 114301"/>
                    <a:gd name="connsiteY1" fmla="*/ 0 h 190500"/>
                    <a:gd name="connsiteX0" fmla="*/ 0 w 114301"/>
                    <a:gd name="connsiteY0" fmla="*/ 190500 h 190500"/>
                    <a:gd name="connsiteX1" fmla="*/ 114301 w 114301"/>
                    <a:gd name="connsiteY1" fmla="*/ 0 h 190500"/>
                    <a:gd name="connsiteX0" fmla="*/ 0 w 95251"/>
                    <a:gd name="connsiteY0" fmla="*/ 187779 h 187779"/>
                    <a:gd name="connsiteX1" fmla="*/ 95251 w 95251"/>
                    <a:gd name="connsiteY1" fmla="*/ 0 h 187779"/>
                    <a:gd name="connsiteX0" fmla="*/ 0 w 50213"/>
                    <a:gd name="connsiteY0" fmla="*/ 155122 h 155122"/>
                    <a:gd name="connsiteX1" fmla="*/ 40823 w 50213"/>
                    <a:gd name="connsiteY1" fmla="*/ 0 h 155122"/>
                    <a:gd name="connsiteX0" fmla="*/ 0 w 41046"/>
                    <a:gd name="connsiteY0" fmla="*/ 155122 h 155122"/>
                    <a:gd name="connsiteX1" fmla="*/ 40823 w 41046"/>
                    <a:gd name="connsiteY1" fmla="*/ 0 h 155122"/>
                    <a:gd name="connsiteX0" fmla="*/ 0 w 40823"/>
                    <a:gd name="connsiteY0" fmla="*/ 155122 h 155122"/>
                    <a:gd name="connsiteX1" fmla="*/ 40823 w 40823"/>
                    <a:gd name="connsiteY1" fmla="*/ 0 h 155122"/>
                    <a:gd name="connsiteX0" fmla="*/ 0 w 42554"/>
                    <a:gd name="connsiteY0" fmla="*/ 149223 h 149223"/>
                    <a:gd name="connsiteX1" fmla="*/ 42554 w 42554"/>
                    <a:gd name="connsiteY1" fmla="*/ 0 h 149223"/>
                    <a:gd name="connsiteX0" fmla="*/ 0 w 42554"/>
                    <a:gd name="connsiteY0" fmla="*/ 149223 h 149223"/>
                    <a:gd name="connsiteX1" fmla="*/ 42554 w 42554"/>
                    <a:gd name="connsiteY1" fmla="*/ 0 h 14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554" h="149223">
                      <a:moveTo>
                        <a:pt x="0" y="149223"/>
                      </a:moveTo>
                      <a:cubicBezTo>
                        <a:pt x="36046" y="99562"/>
                        <a:pt x="35202" y="62102"/>
                        <a:pt x="42554" y="0"/>
                      </a:cubicBezTo>
                    </a:path>
                  </a:pathLst>
                </a:custGeom>
                <a:noFill/>
                <a:ln w="19050" cap="rnd">
                  <a:solidFill>
                    <a:schemeClr val="bg2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228" name="グループ化 227">
                  <a:extLst>
                    <a:ext uri="{FF2B5EF4-FFF2-40B4-BE49-F238E27FC236}">
                      <a16:creationId xmlns:a16="http://schemas.microsoft.com/office/drawing/2014/main" id="{B4F90682-2EF6-F354-AF55-66FAA87F863F}"/>
                    </a:ext>
                  </a:extLst>
                </p:cNvPr>
                <p:cNvGrpSpPr/>
                <p:nvPr/>
              </p:nvGrpSpPr>
              <p:grpSpPr>
                <a:xfrm>
                  <a:off x="4291676" y="1947339"/>
                  <a:ext cx="740364" cy="1154230"/>
                  <a:chOff x="4181555" y="1405729"/>
                  <a:chExt cx="740364" cy="1154230"/>
                </a:xfrm>
              </p:grpSpPr>
              <p:sp>
                <p:nvSpPr>
                  <p:cNvPr id="171" name="フリーフォーム: 図形 170">
                    <a:extLst>
                      <a:ext uri="{FF2B5EF4-FFF2-40B4-BE49-F238E27FC236}">
                        <a16:creationId xmlns:a16="http://schemas.microsoft.com/office/drawing/2014/main" id="{EE94D256-06FF-7244-98F7-0DD3B5721FA4}"/>
                      </a:ext>
                    </a:extLst>
                  </p:cNvPr>
                  <p:cNvSpPr/>
                  <p:nvPr/>
                </p:nvSpPr>
                <p:spPr>
                  <a:xfrm rot="1805785">
                    <a:off x="4181555" y="1405729"/>
                    <a:ext cx="740364" cy="1154230"/>
                  </a:xfrm>
                  <a:custGeom>
                    <a:avLst/>
                    <a:gdLst>
                      <a:gd name="connsiteX0" fmla="*/ 438912 w 633984"/>
                      <a:gd name="connsiteY0" fmla="*/ 1133856 h 1133856"/>
                      <a:gd name="connsiteX1" fmla="*/ 627888 w 633984"/>
                      <a:gd name="connsiteY1" fmla="*/ 1103376 h 1133856"/>
                      <a:gd name="connsiteX2" fmla="*/ 548640 w 633984"/>
                      <a:gd name="connsiteY2" fmla="*/ 816864 h 1133856"/>
                      <a:gd name="connsiteX3" fmla="*/ 633984 w 633984"/>
                      <a:gd name="connsiteY3" fmla="*/ 646176 h 1133856"/>
                      <a:gd name="connsiteX4" fmla="*/ 469392 w 633984"/>
                      <a:gd name="connsiteY4" fmla="*/ 0 h 1133856"/>
                      <a:gd name="connsiteX5" fmla="*/ 0 w 633984"/>
                      <a:gd name="connsiteY5" fmla="*/ 121920 h 1133856"/>
                      <a:gd name="connsiteX6" fmla="*/ 225552 w 633984"/>
                      <a:gd name="connsiteY6" fmla="*/ 768096 h 1133856"/>
                      <a:gd name="connsiteX7" fmla="*/ 347472 w 633984"/>
                      <a:gd name="connsiteY7" fmla="*/ 853440 h 1133856"/>
                      <a:gd name="connsiteX8" fmla="*/ 438912 w 633984"/>
                      <a:gd name="connsiteY8" fmla="*/ 1133856 h 1133856"/>
                      <a:gd name="connsiteX0" fmla="*/ 438912 w 633984"/>
                      <a:gd name="connsiteY0" fmla="*/ 1133871 h 1133871"/>
                      <a:gd name="connsiteX1" fmla="*/ 627888 w 633984"/>
                      <a:gd name="connsiteY1" fmla="*/ 1103391 h 1133871"/>
                      <a:gd name="connsiteX2" fmla="*/ 548640 w 633984"/>
                      <a:gd name="connsiteY2" fmla="*/ 816879 h 1133871"/>
                      <a:gd name="connsiteX3" fmla="*/ 633984 w 633984"/>
                      <a:gd name="connsiteY3" fmla="*/ 646191 h 1133871"/>
                      <a:gd name="connsiteX4" fmla="*/ 469392 w 633984"/>
                      <a:gd name="connsiteY4" fmla="*/ 15 h 1133871"/>
                      <a:gd name="connsiteX5" fmla="*/ 0 w 633984"/>
                      <a:gd name="connsiteY5" fmla="*/ 121935 h 1133871"/>
                      <a:gd name="connsiteX6" fmla="*/ 225552 w 633984"/>
                      <a:gd name="connsiteY6" fmla="*/ 768111 h 1133871"/>
                      <a:gd name="connsiteX7" fmla="*/ 347472 w 633984"/>
                      <a:gd name="connsiteY7" fmla="*/ 853455 h 1133871"/>
                      <a:gd name="connsiteX8" fmla="*/ 438912 w 633984"/>
                      <a:gd name="connsiteY8" fmla="*/ 1133871 h 1133871"/>
                      <a:gd name="connsiteX0" fmla="*/ 438912 w 656381"/>
                      <a:gd name="connsiteY0" fmla="*/ 1133868 h 1133868"/>
                      <a:gd name="connsiteX1" fmla="*/ 627888 w 656381"/>
                      <a:gd name="connsiteY1" fmla="*/ 1103388 h 1133868"/>
                      <a:gd name="connsiteX2" fmla="*/ 548640 w 656381"/>
                      <a:gd name="connsiteY2" fmla="*/ 816876 h 1133868"/>
                      <a:gd name="connsiteX3" fmla="*/ 633984 w 656381"/>
                      <a:gd name="connsiteY3" fmla="*/ 646188 h 1133868"/>
                      <a:gd name="connsiteX4" fmla="*/ 469392 w 656381"/>
                      <a:gd name="connsiteY4" fmla="*/ 12 h 1133868"/>
                      <a:gd name="connsiteX5" fmla="*/ 0 w 656381"/>
                      <a:gd name="connsiteY5" fmla="*/ 121932 h 1133868"/>
                      <a:gd name="connsiteX6" fmla="*/ 225552 w 656381"/>
                      <a:gd name="connsiteY6" fmla="*/ 768108 h 1133868"/>
                      <a:gd name="connsiteX7" fmla="*/ 347472 w 656381"/>
                      <a:gd name="connsiteY7" fmla="*/ 853452 h 1133868"/>
                      <a:gd name="connsiteX8" fmla="*/ 438912 w 656381"/>
                      <a:gd name="connsiteY8" fmla="*/ 1133868 h 1133868"/>
                      <a:gd name="connsiteX0" fmla="*/ 438912 w 683538"/>
                      <a:gd name="connsiteY0" fmla="*/ 1133868 h 1133868"/>
                      <a:gd name="connsiteX1" fmla="*/ 627888 w 683538"/>
                      <a:gd name="connsiteY1" fmla="*/ 1103388 h 1133868"/>
                      <a:gd name="connsiteX2" fmla="*/ 548640 w 683538"/>
                      <a:gd name="connsiteY2" fmla="*/ 816876 h 1133868"/>
                      <a:gd name="connsiteX3" fmla="*/ 664464 w 683538"/>
                      <a:gd name="connsiteY3" fmla="*/ 638568 h 1133868"/>
                      <a:gd name="connsiteX4" fmla="*/ 469392 w 683538"/>
                      <a:gd name="connsiteY4" fmla="*/ 12 h 1133868"/>
                      <a:gd name="connsiteX5" fmla="*/ 0 w 683538"/>
                      <a:gd name="connsiteY5" fmla="*/ 121932 h 1133868"/>
                      <a:gd name="connsiteX6" fmla="*/ 225552 w 683538"/>
                      <a:gd name="connsiteY6" fmla="*/ 768108 h 1133868"/>
                      <a:gd name="connsiteX7" fmla="*/ 347472 w 683538"/>
                      <a:gd name="connsiteY7" fmla="*/ 853452 h 1133868"/>
                      <a:gd name="connsiteX8" fmla="*/ 438912 w 683538"/>
                      <a:gd name="connsiteY8" fmla="*/ 1133868 h 1133868"/>
                      <a:gd name="connsiteX0" fmla="*/ 438912 w 683538"/>
                      <a:gd name="connsiteY0" fmla="*/ 1133868 h 1133868"/>
                      <a:gd name="connsiteX1" fmla="*/ 627888 w 683538"/>
                      <a:gd name="connsiteY1" fmla="*/ 1103388 h 1133868"/>
                      <a:gd name="connsiteX2" fmla="*/ 548640 w 683538"/>
                      <a:gd name="connsiteY2" fmla="*/ 816876 h 1133868"/>
                      <a:gd name="connsiteX3" fmla="*/ 664464 w 683538"/>
                      <a:gd name="connsiteY3" fmla="*/ 638568 h 1133868"/>
                      <a:gd name="connsiteX4" fmla="*/ 469392 w 683538"/>
                      <a:gd name="connsiteY4" fmla="*/ 12 h 1133868"/>
                      <a:gd name="connsiteX5" fmla="*/ 0 w 683538"/>
                      <a:gd name="connsiteY5" fmla="*/ 121932 h 1133868"/>
                      <a:gd name="connsiteX6" fmla="*/ 225552 w 683538"/>
                      <a:gd name="connsiteY6" fmla="*/ 768108 h 1133868"/>
                      <a:gd name="connsiteX7" fmla="*/ 347472 w 683538"/>
                      <a:gd name="connsiteY7" fmla="*/ 853452 h 1133868"/>
                      <a:gd name="connsiteX8" fmla="*/ 438912 w 683538"/>
                      <a:gd name="connsiteY8" fmla="*/ 1133868 h 1133868"/>
                      <a:gd name="connsiteX0" fmla="*/ 438912 w 688942"/>
                      <a:gd name="connsiteY0" fmla="*/ 1149107 h 1149107"/>
                      <a:gd name="connsiteX1" fmla="*/ 627888 w 688942"/>
                      <a:gd name="connsiteY1" fmla="*/ 1118627 h 1149107"/>
                      <a:gd name="connsiteX2" fmla="*/ 548640 w 688942"/>
                      <a:gd name="connsiteY2" fmla="*/ 832115 h 1149107"/>
                      <a:gd name="connsiteX3" fmla="*/ 664464 w 688942"/>
                      <a:gd name="connsiteY3" fmla="*/ 653807 h 1149107"/>
                      <a:gd name="connsiteX4" fmla="*/ 515112 w 688942"/>
                      <a:gd name="connsiteY4" fmla="*/ 11 h 1149107"/>
                      <a:gd name="connsiteX5" fmla="*/ 0 w 688942"/>
                      <a:gd name="connsiteY5" fmla="*/ 137171 h 1149107"/>
                      <a:gd name="connsiteX6" fmla="*/ 225552 w 688942"/>
                      <a:gd name="connsiteY6" fmla="*/ 783347 h 1149107"/>
                      <a:gd name="connsiteX7" fmla="*/ 347472 w 688942"/>
                      <a:gd name="connsiteY7" fmla="*/ 868691 h 1149107"/>
                      <a:gd name="connsiteX8" fmla="*/ 438912 w 688942"/>
                      <a:gd name="connsiteY8" fmla="*/ 1149107 h 1149107"/>
                      <a:gd name="connsiteX0" fmla="*/ 438912 w 685087"/>
                      <a:gd name="connsiteY0" fmla="*/ 1149096 h 1149096"/>
                      <a:gd name="connsiteX1" fmla="*/ 627888 w 685087"/>
                      <a:gd name="connsiteY1" fmla="*/ 1118616 h 1149096"/>
                      <a:gd name="connsiteX2" fmla="*/ 548640 w 685087"/>
                      <a:gd name="connsiteY2" fmla="*/ 832104 h 1149096"/>
                      <a:gd name="connsiteX3" fmla="*/ 664464 w 685087"/>
                      <a:gd name="connsiteY3" fmla="*/ 653796 h 1149096"/>
                      <a:gd name="connsiteX4" fmla="*/ 515112 w 685087"/>
                      <a:gd name="connsiteY4" fmla="*/ 0 h 1149096"/>
                      <a:gd name="connsiteX5" fmla="*/ 0 w 685087"/>
                      <a:gd name="connsiteY5" fmla="*/ 137160 h 1149096"/>
                      <a:gd name="connsiteX6" fmla="*/ 225552 w 685087"/>
                      <a:gd name="connsiteY6" fmla="*/ 783336 h 1149096"/>
                      <a:gd name="connsiteX7" fmla="*/ 347472 w 685087"/>
                      <a:gd name="connsiteY7" fmla="*/ 868680 h 1149096"/>
                      <a:gd name="connsiteX8" fmla="*/ 438912 w 685087"/>
                      <a:gd name="connsiteY8" fmla="*/ 1149096 h 1149096"/>
                      <a:gd name="connsiteX0" fmla="*/ 438912 w 675568"/>
                      <a:gd name="connsiteY0" fmla="*/ 1149096 h 1149096"/>
                      <a:gd name="connsiteX1" fmla="*/ 627888 w 675568"/>
                      <a:gd name="connsiteY1" fmla="*/ 1118616 h 1149096"/>
                      <a:gd name="connsiteX2" fmla="*/ 548640 w 675568"/>
                      <a:gd name="connsiteY2" fmla="*/ 832104 h 1149096"/>
                      <a:gd name="connsiteX3" fmla="*/ 664464 w 675568"/>
                      <a:gd name="connsiteY3" fmla="*/ 653796 h 1149096"/>
                      <a:gd name="connsiteX4" fmla="*/ 515112 w 675568"/>
                      <a:gd name="connsiteY4" fmla="*/ 0 h 1149096"/>
                      <a:gd name="connsiteX5" fmla="*/ 0 w 675568"/>
                      <a:gd name="connsiteY5" fmla="*/ 137160 h 1149096"/>
                      <a:gd name="connsiteX6" fmla="*/ 225552 w 675568"/>
                      <a:gd name="connsiteY6" fmla="*/ 783336 h 1149096"/>
                      <a:gd name="connsiteX7" fmla="*/ 347472 w 675568"/>
                      <a:gd name="connsiteY7" fmla="*/ 868680 h 1149096"/>
                      <a:gd name="connsiteX8" fmla="*/ 438912 w 675568"/>
                      <a:gd name="connsiteY8" fmla="*/ 1149096 h 1149096"/>
                      <a:gd name="connsiteX0" fmla="*/ 438912 w 675568"/>
                      <a:gd name="connsiteY0" fmla="*/ 1149288 h 1149288"/>
                      <a:gd name="connsiteX1" fmla="*/ 627888 w 675568"/>
                      <a:gd name="connsiteY1" fmla="*/ 1118808 h 1149288"/>
                      <a:gd name="connsiteX2" fmla="*/ 548640 w 675568"/>
                      <a:gd name="connsiteY2" fmla="*/ 832296 h 1149288"/>
                      <a:gd name="connsiteX3" fmla="*/ 664464 w 675568"/>
                      <a:gd name="connsiteY3" fmla="*/ 653988 h 1149288"/>
                      <a:gd name="connsiteX4" fmla="*/ 515112 w 675568"/>
                      <a:gd name="connsiteY4" fmla="*/ 192 h 1149288"/>
                      <a:gd name="connsiteX5" fmla="*/ 0 w 675568"/>
                      <a:gd name="connsiteY5" fmla="*/ 137352 h 1149288"/>
                      <a:gd name="connsiteX6" fmla="*/ 225552 w 675568"/>
                      <a:gd name="connsiteY6" fmla="*/ 783528 h 1149288"/>
                      <a:gd name="connsiteX7" fmla="*/ 347472 w 675568"/>
                      <a:gd name="connsiteY7" fmla="*/ 868872 h 1149288"/>
                      <a:gd name="connsiteX8" fmla="*/ 438912 w 675568"/>
                      <a:gd name="connsiteY8" fmla="*/ 1149288 h 1149288"/>
                      <a:gd name="connsiteX0" fmla="*/ 443512 w 680168"/>
                      <a:gd name="connsiteY0" fmla="*/ 1153480 h 1153480"/>
                      <a:gd name="connsiteX1" fmla="*/ 632488 w 680168"/>
                      <a:gd name="connsiteY1" fmla="*/ 1123000 h 1153480"/>
                      <a:gd name="connsiteX2" fmla="*/ 553240 w 680168"/>
                      <a:gd name="connsiteY2" fmla="*/ 836488 h 1153480"/>
                      <a:gd name="connsiteX3" fmla="*/ 669064 w 680168"/>
                      <a:gd name="connsiteY3" fmla="*/ 658180 h 1153480"/>
                      <a:gd name="connsiteX4" fmla="*/ 519712 w 680168"/>
                      <a:gd name="connsiteY4" fmla="*/ 4384 h 1153480"/>
                      <a:gd name="connsiteX5" fmla="*/ 4600 w 680168"/>
                      <a:gd name="connsiteY5" fmla="*/ 141544 h 1153480"/>
                      <a:gd name="connsiteX6" fmla="*/ 230152 w 680168"/>
                      <a:gd name="connsiteY6" fmla="*/ 787720 h 1153480"/>
                      <a:gd name="connsiteX7" fmla="*/ 352072 w 680168"/>
                      <a:gd name="connsiteY7" fmla="*/ 873064 h 1153480"/>
                      <a:gd name="connsiteX8" fmla="*/ 443512 w 680168"/>
                      <a:gd name="connsiteY8" fmla="*/ 1153480 h 1153480"/>
                      <a:gd name="connsiteX0" fmla="*/ 440843 w 677499"/>
                      <a:gd name="connsiteY0" fmla="*/ 1149300 h 1149300"/>
                      <a:gd name="connsiteX1" fmla="*/ 629819 w 677499"/>
                      <a:gd name="connsiteY1" fmla="*/ 1118820 h 1149300"/>
                      <a:gd name="connsiteX2" fmla="*/ 550571 w 677499"/>
                      <a:gd name="connsiteY2" fmla="*/ 832308 h 1149300"/>
                      <a:gd name="connsiteX3" fmla="*/ 666395 w 677499"/>
                      <a:gd name="connsiteY3" fmla="*/ 654000 h 1149300"/>
                      <a:gd name="connsiteX4" fmla="*/ 517043 w 677499"/>
                      <a:gd name="connsiteY4" fmla="*/ 204 h 1149300"/>
                      <a:gd name="connsiteX5" fmla="*/ 1931 w 677499"/>
                      <a:gd name="connsiteY5" fmla="*/ 137364 h 1149300"/>
                      <a:gd name="connsiteX6" fmla="*/ 227483 w 677499"/>
                      <a:gd name="connsiteY6" fmla="*/ 783540 h 1149300"/>
                      <a:gd name="connsiteX7" fmla="*/ 349403 w 677499"/>
                      <a:gd name="connsiteY7" fmla="*/ 868884 h 1149300"/>
                      <a:gd name="connsiteX8" fmla="*/ 440843 w 677499"/>
                      <a:gd name="connsiteY8" fmla="*/ 1149300 h 1149300"/>
                      <a:gd name="connsiteX0" fmla="*/ 503858 w 740514"/>
                      <a:gd name="connsiteY0" fmla="*/ 1149268 h 1149268"/>
                      <a:gd name="connsiteX1" fmla="*/ 692834 w 740514"/>
                      <a:gd name="connsiteY1" fmla="*/ 1118788 h 1149268"/>
                      <a:gd name="connsiteX2" fmla="*/ 613586 w 740514"/>
                      <a:gd name="connsiteY2" fmla="*/ 832276 h 1149268"/>
                      <a:gd name="connsiteX3" fmla="*/ 729410 w 740514"/>
                      <a:gd name="connsiteY3" fmla="*/ 653968 h 1149268"/>
                      <a:gd name="connsiteX4" fmla="*/ 580058 w 740514"/>
                      <a:gd name="connsiteY4" fmla="*/ 172 h 1149268"/>
                      <a:gd name="connsiteX5" fmla="*/ 1446 w 740514"/>
                      <a:gd name="connsiteY5" fmla="*/ 155112 h 1149268"/>
                      <a:gd name="connsiteX6" fmla="*/ 290498 w 740514"/>
                      <a:gd name="connsiteY6" fmla="*/ 783508 h 1149268"/>
                      <a:gd name="connsiteX7" fmla="*/ 412418 w 740514"/>
                      <a:gd name="connsiteY7" fmla="*/ 868852 h 1149268"/>
                      <a:gd name="connsiteX8" fmla="*/ 503858 w 740514"/>
                      <a:gd name="connsiteY8" fmla="*/ 1149268 h 1149268"/>
                      <a:gd name="connsiteX0" fmla="*/ 505299 w 741955"/>
                      <a:gd name="connsiteY0" fmla="*/ 1149259 h 1149259"/>
                      <a:gd name="connsiteX1" fmla="*/ 694275 w 741955"/>
                      <a:gd name="connsiteY1" fmla="*/ 1118779 h 1149259"/>
                      <a:gd name="connsiteX2" fmla="*/ 615027 w 741955"/>
                      <a:gd name="connsiteY2" fmla="*/ 832267 h 1149259"/>
                      <a:gd name="connsiteX3" fmla="*/ 730851 w 741955"/>
                      <a:gd name="connsiteY3" fmla="*/ 653959 h 1149259"/>
                      <a:gd name="connsiteX4" fmla="*/ 581499 w 741955"/>
                      <a:gd name="connsiteY4" fmla="*/ 163 h 1149259"/>
                      <a:gd name="connsiteX5" fmla="*/ 2887 w 741955"/>
                      <a:gd name="connsiteY5" fmla="*/ 155103 h 1149259"/>
                      <a:gd name="connsiteX6" fmla="*/ 291939 w 741955"/>
                      <a:gd name="connsiteY6" fmla="*/ 783499 h 1149259"/>
                      <a:gd name="connsiteX7" fmla="*/ 413859 w 741955"/>
                      <a:gd name="connsiteY7" fmla="*/ 868843 h 1149259"/>
                      <a:gd name="connsiteX8" fmla="*/ 505299 w 741955"/>
                      <a:gd name="connsiteY8" fmla="*/ 1149259 h 1149259"/>
                      <a:gd name="connsiteX0" fmla="*/ 505299 w 741955"/>
                      <a:gd name="connsiteY0" fmla="*/ 1149259 h 1149259"/>
                      <a:gd name="connsiteX1" fmla="*/ 694275 w 741955"/>
                      <a:gd name="connsiteY1" fmla="*/ 1118779 h 1149259"/>
                      <a:gd name="connsiteX2" fmla="*/ 615027 w 741955"/>
                      <a:gd name="connsiteY2" fmla="*/ 832267 h 1149259"/>
                      <a:gd name="connsiteX3" fmla="*/ 730851 w 741955"/>
                      <a:gd name="connsiteY3" fmla="*/ 653959 h 1149259"/>
                      <a:gd name="connsiteX4" fmla="*/ 581499 w 741955"/>
                      <a:gd name="connsiteY4" fmla="*/ 163 h 1149259"/>
                      <a:gd name="connsiteX5" fmla="*/ 2887 w 741955"/>
                      <a:gd name="connsiteY5" fmla="*/ 155103 h 1149259"/>
                      <a:gd name="connsiteX6" fmla="*/ 291939 w 741955"/>
                      <a:gd name="connsiteY6" fmla="*/ 783499 h 1149259"/>
                      <a:gd name="connsiteX7" fmla="*/ 413859 w 741955"/>
                      <a:gd name="connsiteY7" fmla="*/ 868843 h 1149259"/>
                      <a:gd name="connsiteX8" fmla="*/ 505299 w 741955"/>
                      <a:gd name="connsiteY8" fmla="*/ 1149259 h 1149259"/>
                      <a:gd name="connsiteX0" fmla="*/ 505299 w 741955"/>
                      <a:gd name="connsiteY0" fmla="*/ 1149259 h 1149259"/>
                      <a:gd name="connsiteX1" fmla="*/ 694275 w 741955"/>
                      <a:gd name="connsiteY1" fmla="*/ 1118779 h 1149259"/>
                      <a:gd name="connsiteX2" fmla="*/ 615027 w 741955"/>
                      <a:gd name="connsiteY2" fmla="*/ 832267 h 1149259"/>
                      <a:gd name="connsiteX3" fmla="*/ 730851 w 741955"/>
                      <a:gd name="connsiteY3" fmla="*/ 653959 h 1149259"/>
                      <a:gd name="connsiteX4" fmla="*/ 581499 w 741955"/>
                      <a:gd name="connsiteY4" fmla="*/ 163 h 1149259"/>
                      <a:gd name="connsiteX5" fmla="*/ 2887 w 741955"/>
                      <a:gd name="connsiteY5" fmla="*/ 155103 h 1149259"/>
                      <a:gd name="connsiteX6" fmla="*/ 291939 w 741955"/>
                      <a:gd name="connsiteY6" fmla="*/ 783499 h 1149259"/>
                      <a:gd name="connsiteX7" fmla="*/ 413859 w 741955"/>
                      <a:gd name="connsiteY7" fmla="*/ 868843 h 1149259"/>
                      <a:gd name="connsiteX8" fmla="*/ 505299 w 741955"/>
                      <a:gd name="connsiteY8" fmla="*/ 1149259 h 1149259"/>
                      <a:gd name="connsiteX0" fmla="*/ 513495 w 750151"/>
                      <a:gd name="connsiteY0" fmla="*/ 1149259 h 1149259"/>
                      <a:gd name="connsiteX1" fmla="*/ 702471 w 750151"/>
                      <a:gd name="connsiteY1" fmla="*/ 1118779 h 1149259"/>
                      <a:gd name="connsiteX2" fmla="*/ 623223 w 750151"/>
                      <a:gd name="connsiteY2" fmla="*/ 832267 h 1149259"/>
                      <a:gd name="connsiteX3" fmla="*/ 739047 w 750151"/>
                      <a:gd name="connsiteY3" fmla="*/ 653959 h 1149259"/>
                      <a:gd name="connsiteX4" fmla="*/ 589695 w 750151"/>
                      <a:gd name="connsiteY4" fmla="*/ 163 h 1149259"/>
                      <a:gd name="connsiteX5" fmla="*/ 11083 w 750151"/>
                      <a:gd name="connsiteY5" fmla="*/ 155103 h 1149259"/>
                      <a:gd name="connsiteX6" fmla="*/ 300135 w 750151"/>
                      <a:gd name="connsiteY6" fmla="*/ 783499 h 1149259"/>
                      <a:gd name="connsiteX7" fmla="*/ 422055 w 750151"/>
                      <a:gd name="connsiteY7" fmla="*/ 868843 h 1149259"/>
                      <a:gd name="connsiteX8" fmla="*/ 513495 w 750151"/>
                      <a:gd name="connsiteY8" fmla="*/ 1149259 h 1149259"/>
                      <a:gd name="connsiteX0" fmla="*/ 515031 w 751687"/>
                      <a:gd name="connsiteY0" fmla="*/ 1149259 h 1149259"/>
                      <a:gd name="connsiteX1" fmla="*/ 704007 w 751687"/>
                      <a:gd name="connsiteY1" fmla="*/ 1118779 h 1149259"/>
                      <a:gd name="connsiteX2" fmla="*/ 624759 w 751687"/>
                      <a:gd name="connsiteY2" fmla="*/ 832267 h 1149259"/>
                      <a:gd name="connsiteX3" fmla="*/ 740583 w 751687"/>
                      <a:gd name="connsiteY3" fmla="*/ 653959 h 1149259"/>
                      <a:gd name="connsiteX4" fmla="*/ 591231 w 751687"/>
                      <a:gd name="connsiteY4" fmla="*/ 163 h 1149259"/>
                      <a:gd name="connsiteX5" fmla="*/ 12619 w 751687"/>
                      <a:gd name="connsiteY5" fmla="*/ 155103 h 1149259"/>
                      <a:gd name="connsiteX6" fmla="*/ 301671 w 751687"/>
                      <a:gd name="connsiteY6" fmla="*/ 783499 h 1149259"/>
                      <a:gd name="connsiteX7" fmla="*/ 423591 w 751687"/>
                      <a:gd name="connsiteY7" fmla="*/ 868843 h 1149259"/>
                      <a:gd name="connsiteX8" fmla="*/ 515031 w 751687"/>
                      <a:gd name="connsiteY8" fmla="*/ 1149259 h 1149259"/>
                      <a:gd name="connsiteX0" fmla="*/ 508469 w 745125"/>
                      <a:gd name="connsiteY0" fmla="*/ 1149259 h 1149259"/>
                      <a:gd name="connsiteX1" fmla="*/ 697445 w 745125"/>
                      <a:gd name="connsiteY1" fmla="*/ 1118779 h 1149259"/>
                      <a:gd name="connsiteX2" fmla="*/ 618197 w 745125"/>
                      <a:gd name="connsiteY2" fmla="*/ 832267 h 1149259"/>
                      <a:gd name="connsiteX3" fmla="*/ 734021 w 745125"/>
                      <a:gd name="connsiteY3" fmla="*/ 653959 h 1149259"/>
                      <a:gd name="connsiteX4" fmla="*/ 584669 w 745125"/>
                      <a:gd name="connsiteY4" fmla="*/ 163 h 1149259"/>
                      <a:gd name="connsiteX5" fmla="*/ 6057 w 745125"/>
                      <a:gd name="connsiteY5" fmla="*/ 155103 h 1149259"/>
                      <a:gd name="connsiteX6" fmla="*/ 295109 w 745125"/>
                      <a:gd name="connsiteY6" fmla="*/ 783499 h 1149259"/>
                      <a:gd name="connsiteX7" fmla="*/ 417029 w 745125"/>
                      <a:gd name="connsiteY7" fmla="*/ 868843 h 1149259"/>
                      <a:gd name="connsiteX8" fmla="*/ 508469 w 745125"/>
                      <a:gd name="connsiteY8" fmla="*/ 1149259 h 1149259"/>
                      <a:gd name="connsiteX0" fmla="*/ 508469 w 745125"/>
                      <a:gd name="connsiteY0" fmla="*/ 1149296 h 1149296"/>
                      <a:gd name="connsiteX1" fmla="*/ 697445 w 745125"/>
                      <a:gd name="connsiteY1" fmla="*/ 1118816 h 1149296"/>
                      <a:gd name="connsiteX2" fmla="*/ 618197 w 745125"/>
                      <a:gd name="connsiteY2" fmla="*/ 832304 h 1149296"/>
                      <a:gd name="connsiteX3" fmla="*/ 734021 w 745125"/>
                      <a:gd name="connsiteY3" fmla="*/ 653996 h 1149296"/>
                      <a:gd name="connsiteX4" fmla="*/ 584669 w 745125"/>
                      <a:gd name="connsiteY4" fmla="*/ 200 h 1149296"/>
                      <a:gd name="connsiteX5" fmla="*/ 6057 w 745125"/>
                      <a:gd name="connsiteY5" fmla="*/ 155140 h 1149296"/>
                      <a:gd name="connsiteX6" fmla="*/ 295109 w 745125"/>
                      <a:gd name="connsiteY6" fmla="*/ 783536 h 1149296"/>
                      <a:gd name="connsiteX7" fmla="*/ 417029 w 745125"/>
                      <a:gd name="connsiteY7" fmla="*/ 868880 h 1149296"/>
                      <a:gd name="connsiteX8" fmla="*/ 508469 w 745125"/>
                      <a:gd name="connsiteY8" fmla="*/ 1149296 h 1149296"/>
                      <a:gd name="connsiteX0" fmla="*/ 508469 w 745125"/>
                      <a:gd name="connsiteY0" fmla="*/ 1149296 h 1149296"/>
                      <a:gd name="connsiteX1" fmla="*/ 697445 w 745125"/>
                      <a:gd name="connsiteY1" fmla="*/ 1118816 h 1149296"/>
                      <a:gd name="connsiteX2" fmla="*/ 618197 w 745125"/>
                      <a:gd name="connsiteY2" fmla="*/ 832304 h 1149296"/>
                      <a:gd name="connsiteX3" fmla="*/ 734021 w 745125"/>
                      <a:gd name="connsiteY3" fmla="*/ 653996 h 1149296"/>
                      <a:gd name="connsiteX4" fmla="*/ 584669 w 745125"/>
                      <a:gd name="connsiteY4" fmla="*/ 200 h 1149296"/>
                      <a:gd name="connsiteX5" fmla="*/ 6057 w 745125"/>
                      <a:gd name="connsiteY5" fmla="*/ 155140 h 1149296"/>
                      <a:gd name="connsiteX6" fmla="*/ 295109 w 745125"/>
                      <a:gd name="connsiteY6" fmla="*/ 783536 h 1149296"/>
                      <a:gd name="connsiteX7" fmla="*/ 417029 w 745125"/>
                      <a:gd name="connsiteY7" fmla="*/ 868880 h 1149296"/>
                      <a:gd name="connsiteX8" fmla="*/ 508469 w 745125"/>
                      <a:gd name="connsiteY8" fmla="*/ 1149296 h 1149296"/>
                      <a:gd name="connsiteX0" fmla="*/ 508469 w 745125"/>
                      <a:gd name="connsiteY0" fmla="*/ 1149296 h 1149296"/>
                      <a:gd name="connsiteX1" fmla="*/ 697445 w 745125"/>
                      <a:gd name="connsiteY1" fmla="*/ 1118816 h 1149296"/>
                      <a:gd name="connsiteX2" fmla="*/ 618197 w 745125"/>
                      <a:gd name="connsiteY2" fmla="*/ 832304 h 1149296"/>
                      <a:gd name="connsiteX3" fmla="*/ 734021 w 745125"/>
                      <a:gd name="connsiteY3" fmla="*/ 653996 h 1149296"/>
                      <a:gd name="connsiteX4" fmla="*/ 584669 w 745125"/>
                      <a:gd name="connsiteY4" fmla="*/ 200 h 1149296"/>
                      <a:gd name="connsiteX5" fmla="*/ 6057 w 745125"/>
                      <a:gd name="connsiteY5" fmla="*/ 155140 h 1149296"/>
                      <a:gd name="connsiteX6" fmla="*/ 295109 w 745125"/>
                      <a:gd name="connsiteY6" fmla="*/ 783536 h 1149296"/>
                      <a:gd name="connsiteX7" fmla="*/ 417029 w 745125"/>
                      <a:gd name="connsiteY7" fmla="*/ 868880 h 1149296"/>
                      <a:gd name="connsiteX8" fmla="*/ 508469 w 745125"/>
                      <a:gd name="connsiteY8" fmla="*/ 1149296 h 1149296"/>
                      <a:gd name="connsiteX0" fmla="*/ 508469 w 745125"/>
                      <a:gd name="connsiteY0" fmla="*/ 1149296 h 1149296"/>
                      <a:gd name="connsiteX1" fmla="*/ 697445 w 745125"/>
                      <a:gd name="connsiteY1" fmla="*/ 1118816 h 1149296"/>
                      <a:gd name="connsiteX2" fmla="*/ 618197 w 745125"/>
                      <a:gd name="connsiteY2" fmla="*/ 832304 h 1149296"/>
                      <a:gd name="connsiteX3" fmla="*/ 734021 w 745125"/>
                      <a:gd name="connsiteY3" fmla="*/ 653996 h 1149296"/>
                      <a:gd name="connsiteX4" fmla="*/ 584669 w 745125"/>
                      <a:gd name="connsiteY4" fmla="*/ 200 h 1149296"/>
                      <a:gd name="connsiteX5" fmla="*/ 6057 w 745125"/>
                      <a:gd name="connsiteY5" fmla="*/ 155140 h 1149296"/>
                      <a:gd name="connsiteX6" fmla="*/ 295109 w 745125"/>
                      <a:gd name="connsiteY6" fmla="*/ 783536 h 1149296"/>
                      <a:gd name="connsiteX7" fmla="*/ 417029 w 745125"/>
                      <a:gd name="connsiteY7" fmla="*/ 868880 h 1149296"/>
                      <a:gd name="connsiteX8" fmla="*/ 508469 w 745125"/>
                      <a:gd name="connsiteY8" fmla="*/ 1149296 h 1149296"/>
                      <a:gd name="connsiteX0" fmla="*/ 507697 w 744353"/>
                      <a:gd name="connsiteY0" fmla="*/ 1149296 h 1149296"/>
                      <a:gd name="connsiteX1" fmla="*/ 696673 w 744353"/>
                      <a:gd name="connsiteY1" fmla="*/ 1118816 h 1149296"/>
                      <a:gd name="connsiteX2" fmla="*/ 617425 w 744353"/>
                      <a:gd name="connsiteY2" fmla="*/ 832304 h 1149296"/>
                      <a:gd name="connsiteX3" fmla="*/ 733249 w 744353"/>
                      <a:gd name="connsiteY3" fmla="*/ 653996 h 1149296"/>
                      <a:gd name="connsiteX4" fmla="*/ 583897 w 744353"/>
                      <a:gd name="connsiteY4" fmla="*/ 200 h 1149296"/>
                      <a:gd name="connsiteX5" fmla="*/ 5285 w 744353"/>
                      <a:gd name="connsiteY5" fmla="*/ 155140 h 1149296"/>
                      <a:gd name="connsiteX6" fmla="*/ 294337 w 744353"/>
                      <a:gd name="connsiteY6" fmla="*/ 783536 h 1149296"/>
                      <a:gd name="connsiteX7" fmla="*/ 416257 w 744353"/>
                      <a:gd name="connsiteY7" fmla="*/ 868880 h 1149296"/>
                      <a:gd name="connsiteX8" fmla="*/ 507697 w 744353"/>
                      <a:gd name="connsiteY8" fmla="*/ 1149296 h 1149296"/>
                      <a:gd name="connsiteX0" fmla="*/ 507835 w 744491"/>
                      <a:gd name="connsiteY0" fmla="*/ 1149296 h 1149296"/>
                      <a:gd name="connsiteX1" fmla="*/ 696811 w 744491"/>
                      <a:gd name="connsiteY1" fmla="*/ 1118816 h 1149296"/>
                      <a:gd name="connsiteX2" fmla="*/ 617563 w 744491"/>
                      <a:gd name="connsiteY2" fmla="*/ 832304 h 1149296"/>
                      <a:gd name="connsiteX3" fmla="*/ 733387 w 744491"/>
                      <a:gd name="connsiteY3" fmla="*/ 653996 h 1149296"/>
                      <a:gd name="connsiteX4" fmla="*/ 584035 w 744491"/>
                      <a:gd name="connsiteY4" fmla="*/ 200 h 1149296"/>
                      <a:gd name="connsiteX5" fmla="*/ 5423 w 744491"/>
                      <a:gd name="connsiteY5" fmla="*/ 155140 h 1149296"/>
                      <a:gd name="connsiteX6" fmla="*/ 294475 w 744491"/>
                      <a:gd name="connsiteY6" fmla="*/ 783536 h 1149296"/>
                      <a:gd name="connsiteX7" fmla="*/ 416395 w 744491"/>
                      <a:gd name="connsiteY7" fmla="*/ 868880 h 1149296"/>
                      <a:gd name="connsiteX8" fmla="*/ 507835 w 744491"/>
                      <a:gd name="connsiteY8" fmla="*/ 1149296 h 1149296"/>
                      <a:gd name="connsiteX0" fmla="*/ 508371 w 745027"/>
                      <a:gd name="connsiteY0" fmla="*/ 1149296 h 1149296"/>
                      <a:gd name="connsiteX1" fmla="*/ 697347 w 745027"/>
                      <a:gd name="connsiteY1" fmla="*/ 1118816 h 1149296"/>
                      <a:gd name="connsiteX2" fmla="*/ 618099 w 745027"/>
                      <a:gd name="connsiteY2" fmla="*/ 832304 h 1149296"/>
                      <a:gd name="connsiteX3" fmla="*/ 733923 w 745027"/>
                      <a:gd name="connsiteY3" fmla="*/ 653996 h 1149296"/>
                      <a:gd name="connsiteX4" fmla="*/ 584571 w 745027"/>
                      <a:gd name="connsiteY4" fmla="*/ 200 h 1149296"/>
                      <a:gd name="connsiteX5" fmla="*/ 5959 w 745027"/>
                      <a:gd name="connsiteY5" fmla="*/ 155140 h 1149296"/>
                      <a:gd name="connsiteX6" fmla="*/ 269611 w 745027"/>
                      <a:gd name="connsiteY6" fmla="*/ 780996 h 1149296"/>
                      <a:gd name="connsiteX7" fmla="*/ 416931 w 745027"/>
                      <a:gd name="connsiteY7" fmla="*/ 868880 h 1149296"/>
                      <a:gd name="connsiteX8" fmla="*/ 508371 w 745027"/>
                      <a:gd name="connsiteY8" fmla="*/ 1149296 h 1149296"/>
                      <a:gd name="connsiteX0" fmla="*/ 508371 w 745027"/>
                      <a:gd name="connsiteY0" fmla="*/ 1149296 h 1149296"/>
                      <a:gd name="connsiteX1" fmla="*/ 697347 w 745027"/>
                      <a:gd name="connsiteY1" fmla="*/ 1118816 h 1149296"/>
                      <a:gd name="connsiteX2" fmla="*/ 618099 w 745027"/>
                      <a:gd name="connsiteY2" fmla="*/ 832304 h 1149296"/>
                      <a:gd name="connsiteX3" fmla="*/ 733923 w 745027"/>
                      <a:gd name="connsiteY3" fmla="*/ 653996 h 1149296"/>
                      <a:gd name="connsiteX4" fmla="*/ 584571 w 745027"/>
                      <a:gd name="connsiteY4" fmla="*/ 200 h 1149296"/>
                      <a:gd name="connsiteX5" fmla="*/ 5959 w 745027"/>
                      <a:gd name="connsiteY5" fmla="*/ 155140 h 1149296"/>
                      <a:gd name="connsiteX6" fmla="*/ 269611 w 745027"/>
                      <a:gd name="connsiteY6" fmla="*/ 780996 h 1149296"/>
                      <a:gd name="connsiteX7" fmla="*/ 416931 w 745027"/>
                      <a:gd name="connsiteY7" fmla="*/ 868880 h 1149296"/>
                      <a:gd name="connsiteX8" fmla="*/ 508371 w 745027"/>
                      <a:gd name="connsiteY8" fmla="*/ 1149296 h 1149296"/>
                      <a:gd name="connsiteX0" fmla="*/ 508371 w 745027"/>
                      <a:gd name="connsiteY0" fmla="*/ 1149296 h 1149296"/>
                      <a:gd name="connsiteX1" fmla="*/ 697347 w 745027"/>
                      <a:gd name="connsiteY1" fmla="*/ 1118816 h 1149296"/>
                      <a:gd name="connsiteX2" fmla="*/ 618099 w 745027"/>
                      <a:gd name="connsiteY2" fmla="*/ 832304 h 1149296"/>
                      <a:gd name="connsiteX3" fmla="*/ 733923 w 745027"/>
                      <a:gd name="connsiteY3" fmla="*/ 653996 h 1149296"/>
                      <a:gd name="connsiteX4" fmla="*/ 584571 w 745027"/>
                      <a:gd name="connsiteY4" fmla="*/ 200 h 1149296"/>
                      <a:gd name="connsiteX5" fmla="*/ 5959 w 745027"/>
                      <a:gd name="connsiteY5" fmla="*/ 155140 h 1149296"/>
                      <a:gd name="connsiteX6" fmla="*/ 269611 w 745027"/>
                      <a:gd name="connsiteY6" fmla="*/ 780996 h 1149296"/>
                      <a:gd name="connsiteX7" fmla="*/ 416931 w 745027"/>
                      <a:gd name="connsiteY7" fmla="*/ 868880 h 1149296"/>
                      <a:gd name="connsiteX8" fmla="*/ 508371 w 745027"/>
                      <a:gd name="connsiteY8" fmla="*/ 1149296 h 1149296"/>
                      <a:gd name="connsiteX0" fmla="*/ 508371 w 745027"/>
                      <a:gd name="connsiteY0" fmla="*/ 1149296 h 1149296"/>
                      <a:gd name="connsiteX1" fmla="*/ 697347 w 745027"/>
                      <a:gd name="connsiteY1" fmla="*/ 1118816 h 1149296"/>
                      <a:gd name="connsiteX2" fmla="*/ 618099 w 745027"/>
                      <a:gd name="connsiteY2" fmla="*/ 832304 h 1149296"/>
                      <a:gd name="connsiteX3" fmla="*/ 733923 w 745027"/>
                      <a:gd name="connsiteY3" fmla="*/ 653996 h 1149296"/>
                      <a:gd name="connsiteX4" fmla="*/ 584571 w 745027"/>
                      <a:gd name="connsiteY4" fmla="*/ 200 h 1149296"/>
                      <a:gd name="connsiteX5" fmla="*/ 5959 w 745027"/>
                      <a:gd name="connsiteY5" fmla="*/ 155140 h 1149296"/>
                      <a:gd name="connsiteX6" fmla="*/ 269611 w 745027"/>
                      <a:gd name="connsiteY6" fmla="*/ 780996 h 1149296"/>
                      <a:gd name="connsiteX7" fmla="*/ 416931 w 745027"/>
                      <a:gd name="connsiteY7" fmla="*/ 868880 h 1149296"/>
                      <a:gd name="connsiteX8" fmla="*/ 508371 w 745027"/>
                      <a:gd name="connsiteY8" fmla="*/ 1149296 h 1149296"/>
                      <a:gd name="connsiteX0" fmla="*/ 508371 w 745027"/>
                      <a:gd name="connsiteY0" fmla="*/ 1149296 h 1149296"/>
                      <a:gd name="connsiteX1" fmla="*/ 697347 w 745027"/>
                      <a:gd name="connsiteY1" fmla="*/ 1118816 h 1149296"/>
                      <a:gd name="connsiteX2" fmla="*/ 618099 w 745027"/>
                      <a:gd name="connsiteY2" fmla="*/ 832304 h 1149296"/>
                      <a:gd name="connsiteX3" fmla="*/ 733923 w 745027"/>
                      <a:gd name="connsiteY3" fmla="*/ 653996 h 1149296"/>
                      <a:gd name="connsiteX4" fmla="*/ 584571 w 745027"/>
                      <a:gd name="connsiteY4" fmla="*/ 200 h 1149296"/>
                      <a:gd name="connsiteX5" fmla="*/ 5959 w 745027"/>
                      <a:gd name="connsiteY5" fmla="*/ 155140 h 1149296"/>
                      <a:gd name="connsiteX6" fmla="*/ 269611 w 745027"/>
                      <a:gd name="connsiteY6" fmla="*/ 780996 h 1149296"/>
                      <a:gd name="connsiteX7" fmla="*/ 416931 w 745027"/>
                      <a:gd name="connsiteY7" fmla="*/ 868880 h 1149296"/>
                      <a:gd name="connsiteX8" fmla="*/ 508371 w 745027"/>
                      <a:gd name="connsiteY8" fmla="*/ 1149296 h 1149296"/>
                      <a:gd name="connsiteX0" fmla="*/ 508371 w 745027"/>
                      <a:gd name="connsiteY0" fmla="*/ 1149296 h 1149296"/>
                      <a:gd name="connsiteX1" fmla="*/ 697347 w 745027"/>
                      <a:gd name="connsiteY1" fmla="*/ 1118816 h 1149296"/>
                      <a:gd name="connsiteX2" fmla="*/ 630799 w 745027"/>
                      <a:gd name="connsiteY2" fmla="*/ 806904 h 1149296"/>
                      <a:gd name="connsiteX3" fmla="*/ 733923 w 745027"/>
                      <a:gd name="connsiteY3" fmla="*/ 653996 h 1149296"/>
                      <a:gd name="connsiteX4" fmla="*/ 584571 w 745027"/>
                      <a:gd name="connsiteY4" fmla="*/ 200 h 1149296"/>
                      <a:gd name="connsiteX5" fmla="*/ 5959 w 745027"/>
                      <a:gd name="connsiteY5" fmla="*/ 155140 h 1149296"/>
                      <a:gd name="connsiteX6" fmla="*/ 269611 w 745027"/>
                      <a:gd name="connsiteY6" fmla="*/ 780996 h 1149296"/>
                      <a:gd name="connsiteX7" fmla="*/ 416931 w 745027"/>
                      <a:gd name="connsiteY7" fmla="*/ 868880 h 1149296"/>
                      <a:gd name="connsiteX8" fmla="*/ 508371 w 745027"/>
                      <a:gd name="connsiteY8" fmla="*/ 1149296 h 1149296"/>
                      <a:gd name="connsiteX0" fmla="*/ 508371 w 740364"/>
                      <a:gd name="connsiteY0" fmla="*/ 1149296 h 1149296"/>
                      <a:gd name="connsiteX1" fmla="*/ 697347 w 740364"/>
                      <a:gd name="connsiteY1" fmla="*/ 1118816 h 1149296"/>
                      <a:gd name="connsiteX2" fmla="*/ 630799 w 740364"/>
                      <a:gd name="connsiteY2" fmla="*/ 806904 h 1149296"/>
                      <a:gd name="connsiteX3" fmla="*/ 728843 w 740364"/>
                      <a:gd name="connsiteY3" fmla="*/ 669236 h 1149296"/>
                      <a:gd name="connsiteX4" fmla="*/ 584571 w 740364"/>
                      <a:gd name="connsiteY4" fmla="*/ 200 h 1149296"/>
                      <a:gd name="connsiteX5" fmla="*/ 5959 w 740364"/>
                      <a:gd name="connsiteY5" fmla="*/ 155140 h 1149296"/>
                      <a:gd name="connsiteX6" fmla="*/ 269611 w 740364"/>
                      <a:gd name="connsiteY6" fmla="*/ 780996 h 1149296"/>
                      <a:gd name="connsiteX7" fmla="*/ 416931 w 740364"/>
                      <a:gd name="connsiteY7" fmla="*/ 868880 h 1149296"/>
                      <a:gd name="connsiteX8" fmla="*/ 508371 w 740364"/>
                      <a:gd name="connsiteY8" fmla="*/ 1149296 h 1149296"/>
                      <a:gd name="connsiteX0" fmla="*/ 508371 w 740364"/>
                      <a:gd name="connsiteY0" fmla="*/ 1149296 h 1149296"/>
                      <a:gd name="connsiteX1" fmla="*/ 697347 w 740364"/>
                      <a:gd name="connsiteY1" fmla="*/ 1118816 h 1149296"/>
                      <a:gd name="connsiteX2" fmla="*/ 630799 w 740364"/>
                      <a:gd name="connsiteY2" fmla="*/ 806904 h 1149296"/>
                      <a:gd name="connsiteX3" fmla="*/ 728843 w 740364"/>
                      <a:gd name="connsiteY3" fmla="*/ 669236 h 1149296"/>
                      <a:gd name="connsiteX4" fmla="*/ 584571 w 740364"/>
                      <a:gd name="connsiteY4" fmla="*/ 200 h 1149296"/>
                      <a:gd name="connsiteX5" fmla="*/ 5959 w 740364"/>
                      <a:gd name="connsiteY5" fmla="*/ 155140 h 1149296"/>
                      <a:gd name="connsiteX6" fmla="*/ 269611 w 740364"/>
                      <a:gd name="connsiteY6" fmla="*/ 780996 h 1149296"/>
                      <a:gd name="connsiteX7" fmla="*/ 416931 w 740364"/>
                      <a:gd name="connsiteY7" fmla="*/ 868880 h 1149296"/>
                      <a:gd name="connsiteX8" fmla="*/ 508371 w 740364"/>
                      <a:gd name="connsiteY8" fmla="*/ 1149296 h 1149296"/>
                      <a:gd name="connsiteX0" fmla="*/ 508371 w 740364"/>
                      <a:gd name="connsiteY0" fmla="*/ 1149296 h 1149296"/>
                      <a:gd name="connsiteX1" fmla="*/ 697347 w 740364"/>
                      <a:gd name="connsiteY1" fmla="*/ 1118816 h 1149296"/>
                      <a:gd name="connsiteX2" fmla="*/ 630799 w 740364"/>
                      <a:gd name="connsiteY2" fmla="*/ 806904 h 1149296"/>
                      <a:gd name="connsiteX3" fmla="*/ 728843 w 740364"/>
                      <a:gd name="connsiteY3" fmla="*/ 669236 h 1149296"/>
                      <a:gd name="connsiteX4" fmla="*/ 584571 w 740364"/>
                      <a:gd name="connsiteY4" fmla="*/ 200 h 1149296"/>
                      <a:gd name="connsiteX5" fmla="*/ 5959 w 740364"/>
                      <a:gd name="connsiteY5" fmla="*/ 155140 h 1149296"/>
                      <a:gd name="connsiteX6" fmla="*/ 269611 w 740364"/>
                      <a:gd name="connsiteY6" fmla="*/ 780996 h 1149296"/>
                      <a:gd name="connsiteX7" fmla="*/ 416931 w 740364"/>
                      <a:gd name="connsiteY7" fmla="*/ 868880 h 1149296"/>
                      <a:gd name="connsiteX8" fmla="*/ 508371 w 740364"/>
                      <a:gd name="connsiteY8" fmla="*/ 1149296 h 1149296"/>
                      <a:gd name="connsiteX0" fmla="*/ 508371 w 740364"/>
                      <a:gd name="connsiteY0" fmla="*/ 1149296 h 1149296"/>
                      <a:gd name="connsiteX1" fmla="*/ 697347 w 740364"/>
                      <a:gd name="connsiteY1" fmla="*/ 1118816 h 1149296"/>
                      <a:gd name="connsiteX2" fmla="*/ 648579 w 740364"/>
                      <a:gd name="connsiteY2" fmla="*/ 809444 h 1149296"/>
                      <a:gd name="connsiteX3" fmla="*/ 728843 w 740364"/>
                      <a:gd name="connsiteY3" fmla="*/ 669236 h 1149296"/>
                      <a:gd name="connsiteX4" fmla="*/ 584571 w 740364"/>
                      <a:gd name="connsiteY4" fmla="*/ 200 h 1149296"/>
                      <a:gd name="connsiteX5" fmla="*/ 5959 w 740364"/>
                      <a:gd name="connsiteY5" fmla="*/ 155140 h 1149296"/>
                      <a:gd name="connsiteX6" fmla="*/ 269611 w 740364"/>
                      <a:gd name="connsiteY6" fmla="*/ 780996 h 1149296"/>
                      <a:gd name="connsiteX7" fmla="*/ 416931 w 740364"/>
                      <a:gd name="connsiteY7" fmla="*/ 868880 h 1149296"/>
                      <a:gd name="connsiteX8" fmla="*/ 508371 w 740364"/>
                      <a:gd name="connsiteY8" fmla="*/ 1149296 h 1149296"/>
                      <a:gd name="connsiteX0" fmla="*/ 508371 w 740364"/>
                      <a:gd name="connsiteY0" fmla="*/ 1149296 h 1149296"/>
                      <a:gd name="connsiteX1" fmla="*/ 697347 w 740364"/>
                      <a:gd name="connsiteY1" fmla="*/ 1118816 h 1149296"/>
                      <a:gd name="connsiteX2" fmla="*/ 635879 w 740364"/>
                      <a:gd name="connsiteY2" fmla="*/ 814524 h 1149296"/>
                      <a:gd name="connsiteX3" fmla="*/ 728843 w 740364"/>
                      <a:gd name="connsiteY3" fmla="*/ 669236 h 1149296"/>
                      <a:gd name="connsiteX4" fmla="*/ 584571 w 740364"/>
                      <a:gd name="connsiteY4" fmla="*/ 200 h 1149296"/>
                      <a:gd name="connsiteX5" fmla="*/ 5959 w 740364"/>
                      <a:gd name="connsiteY5" fmla="*/ 155140 h 1149296"/>
                      <a:gd name="connsiteX6" fmla="*/ 269611 w 740364"/>
                      <a:gd name="connsiteY6" fmla="*/ 780996 h 1149296"/>
                      <a:gd name="connsiteX7" fmla="*/ 416931 w 740364"/>
                      <a:gd name="connsiteY7" fmla="*/ 868880 h 1149296"/>
                      <a:gd name="connsiteX8" fmla="*/ 508371 w 740364"/>
                      <a:gd name="connsiteY8" fmla="*/ 1149296 h 1149296"/>
                      <a:gd name="connsiteX0" fmla="*/ 508371 w 740364"/>
                      <a:gd name="connsiteY0" fmla="*/ 1149296 h 1149296"/>
                      <a:gd name="connsiteX1" fmla="*/ 697347 w 740364"/>
                      <a:gd name="connsiteY1" fmla="*/ 1118816 h 1149296"/>
                      <a:gd name="connsiteX2" fmla="*/ 635879 w 740364"/>
                      <a:gd name="connsiteY2" fmla="*/ 814524 h 1149296"/>
                      <a:gd name="connsiteX3" fmla="*/ 728843 w 740364"/>
                      <a:gd name="connsiteY3" fmla="*/ 669236 h 1149296"/>
                      <a:gd name="connsiteX4" fmla="*/ 584571 w 740364"/>
                      <a:gd name="connsiteY4" fmla="*/ 200 h 1149296"/>
                      <a:gd name="connsiteX5" fmla="*/ 5959 w 740364"/>
                      <a:gd name="connsiteY5" fmla="*/ 155140 h 1149296"/>
                      <a:gd name="connsiteX6" fmla="*/ 269611 w 740364"/>
                      <a:gd name="connsiteY6" fmla="*/ 780996 h 1149296"/>
                      <a:gd name="connsiteX7" fmla="*/ 416931 w 740364"/>
                      <a:gd name="connsiteY7" fmla="*/ 868880 h 1149296"/>
                      <a:gd name="connsiteX8" fmla="*/ 508371 w 740364"/>
                      <a:gd name="connsiteY8" fmla="*/ 1149296 h 1149296"/>
                      <a:gd name="connsiteX0" fmla="*/ 508371 w 740364"/>
                      <a:gd name="connsiteY0" fmla="*/ 1149296 h 1149296"/>
                      <a:gd name="connsiteX1" fmla="*/ 697347 w 740364"/>
                      <a:gd name="connsiteY1" fmla="*/ 1118816 h 1149296"/>
                      <a:gd name="connsiteX2" fmla="*/ 635879 w 740364"/>
                      <a:gd name="connsiteY2" fmla="*/ 814524 h 1149296"/>
                      <a:gd name="connsiteX3" fmla="*/ 728843 w 740364"/>
                      <a:gd name="connsiteY3" fmla="*/ 669236 h 1149296"/>
                      <a:gd name="connsiteX4" fmla="*/ 584571 w 740364"/>
                      <a:gd name="connsiteY4" fmla="*/ 200 h 1149296"/>
                      <a:gd name="connsiteX5" fmla="*/ 5959 w 740364"/>
                      <a:gd name="connsiteY5" fmla="*/ 155140 h 1149296"/>
                      <a:gd name="connsiteX6" fmla="*/ 269611 w 740364"/>
                      <a:gd name="connsiteY6" fmla="*/ 780996 h 1149296"/>
                      <a:gd name="connsiteX7" fmla="*/ 416931 w 740364"/>
                      <a:gd name="connsiteY7" fmla="*/ 868880 h 1149296"/>
                      <a:gd name="connsiteX8" fmla="*/ 508371 w 740364"/>
                      <a:gd name="connsiteY8" fmla="*/ 1149296 h 1149296"/>
                      <a:gd name="connsiteX0" fmla="*/ 508371 w 740364"/>
                      <a:gd name="connsiteY0" fmla="*/ 1149296 h 1149296"/>
                      <a:gd name="connsiteX1" fmla="*/ 697347 w 740364"/>
                      <a:gd name="connsiteY1" fmla="*/ 1118816 h 1149296"/>
                      <a:gd name="connsiteX2" fmla="*/ 635879 w 740364"/>
                      <a:gd name="connsiteY2" fmla="*/ 814524 h 1149296"/>
                      <a:gd name="connsiteX3" fmla="*/ 728843 w 740364"/>
                      <a:gd name="connsiteY3" fmla="*/ 669236 h 1149296"/>
                      <a:gd name="connsiteX4" fmla="*/ 584571 w 740364"/>
                      <a:gd name="connsiteY4" fmla="*/ 200 h 1149296"/>
                      <a:gd name="connsiteX5" fmla="*/ 5959 w 740364"/>
                      <a:gd name="connsiteY5" fmla="*/ 155140 h 1149296"/>
                      <a:gd name="connsiteX6" fmla="*/ 269611 w 740364"/>
                      <a:gd name="connsiteY6" fmla="*/ 780996 h 1149296"/>
                      <a:gd name="connsiteX7" fmla="*/ 416931 w 740364"/>
                      <a:gd name="connsiteY7" fmla="*/ 868880 h 1149296"/>
                      <a:gd name="connsiteX8" fmla="*/ 508371 w 740364"/>
                      <a:gd name="connsiteY8" fmla="*/ 1149296 h 1149296"/>
                      <a:gd name="connsiteX0" fmla="*/ 508371 w 740364"/>
                      <a:gd name="connsiteY0" fmla="*/ 1149296 h 1149711"/>
                      <a:gd name="connsiteX1" fmla="*/ 697347 w 740364"/>
                      <a:gd name="connsiteY1" fmla="*/ 1118816 h 1149711"/>
                      <a:gd name="connsiteX2" fmla="*/ 635879 w 740364"/>
                      <a:gd name="connsiteY2" fmla="*/ 814524 h 1149711"/>
                      <a:gd name="connsiteX3" fmla="*/ 728843 w 740364"/>
                      <a:gd name="connsiteY3" fmla="*/ 669236 h 1149711"/>
                      <a:gd name="connsiteX4" fmla="*/ 584571 w 740364"/>
                      <a:gd name="connsiteY4" fmla="*/ 200 h 1149711"/>
                      <a:gd name="connsiteX5" fmla="*/ 5959 w 740364"/>
                      <a:gd name="connsiteY5" fmla="*/ 155140 h 1149711"/>
                      <a:gd name="connsiteX6" fmla="*/ 269611 w 740364"/>
                      <a:gd name="connsiteY6" fmla="*/ 780996 h 1149711"/>
                      <a:gd name="connsiteX7" fmla="*/ 416931 w 740364"/>
                      <a:gd name="connsiteY7" fmla="*/ 868880 h 1149711"/>
                      <a:gd name="connsiteX8" fmla="*/ 508371 w 740364"/>
                      <a:gd name="connsiteY8" fmla="*/ 1149296 h 1149711"/>
                      <a:gd name="connsiteX0" fmla="*/ 508371 w 740364"/>
                      <a:gd name="connsiteY0" fmla="*/ 1149296 h 1153038"/>
                      <a:gd name="connsiteX1" fmla="*/ 697347 w 740364"/>
                      <a:gd name="connsiteY1" fmla="*/ 1118816 h 1153038"/>
                      <a:gd name="connsiteX2" fmla="*/ 635879 w 740364"/>
                      <a:gd name="connsiteY2" fmla="*/ 814524 h 1153038"/>
                      <a:gd name="connsiteX3" fmla="*/ 728843 w 740364"/>
                      <a:gd name="connsiteY3" fmla="*/ 669236 h 1153038"/>
                      <a:gd name="connsiteX4" fmla="*/ 584571 w 740364"/>
                      <a:gd name="connsiteY4" fmla="*/ 200 h 1153038"/>
                      <a:gd name="connsiteX5" fmla="*/ 5959 w 740364"/>
                      <a:gd name="connsiteY5" fmla="*/ 155140 h 1153038"/>
                      <a:gd name="connsiteX6" fmla="*/ 269611 w 740364"/>
                      <a:gd name="connsiteY6" fmla="*/ 780996 h 1153038"/>
                      <a:gd name="connsiteX7" fmla="*/ 416931 w 740364"/>
                      <a:gd name="connsiteY7" fmla="*/ 868880 h 1153038"/>
                      <a:gd name="connsiteX8" fmla="*/ 508371 w 740364"/>
                      <a:gd name="connsiteY8" fmla="*/ 1149296 h 1153038"/>
                      <a:gd name="connsiteX0" fmla="*/ 508371 w 740364"/>
                      <a:gd name="connsiteY0" fmla="*/ 1149296 h 1153038"/>
                      <a:gd name="connsiteX1" fmla="*/ 697347 w 740364"/>
                      <a:gd name="connsiteY1" fmla="*/ 1118816 h 1153038"/>
                      <a:gd name="connsiteX2" fmla="*/ 635879 w 740364"/>
                      <a:gd name="connsiteY2" fmla="*/ 814524 h 1153038"/>
                      <a:gd name="connsiteX3" fmla="*/ 728843 w 740364"/>
                      <a:gd name="connsiteY3" fmla="*/ 669236 h 1153038"/>
                      <a:gd name="connsiteX4" fmla="*/ 584571 w 740364"/>
                      <a:gd name="connsiteY4" fmla="*/ 200 h 1153038"/>
                      <a:gd name="connsiteX5" fmla="*/ 5959 w 740364"/>
                      <a:gd name="connsiteY5" fmla="*/ 155140 h 1153038"/>
                      <a:gd name="connsiteX6" fmla="*/ 269611 w 740364"/>
                      <a:gd name="connsiteY6" fmla="*/ 780996 h 1153038"/>
                      <a:gd name="connsiteX7" fmla="*/ 416931 w 740364"/>
                      <a:gd name="connsiteY7" fmla="*/ 868880 h 1153038"/>
                      <a:gd name="connsiteX8" fmla="*/ 508371 w 740364"/>
                      <a:gd name="connsiteY8" fmla="*/ 1149296 h 1153038"/>
                      <a:gd name="connsiteX0" fmla="*/ 508371 w 740364"/>
                      <a:gd name="connsiteY0" fmla="*/ 1149296 h 1154230"/>
                      <a:gd name="connsiteX1" fmla="*/ 697347 w 740364"/>
                      <a:gd name="connsiteY1" fmla="*/ 1118816 h 1154230"/>
                      <a:gd name="connsiteX2" fmla="*/ 635879 w 740364"/>
                      <a:gd name="connsiteY2" fmla="*/ 814524 h 1154230"/>
                      <a:gd name="connsiteX3" fmla="*/ 728843 w 740364"/>
                      <a:gd name="connsiteY3" fmla="*/ 669236 h 1154230"/>
                      <a:gd name="connsiteX4" fmla="*/ 584571 w 740364"/>
                      <a:gd name="connsiteY4" fmla="*/ 200 h 1154230"/>
                      <a:gd name="connsiteX5" fmla="*/ 5959 w 740364"/>
                      <a:gd name="connsiteY5" fmla="*/ 155140 h 1154230"/>
                      <a:gd name="connsiteX6" fmla="*/ 269611 w 740364"/>
                      <a:gd name="connsiteY6" fmla="*/ 780996 h 1154230"/>
                      <a:gd name="connsiteX7" fmla="*/ 416931 w 740364"/>
                      <a:gd name="connsiteY7" fmla="*/ 868880 h 1154230"/>
                      <a:gd name="connsiteX8" fmla="*/ 508371 w 740364"/>
                      <a:gd name="connsiteY8" fmla="*/ 1149296 h 1154230"/>
                      <a:gd name="connsiteX0" fmla="*/ 508371 w 740364"/>
                      <a:gd name="connsiteY0" fmla="*/ 1149296 h 1154230"/>
                      <a:gd name="connsiteX1" fmla="*/ 697347 w 740364"/>
                      <a:gd name="connsiteY1" fmla="*/ 1118816 h 1154230"/>
                      <a:gd name="connsiteX2" fmla="*/ 635879 w 740364"/>
                      <a:gd name="connsiteY2" fmla="*/ 814524 h 1154230"/>
                      <a:gd name="connsiteX3" fmla="*/ 728843 w 740364"/>
                      <a:gd name="connsiteY3" fmla="*/ 669236 h 1154230"/>
                      <a:gd name="connsiteX4" fmla="*/ 584571 w 740364"/>
                      <a:gd name="connsiteY4" fmla="*/ 200 h 1154230"/>
                      <a:gd name="connsiteX5" fmla="*/ 5959 w 740364"/>
                      <a:gd name="connsiteY5" fmla="*/ 155140 h 1154230"/>
                      <a:gd name="connsiteX6" fmla="*/ 269611 w 740364"/>
                      <a:gd name="connsiteY6" fmla="*/ 780996 h 1154230"/>
                      <a:gd name="connsiteX7" fmla="*/ 416931 w 740364"/>
                      <a:gd name="connsiteY7" fmla="*/ 868880 h 1154230"/>
                      <a:gd name="connsiteX8" fmla="*/ 508371 w 740364"/>
                      <a:gd name="connsiteY8" fmla="*/ 1149296 h 1154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0364" h="1154230">
                        <a:moveTo>
                          <a:pt x="508371" y="1149296"/>
                        </a:moveTo>
                        <a:cubicBezTo>
                          <a:pt x="548503" y="1164536"/>
                          <a:pt x="672455" y="1141676"/>
                          <a:pt x="697347" y="1118816"/>
                        </a:cubicBezTo>
                        <a:cubicBezTo>
                          <a:pt x="732738" y="1085965"/>
                          <a:pt x="661448" y="915955"/>
                          <a:pt x="635879" y="814524"/>
                        </a:cubicBezTo>
                        <a:cubicBezTo>
                          <a:pt x="621147" y="724608"/>
                          <a:pt x="682615" y="708352"/>
                          <a:pt x="728843" y="669236"/>
                        </a:cubicBezTo>
                        <a:cubicBezTo>
                          <a:pt x="773039" y="613864"/>
                          <a:pt x="682615" y="14932"/>
                          <a:pt x="584571" y="200"/>
                        </a:cubicBezTo>
                        <a:cubicBezTo>
                          <a:pt x="529707" y="-4880"/>
                          <a:pt x="46398" y="87757"/>
                          <a:pt x="5959" y="155140"/>
                        </a:cubicBezTo>
                        <a:cubicBezTo>
                          <a:pt x="-38939" y="272990"/>
                          <a:pt x="181727" y="773884"/>
                          <a:pt x="269611" y="780996"/>
                        </a:cubicBezTo>
                        <a:cubicBezTo>
                          <a:pt x="340731" y="781504"/>
                          <a:pt x="399151" y="815032"/>
                          <a:pt x="416931" y="868880"/>
                        </a:cubicBezTo>
                        <a:cubicBezTo>
                          <a:pt x="447411" y="962352"/>
                          <a:pt x="460111" y="1142184"/>
                          <a:pt x="508371" y="1149296"/>
                        </a:cubicBezTo>
                        <a:close/>
                      </a:path>
                    </a:pathLst>
                  </a:custGeom>
                  <a:solidFill>
                    <a:srgbClr val="F5BD31"/>
                  </a:solidFill>
                  <a:ln w="222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227" name="グループ化 226">
                    <a:extLst>
                      <a:ext uri="{FF2B5EF4-FFF2-40B4-BE49-F238E27FC236}">
                        <a16:creationId xmlns:a16="http://schemas.microsoft.com/office/drawing/2014/main" id="{FD5079FB-BE19-0269-6290-B86244D996D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 rot="1753101">
                    <a:off x="4458396" y="1718437"/>
                    <a:ext cx="387290" cy="280621"/>
                    <a:chOff x="3981393" y="1317358"/>
                    <a:chExt cx="780451" cy="565496"/>
                  </a:xfrm>
                </p:grpSpPr>
                <p:grpSp>
                  <p:nvGrpSpPr>
                    <p:cNvPr id="221" name="グループ化 220">
                      <a:extLst>
                        <a:ext uri="{FF2B5EF4-FFF2-40B4-BE49-F238E27FC236}">
                          <a16:creationId xmlns:a16="http://schemas.microsoft.com/office/drawing/2014/main" id="{FACE870B-7871-89AA-F7D0-3D7203B0F7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81393" y="1317358"/>
                      <a:ext cx="780451" cy="565496"/>
                      <a:chOff x="2941187" y="1241058"/>
                      <a:chExt cx="780451" cy="565496"/>
                    </a:xfrm>
                  </p:grpSpPr>
                  <p:sp>
                    <p:nvSpPr>
                      <p:cNvPr id="177" name="楕円 176">
                        <a:extLst>
                          <a:ext uri="{FF2B5EF4-FFF2-40B4-BE49-F238E27FC236}">
                            <a16:creationId xmlns:a16="http://schemas.microsoft.com/office/drawing/2014/main" id="{2F0C652B-7240-42AB-8CDD-1A29C036E17A}"/>
                          </a:ext>
                        </a:extLst>
                      </p:cNvPr>
                      <p:cNvSpPr/>
                      <p:nvPr/>
                    </p:nvSpPr>
                    <p:spPr>
                      <a:xfrm rot="1805785">
                        <a:off x="3344586" y="1241058"/>
                        <a:ext cx="230088" cy="230593"/>
                      </a:xfrm>
                      <a:prstGeom prst="ellipse">
                        <a:avLst/>
                      </a:prstGeom>
                      <a:solidFill>
                        <a:srgbClr val="82BF3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78" name="楕円 177">
                        <a:extLst>
                          <a:ext uri="{FF2B5EF4-FFF2-40B4-BE49-F238E27FC236}">
                            <a16:creationId xmlns:a16="http://schemas.microsoft.com/office/drawing/2014/main" id="{885A4F70-7ECD-BE16-17C8-9D1F27385AC5}"/>
                          </a:ext>
                        </a:extLst>
                      </p:cNvPr>
                      <p:cNvSpPr/>
                      <p:nvPr/>
                    </p:nvSpPr>
                    <p:spPr>
                      <a:xfrm rot="1805785">
                        <a:off x="3124881" y="1253723"/>
                        <a:ext cx="242471" cy="247123"/>
                      </a:xfrm>
                      <a:prstGeom prst="ellipse">
                        <a:avLst/>
                      </a:prstGeom>
                      <a:solidFill>
                        <a:srgbClr val="82BF3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80" name="楕円 179">
                        <a:extLst>
                          <a:ext uri="{FF2B5EF4-FFF2-40B4-BE49-F238E27FC236}">
                            <a16:creationId xmlns:a16="http://schemas.microsoft.com/office/drawing/2014/main" id="{1DAD63EF-10BA-03D0-C44E-0CD1E59D7FB4}"/>
                          </a:ext>
                        </a:extLst>
                      </p:cNvPr>
                      <p:cNvSpPr/>
                      <p:nvPr/>
                    </p:nvSpPr>
                    <p:spPr>
                      <a:xfrm rot="1805785">
                        <a:off x="2992087" y="1399848"/>
                        <a:ext cx="269917" cy="263147"/>
                      </a:xfrm>
                      <a:prstGeom prst="ellipse">
                        <a:avLst/>
                      </a:prstGeom>
                      <a:solidFill>
                        <a:srgbClr val="82BF3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81" name="楕円 180">
                        <a:extLst>
                          <a:ext uri="{FF2B5EF4-FFF2-40B4-BE49-F238E27FC236}">
                            <a16:creationId xmlns:a16="http://schemas.microsoft.com/office/drawing/2014/main" id="{8B2ED633-023D-FC39-6D79-74CA1F985469}"/>
                          </a:ext>
                        </a:extLst>
                      </p:cNvPr>
                      <p:cNvSpPr/>
                      <p:nvPr/>
                    </p:nvSpPr>
                    <p:spPr>
                      <a:xfrm rot="1805785">
                        <a:off x="3505108" y="1370586"/>
                        <a:ext cx="216530" cy="217555"/>
                      </a:xfrm>
                      <a:prstGeom prst="ellipse">
                        <a:avLst/>
                      </a:prstGeom>
                      <a:solidFill>
                        <a:srgbClr val="82BF3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楕円 218">
                        <a:extLst>
                          <a:ext uri="{FF2B5EF4-FFF2-40B4-BE49-F238E27FC236}">
                            <a16:creationId xmlns:a16="http://schemas.microsoft.com/office/drawing/2014/main" id="{E3CC2013-D4E6-996B-8B99-85C0906FD8FA}"/>
                          </a:ext>
                        </a:extLst>
                      </p:cNvPr>
                      <p:cNvSpPr/>
                      <p:nvPr/>
                    </p:nvSpPr>
                    <p:spPr>
                      <a:xfrm rot="1805785">
                        <a:off x="2941187" y="1564547"/>
                        <a:ext cx="244964" cy="242007"/>
                      </a:xfrm>
                      <a:prstGeom prst="ellipse">
                        <a:avLst/>
                      </a:prstGeom>
                      <a:solidFill>
                        <a:srgbClr val="82BF3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20" name="フリーフォーム: 図形 219">
                        <a:extLst>
                          <a:ext uri="{FF2B5EF4-FFF2-40B4-BE49-F238E27FC236}">
                            <a16:creationId xmlns:a16="http://schemas.microsoft.com/office/drawing/2014/main" id="{BE173F2A-FCB9-8A7B-A8F5-99B4DFE21A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70861" y="1356359"/>
                        <a:ext cx="571500" cy="436245"/>
                      </a:xfrm>
                      <a:custGeom>
                        <a:avLst/>
                        <a:gdLst>
                          <a:gd name="connsiteX0" fmla="*/ 83820 w 533400"/>
                          <a:gd name="connsiteY0" fmla="*/ 401955 h 401955"/>
                          <a:gd name="connsiteX1" fmla="*/ 533400 w 533400"/>
                          <a:gd name="connsiteY1" fmla="*/ 200025 h 401955"/>
                          <a:gd name="connsiteX2" fmla="*/ 415290 w 533400"/>
                          <a:gd name="connsiteY2" fmla="*/ 0 h 401955"/>
                          <a:gd name="connsiteX3" fmla="*/ 0 w 533400"/>
                          <a:gd name="connsiteY3" fmla="*/ 188595 h 401955"/>
                          <a:gd name="connsiteX4" fmla="*/ 83820 w 533400"/>
                          <a:gd name="connsiteY4" fmla="*/ 401955 h 401955"/>
                          <a:gd name="connsiteX0" fmla="*/ 83820 w 535305"/>
                          <a:gd name="connsiteY0" fmla="*/ 401955 h 401955"/>
                          <a:gd name="connsiteX1" fmla="*/ 535305 w 535305"/>
                          <a:gd name="connsiteY1" fmla="*/ 228600 h 401955"/>
                          <a:gd name="connsiteX2" fmla="*/ 415290 w 535305"/>
                          <a:gd name="connsiteY2" fmla="*/ 0 h 401955"/>
                          <a:gd name="connsiteX3" fmla="*/ 0 w 535305"/>
                          <a:gd name="connsiteY3" fmla="*/ 188595 h 401955"/>
                          <a:gd name="connsiteX4" fmla="*/ 83820 w 535305"/>
                          <a:gd name="connsiteY4" fmla="*/ 401955 h 401955"/>
                          <a:gd name="connsiteX0" fmla="*/ 83820 w 535305"/>
                          <a:gd name="connsiteY0" fmla="*/ 401955 h 401955"/>
                          <a:gd name="connsiteX1" fmla="*/ 535305 w 535305"/>
                          <a:gd name="connsiteY1" fmla="*/ 228600 h 401955"/>
                          <a:gd name="connsiteX2" fmla="*/ 415290 w 535305"/>
                          <a:gd name="connsiteY2" fmla="*/ 0 h 401955"/>
                          <a:gd name="connsiteX3" fmla="*/ 0 w 535305"/>
                          <a:gd name="connsiteY3" fmla="*/ 188595 h 401955"/>
                          <a:gd name="connsiteX4" fmla="*/ 83820 w 535305"/>
                          <a:gd name="connsiteY4" fmla="*/ 401955 h 401955"/>
                          <a:gd name="connsiteX0" fmla="*/ 83820 w 535305"/>
                          <a:gd name="connsiteY0" fmla="*/ 401955 h 401955"/>
                          <a:gd name="connsiteX1" fmla="*/ 535305 w 535305"/>
                          <a:gd name="connsiteY1" fmla="*/ 228600 h 401955"/>
                          <a:gd name="connsiteX2" fmla="*/ 415290 w 535305"/>
                          <a:gd name="connsiteY2" fmla="*/ 0 h 401955"/>
                          <a:gd name="connsiteX3" fmla="*/ 0 w 535305"/>
                          <a:gd name="connsiteY3" fmla="*/ 188595 h 401955"/>
                          <a:gd name="connsiteX4" fmla="*/ 83820 w 535305"/>
                          <a:gd name="connsiteY4" fmla="*/ 401955 h 401955"/>
                          <a:gd name="connsiteX0" fmla="*/ 83820 w 535305"/>
                          <a:gd name="connsiteY0" fmla="*/ 401955 h 401955"/>
                          <a:gd name="connsiteX1" fmla="*/ 535305 w 535305"/>
                          <a:gd name="connsiteY1" fmla="*/ 228600 h 401955"/>
                          <a:gd name="connsiteX2" fmla="*/ 415290 w 535305"/>
                          <a:gd name="connsiteY2" fmla="*/ 0 h 401955"/>
                          <a:gd name="connsiteX3" fmla="*/ 0 w 535305"/>
                          <a:gd name="connsiteY3" fmla="*/ 188595 h 401955"/>
                          <a:gd name="connsiteX4" fmla="*/ 83820 w 535305"/>
                          <a:gd name="connsiteY4" fmla="*/ 401955 h 401955"/>
                          <a:gd name="connsiteX0" fmla="*/ 83820 w 535305"/>
                          <a:gd name="connsiteY0" fmla="*/ 401955 h 402031"/>
                          <a:gd name="connsiteX1" fmla="*/ 222885 w 535305"/>
                          <a:gd name="connsiteY1" fmla="*/ 213360 h 402031"/>
                          <a:gd name="connsiteX2" fmla="*/ 535305 w 535305"/>
                          <a:gd name="connsiteY2" fmla="*/ 228600 h 402031"/>
                          <a:gd name="connsiteX3" fmla="*/ 415290 w 535305"/>
                          <a:gd name="connsiteY3" fmla="*/ 0 h 402031"/>
                          <a:gd name="connsiteX4" fmla="*/ 0 w 535305"/>
                          <a:gd name="connsiteY4" fmla="*/ 188595 h 402031"/>
                          <a:gd name="connsiteX5" fmla="*/ 83820 w 535305"/>
                          <a:gd name="connsiteY5" fmla="*/ 401955 h 402031"/>
                          <a:gd name="connsiteX0" fmla="*/ 83820 w 535305"/>
                          <a:gd name="connsiteY0" fmla="*/ 401955 h 402028"/>
                          <a:gd name="connsiteX1" fmla="*/ 245745 w 535305"/>
                          <a:gd name="connsiteY1" fmla="*/ 205740 h 402028"/>
                          <a:gd name="connsiteX2" fmla="*/ 535305 w 535305"/>
                          <a:gd name="connsiteY2" fmla="*/ 228600 h 402028"/>
                          <a:gd name="connsiteX3" fmla="*/ 415290 w 535305"/>
                          <a:gd name="connsiteY3" fmla="*/ 0 h 402028"/>
                          <a:gd name="connsiteX4" fmla="*/ 0 w 535305"/>
                          <a:gd name="connsiteY4" fmla="*/ 188595 h 402028"/>
                          <a:gd name="connsiteX5" fmla="*/ 83820 w 535305"/>
                          <a:gd name="connsiteY5" fmla="*/ 401955 h 402028"/>
                          <a:gd name="connsiteX0" fmla="*/ 83820 w 535305"/>
                          <a:gd name="connsiteY0" fmla="*/ 401955 h 402028"/>
                          <a:gd name="connsiteX1" fmla="*/ 245745 w 535305"/>
                          <a:gd name="connsiteY1" fmla="*/ 205740 h 402028"/>
                          <a:gd name="connsiteX2" fmla="*/ 535305 w 535305"/>
                          <a:gd name="connsiteY2" fmla="*/ 228600 h 402028"/>
                          <a:gd name="connsiteX3" fmla="*/ 415290 w 535305"/>
                          <a:gd name="connsiteY3" fmla="*/ 0 h 402028"/>
                          <a:gd name="connsiteX4" fmla="*/ 0 w 535305"/>
                          <a:gd name="connsiteY4" fmla="*/ 188595 h 402028"/>
                          <a:gd name="connsiteX5" fmla="*/ 83820 w 535305"/>
                          <a:gd name="connsiteY5" fmla="*/ 401955 h 402028"/>
                          <a:gd name="connsiteX0" fmla="*/ 83820 w 535305"/>
                          <a:gd name="connsiteY0" fmla="*/ 401955 h 401955"/>
                          <a:gd name="connsiteX1" fmla="*/ 245745 w 535305"/>
                          <a:gd name="connsiteY1" fmla="*/ 205740 h 401955"/>
                          <a:gd name="connsiteX2" fmla="*/ 535305 w 535305"/>
                          <a:gd name="connsiteY2" fmla="*/ 228600 h 401955"/>
                          <a:gd name="connsiteX3" fmla="*/ 415290 w 535305"/>
                          <a:gd name="connsiteY3" fmla="*/ 0 h 401955"/>
                          <a:gd name="connsiteX4" fmla="*/ 0 w 535305"/>
                          <a:gd name="connsiteY4" fmla="*/ 188595 h 401955"/>
                          <a:gd name="connsiteX5" fmla="*/ 83820 w 535305"/>
                          <a:gd name="connsiteY5" fmla="*/ 401955 h 401955"/>
                          <a:gd name="connsiteX0" fmla="*/ 38100 w 535305"/>
                          <a:gd name="connsiteY0" fmla="*/ 436245 h 436245"/>
                          <a:gd name="connsiteX1" fmla="*/ 245745 w 535305"/>
                          <a:gd name="connsiteY1" fmla="*/ 205740 h 436245"/>
                          <a:gd name="connsiteX2" fmla="*/ 535305 w 535305"/>
                          <a:gd name="connsiteY2" fmla="*/ 228600 h 436245"/>
                          <a:gd name="connsiteX3" fmla="*/ 415290 w 535305"/>
                          <a:gd name="connsiteY3" fmla="*/ 0 h 436245"/>
                          <a:gd name="connsiteX4" fmla="*/ 0 w 535305"/>
                          <a:gd name="connsiteY4" fmla="*/ 188595 h 436245"/>
                          <a:gd name="connsiteX5" fmla="*/ 38100 w 535305"/>
                          <a:gd name="connsiteY5" fmla="*/ 436245 h 436245"/>
                          <a:gd name="connsiteX0" fmla="*/ 38100 w 535305"/>
                          <a:gd name="connsiteY0" fmla="*/ 436245 h 436245"/>
                          <a:gd name="connsiteX1" fmla="*/ 245745 w 535305"/>
                          <a:gd name="connsiteY1" fmla="*/ 205740 h 436245"/>
                          <a:gd name="connsiteX2" fmla="*/ 535305 w 535305"/>
                          <a:gd name="connsiteY2" fmla="*/ 228600 h 436245"/>
                          <a:gd name="connsiteX3" fmla="*/ 415290 w 535305"/>
                          <a:gd name="connsiteY3" fmla="*/ 0 h 436245"/>
                          <a:gd name="connsiteX4" fmla="*/ 0 w 535305"/>
                          <a:gd name="connsiteY4" fmla="*/ 188595 h 436245"/>
                          <a:gd name="connsiteX5" fmla="*/ 38100 w 535305"/>
                          <a:gd name="connsiteY5" fmla="*/ 436245 h 436245"/>
                          <a:gd name="connsiteX0" fmla="*/ 38100 w 535305"/>
                          <a:gd name="connsiteY0" fmla="*/ 436245 h 436245"/>
                          <a:gd name="connsiteX1" fmla="*/ 245745 w 535305"/>
                          <a:gd name="connsiteY1" fmla="*/ 205740 h 436245"/>
                          <a:gd name="connsiteX2" fmla="*/ 535305 w 535305"/>
                          <a:gd name="connsiteY2" fmla="*/ 228600 h 436245"/>
                          <a:gd name="connsiteX3" fmla="*/ 415290 w 535305"/>
                          <a:gd name="connsiteY3" fmla="*/ 0 h 436245"/>
                          <a:gd name="connsiteX4" fmla="*/ 0 w 535305"/>
                          <a:gd name="connsiteY4" fmla="*/ 188595 h 436245"/>
                          <a:gd name="connsiteX5" fmla="*/ 38100 w 535305"/>
                          <a:gd name="connsiteY5" fmla="*/ 436245 h 436245"/>
                          <a:gd name="connsiteX0" fmla="*/ 38100 w 571500"/>
                          <a:gd name="connsiteY0" fmla="*/ 436245 h 436245"/>
                          <a:gd name="connsiteX1" fmla="*/ 245745 w 571500"/>
                          <a:gd name="connsiteY1" fmla="*/ 205740 h 436245"/>
                          <a:gd name="connsiteX2" fmla="*/ 571500 w 571500"/>
                          <a:gd name="connsiteY2" fmla="*/ 228600 h 436245"/>
                          <a:gd name="connsiteX3" fmla="*/ 415290 w 571500"/>
                          <a:gd name="connsiteY3" fmla="*/ 0 h 436245"/>
                          <a:gd name="connsiteX4" fmla="*/ 0 w 571500"/>
                          <a:gd name="connsiteY4" fmla="*/ 188595 h 436245"/>
                          <a:gd name="connsiteX5" fmla="*/ 38100 w 571500"/>
                          <a:gd name="connsiteY5" fmla="*/ 436245 h 436245"/>
                          <a:gd name="connsiteX0" fmla="*/ 38100 w 571500"/>
                          <a:gd name="connsiteY0" fmla="*/ 436245 h 436245"/>
                          <a:gd name="connsiteX1" fmla="*/ 245745 w 571500"/>
                          <a:gd name="connsiteY1" fmla="*/ 205740 h 436245"/>
                          <a:gd name="connsiteX2" fmla="*/ 571500 w 571500"/>
                          <a:gd name="connsiteY2" fmla="*/ 228600 h 436245"/>
                          <a:gd name="connsiteX3" fmla="*/ 415290 w 571500"/>
                          <a:gd name="connsiteY3" fmla="*/ 0 h 436245"/>
                          <a:gd name="connsiteX4" fmla="*/ 0 w 571500"/>
                          <a:gd name="connsiteY4" fmla="*/ 188595 h 436245"/>
                          <a:gd name="connsiteX5" fmla="*/ 38100 w 571500"/>
                          <a:gd name="connsiteY5" fmla="*/ 436245 h 4362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71500" h="436245">
                            <a:moveTo>
                              <a:pt x="38100" y="436245"/>
                            </a:moveTo>
                            <a:cubicBezTo>
                              <a:pt x="151447" y="390842"/>
                              <a:pt x="105728" y="268922"/>
                              <a:pt x="245745" y="205740"/>
                            </a:cubicBezTo>
                            <a:cubicBezTo>
                              <a:pt x="378142" y="157798"/>
                              <a:pt x="419418" y="285115"/>
                              <a:pt x="571500" y="228600"/>
                            </a:cubicBezTo>
                            <a:lnTo>
                              <a:pt x="415290" y="0"/>
                            </a:lnTo>
                            <a:lnTo>
                              <a:pt x="0" y="188595"/>
                            </a:lnTo>
                            <a:lnTo>
                              <a:pt x="38100" y="436245"/>
                            </a:lnTo>
                            <a:close/>
                          </a:path>
                        </a:pathLst>
                      </a:custGeom>
                      <a:solidFill>
                        <a:srgbClr val="82BF3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22" name="フリーフォーム: 図形 221">
                      <a:extLst>
                        <a:ext uri="{FF2B5EF4-FFF2-40B4-BE49-F238E27FC236}">
                          <a16:creationId xmlns:a16="http://schemas.microsoft.com/office/drawing/2014/main" id="{F052FC85-12ED-9046-7AA1-18B0D844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0030" y="1740644"/>
                      <a:ext cx="135255" cy="37904"/>
                    </a:xfrm>
                    <a:custGeom>
                      <a:avLst/>
                      <a:gdLst>
                        <a:gd name="connsiteX0" fmla="*/ 127635 w 127635"/>
                        <a:gd name="connsiteY0" fmla="*/ 32385 h 32385"/>
                        <a:gd name="connsiteX1" fmla="*/ 0 w 127635"/>
                        <a:gd name="connsiteY1" fmla="*/ 26670 h 32385"/>
                        <a:gd name="connsiteX2" fmla="*/ 64770 w 127635"/>
                        <a:gd name="connsiteY2" fmla="*/ 0 h 32385"/>
                        <a:gd name="connsiteX3" fmla="*/ 127635 w 127635"/>
                        <a:gd name="connsiteY3" fmla="*/ 32385 h 32385"/>
                        <a:gd name="connsiteX0" fmla="*/ 135255 w 135255"/>
                        <a:gd name="connsiteY0" fmla="*/ 38100 h 38100"/>
                        <a:gd name="connsiteX1" fmla="*/ 0 w 135255"/>
                        <a:gd name="connsiteY1" fmla="*/ 26670 h 38100"/>
                        <a:gd name="connsiteX2" fmla="*/ 64770 w 135255"/>
                        <a:gd name="connsiteY2" fmla="*/ 0 h 38100"/>
                        <a:gd name="connsiteX3" fmla="*/ 135255 w 135255"/>
                        <a:gd name="connsiteY3" fmla="*/ 38100 h 38100"/>
                        <a:gd name="connsiteX0" fmla="*/ 135255 w 135255"/>
                        <a:gd name="connsiteY0" fmla="*/ 38100 h 38100"/>
                        <a:gd name="connsiteX1" fmla="*/ 0 w 135255"/>
                        <a:gd name="connsiteY1" fmla="*/ 26670 h 38100"/>
                        <a:gd name="connsiteX2" fmla="*/ 64770 w 135255"/>
                        <a:gd name="connsiteY2" fmla="*/ 0 h 38100"/>
                        <a:gd name="connsiteX3" fmla="*/ 135255 w 135255"/>
                        <a:gd name="connsiteY3" fmla="*/ 38100 h 38100"/>
                        <a:gd name="connsiteX0" fmla="*/ 135255 w 135255"/>
                        <a:gd name="connsiteY0" fmla="*/ 38100 h 44892"/>
                        <a:gd name="connsiteX1" fmla="*/ 0 w 135255"/>
                        <a:gd name="connsiteY1" fmla="*/ 26670 h 44892"/>
                        <a:gd name="connsiteX2" fmla="*/ 64770 w 135255"/>
                        <a:gd name="connsiteY2" fmla="*/ 0 h 44892"/>
                        <a:gd name="connsiteX3" fmla="*/ 135255 w 135255"/>
                        <a:gd name="connsiteY3" fmla="*/ 38100 h 44892"/>
                        <a:gd name="connsiteX0" fmla="*/ 135255 w 135255"/>
                        <a:gd name="connsiteY0" fmla="*/ 38100 h 44892"/>
                        <a:gd name="connsiteX1" fmla="*/ 0 w 135255"/>
                        <a:gd name="connsiteY1" fmla="*/ 26670 h 44892"/>
                        <a:gd name="connsiteX2" fmla="*/ 64770 w 135255"/>
                        <a:gd name="connsiteY2" fmla="*/ 0 h 44892"/>
                        <a:gd name="connsiteX3" fmla="*/ 135255 w 135255"/>
                        <a:gd name="connsiteY3" fmla="*/ 38100 h 44892"/>
                        <a:gd name="connsiteX0" fmla="*/ 135255 w 135255"/>
                        <a:gd name="connsiteY0" fmla="*/ 38100 h 51840"/>
                        <a:gd name="connsiteX1" fmla="*/ 0 w 135255"/>
                        <a:gd name="connsiteY1" fmla="*/ 26670 h 51840"/>
                        <a:gd name="connsiteX2" fmla="*/ 64770 w 135255"/>
                        <a:gd name="connsiteY2" fmla="*/ 0 h 51840"/>
                        <a:gd name="connsiteX3" fmla="*/ 135255 w 135255"/>
                        <a:gd name="connsiteY3" fmla="*/ 38100 h 51840"/>
                        <a:gd name="connsiteX0" fmla="*/ 135255 w 135255"/>
                        <a:gd name="connsiteY0" fmla="*/ 11430 h 25170"/>
                        <a:gd name="connsiteX1" fmla="*/ 0 w 135255"/>
                        <a:gd name="connsiteY1" fmla="*/ 0 h 25170"/>
                        <a:gd name="connsiteX2" fmla="*/ 135255 w 135255"/>
                        <a:gd name="connsiteY2" fmla="*/ 11430 h 25170"/>
                        <a:gd name="connsiteX0" fmla="*/ 135255 w 135255"/>
                        <a:gd name="connsiteY0" fmla="*/ 11679 h 25419"/>
                        <a:gd name="connsiteX1" fmla="*/ 0 w 135255"/>
                        <a:gd name="connsiteY1" fmla="*/ 249 h 25419"/>
                        <a:gd name="connsiteX2" fmla="*/ 135255 w 135255"/>
                        <a:gd name="connsiteY2" fmla="*/ 11679 h 25419"/>
                        <a:gd name="connsiteX0" fmla="*/ 135255 w 135255"/>
                        <a:gd name="connsiteY0" fmla="*/ 11679 h 25419"/>
                        <a:gd name="connsiteX1" fmla="*/ 0 w 135255"/>
                        <a:gd name="connsiteY1" fmla="*/ 249 h 25419"/>
                        <a:gd name="connsiteX2" fmla="*/ 135255 w 135255"/>
                        <a:gd name="connsiteY2" fmla="*/ 11679 h 25419"/>
                        <a:gd name="connsiteX0" fmla="*/ 135255 w 135255"/>
                        <a:gd name="connsiteY0" fmla="*/ 19856 h 33596"/>
                        <a:gd name="connsiteX1" fmla="*/ 0 w 135255"/>
                        <a:gd name="connsiteY1" fmla="*/ 8426 h 33596"/>
                        <a:gd name="connsiteX2" fmla="*/ 135255 w 135255"/>
                        <a:gd name="connsiteY2" fmla="*/ 19856 h 33596"/>
                        <a:gd name="connsiteX0" fmla="*/ 135255 w 135255"/>
                        <a:gd name="connsiteY0" fmla="*/ 23386 h 37126"/>
                        <a:gd name="connsiteX1" fmla="*/ 0 w 135255"/>
                        <a:gd name="connsiteY1" fmla="*/ 11956 h 37126"/>
                        <a:gd name="connsiteX2" fmla="*/ 135255 w 135255"/>
                        <a:gd name="connsiteY2" fmla="*/ 23386 h 37126"/>
                        <a:gd name="connsiteX0" fmla="*/ 135255 w 135255"/>
                        <a:gd name="connsiteY0" fmla="*/ 23386 h 37904"/>
                        <a:gd name="connsiteX1" fmla="*/ 0 w 135255"/>
                        <a:gd name="connsiteY1" fmla="*/ 11956 h 37904"/>
                        <a:gd name="connsiteX2" fmla="*/ 135255 w 135255"/>
                        <a:gd name="connsiteY2" fmla="*/ 23386 h 37904"/>
                        <a:gd name="connsiteX0" fmla="*/ 135255 w 135255"/>
                        <a:gd name="connsiteY0" fmla="*/ 23386 h 37904"/>
                        <a:gd name="connsiteX1" fmla="*/ 0 w 135255"/>
                        <a:gd name="connsiteY1" fmla="*/ 11956 h 37904"/>
                        <a:gd name="connsiteX2" fmla="*/ 135255 w 135255"/>
                        <a:gd name="connsiteY2" fmla="*/ 23386 h 37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5255" h="37904">
                          <a:moveTo>
                            <a:pt x="135255" y="23386"/>
                          </a:moveTo>
                          <a:cubicBezTo>
                            <a:pt x="99695" y="44341"/>
                            <a:pt x="50800" y="44341"/>
                            <a:pt x="0" y="11956"/>
                          </a:cubicBezTo>
                          <a:cubicBezTo>
                            <a:pt x="54610" y="-10904"/>
                            <a:pt x="95885" y="2431"/>
                            <a:pt x="135255" y="23386"/>
                          </a:cubicBezTo>
                          <a:close/>
                        </a:path>
                      </a:pathLst>
                    </a:custGeom>
                    <a:solidFill>
                      <a:srgbClr val="BCE15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23" name="フリーフォーム: 図形 222">
                      <a:extLst>
                        <a:ext uri="{FF2B5EF4-FFF2-40B4-BE49-F238E27FC236}">
                          <a16:creationId xmlns:a16="http://schemas.microsoft.com/office/drawing/2014/main" id="{F90F7012-EDC4-1FC3-9CE2-213854F4E4B2}"/>
                        </a:ext>
                      </a:extLst>
                    </p:cNvPr>
                    <p:cNvSpPr/>
                    <p:nvPr/>
                  </p:nvSpPr>
                  <p:spPr>
                    <a:xfrm rot="1203852">
                      <a:off x="4101443" y="1577743"/>
                      <a:ext cx="166000" cy="45719"/>
                    </a:xfrm>
                    <a:custGeom>
                      <a:avLst/>
                      <a:gdLst>
                        <a:gd name="connsiteX0" fmla="*/ 127635 w 127635"/>
                        <a:gd name="connsiteY0" fmla="*/ 32385 h 32385"/>
                        <a:gd name="connsiteX1" fmla="*/ 0 w 127635"/>
                        <a:gd name="connsiteY1" fmla="*/ 26670 h 32385"/>
                        <a:gd name="connsiteX2" fmla="*/ 64770 w 127635"/>
                        <a:gd name="connsiteY2" fmla="*/ 0 h 32385"/>
                        <a:gd name="connsiteX3" fmla="*/ 127635 w 127635"/>
                        <a:gd name="connsiteY3" fmla="*/ 32385 h 32385"/>
                        <a:gd name="connsiteX0" fmla="*/ 135255 w 135255"/>
                        <a:gd name="connsiteY0" fmla="*/ 38100 h 38100"/>
                        <a:gd name="connsiteX1" fmla="*/ 0 w 135255"/>
                        <a:gd name="connsiteY1" fmla="*/ 26670 h 38100"/>
                        <a:gd name="connsiteX2" fmla="*/ 64770 w 135255"/>
                        <a:gd name="connsiteY2" fmla="*/ 0 h 38100"/>
                        <a:gd name="connsiteX3" fmla="*/ 135255 w 135255"/>
                        <a:gd name="connsiteY3" fmla="*/ 38100 h 38100"/>
                        <a:gd name="connsiteX0" fmla="*/ 135255 w 135255"/>
                        <a:gd name="connsiteY0" fmla="*/ 38100 h 38100"/>
                        <a:gd name="connsiteX1" fmla="*/ 0 w 135255"/>
                        <a:gd name="connsiteY1" fmla="*/ 26670 h 38100"/>
                        <a:gd name="connsiteX2" fmla="*/ 64770 w 135255"/>
                        <a:gd name="connsiteY2" fmla="*/ 0 h 38100"/>
                        <a:gd name="connsiteX3" fmla="*/ 135255 w 135255"/>
                        <a:gd name="connsiteY3" fmla="*/ 38100 h 38100"/>
                        <a:gd name="connsiteX0" fmla="*/ 135255 w 135255"/>
                        <a:gd name="connsiteY0" fmla="*/ 38100 h 44892"/>
                        <a:gd name="connsiteX1" fmla="*/ 0 w 135255"/>
                        <a:gd name="connsiteY1" fmla="*/ 26670 h 44892"/>
                        <a:gd name="connsiteX2" fmla="*/ 64770 w 135255"/>
                        <a:gd name="connsiteY2" fmla="*/ 0 h 44892"/>
                        <a:gd name="connsiteX3" fmla="*/ 135255 w 135255"/>
                        <a:gd name="connsiteY3" fmla="*/ 38100 h 44892"/>
                        <a:gd name="connsiteX0" fmla="*/ 135255 w 135255"/>
                        <a:gd name="connsiteY0" fmla="*/ 38100 h 44892"/>
                        <a:gd name="connsiteX1" fmla="*/ 0 w 135255"/>
                        <a:gd name="connsiteY1" fmla="*/ 26670 h 44892"/>
                        <a:gd name="connsiteX2" fmla="*/ 64770 w 135255"/>
                        <a:gd name="connsiteY2" fmla="*/ 0 h 44892"/>
                        <a:gd name="connsiteX3" fmla="*/ 135255 w 135255"/>
                        <a:gd name="connsiteY3" fmla="*/ 38100 h 44892"/>
                        <a:gd name="connsiteX0" fmla="*/ 135255 w 135255"/>
                        <a:gd name="connsiteY0" fmla="*/ 38100 h 51840"/>
                        <a:gd name="connsiteX1" fmla="*/ 0 w 135255"/>
                        <a:gd name="connsiteY1" fmla="*/ 26670 h 51840"/>
                        <a:gd name="connsiteX2" fmla="*/ 64770 w 135255"/>
                        <a:gd name="connsiteY2" fmla="*/ 0 h 51840"/>
                        <a:gd name="connsiteX3" fmla="*/ 135255 w 135255"/>
                        <a:gd name="connsiteY3" fmla="*/ 38100 h 51840"/>
                        <a:gd name="connsiteX0" fmla="*/ 135255 w 135255"/>
                        <a:gd name="connsiteY0" fmla="*/ 11430 h 25170"/>
                        <a:gd name="connsiteX1" fmla="*/ 0 w 135255"/>
                        <a:gd name="connsiteY1" fmla="*/ 0 h 25170"/>
                        <a:gd name="connsiteX2" fmla="*/ 135255 w 135255"/>
                        <a:gd name="connsiteY2" fmla="*/ 11430 h 25170"/>
                        <a:gd name="connsiteX0" fmla="*/ 135255 w 135255"/>
                        <a:gd name="connsiteY0" fmla="*/ 11679 h 25419"/>
                        <a:gd name="connsiteX1" fmla="*/ 0 w 135255"/>
                        <a:gd name="connsiteY1" fmla="*/ 249 h 25419"/>
                        <a:gd name="connsiteX2" fmla="*/ 135255 w 135255"/>
                        <a:gd name="connsiteY2" fmla="*/ 11679 h 25419"/>
                        <a:gd name="connsiteX0" fmla="*/ 135255 w 135255"/>
                        <a:gd name="connsiteY0" fmla="*/ 11679 h 25419"/>
                        <a:gd name="connsiteX1" fmla="*/ 0 w 135255"/>
                        <a:gd name="connsiteY1" fmla="*/ 249 h 25419"/>
                        <a:gd name="connsiteX2" fmla="*/ 135255 w 135255"/>
                        <a:gd name="connsiteY2" fmla="*/ 11679 h 25419"/>
                        <a:gd name="connsiteX0" fmla="*/ 135255 w 135255"/>
                        <a:gd name="connsiteY0" fmla="*/ 19856 h 33596"/>
                        <a:gd name="connsiteX1" fmla="*/ 0 w 135255"/>
                        <a:gd name="connsiteY1" fmla="*/ 8426 h 33596"/>
                        <a:gd name="connsiteX2" fmla="*/ 135255 w 135255"/>
                        <a:gd name="connsiteY2" fmla="*/ 19856 h 33596"/>
                        <a:gd name="connsiteX0" fmla="*/ 135255 w 135255"/>
                        <a:gd name="connsiteY0" fmla="*/ 23386 h 37126"/>
                        <a:gd name="connsiteX1" fmla="*/ 0 w 135255"/>
                        <a:gd name="connsiteY1" fmla="*/ 11956 h 37126"/>
                        <a:gd name="connsiteX2" fmla="*/ 135255 w 135255"/>
                        <a:gd name="connsiteY2" fmla="*/ 23386 h 37126"/>
                        <a:gd name="connsiteX0" fmla="*/ 135255 w 135255"/>
                        <a:gd name="connsiteY0" fmla="*/ 23386 h 37904"/>
                        <a:gd name="connsiteX1" fmla="*/ 0 w 135255"/>
                        <a:gd name="connsiteY1" fmla="*/ 11956 h 37904"/>
                        <a:gd name="connsiteX2" fmla="*/ 135255 w 135255"/>
                        <a:gd name="connsiteY2" fmla="*/ 23386 h 37904"/>
                        <a:gd name="connsiteX0" fmla="*/ 135255 w 135255"/>
                        <a:gd name="connsiteY0" fmla="*/ 23386 h 37904"/>
                        <a:gd name="connsiteX1" fmla="*/ 0 w 135255"/>
                        <a:gd name="connsiteY1" fmla="*/ 11956 h 37904"/>
                        <a:gd name="connsiteX2" fmla="*/ 135255 w 135255"/>
                        <a:gd name="connsiteY2" fmla="*/ 23386 h 37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5255" h="37904">
                          <a:moveTo>
                            <a:pt x="135255" y="23386"/>
                          </a:moveTo>
                          <a:cubicBezTo>
                            <a:pt x="99695" y="44341"/>
                            <a:pt x="50800" y="44341"/>
                            <a:pt x="0" y="11956"/>
                          </a:cubicBezTo>
                          <a:cubicBezTo>
                            <a:pt x="54610" y="-10904"/>
                            <a:pt x="95885" y="2431"/>
                            <a:pt x="135255" y="23386"/>
                          </a:cubicBezTo>
                          <a:close/>
                        </a:path>
                      </a:pathLst>
                    </a:custGeom>
                    <a:solidFill>
                      <a:srgbClr val="BCE15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24" name="フリーフォーム: 図形 223">
                      <a:extLst>
                        <a:ext uri="{FF2B5EF4-FFF2-40B4-BE49-F238E27FC236}">
                          <a16:creationId xmlns:a16="http://schemas.microsoft.com/office/drawing/2014/main" id="{64D16722-7984-CF36-98AF-33D4A761EB36}"/>
                        </a:ext>
                      </a:extLst>
                    </p:cNvPr>
                    <p:cNvSpPr/>
                    <p:nvPr/>
                  </p:nvSpPr>
                  <p:spPr>
                    <a:xfrm rot="4550435">
                      <a:off x="4218215" y="1463423"/>
                      <a:ext cx="175379" cy="46695"/>
                    </a:xfrm>
                    <a:custGeom>
                      <a:avLst/>
                      <a:gdLst>
                        <a:gd name="connsiteX0" fmla="*/ 127635 w 127635"/>
                        <a:gd name="connsiteY0" fmla="*/ 32385 h 32385"/>
                        <a:gd name="connsiteX1" fmla="*/ 0 w 127635"/>
                        <a:gd name="connsiteY1" fmla="*/ 26670 h 32385"/>
                        <a:gd name="connsiteX2" fmla="*/ 64770 w 127635"/>
                        <a:gd name="connsiteY2" fmla="*/ 0 h 32385"/>
                        <a:gd name="connsiteX3" fmla="*/ 127635 w 127635"/>
                        <a:gd name="connsiteY3" fmla="*/ 32385 h 32385"/>
                        <a:gd name="connsiteX0" fmla="*/ 135255 w 135255"/>
                        <a:gd name="connsiteY0" fmla="*/ 38100 h 38100"/>
                        <a:gd name="connsiteX1" fmla="*/ 0 w 135255"/>
                        <a:gd name="connsiteY1" fmla="*/ 26670 h 38100"/>
                        <a:gd name="connsiteX2" fmla="*/ 64770 w 135255"/>
                        <a:gd name="connsiteY2" fmla="*/ 0 h 38100"/>
                        <a:gd name="connsiteX3" fmla="*/ 135255 w 135255"/>
                        <a:gd name="connsiteY3" fmla="*/ 38100 h 38100"/>
                        <a:gd name="connsiteX0" fmla="*/ 135255 w 135255"/>
                        <a:gd name="connsiteY0" fmla="*/ 38100 h 38100"/>
                        <a:gd name="connsiteX1" fmla="*/ 0 w 135255"/>
                        <a:gd name="connsiteY1" fmla="*/ 26670 h 38100"/>
                        <a:gd name="connsiteX2" fmla="*/ 64770 w 135255"/>
                        <a:gd name="connsiteY2" fmla="*/ 0 h 38100"/>
                        <a:gd name="connsiteX3" fmla="*/ 135255 w 135255"/>
                        <a:gd name="connsiteY3" fmla="*/ 38100 h 38100"/>
                        <a:gd name="connsiteX0" fmla="*/ 135255 w 135255"/>
                        <a:gd name="connsiteY0" fmla="*/ 38100 h 44892"/>
                        <a:gd name="connsiteX1" fmla="*/ 0 w 135255"/>
                        <a:gd name="connsiteY1" fmla="*/ 26670 h 44892"/>
                        <a:gd name="connsiteX2" fmla="*/ 64770 w 135255"/>
                        <a:gd name="connsiteY2" fmla="*/ 0 h 44892"/>
                        <a:gd name="connsiteX3" fmla="*/ 135255 w 135255"/>
                        <a:gd name="connsiteY3" fmla="*/ 38100 h 44892"/>
                        <a:gd name="connsiteX0" fmla="*/ 135255 w 135255"/>
                        <a:gd name="connsiteY0" fmla="*/ 38100 h 44892"/>
                        <a:gd name="connsiteX1" fmla="*/ 0 w 135255"/>
                        <a:gd name="connsiteY1" fmla="*/ 26670 h 44892"/>
                        <a:gd name="connsiteX2" fmla="*/ 64770 w 135255"/>
                        <a:gd name="connsiteY2" fmla="*/ 0 h 44892"/>
                        <a:gd name="connsiteX3" fmla="*/ 135255 w 135255"/>
                        <a:gd name="connsiteY3" fmla="*/ 38100 h 44892"/>
                        <a:gd name="connsiteX0" fmla="*/ 135255 w 135255"/>
                        <a:gd name="connsiteY0" fmla="*/ 38100 h 51840"/>
                        <a:gd name="connsiteX1" fmla="*/ 0 w 135255"/>
                        <a:gd name="connsiteY1" fmla="*/ 26670 h 51840"/>
                        <a:gd name="connsiteX2" fmla="*/ 64770 w 135255"/>
                        <a:gd name="connsiteY2" fmla="*/ 0 h 51840"/>
                        <a:gd name="connsiteX3" fmla="*/ 135255 w 135255"/>
                        <a:gd name="connsiteY3" fmla="*/ 38100 h 51840"/>
                        <a:gd name="connsiteX0" fmla="*/ 135255 w 135255"/>
                        <a:gd name="connsiteY0" fmla="*/ 11430 h 25170"/>
                        <a:gd name="connsiteX1" fmla="*/ 0 w 135255"/>
                        <a:gd name="connsiteY1" fmla="*/ 0 h 25170"/>
                        <a:gd name="connsiteX2" fmla="*/ 135255 w 135255"/>
                        <a:gd name="connsiteY2" fmla="*/ 11430 h 25170"/>
                        <a:gd name="connsiteX0" fmla="*/ 135255 w 135255"/>
                        <a:gd name="connsiteY0" fmla="*/ 11679 h 25419"/>
                        <a:gd name="connsiteX1" fmla="*/ 0 w 135255"/>
                        <a:gd name="connsiteY1" fmla="*/ 249 h 25419"/>
                        <a:gd name="connsiteX2" fmla="*/ 135255 w 135255"/>
                        <a:gd name="connsiteY2" fmla="*/ 11679 h 25419"/>
                        <a:gd name="connsiteX0" fmla="*/ 135255 w 135255"/>
                        <a:gd name="connsiteY0" fmla="*/ 11679 h 25419"/>
                        <a:gd name="connsiteX1" fmla="*/ 0 w 135255"/>
                        <a:gd name="connsiteY1" fmla="*/ 249 h 25419"/>
                        <a:gd name="connsiteX2" fmla="*/ 135255 w 135255"/>
                        <a:gd name="connsiteY2" fmla="*/ 11679 h 25419"/>
                        <a:gd name="connsiteX0" fmla="*/ 135255 w 135255"/>
                        <a:gd name="connsiteY0" fmla="*/ 19856 h 33596"/>
                        <a:gd name="connsiteX1" fmla="*/ 0 w 135255"/>
                        <a:gd name="connsiteY1" fmla="*/ 8426 h 33596"/>
                        <a:gd name="connsiteX2" fmla="*/ 135255 w 135255"/>
                        <a:gd name="connsiteY2" fmla="*/ 19856 h 33596"/>
                        <a:gd name="connsiteX0" fmla="*/ 135255 w 135255"/>
                        <a:gd name="connsiteY0" fmla="*/ 23386 h 37126"/>
                        <a:gd name="connsiteX1" fmla="*/ 0 w 135255"/>
                        <a:gd name="connsiteY1" fmla="*/ 11956 h 37126"/>
                        <a:gd name="connsiteX2" fmla="*/ 135255 w 135255"/>
                        <a:gd name="connsiteY2" fmla="*/ 23386 h 37126"/>
                        <a:gd name="connsiteX0" fmla="*/ 135255 w 135255"/>
                        <a:gd name="connsiteY0" fmla="*/ 23386 h 37904"/>
                        <a:gd name="connsiteX1" fmla="*/ 0 w 135255"/>
                        <a:gd name="connsiteY1" fmla="*/ 11956 h 37904"/>
                        <a:gd name="connsiteX2" fmla="*/ 135255 w 135255"/>
                        <a:gd name="connsiteY2" fmla="*/ 23386 h 37904"/>
                        <a:gd name="connsiteX0" fmla="*/ 135255 w 135255"/>
                        <a:gd name="connsiteY0" fmla="*/ 23386 h 37904"/>
                        <a:gd name="connsiteX1" fmla="*/ 0 w 135255"/>
                        <a:gd name="connsiteY1" fmla="*/ 11956 h 37904"/>
                        <a:gd name="connsiteX2" fmla="*/ 135255 w 135255"/>
                        <a:gd name="connsiteY2" fmla="*/ 23386 h 37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5255" h="37904">
                          <a:moveTo>
                            <a:pt x="135255" y="23386"/>
                          </a:moveTo>
                          <a:cubicBezTo>
                            <a:pt x="99695" y="44341"/>
                            <a:pt x="50800" y="44341"/>
                            <a:pt x="0" y="11956"/>
                          </a:cubicBezTo>
                          <a:cubicBezTo>
                            <a:pt x="54610" y="-10904"/>
                            <a:pt x="95885" y="2431"/>
                            <a:pt x="135255" y="23386"/>
                          </a:cubicBezTo>
                          <a:close/>
                        </a:path>
                      </a:pathLst>
                    </a:custGeom>
                    <a:solidFill>
                      <a:srgbClr val="BCE15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25" name="フリーフォーム: 図形 224">
                      <a:extLst>
                        <a:ext uri="{FF2B5EF4-FFF2-40B4-BE49-F238E27FC236}">
                          <a16:creationId xmlns:a16="http://schemas.microsoft.com/office/drawing/2014/main" id="{4E63BE62-3E02-C99B-3792-F4DB6C1390ED}"/>
                        </a:ext>
                      </a:extLst>
                    </p:cNvPr>
                    <p:cNvSpPr/>
                    <p:nvPr/>
                  </p:nvSpPr>
                  <p:spPr>
                    <a:xfrm rot="5871030">
                      <a:off x="4412515" y="1450729"/>
                      <a:ext cx="153922" cy="45719"/>
                    </a:xfrm>
                    <a:custGeom>
                      <a:avLst/>
                      <a:gdLst>
                        <a:gd name="connsiteX0" fmla="*/ 127635 w 127635"/>
                        <a:gd name="connsiteY0" fmla="*/ 32385 h 32385"/>
                        <a:gd name="connsiteX1" fmla="*/ 0 w 127635"/>
                        <a:gd name="connsiteY1" fmla="*/ 26670 h 32385"/>
                        <a:gd name="connsiteX2" fmla="*/ 64770 w 127635"/>
                        <a:gd name="connsiteY2" fmla="*/ 0 h 32385"/>
                        <a:gd name="connsiteX3" fmla="*/ 127635 w 127635"/>
                        <a:gd name="connsiteY3" fmla="*/ 32385 h 32385"/>
                        <a:gd name="connsiteX0" fmla="*/ 135255 w 135255"/>
                        <a:gd name="connsiteY0" fmla="*/ 38100 h 38100"/>
                        <a:gd name="connsiteX1" fmla="*/ 0 w 135255"/>
                        <a:gd name="connsiteY1" fmla="*/ 26670 h 38100"/>
                        <a:gd name="connsiteX2" fmla="*/ 64770 w 135255"/>
                        <a:gd name="connsiteY2" fmla="*/ 0 h 38100"/>
                        <a:gd name="connsiteX3" fmla="*/ 135255 w 135255"/>
                        <a:gd name="connsiteY3" fmla="*/ 38100 h 38100"/>
                        <a:gd name="connsiteX0" fmla="*/ 135255 w 135255"/>
                        <a:gd name="connsiteY0" fmla="*/ 38100 h 38100"/>
                        <a:gd name="connsiteX1" fmla="*/ 0 w 135255"/>
                        <a:gd name="connsiteY1" fmla="*/ 26670 h 38100"/>
                        <a:gd name="connsiteX2" fmla="*/ 64770 w 135255"/>
                        <a:gd name="connsiteY2" fmla="*/ 0 h 38100"/>
                        <a:gd name="connsiteX3" fmla="*/ 135255 w 135255"/>
                        <a:gd name="connsiteY3" fmla="*/ 38100 h 38100"/>
                        <a:gd name="connsiteX0" fmla="*/ 135255 w 135255"/>
                        <a:gd name="connsiteY0" fmla="*/ 38100 h 44892"/>
                        <a:gd name="connsiteX1" fmla="*/ 0 w 135255"/>
                        <a:gd name="connsiteY1" fmla="*/ 26670 h 44892"/>
                        <a:gd name="connsiteX2" fmla="*/ 64770 w 135255"/>
                        <a:gd name="connsiteY2" fmla="*/ 0 h 44892"/>
                        <a:gd name="connsiteX3" fmla="*/ 135255 w 135255"/>
                        <a:gd name="connsiteY3" fmla="*/ 38100 h 44892"/>
                        <a:gd name="connsiteX0" fmla="*/ 135255 w 135255"/>
                        <a:gd name="connsiteY0" fmla="*/ 38100 h 44892"/>
                        <a:gd name="connsiteX1" fmla="*/ 0 w 135255"/>
                        <a:gd name="connsiteY1" fmla="*/ 26670 h 44892"/>
                        <a:gd name="connsiteX2" fmla="*/ 64770 w 135255"/>
                        <a:gd name="connsiteY2" fmla="*/ 0 h 44892"/>
                        <a:gd name="connsiteX3" fmla="*/ 135255 w 135255"/>
                        <a:gd name="connsiteY3" fmla="*/ 38100 h 44892"/>
                        <a:gd name="connsiteX0" fmla="*/ 135255 w 135255"/>
                        <a:gd name="connsiteY0" fmla="*/ 38100 h 51840"/>
                        <a:gd name="connsiteX1" fmla="*/ 0 w 135255"/>
                        <a:gd name="connsiteY1" fmla="*/ 26670 h 51840"/>
                        <a:gd name="connsiteX2" fmla="*/ 64770 w 135255"/>
                        <a:gd name="connsiteY2" fmla="*/ 0 h 51840"/>
                        <a:gd name="connsiteX3" fmla="*/ 135255 w 135255"/>
                        <a:gd name="connsiteY3" fmla="*/ 38100 h 51840"/>
                        <a:gd name="connsiteX0" fmla="*/ 135255 w 135255"/>
                        <a:gd name="connsiteY0" fmla="*/ 11430 h 25170"/>
                        <a:gd name="connsiteX1" fmla="*/ 0 w 135255"/>
                        <a:gd name="connsiteY1" fmla="*/ 0 h 25170"/>
                        <a:gd name="connsiteX2" fmla="*/ 135255 w 135255"/>
                        <a:gd name="connsiteY2" fmla="*/ 11430 h 25170"/>
                        <a:gd name="connsiteX0" fmla="*/ 135255 w 135255"/>
                        <a:gd name="connsiteY0" fmla="*/ 11679 h 25419"/>
                        <a:gd name="connsiteX1" fmla="*/ 0 w 135255"/>
                        <a:gd name="connsiteY1" fmla="*/ 249 h 25419"/>
                        <a:gd name="connsiteX2" fmla="*/ 135255 w 135255"/>
                        <a:gd name="connsiteY2" fmla="*/ 11679 h 25419"/>
                        <a:gd name="connsiteX0" fmla="*/ 135255 w 135255"/>
                        <a:gd name="connsiteY0" fmla="*/ 11679 h 25419"/>
                        <a:gd name="connsiteX1" fmla="*/ 0 w 135255"/>
                        <a:gd name="connsiteY1" fmla="*/ 249 h 25419"/>
                        <a:gd name="connsiteX2" fmla="*/ 135255 w 135255"/>
                        <a:gd name="connsiteY2" fmla="*/ 11679 h 25419"/>
                        <a:gd name="connsiteX0" fmla="*/ 135255 w 135255"/>
                        <a:gd name="connsiteY0" fmla="*/ 19856 h 33596"/>
                        <a:gd name="connsiteX1" fmla="*/ 0 w 135255"/>
                        <a:gd name="connsiteY1" fmla="*/ 8426 h 33596"/>
                        <a:gd name="connsiteX2" fmla="*/ 135255 w 135255"/>
                        <a:gd name="connsiteY2" fmla="*/ 19856 h 33596"/>
                        <a:gd name="connsiteX0" fmla="*/ 135255 w 135255"/>
                        <a:gd name="connsiteY0" fmla="*/ 23386 h 37126"/>
                        <a:gd name="connsiteX1" fmla="*/ 0 w 135255"/>
                        <a:gd name="connsiteY1" fmla="*/ 11956 h 37126"/>
                        <a:gd name="connsiteX2" fmla="*/ 135255 w 135255"/>
                        <a:gd name="connsiteY2" fmla="*/ 23386 h 37126"/>
                        <a:gd name="connsiteX0" fmla="*/ 135255 w 135255"/>
                        <a:gd name="connsiteY0" fmla="*/ 23386 h 37904"/>
                        <a:gd name="connsiteX1" fmla="*/ 0 w 135255"/>
                        <a:gd name="connsiteY1" fmla="*/ 11956 h 37904"/>
                        <a:gd name="connsiteX2" fmla="*/ 135255 w 135255"/>
                        <a:gd name="connsiteY2" fmla="*/ 23386 h 37904"/>
                        <a:gd name="connsiteX0" fmla="*/ 135255 w 135255"/>
                        <a:gd name="connsiteY0" fmla="*/ 23386 h 37904"/>
                        <a:gd name="connsiteX1" fmla="*/ 0 w 135255"/>
                        <a:gd name="connsiteY1" fmla="*/ 11956 h 37904"/>
                        <a:gd name="connsiteX2" fmla="*/ 135255 w 135255"/>
                        <a:gd name="connsiteY2" fmla="*/ 23386 h 37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5255" h="37904">
                          <a:moveTo>
                            <a:pt x="135255" y="23386"/>
                          </a:moveTo>
                          <a:cubicBezTo>
                            <a:pt x="99695" y="44341"/>
                            <a:pt x="50800" y="44341"/>
                            <a:pt x="0" y="11956"/>
                          </a:cubicBezTo>
                          <a:cubicBezTo>
                            <a:pt x="54610" y="-10904"/>
                            <a:pt x="95885" y="2431"/>
                            <a:pt x="135255" y="23386"/>
                          </a:cubicBezTo>
                          <a:close/>
                        </a:path>
                      </a:pathLst>
                    </a:custGeom>
                    <a:solidFill>
                      <a:srgbClr val="BCE15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26" name="フリーフォーム: 図形 225">
                      <a:extLst>
                        <a:ext uri="{FF2B5EF4-FFF2-40B4-BE49-F238E27FC236}">
                          <a16:creationId xmlns:a16="http://schemas.microsoft.com/office/drawing/2014/main" id="{9BD4CB8D-031C-55DC-2EBE-86725DB71354}"/>
                        </a:ext>
                      </a:extLst>
                    </p:cNvPr>
                    <p:cNvSpPr/>
                    <p:nvPr/>
                  </p:nvSpPr>
                  <p:spPr>
                    <a:xfrm rot="19221804">
                      <a:off x="4567913" y="1545609"/>
                      <a:ext cx="107911" cy="45719"/>
                    </a:xfrm>
                    <a:custGeom>
                      <a:avLst/>
                      <a:gdLst>
                        <a:gd name="connsiteX0" fmla="*/ 127635 w 127635"/>
                        <a:gd name="connsiteY0" fmla="*/ 32385 h 32385"/>
                        <a:gd name="connsiteX1" fmla="*/ 0 w 127635"/>
                        <a:gd name="connsiteY1" fmla="*/ 26670 h 32385"/>
                        <a:gd name="connsiteX2" fmla="*/ 64770 w 127635"/>
                        <a:gd name="connsiteY2" fmla="*/ 0 h 32385"/>
                        <a:gd name="connsiteX3" fmla="*/ 127635 w 127635"/>
                        <a:gd name="connsiteY3" fmla="*/ 32385 h 32385"/>
                        <a:gd name="connsiteX0" fmla="*/ 135255 w 135255"/>
                        <a:gd name="connsiteY0" fmla="*/ 38100 h 38100"/>
                        <a:gd name="connsiteX1" fmla="*/ 0 w 135255"/>
                        <a:gd name="connsiteY1" fmla="*/ 26670 h 38100"/>
                        <a:gd name="connsiteX2" fmla="*/ 64770 w 135255"/>
                        <a:gd name="connsiteY2" fmla="*/ 0 h 38100"/>
                        <a:gd name="connsiteX3" fmla="*/ 135255 w 135255"/>
                        <a:gd name="connsiteY3" fmla="*/ 38100 h 38100"/>
                        <a:gd name="connsiteX0" fmla="*/ 135255 w 135255"/>
                        <a:gd name="connsiteY0" fmla="*/ 38100 h 38100"/>
                        <a:gd name="connsiteX1" fmla="*/ 0 w 135255"/>
                        <a:gd name="connsiteY1" fmla="*/ 26670 h 38100"/>
                        <a:gd name="connsiteX2" fmla="*/ 64770 w 135255"/>
                        <a:gd name="connsiteY2" fmla="*/ 0 h 38100"/>
                        <a:gd name="connsiteX3" fmla="*/ 135255 w 135255"/>
                        <a:gd name="connsiteY3" fmla="*/ 38100 h 38100"/>
                        <a:gd name="connsiteX0" fmla="*/ 135255 w 135255"/>
                        <a:gd name="connsiteY0" fmla="*/ 38100 h 44892"/>
                        <a:gd name="connsiteX1" fmla="*/ 0 w 135255"/>
                        <a:gd name="connsiteY1" fmla="*/ 26670 h 44892"/>
                        <a:gd name="connsiteX2" fmla="*/ 64770 w 135255"/>
                        <a:gd name="connsiteY2" fmla="*/ 0 h 44892"/>
                        <a:gd name="connsiteX3" fmla="*/ 135255 w 135255"/>
                        <a:gd name="connsiteY3" fmla="*/ 38100 h 44892"/>
                        <a:gd name="connsiteX0" fmla="*/ 135255 w 135255"/>
                        <a:gd name="connsiteY0" fmla="*/ 38100 h 44892"/>
                        <a:gd name="connsiteX1" fmla="*/ 0 w 135255"/>
                        <a:gd name="connsiteY1" fmla="*/ 26670 h 44892"/>
                        <a:gd name="connsiteX2" fmla="*/ 64770 w 135255"/>
                        <a:gd name="connsiteY2" fmla="*/ 0 h 44892"/>
                        <a:gd name="connsiteX3" fmla="*/ 135255 w 135255"/>
                        <a:gd name="connsiteY3" fmla="*/ 38100 h 44892"/>
                        <a:gd name="connsiteX0" fmla="*/ 135255 w 135255"/>
                        <a:gd name="connsiteY0" fmla="*/ 38100 h 51840"/>
                        <a:gd name="connsiteX1" fmla="*/ 0 w 135255"/>
                        <a:gd name="connsiteY1" fmla="*/ 26670 h 51840"/>
                        <a:gd name="connsiteX2" fmla="*/ 64770 w 135255"/>
                        <a:gd name="connsiteY2" fmla="*/ 0 h 51840"/>
                        <a:gd name="connsiteX3" fmla="*/ 135255 w 135255"/>
                        <a:gd name="connsiteY3" fmla="*/ 38100 h 51840"/>
                        <a:gd name="connsiteX0" fmla="*/ 135255 w 135255"/>
                        <a:gd name="connsiteY0" fmla="*/ 11430 h 25170"/>
                        <a:gd name="connsiteX1" fmla="*/ 0 w 135255"/>
                        <a:gd name="connsiteY1" fmla="*/ 0 h 25170"/>
                        <a:gd name="connsiteX2" fmla="*/ 135255 w 135255"/>
                        <a:gd name="connsiteY2" fmla="*/ 11430 h 25170"/>
                        <a:gd name="connsiteX0" fmla="*/ 135255 w 135255"/>
                        <a:gd name="connsiteY0" fmla="*/ 11679 h 25419"/>
                        <a:gd name="connsiteX1" fmla="*/ 0 w 135255"/>
                        <a:gd name="connsiteY1" fmla="*/ 249 h 25419"/>
                        <a:gd name="connsiteX2" fmla="*/ 135255 w 135255"/>
                        <a:gd name="connsiteY2" fmla="*/ 11679 h 25419"/>
                        <a:gd name="connsiteX0" fmla="*/ 135255 w 135255"/>
                        <a:gd name="connsiteY0" fmla="*/ 11679 h 25419"/>
                        <a:gd name="connsiteX1" fmla="*/ 0 w 135255"/>
                        <a:gd name="connsiteY1" fmla="*/ 249 h 25419"/>
                        <a:gd name="connsiteX2" fmla="*/ 135255 w 135255"/>
                        <a:gd name="connsiteY2" fmla="*/ 11679 h 25419"/>
                        <a:gd name="connsiteX0" fmla="*/ 135255 w 135255"/>
                        <a:gd name="connsiteY0" fmla="*/ 19856 h 33596"/>
                        <a:gd name="connsiteX1" fmla="*/ 0 w 135255"/>
                        <a:gd name="connsiteY1" fmla="*/ 8426 h 33596"/>
                        <a:gd name="connsiteX2" fmla="*/ 135255 w 135255"/>
                        <a:gd name="connsiteY2" fmla="*/ 19856 h 33596"/>
                        <a:gd name="connsiteX0" fmla="*/ 135255 w 135255"/>
                        <a:gd name="connsiteY0" fmla="*/ 23386 h 37126"/>
                        <a:gd name="connsiteX1" fmla="*/ 0 w 135255"/>
                        <a:gd name="connsiteY1" fmla="*/ 11956 h 37126"/>
                        <a:gd name="connsiteX2" fmla="*/ 135255 w 135255"/>
                        <a:gd name="connsiteY2" fmla="*/ 23386 h 37126"/>
                        <a:gd name="connsiteX0" fmla="*/ 135255 w 135255"/>
                        <a:gd name="connsiteY0" fmla="*/ 23386 h 37904"/>
                        <a:gd name="connsiteX1" fmla="*/ 0 w 135255"/>
                        <a:gd name="connsiteY1" fmla="*/ 11956 h 37904"/>
                        <a:gd name="connsiteX2" fmla="*/ 135255 w 135255"/>
                        <a:gd name="connsiteY2" fmla="*/ 23386 h 37904"/>
                        <a:gd name="connsiteX0" fmla="*/ 135255 w 135255"/>
                        <a:gd name="connsiteY0" fmla="*/ 23386 h 37904"/>
                        <a:gd name="connsiteX1" fmla="*/ 0 w 135255"/>
                        <a:gd name="connsiteY1" fmla="*/ 11956 h 37904"/>
                        <a:gd name="connsiteX2" fmla="*/ 135255 w 135255"/>
                        <a:gd name="connsiteY2" fmla="*/ 23386 h 37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5255" h="37904">
                          <a:moveTo>
                            <a:pt x="135255" y="23386"/>
                          </a:moveTo>
                          <a:cubicBezTo>
                            <a:pt x="99695" y="44341"/>
                            <a:pt x="50800" y="44341"/>
                            <a:pt x="0" y="11956"/>
                          </a:cubicBezTo>
                          <a:cubicBezTo>
                            <a:pt x="54610" y="-10904"/>
                            <a:pt x="95885" y="2431"/>
                            <a:pt x="135255" y="23386"/>
                          </a:cubicBezTo>
                          <a:close/>
                        </a:path>
                      </a:pathLst>
                    </a:custGeom>
                    <a:solidFill>
                      <a:srgbClr val="BCE15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D7F12602-2C05-AB74-4B4F-FDCA3555585D}"/>
                  </a:ext>
                </a:extLst>
              </p:cNvPr>
              <p:cNvSpPr/>
              <p:nvPr/>
            </p:nvSpPr>
            <p:spPr>
              <a:xfrm>
                <a:off x="1469963" y="3373393"/>
                <a:ext cx="402674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1" i="0" u="none" strike="noStrike" kern="1200" cap="none" spc="0" normalizeH="0" baseline="0" noProof="0" dirty="0">
                    <a:ln w="22225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S</a:t>
                </a:r>
                <a:endParaRPr kumimoji="0" lang="ja-JP" altLang="en-US" sz="3600" b="1" i="0" u="none" strike="noStrike" kern="1200" cap="none" spc="0" normalizeH="0" baseline="0" noProof="0" dirty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5DA6FA6B-2947-BABF-F7E3-E81ED4BD76EA}"/>
                  </a:ext>
                </a:extLst>
              </p:cNvPr>
              <p:cNvSpPr/>
              <p:nvPr/>
            </p:nvSpPr>
            <p:spPr>
              <a:xfrm>
                <a:off x="3621474" y="3376576"/>
                <a:ext cx="429925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1" i="0" u="none" strike="noStrike" kern="1200" cap="none" spc="0" normalizeH="0" baseline="0" noProof="0" dirty="0">
                    <a:ln w="22225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P</a:t>
                </a:r>
                <a:endParaRPr kumimoji="0" lang="ja-JP" altLang="en-US" sz="3600" b="1" i="0" u="none" strike="noStrike" kern="1200" cap="none" spc="0" normalizeH="0" baseline="0" noProof="0" dirty="0">
                  <a:ln w="22225">
                    <a:solidFill>
                      <a:prstClr val="black"/>
                    </a:solidFill>
                    <a:prstDash val="solid"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grpSp>
            <p:nvGrpSpPr>
              <p:cNvPr id="63" name="グループ化 62">
                <a:extLst>
                  <a:ext uri="{FF2B5EF4-FFF2-40B4-BE49-F238E27FC236}">
                    <a16:creationId xmlns:a16="http://schemas.microsoft.com/office/drawing/2014/main" id="{5D57F6DB-4EF6-29B5-5A2C-A594AEE3FF6E}"/>
                  </a:ext>
                </a:extLst>
              </p:cNvPr>
              <p:cNvGrpSpPr/>
              <p:nvPr/>
            </p:nvGrpSpPr>
            <p:grpSpPr>
              <a:xfrm>
                <a:off x="1405521" y="2955002"/>
                <a:ext cx="522442" cy="437652"/>
                <a:chOff x="473017" y="330180"/>
                <a:chExt cx="535725" cy="463570"/>
              </a:xfrm>
            </p:grpSpPr>
            <p:grpSp>
              <p:nvGrpSpPr>
                <p:cNvPr id="79" name="グループ化 78">
                  <a:extLst>
                    <a:ext uri="{FF2B5EF4-FFF2-40B4-BE49-F238E27FC236}">
                      <a16:creationId xmlns:a16="http://schemas.microsoft.com/office/drawing/2014/main" id="{A9FE3A1E-41B0-03F3-4852-5F7BF3AE4495}"/>
                    </a:ext>
                  </a:extLst>
                </p:cNvPr>
                <p:cNvGrpSpPr/>
                <p:nvPr/>
              </p:nvGrpSpPr>
              <p:grpSpPr>
                <a:xfrm>
                  <a:off x="475421" y="407497"/>
                  <a:ext cx="533321" cy="238358"/>
                  <a:chOff x="5842078" y="2451470"/>
                  <a:chExt cx="533321" cy="238358"/>
                </a:xfrm>
              </p:grpSpPr>
              <p:sp>
                <p:nvSpPr>
                  <p:cNvPr id="83" name="楕円 82">
                    <a:extLst>
                      <a:ext uri="{FF2B5EF4-FFF2-40B4-BE49-F238E27FC236}">
                        <a16:creationId xmlns:a16="http://schemas.microsoft.com/office/drawing/2014/main" id="{99084091-A397-406A-2BD5-90A3CC0EC56D}"/>
                      </a:ext>
                    </a:extLst>
                  </p:cNvPr>
                  <p:cNvSpPr/>
                  <p:nvPr/>
                </p:nvSpPr>
                <p:spPr>
                  <a:xfrm>
                    <a:off x="5842078" y="2451470"/>
                    <a:ext cx="226195" cy="2383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84" name="楕円 83">
                    <a:extLst>
                      <a:ext uri="{FF2B5EF4-FFF2-40B4-BE49-F238E27FC236}">
                        <a16:creationId xmlns:a16="http://schemas.microsoft.com/office/drawing/2014/main" id="{2B615737-6011-63E5-F1DF-AF816FBBE825}"/>
                      </a:ext>
                    </a:extLst>
                  </p:cNvPr>
                  <p:cNvSpPr/>
                  <p:nvPr/>
                </p:nvSpPr>
                <p:spPr>
                  <a:xfrm>
                    <a:off x="6149204" y="2451470"/>
                    <a:ext cx="226195" cy="2383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85" name="楕円 84">
                    <a:extLst>
                      <a:ext uri="{FF2B5EF4-FFF2-40B4-BE49-F238E27FC236}">
                        <a16:creationId xmlns:a16="http://schemas.microsoft.com/office/drawing/2014/main" id="{A35D1A91-F4D6-EAEB-2892-F6FAFF3962DA}"/>
                      </a:ext>
                    </a:extLst>
                  </p:cNvPr>
                  <p:cNvSpPr/>
                  <p:nvPr/>
                </p:nvSpPr>
                <p:spPr>
                  <a:xfrm>
                    <a:off x="5957695" y="2534787"/>
                    <a:ext cx="104209" cy="98557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86" name="楕円 85">
                    <a:extLst>
                      <a:ext uri="{FF2B5EF4-FFF2-40B4-BE49-F238E27FC236}">
                        <a16:creationId xmlns:a16="http://schemas.microsoft.com/office/drawing/2014/main" id="{6F0514AE-3905-9AD4-2B38-3BF8C5767D63}"/>
                      </a:ext>
                    </a:extLst>
                  </p:cNvPr>
                  <p:cNvSpPr/>
                  <p:nvPr/>
                </p:nvSpPr>
                <p:spPr>
                  <a:xfrm>
                    <a:off x="6260878" y="2537434"/>
                    <a:ext cx="104209" cy="98557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80" name="フリーフォーム 23">
                  <a:extLst>
                    <a:ext uri="{FF2B5EF4-FFF2-40B4-BE49-F238E27FC236}">
                      <a16:creationId xmlns:a16="http://schemas.microsoft.com/office/drawing/2014/main" id="{FCF6598C-B01B-2F80-F8CF-35412A872BCC}"/>
                    </a:ext>
                  </a:extLst>
                </p:cNvPr>
                <p:cNvSpPr/>
                <p:nvPr/>
              </p:nvSpPr>
              <p:spPr>
                <a:xfrm rot="20799504">
                  <a:off x="473017" y="342377"/>
                  <a:ext cx="134112" cy="25202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41341">
                      <a:moveTo>
                        <a:pt x="0" y="31341"/>
                      </a:moveTo>
                      <a:cubicBezTo>
                        <a:pt x="3049" y="-9075"/>
                        <a:pt x="7519" y="-15117"/>
                        <a:pt x="10000" y="41341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81" name="フリーフォーム 24">
                  <a:extLst>
                    <a:ext uri="{FF2B5EF4-FFF2-40B4-BE49-F238E27FC236}">
                      <a16:creationId xmlns:a16="http://schemas.microsoft.com/office/drawing/2014/main" id="{10FF3325-058F-D8A8-C1EB-6D12996F959C}"/>
                    </a:ext>
                  </a:extLst>
                </p:cNvPr>
                <p:cNvSpPr/>
                <p:nvPr/>
              </p:nvSpPr>
              <p:spPr>
                <a:xfrm rot="290572">
                  <a:off x="863494" y="330180"/>
                  <a:ext cx="134112" cy="25202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41341">
                      <a:moveTo>
                        <a:pt x="0" y="31341"/>
                      </a:moveTo>
                      <a:cubicBezTo>
                        <a:pt x="3049" y="-9075"/>
                        <a:pt x="7519" y="-15117"/>
                        <a:pt x="10000" y="41341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82" name="楕円 81">
                  <a:extLst>
                    <a:ext uri="{FF2B5EF4-FFF2-40B4-BE49-F238E27FC236}">
                      <a16:creationId xmlns:a16="http://schemas.microsoft.com/office/drawing/2014/main" id="{BACCC6D9-3F08-96EF-168C-1C013F087A1B}"/>
                    </a:ext>
                  </a:extLst>
                </p:cNvPr>
                <p:cNvSpPr/>
                <p:nvPr/>
              </p:nvSpPr>
              <p:spPr>
                <a:xfrm>
                  <a:off x="701616" y="702487"/>
                  <a:ext cx="99031" cy="91263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64" name="グループ化 63">
                <a:extLst>
                  <a:ext uri="{FF2B5EF4-FFF2-40B4-BE49-F238E27FC236}">
                    <a16:creationId xmlns:a16="http://schemas.microsoft.com/office/drawing/2014/main" id="{8AC8E6DE-8D54-08BC-96D7-AC307580A9B4}"/>
                  </a:ext>
                </a:extLst>
              </p:cNvPr>
              <p:cNvGrpSpPr/>
              <p:nvPr/>
            </p:nvGrpSpPr>
            <p:grpSpPr>
              <a:xfrm>
                <a:off x="3561225" y="2955921"/>
                <a:ext cx="522442" cy="298026"/>
                <a:chOff x="420917" y="330180"/>
                <a:chExt cx="535725" cy="315675"/>
              </a:xfrm>
            </p:grpSpPr>
            <p:grpSp>
              <p:nvGrpSpPr>
                <p:cNvPr id="72" name="グループ化 71">
                  <a:extLst>
                    <a:ext uri="{FF2B5EF4-FFF2-40B4-BE49-F238E27FC236}">
                      <a16:creationId xmlns:a16="http://schemas.microsoft.com/office/drawing/2014/main" id="{DCAAF82B-6C87-850E-AC90-DF1E88286297}"/>
                    </a:ext>
                  </a:extLst>
                </p:cNvPr>
                <p:cNvGrpSpPr/>
                <p:nvPr/>
              </p:nvGrpSpPr>
              <p:grpSpPr>
                <a:xfrm>
                  <a:off x="423321" y="407497"/>
                  <a:ext cx="533321" cy="238358"/>
                  <a:chOff x="5789978" y="2451470"/>
                  <a:chExt cx="533321" cy="238358"/>
                </a:xfrm>
              </p:grpSpPr>
              <p:sp>
                <p:nvSpPr>
                  <p:cNvPr id="75" name="楕円 74">
                    <a:extLst>
                      <a:ext uri="{FF2B5EF4-FFF2-40B4-BE49-F238E27FC236}">
                        <a16:creationId xmlns:a16="http://schemas.microsoft.com/office/drawing/2014/main" id="{31AF89F0-6128-A287-E9F3-36C6BC3D9B1D}"/>
                      </a:ext>
                    </a:extLst>
                  </p:cNvPr>
                  <p:cNvSpPr/>
                  <p:nvPr/>
                </p:nvSpPr>
                <p:spPr>
                  <a:xfrm>
                    <a:off x="5789978" y="2451470"/>
                    <a:ext cx="226195" cy="2383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76" name="楕円 75">
                    <a:extLst>
                      <a:ext uri="{FF2B5EF4-FFF2-40B4-BE49-F238E27FC236}">
                        <a16:creationId xmlns:a16="http://schemas.microsoft.com/office/drawing/2014/main" id="{1C7F4EB2-5A01-1FCD-0902-B8E1993D48EC}"/>
                      </a:ext>
                    </a:extLst>
                  </p:cNvPr>
                  <p:cNvSpPr/>
                  <p:nvPr/>
                </p:nvSpPr>
                <p:spPr>
                  <a:xfrm>
                    <a:off x="6097104" y="2451470"/>
                    <a:ext cx="226195" cy="2383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77" name="楕円 76">
                    <a:extLst>
                      <a:ext uri="{FF2B5EF4-FFF2-40B4-BE49-F238E27FC236}">
                        <a16:creationId xmlns:a16="http://schemas.microsoft.com/office/drawing/2014/main" id="{204283A1-D50F-E970-A655-D4C9ABB83513}"/>
                      </a:ext>
                    </a:extLst>
                  </p:cNvPr>
                  <p:cNvSpPr/>
                  <p:nvPr/>
                </p:nvSpPr>
                <p:spPr>
                  <a:xfrm>
                    <a:off x="5810578" y="2499740"/>
                    <a:ext cx="104209" cy="98557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78" name="楕円 77">
                    <a:extLst>
                      <a:ext uri="{FF2B5EF4-FFF2-40B4-BE49-F238E27FC236}">
                        <a16:creationId xmlns:a16="http://schemas.microsoft.com/office/drawing/2014/main" id="{689FEEDF-1322-705B-8BDA-954EE87E8792}"/>
                      </a:ext>
                    </a:extLst>
                  </p:cNvPr>
                  <p:cNvSpPr/>
                  <p:nvPr/>
                </p:nvSpPr>
                <p:spPr>
                  <a:xfrm>
                    <a:off x="6113761" y="2502387"/>
                    <a:ext cx="104209" cy="98557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73" name="フリーフォーム 16">
                  <a:extLst>
                    <a:ext uri="{FF2B5EF4-FFF2-40B4-BE49-F238E27FC236}">
                      <a16:creationId xmlns:a16="http://schemas.microsoft.com/office/drawing/2014/main" id="{E5DE412F-CCF4-EBA3-61A5-EFABA2489E2B}"/>
                    </a:ext>
                  </a:extLst>
                </p:cNvPr>
                <p:cNvSpPr/>
                <p:nvPr/>
              </p:nvSpPr>
              <p:spPr>
                <a:xfrm rot="20799504">
                  <a:off x="420917" y="342377"/>
                  <a:ext cx="134112" cy="25202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41341">
                      <a:moveTo>
                        <a:pt x="0" y="31341"/>
                      </a:moveTo>
                      <a:cubicBezTo>
                        <a:pt x="3049" y="-9075"/>
                        <a:pt x="7519" y="-15117"/>
                        <a:pt x="10000" y="41341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74" name="フリーフォーム 17">
                  <a:extLst>
                    <a:ext uri="{FF2B5EF4-FFF2-40B4-BE49-F238E27FC236}">
                      <a16:creationId xmlns:a16="http://schemas.microsoft.com/office/drawing/2014/main" id="{9281F36E-B2CC-5ED6-7EE2-C979325324DA}"/>
                    </a:ext>
                  </a:extLst>
                </p:cNvPr>
                <p:cNvSpPr/>
                <p:nvPr/>
              </p:nvSpPr>
              <p:spPr>
                <a:xfrm rot="290572">
                  <a:off x="811394" y="330180"/>
                  <a:ext cx="134112" cy="25202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41341">
                      <a:moveTo>
                        <a:pt x="0" y="31341"/>
                      </a:moveTo>
                      <a:cubicBezTo>
                        <a:pt x="3049" y="-9075"/>
                        <a:pt x="7519" y="-15117"/>
                        <a:pt x="10000" y="41341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65" name="フリーフォーム 8">
                <a:extLst>
                  <a:ext uri="{FF2B5EF4-FFF2-40B4-BE49-F238E27FC236}">
                    <a16:creationId xmlns:a16="http://schemas.microsoft.com/office/drawing/2014/main" id="{BAF6DCFB-C461-2101-A7E7-12E090431BB6}"/>
                  </a:ext>
                </a:extLst>
              </p:cNvPr>
              <p:cNvSpPr/>
              <p:nvPr/>
            </p:nvSpPr>
            <p:spPr>
              <a:xfrm rot="21140992">
                <a:off x="3762496" y="3309034"/>
                <a:ext cx="146829" cy="87045"/>
              </a:xfrm>
              <a:custGeom>
                <a:avLst/>
                <a:gdLst>
                  <a:gd name="connsiteX0" fmla="*/ 0 w 408940"/>
                  <a:gd name="connsiteY0" fmla="*/ 0 h 142240"/>
                  <a:gd name="connsiteX1" fmla="*/ 408940 w 408940"/>
                  <a:gd name="connsiteY1" fmla="*/ 22860 h 142240"/>
                  <a:gd name="connsiteX2" fmla="*/ 208280 w 408940"/>
                  <a:gd name="connsiteY2" fmla="*/ 142240 h 142240"/>
                  <a:gd name="connsiteX3" fmla="*/ 0 w 408940"/>
                  <a:gd name="connsiteY3" fmla="*/ 0 h 142240"/>
                  <a:gd name="connsiteX0" fmla="*/ 0 w 408940"/>
                  <a:gd name="connsiteY0" fmla="*/ 0 h 142240"/>
                  <a:gd name="connsiteX1" fmla="*/ 408940 w 408940"/>
                  <a:gd name="connsiteY1" fmla="*/ 22860 h 142240"/>
                  <a:gd name="connsiteX2" fmla="*/ 208280 w 408940"/>
                  <a:gd name="connsiteY2" fmla="*/ 142240 h 142240"/>
                  <a:gd name="connsiteX3" fmla="*/ 0 w 408940"/>
                  <a:gd name="connsiteY3" fmla="*/ 0 h 142240"/>
                  <a:gd name="connsiteX0" fmla="*/ 0 w 408940"/>
                  <a:gd name="connsiteY0" fmla="*/ 0 h 142240"/>
                  <a:gd name="connsiteX1" fmla="*/ 408940 w 408940"/>
                  <a:gd name="connsiteY1" fmla="*/ 22860 h 142240"/>
                  <a:gd name="connsiteX2" fmla="*/ 208280 w 408940"/>
                  <a:gd name="connsiteY2" fmla="*/ 142240 h 142240"/>
                  <a:gd name="connsiteX3" fmla="*/ 0 w 408940"/>
                  <a:gd name="connsiteY3" fmla="*/ 0 h 142240"/>
                  <a:gd name="connsiteX0" fmla="*/ 0 w 408940"/>
                  <a:gd name="connsiteY0" fmla="*/ 0 h 22860"/>
                  <a:gd name="connsiteX1" fmla="*/ 408940 w 408940"/>
                  <a:gd name="connsiteY1" fmla="*/ 22860 h 22860"/>
                  <a:gd name="connsiteX2" fmla="*/ 0 w 408940"/>
                  <a:gd name="connsiteY2" fmla="*/ 0 h 22860"/>
                  <a:gd name="connsiteX0" fmla="*/ 0 w 408940"/>
                  <a:gd name="connsiteY0" fmla="*/ 0 h 128297"/>
                  <a:gd name="connsiteX1" fmla="*/ 408940 w 408940"/>
                  <a:gd name="connsiteY1" fmla="*/ 22860 h 128297"/>
                  <a:gd name="connsiteX2" fmla="*/ 0 w 408940"/>
                  <a:gd name="connsiteY2" fmla="*/ 0 h 128297"/>
                  <a:gd name="connsiteX0" fmla="*/ 0 w 408940"/>
                  <a:gd name="connsiteY0" fmla="*/ 24571 h 152868"/>
                  <a:gd name="connsiteX1" fmla="*/ 408940 w 408940"/>
                  <a:gd name="connsiteY1" fmla="*/ 47431 h 152868"/>
                  <a:gd name="connsiteX2" fmla="*/ 0 w 408940"/>
                  <a:gd name="connsiteY2" fmla="*/ 24571 h 152868"/>
                  <a:gd name="connsiteX0" fmla="*/ 6386 w 415326"/>
                  <a:gd name="connsiteY0" fmla="*/ 24571 h 168641"/>
                  <a:gd name="connsiteX1" fmla="*/ 415326 w 415326"/>
                  <a:gd name="connsiteY1" fmla="*/ 47431 h 168641"/>
                  <a:gd name="connsiteX2" fmla="*/ 6386 w 415326"/>
                  <a:gd name="connsiteY2" fmla="*/ 24571 h 168641"/>
                  <a:gd name="connsiteX0" fmla="*/ 7398 w 416338"/>
                  <a:gd name="connsiteY0" fmla="*/ 24571 h 147359"/>
                  <a:gd name="connsiteX1" fmla="*/ 416338 w 416338"/>
                  <a:gd name="connsiteY1" fmla="*/ 47431 h 147359"/>
                  <a:gd name="connsiteX2" fmla="*/ 7398 w 416338"/>
                  <a:gd name="connsiteY2" fmla="*/ 24571 h 147359"/>
                  <a:gd name="connsiteX0" fmla="*/ 7398 w 416338"/>
                  <a:gd name="connsiteY0" fmla="*/ 18930 h 141718"/>
                  <a:gd name="connsiteX1" fmla="*/ 416338 w 416338"/>
                  <a:gd name="connsiteY1" fmla="*/ 41790 h 141718"/>
                  <a:gd name="connsiteX2" fmla="*/ 7398 w 416338"/>
                  <a:gd name="connsiteY2" fmla="*/ 18930 h 141718"/>
                  <a:gd name="connsiteX0" fmla="*/ 7398 w 416338"/>
                  <a:gd name="connsiteY0" fmla="*/ 0 h 122788"/>
                  <a:gd name="connsiteX1" fmla="*/ 416338 w 416338"/>
                  <a:gd name="connsiteY1" fmla="*/ 22860 h 122788"/>
                  <a:gd name="connsiteX2" fmla="*/ 7398 w 416338"/>
                  <a:gd name="connsiteY2" fmla="*/ 0 h 122788"/>
                  <a:gd name="connsiteX0" fmla="*/ 7966 w 388966"/>
                  <a:gd name="connsiteY0" fmla="*/ 0 h 119316"/>
                  <a:gd name="connsiteX1" fmla="*/ 388966 w 388966"/>
                  <a:gd name="connsiteY1" fmla="*/ 17780 h 119316"/>
                  <a:gd name="connsiteX2" fmla="*/ 7966 w 388966"/>
                  <a:gd name="connsiteY2" fmla="*/ 0 h 119316"/>
                  <a:gd name="connsiteX0" fmla="*/ 6362 w 387362"/>
                  <a:gd name="connsiteY0" fmla="*/ 0 h 124891"/>
                  <a:gd name="connsiteX1" fmla="*/ 387362 w 387362"/>
                  <a:gd name="connsiteY1" fmla="*/ 17780 h 124891"/>
                  <a:gd name="connsiteX2" fmla="*/ 6362 w 387362"/>
                  <a:gd name="connsiteY2" fmla="*/ 0 h 124891"/>
                  <a:gd name="connsiteX0" fmla="*/ 6822 w 357342"/>
                  <a:gd name="connsiteY0" fmla="*/ 2540 h 113914"/>
                  <a:gd name="connsiteX1" fmla="*/ 357342 w 357342"/>
                  <a:gd name="connsiteY1" fmla="*/ 0 h 113914"/>
                  <a:gd name="connsiteX2" fmla="*/ 6822 w 357342"/>
                  <a:gd name="connsiteY2" fmla="*/ 2540 h 113914"/>
                  <a:gd name="connsiteX0" fmla="*/ 6822 w 357342"/>
                  <a:gd name="connsiteY0" fmla="*/ 2540 h 113914"/>
                  <a:gd name="connsiteX1" fmla="*/ 357342 w 357342"/>
                  <a:gd name="connsiteY1" fmla="*/ 0 h 113914"/>
                  <a:gd name="connsiteX2" fmla="*/ 6822 w 357342"/>
                  <a:gd name="connsiteY2" fmla="*/ 2540 h 113914"/>
                  <a:gd name="connsiteX0" fmla="*/ 7401 w 324901"/>
                  <a:gd name="connsiteY0" fmla="*/ 0 h 118041"/>
                  <a:gd name="connsiteX1" fmla="*/ 324901 w 324901"/>
                  <a:gd name="connsiteY1" fmla="*/ 7620 h 118041"/>
                  <a:gd name="connsiteX2" fmla="*/ 7401 w 324901"/>
                  <a:gd name="connsiteY2" fmla="*/ 0 h 118041"/>
                  <a:gd name="connsiteX0" fmla="*/ 8292 w 325792"/>
                  <a:gd name="connsiteY0" fmla="*/ 0 h 103694"/>
                  <a:gd name="connsiteX1" fmla="*/ 325792 w 325792"/>
                  <a:gd name="connsiteY1" fmla="*/ 7620 h 103694"/>
                  <a:gd name="connsiteX2" fmla="*/ 8292 w 325792"/>
                  <a:gd name="connsiteY2" fmla="*/ 0 h 103694"/>
                  <a:gd name="connsiteX0" fmla="*/ 6918 w 324418"/>
                  <a:gd name="connsiteY0" fmla="*/ 0 h 108097"/>
                  <a:gd name="connsiteX1" fmla="*/ 324418 w 324418"/>
                  <a:gd name="connsiteY1" fmla="*/ 7620 h 108097"/>
                  <a:gd name="connsiteX2" fmla="*/ 6918 w 324418"/>
                  <a:gd name="connsiteY2" fmla="*/ 0 h 108097"/>
                  <a:gd name="connsiteX0" fmla="*/ 6918 w 324418"/>
                  <a:gd name="connsiteY0" fmla="*/ 0 h 108097"/>
                  <a:gd name="connsiteX1" fmla="*/ 324418 w 324418"/>
                  <a:gd name="connsiteY1" fmla="*/ 7620 h 108097"/>
                  <a:gd name="connsiteX2" fmla="*/ 6918 w 324418"/>
                  <a:gd name="connsiteY2" fmla="*/ 0 h 108097"/>
                  <a:gd name="connsiteX0" fmla="*/ 7004 w 319424"/>
                  <a:gd name="connsiteY0" fmla="*/ 0 h 116584"/>
                  <a:gd name="connsiteX1" fmla="*/ 319424 w 319424"/>
                  <a:gd name="connsiteY1" fmla="*/ 20320 h 116584"/>
                  <a:gd name="connsiteX2" fmla="*/ 7004 w 319424"/>
                  <a:gd name="connsiteY2" fmla="*/ 0 h 116584"/>
                  <a:gd name="connsiteX0" fmla="*/ 6508 w 318928"/>
                  <a:gd name="connsiteY0" fmla="*/ 0 h 137702"/>
                  <a:gd name="connsiteX1" fmla="*/ 318928 w 318928"/>
                  <a:gd name="connsiteY1" fmla="*/ 20320 h 137702"/>
                  <a:gd name="connsiteX2" fmla="*/ 6508 w 318928"/>
                  <a:gd name="connsiteY2" fmla="*/ 0 h 137702"/>
                  <a:gd name="connsiteX0" fmla="*/ 6467 w 321427"/>
                  <a:gd name="connsiteY0" fmla="*/ 0 h 145333"/>
                  <a:gd name="connsiteX1" fmla="*/ 321427 w 321427"/>
                  <a:gd name="connsiteY1" fmla="*/ 33020 h 145333"/>
                  <a:gd name="connsiteX2" fmla="*/ 6467 w 321427"/>
                  <a:gd name="connsiteY2" fmla="*/ 0 h 145333"/>
                  <a:gd name="connsiteX0" fmla="*/ 6097 w 321699"/>
                  <a:gd name="connsiteY0" fmla="*/ 0 h 145333"/>
                  <a:gd name="connsiteX1" fmla="*/ 321057 w 321699"/>
                  <a:gd name="connsiteY1" fmla="*/ 33020 h 145333"/>
                  <a:gd name="connsiteX2" fmla="*/ 6097 w 321699"/>
                  <a:gd name="connsiteY2" fmla="*/ 0 h 145333"/>
                  <a:gd name="connsiteX0" fmla="*/ 6097 w 321699"/>
                  <a:gd name="connsiteY0" fmla="*/ 0 h 145333"/>
                  <a:gd name="connsiteX1" fmla="*/ 321057 w 321699"/>
                  <a:gd name="connsiteY1" fmla="*/ 33020 h 145333"/>
                  <a:gd name="connsiteX2" fmla="*/ 6097 w 321699"/>
                  <a:gd name="connsiteY2" fmla="*/ 0 h 14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1699" h="145333">
                    <a:moveTo>
                      <a:pt x="6097" y="0"/>
                    </a:moveTo>
                    <a:cubicBezTo>
                      <a:pt x="-53170" y="147320"/>
                      <a:pt x="339684" y="220980"/>
                      <a:pt x="321057" y="33020"/>
                    </a:cubicBezTo>
                    <a:cubicBezTo>
                      <a:pt x="199984" y="40640"/>
                      <a:pt x="139870" y="15240"/>
                      <a:pt x="609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179" name="テキスト ボックス 5"/>
            <p:cNvSpPr txBox="1"/>
            <p:nvPr/>
          </p:nvSpPr>
          <p:spPr>
            <a:xfrm>
              <a:off x="3848437" y="3904958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94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952456" y="595965"/>
            <a:ext cx="3199082" cy="4090723"/>
            <a:chOff x="952456" y="595965"/>
            <a:chExt cx="3199082" cy="409072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A7360D4C-315B-87B1-BDD8-FEDF9D89BBE9}"/>
                </a:ext>
              </a:extLst>
            </p:cNvPr>
            <p:cNvGrpSpPr/>
            <p:nvPr/>
          </p:nvGrpSpPr>
          <p:grpSpPr>
            <a:xfrm>
              <a:off x="952456" y="595965"/>
              <a:ext cx="3177063" cy="3940460"/>
              <a:chOff x="708616" y="1533225"/>
              <a:chExt cx="3177063" cy="3940460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67969717-64A5-71DC-1902-4E7B8780C085}"/>
                  </a:ext>
                </a:extLst>
              </p:cNvPr>
              <p:cNvGrpSpPr/>
              <p:nvPr/>
            </p:nvGrpSpPr>
            <p:grpSpPr>
              <a:xfrm>
                <a:off x="1778651" y="3370821"/>
                <a:ext cx="1814267" cy="1867961"/>
                <a:chOff x="1778651" y="3370821"/>
                <a:chExt cx="1814267" cy="1867961"/>
              </a:xfrm>
            </p:grpSpPr>
            <p:sp>
              <p:nvSpPr>
                <p:cNvPr id="29" name="フリーフォーム: 図形 28">
                  <a:extLst>
                    <a:ext uri="{FF2B5EF4-FFF2-40B4-BE49-F238E27FC236}">
                      <a16:creationId xmlns:a16="http://schemas.microsoft.com/office/drawing/2014/main" id="{0EB9B388-5086-5A3A-E2F2-A1DA96DAEEBF}"/>
                    </a:ext>
                  </a:extLst>
                </p:cNvPr>
                <p:cNvSpPr/>
                <p:nvPr/>
              </p:nvSpPr>
              <p:spPr>
                <a:xfrm>
                  <a:off x="2529314" y="4747260"/>
                  <a:ext cx="299981" cy="491522"/>
                </a:xfrm>
                <a:custGeom>
                  <a:avLst/>
                  <a:gdLst>
                    <a:gd name="connsiteX0" fmla="*/ 133350 w 281940"/>
                    <a:gd name="connsiteY0" fmla="*/ 491490 h 491490"/>
                    <a:gd name="connsiteX1" fmla="*/ 0 w 281940"/>
                    <a:gd name="connsiteY1" fmla="*/ 0 h 491490"/>
                    <a:gd name="connsiteX2" fmla="*/ 281940 w 281940"/>
                    <a:gd name="connsiteY2" fmla="*/ 19050 h 491490"/>
                    <a:gd name="connsiteX3" fmla="*/ 133350 w 281940"/>
                    <a:gd name="connsiteY3" fmla="*/ 491490 h 491490"/>
                    <a:gd name="connsiteX0" fmla="*/ 133350 w 281940"/>
                    <a:gd name="connsiteY0" fmla="*/ 491490 h 491490"/>
                    <a:gd name="connsiteX1" fmla="*/ 0 w 281940"/>
                    <a:gd name="connsiteY1" fmla="*/ 0 h 491490"/>
                    <a:gd name="connsiteX2" fmla="*/ 281940 w 281940"/>
                    <a:gd name="connsiteY2" fmla="*/ 15240 h 491490"/>
                    <a:gd name="connsiteX3" fmla="*/ 133350 w 281940"/>
                    <a:gd name="connsiteY3" fmla="*/ 491490 h 491490"/>
                    <a:gd name="connsiteX0" fmla="*/ 133350 w 281940"/>
                    <a:gd name="connsiteY0" fmla="*/ 491490 h 491490"/>
                    <a:gd name="connsiteX1" fmla="*/ 0 w 281940"/>
                    <a:gd name="connsiteY1" fmla="*/ 0 h 491490"/>
                    <a:gd name="connsiteX2" fmla="*/ 281940 w 281940"/>
                    <a:gd name="connsiteY2" fmla="*/ 15240 h 491490"/>
                    <a:gd name="connsiteX3" fmla="*/ 133350 w 281940"/>
                    <a:gd name="connsiteY3" fmla="*/ 491490 h 491490"/>
                    <a:gd name="connsiteX0" fmla="*/ 135843 w 284433"/>
                    <a:gd name="connsiteY0" fmla="*/ 491490 h 491490"/>
                    <a:gd name="connsiteX1" fmla="*/ 2493 w 284433"/>
                    <a:gd name="connsiteY1" fmla="*/ 0 h 491490"/>
                    <a:gd name="connsiteX2" fmla="*/ 284433 w 284433"/>
                    <a:gd name="connsiteY2" fmla="*/ 15240 h 491490"/>
                    <a:gd name="connsiteX3" fmla="*/ 135843 w 284433"/>
                    <a:gd name="connsiteY3" fmla="*/ 491490 h 491490"/>
                    <a:gd name="connsiteX0" fmla="*/ 135843 w 284433"/>
                    <a:gd name="connsiteY0" fmla="*/ 491490 h 491490"/>
                    <a:gd name="connsiteX1" fmla="*/ 2493 w 284433"/>
                    <a:gd name="connsiteY1" fmla="*/ 0 h 491490"/>
                    <a:gd name="connsiteX2" fmla="*/ 284433 w 284433"/>
                    <a:gd name="connsiteY2" fmla="*/ 15240 h 491490"/>
                    <a:gd name="connsiteX3" fmla="*/ 135843 w 284433"/>
                    <a:gd name="connsiteY3" fmla="*/ 491490 h 491490"/>
                    <a:gd name="connsiteX0" fmla="*/ 136903 w 288137"/>
                    <a:gd name="connsiteY0" fmla="*/ 491490 h 491502"/>
                    <a:gd name="connsiteX1" fmla="*/ 3553 w 288137"/>
                    <a:gd name="connsiteY1" fmla="*/ 0 h 491502"/>
                    <a:gd name="connsiteX2" fmla="*/ 285493 w 288137"/>
                    <a:gd name="connsiteY2" fmla="*/ 15240 h 491502"/>
                    <a:gd name="connsiteX3" fmla="*/ 136903 w 288137"/>
                    <a:gd name="connsiteY3" fmla="*/ 491490 h 491502"/>
                    <a:gd name="connsiteX0" fmla="*/ 136905 w 291584"/>
                    <a:gd name="connsiteY0" fmla="*/ 491490 h 491490"/>
                    <a:gd name="connsiteX1" fmla="*/ 3555 w 291584"/>
                    <a:gd name="connsiteY1" fmla="*/ 0 h 491490"/>
                    <a:gd name="connsiteX2" fmla="*/ 285495 w 291584"/>
                    <a:gd name="connsiteY2" fmla="*/ 15240 h 491490"/>
                    <a:gd name="connsiteX3" fmla="*/ 136905 w 291584"/>
                    <a:gd name="connsiteY3" fmla="*/ 491490 h 491490"/>
                    <a:gd name="connsiteX0" fmla="*/ 145305 w 299981"/>
                    <a:gd name="connsiteY0" fmla="*/ 491490 h 491522"/>
                    <a:gd name="connsiteX1" fmla="*/ 11955 w 299981"/>
                    <a:gd name="connsiteY1" fmla="*/ 0 h 491522"/>
                    <a:gd name="connsiteX2" fmla="*/ 293895 w 299981"/>
                    <a:gd name="connsiteY2" fmla="*/ 15240 h 491522"/>
                    <a:gd name="connsiteX3" fmla="*/ 145305 w 299981"/>
                    <a:gd name="connsiteY3" fmla="*/ 491490 h 491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9981" h="491522">
                      <a:moveTo>
                        <a:pt x="145305" y="491490"/>
                      </a:moveTo>
                      <a:cubicBezTo>
                        <a:pt x="-12242" y="495744"/>
                        <a:pt x="-12810" y="79375"/>
                        <a:pt x="11955" y="0"/>
                      </a:cubicBezTo>
                      <a:lnTo>
                        <a:pt x="293895" y="15240"/>
                      </a:lnTo>
                      <a:cubicBezTo>
                        <a:pt x="316120" y="97155"/>
                        <a:pt x="279882" y="487856"/>
                        <a:pt x="145305" y="491490"/>
                      </a:cubicBezTo>
                      <a:close/>
                    </a:path>
                  </a:pathLst>
                </a:custGeom>
                <a:solidFill>
                  <a:srgbClr val="9EC0EE"/>
                </a:solidFill>
                <a:ln w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30" name="フリーフォーム: 図形 29">
                  <a:extLst>
                    <a:ext uri="{FF2B5EF4-FFF2-40B4-BE49-F238E27FC236}">
                      <a16:creationId xmlns:a16="http://schemas.microsoft.com/office/drawing/2014/main" id="{51F49060-6E8D-95C3-C038-487EFD52D941}"/>
                    </a:ext>
                  </a:extLst>
                </p:cNvPr>
                <p:cNvSpPr/>
                <p:nvPr/>
              </p:nvSpPr>
              <p:spPr>
                <a:xfrm>
                  <a:off x="1778651" y="3670814"/>
                  <a:ext cx="1814267" cy="1162050"/>
                </a:xfrm>
                <a:custGeom>
                  <a:avLst/>
                  <a:gdLst>
                    <a:gd name="connsiteX0" fmla="*/ 0 w 1748790"/>
                    <a:gd name="connsiteY0" fmla="*/ 0 h 1188799"/>
                    <a:gd name="connsiteX1" fmla="*/ 41910 w 1748790"/>
                    <a:gd name="connsiteY1" fmla="*/ 655320 h 1188799"/>
                    <a:gd name="connsiteX2" fmla="*/ 807720 w 1748790"/>
                    <a:gd name="connsiteY2" fmla="*/ 1154430 h 1188799"/>
                    <a:gd name="connsiteX3" fmla="*/ 899160 w 1748790"/>
                    <a:gd name="connsiteY3" fmla="*/ 1188720 h 1188799"/>
                    <a:gd name="connsiteX4" fmla="*/ 1733550 w 1748790"/>
                    <a:gd name="connsiteY4" fmla="*/ 643890 h 1188799"/>
                    <a:gd name="connsiteX5" fmla="*/ 1748790 w 1748790"/>
                    <a:gd name="connsiteY5" fmla="*/ 3810 h 1188799"/>
                    <a:gd name="connsiteX6" fmla="*/ 0 w 1748790"/>
                    <a:gd name="connsiteY6" fmla="*/ 0 h 1188799"/>
                    <a:gd name="connsiteX0" fmla="*/ 20063 w 1768853"/>
                    <a:gd name="connsiteY0" fmla="*/ 0 h 1188799"/>
                    <a:gd name="connsiteX1" fmla="*/ 61973 w 1768853"/>
                    <a:gd name="connsiteY1" fmla="*/ 655320 h 1188799"/>
                    <a:gd name="connsiteX2" fmla="*/ 827783 w 1768853"/>
                    <a:gd name="connsiteY2" fmla="*/ 1154430 h 1188799"/>
                    <a:gd name="connsiteX3" fmla="*/ 919223 w 1768853"/>
                    <a:gd name="connsiteY3" fmla="*/ 1188720 h 1188799"/>
                    <a:gd name="connsiteX4" fmla="*/ 1753613 w 1768853"/>
                    <a:gd name="connsiteY4" fmla="*/ 643890 h 1188799"/>
                    <a:gd name="connsiteX5" fmla="*/ 1768853 w 1768853"/>
                    <a:gd name="connsiteY5" fmla="*/ 3810 h 1188799"/>
                    <a:gd name="connsiteX6" fmla="*/ 20063 w 1768853"/>
                    <a:gd name="connsiteY6" fmla="*/ 0 h 1188799"/>
                    <a:gd name="connsiteX0" fmla="*/ 31172 w 1779962"/>
                    <a:gd name="connsiteY0" fmla="*/ 0 h 1188799"/>
                    <a:gd name="connsiteX1" fmla="*/ 73082 w 1779962"/>
                    <a:gd name="connsiteY1" fmla="*/ 655320 h 1188799"/>
                    <a:gd name="connsiteX2" fmla="*/ 838892 w 1779962"/>
                    <a:gd name="connsiteY2" fmla="*/ 1154430 h 1188799"/>
                    <a:gd name="connsiteX3" fmla="*/ 930332 w 1779962"/>
                    <a:gd name="connsiteY3" fmla="*/ 1188720 h 1188799"/>
                    <a:gd name="connsiteX4" fmla="*/ 1764722 w 1779962"/>
                    <a:gd name="connsiteY4" fmla="*/ 643890 h 1188799"/>
                    <a:gd name="connsiteX5" fmla="*/ 1779962 w 1779962"/>
                    <a:gd name="connsiteY5" fmla="*/ 3810 h 1188799"/>
                    <a:gd name="connsiteX6" fmla="*/ 31172 w 1779962"/>
                    <a:gd name="connsiteY6" fmla="*/ 0 h 1188799"/>
                    <a:gd name="connsiteX0" fmla="*/ 31172 w 1800606"/>
                    <a:gd name="connsiteY0" fmla="*/ 0 h 1188799"/>
                    <a:gd name="connsiteX1" fmla="*/ 73082 w 1800606"/>
                    <a:gd name="connsiteY1" fmla="*/ 655320 h 1188799"/>
                    <a:gd name="connsiteX2" fmla="*/ 838892 w 1800606"/>
                    <a:gd name="connsiteY2" fmla="*/ 1154430 h 1188799"/>
                    <a:gd name="connsiteX3" fmla="*/ 930332 w 1800606"/>
                    <a:gd name="connsiteY3" fmla="*/ 1188720 h 1188799"/>
                    <a:gd name="connsiteX4" fmla="*/ 1764722 w 1800606"/>
                    <a:gd name="connsiteY4" fmla="*/ 643890 h 1188799"/>
                    <a:gd name="connsiteX5" fmla="*/ 1779962 w 1800606"/>
                    <a:gd name="connsiteY5" fmla="*/ 3810 h 1188799"/>
                    <a:gd name="connsiteX6" fmla="*/ 31172 w 1800606"/>
                    <a:gd name="connsiteY6" fmla="*/ 0 h 1188799"/>
                    <a:gd name="connsiteX0" fmla="*/ 31172 w 1814267"/>
                    <a:gd name="connsiteY0" fmla="*/ 0 h 1188799"/>
                    <a:gd name="connsiteX1" fmla="*/ 73082 w 1814267"/>
                    <a:gd name="connsiteY1" fmla="*/ 655320 h 1188799"/>
                    <a:gd name="connsiteX2" fmla="*/ 838892 w 1814267"/>
                    <a:gd name="connsiteY2" fmla="*/ 1154430 h 1188799"/>
                    <a:gd name="connsiteX3" fmla="*/ 930332 w 1814267"/>
                    <a:gd name="connsiteY3" fmla="*/ 1188720 h 1188799"/>
                    <a:gd name="connsiteX4" fmla="*/ 1764722 w 1814267"/>
                    <a:gd name="connsiteY4" fmla="*/ 643890 h 1188799"/>
                    <a:gd name="connsiteX5" fmla="*/ 1779962 w 1814267"/>
                    <a:gd name="connsiteY5" fmla="*/ 3810 h 1188799"/>
                    <a:gd name="connsiteX6" fmla="*/ 31172 w 1814267"/>
                    <a:gd name="connsiteY6" fmla="*/ 0 h 1188799"/>
                    <a:gd name="connsiteX0" fmla="*/ 31172 w 1814267"/>
                    <a:gd name="connsiteY0" fmla="*/ 0 h 1188799"/>
                    <a:gd name="connsiteX1" fmla="*/ 73082 w 1814267"/>
                    <a:gd name="connsiteY1" fmla="*/ 655320 h 1188799"/>
                    <a:gd name="connsiteX2" fmla="*/ 838892 w 1814267"/>
                    <a:gd name="connsiteY2" fmla="*/ 1154430 h 1188799"/>
                    <a:gd name="connsiteX3" fmla="*/ 930332 w 1814267"/>
                    <a:gd name="connsiteY3" fmla="*/ 1188720 h 1188799"/>
                    <a:gd name="connsiteX4" fmla="*/ 1764722 w 1814267"/>
                    <a:gd name="connsiteY4" fmla="*/ 643890 h 1188799"/>
                    <a:gd name="connsiteX5" fmla="*/ 1779962 w 1814267"/>
                    <a:gd name="connsiteY5" fmla="*/ 3810 h 1188799"/>
                    <a:gd name="connsiteX6" fmla="*/ 31172 w 1814267"/>
                    <a:gd name="connsiteY6" fmla="*/ 0 h 1188799"/>
                    <a:gd name="connsiteX0" fmla="*/ 31172 w 1814267"/>
                    <a:gd name="connsiteY0" fmla="*/ 0 h 1188799"/>
                    <a:gd name="connsiteX1" fmla="*/ 73082 w 1814267"/>
                    <a:gd name="connsiteY1" fmla="*/ 655320 h 1188799"/>
                    <a:gd name="connsiteX2" fmla="*/ 838892 w 1814267"/>
                    <a:gd name="connsiteY2" fmla="*/ 1154430 h 1188799"/>
                    <a:gd name="connsiteX3" fmla="*/ 930332 w 1814267"/>
                    <a:gd name="connsiteY3" fmla="*/ 1188720 h 1188799"/>
                    <a:gd name="connsiteX4" fmla="*/ 1764722 w 1814267"/>
                    <a:gd name="connsiteY4" fmla="*/ 643890 h 1188799"/>
                    <a:gd name="connsiteX5" fmla="*/ 1779962 w 1814267"/>
                    <a:gd name="connsiteY5" fmla="*/ 3810 h 1188799"/>
                    <a:gd name="connsiteX6" fmla="*/ 31172 w 1814267"/>
                    <a:gd name="connsiteY6" fmla="*/ 0 h 1188799"/>
                    <a:gd name="connsiteX0" fmla="*/ 31172 w 1814267"/>
                    <a:gd name="connsiteY0" fmla="*/ 0 h 1188728"/>
                    <a:gd name="connsiteX1" fmla="*/ 73082 w 1814267"/>
                    <a:gd name="connsiteY1" fmla="*/ 655320 h 1188728"/>
                    <a:gd name="connsiteX2" fmla="*/ 930332 w 1814267"/>
                    <a:gd name="connsiteY2" fmla="*/ 1188720 h 1188728"/>
                    <a:gd name="connsiteX3" fmla="*/ 1764722 w 1814267"/>
                    <a:gd name="connsiteY3" fmla="*/ 643890 h 1188728"/>
                    <a:gd name="connsiteX4" fmla="*/ 1779962 w 1814267"/>
                    <a:gd name="connsiteY4" fmla="*/ 3810 h 1188728"/>
                    <a:gd name="connsiteX5" fmla="*/ 31172 w 1814267"/>
                    <a:gd name="connsiteY5" fmla="*/ 0 h 1188728"/>
                    <a:gd name="connsiteX0" fmla="*/ 31172 w 1814267"/>
                    <a:gd name="connsiteY0" fmla="*/ 0 h 1188728"/>
                    <a:gd name="connsiteX1" fmla="*/ 73082 w 1814267"/>
                    <a:gd name="connsiteY1" fmla="*/ 655320 h 1188728"/>
                    <a:gd name="connsiteX2" fmla="*/ 930332 w 1814267"/>
                    <a:gd name="connsiteY2" fmla="*/ 1188720 h 1188728"/>
                    <a:gd name="connsiteX3" fmla="*/ 1764722 w 1814267"/>
                    <a:gd name="connsiteY3" fmla="*/ 643890 h 1188728"/>
                    <a:gd name="connsiteX4" fmla="*/ 1779962 w 1814267"/>
                    <a:gd name="connsiteY4" fmla="*/ 3810 h 1188728"/>
                    <a:gd name="connsiteX5" fmla="*/ 31172 w 1814267"/>
                    <a:gd name="connsiteY5" fmla="*/ 0 h 1188728"/>
                    <a:gd name="connsiteX0" fmla="*/ 31172 w 1814267"/>
                    <a:gd name="connsiteY0" fmla="*/ 0 h 1218272"/>
                    <a:gd name="connsiteX1" fmla="*/ 73082 w 1814267"/>
                    <a:gd name="connsiteY1" fmla="*/ 655320 h 1218272"/>
                    <a:gd name="connsiteX2" fmla="*/ 930332 w 1814267"/>
                    <a:gd name="connsiteY2" fmla="*/ 1188720 h 1218272"/>
                    <a:gd name="connsiteX3" fmla="*/ 1764722 w 1814267"/>
                    <a:gd name="connsiteY3" fmla="*/ 643890 h 1218272"/>
                    <a:gd name="connsiteX4" fmla="*/ 1779962 w 1814267"/>
                    <a:gd name="connsiteY4" fmla="*/ 3810 h 1218272"/>
                    <a:gd name="connsiteX5" fmla="*/ 31172 w 1814267"/>
                    <a:gd name="connsiteY5" fmla="*/ 0 h 1218272"/>
                    <a:gd name="connsiteX0" fmla="*/ 31172 w 1814267"/>
                    <a:gd name="connsiteY0" fmla="*/ 0 h 1188723"/>
                    <a:gd name="connsiteX1" fmla="*/ 73082 w 1814267"/>
                    <a:gd name="connsiteY1" fmla="*/ 655320 h 1188723"/>
                    <a:gd name="connsiteX2" fmla="*/ 930332 w 1814267"/>
                    <a:gd name="connsiteY2" fmla="*/ 1188720 h 1188723"/>
                    <a:gd name="connsiteX3" fmla="*/ 1764722 w 1814267"/>
                    <a:gd name="connsiteY3" fmla="*/ 643890 h 1188723"/>
                    <a:gd name="connsiteX4" fmla="*/ 1779962 w 1814267"/>
                    <a:gd name="connsiteY4" fmla="*/ 3810 h 1188723"/>
                    <a:gd name="connsiteX5" fmla="*/ 31172 w 1814267"/>
                    <a:gd name="connsiteY5" fmla="*/ 0 h 1188723"/>
                    <a:gd name="connsiteX0" fmla="*/ 31172 w 1814267"/>
                    <a:gd name="connsiteY0" fmla="*/ 0 h 1188762"/>
                    <a:gd name="connsiteX1" fmla="*/ 73082 w 1814267"/>
                    <a:gd name="connsiteY1" fmla="*/ 655320 h 1188762"/>
                    <a:gd name="connsiteX2" fmla="*/ 930332 w 1814267"/>
                    <a:gd name="connsiteY2" fmla="*/ 1188720 h 1188762"/>
                    <a:gd name="connsiteX3" fmla="*/ 1764722 w 1814267"/>
                    <a:gd name="connsiteY3" fmla="*/ 643890 h 1188762"/>
                    <a:gd name="connsiteX4" fmla="*/ 1779962 w 1814267"/>
                    <a:gd name="connsiteY4" fmla="*/ 3810 h 1188762"/>
                    <a:gd name="connsiteX5" fmla="*/ 31172 w 1814267"/>
                    <a:gd name="connsiteY5" fmla="*/ 0 h 1188762"/>
                    <a:gd name="connsiteX0" fmla="*/ 31172 w 1814267"/>
                    <a:gd name="connsiteY0" fmla="*/ 0 h 1188720"/>
                    <a:gd name="connsiteX1" fmla="*/ 73082 w 1814267"/>
                    <a:gd name="connsiteY1" fmla="*/ 655320 h 1188720"/>
                    <a:gd name="connsiteX2" fmla="*/ 930332 w 1814267"/>
                    <a:gd name="connsiteY2" fmla="*/ 1188720 h 1188720"/>
                    <a:gd name="connsiteX3" fmla="*/ 1764722 w 1814267"/>
                    <a:gd name="connsiteY3" fmla="*/ 643890 h 1188720"/>
                    <a:gd name="connsiteX4" fmla="*/ 1779962 w 1814267"/>
                    <a:gd name="connsiteY4" fmla="*/ 3810 h 1188720"/>
                    <a:gd name="connsiteX5" fmla="*/ 31172 w 1814267"/>
                    <a:gd name="connsiteY5" fmla="*/ 0 h 1188720"/>
                    <a:gd name="connsiteX0" fmla="*/ 31172 w 1814267"/>
                    <a:gd name="connsiteY0" fmla="*/ 0 h 1162050"/>
                    <a:gd name="connsiteX1" fmla="*/ 73082 w 1814267"/>
                    <a:gd name="connsiteY1" fmla="*/ 655320 h 1162050"/>
                    <a:gd name="connsiteX2" fmla="*/ 926522 w 1814267"/>
                    <a:gd name="connsiteY2" fmla="*/ 1162050 h 1162050"/>
                    <a:gd name="connsiteX3" fmla="*/ 1764722 w 1814267"/>
                    <a:gd name="connsiteY3" fmla="*/ 643890 h 1162050"/>
                    <a:gd name="connsiteX4" fmla="*/ 1779962 w 1814267"/>
                    <a:gd name="connsiteY4" fmla="*/ 3810 h 1162050"/>
                    <a:gd name="connsiteX5" fmla="*/ 31172 w 1814267"/>
                    <a:gd name="connsiteY5" fmla="*/ 0 h 1162050"/>
                    <a:gd name="connsiteX0" fmla="*/ 31172 w 1814267"/>
                    <a:gd name="connsiteY0" fmla="*/ 0 h 1162050"/>
                    <a:gd name="connsiteX1" fmla="*/ 73082 w 1814267"/>
                    <a:gd name="connsiteY1" fmla="*/ 655320 h 1162050"/>
                    <a:gd name="connsiteX2" fmla="*/ 922712 w 1814267"/>
                    <a:gd name="connsiteY2" fmla="*/ 1162050 h 1162050"/>
                    <a:gd name="connsiteX3" fmla="*/ 1764722 w 1814267"/>
                    <a:gd name="connsiteY3" fmla="*/ 643890 h 1162050"/>
                    <a:gd name="connsiteX4" fmla="*/ 1779962 w 1814267"/>
                    <a:gd name="connsiteY4" fmla="*/ 3810 h 1162050"/>
                    <a:gd name="connsiteX5" fmla="*/ 31172 w 1814267"/>
                    <a:gd name="connsiteY5" fmla="*/ 0 h 1162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4267" h="1162050">
                      <a:moveTo>
                        <a:pt x="31172" y="0"/>
                      </a:moveTo>
                      <a:cubicBezTo>
                        <a:pt x="-27248" y="233680"/>
                        <a:pt x="1962" y="608330"/>
                        <a:pt x="73082" y="655320"/>
                      </a:cubicBezTo>
                      <a:cubicBezTo>
                        <a:pt x="222942" y="853440"/>
                        <a:pt x="838831" y="1161569"/>
                        <a:pt x="922712" y="1162050"/>
                      </a:cubicBezTo>
                      <a:cubicBezTo>
                        <a:pt x="1002638" y="1162508"/>
                        <a:pt x="1524692" y="871220"/>
                        <a:pt x="1764722" y="643890"/>
                      </a:cubicBezTo>
                      <a:cubicBezTo>
                        <a:pt x="1823142" y="533400"/>
                        <a:pt x="1832032" y="213360"/>
                        <a:pt x="1779962" y="3810"/>
                      </a:cubicBezTo>
                      <a:lnTo>
                        <a:pt x="31172" y="0"/>
                      </a:lnTo>
                      <a:close/>
                    </a:path>
                  </a:pathLst>
                </a:custGeom>
                <a:solidFill>
                  <a:srgbClr val="F6B0A2"/>
                </a:solidFill>
                <a:ln w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34" name="グループ化 33">
                  <a:extLst>
                    <a:ext uri="{FF2B5EF4-FFF2-40B4-BE49-F238E27FC236}">
                      <a16:creationId xmlns:a16="http://schemas.microsoft.com/office/drawing/2014/main" id="{B5067BC7-C4E4-C0C9-340E-F9C62916F7F7}"/>
                    </a:ext>
                  </a:extLst>
                </p:cNvPr>
                <p:cNvGrpSpPr/>
                <p:nvPr/>
              </p:nvGrpSpPr>
              <p:grpSpPr>
                <a:xfrm>
                  <a:off x="1802391" y="3370821"/>
                  <a:ext cx="1766785" cy="659130"/>
                  <a:chOff x="3318598" y="3178061"/>
                  <a:chExt cx="1766785" cy="659130"/>
                </a:xfrm>
              </p:grpSpPr>
              <p:sp>
                <p:nvSpPr>
                  <p:cNvPr id="31" name="楕円 30">
                    <a:extLst>
                      <a:ext uri="{FF2B5EF4-FFF2-40B4-BE49-F238E27FC236}">
                        <a16:creationId xmlns:a16="http://schemas.microsoft.com/office/drawing/2014/main" id="{111D6998-D550-7471-99E8-57AF3F302D2B}"/>
                      </a:ext>
                    </a:extLst>
                  </p:cNvPr>
                  <p:cNvSpPr/>
                  <p:nvPr/>
                </p:nvSpPr>
                <p:spPr>
                  <a:xfrm>
                    <a:off x="3318598" y="3178061"/>
                    <a:ext cx="1766785" cy="659130"/>
                  </a:xfrm>
                  <a:prstGeom prst="ellipse">
                    <a:avLst/>
                  </a:prstGeom>
                  <a:solidFill>
                    <a:srgbClr val="FEE29F"/>
                  </a:solidFill>
                  <a:ln w="254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2" name="楕円 31">
                    <a:extLst>
                      <a:ext uri="{FF2B5EF4-FFF2-40B4-BE49-F238E27FC236}">
                        <a16:creationId xmlns:a16="http://schemas.microsoft.com/office/drawing/2014/main" id="{AF90343D-F87E-824B-1987-E9DEA5544D30}"/>
                      </a:ext>
                    </a:extLst>
                  </p:cNvPr>
                  <p:cNvSpPr/>
                  <p:nvPr/>
                </p:nvSpPr>
                <p:spPr>
                  <a:xfrm>
                    <a:off x="3461710" y="3256460"/>
                    <a:ext cx="1463577" cy="500262"/>
                  </a:xfrm>
                  <a:prstGeom prst="ellipse">
                    <a:avLst/>
                  </a:prstGeom>
                  <a:solidFill>
                    <a:srgbClr val="BED7D9"/>
                  </a:solidFill>
                  <a:ln w="254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3647562D-C72D-0E6D-E8AF-788A622CF08F}"/>
                    </a:ext>
                  </a:extLst>
                </p:cNvPr>
                <p:cNvSpPr/>
                <p:nvPr/>
              </p:nvSpPr>
              <p:spPr>
                <a:xfrm>
                  <a:off x="1778651" y="3879768"/>
                  <a:ext cx="1814267" cy="344438"/>
                </a:xfrm>
                <a:custGeom>
                  <a:avLst/>
                  <a:gdLst>
                    <a:gd name="connsiteX0" fmla="*/ 0 w 1814267"/>
                    <a:gd name="connsiteY0" fmla="*/ 0 h 92004"/>
                    <a:gd name="connsiteX1" fmla="*/ 1814267 w 1814267"/>
                    <a:gd name="connsiteY1" fmla="*/ 0 h 92004"/>
                    <a:gd name="connsiteX2" fmla="*/ 1814267 w 1814267"/>
                    <a:gd name="connsiteY2" fmla="*/ 92004 h 92004"/>
                    <a:gd name="connsiteX3" fmla="*/ 0 w 1814267"/>
                    <a:gd name="connsiteY3" fmla="*/ 92004 h 92004"/>
                    <a:gd name="connsiteX4" fmla="*/ 0 w 1814267"/>
                    <a:gd name="connsiteY4" fmla="*/ 0 h 92004"/>
                    <a:gd name="connsiteX0" fmla="*/ 0 w 1814267"/>
                    <a:gd name="connsiteY0" fmla="*/ 0 h 339230"/>
                    <a:gd name="connsiteX1" fmla="*/ 1814267 w 1814267"/>
                    <a:gd name="connsiteY1" fmla="*/ 0 h 339230"/>
                    <a:gd name="connsiteX2" fmla="*/ 1814267 w 1814267"/>
                    <a:gd name="connsiteY2" fmla="*/ 92004 h 339230"/>
                    <a:gd name="connsiteX3" fmla="*/ 0 w 1814267"/>
                    <a:gd name="connsiteY3" fmla="*/ 92004 h 339230"/>
                    <a:gd name="connsiteX4" fmla="*/ 0 w 1814267"/>
                    <a:gd name="connsiteY4" fmla="*/ 0 h 339230"/>
                    <a:gd name="connsiteX0" fmla="*/ 0 w 1814267"/>
                    <a:gd name="connsiteY0" fmla="*/ 0 h 470248"/>
                    <a:gd name="connsiteX1" fmla="*/ 1814267 w 1814267"/>
                    <a:gd name="connsiteY1" fmla="*/ 0 h 470248"/>
                    <a:gd name="connsiteX2" fmla="*/ 1814267 w 1814267"/>
                    <a:gd name="connsiteY2" fmla="*/ 92004 h 470248"/>
                    <a:gd name="connsiteX3" fmla="*/ 0 w 1814267"/>
                    <a:gd name="connsiteY3" fmla="*/ 92004 h 470248"/>
                    <a:gd name="connsiteX4" fmla="*/ 0 w 1814267"/>
                    <a:gd name="connsiteY4" fmla="*/ 0 h 470248"/>
                    <a:gd name="connsiteX0" fmla="*/ 0 w 1814267"/>
                    <a:gd name="connsiteY0" fmla="*/ 0 h 470248"/>
                    <a:gd name="connsiteX1" fmla="*/ 1814267 w 1814267"/>
                    <a:gd name="connsiteY1" fmla="*/ 0 h 470248"/>
                    <a:gd name="connsiteX2" fmla="*/ 1814267 w 1814267"/>
                    <a:gd name="connsiteY2" fmla="*/ 92004 h 470248"/>
                    <a:gd name="connsiteX3" fmla="*/ 0 w 1814267"/>
                    <a:gd name="connsiteY3" fmla="*/ 92004 h 470248"/>
                    <a:gd name="connsiteX4" fmla="*/ 0 w 1814267"/>
                    <a:gd name="connsiteY4" fmla="*/ 0 h 470248"/>
                    <a:gd name="connsiteX0" fmla="*/ 0 w 1814267"/>
                    <a:gd name="connsiteY0" fmla="*/ 0 h 470248"/>
                    <a:gd name="connsiteX1" fmla="*/ 1814267 w 1814267"/>
                    <a:gd name="connsiteY1" fmla="*/ 0 h 470248"/>
                    <a:gd name="connsiteX2" fmla="*/ 1814267 w 1814267"/>
                    <a:gd name="connsiteY2" fmla="*/ 92004 h 470248"/>
                    <a:gd name="connsiteX3" fmla="*/ 0 w 1814267"/>
                    <a:gd name="connsiteY3" fmla="*/ 92004 h 470248"/>
                    <a:gd name="connsiteX4" fmla="*/ 0 w 1814267"/>
                    <a:gd name="connsiteY4" fmla="*/ 0 h 470248"/>
                    <a:gd name="connsiteX0" fmla="*/ 0 w 1814267"/>
                    <a:gd name="connsiteY0" fmla="*/ 0 h 470248"/>
                    <a:gd name="connsiteX1" fmla="*/ 1814267 w 1814267"/>
                    <a:gd name="connsiteY1" fmla="*/ 0 h 470248"/>
                    <a:gd name="connsiteX2" fmla="*/ 1814267 w 1814267"/>
                    <a:gd name="connsiteY2" fmla="*/ 92004 h 470248"/>
                    <a:gd name="connsiteX3" fmla="*/ 0 w 1814267"/>
                    <a:gd name="connsiteY3" fmla="*/ 92004 h 470248"/>
                    <a:gd name="connsiteX4" fmla="*/ 0 w 1814267"/>
                    <a:gd name="connsiteY4" fmla="*/ 0 h 470248"/>
                    <a:gd name="connsiteX0" fmla="*/ 0 w 1814267"/>
                    <a:gd name="connsiteY0" fmla="*/ 0 h 470248"/>
                    <a:gd name="connsiteX1" fmla="*/ 1814267 w 1814267"/>
                    <a:gd name="connsiteY1" fmla="*/ 0 h 470248"/>
                    <a:gd name="connsiteX2" fmla="*/ 1814267 w 1814267"/>
                    <a:gd name="connsiteY2" fmla="*/ 92004 h 470248"/>
                    <a:gd name="connsiteX3" fmla="*/ 0 w 1814267"/>
                    <a:gd name="connsiteY3" fmla="*/ 92004 h 470248"/>
                    <a:gd name="connsiteX4" fmla="*/ 0 w 1814267"/>
                    <a:gd name="connsiteY4" fmla="*/ 0 h 470248"/>
                    <a:gd name="connsiteX0" fmla="*/ 0 w 1814267"/>
                    <a:gd name="connsiteY0" fmla="*/ 0 h 417910"/>
                    <a:gd name="connsiteX1" fmla="*/ 1814267 w 1814267"/>
                    <a:gd name="connsiteY1" fmla="*/ 0 h 417910"/>
                    <a:gd name="connsiteX2" fmla="*/ 1814267 w 1814267"/>
                    <a:gd name="connsiteY2" fmla="*/ 92004 h 417910"/>
                    <a:gd name="connsiteX3" fmla="*/ 0 w 1814267"/>
                    <a:gd name="connsiteY3" fmla="*/ 92004 h 417910"/>
                    <a:gd name="connsiteX4" fmla="*/ 0 w 1814267"/>
                    <a:gd name="connsiteY4" fmla="*/ 0 h 417910"/>
                    <a:gd name="connsiteX0" fmla="*/ 0 w 1814267"/>
                    <a:gd name="connsiteY0" fmla="*/ 0 h 381438"/>
                    <a:gd name="connsiteX1" fmla="*/ 1814267 w 1814267"/>
                    <a:gd name="connsiteY1" fmla="*/ 0 h 381438"/>
                    <a:gd name="connsiteX2" fmla="*/ 1814267 w 1814267"/>
                    <a:gd name="connsiteY2" fmla="*/ 92004 h 381438"/>
                    <a:gd name="connsiteX3" fmla="*/ 0 w 1814267"/>
                    <a:gd name="connsiteY3" fmla="*/ 92004 h 381438"/>
                    <a:gd name="connsiteX4" fmla="*/ 0 w 1814267"/>
                    <a:gd name="connsiteY4" fmla="*/ 0 h 381438"/>
                    <a:gd name="connsiteX0" fmla="*/ 0 w 1814267"/>
                    <a:gd name="connsiteY0" fmla="*/ 0 h 344438"/>
                    <a:gd name="connsiteX1" fmla="*/ 1814267 w 1814267"/>
                    <a:gd name="connsiteY1" fmla="*/ 0 h 344438"/>
                    <a:gd name="connsiteX2" fmla="*/ 1814267 w 1814267"/>
                    <a:gd name="connsiteY2" fmla="*/ 92004 h 344438"/>
                    <a:gd name="connsiteX3" fmla="*/ 0 w 1814267"/>
                    <a:gd name="connsiteY3" fmla="*/ 92004 h 344438"/>
                    <a:gd name="connsiteX4" fmla="*/ 0 w 1814267"/>
                    <a:gd name="connsiteY4" fmla="*/ 0 h 34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4267" h="344438">
                      <a:moveTo>
                        <a:pt x="0" y="0"/>
                      </a:moveTo>
                      <a:cubicBezTo>
                        <a:pt x="536176" y="415290"/>
                        <a:pt x="1594321" y="259080"/>
                        <a:pt x="1814267" y="0"/>
                      </a:cubicBezTo>
                      <a:lnTo>
                        <a:pt x="1814267" y="92004"/>
                      </a:lnTo>
                      <a:cubicBezTo>
                        <a:pt x="1323811" y="469194"/>
                        <a:pt x="345676" y="385374"/>
                        <a:pt x="0" y="9200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ln w="25400" cap="rnd"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35" name="正方形/長方形 32">
                  <a:extLst>
                    <a:ext uri="{FF2B5EF4-FFF2-40B4-BE49-F238E27FC236}">
                      <a16:creationId xmlns:a16="http://schemas.microsoft.com/office/drawing/2014/main" id="{70DB4B99-D264-2533-4E22-B44D9B026052}"/>
                    </a:ext>
                  </a:extLst>
                </p:cNvPr>
                <p:cNvSpPr/>
                <p:nvPr/>
              </p:nvSpPr>
              <p:spPr>
                <a:xfrm>
                  <a:off x="1781587" y="4050993"/>
                  <a:ext cx="1807365" cy="367824"/>
                </a:xfrm>
                <a:custGeom>
                  <a:avLst/>
                  <a:gdLst>
                    <a:gd name="connsiteX0" fmla="*/ 0 w 1814267"/>
                    <a:gd name="connsiteY0" fmla="*/ 0 h 92004"/>
                    <a:gd name="connsiteX1" fmla="*/ 1814267 w 1814267"/>
                    <a:gd name="connsiteY1" fmla="*/ 0 h 92004"/>
                    <a:gd name="connsiteX2" fmla="*/ 1814267 w 1814267"/>
                    <a:gd name="connsiteY2" fmla="*/ 92004 h 92004"/>
                    <a:gd name="connsiteX3" fmla="*/ 0 w 1814267"/>
                    <a:gd name="connsiteY3" fmla="*/ 92004 h 92004"/>
                    <a:gd name="connsiteX4" fmla="*/ 0 w 1814267"/>
                    <a:gd name="connsiteY4" fmla="*/ 0 h 92004"/>
                    <a:gd name="connsiteX0" fmla="*/ 0 w 1814267"/>
                    <a:gd name="connsiteY0" fmla="*/ 0 h 339230"/>
                    <a:gd name="connsiteX1" fmla="*/ 1814267 w 1814267"/>
                    <a:gd name="connsiteY1" fmla="*/ 0 h 339230"/>
                    <a:gd name="connsiteX2" fmla="*/ 1814267 w 1814267"/>
                    <a:gd name="connsiteY2" fmla="*/ 92004 h 339230"/>
                    <a:gd name="connsiteX3" fmla="*/ 0 w 1814267"/>
                    <a:gd name="connsiteY3" fmla="*/ 92004 h 339230"/>
                    <a:gd name="connsiteX4" fmla="*/ 0 w 1814267"/>
                    <a:gd name="connsiteY4" fmla="*/ 0 h 339230"/>
                    <a:gd name="connsiteX0" fmla="*/ 0 w 1814267"/>
                    <a:gd name="connsiteY0" fmla="*/ 0 h 470248"/>
                    <a:gd name="connsiteX1" fmla="*/ 1814267 w 1814267"/>
                    <a:gd name="connsiteY1" fmla="*/ 0 h 470248"/>
                    <a:gd name="connsiteX2" fmla="*/ 1814267 w 1814267"/>
                    <a:gd name="connsiteY2" fmla="*/ 92004 h 470248"/>
                    <a:gd name="connsiteX3" fmla="*/ 0 w 1814267"/>
                    <a:gd name="connsiteY3" fmla="*/ 92004 h 470248"/>
                    <a:gd name="connsiteX4" fmla="*/ 0 w 1814267"/>
                    <a:gd name="connsiteY4" fmla="*/ 0 h 470248"/>
                    <a:gd name="connsiteX0" fmla="*/ 0 w 1814267"/>
                    <a:gd name="connsiteY0" fmla="*/ 0 h 470248"/>
                    <a:gd name="connsiteX1" fmla="*/ 1814267 w 1814267"/>
                    <a:gd name="connsiteY1" fmla="*/ 0 h 470248"/>
                    <a:gd name="connsiteX2" fmla="*/ 1814267 w 1814267"/>
                    <a:gd name="connsiteY2" fmla="*/ 92004 h 470248"/>
                    <a:gd name="connsiteX3" fmla="*/ 0 w 1814267"/>
                    <a:gd name="connsiteY3" fmla="*/ 92004 h 470248"/>
                    <a:gd name="connsiteX4" fmla="*/ 0 w 1814267"/>
                    <a:gd name="connsiteY4" fmla="*/ 0 h 470248"/>
                    <a:gd name="connsiteX0" fmla="*/ 0 w 1814267"/>
                    <a:gd name="connsiteY0" fmla="*/ 0 h 470248"/>
                    <a:gd name="connsiteX1" fmla="*/ 1814267 w 1814267"/>
                    <a:gd name="connsiteY1" fmla="*/ 0 h 470248"/>
                    <a:gd name="connsiteX2" fmla="*/ 1814267 w 1814267"/>
                    <a:gd name="connsiteY2" fmla="*/ 92004 h 470248"/>
                    <a:gd name="connsiteX3" fmla="*/ 0 w 1814267"/>
                    <a:gd name="connsiteY3" fmla="*/ 92004 h 470248"/>
                    <a:gd name="connsiteX4" fmla="*/ 0 w 1814267"/>
                    <a:gd name="connsiteY4" fmla="*/ 0 h 470248"/>
                    <a:gd name="connsiteX0" fmla="*/ 0 w 1814267"/>
                    <a:gd name="connsiteY0" fmla="*/ 0 h 470248"/>
                    <a:gd name="connsiteX1" fmla="*/ 1814267 w 1814267"/>
                    <a:gd name="connsiteY1" fmla="*/ 0 h 470248"/>
                    <a:gd name="connsiteX2" fmla="*/ 1814267 w 1814267"/>
                    <a:gd name="connsiteY2" fmla="*/ 92004 h 470248"/>
                    <a:gd name="connsiteX3" fmla="*/ 0 w 1814267"/>
                    <a:gd name="connsiteY3" fmla="*/ 92004 h 470248"/>
                    <a:gd name="connsiteX4" fmla="*/ 0 w 1814267"/>
                    <a:gd name="connsiteY4" fmla="*/ 0 h 470248"/>
                    <a:gd name="connsiteX0" fmla="*/ 0 w 1814267"/>
                    <a:gd name="connsiteY0" fmla="*/ 0 h 470248"/>
                    <a:gd name="connsiteX1" fmla="*/ 1814267 w 1814267"/>
                    <a:gd name="connsiteY1" fmla="*/ 0 h 470248"/>
                    <a:gd name="connsiteX2" fmla="*/ 1814267 w 1814267"/>
                    <a:gd name="connsiteY2" fmla="*/ 92004 h 470248"/>
                    <a:gd name="connsiteX3" fmla="*/ 0 w 1814267"/>
                    <a:gd name="connsiteY3" fmla="*/ 92004 h 470248"/>
                    <a:gd name="connsiteX4" fmla="*/ 0 w 1814267"/>
                    <a:gd name="connsiteY4" fmla="*/ 0 h 470248"/>
                    <a:gd name="connsiteX0" fmla="*/ 0 w 1814267"/>
                    <a:gd name="connsiteY0" fmla="*/ 0 h 417910"/>
                    <a:gd name="connsiteX1" fmla="*/ 1814267 w 1814267"/>
                    <a:gd name="connsiteY1" fmla="*/ 0 h 417910"/>
                    <a:gd name="connsiteX2" fmla="*/ 1814267 w 1814267"/>
                    <a:gd name="connsiteY2" fmla="*/ 92004 h 417910"/>
                    <a:gd name="connsiteX3" fmla="*/ 0 w 1814267"/>
                    <a:gd name="connsiteY3" fmla="*/ 92004 h 417910"/>
                    <a:gd name="connsiteX4" fmla="*/ 0 w 1814267"/>
                    <a:gd name="connsiteY4" fmla="*/ 0 h 417910"/>
                    <a:gd name="connsiteX0" fmla="*/ 0 w 1814267"/>
                    <a:gd name="connsiteY0" fmla="*/ 0 h 381438"/>
                    <a:gd name="connsiteX1" fmla="*/ 1814267 w 1814267"/>
                    <a:gd name="connsiteY1" fmla="*/ 0 h 381438"/>
                    <a:gd name="connsiteX2" fmla="*/ 1814267 w 1814267"/>
                    <a:gd name="connsiteY2" fmla="*/ 92004 h 381438"/>
                    <a:gd name="connsiteX3" fmla="*/ 0 w 1814267"/>
                    <a:gd name="connsiteY3" fmla="*/ 92004 h 381438"/>
                    <a:gd name="connsiteX4" fmla="*/ 0 w 1814267"/>
                    <a:gd name="connsiteY4" fmla="*/ 0 h 381438"/>
                    <a:gd name="connsiteX0" fmla="*/ 0 w 1814267"/>
                    <a:gd name="connsiteY0" fmla="*/ 0 h 344438"/>
                    <a:gd name="connsiteX1" fmla="*/ 1814267 w 1814267"/>
                    <a:gd name="connsiteY1" fmla="*/ 0 h 344438"/>
                    <a:gd name="connsiteX2" fmla="*/ 1814267 w 1814267"/>
                    <a:gd name="connsiteY2" fmla="*/ 92004 h 344438"/>
                    <a:gd name="connsiteX3" fmla="*/ 0 w 1814267"/>
                    <a:gd name="connsiteY3" fmla="*/ 92004 h 344438"/>
                    <a:gd name="connsiteX4" fmla="*/ 0 w 1814267"/>
                    <a:gd name="connsiteY4" fmla="*/ 0 h 344438"/>
                    <a:gd name="connsiteX0" fmla="*/ 19050 w 1814267"/>
                    <a:gd name="connsiteY0" fmla="*/ 0 h 371347"/>
                    <a:gd name="connsiteX1" fmla="*/ 1814267 w 1814267"/>
                    <a:gd name="connsiteY1" fmla="*/ 26909 h 371347"/>
                    <a:gd name="connsiteX2" fmla="*/ 1814267 w 1814267"/>
                    <a:gd name="connsiteY2" fmla="*/ 118913 h 371347"/>
                    <a:gd name="connsiteX3" fmla="*/ 0 w 1814267"/>
                    <a:gd name="connsiteY3" fmla="*/ 118913 h 371347"/>
                    <a:gd name="connsiteX4" fmla="*/ 19050 w 1814267"/>
                    <a:gd name="connsiteY4" fmla="*/ 0 h 371347"/>
                    <a:gd name="connsiteX0" fmla="*/ 19050 w 1829507"/>
                    <a:gd name="connsiteY0" fmla="*/ 0 h 371347"/>
                    <a:gd name="connsiteX1" fmla="*/ 1829507 w 1829507"/>
                    <a:gd name="connsiteY1" fmla="*/ 2990 h 371347"/>
                    <a:gd name="connsiteX2" fmla="*/ 1814267 w 1829507"/>
                    <a:gd name="connsiteY2" fmla="*/ 118913 h 371347"/>
                    <a:gd name="connsiteX3" fmla="*/ 0 w 1829507"/>
                    <a:gd name="connsiteY3" fmla="*/ 118913 h 371347"/>
                    <a:gd name="connsiteX4" fmla="*/ 19050 w 1829507"/>
                    <a:gd name="connsiteY4" fmla="*/ 0 h 371347"/>
                    <a:gd name="connsiteX0" fmla="*/ 19050 w 1818077"/>
                    <a:gd name="connsiteY0" fmla="*/ 0 h 371347"/>
                    <a:gd name="connsiteX1" fmla="*/ 1818077 w 1818077"/>
                    <a:gd name="connsiteY1" fmla="*/ 2990 h 371347"/>
                    <a:gd name="connsiteX2" fmla="*/ 1814267 w 1818077"/>
                    <a:gd name="connsiteY2" fmla="*/ 118913 h 371347"/>
                    <a:gd name="connsiteX3" fmla="*/ 0 w 1818077"/>
                    <a:gd name="connsiteY3" fmla="*/ 118913 h 371347"/>
                    <a:gd name="connsiteX4" fmla="*/ 19050 w 1818077"/>
                    <a:gd name="connsiteY4" fmla="*/ 0 h 371347"/>
                    <a:gd name="connsiteX0" fmla="*/ 19050 w 1818077"/>
                    <a:gd name="connsiteY0" fmla="*/ 0 h 371347"/>
                    <a:gd name="connsiteX1" fmla="*/ 1818077 w 1818077"/>
                    <a:gd name="connsiteY1" fmla="*/ 2990 h 371347"/>
                    <a:gd name="connsiteX2" fmla="*/ 1814267 w 1818077"/>
                    <a:gd name="connsiteY2" fmla="*/ 118913 h 371347"/>
                    <a:gd name="connsiteX3" fmla="*/ 0 w 1818077"/>
                    <a:gd name="connsiteY3" fmla="*/ 118913 h 371347"/>
                    <a:gd name="connsiteX4" fmla="*/ 19050 w 1818077"/>
                    <a:gd name="connsiteY4" fmla="*/ 0 h 371347"/>
                    <a:gd name="connsiteX0" fmla="*/ 19050 w 1818077"/>
                    <a:gd name="connsiteY0" fmla="*/ 0 h 371347"/>
                    <a:gd name="connsiteX1" fmla="*/ 1818077 w 1818077"/>
                    <a:gd name="connsiteY1" fmla="*/ 2990 h 371347"/>
                    <a:gd name="connsiteX2" fmla="*/ 1814267 w 1818077"/>
                    <a:gd name="connsiteY2" fmla="*/ 118913 h 371347"/>
                    <a:gd name="connsiteX3" fmla="*/ 0 w 1818077"/>
                    <a:gd name="connsiteY3" fmla="*/ 118913 h 371347"/>
                    <a:gd name="connsiteX4" fmla="*/ 19050 w 1818077"/>
                    <a:gd name="connsiteY4" fmla="*/ 0 h 371347"/>
                    <a:gd name="connsiteX0" fmla="*/ 0 w 1799027"/>
                    <a:gd name="connsiteY0" fmla="*/ 0 h 371347"/>
                    <a:gd name="connsiteX1" fmla="*/ 1799027 w 1799027"/>
                    <a:gd name="connsiteY1" fmla="*/ 2990 h 371347"/>
                    <a:gd name="connsiteX2" fmla="*/ 1795217 w 1799027"/>
                    <a:gd name="connsiteY2" fmla="*/ 118913 h 371347"/>
                    <a:gd name="connsiteX3" fmla="*/ 22860 w 1799027"/>
                    <a:gd name="connsiteY3" fmla="*/ 118913 h 371347"/>
                    <a:gd name="connsiteX4" fmla="*/ 0 w 1799027"/>
                    <a:gd name="connsiteY4" fmla="*/ 0 h 371347"/>
                    <a:gd name="connsiteX0" fmla="*/ 0 w 1799027"/>
                    <a:gd name="connsiteY0" fmla="*/ 0 h 371347"/>
                    <a:gd name="connsiteX1" fmla="*/ 1799027 w 1799027"/>
                    <a:gd name="connsiteY1" fmla="*/ 2990 h 371347"/>
                    <a:gd name="connsiteX2" fmla="*/ 1795217 w 1799027"/>
                    <a:gd name="connsiteY2" fmla="*/ 118913 h 371347"/>
                    <a:gd name="connsiteX3" fmla="*/ 22860 w 1799027"/>
                    <a:gd name="connsiteY3" fmla="*/ 118913 h 371347"/>
                    <a:gd name="connsiteX4" fmla="*/ 0 w 1799027"/>
                    <a:gd name="connsiteY4" fmla="*/ 0 h 371347"/>
                    <a:gd name="connsiteX0" fmla="*/ 0 w 1799027"/>
                    <a:gd name="connsiteY0" fmla="*/ 0 h 335800"/>
                    <a:gd name="connsiteX1" fmla="*/ 1799027 w 1799027"/>
                    <a:gd name="connsiteY1" fmla="*/ 2990 h 335800"/>
                    <a:gd name="connsiteX2" fmla="*/ 1795217 w 1799027"/>
                    <a:gd name="connsiteY2" fmla="*/ 118913 h 335800"/>
                    <a:gd name="connsiteX3" fmla="*/ 22860 w 1799027"/>
                    <a:gd name="connsiteY3" fmla="*/ 118913 h 335800"/>
                    <a:gd name="connsiteX4" fmla="*/ 0 w 1799027"/>
                    <a:gd name="connsiteY4" fmla="*/ 0 h 335800"/>
                    <a:gd name="connsiteX0" fmla="*/ 0 w 1799027"/>
                    <a:gd name="connsiteY0" fmla="*/ 0 h 288649"/>
                    <a:gd name="connsiteX1" fmla="*/ 1799027 w 1799027"/>
                    <a:gd name="connsiteY1" fmla="*/ 2990 h 288649"/>
                    <a:gd name="connsiteX2" fmla="*/ 1795217 w 1799027"/>
                    <a:gd name="connsiteY2" fmla="*/ 118913 h 288649"/>
                    <a:gd name="connsiteX3" fmla="*/ 22860 w 1799027"/>
                    <a:gd name="connsiteY3" fmla="*/ 118913 h 288649"/>
                    <a:gd name="connsiteX4" fmla="*/ 0 w 1799027"/>
                    <a:gd name="connsiteY4" fmla="*/ 0 h 288649"/>
                    <a:gd name="connsiteX0" fmla="*/ 0 w 1802837"/>
                    <a:gd name="connsiteY0" fmla="*/ 0 h 288649"/>
                    <a:gd name="connsiteX1" fmla="*/ 1802837 w 1802837"/>
                    <a:gd name="connsiteY1" fmla="*/ 2990 h 288649"/>
                    <a:gd name="connsiteX2" fmla="*/ 1795217 w 1802837"/>
                    <a:gd name="connsiteY2" fmla="*/ 118913 h 288649"/>
                    <a:gd name="connsiteX3" fmla="*/ 22860 w 1802837"/>
                    <a:gd name="connsiteY3" fmla="*/ 118913 h 288649"/>
                    <a:gd name="connsiteX4" fmla="*/ 0 w 1802837"/>
                    <a:gd name="connsiteY4" fmla="*/ 0 h 288649"/>
                    <a:gd name="connsiteX0" fmla="*/ 0 w 1807365"/>
                    <a:gd name="connsiteY0" fmla="*/ 0 h 288649"/>
                    <a:gd name="connsiteX1" fmla="*/ 1802837 w 1807365"/>
                    <a:gd name="connsiteY1" fmla="*/ 2990 h 288649"/>
                    <a:gd name="connsiteX2" fmla="*/ 1795217 w 1807365"/>
                    <a:gd name="connsiteY2" fmla="*/ 118913 h 288649"/>
                    <a:gd name="connsiteX3" fmla="*/ 22860 w 1807365"/>
                    <a:gd name="connsiteY3" fmla="*/ 118913 h 288649"/>
                    <a:gd name="connsiteX4" fmla="*/ 0 w 1807365"/>
                    <a:gd name="connsiteY4" fmla="*/ 0 h 288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7365" h="288649">
                      <a:moveTo>
                        <a:pt x="0" y="0"/>
                      </a:moveTo>
                      <a:cubicBezTo>
                        <a:pt x="574276" y="313633"/>
                        <a:pt x="1502881" y="193302"/>
                        <a:pt x="1802837" y="2990"/>
                      </a:cubicBezTo>
                      <a:cubicBezTo>
                        <a:pt x="1815537" y="41631"/>
                        <a:pt x="1797757" y="80272"/>
                        <a:pt x="1795217" y="118913"/>
                      </a:cubicBezTo>
                      <a:cubicBezTo>
                        <a:pt x="1125691" y="382487"/>
                        <a:pt x="433306" y="304647"/>
                        <a:pt x="22860" y="118913"/>
                      </a:cubicBezTo>
                      <a:cubicBezTo>
                        <a:pt x="7620" y="85255"/>
                        <a:pt x="7620" y="39638"/>
                        <a:pt x="0" y="0"/>
                      </a:cubicBezTo>
                      <a:close/>
                    </a:path>
                  </a:pathLst>
                </a:custGeom>
                <a:solidFill>
                  <a:srgbClr val="F7BF60"/>
                </a:solidFill>
                <a:ln w="25400" cap="rnd"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480E4D70-76B5-3B40-FD6E-59ED7882C3C6}"/>
                  </a:ext>
                </a:extLst>
              </p:cNvPr>
              <p:cNvGrpSpPr/>
              <p:nvPr/>
            </p:nvGrpSpPr>
            <p:grpSpPr>
              <a:xfrm>
                <a:off x="1514997" y="1533225"/>
                <a:ext cx="2370682" cy="2346543"/>
                <a:chOff x="1560272" y="1497836"/>
                <a:chExt cx="2370682" cy="2346543"/>
              </a:xfrm>
            </p:grpSpPr>
            <p:grpSp>
              <p:nvGrpSpPr>
                <p:cNvPr id="3" name="グループ化 2">
                  <a:extLst>
                    <a:ext uri="{FF2B5EF4-FFF2-40B4-BE49-F238E27FC236}">
                      <a16:creationId xmlns:a16="http://schemas.microsoft.com/office/drawing/2014/main" id="{8B7871C5-E98A-7579-7C81-D4FA8BB594E9}"/>
                    </a:ext>
                  </a:extLst>
                </p:cNvPr>
                <p:cNvGrpSpPr/>
                <p:nvPr/>
              </p:nvGrpSpPr>
              <p:grpSpPr>
                <a:xfrm>
                  <a:off x="1560272" y="1497836"/>
                  <a:ext cx="2370682" cy="2346543"/>
                  <a:chOff x="786525" y="1552242"/>
                  <a:chExt cx="2370682" cy="2346543"/>
                </a:xfrm>
              </p:grpSpPr>
              <p:sp>
                <p:nvSpPr>
                  <p:cNvPr id="4" name="フリーフォーム 2">
                    <a:extLst>
                      <a:ext uri="{FF2B5EF4-FFF2-40B4-BE49-F238E27FC236}">
                        <a16:creationId xmlns:a16="http://schemas.microsoft.com/office/drawing/2014/main" id="{C6E491E3-F2CC-9977-3389-3ED4A5FC77C1}"/>
                      </a:ext>
                    </a:extLst>
                  </p:cNvPr>
                  <p:cNvSpPr/>
                  <p:nvPr/>
                </p:nvSpPr>
                <p:spPr>
                  <a:xfrm rot="20505589">
                    <a:off x="786525" y="2484381"/>
                    <a:ext cx="760095" cy="410308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4714"/>
                      <a:gd name="connsiteY0" fmla="*/ 299183 h 410308"/>
                      <a:gd name="connsiteX1" fmla="*/ 281524 w 754714"/>
                      <a:gd name="connsiteY1" fmla="*/ 81378 h 410308"/>
                      <a:gd name="connsiteX2" fmla="*/ 219929 w 754714"/>
                      <a:gd name="connsiteY2" fmla="*/ 59153 h 410308"/>
                      <a:gd name="connsiteX3" fmla="*/ 185004 w 754714"/>
                      <a:gd name="connsiteY3" fmla="*/ 167738 h 410308"/>
                      <a:gd name="connsiteX4" fmla="*/ 706339 w 754714"/>
                      <a:gd name="connsiteY4" fmla="*/ 410308 h 410308"/>
                      <a:gd name="connsiteX5" fmla="*/ 746979 w 754714"/>
                      <a:gd name="connsiteY5" fmla="*/ 299183 h 410308"/>
                      <a:gd name="connsiteX0" fmla="*/ 746979 w 767844"/>
                      <a:gd name="connsiteY0" fmla="*/ 299183 h 410308"/>
                      <a:gd name="connsiteX1" fmla="*/ 281524 w 767844"/>
                      <a:gd name="connsiteY1" fmla="*/ 81378 h 410308"/>
                      <a:gd name="connsiteX2" fmla="*/ 219929 w 767844"/>
                      <a:gd name="connsiteY2" fmla="*/ 59153 h 410308"/>
                      <a:gd name="connsiteX3" fmla="*/ 185004 w 767844"/>
                      <a:gd name="connsiteY3" fmla="*/ 167738 h 410308"/>
                      <a:gd name="connsiteX4" fmla="*/ 706339 w 767844"/>
                      <a:gd name="connsiteY4" fmla="*/ 410308 h 410308"/>
                      <a:gd name="connsiteX5" fmla="*/ 746979 w 767844"/>
                      <a:gd name="connsiteY5" fmla="*/ 299183 h 410308"/>
                      <a:gd name="connsiteX0" fmla="*/ 746979 w 760095"/>
                      <a:gd name="connsiteY0" fmla="*/ 299183 h 410308"/>
                      <a:gd name="connsiteX1" fmla="*/ 281524 w 760095"/>
                      <a:gd name="connsiteY1" fmla="*/ 81378 h 410308"/>
                      <a:gd name="connsiteX2" fmla="*/ 219929 w 760095"/>
                      <a:gd name="connsiteY2" fmla="*/ 59153 h 410308"/>
                      <a:gd name="connsiteX3" fmla="*/ 185004 w 760095"/>
                      <a:gd name="connsiteY3" fmla="*/ 167738 h 410308"/>
                      <a:gd name="connsiteX4" fmla="*/ 706339 w 760095"/>
                      <a:gd name="connsiteY4" fmla="*/ 410308 h 410308"/>
                      <a:gd name="connsiteX5" fmla="*/ 746979 w 760095"/>
                      <a:gd name="connsiteY5" fmla="*/ 299183 h 41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0095" h="410308">
                        <a:moveTo>
                          <a:pt x="746979" y="299183"/>
                        </a:moveTo>
                        <a:cubicBezTo>
                          <a:pt x="630562" y="269126"/>
                          <a:pt x="431596" y="179380"/>
                          <a:pt x="281524" y="81378"/>
                        </a:cubicBezTo>
                        <a:cubicBezTo>
                          <a:pt x="290837" y="-67000"/>
                          <a:pt x="229666" y="26556"/>
                          <a:pt x="219929" y="59153"/>
                        </a:cubicBezTo>
                        <a:cubicBezTo>
                          <a:pt x="41282" y="-26572"/>
                          <a:pt x="-152604" y="209648"/>
                          <a:pt x="185004" y="167738"/>
                        </a:cubicBezTo>
                        <a:cubicBezTo>
                          <a:pt x="346082" y="261930"/>
                          <a:pt x="525576" y="354851"/>
                          <a:pt x="706339" y="410308"/>
                        </a:cubicBezTo>
                        <a:cubicBezTo>
                          <a:pt x="768146" y="406286"/>
                          <a:pt x="768992" y="343845"/>
                          <a:pt x="746979" y="299183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" name="フリーフォーム 3">
                    <a:extLst>
                      <a:ext uri="{FF2B5EF4-FFF2-40B4-BE49-F238E27FC236}">
                        <a16:creationId xmlns:a16="http://schemas.microsoft.com/office/drawing/2014/main" id="{C44553A6-FDAC-0426-B548-8C21C2645176}"/>
                      </a:ext>
                    </a:extLst>
                  </p:cNvPr>
                  <p:cNvSpPr/>
                  <p:nvPr/>
                </p:nvSpPr>
                <p:spPr>
                  <a:xfrm>
                    <a:off x="1244950" y="2449112"/>
                    <a:ext cx="1432124" cy="1449673"/>
                  </a:xfrm>
                  <a:custGeom>
                    <a:avLst/>
                    <a:gdLst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09575 w 535305"/>
                      <a:gd name="connsiteY3" fmla="*/ 0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71730"/>
                      <a:gd name="connsiteX1" fmla="*/ 0 w 535305"/>
                      <a:gd name="connsiteY1" fmla="*/ 697230 h 771730"/>
                      <a:gd name="connsiteX2" fmla="*/ 535305 w 535305"/>
                      <a:gd name="connsiteY2" fmla="*/ 723900 h 771730"/>
                      <a:gd name="connsiteX3" fmla="*/ 409575 w 535305"/>
                      <a:gd name="connsiteY3" fmla="*/ 0 h 771730"/>
                      <a:gd name="connsiteX4" fmla="*/ 194310 w 535305"/>
                      <a:gd name="connsiteY4" fmla="*/ 0 h 771730"/>
                      <a:gd name="connsiteX0" fmla="*/ 194310 w 535305"/>
                      <a:gd name="connsiteY0" fmla="*/ 0 h 790776"/>
                      <a:gd name="connsiteX1" fmla="*/ 0 w 535305"/>
                      <a:gd name="connsiteY1" fmla="*/ 697230 h 790776"/>
                      <a:gd name="connsiteX2" fmla="*/ 535305 w 535305"/>
                      <a:gd name="connsiteY2" fmla="*/ 723900 h 790776"/>
                      <a:gd name="connsiteX3" fmla="*/ 409575 w 535305"/>
                      <a:gd name="connsiteY3" fmla="*/ 0 h 790776"/>
                      <a:gd name="connsiteX4" fmla="*/ 194310 w 535305"/>
                      <a:gd name="connsiteY4" fmla="*/ 0 h 790776"/>
                      <a:gd name="connsiteX0" fmla="*/ 194310 w 535305"/>
                      <a:gd name="connsiteY0" fmla="*/ 0 h 767814"/>
                      <a:gd name="connsiteX1" fmla="*/ 0 w 535305"/>
                      <a:gd name="connsiteY1" fmla="*/ 697230 h 767814"/>
                      <a:gd name="connsiteX2" fmla="*/ 535305 w 535305"/>
                      <a:gd name="connsiteY2" fmla="*/ 723900 h 767814"/>
                      <a:gd name="connsiteX3" fmla="*/ 409575 w 535305"/>
                      <a:gd name="connsiteY3" fmla="*/ 0 h 767814"/>
                      <a:gd name="connsiteX4" fmla="*/ 194310 w 535305"/>
                      <a:gd name="connsiteY4" fmla="*/ 0 h 767814"/>
                      <a:gd name="connsiteX0" fmla="*/ 194310 w 535305"/>
                      <a:gd name="connsiteY0" fmla="*/ 0 h 780884"/>
                      <a:gd name="connsiteX1" fmla="*/ 0 w 535305"/>
                      <a:gd name="connsiteY1" fmla="*/ 697230 h 780884"/>
                      <a:gd name="connsiteX2" fmla="*/ 535305 w 535305"/>
                      <a:gd name="connsiteY2" fmla="*/ 723900 h 780884"/>
                      <a:gd name="connsiteX3" fmla="*/ 409575 w 535305"/>
                      <a:gd name="connsiteY3" fmla="*/ 0 h 780884"/>
                      <a:gd name="connsiteX4" fmla="*/ 194310 w 535305"/>
                      <a:gd name="connsiteY4" fmla="*/ 0 h 780884"/>
                      <a:gd name="connsiteX0" fmla="*/ 194310 w 547448"/>
                      <a:gd name="connsiteY0" fmla="*/ 0 h 780884"/>
                      <a:gd name="connsiteX1" fmla="*/ 0 w 547448"/>
                      <a:gd name="connsiteY1" fmla="*/ 697230 h 780884"/>
                      <a:gd name="connsiteX2" fmla="*/ 535305 w 547448"/>
                      <a:gd name="connsiteY2" fmla="*/ 723900 h 780884"/>
                      <a:gd name="connsiteX3" fmla="*/ 409575 w 547448"/>
                      <a:gd name="connsiteY3" fmla="*/ 0 h 780884"/>
                      <a:gd name="connsiteX4" fmla="*/ 194310 w 547448"/>
                      <a:gd name="connsiteY4" fmla="*/ 0 h 780884"/>
                      <a:gd name="connsiteX0" fmla="*/ 199876 w 553014"/>
                      <a:gd name="connsiteY0" fmla="*/ 0 h 780884"/>
                      <a:gd name="connsiteX1" fmla="*/ 5566 w 553014"/>
                      <a:gd name="connsiteY1" fmla="*/ 697230 h 780884"/>
                      <a:gd name="connsiteX2" fmla="*/ 540871 w 553014"/>
                      <a:gd name="connsiteY2" fmla="*/ 723900 h 780884"/>
                      <a:gd name="connsiteX3" fmla="*/ 415141 w 553014"/>
                      <a:gd name="connsiteY3" fmla="*/ 0 h 780884"/>
                      <a:gd name="connsiteX4" fmla="*/ 199876 w 553014"/>
                      <a:gd name="connsiteY4" fmla="*/ 0 h 780884"/>
                      <a:gd name="connsiteX0" fmla="*/ 199876 w 555382"/>
                      <a:gd name="connsiteY0" fmla="*/ 4959 h 785843"/>
                      <a:gd name="connsiteX1" fmla="*/ 5566 w 555382"/>
                      <a:gd name="connsiteY1" fmla="*/ 702189 h 785843"/>
                      <a:gd name="connsiteX2" fmla="*/ 540871 w 555382"/>
                      <a:gd name="connsiteY2" fmla="*/ 728859 h 785843"/>
                      <a:gd name="connsiteX3" fmla="*/ 444516 w 555382"/>
                      <a:gd name="connsiteY3" fmla="*/ 0 h 785843"/>
                      <a:gd name="connsiteX4" fmla="*/ 199876 w 555382"/>
                      <a:gd name="connsiteY4" fmla="*/ 4959 h 785843"/>
                      <a:gd name="connsiteX0" fmla="*/ 169294 w 556434"/>
                      <a:gd name="connsiteY0" fmla="*/ 2479 h 785843"/>
                      <a:gd name="connsiteX1" fmla="*/ 6618 w 556434"/>
                      <a:gd name="connsiteY1" fmla="*/ 702189 h 785843"/>
                      <a:gd name="connsiteX2" fmla="*/ 541923 w 556434"/>
                      <a:gd name="connsiteY2" fmla="*/ 728859 h 785843"/>
                      <a:gd name="connsiteX3" fmla="*/ 445568 w 556434"/>
                      <a:gd name="connsiteY3" fmla="*/ 0 h 785843"/>
                      <a:gd name="connsiteX4" fmla="*/ 169294 w 556434"/>
                      <a:gd name="connsiteY4" fmla="*/ 2479 h 785843"/>
                      <a:gd name="connsiteX0" fmla="*/ 151297 w 557267"/>
                      <a:gd name="connsiteY0" fmla="*/ 111999 h 785843"/>
                      <a:gd name="connsiteX1" fmla="*/ 7451 w 557267"/>
                      <a:gd name="connsiteY1" fmla="*/ 702189 h 785843"/>
                      <a:gd name="connsiteX2" fmla="*/ 542756 w 557267"/>
                      <a:gd name="connsiteY2" fmla="*/ 728859 h 785843"/>
                      <a:gd name="connsiteX3" fmla="*/ 446401 w 557267"/>
                      <a:gd name="connsiteY3" fmla="*/ 0 h 785843"/>
                      <a:gd name="connsiteX4" fmla="*/ 151297 w 557267"/>
                      <a:gd name="connsiteY4" fmla="*/ 111999 h 785843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90174 w 564585"/>
                      <a:gd name="connsiteY0" fmla="*/ 209121 h 682522"/>
                      <a:gd name="connsiteX1" fmla="*/ 13174 w 564585"/>
                      <a:gd name="connsiteY1" fmla="*/ 598868 h 682522"/>
                      <a:gd name="connsiteX2" fmla="*/ 548479 w 564585"/>
                      <a:gd name="connsiteY2" fmla="*/ 625538 h 682522"/>
                      <a:gd name="connsiteX3" fmla="*/ 467188 w 564585"/>
                      <a:gd name="connsiteY3" fmla="*/ 0 h 682522"/>
                      <a:gd name="connsiteX4" fmla="*/ 90174 w 564585"/>
                      <a:gd name="connsiteY4" fmla="*/ 209121 h 682522"/>
                      <a:gd name="connsiteX0" fmla="*/ 90174 w 569927"/>
                      <a:gd name="connsiteY0" fmla="*/ 11777 h 485178"/>
                      <a:gd name="connsiteX1" fmla="*/ 13174 w 569927"/>
                      <a:gd name="connsiteY1" fmla="*/ 401524 h 485178"/>
                      <a:gd name="connsiteX2" fmla="*/ 548479 w 569927"/>
                      <a:gd name="connsiteY2" fmla="*/ 428194 h 485178"/>
                      <a:gd name="connsiteX3" fmla="*/ 502023 w 569927"/>
                      <a:gd name="connsiteY3" fmla="*/ 0 h 485178"/>
                      <a:gd name="connsiteX4" fmla="*/ 90174 w 569927"/>
                      <a:gd name="connsiteY4" fmla="*/ 11777 h 485178"/>
                      <a:gd name="connsiteX0" fmla="*/ 90174 w 569927"/>
                      <a:gd name="connsiteY0" fmla="*/ 11777 h 485178"/>
                      <a:gd name="connsiteX1" fmla="*/ 13174 w 569927"/>
                      <a:gd name="connsiteY1" fmla="*/ 401524 h 485178"/>
                      <a:gd name="connsiteX2" fmla="*/ 548479 w 569927"/>
                      <a:gd name="connsiteY2" fmla="*/ 428194 h 485178"/>
                      <a:gd name="connsiteX3" fmla="*/ 502023 w 569927"/>
                      <a:gd name="connsiteY3" fmla="*/ 0 h 485178"/>
                      <a:gd name="connsiteX4" fmla="*/ 90174 w 569927"/>
                      <a:gd name="connsiteY4" fmla="*/ 11777 h 485178"/>
                      <a:gd name="connsiteX0" fmla="*/ 90174 w 569927"/>
                      <a:gd name="connsiteY0" fmla="*/ 0 h 486833"/>
                      <a:gd name="connsiteX1" fmla="*/ 13174 w 569927"/>
                      <a:gd name="connsiteY1" fmla="*/ 403179 h 486833"/>
                      <a:gd name="connsiteX2" fmla="*/ 548479 w 569927"/>
                      <a:gd name="connsiteY2" fmla="*/ 429849 h 486833"/>
                      <a:gd name="connsiteX3" fmla="*/ 502023 w 569927"/>
                      <a:gd name="connsiteY3" fmla="*/ 1655 h 486833"/>
                      <a:gd name="connsiteX4" fmla="*/ 90174 w 569927"/>
                      <a:gd name="connsiteY4" fmla="*/ 0 h 486833"/>
                      <a:gd name="connsiteX0" fmla="*/ 90174 w 569927"/>
                      <a:gd name="connsiteY0" fmla="*/ 0 h 486833"/>
                      <a:gd name="connsiteX1" fmla="*/ 13174 w 569927"/>
                      <a:gd name="connsiteY1" fmla="*/ 403179 h 486833"/>
                      <a:gd name="connsiteX2" fmla="*/ 548479 w 569927"/>
                      <a:gd name="connsiteY2" fmla="*/ 429849 h 486833"/>
                      <a:gd name="connsiteX3" fmla="*/ 502023 w 569927"/>
                      <a:gd name="connsiteY3" fmla="*/ 1655 h 486833"/>
                      <a:gd name="connsiteX4" fmla="*/ 90174 w 569927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80707 w 546647"/>
                      <a:gd name="connsiteY0" fmla="*/ 0 h 483478"/>
                      <a:gd name="connsiteX1" fmla="*/ 15005 w 546647"/>
                      <a:gd name="connsiteY1" fmla="*/ 394655 h 483478"/>
                      <a:gd name="connsiteX2" fmla="*/ 539012 w 546647"/>
                      <a:gd name="connsiteY2" fmla="*/ 429849 h 483478"/>
                      <a:gd name="connsiteX3" fmla="*/ 492556 w 546647"/>
                      <a:gd name="connsiteY3" fmla="*/ 1655 h 483478"/>
                      <a:gd name="connsiteX4" fmla="*/ 80707 w 546647"/>
                      <a:gd name="connsiteY4" fmla="*/ 0 h 483478"/>
                      <a:gd name="connsiteX0" fmla="*/ 80707 w 532717"/>
                      <a:gd name="connsiteY0" fmla="*/ 0 h 472990"/>
                      <a:gd name="connsiteX1" fmla="*/ 15005 w 532717"/>
                      <a:gd name="connsiteY1" fmla="*/ 394655 h 472990"/>
                      <a:gd name="connsiteX2" fmla="*/ 521359 w 532717"/>
                      <a:gd name="connsiteY2" fmla="*/ 412026 h 472990"/>
                      <a:gd name="connsiteX3" fmla="*/ 492556 w 532717"/>
                      <a:gd name="connsiteY3" fmla="*/ 1655 h 472990"/>
                      <a:gd name="connsiteX4" fmla="*/ 80707 w 532717"/>
                      <a:gd name="connsiteY4" fmla="*/ 0 h 472990"/>
                      <a:gd name="connsiteX0" fmla="*/ 80707 w 534777"/>
                      <a:gd name="connsiteY0" fmla="*/ 0 h 465661"/>
                      <a:gd name="connsiteX1" fmla="*/ 15005 w 534777"/>
                      <a:gd name="connsiteY1" fmla="*/ 394655 h 465661"/>
                      <a:gd name="connsiteX2" fmla="*/ 524184 w 534777"/>
                      <a:gd name="connsiteY2" fmla="*/ 398078 h 465661"/>
                      <a:gd name="connsiteX3" fmla="*/ 492556 w 534777"/>
                      <a:gd name="connsiteY3" fmla="*/ 1655 h 465661"/>
                      <a:gd name="connsiteX4" fmla="*/ 80707 w 534777"/>
                      <a:gd name="connsiteY4" fmla="*/ 0 h 465661"/>
                      <a:gd name="connsiteX0" fmla="*/ 80707 w 534777"/>
                      <a:gd name="connsiteY0" fmla="*/ 0 h 458097"/>
                      <a:gd name="connsiteX1" fmla="*/ 15005 w 534777"/>
                      <a:gd name="connsiteY1" fmla="*/ 394655 h 458097"/>
                      <a:gd name="connsiteX2" fmla="*/ 524184 w 534777"/>
                      <a:gd name="connsiteY2" fmla="*/ 398078 h 458097"/>
                      <a:gd name="connsiteX3" fmla="*/ 492556 w 534777"/>
                      <a:gd name="connsiteY3" fmla="*/ 1655 h 458097"/>
                      <a:gd name="connsiteX4" fmla="*/ 80707 w 534777"/>
                      <a:gd name="connsiteY4" fmla="*/ 0 h 458097"/>
                      <a:gd name="connsiteX0" fmla="*/ 80707 w 535834"/>
                      <a:gd name="connsiteY0" fmla="*/ 0 h 456053"/>
                      <a:gd name="connsiteX1" fmla="*/ 15005 w 535834"/>
                      <a:gd name="connsiteY1" fmla="*/ 394655 h 456053"/>
                      <a:gd name="connsiteX2" fmla="*/ 525596 w 535834"/>
                      <a:gd name="connsiteY2" fmla="*/ 393429 h 456053"/>
                      <a:gd name="connsiteX3" fmla="*/ 492556 w 535834"/>
                      <a:gd name="connsiteY3" fmla="*/ 1655 h 456053"/>
                      <a:gd name="connsiteX4" fmla="*/ 80707 w 535834"/>
                      <a:gd name="connsiteY4" fmla="*/ 0 h 456053"/>
                      <a:gd name="connsiteX0" fmla="*/ 80707 w 537453"/>
                      <a:gd name="connsiteY0" fmla="*/ 0 h 455392"/>
                      <a:gd name="connsiteX1" fmla="*/ 15005 w 537453"/>
                      <a:gd name="connsiteY1" fmla="*/ 394655 h 455392"/>
                      <a:gd name="connsiteX2" fmla="*/ 527714 w 537453"/>
                      <a:gd name="connsiteY2" fmla="*/ 391879 h 455392"/>
                      <a:gd name="connsiteX3" fmla="*/ 492556 w 537453"/>
                      <a:gd name="connsiteY3" fmla="*/ 1655 h 455392"/>
                      <a:gd name="connsiteX4" fmla="*/ 80707 w 537453"/>
                      <a:gd name="connsiteY4" fmla="*/ 0 h 455392"/>
                      <a:gd name="connsiteX0" fmla="*/ 80707 w 533398"/>
                      <a:gd name="connsiteY0" fmla="*/ 0 h 455392"/>
                      <a:gd name="connsiteX1" fmla="*/ 15005 w 533398"/>
                      <a:gd name="connsiteY1" fmla="*/ 394655 h 455392"/>
                      <a:gd name="connsiteX2" fmla="*/ 527714 w 533398"/>
                      <a:gd name="connsiteY2" fmla="*/ 391879 h 455392"/>
                      <a:gd name="connsiteX3" fmla="*/ 492556 w 533398"/>
                      <a:gd name="connsiteY3" fmla="*/ 1655 h 455392"/>
                      <a:gd name="connsiteX4" fmla="*/ 80707 w 533398"/>
                      <a:gd name="connsiteY4" fmla="*/ 0 h 455392"/>
                      <a:gd name="connsiteX0" fmla="*/ 80707 w 533398"/>
                      <a:gd name="connsiteY0" fmla="*/ 48614 h 504006"/>
                      <a:gd name="connsiteX1" fmla="*/ 15005 w 533398"/>
                      <a:gd name="connsiteY1" fmla="*/ 443269 h 504006"/>
                      <a:gd name="connsiteX2" fmla="*/ 527714 w 533398"/>
                      <a:gd name="connsiteY2" fmla="*/ 440493 h 504006"/>
                      <a:gd name="connsiteX3" fmla="*/ 492556 w 533398"/>
                      <a:gd name="connsiteY3" fmla="*/ 50269 h 504006"/>
                      <a:gd name="connsiteX4" fmla="*/ 80707 w 533398"/>
                      <a:gd name="connsiteY4" fmla="*/ 48614 h 504006"/>
                      <a:gd name="connsiteX0" fmla="*/ 80707 w 533398"/>
                      <a:gd name="connsiteY0" fmla="*/ 75288 h 530680"/>
                      <a:gd name="connsiteX1" fmla="*/ 15005 w 533398"/>
                      <a:gd name="connsiteY1" fmla="*/ 469943 h 530680"/>
                      <a:gd name="connsiteX2" fmla="*/ 527714 w 533398"/>
                      <a:gd name="connsiteY2" fmla="*/ 467167 h 530680"/>
                      <a:gd name="connsiteX3" fmla="*/ 492556 w 533398"/>
                      <a:gd name="connsiteY3" fmla="*/ 76943 h 530680"/>
                      <a:gd name="connsiteX4" fmla="*/ 80707 w 533398"/>
                      <a:gd name="connsiteY4" fmla="*/ 75288 h 530680"/>
                      <a:gd name="connsiteX0" fmla="*/ 80707 w 533398"/>
                      <a:gd name="connsiteY0" fmla="*/ 64600 h 519992"/>
                      <a:gd name="connsiteX1" fmla="*/ 15005 w 533398"/>
                      <a:gd name="connsiteY1" fmla="*/ 459255 h 519992"/>
                      <a:gd name="connsiteX2" fmla="*/ 527714 w 533398"/>
                      <a:gd name="connsiteY2" fmla="*/ 456479 h 519992"/>
                      <a:gd name="connsiteX3" fmla="*/ 492556 w 533398"/>
                      <a:gd name="connsiteY3" fmla="*/ 66255 h 519992"/>
                      <a:gd name="connsiteX4" fmla="*/ 80707 w 533398"/>
                      <a:gd name="connsiteY4" fmla="*/ 64600 h 519992"/>
                      <a:gd name="connsiteX0" fmla="*/ 80707 w 533398"/>
                      <a:gd name="connsiteY0" fmla="*/ 66593 h 521985"/>
                      <a:gd name="connsiteX1" fmla="*/ 15005 w 533398"/>
                      <a:gd name="connsiteY1" fmla="*/ 461248 h 521985"/>
                      <a:gd name="connsiteX2" fmla="*/ 527714 w 533398"/>
                      <a:gd name="connsiteY2" fmla="*/ 458472 h 521985"/>
                      <a:gd name="connsiteX3" fmla="*/ 492556 w 533398"/>
                      <a:gd name="connsiteY3" fmla="*/ 68248 h 521985"/>
                      <a:gd name="connsiteX4" fmla="*/ 80707 w 533398"/>
                      <a:gd name="connsiteY4" fmla="*/ 66593 h 521985"/>
                      <a:gd name="connsiteX0" fmla="*/ 80707 w 533398"/>
                      <a:gd name="connsiteY0" fmla="*/ 69869 h 525261"/>
                      <a:gd name="connsiteX1" fmla="*/ 15005 w 533398"/>
                      <a:gd name="connsiteY1" fmla="*/ 464524 h 525261"/>
                      <a:gd name="connsiteX2" fmla="*/ 527714 w 533398"/>
                      <a:gd name="connsiteY2" fmla="*/ 461748 h 525261"/>
                      <a:gd name="connsiteX3" fmla="*/ 492556 w 533398"/>
                      <a:gd name="connsiteY3" fmla="*/ 71524 h 525261"/>
                      <a:gd name="connsiteX4" fmla="*/ 80707 w 533398"/>
                      <a:gd name="connsiteY4" fmla="*/ 69869 h 525261"/>
                      <a:gd name="connsiteX0" fmla="*/ 80707 w 529954"/>
                      <a:gd name="connsiteY0" fmla="*/ 239653 h 695045"/>
                      <a:gd name="connsiteX1" fmla="*/ 15005 w 529954"/>
                      <a:gd name="connsiteY1" fmla="*/ 634308 h 695045"/>
                      <a:gd name="connsiteX2" fmla="*/ 527714 w 529954"/>
                      <a:gd name="connsiteY2" fmla="*/ 631532 h 695045"/>
                      <a:gd name="connsiteX3" fmla="*/ 458662 w 529954"/>
                      <a:gd name="connsiteY3" fmla="*/ 32082 h 695045"/>
                      <a:gd name="connsiteX4" fmla="*/ 80707 w 529954"/>
                      <a:gd name="connsiteY4" fmla="*/ 239653 h 695045"/>
                      <a:gd name="connsiteX0" fmla="*/ 128261 w 523843"/>
                      <a:gd name="connsiteY0" fmla="*/ 78763 h 729432"/>
                      <a:gd name="connsiteX1" fmla="*/ 8894 w 523843"/>
                      <a:gd name="connsiteY1" fmla="*/ 668695 h 729432"/>
                      <a:gd name="connsiteX2" fmla="*/ 521603 w 523843"/>
                      <a:gd name="connsiteY2" fmla="*/ 665919 h 729432"/>
                      <a:gd name="connsiteX3" fmla="*/ 452551 w 523843"/>
                      <a:gd name="connsiteY3" fmla="*/ 66469 h 729432"/>
                      <a:gd name="connsiteX4" fmla="*/ 128261 w 523843"/>
                      <a:gd name="connsiteY4" fmla="*/ 78763 h 729432"/>
                      <a:gd name="connsiteX0" fmla="*/ 128261 w 523843"/>
                      <a:gd name="connsiteY0" fmla="*/ 66122 h 716791"/>
                      <a:gd name="connsiteX1" fmla="*/ 8894 w 523843"/>
                      <a:gd name="connsiteY1" fmla="*/ 656054 h 716791"/>
                      <a:gd name="connsiteX2" fmla="*/ 521603 w 523843"/>
                      <a:gd name="connsiteY2" fmla="*/ 653278 h 716791"/>
                      <a:gd name="connsiteX3" fmla="*/ 452551 w 523843"/>
                      <a:gd name="connsiteY3" fmla="*/ 73976 h 716791"/>
                      <a:gd name="connsiteX4" fmla="*/ 128261 w 523843"/>
                      <a:gd name="connsiteY4" fmla="*/ 66122 h 716791"/>
                      <a:gd name="connsiteX0" fmla="*/ 128261 w 523843"/>
                      <a:gd name="connsiteY0" fmla="*/ 66122 h 716791"/>
                      <a:gd name="connsiteX1" fmla="*/ 8894 w 523843"/>
                      <a:gd name="connsiteY1" fmla="*/ 656054 h 716791"/>
                      <a:gd name="connsiteX2" fmla="*/ 521603 w 523843"/>
                      <a:gd name="connsiteY2" fmla="*/ 653278 h 716791"/>
                      <a:gd name="connsiteX3" fmla="*/ 452551 w 523843"/>
                      <a:gd name="connsiteY3" fmla="*/ 73976 h 716791"/>
                      <a:gd name="connsiteX4" fmla="*/ 128261 w 523843"/>
                      <a:gd name="connsiteY4" fmla="*/ 66122 h 716791"/>
                      <a:gd name="connsiteX0" fmla="*/ 98758 w 526821"/>
                      <a:gd name="connsiteY0" fmla="*/ 136788 h 689819"/>
                      <a:gd name="connsiteX1" fmla="*/ 11872 w 526821"/>
                      <a:gd name="connsiteY1" fmla="*/ 629082 h 689819"/>
                      <a:gd name="connsiteX2" fmla="*/ 524581 w 526821"/>
                      <a:gd name="connsiteY2" fmla="*/ 626306 h 689819"/>
                      <a:gd name="connsiteX3" fmla="*/ 455529 w 526821"/>
                      <a:gd name="connsiteY3" fmla="*/ 47004 h 689819"/>
                      <a:gd name="connsiteX4" fmla="*/ 98758 w 526821"/>
                      <a:gd name="connsiteY4" fmla="*/ 136788 h 689819"/>
                      <a:gd name="connsiteX0" fmla="*/ 98758 w 527876"/>
                      <a:gd name="connsiteY0" fmla="*/ 70827 h 623858"/>
                      <a:gd name="connsiteX1" fmla="*/ 11872 w 527876"/>
                      <a:gd name="connsiteY1" fmla="*/ 563121 h 623858"/>
                      <a:gd name="connsiteX2" fmla="*/ 524581 w 527876"/>
                      <a:gd name="connsiteY2" fmla="*/ 560345 h 623858"/>
                      <a:gd name="connsiteX3" fmla="*/ 472476 w 527876"/>
                      <a:gd name="connsiteY3" fmla="*/ 70932 h 623858"/>
                      <a:gd name="connsiteX4" fmla="*/ 98758 w 527876"/>
                      <a:gd name="connsiteY4" fmla="*/ 70827 h 623858"/>
                      <a:gd name="connsiteX0" fmla="*/ 96899 w 528135"/>
                      <a:gd name="connsiteY0" fmla="*/ 74735 h 621567"/>
                      <a:gd name="connsiteX1" fmla="*/ 12131 w 528135"/>
                      <a:gd name="connsiteY1" fmla="*/ 560830 h 621567"/>
                      <a:gd name="connsiteX2" fmla="*/ 524840 w 528135"/>
                      <a:gd name="connsiteY2" fmla="*/ 558054 h 621567"/>
                      <a:gd name="connsiteX3" fmla="*/ 472735 w 528135"/>
                      <a:gd name="connsiteY3" fmla="*/ 68641 h 621567"/>
                      <a:gd name="connsiteX4" fmla="*/ 96899 w 528135"/>
                      <a:gd name="connsiteY4" fmla="*/ 74735 h 621567"/>
                      <a:gd name="connsiteX0" fmla="*/ 96899 w 528135"/>
                      <a:gd name="connsiteY0" fmla="*/ 74508 h 621340"/>
                      <a:gd name="connsiteX1" fmla="*/ 12131 w 528135"/>
                      <a:gd name="connsiteY1" fmla="*/ 560603 h 621340"/>
                      <a:gd name="connsiteX2" fmla="*/ 524840 w 528135"/>
                      <a:gd name="connsiteY2" fmla="*/ 557827 h 621340"/>
                      <a:gd name="connsiteX3" fmla="*/ 472735 w 528135"/>
                      <a:gd name="connsiteY3" fmla="*/ 68414 h 621340"/>
                      <a:gd name="connsiteX4" fmla="*/ 96899 w 528135"/>
                      <a:gd name="connsiteY4" fmla="*/ 74508 h 621340"/>
                      <a:gd name="connsiteX0" fmla="*/ 96899 w 528135"/>
                      <a:gd name="connsiteY0" fmla="*/ 68528 h 615360"/>
                      <a:gd name="connsiteX1" fmla="*/ 12131 w 528135"/>
                      <a:gd name="connsiteY1" fmla="*/ 554623 h 615360"/>
                      <a:gd name="connsiteX2" fmla="*/ 524840 w 528135"/>
                      <a:gd name="connsiteY2" fmla="*/ 551847 h 615360"/>
                      <a:gd name="connsiteX3" fmla="*/ 472735 w 528135"/>
                      <a:gd name="connsiteY3" fmla="*/ 62434 h 615360"/>
                      <a:gd name="connsiteX4" fmla="*/ 96899 w 528135"/>
                      <a:gd name="connsiteY4" fmla="*/ 68528 h 615360"/>
                      <a:gd name="connsiteX0" fmla="*/ 96899 w 528014"/>
                      <a:gd name="connsiteY0" fmla="*/ 71990 h 618822"/>
                      <a:gd name="connsiteX1" fmla="*/ 12131 w 528014"/>
                      <a:gd name="connsiteY1" fmla="*/ 558085 h 618822"/>
                      <a:gd name="connsiteX2" fmla="*/ 524840 w 528014"/>
                      <a:gd name="connsiteY2" fmla="*/ 555309 h 618822"/>
                      <a:gd name="connsiteX3" fmla="*/ 471323 w 528014"/>
                      <a:gd name="connsiteY3" fmla="*/ 60472 h 618822"/>
                      <a:gd name="connsiteX4" fmla="*/ 96899 w 528014"/>
                      <a:gd name="connsiteY4" fmla="*/ 71990 h 618822"/>
                      <a:gd name="connsiteX0" fmla="*/ 96899 w 528014"/>
                      <a:gd name="connsiteY0" fmla="*/ 64994 h 611826"/>
                      <a:gd name="connsiteX1" fmla="*/ 12131 w 528014"/>
                      <a:gd name="connsiteY1" fmla="*/ 551089 h 611826"/>
                      <a:gd name="connsiteX2" fmla="*/ 524840 w 528014"/>
                      <a:gd name="connsiteY2" fmla="*/ 548313 h 611826"/>
                      <a:gd name="connsiteX3" fmla="*/ 471323 w 528014"/>
                      <a:gd name="connsiteY3" fmla="*/ 53476 h 611826"/>
                      <a:gd name="connsiteX4" fmla="*/ 96899 w 528014"/>
                      <a:gd name="connsiteY4" fmla="*/ 64994 h 611826"/>
                      <a:gd name="connsiteX0" fmla="*/ 96899 w 528014"/>
                      <a:gd name="connsiteY0" fmla="*/ 67650 h 614482"/>
                      <a:gd name="connsiteX1" fmla="*/ 12131 w 528014"/>
                      <a:gd name="connsiteY1" fmla="*/ 553745 h 614482"/>
                      <a:gd name="connsiteX2" fmla="*/ 524840 w 528014"/>
                      <a:gd name="connsiteY2" fmla="*/ 550969 h 614482"/>
                      <a:gd name="connsiteX3" fmla="*/ 471323 w 528014"/>
                      <a:gd name="connsiteY3" fmla="*/ 56132 h 614482"/>
                      <a:gd name="connsiteX4" fmla="*/ 96899 w 528014"/>
                      <a:gd name="connsiteY4" fmla="*/ 67650 h 614482"/>
                      <a:gd name="connsiteX0" fmla="*/ 96899 w 528014"/>
                      <a:gd name="connsiteY0" fmla="*/ 73645 h 620477"/>
                      <a:gd name="connsiteX1" fmla="*/ 12131 w 528014"/>
                      <a:gd name="connsiteY1" fmla="*/ 559740 h 620477"/>
                      <a:gd name="connsiteX2" fmla="*/ 524840 w 528014"/>
                      <a:gd name="connsiteY2" fmla="*/ 556964 h 620477"/>
                      <a:gd name="connsiteX3" fmla="*/ 471323 w 528014"/>
                      <a:gd name="connsiteY3" fmla="*/ 62127 h 620477"/>
                      <a:gd name="connsiteX4" fmla="*/ 96899 w 528014"/>
                      <a:gd name="connsiteY4" fmla="*/ 73645 h 620477"/>
                      <a:gd name="connsiteX0" fmla="*/ 96899 w 528014"/>
                      <a:gd name="connsiteY0" fmla="*/ 72401 h 619233"/>
                      <a:gd name="connsiteX1" fmla="*/ 12131 w 528014"/>
                      <a:gd name="connsiteY1" fmla="*/ 558496 h 619233"/>
                      <a:gd name="connsiteX2" fmla="*/ 524840 w 528014"/>
                      <a:gd name="connsiteY2" fmla="*/ 555720 h 619233"/>
                      <a:gd name="connsiteX3" fmla="*/ 471323 w 528014"/>
                      <a:gd name="connsiteY3" fmla="*/ 60883 h 619233"/>
                      <a:gd name="connsiteX4" fmla="*/ 96899 w 528014"/>
                      <a:gd name="connsiteY4" fmla="*/ 72401 h 619233"/>
                      <a:gd name="connsiteX0" fmla="*/ 96899 w 528014"/>
                      <a:gd name="connsiteY0" fmla="*/ 69177 h 616009"/>
                      <a:gd name="connsiteX1" fmla="*/ 12131 w 528014"/>
                      <a:gd name="connsiteY1" fmla="*/ 555272 h 616009"/>
                      <a:gd name="connsiteX2" fmla="*/ 524840 w 528014"/>
                      <a:gd name="connsiteY2" fmla="*/ 552496 h 616009"/>
                      <a:gd name="connsiteX3" fmla="*/ 471323 w 528014"/>
                      <a:gd name="connsiteY3" fmla="*/ 57659 h 616009"/>
                      <a:gd name="connsiteX4" fmla="*/ 96899 w 528014"/>
                      <a:gd name="connsiteY4" fmla="*/ 69177 h 616009"/>
                      <a:gd name="connsiteX0" fmla="*/ 96899 w 528014"/>
                      <a:gd name="connsiteY0" fmla="*/ 70704 h 617536"/>
                      <a:gd name="connsiteX1" fmla="*/ 12131 w 528014"/>
                      <a:gd name="connsiteY1" fmla="*/ 556799 h 617536"/>
                      <a:gd name="connsiteX2" fmla="*/ 524840 w 528014"/>
                      <a:gd name="connsiteY2" fmla="*/ 554023 h 617536"/>
                      <a:gd name="connsiteX3" fmla="*/ 471323 w 528014"/>
                      <a:gd name="connsiteY3" fmla="*/ 59186 h 617536"/>
                      <a:gd name="connsiteX4" fmla="*/ 96899 w 528014"/>
                      <a:gd name="connsiteY4" fmla="*/ 70704 h 617536"/>
                      <a:gd name="connsiteX0" fmla="*/ 96899 w 528014"/>
                      <a:gd name="connsiteY0" fmla="*/ 72262 h 619094"/>
                      <a:gd name="connsiteX1" fmla="*/ 12131 w 528014"/>
                      <a:gd name="connsiteY1" fmla="*/ 558357 h 619094"/>
                      <a:gd name="connsiteX2" fmla="*/ 524840 w 528014"/>
                      <a:gd name="connsiteY2" fmla="*/ 555581 h 619094"/>
                      <a:gd name="connsiteX3" fmla="*/ 471323 w 528014"/>
                      <a:gd name="connsiteY3" fmla="*/ 60744 h 619094"/>
                      <a:gd name="connsiteX4" fmla="*/ 96899 w 528014"/>
                      <a:gd name="connsiteY4" fmla="*/ 72262 h 619094"/>
                      <a:gd name="connsiteX0" fmla="*/ 96899 w 528014"/>
                      <a:gd name="connsiteY0" fmla="*/ 73852 h 620684"/>
                      <a:gd name="connsiteX1" fmla="*/ 12131 w 528014"/>
                      <a:gd name="connsiteY1" fmla="*/ 559947 h 620684"/>
                      <a:gd name="connsiteX2" fmla="*/ 524840 w 528014"/>
                      <a:gd name="connsiteY2" fmla="*/ 557171 h 620684"/>
                      <a:gd name="connsiteX3" fmla="*/ 471323 w 528014"/>
                      <a:gd name="connsiteY3" fmla="*/ 62334 h 620684"/>
                      <a:gd name="connsiteX4" fmla="*/ 96899 w 528014"/>
                      <a:gd name="connsiteY4" fmla="*/ 73852 h 620684"/>
                      <a:gd name="connsiteX0" fmla="*/ 96899 w 529268"/>
                      <a:gd name="connsiteY0" fmla="*/ 52417 h 599249"/>
                      <a:gd name="connsiteX1" fmla="*/ 12131 w 529268"/>
                      <a:gd name="connsiteY1" fmla="*/ 538512 h 599249"/>
                      <a:gd name="connsiteX2" fmla="*/ 524840 w 529268"/>
                      <a:gd name="connsiteY2" fmla="*/ 535736 h 599249"/>
                      <a:gd name="connsiteX3" fmla="*/ 482621 w 529268"/>
                      <a:gd name="connsiteY3" fmla="*/ 87394 h 599249"/>
                      <a:gd name="connsiteX4" fmla="*/ 96899 w 529268"/>
                      <a:gd name="connsiteY4" fmla="*/ 52417 h 599249"/>
                      <a:gd name="connsiteX0" fmla="*/ 87172 w 530839"/>
                      <a:gd name="connsiteY0" fmla="*/ 68059 h 579245"/>
                      <a:gd name="connsiteX1" fmla="*/ 13702 w 530839"/>
                      <a:gd name="connsiteY1" fmla="*/ 518508 h 579245"/>
                      <a:gd name="connsiteX2" fmla="*/ 526411 w 530839"/>
                      <a:gd name="connsiteY2" fmla="*/ 515732 h 579245"/>
                      <a:gd name="connsiteX3" fmla="*/ 484192 w 530839"/>
                      <a:gd name="connsiteY3" fmla="*/ 67390 h 579245"/>
                      <a:gd name="connsiteX4" fmla="*/ 87172 w 530839"/>
                      <a:gd name="connsiteY4" fmla="*/ 68059 h 579245"/>
                      <a:gd name="connsiteX0" fmla="*/ 87172 w 530839"/>
                      <a:gd name="connsiteY0" fmla="*/ 73900 h 585086"/>
                      <a:gd name="connsiteX1" fmla="*/ 13702 w 530839"/>
                      <a:gd name="connsiteY1" fmla="*/ 524349 h 585086"/>
                      <a:gd name="connsiteX2" fmla="*/ 526411 w 530839"/>
                      <a:gd name="connsiteY2" fmla="*/ 521573 h 585086"/>
                      <a:gd name="connsiteX3" fmla="*/ 484192 w 530839"/>
                      <a:gd name="connsiteY3" fmla="*/ 73231 h 585086"/>
                      <a:gd name="connsiteX4" fmla="*/ 87172 w 530839"/>
                      <a:gd name="connsiteY4" fmla="*/ 73900 h 585086"/>
                      <a:gd name="connsiteX0" fmla="*/ 87172 w 530839"/>
                      <a:gd name="connsiteY0" fmla="*/ 80861 h 592047"/>
                      <a:gd name="connsiteX1" fmla="*/ 13702 w 530839"/>
                      <a:gd name="connsiteY1" fmla="*/ 531310 h 592047"/>
                      <a:gd name="connsiteX2" fmla="*/ 526411 w 530839"/>
                      <a:gd name="connsiteY2" fmla="*/ 528534 h 592047"/>
                      <a:gd name="connsiteX3" fmla="*/ 484192 w 530839"/>
                      <a:gd name="connsiteY3" fmla="*/ 80192 h 592047"/>
                      <a:gd name="connsiteX4" fmla="*/ 87172 w 530839"/>
                      <a:gd name="connsiteY4" fmla="*/ 80861 h 592047"/>
                      <a:gd name="connsiteX0" fmla="*/ 87172 w 530839"/>
                      <a:gd name="connsiteY0" fmla="*/ 78507 h 589693"/>
                      <a:gd name="connsiteX1" fmla="*/ 13702 w 530839"/>
                      <a:gd name="connsiteY1" fmla="*/ 528956 h 589693"/>
                      <a:gd name="connsiteX2" fmla="*/ 526411 w 530839"/>
                      <a:gd name="connsiteY2" fmla="*/ 526180 h 589693"/>
                      <a:gd name="connsiteX3" fmla="*/ 484192 w 530839"/>
                      <a:gd name="connsiteY3" fmla="*/ 77838 h 589693"/>
                      <a:gd name="connsiteX4" fmla="*/ 87172 w 530839"/>
                      <a:gd name="connsiteY4" fmla="*/ 78507 h 589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839" h="589693">
                        <a:moveTo>
                          <a:pt x="87172" y="78507"/>
                        </a:moveTo>
                        <a:cubicBezTo>
                          <a:pt x="22402" y="310917"/>
                          <a:pt x="-24398" y="496571"/>
                          <a:pt x="13702" y="528956"/>
                        </a:cubicBezTo>
                        <a:cubicBezTo>
                          <a:pt x="108317" y="625476"/>
                          <a:pt x="461357" y="593523"/>
                          <a:pt x="526411" y="526180"/>
                        </a:cubicBezTo>
                        <a:cubicBezTo>
                          <a:pt x="538560" y="475284"/>
                          <a:pt x="526102" y="319138"/>
                          <a:pt x="484192" y="77838"/>
                        </a:cubicBezTo>
                        <a:cubicBezTo>
                          <a:pt x="433527" y="-26982"/>
                          <a:pt x="141132" y="-25123"/>
                          <a:pt x="87172" y="7850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25400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6" name="グループ化 5">
                    <a:extLst>
                      <a:ext uri="{FF2B5EF4-FFF2-40B4-BE49-F238E27FC236}">
                        <a16:creationId xmlns:a16="http://schemas.microsoft.com/office/drawing/2014/main" id="{9653665C-1CDF-96C7-35D0-8678CDE72A0D}"/>
                      </a:ext>
                    </a:extLst>
                  </p:cNvPr>
                  <p:cNvGrpSpPr/>
                  <p:nvPr/>
                </p:nvGrpSpPr>
                <p:grpSpPr>
                  <a:xfrm>
                    <a:off x="1240728" y="1552242"/>
                    <a:ext cx="1440440" cy="2337841"/>
                    <a:chOff x="5396141" y="1752024"/>
                    <a:chExt cx="1440440" cy="2337841"/>
                  </a:xfrm>
                </p:grpSpPr>
                <p:grpSp>
                  <p:nvGrpSpPr>
                    <p:cNvPr id="22" name="グループ化 21">
                      <a:extLst>
                        <a:ext uri="{FF2B5EF4-FFF2-40B4-BE49-F238E27FC236}">
                          <a16:creationId xmlns:a16="http://schemas.microsoft.com/office/drawing/2014/main" id="{AAD4CED4-A3EF-EA2B-4472-90B78E3D41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96141" y="1752024"/>
                      <a:ext cx="1440440" cy="2337841"/>
                      <a:chOff x="1899387" y="1745932"/>
                      <a:chExt cx="533922" cy="950979"/>
                    </a:xfrm>
                  </p:grpSpPr>
                  <p:sp>
                    <p:nvSpPr>
                      <p:cNvPr id="24" name="フリーフォーム 22">
                        <a:extLst>
                          <a:ext uri="{FF2B5EF4-FFF2-40B4-BE49-F238E27FC236}">
                            <a16:creationId xmlns:a16="http://schemas.microsoft.com/office/drawing/2014/main" id="{880C8902-FB21-DE15-3376-4B5FD33EC1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99387" y="1906330"/>
                        <a:ext cx="533922" cy="790581"/>
                      </a:xfrm>
                      <a:custGeom>
                        <a:avLst/>
                        <a:gdLst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11480 w 535305"/>
                          <a:gd name="connsiteY3" fmla="*/ 9525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11480 w 535305"/>
                          <a:gd name="connsiteY3" fmla="*/ 9525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09575 w 535305"/>
                          <a:gd name="connsiteY3" fmla="*/ 0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71730"/>
                          <a:gd name="connsiteX1" fmla="*/ 0 w 535305"/>
                          <a:gd name="connsiteY1" fmla="*/ 697230 h 771730"/>
                          <a:gd name="connsiteX2" fmla="*/ 535305 w 535305"/>
                          <a:gd name="connsiteY2" fmla="*/ 723900 h 771730"/>
                          <a:gd name="connsiteX3" fmla="*/ 409575 w 535305"/>
                          <a:gd name="connsiteY3" fmla="*/ 0 h 771730"/>
                          <a:gd name="connsiteX4" fmla="*/ 194310 w 535305"/>
                          <a:gd name="connsiteY4" fmla="*/ 0 h 771730"/>
                          <a:gd name="connsiteX0" fmla="*/ 194310 w 535305"/>
                          <a:gd name="connsiteY0" fmla="*/ 0 h 790776"/>
                          <a:gd name="connsiteX1" fmla="*/ 0 w 535305"/>
                          <a:gd name="connsiteY1" fmla="*/ 697230 h 790776"/>
                          <a:gd name="connsiteX2" fmla="*/ 535305 w 535305"/>
                          <a:gd name="connsiteY2" fmla="*/ 723900 h 790776"/>
                          <a:gd name="connsiteX3" fmla="*/ 409575 w 535305"/>
                          <a:gd name="connsiteY3" fmla="*/ 0 h 790776"/>
                          <a:gd name="connsiteX4" fmla="*/ 194310 w 535305"/>
                          <a:gd name="connsiteY4" fmla="*/ 0 h 790776"/>
                          <a:gd name="connsiteX0" fmla="*/ 194310 w 535305"/>
                          <a:gd name="connsiteY0" fmla="*/ 0 h 767814"/>
                          <a:gd name="connsiteX1" fmla="*/ 0 w 535305"/>
                          <a:gd name="connsiteY1" fmla="*/ 697230 h 767814"/>
                          <a:gd name="connsiteX2" fmla="*/ 535305 w 535305"/>
                          <a:gd name="connsiteY2" fmla="*/ 723900 h 767814"/>
                          <a:gd name="connsiteX3" fmla="*/ 409575 w 535305"/>
                          <a:gd name="connsiteY3" fmla="*/ 0 h 767814"/>
                          <a:gd name="connsiteX4" fmla="*/ 194310 w 535305"/>
                          <a:gd name="connsiteY4" fmla="*/ 0 h 767814"/>
                          <a:gd name="connsiteX0" fmla="*/ 194310 w 535305"/>
                          <a:gd name="connsiteY0" fmla="*/ 0 h 780884"/>
                          <a:gd name="connsiteX1" fmla="*/ 0 w 535305"/>
                          <a:gd name="connsiteY1" fmla="*/ 697230 h 780884"/>
                          <a:gd name="connsiteX2" fmla="*/ 535305 w 535305"/>
                          <a:gd name="connsiteY2" fmla="*/ 723900 h 780884"/>
                          <a:gd name="connsiteX3" fmla="*/ 409575 w 535305"/>
                          <a:gd name="connsiteY3" fmla="*/ 0 h 780884"/>
                          <a:gd name="connsiteX4" fmla="*/ 194310 w 535305"/>
                          <a:gd name="connsiteY4" fmla="*/ 0 h 780884"/>
                          <a:gd name="connsiteX0" fmla="*/ 194310 w 547448"/>
                          <a:gd name="connsiteY0" fmla="*/ 0 h 780884"/>
                          <a:gd name="connsiteX1" fmla="*/ 0 w 547448"/>
                          <a:gd name="connsiteY1" fmla="*/ 697230 h 780884"/>
                          <a:gd name="connsiteX2" fmla="*/ 535305 w 547448"/>
                          <a:gd name="connsiteY2" fmla="*/ 723900 h 780884"/>
                          <a:gd name="connsiteX3" fmla="*/ 409575 w 547448"/>
                          <a:gd name="connsiteY3" fmla="*/ 0 h 780884"/>
                          <a:gd name="connsiteX4" fmla="*/ 194310 w 547448"/>
                          <a:gd name="connsiteY4" fmla="*/ 0 h 780884"/>
                          <a:gd name="connsiteX0" fmla="*/ 199876 w 553014"/>
                          <a:gd name="connsiteY0" fmla="*/ 0 h 780884"/>
                          <a:gd name="connsiteX1" fmla="*/ 5566 w 553014"/>
                          <a:gd name="connsiteY1" fmla="*/ 697230 h 780884"/>
                          <a:gd name="connsiteX2" fmla="*/ 540871 w 553014"/>
                          <a:gd name="connsiteY2" fmla="*/ 723900 h 780884"/>
                          <a:gd name="connsiteX3" fmla="*/ 415141 w 553014"/>
                          <a:gd name="connsiteY3" fmla="*/ 0 h 780884"/>
                          <a:gd name="connsiteX4" fmla="*/ 199876 w 553014"/>
                          <a:gd name="connsiteY4" fmla="*/ 0 h 780884"/>
                          <a:gd name="connsiteX0" fmla="*/ 199876 w 555382"/>
                          <a:gd name="connsiteY0" fmla="*/ 0 h 780884"/>
                          <a:gd name="connsiteX1" fmla="*/ 5566 w 555382"/>
                          <a:gd name="connsiteY1" fmla="*/ 697230 h 780884"/>
                          <a:gd name="connsiteX2" fmla="*/ 540871 w 555382"/>
                          <a:gd name="connsiteY2" fmla="*/ 723900 h 780884"/>
                          <a:gd name="connsiteX3" fmla="*/ 444516 w 555382"/>
                          <a:gd name="connsiteY3" fmla="*/ 0 h 780884"/>
                          <a:gd name="connsiteX4" fmla="*/ 199876 w 555382"/>
                          <a:gd name="connsiteY4" fmla="*/ 0 h 780884"/>
                          <a:gd name="connsiteX0" fmla="*/ 177994 w 556096"/>
                          <a:gd name="connsiteY0" fmla="*/ 0 h 783364"/>
                          <a:gd name="connsiteX1" fmla="*/ 6280 w 556096"/>
                          <a:gd name="connsiteY1" fmla="*/ 699710 h 783364"/>
                          <a:gd name="connsiteX2" fmla="*/ 541585 w 556096"/>
                          <a:gd name="connsiteY2" fmla="*/ 726380 h 783364"/>
                          <a:gd name="connsiteX3" fmla="*/ 445230 w 556096"/>
                          <a:gd name="connsiteY3" fmla="*/ 2480 h 783364"/>
                          <a:gd name="connsiteX4" fmla="*/ 177994 w 556096"/>
                          <a:gd name="connsiteY4" fmla="*/ 0 h 783364"/>
                          <a:gd name="connsiteX0" fmla="*/ 177994 w 556735"/>
                          <a:gd name="connsiteY0" fmla="*/ 0 h 784746"/>
                          <a:gd name="connsiteX1" fmla="*/ 6280 w 556735"/>
                          <a:gd name="connsiteY1" fmla="*/ 699710 h 784746"/>
                          <a:gd name="connsiteX2" fmla="*/ 542291 w 556735"/>
                          <a:gd name="connsiteY2" fmla="*/ 728705 h 784746"/>
                          <a:gd name="connsiteX3" fmla="*/ 445230 w 556735"/>
                          <a:gd name="connsiteY3" fmla="*/ 2480 h 784746"/>
                          <a:gd name="connsiteX4" fmla="*/ 177994 w 556735"/>
                          <a:gd name="connsiteY4" fmla="*/ 0 h 784746"/>
                          <a:gd name="connsiteX0" fmla="*/ 177994 w 551629"/>
                          <a:gd name="connsiteY0" fmla="*/ 0 h 784746"/>
                          <a:gd name="connsiteX1" fmla="*/ 6280 w 551629"/>
                          <a:gd name="connsiteY1" fmla="*/ 699710 h 784746"/>
                          <a:gd name="connsiteX2" fmla="*/ 542291 w 551629"/>
                          <a:gd name="connsiteY2" fmla="*/ 728705 h 784746"/>
                          <a:gd name="connsiteX3" fmla="*/ 445230 w 551629"/>
                          <a:gd name="connsiteY3" fmla="*/ 2480 h 784746"/>
                          <a:gd name="connsiteX4" fmla="*/ 177994 w 551629"/>
                          <a:gd name="connsiteY4" fmla="*/ 0 h 784746"/>
                          <a:gd name="connsiteX0" fmla="*/ 177994 w 550661"/>
                          <a:gd name="connsiteY0" fmla="*/ 0 h 784746"/>
                          <a:gd name="connsiteX1" fmla="*/ 6280 w 550661"/>
                          <a:gd name="connsiteY1" fmla="*/ 699710 h 784746"/>
                          <a:gd name="connsiteX2" fmla="*/ 542291 w 550661"/>
                          <a:gd name="connsiteY2" fmla="*/ 728705 h 784746"/>
                          <a:gd name="connsiteX3" fmla="*/ 445230 w 550661"/>
                          <a:gd name="connsiteY3" fmla="*/ 2480 h 784746"/>
                          <a:gd name="connsiteX4" fmla="*/ 177994 w 550661"/>
                          <a:gd name="connsiteY4" fmla="*/ 0 h 784746"/>
                          <a:gd name="connsiteX0" fmla="*/ 177994 w 544113"/>
                          <a:gd name="connsiteY0" fmla="*/ 0 h 782003"/>
                          <a:gd name="connsiteX1" fmla="*/ 6280 w 544113"/>
                          <a:gd name="connsiteY1" fmla="*/ 699710 h 782003"/>
                          <a:gd name="connsiteX2" fmla="*/ 535230 w 544113"/>
                          <a:gd name="connsiteY2" fmla="*/ 724056 h 782003"/>
                          <a:gd name="connsiteX3" fmla="*/ 445230 w 544113"/>
                          <a:gd name="connsiteY3" fmla="*/ 2480 h 782003"/>
                          <a:gd name="connsiteX4" fmla="*/ 177994 w 544113"/>
                          <a:gd name="connsiteY4" fmla="*/ 0 h 782003"/>
                          <a:gd name="connsiteX0" fmla="*/ 171874 w 537993"/>
                          <a:gd name="connsiteY0" fmla="*/ 0 h 792423"/>
                          <a:gd name="connsiteX1" fmla="*/ 6515 w 537993"/>
                          <a:gd name="connsiteY1" fmla="*/ 722182 h 792423"/>
                          <a:gd name="connsiteX2" fmla="*/ 529110 w 537993"/>
                          <a:gd name="connsiteY2" fmla="*/ 724056 h 792423"/>
                          <a:gd name="connsiteX3" fmla="*/ 439110 w 537993"/>
                          <a:gd name="connsiteY3" fmla="*/ 2480 h 792423"/>
                          <a:gd name="connsiteX4" fmla="*/ 171874 w 537993"/>
                          <a:gd name="connsiteY4" fmla="*/ 0 h 792423"/>
                          <a:gd name="connsiteX0" fmla="*/ 171874 w 537993"/>
                          <a:gd name="connsiteY0" fmla="*/ 0 h 795992"/>
                          <a:gd name="connsiteX1" fmla="*/ 6515 w 537993"/>
                          <a:gd name="connsiteY1" fmla="*/ 722182 h 795992"/>
                          <a:gd name="connsiteX2" fmla="*/ 529110 w 537993"/>
                          <a:gd name="connsiteY2" fmla="*/ 724056 h 795992"/>
                          <a:gd name="connsiteX3" fmla="*/ 439110 w 537993"/>
                          <a:gd name="connsiteY3" fmla="*/ 2480 h 795992"/>
                          <a:gd name="connsiteX4" fmla="*/ 171874 w 537993"/>
                          <a:gd name="connsiteY4" fmla="*/ 0 h 795992"/>
                          <a:gd name="connsiteX0" fmla="*/ 171874 w 537993"/>
                          <a:gd name="connsiteY0" fmla="*/ 0 h 793604"/>
                          <a:gd name="connsiteX1" fmla="*/ 6515 w 537993"/>
                          <a:gd name="connsiteY1" fmla="*/ 722182 h 793604"/>
                          <a:gd name="connsiteX2" fmla="*/ 529110 w 537993"/>
                          <a:gd name="connsiteY2" fmla="*/ 724056 h 793604"/>
                          <a:gd name="connsiteX3" fmla="*/ 439110 w 537993"/>
                          <a:gd name="connsiteY3" fmla="*/ 2480 h 793604"/>
                          <a:gd name="connsiteX4" fmla="*/ 171874 w 537993"/>
                          <a:gd name="connsiteY4" fmla="*/ 0 h 793604"/>
                          <a:gd name="connsiteX0" fmla="*/ 171874 w 537993"/>
                          <a:gd name="connsiteY0" fmla="*/ 0 h 791544"/>
                          <a:gd name="connsiteX1" fmla="*/ 6515 w 537993"/>
                          <a:gd name="connsiteY1" fmla="*/ 722182 h 791544"/>
                          <a:gd name="connsiteX2" fmla="*/ 529110 w 537993"/>
                          <a:gd name="connsiteY2" fmla="*/ 724056 h 791544"/>
                          <a:gd name="connsiteX3" fmla="*/ 439110 w 537993"/>
                          <a:gd name="connsiteY3" fmla="*/ 2480 h 791544"/>
                          <a:gd name="connsiteX4" fmla="*/ 171874 w 537993"/>
                          <a:gd name="connsiteY4" fmla="*/ 0 h 791544"/>
                          <a:gd name="connsiteX0" fmla="*/ 172552 w 538671"/>
                          <a:gd name="connsiteY0" fmla="*/ 0 h 797684"/>
                          <a:gd name="connsiteX1" fmla="*/ 6487 w 538671"/>
                          <a:gd name="connsiteY1" fmla="*/ 733806 h 797684"/>
                          <a:gd name="connsiteX2" fmla="*/ 529788 w 538671"/>
                          <a:gd name="connsiteY2" fmla="*/ 724056 h 797684"/>
                          <a:gd name="connsiteX3" fmla="*/ 439788 w 538671"/>
                          <a:gd name="connsiteY3" fmla="*/ 2480 h 797684"/>
                          <a:gd name="connsiteX4" fmla="*/ 172552 w 538671"/>
                          <a:gd name="connsiteY4" fmla="*/ 0 h 797684"/>
                          <a:gd name="connsiteX0" fmla="*/ 169838 w 535957"/>
                          <a:gd name="connsiteY0" fmla="*/ 0 h 795162"/>
                          <a:gd name="connsiteX1" fmla="*/ 6597 w 535957"/>
                          <a:gd name="connsiteY1" fmla="*/ 729156 h 795162"/>
                          <a:gd name="connsiteX2" fmla="*/ 527074 w 535957"/>
                          <a:gd name="connsiteY2" fmla="*/ 724056 h 795162"/>
                          <a:gd name="connsiteX3" fmla="*/ 437074 w 535957"/>
                          <a:gd name="connsiteY3" fmla="*/ 2480 h 795162"/>
                          <a:gd name="connsiteX4" fmla="*/ 169838 w 535957"/>
                          <a:gd name="connsiteY4" fmla="*/ 0 h 795162"/>
                          <a:gd name="connsiteX0" fmla="*/ 171194 w 537313"/>
                          <a:gd name="connsiteY0" fmla="*/ 0 h 792728"/>
                          <a:gd name="connsiteX1" fmla="*/ 6541 w 537313"/>
                          <a:gd name="connsiteY1" fmla="*/ 724507 h 792728"/>
                          <a:gd name="connsiteX2" fmla="*/ 528430 w 537313"/>
                          <a:gd name="connsiteY2" fmla="*/ 724056 h 792728"/>
                          <a:gd name="connsiteX3" fmla="*/ 438430 w 537313"/>
                          <a:gd name="connsiteY3" fmla="*/ 2480 h 792728"/>
                          <a:gd name="connsiteX4" fmla="*/ 171194 w 537313"/>
                          <a:gd name="connsiteY4" fmla="*/ 0 h 792728"/>
                          <a:gd name="connsiteX0" fmla="*/ 171873 w 537992"/>
                          <a:gd name="connsiteY0" fmla="*/ 0 h 793934"/>
                          <a:gd name="connsiteX1" fmla="*/ 6514 w 537992"/>
                          <a:gd name="connsiteY1" fmla="*/ 726832 h 793934"/>
                          <a:gd name="connsiteX2" fmla="*/ 529109 w 537992"/>
                          <a:gd name="connsiteY2" fmla="*/ 724056 h 793934"/>
                          <a:gd name="connsiteX3" fmla="*/ 439109 w 537992"/>
                          <a:gd name="connsiteY3" fmla="*/ 2480 h 793934"/>
                          <a:gd name="connsiteX4" fmla="*/ 171873 w 537992"/>
                          <a:gd name="connsiteY4" fmla="*/ 0 h 793934"/>
                          <a:gd name="connsiteX0" fmla="*/ 167803 w 533922"/>
                          <a:gd name="connsiteY0" fmla="*/ 0 h 794750"/>
                          <a:gd name="connsiteX1" fmla="*/ 6681 w 533922"/>
                          <a:gd name="connsiteY1" fmla="*/ 728382 h 794750"/>
                          <a:gd name="connsiteX2" fmla="*/ 525039 w 533922"/>
                          <a:gd name="connsiteY2" fmla="*/ 724056 h 794750"/>
                          <a:gd name="connsiteX3" fmla="*/ 435039 w 533922"/>
                          <a:gd name="connsiteY3" fmla="*/ 2480 h 794750"/>
                          <a:gd name="connsiteX4" fmla="*/ 167803 w 533922"/>
                          <a:gd name="connsiteY4" fmla="*/ 0 h 794750"/>
                          <a:gd name="connsiteX0" fmla="*/ 167803 w 533922"/>
                          <a:gd name="connsiteY0" fmla="*/ 0 h 790581"/>
                          <a:gd name="connsiteX1" fmla="*/ 6681 w 533922"/>
                          <a:gd name="connsiteY1" fmla="*/ 728382 h 790581"/>
                          <a:gd name="connsiteX2" fmla="*/ 525039 w 533922"/>
                          <a:gd name="connsiteY2" fmla="*/ 724056 h 790581"/>
                          <a:gd name="connsiteX3" fmla="*/ 435039 w 533922"/>
                          <a:gd name="connsiteY3" fmla="*/ 2480 h 790581"/>
                          <a:gd name="connsiteX4" fmla="*/ 167803 w 533922"/>
                          <a:gd name="connsiteY4" fmla="*/ 0 h 7905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3922" h="790581">
                            <a:moveTo>
                              <a:pt x="167803" y="0"/>
                            </a:moveTo>
                            <a:cubicBezTo>
                              <a:pt x="103033" y="232410"/>
                              <a:pt x="-31419" y="695997"/>
                              <a:pt x="6681" y="728382"/>
                            </a:cubicBezTo>
                            <a:cubicBezTo>
                              <a:pt x="98471" y="811729"/>
                              <a:pt x="462809" y="812321"/>
                              <a:pt x="525039" y="724056"/>
                            </a:cubicBezTo>
                            <a:cubicBezTo>
                              <a:pt x="561433" y="683233"/>
                              <a:pt x="476949" y="243780"/>
                              <a:pt x="435039" y="2480"/>
                            </a:cubicBezTo>
                            <a:lnTo>
                              <a:pt x="167803" y="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5" name="フリーフォーム 23">
                        <a:extLst>
                          <a:ext uri="{FF2B5EF4-FFF2-40B4-BE49-F238E27FC236}">
                            <a16:creationId xmlns:a16="http://schemas.microsoft.com/office/drawing/2014/main" id="{55F55F43-9CA1-6BA1-395F-DA884EB33E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49898" y="1789746"/>
                        <a:ext cx="404681" cy="168135"/>
                      </a:xfrm>
                      <a:custGeom>
                        <a:avLst/>
                        <a:gdLst>
                          <a:gd name="connsiteX0" fmla="*/ 55245 w 344805"/>
                          <a:gd name="connsiteY0" fmla="*/ 137160 h 142875"/>
                          <a:gd name="connsiteX1" fmla="*/ 310515 w 344805"/>
                          <a:gd name="connsiteY1" fmla="*/ 142875 h 142875"/>
                          <a:gd name="connsiteX2" fmla="*/ 344805 w 344805"/>
                          <a:gd name="connsiteY2" fmla="*/ 5715 h 142875"/>
                          <a:gd name="connsiteX3" fmla="*/ 49530 w 344805"/>
                          <a:gd name="connsiteY3" fmla="*/ 0 h 142875"/>
                          <a:gd name="connsiteX4" fmla="*/ 64770 w 344805"/>
                          <a:gd name="connsiteY4" fmla="*/ 62865 h 142875"/>
                          <a:gd name="connsiteX5" fmla="*/ 0 w 344805"/>
                          <a:gd name="connsiteY5" fmla="*/ 59055 h 142875"/>
                          <a:gd name="connsiteX6" fmla="*/ 1905 w 344805"/>
                          <a:gd name="connsiteY6" fmla="*/ 97155 h 142875"/>
                          <a:gd name="connsiteX7" fmla="*/ 55245 w 344805"/>
                          <a:gd name="connsiteY7" fmla="*/ 137160 h 142875"/>
                          <a:gd name="connsiteX0" fmla="*/ 55245 w 344805"/>
                          <a:gd name="connsiteY0" fmla="*/ 146685 h 152400"/>
                          <a:gd name="connsiteX1" fmla="*/ 310515 w 344805"/>
                          <a:gd name="connsiteY1" fmla="*/ 152400 h 152400"/>
                          <a:gd name="connsiteX2" fmla="*/ 344805 w 344805"/>
                          <a:gd name="connsiteY2" fmla="*/ 15240 h 152400"/>
                          <a:gd name="connsiteX3" fmla="*/ 17145 w 344805"/>
                          <a:gd name="connsiteY3" fmla="*/ 0 h 152400"/>
                          <a:gd name="connsiteX4" fmla="*/ 64770 w 344805"/>
                          <a:gd name="connsiteY4" fmla="*/ 72390 h 152400"/>
                          <a:gd name="connsiteX5" fmla="*/ 0 w 344805"/>
                          <a:gd name="connsiteY5" fmla="*/ 68580 h 152400"/>
                          <a:gd name="connsiteX6" fmla="*/ 1905 w 344805"/>
                          <a:gd name="connsiteY6" fmla="*/ 106680 h 152400"/>
                          <a:gd name="connsiteX7" fmla="*/ 55245 w 344805"/>
                          <a:gd name="connsiteY7" fmla="*/ 146685 h 152400"/>
                          <a:gd name="connsiteX0" fmla="*/ 55245 w 344805"/>
                          <a:gd name="connsiteY0" fmla="*/ 135255 h 140970"/>
                          <a:gd name="connsiteX1" fmla="*/ 310515 w 344805"/>
                          <a:gd name="connsiteY1" fmla="*/ 140970 h 140970"/>
                          <a:gd name="connsiteX2" fmla="*/ 344805 w 344805"/>
                          <a:gd name="connsiteY2" fmla="*/ 3810 h 140970"/>
                          <a:gd name="connsiteX3" fmla="*/ 20955 w 344805"/>
                          <a:gd name="connsiteY3" fmla="*/ 0 h 140970"/>
                          <a:gd name="connsiteX4" fmla="*/ 64770 w 344805"/>
                          <a:gd name="connsiteY4" fmla="*/ 60960 h 140970"/>
                          <a:gd name="connsiteX5" fmla="*/ 0 w 344805"/>
                          <a:gd name="connsiteY5" fmla="*/ 57150 h 140970"/>
                          <a:gd name="connsiteX6" fmla="*/ 1905 w 344805"/>
                          <a:gd name="connsiteY6" fmla="*/ 95250 h 140970"/>
                          <a:gd name="connsiteX7" fmla="*/ 55245 w 344805"/>
                          <a:gd name="connsiteY7" fmla="*/ 135255 h 140970"/>
                          <a:gd name="connsiteX0" fmla="*/ 55245 w 344805"/>
                          <a:gd name="connsiteY0" fmla="*/ 135255 h 140970"/>
                          <a:gd name="connsiteX1" fmla="*/ 310515 w 344805"/>
                          <a:gd name="connsiteY1" fmla="*/ 140970 h 140970"/>
                          <a:gd name="connsiteX2" fmla="*/ 344805 w 344805"/>
                          <a:gd name="connsiteY2" fmla="*/ 3810 h 140970"/>
                          <a:gd name="connsiteX3" fmla="*/ 20955 w 344805"/>
                          <a:gd name="connsiteY3" fmla="*/ 0 h 140970"/>
                          <a:gd name="connsiteX4" fmla="*/ 36195 w 344805"/>
                          <a:gd name="connsiteY4" fmla="*/ 53340 h 140970"/>
                          <a:gd name="connsiteX5" fmla="*/ 0 w 344805"/>
                          <a:gd name="connsiteY5" fmla="*/ 57150 h 140970"/>
                          <a:gd name="connsiteX6" fmla="*/ 1905 w 344805"/>
                          <a:gd name="connsiteY6" fmla="*/ 95250 h 140970"/>
                          <a:gd name="connsiteX7" fmla="*/ 55245 w 344805"/>
                          <a:gd name="connsiteY7" fmla="*/ 135255 h 140970"/>
                          <a:gd name="connsiteX0" fmla="*/ 110490 w 400050"/>
                          <a:gd name="connsiteY0" fmla="*/ 135255 h 140970"/>
                          <a:gd name="connsiteX1" fmla="*/ 365760 w 400050"/>
                          <a:gd name="connsiteY1" fmla="*/ 140970 h 140970"/>
                          <a:gd name="connsiteX2" fmla="*/ 400050 w 400050"/>
                          <a:gd name="connsiteY2" fmla="*/ 3810 h 140970"/>
                          <a:gd name="connsiteX3" fmla="*/ 76200 w 400050"/>
                          <a:gd name="connsiteY3" fmla="*/ 0 h 140970"/>
                          <a:gd name="connsiteX4" fmla="*/ 91440 w 400050"/>
                          <a:gd name="connsiteY4" fmla="*/ 53340 h 140970"/>
                          <a:gd name="connsiteX5" fmla="*/ 0 w 400050"/>
                          <a:gd name="connsiteY5" fmla="*/ 68580 h 140970"/>
                          <a:gd name="connsiteX6" fmla="*/ 57150 w 400050"/>
                          <a:gd name="connsiteY6" fmla="*/ 95250 h 140970"/>
                          <a:gd name="connsiteX7" fmla="*/ 110490 w 400050"/>
                          <a:gd name="connsiteY7" fmla="*/ 135255 h 140970"/>
                          <a:gd name="connsiteX0" fmla="*/ 110490 w 400050"/>
                          <a:gd name="connsiteY0" fmla="*/ 135255 h 140970"/>
                          <a:gd name="connsiteX1" fmla="*/ 365760 w 400050"/>
                          <a:gd name="connsiteY1" fmla="*/ 140970 h 140970"/>
                          <a:gd name="connsiteX2" fmla="*/ 400050 w 400050"/>
                          <a:gd name="connsiteY2" fmla="*/ 3810 h 140970"/>
                          <a:gd name="connsiteX3" fmla="*/ 76200 w 400050"/>
                          <a:gd name="connsiteY3" fmla="*/ 0 h 140970"/>
                          <a:gd name="connsiteX4" fmla="*/ 91440 w 400050"/>
                          <a:gd name="connsiteY4" fmla="*/ 53340 h 140970"/>
                          <a:gd name="connsiteX5" fmla="*/ 0 w 400050"/>
                          <a:gd name="connsiteY5" fmla="*/ 68580 h 140970"/>
                          <a:gd name="connsiteX6" fmla="*/ 3810 w 400050"/>
                          <a:gd name="connsiteY6" fmla="*/ 97155 h 140970"/>
                          <a:gd name="connsiteX7" fmla="*/ 110490 w 400050"/>
                          <a:gd name="connsiteY7" fmla="*/ 135255 h 140970"/>
                          <a:gd name="connsiteX0" fmla="*/ 106680 w 396240"/>
                          <a:gd name="connsiteY0" fmla="*/ 135255 h 140970"/>
                          <a:gd name="connsiteX1" fmla="*/ 361950 w 396240"/>
                          <a:gd name="connsiteY1" fmla="*/ 140970 h 140970"/>
                          <a:gd name="connsiteX2" fmla="*/ 396240 w 396240"/>
                          <a:gd name="connsiteY2" fmla="*/ 3810 h 140970"/>
                          <a:gd name="connsiteX3" fmla="*/ 72390 w 396240"/>
                          <a:gd name="connsiteY3" fmla="*/ 0 h 140970"/>
                          <a:gd name="connsiteX4" fmla="*/ 87630 w 396240"/>
                          <a:gd name="connsiteY4" fmla="*/ 53340 h 140970"/>
                          <a:gd name="connsiteX5" fmla="*/ 0 w 396240"/>
                          <a:gd name="connsiteY5" fmla="*/ 53340 h 140970"/>
                          <a:gd name="connsiteX6" fmla="*/ 0 w 396240"/>
                          <a:gd name="connsiteY6" fmla="*/ 97155 h 140970"/>
                          <a:gd name="connsiteX7" fmla="*/ 106680 w 396240"/>
                          <a:gd name="connsiteY7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108585 w 398145"/>
                          <a:gd name="connsiteY7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70486 w 398145"/>
                          <a:gd name="connsiteY7" fmla="*/ 114300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3821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76200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3821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14300 w 403860"/>
                          <a:gd name="connsiteY0" fmla="*/ 135255 h 140970"/>
                          <a:gd name="connsiteX1" fmla="*/ 361950 w 403860"/>
                          <a:gd name="connsiteY1" fmla="*/ 140970 h 140970"/>
                          <a:gd name="connsiteX2" fmla="*/ 403860 w 403860"/>
                          <a:gd name="connsiteY2" fmla="*/ 3810 h 140970"/>
                          <a:gd name="connsiteX3" fmla="*/ 80010 w 403860"/>
                          <a:gd name="connsiteY3" fmla="*/ 0 h 140970"/>
                          <a:gd name="connsiteX4" fmla="*/ 81915 w 403860"/>
                          <a:gd name="connsiteY4" fmla="*/ 53340 h 140970"/>
                          <a:gd name="connsiteX5" fmla="*/ 0 w 403860"/>
                          <a:gd name="connsiteY5" fmla="*/ 53340 h 140970"/>
                          <a:gd name="connsiteX6" fmla="*/ 5715 w 403860"/>
                          <a:gd name="connsiteY6" fmla="*/ 85725 h 140970"/>
                          <a:gd name="connsiteX7" fmla="*/ 89536 w 403860"/>
                          <a:gd name="connsiteY7" fmla="*/ 89535 h 140970"/>
                          <a:gd name="connsiteX8" fmla="*/ 114300 w 403860"/>
                          <a:gd name="connsiteY8" fmla="*/ 135255 h 140970"/>
                          <a:gd name="connsiteX0" fmla="*/ 114300 w 398145"/>
                          <a:gd name="connsiteY0" fmla="*/ 135255 h 140970"/>
                          <a:gd name="connsiteX1" fmla="*/ 361950 w 398145"/>
                          <a:gd name="connsiteY1" fmla="*/ 140970 h 140970"/>
                          <a:gd name="connsiteX2" fmla="*/ 398145 w 398145"/>
                          <a:gd name="connsiteY2" fmla="*/ 7620 h 140970"/>
                          <a:gd name="connsiteX3" fmla="*/ 80010 w 398145"/>
                          <a:gd name="connsiteY3" fmla="*/ 0 h 140970"/>
                          <a:gd name="connsiteX4" fmla="*/ 81915 w 398145"/>
                          <a:gd name="connsiteY4" fmla="*/ 53340 h 140970"/>
                          <a:gd name="connsiteX5" fmla="*/ 0 w 398145"/>
                          <a:gd name="connsiteY5" fmla="*/ 53340 h 140970"/>
                          <a:gd name="connsiteX6" fmla="*/ 5715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14300 w 398145"/>
                          <a:gd name="connsiteY8" fmla="*/ 135255 h 140970"/>
                          <a:gd name="connsiteX0" fmla="*/ 114300 w 401159"/>
                          <a:gd name="connsiteY0" fmla="*/ 135255 h 140970"/>
                          <a:gd name="connsiteX1" fmla="*/ 361950 w 401159"/>
                          <a:gd name="connsiteY1" fmla="*/ 140970 h 140970"/>
                          <a:gd name="connsiteX2" fmla="*/ 398145 w 401159"/>
                          <a:gd name="connsiteY2" fmla="*/ 7620 h 140970"/>
                          <a:gd name="connsiteX3" fmla="*/ 80010 w 401159"/>
                          <a:gd name="connsiteY3" fmla="*/ 0 h 140970"/>
                          <a:gd name="connsiteX4" fmla="*/ 81915 w 401159"/>
                          <a:gd name="connsiteY4" fmla="*/ 53340 h 140970"/>
                          <a:gd name="connsiteX5" fmla="*/ 0 w 401159"/>
                          <a:gd name="connsiteY5" fmla="*/ 53340 h 140970"/>
                          <a:gd name="connsiteX6" fmla="*/ 5715 w 401159"/>
                          <a:gd name="connsiteY6" fmla="*/ 85725 h 140970"/>
                          <a:gd name="connsiteX7" fmla="*/ 89536 w 401159"/>
                          <a:gd name="connsiteY7" fmla="*/ 89535 h 140970"/>
                          <a:gd name="connsiteX8" fmla="*/ 114300 w 401159"/>
                          <a:gd name="connsiteY8" fmla="*/ 135255 h 140970"/>
                          <a:gd name="connsiteX0" fmla="*/ 114300 w 406086"/>
                          <a:gd name="connsiteY0" fmla="*/ 135255 h 140970"/>
                          <a:gd name="connsiteX1" fmla="*/ 361950 w 406086"/>
                          <a:gd name="connsiteY1" fmla="*/ 140970 h 140970"/>
                          <a:gd name="connsiteX2" fmla="*/ 403860 w 406086"/>
                          <a:gd name="connsiteY2" fmla="*/ 3810 h 140970"/>
                          <a:gd name="connsiteX3" fmla="*/ 80010 w 406086"/>
                          <a:gd name="connsiteY3" fmla="*/ 0 h 140970"/>
                          <a:gd name="connsiteX4" fmla="*/ 81915 w 406086"/>
                          <a:gd name="connsiteY4" fmla="*/ 53340 h 140970"/>
                          <a:gd name="connsiteX5" fmla="*/ 0 w 406086"/>
                          <a:gd name="connsiteY5" fmla="*/ 53340 h 140970"/>
                          <a:gd name="connsiteX6" fmla="*/ 5715 w 406086"/>
                          <a:gd name="connsiteY6" fmla="*/ 85725 h 140970"/>
                          <a:gd name="connsiteX7" fmla="*/ 89536 w 406086"/>
                          <a:gd name="connsiteY7" fmla="*/ 89535 h 140970"/>
                          <a:gd name="connsiteX8" fmla="*/ 114300 w 406086"/>
                          <a:gd name="connsiteY8" fmla="*/ 135255 h 140970"/>
                          <a:gd name="connsiteX0" fmla="*/ 114300 w 404681"/>
                          <a:gd name="connsiteY0" fmla="*/ 135255 h 140970"/>
                          <a:gd name="connsiteX1" fmla="*/ 361950 w 404681"/>
                          <a:gd name="connsiteY1" fmla="*/ 140970 h 140970"/>
                          <a:gd name="connsiteX2" fmla="*/ 403860 w 404681"/>
                          <a:gd name="connsiteY2" fmla="*/ 3810 h 140970"/>
                          <a:gd name="connsiteX3" fmla="*/ 80010 w 404681"/>
                          <a:gd name="connsiteY3" fmla="*/ 0 h 140970"/>
                          <a:gd name="connsiteX4" fmla="*/ 81915 w 404681"/>
                          <a:gd name="connsiteY4" fmla="*/ 53340 h 140970"/>
                          <a:gd name="connsiteX5" fmla="*/ 0 w 404681"/>
                          <a:gd name="connsiteY5" fmla="*/ 53340 h 140970"/>
                          <a:gd name="connsiteX6" fmla="*/ 5715 w 404681"/>
                          <a:gd name="connsiteY6" fmla="*/ 85725 h 140970"/>
                          <a:gd name="connsiteX7" fmla="*/ 89536 w 404681"/>
                          <a:gd name="connsiteY7" fmla="*/ 89535 h 140970"/>
                          <a:gd name="connsiteX8" fmla="*/ 114300 w 404681"/>
                          <a:gd name="connsiteY8" fmla="*/ 135255 h 140970"/>
                          <a:gd name="connsiteX0" fmla="*/ 114300 w 404681"/>
                          <a:gd name="connsiteY0" fmla="*/ 135255 h 161976"/>
                          <a:gd name="connsiteX1" fmla="*/ 361950 w 404681"/>
                          <a:gd name="connsiteY1" fmla="*/ 140970 h 161976"/>
                          <a:gd name="connsiteX2" fmla="*/ 403860 w 404681"/>
                          <a:gd name="connsiteY2" fmla="*/ 3810 h 161976"/>
                          <a:gd name="connsiteX3" fmla="*/ 80010 w 404681"/>
                          <a:gd name="connsiteY3" fmla="*/ 0 h 161976"/>
                          <a:gd name="connsiteX4" fmla="*/ 81915 w 404681"/>
                          <a:gd name="connsiteY4" fmla="*/ 53340 h 161976"/>
                          <a:gd name="connsiteX5" fmla="*/ 0 w 404681"/>
                          <a:gd name="connsiteY5" fmla="*/ 53340 h 161976"/>
                          <a:gd name="connsiteX6" fmla="*/ 5715 w 404681"/>
                          <a:gd name="connsiteY6" fmla="*/ 85725 h 161976"/>
                          <a:gd name="connsiteX7" fmla="*/ 89536 w 404681"/>
                          <a:gd name="connsiteY7" fmla="*/ 89535 h 161976"/>
                          <a:gd name="connsiteX8" fmla="*/ 114300 w 404681"/>
                          <a:gd name="connsiteY8" fmla="*/ 135255 h 161976"/>
                          <a:gd name="connsiteX0" fmla="*/ 125730 w 404681"/>
                          <a:gd name="connsiteY0" fmla="*/ 140970 h 163412"/>
                          <a:gd name="connsiteX1" fmla="*/ 361950 w 404681"/>
                          <a:gd name="connsiteY1" fmla="*/ 140970 h 163412"/>
                          <a:gd name="connsiteX2" fmla="*/ 403860 w 404681"/>
                          <a:gd name="connsiteY2" fmla="*/ 3810 h 163412"/>
                          <a:gd name="connsiteX3" fmla="*/ 80010 w 404681"/>
                          <a:gd name="connsiteY3" fmla="*/ 0 h 163412"/>
                          <a:gd name="connsiteX4" fmla="*/ 81915 w 404681"/>
                          <a:gd name="connsiteY4" fmla="*/ 53340 h 163412"/>
                          <a:gd name="connsiteX5" fmla="*/ 0 w 404681"/>
                          <a:gd name="connsiteY5" fmla="*/ 53340 h 163412"/>
                          <a:gd name="connsiteX6" fmla="*/ 5715 w 404681"/>
                          <a:gd name="connsiteY6" fmla="*/ 85725 h 163412"/>
                          <a:gd name="connsiteX7" fmla="*/ 89536 w 404681"/>
                          <a:gd name="connsiteY7" fmla="*/ 89535 h 163412"/>
                          <a:gd name="connsiteX8" fmla="*/ 125730 w 404681"/>
                          <a:gd name="connsiteY8" fmla="*/ 140970 h 163412"/>
                          <a:gd name="connsiteX0" fmla="*/ 125730 w 404681"/>
                          <a:gd name="connsiteY0" fmla="*/ 140970 h 172658"/>
                          <a:gd name="connsiteX1" fmla="*/ 361950 w 404681"/>
                          <a:gd name="connsiteY1" fmla="*/ 140970 h 172658"/>
                          <a:gd name="connsiteX2" fmla="*/ 403860 w 404681"/>
                          <a:gd name="connsiteY2" fmla="*/ 3810 h 172658"/>
                          <a:gd name="connsiteX3" fmla="*/ 80010 w 404681"/>
                          <a:gd name="connsiteY3" fmla="*/ 0 h 172658"/>
                          <a:gd name="connsiteX4" fmla="*/ 81915 w 404681"/>
                          <a:gd name="connsiteY4" fmla="*/ 53340 h 172658"/>
                          <a:gd name="connsiteX5" fmla="*/ 0 w 404681"/>
                          <a:gd name="connsiteY5" fmla="*/ 53340 h 172658"/>
                          <a:gd name="connsiteX6" fmla="*/ 5715 w 404681"/>
                          <a:gd name="connsiteY6" fmla="*/ 85725 h 172658"/>
                          <a:gd name="connsiteX7" fmla="*/ 89536 w 404681"/>
                          <a:gd name="connsiteY7" fmla="*/ 89535 h 172658"/>
                          <a:gd name="connsiteX8" fmla="*/ 125730 w 404681"/>
                          <a:gd name="connsiteY8" fmla="*/ 140970 h 172658"/>
                          <a:gd name="connsiteX0" fmla="*/ 125730 w 404681"/>
                          <a:gd name="connsiteY0" fmla="*/ 140970 h 172658"/>
                          <a:gd name="connsiteX1" fmla="*/ 361950 w 404681"/>
                          <a:gd name="connsiteY1" fmla="*/ 140970 h 172658"/>
                          <a:gd name="connsiteX2" fmla="*/ 403860 w 404681"/>
                          <a:gd name="connsiteY2" fmla="*/ 3810 h 172658"/>
                          <a:gd name="connsiteX3" fmla="*/ 80010 w 404681"/>
                          <a:gd name="connsiteY3" fmla="*/ 0 h 172658"/>
                          <a:gd name="connsiteX4" fmla="*/ 81915 w 404681"/>
                          <a:gd name="connsiteY4" fmla="*/ 53340 h 172658"/>
                          <a:gd name="connsiteX5" fmla="*/ 0 w 404681"/>
                          <a:gd name="connsiteY5" fmla="*/ 53340 h 172658"/>
                          <a:gd name="connsiteX6" fmla="*/ 5715 w 404681"/>
                          <a:gd name="connsiteY6" fmla="*/ 85725 h 172658"/>
                          <a:gd name="connsiteX7" fmla="*/ 89536 w 404681"/>
                          <a:gd name="connsiteY7" fmla="*/ 89535 h 172658"/>
                          <a:gd name="connsiteX8" fmla="*/ 125730 w 404681"/>
                          <a:gd name="connsiteY8" fmla="*/ 140970 h 172658"/>
                          <a:gd name="connsiteX0" fmla="*/ 125730 w 404681"/>
                          <a:gd name="connsiteY0" fmla="*/ 140970 h 168135"/>
                          <a:gd name="connsiteX1" fmla="*/ 361950 w 404681"/>
                          <a:gd name="connsiteY1" fmla="*/ 140970 h 168135"/>
                          <a:gd name="connsiteX2" fmla="*/ 403860 w 404681"/>
                          <a:gd name="connsiteY2" fmla="*/ 3810 h 168135"/>
                          <a:gd name="connsiteX3" fmla="*/ 80010 w 404681"/>
                          <a:gd name="connsiteY3" fmla="*/ 0 h 168135"/>
                          <a:gd name="connsiteX4" fmla="*/ 81915 w 404681"/>
                          <a:gd name="connsiteY4" fmla="*/ 53340 h 168135"/>
                          <a:gd name="connsiteX5" fmla="*/ 0 w 404681"/>
                          <a:gd name="connsiteY5" fmla="*/ 53340 h 168135"/>
                          <a:gd name="connsiteX6" fmla="*/ 5715 w 404681"/>
                          <a:gd name="connsiteY6" fmla="*/ 85725 h 168135"/>
                          <a:gd name="connsiteX7" fmla="*/ 89536 w 404681"/>
                          <a:gd name="connsiteY7" fmla="*/ 89535 h 168135"/>
                          <a:gd name="connsiteX8" fmla="*/ 125730 w 404681"/>
                          <a:gd name="connsiteY8" fmla="*/ 140970 h 1681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04681" h="168135">
                            <a:moveTo>
                              <a:pt x="125730" y="140970"/>
                            </a:moveTo>
                            <a:cubicBezTo>
                              <a:pt x="179705" y="175260"/>
                              <a:pt x="311785" y="179070"/>
                              <a:pt x="361950" y="140970"/>
                            </a:cubicBezTo>
                            <a:cubicBezTo>
                              <a:pt x="402590" y="116205"/>
                              <a:pt x="407035" y="51435"/>
                              <a:pt x="403860" y="3810"/>
                            </a:cubicBezTo>
                            <a:lnTo>
                              <a:pt x="80010" y="0"/>
                            </a:lnTo>
                            <a:lnTo>
                              <a:pt x="81915" y="53340"/>
                            </a:lnTo>
                            <a:lnTo>
                              <a:pt x="0" y="53340"/>
                            </a:lnTo>
                            <a:lnTo>
                              <a:pt x="5715" y="85725"/>
                            </a:lnTo>
                            <a:lnTo>
                              <a:pt x="89536" y="89535"/>
                            </a:lnTo>
                            <a:cubicBezTo>
                              <a:pt x="95886" y="104775"/>
                              <a:pt x="92710" y="121920"/>
                              <a:pt x="125730" y="140970"/>
                            </a:cubicBez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6" name="楕円 25">
                        <a:extLst>
                          <a:ext uri="{FF2B5EF4-FFF2-40B4-BE49-F238E27FC236}">
                            <a16:creationId xmlns:a16="http://schemas.microsoft.com/office/drawing/2014/main" id="{B34A2E8E-B9F3-DBAB-00C5-88506C2B8A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28825" y="1745932"/>
                        <a:ext cx="325754" cy="10096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3" name="楕円 22">
                      <a:extLst>
                        <a:ext uri="{FF2B5EF4-FFF2-40B4-BE49-F238E27FC236}">
                          <a16:creationId xmlns:a16="http://schemas.microsoft.com/office/drawing/2014/main" id="{7DA3CC0B-7C8A-C621-23C4-C95D7D8020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3642" y="1988739"/>
                      <a:ext cx="79248" cy="8154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7" name="フリーフォーム 5">
                    <a:extLst>
                      <a:ext uri="{FF2B5EF4-FFF2-40B4-BE49-F238E27FC236}">
                        <a16:creationId xmlns:a16="http://schemas.microsoft.com/office/drawing/2014/main" id="{F9BA6A47-04A8-E815-3C6C-4A139A68DE7F}"/>
                      </a:ext>
                    </a:extLst>
                  </p:cNvPr>
                  <p:cNvSpPr/>
                  <p:nvPr/>
                </p:nvSpPr>
                <p:spPr>
                  <a:xfrm rot="1349288" flipH="1">
                    <a:off x="2488157" y="2574448"/>
                    <a:ext cx="669050" cy="402933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1589"/>
                      <a:gd name="connsiteY0" fmla="*/ 299183 h 410308"/>
                      <a:gd name="connsiteX1" fmla="*/ 281524 w 751589"/>
                      <a:gd name="connsiteY1" fmla="*/ 81378 h 410308"/>
                      <a:gd name="connsiteX2" fmla="*/ 219929 w 751589"/>
                      <a:gd name="connsiteY2" fmla="*/ 59153 h 410308"/>
                      <a:gd name="connsiteX3" fmla="*/ 185004 w 751589"/>
                      <a:gd name="connsiteY3" fmla="*/ 167738 h 410308"/>
                      <a:gd name="connsiteX4" fmla="*/ 706339 w 751589"/>
                      <a:gd name="connsiteY4" fmla="*/ 410308 h 410308"/>
                      <a:gd name="connsiteX5" fmla="*/ 746979 w 751589"/>
                      <a:gd name="connsiteY5" fmla="*/ 299183 h 410308"/>
                      <a:gd name="connsiteX0" fmla="*/ 746979 w 766980"/>
                      <a:gd name="connsiteY0" fmla="*/ 299183 h 410308"/>
                      <a:gd name="connsiteX1" fmla="*/ 281524 w 766980"/>
                      <a:gd name="connsiteY1" fmla="*/ 81378 h 410308"/>
                      <a:gd name="connsiteX2" fmla="*/ 219929 w 766980"/>
                      <a:gd name="connsiteY2" fmla="*/ 59153 h 410308"/>
                      <a:gd name="connsiteX3" fmla="*/ 185004 w 766980"/>
                      <a:gd name="connsiteY3" fmla="*/ 167738 h 410308"/>
                      <a:gd name="connsiteX4" fmla="*/ 706339 w 766980"/>
                      <a:gd name="connsiteY4" fmla="*/ 410308 h 410308"/>
                      <a:gd name="connsiteX5" fmla="*/ 746979 w 766980"/>
                      <a:gd name="connsiteY5" fmla="*/ 299183 h 410308"/>
                      <a:gd name="connsiteX0" fmla="*/ 746979 w 763268"/>
                      <a:gd name="connsiteY0" fmla="*/ 299183 h 410308"/>
                      <a:gd name="connsiteX1" fmla="*/ 281524 w 763268"/>
                      <a:gd name="connsiteY1" fmla="*/ 81378 h 410308"/>
                      <a:gd name="connsiteX2" fmla="*/ 219929 w 763268"/>
                      <a:gd name="connsiteY2" fmla="*/ 59153 h 410308"/>
                      <a:gd name="connsiteX3" fmla="*/ 185004 w 763268"/>
                      <a:gd name="connsiteY3" fmla="*/ 167738 h 410308"/>
                      <a:gd name="connsiteX4" fmla="*/ 706339 w 763268"/>
                      <a:gd name="connsiteY4" fmla="*/ 410308 h 410308"/>
                      <a:gd name="connsiteX5" fmla="*/ 746979 w 763268"/>
                      <a:gd name="connsiteY5" fmla="*/ 299183 h 410308"/>
                      <a:gd name="connsiteX0" fmla="*/ 746979 w 760002"/>
                      <a:gd name="connsiteY0" fmla="*/ 299183 h 403934"/>
                      <a:gd name="connsiteX1" fmla="*/ 281524 w 760002"/>
                      <a:gd name="connsiteY1" fmla="*/ 81378 h 403934"/>
                      <a:gd name="connsiteX2" fmla="*/ 219929 w 760002"/>
                      <a:gd name="connsiteY2" fmla="*/ 59153 h 403934"/>
                      <a:gd name="connsiteX3" fmla="*/ 185004 w 760002"/>
                      <a:gd name="connsiteY3" fmla="*/ 167738 h 403934"/>
                      <a:gd name="connsiteX4" fmla="*/ 697878 w 760002"/>
                      <a:gd name="connsiteY4" fmla="*/ 403934 h 403934"/>
                      <a:gd name="connsiteX5" fmla="*/ 746979 w 760002"/>
                      <a:gd name="connsiteY5" fmla="*/ 299183 h 403934"/>
                      <a:gd name="connsiteX0" fmla="*/ 746979 w 761578"/>
                      <a:gd name="connsiteY0" fmla="*/ 299183 h 403934"/>
                      <a:gd name="connsiteX1" fmla="*/ 281524 w 761578"/>
                      <a:gd name="connsiteY1" fmla="*/ 81378 h 403934"/>
                      <a:gd name="connsiteX2" fmla="*/ 219929 w 761578"/>
                      <a:gd name="connsiteY2" fmla="*/ 59153 h 403934"/>
                      <a:gd name="connsiteX3" fmla="*/ 185004 w 761578"/>
                      <a:gd name="connsiteY3" fmla="*/ 167738 h 403934"/>
                      <a:gd name="connsiteX4" fmla="*/ 697878 w 761578"/>
                      <a:gd name="connsiteY4" fmla="*/ 403934 h 403934"/>
                      <a:gd name="connsiteX5" fmla="*/ 746979 w 761578"/>
                      <a:gd name="connsiteY5" fmla="*/ 299183 h 403934"/>
                      <a:gd name="connsiteX0" fmla="*/ 746979 w 768357"/>
                      <a:gd name="connsiteY0" fmla="*/ 299183 h 403934"/>
                      <a:gd name="connsiteX1" fmla="*/ 281524 w 768357"/>
                      <a:gd name="connsiteY1" fmla="*/ 81378 h 403934"/>
                      <a:gd name="connsiteX2" fmla="*/ 219929 w 768357"/>
                      <a:gd name="connsiteY2" fmla="*/ 59153 h 403934"/>
                      <a:gd name="connsiteX3" fmla="*/ 185004 w 768357"/>
                      <a:gd name="connsiteY3" fmla="*/ 167738 h 403934"/>
                      <a:gd name="connsiteX4" fmla="*/ 697878 w 768357"/>
                      <a:gd name="connsiteY4" fmla="*/ 403934 h 403934"/>
                      <a:gd name="connsiteX5" fmla="*/ 746979 w 768357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4624" h="403934">
                        <a:moveTo>
                          <a:pt x="746979" y="299183"/>
                        </a:moveTo>
                        <a:cubicBezTo>
                          <a:pt x="600955" y="249306"/>
                          <a:pt x="423335" y="171045"/>
                          <a:pt x="281524" y="81378"/>
                        </a:cubicBezTo>
                        <a:cubicBezTo>
                          <a:pt x="290837" y="-67000"/>
                          <a:pt x="229666" y="26556"/>
                          <a:pt x="219929" y="59153"/>
                        </a:cubicBezTo>
                        <a:cubicBezTo>
                          <a:pt x="41282" y="-26572"/>
                          <a:pt x="-152604" y="209648"/>
                          <a:pt x="185004" y="167738"/>
                        </a:cubicBezTo>
                        <a:cubicBezTo>
                          <a:pt x="332619" y="257527"/>
                          <a:pt x="495191" y="342781"/>
                          <a:pt x="697878" y="403934"/>
                        </a:cubicBezTo>
                        <a:cubicBezTo>
                          <a:pt x="768532" y="403649"/>
                          <a:pt x="779895" y="333679"/>
                          <a:pt x="746979" y="299183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8" name="フリーフォーム 6">
                    <a:extLst>
                      <a:ext uri="{FF2B5EF4-FFF2-40B4-BE49-F238E27FC236}">
                        <a16:creationId xmlns:a16="http://schemas.microsoft.com/office/drawing/2014/main" id="{78E09B81-F2B9-CA81-0552-0F95F81F74D3}"/>
                      </a:ext>
                    </a:extLst>
                  </p:cNvPr>
                  <p:cNvSpPr/>
                  <p:nvPr/>
                </p:nvSpPr>
                <p:spPr>
                  <a:xfrm rot="20799504">
                    <a:off x="1674138" y="2121527"/>
                    <a:ext cx="134112" cy="58251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9" name="フリーフォーム 7">
                    <a:extLst>
                      <a:ext uri="{FF2B5EF4-FFF2-40B4-BE49-F238E27FC236}">
                        <a16:creationId xmlns:a16="http://schemas.microsoft.com/office/drawing/2014/main" id="{824E151C-4302-FAE2-DC63-91728132F3FB}"/>
                      </a:ext>
                    </a:extLst>
                  </p:cNvPr>
                  <p:cNvSpPr/>
                  <p:nvPr/>
                </p:nvSpPr>
                <p:spPr>
                  <a:xfrm rot="290572">
                    <a:off x="2061045" y="2127587"/>
                    <a:ext cx="134112" cy="58251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0" name="フリーフォーム 8">
                    <a:extLst>
                      <a:ext uri="{FF2B5EF4-FFF2-40B4-BE49-F238E27FC236}">
                        <a16:creationId xmlns:a16="http://schemas.microsoft.com/office/drawing/2014/main" id="{E462CFE3-497B-827D-4CC0-023231D59778}"/>
                      </a:ext>
                    </a:extLst>
                  </p:cNvPr>
                  <p:cNvSpPr/>
                  <p:nvPr/>
                </p:nvSpPr>
                <p:spPr>
                  <a:xfrm>
                    <a:off x="1152002" y="1895402"/>
                    <a:ext cx="137076" cy="243594"/>
                  </a:xfrm>
                  <a:custGeom>
                    <a:avLst/>
                    <a:gdLst>
                      <a:gd name="connsiteX0" fmla="*/ 125730 w 125730"/>
                      <a:gd name="connsiteY0" fmla="*/ 0 h 144780"/>
                      <a:gd name="connsiteX1" fmla="*/ 0 w 125730"/>
                      <a:gd name="connsiteY1" fmla="*/ 144780 h 144780"/>
                      <a:gd name="connsiteX2" fmla="*/ 125730 w 125730"/>
                      <a:gd name="connsiteY2" fmla="*/ 91440 h 144780"/>
                      <a:gd name="connsiteX3" fmla="*/ 125730 w 125730"/>
                      <a:gd name="connsiteY3" fmla="*/ 0 h 144780"/>
                      <a:gd name="connsiteX0" fmla="*/ 125730 w 144780"/>
                      <a:gd name="connsiteY0" fmla="*/ 0 h 171450"/>
                      <a:gd name="connsiteX1" fmla="*/ 0 w 144780"/>
                      <a:gd name="connsiteY1" fmla="*/ 144780 h 171450"/>
                      <a:gd name="connsiteX2" fmla="*/ 144780 w 144780"/>
                      <a:gd name="connsiteY2" fmla="*/ 171450 h 171450"/>
                      <a:gd name="connsiteX3" fmla="*/ 125730 w 144780"/>
                      <a:gd name="connsiteY3" fmla="*/ 0 h 171450"/>
                      <a:gd name="connsiteX0" fmla="*/ 125730 w 144780"/>
                      <a:gd name="connsiteY0" fmla="*/ 0 h 188928"/>
                      <a:gd name="connsiteX1" fmla="*/ 0 w 144780"/>
                      <a:gd name="connsiteY1" fmla="*/ 144780 h 188928"/>
                      <a:gd name="connsiteX2" fmla="*/ 144780 w 144780"/>
                      <a:gd name="connsiteY2" fmla="*/ 171450 h 188928"/>
                      <a:gd name="connsiteX3" fmla="*/ 125730 w 144780"/>
                      <a:gd name="connsiteY3" fmla="*/ 0 h 188928"/>
                      <a:gd name="connsiteX0" fmla="*/ 125730 w 144780"/>
                      <a:gd name="connsiteY0" fmla="*/ 0 h 215268"/>
                      <a:gd name="connsiteX1" fmla="*/ 0 w 144780"/>
                      <a:gd name="connsiteY1" fmla="*/ 144780 h 215268"/>
                      <a:gd name="connsiteX2" fmla="*/ 144780 w 144780"/>
                      <a:gd name="connsiteY2" fmla="*/ 171450 h 215268"/>
                      <a:gd name="connsiteX3" fmla="*/ 125730 w 144780"/>
                      <a:gd name="connsiteY3" fmla="*/ 0 h 215268"/>
                      <a:gd name="connsiteX0" fmla="*/ 125730 w 144780"/>
                      <a:gd name="connsiteY0" fmla="*/ 0 h 215268"/>
                      <a:gd name="connsiteX1" fmla="*/ 0 w 144780"/>
                      <a:gd name="connsiteY1" fmla="*/ 144780 h 215268"/>
                      <a:gd name="connsiteX2" fmla="*/ 144780 w 144780"/>
                      <a:gd name="connsiteY2" fmla="*/ 171450 h 215268"/>
                      <a:gd name="connsiteX3" fmla="*/ 125730 w 144780"/>
                      <a:gd name="connsiteY3" fmla="*/ 0 h 215268"/>
                      <a:gd name="connsiteX0" fmla="*/ 125730 w 146896"/>
                      <a:gd name="connsiteY0" fmla="*/ 0 h 215268"/>
                      <a:gd name="connsiteX1" fmla="*/ 0 w 146896"/>
                      <a:gd name="connsiteY1" fmla="*/ 144780 h 215268"/>
                      <a:gd name="connsiteX2" fmla="*/ 144780 w 146896"/>
                      <a:gd name="connsiteY2" fmla="*/ 171450 h 215268"/>
                      <a:gd name="connsiteX3" fmla="*/ 125730 w 146896"/>
                      <a:gd name="connsiteY3" fmla="*/ 0 h 215268"/>
                      <a:gd name="connsiteX0" fmla="*/ 167640 w 168848"/>
                      <a:gd name="connsiteY0" fmla="*/ 0 h 241938"/>
                      <a:gd name="connsiteX1" fmla="*/ 0 w 168848"/>
                      <a:gd name="connsiteY1" fmla="*/ 171450 h 241938"/>
                      <a:gd name="connsiteX2" fmla="*/ 144780 w 168848"/>
                      <a:gd name="connsiteY2" fmla="*/ 198120 h 241938"/>
                      <a:gd name="connsiteX3" fmla="*/ 167640 w 168848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0020 w 160020"/>
                      <a:gd name="connsiteY0" fmla="*/ 0 h 241938"/>
                      <a:gd name="connsiteX1" fmla="*/ 0 w 160020"/>
                      <a:gd name="connsiteY1" fmla="*/ 171450 h 241938"/>
                      <a:gd name="connsiteX2" fmla="*/ 137160 w 160020"/>
                      <a:gd name="connsiteY2" fmla="*/ 198120 h 241938"/>
                      <a:gd name="connsiteX3" fmla="*/ 160020 w 160020"/>
                      <a:gd name="connsiteY3" fmla="*/ 0 h 241938"/>
                      <a:gd name="connsiteX0" fmla="*/ 22860 w 22860"/>
                      <a:gd name="connsiteY0" fmla="*/ 0 h 198120"/>
                      <a:gd name="connsiteX1" fmla="*/ 0 w 22860"/>
                      <a:gd name="connsiteY1" fmla="*/ 198120 h 198120"/>
                      <a:gd name="connsiteX2" fmla="*/ 22860 w 22860"/>
                      <a:gd name="connsiteY2" fmla="*/ 0 h 198120"/>
                      <a:gd name="connsiteX0" fmla="*/ 89535 w 89535"/>
                      <a:gd name="connsiteY0" fmla="*/ 0 h 241935"/>
                      <a:gd name="connsiteX1" fmla="*/ 0 w 89535"/>
                      <a:gd name="connsiteY1" fmla="*/ 241935 h 241935"/>
                      <a:gd name="connsiteX2" fmla="*/ 89535 w 89535"/>
                      <a:gd name="connsiteY2" fmla="*/ 0 h 241935"/>
                      <a:gd name="connsiteX0" fmla="*/ 89535 w 90776"/>
                      <a:gd name="connsiteY0" fmla="*/ 0 h 241935"/>
                      <a:gd name="connsiteX1" fmla="*/ 0 w 90776"/>
                      <a:gd name="connsiteY1" fmla="*/ 241935 h 241935"/>
                      <a:gd name="connsiteX2" fmla="*/ 89535 w 90776"/>
                      <a:gd name="connsiteY2" fmla="*/ 0 h 241935"/>
                      <a:gd name="connsiteX0" fmla="*/ 137076 w 138317"/>
                      <a:gd name="connsiteY0" fmla="*/ 0 h 241935"/>
                      <a:gd name="connsiteX1" fmla="*/ 47541 w 138317"/>
                      <a:gd name="connsiteY1" fmla="*/ 241935 h 241935"/>
                      <a:gd name="connsiteX2" fmla="*/ 137076 w 138317"/>
                      <a:gd name="connsiteY2" fmla="*/ 0 h 241935"/>
                      <a:gd name="connsiteX0" fmla="*/ 137076 w 137076"/>
                      <a:gd name="connsiteY0" fmla="*/ 0 h 247550"/>
                      <a:gd name="connsiteX1" fmla="*/ 47541 w 137076"/>
                      <a:gd name="connsiteY1" fmla="*/ 241935 h 247550"/>
                      <a:gd name="connsiteX2" fmla="*/ 137076 w 137076"/>
                      <a:gd name="connsiteY2" fmla="*/ 0 h 247550"/>
                      <a:gd name="connsiteX0" fmla="*/ 137076 w 137076"/>
                      <a:gd name="connsiteY0" fmla="*/ 0 h 243594"/>
                      <a:gd name="connsiteX1" fmla="*/ 47541 w 137076"/>
                      <a:gd name="connsiteY1" fmla="*/ 241935 h 243594"/>
                      <a:gd name="connsiteX2" fmla="*/ 137076 w 137076"/>
                      <a:gd name="connsiteY2" fmla="*/ 0 h 243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7076" h="243594">
                        <a:moveTo>
                          <a:pt x="137076" y="0"/>
                        </a:moveTo>
                        <a:cubicBezTo>
                          <a:pt x="107231" y="80645"/>
                          <a:pt x="-88349" y="214630"/>
                          <a:pt x="47541" y="241935"/>
                        </a:cubicBezTo>
                        <a:cubicBezTo>
                          <a:pt x="161206" y="262890"/>
                          <a:pt x="124376" y="80010"/>
                          <a:pt x="137076" y="0"/>
                        </a:cubicBezTo>
                        <a:close/>
                      </a:path>
                    </a:pathLst>
                  </a:custGeom>
                  <a:solidFill>
                    <a:srgbClr val="843C0C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1" name="楕円 10">
                    <a:extLst>
                      <a:ext uri="{FF2B5EF4-FFF2-40B4-BE49-F238E27FC236}">
                        <a16:creationId xmlns:a16="http://schemas.microsoft.com/office/drawing/2014/main" id="{A4C0BBA5-694F-BCB3-2F34-B69C3BCC45C8}"/>
                      </a:ext>
                    </a:extLst>
                  </p:cNvPr>
                  <p:cNvSpPr/>
                  <p:nvPr/>
                </p:nvSpPr>
                <p:spPr>
                  <a:xfrm>
                    <a:off x="1289078" y="3518388"/>
                    <a:ext cx="1391920" cy="358543"/>
                  </a:xfrm>
                  <a:prstGeom prst="ellipse">
                    <a:avLst/>
                  </a:prstGeom>
                  <a:solidFill>
                    <a:schemeClr val="tx1">
                      <a:alpha val="1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2" name="楕円 11">
                    <a:extLst>
                      <a:ext uri="{FF2B5EF4-FFF2-40B4-BE49-F238E27FC236}">
                        <a16:creationId xmlns:a16="http://schemas.microsoft.com/office/drawing/2014/main" id="{62719D06-3CC4-CA3C-BE15-F47000695886}"/>
                      </a:ext>
                    </a:extLst>
                  </p:cNvPr>
                  <p:cNvSpPr/>
                  <p:nvPr/>
                </p:nvSpPr>
                <p:spPr>
                  <a:xfrm>
                    <a:off x="1516331" y="2475105"/>
                    <a:ext cx="1005889" cy="35854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  <a:alpha val="1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13" name="グループ化 12">
                    <a:extLst>
                      <a:ext uri="{FF2B5EF4-FFF2-40B4-BE49-F238E27FC236}">
                        <a16:creationId xmlns:a16="http://schemas.microsoft.com/office/drawing/2014/main" id="{3E832415-83D3-685F-D55B-3593F35A9A43}"/>
                      </a:ext>
                    </a:extLst>
                  </p:cNvPr>
                  <p:cNvGrpSpPr/>
                  <p:nvPr/>
                </p:nvGrpSpPr>
                <p:grpSpPr>
                  <a:xfrm>
                    <a:off x="1342418" y="2930134"/>
                    <a:ext cx="1299210" cy="658563"/>
                    <a:chOff x="3888079" y="2900768"/>
                    <a:chExt cx="1299210" cy="658563"/>
                  </a:xfrm>
                </p:grpSpPr>
                <p:sp>
                  <p:nvSpPr>
                    <p:cNvPr id="20" name="フリーフォーム 18">
                      <a:extLst>
                        <a:ext uri="{FF2B5EF4-FFF2-40B4-BE49-F238E27FC236}">
                          <a16:creationId xmlns:a16="http://schemas.microsoft.com/office/drawing/2014/main" id="{D7FDEE5E-36FB-C55C-AC4D-107F955493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88079" y="2900768"/>
                      <a:ext cx="1299210" cy="658563"/>
                    </a:xfrm>
                    <a:custGeom>
                      <a:avLst/>
                      <a:gdLst>
                        <a:gd name="connsiteX0" fmla="*/ 36195 w 1304925"/>
                        <a:gd name="connsiteY0" fmla="*/ 0 h 455295"/>
                        <a:gd name="connsiteX1" fmla="*/ 1287780 w 1304925"/>
                        <a:gd name="connsiteY1" fmla="*/ 20955 h 455295"/>
                        <a:gd name="connsiteX2" fmla="*/ 1304925 w 1304925"/>
                        <a:gd name="connsiteY2" fmla="*/ 133350 h 455295"/>
                        <a:gd name="connsiteX3" fmla="*/ 1118235 w 1304925"/>
                        <a:gd name="connsiteY3" fmla="*/ 131445 h 455295"/>
                        <a:gd name="connsiteX4" fmla="*/ 1152525 w 1304925"/>
                        <a:gd name="connsiteY4" fmla="*/ 455295 h 455295"/>
                        <a:gd name="connsiteX5" fmla="*/ 243840 w 1304925"/>
                        <a:gd name="connsiteY5" fmla="*/ 443865 h 455295"/>
                        <a:gd name="connsiteX6" fmla="*/ 249555 w 1304925"/>
                        <a:gd name="connsiteY6" fmla="*/ 137160 h 455295"/>
                        <a:gd name="connsiteX7" fmla="*/ 0 w 1304925"/>
                        <a:gd name="connsiteY7" fmla="*/ 120015 h 455295"/>
                        <a:gd name="connsiteX8" fmla="*/ 36195 w 1304925"/>
                        <a:gd name="connsiteY8" fmla="*/ 0 h 455295"/>
                        <a:gd name="connsiteX0" fmla="*/ 45720 w 1304925"/>
                        <a:gd name="connsiteY0" fmla="*/ 0 h 453390"/>
                        <a:gd name="connsiteX1" fmla="*/ 1287780 w 1304925"/>
                        <a:gd name="connsiteY1" fmla="*/ 19050 h 453390"/>
                        <a:gd name="connsiteX2" fmla="*/ 1304925 w 1304925"/>
                        <a:gd name="connsiteY2" fmla="*/ 131445 h 453390"/>
                        <a:gd name="connsiteX3" fmla="*/ 1118235 w 1304925"/>
                        <a:gd name="connsiteY3" fmla="*/ 129540 h 453390"/>
                        <a:gd name="connsiteX4" fmla="*/ 1152525 w 1304925"/>
                        <a:gd name="connsiteY4" fmla="*/ 453390 h 453390"/>
                        <a:gd name="connsiteX5" fmla="*/ 243840 w 1304925"/>
                        <a:gd name="connsiteY5" fmla="*/ 441960 h 453390"/>
                        <a:gd name="connsiteX6" fmla="*/ 249555 w 1304925"/>
                        <a:gd name="connsiteY6" fmla="*/ 135255 h 453390"/>
                        <a:gd name="connsiteX7" fmla="*/ 0 w 1304925"/>
                        <a:gd name="connsiteY7" fmla="*/ 118110 h 453390"/>
                        <a:gd name="connsiteX8" fmla="*/ 45720 w 1304925"/>
                        <a:gd name="connsiteY8" fmla="*/ 0 h 453390"/>
                        <a:gd name="connsiteX0" fmla="*/ 38100 w 1304925"/>
                        <a:gd name="connsiteY0" fmla="*/ 0 h 453390"/>
                        <a:gd name="connsiteX1" fmla="*/ 1287780 w 1304925"/>
                        <a:gd name="connsiteY1" fmla="*/ 19050 h 453390"/>
                        <a:gd name="connsiteX2" fmla="*/ 1304925 w 1304925"/>
                        <a:gd name="connsiteY2" fmla="*/ 131445 h 453390"/>
                        <a:gd name="connsiteX3" fmla="*/ 1118235 w 1304925"/>
                        <a:gd name="connsiteY3" fmla="*/ 129540 h 453390"/>
                        <a:gd name="connsiteX4" fmla="*/ 1152525 w 1304925"/>
                        <a:gd name="connsiteY4" fmla="*/ 453390 h 453390"/>
                        <a:gd name="connsiteX5" fmla="*/ 243840 w 1304925"/>
                        <a:gd name="connsiteY5" fmla="*/ 441960 h 453390"/>
                        <a:gd name="connsiteX6" fmla="*/ 249555 w 1304925"/>
                        <a:gd name="connsiteY6" fmla="*/ 135255 h 453390"/>
                        <a:gd name="connsiteX7" fmla="*/ 0 w 1304925"/>
                        <a:gd name="connsiteY7" fmla="*/ 118110 h 453390"/>
                        <a:gd name="connsiteX8" fmla="*/ 38100 w 1304925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0 w 1299210"/>
                        <a:gd name="connsiteY6" fmla="*/ 118110 h 453390"/>
                        <a:gd name="connsiteX7" fmla="*/ 32385 w 1299210"/>
                        <a:gd name="connsiteY7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0 w 1299210"/>
                        <a:gd name="connsiteY6" fmla="*/ 118110 h 453390"/>
                        <a:gd name="connsiteX7" fmla="*/ 32385 w 1299210"/>
                        <a:gd name="connsiteY7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0 w 1299210"/>
                        <a:gd name="connsiteY5" fmla="*/ 118110 h 453390"/>
                        <a:gd name="connsiteX6" fmla="*/ 32385 w 1299210"/>
                        <a:gd name="connsiteY6" fmla="*/ 0 h 453390"/>
                        <a:gd name="connsiteX0" fmla="*/ 32385 w 1299210"/>
                        <a:gd name="connsiteY0" fmla="*/ 0 h 166226"/>
                        <a:gd name="connsiteX1" fmla="*/ 1282065 w 1299210"/>
                        <a:gd name="connsiteY1" fmla="*/ 19050 h 166226"/>
                        <a:gd name="connsiteX2" fmla="*/ 1299210 w 1299210"/>
                        <a:gd name="connsiteY2" fmla="*/ 131445 h 166226"/>
                        <a:gd name="connsiteX3" fmla="*/ 1112520 w 1299210"/>
                        <a:gd name="connsiteY3" fmla="*/ 129540 h 166226"/>
                        <a:gd name="connsiteX4" fmla="*/ 0 w 1299210"/>
                        <a:gd name="connsiteY4" fmla="*/ 118110 h 166226"/>
                        <a:gd name="connsiteX5" fmla="*/ 32385 w 1299210"/>
                        <a:gd name="connsiteY5" fmla="*/ 0 h 166226"/>
                        <a:gd name="connsiteX0" fmla="*/ 32385 w 1299210"/>
                        <a:gd name="connsiteY0" fmla="*/ 0 h 166226"/>
                        <a:gd name="connsiteX1" fmla="*/ 1282065 w 1299210"/>
                        <a:gd name="connsiteY1" fmla="*/ 19050 h 166226"/>
                        <a:gd name="connsiteX2" fmla="*/ 1299210 w 1299210"/>
                        <a:gd name="connsiteY2" fmla="*/ 131445 h 166226"/>
                        <a:gd name="connsiteX3" fmla="*/ 0 w 1299210"/>
                        <a:gd name="connsiteY3" fmla="*/ 118110 h 166226"/>
                        <a:gd name="connsiteX4" fmla="*/ 32385 w 1299210"/>
                        <a:gd name="connsiteY4" fmla="*/ 0 h 166226"/>
                        <a:gd name="connsiteX0" fmla="*/ 32385 w 1299210"/>
                        <a:gd name="connsiteY0" fmla="*/ 0 h 275210"/>
                        <a:gd name="connsiteX1" fmla="*/ 1282065 w 1299210"/>
                        <a:gd name="connsiteY1" fmla="*/ 19050 h 275210"/>
                        <a:gd name="connsiteX2" fmla="*/ 1299210 w 1299210"/>
                        <a:gd name="connsiteY2" fmla="*/ 131445 h 275210"/>
                        <a:gd name="connsiteX3" fmla="*/ 0 w 1299210"/>
                        <a:gd name="connsiteY3" fmla="*/ 118110 h 275210"/>
                        <a:gd name="connsiteX4" fmla="*/ 32385 w 1299210"/>
                        <a:gd name="connsiteY4" fmla="*/ 0 h 275210"/>
                        <a:gd name="connsiteX0" fmla="*/ 32385 w 1299210"/>
                        <a:gd name="connsiteY0" fmla="*/ 0 h 300097"/>
                        <a:gd name="connsiteX1" fmla="*/ 1282065 w 1299210"/>
                        <a:gd name="connsiteY1" fmla="*/ 19050 h 300097"/>
                        <a:gd name="connsiteX2" fmla="*/ 1299210 w 1299210"/>
                        <a:gd name="connsiteY2" fmla="*/ 131445 h 300097"/>
                        <a:gd name="connsiteX3" fmla="*/ 0 w 1299210"/>
                        <a:gd name="connsiteY3" fmla="*/ 118110 h 300097"/>
                        <a:gd name="connsiteX4" fmla="*/ 32385 w 1299210"/>
                        <a:gd name="connsiteY4" fmla="*/ 0 h 300097"/>
                        <a:gd name="connsiteX0" fmla="*/ 32385 w 1299210"/>
                        <a:gd name="connsiteY0" fmla="*/ 0 h 261078"/>
                        <a:gd name="connsiteX1" fmla="*/ 1282065 w 1299210"/>
                        <a:gd name="connsiteY1" fmla="*/ 19050 h 261078"/>
                        <a:gd name="connsiteX2" fmla="*/ 1299210 w 1299210"/>
                        <a:gd name="connsiteY2" fmla="*/ 131445 h 261078"/>
                        <a:gd name="connsiteX3" fmla="*/ 0 w 1299210"/>
                        <a:gd name="connsiteY3" fmla="*/ 118110 h 261078"/>
                        <a:gd name="connsiteX4" fmla="*/ 32385 w 1299210"/>
                        <a:gd name="connsiteY4" fmla="*/ 0 h 261078"/>
                        <a:gd name="connsiteX0" fmla="*/ 32385 w 1299210"/>
                        <a:gd name="connsiteY0" fmla="*/ 0 h 272491"/>
                        <a:gd name="connsiteX1" fmla="*/ 1282065 w 1299210"/>
                        <a:gd name="connsiteY1" fmla="*/ 19050 h 272491"/>
                        <a:gd name="connsiteX2" fmla="*/ 1299210 w 1299210"/>
                        <a:gd name="connsiteY2" fmla="*/ 131445 h 272491"/>
                        <a:gd name="connsiteX3" fmla="*/ 0 w 1299210"/>
                        <a:gd name="connsiteY3" fmla="*/ 118110 h 272491"/>
                        <a:gd name="connsiteX4" fmla="*/ 32385 w 1299210"/>
                        <a:gd name="connsiteY4" fmla="*/ 0 h 272491"/>
                        <a:gd name="connsiteX0" fmla="*/ 32385 w 1299210"/>
                        <a:gd name="connsiteY0" fmla="*/ 0 h 224847"/>
                        <a:gd name="connsiteX1" fmla="*/ 1282065 w 1299210"/>
                        <a:gd name="connsiteY1" fmla="*/ 19050 h 224847"/>
                        <a:gd name="connsiteX2" fmla="*/ 1299210 w 1299210"/>
                        <a:gd name="connsiteY2" fmla="*/ 131445 h 224847"/>
                        <a:gd name="connsiteX3" fmla="*/ 318134 w 1299210"/>
                        <a:gd name="connsiteY3" fmla="*/ 224789 h 224847"/>
                        <a:gd name="connsiteX4" fmla="*/ 0 w 1299210"/>
                        <a:gd name="connsiteY4" fmla="*/ 118110 h 224847"/>
                        <a:gd name="connsiteX5" fmla="*/ 32385 w 1299210"/>
                        <a:gd name="connsiteY5" fmla="*/ 0 h 224847"/>
                        <a:gd name="connsiteX0" fmla="*/ 32385 w 1299210"/>
                        <a:gd name="connsiteY0" fmla="*/ 0 h 224847"/>
                        <a:gd name="connsiteX1" fmla="*/ 1282065 w 1299210"/>
                        <a:gd name="connsiteY1" fmla="*/ 19050 h 224847"/>
                        <a:gd name="connsiteX2" fmla="*/ 1299210 w 1299210"/>
                        <a:gd name="connsiteY2" fmla="*/ 131445 h 224847"/>
                        <a:gd name="connsiteX3" fmla="*/ 318134 w 1299210"/>
                        <a:gd name="connsiteY3" fmla="*/ 224789 h 224847"/>
                        <a:gd name="connsiteX4" fmla="*/ 0 w 1299210"/>
                        <a:gd name="connsiteY4" fmla="*/ 118110 h 224847"/>
                        <a:gd name="connsiteX5" fmla="*/ 32385 w 1299210"/>
                        <a:gd name="connsiteY5" fmla="*/ 0 h 224847"/>
                        <a:gd name="connsiteX0" fmla="*/ 32385 w 1299210"/>
                        <a:gd name="connsiteY0" fmla="*/ 0 h 233737"/>
                        <a:gd name="connsiteX1" fmla="*/ 1282065 w 1299210"/>
                        <a:gd name="connsiteY1" fmla="*/ 19050 h 233737"/>
                        <a:gd name="connsiteX2" fmla="*/ 1299210 w 1299210"/>
                        <a:gd name="connsiteY2" fmla="*/ 131445 h 233737"/>
                        <a:gd name="connsiteX3" fmla="*/ 516254 w 1299210"/>
                        <a:gd name="connsiteY3" fmla="*/ 217169 h 233737"/>
                        <a:gd name="connsiteX4" fmla="*/ 318134 w 1299210"/>
                        <a:gd name="connsiteY4" fmla="*/ 224789 h 233737"/>
                        <a:gd name="connsiteX5" fmla="*/ 0 w 1299210"/>
                        <a:gd name="connsiteY5" fmla="*/ 118110 h 233737"/>
                        <a:gd name="connsiteX6" fmla="*/ 32385 w 1299210"/>
                        <a:gd name="connsiteY6" fmla="*/ 0 h 233737"/>
                        <a:gd name="connsiteX0" fmla="*/ 32385 w 1299210"/>
                        <a:gd name="connsiteY0" fmla="*/ 0 h 490245"/>
                        <a:gd name="connsiteX1" fmla="*/ 1282065 w 1299210"/>
                        <a:gd name="connsiteY1" fmla="*/ 19050 h 490245"/>
                        <a:gd name="connsiteX2" fmla="*/ 1299210 w 1299210"/>
                        <a:gd name="connsiteY2" fmla="*/ 131445 h 490245"/>
                        <a:gd name="connsiteX3" fmla="*/ 249554 w 1299210"/>
                        <a:gd name="connsiteY3" fmla="*/ 489584 h 490245"/>
                        <a:gd name="connsiteX4" fmla="*/ 318134 w 1299210"/>
                        <a:gd name="connsiteY4" fmla="*/ 224789 h 490245"/>
                        <a:gd name="connsiteX5" fmla="*/ 0 w 1299210"/>
                        <a:gd name="connsiteY5" fmla="*/ 118110 h 490245"/>
                        <a:gd name="connsiteX6" fmla="*/ 32385 w 1299210"/>
                        <a:gd name="connsiteY6" fmla="*/ 0 h 490245"/>
                        <a:gd name="connsiteX0" fmla="*/ 32385 w 1299210"/>
                        <a:gd name="connsiteY0" fmla="*/ 0 h 489584"/>
                        <a:gd name="connsiteX1" fmla="*/ 1282065 w 1299210"/>
                        <a:gd name="connsiteY1" fmla="*/ 19050 h 489584"/>
                        <a:gd name="connsiteX2" fmla="*/ 1299210 w 1299210"/>
                        <a:gd name="connsiteY2" fmla="*/ 131445 h 489584"/>
                        <a:gd name="connsiteX3" fmla="*/ 249554 w 1299210"/>
                        <a:gd name="connsiteY3" fmla="*/ 489584 h 489584"/>
                        <a:gd name="connsiteX4" fmla="*/ 318134 w 1299210"/>
                        <a:gd name="connsiteY4" fmla="*/ 224789 h 489584"/>
                        <a:gd name="connsiteX5" fmla="*/ 0 w 1299210"/>
                        <a:gd name="connsiteY5" fmla="*/ 118110 h 489584"/>
                        <a:gd name="connsiteX6" fmla="*/ 32385 w 1299210"/>
                        <a:gd name="connsiteY6" fmla="*/ 0 h 489584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8871"/>
                        <a:gd name="connsiteX1" fmla="*/ 1282065 w 1299210"/>
                        <a:gd name="connsiteY1" fmla="*/ 19050 h 488871"/>
                        <a:gd name="connsiteX2" fmla="*/ 1299210 w 1299210"/>
                        <a:gd name="connsiteY2" fmla="*/ 131445 h 488871"/>
                        <a:gd name="connsiteX3" fmla="*/ 765809 w 1299210"/>
                        <a:gd name="connsiteY3" fmla="*/ 314325 h 488871"/>
                        <a:gd name="connsiteX4" fmla="*/ 186689 w 1299210"/>
                        <a:gd name="connsiteY4" fmla="*/ 487679 h 488871"/>
                        <a:gd name="connsiteX5" fmla="*/ 318134 w 1299210"/>
                        <a:gd name="connsiteY5" fmla="*/ 224789 h 488871"/>
                        <a:gd name="connsiteX6" fmla="*/ 0 w 1299210"/>
                        <a:gd name="connsiteY6" fmla="*/ 118110 h 488871"/>
                        <a:gd name="connsiteX7" fmla="*/ 32385 w 1299210"/>
                        <a:gd name="connsiteY7" fmla="*/ 0 h 488871"/>
                        <a:gd name="connsiteX0" fmla="*/ 32385 w 1299210"/>
                        <a:gd name="connsiteY0" fmla="*/ 0 h 566621"/>
                        <a:gd name="connsiteX1" fmla="*/ 1282065 w 1299210"/>
                        <a:gd name="connsiteY1" fmla="*/ 19050 h 566621"/>
                        <a:gd name="connsiteX2" fmla="*/ 1299210 w 1299210"/>
                        <a:gd name="connsiteY2" fmla="*/ 131445 h 566621"/>
                        <a:gd name="connsiteX3" fmla="*/ 925829 w 1299210"/>
                        <a:gd name="connsiteY3" fmla="*/ 548640 h 566621"/>
                        <a:gd name="connsiteX4" fmla="*/ 186689 w 1299210"/>
                        <a:gd name="connsiteY4" fmla="*/ 487679 h 566621"/>
                        <a:gd name="connsiteX5" fmla="*/ 318134 w 1299210"/>
                        <a:gd name="connsiteY5" fmla="*/ 224789 h 566621"/>
                        <a:gd name="connsiteX6" fmla="*/ 0 w 1299210"/>
                        <a:gd name="connsiteY6" fmla="*/ 118110 h 566621"/>
                        <a:gd name="connsiteX7" fmla="*/ 32385 w 1299210"/>
                        <a:gd name="connsiteY7" fmla="*/ 0 h 5666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2582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8678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8678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371475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6489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6489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3822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55589"/>
                        <a:gd name="connsiteX1" fmla="*/ 1282065 w 1299210"/>
                        <a:gd name="connsiteY1" fmla="*/ 19050 h 555589"/>
                        <a:gd name="connsiteX2" fmla="*/ 1299210 w 1299210"/>
                        <a:gd name="connsiteY2" fmla="*/ 131445 h 555589"/>
                        <a:gd name="connsiteX3" fmla="*/ 1038224 w 1299210"/>
                        <a:gd name="connsiteY3" fmla="*/ 232410 h 555589"/>
                        <a:gd name="connsiteX4" fmla="*/ 1078229 w 1299210"/>
                        <a:gd name="connsiteY4" fmla="*/ 518160 h 555589"/>
                        <a:gd name="connsiteX5" fmla="*/ 186689 w 1299210"/>
                        <a:gd name="connsiteY5" fmla="*/ 487679 h 555589"/>
                        <a:gd name="connsiteX6" fmla="*/ 318134 w 1299210"/>
                        <a:gd name="connsiteY6" fmla="*/ 224789 h 555589"/>
                        <a:gd name="connsiteX7" fmla="*/ 0 w 1299210"/>
                        <a:gd name="connsiteY7" fmla="*/ 118110 h 555589"/>
                        <a:gd name="connsiteX8" fmla="*/ 32385 w 1299210"/>
                        <a:gd name="connsiteY8" fmla="*/ 0 h 555589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3822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3822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69544 w 1299210"/>
                        <a:gd name="connsiteY6" fmla="*/ 23240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39064 w 1299210"/>
                        <a:gd name="connsiteY6" fmla="*/ 1866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39064 w 1299210"/>
                        <a:gd name="connsiteY6" fmla="*/ 1866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96324"/>
                        <a:gd name="connsiteX1" fmla="*/ 1282065 w 1299210"/>
                        <a:gd name="connsiteY1" fmla="*/ 19050 h 596324"/>
                        <a:gd name="connsiteX2" fmla="*/ 1299210 w 1299210"/>
                        <a:gd name="connsiteY2" fmla="*/ 131445 h 596324"/>
                        <a:gd name="connsiteX3" fmla="*/ 1022984 w 1299210"/>
                        <a:gd name="connsiteY3" fmla="*/ 232410 h 596324"/>
                        <a:gd name="connsiteX4" fmla="*/ 1078229 w 1299210"/>
                        <a:gd name="connsiteY4" fmla="*/ 518160 h 596324"/>
                        <a:gd name="connsiteX5" fmla="*/ 72389 w 1299210"/>
                        <a:gd name="connsiteY5" fmla="*/ 537209 h 596324"/>
                        <a:gd name="connsiteX6" fmla="*/ 139064 w 1299210"/>
                        <a:gd name="connsiteY6" fmla="*/ 186689 h 596324"/>
                        <a:gd name="connsiteX7" fmla="*/ 0 w 1299210"/>
                        <a:gd name="connsiteY7" fmla="*/ 118110 h 596324"/>
                        <a:gd name="connsiteX8" fmla="*/ 32385 w 1299210"/>
                        <a:gd name="connsiteY8" fmla="*/ 0 h 596324"/>
                        <a:gd name="connsiteX0" fmla="*/ 32385 w 1299210"/>
                        <a:gd name="connsiteY0" fmla="*/ 0 h 596324"/>
                        <a:gd name="connsiteX1" fmla="*/ 1282065 w 1299210"/>
                        <a:gd name="connsiteY1" fmla="*/ 19050 h 596324"/>
                        <a:gd name="connsiteX2" fmla="*/ 1299210 w 1299210"/>
                        <a:gd name="connsiteY2" fmla="*/ 131445 h 596324"/>
                        <a:gd name="connsiteX3" fmla="*/ 1022984 w 1299210"/>
                        <a:gd name="connsiteY3" fmla="*/ 232410 h 596324"/>
                        <a:gd name="connsiteX4" fmla="*/ 1078229 w 1299210"/>
                        <a:gd name="connsiteY4" fmla="*/ 518160 h 596324"/>
                        <a:gd name="connsiteX5" fmla="*/ 72389 w 1299210"/>
                        <a:gd name="connsiteY5" fmla="*/ 537209 h 596324"/>
                        <a:gd name="connsiteX6" fmla="*/ 139064 w 1299210"/>
                        <a:gd name="connsiteY6" fmla="*/ 186689 h 596324"/>
                        <a:gd name="connsiteX7" fmla="*/ 0 w 1299210"/>
                        <a:gd name="connsiteY7" fmla="*/ 118110 h 596324"/>
                        <a:gd name="connsiteX8" fmla="*/ 32385 w 1299210"/>
                        <a:gd name="connsiteY8" fmla="*/ 0 h 596324"/>
                        <a:gd name="connsiteX0" fmla="*/ 32385 w 1299210"/>
                        <a:gd name="connsiteY0" fmla="*/ 0 h 640744"/>
                        <a:gd name="connsiteX1" fmla="*/ 1282065 w 1299210"/>
                        <a:gd name="connsiteY1" fmla="*/ 19050 h 640744"/>
                        <a:gd name="connsiteX2" fmla="*/ 1299210 w 1299210"/>
                        <a:gd name="connsiteY2" fmla="*/ 131445 h 640744"/>
                        <a:gd name="connsiteX3" fmla="*/ 1022984 w 1299210"/>
                        <a:gd name="connsiteY3" fmla="*/ 232410 h 640744"/>
                        <a:gd name="connsiteX4" fmla="*/ 1078229 w 1299210"/>
                        <a:gd name="connsiteY4" fmla="*/ 590550 h 640744"/>
                        <a:gd name="connsiteX5" fmla="*/ 72389 w 1299210"/>
                        <a:gd name="connsiteY5" fmla="*/ 537209 h 640744"/>
                        <a:gd name="connsiteX6" fmla="*/ 139064 w 1299210"/>
                        <a:gd name="connsiteY6" fmla="*/ 186689 h 640744"/>
                        <a:gd name="connsiteX7" fmla="*/ 0 w 1299210"/>
                        <a:gd name="connsiteY7" fmla="*/ 118110 h 640744"/>
                        <a:gd name="connsiteX8" fmla="*/ 32385 w 1299210"/>
                        <a:gd name="connsiteY8" fmla="*/ 0 h 640744"/>
                        <a:gd name="connsiteX0" fmla="*/ 32385 w 1299210"/>
                        <a:gd name="connsiteY0" fmla="*/ 0 h 658563"/>
                        <a:gd name="connsiteX1" fmla="*/ 1282065 w 1299210"/>
                        <a:gd name="connsiteY1" fmla="*/ 19050 h 658563"/>
                        <a:gd name="connsiteX2" fmla="*/ 1299210 w 1299210"/>
                        <a:gd name="connsiteY2" fmla="*/ 131445 h 658563"/>
                        <a:gd name="connsiteX3" fmla="*/ 1022984 w 1299210"/>
                        <a:gd name="connsiteY3" fmla="*/ 232410 h 658563"/>
                        <a:gd name="connsiteX4" fmla="*/ 1078229 w 1299210"/>
                        <a:gd name="connsiteY4" fmla="*/ 590550 h 658563"/>
                        <a:gd name="connsiteX5" fmla="*/ 72389 w 1299210"/>
                        <a:gd name="connsiteY5" fmla="*/ 537209 h 658563"/>
                        <a:gd name="connsiteX6" fmla="*/ 139064 w 1299210"/>
                        <a:gd name="connsiteY6" fmla="*/ 186689 h 658563"/>
                        <a:gd name="connsiteX7" fmla="*/ 0 w 1299210"/>
                        <a:gd name="connsiteY7" fmla="*/ 118110 h 658563"/>
                        <a:gd name="connsiteX8" fmla="*/ 32385 w 1299210"/>
                        <a:gd name="connsiteY8" fmla="*/ 0 h 6585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9210" h="658563">
                          <a:moveTo>
                            <a:pt x="32385" y="0"/>
                          </a:moveTo>
                          <a:cubicBezTo>
                            <a:pt x="513715" y="244475"/>
                            <a:pt x="972185" y="191770"/>
                            <a:pt x="1282065" y="19050"/>
                          </a:cubicBezTo>
                          <a:lnTo>
                            <a:pt x="1299210" y="131445"/>
                          </a:lnTo>
                          <a:cubicBezTo>
                            <a:pt x="1263015" y="190182"/>
                            <a:pt x="1122679" y="210503"/>
                            <a:pt x="1022984" y="232410"/>
                          </a:cubicBezTo>
                          <a:cubicBezTo>
                            <a:pt x="1037589" y="385762"/>
                            <a:pt x="995997" y="498793"/>
                            <a:pt x="1078229" y="590550"/>
                          </a:cubicBezTo>
                          <a:cubicBezTo>
                            <a:pt x="957579" y="695642"/>
                            <a:pt x="251776" y="679767"/>
                            <a:pt x="72389" y="537209"/>
                          </a:cubicBezTo>
                          <a:cubicBezTo>
                            <a:pt x="74611" y="455611"/>
                            <a:pt x="61276" y="353694"/>
                            <a:pt x="139064" y="186689"/>
                          </a:cubicBezTo>
                          <a:cubicBezTo>
                            <a:pt x="38734" y="169227"/>
                            <a:pt x="47625" y="155575"/>
                            <a:pt x="0" y="118110"/>
                          </a:cubicBezTo>
                          <a:lnTo>
                            <a:pt x="32385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1" name="正方形/長方形 20">
                      <a:extLst>
                        <a:ext uri="{FF2B5EF4-FFF2-40B4-BE49-F238E27FC236}">
                          <a16:creationId xmlns:a16="http://schemas.microsoft.com/office/drawing/2014/main" id="{14C0937D-A5B4-70C9-5AEF-7A7E2FD58A48}"/>
                        </a:ext>
                      </a:extLst>
                    </p:cNvPr>
                    <p:cNvSpPr/>
                    <p:nvPr/>
                  </p:nvSpPr>
                  <p:spPr>
                    <a:xfrm rot="259512">
                      <a:off x="3985880" y="3176400"/>
                      <a:ext cx="938583" cy="2764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prstTxWarp prst="textArchDown">
                        <a:avLst/>
                      </a:prstTxWarp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b="1" i="0" u="none" strike="noStrike" kern="1200" cap="none" spc="0" normalizeH="0" baseline="0" noProof="0" dirty="0">
                          <a:ln w="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正楷書体-PRO" panose="03000600000000000000" pitchFamily="66" charset="-128"/>
                          <a:ea typeface="HG正楷書体-PRO" panose="03000600000000000000" pitchFamily="66" charset="-128"/>
                          <a:cs typeface="+mn-cs"/>
                        </a:rPr>
                        <a:t>しょうゆ</a:t>
                      </a:r>
                      <a:endParaRPr kumimoji="0" lang="ja-JP" altLang="en-US" sz="1000" b="1" i="0" u="none" strike="noStrike" kern="1200" cap="none" spc="0" normalizeH="0" baseline="0" noProof="0" dirty="0">
                        <a:ln w="0"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正楷書体-PRO" panose="03000600000000000000" pitchFamily="66" charset="-128"/>
                        <a:ea typeface="HG正楷書体-PRO" panose="03000600000000000000" pitchFamily="66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" name="グループ化 13">
                    <a:extLst>
                      <a:ext uri="{FF2B5EF4-FFF2-40B4-BE49-F238E27FC236}">
                        <a16:creationId xmlns:a16="http://schemas.microsoft.com/office/drawing/2014/main" id="{E9BE3D7C-18B4-6C7F-B39F-80DA872AA87E}"/>
                      </a:ext>
                    </a:extLst>
                  </p:cNvPr>
                  <p:cNvGrpSpPr/>
                  <p:nvPr/>
                </p:nvGrpSpPr>
                <p:grpSpPr>
                  <a:xfrm>
                    <a:off x="1666345" y="2251688"/>
                    <a:ext cx="533321" cy="330200"/>
                    <a:chOff x="5842078" y="2451470"/>
                    <a:chExt cx="533321" cy="330200"/>
                  </a:xfrm>
                </p:grpSpPr>
                <p:sp>
                  <p:nvSpPr>
                    <p:cNvPr id="15" name="楕円 14">
                      <a:extLst>
                        <a:ext uri="{FF2B5EF4-FFF2-40B4-BE49-F238E27FC236}">
                          <a16:creationId xmlns:a16="http://schemas.microsoft.com/office/drawing/2014/main" id="{7821175F-14A9-9C44-A176-64BB453F93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2078" y="2451470"/>
                      <a:ext cx="226195" cy="330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6" name="楕円 15">
                      <a:extLst>
                        <a:ext uri="{FF2B5EF4-FFF2-40B4-BE49-F238E27FC236}">
                          <a16:creationId xmlns:a16="http://schemas.microsoft.com/office/drawing/2014/main" id="{DEE0618F-D9D2-3060-84CD-59DD57733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9204" y="2451470"/>
                      <a:ext cx="226195" cy="330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7" name="楕円 16">
                      <a:extLst>
                        <a:ext uri="{FF2B5EF4-FFF2-40B4-BE49-F238E27FC236}">
                          <a16:creationId xmlns:a16="http://schemas.microsoft.com/office/drawing/2014/main" id="{7F2F8DEF-55D0-870F-600B-A72FFD1104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0007" y="2462859"/>
                      <a:ext cx="145521" cy="18694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8" name="楕円 17">
                      <a:extLst>
                        <a:ext uri="{FF2B5EF4-FFF2-40B4-BE49-F238E27FC236}">
                          <a16:creationId xmlns:a16="http://schemas.microsoft.com/office/drawing/2014/main" id="{D86D60B0-0F35-F6C4-A610-237479B57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7756" y="2470493"/>
                      <a:ext cx="143423" cy="18694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7" name="楕円 26">
                  <a:extLst>
                    <a:ext uri="{FF2B5EF4-FFF2-40B4-BE49-F238E27FC236}">
                      <a16:creationId xmlns:a16="http://schemas.microsoft.com/office/drawing/2014/main" id="{0D728F4D-9140-823A-6DF7-4F6C7B0F44F3}"/>
                    </a:ext>
                  </a:extLst>
                </p:cNvPr>
                <p:cNvSpPr/>
                <p:nvPr/>
              </p:nvSpPr>
              <p:spPr>
                <a:xfrm rot="21263926">
                  <a:off x="2660899" y="2544558"/>
                  <a:ext cx="99031" cy="124496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CD823793-3CE7-5326-BF3E-C47AAC8613DB}"/>
                  </a:ext>
                </a:extLst>
              </p:cNvPr>
              <p:cNvSpPr/>
              <p:nvPr/>
            </p:nvSpPr>
            <p:spPr>
              <a:xfrm>
                <a:off x="708616" y="2506980"/>
                <a:ext cx="2796585" cy="2966705"/>
              </a:xfrm>
              <a:custGeom>
                <a:avLst/>
                <a:gdLst>
                  <a:gd name="connsiteX0" fmla="*/ 975360 w 2796540"/>
                  <a:gd name="connsiteY0" fmla="*/ 0 h 2606040"/>
                  <a:gd name="connsiteX1" fmla="*/ 243840 w 2796540"/>
                  <a:gd name="connsiteY1" fmla="*/ 670560 h 2606040"/>
                  <a:gd name="connsiteX2" fmla="*/ 525780 w 2796540"/>
                  <a:gd name="connsiteY2" fmla="*/ 1158240 h 2606040"/>
                  <a:gd name="connsiteX3" fmla="*/ 0 w 2796540"/>
                  <a:gd name="connsiteY3" fmla="*/ 1882140 h 2606040"/>
                  <a:gd name="connsiteX4" fmla="*/ 739140 w 2796540"/>
                  <a:gd name="connsiteY4" fmla="*/ 2529840 h 2606040"/>
                  <a:gd name="connsiteX5" fmla="*/ 2735580 w 2796540"/>
                  <a:gd name="connsiteY5" fmla="*/ 2606040 h 2606040"/>
                  <a:gd name="connsiteX6" fmla="*/ 2796540 w 2796540"/>
                  <a:gd name="connsiteY6" fmla="*/ 2072640 h 2606040"/>
                  <a:gd name="connsiteX7" fmla="*/ 2621280 w 2796540"/>
                  <a:gd name="connsiteY7" fmla="*/ 2080260 h 2606040"/>
                  <a:gd name="connsiteX8" fmla="*/ 2644140 w 2796540"/>
                  <a:gd name="connsiteY8" fmla="*/ 2514600 h 2606040"/>
                  <a:gd name="connsiteX9" fmla="*/ 1043940 w 2796540"/>
                  <a:gd name="connsiteY9" fmla="*/ 2438400 h 2606040"/>
                  <a:gd name="connsiteX10" fmla="*/ 198120 w 2796540"/>
                  <a:gd name="connsiteY10" fmla="*/ 1714500 h 2606040"/>
                  <a:gd name="connsiteX11" fmla="*/ 716280 w 2796540"/>
                  <a:gd name="connsiteY11" fmla="*/ 1143000 h 2606040"/>
                  <a:gd name="connsiteX12" fmla="*/ 434340 w 2796540"/>
                  <a:gd name="connsiteY12" fmla="*/ 579120 h 2606040"/>
                  <a:gd name="connsiteX13" fmla="*/ 1104900 w 2796540"/>
                  <a:gd name="connsiteY13" fmla="*/ 53340 h 2606040"/>
                  <a:gd name="connsiteX14" fmla="*/ 975360 w 2796540"/>
                  <a:gd name="connsiteY14" fmla="*/ 0 h 2606040"/>
                  <a:gd name="connsiteX0" fmla="*/ 975360 w 2796540"/>
                  <a:gd name="connsiteY0" fmla="*/ 0 h 2606040"/>
                  <a:gd name="connsiteX1" fmla="*/ 243840 w 2796540"/>
                  <a:gd name="connsiteY1" fmla="*/ 670560 h 2606040"/>
                  <a:gd name="connsiteX2" fmla="*/ 525780 w 2796540"/>
                  <a:gd name="connsiteY2" fmla="*/ 1158240 h 2606040"/>
                  <a:gd name="connsiteX3" fmla="*/ 0 w 2796540"/>
                  <a:gd name="connsiteY3" fmla="*/ 1882140 h 2606040"/>
                  <a:gd name="connsiteX4" fmla="*/ 739140 w 2796540"/>
                  <a:gd name="connsiteY4" fmla="*/ 2529840 h 2606040"/>
                  <a:gd name="connsiteX5" fmla="*/ 2735580 w 2796540"/>
                  <a:gd name="connsiteY5" fmla="*/ 2606040 h 2606040"/>
                  <a:gd name="connsiteX6" fmla="*/ 2796540 w 2796540"/>
                  <a:gd name="connsiteY6" fmla="*/ 2072640 h 2606040"/>
                  <a:gd name="connsiteX7" fmla="*/ 2621280 w 2796540"/>
                  <a:gd name="connsiteY7" fmla="*/ 2080260 h 2606040"/>
                  <a:gd name="connsiteX8" fmla="*/ 2644140 w 2796540"/>
                  <a:gd name="connsiteY8" fmla="*/ 2514600 h 2606040"/>
                  <a:gd name="connsiteX9" fmla="*/ 1043940 w 2796540"/>
                  <a:gd name="connsiteY9" fmla="*/ 2438400 h 2606040"/>
                  <a:gd name="connsiteX10" fmla="*/ 198120 w 2796540"/>
                  <a:gd name="connsiteY10" fmla="*/ 1714500 h 2606040"/>
                  <a:gd name="connsiteX11" fmla="*/ 716280 w 2796540"/>
                  <a:gd name="connsiteY11" fmla="*/ 1143000 h 2606040"/>
                  <a:gd name="connsiteX12" fmla="*/ 434340 w 2796540"/>
                  <a:gd name="connsiteY12" fmla="*/ 579120 h 2606040"/>
                  <a:gd name="connsiteX13" fmla="*/ 1104900 w 2796540"/>
                  <a:gd name="connsiteY13" fmla="*/ 53340 h 2606040"/>
                  <a:gd name="connsiteX14" fmla="*/ 975360 w 2796540"/>
                  <a:gd name="connsiteY14" fmla="*/ 0 h 2606040"/>
                  <a:gd name="connsiteX0" fmla="*/ 975360 w 2796540"/>
                  <a:gd name="connsiteY0" fmla="*/ 0 h 2606040"/>
                  <a:gd name="connsiteX1" fmla="*/ 243840 w 2796540"/>
                  <a:gd name="connsiteY1" fmla="*/ 670560 h 2606040"/>
                  <a:gd name="connsiteX2" fmla="*/ 525780 w 2796540"/>
                  <a:gd name="connsiteY2" fmla="*/ 1158240 h 2606040"/>
                  <a:gd name="connsiteX3" fmla="*/ 0 w 2796540"/>
                  <a:gd name="connsiteY3" fmla="*/ 1882140 h 2606040"/>
                  <a:gd name="connsiteX4" fmla="*/ 739140 w 2796540"/>
                  <a:gd name="connsiteY4" fmla="*/ 2529840 h 2606040"/>
                  <a:gd name="connsiteX5" fmla="*/ 2735580 w 2796540"/>
                  <a:gd name="connsiteY5" fmla="*/ 2606040 h 2606040"/>
                  <a:gd name="connsiteX6" fmla="*/ 2796540 w 2796540"/>
                  <a:gd name="connsiteY6" fmla="*/ 2072640 h 2606040"/>
                  <a:gd name="connsiteX7" fmla="*/ 2621280 w 2796540"/>
                  <a:gd name="connsiteY7" fmla="*/ 2080260 h 2606040"/>
                  <a:gd name="connsiteX8" fmla="*/ 2644140 w 2796540"/>
                  <a:gd name="connsiteY8" fmla="*/ 2514600 h 2606040"/>
                  <a:gd name="connsiteX9" fmla="*/ 1043940 w 2796540"/>
                  <a:gd name="connsiteY9" fmla="*/ 2438400 h 2606040"/>
                  <a:gd name="connsiteX10" fmla="*/ 198120 w 2796540"/>
                  <a:gd name="connsiteY10" fmla="*/ 1714500 h 2606040"/>
                  <a:gd name="connsiteX11" fmla="*/ 716280 w 2796540"/>
                  <a:gd name="connsiteY11" fmla="*/ 1143000 h 2606040"/>
                  <a:gd name="connsiteX12" fmla="*/ 434340 w 2796540"/>
                  <a:gd name="connsiteY12" fmla="*/ 579120 h 2606040"/>
                  <a:gd name="connsiteX13" fmla="*/ 1104900 w 2796540"/>
                  <a:gd name="connsiteY13" fmla="*/ 53340 h 2606040"/>
                  <a:gd name="connsiteX14" fmla="*/ 975360 w 2796540"/>
                  <a:gd name="connsiteY14" fmla="*/ 0 h 2606040"/>
                  <a:gd name="connsiteX0" fmla="*/ 975360 w 2796540"/>
                  <a:gd name="connsiteY0" fmla="*/ 0 h 2606040"/>
                  <a:gd name="connsiteX1" fmla="*/ 525780 w 2796540"/>
                  <a:gd name="connsiteY1" fmla="*/ 1158240 h 2606040"/>
                  <a:gd name="connsiteX2" fmla="*/ 0 w 2796540"/>
                  <a:gd name="connsiteY2" fmla="*/ 1882140 h 2606040"/>
                  <a:gd name="connsiteX3" fmla="*/ 739140 w 2796540"/>
                  <a:gd name="connsiteY3" fmla="*/ 2529840 h 2606040"/>
                  <a:gd name="connsiteX4" fmla="*/ 2735580 w 2796540"/>
                  <a:gd name="connsiteY4" fmla="*/ 2606040 h 2606040"/>
                  <a:gd name="connsiteX5" fmla="*/ 2796540 w 2796540"/>
                  <a:gd name="connsiteY5" fmla="*/ 2072640 h 2606040"/>
                  <a:gd name="connsiteX6" fmla="*/ 2621280 w 2796540"/>
                  <a:gd name="connsiteY6" fmla="*/ 2080260 h 2606040"/>
                  <a:gd name="connsiteX7" fmla="*/ 2644140 w 2796540"/>
                  <a:gd name="connsiteY7" fmla="*/ 2514600 h 2606040"/>
                  <a:gd name="connsiteX8" fmla="*/ 1043940 w 2796540"/>
                  <a:gd name="connsiteY8" fmla="*/ 2438400 h 2606040"/>
                  <a:gd name="connsiteX9" fmla="*/ 198120 w 2796540"/>
                  <a:gd name="connsiteY9" fmla="*/ 1714500 h 2606040"/>
                  <a:gd name="connsiteX10" fmla="*/ 716280 w 2796540"/>
                  <a:gd name="connsiteY10" fmla="*/ 1143000 h 2606040"/>
                  <a:gd name="connsiteX11" fmla="*/ 434340 w 2796540"/>
                  <a:gd name="connsiteY11" fmla="*/ 579120 h 2606040"/>
                  <a:gd name="connsiteX12" fmla="*/ 1104900 w 2796540"/>
                  <a:gd name="connsiteY12" fmla="*/ 53340 h 2606040"/>
                  <a:gd name="connsiteX13" fmla="*/ 975360 w 2796540"/>
                  <a:gd name="connsiteY13" fmla="*/ 0 h 2606040"/>
                  <a:gd name="connsiteX0" fmla="*/ 975360 w 2796540"/>
                  <a:gd name="connsiteY0" fmla="*/ 0 h 2606040"/>
                  <a:gd name="connsiteX1" fmla="*/ 525780 w 2796540"/>
                  <a:gd name="connsiteY1" fmla="*/ 1158240 h 2606040"/>
                  <a:gd name="connsiteX2" fmla="*/ 0 w 2796540"/>
                  <a:gd name="connsiteY2" fmla="*/ 1882140 h 2606040"/>
                  <a:gd name="connsiteX3" fmla="*/ 739140 w 2796540"/>
                  <a:gd name="connsiteY3" fmla="*/ 2529840 h 2606040"/>
                  <a:gd name="connsiteX4" fmla="*/ 2735580 w 2796540"/>
                  <a:gd name="connsiteY4" fmla="*/ 2606040 h 2606040"/>
                  <a:gd name="connsiteX5" fmla="*/ 2796540 w 2796540"/>
                  <a:gd name="connsiteY5" fmla="*/ 2072640 h 2606040"/>
                  <a:gd name="connsiteX6" fmla="*/ 2621280 w 2796540"/>
                  <a:gd name="connsiteY6" fmla="*/ 2080260 h 2606040"/>
                  <a:gd name="connsiteX7" fmla="*/ 2644140 w 2796540"/>
                  <a:gd name="connsiteY7" fmla="*/ 2514600 h 2606040"/>
                  <a:gd name="connsiteX8" fmla="*/ 1043940 w 2796540"/>
                  <a:gd name="connsiteY8" fmla="*/ 2438400 h 2606040"/>
                  <a:gd name="connsiteX9" fmla="*/ 198120 w 2796540"/>
                  <a:gd name="connsiteY9" fmla="*/ 1714500 h 2606040"/>
                  <a:gd name="connsiteX10" fmla="*/ 716280 w 2796540"/>
                  <a:gd name="connsiteY10" fmla="*/ 1143000 h 2606040"/>
                  <a:gd name="connsiteX11" fmla="*/ 1104900 w 2796540"/>
                  <a:gd name="connsiteY11" fmla="*/ 53340 h 2606040"/>
                  <a:gd name="connsiteX12" fmla="*/ 975360 w 2796540"/>
                  <a:gd name="connsiteY12" fmla="*/ 0 h 2606040"/>
                  <a:gd name="connsiteX0" fmla="*/ 975360 w 2796540"/>
                  <a:gd name="connsiteY0" fmla="*/ 0 h 2606040"/>
                  <a:gd name="connsiteX1" fmla="*/ 388620 w 2796540"/>
                  <a:gd name="connsiteY1" fmla="*/ 906780 h 2606040"/>
                  <a:gd name="connsiteX2" fmla="*/ 0 w 2796540"/>
                  <a:gd name="connsiteY2" fmla="*/ 1882140 h 2606040"/>
                  <a:gd name="connsiteX3" fmla="*/ 739140 w 2796540"/>
                  <a:gd name="connsiteY3" fmla="*/ 2529840 h 2606040"/>
                  <a:gd name="connsiteX4" fmla="*/ 2735580 w 2796540"/>
                  <a:gd name="connsiteY4" fmla="*/ 2606040 h 2606040"/>
                  <a:gd name="connsiteX5" fmla="*/ 2796540 w 2796540"/>
                  <a:gd name="connsiteY5" fmla="*/ 2072640 h 2606040"/>
                  <a:gd name="connsiteX6" fmla="*/ 2621280 w 2796540"/>
                  <a:gd name="connsiteY6" fmla="*/ 2080260 h 2606040"/>
                  <a:gd name="connsiteX7" fmla="*/ 2644140 w 2796540"/>
                  <a:gd name="connsiteY7" fmla="*/ 2514600 h 2606040"/>
                  <a:gd name="connsiteX8" fmla="*/ 1043940 w 2796540"/>
                  <a:gd name="connsiteY8" fmla="*/ 2438400 h 2606040"/>
                  <a:gd name="connsiteX9" fmla="*/ 198120 w 2796540"/>
                  <a:gd name="connsiteY9" fmla="*/ 1714500 h 2606040"/>
                  <a:gd name="connsiteX10" fmla="*/ 716280 w 2796540"/>
                  <a:gd name="connsiteY10" fmla="*/ 1143000 h 2606040"/>
                  <a:gd name="connsiteX11" fmla="*/ 1104900 w 2796540"/>
                  <a:gd name="connsiteY11" fmla="*/ 53340 h 2606040"/>
                  <a:gd name="connsiteX12" fmla="*/ 975360 w 2796540"/>
                  <a:gd name="connsiteY12" fmla="*/ 0 h 2606040"/>
                  <a:gd name="connsiteX0" fmla="*/ 975360 w 2796540"/>
                  <a:gd name="connsiteY0" fmla="*/ 0 h 2606040"/>
                  <a:gd name="connsiteX1" fmla="*/ 388620 w 2796540"/>
                  <a:gd name="connsiteY1" fmla="*/ 906780 h 2606040"/>
                  <a:gd name="connsiteX2" fmla="*/ 0 w 2796540"/>
                  <a:gd name="connsiteY2" fmla="*/ 1882140 h 2606040"/>
                  <a:gd name="connsiteX3" fmla="*/ 739140 w 2796540"/>
                  <a:gd name="connsiteY3" fmla="*/ 2529840 h 2606040"/>
                  <a:gd name="connsiteX4" fmla="*/ 2735580 w 2796540"/>
                  <a:gd name="connsiteY4" fmla="*/ 2606040 h 2606040"/>
                  <a:gd name="connsiteX5" fmla="*/ 2796540 w 2796540"/>
                  <a:gd name="connsiteY5" fmla="*/ 2072640 h 2606040"/>
                  <a:gd name="connsiteX6" fmla="*/ 2621280 w 2796540"/>
                  <a:gd name="connsiteY6" fmla="*/ 2080260 h 2606040"/>
                  <a:gd name="connsiteX7" fmla="*/ 2644140 w 2796540"/>
                  <a:gd name="connsiteY7" fmla="*/ 2514600 h 2606040"/>
                  <a:gd name="connsiteX8" fmla="*/ 1043940 w 2796540"/>
                  <a:gd name="connsiteY8" fmla="*/ 2438400 h 2606040"/>
                  <a:gd name="connsiteX9" fmla="*/ 198120 w 2796540"/>
                  <a:gd name="connsiteY9" fmla="*/ 1714500 h 2606040"/>
                  <a:gd name="connsiteX10" fmla="*/ 480060 w 2796540"/>
                  <a:gd name="connsiteY10" fmla="*/ 937260 h 2606040"/>
                  <a:gd name="connsiteX11" fmla="*/ 1104900 w 2796540"/>
                  <a:gd name="connsiteY11" fmla="*/ 53340 h 2606040"/>
                  <a:gd name="connsiteX12" fmla="*/ 975360 w 2796540"/>
                  <a:gd name="connsiteY12" fmla="*/ 0 h 2606040"/>
                  <a:gd name="connsiteX0" fmla="*/ 975360 w 2796540"/>
                  <a:gd name="connsiteY0" fmla="*/ 0 h 2606040"/>
                  <a:gd name="connsiteX1" fmla="*/ 388620 w 2796540"/>
                  <a:gd name="connsiteY1" fmla="*/ 906780 h 2606040"/>
                  <a:gd name="connsiteX2" fmla="*/ 0 w 2796540"/>
                  <a:gd name="connsiteY2" fmla="*/ 1882140 h 2606040"/>
                  <a:gd name="connsiteX3" fmla="*/ 739140 w 2796540"/>
                  <a:gd name="connsiteY3" fmla="*/ 2529840 h 2606040"/>
                  <a:gd name="connsiteX4" fmla="*/ 2735580 w 2796540"/>
                  <a:gd name="connsiteY4" fmla="*/ 2606040 h 2606040"/>
                  <a:gd name="connsiteX5" fmla="*/ 2796540 w 2796540"/>
                  <a:gd name="connsiteY5" fmla="*/ 2072640 h 2606040"/>
                  <a:gd name="connsiteX6" fmla="*/ 2621280 w 2796540"/>
                  <a:gd name="connsiteY6" fmla="*/ 2080260 h 2606040"/>
                  <a:gd name="connsiteX7" fmla="*/ 2644140 w 2796540"/>
                  <a:gd name="connsiteY7" fmla="*/ 2514600 h 2606040"/>
                  <a:gd name="connsiteX8" fmla="*/ 1043940 w 2796540"/>
                  <a:gd name="connsiteY8" fmla="*/ 2438400 h 2606040"/>
                  <a:gd name="connsiteX9" fmla="*/ 198120 w 2796540"/>
                  <a:gd name="connsiteY9" fmla="*/ 1714500 h 2606040"/>
                  <a:gd name="connsiteX10" fmla="*/ 480060 w 2796540"/>
                  <a:gd name="connsiteY10" fmla="*/ 937260 h 2606040"/>
                  <a:gd name="connsiteX11" fmla="*/ 1104900 w 2796540"/>
                  <a:gd name="connsiteY11" fmla="*/ 53340 h 2606040"/>
                  <a:gd name="connsiteX12" fmla="*/ 975360 w 2796540"/>
                  <a:gd name="connsiteY12" fmla="*/ 0 h 2606040"/>
                  <a:gd name="connsiteX0" fmla="*/ 975360 w 2796540"/>
                  <a:gd name="connsiteY0" fmla="*/ 0 h 2606040"/>
                  <a:gd name="connsiteX1" fmla="*/ 388620 w 2796540"/>
                  <a:gd name="connsiteY1" fmla="*/ 906780 h 2606040"/>
                  <a:gd name="connsiteX2" fmla="*/ 0 w 2796540"/>
                  <a:gd name="connsiteY2" fmla="*/ 1882140 h 2606040"/>
                  <a:gd name="connsiteX3" fmla="*/ 739140 w 2796540"/>
                  <a:gd name="connsiteY3" fmla="*/ 2529840 h 2606040"/>
                  <a:gd name="connsiteX4" fmla="*/ 2735580 w 2796540"/>
                  <a:gd name="connsiteY4" fmla="*/ 2606040 h 2606040"/>
                  <a:gd name="connsiteX5" fmla="*/ 2796540 w 2796540"/>
                  <a:gd name="connsiteY5" fmla="*/ 2072640 h 2606040"/>
                  <a:gd name="connsiteX6" fmla="*/ 2621280 w 2796540"/>
                  <a:gd name="connsiteY6" fmla="*/ 2080260 h 2606040"/>
                  <a:gd name="connsiteX7" fmla="*/ 2644140 w 2796540"/>
                  <a:gd name="connsiteY7" fmla="*/ 2514600 h 2606040"/>
                  <a:gd name="connsiteX8" fmla="*/ 1043940 w 2796540"/>
                  <a:gd name="connsiteY8" fmla="*/ 2438400 h 2606040"/>
                  <a:gd name="connsiteX9" fmla="*/ 198120 w 2796540"/>
                  <a:gd name="connsiteY9" fmla="*/ 1714500 h 2606040"/>
                  <a:gd name="connsiteX10" fmla="*/ 480060 w 2796540"/>
                  <a:gd name="connsiteY10" fmla="*/ 937260 h 2606040"/>
                  <a:gd name="connsiteX11" fmla="*/ 1104900 w 2796540"/>
                  <a:gd name="connsiteY11" fmla="*/ 53340 h 2606040"/>
                  <a:gd name="connsiteX12" fmla="*/ 975360 w 2796540"/>
                  <a:gd name="connsiteY12" fmla="*/ 0 h 2606040"/>
                  <a:gd name="connsiteX0" fmla="*/ 975360 w 2796540"/>
                  <a:gd name="connsiteY0" fmla="*/ 0 h 2606040"/>
                  <a:gd name="connsiteX1" fmla="*/ 388620 w 2796540"/>
                  <a:gd name="connsiteY1" fmla="*/ 906780 h 2606040"/>
                  <a:gd name="connsiteX2" fmla="*/ 0 w 2796540"/>
                  <a:gd name="connsiteY2" fmla="*/ 1882140 h 2606040"/>
                  <a:gd name="connsiteX3" fmla="*/ 739140 w 2796540"/>
                  <a:gd name="connsiteY3" fmla="*/ 2529840 h 2606040"/>
                  <a:gd name="connsiteX4" fmla="*/ 2735580 w 2796540"/>
                  <a:gd name="connsiteY4" fmla="*/ 2606040 h 2606040"/>
                  <a:gd name="connsiteX5" fmla="*/ 2796540 w 2796540"/>
                  <a:gd name="connsiteY5" fmla="*/ 2072640 h 2606040"/>
                  <a:gd name="connsiteX6" fmla="*/ 2621280 w 2796540"/>
                  <a:gd name="connsiteY6" fmla="*/ 2080260 h 2606040"/>
                  <a:gd name="connsiteX7" fmla="*/ 2644140 w 2796540"/>
                  <a:gd name="connsiteY7" fmla="*/ 2514600 h 2606040"/>
                  <a:gd name="connsiteX8" fmla="*/ 1043940 w 2796540"/>
                  <a:gd name="connsiteY8" fmla="*/ 2438400 h 2606040"/>
                  <a:gd name="connsiteX9" fmla="*/ 198120 w 2796540"/>
                  <a:gd name="connsiteY9" fmla="*/ 1714500 h 2606040"/>
                  <a:gd name="connsiteX10" fmla="*/ 480060 w 2796540"/>
                  <a:gd name="connsiteY10" fmla="*/ 937260 h 2606040"/>
                  <a:gd name="connsiteX11" fmla="*/ 1104900 w 2796540"/>
                  <a:gd name="connsiteY11" fmla="*/ 53340 h 2606040"/>
                  <a:gd name="connsiteX12" fmla="*/ 975360 w 2796540"/>
                  <a:gd name="connsiteY12" fmla="*/ 0 h 2606040"/>
                  <a:gd name="connsiteX0" fmla="*/ 975360 w 2796540"/>
                  <a:gd name="connsiteY0" fmla="*/ 0 h 2606040"/>
                  <a:gd name="connsiteX1" fmla="*/ 388620 w 2796540"/>
                  <a:gd name="connsiteY1" fmla="*/ 906780 h 2606040"/>
                  <a:gd name="connsiteX2" fmla="*/ 0 w 2796540"/>
                  <a:gd name="connsiteY2" fmla="*/ 1882140 h 2606040"/>
                  <a:gd name="connsiteX3" fmla="*/ 739140 w 2796540"/>
                  <a:gd name="connsiteY3" fmla="*/ 2529840 h 2606040"/>
                  <a:gd name="connsiteX4" fmla="*/ 2735580 w 2796540"/>
                  <a:gd name="connsiteY4" fmla="*/ 2606040 h 2606040"/>
                  <a:gd name="connsiteX5" fmla="*/ 2796540 w 2796540"/>
                  <a:gd name="connsiteY5" fmla="*/ 2072640 h 2606040"/>
                  <a:gd name="connsiteX6" fmla="*/ 2621280 w 2796540"/>
                  <a:gd name="connsiteY6" fmla="*/ 2080260 h 2606040"/>
                  <a:gd name="connsiteX7" fmla="*/ 2644140 w 2796540"/>
                  <a:gd name="connsiteY7" fmla="*/ 2514600 h 2606040"/>
                  <a:gd name="connsiteX8" fmla="*/ 1043940 w 2796540"/>
                  <a:gd name="connsiteY8" fmla="*/ 2438400 h 2606040"/>
                  <a:gd name="connsiteX9" fmla="*/ 198120 w 2796540"/>
                  <a:gd name="connsiteY9" fmla="*/ 1714500 h 2606040"/>
                  <a:gd name="connsiteX10" fmla="*/ 480060 w 2796540"/>
                  <a:gd name="connsiteY10" fmla="*/ 937260 h 2606040"/>
                  <a:gd name="connsiteX11" fmla="*/ 1104900 w 2796540"/>
                  <a:gd name="connsiteY11" fmla="*/ 53340 h 2606040"/>
                  <a:gd name="connsiteX12" fmla="*/ 975360 w 2796540"/>
                  <a:gd name="connsiteY12" fmla="*/ 0 h 2606040"/>
                  <a:gd name="connsiteX0" fmla="*/ 975360 w 2796540"/>
                  <a:gd name="connsiteY0" fmla="*/ 0 h 2606040"/>
                  <a:gd name="connsiteX1" fmla="*/ 388620 w 2796540"/>
                  <a:gd name="connsiteY1" fmla="*/ 906780 h 2606040"/>
                  <a:gd name="connsiteX2" fmla="*/ 0 w 2796540"/>
                  <a:gd name="connsiteY2" fmla="*/ 1882140 h 2606040"/>
                  <a:gd name="connsiteX3" fmla="*/ 739140 w 2796540"/>
                  <a:gd name="connsiteY3" fmla="*/ 2529840 h 2606040"/>
                  <a:gd name="connsiteX4" fmla="*/ 2735580 w 2796540"/>
                  <a:gd name="connsiteY4" fmla="*/ 2606040 h 2606040"/>
                  <a:gd name="connsiteX5" fmla="*/ 2796540 w 2796540"/>
                  <a:gd name="connsiteY5" fmla="*/ 2072640 h 2606040"/>
                  <a:gd name="connsiteX6" fmla="*/ 2621280 w 2796540"/>
                  <a:gd name="connsiteY6" fmla="*/ 2080260 h 2606040"/>
                  <a:gd name="connsiteX7" fmla="*/ 2644140 w 2796540"/>
                  <a:gd name="connsiteY7" fmla="*/ 2514600 h 2606040"/>
                  <a:gd name="connsiteX8" fmla="*/ 1043940 w 2796540"/>
                  <a:gd name="connsiteY8" fmla="*/ 2438400 h 2606040"/>
                  <a:gd name="connsiteX9" fmla="*/ 198120 w 2796540"/>
                  <a:gd name="connsiteY9" fmla="*/ 1714500 h 2606040"/>
                  <a:gd name="connsiteX10" fmla="*/ 480060 w 2796540"/>
                  <a:gd name="connsiteY10" fmla="*/ 937260 h 2606040"/>
                  <a:gd name="connsiteX11" fmla="*/ 1104900 w 2796540"/>
                  <a:gd name="connsiteY11" fmla="*/ 53340 h 2606040"/>
                  <a:gd name="connsiteX12" fmla="*/ 975360 w 2796540"/>
                  <a:gd name="connsiteY12" fmla="*/ 0 h 2606040"/>
                  <a:gd name="connsiteX0" fmla="*/ 975360 w 2796540"/>
                  <a:gd name="connsiteY0" fmla="*/ 0 h 2606040"/>
                  <a:gd name="connsiteX1" fmla="*/ 388620 w 2796540"/>
                  <a:gd name="connsiteY1" fmla="*/ 906780 h 2606040"/>
                  <a:gd name="connsiteX2" fmla="*/ 0 w 2796540"/>
                  <a:gd name="connsiteY2" fmla="*/ 1882140 h 2606040"/>
                  <a:gd name="connsiteX3" fmla="*/ 739140 w 2796540"/>
                  <a:gd name="connsiteY3" fmla="*/ 2529840 h 2606040"/>
                  <a:gd name="connsiteX4" fmla="*/ 2735580 w 2796540"/>
                  <a:gd name="connsiteY4" fmla="*/ 2606040 h 2606040"/>
                  <a:gd name="connsiteX5" fmla="*/ 2796540 w 2796540"/>
                  <a:gd name="connsiteY5" fmla="*/ 2072640 h 2606040"/>
                  <a:gd name="connsiteX6" fmla="*/ 2621280 w 2796540"/>
                  <a:gd name="connsiteY6" fmla="*/ 2080260 h 2606040"/>
                  <a:gd name="connsiteX7" fmla="*/ 2644140 w 2796540"/>
                  <a:gd name="connsiteY7" fmla="*/ 2514600 h 2606040"/>
                  <a:gd name="connsiteX8" fmla="*/ 1043940 w 2796540"/>
                  <a:gd name="connsiteY8" fmla="*/ 2438400 h 2606040"/>
                  <a:gd name="connsiteX9" fmla="*/ 198120 w 2796540"/>
                  <a:gd name="connsiteY9" fmla="*/ 1714500 h 2606040"/>
                  <a:gd name="connsiteX10" fmla="*/ 502920 w 2796540"/>
                  <a:gd name="connsiteY10" fmla="*/ 883920 h 2606040"/>
                  <a:gd name="connsiteX11" fmla="*/ 1104900 w 2796540"/>
                  <a:gd name="connsiteY11" fmla="*/ 53340 h 2606040"/>
                  <a:gd name="connsiteX12" fmla="*/ 975360 w 2796540"/>
                  <a:gd name="connsiteY12" fmla="*/ 0 h 2606040"/>
                  <a:gd name="connsiteX0" fmla="*/ 975360 w 2796540"/>
                  <a:gd name="connsiteY0" fmla="*/ 0 h 2606040"/>
                  <a:gd name="connsiteX1" fmla="*/ 388620 w 2796540"/>
                  <a:gd name="connsiteY1" fmla="*/ 906780 h 2606040"/>
                  <a:gd name="connsiteX2" fmla="*/ 0 w 2796540"/>
                  <a:gd name="connsiteY2" fmla="*/ 1882140 h 2606040"/>
                  <a:gd name="connsiteX3" fmla="*/ 739140 w 2796540"/>
                  <a:gd name="connsiteY3" fmla="*/ 2529840 h 2606040"/>
                  <a:gd name="connsiteX4" fmla="*/ 2735580 w 2796540"/>
                  <a:gd name="connsiteY4" fmla="*/ 2606040 h 2606040"/>
                  <a:gd name="connsiteX5" fmla="*/ 2796540 w 2796540"/>
                  <a:gd name="connsiteY5" fmla="*/ 2072640 h 2606040"/>
                  <a:gd name="connsiteX6" fmla="*/ 2621280 w 2796540"/>
                  <a:gd name="connsiteY6" fmla="*/ 2080260 h 2606040"/>
                  <a:gd name="connsiteX7" fmla="*/ 2644140 w 2796540"/>
                  <a:gd name="connsiteY7" fmla="*/ 2514600 h 2606040"/>
                  <a:gd name="connsiteX8" fmla="*/ 1043940 w 2796540"/>
                  <a:gd name="connsiteY8" fmla="*/ 2438400 h 2606040"/>
                  <a:gd name="connsiteX9" fmla="*/ 198120 w 2796540"/>
                  <a:gd name="connsiteY9" fmla="*/ 1714500 h 2606040"/>
                  <a:gd name="connsiteX10" fmla="*/ 502920 w 2796540"/>
                  <a:gd name="connsiteY10" fmla="*/ 883920 h 2606040"/>
                  <a:gd name="connsiteX11" fmla="*/ 1104900 w 2796540"/>
                  <a:gd name="connsiteY11" fmla="*/ 53340 h 2606040"/>
                  <a:gd name="connsiteX12" fmla="*/ 975360 w 2796540"/>
                  <a:gd name="connsiteY12" fmla="*/ 0 h 2606040"/>
                  <a:gd name="connsiteX0" fmla="*/ 975360 w 2796540"/>
                  <a:gd name="connsiteY0" fmla="*/ 0 h 2606040"/>
                  <a:gd name="connsiteX1" fmla="*/ 388620 w 2796540"/>
                  <a:gd name="connsiteY1" fmla="*/ 906780 h 2606040"/>
                  <a:gd name="connsiteX2" fmla="*/ 0 w 2796540"/>
                  <a:gd name="connsiteY2" fmla="*/ 1882140 h 2606040"/>
                  <a:gd name="connsiteX3" fmla="*/ 739140 w 2796540"/>
                  <a:gd name="connsiteY3" fmla="*/ 2529840 h 2606040"/>
                  <a:gd name="connsiteX4" fmla="*/ 2735580 w 2796540"/>
                  <a:gd name="connsiteY4" fmla="*/ 2606040 h 2606040"/>
                  <a:gd name="connsiteX5" fmla="*/ 2796540 w 2796540"/>
                  <a:gd name="connsiteY5" fmla="*/ 2072640 h 2606040"/>
                  <a:gd name="connsiteX6" fmla="*/ 2621280 w 2796540"/>
                  <a:gd name="connsiteY6" fmla="*/ 2080260 h 2606040"/>
                  <a:gd name="connsiteX7" fmla="*/ 2644140 w 2796540"/>
                  <a:gd name="connsiteY7" fmla="*/ 2514600 h 2606040"/>
                  <a:gd name="connsiteX8" fmla="*/ 1043940 w 2796540"/>
                  <a:gd name="connsiteY8" fmla="*/ 2438400 h 2606040"/>
                  <a:gd name="connsiteX9" fmla="*/ 198120 w 2796540"/>
                  <a:gd name="connsiteY9" fmla="*/ 1714500 h 2606040"/>
                  <a:gd name="connsiteX10" fmla="*/ 502920 w 2796540"/>
                  <a:gd name="connsiteY10" fmla="*/ 883920 h 2606040"/>
                  <a:gd name="connsiteX11" fmla="*/ 1104900 w 2796540"/>
                  <a:gd name="connsiteY11" fmla="*/ 53340 h 2606040"/>
                  <a:gd name="connsiteX12" fmla="*/ 975360 w 2796540"/>
                  <a:gd name="connsiteY12" fmla="*/ 0 h 2606040"/>
                  <a:gd name="connsiteX0" fmla="*/ 975360 w 2796540"/>
                  <a:gd name="connsiteY0" fmla="*/ 0 h 2606040"/>
                  <a:gd name="connsiteX1" fmla="*/ 388620 w 2796540"/>
                  <a:gd name="connsiteY1" fmla="*/ 906780 h 2606040"/>
                  <a:gd name="connsiteX2" fmla="*/ 0 w 2796540"/>
                  <a:gd name="connsiteY2" fmla="*/ 1882140 h 2606040"/>
                  <a:gd name="connsiteX3" fmla="*/ 739140 w 2796540"/>
                  <a:gd name="connsiteY3" fmla="*/ 2529840 h 2606040"/>
                  <a:gd name="connsiteX4" fmla="*/ 2735580 w 2796540"/>
                  <a:gd name="connsiteY4" fmla="*/ 2606040 h 2606040"/>
                  <a:gd name="connsiteX5" fmla="*/ 2796540 w 2796540"/>
                  <a:gd name="connsiteY5" fmla="*/ 2072640 h 2606040"/>
                  <a:gd name="connsiteX6" fmla="*/ 2621280 w 2796540"/>
                  <a:gd name="connsiteY6" fmla="*/ 2080260 h 2606040"/>
                  <a:gd name="connsiteX7" fmla="*/ 2644140 w 2796540"/>
                  <a:gd name="connsiteY7" fmla="*/ 2514600 h 2606040"/>
                  <a:gd name="connsiteX8" fmla="*/ 1043940 w 2796540"/>
                  <a:gd name="connsiteY8" fmla="*/ 2438400 h 2606040"/>
                  <a:gd name="connsiteX9" fmla="*/ 198120 w 2796540"/>
                  <a:gd name="connsiteY9" fmla="*/ 1714500 h 2606040"/>
                  <a:gd name="connsiteX10" fmla="*/ 502920 w 2796540"/>
                  <a:gd name="connsiteY10" fmla="*/ 883920 h 2606040"/>
                  <a:gd name="connsiteX11" fmla="*/ 1104900 w 2796540"/>
                  <a:gd name="connsiteY11" fmla="*/ 53340 h 2606040"/>
                  <a:gd name="connsiteX12" fmla="*/ 975360 w 2796540"/>
                  <a:gd name="connsiteY12" fmla="*/ 0 h 2606040"/>
                  <a:gd name="connsiteX0" fmla="*/ 975360 w 2796540"/>
                  <a:gd name="connsiteY0" fmla="*/ 0 h 2606040"/>
                  <a:gd name="connsiteX1" fmla="*/ 388620 w 2796540"/>
                  <a:gd name="connsiteY1" fmla="*/ 906780 h 2606040"/>
                  <a:gd name="connsiteX2" fmla="*/ 0 w 2796540"/>
                  <a:gd name="connsiteY2" fmla="*/ 1882140 h 2606040"/>
                  <a:gd name="connsiteX3" fmla="*/ 739140 w 2796540"/>
                  <a:gd name="connsiteY3" fmla="*/ 2529840 h 2606040"/>
                  <a:gd name="connsiteX4" fmla="*/ 2735580 w 2796540"/>
                  <a:gd name="connsiteY4" fmla="*/ 2606040 h 2606040"/>
                  <a:gd name="connsiteX5" fmla="*/ 2796540 w 2796540"/>
                  <a:gd name="connsiteY5" fmla="*/ 2072640 h 2606040"/>
                  <a:gd name="connsiteX6" fmla="*/ 2621280 w 2796540"/>
                  <a:gd name="connsiteY6" fmla="*/ 2080260 h 2606040"/>
                  <a:gd name="connsiteX7" fmla="*/ 2644140 w 2796540"/>
                  <a:gd name="connsiteY7" fmla="*/ 2514600 h 2606040"/>
                  <a:gd name="connsiteX8" fmla="*/ 1043940 w 2796540"/>
                  <a:gd name="connsiteY8" fmla="*/ 2438400 h 2606040"/>
                  <a:gd name="connsiteX9" fmla="*/ 198120 w 2796540"/>
                  <a:gd name="connsiteY9" fmla="*/ 1714500 h 2606040"/>
                  <a:gd name="connsiteX10" fmla="*/ 502920 w 2796540"/>
                  <a:gd name="connsiteY10" fmla="*/ 883920 h 2606040"/>
                  <a:gd name="connsiteX11" fmla="*/ 1104900 w 2796540"/>
                  <a:gd name="connsiteY11" fmla="*/ 53340 h 2606040"/>
                  <a:gd name="connsiteX12" fmla="*/ 975360 w 2796540"/>
                  <a:gd name="connsiteY12" fmla="*/ 0 h 2606040"/>
                  <a:gd name="connsiteX0" fmla="*/ 995365 w 2816545"/>
                  <a:gd name="connsiteY0" fmla="*/ 0 h 2606040"/>
                  <a:gd name="connsiteX1" fmla="*/ 408625 w 2816545"/>
                  <a:gd name="connsiteY1" fmla="*/ 906780 h 2606040"/>
                  <a:gd name="connsiteX2" fmla="*/ 20005 w 2816545"/>
                  <a:gd name="connsiteY2" fmla="*/ 1882140 h 2606040"/>
                  <a:gd name="connsiteX3" fmla="*/ 759145 w 2816545"/>
                  <a:gd name="connsiteY3" fmla="*/ 2529840 h 2606040"/>
                  <a:gd name="connsiteX4" fmla="*/ 2755585 w 2816545"/>
                  <a:gd name="connsiteY4" fmla="*/ 2606040 h 2606040"/>
                  <a:gd name="connsiteX5" fmla="*/ 2816545 w 2816545"/>
                  <a:gd name="connsiteY5" fmla="*/ 2072640 h 2606040"/>
                  <a:gd name="connsiteX6" fmla="*/ 2641285 w 2816545"/>
                  <a:gd name="connsiteY6" fmla="*/ 2080260 h 2606040"/>
                  <a:gd name="connsiteX7" fmla="*/ 2664145 w 2816545"/>
                  <a:gd name="connsiteY7" fmla="*/ 2514600 h 2606040"/>
                  <a:gd name="connsiteX8" fmla="*/ 1063945 w 2816545"/>
                  <a:gd name="connsiteY8" fmla="*/ 2438400 h 2606040"/>
                  <a:gd name="connsiteX9" fmla="*/ 218125 w 2816545"/>
                  <a:gd name="connsiteY9" fmla="*/ 1714500 h 2606040"/>
                  <a:gd name="connsiteX10" fmla="*/ 522925 w 2816545"/>
                  <a:gd name="connsiteY10" fmla="*/ 883920 h 2606040"/>
                  <a:gd name="connsiteX11" fmla="*/ 1124905 w 2816545"/>
                  <a:gd name="connsiteY11" fmla="*/ 53340 h 2606040"/>
                  <a:gd name="connsiteX12" fmla="*/ 995365 w 2816545"/>
                  <a:gd name="connsiteY12" fmla="*/ 0 h 2606040"/>
                  <a:gd name="connsiteX0" fmla="*/ 995365 w 2816545"/>
                  <a:gd name="connsiteY0" fmla="*/ 0 h 2606040"/>
                  <a:gd name="connsiteX1" fmla="*/ 408625 w 2816545"/>
                  <a:gd name="connsiteY1" fmla="*/ 906780 h 2606040"/>
                  <a:gd name="connsiteX2" fmla="*/ 20005 w 2816545"/>
                  <a:gd name="connsiteY2" fmla="*/ 1882140 h 2606040"/>
                  <a:gd name="connsiteX3" fmla="*/ 759145 w 2816545"/>
                  <a:gd name="connsiteY3" fmla="*/ 2529840 h 2606040"/>
                  <a:gd name="connsiteX4" fmla="*/ 2755585 w 2816545"/>
                  <a:gd name="connsiteY4" fmla="*/ 2606040 h 2606040"/>
                  <a:gd name="connsiteX5" fmla="*/ 2816545 w 2816545"/>
                  <a:gd name="connsiteY5" fmla="*/ 2072640 h 2606040"/>
                  <a:gd name="connsiteX6" fmla="*/ 2641285 w 2816545"/>
                  <a:gd name="connsiteY6" fmla="*/ 2080260 h 2606040"/>
                  <a:gd name="connsiteX7" fmla="*/ 2664145 w 2816545"/>
                  <a:gd name="connsiteY7" fmla="*/ 2514600 h 2606040"/>
                  <a:gd name="connsiteX8" fmla="*/ 1063945 w 2816545"/>
                  <a:gd name="connsiteY8" fmla="*/ 2438400 h 2606040"/>
                  <a:gd name="connsiteX9" fmla="*/ 218125 w 2816545"/>
                  <a:gd name="connsiteY9" fmla="*/ 1714500 h 2606040"/>
                  <a:gd name="connsiteX10" fmla="*/ 522925 w 2816545"/>
                  <a:gd name="connsiteY10" fmla="*/ 883920 h 2606040"/>
                  <a:gd name="connsiteX11" fmla="*/ 1124905 w 2816545"/>
                  <a:gd name="connsiteY11" fmla="*/ 53340 h 2606040"/>
                  <a:gd name="connsiteX12" fmla="*/ 995365 w 2816545"/>
                  <a:gd name="connsiteY12" fmla="*/ 0 h 2606040"/>
                  <a:gd name="connsiteX0" fmla="*/ 1056337 w 2877517"/>
                  <a:gd name="connsiteY0" fmla="*/ 0 h 2606040"/>
                  <a:gd name="connsiteX1" fmla="*/ 469597 w 2877517"/>
                  <a:gd name="connsiteY1" fmla="*/ 906780 h 2606040"/>
                  <a:gd name="connsiteX2" fmla="*/ 80977 w 2877517"/>
                  <a:gd name="connsiteY2" fmla="*/ 1882140 h 2606040"/>
                  <a:gd name="connsiteX3" fmla="*/ 820117 w 2877517"/>
                  <a:gd name="connsiteY3" fmla="*/ 2529840 h 2606040"/>
                  <a:gd name="connsiteX4" fmla="*/ 2816557 w 2877517"/>
                  <a:gd name="connsiteY4" fmla="*/ 2606040 h 2606040"/>
                  <a:gd name="connsiteX5" fmla="*/ 2877517 w 2877517"/>
                  <a:gd name="connsiteY5" fmla="*/ 2072640 h 2606040"/>
                  <a:gd name="connsiteX6" fmla="*/ 2702257 w 2877517"/>
                  <a:gd name="connsiteY6" fmla="*/ 2080260 h 2606040"/>
                  <a:gd name="connsiteX7" fmla="*/ 2725117 w 2877517"/>
                  <a:gd name="connsiteY7" fmla="*/ 2514600 h 2606040"/>
                  <a:gd name="connsiteX8" fmla="*/ 1124917 w 2877517"/>
                  <a:gd name="connsiteY8" fmla="*/ 2438400 h 2606040"/>
                  <a:gd name="connsiteX9" fmla="*/ 279097 w 2877517"/>
                  <a:gd name="connsiteY9" fmla="*/ 1714500 h 2606040"/>
                  <a:gd name="connsiteX10" fmla="*/ 583897 w 2877517"/>
                  <a:gd name="connsiteY10" fmla="*/ 883920 h 2606040"/>
                  <a:gd name="connsiteX11" fmla="*/ 1185877 w 2877517"/>
                  <a:gd name="connsiteY11" fmla="*/ 53340 h 2606040"/>
                  <a:gd name="connsiteX12" fmla="*/ 1056337 w 2877517"/>
                  <a:gd name="connsiteY12" fmla="*/ 0 h 2606040"/>
                  <a:gd name="connsiteX0" fmla="*/ 992700 w 2813880"/>
                  <a:gd name="connsiteY0" fmla="*/ 0 h 2606040"/>
                  <a:gd name="connsiteX1" fmla="*/ 405960 w 2813880"/>
                  <a:gd name="connsiteY1" fmla="*/ 906780 h 2606040"/>
                  <a:gd name="connsiteX2" fmla="*/ 17340 w 2813880"/>
                  <a:gd name="connsiteY2" fmla="*/ 1882140 h 2606040"/>
                  <a:gd name="connsiteX3" fmla="*/ 756480 w 2813880"/>
                  <a:gd name="connsiteY3" fmla="*/ 2529840 h 2606040"/>
                  <a:gd name="connsiteX4" fmla="*/ 2752920 w 2813880"/>
                  <a:gd name="connsiteY4" fmla="*/ 2606040 h 2606040"/>
                  <a:gd name="connsiteX5" fmla="*/ 2813880 w 2813880"/>
                  <a:gd name="connsiteY5" fmla="*/ 2072640 h 2606040"/>
                  <a:gd name="connsiteX6" fmla="*/ 2638620 w 2813880"/>
                  <a:gd name="connsiteY6" fmla="*/ 2080260 h 2606040"/>
                  <a:gd name="connsiteX7" fmla="*/ 2661480 w 2813880"/>
                  <a:gd name="connsiteY7" fmla="*/ 2514600 h 2606040"/>
                  <a:gd name="connsiteX8" fmla="*/ 1061280 w 2813880"/>
                  <a:gd name="connsiteY8" fmla="*/ 2438400 h 2606040"/>
                  <a:gd name="connsiteX9" fmla="*/ 215460 w 2813880"/>
                  <a:gd name="connsiteY9" fmla="*/ 1714500 h 2606040"/>
                  <a:gd name="connsiteX10" fmla="*/ 520260 w 2813880"/>
                  <a:gd name="connsiteY10" fmla="*/ 883920 h 2606040"/>
                  <a:gd name="connsiteX11" fmla="*/ 1122240 w 2813880"/>
                  <a:gd name="connsiteY11" fmla="*/ 53340 h 2606040"/>
                  <a:gd name="connsiteX12" fmla="*/ 992700 w 2813880"/>
                  <a:gd name="connsiteY12" fmla="*/ 0 h 2606040"/>
                  <a:gd name="connsiteX0" fmla="*/ 979233 w 2800413"/>
                  <a:gd name="connsiteY0" fmla="*/ 0 h 2606040"/>
                  <a:gd name="connsiteX1" fmla="*/ 392493 w 2800413"/>
                  <a:gd name="connsiteY1" fmla="*/ 906780 h 2606040"/>
                  <a:gd name="connsiteX2" fmla="*/ 3873 w 2800413"/>
                  <a:gd name="connsiteY2" fmla="*/ 1882140 h 2606040"/>
                  <a:gd name="connsiteX3" fmla="*/ 743013 w 2800413"/>
                  <a:gd name="connsiteY3" fmla="*/ 2529840 h 2606040"/>
                  <a:gd name="connsiteX4" fmla="*/ 2739453 w 2800413"/>
                  <a:gd name="connsiteY4" fmla="*/ 2606040 h 2606040"/>
                  <a:gd name="connsiteX5" fmla="*/ 2800413 w 2800413"/>
                  <a:gd name="connsiteY5" fmla="*/ 2072640 h 2606040"/>
                  <a:gd name="connsiteX6" fmla="*/ 2625153 w 2800413"/>
                  <a:gd name="connsiteY6" fmla="*/ 2080260 h 2606040"/>
                  <a:gd name="connsiteX7" fmla="*/ 2648013 w 2800413"/>
                  <a:gd name="connsiteY7" fmla="*/ 2514600 h 2606040"/>
                  <a:gd name="connsiteX8" fmla="*/ 1047813 w 2800413"/>
                  <a:gd name="connsiteY8" fmla="*/ 2438400 h 2606040"/>
                  <a:gd name="connsiteX9" fmla="*/ 201993 w 2800413"/>
                  <a:gd name="connsiteY9" fmla="*/ 1714500 h 2606040"/>
                  <a:gd name="connsiteX10" fmla="*/ 506793 w 2800413"/>
                  <a:gd name="connsiteY10" fmla="*/ 883920 h 2606040"/>
                  <a:gd name="connsiteX11" fmla="*/ 1108773 w 2800413"/>
                  <a:gd name="connsiteY11" fmla="*/ 53340 h 2606040"/>
                  <a:gd name="connsiteX12" fmla="*/ 979233 w 2800413"/>
                  <a:gd name="connsiteY12" fmla="*/ 0 h 2606040"/>
                  <a:gd name="connsiteX0" fmla="*/ 979233 w 2800413"/>
                  <a:gd name="connsiteY0" fmla="*/ 0 h 2606040"/>
                  <a:gd name="connsiteX1" fmla="*/ 392493 w 2800413"/>
                  <a:gd name="connsiteY1" fmla="*/ 906780 h 2606040"/>
                  <a:gd name="connsiteX2" fmla="*/ 3873 w 2800413"/>
                  <a:gd name="connsiteY2" fmla="*/ 1882140 h 2606040"/>
                  <a:gd name="connsiteX3" fmla="*/ 743013 w 2800413"/>
                  <a:gd name="connsiteY3" fmla="*/ 2529840 h 2606040"/>
                  <a:gd name="connsiteX4" fmla="*/ 2739453 w 2800413"/>
                  <a:gd name="connsiteY4" fmla="*/ 2606040 h 2606040"/>
                  <a:gd name="connsiteX5" fmla="*/ 2800413 w 2800413"/>
                  <a:gd name="connsiteY5" fmla="*/ 2072640 h 2606040"/>
                  <a:gd name="connsiteX6" fmla="*/ 2625153 w 2800413"/>
                  <a:gd name="connsiteY6" fmla="*/ 2080260 h 2606040"/>
                  <a:gd name="connsiteX7" fmla="*/ 2648013 w 2800413"/>
                  <a:gd name="connsiteY7" fmla="*/ 2514600 h 2606040"/>
                  <a:gd name="connsiteX8" fmla="*/ 1047813 w 2800413"/>
                  <a:gd name="connsiteY8" fmla="*/ 2438400 h 2606040"/>
                  <a:gd name="connsiteX9" fmla="*/ 201993 w 2800413"/>
                  <a:gd name="connsiteY9" fmla="*/ 1714500 h 2606040"/>
                  <a:gd name="connsiteX10" fmla="*/ 506793 w 2800413"/>
                  <a:gd name="connsiteY10" fmla="*/ 883920 h 2606040"/>
                  <a:gd name="connsiteX11" fmla="*/ 1108773 w 2800413"/>
                  <a:gd name="connsiteY11" fmla="*/ 53340 h 2606040"/>
                  <a:gd name="connsiteX12" fmla="*/ 979233 w 2800413"/>
                  <a:gd name="connsiteY12" fmla="*/ 0 h 2606040"/>
                  <a:gd name="connsiteX0" fmla="*/ 979233 w 2800413"/>
                  <a:gd name="connsiteY0" fmla="*/ 0 h 2606040"/>
                  <a:gd name="connsiteX1" fmla="*/ 392493 w 2800413"/>
                  <a:gd name="connsiteY1" fmla="*/ 906780 h 2606040"/>
                  <a:gd name="connsiteX2" fmla="*/ 3873 w 2800413"/>
                  <a:gd name="connsiteY2" fmla="*/ 1882140 h 2606040"/>
                  <a:gd name="connsiteX3" fmla="*/ 743013 w 2800413"/>
                  <a:gd name="connsiteY3" fmla="*/ 2529840 h 2606040"/>
                  <a:gd name="connsiteX4" fmla="*/ 2739453 w 2800413"/>
                  <a:gd name="connsiteY4" fmla="*/ 2606040 h 2606040"/>
                  <a:gd name="connsiteX5" fmla="*/ 2800413 w 2800413"/>
                  <a:gd name="connsiteY5" fmla="*/ 2072640 h 2606040"/>
                  <a:gd name="connsiteX6" fmla="*/ 2625153 w 2800413"/>
                  <a:gd name="connsiteY6" fmla="*/ 2080260 h 2606040"/>
                  <a:gd name="connsiteX7" fmla="*/ 2648013 w 2800413"/>
                  <a:gd name="connsiteY7" fmla="*/ 2514600 h 2606040"/>
                  <a:gd name="connsiteX8" fmla="*/ 1047813 w 2800413"/>
                  <a:gd name="connsiteY8" fmla="*/ 2438400 h 2606040"/>
                  <a:gd name="connsiteX9" fmla="*/ 201993 w 2800413"/>
                  <a:gd name="connsiteY9" fmla="*/ 1714500 h 2606040"/>
                  <a:gd name="connsiteX10" fmla="*/ 506793 w 2800413"/>
                  <a:gd name="connsiteY10" fmla="*/ 883920 h 2606040"/>
                  <a:gd name="connsiteX11" fmla="*/ 1108773 w 2800413"/>
                  <a:gd name="connsiteY11" fmla="*/ 53340 h 2606040"/>
                  <a:gd name="connsiteX12" fmla="*/ 979233 w 2800413"/>
                  <a:gd name="connsiteY12" fmla="*/ 0 h 2606040"/>
                  <a:gd name="connsiteX0" fmla="*/ 979233 w 2800413"/>
                  <a:gd name="connsiteY0" fmla="*/ 0 h 2606040"/>
                  <a:gd name="connsiteX1" fmla="*/ 392493 w 2800413"/>
                  <a:gd name="connsiteY1" fmla="*/ 906780 h 2606040"/>
                  <a:gd name="connsiteX2" fmla="*/ 3873 w 2800413"/>
                  <a:gd name="connsiteY2" fmla="*/ 1882140 h 2606040"/>
                  <a:gd name="connsiteX3" fmla="*/ 743013 w 2800413"/>
                  <a:gd name="connsiteY3" fmla="*/ 2529840 h 2606040"/>
                  <a:gd name="connsiteX4" fmla="*/ 2739453 w 2800413"/>
                  <a:gd name="connsiteY4" fmla="*/ 2606040 h 2606040"/>
                  <a:gd name="connsiteX5" fmla="*/ 2800413 w 2800413"/>
                  <a:gd name="connsiteY5" fmla="*/ 2072640 h 2606040"/>
                  <a:gd name="connsiteX6" fmla="*/ 2625153 w 2800413"/>
                  <a:gd name="connsiteY6" fmla="*/ 2080260 h 2606040"/>
                  <a:gd name="connsiteX7" fmla="*/ 2648013 w 2800413"/>
                  <a:gd name="connsiteY7" fmla="*/ 2514600 h 2606040"/>
                  <a:gd name="connsiteX8" fmla="*/ 1047813 w 2800413"/>
                  <a:gd name="connsiteY8" fmla="*/ 2438400 h 2606040"/>
                  <a:gd name="connsiteX9" fmla="*/ 201993 w 2800413"/>
                  <a:gd name="connsiteY9" fmla="*/ 1714500 h 2606040"/>
                  <a:gd name="connsiteX10" fmla="*/ 506793 w 2800413"/>
                  <a:gd name="connsiteY10" fmla="*/ 883920 h 2606040"/>
                  <a:gd name="connsiteX11" fmla="*/ 1108773 w 2800413"/>
                  <a:gd name="connsiteY11" fmla="*/ 53340 h 2606040"/>
                  <a:gd name="connsiteX12" fmla="*/ 979233 w 2800413"/>
                  <a:gd name="connsiteY12" fmla="*/ 0 h 2606040"/>
                  <a:gd name="connsiteX0" fmla="*/ 979233 w 2800413"/>
                  <a:gd name="connsiteY0" fmla="*/ 0 h 2606040"/>
                  <a:gd name="connsiteX1" fmla="*/ 392493 w 2800413"/>
                  <a:gd name="connsiteY1" fmla="*/ 906780 h 2606040"/>
                  <a:gd name="connsiteX2" fmla="*/ 3873 w 2800413"/>
                  <a:gd name="connsiteY2" fmla="*/ 1882140 h 2606040"/>
                  <a:gd name="connsiteX3" fmla="*/ 743013 w 2800413"/>
                  <a:gd name="connsiteY3" fmla="*/ 2529840 h 2606040"/>
                  <a:gd name="connsiteX4" fmla="*/ 2739453 w 2800413"/>
                  <a:gd name="connsiteY4" fmla="*/ 2606040 h 2606040"/>
                  <a:gd name="connsiteX5" fmla="*/ 2800413 w 2800413"/>
                  <a:gd name="connsiteY5" fmla="*/ 2072640 h 2606040"/>
                  <a:gd name="connsiteX6" fmla="*/ 2625153 w 2800413"/>
                  <a:gd name="connsiteY6" fmla="*/ 2080260 h 2606040"/>
                  <a:gd name="connsiteX7" fmla="*/ 2648013 w 2800413"/>
                  <a:gd name="connsiteY7" fmla="*/ 2514600 h 2606040"/>
                  <a:gd name="connsiteX8" fmla="*/ 1047813 w 2800413"/>
                  <a:gd name="connsiteY8" fmla="*/ 2438400 h 2606040"/>
                  <a:gd name="connsiteX9" fmla="*/ 201993 w 2800413"/>
                  <a:gd name="connsiteY9" fmla="*/ 1714500 h 2606040"/>
                  <a:gd name="connsiteX10" fmla="*/ 506793 w 2800413"/>
                  <a:gd name="connsiteY10" fmla="*/ 883920 h 2606040"/>
                  <a:gd name="connsiteX11" fmla="*/ 1108773 w 2800413"/>
                  <a:gd name="connsiteY11" fmla="*/ 53340 h 2606040"/>
                  <a:gd name="connsiteX12" fmla="*/ 979233 w 2800413"/>
                  <a:gd name="connsiteY12" fmla="*/ 0 h 2606040"/>
                  <a:gd name="connsiteX0" fmla="*/ 979233 w 2800413"/>
                  <a:gd name="connsiteY0" fmla="*/ 0 h 2606040"/>
                  <a:gd name="connsiteX1" fmla="*/ 392493 w 2800413"/>
                  <a:gd name="connsiteY1" fmla="*/ 906780 h 2606040"/>
                  <a:gd name="connsiteX2" fmla="*/ 3873 w 2800413"/>
                  <a:gd name="connsiteY2" fmla="*/ 1882140 h 2606040"/>
                  <a:gd name="connsiteX3" fmla="*/ 743013 w 2800413"/>
                  <a:gd name="connsiteY3" fmla="*/ 2529840 h 2606040"/>
                  <a:gd name="connsiteX4" fmla="*/ 2739453 w 2800413"/>
                  <a:gd name="connsiteY4" fmla="*/ 2606040 h 2606040"/>
                  <a:gd name="connsiteX5" fmla="*/ 2800413 w 2800413"/>
                  <a:gd name="connsiteY5" fmla="*/ 2072640 h 2606040"/>
                  <a:gd name="connsiteX6" fmla="*/ 2625153 w 2800413"/>
                  <a:gd name="connsiteY6" fmla="*/ 2080260 h 2606040"/>
                  <a:gd name="connsiteX7" fmla="*/ 2648013 w 2800413"/>
                  <a:gd name="connsiteY7" fmla="*/ 2514600 h 2606040"/>
                  <a:gd name="connsiteX8" fmla="*/ 1047813 w 2800413"/>
                  <a:gd name="connsiteY8" fmla="*/ 2438400 h 2606040"/>
                  <a:gd name="connsiteX9" fmla="*/ 201993 w 2800413"/>
                  <a:gd name="connsiteY9" fmla="*/ 1714500 h 2606040"/>
                  <a:gd name="connsiteX10" fmla="*/ 506793 w 2800413"/>
                  <a:gd name="connsiteY10" fmla="*/ 883920 h 2606040"/>
                  <a:gd name="connsiteX11" fmla="*/ 1108773 w 2800413"/>
                  <a:gd name="connsiteY11" fmla="*/ 53340 h 2606040"/>
                  <a:gd name="connsiteX12" fmla="*/ 979233 w 2800413"/>
                  <a:gd name="connsiteY12" fmla="*/ 0 h 2606040"/>
                  <a:gd name="connsiteX0" fmla="*/ 978236 w 2799416"/>
                  <a:gd name="connsiteY0" fmla="*/ 0 h 2606040"/>
                  <a:gd name="connsiteX1" fmla="*/ 391496 w 2799416"/>
                  <a:gd name="connsiteY1" fmla="*/ 906780 h 2606040"/>
                  <a:gd name="connsiteX2" fmla="*/ 2876 w 2799416"/>
                  <a:gd name="connsiteY2" fmla="*/ 1882140 h 2606040"/>
                  <a:gd name="connsiteX3" fmla="*/ 742016 w 2799416"/>
                  <a:gd name="connsiteY3" fmla="*/ 2529840 h 2606040"/>
                  <a:gd name="connsiteX4" fmla="*/ 2738456 w 2799416"/>
                  <a:gd name="connsiteY4" fmla="*/ 2606040 h 2606040"/>
                  <a:gd name="connsiteX5" fmla="*/ 2799416 w 2799416"/>
                  <a:gd name="connsiteY5" fmla="*/ 2072640 h 2606040"/>
                  <a:gd name="connsiteX6" fmla="*/ 2624156 w 2799416"/>
                  <a:gd name="connsiteY6" fmla="*/ 2080260 h 2606040"/>
                  <a:gd name="connsiteX7" fmla="*/ 2647016 w 2799416"/>
                  <a:gd name="connsiteY7" fmla="*/ 2514600 h 2606040"/>
                  <a:gd name="connsiteX8" fmla="*/ 1046816 w 2799416"/>
                  <a:gd name="connsiteY8" fmla="*/ 2438400 h 2606040"/>
                  <a:gd name="connsiteX9" fmla="*/ 200996 w 2799416"/>
                  <a:gd name="connsiteY9" fmla="*/ 1714500 h 2606040"/>
                  <a:gd name="connsiteX10" fmla="*/ 505796 w 2799416"/>
                  <a:gd name="connsiteY10" fmla="*/ 883920 h 2606040"/>
                  <a:gd name="connsiteX11" fmla="*/ 1107776 w 2799416"/>
                  <a:gd name="connsiteY11" fmla="*/ 53340 h 2606040"/>
                  <a:gd name="connsiteX12" fmla="*/ 978236 w 2799416"/>
                  <a:gd name="connsiteY12" fmla="*/ 0 h 2606040"/>
                  <a:gd name="connsiteX0" fmla="*/ 978236 w 2799416"/>
                  <a:gd name="connsiteY0" fmla="*/ 0 h 2606040"/>
                  <a:gd name="connsiteX1" fmla="*/ 391496 w 2799416"/>
                  <a:gd name="connsiteY1" fmla="*/ 906780 h 2606040"/>
                  <a:gd name="connsiteX2" fmla="*/ 2876 w 2799416"/>
                  <a:gd name="connsiteY2" fmla="*/ 1882140 h 2606040"/>
                  <a:gd name="connsiteX3" fmla="*/ 742016 w 2799416"/>
                  <a:gd name="connsiteY3" fmla="*/ 2529840 h 2606040"/>
                  <a:gd name="connsiteX4" fmla="*/ 2738456 w 2799416"/>
                  <a:gd name="connsiteY4" fmla="*/ 2606040 h 2606040"/>
                  <a:gd name="connsiteX5" fmla="*/ 2799416 w 2799416"/>
                  <a:gd name="connsiteY5" fmla="*/ 2072640 h 2606040"/>
                  <a:gd name="connsiteX6" fmla="*/ 2624156 w 2799416"/>
                  <a:gd name="connsiteY6" fmla="*/ 2080260 h 2606040"/>
                  <a:gd name="connsiteX7" fmla="*/ 2647016 w 2799416"/>
                  <a:gd name="connsiteY7" fmla="*/ 2514600 h 2606040"/>
                  <a:gd name="connsiteX8" fmla="*/ 1046816 w 2799416"/>
                  <a:gd name="connsiteY8" fmla="*/ 2438400 h 2606040"/>
                  <a:gd name="connsiteX9" fmla="*/ 200996 w 2799416"/>
                  <a:gd name="connsiteY9" fmla="*/ 1714500 h 2606040"/>
                  <a:gd name="connsiteX10" fmla="*/ 505796 w 2799416"/>
                  <a:gd name="connsiteY10" fmla="*/ 883920 h 2606040"/>
                  <a:gd name="connsiteX11" fmla="*/ 1107776 w 2799416"/>
                  <a:gd name="connsiteY11" fmla="*/ 53340 h 2606040"/>
                  <a:gd name="connsiteX12" fmla="*/ 978236 w 2799416"/>
                  <a:gd name="connsiteY12" fmla="*/ 0 h 2606040"/>
                  <a:gd name="connsiteX0" fmla="*/ 978236 w 2799416"/>
                  <a:gd name="connsiteY0" fmla="*/ 0 h 2606040"/>
                  <a:gd name="connsiteX1" fmla="*/ 391496 w 2799416"/>
                  <a:gd name="connsiteY1" fmla="*/ 906780 h 2606040"/>
                  <a:gd name="connsiteX2" fmla="*/ 2876 w 2799416"/>
                  <a:gd name="connsiteY2" fmla="*/ 1882140 h 2606040"/>
                  <a:gd name="connsiteX3" fmla="*/ 742016 w 2799416"/>
                  <a:gd name="connsiteY3" fmla="*/ 2529840 h 2606040"/>
                  <a:gd name="connsiteX4" fmla="*/ 2738456 w 2799416"/>
                  <a:gd name="connsiteY4" fmla="*/ 2606040 h 2606040"/>
                  <a:gd name="connsiteX5" fmla="*/ 2799416 w 2799416"/>
                  <a:gd name="connsiteY5" fmla="*/ 2072640 h 2606040"/>
                  <a:gd name="connsiteX6" fmla="*/ 2624156 w 2799416"/>
                  <a:gd name="connsiteY6" fmla="*/ 2080260 h 2606040"/>
                  <a:gd name="connsiteX7" fmla="*/ 2647016 w 2799416"/>
                  <a:gd name="connsiteY7" fmla="*/ 2514600 h 2606040"/>
                  <a:gd name="connsiteX8" fmla="*/ 1046816 w 2799416"/>
                  <a:gd name="connsiteY8" fmla="*/ 2438400 h 2606040"/>
                  <a:gd name="connsiteX9" fmla="*/ 200996 w 2799416"/>
                  <a:gd name="connsiteY9" fmla="*/ 1714500 h 2606040"/>
                  <a:gd name="connsiteX10" fmla="*/ 505796 w 2799416"/>
                  <a:gd name="connsiteY10" fmla="*/ 883920 h 2606040"/>
                  <a:gd name="connsiteX11" fmla="*/ 1107776 w 2799416"/>
                  <a:gd name="connsiteY11" fmla="*/ 53340 h 2606040"/>
                  <a:gd name="connsiteX12" fmla="*/ 978236 w 2799416"/>
                  <a:gd name="connsiteY12" fmla="*/ 0 h 2606040"/>
                  <a:gd name="connsiteX0" fmla="*/ 978236 w 2799416"/>
                  <a:gd name="connsiteY0" fmla="*/ 0 h 2606040"/>
                  <a:gd name="connsiteX1" fmla="*/ 391496 w 2799416"/>
                  <a:gd name="connsiteY1" fmla="*/ 906780 h 2606040"/>
                  <a:gd name="connsiteX2" fmla="*/ 2876 w 2799416"/>
                  <a:gd name="connsiteY2" fmla="*/ 1882140 h 2606040"/>
                  <a:gd name="connsiteX3" fmla="*/ 742016 w 2799416"/>
                  <a:gd name="connsiteY3" fmla="*/ 2529840 h 2606040"/>
                  <a:gd name="connsiteX4" fmla="*/ 2738456 w 2799416"/>
                  <a:gd name="connsiteY4" fmla="*/ 2606040 h 2606040"/>
                  <a:gd name="connsiteX5" fmla="*/ 2799416 w 2799416"/>
                  <a:gd name="connsiteY5" fmla="*/ 2072640 h 2606040"/>
                  <a:gd name="connsiteX6" fmla="*/ 2624156 w 2799416"/>
                  <a:gd name="connsiteY6" fmla="*/ 2080260 h 2606040"/>
                  <a:gd name="connsiteX7" fmla="*/ 2647016 w 2799416"/>
                  <a:gd name="connsiteY7" fmla="*/ 2514600 h 2606040"/>
                  <a:gd name="connsiteX8" fmla="*/ 1046816 w 2799416"/>
                  <a:gd name="connsiteY8" fmla="*/ 2385060 h 2606040"/>
                  <a:gd name="connsiteX9" fmla="*/ 200996 w 2799416"/>
                  <a:gd name="connsiteY9" fmla="*/ 1714500 h 2606040"/>
                  <a:gd name="connsiteX10" fmla="*/ 505796 w 2799416"/>
                  <a:gd name="connsiteY10" fmla="*/ 883920 h 2606040"/>
                  <a:gd name="connsiteX11" fmla="*/ 1107776 w 2799416"/>
                  <a:gd name="connsiteY11" fmla="*/ 53340 h 2606040"/>
                  <a:gd name="connsiteX12" fmla="*/ 978236 w 2799416"/>
                  <a:gd name="connsiteY12" fmla="*/ 0 h 2606040"/>
                  <a:gd name="connsiteX0" fmla="*/ 978236 w 2799416"/>
                  <a:gd name="connsiteY0" fmla="*/ 0 h 2606040"/>
                  <a:gd name="connsiteX1" fmla="*/ 391496 w 2799416"/>
                  <a:gd name="connsiteY1" fmla="*/ 906780 h 2606040"/>
                  <a:gd name="connsiteX2" fmla="*/ 2876 w 2799416"/>
                  <a:gd name="connsiteY2" fmla="*/ 1882140 h 2606040"/>
                  <a:gd name="connsiteX3" fmla="*/ 742016 w 2799416"/>
                  <a:gd name="connsiteY3" fmla="*/ 2529840 h 2606040"/>
                  <a:gd name="connsiteX4" fmla="*/ 2738456 w 2799416"/>
                  <a:gd name="connsiteY4" fmla="*/ 2606040 h 2606040"/>
                  <a:gd name="connsiteX5" fmla="*/ 2799416 w 2799416"/>
                  <a:gd name="connsiteY5" fmla="*/ 2072640 h 2606040"/>
                  <a:gd name="connsiteX6" fmla="*/ 2624156 w 2799416"/>
                  <a:gd name="connsiteY6" fmla="*/ 2080260 h 2606040"/>
                  <a:gd name="connsiteX7" fmla="*/ 2647016 w 2799416"/>
                  <a:gd name="connsiteY7" fmla="*/ 2514600 h 2606040"/>
                  <a:gd name="connsiteX8" fmla="*/ 1046816 w 2799416"/>
                  <a:gd name="connsiteY8" fmla="*/ 2385060 h 2606040"/>
                  <a:gd name="connsiteX9" fmla="*/ 200996 w 2799416"/>
                  <a:gd name="connsiteY9" fmla="*/ 1714500 h 2606040"/>
                  <a:gd name="connsiteX10" fmla="*/ 505796 w 2799416"/>
                  <a:gd name="connsiteY10" fmla="*/ 883920 h 2606040"/>
                  <a:gd name="connsiteX11" fmla="*/ 1107776 w 2799416"/>
                  <a:gd name="connsiteY11" fmla="*/ 53340 h 2606040"/>
                  <a:gd name="connsiteX12" fmla="*/ 978236 w 2799416"/>
                  <a:gd name="connsiteY12" fmla="*/ 0 h 2606040"/>
                  <a:gd name="connsiteX0" fmla="*/ 978236 w 2799416"/>
                  <a:gd name="connsiteY0" fmla="*/ 0 h 2606040"/>
                  <a:gd name="connsiteX1" fmla="*/ 391496 w 2799416"/>
                  <a:gd name="connsiteY1" fmla="*/ 906780 h 2606040"/>
                  <a:gd name="connsiteX2" fmla="*/ 2876 w 2799416"/>
                  <a:gd name="connsiteY2" fmla="*/ 1882140 h 2606040"/>
                  <a:gd name="connsiteX3" fmla="*/ 742016 w 2799416"/>
                  <a:gd name="connsiteY3" fmla="*/ 2529840 h 2606040"/>
                  <a:gd name="connsiteX4" fmla="*/ 2738456 w 2799416"/>
                  <a:gd name="connsiteY4" fmla="*/ 2606040 h 2606040"/>
                  <a:gd name="connsiteX5" fmla="*/ 2799416 w 2799416"/>
                  <a:gd name="connsiteY5" fmla="*/ 2072640 h 2606040"/>
                  <a:gd name="connsiteX6" fmla="*/ 2624156 w 2799416"/>
                  <a:gd name="connsiteY6" fmla="*/ 2080260 h 2606040"/>
                  <a:gd name="connsiteX7" fmla="*/ 2647016 w 2799416"/>
                  <a:gd name="connsiteY7" fmla="*/ 2514600 h 2606040"/>
                  <a:gd name="connsiteX8" fmla="*/ 1046816 w 2799416"/>
                  <a:gd name="connsiteY8" fmla="*/ 2385060 h 2606040"/>
                  <a:gd name="connsiteX9" fmla="*/ 200996 w 2799416"/>
                  <a:gd name="connsiteY9" fmla="*/ 1714500 h 2606040"/>
                  <a:gd name="connsiteX10" fmla="*/ 505796 w 2799416"/>
                  <a:gd name="connsiteY10" fmla="*/ 883920 h 2606040"/>
                  <a:gd name="connsiteX11" fmla="*/ 1107776 w 2799416"/>
                  <a:gd name="connsiteY11" fmla="*/ 53340 h 2606040"/>
                  <a:gd name="connsiteX12" fmla="*/ 978236 w 2799416"/>
                  <a:gd name="connsiteY12" fmla="*/ 0 h 2606040"/>
                  <a:gd name="connsiteX0" fmla="*/ 978236 w 2799416"/>
                  <a:gd name="connsiteY0" fmla="*/ 0 h 2606040"/>
                  <a:gd name="connsiteX1" fmla="*/ 391496 w 2799416"/>
                  <a:gd name="connsiteY1" fmla="*/ 906780 h 2606040"/>
                  <a:gd name="connsiteX2" fmla="*/ 2876 w 2799416"/>
                  <a:gd name="connsiteY2" fmla="*/ 1882140 h 2606040"/>
                  <a:gd name="connsiteX3" fmla="*/ 742016 w 2799416"/>
                  <a:gd name="connsiteY3" fmla="*/ 2529840 h 2606040"/>
                  <a:gd name="connsiteX4" fmla="*/ 2738456 w 2799416"/>
                  <a:gd name="connsiteY4" fmla="*/ 2606040 h 2606040"/>
                  <a:gd name="connsiteX5" fmla="*/ 2799416 w 2799416"/>
                  <a:gd name="connsiteY5" fmla="*/ 2072640 h 2606040"/>
                  <a:gd name="connsiteX6" fmla="*/ 2624156 w 2799416"/>
                  <a:gd name="connsiteY6" fmla="*/ 2080260 h 2606040"/>
                  <a:gd name="connsiteX7" fmla="*/ 2647016 w 2799416"/>
                  <a:gd name="connsiteY7" fmla="*/ 2514600 h 2606040"/>
                  <a:gd name="connsiteX8" fmla="*/ 1046816 w 2799416"/>
                  <a:gd name="connsiteY8" fmla="*/ 2385060 h 2606040"/>
                  <a:gd name="connsiteX9" fmla="*/ 200996 w 2799416"/>
                  <a:gd name="connsiteY9" fmla="*/ 1714500 h 2606040"/>
                  <a:gd name="connsiteX10" fmla="*/ 505796 w 2799416"/>
                  <a:gd name="connsiteY10" fmla="*/ 883920 h 2606040"/>
                  <a:gd name="connsiteX11" fmla="*/ 1107776 w 2799416"/>
                  <a:gd name="connsiteY11" fmla="*/ 53340 h 2606040"/>
                  <a:gd name="connsiteX12" fmla="*/ 978236 w 2799416"/>
                  <a:gd name="connsiteY12" fmla="*/ 0 h 2606040"/>
                  <a:gd name="connsiteX0" fmla="*/ 978236 w 2799416"/>
                  <a:gd name="connsiteY0" fmla="*/ 0 h 2606040"/>
                  <a:gd name="connsiteX1" fmla="*/ 391496 w 2799416"/>
                  <a:gd name="connsiteY1" fmla="*/ 906780 h 2606040"/>
                  <a:gd name="connsiteX2" fmla="*/ 2876 w 2799416"/>
                  <a:gd name="connsiteY2" fmla="*/ 1882140 h 2606040"/>
                  <a:gd name="connsiteX3" fmla="*/ 742016 w 2799416"/>
                  <a:gd name="connsiteY3" fmla="*/ 2529840 h 2606040"/>
                  <a:gd name="connsiteX4" fmla="*/ 2738456 w 2799416"/>
                  <a:gd name="connsiteY4" fmla="*/ 2606040 h 2606040"/>
                  <a:gd name="connsiteX5" fmla="*/ 2799416 w 2799416"/>
                  <a:gd name="connsiteY5" fmla="*/ 2072640 h 2606040"/>
                  <a:gd name="connsiteX6" fmla="*/ 2624156 w 2799416"/>
                  <a:gd name="connsiteY6" fmla="*/ 2080260 h 2606040"/>
                  <a:gd name="connsiteX7" fmla="*/ 2647016 w 2799416"/>
                  <a:gd name="connsiteY7" fmla="*/ 2514600 h 2606040"/>
                  <a:gd name="connsiteX8" fmla="*/ 1046816 w 2799416"/>
                  <a:gd name="connsiteY8" fmla="*/ 2385060 h 2606040"/>
                  <a:gd name="connsiteX9" fmla="*/ 200996 w 2799416"/>
                  <a:gd name="connsiteY9" fmla="*/ 1859280 h 2606040"/>
                  <a:gd name="connsiteX10" fmla="*/ 505796 w 2799416"/>
                  <a:gd name="connsiteY10" fmla="*/ 883920 h 2606040"/>
                  <a:gd name="connsiteX11" fmla="*/ 1107776 w 2799416"/>
                  <a:gd name="connsiteY11" fmla="*/ 53340 h 2606040"/>
                  <a:gd name="connsiteX12" fmla="*/ 978236 w 2799416"/>
                  <a:gd name="connsiteY12" fmla="*/ 0 h 2606040"/>
                  <a:gd name="connsiteX0" fmla="*/ 978236 w 2799416"/>
                  <a:gd name="connsiteY0" fmla="*/ 0 h 2606040"/>
                  <a:gd name="connsiteX1" fmla="*/ 391496 w 2799416"/>
                  <a:gd name="connsiteY1" fmla="*/ 906780 h 2606040"/>
                  <a:gd name="connsiteX2" fmla="*/ 2876 w 2799416"/>
                  <a:gd name="connsiteY2" fmla="*/ 1882140 h 2606040"/>
                  <a:gd name="connsiteX3" fmla="*/ 742016 w 2799416"/>
                  <a:gd name="connsiteY3" fmla="*/ 2529840 h 2606040"/>
                  <a:gd name="connsiteX4" fmla="*/ 2738456 w 2799416"/>
                  <a:gd name="connsiteY4" fmla="*/ 2606040 h 2606040"/>
                  <a:gd name="connsiteX5" fmla="*/ 2799416 w 2799416"/>
                  <a:gd name="connsiteY5" fmla="*/ 2072640 h 2606040"/>
                  <a:gd name="connsiteX6" fmla="*/ 2624156 w 2799416"/>
                  <a:gd name="connsiteY6" fmla="*/ 2080260 h 2606040"/>
                  <a:gd name="connsiteX7" fmla="*/ 2647016 w 2799416"/>
                  <a:gd name="connsiteY7" fmla="*/ 2514600 h 2606040"/>
                  <a:gd name="connsiteX8" fmla="*/ 1046816 w 2799416"/>
                  <a:gd name="connsiteY8" fmla="*/ 2385060 h 2606040"/>
                  <a:gd name="connsiteX9" fmla="*/ 200996 w 2799416"/>
                  <a:gd name="connsiteY9" fmla="*/ 1859280 h 2606040"/>
                  <a:gd name="connsiteX10" fmla="*/ 505796 w 2799416"/>
                  <a:gd name="connsiteY10" fmla="*/ 883920 h 2606040"/>
                  <a:gd name="connsiteX11" fmla="*/ 1107776 w 2799416"/>
                  <a:gd name="connsiteY11" fmla="*/ 53340 h 2606040"/>
                  <a:gd name="connsiteX12" fmla="*/ 978236 w 2799416"/>
                  <a:gd name="connsiteY12" fmla="*/ 0 h 2606040"/>
                  <a:gd name="connsiteX0" fmla="*/ 978236 w 2799416"/>
                  <a:gd name="connsiteY0" fmla="*/ 0 h 2606040"/>
                  <a:gd name="connsiteX1" fmla="*/ 391496 w 2799416"/>
                  <a:gd name="connsiteY1" fmla="*/ 906780 h 2606040"/>
                  <a:gd name="connsiteX2" fmla="*/ 2876 w 2799416"/>
                  <a:gd name="connsiteY2" fmla="*/ 1882140 h 2606040"/>
                  <a:gd name="connsiteX3" fmla="*/ 742016 w 2799416"/>
                  <a:gd name="connsiteY3" fmla="*/ 2529840 h 2606040"/>
                  <a:gd name="connsiteX4" fmla="*/ 2738456 w 2799416"/>
                  <a:gd name="connsiteY4" fmla="*/ 2606040 h 2606040"/>
                  <a:gd name="connsiteX5" fmla="*/ 2799416 w 2799416"/>
                  <a:gd name="connsiteY5" fmla="*/ 2072640 h 2606040"/>
                  <a:gd name="connsiteX6" fmla="*/ 2624156 w 2799416"/>
                  <a:gd name="connsiteY6" fmla="*/ 2080260 h 2606040"/>
                  <a:gd name="connsiteX7" fmla="*/ 2647016 w 2799416"/>
                  <a:gd name="connsiteY7" fmla="*/ 2514600 h 2606040"/>
                  <a:gd name="connsiteX8" fmla="*/ 1046816 w 2799416"/>
                  <a:gd name="connsiteY8" fmla="*/ 2385060 h 2606040"/>
                  <a:gd name="connsiteX9" fmla="*/ 200996 w 2799416"/>
                  <a:gd name="connsiteY9" fmla="*/ 1859280 h 2606040"/>
                  <a:gd name="connsiteX10" fmla="*/ 505796 w 2799416"/>
                  <a:gd name="connsiteY10" fmla="*/ 883920 h 2606040"/>
                  <a:gd name="connsiteX11" fmla="*/ 1107776 w 2799416"/>
                  <a:gd name="connsiteY11" fmla="*/ 53340 h 2606040"/>
                  <a:gd name="connsiteX12" fmla="*/ 978236 w 2799416"/>
                  <a:gd name="connsiteY12" fmla="*/ 0 h 2606040"/>
                  <a:gd name="connsiteX0" fmla="*/ 978236 w 2799416"/>
                  <a:gd name="connsiteY0" fmla="*/ 0 h 2606040"/>
                  <a:gd name="connsiteX1" fmla="*/ 391496 w 2799416"/>
                  <a:gd name="connsiteY1" fmla="*/ 906780 h 2606040"/>
                  <a:gd name="connsiteX2" fmla="*/ 2876 w 2799416"/>
                  <a:gd name="connsiteY2" fmla="*/ 1882140 h 2606040"/>
                  <a:gd name="connsiteX3" fmla="*/ 742016 w 2799416"/>
                  <a:gd name="connsiteY3" fmla="*/ 2529840 h 2606040"/>
                  <a:gd name="connsiteX4" fmla="*/ 2738456 w 2799416"/>
                  <a:gd name="connsiteY4" fmla="*/ 2606040 h 2606040"/>
                  <a:gd name="connsiteX5" fmla="*/ 2799416 w 2799416"/>
                  <a:gd name="connsiteY5" fmla="*/ 2072640 h 2606040"/>
                  <a:gd name="connsiteX6" fmla="*/ 2624156 w 2799416"/>
                  <a:gd name="connsiteY6" fmla="*/ 2080260 h 2606040"/>
                  <a:gd name="connsiteX7" fmla="*/ 2647016 w 2799416"/>
                  <a:gd name="connsiteY7" fmla="*/ 2514600 h 2606040"/>
                  <a:gd name="connsiteX8" fmla="*/ 1046816 w 2799416"/>
                  <a:gd name="connsiteY8" fmla="*/ 2385060 h 2606040"/>
                  <a:gd name="connsiteX9" fmla="*/ 200996 w 2799416"/>
                  <a:gd name="connsiteY9" fmla="*/ 1859280 h 2606040"/>
                  <a:gd name="connsiteX10" fmla="*/ 505796 w 2799416"/>
                  <a:gd name="connsiteY10" fmla="*/ 883920 h 2606040"/>
                  <a:gd name="connsiteX11" fmla="*/ 1107776 w 2799416"/>
                  <a:gd name="connsiteY11" fmla="*/ 53340 h 2606040"/>
                  <a:gd name="connsiteX12" fmla="*/ 978236 w 2799416"/>
                  <a:gd name="connsiteY12" fmla="*/ 0 h 2606040"/>
                  <a:gd name="connsiteX0" fmla="*/ 978236 w 2799416"/>
                  <a:gd name="connsiteY0" fmla="*/ 0 h 2606040"/>
                  <a:gd name="connsiteX1" fmla="*/ 391496 w 2799416"/>
                  <a:gd name="connsiteY1" fmla="*/ 906780 h 2606040"/>
                  <a:gd name="connsiteX2" fmla="*/ 2876 w 2799416"/>
                  <a:gd name="connsiteY2" fmla="*/ 1882140 h 2606040"/>
                  <a:gd name="connsiteX3" fmla="*/ 742016 w 2799416"/>
                  <a:gd name="connsiteY3" fmla="*/ 2529840 h 2606040"/>
                  <a:gd name="connsiteX4" fmla="*/ 2738456 w 2799416"/>
                  <a:gd name="connsiteY4" fmla="*/ 2606040 h 2606040"/>
                  <a:gd name="connsiteX5" fmla="*/ 2799416 w 2799416"/>
                  <a:gd name="connsiteY5" fmla="*/ 2072640 h 2606040"/>
                  <a:gd name="connsiteX6" fmla="*/ 2624156 w 2799416"/>
                  <a:gd name="connsiteY6" fmla="*/ 2080260 h 2606040"/>
                  <a:gd name="connsiteX7" fmla="*/ 2647016 w 2799416"/>
                  <a:gd name="connsiteY7" fmla="*/ 2514600 h 2606040"/>
                  <a:gd name="connsiteX8" fmla="*/ 1046816 w 2799416"/>
                  <a:gd name="connsiteY8" fmla="*/ 2385060 h 2606040"/>
                  <a:gd name="connsiteX9" fmla="*/ 140036 w 2799416"/>
                  <a:gd name="connsiteY9" fmla="*/ 1844040 h 2606040"/>
                  <a:gd name="connsiteX10" fmla="*/ 505796 w 2799416"/>
                  <a:gd name="connsiteY10" fmla="*/ 883920 h 2606040"/>
                  <a:gd name="connsiteX11" fmla="*/ 1107776 w 2799416"/>
                  <a:gd name="connsiteY11" fmla="*/ 53340 h 2606040"/>
                  <a:gd name="connsiteX12" fmla="*/ 978236 w 2799416"/>
                  <a:gd name="connsiteY12" fmla="*/ 0 h 2606040"/>
                  <a:gd name="connsiteX0" fmla="*/ 978236 w 2799416"/>
                  <a:gd name="connsiteY0" fmla="*/ 0 h 2606040"/>
                  <a:gd name="connsiteX1" fmla="*/ 391496 w 2799416"/>
                  <a:gd name="connsiteY1" fmla="*/ 906780 h 2606040"/>
                  <a:gd name="connsiteX2" fmla="*/ 2876 w 2799416"/>
                  <a:gd name="connsiteY2" fmla="*/ 1882140 h 2606040"/>
                  <a:gd name="connsiteX3" fmla="*/ 742016 w 2799416"/>
                  <a:gd name="connsiteY3" fmla="*/ 2529840 h 2606040"/>
                  <a:gd name="connsiteX4" fmla="*/ 2738456 w 2799416"/>
                  <a:gd name="connsiteY4" fmla="*/ 2606040 h 2606040"/>
                  <a:gd name="connsiteX5" fmla="*/ 2799416 w 2799416"/>
                  <a:gd name="connsiteY5" fmla="*/ 2072640 h 2606040"/>
                  <a:gd name="connsiteX6" fmla="*/ 2624156 w 2799416"/>
                  <a:gd name="connsiteY6" fmla="*/ 2080260 h 2606040"/>
                  <a:gd name="connsiteX7" fmla="*/ 2647016 w 2799416"/>
                  <a:gd name="connsiteY7" fmla="*/ 2514600 h 2606040"/>
                  <a:gd name="connsiteX8" fmla="*/ 1046816 w 2799416"/>
                  <a:gd name="connsiteY8" fmla="*/ 2385060 h 2606040"/>
                  <a:gd name="connsiteX9" fmla="*/ 140036 w 2799416"/>
                  <a:gd name="connsiteY9" fmla="*/ 1844040 h 2606040"/>
                  <a:gd name="connsiteX10" fmla="*/ 505796 w 2799416"/>
                  <a:gd name="connsiteY10" fmla="*/ 883920 h 2606040"/>
                  <a:gd name="connsiteX11" fmla="*/ 1107776 w 2799416"/>
                  <a:gd name="connsiteY11" fmla="*/ 53340 h 2606040"/>
                  <a:gd name="connsiteX12" fmla="*/ 978236 w 2799416"/>
                  <a:gd name="connsiteY12" fmla="*/ 0 h 2606040"/>
                  <a:gd name="connsiteX0" fmla="*/ 978236 w 2799416"/>
                  <a:gd name="connsiteY0" fmla="*/ 0 h 2606040"/>
                  <a:gd name="connsiteX1" fmla="*/ 391496 w 2799416"/>
                  <a:gd name="connsiteY1" fmla="*/ 906780 h 2606040"/>
                  <a:gd name="connsiteX2" fmla="*/ 2876 w 2799416"/>
                  <a:gd name="connsiteY2" fmla="*/ 1882140 h 2606040"/>
                  <a:gd name="connsiteX3" fmla="*/ 742016 w 2799416"/>
                  <a:gd name="connsiteY3" fmla="*/ 2529840 h 2606040"/>
                  <a:gd name="connsiteX4" fmla="*/ 2738456 w 2799416"/>
                  <a:gd name="connsiteY4" fmla="*/ 2606040 h 2606040"/>
                  <a:gd name="connsiteX5" fmla="*/ 2799416 w 2799416"/>
                  <a:gd name="connsiteY5" fmla="*/ 2072640 h 2606040"/>
                  <a:gd name="connsiteX6" fmla="*/ 2624156 w 2799416"/>
                  <a:gd name="connsiteY6" fmla="*/ 2080260 h 2606040"/>
                  <a:gd name="connsiteX7" fmla="*/ 2647016 w 2799416"/>
                  <a:gd name="connsiteY7" fmla="*/ 2514600 h 2606040"/>
                  <a:gd name="connsiteX8" fmla="*/ 1046816 w 2799416"/>
                  <a:gd name="connsiteY8" fmla="*/ 2385060 h 2606040"/>
                  <a:gd name="connsiteX9" fmla="*/ 140036 w 2799416"/>
                  <a:gd name="connsiteY9" fmla="*/ 1844040 h 2606040"/>
                  <a:gd name="connsiteX10" fmla="*/ 505796 w 2799416"/>
                  <a:gd name="connsiteY10" fmla="*/ 883920 h 2606040"/>
                  <a:gd name="connsiteX11" fmla="*/ 1107776 w 2799416"/>
                  <a:gd name="connsiteY11" fmla="*/ 53340 h 2606040"/>
                  <a:gd name="connsiteX12" fmla="*/ 978236 w 2799416"/>
                  <a:gd name="connsiteY12" fmla="*/ 0 h 2606040"/>
                  <a:gd name="connsiteX0" fmla="*/ 978236 w 2799416"/>
                  <a:gd name="connsiteY0" fmla="*/ 0 h 2606040"/>
                  <a:gd name="connsiteX1" fmla="*/ 391496 w 2799416"/>
                  <a:gd name="connsiteY1" fmla="*/ 906780 h 2606040"/>
                  <a:gd name="connsiteX2" fmla="*/ 2876 w 2799416"/>
                  <a:gd name="connsiteY2" fmla="*/ 1882140 h 2606040"/>
                  <a:gd name="connsiteX3" fmla="*/ 742016 w 2799416"/>
                  <a:gd name="connsiteY3" fmla="*/ 2529840 h 2606040"/>
                  <a:gd name="connsiteX4" fmla="*/ 2738456 w 2799416"/>
                  <a:gd name="connsiteY4" fmla="*/ 2606040 h 2606040"/>
                  <a:gd name="connsiteX5" fmla="*/ 2799416 w 2799416"/>
                  <a:gd name="connsiteY5" fmla="*/ 2072640 h 2606040"/>
                  <a:gd name="connsiteX6" fmla="*/ 2624156 w 2799416"/>
                  <a:gd name="connsiteY6" fmla="*/ 2080260 h 2606040"/>
                  <a:gd name="connsiteX7" fmla="*/ 2647016 w 2799416"/>
                  <a:gd name="connsiteY7" fmla="*/ 2514600 h 2606040"/>
                  <a:gd name="connsiteX8" fmla="*/ 1046816 w 2799416"/>
                  <a:gd name="connsiteY8" fmla="*/ 2385060 h 2606040"/>
                  <a:gd name="connsiteX9" fmla="*/ 140036 w 2799416"/>
                  <a:gd name="connsiteY9" fmla="*/ 1844040 h 2606040"/>
                  <a:gd name="connsiteX10" fmla="*/ 505796 w 2799416"/>
                  <a:gd name="connsiteY10" fmla="*/ 883920 h 2606040"/>
                  <a:gd name="connsiteX11" fmla="*/ 1107776 w 2799416"/>
                  <a:gd name="connsiteY11" fmla="*/ 53340 h 2606040"/>
                  <a:gd name="connsiteX12" fmla="*/ 978236 w 2799416"/>
                  <a:gd name="connsiteY12" fmla="*/ 0 h 2606040"/>
                  <a:gd name="connsiteX0" fmla="*/ 978236 w 2799416"/>
                  <a:gd name="connsiteY0" fmla="*/ 0 h 2606040"/>
                  <a:gd name="connsiteX1" fmla="*/ 391496 w 2799416"/>
                  <a:gd name="connsiteY1" fmla="*/ 906780 h 2606040"/>
                  <a:gd name="connsiteX2" fmla="*/ 2876 w 2799416"/>
                  <a:gd name="connsiteY2" fmla="*/ 1882140 h 2606040"/>
                  <a:gd name="connsiteX3" fmla="*/ 742016 w 2799416"/>
                  <a:gd name="connsiteY3" fmla="*/ 2529840 h 2606040"/>
                  <a:gd name="connsiteX4" fmla="*/ 2738456 w 2799416"/>
                  <a:gd name="connsiteY4" fmla="*/ 2606040 h 2606040"/>
                  <a:gd name="connsiteX5" fmla="*/ 2799416 w 2799416"/>
                  <a:gd name="connsiteY5" fmla="*/ 2072640 h 2606040"/>
                  <a:gd name="connsiteX6" fmla="*/ 2624156 w 2799416"/>
                  <a:gd name="connsiteY6" fmla="*/ 2080260 h 2606040"/>
                  <a:gd name="connsiteX7" fmla="*/ 2647016 w 2799416"/>
                  <a:gd name="connsiteY7" fmla="*/ 2514600 h 2606040"/>
                  <a:gd name="connsiteX8" fmla="*/ 1046816 w 2799416"/>
                  <a:gd name="connsiteY8" fmla="*/ 2385060 h 2606040"/>
                  <a:gd name="connsiteX9" fmla="*/ 140036 w 2799416"/>
                  <a:gd name="connsiteY9" fmla="*/ 1844040 h 2606040"/>
                  <a:gd name="connsiteX10" fmla="*/ 505796 w 2799416"/>
                  <a:gd name="connsiteY10" fmla="*/ 883920 h 2606040"/>
                  <a:gd name="connsiteX11" fmla="*/ 1107776 w 2799416"/>
                  <a:gd name="connsiteY11" fmla="*/ 53340 h 2606040"/>
                  <a:gd name="connsiteX12" fmla="*/ 978236 w 2799416"/>
                  <a:gd name="connsiteY12" fmla="*/ 0 h 2606040"/>
                  <a:gd name="connsiteX0" fmla="*/ 978236 w 2799416"/>
                  <a:gd name="connsiteY0" fmla="*/ 0 h 2606040"/>
                  <a:gd name="connsiteX1" fmla="*/ 391496 w 2799416"/>
                  <a:gd name="connsiteY1" fmla="*/ 906780 h 2606040"/>
                  <a:gd name="connsiteX2" fmla="*/ 2876 w 2799416"/>
                  <a:gd name="connsiteY2" fmla="*/ 1882140 h 2606040"/>
                  <a:gd name="connsiteX3" fmla="*/ 742016 w 2799416"/>
                  <a:gd name="connsiteY3" fmla="*/ 2529840 h 2606040"/>
                  <a:gd name="connsiteX4" fmla="*/ 2738456 w 2799416"/>
                  <a:gd name="connsiteY4" fmla="*/ 2606040 h 2606040"/>
                  <a:gd name="connsiteX5" fmla="*/ 2799416 w 2799416"/>
                  <a:gd name="connsiteY5" fmla="*/ 2072640 h 2606040"/>
                  <a:gd name="connsiteX6" fmla="*/ 2624156 w 2799416"/>
                  <a:gd name="connsiteY6" fmla="*/ 2080260 h 2606040"/>
                  <a:gd name="connsiteX7" fmla="*/ 2189816 w 2799416"/>
                  <a:gd name="connsiteY7" fmla="*/ 2560320 h 2606040"/>
                  <a:gd name="connsiteX8" fmla="*/ 1046816 w 2799416"/>
                  <a:gd name="connsiteY8" fmla="*/ 2385060 h 2606040"/>
                  <a:gd name="connsiteX9" fmla="*/ 140036 w 2799416"/>
                  <a:gd name="connsiteY9" fmla="*/ 1844040 h 2606040"/>
                  <a:gd name="connsiteX10" fmla="*/ 505796 w 2799416"/>
                  <a:gd name="connsiteY10" fmla="*/ 883920 h 2606040"/>
                  <a:gd name="connsiteX11" fmla="*/ 1107776 w 2799416"/>
                  <a:gd name="connsiteY11" fmla="*/ 53340 h 2606040"/>
                  <a:gd name="connsiteX12" fmla="*/ 978236 w 2799416"/>
                  <a:gd name="connsiteY12" fmla="*/ 0 h 260604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189816 w 2799416"/>
                  <a:gd name="connsiteY7" fmla="*/ 2560320 h 2667000"/>
                  <a:gd name="connsiteX8" fmla="*/ 1046816 w 2799416"/>
                  <a:gd name="connsiteY8" fmla="*/ 23850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189816 w 2799416"/>
                  <a:gd name="connsiteY7" fmla="*/ 2560320 h 2667000"/>
                  <a:gd name="connsiteX8" fmla="*/ 1046816 w 2799416"/>
                  <a:gd name="connsiteY8" fmla="*/ 23850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189816 w 2799416"/>
                  <a:gd name="connsiteY7" fmla="*/ 2560320 h 2667000"/>
                  <a:gd name="connsiteX8" fmla="*/ 1046816 w 2799416"/>
                  <a:gd name="connsiteY8" fmla="*/ 23850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189816 w 2799416"/>
                  <a:gd name="connsiteY7" fmla="*/ 2560320 h 2667000"/>
                  <a:gd name="connsiteX8" fmla="*/ 1046816 w 2799416"/>
                  <a:gd name="connsiteY8" fmla="*/ 23850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841020"/>
                  <a:gd name="connsiteX1" fmla="*/ 391496 w 2799416"/>
                  <a:gd name="connsiteY1" fmla="*/ 906780 h 2841020"/>
                  <a:gd name="connsiteX2" fmla="*/ 2876 w 2799416"/>
                  <a:gd name="connsiteY2" fmla="*/ 1882140 h 2841020"/>
                  <a:gd name="connsiteX3" fmla="*/ 742016 w 2799416"/>
                  <a:gd name="connsiteY3" fmla="*/ 2529840 h 2841020"/>
                  <a:gd name="connsiteX4" fmla="*/ 2144096 w 2799416"/>
                  <a:gd name="connsiteY4" fmla="*/ 2667000 h 2841020"/>
                  <a:gd name="connsiteX5" fmla="*/ 2799416 w 2799416"/>
                  <a:gd name="connsiteY5" fmla="*/ 2072640 h 2841020"/>
                  <a:gd name="connsiteX6" fmla="*/ 2624156 w 2799416"/>
                  <a:gd name="connsiteY6" fmla="*/ 2080260 h 2841020"/>
                  <a:gd name="connsiteX7" fmla="*/ 2189816 w 2799416"/>
                  <a:gd name="connsiteY7" fmla="*/ 2560320 h 2841020"/>
                  <a:gd name="connsiteX8" fmla="*/ 1046816 w 2799416"/>
                  <a:gd name="connsiteY8" fmla="*/ 2385060 h 2841020"/>
                  <a:gd name="connsiteX9" fmla="*/ 140036 w 2799416"/>
                  <a:gd name="connsiteY9" fmla="*/ 1844040 h 2841020"/>
                  <a:gd name="connsiteX10" fmla="*/ 505796 w 2799416"/>
                  <a:gd name="connsiteY10" fmla="*/ 883920 h 2841020"/>
                  <a:gd name="connsiteX11" fmla="*/ 1107776 w 2799416"/>
                  <a:gd name="connsiteY11" fmla="*/ 53340 h 2841020"/>
                  <a:gd name="connsiteX12" fmla="*/ 978236 w 2799416"/>
                  <a:gd name="connsiteY12" fmla="*/ 0 h 284102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189816 w 2799416"/>
                  <a:gd name="connsiteY7" fmla="*/ 2560320 h 2667000"/>
                  <a:gd name="connsiteX8" fmla="*/ 1046816 w 2799416"/>
                  <a:gd name="connsiteY8" fmla="*/ 23850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189816 w 2799416"/>
                  <a:gd name="connsiteY7" fmla="*/ 2560320 h 2667000"/>
                  <a:gd name="connsiteX8" fmla="*/ 1046816 w 2799416"/>
                  <a:gd name="connsiteY8" fmla="*/ 23850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365076 w 2799416"/>
                  <a:gd name="connsiteY7" fmla="*/ 2567940 h 2667000"/>
                  <a:gd name="connsiteX8" fmla="*/ 1046816 w 2799416"/>
                  <a:gd name="connsiteY8" fmla="*/ 23850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365076 w 2799416"/>
                  <a:gd name="connsiteY7" fmla="*/ 2567940 h 2667000"/>
                  <a:gd name="connsiteX8" fmla="*/ 1046816 w 2799416"/>
                  <a:gd name="connsiteY8" fmla="*/ 23850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365076 w 2799416"/>
                  <a:gd name="connsiteY7" fmla="*/ 2567940 h 2667000"/>
                  <a:gd name="connsiteX8" fmla="*/ 1046816 w 2799416"/>
                  <a:gd name="connsiteY8" fmla="*/ 23850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395556 w 2799416"/>
                  <a:gd name="connsiteY7" fmla="*/ 2567940 h 2667000"/>
                  <a:gd name="connsiteX8" fmla="*/ 1046816 w 2799416"/>
                  <a:gd name="connsiteY8" fmla="*/ 23850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395556 w 2799416"/>
                  <a:gd name="connsiteY7" fmla="*/ 2567940 h 2667000"/>
                  <a:gd name="connsiteX8" fmla="*/ 1046816 w 2799416"/>
                  <a:gd name="connsiteY8" fmla="*/ 23850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395556 w 2799416"/>
                  <a:gd name="connsiteY7" fmla="*/ 2567940 h 2667000"/>
                  <a:gd name="connsiteX8" fmla="*/ 1046816 w 2799416"/>
                  <a:gd name="connsiteY8" fmla="*/ 23850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395556 w 2799416"/>
                  <a:gd name="connsiteY7" fmla="*/ 2567940 h 2667000"/>
                  <a:gd name="connsiteX8" fmla="*/ 1046816 w 2799416"/>
                  <a:gd name="connsiteY8" fmla="*/ 23850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395556 w 2799416"/>
                  <a:gd name="connsiteY7" fmla="*/ 2567940 h 2667000"/>
                  <a:gd name="connsiteX8" fmla="*/ 1062056 w 2799416"/>
                  <a:gd name="connsiteY8" fmla="*/ 24231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395556 w 2799416"/>
                  <a:gd name="connsiteY7" fmla="*/ 2567940 h 2667000"/>
                  <a:gd name="connsiteX8" fmla="*/ 1062056 w 2799416"/>
                  <a:gd name="connsiteY8" fmla="*/ 24231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395556 w 2799416"/>
                  <a:gd name="connsiteY7" fmla="*/ 2567940 h 2667000"/>
                  <a:gd name="connsiteX8" fmla="*/ 1062056 w 2799416"/>
                  <a:gd name="connsiteY8" fmla="*/ 24231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395556 w 2799416"/>
                  <a:gd name="connsiteY7" fmla="*/ 2567940 h 2667000"/>
                  <a:gd name="connsiteX8" fmla="*/ 1062056 w 2799416"/>
                  <a:gd name="connsiteY8" fmla="*/ 24231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667000"/>
                  <a:gd name="connsiteX1" fmla="*/ 391496 w 2799416"/>
                  <a:gd name="connsiteY1" fmla="*/ 906780 h 2667000"/>
                  <a:gd name="connsiteX2" fmla="*/ 2876 w 2799416"/>
                  <a:gd name="connsiteY2" fmla="*/ 1882140 h 2667000"/>
                  <a:gd name="connsiteX3" fmla="*/ 742016 w 2799416"/>
                  <a:gd name="connsiteY3" fmla="*/ 2529840 h 2667000"/>
                  <a:gd name="connsiteX4" fmla="*/ 2144096 w 2799416"/>
                  <a:gd name="connsiteY4" fmla="*/ 2667000 h 2667000"/>
                  <a:gd name="connsiteX5" fmla="*/ 2799416 w 2799416"/>
                  <a:gd name="connsiteY5" fmla="*/ 2072640 h 2667000"/>
                  <a:gd name="connsiteX6" fmla="*/ 2624156 w 2799416"/>
                  <a:gd name="connsiteY6" fmla="*/ 2080260 h 2667000"/>
                  <a:gd name="connsiteX7" fmla="*/ 2395556 w 2799416"/>
                  <a:gd name="connsiteY7" fmla="*/ 2567940 h 2667000"/>
                  <a:gd name="connsiteX8" fmla="*/ 1062056 w 2799416"/>
                  <a:gd name="connsiteY8" fmla="*/ 2423160 h 2667000"/>
                  <a:gd name="connsiteX9" fmla="*/ 140036 w 2799416"/>
                  <a:gd name="connsiteY9" fmla="*/ 1844040 h 2667000"/>
                  <a:gd name="connsiteX10" fmla="*/ 505796 w 2799416"/>
                  <a:gd name="connsiteY10" fmla="*/ 883920 h 2667000"/>
                  <a:gd name="connsiteX11" fmla="*/ 1107776 w 2799416"/>
                  <a:gd name="connsiteY11" fmla="*/ 53340 h 2667000"/>
                  <a:gd name="connsiteX12" fmla="*/ 978236 w 2799416"/>
                  <a:gd name="connsiteY12" fmla="*/ 0 h 2667000"/>
                  <a:gd name="connsiteX0" fmla="*/ 978236 w 2799416"/>
                  <a:gd name="connsiteY0" fmla="*/ 0 h 2994660"/>
                  <a:gd name="connsiteX1" fmla="*/ 391496 w 2799416"/>
                  <a:gd name="connsiteY1" fmla="*/ 906780 h 2994660"/>
                  <a:gd name="connsiteX2" fmla="*/ 2876 w 2799416"/>
                  <a:gd name="connsiteY2" fmla="*/ 1882140 h 2994660"/>
                  <a:gd name="connsiteX3" fmla="*/ 742016 w 2799416"/>
                  <a:gd name="connsiteY3" fmla="*/ 2529840 h 2994660"/>
                  <a:gd name="connsiteX4" fmla="*/ 2144096 w 2799416"/>
                  <a:gd name="connsiteY4" fmla="*/ 2994660 h 2994660"/>
                  <a:gd name="connsiteX5" fmla="*/ 2799416 w 2799416"/>
                  <a:gd name="connsiteY5" fmla="*/ 2072640 h 2994660"/>
                  <a:gd name="connsiteX6" fmla="*/ 2624156 w 2799416"/>
                  <a:gd name="connsiteY6" fmla="*/ 2080260 h 2994660"/>
                  <a:gd name="connsiteX7" fmla="*/ 2395556 w 2799416"/>
                  <a:gd name="connsiteY7" fmla="*/ 2567940 h 2994660"/>
                  <a:gd name="connsiteX8" fmla="*/ 1062056 w 2799416"/>
                  <a:gd name="connsiteY8" fmla="*/ 2423160 h 2994660"/>
                  <a:gd name="connsiteX9" fmla="*/ 140036 w 2799416"/>
                  <a:gd name="connsiteY9" fmla="*/ 1844040 h 2994660"/>
                  <a:gd name="connsiteX10" fmla="*/ 505796 w 2799416"/>
                  <a:gd name="connsiteY10" fmla="*/ 883920 h 2994660"/>
                  <a:gd name="connsiteX11" fmla="*/ 1107776 w 2799416"/>
                  <a:gd name="connsiteY11" fmla="*/ 53340 h 2994660"/>
                  <a:gd name="connsiteX12" fmla="*/ 978236 w 2799416"/>
                  <a:gd name="connsiteY12" fmla="*/ 0 h 2994660"/>
                  <a:gd name="connsiteX0" fmla="*/ 978236 w 2799416"/>
                  <a:gd name="connsiteY0" fmla="*/ 0 h 2994660"/>
                  <a:gd name="connsiteX1" fmla="*/ 391496 w 2799416"/>
                  <a:gd name="connsiteY1" fmla="*/ 906780 h 2994660"/>
                  <a:gd name="connsiteX2" fmla="*/ 2876 w 2799416"/>
                  <a:gd name="connsiteY2" fmla="*/ 1882140 h 2994660"/>
                  <a:gd name="connsiteX3" fmla="*/ 742016 w 2799416"/>
                  <a:gd name="connsiteY3" fmla="*/ 2529840 h 2994660"/>
                  <a:gd name="connsiteX4" fmla="*/ 2144096 w 2799416"/>
                  <a:gd name="connsiteY4" fmla="*/ 2994660 h 2994660"/>
                  <a:gd name="connsiteX5" fmla="*/ 2799416 w 2799416"/>
                  <a:gd name="connsiteY5" fmla="*/ 2072640 h 2994660"/>
                  <a:gd name="connsiteX6" fmla="*/ 2624156 w 2799416"/>
                  <a:gd name="connsiteY6" fmla="*/ 2080260 h 2994660"/>
                  <a:gd name="connsiteX7" fmla="*/ 2349836 w 2799416"/>
                  <a:gd name="connsiteY7" fmla="*/ 2834640 h 2994660"/>
                  <a:gd name="connsiteX8" fmla="*/ 1062056 w 2799416"/>
                  <a:gd name="connsiteY8" fmla="*/ 2423160 h 2994660"/>
                  <a:gd name="connsiteX9" fmla="*/ 140036 w 2799416"/>
                  <a:gd name="connsiteY9" fmla="*/ 1844040 h 2994660"/>
                  <a:gd name="connsiteX10" fmla="*/ 505796 w 2799416"/>
                  <a:gd name="connsiteY10" fmla="*/ 883920 h 2994660"/>
                  <a:gd name="connsiteX11" fmla="*/ 1107776 w 2799416"/>
                  <a:gd name="connsiteY11" fmla="*/ 53340 h 2994660"/>
                  <a:gd name="connsiteX12" fmla="*/ 978236 w 2799416"/>
                  <a:gd name="connsiteY12" fmla="*/ 0 h 2994660"/>
                  <a:gd name="connsiteX0" fmla="*/ 978236 w 2799416"/>
                  <a:gd name="connsiteY0" fmla="*/ 0 h 2994660"/>
                  <a:gd name="connsiteX1" fmla="*/ 391496 w 2799416"/>
                  <a:gd name="connsiteY1" fmla="*/ 906780 h 2994660"/>
                  <a:gd name="connsiteX2" fmla="*/ 2876 w 2799416"/>
                  <a:gd name="connsiteY2" fmla="*/ 1882140 h 2994660"/>
                  <a:gd name="connsiteX3" fmla="*/ 742016 w 2799416"/>
                  <a:gd name="connsiteY3" fmla="*/ 2529840 h 2994660"/>
                  <a:gd name="connsiteX4" fmla="*/ 2144096 w 2799416"/>
                  <a:gd name="connsiteY4" fmla="*/ 2994660 h 2994660"/>
                  <a:gd name="connsiteX5" fmla="*/ 2799416 w 2799416"/>
                  <a:gd name="connsiteY5" fmla="*/ 2072640 h 2994660"/>
                  <a:gd name="connsiteX6" fmla="*/ 2624156 w 2799416"/>
                  <a:gd name="connsiteY6" fmla="*/ 2080260 h 2994660"/>
                  <a:gd name="connsiteX7" fmla="*/ 2349836 w 2799416"/>
                  <a:gd name="connsiteY7" fmla="*/ 2834640 h 2994660"/>
                  <a:gd name="connsiteX8" fmla="*/ 1031576 w 2799416"/>
                  <a:gd name="connsiteY8" fmla="*/ 2522220 h 2994660"/>
                  <a:gd name="connsiteX9" fmla="*/ 140036 w 2799416"/>
                  <a:gd name="connsiteY9" fmla="*/ 1844040 h 2994660"/>
                  <a:gd name="connsiteX10" fmla="*/ 505796 w 2799416"/>
                  <a:gd name="connsiteY10" fmla="*/ 883920 h 2994660"/>
                  <a:gd name="connsiteX11" fmla="*/ 1107776 w 2799416"/>
                  <a:gd name="connsiteY11" fmla="*/ 53340 h 2994660"/>
                  <a:gd name="connsiteX12" fmla="*/ 978236 w 2799416"/>
                  <a:gd name="connsiteY12" fmla="*/ 0 h 2994660"/>
                  <a:gd name="connsiteX0" fmla="*/ 978236 w 2821460"/>
                  <a:gd name="connsiteY0" fmla="*/ 0 h 2964180"/>
                  <a:gd name="connsiteX1" fmla="*/ 391496 w 2821460"/>
                  <a:gd name="connsiteY1" fmla="*/ 906780 h 2964180"/>
                  <a:gd name="connsiteX2" fmla="*/ 2876 w 2821460"/>
                  <a:gd name="connsiteY2" fmla="*/ 1882140 h 2964180"/>
                  <a:gd name="connsiteX3" fmla="*/ 742016 w 2821460"/>
                  <a:gd name="connsiteY3" fmla="*/ 2529840 h 2964180"/>
                  <a:gd name="connsiteX4" fmla="*/ 2212676 w 2821460"/>
                  <a:gd name="connsiteY4" fmla="*/ 2964180 h 2964180"/>
                  <a:gd name="connsiteX5" fmla="*/ 2799416 w 2821460"/>
                  <a:gd name="connsiteY5" fmla="*/ 2072640 h 2964180"/>
                  <a:gd name="connsiteX6" fmla="*/ 2624156 w 2821460"/>
                  <a:gd name="connsiteY6" fmla="*/ 2080260 h 2964180"/>
                  <a:gd name="connsiteX7" fmla="*/ 2349836 w 2821460"/>
                  <a:gd name="connsiteY7" fmla="*/ 2834640 h 2964180"/>
                  <a:gd name="connsiteX8" fmla="*/ 1031576 w 2821460"/>
                  <a:gd name="connsiteY8" fmla="*/ 2522220 h 2964180"/>
                  <a:gd name="connsiteX9" fmla="*/ 140036 w 2821460"/>
                  <a:gd name="connsiteY9" fmla="*/ 1844040 h 2964180"/>
                  <a:gd name="connsiteX10" fmla="*/ 505796 w 2821460"/>
                  <a:gd name="connsiteY10" fmla="*/ 883920 h 2964180"/>
                  <a:gd name="connsiteX11" fmla="*/ 1107776 w 2821460"/>
                  <a:gd name="connsiteY11" fmla="*/ 53340 h 2964180"/>
                  <a:gd name="connsiteX12" fmla="*/ 978236 w 2821460"/>
                  <a:gd name="connsiteY12" fmla="*/ 0 h 2964180"/>
                  <a:gd name="connsiteX0" fmla="*/ 978236 w 2799416"/>
                  <a:gd name="connsiteY0" fmla="*/ 0 h 2965693"/>
                  <a:gd name="connsiteX1" fmla="*/ 391496 w 2799416"/>
                  <a:gd name="connsiteY1" fmla="*/ 906780 h 2965693"/>
                  <a:gd name="connsiteX2" fmla="*/ 2876 w 2799416"/>
                  <a:gd name="connsiteY2" fmla="*/ 1882140 h 2965693"/>
                  <a:gd name="connsiteX3" fmla="*/ 742016 w 2799416"/>
                  <a:gd name="connsiteY3" fmla="*/ 2529840 h 2965693"/>
                  <a:gd name="connsiteX4" fmla="*/ 2212676 w 2799416"/>
                  <a:gd name="connsiteY4" fmla="*/ 2964180 h 2965693"/>
                  <a:gd name="connsiteX5" fmla="*/ 2799416 w 2799416"/>
                  <a:gd name="connsiteY5" fmla="*/ 2072640 h 2965693"/>
                  <a:gd name="connsiteX6" fmla="*/ 2624156 w 2799416"/>
                  <a:gd name="connsiteY6" fmla="*/ 2080260 h 2965693"/>
                  <a:gd name="connsiteX7" fmla="*/ 2349836 w 2799416"/>
                  <a:gd name="connsiteY7" fmla="*/ 2834640 h 2965693"/>
                  <a:gd name="connsiteX8" fmla="*/ 1031576 w 2799416"/>
                  <a:gd name="connsiteY8" fmla="*/ 2522220 h 2965693"/>
                  <a:gd name="connsiteX9" fmla="*/ 140036 w 2799416"/>
                  <a:gd name="connsiteY9" fmla="*/ 1844040 h 2965693"/>
                  <a:gd name="connsiteX10" fmla="*/ 505796 w 2799416"/>
                  <a:gd name="connsiteY10" fmla="*/ 883920 h 2965693"/>
                  <a:gd name="connsiteX11" fmla="*/ 1107776 w 2799416"/>
                  <a:gd name="connsiteY11" fmla="*/ 53340 h 2965693"/>
                  <a:gd name="connsiteX12" fmla="*/ 978236 w 2799416"/>
                  <a:gd name="connsiteY12" fmla="*/ 0 h 2965693"/>
                  <a:gd name="connsiteX0" fmla="*/ 975405 w 2796585"/>
                  <a:gd name="connsiteY0" fmla="*/ 0 h 2965693"/>
                  <a:gd name="connsiteX1" fmla="*/ 388665 w 2796585"/>
                  <a:gd name="connsiteY1" fmla="*/ 906780 h 2965693"/>
                  <a:gd name="connsiteX2" fmla="*/ 45 w 2796585"/>
                  <a:gd name="connsiteY2" fmla="*/ 1882140 h 2965693"/>
                  <a:gd name="connsiteX3" fmla="*/ 739185 w 2796585"/>
                  <a:gd name="connsiteY3" fmla="*/ 2529840 h 2965693"/>
                  <a:gd name="connsiteX4" fmla="*/ 2209845 w 2796585"/>
                  <a:gd name="connsiteY4" fmla="*/ 2964180 h 2965693"/>
                  <a:gd name="connsiteX5" fmla="*/ 2796585 w 2796585"/>
                  <a:gd name="connsiteY5" fmla="*/ 2072640 h 2965693"/>
                  <a:gd name="connsiteX6" fmla="*/ 2621325 w 2796585"/>
                  <a:gd name="connsiteY6" fmla="*/ 2080260 h 2965693"/>
                  <a:gd name="connsiteX7" fmla="*/ 2347005 w 2796585"/>
                  <a:gd name="connsiteY7" fmla="*/ 2834640 h 2965693"/>
                  <a:gd name="connsiteX8" fmla="*/ 1028745 w 2796585"/>
                  <a:gd name="connsiteY8" fmla="*/ 2522220 h 2965693"/>
                  <a:gd name="connsiteX9" fmla="*/ 137205 w 2796585"/>
                  <a:gd name="connsiteY9" fmla="*/ 1844040 h 2965693"/>
                  <a:gd name="connsiteX10" fmla="*/ 502965 w 2796585"/>
                  <a:gd name="connsiteY10" fmla="*/ 883920 h 2965693"/>
                  <a:gd name="connsiteX11" fmla="*/ 1104945 w 2796585"/>
                  <a:gd name="connsiteY11" fmla="*/ 53340 h 2965693"/>
                  <a:gd name="connsiteX12" fmla="*/ 975405 w 2796585"/>
                  <a:gd name="connsiteY12" fmla="*/ 0 h 2965693"/>
                  <a:gd name="connsiteX0" fmla="*/ 975405 w 2796585"/>
                  <a:gd name="connsiteY0" fmla="*/ 0 h 2966535"/>
                  <a:gd name="connsiteX1" fmla="*/ 388665 w 2796585"/>
                  <a:gd name="connsiteY1" fmla="*/ 906780 h 2966535"/>
                  <a:gd name="connsiteX2" fmla="*/ 45 w 2796585"/>
                  <a:gd name="connsiteY2" fmla="*/ 1882140 h 2966535"/>
                  <a:gd name="connsiteX3" fmla="*/ 739185 w 2796585"/>
                  <a:gd name="connsiteY3" fmla="*/ 2529840 h 2966535"/>
                  <a:gd name="connsiteX4" fmla="*/ 2209845 w 2796585"/>
                  <a:gd name="connsiteY4" fmla="*/ 2964180 h 2966535"/>
                  <a:gd name="connsiteX5" fmla="*/ 2796585 w 2796585"/>
                  <a:gd name="connsiteY5" fmla="*/ 2072640 h 2966535"/>
                  <a:gd name="connsiteX6" fmla="*/ 2621325 w 2796585"/>
                  <a:gd name="connsiteY6" fmla="*/ 2080260 h 2966535"/>
                  <a:gd name="connsiteX7" fmla="*/ 2347005 w 2796585"/>
                  <a:gd name="connsiteY7" fmla="*/ 2834640 h 2966535"/>
                  <a:gd name="connsiteX8" fmla="*/ 1028745 w 2796585"/>
                  <a:gd name="connsiteY8" fmla="*/ 2522220 h 2966535"/>
                  <a:gd name="connsiteX9" fmla="*/ 137205 w 2796585"/>
                  <a:gd name="connsiteY9" fmla="*/ 1844040 h 2966535"/>
                  <a:gd name="connsiteX10" fmla="*/ 502965 w 2796585"/>
                  <a:gd name="connsiteY10" fmla="*/ 883920 h 2966535"/>
                  <a:gd name="connsiteX11" fmla="*/ 1104945 w 2796585"/>
                  <a:gd name="connsiteY11" fmla="*/ 53340 h 2966535"/>
                  <a:gd name="connsiteX12" fmla="*/ 975405 w 2796585"/>
                  <a:gd name="connsiteY12" fmla="*/ 0 h 2966535"/>
                  <a:gd name="connsiteX0" fmla="*/ 975405 w 2796585"/>
                  <a:gd name="connsiteY0" fmla="*/ 0 h 2966535"/>
                  <a:gd name="connsiteX1" fmla="*/ 388665 w 2796585"/>
                  <a:gd name="connsiteY1" fmla="*/ 906780 h 2966535"/>
                  <a:gd name="connsiteX2" fmla="*/ 45 w 2796585"/>
                  <a:gd name="connsiteY2" fmla="*/ 1882140 h 2966535"/>
                  <a:gd name="connsiteX3" fmla="*/ 739185 w 2796585"/>
                  <a:gd name="connsiteY3" fmla="*/ 2529840 h 2966535"/>
                  <a:gd name="connsiteX4" fmla="*/ 2209845 w 2796585"/>
                  <a:gd name="connsiteY4" fmla="*/ 2964180 h 2966535"/>
                  <a:gd name="connsiteX5" fmla="*/ 2796585 w 2796585"/>
                  <a:gd name="connsiteY5" fmla="*/ 2072640 h 2966535"/>
                  <a:gd name="connsiteX6" fmla="*/ 2621325 w 2796585"/>
                  <a:gd name="connsiteY6" fmla="*/ 2080260 h 2966535"/>
                  <a:gd name="connsiteX7" fmla="*/ 2423205 w 2796585"/>
                  <a:gd name="connsiteY7" fmla="*/ 2834640 h 2966535"/>
                  <a:gd name="connsiteX8" fmla="*/ 1028745 w 2796585"/>
                  <a:gd name="connsiteY8" fmla="*/ 2522220 h 2966535"/>
                  <a:gd name="connsiteX9" fmla="*/ 137205 w 2796585"/>
                  <a:gd name="connsiteY9" fmla="*/ 1844040 h 2966535"/>
                  <a:gd name="connsiteX10" fmla="*/ 502965 w 2796585"/>
                  <a:gd name="connsiteY10" fmla="*/ 883920 h 2966535"/>
                  <a:gd name="connsiteX11" fmla="*/ 1104945 w 2796585"/>
                  <a:gd name="connsiteY11" fmla="*/ 53340 h 2966535"/>
                  <a:gd name="connsiteX12" fmla="*/ 975405 w 2796585"/>
                  <a:gd name="connsiteY12" fmla="*/ 0 h 2966535"/>
                  <a:gd name="connsiteX0" fmla="*/ 975405 w 2796585"/>
                  <a:gd name="connsiteY0" fmla="*/ 0 h 2966705"/>
                  <a:gd name="connsiteX1" fmla="*/ 388665 w 2796585"/>
                  <a:gd name="connsiteY1" fmla="*/ 906780 h 2966705"/>
                  <a:gd name="connsiteX2" fmla="*/ 45 w 2796585"/>
                  <a:gd name="connsiteY2" fmla="*/ 1882140 h 2966705"/>
                  <a:gd name="connsiteX3" fmla="*/ 739185 w 2796585"/>
                  <a:gd name="connsiteY3" fmla="*/ 2529840 h 2966705"/>
                  <a:gd name="connsiteX4" fmla="*/ 2209845 w 2796585"/>
                  <a:gd name="connsiteY4" fmla="*/ 2964180 h 2966705"/>
                  <a:gd name="connsiteX5" fmla="*/ 2796585 w 2796585"/>
                  <a:gd name="connsiteY5" fmla="*/ 2072640 h 2966705"/>
                  <a:gd name="connsiteX6" fmla="*/ 2621325 w 2796585"/>
                  <a:gd name="connsiteY6" fmla="*/ 2080260 h 2966705"/>
                  <a:gd name="connsiteX7" fmla="*/ 2423205 w 2796585"/>
                  <a:gd name="connsiteY7" fmla="*/ 2834640 h 2966705"/>
                  <a:gd name="connsiteX8" fmla="*/ 1028745 w 2796585"/>
                  <a:gd name="connsiteY8" fmla="*/ 2522220 h 2966705"/>
                  <a:gd name="connsiteX9" fmla="*/ 137205 w 2796585"/>
                  <a:gd name="connsiteY9" fmla="*/ 1844040 h 2966705"/>
                  <a:gd name="connsiteX10" fmla="*/ 502965 w 2796585"/>
                  <a:gd name="connsiteY10" fmla="*/ 883920 h 2966705"/>
                  <a:gd name="connsiteX11" fmla="*/ 1104945 w 2796585"/>
                  <a:gd name="connsiteY11" fmla="*/ 53340 h 2966705"/>
                  <a:gd name="connsiteX12" fmla="*/ 975405 w 2796585"/>
                  <a:gd name="connsiteY12" fmla="*/ 0 h 2966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6585" h="2966705">
                    <a:moveTo>
                      <a:pt x="975405" y="0"/>
                    </a:moveTo>
                    <a:cubicBezTo>
                      <a:pt x="726485" y="641350"/>
                      <a:pt x="-134575" y="387350"/>
                      <a:pt x="388665" y="906780"/>
                    </a:cubicBezTo>
                    <a:cubicBezTo>
                      <a:pt x="784905" y="1338580"/>
                      <a:pt x="-6803" y="1361689"/>
                      <a:pt x="45" y="1882140"/>
                    </a:cubicBezTo>
                    <a:cubicBezTo>
                      <a:pt x="2585" y="2075180"/>
                      <a:pt x="370885" y="2349500"/>
                      <a:pt x="739185" y="2529840"/>
                    </a:cubicBezTo>
                    <a:cubicBezTo>
                      <a:pt x="1107485" y="2710180"/>
                      <a:pt x="1727211" y="2935337"/>
                      <a:pt x="2209845" y="2964180"/>
                    </a:cubicBezTo>
                    <a:cubicBezTo>
                      <a:pt x="3036970" y="3013610"/>
                      <a:pt x="2715305" y="2324100"/>
                      <a:pt x="2796585" y="2072640"/>
                    </a:cubicBezTo>
                    <a:lnTo>
                      <a:pt x="2621325" y="2080260"/>
                    </a:lnTo>
                    <a:cubicBezTo>
                      <a:pt x="2678475" y="2467610"/>
                      <a:pt x="2688635" y="2760980"/>
                      <a:pt x="2423205" y="2834640"/>
                    </a:cubicBezTo>
                    <a:cubicBezTo>
                      <a:pt x="2157775" y="2908300"/>
                      <a:pt x="1409745" y="2687320"/>
                      <a:pt x="1028745" y="2522220"/>
                    </a:cubicBezTo>
                    <a:cubicBezTo>
                      <a:pt x="647745" y="2357120"/>
                      <a:pt x="224835" y="2117090"/>
                      <a:pt x="137205" y="1844040"/>
                    </a:cubicBezTo>
                    <a:cubicBezTo>
                      <a:pt x="49575" y="1570990"/>
                      <a:pt x="969055" y="1343660"/>
                      <a:pt x="502965" y="883920"/>
                    </a:cubicBezTo>
                    <a:cubicBezTo>
                      <a:pt x="48305" y="513080"/>
                      <a:pt x="965245" y="462280"/>
                      <a:pt x="1104945" y="53340"/>
                    </a:cubicBezTo>
                    <a:lnTo>
                      <a:pt x="975405" y="0"/>
                    </a:lnTo>
                    <a:close/>
                  </a:path>
                </a:pathLst>
              </a:custGeom>
              <a:pattFill prst="wdUpDiag">
                <a:fgClr>
                  <a:srgbClr val="F9DD9D"/>
                </a:fgClr>
                <a:bgClr>
                  <a:srgbClr val="F7BF60"/>
                </a:bgClr>
              </a:pattFill>
              <a:ln w="25400" cap="rnd"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37" name="テキスト ボックス 5"/>
            <p:cNvSpPr txBox="1"/>
            <p:nvPr/>
          </p:nvSpPr>
          <p:spPr>
            <a:xfrm>
              <a:off x="3084579" y="4591790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43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606695" y="1289188"/>
            <a:ext cx="2307917" cy="2859948"/>
            <a:chOff x="1606695" y="1289188"/>
            <a:chExt cx="2307917" cy="2859948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1606695" y="1289188"/>
              <a:ext cx="2307917" cy="2720141"/>
              <a:chOff x="2957513" y="2827043"/>
              <a:chExt cx="2307917" cy="2720141"/>
            </a:xfrm>
          </p:grpSpPr>
          <p:sp>
            <p:nvSpPr>
              <p:cNvPr id="39" name="フリーフォーム 38"/>
              <p:cNvSpPr/>
              <p:nvPr/>
            </p:nvSpPr>
            <p:spPr>
              <a:xfrm rot="237981">
                <a:off x="4431259" y="4132172"/>
                <a:ext cx="301625" cy="349259"/>
              </a:xfrm>
              <a:custGeom>
                <a:avLst/>
                <a:gdLst>
                  <a:gd name="connsiteX0" fmla="*/ 28575 w 292100"/>
                  <a:gd name="connsiteY0" fmla="*/ 127000 h 349250"/>
                  <a:gd name="connsiteX1" fmla="*/ 238125 w 292100"/>
                  <a:gd name="connsiteY1" fmla="*/ 0 h 349250"/>
                  <a:gd name="connsiteX2" fmla="*/ 292100 w 292100"/>
                  <a:gd name="connsiteY2" fmla="*/ 152400 h 349250"/>
                  <a:gd name="connsiteX3" fmla="*/ 57150 w 292100"/>
                  <a:gd name="connsiteY3" fmla="*/ 187325 h 349250"/>
                  <a:gd name="connsiteX4" fmla="*/ 285750 w 292100"/>
                  <a:gd name="connsiteY4" fmla="*/ 282575 h 349250"/>
                  <a:gd name="connsiteX5" fmla="*/ 241300 w 292100"/>
                  <a:gd name="connsiteY5" fmla="*/ 349250 h 349250"/>
                  <a:gd name="connsiteX6" fmla="*/ 0 w 292100"/>
                  <a:gd name="connsiteY6" fmla="*/ 219075 h 349250"/>
                  <a:gd name="connsiteX7" fmla="*/ 28575 w 292100"/>
                  <a:gd name="connsiteY7" fmla="*/ 127000 h 349250"/>
                  <a:gd name="connsiteX0" fmla="*/ 28575 w 292100"/>
                  <a:gd name="connsiteY0" fmla="*/ 127000 h 349250"/>
                  <a:gd name="connsiteX1" fmla="*/ 238125 w 292100"/>
                  <a:gd name="connsiteY1" fmla="*/ 0 h 349250"/>
                  <a:gd name="connsiteX2" fmla="*/ 292100 w 292100"/>
                  <a:gd name="connsiteY2" fmla="*/ 152400 h 349250"/>
                  <a:gd name="connsiteX3" fmla="*/ 57150 w 292100"/>
                  <a:gd name="connsiteY3" fmla="*/ 187325 h 349250"/>
                  <a:gd name="connsiteX4" fmla="*/ 285750 w 292100"/>
                  <a:gd name="connsiteY4" fmla="*/ 282575 h 349250"/>
                  <a:gd name="connsiteX5" fmla="*/ 241300 w 292100"/>
                  <a:gd name="connsiteY5" fmla="*/ 349250 h 349250"/>
                  <a:gd name="connsiteX6" fmla="*/ 0 w 292100"/>
                  <a:gd name="connsiteY6" fmla="*/ 219075 h 349250"/>
                  <a:gd name="connsiteX7" fmla="*/ 28575 w 292100"/>
                  <a:gd name="connsiteY7" fmla="*/ 127000 h 349250"/>
                  <a:gd name="connsiteX0" fmla="*/ 28575 w 292100"/>
                  <a:gd name="connsiteY0" fmla="*/ 127000 h 349250"/>
                  <a:gd name="connsiteX1" fmla="*/ 238125 w 292100"/>
                  <a:gd name="connsiteY1" fmla="*/ 0 h 349250"/>
                  <a:gd name="connsiteX2" fmla="*/ 292100 w 292100"/>
                  <a:gd name="connsiteY2" fmla="*/ 152400 h 349250"/>
                  <a:gd name="connsiteX3" fmla="*/ 57150 w 292100"/>
                  <a:gd name="connsiteY3" fmla="*/ 187325 h 349250"/>
                  <a:gd name="connsiteX4" fmla="*/ 285750 w 292100"/>
                  <a:gd name="connsiteY4" fmla="*/ 282575 h 349250"/>
                  <a:gd name="connsiteX5" fmla="*/ 241300 w 292100"/>
                  <a:gd name="connsiteY5" fmla="*/ 349250 h 349250"/>
                  <a:gd name="connsiteX6" fmla="*/ 0 w 292100"/>
                  <a:gd name="connsiteY6" fmla="*/ 219075 h 349250"/>
                  <a:gd name="connsiteX7" fmla="*/ 28575 w 292100"/>
                  <a:gd name="connsiteY7" fmla="*/ 127000 h 349250"/>
                  <a:gd name="connsiteX0" fmla="*/ 28575 w 292100"/>
                  <a:gd name="connsiteY0" fmla="*/ 127000 h 349250"/>
                  <a:gd name="connsiteX1" fmla="*/ 238125 w 292100"/>
                  <a:gd name="connsiteY1" fmla="*/ 0 h 349250"/>
                  <a:gd name="connsiteX2" fmla="*/ 292100 w 292100"/>
                  <a:gd name="connsiteY2" fmla="*/ 152400 h 349250"/>
                  <a:gd name="connsiteX3" fmla="*/ 57150 w 292100"/>
                  <a:gd name="connsiteY3" fmla="*/ 187325 h 349250"/>
                  <a:gd name="connsiteX4" fmla="*/ 285750 w 292100"/>
                  <a:gd name="connsiteY4" fmla="*/ 282575 h 349250"/>
                  <a:gd name="connsiteX5" fmla="*/ 241300 w 292100"/>
                  <a:gd name="connsiteY5" fmla="*/ 349250 h 349250"/>
                  <a:gd name="connsiteX6" fmla="*/ 0 w 292100"/>
                  <a:gd name="connsiteY6" fmla="*/ 219075 h 349250"/>
                  <a:gd name="connsiteX7" fmla="*/ 28575 w 292100"/>
                  <a:gd name="connsiteY7" fmla="*/ 127000 h 349250"/>
                  <a:gd name="connsiteX0" fmla="*/ 28575 w 301625"/>
                  <a:gd name="connsiteY0" fmla="*/ 127000 h 349250"/>
                  <a:gd name="connsiteX1" fmla="*/ 238125 w 301625"/>
                  <a:gd name="connsiteY1" fmla="*/ 0 h 349250"/>
                  <a:gd name="connsiteX2" fmla="*/ 292100 w 301625"/>
                  <a:gd name="connsiteY2" fmla="*/ 152400 h 349250"/>
                  <a:gd name="connsiteX3" fmla="*/ 57150 w 301625"/>
                  <a:gd name="connsiteY3" fmla="*/ 187325 h 349250"/>
                  <a:gd name="connsiteX4" fmla="*/ 301625 w 301625"/>
                  <a:gd name="connsiteY4" fmla="*/ 254000 h 349250"/>
                  <a:gd name="connsiteX5" fmla="*/ 241300 w 301625"/>
                  <a:gd name="connsiteY5" fmla="*/ 349250 h 349250"/>
                  <a:gd name="connsiteX6" fmla="*/ 0 w 301625"/>
                  <a:gd name="connsiteY6" fmla="*/ 219075 h 349250"/>
                  <a:gd name="connsiteX7" fmla="*/ 28575 w 301625"/>
                  <a:gd name="connsiteY7" fmla="*/ 127000 h 349250"/>
                  <a:gd name="connsiteX0" fmla="*/ 28575 w 301625"/>
                  <a:gd name="connsiteY0" fmla="*/ 127000 h 349259"/>
                  <a:gd name="connsiteX1" fmla="*/ 238125 w 301625"/>
                  <a:gd name="connsiteY1" fmla="*/ 0 h 349259"/>
                  <a:gd name="connsiteX2" fmla="*/ 292100 w 301625"/>
                  <a:gd name="connsiteY2" fmla="*/ 152400 h 349259"/>
                  <a:gd name="connsiteX3" fmla="*/ 57150 w 301625"/>
                  <a:gd name="connsiteY3" fmla="*/ 187325 h 349259"/>
                  <a:gd name="connsiteX4" fmla="*/ 301625 w 301625"/>
                  <a:gd name="connsiteY4" fmla="*/ 254000 h 349259"/>
                  <a:gd name="connsiteX5" fmla="*/ 241300 w 301625"/>
                  <a:gd name="connsiteY5" fmla="*/ 349250 h 349259"/>
                  <a:gd name="connsiteX6" fmla="*/ 0 w 301625"/>
                  <a:gd name="connsiteY6" fmla="*/ 219075 h 349259"/>
                  <a:gd name="connsiteX7" fmla="*/ 28575 w 301625"/>
                  <a:gd name="connsiteY7" fmla="*/ 127000 h 349259"/>
                  <a:gd name="connsiteX0" fmla="*/ 28575 w 301625"/>
                  <a:gd name="connsiteY0" fmla="*/ 127000 h 349259"/>
                  <a:gd name="connsiteX1" fmla="*/ 238125 w 301625"/>
                  <a:gd name="connsiteY1" fmla="*/ 0 h 349259"/>
                  <a:gd name="connsiteX2" fmla="*/ 292100 w 301625"/>
                  <a:gd name="connsiteY2" fmla="*/ 152400 h 349259"/>
                  <a:gd name="connsiteX3" fmla="*/ 57150 w 301625"/>
                  <a:gd name="connsiteY3" fmla="*/ 187325 h 349259"/>
                  <a:gd name="connsiteX4" fmla="*/ 301625 w 301625"/>
                  <a:gd name="connsiteY4" fmla="*/ 254000 h 349259"/>
                  <a:gd name="connsiteX5" fmla="*/ 241300 w 301625"/>
                  <a:gd name="connsiteY5" fmla="*/ 349250 h 349259"/>
                  <a:gd name="connsiteX6" fmla="*/ 0 w 301625"/>
                  <a:gd name="connsiteY6" fmla="*/ 219075 h 349259"/>
                  <a:gd name="connsiteX7" fmla="*/ 28575 w 301625"/>
                  <a:gd name="connsiteY7" fmla="*/ 127000 h 349259"/>
                  <a:gd name="connsiteX0" fmla="*/ 28575 w 301625"/>
                  <a:gd name="connsiteY0" fmla="*/ 127000 h 349259"/>
                  <a:gd name="connsiteX1" fmla="*/ 238125 w 301625"/>
                  <a:gd name="connsiteY1" fmla="*/ 0 h 349259"/>
                  <a:gd name="connsiteX2" fmla="*/ 292100 w 301625"/>
                  <a:gd name="connsiteY2" fmla="*/ 152400 h 349259"/>
                  <a:gd name="connsiteX3" fmla="*/ 57150 w 301625"/>
                  <a:gd name="connsiteY3" fmla="*/ 187325 h 349259"/>
                  <a:gd name="connsiteX4" fmla="*/ 301625 w 301625"/>
                  <a:gd name="connsiteY4" fmla="*/ 254000 h 349259"/>
                  <a:gd name="connsiteX5" fmla="*/ 241300 w 301625"/>
                  <a:gd name="connsiteY5" fmla="*/ 349250 h 349259"/>
                  <a:gd name="connsiteX6" fmla="*/ 0 w 301625"/>
                  <a:gd name="connsiteY6" fmla="*/ 219075 h 349259"/>
                  <a:gd name="connsiteX7" fmla="*/ 28575 w 301625"/>
                  <a:gd name="connsiteY7" fmla="*/ 127000 h 349259"/>
                  <a:gd name="connsiteX0" fmla="*/ 28575 w 301625"/>
                  <a:gd name="connsiteY0" fmla="*/ 127000 h 349259"/>
                  <a:gd name="connsiteX1" fmla="*/ 238125 w 301625"/>
                  <a:gd name="connsiteY1" fmla="*/ 0 h 349259"/>
                  <a:gd name="connsiteX2" fmla="*/ 285750 w 301625"/>
                  <a:gd name="connsiteY2" fmla="*/ 184150 h 349259"/>
                  <a:gd name="connsiteX3" fmla="*/ 57150 w 301625"/>
                  <a:gd name="connsiteY3" fmla="*/ 187325 h 349259"/>
                  <a:gd name="connsiteX4" fmla="*/ 301625 w 301625"/>
                  <a:gd name="connsiteY4" fmla="*/ 254000 h 349259"/>
                  <a:gd name="connsiteX5" fmla="*/ 241300 w 301625"/>
                  <a:gd name="connsiteY5" fmla="*/ 349250 h 349259"/>
                  <a:gd name="connsiteX6" fmla="*/ 0 w 301625"/>
                  <a:gd name="connsiteY6" fmla="*/ 219075 h 349259"/>
                  <a:gd name="connsiteX7" fmla="*/ 28575 w 301625"/>
                  <a:gd name="connsiteY7" fmla="*/ 127000 h 34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1625" h="349259">
                    <a:moveTo>
                      <a:pt x="28575" y="127000"/>
                    </a:moveTo>
                    <a:cubicBezTo>
                      <a:pt x="98425" y="84667"/>
                      <a:pt x="152400" y="20108"/>
                      <a:pt x="238125" y="0"/>
                    </a:cubicBezTo>
                    <a:cubicBezTo>
                      <a:pt x="291042" y="44450"/>
                      <a:pt x="293158" y="142875"/>
                      <a:pt x="285750" y="184150"/>
                    </a:cubicBezTo>
                    <a:cubicBezTo>
                      <a:pt x="194733" y="164042"/>
                      <a:pt x="135467" y="175683"/>
                      <a:pt x="57150" y="187325"/>
                    </a:cubicBezTo>
                    <a:cubicBezTo>
                      <a:pt x="133350" y="219075"/>
                      <a:pt x="206375" y="254000"/>
                      <a:pt x="301625" y="254000"/>
                    </a:cubicBezTo>
                    <a:lnTo>
                      <a:pt x="241300" y="349250"/>
                    </a:lnTo>
                    <a:cubicBezTo>
                      <a:pt x="125942" y="350308"/>
                      <a:pt x="80433" y="262467"/>
                      <a:pt x="0" y="219075"/>
                    </a:cubicBezTo>
                    <a:lnTo>
                      <a:pt x="28575" y="127000"/>
                    </a:lnTo>
                    <a:close/>
                  </a:path>
                </a:pathLst>
              </a:custGeom>
              <a:solidFill>
                <a:srgbClr val="FF0000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/>
              <p:cNvSpPr/>
              <p:nvPr/>
            </p:nvSpPr>
            <p:spPr>
              <a:xfrm rot="12337749" flipV="1">
                <a:off x="3347112" y="3912651"/>
                <a:ext cx="447075" cy="679462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1589"/>
                  <a:gd name="connsiteY0" fmla="*/ 299183 h 410308"/>
                  <a:gd name="connsiteX1" fmla="*/ 281524 w 751589"/>
                  <a:gd name="connsiteY1" fmla="*/ 81378 h 410308"/>
                  <a:gd name="connsiteX2" fmla="*/ 219929 w 751589"/>
                  <a:gd name="connsiteY2" fmla="*/ 59153 h 410308"/>
                  <a:gd name="connsiteX3" fmla="*/ 185004 w 751589"/>
                  <a:gd name="connsiteY3" fmla="*/ 167738 h 410308"/>
                  <a:gd name="connsiteX4" fmla="*/ 706339 w 751589"/>
                  <a:gd name="connsiteY4" fmla="*/ 410308 h 410308"/>
                  <a:gd name="connsiteX5" fmla="*/ 746979 w 751589"/>
                  <a:gd name="connsiteY5" fmla="*/ 299183 h 410308"/>
                  <a:gd name="connsiteX0" fmla="*/ 746979 w 766980"/>
                  <a:gd name="connsiteY0" fmla="*/ 299183 h 410308"/>
                  <a:gd name="connsiteX1" fmla="*/ 281524 w 766980"/>
                  <a:gd name="connsiteY1" fmla="*/ 81378 h 410308"/>
                  <a:gd name="connsiteX2" fmla="*/ 219929 w 766980"/>
                  <a:gd name="connsiteY2" fmla="*/ 59153 h 410308"/>
                  <a:gd name="connsiteX3" fmla="*/ 185004 w 766980"/>
                  <a:gd name="connsiteY3" fmla="*/ 167738 h 410308"/>
                  <a:gd name="connsiteX4" fmla="*/ 706339 w 766980"/>
                  <a:gd name="connsiteY4" fmla="*/ 410308 h 410308"/>
                  <a:gd name="connsiteX5" fmla="*/ 746979 w 766980"/>
                  <a:gd name="connsiteY5" fmla="*/ 299183 h 410308"/>
                  <a:gd name="connsiteX0" fmla="*/ 746979 w 763268"/>
                  <a:gd name="connsiteY0" fmla="*/ 299183 h 410308"/>
                  <a:gd name="connsiteX1" fmla="*/ 281524 w 763268"/>
                  <a:gd name="connsiteY1" fmla="*/ 81378 h 410308"/>
                  <a:gd name="connsiteX2" fmla="*/ 219929 w 763268"/>
                  <a:gd name="connsiteY2" fmla="*/ 59153 h 410308"/>
                  <a:gd name="connsiteX3" fmla="*/ 185004 w 763268"/>
                  <a:gd name="connsiteY3" fmla="*/ 167738 h 410308"/>
                  <a:gd name="connsiteX4" fmla="*/ 706339 w 763268"/>
                  <a:gd name="connsiteY4" fmla="*/ 410308 h 410308"/>
                  <a:gd name="connsiteX5" fmla="*/ 746979 w 763268"/>
                  <a:gd name="connsiteY5" fmla="*/ 299183 h 410308"/>
                  <a:gd name="connsiteX0" fmla="*/ 746979 w 760002"/>
                  <a:gd name="connsiteY0" fmla="*/ 299183 h 403934"/>
                  <a:gd name="connsiteX1" fmla="*/ 281524 w 760002"/>
                  <a:gd name="connsiteY1" fmla="*/ 81378 h 403934"/>
                  <a:gd name="connsiteX2" fmla="*/ 219929 w 760002"/>
                  <a:gd name="connsiteY2" fmla="*/ 59153 h 403934"/>
                  <a:gd name="connsiteX3" fmla="*/ 185004 w 760002"/>
                  <a:gd name="connsiteY3" fmla="*/ 167738 h 403934"/>
                  <a:gd name="connsiteX4" fmla="*/ 697878 w 760002"/>
                  <a:gd name="connsiteY4" fmla="*/ 403934 h 403934"/>
                  <a:gd name="connsiteX5" fmla="*/ 746979 w 760002"/>
                  <a:gd name="connsiteY5" fmla="*/ 299183 h 403934"/>
                  <a:gd name="connsiteX0" fmla="*/ 746979 w 761578"/>
                  <a:gd name="connsiteY0" fmla="*/ 299183 h 403934"/>
                  <a:gd name="connsiteX1" fmla="*/ 281524 w 761578"/>
                  <a:gd name="connsiteY1" fmla="*/ 81378 h 403934"/>
                  <a:gd name="connsiteX2" fmla="*/ 219929 w 761578"/>
                  <a:gd name="connsiteY2" fmla="*/ 59153 h 403934"/>
                  <a:gd name="connsiteX3" fmla="*/ 185004 w 761578"/>
                  <a:gd name="connsiteY3" fmla="*/ 167738 h 403934"/>
                  <a:gd name="connsiteX4" fmla="*/ 697878 w 761578"/>
                  <a:gd name="connsiteY4" fmla="*/ 403934 h 403934"/>
                  <a:gd name="connsiteX5" fmla="*/ 746979 w 761578"/>
                  <a:gd name="connsiteY5" fmla="*/ 299183 h 403934"/>
                  <a:gd name="connsiteX0" fmla="*/ 746979 w 768357"/>
                  <a:gd name="connsiteY0" fmla="*/ 299183 h 403934"/>
                  <a:gd name="connsiteX1" fmla="*/ 281524 w 768357"/>
                  <a:gd name="connsiteY1" fmla="*/ 81378 h 403934"/>
                  <a:gd name="connsiteX2" fmla="*/ 219929 w 768357"/>
                  <a:gd name="connsiteY2" fmla="*/ 59153 h 403934"/>
                  <a:gd name="connsiteX3" fmla="*/ 185004 w 768357"/>
                  <a:gd name="connsiteY3" fmla="*/ 167738 h 403934"/>
                  <a:gd name="connsiteX4" fmla="*/ 697878 w 768357"/>
                  <a:gd name="connsiteY4" fmla="*/ 403934 h 403934"/>
                  <a:gd name="connsiteX5" fmla="*/ 746979 w 768357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538693 w 764624"/>
                  <a:gd name="connsiteY1" fmla="*/ 228446 h 403934"/>
                  <a:gd name="connsiteX2" fmla="*/ 281524 w 764624"/>
                  <a:gd name="connsiteY2" fmla="*/ 81378 h 403934"/>
                  <a:gd name="connsiteX3" fmla="*/ 219929 w 764624"/>
                  <a:gd name="connsiteY3" fmla="*/ 59153 h 403934"/>
                  <a:gd name="connsiteX4" fmla="*/ 185004 w 764624"/>
                  <a:gd name="connsiteY4" fmla="*/ 167738 h 403934"/>
                  <a:gd name="connsiteX5" fmla="*/ 697878 w 764624"/>
                  <a:gd name="connsiteY5" fmla="*/ 403934 h 403934"/>
                  <a:gd name="connsiteX6" fmla="*/ 746979 w 764624"/>
                  <a:gd name="connsiteY6" fmla="*/ 299183 h 403934"/>
                  <a:gd name="connsiteX0" fmla="*/ 746979 w 764624"/>
                  <a:gd name="connsiteY0" fmla="*/ 299183 h 404193"/>
                  <a:gd name="connsiteX1" fmla="*/ 538693 w 764624"/>
                  <a:gd name="connsiteY1" fmla="*/ 228446 h 404193"/>
                  <a:gd name="connsiteX2" fmla="*/ 281524 w 764624"/>
                  <a:gd name="connsiteY2" fmla="*/ 81378 h 404193"/>
                  <a:gd name="connsiteX3" fmla="*/ 219929 w 764624"/>
                  <a:gd name="connsiteY3" fmla="*/ 59153 h 404193"/>
                  <a:gd name="connsiteX4" fmla="*/ 185004 w 764624"/>
                  <a:gd name="connsiteY4" fmla="*/ 167738 h 404193"/>
                  <a:gd name="connsiteX5" fmla="*/ 505516 w 764624"/>
                  <a:gd name="connsiteY5" fmla="*/ 323703 h 404193"/>
                  <a:gd name="connsiteX6" fmla="*/ 697878 w 764624"/>
                  <a:gd name="connsiteY6" fmla="*/ 403934 h 404193"/>
                  <a:gd name="connsiteX7" fmla="*/ 746979 w 764624"/>
                  <a:gd name="connsiteY7" fmla="*/ 299183 h 404193"/>
                  <a:gd name="connsiteX0" fmla="*/ 235073 w 704701"/>
                  <a:gd name="connsiteY0" fmla="*/ 1298 h 586253"/>
                  <a:gd name="connsiteX1" fmla="*/ 538693 w 704701"/>
                  <a:gd name="connsiteY1" fmla="*/ 410506 h 586253"/>
                  <a:gd name="connsiteX2" fmla="*/ 281524 w 704701"/>
                  <a:gd name="connsiteY2" fmla="*/ 263438 h 586253"/>
                  <a:gd name="connsiteX3" fmla="*/ 219929 w 704701"/>
                  <a:gd name="connsiteY3" fmla="*/ 241213 h 586253"/>
                  <a:gd name="connsiteX4" fmla="*/ 185004 w 704701"/>
                  <a:gd name="connsiteY4" fmla="*/ 349798 h 586253"/>
                  <a:gd name="connsiteX5" fmla="*/ 505516 w 704701"/>
                  <a:gd name="connsiteY5" fmla="*/ 505763 h 586253"/>
                  <a:gd name="connsiteX6" fmla="*/ 697878 w 704701"/>
                  <a:gd name="connsiteY6" fmla="*/ 585994 h 586253"/>
                  <a:gd name="connsiteX7" fmla="*/ 235073 w 704701"/>
                  <a:gd name="connsiteY7" fmla="*/ 1298 h 586253"/>
                  <a:gd name="connsiteX0" fmla="*/ 235073 w 548526"/>
                  <a:gd name="connsiteY0" fmla="*/ 123773 h 629922"/>
                  <a:gd name="connsiteX1" fmla="*/ 538693 w 548526"/>
                  <a:gd name="connsiteY1" fmla="*/ 532981 h 629922"/>
                  <a:gd name="connsiteX2" fmla="*/ 281524 w 548526"/>
                  <a:gd name="connsiteY2" fmla="*/ 385913 h 629922"/>
                  <a:gd name="connsiteX3" fmla="*/ 219929 w 548526"/>
                  <a:gd name="connsiteY3" fmla="*/ 363688 h 629922"/>
                  <a:gd name="connsiteX4" fmla="*/ 185004 w 548526"/>
                  <a:gd name="connsiteY4" fmla="*/ 472273 h 629922"/>
                  <a:gd name="connsiteX5" fmla="*/ 505516 w 548526"/>
                  <a:gd name="connsiteY5" fmla="*/ 628238 h 629922"/>
                  <a:gd name="connsiteX6" fmla="*/ 313392 w 548526"/>
                  <a:gd name="connsiteY6" fmla="*/ 0 h 629922"/>
                  <a:gd name="connsiteX7" fmla="*/ 235073 w 548526"/>
                  <a:gd name="connsiteY7" fmla="*/ 123773 h 629922"/>
                  <a:gd name="connsiteX0" fmla="*/ 235073 w 548526"/>
                  <a:gd name="connsiteY0" fmla="*/ 126511 h 632660"/>
                  <a:gd name="connsiteX1" fmla="*/ 538693 w 548526"/>
                  <a:gd name="connsiteY1" fmla="*/ 535719 h 632660"/>
                  <a:gd name="connsiteX2" fmla="*/ 281524 w 548526"/>
                  <a:gd name="connsiteY2" fmla="*/ 388651 h 632660"/>
                  <a:gd name="connsiteX3" fmla="*/ 219929 w 548526"/>
                  <a:gd name="connsiteY3" fmla="*/ 366426 h 632660"/>
                  <a:gd name="connsiteX4" fmla="*/ 185004 w 548526"/>
                  <a:gd name="connsiteY4" fmla="*/ 475011 h 632660"/>
                  <a:gd name="connsiteX5" fmla="*/ 505516 w 548526"/>
                  <a:gd name="connsiteY5" fmla="*/ 630976 h 632660"/>
                  <a:gd name="connsiteX6" fmla="*/ 313392 w 548526"/>
                  <a:gd name="connsiteY6" fmla="*/ 2738 h 632660"/>
                  <a:gd name="connsiteX7" fmla="*/ 235073 w 548526"/>
                  <a:gd name="connsiteY7" fmla="*/ 126511 h 632660"/>
                  <a:gd name="connsiteX0" fmla="*/ 235073 w 546780"/>
                  <a:gd name="connsiteY0" fmla="*/ 126512 h 632661"/>
                  <a:gd name="connsiteX1" fmla="*/ 538693 w 546780"/>
                  <a:gd name="connsiteY1" fmla="*/ 535720 h 632661"/>
                  <a:gd name="connsiteX2" fmla="*/ 281524 w 546780"/>
                  <a:gd name="connsiteY2" fmla="*/ 388652 h 632661"/>
                  <a:gd name="connsiteX3" fmla="*/ 219929 w 546780"/>
                  <a:gd name="connsiteY3" fmla="*/ 366427 h 632661"/>
                  <a:gd name="connsiteX4" fmla="*/ 185004 w 546780"/>
                  <a:gd name="connsiteY4" fmla="*/ 475012 h 632661"/>
                  <a:gd name="connsiteX5" fmla="*/ 505516 w 546780"/>
                  <a:gd name="connsiteY5" fmla="*/ 630977 h 632661"/>
                  <a:gd name="connsiteX6" fmla="*/ 313392 w 546780"/>
                  <a:gd name="connsiteY6" fmla="*/ 2739 h 632661"/>
                  <a:gd name="connsiteX7" fmla="*/ 235073 w 546780"/>
                  <a:gd name="connsiteY7" fmla="*/ 126512 h 632661"/>
                  <a:gd name="connsiteX0" fmla="*/ 235073 w 546780"/>
                  <a:gd name="connsiteY0" fmla="*/ 130186 h 636335"/>
                  <a:gd name="connsiteX1" fmla="*/ 538693 w 546780"/>
                  <a:gd name="connsiteY1" fmla="*/ 539394 h 636335"/>
                  <a:gd name="connsiteX2" fmla="*/ 281524 w 546780"/>
                  <a:gd name="connsiteY2" fmla="*/ 392326 h 636335"/>
                  <a:gd name="connsiteX3" fmla="*/ 219929 w 546780"/>
                  <a:gd name="connsiteY3" fmla="*/ 370101 h 636335"/>
                  <a:gd name="connsiteX4" fmla="*/ 185004 w 546780"/>
                  <a:gd name="connsiteY4" fmla="*/ 478686 h 636335"/>
                  <a:gd name="connsiteX5" fmla="*/ 505516 w 546780"/>
                  <a:gd name="connsiteY5" fmla="*/ 634651 h 636335"/>
                  <a:gd name="connsiteX6" fmla="*/ 313392 w 546780"/>
                  <a:gd name="connsiteY6" fmla="*/ 6413 h 636335"/>
                  <a:gd name="connsiteX7" fmla="*/ 235073 w 546780"/>
                  <a:gd name="connsiteY7" fmla="*/ 130186 h 636335"/>
                  <a:gd name="connsiteX0" fmla="*/ 235073 w 550378"/>
                  <a:gd name="connsiteY0" fmla="*/ 130186 h 636335"/>
                  <a:gd name="connsiteX1" fmla="*/ 538693 w 550378"/>
                  <a:gd name="connsiteY1" fmla="*/ 539394 h 636335"/>
                  <a:gd name="connsiteX2" fmla="*/ 281524 w 550378"/>
                  <a:gd name="connsiteY2" fmla="*/ 392326 h 636335"/>
                  <a:gd name="connsiteX3" fmla="*/ 219929 w 550378"/>
                  <a:gd name="connsiteY3" fmla="*/ 370101 h 636335"/>
                  <a:gd name="connsiteX4" fmla="*/ 185004 w 550378"/>
                  <a:gd name="connsiteY4" fmla="*/ 478686 h 636335"/>
                  <a:gd name="connsiteX5" fmla="*/ 505516 w 550378"/>
                  <a:gd name="connsiteY5" fmla="*/ 634651 h 636335"/>
                  <a:gd name="connsiteX6" fmla="*/ 313392 w 550378"/>
                  <a:gd name="connsiteY6" fmla="*/ 6413 h 636335"/>
                  <a:gd name="connsiteX7" fmla="*/ 235073 w 550378"/>
                  <a:gd name="connsiteY7" fmla="*/ 130186 h 636335"/>
                  <a:gd name="connsiteX0" fmla="*/ 235073 w 520180"/>
                  <a:gd name="connsiteY0" fmla="*/ 130186 h 636335"/>
                  <a:gd name="connsiteX1" fmla="*/ 391213 w 520180"/>
                  <a:gd name="connsiteY1" fmla="*/ 410132 h 636335"/>
                  <a:gd name="connsiteX2" fmla="*/ 281524 w 520180"/>
                  <a:gd name="connsiteY2" fmla="*/ 392326 h 636335"/>
                  <a:gd name="connsiteX3" fmla="*/ 219929 w 520180"/>
                  <a:gd name="connsiteY3" fmla="*/ 370101 h 636335"/>
                  <a:gd name="connsiteX4" fmla="*/ 185004 w 520180"/>
                  <a:gd name="connsiteY4" fmla="*/ 478686 h 636335"/>
                  <a:gd name="connsiteX5" fmla="*/ 505516 w 520180"/>
                  <a:gd name="connsiteY5" fmla="*/ 634651 h 636335"/>
                  <a:gd name="connsiteX6" fmla="*/ 313392 w 520180"/>
                  <a:gd name="connsiteY6" fmla="*/ 6413 h 636335"/>
                  <a:gd name="connsiteX7" fmla="*/ 235073 w 520180"/>
                  <a:gd name="connsiteY7" fmla="*/ 130186 h 636335"/>
                  <a:gd name="connsiteX0" fmla="*/ 235073 w 520180"/>
                  <a:gd name="connsiteY0" fmla="*/ 130186 h 636335"/>
                  <a:gd name="connsiteX1" fmla="*/ 289675 w 520180"/>
                  <a:gd name="connsiteY1" fmla="*/ 360040 h 636335"/>
                  <a:gd name="connsiteX2" fmla="*/ 281524 w 520180"/>
                  <a:gd name="connsiteY2" fmla="*/ 392326 h 636335"/>
                  <a:gd name="connsiteX3" fmla="*/ 219929 w 520180"/>
                  <a:gd name="connsiteY3" fmla="*/ 370101 h 636335"/>
                  <a:gd name="connsiteX4" fmla="*/ 185004 w 520180"/>
                  <a:gd name="connsiteY4" fmla="*/ 478686 h 636335"/>
                  <a:gd name="connsiteX5" fmla="*/ 505516 w 520180"/>
                  <a:gd name="connsiteY5" fmla="*/ 634651 h 636335"/>
                  <a:gd name="connsiteX6" fmla="*/ 313392 w 520180"/>
                  <a:gd name="connsiteY6" fmla="*/ 6413 h 636335"/>
                  <a:gd name="connsiteX7" fmla="*/ 235073 w 520180"/>
                  <a:gd name="connsiteY7" fmla="*/ 130186 h 636335"/>
                  <a:gd name="connsiteX0" fmla="*/ 235073 w 521476"/>
                  <a:gd name="connsiteY0" fmla="*/ 130186 h 490729"/>
                  <a:gd name="connsiteX1" fmla="*/ 289675 w 521476"/>
                  <a:gd name="connsiteY1" fmla="*/ 360040 h 490729"/>
                  <a:gd name="connsiteX2" fmla="*/ 281524 w 521476"/>
                  <a:gd name="connsiteY2" fmla="*/ 392326 h 490729"/>
                  <a:gd name="connsiteX3" fmla="*/ 219929 w 521476"/>
                  <a:gd name="connsiteY3" fmla="*/ 370101 h 490729"/>
                  <a:gd name="connsiteX4" fmla="*/ 185004 w 521476"/>
                  <a:gd name="connsiteY4" fmla="*/ 478686 h 490729"/>
                  <a:gd name="connsiteX5" fmla="*/ 506865 w 521476"/>
                  <a:gd name="connsiteY5" fmla="*/ 468019 h 490729"/>
                  <a:gd name="connsiteX6" fmla="*/ 313392 w 521476"/>
                  <a:gd name="connsiteY6" fmla="*/ 6413 h 490729"/>
                  <a:gd name="connsiteX7" fmla="*/ 235073 w 521476"/>
                  <a:gd name="connsiteY7" fmla="*/ 130186 h 490729"/>
                  <a:gd name="connsiteX0" fmla="*/ 235073 w 510414"/>
                  <a:gd name="connsiteY0" fmla="*/ 130186 h 490729"/>
                  <a:gd name="connsiteX1" fmla="*/ 289675 w 510414"/>
                  <a:gd name="connsiteY1" fmla="*/ 360040 h 490729"/>
                  <a:gd name="connsiteX2" fmla="*/ 281524 w 510414"/>
                  <a:gd name="connsiteY2" fmla="*/ 392326 h 490729"/>
                  <a:gd name="connsiteX3" fmla="*/ 219929 w 510414"/>
                  <a:gd name="connsiteY3" fmla="*/ 370101 h 490729"/>
                  <a:gd name="connsiteX4" fmla="*/ 185004 w 510414"/>
                  <a:gd name="connsiteY4" fmla="*/ 478686 h 490729"/>
                  <a:gd name="connsiteX5" fmla="*/ 506865 w 510414"/>
                  <a:gd name="connsiteY5" fmla="*/ 468019 h 490729"/>
                  <a:gd name="connsiteX6" fmla="*/ 313392 w 510414"/>
                  <a:gd name="connsiteY6" fmla="*/ 6413 h 490729"/>
                  <a:gd name="connsiteX7" fmla="*/ 235073 w 510414"/>
                  <a:gd name="connsiteY7" fmla="*/ 130186 h 490729"/>
                  <a:gd name="connsiteX0" fmla="*/ 235073 w 512719"/>
                  <a:gd name="connsiteY0" fmla="*/ 130186 h 490729"/>
                  <a:gd name="connsiteX1" fmla="*/ 289675 w 512719"/>
                  <a:gd name="connsiteY1" fmla="*/ 360040 h 490729"/>
                  <a:gd name="connsiteX2" fmla="*/ 281524 w 512719"/>
                  <a:gd name="connsiteY2" fmla="*/ 392326 h 490729"/>
                  <a:gd name="connsiteX3" fmla="*/ 219929 w 512719"/>
                  <a:gd name="connsiteY3" fmla="*/ 370101 h 490729"/>
                  <a:gd name="connsiteX4" fmla="*/ 185004 w 512719"/>
                  <a:gd name="connsiteY4" fmla="*/ 478686 h 490729"/>
                  <a:gd name="connsiteX5" fmla="*/ 506865 w 512719"/>
                  <a:gd name="connsiteY5" fmla="*/ 468019 h 490729"/>
                  <a:gd name="connsiteX6" fmla="*/ 313392 w 512719"/>
                  <a:gd name="connsiteY6" fmla="*/ 6413 h 490729"/>
                  <a:gd name="connsiteX7" fmla="*/ 235073 w 512719"/>
                  <a:gd name="connsiteY7" fmla="*/ 130186 h 490729"/>
                  <a:gd name="connsiteX0" fmla="*/ 235073 w 511644"/>
                  <a:gd name="connsiteY0" fmla="*/ 130186 h 490729"/>
                  <a:gd name="connsiteX1" fmla="*/ 289675 w 511644"/>
                  <a:gd name="connsiteY1" fmla="*/ 360040 h 490729"/>
                  <a:gd name="connsiteX2" fmla="*/ 281524 w 511644"/>
                  <a:gd name="connsiteY2" fmla="*/ 392326 h 490729"/>
                  <a:gd name="connsiteX3" fmla="*/ 219929 w 511644"/>
                  <a:gd name="connsiteY3" fmla="*/ 370101 h 490729"/>
                  <a:gd name="connsiteX4" fmla="*/ 185004 w 511644"/>
                  <a:gd name="connsiteY4" fmla="*/ 478686 h 490729"/>
                  <a:gd name="connsiteX5" fmla="*/ 506865 w 511644"/>
                  <a:gd name="connsiteY5" fmla="*/ 468019 h 490729"/>
                  <a:gd name="connsiteX6" fmla="*/ 313392 w 511644"/>
                  <a:gd name="connsiteY6" fmla="*/ 6413 h 490729"/>
                  <a:gd name="connsiteX7" fmla="*/ 235073 w 511644"/>
                  <a:gd name="connsiteY7" fmla="*/ 130186 h 490729"/>
                  <a:gd name="connsiteX0" fmla="*/ 235073 w 463572"/>
                  <a:gd name="connsiteY0" fmla="*/ 130186 h 486557"/>
                  <a:gd name="connsiteX1" fmla="*/ 289675 w 463572"/>
                  <a:gd name="connsiteY1" fmla="*/ 360040 h 486557"/>
                  <a:gd name="connsiteX2" fmla="*/ 281524 w 463572"/>
                  <a:gd name="connsiteY2" fmla="*/ 392326 h 486557"/>
                  <a:gd name="connsiteX3" fmla="*/ 219929 w 463572"/>
                  <a:gd name="connsiteY3" fmla="*/ 370101 h 486557"/>
                  <a:gd name="connsiteX4" fmla="*/ 185004 w 463572"/>
                  <a:gd name="connsiteY4" fmla="*/ 478686 h 486557"/>
                  <a:gd name="connsiteX5" fmla="*/ 457417 w 463572"/>
                  <a:gd name="connsiteY5" fmla="*/ 404848 h 486557"/>
                  <a:gd name="connsiteX6" fmla="*/ 313392 w 463572"/>
                  <a:gd name="connsiteY6" fmla="*/ 6413 h 486557"/>
                  <a:gd name="connsiteX7" fmla="*/ 235073 w 463572"/>
                  <a:gd name="connsiteY7" fmla="*/ 130186 h 486557"/>
                  <a:gd name="connsiteX0" fmla="*/ 235073 w 484392"/>
                  <a:gd name="connsiteY0" fmla="*/ 130186 h 486557"/>
                  <a:gd name="connsiteX1" fmla="*/ 289675 w 484392"/>
                  <a:gd name="connsiteY1" fmla="*/ 360040 h 486557"/>
                  <a:gd name="connsiteX2" fmla="*/ 281524 w 484392"/>
                  <a:gd name="connsiteY2" fmla="*/ 392326 h 486557"/>
                  <a:gd name="connsiteX3" fmla="*/ 219929 w 484392"/>
                  <a:gd name="connsiteY3" fmla="*/ 370101 h 486557"/>
                  <a:gd name="connsiteX4" fmla="*/ 185004 w 484392"/>
                  <a:gd name="connsiteY4" fmla="*/ 478686 h 486557"/>
                  <a:gd name="connsiteX5" fmla="*/ 457417 w 484392"/>
                  <a:gd name="connsiteY5" fmla="*/ 404848 h 486557"/>
                  <a:gd name="connsiteX6" fmla="*/ 458183 w 484392"/>
                  <a:gd name="connsiteY6" fmla="*/ 393314 h 486557"/>
                  <a:gd name="connsiteX7" fmla="*/ 313392 w 484392"/>
                  <a:gd name="connsiteY7" fmla="*/ 6413 h 486557"/>
                  <a:gd name="connsiteX8" fmla="*/ 235073 w 484392"/>
                  <a:gd name="connsiteY8" fmla="*/ 130186 h 486557"/>
                  <a:gd name="connsiteX0" fmla="*/ 235073 w 459806"/>
                  <a:gd name="connsiteY0" fmla="*/ 130186 h 486557"/>
                  <a:gd name="connsiteX1" fmla="*/ 289675 w 459806"/>
                  <a:gd name="connsiteY1" fmla="*/ 360040 h 486557"/>
                  <a:gd name="connsiteX2" fmla="*/ 281524 w 459806"/>
                  <a:gd name="connsiteY2" fmla="*/ 392326 h 486557"/>
                  <a:gd name="connsiteX3" fmla="*/ 219929 w 459806"/>
                  <a:gd name="connsiteY3" fmla="*/ 370101 h 486557"/>
                  <a:gd name="connsiteX4" fmla="*/ 185004 w 459806"/>
                  <a:gd name="connsiteY4" fmla="*/ 478686 h 486557"/>
                  <a:gd name="connsiteX5" fmla="*/ 457417 w 459806"/>
                  <a:gd name="connsiteY5" fmla="*/ 404848 h 486557"/>
                  <a:gd name="connsiteX6" fmla="*/ 313392 w 459806"/>
                  <a:gd name="connsiteY6" fmla="*/ 6413 h 486557"/>
                  <a:gd name="connsiteX7" fmla="*/ 235073 w 459806"/>
                  <a:gd name="connsiteY7" fmla="*/ 130186 h 486557"/>
                  <a:gd name="connsiteX0" fmla="*/ 235073 w 321353"/>
                  <a:gd name="connsiteY0" fmla="*/ 130186 h 483717"/>
                  <a:gd name="connsiteX1" fmla="*/ 289675 w 321353"/>
                  <a:gd name="connsiteY1" fmla="*/ 360040 h 483717"/>
                  <a:gd name="connsiteX2" fmla="*/ 281524 w 321353"/>
                  <a:gd name="connsiteY2" fmla="*/ 392326 h 483717"/>
                  <a:gd name="connsiteX3" fmla="*/ 219929 w 321353"/>
                  <a:gd name="connsiteY3" fmla="*/ 370101 h 483717"/>
                  <a:gd name="connsiteX4" fmla="*/ 185004 w 321353"/>
                  <a:gd name="connsiteY4" fmla="*/ 478686 h 483717"/>
                  <a:gd name="connsiteX5" fmla="*/ 313392 w 321353"/>
                  <a:gd name="connsiteY5" fmla="*/ 6413 h 483717"/>
                  <a:gd name="connsiteX6" fmla="*/ 235073 w 321353"/>
                  <a:gd name="connsiteY6" fmla="*/ 130186 h 483717"/>
                  <a:gd name="connsiteX0" fmla="*/ 235073 w 440178"/>
                  <a:gd name="connsiteY0" fmla="*/ 130186 h 483716"/>
                  <a:gd name="connsiteX1" fmla="*/ 289675 w 440178"/>
                  <a:gd name="connsiteY1" fmla="*/ 360040 h 483716"/>
                  <a:gd name="connsiteX2" fmla="*/ 281524 w 440178"/>
                  <a:gd name="connsiteY2" fmla="*/ 392326 h 483716"/>
                  <a:gd name="connsiteX3" fmla="*/ 219929 w 440178"/>
                  <a:gd name="connsiteY3" fmla="*/ 370101 h 483716"/>
                  <a:gd name="connsiteX4" fmla="*/ 185004 w 440178"/>
                  <a:gd name="connsiteY4" fmla="*/ 478686 h 483716"/>
                  <a:gd name="connsiteX5" fmla="*/ 313392 w 440178"/>
                  <a:gd name="connsiteY5" fmla="*/ 6413 h 483716"/>
                  <a:gd name="connsiteX6" fmla="*/ 235073 w 440178"/>
                  <a:gd name="connsiteY6" fmla="*/ 130186 h 483716"/>
                  <a:gd name="connsiteX0" fmla="*/ 235073 w 465232"/>
                  <a:gd name="connsiteY0" fmla="*/ 130186 h 483716"/>
                  <a:gd name="connsiteX1" fmla="*/ 289675 w 465232"/>
                  <a:gd name="connsiteY1" fmla="*/ 360040 h 483716"/>
                  <a:gd name="connsiteX2" fmla="*/ 281524 w 465232"/>
                  <a:gd name="connsiteY2" fmla="*/ 392326 h 483716"/>
                  <a:gd name="connsiteX3" fmla="*/ 219929 w 465232"/>
                  <a:gd name="connsiteY3" fmla="*/ 370101 h 483716"/>
                  <a:gd name="connsiteX4" fmla="*/ 185004 w 465232"/>
                  <a:gd name="connsiteY4" fmla="*/ 478686 h 483716"/>
                  <a:gd name="connsiteX5" fmla="*/ 313392 w 465232"/>
                  <a:gd name="connsiteY5" fmla="*/ 6413 h 483716"/>
                  <a:gd name="connsiteX6" fmla="*/ 235073 w 465232"/>
                  <a:gd name="connsiteY6" fmla="*/ 130186 h 483716"/>
                  <a:gd name="connsiteX0" fmla="*/ 235073 w 465232"/>
                  <a:gd name="connsiteY0" fmla="*/ 130186 h 483716"/>
                  <a:gd name="connsiteX1" fmla="*/ 289675 w 465232"/>
                  <a:gd name="connsiteY1" fmla="*/ 360040 h 483716"/>
                  <a:gd name="connsiteX2" fmla="*/ 281524 w 465232"/>
                  <a:gd name="connsiteY2" fmla="*/ 392326 h 483716"/>
                  <a:gd name="connsiteX3" fmla="*/ 219929 w 465232"/>
                  <a:gd name="connsiteY3" fmla="*/ 370101 h 483716"/>
                  <a:gd name="connsiteX4" fmla="*/ 185004 w 465232"/>
                  <a:gd name="connsiteY4" fmla="*/ 478686 h 483716"/>
                  <a:gd name="connsiteX5" fmla="*/ 313392 w 465232"/>
                  <a:gd name="connsiteY5" fmla="*/ 6413 h 483716"/>
                  <a:gd name="connsiteX6" fmla="*/ 235073 w 465232"/>
                  <a:gd name="connsiteY6" fmla="*/ 130186 h 483716"/>
                  <a:gd name="connsiteX0" fmla="*/ 235073 w 465232"/>
                  <a:gd name="connsiteY0" fmla="*/ 130186 h 483716"/>
                  <a:gd name="connsiteX1" fmla="*/ 289675 w 465232"/>
                  <a:gd name="connsiteY1" fmla="*/ 360040 h 483716"/>
                  <a:gd name="connsiteX2" fmla="*/ 219929 w 465232"/>
                  <a:gd name="connsiteY2" fmla="*/ 370101 h 483716"/>
                  <a:gd name="connsiteX3" fmla="*/ 185004 w 465232"/>
                  <a:gd name="connsiteY3" fmla="*/ 478686 h 483716"/>
                  <a:gd name="connsiteX4" fmla="*/ 313392 w 465232"/>
                  <a:gd name="connsiteY4" fmla="*/ 6413 h 483716"/>
                  <a:gd name="connsiteX5" fmla="*/ 235073 w 465232"/>
                  <a:gd name="connsiteY5" fmla="*/ 130186 h 483716"/>
                  <a:gd name="connsiteX0" fmla="*/ 236526 w 466685"/>
                  <a:gd name="connsiteY0" fmla="*/ 130186 h 483851"/>
                  <a:gd name="connsiteX1" fmla="*/ 291128 w 466685"/>
                  <a:gd name="connsiteY1" fmla="*/ 360040 h 483851"/>
                  <a:gd name="connsiteX2" fmla="*/ 217278 w 466685"/>
                  <a:gd name="connsiteY2" fmla="*/ 376801 h 483851"/>
                  <a:gd name="connsiteX3" fmla="*/ 186457 w 466685"/>
                  <a:gd name="connsiteY3" fmla="*/ 478686 h 483851"/>
                  <a:gd name="connsiteX4" fmla="*/ 314845 w 466685"/>
                  <a:gd name="connsiteY4" fmla="*/ 6413 h 483851"/>
                  <a:gd name="connsiteX5" fmla="*/ 236526 w 466685"/>
                  <a:gd name="connsiteY5" fmla="*/ 130186 h 483851"/>
                  <a:gd name="connsiteX0" fmla="*/ 187481 w 417640"/>
                  <a:gd name="connsiteY0" fmla="*/ 130186 h 507069"/>
                  <a:gd name="connsiteX1" fmla="*/ 242083 w 417640"/>
                  <a:gd name="connsiteY1" fmla="*/ 360040 h 507069"/>
                  <a:gd name="connsiteX2" fmla="*/ 168233 w 417640"/>
                  <a:gd name="connsiteY2" fmla="*/ 376801 h 507069"/>
                  <a:gd name="connsiteX3" fmla="*/ 137412 w 417640"/>
                  <a:gd name="connsiteY3" fmla="*/ 478686 h 507069"/>
                  <a:gd name="connsiteX4" fmla="*/ 265800 w 417640"/>
                  <a:gd name="connsiteY4" fmla="*/ 6413 h 507069"/>
                  <a:gd name="connsiteX5" fmla="*/ 187481 w 417640"/>
                  <a:gd name="connsiteY5" fmla="*/ 130186 h 507069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37449 w 467608"/>
                  <a:gd name="connsiteY0" fmla="*/ 130186 h 514858"/>
                  <a:gd name="connsiteX1" fmla="*/ 266991 w 467608"/>
                  <a:gd name="connsiteY1" fmla="*/ 370112 h 514858"/>
                  <a:gd name="connsiteX2" fmla="*/ 182747 w 467608"/>
                  <a:gd name="connsiteY2" fmla="*/ 378144 h 514858"/>
                  <a:gd name="connsiteX3" fmla="*/ 187380 w 467608"/>
                  <a:gd name="connsiteY3" fmla="*/ 478686 h 514858"/>
                  <a:gd name="connsiteX4" fmla="*/ 315768 w 467608"/>
                  <a:gd name="connsiteY4" fmla="*/ 6413 h 514858"/>
                  <a:gd name="connsiteX5" fmla="*/ 237449 w 467608"/>
                  <a:gd name="connsiteY5" fmla="*/ 130186 h 514858"/>
                  <a:gd name="connsiteX0" fmla="*/ 222501 w 452660"/>
                  <a:gd name="connsiteY0" fmla="*/ 130186 h 517959"/>
                  <a:gd name="connsiteX1" fmla="*/ 252043 w 452660"/>
                  <a:gd name="connsiteY1" fmla="*/ 370112 h 517959"/>
                  <a:gd name="connsiteX2" fmla="*/ 167799 w 452660"/>
                  <a:gd name="connsiteY2" fmla="*/ 378144 h 517959"/>
                  <a:gd name="connsiteX3" fmla="*/ 172432 w 452660"/>
                  <a:gd name="connsiteY3" fmla="*/ 478686 h 517959"/>
                  <a:gd name="connsiteX4" fmla="*/ 300820 w 452660"/>
                  <a:gd name="connsiteY4" fmla="*/ 6413 h 517959"/>
                  <a:gd name="connsiteX5" fmla="*/ 222501 w 452660"/>
                  <a:gd name="connsiteY5" fmla="*/ 130186 h 517959"/>
                  <a:gd name="connsiteX0" fmla="*/ 222500 w 452659"/>
                  <a:gd name="connsiteY0" fmla="*/ 130186 h 517959"/>
                  <a:gd name="connsiteX1" fmla="*/ 252042 w 452659"/>
                  <a:gd name="connsiteY1" fmla="*/ 370112 h 517959"/>
                  <a:gd name="connsiteX2" fmla="*/ 167798 w 452659"/>
                  <a:gd name="connsiteY2" fmla="*/ 378144 h 517959"/>
                  <a:gd name="connsiteX3" fmla="*/ 172431 w 452659"/>
                  <a:gd name="connsiteY3" fmla="*/ 478686 h 517959"/>
                  <a:gd name="connsiteX4" fmla="*/ 300819 w 452659"/>
                  <a:gd name="connsiteY4" fmla="*/ 6413 h 517959"/>
                  <a:gd name="connsiteX5" fmla="*/ 222500 w 452659"/>
                  <a:gd name="connsiteY5" fmla="*/ 130186 h 517959"/>
                  <a:gd name="connsiteX0" fmla="*/ 178753 w 430170"/>
                  <a:gd name="connsiteY0" fmla="*/ 130186 h 507568"/>
                  <a:gd name="connsiteX1" fmla="*/ 208295 w 430170"/>
                  <a:gd name="connsiteY1" fmla="*/ 370112 h 507568"/>
                  <a:gd name="connsiteX2" fmla="*/ 124051 w 430170"/>
                  <a:gd name="connsiteY2" fmla="*/ 378144 h 507568"/>
                  <a:gd name="connsiteX3" fmla="*/ 205066 w 430170"/>
                  <a:gd name="connsiteY3" fmla="*/ 467065 h 507568"/>
                  <a:gd name="connsiteX4" fmla="*/ 257072 w 430170"/>
                  <a:gd name="connsiteY4" fmla="*/ 6413 h 507568"/>
                  <a:gd name="connsiteX5" fmla="*/ 178753 w 430170"/>
                  <a:gd name="connsiteY5" fmla="*/ 130186 h 507568"/>
                  <a:gd name="connsiteX0" fmla="*/ 178753 w 419885"/>
                  <a:gd name="connsiteY0" fmla="*/ 130186 h 507568"/>
                  <a:gd name="connsiteX1" fmla="*/ 208295 w 419885"/>
                  <a:gd name="connsiteY1" fmla="*/ 370112 h 507568"/>
                  <a:gd name="connsiteX2" fmla="*/ 124051 w 419885"/>
                  <a:gd name="connsiteY2" fmla="*/ 378144 h 507568"/>
                  <a:gd name="connsiteX3" fmla="*/ 205066 w 419885"/>
                  <a:gd name="connsiteY3" fmla="*/ 467065 h 507568"/>
                  <a:gd name="connsiteX4" fmla="*/ 257072 w 419885"/>
                  <a:gd name="connsiteY4" fmla="*/ 6413 h 507568"/>
                  <a:gd name="connsiteX5" fmla="*/ 178753 w 419885"/>
                  <a:gd name="connsiteY5" fmla="*/ 130186 h 507568"/>
                  <a:gd name="connsiteX0" fmla="*/ 178753 w 413808"/>
                  <a:gd name="connsiteY0" fmla="*/ 130186 h 507568"/>
                  <a:gd name="connsiteX1" fmla="*/ 208295 w 413808"/>
                  <a:gd name="connsiteY1" fmla="*/ 370112 h 507568"/>
                  <a:gd name="connsiteX2" fmla="*/ 124051 w 413808"/>
                  <a:gd name="connsiteY2" fmla="*/ 378144 h 507568"/>
                  <a:gd name="connsiteX3" fmla="*/ 205066 w 413808"/>
                  <a:gd name="connsiteY3" fmla="*/ 467065 h 507568"/>
                  <a:gd name="connsiteX4" fmla="*/ 257072 w 413808"/>
                  <a:gd name="connsiteY4" fmla="*/ 6413 h 507568"/>
                  <a:gd name="connsiteX5" fmla="*/ 178753 w 413808"/>
                  <a:gd name="connsiteY5" fmla="*/ 130186 h 507568"/>
                  <a:gd name="connsiteX0" fmla="*/ 199224 w 434279"/>
                  <a:gd name="connsiteY0" fmla="*/ 130186 h 514984"/>
                  <a:gd name="connsiteX1" fmla="*/ 228766 w 434279"/>
                  <a:gd name="connsiteY1" fmla="*/ 370112 h 514984"/>
                  <a:gd name="connsiteX2" fmla="*/ 144522 w 434279"/>
                  <a:gd name="connsiteY2" fmla="*/ 378144 h 514984"/>
                  <a:gd name="connsiteX3" fmla="*/ 225537 w 434279"/>
                  <a:gd name="connsiteY3" fmla="*/ 467065 h 514984"/>
                  <a:gd name="connsiteX4" fmla="*/ 277543 w 434279"/>
                  <a:gd name="connsiteY4" fmla="*/ 6413 h 514984"/>
                  <a:gd name="connsiteX5" fmla="*/ 199224 w 434279"/>
                  <a:gd name="connsiteY5" fmla="*/ 130186 h 514984"/>
                  <a:gd name="connsiteX0" fmla="*/ 179305 w 425253"/>
                  <a:gd name="connsiteY0" fmla="*/ 130186 h 509876"/>
                  <a:gd name="connsiteX1" fmla="*/ 208847 w 425253"/>
                  <a:gd name="connsiteY1" fmla="*/ 370112 h 509876"/>
                  <a:gd name="connsiteX2" fmla="*/ 124603 w 425253"/>
                  <a:gd name="connsiteY2" fmla="*/ 378144 h 509876"/>
                  <a:gd name="connsiteX3" fmla="*/ 243810 w 425253"/>
                  <a:gd name="connsiteY3" fmla="*/ 461255 h 509876"/>
                  <a:gd name="connsiteX4" fmla="*/ 257624 w 425253"/>
                  <a:gd name="connsiteY4" fmla="*/ 6413 h 509876"/>
                  <a:gd name="connsiteX5" fmla="*/ 179305 w 425253"/>
                  <a:gd name="connsiteY5" fmla="*/ 130186 h 509876"/>
                  <a:gd name="connsiteX0" fmla="*/ 179305 w 414064"/>
                  <a:gd name="connsiteY0" fmla="*/ 130186 h 509876"/>
                  <a:gd name="connsiteX1" fmla="*/ 208847 w 414064"/>
                  <a:gd name="connsiteY1" fmla="*/ 370112 h 509876"/>
                  <a:gd name="connsiteX2" fmla="*/ 124603 w 414064"/>
                  <a:gd name="connsiteY2" fmla="*/ 378144 h 509876"/>
                  <a:gd name="connsiteX3" fmla="*/ 243810 w 414064"/>
                  <a:gd name="connsiteY3" fmla="*/ 461255 h 509876"/>
                  <a:gd name="connsiteX4" fmla="*/ 257624 w 414064"/>
                  <a:gd name="connsiteY4" fmla="*/ 6413 h 509876"/>
                  <a:gd name="connsiteX5" fmla="*/ 179305 w 414064"/>
                  <a:gd name="connsiteY5" fmla="*/ 130186 h 509876"/>
                  <a:gd name="connsiteX0" fmla="*/ 179305 w 409086"/>
                  <a:gd name="connsiteY0" fmla="*/ 130186 h 509876"/>
                  <a:gd name="connsiteX1" fmla="*/ 208847 w 409086"/>
                  <a:gd name="connsiteY1" fmla="*/ 370112 h 509876"/>
                  <a:gd name="connsiteX2" fmla="*/ 124603 w 409086"/>
                  <a:gd name="connsiteY2" fmla="*/ 378144 h 509876"/>
                  <a:gd name="connsiteX3" fmla="*/ 243810 w 409086"/>
                  <a:gd name="connsiteY3" fmla="*/ 461255 h 509876"/>
                  <a:gd name="connsiteX4" fmla="*/ 257624 w 409086"/>
                  <a:gd name="connsiteY4" fmla="*/ 6413 h 509876"/>
                  <a:gd name="connsiteX5" fmla="*/ 179305 w 409086"/>
                  <a:gd name="connsiteY5" fmla="*/ 130186 h 509876"/>
                  <a:gd name="connsiteX0" fmla="*/ 179305 w 409086"/>
                  <a:gd name="connsiteY0" fmla="*/ 135278 h 514968"/>
                  <a:gd name="connsiteX1" fmla="*/ 208847 w 409086"/>
                  <a:gd name="connsiteY1" fmla="*/ 375204 h 514968"/>
                  <a:gd name="connsiteX2" fmla="*/ 124603 w 409086"/>
                  <a:gd name="connsiteY2" fmla="*/ 383236 h 514968"/>
                  <a:gd name="connsiteX3" fmla="*/ 243810 w 409086"/>
                  <a:gd name="connsiteY3" fmla="*/ 466347 h 514968"/>
                  <a:gd name="connsiteX4" fmla="*/ 257624 w 409086"/>
                  <a:gd name="connsiteY4" fmla="*/ 11505 h 514968"/>
                  <a:gd name="connsiteX5" fmla="*/ 179305 w 409086"/>
                  <a:gd name="connsiteY5" fmla="*/ 135278 h 514968"/>
                  <a:gd name="connsiteX0" fmla="*/ 171780 w 405935"/>
                  <a:gd name="connsiteY0" fmla="*/ 135278 h 501648"/>
                  <a:gd name="connsiteX1" fmla="*/ 201322 w 405935"/>
                  <a:gd name="connsiteY1" fmla="*/ 375204 h 501648"/>
                  <a:gd name="connsiteX2" fmla="*/ 117078 w 405935"/>
                  <a:gd name="connsiteY2" fmla="*/ 383236 h 501648"/>
                  <a:gd name="connsiteX3" fmla="*/ 251937 w 405935"/>
                  <a:gd name="connsiteY3" fmla="*/ 451079 h 501648"/>
                  <a:gd name="connsiteX4" fmla="*/ 250099 w 405935"/>
                  <a:gd name="connsiteY4" fmla="*/ 11505 h 501648"/>
                  <a:gd name="connsiteX5" fmla="*/ 171780 w 405935"/>
                  <a:gd name="connsiteY5" fmla="*/ 135278 h 501648"/>
                  <a:gd name="connsiteX0" fmla="*/ 171780 w 387155"/>
                  <a:gd name="connsiteY0" fmla="*/ 135278 h 501648"/>
                  <a:gd name="connsiteX1" fmla="*/ 201322 w 387155"/>
                  <a:gd name="connsiteY1" fmla="*/ 375204 h 501648"/>
                  <a:gd name="connsiteX2" fmla="*/ 117078 w 387155"/>
                  <a:gd name="connsiteY2" fmla="*/ 383236 h 501648"/>
                  <a:gd name="connsiteX3" fmla="*/ 251937 w 387155"/>
                  <a:gd name="connsiteY3" fmla="*/ 451079 h 501648"/>
                  <a:gd name="connsiteX4" fmla="*/ 250099 w 387155"/>
                  <a:gd name="connsiteY4" fmla="*/ 11505 h 501648"/>
                  <a:gd name="connsiteX5" fmla="*/ 171780 w 387155"/>
                  <a:gd name="connsiteY5" fmla="*/ 135278 h 501648"/>
                  <a:gd name="connsiteX0" fmla="*/ 171780 w 387155"/>
                  <a:gd name="connsiteY0" fmla="*/ 135278 h 501648"/>
                  <a:gd name="connsiteX1" fmla="*/ 201322 w 387155"/>
                  <a:gd name="connsiteY1" fmla="*/ 375204 h 501648"/>
                  <a:gd name="connsiteX2" fmla="*/ 117078 w 387155"/>
                  <a:gd name="connsiteY2" fmla="*/ 383236 h 501648"/>
                  <a:gd name="connsiteX3" fmla="*/ 251937 w 387155"/>
                  <a:gd name="connsiteY3" fmla="*/ 451079 h 501648"/>
                  <a:gd name="connsiteX4" fmla="*/ 250099 w 387155"/>
                  <a:gd name="connsiteY4" fmla="*/ 11505 h 501648"/>
                  <a:gd name="connsiteX5" fmla="*/ 171780 w 387155"/>
                  <a:gd name="connsiteY5" fmla="*/ 135278 h 501648"/>
                  <a:gd name="connsiteX0" fmla="*/ 171780 w 382554"/>
                  <a:gd name="connsiteY0" fmla="*/ 135278 h 501648"/>
                  <a:gd name="connsiteX1" fmla="*/ 201322 w 382554"/>
                  <a:gd name="connsiteY1" fmla="*/ 375204 h 501648"/>
                  <a:gd name="connsiteX2" fmla="*/ 117078 w 382554"/>
                  <a:gd name="connsiteY2" fmla="*/ 383236 h 501648"/>
                  <a:gd name="connsiteX3" fmla="*/ 251937 w 382554"/>
                  <a:gd name="connsiteY3" fmla="*/ 451079 h 501648"/>
                  <a:gd name="connsiteX4" fmla="*/ 250099 w 382554"/>
                  <a:gd name="connsiteY4" fmla="*/ 11505 h 501648"/>
                  <a:gd name="connsiteX5" fmla="*/ 171780 w 382554"/>
                  <a:gd name="connsiteY5" fmla="*/ 135278 h 501648"/>
                  <a:gd name="connsiteX0" fmla="*/ 171780 w 387623"/>
                  <a:gd name="connsiteY0" fmla="*/ 135278 h 501648"/>
                  <a:gd name="connsiteX1" fmla="*/ 201322 w 387623"/>
                  <a:gd name="connsiteY1" fmla="*/ 375204 h 501648"/>
                  <a:gd name="connsiteX2" fmla="*/ 117078 w 387623"/>
                  <a:gd name="connsiteY2" fmla="*/ 383236 h 501648"/>
                  <a:gd name="connsiteX3" fmla="*/ 251937 w 387623"/>
                  <a:gd name="connsiteY3" fmla="*/ 451079 h 501648"/>
                  <a:gd name="connsiteX4" fmla="*/ 250099 w 387623"/>
                  <a:gd name="connsiteY4" fmla="*/ 11505 h 501648"/>
                  <a:gd name="connsiteX5" fmla="*/ 171780 w 387623"/>
                  <a:gd name="connsiteY5" fmla="*/ 135278 h 50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23" h="501648">
                    <a:moveTo>
                      <a:pt x="171780" y="135278"/>
                    </a:moveTo>
                    <a:cubicBezTo>
                      <a:pt x="264162" y="261363"/>
                      <a:pt x="327062" y="334516"/>
                      <a:pt x="201322" y="375204"/>
                    </a:cubicBezTo>
                    <a:cubicBezTo>
                      <a:pt x="177148" y="337480"/>
                      <a:pt x="47820" y="273742"/>
                      <a:pt x="117078" y="383236"/>
                    </a:cubicBezTo>
                    <a:cubicBezTo>
                      <a:pt x="-13921" y="332789"/>
                      <a:pt x="-108237" y="612037"/>
                      <a:pt x="251937" y="451079"/>
                    </a:cubicBezTo>
                    <a:cubicBezTo>
                      <a:pt x="309090" y="425378"/>
                      <a:pt x="527400" y="394702"/>
                      <a:pt x="250099" y="11505"/>
                    </a:cubicBezTo>
                    <a:cubicBezTo>
                      <a:pt x="175936" y="-29894"/>
                      <a:pt x="90919" y="47167"/>
                      <a:pt x="171780" y="135278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楕円 40"/>
              <p:cNvSpPr/>
              <p:nvPr/>
            </p:nvSpPr>
            <p:spPr>
              <a:xfrm>
                <a:off x="2960541" y="4583232"/>
                <a:ext cx="1979644" cy="501018"/>
              </a:xfrm>
              <a:prstGeom prst="ellipse">
                <a:avLst/>
              </a:prstGeom>
              <a:solidFill>
                <a:srgbClr val="CCC1B7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/>
              <p:cNvSpPr/>
              <p:nvPr/>
            </p:nvSpPr>
            <p:spPr>
              <a:xfrm>
                <a:off x="3235883" y="3745418"/>
                <a:ext cx="1432124" cy="1449673"/>
              </a:xfrm>
              <a:custGeom>
                <a:avLst/>
                <a:gdLst>
                  <a:gd name="connsiteX0" fmla="*/ 194310 w 535305"/>
                  <a:gd name="connsiteY0" fmla="*/ 0 h 723900"/>
                  <a:gd name="connsiteX1" fmla="*/ 0 w 535305"/>
                  <a:gd name="connsiteY1" fmla="*/ 697230 h 723900"/>
                  <a:gd name="connsiteX2" fmla="*/ 535305 w 535305"/>
                  <a:gd name="connsiteY2" fmla="*/ 723900 h 723900"/>
                  <a:gd name="connsiteX3" fmla="*/ 411480 w 535305"/>
                  <a:gd name="connsiteY3" fmla="*/ 9525 h 723900"/>
                  <a:gd name="connsiteX4" fmla="*/ 194310 w 535305"/>
                  <a:gd name="connsiteY4" fmla="*/ 0 h 723900"/>
                  <a:gd name="connsiteX0" fmla="*/ 194310 w 535305"/>
                  <a:gd name="connsiteY0" fmla="*/ 0 h 723900"/>
                  <a:gd name="connsiteX1" fmla="*/ 0 w 535305"/>
                  <a:gd name="connsiteY1" fmla="*/ 697230 h 723900"/>
                  <a:gd name="connsiteX2" fmla="*/ 535305 w 535305"/>
                  <a:gd name="connsiteY2" fmla="*/ 723900 h 723900"/>
                  <a:gd name="connsiteX3" fmla="*/ 411480 w 535305"/>
                  <a:gd name="connsiteY3" fmla="*/ 9525 h 723900"/>
                  <a:gd name="connsiteX4" fmla="*/ 194310 w 535305"/>
                  <a:gd name="connsiteY4" fmla="*/ 0 h 723900"/>
                  <a:gd name="connsiteX0" fmla="*/ 194310 w 535305"/>
                  <a:gd name="connsiteY0" fmla="*/ 0 h 723900"/>
                  <a:gd name="connsiteX1" fmla="*/ 0 w 535305"/>
                  <a:gd name="connsiteY1" fmla="*/ 697230 h 723900"/>
                  <a:gd name="connsiteX2" fmla="*/ 535305 w 535305"/>
                  <a:gd name="connsiteY2" fmla="*/ 723900 h 723900"/>
                  <a:gd name="connsiteX3" fmla="*/ 409575 w 535305"/>
                  <a:gd name="connsiteY3" fmla="*/ 0 h 723900"/>
                  <a:gd name="connsiteX4" fmla="*/ 194310 w 535305"/>
                  <a:gd name="connsiteY4" fmla="*/ 0 h 723900"/>
                  <a:gd name="connsiteX0" fmla="*/ 194310 w 535305"/>
                  <a:gd name="connsiteY0" fmla="*/ 0 h 771730"/>
                  <a:gd name="connsiteX1" fmla="*/ 0 w 535305"/>
                  <a:gd name="connsiteY1" fmla="*/ 697230 h 771730"/>
                  <a:gd name="connsiteX2" fmla="*/ 535305 w 535305"/>
                  <a:gd name="connsiteY2" fmla="*/ 723900 h 771730"/>
                  <a:gd name="connsiteX3" fmla="*/ 409575 w 535305"/>
                  <a:gd name="connsiteY3" fmla="*/ 0 h 771730"/>
                  <a:gd name="connsiteX4" fmla="*/ 194310 w 535305"/>
                  <a:gd name="connsiteY4" fmla="*/ 0 h 771730"/>
                  <a:gd name="connsiteX0" fmla="*/ 194310 w 535305"/>
                  <a:gd name="connsiteY0" fmla="*/ 0 h 790776"/>
                  <a:gd name="connsiteX1" fmla="*/ 0 w 535305"/>
                  <a:gd name="connsiteY1" fmla="*/ 697230 h 790776"/>
                  <a:gd name="connsiteX2" fmla="*/ 535305 w 535305"/>
                  <a:gd name="connsiteY2" fmla="*/ 723900 h 790776"/>
                  <a:gd name="connsiteX3" fmla="*/ 409575 w 535305"/>
                  <a:gd name="connsiteY3" fmla="*/ 0 h 790776"/>
                  <a:gd name="connsiteX4" fmla="*/ 194310 w 535305"/>
                  <a:gd name="connsiteY4" fmla="*/ 0 h 790776"/>
                  <a:gd name="connsiteX0" fmla="*/ 194310 w 535305"/>
                  <a:gd name="connsiteY0" fmla="*/ 0 h 767814"/>
                  <a:gd name="connsiteX1" fmla="*/ 0 w 535305"/>
                  <a:gd name="connsiteY1" fmla="*/ 697230 h 767814"/>
                  <a:gd name="connsiteX2" fmla="*/ 535305 w 535305"/>
                  <a:gd name="connsiteY2" fmla="*/ 723900 h 767814"/>
                  <a:gd name="connsiteX3" fmla="*/ 409575 w 535305"/>
                  <a:gd name="connsiteY3" fmla="*/ 0 h 767814"/>
                  <a:gd name="connsiteX4" fmla="*/ 194310 w 535305"/>
                  <a:gd name="connsiteY4" fmla="*/ 0 h 767814"/>
                  <a:gd name="connsiteX0" fmla="*/ 194310 w 535305"/>
                  <a:gd name="connsiteY0" fmla="*/ 0 h 780884"/>
                  <a:gd name="connsiteX1" fmla="*/ 0 w 535305"/>
                  <a:gd name="connsiteY1" fmla="*/ 697230 h 780884"/>
                  <a:gd name="connsiteX2" fmla="*/ 535305 w 535305"/>
                  <a:gd name="connsiteY2" fmla="*/ 723900 h 780884"/>
                  <a:gd name="connsiteX3" fmla="*/ 409575 w 535305"/>
                  <a:gd name="connsiteY3" fmla="*/ 0 h 780884"/>
                  <a:gd name="connsiteX4" fmla="*/ 194310 w 535305"/>
                  <a:gd name="connsiteY4" fmla="*/ 0 h 780884"/>
                  <a:gd name="connsiteX0" fmla="*/ 194310 w 547448"/>
                  <a:gd name="connsiteY0" fmla="*/ 0 h 780884"/>
                  <a:gd name="connsiteX1" fmla="*/ 0 w 547448"/>
                  <a:gd name="connsiteY1" fmla="*/ 697230 h 780884"/>
                  <a:gd name="connsiteX2" fmla="*/ 535305 w 547448"/>
                  <a:gd name="connsiteY2" fmla="*/ 723900 h 780884"/>
                  <a:gd name="connsiteX3" fmla="*/ 409575 w 547448"/>
                  <a:gd name="connsiteY3" fmla="*/ 0 h 780884"/>
                  <a:gd name="connsiteX4" fmla="*/ 194310 w 547448"/>
                  <a:gd name="connsiteY4" fmla="*/ 0 h 780884"/>
                  <a:gd name="connsiteX0" fmla="*/ 199876 w 553014"/>
                  <a:gd name="connsiteY0" fmla="*/ 0 h 780884"/>
                  <a:gd name="connsiteX1" fmla="*/ 5566 w 553014"/>
                  <a:gd name="connsiteY1" fmla="*/ 697230 h 780884"/>
                  <a:gd name="connsiteX2" fmla="*/ 540871 w 553014"/>
                  <a:gd name="connsiteY2" fmla="*/ 723900 h 780884"/>
                  <a:gd name="connsiteX3" fmla="*/ 415141 w 553014"/>
                  <a:gd name="connsiteY3" fmla="*/ 0 h 780884"/>
                  <a:gd name="connsiteX4" fmla="*/ 199876 w 553014"/>
                  <a:gd name="connsiteY4" fmla="*/ 0 h 780884"/>
                  <a:gd name="connsiteX0" fmla="*/ 199876 w 555382"/>
                  <a:gd name="connsiteY0" fmla="*/ 4959 h 785843"/>
                  <a:gd name="connsiteX1" fmla="*/ 5566 w 555382"/>
                  <a:gd name="connsiteY1" fmla="*/ 702189 h 785843"/>
                  <a:gd name="connsiteX2" fmla="*/ 540871 w 555382"/>
                  <a:gd name="connsiteY2" fmla="*/ 728859 h 785843"/>
                  <a:gd name="connsiteX3" fmla="*/ 444516 w 555382"/>
                  <a:gd name="connsiteY3" fmla="*/ 0 h 785843"/>
                  <a:gd name="connsiteX4" fmla="*/ 199876 w 555382"/>
                  <a:gd name="connsiteY4" fmla="*/ 4959 h 785843"/>
                  <a:gd name="connsiteX0" fmla="*/ 169294 w 556434"/>
                  <a:gd name="connsiteY0" fmla="*/ 2479 h 785843"/>
                  <a:gd name="connsiteX1" fmla="*/ 6618 w 556434"/>
                  <a:gd name="connsiteY1" fmla="*/ 702189 h 785843"/>
                  <a:gd name="connsiteX2" fmla="*/ 541923 w 556434"/>
                  <a:gd name="connsiteY2" fmla="*/ 728859 h 785843"/>
                  <a:gd name="connsiteX3" fmla="*/ 445568 w 556434"/>
                  <a:gd name="connsiteY3" fmla="*/ 0 h 785843"/>
                  <a:gd name="connsiteX4" fmla="*/ 169294 w 556434"/>
                  <a:gd name="connsiteY4" fmla="*/ 2479 h 785843"/>
                  <a:gd name="connsiteX0" fmla="*/ 151297 w 557267"/>
                  <a:gd name="connsiteY0" fmla="*/ 111999 h 785843"/>
                  <a:gd name="connsiteX1" fmla="*/ 7451 w 557267"/>
                  <a:gd name="connsiteY1" fmla="*/ 702189 h 785843"/>
                  <a:gd name="connsiteX2" fmla="*/ 542756 w 557267"/>
                  <a:gd name="connsiteY2" fmla="*/ 728859 h 785843"/>
                  <a:gd name="connsiteX3" fmla="*/ 446401 w 557267"/>
                  <a:gd name="connsiteY3" fmla="*/ 0 h 785843"/>
                  <a:gd name="connsiteX4" fmla="*/ 151297 w 557267"/>
                  <a:gd name="connsiteY4" fmla="*/ 111999 h 785843"/>
                  <a:gd name="connsiteX0" fmla="*/ 151297 w 558862"/>
                  <a:gd name="connsiteY0" fmla="*/ 8678 h 682522"/>
                  <a:gd name="connsiteX1" fmla="*/ 7451 w 558862"/>
                  <a:gd name="connsiteY1" fmla="*/ 598868 h 682522"/>
                  <a:gd name="connsiteX2" fmla="*/ 542756 w 558862"/>
                  <a:gd name="connsiteY2" fmla="*/ 625538 h 682522"/>
                  <a:gd name="connsiteX3" fmla="*/ 461465 w 558862"/>
                  <a:gd name="connsiteY3" fmla="*/ 0 h 682522"/>
                  <a:gd name="connsiteX4" fmla="*/ 151297 w 558862"/>
                  <a:gd name="connsiteY4" fmla="*/ 8678 h 682522"/>
                  <a:gd name="connsiteX0" fmla="*/ 151297 w 558862"/>
                  <a:gd name="connsiteY0" fmla="*/ 8678 h 682522"/>
                  <a:gd name="connsiteX1" fmla="*/ 7451 w 558862"/>
                  <a:gd name="connsiteY1" fmla="*/ 598868 h 682522"/>
                  <a:gd name="connsiteX2" fmla="*/ 542756 w 558862"/>
                  <a:gd name="connsiteY2" fmla="*/ 625538 h 682522"/>
                  <a:gd name="connsiteX3" fmla="*/ 461465 w 558862"/>
                  <a:gd name="connsiteY3" fmla="*/ 0 h 682522"/>
                  <a:gd name="connsiteX4" fmla="*/ 151297 w 558862"/>
                  <a:gd name="connsiteY4" fmla="*/ 8678 h 682522"/>
                  <a:gd name="connsiteX0" fmla="*/ 151297 w 558862"/>
                  <a:gd name="connsiteY0" fmla="*/ 8678 h 682522"/>
                  <a:gd name="connsiteX1" fmla="*/ 7451 w 558862"/>
                  <a:gd name="connsiteY1" fmla="*/ 598868 h 682522"/>
                  <a:gd name="connsiteX2" fmla="*/ 542756 w 558862"/>
                  <a:gd name="connsiteY2" fmla="*/ 625538 h 682522"/>
                  <a:gd name="connsiteX3" fmla="*/ 461465 w 558862"/>
                  <a:gd name="connsiteY3" fmla="*/ 0 h 682522"/>
                  <a:gd name="connsiteX4" fmla="*/ 151297 w 558862"/>
                  <a:gd name="connsiteY4" fmla="*/ 8678 h 682522"/>
                  <a:gd name="connsiteX0" fmla="*/ 90174 w 564585"/>
                  <a:gd name="connsiteY0" fmla="*/ 209121 h 682522"/>
                  <a:gd name="connsiteX1" fmla="*/ 13174 w 564585"/>
                  <a:gd name="connsiteY1" fmla="*/ 598868 h 682522"/>
                  <a:gd name="connsiteX2" fmla="*/ 548479 w 564585"/>
                  <a:gd name="connsiteY2" fmla="*/ 625538 h 682522"/>
                  <a:gd name="connsiteX3" fmla="*/ 467188 w 564585"/>
                  <a:gd name="connsiteY3" fmla="*/ 0 h 682522"/>
                  <a:gd name="connsiteX4" fmla="*/ 90174 w 564585"/>
                  <a:gd name="connsiteY4" fmla="*/ 209121 h 682522"/>
                  <a:gd name="connsiteX0" fmla="*/ 90174 w 569927"/>
                  <a:gd name="connsiteY0" fmla="*/ 11777 h 485178"/>
                  <a:gd name="connsiteX1" fmla="*/ 13174 w 569927"/>
                  <a:gd name="connsiteY1" fmla="*/ 401524 h 485178"/>
                  <a:gd name="connsiteX2" fmla="*/ 548479 w 569927"/>
                  <a:gd name="connsiteY2" fmla="*/ 428194 h 485178"/>
                  <a:gd name="connsiteX3" fmla="*/ 502023 w 569927"/>
                  <a:gd name="connsiteY3" fmla="*/ 0 h 485178"/>
                  <a:gd name="connsiteX4" fmla="*/ 90174 w 569927"/>
                  <a:gd name="connsiteY4" fmla="*/ 11777 h 485178"/>
                  <a:gd name="connsiteX0" fmla="*/ 90174 w 569927"/>
                  <a:gd name="connsiteY0" fmla="*/ 11777 h 485178"/>
                  <a:gd name="connsiteX1" fmla="*/ 13174 w 569927"/>
                  <a:gd name="connsiteY1" fmla="*/ 401524 h 485178"/>
                  <a:gd name="connsiteX2" fmla="*/ 548479 w 569927"/>
                  <a:gd name="connsiteY2" fmla="*/ 428194 h 485178"/>
                  <a:gd name="connsiteX3" fmla="*/ 502023 w 569927"/>
                  <a:gd name="connsiteY3" fmla="*/ 0 h 485178"/>
                  <a:gd name="connsiteX4" fmla="*/ 90174 w 569927"/>
                  <a:gd name="connsiteY4" fmla="*/ 11777 h 485178"/>
                  <a:gd name="connsiteX0" fmla="*/ 90174 w 569927"/>
                  <a:gd name="connsiteY0" fmla="*/ 0 h 486833"/>
                  <a:gd name="connsiteX1" fmla="*/ 13174 w 569927"/>
                  <a:gd name="connsiteY1" fmla="*/ 403179 h 486833"/>
                  <a:gd name="connsiteX2" fmla="*/ 548479 w 569927"/>
                  <a:gd name="connsiteY2" fmla="*/ 429849 h 486833"/>
                  <a:gd name="connsiteX3" fmla="*/ 502023 w 569927"/>
                  <a:gd name="connsiteY3" fmla="*/ 1655 h 486833"/>
                  <a:gd name="connsiteX4" fmla="*/ 90174 w 569927"/>
                  <a:gd name="connsiteY4" fmla="*/ 0 h 486833"/>
                  <a:gd name="connsiteX0" fmla="*/ 90174 w 569927"/>
                  <a:gd name="connsiteY0" fmla="*/ 0 h 486833"/>
                  <a:gd name="connsiteX1" fmla="*/ 13174 w 569927"/>
                  <a:gd name="connsiteY1" fmla="*/ 403179 h 486833"/>
                  <a:gd name="connsiteX2" fmla="*/ 548479 w 569927"/>
                  <a:gd name="connsiteY2" fmla="*/ 429849 h 486833"/>
                  <a:gd name="connsiteX3" fmla="*/ 502023 w 569927"/>
                  <a:gd name="connsiteY3" fmla="*/ 1655 h 486833"/>
                  <a:gd name="connsiteX4" fmla="*/ 90174 w 569927"/>
                  <a:gd name="connsiteY4" fmla="*/ 0 h 486833"/>
                  <a:gd name="connsiteX0" fmla="*/ 90174 w 556114"/>
                  <a:gd name="connsiteY0" fmla="*/ 0 h 486833"/>
                  <a:gd name="connsiteX1" fmla="*/ 13174 w 556114"/>
                  <a:gd name="connsiteY1" fmla="*/ 403179 h 486833"/>
                  <a:gd name="connsiteX2" fmla="*/ 548479 w 556114"/>
                  <a:gd name="connsiteY2" fmla="*/ 429849 h 486833"/>
                  <a:gd name="connsiteX3" fmla="*/ 502023 w 556114"/>
                  <a:gd name="connsiteY3" fmla="*/ 1655 h 486833"/>
                  <a:gd name="connsiteX4" fmla="*/ 90174 w 556114"/>
                  <a:gd name="connsiteY4" fmla="*/ 0 h 486833"/>
                  <a:gd name="connsiteX0" fmla="*/ 90174 w 556114"/>
                  <a:gd name="connsiteY0" fmla="*/ 0 h 486833"/>
                  <a:gd name="connsiteX1" fmla="*/ 13174 w 556114"/>
                  <a:gd name="connsiteY1" fmla="*/ 403179 h 486833"/>
                  <a:gd name="connsiteX2" fmla="*/ 548479 w 556114"/>
                  <a:gd name="connsiteY2" fmla="*/ 429849 h 486833"/>
                  <a:gd name="connsiteX3" fmla="*/ 502023 w 556114"/>
                  <a:gd name="connsiteY3" fmla="*/ 1655 h 486833"/>
                  <a:gd name="connsiteX4" fmla="*/ 90174 w 556114"/>
                  <a:gd name="connsiteY4" fmla="*/ 0 h 486833"/>
                  <a:gd name="connsiteX0" fmla="*/ 90174 w 556114"/>
                  <a:gd name="connsiteY0" fmla="*/ 0 h 486833"/>
                  <a:gd name="connsiteX1" fmla="*/ 13174 w 556114"/>
                  <a:gd name="connsiteY1" fmla="*/ 403179 h 486833"/>
                  <a:gd name="connsiteX2" fmla="*/ 548479 w 556114"/>
                  <a:gd name="connsiteY2" fmla="*/ 429849 h 486833"/>
                  <a:gd name="connsiteX3" fmla="*/ 502023 w 556114"/>
                  <a:gd name="connsiteY3" fmla="*/ 1655 h 486833"/>
                  <a:gd name="connsiteX4" fmla="*/ 90174 w 556114"/>
                  <a:gd name="connsiteY4" fmla="*/ 0 h 486833"/>
                  <a:gd name="connsiteX0" fmla="*/ 80707 w 546647"/>
                  <a:gd name="connsiteY0" fmla="*/ 0 h 483478"/>
                  <a:gd name="connsiteX1" fmla="*/ 15005 w 546647"/>
                  <a:gd name="connsiteY1" fmla="*/ 394655 h 483478"/>
                  <a:gd name="connsiteX2" fmla="*/ 539012 w 546647"/>
                  <a:gd name="connsiteY2" fmla="*/ 429849 h 483478"/>
                  <a:gd name="connsiteX3" fmla="*/ 492556 w 546647"/>
                  <a:gd name="connsiteY3" fmla="*/ 1655 h 483478"/>
                  <a:gd name="connsiteX4" fmla="*/ 80707 w 546647"/>
                  <a:gd name="connsiteY4" fmla="*/ 0 h 483478"/>
                  <a:gd name="connsiteX0" fmla="*/ 80707 w 532717"/>
                  <a:gd name="connsiteY0" fmla="*/ 0 h 472990"/>
                  <a:gd name="connsiteX1" fmla="*/ 15005 w 532717"/>
                  <a:gd name="connsiteY1" fmla="*/ 394655 h 472990"/>
                  <a:gd name="connsiteX2" fmla="*/ 521359 w 532717"/>
                  <a:gd name="connsiteY2" fmla="*/ 412026 h 472990"/>
                  <a:gd name="connsiteX3" fmla="*/ 492556 w 532717"/>
                  <a:gd name="connsiteY3" fmla="*/ 1655 h 472990"/>
                  <a:gd name="connsiteX4" fmla="*/ 80707 w 532717"/>
                  <a:gd name="connsiteY4" fmla="*/ 0 h 472990"/>
                  <a:gd name="connsiteX0" fmla="*/ 80707 w 534777"/>
                  <a:gd name="connsiteY0" fmla="*/ 0 h 465661"/>
                  <a:gd name="connsiteX1" fmla="*/ 15005 w 534777"/>
                  <a:gd name="connsiteY1" fmla="*/ 394655 h 465661"/>
                  <a:gd name="connsiteX2" fmla="*/ 524184 w 534777"/>
                  <a:gd name="connsiteY2" fmla="*/ 398078 h 465661"/>
                  <a:gd name="connsiteX3" fmla="*/ 492556 w 534777"/>
                  <a:gd name="connsiteY3" fmla="*/ 1655 h 465661"/>
                  <a:gd name="connsiteX4" fmla="*/ 80707 w 534777"/>
                  <a:gd name="connsiteY4" fmla="*/ 0 h 465661"/>
                  <a:gd name="connsiteX0" fmla="*/ 80707 w 534777"/>
                  <a:gd name="connsiteY0" fmla="*/ 0 h 458097"/>
                  <a:gd name="connsiteX1" fmla="*/ 15005 w 534777"/>
                  <a:gd name="connsiteY1" fmla="*/ 394655 h 458097"/>
                  <a:gd name="connsiteX2" fmla="*/ 524184 w 534777"/>
                  <a:gd name="connsiteY2" fmla="*/ 398078 h 458097"/>
                  <a:gd name="connsiteX3" fmla="*/ 492556 w 534777"/>
                  <a:gd name="connsiteY3" fmla="*/ 1655 h 458097"/>
                  <a:gd name="connsiteX4" fmla="*/ 80707 w 534777"/>
                  <a:gd name="connsiteY4" fmla="*/ 0 h 458097"/>
                  <a:gd name="connsiteX0" fmla="*/ 80707 w 535834"/>
                  <a:gd name="connsiteY0" fmla="*/ 0 h 456053"/>
                  <a:gd name="connsiteX1" fmla="*/ 15005 w 535834"/>
                  <a:gd name="connsiteY1" fmla="*/ 394655 h 456053"/>
                  <a:gd name="connsiteX2" fmla="*/ 525596 w 535834"/>
                  <a:gd name="connsiteY2" fmla="*/ 393429 h 456053"/>
                  <a:gd name="connsiteX3" fmla="*/ 492556 w 535834"/>
                  <a:gd name="connsiteY3" fmla="*/ 1655 h 456053"/>
                  <a:gd name="connsiteX4" fmla="*/ 80707 w 535834"/>
                  <a:gd name="connsiteY4" fmla="*/ 0 h 456053"/>
                  <a:gd name="connsiteX0" fmla="*/ 80707 w 537453"/>
                  <a:gd name="connsiteY0" fmla="*/ 0 h 455392"/>
                  <a:gd name="connsiteX1" fmla="*/ 15005 w 537453"/>
                  <a:gd name="connsiteY1" fmla="*/ 394655 h 455392"/>
                  <a:gd name="connsiteX2" fmla="*/ 527714 w 537453"/>
                  <a:gd name="connsiteY2" fmla="*/ 391879 h 455392"/>
                  <a:gd name="connsiteX3" fmla="*/ 492556 w 537453"/>
                  <a:gd name="connsiteY3" fmla="*/ 1655 h 455392"/>
                  <a:gd name="connsiteX4" fmla="*/ 80707 w 537453"/>
                  <a:gd name="connsiteY4" fmla="*/ 0 h 455392"/>
                  <a:gd name="connsiteX0" fmla="*/ 80707 w 533398"/>
                  <a:gd name="connsiteY0" fmla="*/ 0 h 455392"/>
                  <a:gd name="connsiteX1" fmla="*/ 15005 w 533398"/>
                  <a:gd name="connsiteY1" fmla="*/ 394655 h 455392"/>
                  <a:gd name="connsiteX2" fmla="*/ 527714 w 533398"/>
                  <a:gd name="connsiteY2" fmla="*/ 391879 h 455392"/>
                  <a:gd name="connsiteX3" fmla="*/ 492556 w 533398"/>
                  <a:gd name="connsiteY3" fmla="*/ 1655 h 455392"/>
                  <a:gd name="connsiteX4" fmla="*/ 80707 w 533398"/>
                  <a:gd name="connsiteY4" fmla="*/ 0 h 455392"/>
                  <a:gd name="connsiteX0" fmla="*/ 80707 w 533398"/>
                  <a:gd name="connsiteY0" fmla="*/ 48614 h 504006"/>
                  <a:gd name="connsiteX1" fmla="*/ 15005 w 533398"/>
                  <a:gd name="connsiteY1" fmla="*/ 443269 h 504006"/>
                  <a:gd name="connsiteX2" fmla="*/ 527714 w 533398"/>
                  <a:gd name="connsiteY2" fmla="*/ 440493 h 504006"/>
                  <a:gd name="connsiteX3" fmla="*/ 492556 w 533398"/>
                  <a:gd name="connsiteY3" fmla="*/ 50269 h 504006"/>
                  <a:gd name="connsiteX4" fmla="*/ 80707 w 533398"/>
                  <a:gd name="connsiteY4" fmla="*/ 48614 h 504006"/>
                  <a:gd name="connsiteX0" fmla="*/ 80707 w 533398"/>
                  <a:gd name="connsiteY0" fmla="*/ 75288 h 530680"/>
                  <a:gd name="connsiteX1" fmla="*/ 15005 w 533398"/>
                  <a:gd name="connsiteY1" fmla="*/ 469943 h 530680"/>
                  <a:gd name="connsiteX2" fmla="*/ 527714 w 533398"/>
                  <a:gd name="connsiteY2" fmla="*/ 467167 h 530680"/>
                  <a:gd name="connsiteX3" fmla="*/ 492556 w 533398"/>
                  <a:gd name="connsiteY3" fmla="*/ 76943 h 530680"/>
                  <a:gd name="connsiteX4" fmla="*/ 80707 w 533398"/>
                  <a:gd name="connsiteY4" fmla="*/ 75288 h 530680"/>
                  <a:gd name="connsiteX0" fmla="*/ 80707 w 533398"/>
                  <a:gd name="connsiteY0" fmla="*/ 64600 h 519992"/>
                  <a:gd name="connsiteX1" fmla="*/ 15005 w 533398"/>
                  <a:gd name="connsiteY1" fmla="*/ 459255 h 519992"/>
                  <a:gd name="connsiteX2" fmla="*/ 527714 w 533398"/>
                  <a:gd name="connsiteY2" fmla="*/ 456479 h 519992"/>
                  <a:gd name="connsiteX3" fmla="*/ 492556 w 533398"/>
                  <a:gd name="connsiteY3" fmla="*/ 66255 h 519992"/>
                  <a:gd name="connsiteX4" fmla="*/ 80707 w 533398"/>
                  <a:gd name="connsiteY4" fmla="*/ 64600 h 519992"/>
                  <a:gd name="connsiteX0" fmla="*/ 80707 w 533398"/>
                  <a:gd name="connsiteY0" fmla="*/ 66593 h 521985"/>
                  <a:gd name="connsiteX1" fmla="*/ 15005 w 533398"/>
                  <a:gd name="connsiteY1" fmla="*/ 461248 h 521985"/>
                  <a:gd name="connsiteX2" fmla="*/ 527714 w 533398"/>
                  <a:gd name="connsiteY2" fmla="*/ 458472 h 521985"/>
                  <a:gd name="connsiteX3" fmla="*/ 492556 w 533398"/>
                  <a:gd name="connsiteY3" fmla="*/ 68248 h 521985"/>
                  <a:gd name="connsiteX4" fmla="*/ 80707 w 533398"/>
                  <a:gd name="connsiteY4" fmla="*/ 66593 h 521985"/>
                  <a:gd name="connsiteX0" fmla="*/ 80707 w 533398"/>
                  <a:gd name="connsiteY0" fmla="*/ 69869 h 525261"/>
                  <a:gd name="connsiteX1" fmla="*/ 15005 w 533398"/>
                  <a:gd name="connsiteY1" fmla="*/ 464524 h 525261"/>
                  <a:gd name="connsiteX2" fmla="*/ 527714 w 533398"/>
                  <a:gd name="connsiteY2" fmla="*/ 461748 h 525261"/>
                  <a:gd name="connsiteX3" fmla="*/ 492556 w 533398"/>
                  <a:gd name="connsiteY3" fmla="*/ 71524 h 525261"/>
                  <a:gd name="connsiteX4" fmla="*/ 80707 w 533398"/>
                  <a:gd name="connsiteY4" fmla="*/ 69869 h 525261"/>
                  <a:gd name="connsiteX0" fmla="*/ 80707 w 529954"/>
                  <a:gd name="connsiteY0" fmla="*/ 239653 h 695045"/>
                  <a:gd name="connsiteX1" fmla="*/ 15005 w 529954"/>
                  <a:gd name="connsiteY1" fmla="*/ 634308 h 695045"/>
                  <a:gd name="connsiteX2" fmla="*/ 527714 w 529954"/>
                  <a:gd name="connsiteY2" fmla="*/ 631532 h 695045"/>
                  <a:gd name="connsiteX3" fmla="*/ 458662 w 529954"/>
                  <a:gd name="connsiteY3" fmla="*/ 32082 h 695045"/>
                  <a:gd name="connsiteX4" fmla="*/ 80707 w 529954"/>
                  <a:gd name="connsiteY4" fmla="*/ 239653 h 695045"/>
                  <a:gd name="connsiteX0" fmla="*/ 128261 w 523843"/>
                  <a:gd name="connsiteY0" fmla="*/ 78763 h 729432"/>
                  <a:gd name="connsiteX1" fmla="*/ 8894 w 523843"/>
                  <a:gd name="connsiteY1" fmla="*/ 668695 h 729432"/>
                  <a:gd name="connsiteX2" fmla="*/ 521603 w 523843"/>
                  <a:gd name="connsiteY2" fmla="*/ 665919 h 729432"/>
                  <a:gd name="connsiteX3" fmla="*/ 452551 w 523843"/>
                  <a:gd name="connsiteY3" fmla="*/ 66469 h 729432"/>
                  <a:gd name="connsiteX4" fmla="*/ 128261 w 523843"/>
                  <a:gd name="connsiteY4" fmla="*/ 78763 h 729432"/>
                  <a:gd name="connsiteX0" fmla="*/ 128261 w 523843"/>
                  <a:gd name="connsiteY0" fmla="*/ 66122 h 716791"/>
                  <a:gd name="connsiteX1" fmla="*/ 8894 w 523843"/>
                  <a:gd name="connsiteY1" fmla="*/ 656054 h 716791"/>
                  <a:gd name="connsiteX2" fmla="*/ 521603 w 523843"/>
                  <a:gd name="connsiteY2" fmla="*/ 653278 h 716791"/>
                  <a:gd name="connsiteX3" fmla="*/ 452551 w 523843"/>
                  <a:gd name="connsiteY3" fmla="*/ 73976 h 716791"/>
                  <a:gd name="connsiteX4" fmla="*/ 128261 w 523843"/>
                  <a:gd name="connsiteY4" fmla="*/ 66122 h 716791"/>
                  <a:gd name="connsiteX0" fmla="*/ 128261 w 523843"/>
                  <a:gd name="connsiteY0" fmla="*/ 66122 h 716791"/>
                  <a:gd name="connsiteX1" fmla="*/ 8894 w 523843"/>
                  <a:gd name="connsiteY1" fmla="*/ 656054 h 716791"/>
                  <a:gd name="connsiteX2" fmla="*/ 521603 w 523843"/>
                  <a:gd name="connsiteY2" fmla="*/ 653278 h 716791"/>
                  <a:gd name="connsiteX3" fmla="*/ 452551 w 523843"/>
                  <a:gd name="connsiteY3" fmla="*/ 73976 h 716791"/>
                  <a:gd name="connsiteX4" fmla="*/ 128261 w 523843"/>
                  <a:gd name="connsiteY4" fmla="*/ 66122 h 716791"/>
                  <a:gd name="connsiteX0" fmla="*/ 98758 w 526821"/>
                  <a:gd name="connsiteY0" fmla="*/ 136788 h 689819"/>
                  <a:gd name="connsiteX1" fmla="*/ 11872 w 526821"/>
                  <a:gd name="connsiteY1" fmla="*/ 629082 h 689819"/>
                  <a:gd name="connsiteX2" fmla="*/ 524581 w 526821"/>
                  <a:gd name="connsiteY2" fmla="*/ 626306 h 689819"/>
                  <a:gd name="connsiteX3" fmla="*/ 455529 w 526821"/>
                  <a:gd name="connsiteY3" fmla="*/ 47004 h 689819"/>
                  <a:gd name="connsiteX4" fmla="*/ 98758 w 526821"/>
                  <a:gd name="connsiteY4" fmla="*/ 136788 h 689819"/>
                  <a:gd name="connsiteX0" fmla="*/ 98758 w 527876"/>
                  <a:gd name="connsiteY0" fmla="*/ 70827 h 623858"/>
                  <a:gd name="connsiteX1" fmla="*/ 11872 w 527876"/>
                  <a:gd name="connsiteY1" fmla="*/ 563121 h 623858"/>
                  <a:gd name="connsiteX2" fmla="*/ 524581 w 527876"/>
                  <a:gd name="connsiteY2" fmla="*/ 560345 h 623858"/>
                  <a:gd name="connsiteX3" fmla="*/ 472476 w 527876"/>
                  <a:gd name="connsiteY3" fmla="*/ 70932 h 623858"/>
                  <a:gd name="connsiteX4" fmla="*/ 98758 w 527876"/>
                  <a:gd name="connsiteY4" fmla="*/ 70827 h 623858"/>
                  <a:gd name="connsiteX0" fmla="*/ 96899 w 528135"/>
                  <a:gd name="connsiteY0" fmla="*/ 74735 h 621567"/>
                  <a:gd name="connsiteX1" fmla="*/ 12131 w 528135"/>
                  <a:gd name="connsiteY1" fmla="*/ 560830 h 621567"/>
                  <a:gd name="connsiteX2" fmla="*/ 524840 w 528135"/>
                  <a:gd name="connsiteY2" fmla="*/ 558054 h 621567"/>
                  <a:gd name="connsiteX3" fmla="*/ 472735 w 528135"/>
                  <a:gd name="connsiteY3" fmla="*/ 68641 h 621567"/>
                  <a:gd name="connsiteX4" fmla="*/ 96899 w 528135"/>
                  <a:gd name="connsiteY4" fmla="*/ 74735 h 621567"/>
                  <a:gd name="connsiteX0" fmla="*/ 96899 w 528135"/>
                  <a:gd name="connsiteY0" fmla="*/ 74508 h 621340"/>
                  <a:gd name="connsiteX1" fmla="*/ 12131 w 528135"/>
                  <a:gd name="connsiteY1" fmla="*/ 560603 h 621340"/>
                  <a:gd name="connsiteX2" fmla="*/ 524840 w 528135"/>
                  <a:gd name="connsiteY2" fmla="*/ 557827 h 621340"/>
                  <a:gd name="connsiteX3" fmla="*/ 472735 w 528135"/>
                  <a:gd name="connsiteY3" fmla="*/ 68414 h 621340"/>
                  <a:gd name="connsiteX4" fmla="*/ 96899 w 528135"/>
                  <a:gd name="connsiteY4" fmla="*/ 74508 h 621340"/>
                  <a:gd name="connsiteX0" fmla="*/ 96899 w 528135"/>
                  <a:gd name="connsiteY0" fmla="*/ 68528 h 615360"/>
                  <a:gd name="connsiteX1" fmla="*/ 12131 w 528135"/>
                  <a:gd name="connsiteY1" fmla="*/ 554623 h 615360"/>
                  <a:gd name="connsiteX2" fmla="*/ 524840 w 528135"/>
                  <a:gd name="connsiteY2" fmla="*/ 551847 h 615360"/>
                  <a:gd name="connsiteX3" fmla="*/ 472735 w 528135"/>
                  <a:gd name="connsiteY3" fmla="*/ 62434 h 615360"/>
                  <a:gd name="connsiteX4" fmla="*/ 96899 w 528135"/>
                  <a:gd name="connsiteY4" fmla="*/ 68528 h 615360"/>
                  <a:gd name="connsiteX0" fmla="*/ 96899 w 528014"/>
                  <a:gd name="connsiteY0" fmla="*/ 71990 h 618822"/>
                  <a:gd name="connsiteX1" fmla="*/ 12131 w 528014"/>
                  <a:gd name="connsiteY1" fmla="*/ 558085 h 618822"/>
                  <a:gd name="connsiteX2" fmla="*/ 524840 w 528014"/>
                  <a:gd name="connsiteY2" fmla="*/ 555309 h 618822"/>
                  <a:gd name="connsiteX3" fmla="*/ 471323 w 528014"/>
                  <a:gd name="connsiteY3" fmla="*/ 60472 h 618822"/>
                  <a:gd name="connsiteX4" fmla="*/ 96899 w 528014"/>
                  <a:gd name="connsiteY4" fmla="*/ 71990 h 618822"/>
                  <a:gd name="connsiteX0" fmla="*/ 96899 w 528014"/>
                  <a:gd name="connsiteY0" fmla="*/ 64994 h 611826"/>
                  <a:gd name="connsiteX1" fmla="*/ 12131 w 528014"/>
                  <a:gd name="connsiteY1" fmla="*/ 551089 h 611826"/>
                  <a:gd name="connsiteX2" fmla="*/ 524840 w 528014"/>
                  <a:gd name="connsiteY2" fmla="*/ 548313 h 611826"/>
                  <a:gd name="connsiteX3" fmla="*/ 471323 w 528014"/>
                  <a:gd name="connsiteY3" fmla="*/ 53476 h 611826"/>
                  <a:gd name="connsiteX4" fmla="*/ 96899 w 528014"/>
                  <a:gd name="connsiteY4" fmla="*/ 64994 h 611826"/>
                  <a:gd name="connsiteX0" fmla="*/ 96899 w 528014"/>
                  <a:gd name="connsiteY0" fmla="*/ 67650 h 614482"/>
                  <a:gd name="connsiteX1" fmla="*/ 12131 w 528014"/>
                  <a:gd name="connsiteY1" fmla="*/ 553745 h 614482"/>
                  <a:gd name="connsiteX2" fmla="*/ 524840 w 528014"/>
                  <a:gd name="connsiteY2" fmla="*/ 550969 h 614482"/>
                  <a:gd name="connsiteX3" fmla="*/ 471323 w 528014"/>
                  <a:gd name="connsiteY3" fmla="*/ 56132 h 614482"/>
                  <a:gd name="connsiteX4" fmla="*/ 96899 w 528014"/>
                  <a:gd name="connsiteY4" fmla="*/ 67650 h 614482"/>
                  <a:gd name="connsiteX0" fmla="*/ 96899 w 528014"/>
                  <a:gd name="connsiteY0" fmla="*/ 73645 h 620477"/>
                  <a:gd name="connsiteX1" fmla="*/ 12131 w 528014"/>
                  <a:gd name="connsiteY1" fmla="*/ 559740 h 620477"/>
                  <a:gd name="connsiteX2" fmla="*/ 524840 w 528014"/>
                  <a:gd name="connsiteY2" fmla="*/ 556964 h 620477"/>
                  <a:gd name="connsiteX3" fmla="*/ 471323 w 528014"/>
                  <a:gd name="connsiteY3" fmla="*/ 62127 h 620477"/>
                  <a:gd name="connsiteX4" fmla="*/ 96899 w 528014"/>
                  <a:gd name="connsiteY4" fmla="*/ 73645 h 620477"/>
                  <a:gd name="connsiteX0" fmla="*/ 96899 w 528014"/>
                  <a:gd name="connsiteY0" fmla="*/ 72401 h 619233"/>
                  <a:gd name="connsiteX1" fmla="*/ 12131 w 528014"/>
                  <a:gd name="connsiteY1" fmla="*/ 558496 h 619233"/>
                  <a:gd name="connsiteX2" fmla="*/ 524840 w 528014"/>
                  <a:gd name="connsiteY2" fmla="*/ 555720 h 619233"/>
                  <a:gd name="connsiteX3" fmla="*/ 471323 w 528014"/>
                  <a:gd name="connsiteY3" fmla="*/ 60883 h 619233"/>
                  <a:gd name="connsiteX4" fmla="*/ 96899 w 528014"/>
                  <a:gd name="connsiteY4" fmla="*/ 72401 h 619233"/>
                  <a:gd name="connsiteX0" fmla="*/ 96899 w 528014"/>
                  <a:gd name="connsiteY0" fmla="*/ 69177 h 616009"/>
                  <a:gd name="connsiteX1" fmla="*/ 12131 w 528014"/>
                  <a:gd name="connsiteY1" fmla="*/ 555272 h 616009"/>
                  <a:gd name="connsiteX2" fmla="*/ 524840 w 528014"/>
                  <a:gd name="connsiteY2" fmla="*/ 552496 h 616009"/>
                  <a:gd name="connsiteX3" fmla="*/ 471323 w 528014"/>
                  <a:gd name="connsiteY3" fmla="*/ 57659 h 616009"/>
                  <a:gd name="connsiteX4" fmla="*/ 96899 w 528014"/>
                  <a:gd name="connsiteY4" fmla="*/ 69177 h 616009"/>
                  <a:gd name="connsiteX0" fmla="*/ 96899 w 528014"/>
                  <a:gd name="connsiteY0" fmla="*/ 70704 h 617536"/>
                  <a:gd name="connsiteX1" fmla="*/ 12131 w 528014"/>
                  <a:gd name="connsiteY1" fmla="*/ 556799 h 617536"/>
                  <a:gd name="connsiteX2" fmla="*/ 524840 w 528014"/>
                  <a:gd name="connsiteY2" fmla="*/ 554023 h 617536"/>
                  <a:gd name="connsiteX3" fmla="*/ 471323 w 528014"/>
                  <a:gd name="connsiteY3" fmla="*/ 59186 h 617536"/>
                  <a:gd name="connsiteX4" fmla="*/ 96899 w 528014"/>
                  <a:gd name="connsiteY4" fmla="*/ 70704 h 617536"/>
                  <a:gd name="connsiteX0" fmla="*/ 96899 w 528014"/>
                  <a:gd name="connsiteY0" fmla="*/ 72262 h 619094"/>
                  <a:gd name="connsiteX1" fmla="*/ 12131 w 528014"/>
                  <a:gd name="connsiteY1" fmla="*/ 558357 h 619094"/>
                  <a:gd name="connsiteX2" fmla="*/ 524840 w 528014"/>
                  <a:gd name="connsiteY2" fmla="*/ 555581 h 619094"/>
                  <a:gd name="connsiteX3" fmla="*/ 471323 w 528014"/>
                  <a:gd name="connsiteY3" fmla="*/ 60744 h 619094"/>
                  <a:gd name="connsiteX4" fmla="*/ 96899 w 528014"/>
                  <a:gd name="connsiteY4" fmla="*/ 72262 h 619094"/>
                  <a:gd name="connsiteX0" fmla="*/ 96899 w 528014"/>
                  <a:gd name="connsiteY0" fmla="*/ 73852 h 620684"/>
                  <a:gd name="connsiteX1" fmla="*/ 12131 w 528014"/>
                  <a:gd name="connsiteY1" fmla="*/ 559947 h 620684"/>
                  <a:gd name="connsiteX2" fmla="*/ 524840 w 528014"/>
                  <a:gd name="connsiteY2" fmla="*/ 557171 h 620684"/>
                  <a:gd name="connsiteX3" fmla="*/ 471323 w 528014"/>
                  <a:gd name="connsiteY3" fmla="*/ 62334 h 620684"/>
                  <a:gd name="connsiteX4" fmla="*/ 96899 w 528014"/>
                  <a:gd name="connsiteY4" fmla="*/ 73852 h 620684"/>
                  <a:gd name="connsiteX0" fmla="*/ 96899 w 529268"/>
                  <a:gd name="connsiteY0" fmla="*/ 52417 h 599249"/>
                  <a:gd name="connsiteX1" fmla="*/ 12131 w 529268"/>
                  <a:gd name="connsiteY1" fmla="*/ 538512 h 599249"/>
                  <a:gd name="connsiteX2" fmla="*/ 524840 w 529268"/>
                  <a:gd name="connsiteY2" fmla="*/ 535736 h 599249"/>
                  <a:gd name="connsiteX3" fmla="*/ 482621 w 529268"/>
                  <a:gd name="connsiteY3" fmla="*/ 87394 h 599249"/>
                  <a:gd name="connsiteX4" fmla="*/ 96899 w 529268"/>
                  <a:gd name="connsiteY4" fmla="*/ 52417 h 599249"/>
                  <a:gd name="connsiteX0" fmla="*/ 87172 w 530839"/>
                  <a:gd name="connsiteY0" fmla="*/ 68059 h 579245"/>
                  <a:gd name="connsiteX1" fmla="*/ 13702 w 530839"/>
                  <a:gd name="connsiteY1" fmla="*/ 518508 h 579245"/>
                  <a:gd name="connsiteX2" fmla="*/ 526411 w 530839"/>
                  <a:gd name="connsiteY2" fmla="*/ 515732 h 579245"/>
                  <a:gd name="connsiteX3" fmla="*/ 484192 w 530839"/>
                  <a:gd name="connsiteY3" fmla="*/ 67390 h 579245"/>
                  <a:gd name="connsiteX4" fmla="*/ 87172 w 530839"/>
                  <a:gd name="connsiteY4" fmla="*/ 68059 h 579245"/>
                  <a:gd name="connsiteX0" fmla="*/ 87172 w 530839"/>
                  <a:gd name="connsiteY0" fmla="*/ 73900 h 585086"/>
                  <a:gd name="connsiteX1" fmla="*/ 13702 w 530839"/>
                  <a:gd name="connsiteY1" fmla="*/ 524349 h 585086"/>
                  <a:gd name="connsiteX2" fmla="*/ 526411 w 530839"/>
                  <a:gd name="connsiteY2" fmla="*/ 521573 h 585086"/>
                  <a:gd name="connsiteX3" fmla="*/ 484192 w 530839"/>
                  <a:gd name="connsiteY3" fmla="*/ 73231 h 585086"/>
                  <a:gd name="connsiteX4" fmla="*/ 87172 w 530839"/>
                  <a:gd name="connsiteY4" fmla="*/ 73900 h 585086"/>
                  <a:gd name="connsiteX0" fmla="*/ 87172 w 530839"/>
                  <a:gd name="connsiteY0" fmla="*/ 80861 h 592047"/>
                  <a:gd name="connsiteX1" fmla="*/ 13702 w 530839"/>
                  <a:gd name="connsiteY1" fmla="*/ 531310 h 592047"/>
                  <a:gd name="connsiteX2" fmla="*/ 526411 w 530839"/>
                  <a:gd name="connsiteY2" fmla="*/ 528534 h 592047"/>
                  <a:gd name="connsiteX3" fmla="*/ 484192 w 530839"/>
                  <a:gd name="connsiteY3" fmla="*/ 80192 h 592047"/>
                  <a:gd name="connsiteX4" fmla="*/ 87172 w 530839"/>
                  <a:gd name="connsiteY4" fmla="*/ 80861 h 592047"/>
                  <a:gd name="connsiteX0" fmla="*/ 87172 w 530839"/>
                  <a:gd name="connsiteY0" fmla="*/ 78507 h 589693"/>
                  <a:gd name="connsiteX1" fmla="*/ 13702 w 530839"/>
                  <a:gd name="connsiteY1" fmla="*/ 528956 h 589693"/>
                  <a:gd name="connsiteX2" fmla="*/ 526411 w 530839"/>
                  <a:gd name="connsiteY2" fmla="*/ 526180 h 589693"/>
                  <a:gd name="connsiteX3" fmla="*/ 484192 w 530839"/>
                  <a:gd name="connsiteY3" fmla="*/ 77838 h 589693"/>
                  <a:gd name="connsiteX4" fmla="*/ 87172 w 530839"/>
                  <a:gd name="connsiteY4" fmla="*/ 78507 h 589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839" h="589693">
                    <a:moveTo>
                      <a:pt x="87172" y="78507"/>
                    </a:moveTo>
                    <a:cubicBezTo>
                      <a:pt x="22402" y="310917"/>
                      <a:pt x="-24398" y="496571"/>
                      <a:pt x="13702" y="528956"/>
                    </a:cubicBezTo>
                    <a:cubicBezTo>
                      <a:pt x="108317" y="625476"/>
                      <a:pt x="461357" y="593523"/>
                      <a:pt x="526411" y="526180"/>
                    </a:cubicBezTo>
                    <a:cubicBezTo>
                      <a:pt x="538560" y="475284"/>
                      <a:pt x="526102" y="319138"/>
                      <a:pt x="484192" y="77838"/>
                    </a:cubicBezTo>
                    <a:cubicBezTo>
                      <a:pt x="433527" y="-26982"/>
                      <a:pt x="141132" y="-25123"/>
                      <a:pt x="87172" y="7850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54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楕円 42"/>
              <p:cNvSpPr/>
              <p:nvPr/>
            </p:nvSpPr>
            <p:spPr>
              <a:xfrm>
                <a:off x="3507264" y="3771411"/>
                <a:ext cx="1005889" cy="35854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4" name="グループ化 43"/>
              <p:cNvGrpSpPr/>
              <p:nvPr/>
            </p:nvGrpSpPr>
            <p:grpSpPr>
              <a:xfrm>
                <a:off x="4039645" y="5202327"/>
                <a:ext cx="326699" cy="304800"/>
                <a:chOff x="4311373" y="5216383"/>
                <a:chExt cx="326699" cy="304800"/>
              </a:xfrm>
            </p:grpSpPr>
            <p:sp>
              <p:nvSpPr>
                <p:cNvPr id="76" name="楕円 75"/>
                <p:cNvSpPr/>
                <p:nvPr/>
              </p:nvSpPr>
              <p:spPr>
                <a:xfrm>
                  <a:off x="4311373" y="5216383"/>
                  <a:ext cx="326699" cy="3048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楕円 76"/>
                <p:cNvSpPr/>
                <p:nvPr/>
              </p:nvSpPr>
              <p:spPr>
                <a:xfrm>
                  <a:off x="4447276" y="5348798"/>
                  <a:ext cx="54891" cy="54097"/>
                </a:xfrm>
                <a:prstGeom prst="ellipse">
                  <a:avLst/>
                </a:prstGeom>
                <a:solidFill>
                  <a:srgbClr val="B09D8B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5" name="楕円 44"/>
              <p:cNvSpPr/>
              <p:nvPr/>
            </p:nvSpPr>
            <p:spPr>
              <a:xfrm>
                <a:off x="3334672" y="5188715"/>
                <a:ext cx="323267" cy="3048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楕円 45"/>
              <p:cNvSpPr/>
              <p:nvPr/>
            </p:nvSpPr>
            <p:spPr>
              <a:xfrm>
                <a:off x="3454311" y="5324267"/>
                <a:ext cx="54891" cy="54097"/>
              </a:xfrm>
              <a:prstGeom prst="ellipse">
                <a:avLst/>
              </a:prstGeom>
              <a:solidFill>
                <a:srgbClr val="B09D8B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/>
              <p:cNvSpPr/>
              <p:nvPr/>
            </p:nvSpPr>
            <p:spPr>
              <a:xfrm>
                <a:off x="3557589" y="5279245"/>
                <a:ext cx="747712" cy="196457"/>
              </a:xfrm>
              <a:custGeom>
                <a:avLst/>
                <a:gdLst>
                  <a:gd name="connsiteX0" fmla="*/ 0 w 750093"/>
                  <a:gd name="connsiteY0" fmla="*/ 28575 h 97631"/>
                  <a:gd name="connsiteX1" fmla="*/ 0 w 750093"/>
                  <a:gd name="connsiteY1" fmla="*/ 95250 h 97631"/>
                  <a:gd name="connsiteX2" fmla="*/ 745331 w 750093"/>
                  <a:gd name="connsiteY2" fmla="*/ 97631 h 97631"/>
                  <a:gd name="connsiteX3" fmla="*/ 750093 w 750093"/>
                  <a:gd name="connsiteY3" fmla="*/ 0 h 97631"/>
                  <a:gd name="connsiteX4" fmla="*/ 0 w 750093"/>
                  <a:gd name="connsiteY4" fmla="*/ 28575 h 97631"/>
                  <a:gd name="connsiteX0" fmla="*/ 4762 w 750093"/>
                  <a:gd name="connsiteY0" fmla="*/ 0 h 104775"/>
                  <a:gd name="connsiteX1" fmla="*/ 0 w 750093"/>
                  <a:gd name="connsiteY1" fmla="*/ 102394 h 104775"/>
                  <a:gd name="connsiteX2" fmla="*/ 745331 w 750093"/>
                  <a:gd name="connsiteY2" fmla="*/ 104775 h 104775"/>
                  <a:gd name="connsiteX3" fmla="*/ 750093 w 750093"/>
                  <a:gd name="connsiteY3" fmla="*/ 7144 h 104775"/>
                  <a:gd name="connsiteX4" fmla="*/ 4762 w 750093"/>
                  <a:gd name="connsiteY4" fmla="*/ 0 h 104775"/>
                  <a:gd name="connsiteX0" fmla="*/ 4762 w 752474"/>
                  <a:gd name="connsiteY0" fmla="*/ 4762 h 109537"/>
                  <a:gd name="connsiteX1" fmla="*/ 0 w 752474"/>
                  <a:gd name="connsiteY1" fmla="*/ 107156 h 109537"/>
                  <a:gd name="connsiteX2" fmla="*/ 745331 w 752474"/>
                  <a:gd name="connsiteY2" fmla="*/ 109537 h 109537"/>
                  <a:gd name="connsiteX3" fmla="*/ 752474 w 752474"/>
                  <a:gd name="connsiteY3" fmla="*/ 0 h 109537"/>
                  <a:gd name="connsiteX4" fmla="*/ 4762 w 752474"/>
                  <a:gd name="connsiteY4" fmla="*/ 4762 h 109537"/>
                  <a:gd name="connsiteX0" fmla="*/ 0 w 752474"/>
                  <a:gd name="connsiteY0" fmla="*/ 0 h 119063"/>
                  <a:gd name="connsiteX1" fmla="*/ 0 w 752474"/>
                  <a:gd name="connsiteY1" fmla="*/ 116682 h 119063"/>
                  <a:gd name="connsiteX2" fmla="*/ 745331 w 752474"/>
                  <a:gd name="connsiteY2" fmla="*/ 119063 h 119063"/>
                  <a:gd name="connsiteX3" fmla="*/ 752474 w 752474"/>
                  <a:gd name="connsiteY3" fmla="*/ 9526 h 119063"/>
                  <a:gd name="connsiteX4" fmla="*/ 0 w 752474"/>
                  <a:gd name="connsiteY4" fmla="*/ 0 h 119063"/>
                  <a:gd name="connsiteX0" fmla="*/ 0 w 747712"/>
                  <a:gd name="connsiteY0" fmla="*/ 0 h 119063"/>
                  <a:gd name="connsiteX1" fmla="*/ 0 w 747712"/>
                  <a:gd name="connsiteY1" fmla="*/ 116682 h 119063"/>
                  <a:gd name="connsiteX2" fmla="*/ 745331 w 747712"/>
                  <a:gd name="connsiteY2" fmla="*/ 119063 h 119063"/>
                  <a:gd name="connsiteX3" fmla="*/ 747712 w 747712"/>
                  <a:gd name="connsiteY3" fmla="*/ 2382 h 119063"/>
                  <a:gd name="connsiteX4" fmla="*/ 0 w 747712"/>
                  <a:gd name="connsiteY4" fmla="*/ 0 h 119063"/>
                  <a:gd name="connsiteX0" fmla="*/ 0 w 747712"/>
                  <a:gd name="connsiteY0" fmla="*/ 0 h 180713"/>
                  <a:gd name="connsiteX1" fmla="*/ 0 w 747712"/>
                  <a:gd name="connsiteY1" fmla="*/ 116682 h 180713"/>
                  <a:gd name="connsiteX2" fmla="*/ 745331 w 747712"/>
                  <a:gd name="connsiteY2" fmla="*/ 119063 h 180713"/>
                  <a:gd name="connsiteX3" fmla="*/ 747712 w 747712"/>
                  <a:gd name="connsiteY3" fmla="*/ 2382 h 180713"/>
                  <a:gd name="connsiteX4" fmla="*/ 0 w 747712"/>
                  <a:gd name="connsiteY4" fmla="*/ 0 h 180713"/>
                  <a:gd name="connsiteX0" fmla="*/ 21 w 747733"/>
                  <a:gd name="connsiteY0" fmla="*/ 0 h 198087"/>
                  <a:gd name="connsiteX1" fmla="*/ 21 w 747733"/>
                  <a:gd name="connsiteY1" fmla="*/ 116682 h 198087"/>
                  <a:gd name="connsiteX2" fmla="*/ 745352 w 747733"/>
                  <a:gd name="connsiteY2" fmla="*/ 119063 h 198087"/>
                  <a:gd name="connsiteX3" fmla="*/ 747733 w 747733"/>
                  <a:gd name="connsiteY3" fmla="*/ 2382 h 198087"/>
                  <a:gd name="connsiteX4" fmla="*/ 21 w 747733"/>
                  <a:gd name="connsiteY4" fmla="*/ 0 h 198087"/>
                  <a:gd name="connsiteX0" fmla="*/ 18 w 747730"/>
                  <a:gd name="connsiteY0" fmla="*/ 0 h 187028"/>
                  <a:gd name="connsiteX1" fmla="*/ 18 w 747730"/>
                  <a:gd name="connsiteY1" fmla="*/ 116682 h 187028"/>
                  <a:gd name="connsiteX2" fmla="*/ 745349 w 747730"/>
                  <a:gd name="connsiteY2" fmla="*/ 119063 h 187028"/>
                  <a:gd name="connsiteX3" fmla="*/ 747730 w 747730"/>
                  <a:gd name="connsiteY3" fmla="*/ 2382 h 187028"/>
                  <a:gd name="connsiteX4" fmla="*/ 18 w 747730"/>
                  <a:gd name="connsiteY4" fmla="*/ 0 h 187028"/>
                  <a:gd name="connsiteX0" fmla="*/ 0 w 747712"/>
                  <a:gd name="connsiteY0" fmla="*/ 0 h 193348"/>
                  <a:gd name="connsiteX1" fmla="*/ 0 w 747712"/>
                  <a:gd name="connsiteY1" fmla="*/ 116682 h 193348"/>
                  <a:gd name="connsiteX2" fmla="*/ 745331 w 747712"/>
                  <a:gd name="connsiteY2" fmla="*/ 119063 h 193348"/>
                  <a:gd name="connsiteX3" fmla="*/ 747712 w 747712"/>
                  <a:gd name="connsiteY3" fmla="*/ 2382 h 193348"/>
                  <a:gd name="connsiteX4" fmla="*/ 0 w 747712"/>
                  <a:gd name="connsiteY4" fmla="*/ 0 h 193348"/>
                  <a:gd name="connsiteX0" fmla="*/ 0 w 747712"/>
                  <a:gd name="connsiteY0" fmla="*/ 0 h 199230"/>
                  <a:gd name="connsiteX1" fmla="*/ 0 w 747712"/>
                  <a:gd name="connsiteY1" fmla="*/ 116682 h 199230"/>
                  <a:gd name="connsiteX2" fmla="*/ 745331 w 747712"/>
                  <a:gd name="connsiteY2" fmla="*/ 119063 h 199230"/>
                  <a:gd name="connsiteX3" fmla="*/ 747712 w 747712"/>
                  <a:gd name="connsiteY3" fmla="*/ 2382 h 199230"/>
                  <a:gd name="connsiteX4" fmla="*/ 0 w 747712"/>
                  <a:gd name="connsiteY4" fmla="*/ 0 h 199230"/>
                  <a:gd name="connsiteX0" fmla="*/ 0 w 747712"/>
                  <a:gd name="connsiteY0" fmla="*/ 0 h 195574"/>
                  <a:gd name="connsiteX1" fmla="*/ 0 w 747712"/>
                  <a:gd name="connsiteY1" fmla="*/ 116682 h 195574"/>
                  <a:gd name="connsiteX2" fmla="*/ 745331 w 747712"/>
                  <a:gd name="connsiteY2" fmla="*/ 119063 h 195574"/>
                  <a:gd name="connsiteX3" fmla="*/ 747712 w 747712"/>
                  <a:gd name="connsiteY3" fmla="*/ 2382 h 195574"/>
                  <a:gd name="connsiteX4" fmla="*/ 0 w 747712"/>
                  <a:gd name="connsiteY4" fmla="*/ 0 h 195574"/>
                  <a:gd name="connsiteX0" fmla="*/ 0 w 747712"/>
                  <a:gd name="connsiteY0" fmla="*/ 0 h 202779"/>
                  <a:gd name="connsiteX1" fmla="*/ 0 w 747712"/>
                  <a:gd name="connsiteY1" fmla="*/ 116682 h 202779"/>
                  <a:gd name="connsiteX2" fmla="*/ 745331 w 747712"/>
                  <a:gd name="connsiteY2" fmla="*/ 119063 h 202779"/>
                  <a:gd name="connsiteX3" fmla="*/ 747712 w 747712"/>
                  <a:gd name="connsiteY3" fmla="*/ 2382 h 202779"/>
                  <a:gd name="connsiteX4" fmla="*/ 0 w 747712"/>
                  <a:gd name="connsiteY4" fmla="*/ 0 h 202779"/>
                  <a:gd name="connsiteX0" fmla="*/ 0 w 747712"/>
                  <a:gd name="connsiteY0" fmla="*/ 0 h 198240"/>
                  <a:gd name="connsiteX1" fmla="*/ 0 w 747712"/>
                  <a:gd name="connsiteY1" fmla="*/ 116682 h 198240"/>
                  <a:gd name="connsiteX2" fmla="*/ 745331 w 747712"/>
                  <a:gd name="connsiteY2" fmla="*/ 119063 h 198240"/>
                  <a:gd name="connsiteX3" fmla="*/ 747712 w 747712"/>
                  <a:gd name="connsiteY3" fmla="*/ 2382 h 198240"/>
                  <a:gd name="connsiteX4" fmla="*/ 0 w 747712"/>
                  <a:gd name="connsiteY4" fmla="*/ 0 h 198240"/>
                  <a:gd name="connsiteX0" fmla="*/ 0 w 747712"/>
                  <a:gd name="connsiteY0" fmla="*/ 0 h 196457"/>
                  <a:gd name="connsiteX1" fmla="*/ 0 w 747712"/>
                  <a:gd name="connsiteY1" fmla="*/ 116682 h 196457"/>
                  <a:gd name="connsiteX2" fmla="*/ 745331 w 747712"/>
                  <a:gd name="connsiteY2" fmla="*/ 119063 h 196457"/>
                  <a:gd name="connsiteX3" fmla="*/ 747712 w 747712"/>
                  <a:gd name="connsiteY3" fmla="*/ 2382 h 196457"/>
                  <a:gd name="connsiteX4" fmla="*/ 0 w 747712"/>
                  <a:gd name="connsiteY4" fmla="*/ 0 h 196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7712" h="196457">
                    <a:moveTo>
                      <a:pt x="0" y="0"/>
                    </a:moveTo>
                    <a:lnTo>
                      <a:pt x="0" y="116682"/>
                    </a:lnTo>
                    <a:cubicBezTo>
                      <a:pt x="84138" y="222251"/>
                      <a:pt x="673100" y="223043"/>
                      <a:pt x="745331" y="119063"/>
                    </a:cubicBezTo>
                    <a:cubicBezTo>
                      <a:pt x="746125" y="80169"/>
                      <a:pt x="746918" y="41276"/>
                      <a:pt x="747712" y="238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4465211" y="3344457"/>
                <a:ext cx="800219" cy="623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1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Let’</a:t>
                </a:r>
                <a:r>
                  <a:rPr kumimoji="1" lang="ja-JP" altLang="en-US" sz="1200" b="1" dirty="0" err="1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ｓ</a:t>
                </a:r>
                <a:endParaRPr kumimoji="1" lang="en-US" altLang="ja-JP" sz="12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ぽた♡</a:t>
                </a:r>
                <a:endParaRPr kumimoji="1" lang="ja-JP" altLang="en-US" sz="10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pSp>
            <p:nvGrpSpPr>
              <p:cNvPr id="49" name="グループ化 48"/>
              <p:cNvGrpSpPr/>
              <p:nvPr/>
            </p:nvGrpSpPr>
            <p:grpSpPr>
              <a:xfrm rot="8820">
                <a:off x="3239970" y="2827043"/>
                <a:ext cx="1440440" cy="2337841"/>
                <a:chOff x="5396141" y="1752024"/>
                <a:chExt cx="1440440" cy="2337841"/>
              </a:xfrm>
            </p:grpSpPr>
            <p:grpSp>
              <p:nvGrpSpPr>
                <p:cNvPr id="71" name="グループ化 70"/>
                <p:cNvGrpSpPr/>
                <p:nvPr/>
              </p:nvGrpSpPr>
              <p:grpSpPr>
                <a:xfrm>
                  <a:off x="5396141" y="1752024"/>
                  <a:ext cx="1440440" cy="2337841"/>
                  <a:chOff x="1899387" y="1745932"/>
                  <a:chExt cx="533922" cy="950979"/>
                </a:xfrm>
              </p:grpSpPr>
              <p:sp>
                <p:nvSpPr>
                  <p:cNvPr id="73" name="フリーフォーム 72"/>
                  <p:cNvSpPr/>
                  <p:nvPr/>
                </p:nvSpPr>
                <p:spPr>
                  <a:xfrm>
                    <a:off x="1899387" y="1906330"/>
                    <a:ext cx="533922" cy="790581"/>
                  </a:xfrm>
                  <a:custGeom>
                    <a:avLst/>
                    <a:gdLst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09575 w 535305"/>
                      <a:gd name="connsiteY3" fmla="*/ 0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71730"/>
                      <a:gd name="connsiteX1" fmla="*/ 0 w 535305"/>
                      <a:gd name="connsiteY1" fmla="*/ 697230 h 771730"/>
                      <a:gd name="connsiteX2" fmla="*/ 535305 w 535305"/>
                      <a:gd name="connsiteY2" fmla="*/ 723900 h 771730"/>
                      <a:gd name="connsiteX3" fmla="*/ 409575 w 535305"/>
                      <a:gd name="connsiteY3" fmla="*/ 0 h 771730"/>
                      <a:gd name="connsiteX4" fmla="*/ 194310 w 535305"/>
                      <a:gd name="connsiteY4" fmla="*/ 0 h 771730"/>
                      <a:gd name="connsiteX0" fmla="*/ 194310 w 535305"/>
                      <a:gd name="connsiteY0" fmla="*/ 0 h 790776"/>
                      <a:gd name="connsiteX1" fmla="*/ 0 w 535305"/>
                      <a:gd name="connsiteY1" fmla="*/ 697230 h 790776"/>
                      <a:gd name="connsiteX2" fmla="*/ 535305 w 535305"/>
                      <a:gd name="connsiteY2" fmla="*/ 723900 h 790776"/>
                      <a:gd name="connsiteX3" fmla="*/ 409575 w 535305"/>
                      <a:gd name="connsiteY3" fmla="*/ 0 h 790776"/>
                      <a:gd name="connsiteX4" fmla="*/ 194310 w 535305"/>
                      <a:gd name="connsiteY4" fmla="*/ 0 h 790776"/>
                      <a:gd name="connsiteX0" fmla="*/ 194310 w 535305"/>
                      <a:gd name="connsiteY0" fmla="*/ 0 h 767814"/>
                      <a:gd name="connsiteX1" fmla="*/ 0 w 535305"/>
                      <a:gd name="connsiteY1" fmla="*/ 697230 h 767814"/>
                      <a:gd name="connsiteX2" fmla="*/ 535305 w 535305"/>
                      <a:gd name="connsiteY2" fmla="*/ 723900 h 767814"/>
                      <a:gd name="connsiteX3" fmla="*/ 409575 w 535305"/>
                      <a:gd name="connsiteY3" fmla="*/ 0 h 767814"/>
                      <a:gd name="connsiteX4" fmla="*/ 194310 w 535305"/>
                      <a:gd name="connsiteY4" fmla="*/ 0 h 767814"/>
                      <a:gd name="connsiteX0" fmla="*/ 194310 w 535305"/>
                      <a:gd name="connsiteY0" fmla="*/ 0 h 780884"/>
                      <a:gd name="connsiteX1" fmla="*/ 0 w 535305"/>
                      <a:gd name="connsiteY1" fmla="*/ 697230 h 780884"/>
                      <a:gd name="connsiteX2" fmla="*/ 535305 w 535305"/>
                      <a:gd name="connsiteY2" fmla="*/ 723900 h 780884"/>
                      <a:gd name="connsiteX3" fmla="*/ 409575 w 535305"/>
                      <a:gd name="connsiteY3" fmla="*/ 0 h 780884"/>
                      <a:gd name="connsiteX4" fmla="*/ 194310 w 535305"/>
                      <a:gd name="connsiteY4" fmla="*/ 0 h 780884"/>
                      <a:gd name="connsiteX0" fmla="*/ 194310 w 547448"/>
                      <a:gd name="connsiteY0" fmla="*/ 0 h 780884"/>
                      <a:gd name="connsiteX1" fmla="*/ 0 w 547448"/>
                      <a:gd name="connsiteY1" fmla="*/ 697230 h 780884"/>
                      <a:gd name="connsiteX2" fmla="*/ 535305 w 547448"/>
                      <a:gd name="connsiteY2" fmla="*/ 723900 h 780884"/>
                      <a:gd name="connsiteX3" fmla="*/ 409575 w 547448"/>
                      <a:gd name="connsiteY3" fmla="*/ 0 h 780884"/>
                      <a:gd name="connsiteX4" fmla="*/ 194310 w 547448"/>
                      <a:gd name="connsiteY4" fmla="*/ 0 h 780884"/>
                      <a:gd name="connsiteX0" fmla="*/ 199876 w 553014"/>
                      <a:gd name="connsiteY0" fmla="*/ 0 h 780884"/>
                      <a:gd name="connsiteX1" fmla="*/ 5566 w 553014"/>
                      <a:gd name="connsiteY1" fmla="*/ 697230 h 780884"/>
                      <a:gd name="connsiteX2" fmla="*/ 540871 w 553014"/>
                      <a:gd name="connsiteY2" fmla="*/ 723900 h 780884"/>
                      <a:gd name="connsiteX3" fmla="*/ 415141 w 553014"/>
                      <a:gd name="connsiteY3" fmla="*/ 0 h 780884"/>
                      <a:gd name="connsiteX4" fmla="*/ 199876 w 553014"/>
                      <a:gd name="connsiteY4" fmla="*/ 0 h 780884"/>
                      <a:gd name="connsiteX0" fmla="*/ 199876 w 555382"/>
                      <a:gd name="connsiteY0" fmla="*/ 0 h 780884"/>
                      <a:gd name="connsiteX1" fmla="*/ 5566 w 555382"/>
                      <a:gd name="connsiteY1" fmla="*/ 697230 h 780884"/>
                      <a:gd name="connsiteX2" fmla="*/ 540871 w 555382"/>
                      <a:gd name="connsiteY2" fmla="*/ 723900 h 780884"/>
                      <a:gd name="connsiteX3" fmla="*/ 444516 w 555382"/>
                      <a:gd name="connsiteY3" fmla="*/ 0 h 780884"/>
                      <a:gd name="connsiteX4" fmla="*/ 199876 w 555382"/>
                      <a:gd name="connsiteY4" fmla="*/ 0 h 780884"/>
                      <a:gd name="connsiteX0" fmla="*/ 177994 w 556096"/>
                      <a:gd name="connsiteY0" fmla="*/ 0 h 783364"/>
                      <a:gd name="connsiteX1" fmla="*/ 6280 w 556096"/>
                      <a:gd name="connsiteY1" fmla="*/ 699710 h 783364"/>
                      <a:gd name="connsiteX2" fmla="*/ 541585 w 556096"/>
                      <a:gd name="connsiteY2" fmla="*/ 726380 h 783364"/>
                      <a:gd name="connsiteX3" fmla="*/ 445230 w 556096"/>
                      <a:gd name="connsiteY3" fmla="*/ 2480 h 783364"/>
                      <a:gd name="connsiteX4" fmla="*/ 177994 w 556096"/>
                      <a:gd name="connsiteY4" fmla="*/ 0 h 783364"/>
                      <a:gd name="connsiteX0" fmla="*/ 177994 w 556735"/>
                      <a:gd name="connsiteY0" fmla="*/ 0 h 784746"/>
                      <a:gd name="connsiteX1" fmla="*/ 6280 w 556735"/>
                      <a:gd name="connsiteY1" fmla="*/ 699710 h 784746"/>
                      <a:gd name="connsiteX2" fmla="*/ 542291 w 556735"/>
                      <a:gd name="connsiteY2" fmla="*/ 728705 h 784746"/>
                      <a:gd name="connsiteX3" fmla="*/ 445230 w 556735"/>
                      <a:gd name="connsiteY3" fmla="*/ 2480 h 784746"/>
                      <a:gd name="connsiteX4" fmla="*/ 177994 w 556735"/>
                      <a:gd name="connsiteY4" fmla="*/ 0 h 784746"/>
                      <a:gd name="connsiteX0" fmla="*/ 177994 w 551629"/>
                      <a:gd name="connsiteY0" fmla="*/ 0 h 784746"/>
                      <a:gd name="connsiteX1" fmla="*/ 6280 w 551629"/>
                      <a:gd name="connsiteY1" fmla="*/ 699710 h 784746"/>
                      <a:gd name="connsiteX2" fmla="*/ 542291 w 551629"/>
                      <a:gd name="connsiteY2" fmla="*/ 728705 h 784746"/>
                      <a:gd name="connsiteX3" fmla="*/ 445230 w 551629"/>
                      <a:gd name="connsiteY3" fmla="*/ 2480 h 784746"/>
                      <a:gd name="connsiteX4" fmla="*/ 177994 w 551629"/>
                      <a:gd name="connsiteY4" fmla="*/ 0 h 784746"/>
                      <a:gd name="connsiteX0" fmla="*/ 177994 w 550661"/>
                      <a:gd name="connsiteY0" fmla="*/ 0 h 784746"/>
                      <a:gd name="connsiteX1" fmla="*/ 6280 w 550661"/>
                      <a:gd name="connsiteY1" fmla="*/ 699710 h 784746"/>
                      <a:gd name="connsiteX2" fmla="*/ 542291 w 550661"/>
                      <a:gd name="connsiteY2" fmla="*/ 728705 h 784746"/>
                      <a:gd name="connsiteX3" fmla="*/ 445230 w 550661"/>
                      <a:gd name="connsiteY3" fmla="*/ 2480 h 784746"/>
                      <a:gd name="connsiteX4" fmla="*/ 177994 w 550661"/>
                      <a:gd name="connsiteY4" fmla="*/ 0 h 784746"/>
                      <a:gd name="connsiteX0" fmla="*/ 177994 w 544113"/>
                      <a:gd name="connsiteY0" fmla="*/ 0 h 782003"/>
                      <a:gd name="connsiteX1" fmla="*/ 6280 w 544113"/>
                      <a:gd name="connsiteY1" fmla="*/ 699710 h 782003"/>
                      <a:gd name="connsiteX2" fmla="*/ 535230 w 544113"/>
                      <a:gd name="connsiteY2" fmla="*/ 724056 h 782003"/>
                      <a:gd name="connsiteX3" fmla="*/ 445230 w 544113"/>
                      <a:gd name="connsiteY3" fmla="*/ 2480 h 782003"/>
                      <a:gd name="connsiteX4" fmla="*/ 177994 w 544113"/>
                      <a:gd name="connsiteY4" fmla="*/ 0 h 782003"/>
                      <a:gd name="connsiteX0" fmla="*/ 171874 w 537993"/>
                      <a:gd name="connsiteY0" fmla="*/ 0 h 792423"/>
                      <a:gd name="connsiteX1" fmla="*/ 6515 w 537993"/>
                      <a:gd name="connsiteY1" fmla="*/ 722182 h 792423"/>
                      <a:gd name="connsiteX2" fmla="*/ 529110 w 537993"/>
                      <a:gd name="connsiteY2" fmla="*/ 724056 h 792423"/>
                      <a:gd name="connsiteX3" fmla="*/ 439110 w 537993"/>
                      <a:gd name="connsiteY3" fmla="*/ 2480 h 792423"/>
                      <a:gd name="connsiteX4" fmla="*/ 171874 w 537993"/>
                      <a:gd name="connsiteY4" fmla="*/ 0 h 792423"/>
                      <a:gd name="connsiteX0" fmla="*/ 171874 w 537993"/>
                      <a:gd name="connsiteY0" fmla="*/ 0 h 795992"/>
                      <a:gd name="connsiteX1" fmla="*/ 6515 w 537993"/>
                      <a:gd name="connsiteY1" fmla="*/ 722182 h 795992"/>
                      <a:gd name="connsiteX2" fmla="*/ 529110 w 537993"/>
                      <a:gd name="connsiteY2" fmla="*/ 724056 h 795992"/>
                      <a:gd name="connsiteX3" fmla="*/ 439110 w 537993"/>
                      <a:gd name="connsiteY3" fmla="*/ 2480 h 795992"/>
                      <a:gd name="connsiteX4" fmla="*/ 171874 w 537993"/>
                      <a:gd name="connsiteY4" fmla="*/ 0 h 795992"/>
                      <a:gd name="connsiteX0" fmla="*/ 171874 w 537993"/>
                      <a:gd name="connsiteY0" fmla="*/ 0 h 793604"/>
                      <a:gd name="connsiteX1" fmla="*/ 6515 w 537993"/>
                      <a:gd name="connsiteY1" fmla="*/ 722182 h 793604"/>
                      <a:gd name="connsiteX2" fmla="*/ 529110 w 537993"/>
                      <a:gd name="connsiteY2" fmla="*/ 724056 h 793604"/>
                      <a:gd name="connsiteX3" fmla="*/ 439110 w 537993"/>
                      <a:gd name="connsiteY3" fmla="*/ 2480 h 793604"/>
                      <a:gd name="connsiteX4" fmla="*/ 171874 w 537993"/>
                      <a:gd name="connsiteY4" fmla="*/ 0 h 793604"/>
                      <a:gd name="connsiteX0" fmla="*/ 171874 w 537993"/>
                      <a:gd name="connsiteY0" fmla="*/ 0 h 791544"/>
                      <a:gd name="connsiteX1" fmla="*/ 6515 w 537993"/>
                      <a:gd name="connsiteY1" fmla="*/ 722182 h 791544"/>
                      <a:gd name="connsiteX2" fmla="*/ 529110 w 537993"/>
                      <a:gd name="connsiteY2" fmla="*/ 724056 h 791544"/>
                      <a:gd name="connsiteX3" fmla="*/ 439110 w 537993"/>
                      <a:gd name="connsiteY3" fmla="*/ 2480 h 791544"/>
                      <a:gd name="connsiteX4" fmla="*/ 171874 w 537993"/>
                      <a:gd name="connsiteY4" fmla="*/ 0 h 791544"/>
                      <a:gd name="connsiteX0" fmla="*/ 172552 w 538671"/>
                      <a:gd name="connsiteY0" fmla="*/ 0 h 797684"/>
                      <a:gd name="connsiteX1" fmla="*/ 6487 w 538671"/>
                      <a:gd name="connsiteY1" fmla="*/ 733806 h 797684"/>
                      <a:gd name="connsiteX2" fmla="*/ 529788 w 538671"/>
                      <a:gd name="connsiteY2" fmla="*/ 724056 h 797684"/>
                      <a:gd name="connsiteX3" fmla="*/ 439788 w 538671"/>
                      <a:gd name="connsiteY3" fmla="*/ 2480 h 797684"/>
                      <a:gd name="connsiteX4" fmla="*/ 172552 w 538671"/>
                      <a:gd name="connsiteY4" fmla="*/ 0 h 797684"/>
                      <a:gd name="connsiteX0" fmla="*/ 169838 w 535957"/>
                      <a:gd name="connsiteY0" fmla="*/ 0 h 795162"/>
                      <a:gd name="connsiteX1" fmla="*/ 6597 w 535957"/>
                      <a:gd name="connsiteY1" fmla="*/ 729156 h 795162"/>
                      <a:gd name="connsiteX2" fmla="*/ 527074 w 535957"/>
                      <a:gd name="connsiteY2" fmla="*/ 724056 h 795162"/>
                      <a:gd name="connsiteX3" fmla="*/ 437074 w 535957"/>
                      <a:gd name="connsiteY3" fmla="*/ 2480 h 795162"/>
                      <a:gd name="connsiteX4" fmla="*/ 169838 w 535957"/>
                      <a:gd name="connsiteY4" fmla="*/ 0 h 795162"/>
                      <a:gd name="connsiteX0" fmla="*/ 171194 w 537313"/>
                      <a:gd name="connsiteY0" fmla="*/ 0 h 792728"/>
                      <a:gd name="connsiteX1" fmla="*/ 6541 w 537313"/>
                      <a:gd name="connsiteY1" fmla="*/ 724507 h 792728"/>
                      <a:gd name="connsiteX2" fmla="*/ 528430 w 537313"/>
                      <a:gd name="connsiteY2" fmla="*/ 724056 h 792728"/>
                      <a:gd name="connsiteX3" fmla="*/ 438430 w 537313"/>
                      <a:gd name="connsiteY3" fmla="*/ 2480 h 792728"/>
                      <a:gd name="connsiteX4" fmla="*/ 171194 w 537313"/>
                      <a:gd name="connsiteY4" fmla="*/ 0 h 792728"/>
                      <a:gd name="connsiteX0" fmla="*/ 171873 w 537992"/>
                      <a:gd name="connsiteY0" fmla="*/ 0 h 793934"/>
                      <a:gd name="connsiteX1" fmla="*/ 6514 w 537992"/>
                      <a:gd name="connsiteY1" fmla="*/ 726832 h 793934"/>
                      <a:gd name="connsiteX2" fmla="*/ 529109 w 537992"/>
                      <a:gd name="connsiteY2" fmla="*/ 724056 h 793934"/>
                      <a:gd name="connsiteX3" fmla="*/ 439109 w 537992"/>
                      <a:gd name="connsiteY3" fmla="*/ 2480 h 793934"/>
                      <a:gd name="connsiteX4" fmla="*/ 171873 w 537992"/>
                      <a:gd name="connsiteY4" fmla="*/ 0 h 793934"/>
                      <a:gd name="connsiteX0" fmla="*/ 167803 w 533922"/>
                      <a:gd name="connsiteY0" fmla="*/ 0 h 794750"/>
                      <a:gd name="connsiteX1" fmla="*/ 6681 w 533922"/>
                      <a:gd name="connsiteY1" fmla="*/ 728382 h 794750"/>
                      <a:gd name="connsiteX2" fmla="*/ 525039 w 533922"/>
                      <a:gd name="connsiteY2" fmla="*/ 724056 h 794750"/>
                      <a:gd name="connsiteX3" fmla="*/ 435039 w 533922"/>
                      <a:gd name="connsiteY3" fmla="*/ 2480 h 794750"/>
                      <a:gd name="connsiteX4" fmla="*/ 167803 w 533922"/>
                      <a:gd name="connsiteY4" fmla="*/ 0 h 794750"/>
                      <a:gd name="connsiteX0" fmla="*/ 167803 w 533922"/>
                      <a:gd name="connsiteY0" fmla="*/ 0 h 790581"/>
                      <a:gd name="connsiteX1" fmla="*/ 6681 w 533922"/>
                      <a:gd name="connsiteY1" fmla="*/ 728382 h 790581"/>
                      <a:gd name="connsiteX2" fmla="*/ 525039 w 533922"/>
                      <a:gd name="connsiteY2" fmla="*/ 724056 h 790581"/>
                      <a:gd name="connsiteX3" fmla="*/ 435039 w 533922"/>
                      <a:gd name="connsiteY3" fmla="*/ 2480 h 790581"/>
                      <a:gd name="connsiteX4" fmla="*/ 167803 w 533922"/>
                      <a:gd name="connsiteY4" fmla="*/ 0 h 790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3922" h="790581">
                        <a:moveTo>
                          <a:pt x="167803" y="0"/>
                        </a:moveTo>
                        <a:cubicBezTo>
                          <a:pt x="103033" y="232410"/>
                          <a:pt x="-31419" y="695997"/>
                          <a:pt x="6681" y="728382"/>
                        </a:cubicBezTo>
                        <a:cubicBezTo>
                          <a:pt x="98471" y="811729"/>
                          <a:pt x="462809" y="812321"/>
                          <a:pt x="525039" y="724056"/>
                        </a:cubicBezTo>
                        <a:cubicBezTo>
                          <a:pt x="561433" y="683233"/>
                          <a:pt x="476949" y="243780"/>
                          <a:pt x="435039" y="2480"/>
                        </a:cubicBezTo>
                        <a:lnTo>
                          <a:pt x="167803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4" name="フリーフォーム 73"/>
                  <p:cNvSpPr/>
                  <p:nvPr/>
                </p:nvSpPr>
                <p:spPr>
                  <a:xfrm>
                    <a:off x="1949898" y="1789746"/>
                    <a:ext cx="404681" cy="168135"/>
                  </a:xfrm>
                  <a:custGeom>
                    <a:avLst/>
                    <a:gdLst>
                      <a:gd name="connsiteX0" fmla="*/ 55245 w 344805"/>
                      <a:gd name="connsiteY0" fmla="*/ 137160 h 142875"/>
                      <a:gd name="connsiteX1" fmla="*/ 310515 w 344805"/>
                      <a:gd name="connsiteY1" fmla="*/ 142875 h 142875"/>
                      <a:gd name="connsiteX2" fmla="*/ 344805 w 344805"/>
                      <a:gd name="connsiteY2" fmla="*/ 5715 h 142875"/>
                      <a:gd name="connsiteX3" fmla="*/ 49530 w 344805"/>
                      <a:gd name="connsiteY3" fmla="*/ 0 h 142875"/>
                      <a:gd name="connsiteX4" fmla="*/ 64770 w 344805"/>
                      <a:gd name="connsiteY4" fmla="*/ 62865 h 142875"/>
                      <a:gd name="connsiteX5" fmla="*/ 0 w 344805"/>
                      <a:gd name="connsiteY5" fmla="*/ 59055 h 142875"/>
                      <a:gd name="connsiteX6" fmla="*/ 1905 w 344805"/>
                      <a:gd name="connsiteY6" fmla="*/ 97155 h 142875"/>
                      <a:gd name="connsiteX7" fmla="*/ 55245 w 344805"/>
                      <a:gd name="connsiteY7" fmla="*/ 137160 h 142875"/>
                      <a:gd name="connsiteX0" fmla="*/ 55245 w 344805"/>
                      <a:gd name="connsiteY0" fmla="*/ 146685 h 152400"/>
                      <a:gd name="connsiteX1" fmla="*/ 310515 w 344805"/>
                      <a:gd name="connsiteY1" fmla="*/ 152400 h 152400"/>
                      <a:gd name="connsiteX2" fmla="*/ 344805 w 344805"/>
                      <a:gd name="connsiteY2" fmla="*/ 15240 h 152400"/>
                      <a:gd name="connsiteX3" fmla="*/ 17145 w 344805"/>
                      <a:gd name="connsiteY3" fmla="*/ 0 h 152400"/>
                      <a:gd name="connsiteX4" fmla="*/ 64770 w 344805"/>
                      <a:gd name="connsiteY4" fmla="*/ 72390 h 152400"/>
                      <a:gd name="connsiteX5" fmla="*/ 0 w 344805"/>
                      <a:gd name="connsiteY5" fmla="*/ 68580 h 152400"/>
                      <a:gd name="connsiteX6" fmla="*/ 1905 w 344805"/>
                      <a:gd name="connsiteY6" fmla="*/ 106680 h 152400"/>
                      <a:gd name="connsiteX7" fmla="*/ 55245 w 344805"/>
                      <a:gd name="connsiteY7" fmla="*/ 146685 h 152400"/>
                      <a:gd name="connsiteX0" fmla="*/ 55245 w 344805"/>
                      <a:gd name="connsiteY0" fmla="*/ 135255 h 140970"/>
                      <a:gd name="connsiteX1" fmla="*/ 310515 w 344805"/>
                      <a:gd name="connsiteY1" fmla="*/ 140970 h 140970"/>
                      <a:gd name="connsiteX2" fmla="*/ 344805 w 344805"/>
                      <a:gd name="connsiteY2" fmla="*/ 3810 h 140970"/>
                      <a:gd name="connsiteX3" fmla="*/ 20955 w 344805"/>
                      <a:gd name="connsiteY3" fmla="*/ 0 h 140970"/>
                      <a:gd name="connsiteX4" fmla="*/ 64770 w 344805"/>
                      <a:gd name="connsiteY4" fmla="*/ 60960 h 140970"/>
                      <a:gd name="connsiteX5" fmla="*/ 0 w 344805"/>
                      <a:gd name="connsiteY5" fmla="*/ 57150 h 140970"/>
                      <a:gd name="connsiteX6" fmla="*/ 1905 w 344805"/>
                      <a:gd name="connsiteY6" fmla="*/ 95250 h 140970"/>
                      <a:gd name="connsiteX7" fmla="*/ 55245 w 344805"/>
                      <a:gd name="connsiteY7" fmla="*/ 135255 h 140970"/>
                      <a:gd name="connsiteX0" fmla="*/ 55245 w 344805"/>
                      <a:gd name="connsiteY0" fmla="*/ 135255 h 140970"/>
                      <a:gd name="connsiteX1" fmla="*/ 310515 w 344805"/>
                      <a:gd name="connsiteY1" fmla="*/ 140970 h 140970"/>
                      <a:gd name="connsiteX2" fmla="*/ 344805 w 344805"/>
                      <a:gd name="connsiteY2" fmla="*/ 3810 h 140970"/>
                      <a:gd name="connsiteX3" fmla="*/ 20955 w 344805"/>
                      <a:gd name="connsiteY3" fmla="*/ 0 h 140970"/>
                      <a:gd name="connsiteX4" fmla="*/ 36195 w 344805"/>
                      <a:gd name="connsiteY4" fmla="*/ 53340 h 140970"/>
                      <a:gd name="connsiteX5" fmla="*/ 0 w 344805"/>
                      <a:gd name="connsiteY5" fmla="*/ 57150 h 140970"/>
                      <a:gd name="connsiteX6" fmla="*/ 1905 w 344805"/>
                      <a:gd name="connsiteY6" fmla="*/ 95250 h 140970"/>
                      <a:gd name="connsiteX7" fmla="*/ 55245 w 344805"/>
                      <a:gd name="connsiteY7" fmla="*/ 135255 h 140970"/>
                      <a:gd name="connsiteX0" fmla="*/ 110490 w 400050"/>
                      <a:gd name="connsiteY0" fmla="*/ 135255 h 140970"/>
                      <a:gd name="connsiteX1" fmla="*/ 365760 w 400050"/>
                      <a:gd name="connsiteY1" fmla="*/ 140970 h 140970"/>
                      <a:gd name="connsiteX2" fmla="*/ 400050 w 400050"/>
                      <a:gd name="connsiteY2" fmla="*/ 3810 h 140970"/>
                      <a:gd name="connsiteX3" fmla="*/ 76200 w 400050"/>
                      <a:gd name="connsiteY3" fmla="*/ 0 h 140970"/>
                      <a:gd name="connsiteX4" fmla="*/ 91440 w 400050"/>
                      <a:gd name="connsiteY4" fmla="*/ 53340 h 140970"/>
                      <a:gd name="connsiteX5" fmla="*/ 0 w 400050"/>
                      <a:gd name="connsiteY5" fmla="*/ 68580 h 140970"/>
                      <a:gd name="connsiteX6" fmla="*/ 57150 w 400050"/>
                      <a:gd name="connsiteY6" fmla="*/ 95250 h 140970"/>
                      <a:gd name="connsiteX7" fmla="*/ 110490 w 400050"/>
                      <a:gd name="connsiteY7" fmla="*/ 135255 h 140970"/>
                      <a:gd name="connsiteX0" fmla="*/ 110490 w 400050"/>
                      <a:gd name="connsiteY0" fmla="*/ 135255 h 140970"/>
                      <a:gd name="connsiteX1" fmla="*/ 365760 w 400050"/>
                      <a:gd name="connsiteY1" fmla="*/ 140970 h 140970"/>
                      <a:gd name="connsiteX2" fmla="*/ 400050 w 400050"/>
                      <a:gd name="connsiteY2" fmla="*/ 3810 h 140970"/>
                      <a:gd name="connsiteX3" fmla="*/ 76200 w 400050"/>
                      <a:gd name="connsiteY3" fmla="*/ 0 h 140970"/>
                      <a:gd name="connsiteX4" fmla="*/ 91440 w 400050"/>
                      <a:gd name="connsiteY4" fmla="*/ 53340 h 140970"/>
                      <a:gd name="connsiteX5" fmla="*/ 0 w 400050"/>
                      <a:gd name="connsiteY5" fmla="*/ 68580 h 140970"/>
                      <a:gd name="connsiteX6" fmla="*/ 3810 w 400050"/>
                      <a:gd name="connsiteY6" fmla="*/ 97155 h 140970"/>
                      <a:gd name="connsiteX7" fmla="*/ 110490 w 400050"/>
                      <a:gd name="connsiteY7" fmla="*/ 135255 h 140970"/>
                      <a:gd name="connsiteX0" fmla="*/ 106680 w 396240"/>
                      <a:gd name="connsiteY0" fmla="*/ 135255 h 140970"/>
                      <a:gd name="connsiteX1" fmla="*/ 361950 w 396240"/>
                      <a:gd name="connsiteY1" fmla="*/ 140970 h 140970"/>
                      <a:gd name="connsiteX2" fmla="*/ 396240 w 396240"/>
                      <a:gd name="connsiteY2" fmla="*/ 3810 h 140970"/>
                      <a:gd name="connsiteX3" fmla="*/ 72390 w 396240"/>
                      <a:gd name="connsiteY3" fmla="*/ 0 h 140970"/>
                      <a:gd name="connsiteX4" fmla="*/ 87630 w 396240"/>
                      <a:gd name="connsiteY4" fmla="*/ 53340 h 140970"/>
                      <a:gd name="connsiteX5" fmla="*/ 0 w 396240"/>
                      <a:gd name="connsiteY5" fmla="*/ 53340 h 140970"/>
                      <a:gd name="connsiteX6" fmla="*/ 0 w 396240"/>
                      <a:gd name="connsiteY6" fmla="*/ 97155 h 140970"/>
                      <a:gd name="connsiteX7" fmla="*/ 106680 w 396240"/>
                      <a:gd name="connsiteY7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108585 w 398145"/>
                      <a:gd name="connsiteY7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70486 w 398145"/>
                      <a:gd name="connsiteY7" fmla="*/ 114300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3821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76200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3821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14300 w 403860"/>
                      <a:gd name="connsiteY0" fmla="*/ 135255 h 140970"/>
                      <a:gd name="connsiteX1" fmla="*/ 361950 w 403860"/>
                      <a:gd name="connsiteY1" fmla="*/ 140970 h 140970"/>
                      <a:gd name="connsiteX2" fmla="*/ 403860 w 403860"/>
                      <a:gd name="connsiteY2" fmla="*/ 3810 h 140970"/>
                      <a:gd name="connsiteX3" fmla="*/ 80010 w 403860"/>
                      <a:gd name="connsiteY3" fmla="*/ 0 h 140970"/>
                      <a:gd name="connsiteX4" fmla="*/ 81915 w 403860"/>
                      <a:gd name="connsiteY4" fmla="*/ 53340 h 140970"/>
                      <a:gd name="connsiteX5" fmla="*/ 0 w 403860"/>
                      <a:gd name="connsiteY5" fmla="*/ 53340 h 140970"/>
                      <a:gd name="connsiteX6" fmla="*/ 5715 w 403860"/>
                      <a:gd name="connsiteY6" fmla="*/ 85725 h 140970"/>
                      <a:gd name="connsiteX7" fmla="*/ 89536 w 403860"/>
                      <a:gd name="connsiteY7" fmla="*/ 89535 h 140970"/>
                      <a:gd name="connsiteX8" fmla="*/ 114300 w 403860"/>
                      <a:gd name="connsiteY8" fmla="*/ 135255 h 140970"/>
                      <a:gd name="connsiteX0" fmla="*/ 114300 w 398145"/>
                      <a:gd name="connsiteY0" fmla="*/ 135255 h 140970"/>
                      <a:gd name="connsiteX1" fmla="*/ 361950 w 398145"/>
                      <a:gd name="connsiteY1" fmla="*/ 140970 h 140970"/>
                      <a:gd name="connsiteX2" fmla="*/ 398145 w 398145"/>
                      <a:gd name="connsiteY2" fmla="*/ 7620 h 140970"/>
                      <a:gd name="connsiteX3" fmla="*/ 80010 w 398145"/>
                      <a:gd name="connsiteY3" fmla="*/ 0 h 140970"/>
                      <a:gd name="connsiteX4" fmla="*/ 81915 w 398145"/>
                      <a:gd name="connsiteY4" fmla="*/ 53340 h 140970"/>
                      <a:gd name="connsiteX5" fmla="*/ 0 w 398145"/>
                      <a:gd name="connsiteY5" fmla="*/ 53340 h 140970"/>
                      <a:gd name="connsiteX6" fmla="*/ 5715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14300 w 398145"/>
                      <a:gd name="connsiteY8" fmla="*/ 135255 h 140970"/>
                      <a:gd name="connsiteX0" fmla="*/ 114300 w 401159"/>
                      <a:gd name="connsiteY0" fmla="*/ 135255 h 140970"/>
                      <a:gd name="connsiteX1" fmla="*/ 361950 w 401159"/>
                      <a:gd name="connsiteY1" fmla="*/ 140970 h 140970"/>
                      <a:gd name="connsiteX2" fmla="*/ 398145 w 401159"/>
                      <a:gd name="connsiteY2" fmla="*/ 7620 h 140970"/>
                      <a:gd name="connsiteX3" fmla="*/ 80010 w 401159"/>
                      <a:gd name="connsiteY3" fmla="*/ 0 h 140970"/>
                      <a:gd name="connsiteX4" fmla="*/ 81915 w 401159"/>
                      <a:gd name="connsiteY4" fmla="*/ 53340 h 140970"/>
                      <a:gd name="connsiteX5" fmla="*/ 0 w 401159"/>
                      <a:gd name="connsiteY5" fmla="*/ 53340 h 140970"/>
                      <a:gd name="connsiteX6" fmla="*/ 5715 w 401159"/>
                      <a:gd name="connsiteY6" fmla="*/ 85725 h 140970"/>
                      <a:gd name="connsiteX7" fmla="*/ 89536 w 401159"/>
                      <a:gd name="connsiteY7" fmla="*/ 89535 h 140970"/>
                      <a:gd name="connsiteX8" fmla="*/ 114300 w 401159"/>
                      <a:gd name="connsiteY8" fmla="*/ 135255 h 140970"/>
                      <a:gd name="connsiteX0" fmla="*/ 114300 w 406086"/>
                      <a:gd name="connsiteY0" fmla="*/ 135255 h 140970"/>
                      <a:gd name="connsiteX1" fmla="*/ 361950 w 406086"/>
                      <a:gd name="connsiteY1" fmla="*/ 140970 h 140970"/>
                      <a:gd name="connsiteX2" fmla="*/ 403860 w 406086"/>
                      <a:gd name="connsiteY2" fmla="*/ 3810 h 140970"/>
                      <a:gd name="connsiteX3" fmla="*/ 80010 w 406086"/>
                      <a:gd name="connsiteY3" fmla="*/ 0 h 140970"/>
                      <a:gd name="connsiteX4" fmla="*/ 81915 w 406086"/>
                      <a:gd name="connsiteY4" fmla="*/ 53340 h 140970"/>
                      <a:gd name="connsiteX5" fmla="*/ 0 w 406086"/>
                      <a:gd name="connsiteY5" fmla="*/ 53340 h 140970"/>
                      <a:gd name="connsiteX6" fmla="*/ 5715 w 406086"/>
                      <a:gd name="connsiteY6" fmla="*/ 85725 h 140970"/>
                      <a:gd name="connsiteX7" fmla="*/ 89536 w 406086"/>
                      <a:gd name="connsiteY7" fmla="*/ 89535 h 140970"/>
                      <a:gd name="connsiteX8" fmla="*/ 114300 w 406086"/>
                      <a:gd name="connsiteY8" fmla="*/ 135255 h 140970"/>
                      <a:gd name="connsiteX0" fmla="*/ 114300 w 404681"/>
                      <a:gd name="connsiteY0" fmla="*/ 135255 h 140970"/>
                      <a:gd name="connsiteX1" fmla="*/ 361950 w 404681"/>
                      <a:gd name="connsiteY1" fmla="*/ 140970 h 140970"/>
                      <a:gd name="connsiteX2" fmla="*/ 403860 w 404681"/>
                      <a:gd name="connsiteY2" fmla="*/ 3810 h 140970"/>
                      <a:gd name="connsiteX3" fmla="*/ 80010 w 404681"/>
                      <a:gd name="connsiteY3" fmla="*/ 0 h 140970"/>
                      <a:gd name="connsiteX4" fmla="*/ 81915 w 404681"/>
                      <a:gd name="connsiteY4" fmla="*/ 53340 h 140970"/>
                      <a:gd name="connsiteX5" fmla="*/ 0 w 404681"/>
                      <a:gd name="connsiteY5" fmla="*/ 53340 h 140970"/>
                      <a:gd name="connsiteX6" fmla="*/ 5715 w 404681"/>
                      <a:gd name="connsiteY6" fmla="*/ 85725 h 140970"/>
                      <a:gd name="connsiteX7" fmla="*/ 89536 w 404681"/>
                      <a:gd name="connsiteY7" fmla="*/ 89535 h 140970"/>
                      <a:gd name="connsiteX8" fmla="*/ 114300 w 404681"/>
                      <a:gd name="connsiteY8" fmla="*/ 135255 h 140970"/>
                      <a:gd name="connsiteX0" fmla="*/ 114300 w 404681"/>
                      <a:gd name="connsiteY0" fmla="*/ 135255 h 161976"/>
                      <a:gd name="connsiteX1" fmla="*/ 361950 w 404681"/>
                      <a:gd name="connsiteY1" fmla="*/ 140970 h 161976"/>
                      <a:gd name="connsiteX2" fmla="*/ 403860 w 404681"/>
                      <a:gd name="connsiteY2" fmla="*/ 3810 h 161976"/>
                      <a:gd name="connsiteX3" fmla="*/ 80010 w 404681"/>
                      <a:gd name="connsiteY3" fmla="*/ 0 h 161976"/>
                      <a:gd name="connsiteX4" fmla="*/ 81915 w 404681"/>
                      <a:gd name="connsiteY4" fmla="*/ 53340 h 161976"/>
                      <a:gd name="connsiteX5" fmla="*/ 0 w 404681"/>
                      <a:gd name="connsiteY5" fmla="*/ 53340 h 161976"/>
                      <a:gd name="connsiteX6" fmla="*/ 5715 w 404681"/>
                      <a:gd name="connsiteY6" fmla="*/ 85725 h 161976"/>
                      <a:gd name="connsiteX7" fmla="*/ 89536 w 404681"/>
                      <a:gd name="connsiteY7" fmla="*/ 89535 h 161976"/>
                      <a:gd name="connsiteX8" fmla="*/ 114300 w 404681"/>
                      <a:gd name="connsiteY8" fmla="*/ 135255 h 161976"/>
                      <a:gd name="connsiteX0" fmla="*/ 125730 w 404681"/>
                      <a:gd name="connsiteY0" fmla="*/ 140970 h 163412"/>
                      <a:gd name="connsiteX1" fmla="*/ 361950 w 404681"/>
                      <a:gd name="connsiteY1" fmla="*/ 140970 h 163412"/>
                      <a:gd name="connsiteX2" fmla="*/ 403860 w 404681"/>
                      <a:gd name="connsiteY2" fmla="*/ 3810 h 163412"/>
                      <a:gd name="connsiteX3" fmla="*/ 80010 w 404681"/>
                      <a:gd name="connsiteY3" fmla="*/ 0 h 163412"/>
                      <a:gd name="connsiteX4" fmla="*/ 81915 w 404681"/>
                      <a:gd name="connsiteY4" fmla="*/ 53340 h 163412"/>
                      <a:gd name="connsiteX5" fmla="*/ 0 w 404681"/>
                      <a:gd name="connsiteY5" fmla="*/ 53340 h 163412"/>
                      <a:gd name="connsiteX6" fmla="*/ 5715 w 404681"/>
                      <a:gd name="connsiteY6" fmla="*/ 85725 h 163412"/>
                      <a:gd name="connsiteX7" fmla="*/ 89536 w 404681"/>
                      <a:gd name="connsiteY7" fmla="*/ 89535 h 163412"/>
                      <a:gd name="connsiteX8" fmla="*/ 125730 w 404681"/>
                      <a:gd name="connsiteY8" fmla="*/ 140970 h 163412"/>
                      <a:gd name="connsiteX0" fmla="*/ 125730 w 404681"/>
                      <a:gd name="connsiteY0" fmla="*/ 140970 h 172658"/>
                      <a:gd name="connsiteX1" fmla="*/ 361950 w 404681"/>
                      <a:gd name="connsiteY1" fmla="*/ 140970 h 172658"/>
                      <a:gd name="connsiteX2" fmla="*/ 403860 w 404681"/>
                      <a:gd name="connsiteY2" fmla="*/ 3810 h 172658"/>
                      <a:gd name="connsiteX3" fmla="*/ 80010 w 404681"/>
                      <a:gd name="connsiteY3" fmla="*/ 0 h 172658"/>
                      <a:gd name="connsiteX4" fmla="*/ 81915 w 404681"/>
                      <a:gd name="connsiteY4" fmla="*/ 53340 h 172658"/>
                      <a:gd name="connsiteX5" fmla="*/ 0 w 404681"/>
                      <a:gd name="connsiteY5" fmla="*/ 53340 h 172658"/>
                      <a:gd name="connsiteX6" fmla="*/ 5715 w 404681"/>
                      <a:gd name="connsiteY6" fmla="*/ 85725 h 172658"/>
                      <a:gd name="connsiteX7" fmla="*/ 89536 w 404681"/>
                      <a:gd name="connsiteY7" fmla="*/ 89535 h 172658"/>
                      <a:gd name="connsiteX8" fmla="*/ 125730 w 404681"/>
                      <a:gd name="connsiteY8" fmla="*/ 140970 h 172658"/>
                      <a:gd name="connsiteX0" fmla="*/ 125730 w 404681"/>
                      <a:gd name="connsiteY0" fmla="*/ 140970 h 172658"/>
                      <a:gd name="connsiteX1" fmla="*/ 361950 w 404681"/>
                      <a:gd name="connsiteY1" fmla="*/ 140970 h 172658"/>
                      <a:gd name="connsiteX2" fmla="*/ 403860 w 404681"/>
                      <a:gd name="connsiteY2" fmla="*/ 3810 h 172658"/>
                      <a:gd name="connsiteX3" fmla="*/ 80010 w 404681"/>
                      <a:gd name="connsiteY3" fmla="*/ 0 h 172658"/>
                      <a:gd name="connsiteX4" fmla="*/ 81915 w 404681"/>
                      <a:gd name="connsiteY4" fmla="*/ 53340 h 172658"/>
                      <a:gd name="connsiteX5" fmla="*/ 0 w 404681"/>
                      <a:gd name="connsiteY5" fmla="*/ 53340 h 172658"/>
                      <a:gd name="connsiteX6" fmla="*/ 5715 w 404681"/>
                      <a:gd name="connsiteY6" fmla="*/ 85725 h 172658"/>
                      <a:gd name="connsiteX7" fmla="*/ 89536 w 404681"/>
                      <a:gd name="connsiteY7" fmla="*/ 89535 h 172658"/>
                      <a:gd name="connsiteX8" fmla="*/ 125730 w 404681"/>
                      <a:gd name="connsiteY8" fmla="*/ 140970 h 172658"/>
                      <a:gd name="connsiteX0" fmla="*/ 125730 w 404681"/>
                      <a:gd name="connsiteY0" fmla="*/ 140970 h 168135"/>
                      <a:gd name="connsiteX1" fmla="*/ 361950 w 404681"/>
                      <a:gd name="connsiteY1" fmla="*/ 140970 h 168135"/>
                      <a:gd name="connsiteX2" fmla="*/ 403860 w 404681"/>
                      <a:gd name="connsiteY2" fmla="*/ 3810 h 168135"/>
                      <a:gd name="connsiteX3" fmla="*/ 80010 w 404681"/>
                      <a:gd name="connsiteY3" fmla="*/ 0 h 168135"/>
                      <a:gd name="connsiteX4" fmla="*/ 81915 w 404681"/>
                      <a:gd name="connsiteY4" fmla="*/ 53340 h 168135"/>
                      <a:gd name="connsiteX5" fmla="*/ 0 w 404681"/>
                      <a:gd name="connsiteY5" fmla="*/ 53340 h 168135"/>
                      <a:gd name="connsiteX6" fmla="*/ 5715 w 404681"/>
                      <a:gd name="connsiteY6" fmla="*/ 85725 h 168135"/>
                      <a:gd name="connsiteX7" fmla="*/ 89536 w 404681"/>
                      <a:gd name="connsiteY7" fmla="*/ 89535 h 168135"/>
                      <a:gd name="connsiteX8" fmla="*/ 125730 w 404681"/>
                      <a:gd name="connsiteY8" fmla="*/ 140970 h 168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4681" h="168135">
                        <a:moveTo>
                          <a:pt x="125730" y="140970"/>
                        </a:moveTo>
                        <a:cubicBezTo>
                          <a:pt x="179705" y="175260"/>
                          <a:pt x="311785" y="179070"/>
                          <a:pt x="361950" y="140970"/>
                        </a:cubicBezTo>
                        <a:cubicBezTo>
                          <a:pt x="402590" y="116205"/>
                          <a:pt x="407035" y="51435"/>
                          <a:pt x="403860" y="3810"/>
                        </a:cubicBezTo>
                        <a:lnTo>
                          <a:pt x="80010" y="0"/>
                        </a:lnTo>
                        <a:lnTo>
                          <a:pt x="81915" y="53340"/>
                        </a:lnTo>
                        <a:lnTo>
                          <a:pt x="0" y="53340"/>
                        </a:lnTo>
                        <a:lnTo>
                          <a:pt x="5715" y="85725"/>
                        </a:lnTo>
                        <a:lnTo>
                          <a:pt x="89536" y="89535"/>
                        </a:lnTo>
                        <a:cubicBezTo>
                          <a:pt x="95886" y="104775"/>
                          <a:pt x="92710" y="121920"/>
                          <a:pt x="125730" y="14097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5" name="楕円 74"/>
                  <p:cNvSpPr/>
                  <p:nvPr/>
                </p:nvSpPr>
                <p:spPr>
                  <a:xfrm>
                    <a:off x="2028825" y="1745932"/>
                    <a:ext cx="325754" cy="10096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72" name="楕円 71"/>
                <p:cNvSpPr/>
                <p:nvPr/>
              </p:nvSpPr>
              <p:spPr>
                <a:xfrm>
                  <a:off x="5493642" y="1988739"/>
                  <a:ext cx="79248" cy="81546"/>
                </a:xfrm>
                <a:prstGeom prst="ellipse">
                  <a:avLst/>
                </a:prstGeom>
                <a:solidFill>
                  <a:srgbClr val="FF0000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0" name="フリーフォーム 49"/>
              <p:cNvSpPr/>
              <p:nvPr/>
            </p:nvSpPr>
            <p:spPr>
              <a:xfrm rot="8820">
                <a:off x="3646255" y="3446040"/>
                <a:ext cx="91250" cy="16629"/>
              </a:xfrm>
              <a:custGeom>
                <a:avLst/>
                <a:gdLst>
                  <a:gd name="connsiteX0" fmla="*/ 0 w 134112"/>
                  <a:gd name="connsiteY0" fmla="*/ 0 h 6096"/>
                  <a:gd name="connsiteX1" fmla="*/ 134112 w 134112"/>
                  <a:gd name="connsiteY1" fmla="*/ 6096 h 6096"/>
                  <a:gd name="connsiteX2" fmla="*/ 128016 w 134112"/>
                  <a:gd name="connsiteY2" fmla="*/ 0 h 6096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17106 h 27106"/>
                  <a:gd name="connsiteX1" fmla="*/ 10000 w 10000"/>
                  <a:gd name="connsiteY1" fmla="*/ 27106 h 27106"/>
                  <a:gd name="connsiteX0" fmla="*/ 0 w 10000"/>
                  <a:gd name="connsiteY0" fmla="*/ 31341 h 41341"/>
                  <a:gd name="connsiteX1" fmla="*/ 10000 w 10000"/>
                  <a:gd name="connsiteY1" fmla="*/ 41341 h 41341"/>
                  <a:gd name="connsiteX0" fmla="*/ 0 w 6804"/>
                  <a:gd name="connsiteY0" fmla="*/ 29508 h 43414"/>
                  <a:gd name="connsiteX1" fmla="*/ 6804 w 6804"/>
                  <a:gd name="connsiteY1" fmla="*/ 43414 h 43414"/>
                  <a:gd name="connsiteX0" fmla="*/ 0 w 10000"/>
                  <a:gd name="connsiteY0" fmla="*/ 4781 h 7984"/>
                  <a:gd name="connsiteX1" fmla="*/ 10000 w 10000"/>
                  <a:gd name="connsiteY1" fmla="*/ 7984 h 7984"/>
                  <a:gd name="connsiteX0" fmla="*/ 0 w 10000"/>
                  <a:gd name="connsiteY0" fmla="*/ 3858 h 7870"/>
                  <a:gd name="connsiteX1" fmla="*/ 10000 w 10000"/>
                  <a:gd name="connsiteY1" fmla="*/ 7870 h 7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7870">
                    <a:moveTo>
                      <a:pt x="0" y="3858"/>
                    </a:moveTo>
                    <a:cubicBezTo>
                      <a:pt x="4481" y="-1040"/>
                      <a:pt x="5049" y="-2785"/>
                      <a:pt x="10000" y="7870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/>
              <p:cNvSpPr/>
              <p:nvPr/>
            </p:nvSpPr>
            <p:spPr>
              <a:xfrm rot="1330105">
                <a:off x="3995456" y="3477631"/>
                <a:ext cx="134112" cy="25202"/>
              </a:xfrm>
              <a:custGeom>
                <a:avLst/>
                <a:gdLst>
                  <a:gd name="connsiteX0" fmla="*/ 0 w 134112"/>
                  <a:gd name="connsiteY0" fmla="*/ 0 h 6096"/>
                  <a:gd name="connsiteX1" fmla="*/ 134112 w 134112"/>
                  <a:gd name="connsiteY1" fmla="*/ 6096 h 6096"/>
                  <a:gd name="connsiteX2" fmla="*/ 128016 w 134112"/>
                  <a:gd name="connsiteY2" fmla="*/ 0 h 6096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17106 h 27106"/>
                  <a:gd name="connsiteX1" fmla="*/ 10000 w 10000"/>
                  <a:gd name="connsiteY1" fmla="*/ 27106 h 27106"/>
                  <a:gd name="connsiteX0" fmla="*/ 0 w 10000"/>
                  <a:gd name="connsiteY0" fmla="*/ 31341 h 41341"/>
                  <a:gd name="connsiteX1" fmla="*/ 10000 w 10000"/>
                  <a:gd name="connsiteY1" fmla="*/ 41341 h 4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41341">
                    <a:moveTo>
                      <a:pt x="0" y="31341"/>
                    </a:moveTo>
                    <a:cubicBezTo>
                      <a:pt x="3049" y="-9075"/>
                      <a:pt x="7519" y="-15117"/>
                      <a:pt x="10000" y="41341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楕円 51"/>
              <p:cNvSpPr/>
              <p:nvPr/>
            </p:nvSpPr>
            <p:spPr>
              <a:xfrm rot="8820">
                <a:off x="3285815" y="4793248"/>
                <a:ext cx="1391920" cy="358543"/>
              </a:xfrm>
              <a:prstGeom prst="ellipse">
                <a:avLst/>
              </a:prstGeom>
              <a:solidFill>
                <a:schemeClr val="tx1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3" name="グループ化 52"/>
              <p:cNvGrpSpPr/>
              <p:nvPr/>
            </p:nvGrpSpPr>
            <p:grpSpPr>
              <a:xfrm rot="8820">
                <a:off x="3202872" y="4191222"/>
                <a:ext cx="1410819" cy="663386"/>
                <a:chOff x="3750643" y="2887186"/>
                <a:chExt cx="1410819" cy="663386"/>
              </a:xfrm>
            </p:grpSpPr>
            <p:sp>
              <p:nvSpPr>
                <p:cNvPr id="69" name="フリーフォーム 68"/>
                <p:cNvSpPr/>
                <p:nvPr/>
              </p:nvSpPr>
              <p:spPr>
                <a:xfrm>
                  <a:off x="3801579" y="2887186"/>
                  <a:ext cx="1359883" cy="663386"/>
                </a:xfrm>
                <a:custGeom>
                  <a:avLst/>
                  <a:gdLst>
                    <a:gd name="connsiteX0" fmla="*/ 36195 w 1304925"/>
                    <a:gd name="connsiteY0" fmla="*/ 0 h 455295"/>
                    <a:gd name="connsiteX1" fmla="*/ 1287780 w 1304925"/>
                    <a:gd name="connsiteY1" fmla="*/ 20955 h 455295"/>
                    <a:gd name="connsiteX2" fmla="*/ 1304925 w 1304925"/>
                    <a:gd name="connsiteY2" fmla="*/ 133350 h 455295"/>
                    <a:gd name="connsiteX3" fmla="*/ 1118235 w 1304925"/>
                    <a:gd name="connsiteY3" fmla="*/ 131445 h 455295"/>
                    <a:gd name="connsiteX4" fmla="*/ 1152525 w 1304925"/>
                    <a:gd name="connsiteY4" fmla="*/ 455295 h 455295"/>
                    <a:gd name="connsiteX5" fmla="*/ 243840 w 1304925"/>
                    <a:gd name="connsiteY5" fmla="*/ 443865 h 455295"/>
                    <a:gd name="connsiteX6" fmla="*/ 249555 w 1304925"/>
                    <a:gd name="connsiteY6" fmla="*/ 137160 h 455295"/>
                    <a:gd name="connsiteX7" fmla="*/ 0 w 1304925"/>
                    <a:gd name="connsiteY7" fmla="*/ 120015 h 455295"/>
                    <a:gd name="connsiteX8" fmla="*/ 36195 w 1304925"/>
                    <a:gd name="connsiteY8" fmla="*/ 0 h 455295"/>
                    <a:gd name="connsiteX0" fmla="*/ 45720 w 1304925"/>
                    <a:gd name="connsiteY0" fmla="*/ 0 h 453390"/>
                    <a:gd name="connsiteX1" fmla="*/ 1287780 w 1304925"/>
                    <a:gd name="connsiteY1" fmla="*/ 19050 h 453390"/>
                    <a:gd name="connsiteX2" fmla="*/ 1304925 w 1304925"/>
                    <a:gd name="connsiteY2" fmla="*/ 131445 h 453390"/>
                    <a:gd name="connsiteX3" fmla="*/ 1118235 w 1304925"/>
                    <a:gd name="connsiteY3" fmla="*/ 129540 h 453390"/>
                    <a:gd name="connsiteX4" fmla="*/ 1152525 w 1304925"/>
                    <a:gd name="connsiteY4" fmla="*/ 453390 h 453390"/>
                    <a:gd name="connsiteX5" fmla="*/ 243840 w 1304925"/>
                    <a:gd name="connsiteY5" fmla="*/ 441960 h 453390"/>
                    <a:gd name="connsiteX6" fmla="*/ 249555 w 1304925"/>
                    <a:gd name="connsiteY6" fmla="*/ 135255 h 453390"/>
                    <a:gd name="connsiteX7" fmla="*/ 0 w 1304925"/>
                    <a:gd name="connsiteY7" fmla="*/ 118110 h 453390"/>
                    <a:gd name="connsiteX8" fmla="*/ 45720 w 1304925"/>
                    <a:gd name="connsiteY8" fmla="*/ 0 h 453390"/>
                    <a:gd name="connsiteX0" fmla="*/ 38100 w 1304925"/>
                    <a:gd name="connsiteY0" fmla="*/ 0 h 453390"/>
                    <a:gd name="connsiteX1" fmla="*/ 1287780 w 1304925"/>
                    <a:gd name="connsiteY1" fmla="*/ 19050 h 453390"/>
                    <a:gd name="connsiteX2" fmla="*/ 1304925 w 1304925"/>
                    <a:gd name="connsiteY2" fmla="*/ 131445 h 453390"/>
                    <a:gd name="connsiteX3" fmla="*/ 1118235 w 1304925"/>
                    <a:gd name="connsiteY3" fmla="*/ 129540 h 453390"/>
                    <a:gd name="connsiteX4" fmla="*/ 1152525 w 1304925"/>
                    <a:gd name="connsiteY4" fmla="*/ 453390 h 453390"/>
                    <a:gd name="connsiteX5" fmla="*/ 243840 w 1304925"/>
                    <a:gd name="connsiteY5" fmla="*/ 441960 h 453390"/>
                    <a:gd name="connsiteX6" fmla="*/ 249555 w 1304925"/>
                    <a:gd name="connsiteY6" fmla="*/ 135255 h 453390"/>
                    <a:gd name="connsiteX7" fmla="*/ 0 w 1304925"/>
                    <a:gd name="connsiteY7" fmla="*/ 118110 h 453390"/>
                    <a:gd name="connsiteX8" fmla="*/ 38100 w 1304925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35255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35255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35255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90500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90500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90500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0 w 1299210"/>
                    <a:gd name="connsiteY6" fmla="*/ 118110 h 453390"/>
                    <a:gd name="connsiteX7" fmla="*/ 32385 w 1299210"/>
                    <a:gd name="connsiteY7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0 w 1299210"/>
                    <a:gd name="connsiteY6" fmla="*/ 118110 h 453390"/>
                    <a:gd name="connsiteX7" fmla="*/ 32385 w 1299210"/>
                    <a:gd name="connsiteY7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0 w 1299210"/>
                    <a:gd name="connsiteY5" fmla="*/ 118110 h 453390"/>
                    <a:gd name="connsiteX6" fmla="*/ 32385 w 1299210"/>
                    <a:gd name="connsiteY6" fmla="*/ 0 h 453390"/>
                    <a:gd name="connsiteX0" fmla="*/ 32385 w 1299210"/>
                    <a:gd name="connsiteY0" fmla="*/ 0 h 166226"/>
                    <a:gd name="connsiteX1" fmla="*/ 1282065 w 1299210"/>
                    <a:gd name="connsiteY1" fmla="*/ 19050 h 166226"/>
                    <a:gd name="connsiteX2" fmla="*/ 1299210 w 1299210"/>
                    <a:gd name="connsiteY2" fmla="*/ 131445 h 166226"/>
                    <a:gd name="connsiteX3" fmla="*/ 1112520 w 1299210"/>
                    <a:gd name="connsiteY3" fmla="*/ 129540 h 166226"/>
                    <a:gd name="connsiteX4" fmla="*/ 0 w 1299210"/>
                    <a:gd name="connsiteY4" fmla="*/ 118110 h 166226"/>
                    <a:gd name="connsiteX5" fmla="*/ 32385 w 1299210"/>
                    <a:gd name="connsiteY5" fmla="*/ 0 h 166226"/>
                    <a:gd name="connsiteX0" fmla="*/ 32385 w 1299210"/>
                    <a:gd name="connsiteY0" fmla="*/ 0 h 166226"/>
                    <a:gd name="connsiteX1" fmla="*/ 1282065 w 1299210"/>
                    <a:gd name="connsiteY1" fmla="*/ 19050 h 166226"/>
                    <a:gd name="connsiteX2" fmla="*/ 1299210 w 1299210"/>
                    <a:gd name="connsiteY2" fmla="*/ 131445 h 166226"/>
                    <a:gd name="connsiteX3" fmla="*/ 0 w 1299210"/>
                    <a:gd name="connsiteY3" fmla="*/ 118110 h 166226"/>
                    <a:gd name="connsiteX4" fmla="*/ 32385 w 1299210"/>
                    <a:gd name="connsiteY4" fmla="*/ 0 h 166226"/>
                    <a:gd name="connsiteX0" fmla="*/ 32385 w 1299210"/>
                    <a:gd name="connsiteY0" fmla="*/ 0 h 275210"/>
                    <a:gd name="connsiteX1" fmla="*/ 1282065 w 1299210"/>
                    <a:gd name="connsiteY1" fmla="*/ 19050 h 275210"/>
                    <a:gd name="connsiteX2" fmla="*/ 1299210 w 1299210"/>
                    <a:gd name="connsiteY2" fmla="*/ 131445 h 275210"/>
                    <a:gd name="connsiteX3" fmla="*/ 0 w 1299210"/>
                    <a:gd name="connsiteY3" fmla="*/ 118110 h 275210"/>
                    <a:gd name="connsiteX4" fmla="*/ 32385 w 1299210"/>
                    <a:gd name="connsiteY4" fmla="*/ 0 h 275210"/>
                    <a:gd name="connsiteX0" fmla="*/ 32385 w 1299210"/>
                    <a:gd name="connsiteY0" fmla="*/ 0 h 300097"/>
                    <a:gd name="connsiteX1" fmla="*/ 1282065 w 1299210"/>
                    <a:gd name="connsiteY1" fmla="*/ 19050 h 300097"/>
                    <a:gd name="connsiteX2" fmla="*/ 1299210 w 1299210"/>
                    <a:gd name="connsiteY2" fmla="*/ 131445 h 300097"/>
                    <a:gd name="connsiteX3" fmla="*/ 0 w 1299210"/>
                    <a:gd name="connsiteY3" fmla="*/ 118110 h 300097"/>
                    <a:gd name="connsiteX4" fmla="*/ 32385 w 1299210"/>
                    <a:gd name="connsiteY4" fmla="*/ 0 h 300097"/>
                    <a:gd name="connsiteX0" fmla="*/ 32385 w 1299210"/>
                    <a:gd name="connsiteY0" fmla="*/ 0 h 261078"/>
                    <a:gd name="connsiteX1" fmla="*/ 1282065 w 1299210"/>
                    <a:gd name="connsiteY1" fmla="*/ 19050 h 261078"/>
                    <a:gd name="connsiteX2" fmla="*/ 1299210 w 1299210"/>
                    <a:gd name="connsiteY2" fmla="*/ 131445 h 261078"/>
                    <a:gd name="connsiteX3" fmla="*/ 0 w 1299210"/>
                    <a:gd name="connsiteY3" fmla="*/ 118110 h 261078"/>
                    <a:gd name="connsiteX4" fmla="*/ 32385 w 1299210"/>
                    <a:gd name="connsiteY4" fmla="*/ 0 h 261078"/>
                    <a:gd name="connsiteX0" fmla="*/ 32385 w 1299210"/>
                    <a:gd name="connsiteY0" fmla="*/ 0 h 272491"/>
                    <a:gd name="connsiteX1" fmla="*/ 1282065 w 1299210"/>
                    <a:gd name="connsiteY1" fmla="*/ 19050 h 272491"/>
                    <a:gd name="connsiteX2" fmla="*/ 1299210 w 1299210"/>
                    <a:gd name="connsiteY2" fmla="*/ 131445 h 272491"/>
                    <a:gd name="connsiteX3" fmla="*/ 0 w 1299210"/>
                    <a:gd name="connsiteY3" fmla="*/ 118110 h 272491"/>
                    <a:gd name="connsiteX4" fmla="*/ 32385 w 1299210"/>
                    <a:gd name="connsiteY4" fmla="*/ 0 h 272491"/>
                    <a:gd name="connsiteX0" fmla="*/ 32385 w 1299210"/>
                    <a:gd name="connsiteY0" fmla="*/ 0 h 224847"/>
                    <a:gd name="connsiteX1" fmla="*/ 1282065 w 1299210"/>
                    <a:gd name="connsiteY1" fmla="*/ 19050 h 224847"/>
                    <a:gd name="connsiteX2" fmla="*/ 1299210 w 1299210"/>
                    <a:gd name="connsiteY2" fmla="*/ 131445 h 224847"/>
                    <a:gd name="connsiteX3" fmla="*/ 318134 w 1299210"/>
                    <a:gd name="connsiteY3" fmla="*/ 224789 h 224847"/>
                    <a:gd name="connsiteX4" fmla="*/ 0 w 1299210"/>
                    <a:gd name="connsiteY4" fmla="*/ 118110 h 224847"/>
                    <a:gd name="connsiteX5" fmla="*/ 32385 w 1299210"/>
                    <a:gd name="connsiteY5" fmla="*/ 0 h 224847"/>
                    <a:gd name="connsiteX0" fmla="*/ 32385 w 1299210"/>
                    <a:gd name="connsiteY0" fmla="*/ 0 h 224847"/>
                    <a:gd name="connsiteX1" fmla="*/ 1282065 w 1299210"/>
                    <a:gd name="connsiteY1" fmla="*/ 19050 h 224847"/>
                    <a:gd name="connsiteX2" fmla="*/ 1299210 w 1299210"/>
                    <a:gd name="connsiteY2" fmla="*/ 131445 h 224847"/>
                    <a:gd name="connsiteX3" fmla="*/ 318134 w 1299210"/>
                    <a:gd name="connsiteY3" fmla="*/ 224789 h 224847"/>
                    <a:gd name="connsiteX4" fmla="*/ 0 w 1299210"/>
                    <a:gd name="connsiteY4" fmla="*/ 118110 h 224847"/>
                    <a:gd name="connsiteX5" fmla="*/ 32385 w 1299210"/>
                    <a:gd name="connsiteY5" fmla="*/ 0 h 224847"/>
                    <a:gd name="connsiteX0" fmla="*/ 32385 w 1299210"/>
                    <a:gd name="connsiteY0" fmla="*/ 0 h 233737"/>
                    <a:gd name="connsiteX1" fmla="*/ 1282065 w 1299210"/>
                    <a:gd name="connsiteY1" fmla="*/ 19050 h 233737"/>
                    <a:gd name="connsiteX2" fmla="*/ 1299210 w 1299210"/>
                    <a:gd name="connsiteY2" fmla="*/ 131445 h 233737"/>
                    <a:gd name="connsiteX3" fmla="*/ 516254 w 1299210"/>
                    <a:gd name="connsiteY3" fmla="*/ 217169 h 233737"/>
                    <a:gd name="connsiteX4" fmla="*/ 318134 w 1299210"/>
                    <a:gd name="connsiteY4" fmla="*/ 224789 h 233737"/>
                    <a:gd name="connsiteX5" fmla="*/ 0 w 1299210"/>
                    <a:gd name="connsiteY5" fmla="*/ 118110 h 233737"/>
                    <a:gd name="connsiteX6" fmla="*/ 32385 w 1299210"/>
                    <a:gd name="connsiteY6" fmla="*/ 0 h 233737"/>
                    <a:gd name="connsiteX0" fmla="*/ 32385 w 1299210"/>
                    <a:gd name="connsiteY0" fmla="*/ 0 h 490245"/>
                    <a:gd name="connsiteX1" fmla="*/ 1282065 w 1299210"/>
                    <a:gd name="connsiteY1" fmla="*/ 19050 h 490245"/>
                    <a:gd name="connsiteX2" fmla="*/ 1299210 w 1299210"/>
                    <a:gd name="connsiteY2" fmla="*/ 131445 h 490245"/>
                    <a:gd name="connsiteX3" fmla="*/ 249554 w 1299210"/>
                    <a:gd name="connsiteY3" fmla="*/ 489584 h 490245"/>
                    <a:gd name="connsiteX4" fmla="*/ 318134 w 1299210"/>
                    <a:gd name="connsiteY4" fmla="*/ 224789 h 490245"/>
                    <a:gd name="connsiteX5" fmla="*/ 0 w 1299210"/>
                    <a:gd name="connsiteY5" fmla="*/ 118110 h 490245"/>
                    <a:gd name="connsiteX6" fmla="*/ 32385 w 1299210"/>
                    <a:gd name="connsiteY6" fmla="*/ 0 h 490245"/>
                    <a:gd name="connsiteX0" fmla="*/ 32385 w 1299210"/>
                    <a:gd name="connsiteY0" fmla="*/ 0 h 489584"/>
                    <a:gd name="connsiteX1" fmla="*/ 1282065 w 1299210"/>
                    <a:gd name="connsiteY1" fmla="*/ 19050 h 489584"/>
                    <a:gd name="connsiteX2" fmla="*/ 1299210 w 1299210"/>
                    <a:gd name="connsiteY2" fmla="*/ 131445 h 489584"/>
                    <a:gd name="connsiteX3" fmla="*/ 249554 w 1299210"/>
                    <a:gd name="connsiteY3" fmla="*/ 489584 h 489584"/>
                    <a:gd name="connsiteX4" fmla="*/ 318134 w 1299210"/>
                    <a:gd name="connsiteY4" fmla="*/ 224789 h 489584"/>
                    <a:gd name="connsiteX5" fmla="*/ 0 w 1299210"/>
                    <a:gd name="connsiteY5" fmla="*/ 118110 h 489584"/>
                    <a:gd name="connsiteX6" fmla="*/ 32385 w 1299210"/>
                    <a:gd name="connsiteY6" fmla="*/ 0 h 489584"/>
                    <a:gd name="connsiteX0" fmla="*/ 32385 w 1299210"/>
                    <a:gd name="connsiteY0" fmla="*/ 0 h 487679"/>
                    <a:gd name="connsiteX1" fmla="*/ 1282065 w 1299210"/>
                    <a:gd name="connsiteY1" fmla="*/ 19050 h 487679"/>
                    <a:gd name="connsiteX2" fmla="*/ 1299210 w 1299210"/>
                    <a:gd name="connsiteY2" fmla="*/ 131445 h 487679"/>
                    <a:gd name="connsiteX3" fmla="*/ 186689 w 1299210"/>
                    <a:gd name="connsiteY3" fmla="*/ 487679 h 487679"/>
                    <a:gd name="connsiteX4" fmla="*/ 318134 w 1299210"/>
                    <a:gd name="connsiteY4" fmla="*/ 224789 h 487679"/>
                    <a:gd name="connsiteX5" fmla="*/ 0 w 1299210"/>
                    <a:gd name="connsiteY5" fmla="*/ 118110 h 487679"/>
                    <a:gd name="connsiteX6" fmla="*/ 32385 w 1299210"/>
                    <a:gd name="connsiteY6" fmla="*/ 0 h 487679"/>
                    <a:gd name="connsiteX0" fmla="*/ 32385 w 1299210"/>
                    <a:gd name="connsiteY0" fmla="*/ 0 h 487679"/>
                    <a:gd name="connsiteX1" fmla="*/ 1282065 w 1299210"/>
                    <a:gd name="connsiteY1" fmla="*/ 19050 h 487679"/>
                    <a:gd name="connsiteX2" fmla="*/ 1299210 w 1299210"/>
                    <a:gd name="connsiteY2" fmla="*/ 131445 h 487679"/>
                    <a:gd name="connsiteX3" fmla="*/ 186689 w 1299210"/>
                    <a:gd name="connsiteY3" fmla="*/ 487679 h 487679"/>
                    <a:gd name="connsiteX4" fmla="*/ 318134 w 1299210"/>
                    <a:gd name="connsiteY4" fmla="*/ 224789 h 487679"/>
                    <a:gd name="connsiteX5" fmla="*/ 0 w 1299210"/>
                    <a:gd name="connsiteY5" fmla="*/ 118110 h 487679"/>
                    <a:gd name="connsiteX6" fmla="*/ 32385 w 1299210"/>
                    <a:gd name="connsiteY6" fmla="*/ 0 h 487679"/>
                    <a:gd name="connsiteX0" fmla="*/ 32385 w 1299210"/>
                    <a:gd name="connsiteY0" fmla="*/ 0 h 487679"/>
                    <a:gd name="connsiteX1" fmla="*/ 1282065 w 1299210"/>
                    <a:gd name="connsiteY1" fmla="*/ 19050 h 487679"/>
                    <a:gd name="connsiteX2" fmla="*/ 1299210 w 1299210"/>
                    <a:gd name="connsiteY2" fmla="*/ 131445 h 487679"/>
                    <a:gd name="connsiteX3" fmla="*/ 186689 w 1299210"/>
                    <a:gd name="connsiteY3" fmla="*/ 487679 h 487679"/>
                    <a:gd name="connsiteX4" fmla="*/ 318134 w 1299210"/>
                    <a:gd name="connsiteY4" fmla="*/ 224789 h 487679"/>
                    <a:gd name="connsiteX5" fmla="*/ 0 w 1299210"/>
                    <a:gd name="connsiteY5" fmla="*/ 118110 h 487679"/>
                    <a:gd name="connsiteX6" fmla="*/ 32385 w 1299210"/>
                    <a:gd name="connsiteY6" fmla="*/ 0 h 487679"/>
                    <a:gd name="connsiteX0" fmla="*/ 32385 w 1299210"/>
                    <a:gd name="connsiteY0" fmla="*/ 0 h 488871"/>
                    <a:gd name="connsiteX1" fmla="*/ 1282065 w 1299210"/>
                    <a:gd name="connsiteY1" fmla="*/ 19050 h 488871"/>
                    <a:gd name="connsiteX2" fmla="*/ 1299210 w 1299210"/>
                    <a:gd name="connsiteY2" fmla="*/ 131445 h 488871"/>
                    <a:gd name="connsiteX3" fmla="*/ 765809 w 1299210"/>
                    <a:gd name="connsiteY3" fmla="*/ 314325 h 488871"/>
                    <a:gd name="connsiteX4" fmla="*/ 186689 w 1299210"/>
                    <a:gd name="connsiteY4" fmla="*/ 487679 h 488871"/>
                    <a:gd name="connsiteX5" fmla="*/ 318134 w 1299210"/>
                    <a:gd name="connsiteY5" fmla="*/ 224789 h 488871"/>
                    <a:gd name="connsiteX6" fmla="*/ 0 w 1299210"/>
                    <a:gd name="connsiteY6" fmla="*/ 118110 h 488871"/>
                    <a:gd name="connsiteX7" fmla="*/ 32385 w 1299210"/>
                    <a:gd name="connsiteY7" fmla="*/ 0 h 488871"/>
                    <a:gd name="connsiteX0" fmla="*/ 32385 w 1299210"/>
                    <a:gd name="connsiteY0" fmla="*/ 0 h 566621"/>
                    <a:gd name="connsiteX1" fmla="*/ 1282065 w 1299210"/>
                    <a:gd name="connsiteY1" fmla="*/ 19050 h 566621"/>
                    <a:gd name="connsiteX2" fmla="*/ 1299210 w 1299210"/>
                    <a:gd name="connsiteY2" fmla="*/ 131445 h 566621"/>
                    <a:gd name="connsiteX3" fmla="*/ 925829 w 1299210"/>
                    <a:gd name="connsiteY3" fmla="*/ 548640 h 566621"/>
                    <a:gd name="connsiteX4" fmla="*/ 186689 w 1299210"/>
                    <a:gd name="connsiteY4" fmla="*/ 487679 h 566621"/>
                    <a:gd name="connsiteX5" fmla="*/ 318134 w 1299210"/>
                    <a:gd name="connsiteY5" fmla="*/ 224789 h 566621"/>
                    <a:gd name="connsiteX6" fmla="*/ 0 w 1299210"/>
                    <a:gd name="connsiteY6" fmla="*/ 118110 h 566621"/>
                    <a:gd name="connsiteX7" fmla="*/ 32385 w 1299210"/>
                    <a:gd name="connsiteY7" fmla="*/ 0 h 5666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925829 w 1299210"/>
                    <a:gd name="connsiteY3" fmla="*/ 548640 h 576521"/>
                    <a:gd name="connsiteX4" fmla="*/ 186689 w 1299210"/>
                    <a:gd name="connsiteY4" fmla="*/ 487679 h 576521"/>
                    <a:gd name="connsiteX5" fmla="*/ 318134 w 1299210"/>
                    <a:gd name="connsiteY5" fmla="*/ 224789 h 576521"/>
                    <a:gd name="connsiteX6" fmla="*/ 0 w 1299210"/>
                    <a:gd name="connsiteY6" fmla="*/ 118110 h 576521"/>
                    <a:gd name="connsiteX7" fmla="*/ 32385 w 1299210"/>
                    <a:gd name="connsiteY7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986789 w 1299210"/>
                    <a:gd name="connsiteY3" fmla="*/ 548640 h 576521"/>
                    <a:gd name="connsiteX4" fmla="*/ 186689 w 1299210"/>
                    <a:gd name="connsiteY4" fmla="*/ 487679 h 576521"/>
                    <a:gd name="connsiteX5" fmla="*/ 318134 w 1299210"/>
                    <a:gd name="connsiteY5" fmla="*/ 224789 h 576521"/>
                    <a:gd name="connsiteX6" fmla="*/ 0 w 1299210"/>
                    <a:gd name="connsiteY6" fmla="*/ 118110 h 576521"/>
                    <a:gd name="connsiteX7" fmla="*/ 32385 w 1299210"/>
                    <a:gd name="connsiteY7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986789 w 1299210"/>
                    <a:gd name="connsiteY3" fmla="*/ 548640 h 576521"/>
                    <a:gd name="connsiteX4" fmla="*/ 186689 w 1299210"/>
                    <a:gd name="connsiteY4" fmla="*/ 487679 h 576521"/>
                    <a:gd name="connsiteX5" fmla="*/ 318134 w 1299210"/>
                    <a:gd name="connsiteY5" fmla="*/ 224789 h 576521"/>
                    <a:gd name="connsiteX6" fmla="*/ 0 w 1299210"/>
                    <a:gd name="connsiteY6" fmla="*/ 118110 h 576521"/>
                    <a:gd name="connsiteX7" fmla="*/ 32385 w 1299210"/>
                    <a:gd name="connsiteY7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371475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232410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232410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232410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7957"/>
                    <a:gd name="connsiteX1" fmla="*/ 1282065 w 1299210"/>
                    <a:gd name="connsiteY1" fmla="*/ 19050 h 577957"/>
                    <a:gd name="connsiteX2" fmla="*/ 1299210 w 1299210"/>
                    <a:gd name="connsiteY2" fmla="*/ 131445 h 577957"/>
                    <a:gd name="connsiteX3" fmla="*/ 1064894 w 1299210"/>
                    <a:gd name="connsiteY3" fmla="*/ 232410 h 577957"/>
                    <a:gd name="connsiteX4" fmla="*/ 1068704 w 1299210"/>
                    <a:gd name="connsiteY4" fmla="*/ 550545 h 577957"/>
                    <a:gd name="connsiteX5" fmla="*/ 186689 w 1299210"/>
                    <a:gd name="connsiteY5" fmla="*/ 487679 h 577957"/>
                    <a:gd name="connsiteX6" fmla="*/ 318134 w 1299210"/>
                    <a:gd name="connsiteY6" fmla="*/ 224789 h 577957"/>
                    <a:gd name="connsiteX7" fmla="*/ 0 w 1299210"/>
                    <a:gd name="connsiteY7" fmla="*/ 118110 h 577957"/>
                    <a:gd name="connsiteX8" fmla="*/ 32385 w 1299210"/>
                    <a:gd name="connsiteY8" fmla="*/ 0 h 577957"/>
                    <a:gd name="connsiteX0" fmla="*/ 32385 w 1299210"/>
                    <a:gd name="connsiteY0" fmla="*/ 0 h 577957"/>
                    <a:gd name="connsiteX1" fmla="*/ 1282065 w 1299210"/>
                    <a:gd name="connsiteY1" fmla="*/ 19050 h 577957"/>
                    <a:gd name="connsiteX2" fmla="*/ 1299210 w 1299210"/>
                    <a:gd name="connsiteY2" fmla="*/ 131445 h 577957"/>
                    <a:gd name="connsiteX3" fmla="*/ 1064894 w 1299210"/>
                    <a:gd name="connsiteY3" fmla="*/ 232410 h 577957"/>
                    <a:gd name="connsiteX4" fmla="*/ 1068704 w 1299210"/>
                    <a:gd name="connsiteY4" fmla="*/ 550545 h 577957"/>
                    <a:gd name="connsiteX5" fmla="*/ 186689 w 1299210"/>
                    <a:gd name="connsiteY5" fmla="*/ 487679 h 577957"/>
                    <a:gd name="connsiteX6" fmla="*/ 318134 w 1299210"/>
                    <a:gd name="connsiteY6" fmla="*/ 224789 h 577957"/>
                    <a:gd name="connsiteX7" fmla="*/ 0 w 1299210"/>
                    <a:gd name="connsiteY7" fmla="*/ 118110 h 577957"/>
                    <a:gd name="connsiteX8" fmla="*/ 32385 w 1299210"/>
                    <a:gd name="connsiteY8" fmla="*/ 0 h 577957"/>
                    <a:gd name="connsiteX0" fmla="*/ 32385 w 1299210"/>
                    <a:gd name="connsiteY0" fmla="*/ 0 h 577957"/>
                    <a:gd name="connsiteX1" fmla="*/ 1282065 w 1299210"/>
                    <a:gd name="connsiteY1" fmla="*/ 19050 h 577957"/>
                    <a:gd name="connsiteX2" fmla="*/ 1299210 w 1299210"/>
                    <a:gd name="connsiteY2" fmla="*/ 131445 h 577957"/>
                    <a:gd name="connsiteX3" fmla="*/ 1038224 w 1299210"/>
                    <a:gd name="connsiteY3" fmla="*/ 232410 h 577957"/>
                    <a:gd name="connsiteX4" fmla="*/ 1068704 w 1299210"/>
                    <a:gd name="connsiteY4" fmla="*/ 550545 h 577957"/>
                    <a:gd name="connsiteX5" fmla="*/ 186689 w 1299210"/>
                    <a:gd name="connsiteY5" fmla="*/ 487679 h 577957"/>
                    <a:gd name="connsiteX6" fmla="*/ 318134 w 1299210"/>
                    <a:gd name="connsiteY6" fmla="*/ 224789 h 577957"/>
                    <a:gd name="connsiteX7" fmla="*/ 0 w 1299210"/>
                    <a:gd name="connsiteY7" fmla="*/ 118110 h 577957"/>
                    <a:gd name="connsiteX8" fmla="*/ 32385 w 1299210"/>
                    <a:gd name="connsiteY8" fmla="*/ 0 h 577957"/>
                    <a:gd name="connsiteX0" fmla="*/ 32385 w 1299210"/>
                    <a:gd name="connsiteY0" fmla="*/ 0 h 555589"/>
                    <a:gd name="connsiteX1" fmla="*/ 1282065 w 1299210"/>
                    <a:gd name="connsiteY1" fmla="*/ 19050 h 555589"/>
                    <a:gd name="connsiteX2" fmla="*/ 1299210 w 1299210"/>
                    <a:gd name="connsiteY2" fmla="*/ 131445 h 555589"/>
                    <a:gd name="connsiteX3" fmla="*/ 1038224 w 1299210"/>
                    <a:gd name="connsiteY3" fmla="*/ 232410 h 555589"/>
                    <a:gd name="connsiteX4" fmla="*/ 1078229 w 1299210"/>
                    <a:gd name="connsiteY4" fmla="*/ 518160 h 555589"/>
                    <a:gd name="connsiteX5" fmla="*/ 186689 w 1299210"/>
                    <a:gd name="connsiteY5" fmla="*/ 487679 h 555589"/>
                    <a:gd name="connsiteX6" fmla="*/ 318134 w 1299210"/>
                    <a:gd name="connsiteY6" fmla="*/ 224789 h 555589"/>
                    <a:gd name="connsiteX7" fmla="*/ 0 w 1299210"/>
                    <a:gd name="connsiteY7" fmla="*/ 118110 h 555589"/>
                    <a:gd name="connsiteX8" fmla="*/ 32385 w 1299210"/>
                    <a:gd name="connsiteY8" fmla="*/ 0 h 555589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3822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318134 w 1299210"/>
                    <a:gd name="connsiteY6" fmla="*/ 2247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3822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318134 w 1299210"/>
                    <a:gd name="connsiteY6" fmla="*/ 2247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318134 w 1299210"/>
                    <a:gd name="connsiteY6" fmla="*/ 2247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169544 w 1299210"/>
                    <a:gd name="connsiteY6" fmla="*/ 23240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139064 w 1299210"/>
                    <a:gd name="connsiteY6" fmla="*/ 1866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139064 w 1299210"/>
                    <a:gd name="connsiteY6" fmla="*/ 1866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96324"/>
                    <a:gd name="connsiteX1" fmla="*/ 1282065 w 1299210"/>
                    <a:gd name="connsiteY1" fmla="*/ 19050 h 596324"/>
                    <a:gd name="connsiteX2" fmla="*/ 1299210 w 1299210"/>
                    <a:gd name="connsiteY2" fmla="*/ 131445 h 596324"/>
                    <a:gd name="connsiteX3" fmla="*/ 1022984 w 1299210"/>
                    <a:gd name="connsiteY3" fmla="*/ 232410 h 596324"/>
                    <a:gd name="connsiteX4" fmla="*/ 1078229 w 1299210"/>
                    <a:gd name="connsiteY4" fmla="*/ 518160 h 596324"/>
                    <a:gd name="connsiteX5" fmla="*/ 72389 w 1299210"/>
                    <a:gd name="connsiteY5" fmla="*/ 537209 h 596324"/>
                    <a:gd name="connsiteX6" fmla="*/ 139064 w 1299210"/>
                    <a:gd name="connsiteY6" fmla="*/ 186689 h 596324"/>
                    <a:gd name="connsiteX7" fmla="*/ 0 w 1299210"/>
                    <a:gd name="connsiteY7" fmla="*/ 118110 h 596324"/>
                    <a:gd name="connsiteX8" fmla="*/ 32385 w 1299210"/>
                    <a:gd name="connsiteY8" fmla="*/ 0 h 596324"/>
                    <a:gd name="connsiteX0" fmla="*/ 32385 w 1299210"/>
                    <a:gd name="connsiteY0" fmla="*/ 0 h 596324"/>
                    <a:gd name="connsiteX1" fmla="*/ 1282065 w 1299210"/>
                    <a:gd name="connsiteY1" fmla="*/ 19050 h 596324"/>
                    <a:gd name="connsiteX2" fmla="*/ 1299210 w 1299210"/>
                    <a:gd name="connsiteY2" fmla="*/ 131445 h 596324"/>
                    <a:gd name="connsiteX3" fmla="*/ 1022984 w 1299210"/>
                    <a:gd name="connsiteY3" fmla="*/ 232410 h 596324"/>
                    <a:gd name="connsiteX4" fmla="*/ 1078229 w 1299210"/>
                    <a:gd name="connsiteY4" fmla="*/ 518160 h 596324"/>
                    <a:gd name="connsiteX5" fmla="*/ 72389 w 1299210"/>
                    <a:gd name="connsiteY5" fmla="*/ 537209 h 596324"/>
                    <a:gd name="connsiteX6" fmla="*/ 139064 w 1299210"/>
                    <a:gd name="connsiteY6" fmla="*/ 186689 h 596324"/>
                    <a:gd name="connsiteX7" fmla="*/ 0 w 1299210"/>
                    <a:gd name="connsiteY7" fmla="*/ 118110 h 596324"/>
                    <a:gd name="connsiteX8" fmla="*/ 32385 w 1299210"/>
                    <a:gd name="connsiteY8" fmla="*/ 0 h 596324"/>
                    <a:gd name="connsiteX0" fmla="*/ 32385 w 1299210"/>
                    <a:gd name="connsiteY0" fmla="*/ 0 h 640744"/>
                    <a:gd name="connsiteX1" fmla="*/ 1282065 w 1299210"/>
                    <a:gd name="connsiteY1" fmla="*/ 19050 h 640744"/>
                    <a:gd name="connsiteX2" fmla="*/ 1299210 w 1299210"/>
                    <a:gd name="connsiteY2" fmla="*/ 131445 h 640744"/>
                    <a:gd name="connsiteX3" fmla="*/ 1022984 w 1299210"/>
                    <a:gd name="connsiteY3" fmla="*/ 232410 h 640744"/>
                    <a:gd name="connsiteX4" fmla="*/ 1078229 w 1299210"/>
                    <a:gd name="connsiteY4" fmla="*/ 590550 h 640744"/>
                    <a:gd name="connsiteX5" fmla="*/ 72389 w 1299210"/>
                    <a:gd name="connsiteY5" fmla="*/ 537209 h 640744"/>
                    <a:gd name="connsiteX6" fmla="*/ 139064 w 1299210"/>
                    <a:gd name="connsiteY6" fmla="*/ 186689 h 640744"/>
                    <a:gd name="connsiteX7" fmla="*/ 0 w 1299210"/>
                    <a:gd name="connsiteY7" fmla="*/ 118110 h 640744"/>
                    <a:gd name="connsiteX8" fmla="*/ 32385 w 1299210"/>
                    <a:gd name="connsiteY8" fmla="*/ 0 h 640744"/>
                    <a:gd name="connsiteX0" fmla="*/ 32385 w 1299210"/>
                    <a:gd name="connsiteY0" fmla="*/ 0 h 658563"/>
                    <a:gd name="connsiteX1" fmla="*/ 1282065 w 1299210"/>
                    <a:gd name="connsiteY1" fmla="*/ 19050 h 658563"/>
                    <a:gd name="connsiteX2" fmla="*/ 1299210 w 1299210"/>
                    <a:gd name="connsiteY2" fmla="*/ 131445 h 658563"/>
                    <a:gd name="connsiteX3" fmla="*/ 1022984 w 1299210"/>
                    <a:gd name="connsiteY3" fmla="*/ 232410 h 658563"/>
                    <a:gd name="connsiteX4" fmla="*/ 1078229 w 1299210"/>
                    <a:gd name="connsiteY4" fmla="*/ 590550 h 658563"/>
                    <a:gd name="connsiteX5" fmla="*/ 72389 w 1299210"/>
                    <a:gd name="connsiteY5" fmla="*/ 537209 h 658563"/>
                    <a:gd name="connsiteX6" fmla="*/ 139064 w 1299210"/>
                    <a:gd name="connsiteY6" fmla="*/ 186689 h 658563"/>
                    <a:gd name="connsiteX7" fmla="*/ 0 w 1299210"/>
                    <a:gd name="connsiteY7" fmla="*/ 118110 h 658563"/>
                    <a:gd name="connsiteX8" fmla="*/ 32385 w 1299210"/>
                    <a:gd name="connsiteY8" fmla="*/ 0 h 658563"/>
                    <a:gd name="connsiteX0" fmla="*/ 32385 w 1411200"/>
                    <a:gd name="connsiteY0" fmla="*/ 0 h 658563"/>
                    <a:gd name="connsiteX1" fmla="*/ 1282065 w 1411200"/>
                    <a:gd name="connsiteY1" fmla="*/ 19050 h 658563"/>
                    <a:gd name="connsiteX2" fmla="*/ 1411200 w 1411200"/>
                    <a:gd name="connsiteY2" fmla="*/ 98349 h 658563"/>
                    <a:gd name="connsiteX3" fmla="*/ 1022984 w 1411200"/>
                    <a:gd name="connsiteY3" fmla="*/ 232410 h 658563"/>
                    <a:gd name="connsiteX4" fmla="*/ 1078229 w 1411200"/>
                    <a:gd name="connsiteY4" fmla="*/ 590550 h 658563"/>
                    <a:gd name="connsiteX5" fmla="*/ 72389 w 1411200"/>
                    <a:gd name="connsiteY5" fmla="*/ 537209 h 658563"/>
                    <a:gd name="connsiteX6" fmla="*/ 139064 w 1411200"/>
                    <a:gd name="connsiteY6" fmla="*/ 186689 h 658563"/>
                    <a:gd name="connsiteX7" fmla="*/ 0 w 1411200"/>
                    <a:gd name="connsiteY7" fmla="*/ 118110 h 658563"/>
                    <a:gd name="connsiteX8" fmla="*/ 32385 w 1411200"/>
                    <a:gd name="connsiteY8" fmla="*/ 0 h 658563"/>
                    <a:gd name="connsiteX0" fmla="*/ 32385 w 1411200"/>
                    <a:gd name="connsiteY0" fmla="*/ 4383 h 662946"/>
                    <a:gd name="connsiteX1" fmla="*/ 1395798 w 1411200"/>
                    <a:gd name="connsiteY1" fmla="*/ 0 h 662946"/>
                    <a:gd name="connsiteX2" fmla="*/ 1411200 w 1411200"/>
                    <a:gd name="connsiteY2" fmla="*/ 102732 h 662946"/>
                    <a:gd name="connsiteX3" fmla="*/ 1022984 w 1411200"/>
                    <a:gd name="connsiteY3" fmla="*/ 236793 h 662946"/>
                    <a:gd name="connsiteX4" fmla="*/ 1078229 w 1411200"/>
                    <a:gd name="connsiteY4" fmla="*/ 594933 h 662946"/>
                    <a:gd name="connsiteX5" fmla="*/ 72389 w 1411200"/>
                    <a:gd name="connsiteY5" fmla="*/ 541592 h 662946"/>
                    <a:gd name="connsiteX6" fmla="*/ 139064 w 1411200"/>
                    <a:gd name="connsiteY6" fmla="*/ 191072 h 662946"/>
                    <a:gd name="connsiteX7" fmla="*/ 0 w 1411200"/>
                    <a:gd name="connsiteY7" fmla="*/ 122493 h 662946"/>
                    <a:gd name="connsiteX8" fmla="*/ 32385 w 1411200"/>
                    <a:gd name="connsiteY8" fmla="*/ 4383 h 662946"/>
                    <a:gd name="connsiteX0" fmla="*/ 72637 w 1451452"/>
                    <a:gd name="connsiteY0" fmla="*/ 4383 h 662946"/>
                    <a:gd name="connsiteX1" fmla="*/ 1436050 w 1451452"/>
                    <a:gd name="connsiteY1" fmla="*/ 0 h 662946"/>
                    <a:gd name="connsiteX2" fmla="*/ 1451452 w 1451452"/>
                    <a:gd name="connsiteY2" fmla="*/ 102732 h 662946"/>
                    <a:gd name="connsiteX3" fmla="*/ 1063236 w 1451452"/>
                    <a:gd name="connsiteY3" fmla="*/ 236793 h 662946"/>
                    <a:gd name="connsiteX4" fmla="*/ 1118481 w 1451452"/>
                    <a:gd name="connsiteY4" fmla="*/ 594933 h 662946"/>
                    <a:gd name="connsiteX5" fmla="*/ 112641 w 1451452"/>
                    <a:gd name="connsiteY5" fmla="*/ 541592 h 662946"/>
                    <a:gd name="connsiteX6" fmla="*/ 179316 w 1451452"/>
                    <a:gd name="connsiteY6" fmla="*/ 191072 h 662946"/>
                    <a:gd name="connsiteX7" fmla="*/ 72637 w 1451452"/>
                    <a:gd name="connsiteY7" fmla="*/ 4383 h 662946"/>
                    <a:gd name="connsiteX0" fmla="*/ 103905 w 1344128"/>
                    <a:gd name="connsiteY0" fmla="*/ 73296 h 662946"/>
                    <a:gd name="connsiteX1" fmla="*/ 1328726 w 1344128"/>
                    <a:gd name="connsiteY1" fmla="*/ 0 h 662946"/>
                    <a:gd name="connsiteX2" fmla="*/ 1344128 w 1344128"/>
                    <a:gd name="connsiteY2" fmla="*/ 102732 h 662946"/>
                    <a:gd name="connsiteX3" fmla="*/ 955912 w 1344128"/>
                    <a:gd name="connsiteY3" fmla="*/ 236793 h 662946"/>
                    <a:gd name="connsiteX4" fmla="*/ 1011157 w 1344128"/>
                    <a:gd name="connsiteY4" fmla="*/ 594933 h 662946"/>
                    <a:gd name="connsiteX5" fmla="*/ 5317 w 1344128"/>
                    <a:gd name="connsiteY5" fmla="*/ 541592 h 662946"/>
                    <a:gd name="connsiteX6" fmla="*/ 71992 w 1344128"/>
                    <a:gd name="connsiteY6" fmla="*/ 191072 h 662946"/>
                    <a:gd name="connsiteX7" fmla="*/ 103905 w 1344128"/>
                    <a:gd name="connsiteY7" fmla="*/ 73296 h 662946"/>
                    <a:gd name="connsiteX0" fmla="*/ 192837 w 1433060"/>
                    <a:gd name="connsiteY0" fmla="*/ 73296 h 662946"/>
                    <a:gd name="connsiteX1" fmla="*/ 1417658 w 1433060"/>
                    <a:gd name="connsiteY1" fmla="*/ 0 h 662946"/>
                    <a:gd name="connsiteX2" fmla="*/ 1433060 w 1433060"/>
                    <a:gd name="connsiteY2" fmla="*/ 102732 h 662946"/>
                    <a:gd name="connsiteX3" fmla="*/ 1044844 w 1433060"/>
                    <a:gd name="connsiteY3" fmla="*/ 236793 h 662946"/>
                    <a:gd name="connsiteX4" fmla="*/ 1100089 w 1433060"/>
                    <a:gd name="connsiteY4" fmla="*/ 594933 h 662946"/>
                    <a:gd name="connsiteX5" fmla="*/ 94249 w 1433060"/>
                    <a:gd name="connsiteY5" fmla="*/ 541592 h 662946"/>
                    <a:gd name="connsiteX6" fmla="*/ 192837 w 1433060"/>
                    <a:gd name="connsiteY6" fmla="*/ 73296 h 662946"/>
                    <a:gd name="connsiteX0" fmla="*/ 147433 w 1387656"/>
                    <a:gd name="connsiteY0" fmla="*/ 73296 h 662946"/>
                    <a:gd name="connsiteX1" fmla="*/ 1372254 w 1387656"/>
                    <a:gd name="connsiteY1" fmla="*/ 0 h 662946"/>
                    <a:gd name="connsiteX2" fmla="*/ 1387656 w 1387656"/>
                    <a:gd name="connsiteY2" fmla="*/ 102732 h 662946"/>
                    <a:gd name="connsiteX3" fmla="*/ 999440 w 1387656"/>
                    <a:gd name="connsiteY3" fmla="*/ 236793 h 662946"/>
                    <a:gd name="connsiteX4" fmla="*/ 1054685 w 1387656"/>
                    <a:gd name="connsiteY4" fmla="*/ 594933 h 662946"/>
                    <a:gd name="connsiteX5" fmla="*/ 48845 w 1387656"/>
                    <a:gd name="connsiteY5" fmla="*/ 541592 h 662946"/>
                    <a:gd name="connsiteX6" fmla="*/ 147433 w 1387656"/>
                    <a:gd name="connsiteY6" fmla="*/ 73296 h 662946"/>
                    <a:gd name="connsiteX0" fmla="*/ 102949 w 1343172"/>
                    <a:gd name="connsiteY0" fmla="*/ 73296 h 662946"/>
                    <a:gd name="connsiteX1" fmla="*/ 1327770 w 1343172"/>
                    <a:gd name="connsiteY1" fmla="*/ 0 h 662946"/>
                    <a:gd name="connsiteX2" fmla="*/ 1343172 w 1343172"/>
                    <a:gd name="connsiteY2" fmla="*/ 102732 h 662946"/>
                    <a:gd name="connsiteX3" fmla="*/ 954956 w 1343172"/>
                    <a:gd name="connsiteY3" fmla="*/ 236793 h 662946"/>
                    <a:gd name="connsiteX4" fmla="*/ 1010201 w 1343172"/>
                    <a:gd name="connsiteY4" fmla="*/ 594933 h 662946"/>
                    <a:gd name="connsiteX5" fmla="*/ 4361 w 1343172"/>
                    <a:gd name="connsiteY5" fmla="*/ 541592 h 662946"/>
                    <a:gd name="connsiteX6" fmla="*/ 102949 w 1343172"/>
                    <a:gd name="connsiteY6" fmla="*/ 73296 h 662946"/>
                    <a:gd name="connsiteX0" fmla="*/ 121607 w 1361830"/>
                    <a:gd name="connsiteY0" fmla="*/ 73296 h 663386"/>
                    <a:gd name="connsiteX1" fmla="*/ 1346428 w 1361830"/>
                    <a:gd name="connsiteY1" fmla="*/ 0 h 663386"/>
                    <a:gd name="connsiteX2" fmla="*/ 1361830 w 1361830"/>
                    <a:gd name="connsiteY2" fmla="*/ 102732 h 663386"/>
                    <a:gd name="connsiteX3" fmla="*/ 973614 w 1361830"/>
                    <a:gd name="connsiteY3" fmla="*/ 236793 h 663386"/>
                    <a:gd name="connsiteX4" fmla="*/ 1028859 w 1361830"/>
                    <a:gd name="connsiteY4" fmla="*/ 594933 h 663386"/>
                    <a:gd name="connsiteX5" fmla="*/ 3853 w 1361830"/>
                    <a:gd name="connsiteY5" fmla="*/ 542698 h 663386"/>
                    <a:gd name="connsiteX6" fmla="*/ 121607 w 1361830"/>
                    <a:gd name="connsiteY6" fmla="*/ 73296 h 663386"/>
                    <a:gd name="connsiteX0" fmla="*/ 119660 w 1359883"/>
                    <a:gd name="connsiteY0" fmla="*/ 73296 h 663386"/>
                    <a:gd name="connsiteX1" fmla="*/ 1344481 w 1359883"/>
                    <a:gd name="connsiteY1" fmla="*/ 0 h 663386"/>
                    <a:gd name="connsiteX2" fmla="*/ 1359883 w 1359883"/>
                    <a:gd name="connsiteY2" fmla="*/ 102732 h 663386"/>
                    <a:gd name="connsiteX3" fmla="*/ 971667 w 1359883"/>
                    <a:gd name="connsiteY3" fmla="*/ 236793 h 663386"/>
                    <a:gd name="connsiteX4" fmla="*/ 1026912 w 1359883"/>
                    <a:gd name="connsiteY4" fmla="*/ 594933 h 663386"/>
                    <a:gd name="connsiteX5" fmla="*/ 1906 w 1359883"/>
                    <a:gd name="connsiteY5" fmla="*/ 542698 h 663386"/>
                    <a:gd name="connsiteX6" fmla="*/ 119660 w 1359883"/>
                    <a:gd name="connsiteY6" fmla="*/ 73296 h 663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9883" h="663386">
                      <a:moveTo>
                        <a:pt x="119660" y="73296"/>
                      </a:moveTo>
                      <a:cubicBezTo>
                        <a:pt x="600990" y="317771"/>
                        <a:pt x="1034601" y="172720"/>
                        <a:pt x="1344481" y="0"/>
                      </a:cubicBezTo>
                      <a:cubicBezTo>
                        <a:pt x="1350196" y="37465"/>
                        <a:pt x="1354168" y="65267"/>
                        <a:pt x="1359883" y="102732"/>
                      </a:cubicBezTo>
                      <a:cubicBezTo>
                        <a:pt x="1323688" y="161469"/>
                        <a:pt x="1071362" y="214886"/>
                        <a:pt x="971667" y="236793"/>
                      </a:cubicBezTo>
                      <a:cubicBezTo>
                        <a:pt x="986272" y="390145"/>
                        <a:pt x="944680" y="503176"/>
                        <a:pt x="1026912" y="594933"/>
                      </a:cubicBezTo>
                      <a:cubicBezTo>
                        <a:pt x="906262" y="700025"/>
                        <a:pt x="181293" y="685256"/>
                        <a:pt x="1906" y="542698"/>
                      </a:cubicBezTo>
                      <a:cubicBezTo>
                        <a:pt x="-17512" y="412053"/>
                        <a:pt x="117836" y="211576"/>
                        <a:pt x="119660" y="7329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正方形/長方形 69"/>
                <p:cNvSpPr/>
                <p:nvPr/>
              </p:nvSpPr>
              <p:spPr>
                <a:xfrm rot="259512">
                  <a:off x="3750643" y="3160681"/>
                  <a:ext cx="938583" cy="2764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ja-JP" altLang="en-US" b="1" cap="none" spc="0" dirty="0" smtClean="0">
                      <a:ln w="0">
                        <a:noFill/>
                      </a:ln>
                      <a:effectLst/>
                      <a:latin typeface="HG正楷書体-PRO" panose="03000600000000000000" pitchFamily="66" charset="-128"/>
                      <a:ea typeface="HG正楷書体-PRO" panose="03000600000000000000" pitchFamily="66" charset="-128"/>
                    </a:rPr>
                    <a:t>しょうゆ</a:t>
                  </a:r>
                  <a:endParaRPr lang="ja-JP" altLang="en-US" sz="1000" b="1" cap="none" spc="0" dirty="0">
                    <a:ln w="0">
                      <a:noFill/>
                    </a:ln>
                    <a:effectLst/>
                    <a:latin typeface="HG正楷書体-PRO" panose="03000600000000000000" pitchFamily="66" charset="-128"/>
                    <a:ea typeface="HG正楷書体-PRO" panose="03000600000000000000" pitchFamily="66" charset="-128"/>
                  </a:endParaRPr>
                </a:p>
              </p:txBody>
            </p:sp>
          </p:grpSp>
          <p:grpSp>
            <p:nvGrpSpPr>
              <p:cNvPr id="54" name="グループ化 53"/>
              <p:cNvGrpSpPr/>
              <p:nvPr/>
            </p:nvGrpSpPr>
            <p:grpSpPr>
              <a:xfrm rot="191909">
                <a:off x="3563726" y="3526167"/>
                <a:ext cx="542689" cy="532555"/>
                <a:chOff x="5739695" y="2451470"/>
                <a:chExt cx="542689" cy="532555"/>
              </a:xfrm>
            </p:grpSpPr>
            <p:sp>
              <p:nvSpPr>
                <p:cNvPr id="64" name="楕円 63"/>
                <p:cNvSpPr/>
                <p:nvPr/>
              </p:nvSpPr>
              <p:spPr>
                <a:xfrm>
                  <a:off x="5739695" y="2451470"/>
                  <a:ext cx="226195" cy="330200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" name="楕円 64"/>
                <p:cNvSpPr/>
                <p:nvPr/>
              </p:nvSpPr>
              <p:spPr>
                <a:xfrm>
                  <a:off x="6046821" y="2451470"/>
                  <a:ext cx="226195" cy="330200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楕円 65"/>
                <p:cNvSpPr/>
                <p:nvPr/>
              </p:nvSpPr>
              <p:spPr>
                <a:xfrm>
                  <a:off x="5747495" y="2506132"/>
                  <a:ext cx="128154" cy="186949"/>
                </a:xfrm>
                <a:prstGeom prst="ellipse">
                  <a:avLst/>
                </a:pr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楕円 66"/>
                <p:cNvSpPr/>
                <p:nvPr/>
              </p:nvSpPr>
              <p:spPr>
                <a:xfrm>
                  <a:off x="6061037" y="2506131"/>
                  <a:ext cx="128154" cy="186949"/>
                </a:xfrm>
                <a:prstGeom prst="ellipse">
                  <a:avLst/>
                </a:pr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フリーフォーム 67"/>
                <p:cNvSpPr/>
                <p:nvPr/>
              </p:nvSpPr>
              <p:spPr>
                <a:xfrm>
                  <a:off x="5811214" y="2849245"/>
                  <a:ext cx="471170" cy="134780"/>
                </a:xfrm>
                <a:custGeom>
                  <a:avLst/>
                  <a:gdLst>
                    <a:gd name="connsiteX0" fmla="*/ 0 w 513080"/>
                    <a:gd name="connsiteY0" fmla="*/ 0 h 71120"/>
                    <a:gd name="connsiteX1" fmla="*/ 467360 w 513080"/>
                    <a:gd name="connsiteY1" fmla="*/ 0 h 71120"/>
                    <a:gd name="connsiteX2" fmla="*/ 513080 w 513080"/>
                    <a:gd name="connsiteY2" fmla="*/ 71120 h 71120"/>
                    <a:gd name="connsiteX3" fmla="*/ 513080 w 513080"/>
                    <a:gd name="connsiteY3" fmla="*/ 71120 h 71120"/>
                    <a:gd name="connsiteX0" fmla="*/ 0 w 490220"/>
                    <a:gd name="connsiteY0" fmla="*/ 0 h 107315"/>
                    <a:gd name="connsiteX1" fmla="*/ 444500 w 490220"/>
                    <a:gd name="connsiteY1" fmla="*/ 36195 h 107315"/>
                    <a:gd name="connsiteX2" fmla="*/ 490220 w 490220"/>
                    <a:gd name="connsiteY2" fmla="*/ 107315 h 107315"/>
                    <a:gd name="connsiteX3" fmla="*/ 490220 w 490220"/>
                    <a:gd name="connsiteY3" fmla="*/ 107315 h 107315"/>
                    <a:gd name="connsiteX0" fmla="*/ 0 w 490220"/>
                    <a:gd name="connsiteY0" fmla="*/ 0 h 107315"/>
                    <a:gd name="connsiteX1" fmla="*/ 444500 w 490220"/>
                    <a:gd name="connsiteY1" fmla="*/ 36195 h 107315"/>
                    <a:gd name="connsiteX2" fmla="*/ 490220 w 490220"/>
                    <a:gd name="connsiteY2" fmla="*/ 107315 h 107315"/>
                    <a:gd name="connsiteX3" fmla="*/ 490220 w 490220"/>
                    <a:gd name="connsiteY3" fmla="*/ 107315 h 107315"/>
                    <a:gd name="connsiteX0" fmla="*/ 0 w 490220"/>
                    <a:gd name="connsiteY0" fmla="*/ 0 h 107315"/>
                    <a:gd name="connsiteX1" fmla="*/ 429260 w 490220"/>
                    <a:gd name="connsiteY1" fmla="*/ 1905 h 107315"/>
                    <a:gd name="connsiteX2" fmla="*/ 490220 w 490220"/>
                    <a:gd name="connsiteY2" fmla="*/ 107315 h 107315"/>
                    <a:gd name="connsiteX3" fmla="*/ 490220 w 490220"/>
                    <a:gd name="connsiteY3" fmla="*/ 107315 h 107315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3" fmla="*/ 490220 w 490220"/>
                    <a:gd name="connsiteY3" fmla="*/ 107315 h 129069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3" fmla="*/ 490220 w 490220"/>
                    <a:gd name="connsiteY3" fmla="*/ 107315 h 129069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3" fmla="*/ 490220 w 490220"/>
                    <a:gd name="connsiteY3" fmla="*/ 107315 h 129069"/>
                    <a:gd name="connsiteX0" fmla="*/ 0 w 537845"/>
                    <a:gd name="connsiteY0" fmla="*/ 0 h 129069"/>
                    <a:gd name="connsiteX1" fmla="*/ 429260 w 537845"/>
                    <a:gd name="connsiteY1" fmla="*/ 1905 h 129069"/>
                    <a:gd name="connsiteX2" fmla="*/ 490220 w 537845"/>
                    <a:gd name="connsiteY2" fmla="*/ 107315 h 129069"/>
                    <a:gd name="connsiteX3" fmla="*/ 537845 w 537845"/>
                    <a:gd name="connsiteY3" fmla="*/ 105410 h 129069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0" fmla="*/ 0 w 465455"/>
                    <a:gd name="connsiteY0" fmla="*/ 0 h 129069"/>
                    <a:gd name="connsiteX1" fmla="*/ 429260 w 465455"/>
                    <a:gd name="connsiteY1" fmla="*/ 1905 h 129069"/>
                    <a:gd name="connsiteX2" fmla="*/ 465455 w 465455"/>
                    <a:gd name="connsiteY2" fmla="*/ 55880 h 129069"/>
                    <a:gd name="connsiteX0" fmla="*/ 0 w 465455"/>
                    <a:gd name="connsiteY0" fmla="*/ 0 h 129069"/>
                    <a:gd name="connsiteX1" fmla="*/ 429260 w 465455"/>
                    <a:gd name="connsiteY1" fmla="*/ 1905 h 129069"/>
                    <a:gd name="connsiteX2" fmla="*/ 465455 w 465455"/>
                    <a:gd name="connsiteY2" fmla="*/ 55880 h 129069"/>
                    <a:gd name="connsiteX0" fmla="*/ 0 w 471170"/>
                    <a:gd name="connsiteY0" fmla="*/ 0 h 129069"/>
                    <a:gd name="connsiteX1" fmla="*/ 429260 w 471170"/>
                    <a:gd name="connsiteY1" fmla="*/ 1905 h 129069"/>
                    <a:gd name="connsiteX2" fmla="*/ 471170 w 471170"/>
                    <a:gd name="connsiteY2" fmla="*/ 52070 h 129069"/>
                    <a:gd name="connsiteX0" fmla="*/ 0 w 471170"/>
                    <a:gd name="connsiteY0" fmla="*/ 0 h 141314"/>
                    <a:gd name="connsiteX1" fmla="*/ 421640 w 471170"/>
                    <a:gd name="connsiteY1" fmla="*/ 26670 h 141314"/>
                    <a:gd name="connsiteX2" fmla="*/ 471170 w 471170"/>
                    <a:gd name="connsiteY2" fmla="*/ 52070 h 141314"/>
                    <a:gd name="connsiteX0" fmla="*/ 0 w 471170"/>
                    <a:gd name="connsiteY0" fmla="*/ 0 h 141314"/>
                    <a:gd name="connsiteX1" fmla="*/ 421640 w 471170"/>
                    <a:gd name="connsiteY1" fmla="*/ 26670 h 141314"/>
                    <a:gd name="connsiteX2" fmla="*/ 471170 w 471170"/>
                    <a:gd name="connsiteY2" fmla="*/ 52070 h 141314"/>
                    <a:gd name="connsiteX0" fmla="*/ 0 w 471170"/>
                    <a:gd name="connsiteY0" fmla="*/ 0 h 134780"/>
                    <a:gd name="connsiteX1" fmla="*/ 421640 w 471170"/>
                    <a:gd name="connsiteY1" fmla="*/ 26670 h 134780"/>
                    <a:gd name="connsiteX2" fmla="*/ 471170 w 471170"/>
                    <a:gd name="connsiteY2" fmla="*/ 52070 h 13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170" h="134780">
                      <a:moveTo>
                        <a:pt x="0" y="0"/>
                      </a:moveTo>
                      <a:cubicBezTo>
                        <a:pt x="71967" y="187325"/>
                        <a:pt x="336338" y="163195"/>
                        <a:pt x="421640" y="26670"/>
                      </a:cubicBezTo>
                      <a:cubicBezTo>
                        <a:pt x="413385" y="71332"/>
                        <a:pt x="449263" y="67204"/>
                        <a:pt x="471170" y="52070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5" name="フリーフォーム 54"/>
              <p:cNvSpPr/>
              <p:nvPr/>
            </p:nvSpPr>
            <p:spPr>
              <a:xfrm>
                <a:off x="2957513" y="4833935"/>
                <a:ext cx="1981199" cy="534848"/>
              </a:xfrm>
              <a:custGeom>
                <a:avLst/>
                <a:gdLst>
                  <a:gd name="connsiteX0" fmla="*/ 0 w 1974056"/>
                  <a:gd name="connsiteY0" fmla="*/ 0 h 390525"/>
                  <a:gd name="connsiteX1" fmla="*/ 1974056 w 1974056"/>
                  <a:gd name="connsiteY1" fmla="*/ 2381 h 390525"/>
                  <a:gd name="connsiteX2" fmla="*/ 1350168 w 1974056"/>
                  <a:gd name="connsiteY2" fmla="*/ 371475 h 390525"/>
                  <a:gd name="connsiteX3" fmla="*/ 602456 w 1974056"/>
                  <a:gd name="connsiteY3" fmla="*/ 390525 h 390525"/>
                  <a:gd name="connsiteX4" fmla="*/ 0 w 1974056"/>
                  <a:gd name="connsiteY4" fmla="*/ 0 h 390525"/>
                  <a:gd name="connsiteX0" fmla="*/ 0 w 1974056"/>
                  <a:gd name="connsiteY0" fmla="*/ 0 h 390525"/>
                  <a:gd name="connsiteX1" fmla="*/ 1974056 w 1974056"/>
                  <a:gd name="connsiteY1" fmla="*/ 2381 h 390525"/>
                  <a:gd name="connsiteX2" fmla="*/ 1350168 w 1974056"/>
                  <a:gd name="connsiteY2" fmla="*/ 371475 h 390525"/>
                  <a:gd name="connsiteX3" fmla="*/ 602456 w 1974056"/>
                  <a:gd name="connsiteY3" fmla="*/ 390525 h 390525"/>
                  <a:gd name="connsiteX4" fmla="*/ 0 w 1974056"/>
                  <a:gd name="connsiteY4" fmla="*/ 0 h 390525"/>
                  <a:gd name="connsiteX0" fmla="*/ 19 w 1974075"/>
                  <a:gd name="connsiteY0" fmla="*/ 0 h 390525"/>
                  <a:gd name="connsiteX1" fmla="*/ 1974075 w 1974075"/>
                  <a:gd name="connsiteY1" fmla="*/ 2381 h 390525"/>
                  <a:gd name="connsiteX2" fmla="*/ 1350187 w 1974075"/>
                  <a:gd name="connsiteY2" fmla="*/ 371475 h 390525"/>
                  <a:gd name="connsiteX3" fmla="*/ 602475 w 1974075"/>
                  <a:gd name="connsiteY3" fmla="*/ 390525 h 390525"/>
                  <a:gd name="connsiteX4" fmla="*/ 19 w 1974075"/>
                  <a:gd name="connsiteY4" fmla="*/ 0 h 390525"/>
                  <a:gd name="connsiteX0" fmla="*/ 16 w 1974072"/>
                  <a:gd name="connsiteY0" fmla="*/ 0 h 390525"/>
                  <a:gd name="connsiteX1" fmla="*/ 1974072 w 1974072"/>
                  <a:gd name="connsiteY1" fmla="*/ 2381 h 390525"/>
                  <a:gd name="connsiteX2" fmla="*/ 1350184 w 1974072"/>
                  <a:gd name="connsiteY2" fmla="*/ 371475 h 390525"/>
                  <a:gd name="connsiteX3" fmla="*/ 602472 w 1974072"/>
                  <a:gd name="connsiteY3" fmla="*/ 390525 h 390525"/>
                  <a:gd name="connsiteX4" fmla="*/ 16 w 1974072"/>
                  <a:gd name="connsiteY4" fmla="*/ 0 h 390525"/>
                  <a:gd name="connsiteX0" fmla="*/ 16 w 1981215"/>
                  <a:gd name="connsiteY0" fmla="*/ 0 h 390525"/>
                  <a:gd name="connsiteX1" fmla="*/ 1981215 w 1981215"/>
                  <a:gd name="connsiteY1" fmla="*/ 2381 h 390525"/>
                  <a:gd name="connsiteX2" fmla="*/ 1350184 w 1981215"/>
                  <a:gd name="connsiteY2" fmla="*/ 371475 h 390525"/>
                  <a:gd name="connsiteX3" fmla="*/ 602472 w 1981215"/>
                  <a:gd name="connsiteY3" fmla="*/ 390525 h 390525"/>
                  <a:gd name="connsiteX4" fmla="*/ 16 w 1981215"/>
                  <a:gd name="connsiteY4" fmla="*/ 0 h 390525"/>
                  <a:gd name="connsiteX0" fmla="*/ 16 w 1981215"/>
                  <a:gd name="connsiteY0" fmla="*/ 0 h 390525"/>
                  <a:gd name="connsiteX1" fmla="*/ 1981215 w 1981215"/>
                  <a:gd name="connsiteY1" fmla="*/ 2381 h 390525"/>
                  <a:gd name="connsiteX2" fmla="*/ 1350184 w 1981215"/>
                  <a:gd name="connsiteY2" fmla="*/ 371475 h 390525"/>
                  <a:gd name="connsiteX3" fmla="*/ 602472 w 1981215"/>
                  <a:gd name="connsiteY3" fmla="*/ 390525 h 390525"/>
                  <a:gd name="connsiteX4" fmla="*/ 16 w 1981215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50168 w 1981199"/>
                  <a:gd name="connsiteY2" fmla="*/ 371475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50168 w 1981199"/>
                  <a:gd name="connsiteY2" fmla="*/ 371475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50168 w 1981199"/>
                  <a:gd name="connsiteY2" fmla="*/ 371475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50168 w 1981199"/>
                  <a:gd name="connsiteY2" fmla="*/ 371475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50168 w 1981199"/>
                  <a:gd name="connsiteY2" fmla="*/ 371475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50168 w 1981199"/>
                  <a:gd name="connsiteY2" fmla="*/ 371475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50168 w 1981199"/>
                  <a:gd name="connsiteY2" fmla="*/ 371475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50168 w 1981199"/>
                  <a:gd name="connsiteY2" fmla="*/ 371475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71599 w 1981199"/>
                  <a:gd name="connsiteY2" fmla="*/ 388143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71599 w 1981199"/>
                  <a:gd name="connsiteY2" fmla="*/ 388143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71599 w 1981199"/>
                  <a:gd name="connsiteY2" fmla="*/ 388143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71599 w 1981199"/>
                  <a:gd name="connsiteY2" fmla="*/ 388143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45405 w 1981199"/>
                  <a:gd name="connsiteY2" fmla="*/ 388143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390525"/>
                  <a:gd name="connsiteX1" fmla="*/ 1981199 w 1981199"/>
                  <a:gd name="connsiteY1" fmla="*/ 2381 h 390525"/>
                  <a:gd name="connsiteX2" fmla="*/ 1345405 w 1981199"/>
                  <a:gd name="connsiteY2" fmla="*/ 388143 h 390525"/>
                  <a:gd name="connsiteX3" fmla="*/ 602456 w 1981199"/>
                  <a:gd name="connsiteY3" fmla="*/ 390525 h 390525"/>
                  <a:gd name="connsiteX4" fmla="*/ 0 w 1981199"/>
                  <a:gd name="connsiteY4" fmla="*/ 0 h 390525"/>
                  <a:gd name="connsiteX0" fmla="*/ 0 w 1981199"/>
                  <a:gd name="connsiteY0" fmla="*/ 0 h 406940"/>
                  <a:gd name="connsiteX1" fmla="*/ 1981199 w 1981199"/>
                  <a:gd name="connsiteY1" fmla="*/ 2381 h 406940"/>
                  <a:gd name="connsiteX2" fmla="*/ 1345405 w 1981199"/>
                  <a:gd name="connsiteY2" fmla="*/ 388143 h 406940"/>
                  <a:gd name="connsiteX3" fmla="*/ 602456 w 1981199"/>
                  <a:gd name="connsiteY3" fmla="*/ 390525 h 406940"/>
                  <a:gd name="connsiteX4" fmla="*/ 0 w 1981199"/>
                  <a:gd name="connsiteY4" fmla="*/ 0 h 406940"/>
                  <a:gd name="connsiteX0" fmla="*/ 0 w 1981199"/>
                  <a:gd name="connsiteY0" fmla="*/ 0 h 430248"/>
                  <a:gd name="connsiteX1" fmla="*/ 1981199 w 1981199"/>
                  <a:gd name="connsiteY1" fmla="*/ 2381 h 430248"/>
                  <a:gd name="connsiteX2" fmla="*/ 1345405 w 1981199"/>
                  <a:gd name="connsiteY2" fmla="*/ 388143 h 430248"/>
                  <a:gd name="connsiteX3" fmla="*/ 602456 w 1981199"/>
                  <a:gd name="connsiteY3" fmla="*/ 390525 h 430248"/>
                  <a:gd name="connsiteX4" fmla="*/ 0 w 1981199"/>
                  <a:gd name="connsiteY4" fmla="*/ 0 h 430248"/>
                  <a:gd name="connsiteX0" fmla="*/ 0 w 1981199"/>
                  <a:gd name="connsiteY0" fmla="*/ 0 h 422486"/>
                  <a:gd name="connsiteX1" fmla="*/ 1981199 w 1981199"/>
                  <a:gd name="connsiteY1" fmla="*/ 2381 h 422486"/>
                  <a:gd name="connsiteX2" fmla="*/ 1345405 w 1981199"/>
                  <a:gd name="connsiteY2" fmla="*/ 388143 h 422486"/>
                  <a:gd name="connsiteX3" fmla="*/ 602456 w 1981199"/>
                  <a:gd name="connsiteY3" fmla="*/ 390525 h 422486"/>
                  <a:gd name="connsiteX4" fmla="*/ 0 w 1981199"/>
                  <a:gd name="connsiteY4" fmla="*/ 0 h 422486"/>
                  <a:gd name="connsiteX0" fmla="*/ 0 w 1981199"/>
                  <a:gd name="connsiteY0" fmla="*/ 0 h 422486"/>
                  <a:gd name="connsiteX1" fmla="*/ 1981199 w 1981199"/>
                  <a:gd name="connsiteY1" fmla="*/ 2381 h 422486"/>
                  <a:gd name="connsiteX2" fmla="*/ 1345405 w 1981199"/>
                  <a:gd name="connsiteY2" fmla="*/ 388143 h 422486"/>
                  <a:gd name="connsiteX3" fmla="*/ 602456 w 1981199"/>
                  <a:gd name="connsiteY3" fmla="*/ 390525 h 422486"/>
                  <a:gd name="connsiteX4" fmla="*/ 0 w 1981199"/>
                  <a:gd name="connsiteY4" fmla="*/ 0 h 422486"/>
                  <a:gd name="connsiteX0" fmla="*/ 0 w 1981199"/>
                  <a:gd name="connsiteY0" fmla="*/ 0 h 420041"/>
                  <a:gd name="connsiteX1" fmla="*/ 1981199 w 1981199"/>
                  <a:gd name="connsiteY1" fmla="*/ 2381 h 420041"/>
                  <a:gd name="connsiteX2" fmla="*/ 1345405 w 1981199"/>
                  <a:gd name="connsiteY2" fmla="*/ 388143 h 420041"/>
                  <a:gd name="connsiteX3" fmla="*/ 602456 w 1981199"/>
                  <a:gd name="connsiteY3" fmla="*/ 390525 h 420041"/>
                  <a:gd name="connsiteX4" fmla="*/ 0 w 1981199"/>
                  <a:gd name="connsiteY4" fmla="*/ 0 h 420041"/>
                  <a:gd name="connsiteX0" fmla="*/ 0 w 1981199"/>
                  <a:gd name="connsiteY0" fmla="*/ 0 h 411682"/>
                  <a:gd name="connsiteX1" fmla="*/ 1981199 w 1981199"/>
                  <a:gd name="connsiteY1" fmla="*/ 2381 h 411682"/>
                  <a:gd name="connsiteX2" fmla="*/ 1345405 w 1981199"/>
                  <a:gd name="connsiteY2" fmla="*/ 388143 h 411682"/>
                  <a:gd name="connsiteX3" fmla="*/ 602456 w 1981199"/>
                  <a:gd name="connsiteY3" fmla="*/ 390525 h 411682"/>
                  <a:gd name="connsiteX4" fmla="*/ 0 w 1981199"/>
                  <a:gd name="connsiteY4" fmla="*/ 0 h 411682"/>
                  <a:gd name="connsiteX0" fmla="*/ 0 w 1981199"/>
                  <a:gd name="connsiteY0" fmla="*/ 0 h 423427"/>
                  <a:gd name="connsiteX1" fmla="*/ 1981199 w 1981199"/>
                  <a:gd name="connsiteY1" fmla="*/ 2381 h 423427"/>
                  <a:gd name="connsiteX2" fmla="*/ 1345405 w 1981199"/>
                  <a:gd name="connsiteY2" fmla="*/ 388143 h 423427"/>
                  <a:gd name="connsiteX3" fmla="*/ 602456 w 1981199"/>
                  <a:gd name="connsiteY3" fmla="*/ 390525 h 423427"/>
                  <a:gd name="connsiteX4" fmla="*/ 0 w 1981199"/>
                  <a:gd name="connsiteY4" fmla="*/ 0 h 423427"/>
                  <a:gd name="connsiteX0" fmla="*/ 0 w 1981199"/>
                  <a:gd name="connsiteY0" fmla="*/ 0 h 411682"/>
                  <a:gd name="connsiteX1" fmla="*/ 1981199 w 1981199"/>
                  <a:gd name="connsiteY1" fmla="*/ 2381 h 411682"/>
                  <a:gd name="connsiteX2" fmla="*/ 1345405 w 1981199"/>
                  <a:gd name="connsiteY2" fmla="*/ 388143 h 411682"/>
                  <a:gd name="connsiteX3" fmla="*/ 602456 w 1981199"/>
                  <a:gd name="connsiteY3" fmla="*/ 390525 h 411682"/>
                  <a:gd name="connsiteX4" fmla="*/ 0 w 1981199"/>
                  <a:gd name="connsiteY4" fmla="*/ 0 h 411682"/>
                  <a:gd name="connsiteX0" fmla="*/ 0 w 1981199"/>
                  <a:gd name="connsiteY0" fmla="*/ 0 h 408997"/>
                  <a:gd name="connsiteX1" fmla="*/ 1981199 w 1981199"/>
                  <a:gd name="connsiteY1" fmla="*/ 2381 h 408997"/>
                  <a:gd name="connsiteX2" fmla="*/ 1345405 w 1981199"/>
                  <a:gd name="connsiteY2" fmla="*/ 388143 h 408997"/>
                  <a:gd name="connsiteX3" fmla="*/ 602456 w 1981199"/>
                  <a:gd name="connsiteY3" fmla="*/ 390525 h 408997"/>
                  <a:gd name="connsiteX4" fmla="*/ 0 w 1981199"/>
                  <a:gd name="connsiteY4" fmla="*/ 0 h 408997"/>
                  <a:gd name="connsiteX0" fmla="*/ 0 w 1981199"/>
                  <a:gd name="connsiteY0" fmla="*/ 0 h 406332"/>
                  <a:gd name="connsiteX1" fmla="*/ 1981199 w 1981199"/>
                  <a:gd name="connsiteY1" fmla="*/ 2381 h 406332"/>
                  <a:gd name="connsiteX2" fmla="*/ 1345405 w 1981199"/>
                  <a:gd name="connsiteY2" fmla="*/ 388143 h 406332"/>
                  <a:gd name="connsiteX3" fmla="*/ 602456 w 1981199"/>
                  <a:gd name="connsiteY3" fmla="*/ 390525 h 406332"/>
                  <a:gd name="connsiteX4" fmla="*/ 0 w 1981199"/>
                  <a:gd name="connsiteY4" fmla="*/ 0 h 406332"/>
                  <a:gd name="connsiteX0" fmla="*/ 0 w 1981199"/>
                  <a:gd name="connsiteY0" fmla="*/ 0 h 405493"/>
                  <a:gd name="connsiteX1" fmla="*/ 1981199 w 1981199"/>
                  <a:gd name="connsiteY1" fmla="*/ 2381 h 405493"/>
                  <a:gd name="connsiteX2" fmla="*/ 1345405 w 1981199"/>
                  <a:gd name="connsiteY2" fmla="*/ 388143 h 405493"/>
                  <a:gd name="connsiteX3" fmla="*/ 602456 w 1981199"/>
                  <a:gd name="connsiteY3" fmla="*/ 390525 h 405493"/>
                  <a:gd name="connsiteX4" fmla="*/ 0 w 1981199"/>
                  <a:gd name="connsiteY4" fmla="*/ 0 h 405493"/>
                  <a:gd name="connsiteX0" fmla="*/ 0 w 1981199"/>
                  <a:gd name="connsiteY0" fmla="*/ 0 h 401035"/>
                  <a:gd name="connsiteX1" fmla="*/ 1981199 w 1981199"/>
                  <a:gd name="connsiteY1" fmla="*/ 2381 h 401035"/>
                  <a:gd name="connsiteX2" fmla="*/ 1345405 w 1981199"/>
                  <a:gd name="connsiteY2" fmla="*/ 388143 h 401035"/>
                  <a:gd name="connsiteX3" fmla="*/ 602456 w 1981199"/>
                  <a:gd name="connsiteY3" fmla="*/ 390525 h 401035"/>
                  <a:gd name="connsiteX4" fmla="*/ 0 w 1981199"/>
                  <a:gd name="connsiteY4" fmla="*/ 0 h 401035"/>
                  <a:gd name="connsiteX0" fmla="*/ 0 w 1981199"/>
                  <a:gd name="connsiteY0" fmla="*/ 0 h 409407"/>
                  <a:gd name="connsiteX1" fmla="*/ 1981199 w 1981199"/>
                  <a:gd name="connsiteY1" fmla="*/ 2381 h 409407"/>
                  <a:gd name="connsiteX2" fmla="*/ 1345405 w 1981199"/>
                  <a:gd name="connsiteY2" fmla="*/ 388143 h 409407"/>
                  <a:gd name="connsiteX3" fmla="*/ 602456 w 1981199"/>
                  <a:gd name="connsiteY3" fmla="*/ 390525 h 409407"/>
                  <a:gd name="connsiteX4" fmla="*/ 0 w 1981199"/>
                  <a:gd name="connsiteY4" fmla="*/ 0 h 409407"/>
                  <a:gd name="connsiteX0" fmla="*/ 0 w 1981199"/>
                  <a:gd name="connsiteY0" fmla="*/ 0 h 409407"/>
                  <a:gd name="connsiteX1" fmla="*/ 1981199 w 1981199"/>
                  <a:gd name="connsiteY1" fmla="*/ 2381 h 409407"/>
                  <a:gd name="connsiteX2" fmla="*/ 1345405 w 1981199"/>
                  <a:gd name="connsiteY2" fmla="*/ 388143 h 409407"/>
                  <a:gd name="connsiteX3" fmla="*/ 602456 w 1981199"/>
                  <a:gd name="connsiteY3" fmla="*/ 390525 h 409407"/>
                  <a:gd name="connsiteX4" fmla="*/ 0 w 1981199"/>
                  <a:gd name="connsiteY4" fmla="*/ 0 h 409407"/>
                  <a:gd name="connsiteX0" fmla="*/ 0 w 1981199"/>
                  <a:gd name="connsiteY0" fmla="*/ 0 h 409407"/>
                  <a:gd name="connsiteX1" fmla="*/ 1981199 w 1981199"/>
                  <a:gd name="connsiteY1" fmla="*/ 2381 h 409407"/>
                  <a:gd name="connsiteX2" fmla="*/ 1345405 w 1981199"/>
                  <a:gd name="connsiteY2" fmla="*/ 388143 h 409407"/>
                  <a:gd name="connsiteX3" fmla="*/ 602456 w 1981199"/>
                  <a:gd name="connsiteY3" fmla="*/ 390525 h 409407"/>
                  <a:gd name="connsiteX4" fmla="*/ 0 w 1981199"/>
                  <a:gd name="connsiteY4" fmla="*/ 0 h 409407"/>
                  <a:gd name="connsiteX0" fmla="*/ 0 w 1981199"/>
                  <a:gd name="connsiteY0" fmla="*/ 0 h 409407"/>
                  <a:gd name="connsiteX1" fmla="*/ 1981199 w 1981199"/>
                  <a:gd name="connsiteY1" fmla="*/ 2381 h 409407"/>
                  <a:gd name="connsiteX2" fmla="*/ 1345405 w 1981199"/>
                  <a:gd name="connsiteY2" fmla="*/ 388143 h 409407"/>
                  <a:gd name="connsiteX3" fmla="*/ 602456 w 1981199"/>
                  <a:gd name="connsiteY3" fmla="*/ 390525 h 409407"/>
                  <a:gd name="connsiteX4" fmla="*/ 0 w 1981199"/>
                  <a:gd name="connsiteY4" fmla="*/ 0 h 409407"/>
                  <a:gd name="connsiteX0" fmla="*/ 0 w 1981199"/>
                  <a:gd name="connsiteY0" fmla="*/ 0 h 407428"/>
                  <a:gd name="connsiteX1" fmla="*/ 1981199 w 1981199"/>
                  <a:gd name="connsiteY1" fmla="*/ 2381 h 407428"/>
                  <a:gd name="connsiteX2" fmla="*/ 1345405 w 1981199"/>
                  <a:gd name="connsiteY2" fmla="*/ 388143 h 407428"/>
                  <a:gd name="connsiteX3" fmla="*/ 602456 w 1981199"/>
                  <a:gd name="connsiteY3" fmla="*/ 390525 h 407428"/>
                  <a:gd name="connsiteX4" fmla="*/ 0 w 1981199"/>
                  <a:gd name="connsiteY4" fmla="*/ 0 h 407428"/>
                  <a:gd name="connsiteX0" fmla="*/ 0 w 1981199"/>
                  <a:gd name="connsiteY0" fmla="*/ 0 h 398843"/>
                  <a:gd name="connsiteX1" fmla="*/ 1981199 w 1981199"/>
                  <a:gd name="connsiteY1" fmla="*/ 2381 h 398843"/>
                  <a:gd name="connsiteX2" fmla="*/ 1345405 w 1981199"/>
                  <a:gd name="connsiteY2" fmla="*/ 388143 h 398843"/>
                  <a:gd name="connsiteX3" fmla="*/ 602456 w 1981199"/>
                  <a:gd name="connsiteY3" fmla="*/ 390525 h 398843"/>
                  <a:gd name="connsiteX4" fmla="*/ 0 w 1981199"/>
                  <a:gd name="connsiteY4" fmla="*/ 0 h 398843"/>
                  <a:gd name="connsiteX0" fmla="*/ 0 w 1981199"/>
                  <a:gd name="connsiteY0" fmla="*/ 0 h 401863"/>
                  <a:gd name="connsiteX1" fmla="*/ 1981199 w 1981199"/>
                  <a:gd name="connsiteY1" fmla="*/ 2381 h 401863"/>
                  <a:gd name="connsiteX2" fmla="*/ 1345405 w 1981199"/>
                  <a:gd name="connsiteY2" fmla="*/ 388143 h 401863"/>
                  <a:gd name="connsiteX3" fmla="*/ 602456 w 1981199"/>
                  <a:gd name="connsiteY3" fmla="*/ 390525 h 401863"/>
                  <a:gd name="connsiteX4" fmla="*/ 0 w 1981199"/>
                  <a:gd name="connsiteY4" fmla="*/ 0 h 401863"/>
                  <a:gd name="connsiteX0" fmla="*/ 0 w 1981199"/>
                  <a:gd name="connsiteY0" fmla="*/ 0 h 401863"/>
                  <a:gd name="connsiteX1" fmla="*/ 1981199 w 1981199"/>
                  <a:gd name="connsiteY1" fmla="*/ 2381 h 401863"/>
                  <a:gd name="connsiteX2" fmla="*/ 1345405 w 1981199"/>
                  <a:gd name="connsiteY2" fmla="*/ 388143 h 401863"/>
                  <a:gd name="connsiteX3" fmla="*/ 602456 w 1981199"/>
                  <a:gd name="connsiteY3" fmla="*/ 390525 h 401863"/>
                  <a:gd name="connsiteX4" fmla="*/ 0 w 1981199"/>
                  <a:gd name="connsiteY4" fmla="*/ 0 h 401863"/>
                  <a:gd name="connsiteX0" fmla="*/ 60 w 1981259"/>
                  <a:gd name="connsiteY0" fmla="*/ 0 h 401863"/>
                  <a:gd name="connsiteX1" fmla="*/ 1981259 w 1981259"/>
                  <a:gd name="connsiteY1" fmla="*/ 2381 h 401863"/>
                  <a:gd name="connsiteX2" fmla="*/ 1345465 w 1981259"/>
                  <a:gd name="connsiteY2" fmla="*/ 388143 h 401863"/>
                  <a:gd name="connsiteX3" fmla="*/ 602516 w 1981259"/>
                  <a:gd name="connsiteY3" fmla="*/ 390525 h 401863"/>
                  <a:gd name="connsiteX4" fmla="*/ 60 w 1981259"/>
                  <a:gd name="connsiteY4" fmla="*/ 0 h 401863"/>
                  <a:gd name="connsiteX0" fmla="*/ 60 w 1981259"/>
                  <a:gd name="connsiteY0" fmla="*/ 0 h 401863"/>
                  <a:gd name="connsiteX1" fmla="*/ 1981259 w 1981259"/>
                  <a:gd name="connsiteY1" fmla="*/ 2381 h 401863"/>
                  <a:gd name="connsiteX2" fmla="*/ 1345465 w 1981259"/>
                  <a:gd name="connsiteY2" fmla="*/ 388143 h 401863"/>
                  <a:gd name="connsiteX3" fmla="*/ 602516 w 1981259"/>
                  <a:gd name="connsiteY3" fmla="*/ 390525 h 401863"/>
                  <a:gd name="connsiteX4" fmla="*/ 60 w 1981259"/>
                  <a:gd name="connsiteY4" fmla="*/ 0 h 401863"/>
                  <a:gd name="connsiteX0" fmla="*/ 0 w 1981199"/>
                  <a:gd name="connsiteY0" fmla="*/ 0 h 401863"/>
                  <a:gd name="connsiteX1" fmla="*/ 1981199 w 1981199"/>
                  <a:gd name="connsiteY1" fmla="*/ 2381 h 401863"/>
                  <a:gd name="connsiteX2" fmla="*/ 1345405 w 1981199"/>
                  <a:gd name="connsiteY2" fmla="*/ 388143 h 401863"/>
                  <a:gd name="connsiteX3" fmla="*/ 602456 w 1981199"/>
                  <a:gd name="connsiteY3" fmla="*/ 390525 h 401863"/>
                  <a:gd name="connsiteX4" fmla="*/ 0 w 1981199"/>
                  <a:gd name="connsiteY4" fmla="*/ 0 h 401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1199" h="401863">
                    <a:moveTo>
                      <a:pt x="0" y="0"/>
                    </a:moveTo>
                    <a:cubicBezTo>
                      <a:pt x="136526" y="239961"/>
                      <a:pt x="1792287" y="262211"/>
                      <a:pt x="1981199" y="2381"/>
                    </a:cubicBezTo>
                    <a:cubicBezTo>
                      <a:pt x="1947067" y="333374"/>
                      <a:pt x="1464468" y="370682"/>
                      <a:pt x="1345405" y="388143"/>
                    </a:cubicBezTo>
                    <a:cubicBezTo>
                      <a:pt x="1226342" y="405604"/>
                      <a:pt x="717550" y="406400"/>
                      <a:pt x="602456" y="390525"/>
                    </a:cubicBezTo>
                    <a:cubicBezTo>
                      <a:pt x="487362" y="374650"/>
                      <a:pt x="41276" y="33610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6" name="グループ化 55"/>
              <p:cNvGrpSpPr/>
              <p:nvPr/>
            </p:nvGrpSpPr>
            <p:grpSpPr>
              <a:xfrm>
                <a:off x="4311373" y="5207681"/>
                <a:ext cx="326699" cy="304800"/>
                <a:chOff x="4311373" y="5216383"/>
                <a:chExt cx="326699" cy="304800"/>
              </a:xfrm>
            </p:grpSpPr>
            <p:sp>
              <p:nvSpPr>
                <p:cNvPr id="62" name="楕円 61"/>
                <p:cNvSpPr/>
                <p:nvPr/>
              </p:nvSpPr>
              <p:spPr>
                <a:xfrm>
                  <a:off x="4311373" y="5216383"/>
                  <a:ext cx="326699" cy="3048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楕円 62"/>
                <p:cNvSpPr/>
                <p:nvPr/>
              </p:nvSpPr>
              <p:spPr>
                <a:xfrm>
                  <a:off x="4447276" y="5348798"/>
                  <a:ext cx="54891" cy="54097"/>
                </a:xfrm>
                <a:prstGeom prst="ellipse">
                  <a:avLst/>
                </a:prstGeom>
                <a:solidFill>
                  <a:srgbClr val="B09D8B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7" name="グループ化 56"/>
              <p:cNvGrpSpPr/>
              <p:nvPr/>
            </p:nvGrpSpPr>
            <p:grpSpPr>
              <a:xfrm>
                <a:off x="3547173" y="5242384"/>
                <a:ext cx="325105" cy="304800"/>
                <a:chOff x="3809605" y="5278749"/>
                <a:chExt cx="325105" cy="304800"/>
              </a:xfrm>
            </p:grpSpPr>
            <p:sp>
              <p:nvSpPr>
                <p:cNvPr id="60" name="楕円 59"/>
                <p:cNvSpPr/>
                <p:nvPr/>
              </p:nvSpPr>
              <p:spPr>
                <a:xfrm>
                  <a:off x="3809605" y="5278749"/>
                  <a:ext cx="325105" cy="3048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楕円 60"/>
                <p:cNvSpPr/>
                <p:nvPr/>
              </p:nvSpPr>
              <p:spPr>
                <a:xfrm>
                  <a:off x="3944051" y="5410677"/>
                  <a:ext cx="54891" cy="54097"/>
                </a:xfrm>
                <a:prstGeom prst="ellipse">
                  <a:avLst/>
                </a:prstGeom>
                <a:solidFill>
                  <a:srgbClr val="B09D8B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8" name="フリーフォーム 57"/>
              <p:cNvSpPr/>
              <p:nvPr/>
            </p:nvSpPr>
            <p:spPr>
              <a:xfrm>
                <a:off x="3148446" y="3167976"/>
                <a:ext cx="137076" cy="243594"/>
              </a:xfrm>
              <a:custGeom>
                <a:avLst/>
                <a:gdLst>
                  <a:gd name="connsiteX0" fmla="*/ 125730 w 125730"/>
                  <a:gd name="connsiteY0" fmla="*/ 0 h 144780"/>
                  <a:gd name="connsiteX1" fmla="*/ 0 w 125730"/>
                  <a:gd name="connsiteY1" fmla="*/ 144780 h 144780"/>
                  <a:gd name="connsiteX2" fmla="*/ 125730 w 125730"/>
                  <a:gd name="connsiteY2" fmla="*/ 91440 h 144780"/>
                  <a:gd name="connsiteX3" fmla="*/ 125730 w 125730"/>
                  <a:gd name="connsiteY3" fmla="*/ 0 h 144780"/>
                  <a:gd name="connsiteX0" fmla="*/ 125730 w 144780"/>
                  <a:gd name="connsiteY0" fmla="*/ 0 h 171450"/>
                  <a:gd name="connsiteX1" fmla="*/ 0 w 144780"/>
                  <a:gd name="connsiteY1" fmla="*/ 144780 h 171450"/>
                  <a:gd name="connsiteX2" fmla="*/ 144780 w 144780"/>
                  <a:gd name="connsiteY2" fmla="*/ 171450 h 171450"/>
                  <a:gd name="connsiteX3" fmla="*/ 125730 w 144780"/>
                  <a:gd name="connsiteY3" fmla="*/ 0 h 171450"/>
                  <a:gd name="connsiteX0" fmla="*/ 125730 w 144780"/>
                  <a:gd name="connsiteY0" fmla="*/ 0 h 188928"/>
                  <a:gd name="connsiteX1" fmla="*/ 0 w 144780"/>
                  <a:gd name="connsiteY1" fmla="*/ 144780 h 188928"/>
                  <a:gd name="connsiteX2" fmla="*/ 144780 w 144780"/>
                  <a:gd name="connsiteY2" fmla="*/ 171450 h 188928"/>
                  <a:gd name="connsiteX3" fmla="*/ 125730 w 144780"/>
                  <a:gd name="connsiteY3" fmla="*/ 0 h 18892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6896"/>
                  <a:gd name="connsiteY0" fmla="*/ 0 h 215268"/>
                  <a:gd name="connsiteX1" fmla="*/ 0 w 146896"/>
                  <a:gd name="connsiteY1" fmla="*/ 144780 h 215268"/>
                  <a:gd name="connsiteX2" fmla="*/ 144780 w 146896"/>
                  <a:gd name="connsiteY2" fmla="*/ 171450 h 215268"/>
                  <a:gd name="connsiteX3" fmla="*/ 125730 w 146896"/>
                  <a:gd name="connsiteY3" fmla="*/ 0 h 215268"/>
                  <a:gd name="connsiteX0" fmla="*/ 167640 w 168848"/>
                  <a:gd name="connsiteY0" fmla="*/ 0 h 241938"/>
                  <a:gd name="connsiteX1" fmla="*/ 0 w 168848"/>
                  <a:gd name="connsiteY1" fmla="*/ 171450 h 241938"/>
                  <a:gd name="connsiteX2" fmla="*/ 144780 w 168848"/>
                  <a:gd name="connsiteY2" fmla="*/ 198120 h 241938"/>
                  <a:gd name="connsiteX3" fmla="*/ 167640 w 168848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0020 w 160020"/>
                  <a:gd name="connsiteY0" fmla="*/ 0 h 241938"/>
                  <a:gd name="connsiteX1" fmla="*/ 0 w 160020"/>
                  <a:gd name="connsiteY1" fmla="*/ 171450 h 241938"/>
                  <a:gd name="connsiteX2" fmla="*/ 137160 w 160020"/>
                  <a:gd name="connsiteY2" fmla="*/ 198120 h 241938"/>
                  <a:gd name="connsiteX3" fmla="*/ 160020 w 160020"/>
                  <a:gd name="connsiteY3" fmla="*/ 0 h 241938"/>
                  <a:gd name="connsiteX0" fmla="*/ 22860 w 22860"/>
                  <a:gd name="connsiteY0" fmla="*/ 0 h 198120"/>
                  <a:gd name="connsiteX1" fmla="*/ 0 w 22860"/>
                  <a:gd name="connsiteY1" fmla="*/ 198120 h 198120"/>
                  <a:gd name="connsiteX2" fmla="*/ 22860 w 22860"/>
                  <a:gd name="connsiteY2" fmla="*/ 0 h 198120"/>
                  <a:gd name="connsiteX0" fmla="*/ 89535 w 89535"/>
                  <a:gd name="connsiteY0" fmla="*/ 0 h 241935"/>
                  <a:gd name="connsiteX1" fmla="*/ 0 w 89535"/>
                  <a:gd name="connsiteY1" fmla="*/ 241935 h 241935"/>
                  <a:gd name="connsiteX2" fmla="*/ 89535 w 89535"/>
                  <a:gd name="connsiteY2" fmla="*/ 0 h 241935"/>
                  <a:gd name="connsiteX0" fmla="*/ 89535 w 90776"/>
                  <a:gd name="connsiteY0" fmla="*/ 0 h 241935"/>
                  <a:gd name="connsiteX1" fmla="*/ 0 w 90776"/>
                  <a:gd name="connsiteY1" fmla="*/ 241935 h 241935"/>
                  <a:gd name="connsiteX2" fmla="*/ 89535 w 90776"/>
                  <a:gd name="connsiteY2" fmla="*/ 0 h 241935"/>
                  <a:gd name="connsiteX0" fmla="*/ 137076 w 138317"/>
                  <a:gd name="connsiteY0" fmla="*/ 0 h 241935"/>
                  <a:gd name="connsiteX1" fmla="*/ 47541 w 138317"/>
                  <a:gd name="connsiteY1" fmla="*/ 241935 h 241935"/>
                  <a:gd name="connsiteX2" fmla="*/ 137076 w 138317"/>
                  <a:gd name="connsiteY2" fmla="*/ 0 h 241935"/>
                  <a:gd name="connsiteX0" fmla="*/ 137076 w 137076"/>
                  <a:gd name="connsiteY0" fmla="*/ 0 h 247550"/>
                  <a:gd name="connsiteX1" fmla="*/ 47541 w 137076"/>
                  <a:gd name="connsiteY1" fmla="*/ 241935 h 247550"/>
                  <a:gd name="connsiteX2" fmla="*/ 137076 w 137076"/>
                  <a:gd name="connsiteY2" fmla="*/ 0 h 247550"/>
                  <a:gd name="connsiteX0" fmla="*/ 137076 w 137076"/>
                  <a:gd name="connsiteY0" fmla="*/ 0 h 243594"/>
                  <a:gd name="connsiteX1" fmla="*/ 47541 w 137076"/>
                  <a:gd name="connsiteY1" fmla="*/ 241935 h 243594"/>
                  <a:gd name="connsiteX2" fmla="*/ 137076 w 137076"/>
                  <a:gd name="connsiteY2" fmla="*/ 0 h 24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076" h="243594">
                    <a:moveTo>
                      <a:pt x="137076" y="0"/>
                    </a:moveTo>
                    <a:cubicBezTo>
                      <a:pt x="107231" y="80645"/>
                      <a:pt x="-88349" y="214630"/>
                      <a:pt x="47541" y="241935"/>
                    </a:cubicBezTo>
                    <a:cubicBezTo>
                      <a:pt x="161206" y="262890"/>
                      <a:pt x="124376" y="80010"/>
                      <a:pt x="137076" y="0"/>
                    </a:cubicBezTo>
                    <a:close/>
                  </a:path>
                </a:pathLst>
              </a:custGeom>
              <a:solidFill>
                <a:srgbClr val="843C0C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/>
              <p:cNvSpPr/>
              <p:nvPr/>
            </p:nvSpPr>
            <p:spPr>
              <a:xfrm rot="9486535" flipH="1" flipV="1">
                <a:off x="4178408" y="4168221"/>
                <a:ext cx="368024" cy="609500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1589"/>
                  <a:gd name="connsiteY0" fmla="*/ 299183 h 410308"/>
                  <a:gd name="connsiteX1" fmla="*/ 281524 w 751589"/>
                  <a:gd name="connsiteY1" fmla="*/ 81378 h 410308"/>
                  <a:gd name="connsiteX2" fmla="*/ 219929 w 751589"/>
                  <a:gd name="connsiteY2" fmla="*/ 59153 h 410308"/>
                  <a:gd name="connsiteX3" fmla="*/ 185004 w 751589"/>
                  <a:gd name="connsiteY3" fmla="*/ 167738 h 410308"/>
                  <a:gd name="connsiteX4" fmla="*/ 706339 w 751589"/>
                  <a:gd name="connsiteY4" fmla="*/ 410308 h 410308"/>
                  <a:gd name="connsiteX5" fmla="*/ 746979 w 751589"/>
                  <a:gd name="connsiteY5" fmla="*/ 299183 h 410308"/>
                  <a:gd name="connsiteX0" fmla="*/ 746979 w 766980"/>
                  <a:gd name="connsiteY0" fmla="*/ 299183 h 410308"/>
                  <a:gd name="connsiteX1" fmla="*/ 281524 w 766980"/>
                  <a:gd name="connsiteY1" fmla="*/ 81378 h 410308"/>
                  <a:gd name="connsiteX2" fmla="*/ 219929 w 766980"/>
                  <a:gd name="connsiteY2" fmla="*/ 59153 h 410308"/>
                  <a:gd name="connsiteX3" fmla="*/ 185004 w 766980"/>
                  <a:gd name="connsiteY3" fmla="*/ 167738 h 410308"/>
                  <a:gd name="connsiteX4" fmla="*/ 706339 w 766980"/>
                  <a:gd name="connsiteY4" fmla="*/ 410308 h 410308"/>
                  <a:gd name="connsiteX5" fmla="*/ 746979 w 766980"/>
                  <a:gd name="connsiteY5" fmla="*/ 299183 h 410308"/>
                  <a:gd name="connsiteX0" fmla="*/ 746979 w 763268"/>
                  <a:gd name="connsiteY0" fmla="*/ 299183 h 410308"/>
                  <a:gd name="connsiteX1" fmla="*/ 281524 w 763268"/>
                  <a:gd name="connsiteY1" fmla="*/ 81378 h 410308"/>
                  <a:gd name="connsiteX2" fmla="*/ 219929 w 763268"/>
                  <a:gd name="connsiteY2" fmla="*/ 59153 h 410308"/>
                  <a:gd name="connsiteX3" fmla="*/ 185004 w 763268"/>
                  <a:gd name="connsiteY3" fmla="*/ 167738 h 410308"/>
                  <a:gd name="connsiteX4" fmla="*/ 706339 w 763268"/>
                  <a:gd name="connsiteY4" fmla="*/ 410308 h 410308"/>
                  <a:gd name="connsiteX5" fmla="*/ 746979 w 763268"/>
                  <a:gd name="connsiteY5" fmla="*/ 299183 h 410308"/>
                  <a:gd name="connsiteX0" fmla="*/ 746979 w 760002"/>
                  <a:gd name="connsiteY0" fmla="*/ 299183 h 403934"/>
                  <a:gd name="connsiteX1" fmla="*/ 281524 w 760002"/>
                  <a:gd name="connsiteY1" fmla="*/ 81378 h 403934"/>
                  <a:gd name="connsiteX2" fmla="*/ 219929 w 760002"/>
                  <a:gd name="connsiteY2" fmla="*/ 59153 h 403934"/>
                  <a:gd name="connsiteX3" fmla="*/ 185004 w 760002"/>
                  <a:gd name="connsiteY3" fmla="*/ 167738 h 403934"/>
                  <a:gd name="connsiteX4" fmla="*/ 697878 w 760002"/>
                  <a:gd name="connsiteY4" fmla="*/ 403934 h 403934"/>
                  <a:gd name="connsiteX5" fmla="*/ 746979 w 760002"/>
                  <a:gd name="connsiteY5" fmla="*/ 299183 h 403934"/>
                  <a:gd name="connsiteX0" fmla="*/ 746979 w 761578"/>
                  <a:gd name="connsiteY0" fmla="*/ 299183 h 403934"/>
                  <a:gd name="connsiteX1" fmla="*/ 281524 w 761578"/>
                  <a:gd name="connsiteY1" fmla="*/ 81378 h 403934"/>
                  <a:gd name="connsiteX2" fmla="*/ 219929 w 761578"/>
                  <a:gd name="connsiteY2" fmla="*/ 59153 h 403934"/>
                  <a:gd name="connsiteX3" fmla="*/ 185004 w 761578"/>
                  <a:gd name="connsiteY3" fmla="*/ 167738 h 403934"/>
                  <a:gd name="connsiteX4" fmla="*/ 697878 w 761578"/>
                  <a:gd name="connsiteY4" fmla="*/ 403934 h 403934"/>
                  <a:gd name="connsiteX5" fmla="*/ 746979 w 761578"/>
                  <a:gd name="connsiteY5" fmla="*/ 299183 h 403934"/>
                  <a:gd name="connsiteX0" fmla="*/ 746979 w 768357"/>
                  <a:gd name="connsiteY0" fmla="*/ 299183 h 403934"/>
                  <a:gd name="connsiteX1" fmla="*/ 281524 w 768357"/>
                  <a:gd name="connsiteY1" fmla="*/ 81378 h 403934"/>
                  <a:gd name="connsiteX2" fmla="*/ 219929 w 768357"/>
                  <a:gd name="connsiteY2" fmla="*/ 59153 h 403934"/>
                  <a:gd name="connsiteX3" fmla="*/ 185004 w 768357"/>
                  <a:gd name="connsiteY3" fmla="*/ 167738 h 403934"/>
                  <a:gd name="connsiteX4" fmla="*/ 697878 w 768357"/>
                  <a:gd name="connsiteY4" fmla="*/ 403934 h 403934"/>
                  <a:gd name="connsiteX5" fmla="*/ 746979 w 768357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538693 w 764624"/>
                  <a:gd name="connsiteY1" fmla="*/ 228446 h 403934"/>
                  <a:gd name="connsiteX2" fmla="*/ 281524 w 764624"/>
                  <a:gd name="connsiteY2" fmla="*/ 81378 h 403934"/>
                  <a:gd name="connsiteX3" fmla="*/ 219929 w 764624"/>
                  <a:gd name="connsiteY3" fmla="*/ 59153 h 403934"/>
                  <a:gd name="connsiteX4" fmla="*/ 185004 w 764624"/>
                  <a:gd name="connsiteY4" fmla="*/ 167738 h 403934"/>
                  <a:gd name="connsiteX5" fmla="*/ 697878 w 764624"/>
                  <a:gd name="connsiteY5" fmla="*/ 403934 h 403934"/>
                  <a:gd name="connsiteX6" fmla="*/ 746979 w 764624"/>
                  <a:gd name="connsiteY6" fmla="*/ 299183 h 403934"/>
                  <a:gd name="connsiteX0" fmla="*/ 746979 w 764624"/>
                  <a:gd name="connsiteY0" fmla="*/ 299183 h 404193"/>
                  <a:gd name="connsiteX1" fmla="*/ 538693 w 764624"/>
                  <a:gd name="connsiteY1" fmla="*/ 228446 h 404193"/>
                  <a:gd name="connsiteX2" fmla="*/ 281524 w 764624"/>
                  <a:gd name="connsiteY2" fmla="*/ 81378 h 404193"/>
                  <a:gd name="connsiteX3" fmla="*/ 219929 w 764624"/>
                  <a:gd name="connsiteY3" fmla="*/ 59153 h 404193"/>
                  <a:gd name="connsiteX4" fmla="*/ 185004 w 764624"/>
                  <a:gd name="connsiteY4" fmla="*/ 167738 h 404193"/>
                  <a:gd name="connsiteX5" fmla="*/ 505516 w 764624"/>
                  <a:gd name="connsiteY5" fmla="*/ 323703 h 404193"/>
                  <a:gd name="connsiteX6" fmla="*/ 697878 w 764624"/>
                  <a:gd name="connsiteY6" fmla="*/ 403934 h 404193"/>
                  <a:gd name="connsiteX7" fmla="*/ 746979 w 764624"/>
                  <a:gd name="connsiteY7" fmla="*/ 299183 h 404193"/>
                  <a:gd name="connsiteX0" fmla="*/ 235073 w 704701"/>
                  <a:gd name="connsiteY0" fmla="*/ 1298 h 586253"/>
                  <a:gd name="connsiteX1" fmla="*/ 538693 w 704701"/>
                  <a:gd name="connsiteY1" fmla="*/ 410506 h 586253"/>
                  <a:gd name="connsiteX2" fmla="*/ 281524 w 704701"/>
                  <a:gd name="connsiteY2" fmla="*/ 263438 h 586253"/>
                  <a:gd name="connsiteX3" fmla="*/ 219929 w 704701"/>
                  <a:gd name="connsiteY3" fmla="*/ 241213 h 586253"/>
                  <a:gd name="connsiteX4" fmla="*/ 185004 w 704701"/>
                  <a:gd name="connsiteY4" fmla="*/ 349798 h 586253"/>
                  <a:gd name="connsiteX5" fmla="*/ 505516 w 704701"/>
                  <a:gd name="connsiteY5" fmla="*/ 505763 h 586253"/>
                  <a:gd name="connsiteX6" fmla="*/ 697878 w 704701"/>
                  <a:gd name="connsiteY6" fmla="*/ 585994 h 586253"/>
                  <a:gd name="connsiteX7" fmla="*/ 235073 w 704701"/>
                  <a:gd name="connsiteY7" fmla="*/ 1298 h 586253"/>
                  <a:gd name="connsiteX0" fmla="*/ 235073 w 548526"/>
                  <a:gd name="connsiteY0" fmla="*/ 123773 h 629922"/>
                  <a:gd name="connsiteX1" fmla="*/ 538693 w 548526"/>
                  <a:gd name="connsiteY1" fmla="*/ 532981 h 629922"/>
                  <a:gd name="connsiteX2" fmla="*/ 281524 w 548526"/>
                  <a:gd name="connsiteY2" fmla="*/ 385913 h 629922"/>
                  <a:gd name="connsiteX3" fmla="*/ 219929 w 548526"/>
                  <a:gd name="connsiteY3" fmla="*/ 363688 h 629922"/>
                  <a:gd name="connsiteX4" fmla="*/ 185004 w 548526"/>
                  <a:gd name="connsiteY4" fmla="*/ 472273 h 629922"/>
                  <a:gd name="connsiteX5" fmla="*/ 505516 w 548526"/>
                  <a:gd name="connsiteY5" fmla="*/ 628238 h 629922"/>
                  <a:gd name="connsiteX6" fmla="*/ 313392 w 548526"/>
                  <a:gd name="connsiteY6" fmla="*/ 0 h 629922"/>
                  <a:gd name="connsiteX7" fmla="*/ 235073 w 548526"/>
                  <a:gd name="connsiteY7" fmla="*/ 123773 h 629922"/>
                  <a:gd name="connsiteX0" fmla="*/ 235073 w 548526"/>
                  <a:gd name="connsiteY0" fmla="*/ 126511 h 632660"/>
                  <a:gd name="connsiteX1" fmla="*/ 538693 w 548526"/>
                  <a:gd name="connsiteY1" fmla="*/ 535719 h 632660"/>
                  <a:gd name="connsiteX2" fmla="*/ 281524 w 548526"/>
                  <a:gd name="connsiteY2" fmla="*/ 388651 h 632660"/>
                  <a:gd name="connsiteX3" fmla="*/ 219929 w 548526"/>
                  <a:gd name="connsiteY3" fmla="*/ 366426 h 632660"/>
                  <a:gd name="connsiteX4" fmla="*/ 185004 w 548526"/>
                  <a:gd name="connsiteY4" fmla="*/ 475011 h 632660"/>
                  <a:gd name="connsiteX5" fmla="*/ 505516 w 548526"/>
                  <a:gd name="connsiteY5" fmla="*/ 630976 h 632660"/>
                  <a:gd name="connsiteX6" fmla="*/ 313392 w 548526"/>
                  <a:gd name="connsiteY6" fmla="*/ 2738 h 632660"/>
                  <a:gd name="connsiteX7" fmla="*/ 235073 w 548526"/>
                  <a:gd name="connsiteY7" fmla="*/ 126511 h 632660"/>
                  <a:gd name="connsiteX0" fmla="*/ 235073 w 546780"/>
                  <a:gd name="connsiteY0" fmla="*/ 126512 h 632661"/>
                  <a:gd name="connsiteX1" fmla="*/ 538693 w 546780"/>
                  <a:gd name="connsiteY1" fmla="*/ 535720 h 632661"/>
                  <a:gd name="connsiteX2" fmla="*/ 281524 w 546780"/>
                  <a:gd name="connsiteY2" fmla="*/ 388652 h 632661"/>
                  <a:gd name="connsiteX3" fmla="*/ 219929 w 546780"/>
                  <a:gd name="connsiteY3" fmla="*/ 366427 h 632661"/>
                  <a:gd name="connsiteX4" fmla="*/ 185004 w 546780"/>
                  <a:gd name="connsiteY4" fmla="*/ 475012 h 632661"/>
                  <a:gd name="connsiteX5" fmla="*/ 505516 w 546780"/>
                  <a:gd name="connsiteY5" fmla="*/ 630977 h 632661"/>
                  <a:gd name="connsiteX6" fmla="*/ 313392 w 546780"/>
                  <a:gd name="connsiteY6" fmla="*/ 2739 h 632661"/>
                  <a:gd name="connsiteX7" fmla="*/ 235073 w 546780"/>
                  <a:gd name="connsiteY7" fmla="*/ 126512 h 632661"/>
                  <a:gd name="connsiteX0" fmla="*/ 235073 w 546780"/>
                  <a:gd name="connsiteY0" fmla="*/ 130186 h 636335"/>
                  <a:gd name="connsiteX1" fmla="*/ 538693 w 546780"/>
                  <a:gd name="connsiteY1" fmla="*/ 539394 h 636335"/>
                  <a:gd name="connsiteX2" fmla="*/ 281524 w 546780"/>
                  <a:gd name="connsiteY2" fmla="*/ 392326 h 636335"/>
                  <a:gd name="connsiteX3" fmla="*/ 219929 w 546780"/>
                  <a:gd name="connsiteY3" fmla="*/ 370101 h 636335"/>
                  <a:gd name="connsiteX4" fmla="*/ 185004 w 546780"/>
                  <a:gd name="connsiteY4" fmla="*/ 478686 h 636335"/>
                  <a:gd name="connsiteX5" fmla="*/ 505516 w 546780"/>
                  <a:gd name="connsiteY5" fmla="*/ 634651 h 636335"/>
                  <a:gd name="connsiteX6" fmla="*/ 313392 w 546780"/>
                  <a:gd name="connsiteY6" fmla="*/ 6413 h 636335"/>
                  <a:gd name="connsiteX7" fmla="*/ 235073 w 546780"/>
                  <a:gd name="connsiteY7" fmla="*/ 130186 h 636335"/>
                  <a:gd name="connsiteX0" fmla="*/ 235073 w 550378"/>
                  <a:gd name="connsiteY0" fmla="*/ 130186 h 636335"/>
                  <a:gd name="connsiteX1" fmla="*/ 538693 w 550378"/>
                  <a:gd name="connsiteY1" fmla="*/ 539394 h 636335"/>
                  <a:gd name="connsiteX2" fmla="*/ 281524 w 550378"/>
                  <a:gd name="connsiteY2" fmla="*/ 392326 h 636335"/>
                  <a:gd name="connsiteX3" fmla="*/ 219929 w 550378"/>
                  <a:gd name="connsiteY3" fmla="*/ 370101 h 636335"/>
                  <a:gd name="connsiteX4" fmla="*/ 185004 w 550378"/>
                  <a:gd name="connsiteY4" fmla="*/ 478686 h 636335"/>
                  <a:gd name="connsiteX5" fmla="*/ 505516 w 550378"/>
                  <a:gd name="connsiteY5" fmla="*/ 634651 h 636335"/>
                  <a:gd name="connsiteX6" fmla="*/ 313392 w 550378"/>
                  <a:gd name="connsiteY6" fmla="*/ 6413 h 636335"/>
                  <a:gd name="connsiteX7" fmla="*/ 235073 w 550378"/>
                  <a:gd name="connsiteY7" fmla="*/ 130186 h 636335"/>
                  <a:gd name="connsiteX0" fmla="*/ 235073 w 520180"/>
                  <a:gd name="connsiteY0" fmla="*/ 130186 h 636335"/>
                  <a:gd name="connsiteX1" fmla="*/ 391213 w 520180"/>
                  <a:gd name="connsiteY1" fmla="*/ 410132 h 636335"/>
                  <a:gd name="connsiteX2" fmla="*/ 281524 w 520180"/>
                  <a:gd name="connsiteY2" fmla="*/ 392326 h 636335"/>
                  <a:gd name="connsiteX3" fmla="*/ 219929 w 520180"/>
                  <a:gd name="connsiteY3" fmla="*/ 370101 h 636335"/>
                  <a:gd name="connsiteX4" fmla="*/ 185004 w 520180"/>
                  <a:gd name="connsiteY4" fmla="*/ 478686 h 636335"/>
                  <a:gd name="connsiteX5" fmla="*/ 505516 w 520180"/>
                  <a:gd name="connsiteY5" fmla="*/ 634651 h 636335"/>
                  <a:gd name="connsiteX6" fmla="*/ 313392 w 520180"/>
                  <a:gd name="connsiteY6" fmla="*/ 6413 h 636335"/>
                  <a:gd name="connsiteX7" fmla="*/ 235073 w 520180"/>
                  <a:gd name="connsiteY7" fmla="*/ 130186 h 636335"/>
                  <a:gd name="connsiteX0" fmla="*/ 235073 w 520180"/>
                  <a:gd name="connsiteY0" fmla="*/ 130186 h 636335"/>
                  <a:gd name="connsiteX1" fmla="*/ 289675 w 520180"/>
                  <a:gd name="connsiteY1" fmla="*/ 360040 h 636335"/>
                  <a:gd name="connsiteX2" fmla="*/ 281524 w 520180"/>
                  <a:gd name="connsiteY2" fmla="*/ 392326 h 636335"/>
                  <a:gd name="connsiteX3" fmla="*/ 219929 w 520180"/>
                  <a:gd name="connsiteY3" fmla="*/ 370101 h 636335"/>
                  <a:gd name="connsiteX4" fmla="*/ 185004 w 520180"/>
                  <a:gd name="connsiteY4" fmla="*/ 478686 h 636335"/>
                  <a:gd name="connsiteX5" fmla="*/ 505516 w 520180"/>
                  <a:gd name="connsiteY5" fmla="*/ 634651 h 636335"/>
                  <a:gd name="connsiteX6" fmla="*/ 313392 w 520180"/>
                  <a:gd name="connsiteY6" fmla="*/ 6413 h 636335"/>
                  <a:gd name="connsiteX7" fmla="*/ 235073 w 520180"/>
                  <a:gd name="connsiteY7" fmla="*/ 130186 h 636335"/>
                  <a:gd name="connsiteX0" fmla="*/ 235073 w 521476"/>
                  <a:gd name="connsiteY0" fmla="*/ 130186 h 490729"/>
                  <a:gd name="connsiteX1" fmla="*/ 289675 w 521476"/>
                  <a:gd name="connsiteY1" fmla="*/ 360040 h 490729"/>
                  <a:gd name="connsiteX2" fmla="*/ 281524 w 521476"/>
                  <a:gd name="connsiteY2" fmla="*/ 392326 h 490729"/>
                  <a:gd name="connsiteX3" fmla="*/ 219929 w 521476"/>
                  <a:gd name="connsiteY3" fmla="*/ 370101 h 490729"/>
                  <a:gd name="connsiteX4" fmla="*/ 185004 w 521476"/>
                  <a:gd name="connsiteY4" fmla="*/ 478686 h 490729"/>
                  <a:gd name="connsiteX5" fmla="*/ 506865 w 521476"/>
                  <a:gd name="connsiteY5" fmla="*/ 468019 h 490729"/>
                  <a:gd name="connsiteX6" fmla="*/ 313392 w 521476"/>
                  <a:gd name="connsiteY6" fmla="*/ 6413 h 490729"/>
                  <a:gd name="connsiteX7" fmla="*/ 235073 w 521476"/>
                  <a:gd name="connsiteY7" fmla="*/ 130186 h 490729"/>
                  <a:gd name="connsiteX0" fmla="*/ 235073 w 510414"/>
                  <a:gd name="connsiteY0" fmla="*/ 130186 h 490729"/>
                  <a:gd name="connsiteX1" fmla="*/ 289675 w 510414"/>
                  <a:gd name="connsiteY1" fmla="*/ 360040 h 490729"/>
                  <a:gd name="connsiteX2" fmla="*/ 281524 w 510414"/>
                  <a:gd name="connsiteY2" fmla="*/ 392326 h 490729"/>
                  <a:gd name="connsiteX3" fmla="*/ 219929 w 510414"/>
                  <a:gd name="connsiteY3" fmla="*/ 370101 h 490729"/>
                  <a:gd name="connsiteX4" fmla="*/ 185004 w 510414"/>
                  <a:gd name="connsiteY4" fmla="*/ 478686 h 490729"/>
                  <a:gd name="connsiteX5" fmla="*/ 506865 w 510414"/>
                  <a:gd name="connsiteY5" fmla="*/ 468019 h 490729"/>
                  <a:gd name="connsiteX6" fmla="*/ 313392 w 510414"/>
                  <a:gd name="connsiteY6" fmla="*/ 6413 h 490729"/>
                  <a:gd name="connsiteX7" fmla="*/ 235073 w 510414"/>
                  <a:gd name="connsiteY7" fmla="*/ 130186 h 490729"/>
                  <a:gd name="connsiteX0" fmla="*/ 235073 w 512719"/>
                  <a:gd name="connsiteY0" fmla="*/ 130186 h 490729"/>
                  <a:gd name="connsiteX1" fmla="*/ 289675 w 512719"/>
                  <a:gd name="connsiteY1" fmla="*/ 360040 h 490729"/>
                  <a:gd name="connsiteX2" fmla="*/ 281524 w 512719"/>
                  <a:gd name="connsiteY2" fmla="*/ 392326 h 490729"/>
                  <a:gd name="connsiteX3" fmla="*/ 219929 w 512719"/>
                  <a:gd name="connsiteY3" fmla="*/ 370101 h 490729"/>
                  <a:gd name="connsiteX4" fmla="*/ 185004 w 512719"/>
                  <a:gd name="connsiteY4" fmla="*/ 478686 h 490729"/>
                  <a:gd name="connsiteX5" fmla="*/ 506865 w 512719"/>
                  <a:gd name="connsiteY5" fmla="*/ 468019 h 490729"/>
                  <a:gd name="connsiteX6" fmla="*/ 313392 w 512719"/>
                  <a:gd name="connsiteY6" fmla="*/ 6413 h 490729"/>
                  <a:gd name="connsiteX7" fmla="*/ 235073 w 512719"/>
                  <a:gd name="connsiteY7" fmla="*/ 130186 h 490729"/>
                  <a:gd name="connsiteX0" fmla="*/ 235073 w 511644"/>
                  <a:gd name="connsiteY0" fmla="*/ 130186 h 490729"/>
                  <a:gd name="connsiteX1" fmla="*/ 289675 w 511644"/>
                  <a:gd name="connsiteY1" fmla="*/ 360040 h 490729"/>
                  <a:gd name="connsiteX2" fmla="*/ 281524 w 511644"/>
                  <a:gd name="connsiteY2" fmla="*/ 392326 h 490729"/>
                  <a:gd name="connsiteX3" fmla="*/ 219929 w 511644"/>
                  <a:gd name="connsiteY3" fmla="*/ 370101 h 490729"/>
                  <a:gd name="connsiteX4" fmla="*/ 185004 w 511644"/>
                  <a:gd name="connsiteY4" fmla="*/ 478686 h 490729"/>
                  <a:gd name="connsiteX5" fmla="*/ 506865 w 511644"/>
                  <a:gd name="connsiteY5" fmla="*/ 468019 h 490729"/>
                  <a:gd name="connsiteX6" fmla="*/ 313392 w 511644"/>
                  <a:gd name="connsiteY6" fmla="*/ 6413 h 490729"/>
                  <a:gd name="connsiteX7" fmla="*/ 235073 w 511644"/>
                  <a:gd name="connsiteY7" fmla="*/ 130186 h 490729"/>
                  <a:gd name="connsiteX0" fmla="*/ 235073 w 463572"/>
                  <a:gd name="connsiteY0" fmla="*/ 130186 h 486557"/>
                  <a:gd name="connsiteX1" fmla="*/ 289675 w 463572"/>
                  <a:gd name="connsiteY1" fmla="*/ 360040 h 486557"/>
                  <a:gd name="connsiteX2" fmla="*/ 281524 w 463572"/>
                  <a:gd name="connsiteY2" fmla="*/ 392326 h 486557"/>
                  <a:gd name="connsiteX3" fmla="*/ 219929 w 463572"/>
                  <a:gd name="connsiteY3" fmla="*/ 370101 h 486557"/>
                  <a:gd name="connsiteX4" fmla="*/ 185004 w 463572"/>
                  <a:gd name="connsiteY4" fmla="*/ 478686 h 486557"/>
                  <a:gd name="connsiteX5" fmla="*/ 457417 w 463572"/>
                  <a:gd name="connsiteY5" fmla="*/ 404848 h 486557"/>
                  <a:gd name="connsiteX6" fmla="*/ 313392 w 463572"/>
                  <a:gd name="connsiteY6" fmla="*/ 6413 h 486557"/>
                  <a:gd name="connsiteX7" fmla="*/ 235073 w 463572"/>
                  <a:gd name="connsiteY7" fmla="*/ 130186 h 486557"/>
                  <a:gd name="connsiteX0" fmla="*/ 235073 w 484392"/>
                  <a:gd name="connsiteY0" fmla="*/ 130186 h 486557"/>
                  <a:gd name="connsiteX1" fmla="*/ 289675 w 484392"/>
                  <a:gd name="connsiteY1" fmla="*/ 360040 h 486557"/>
                  <a:gd name="connsiteX2" fmla="*/ 281524 w 484392"/>
                  <a:gd name="connsiteY2" fmla="*/ 392326 h 486557"/>
                  <a:gd name="connsiteX3" fmla="*/ 219929 w 484392"/>
                  <a:gd name="connsiteY3" fmla="*/ 370101 h 486557"/>
                  <a:gd name="connsiteX4" fmla="*/ 185004 w 484392"/>
                  <a:gd name="connsiteY4" fmla="*/ 478686 h 486557"/>
                  <a:gd name="connsiteX5" fmla="*/ 457417 w 484392"/>
                  <a:gd name="connsiteY5" fmla="*/ 404848 h 486557"/>
                  <a:gd name="connsiteX6" fmla="*/ 458183 w 484392"/>
                  <a:gd name="connsiteY6" fmla="*/ 393314 h 486557"/>
                  <a:gd name="connsiteX7" fmla="*/ 313392 w 484392"/>
                  <a:gd name="connsiteY7" fmla="*/ 6413 h 486557"/>
                  <a:gd name="connsiteX8" fmla="*/ 235073 w 484392"/>
                  <a:gd name="connsiteY8" fmla="*/ 130186 h 486557"/>
                  <a:gd name="connsiteX0" fmla="*/ 235073 w 459806"/>
                  <a:gd name="connsiteY0" fmla="*/ 130186 h 486557"/>
                  <a:gd name="connsiteX1" fmla="*/ 289675 w 459806"/>
                  <a:gd name="connsiteY1" fmla="*/ 360040 h 486557"/>
                  <a:gd name="connsiteX2" fmla="*/ 281524 w 459806"/>
                  <a:gd name="connsiteY2" fmla="*/ 392326 h 486557"/>
                  <a:gd name="connsiteX3" fmla="*/ 219929 w 459806"/>
                  <a:gd name="connsiteY3" fmla="*/ 370101 h 486557"/>
                  <a:gd name="connsiteX4" fmla="*/ 185004 w 459806"/>
                  <a:gd name="connsiteY4" fmla="*/ 478686 h 486557"/>
                  <a:gd name="connsiteX5" fmla="*/ 457417 w 459806"/>
                  <a:gd name="connsiteY5" fmla="*/ 404848 h 486557"/>
                  <a:gd name="connsiteX6" fmla="*/ 313392 w 459806"/>
                  <a:gd name="connsiteY6" fmla="*/ 6413 h 486557"/>
                  <a:gd name="connsiteX7" fmla="*/ 235073 w 459806"/>
                  <a:gd name="connsiteY7" fmla="*/ 130186 h 486557"/>
                  <a:gd name="connsiteX0" fmla="*/ 235073 w 321353"/>
                  <a:gd name="connsiteY0" fmla="*/ 130186 h 483717"/>
                  <a:gd name="connsiteX1" fmla="*/ 289675 w 321353"/>
                  <a:gd name="connsiteY1" fmla="*/ 360040 h 483717"/>
                  <a:gd name="connsiteX2" fmla="*/ 281524 w 321353"/>
                  <a:gd name="connsiteY2" fmla="*/ 392326 h 483717"/>
                  <a:gd name="connsiteX3" fmla="*/ 219929 w 321353"/>
                  <a:gd name="connsiteY3" fmla="*/ 370101 h 483717"/>
                  <a:gd name="connsiteX4" fmla="*/ 185004 w 321353"/>
                  <a:gd name="connsiteY4" fmla="*/ 478686 h 483717"/>
                  <a:gd name="connsiteX5" fmla="*/ 313392 w 321353"/>
                  <a:gd name="connsiteY5" fmla="*/ 6413 h 483717"/>
                  <a:gd name="connsiteX6" fmla="*/ 235073 w 321353"/>
                  <a:gd name="connsiteY6" fmla="*/ 130186 h 483717"/>
                  <a:gd name="connsiteX0" fmla="*/ 235073 w 440178"/>
                  <a:gd name="connsiteY0" fmla="*/ 130186 h 483716"/>
                  <a:gd name="connsiteX1" fmla="*/ 289675 w 440178"/>
                  <a:gd name="connsiteY1" fmla="*/ 360040 h 483716"/>
                  <a:gd name="connsiteX2" fmla="*/ 281524 w 440178"/>
                  <a:gd name="connsiteY2" fmla="*/ 392326 h 483716"/>
                  <a:gd name="connsiteX3" fmla="*/ 219929 w 440178"/>
                  <a:gd name="connsiteY3" fmla="*/ 370101 h 483716"/>
                  <a:gd name="connsiteX4" fmla="*/ 185004 w 440178"/>
                  <a:gd name="connsiteY4" fmla="*/ 478686 h 483716"/>
                  <a:gd name="connsiteX5" fmla="*/ 313392 w 440178"/>
                  <a:gd name="connsiteY5" fmla="*/ 6413 h 483716"/>
                  <a:gd name="connsiteX6" fmla="*/ 235073 w 440178"/>
                  <a:gd name="connsiteY6" fmla="*/ 130186 h 483716"/>
                  <a:gd name="connsiteX0" fmla="*/ 235073 w 465232"/>
                  <a:gd name="connsiteY0" fmla="*/ 130186 h 483716"/>
                  <a:gd name="connsiteX1" fmla="*/ 289675 w 465232"/>
                  <a:gd name="connsiteY1" fmla="*/ 360040 h 483716"/>
                  <a:gd name="connsiteX2" fmla="*/ 281524 w 465232"/>
                  <a:gd name="connsiteY2" fmla="*/ 392326 h 483716"/>
                  <a:gd name="connsiteX3" fmla="*/ 219929 w 465232"/>
                  <a:gd name="connsiteY3" fmla="*/ 370101 h 483716"/>
                  <a:gd name="connsiteX4" fmla="*/ 185004 w 465232"/>
                  <a:gd name="connsiteY4" fmla="*/ 478686 h 483716"/>
                  <a:gd name="connsiteX5" fmla="*/ 313392 w 465232"/>
                  <a:gd name="connsiteY5" fmla="*/ 6413 h 483716"/>
                  <a:gd name="connsiteX6" fmla="*/ 235073 w 465232"/>
                  <a:gd name="connsiteY6" fmla="*/ 130186 h 483716"/>
                  <a:gd name="connsiteX0" fmla="*/ 235073 w 465232"/>
                  <a:gd name="connsiteY0" fmla="*/ 130186 h 483716"/>
                  <a:gd name="connsiteX1" fmla="*/ 289675 w 465232"/>
                  <a:gd name="connsiteY1" fmla="*/ 360040 h 483716"/>
                  <a:gd name="connsiteX2" fmla="*/ 281524 w 465232"/>
                  <a:gd name="connsiteY2" fmla="*/ 392326 h 483716"/>
                  <a:gd name="connsiteX3" fmla="*/ 219929 w 465232"/>
                  <a:gd name="connsiteY3" fmla="*/ 370101 h 483716"/>
                  <a:gd name="connsiteX4" fmla="*/ 185004 w 465232"/>
                  <a:gd name="connsiteY4" fmla="*/ 478686 h 483716"/>
                  <a:gd name="connsiteX5" fmla="*/ 313392 w 465232"/>
                  <a:gd name="connsiteY5" fmla="*/ 6413 h 483716"/>
                  <a:gd name="connsiteX6" fmla="*/ 235073 w 465232"/>
                  <a:gd name="connsiteY6" fmla="*/ 130186 h 483716"/>
                  <a:gd name="connsiteX0" fmla="*/ 235073 w 465232"/>
                  <a:gd name="connsiteY0" fmla="*/ 130186 h 483716"/>
                  <a:gd name="connsiteX1" fmla="*/ 289675 w 465232"/>
                  <a:gd name="connsiteY1" fmla="*/ 360040 h 483716"/>
                  <a:gd name="connsiteX2" fmla="*/ 219929 w 465232"/>
                  <a:gd name="connsiteY2" fmla="*/ 370101 h 483716"/>
                  <a:gd name="connsiteX3" fmla="*/ 185004 w 465232"/>
                  <a:gd name="connsiteY3" fmla="*/ 478686 h 483716"/>
                  <a:gd name="connsiteX4" fmla="*/ 313392 w 465232"/>
                  <a:gd name="connsiteY4" fmla="*/ 6413 h 483716"/>
                  <a:gd name="connsiteX5" fmla="*/ 235073 w 465232"/>
                  <a:gd name="connsiteY5" fmla="*/ 130186 h 483716"/>
                  <a:gd name="connsiteX0" fmla="*/ 236526 w 466685"/>
                  <a:gd name="connsiteY0" fmla="*/ 130186 h 483851"/>
                  <a:gd name="connsiteX1" fmla="*/ 291128 w 466685"/>
                  <a:gd name="connsiteY1" fmla="*/ 360040 h 483851"/>
                  <a:gd name="connsiteX2" fmla="*/ 217278 w 466685"/>
                  <a:gd name="connsiteY2" fmla="*/ 376801 h 483851"/>
                  <a:gd name="connsiteX3" fmla="*/ 186457 w 466685"/>
                  <a:gd name="connsiteY3" fmla="*/ 478686 h 483851"/>
                  <a:gd name="connsiteX4" fmla="*/ 314845 w 466685"/>
                  <a:gd name="connsiteY4" fmla="*/ 6413 h 483851"/>
                  <a:gd name="connsiteX5" fmla="*/ 236526 w 466685"/>
                  <a:gd name="connsiteY5" fmla="*/ 130186 h 483851"/>
                  <a:gd name="connsiteX0" fmla="*/ 187481 w 417640"/>
                  <a:gd name="connsiteY0" fmla="*/ 130186 h 507069"/>
                  <a:gd name="connsiteX1" fmla="*/ 242083 w 417640"/>
                  <a:gd name="connsiteY1" fmla="*/ 360040 h 507069"/>
                  <a:gd name="connsiteX2" fmla="*/ 168233 w 417640"/>
                  <a:gd name="connsiteY2" fmla="*/ 376801 h 507069"/>
                  <a:gd name="connsiteX3" fmla="*/ 137412 w 417640"/>
                  <a:gd name="connsiteY3" fmla="*/ 478686 h 507069"/>
                  <a:gd name="connsiteX4" fmla="*/ 265800 w 417640"/>
                  <a:gd name="connsiteY4" fmla="*/ 6413 h 507069"/>
                  <a:gd name="connsiteX5" fmla="*/ 187481 w 417640"/>
                  <a:gd name="connsiteY5" fmla="*/ 130186 h 507069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37449 w 467608"/>
                  <a:gd name="connsiteY0" fmla="*/ 130186 h 514858"/>
                  <a:gd name="connsiteX1" fmla="*/ 266991 w 467608"/>
                  <a:gd name="connsiteY1" fmla="*/ 370112 h 514858"/>
                  <a:gd name="connsiteX2" fmla="*/ 182747 w 467608"/>
                  <a:gd name="connsiteY2" fmla="*/ 378144 h 514858"/>
                  <a:gd name="connsiteX3" fmla="*/ 187380 w 467608"/>
                  <a:gd name="connsiteY3" fmla="*/ 478686 h 514858"/>
                  <a:gd name="connsiteX4" fmla="*/ 315768 w 467608"/>
                  <a:gd name="connsiteY4" fmla="*/ 6413 h 514858"/>
                  <a:gd name="connsiteX5" fmla="*/ 237449 w 467608"/>
                  <a:gd name="connsiteY5" fmla="*/ 130186 h 514858"/>
                  <a:gd name="connsiteX0" fmla="*/ 222501 w 452660"/>
                  <a:gd name="connsiteY0" fmla="*/ 130186 h 517959"/>
                  <a:gd name="connsiteX1" fmla="*/ 252043 w 452660"/>
                  <a:gd name="connsiteY1" fmla="*/ 370112 h 517959"/>
                  <a:gd name="connsiteX2" fmla="*/ 167799 w 452660"/>
                  <a:gd name="connsiteY2" fmla="*/ 378144 h 517959"/>
                  <a:gd name="connsiteX3" fmla="*/ 172432 w 452660"/>
                  <a:gd name="connsiteY3" fmla="*/ 478686 h 517959"/>
                  <a:gd name="connsiteX4" fmla="*/ 300820 w 452660"/>
                  <a:gd name="connsiteY4" fmla="*/ 6413 h 517959"/>
                  <a:gd name="connsiteX5" fmla="*/ 222501 w 452660"/>
                  <a:gd name="connsiteY5" fmla="*/ 130186 h 517959"/>
                  <a:gd name="connsiteX0" fmla="*/ 222500 w 452659"/>
                  <a:gd name="connsiteY0" fmla="*/ 130186 h 517959"/>
                  <a:gd name="connsiteX1" fmla="*/ 252042 w 452659"/>
                  <a:gd name="connsiteY1" fmla="*/ 370112 h 517959"/>
                  <a:gd name="connsiteX2" fmla="*/ 167798 w 452659"/>
                  <a:gd name="connsiteY2" fmla="*/ 378144 h 517959"/>
                  <a:gd name="connsiteX3" fmla="*/ 172431 w 452659"/>
                  <a:gd name="connsiteY3" fmla="*/ 478686 h 517959"/>
                  <a:gd name="connsiteX4" fmla="*/ 300819 w 452659"/>
                  <a:gd name="connsiteY4" fmla="*/ 6413 h 517959"/>
                  <a:gd name="connsiteX5" fmla="*/ 222500 w 452659"/>
                  <a:gd name="connsiteY5" fmla="*/ 130186 h 517959"/>
                  <a:gd name="connsiteX0" fmla="*/ 178753 w 430170"/>
                  <a:gd name="connsiteY0" fmla="*/ 130186 h 507568"/>
                  <a:gd name="connsiteX1" fmla="*/ 208295 w 430170"/>
                  <a:gd name="connsiteY1" fmla="*/ 370112 h 507568"/>
                  <a:gd name="connsiteX2" fmla="*/ 124051 w 430170"/>
                  <a:gd name="connsiteY2" fmla="*/ 378144 h 507568"/>
                  <a:gd name="connsiteX3" fmla="*/ 205066 w 430170"/>
                  <a:gd name="connsiteY3" fmla="*/ 467065 h 507568"/>
                  <a:gd name="connsiteX4" fmla="*/ 257072 w 430170"/>
                  <a:gd name="connsiteY4" fmla="*/ 6413 h 507568"/>
                  <a:gd name="connsiteX5" fmla="*/ 178753 w 430170"/>
                  <a:gd name="connsiteY5" fmla="*/ 130186 h 507568"/>
                  <a:gd name="connsiteX0" fmla="*/ 178753 w 419885"/>
                  <a:gd name="connsiteY0" fmla="*/ 130186 h 507568"/>
                  <a:gd name="connsiteX1" fmla="*/ 208295 w 419885"/>
                  <a:gd name="connsiteY1" fmla="*/ 370112 h 507568"/>
                  <a:gd name="connsiteX2" fmla="*/ 124051 w 419885"/>
                  <a:gd name="connsiteY2" fmla="*/ 378144 h 507568"/>
                  <a:gd name="connsiteX3" fmla="*/ 205066 w 419885"/>
                  <a:gd name="connsiteY3" fmla="*/ 467065 h 507568"/>
                  <a:gd name="connsiteX4" fmla="*/ 257072 w 419885"/>
                  <a:gd name="connsiteY4" fmla="*/ 6413 h 507568"/>
                  <a:gd name="connsiteX5" fmla="*/ 178753 w 419885"/>
                  <a:gd name="connsiteY5" fmla="*/ 130186 h 507568"/>
                  <a:gd name="connsiteX0" fmla="*/ 178753 w 413808"/>
                  <a:gd name="connsiteY0" fmla="*/ 130186 h 507568"/>
                  <a:gd name="connsiteX1" fmla="*/ 208295 w 413808"/>
                  <a:gd name="connsiteY1" fmla="*/ 370112 h 507568"/>
                  <a:gd name="connsiteX2" fmla="*/ 124051 w 413808"/>
                  <a:gd name="connsiteY2" fmla="*/ 378144 h 507568"/>
                  <a:gd name="connsiteX3" fmla="*/ 205066 w 413808"/>
                  <a:gd name="connsiteY3" fmla="*/ 467065 h 507568"/>
                  <a:gd name="connsiteX4" fmla="*/ 257072 w 413808"/>
                  <a:gd name="connsiteY4" fmla="*/ 6413 h 507568"/>
                  <a:gd name="connsiteX5" fmla="*/ 178753 w 413808"/>
                  <a:gd name="connsiteY5" fmla="*/ 130186 h 507568"/>
                  <a:gd name="connsiteX0" fmla="*/ 199224 w 434279"/>
                  <a:gd name="connsiteY0" fmla="*/ 130186 h 514984"/>
                  <a:gd name="connsiteX1" fmla="*/ 228766 w 434279"/>
                  <a:gd name="connsiteY1" fmla="*/ 370112 h 514984"/>
                  <a:gd name="connsiteX2" fmla="*/ 144522 w 434279"/>
                  <a:gd name="connsiteY2" fmla="*/ 378144 h 514984"/>
                  <a:gd name="connsiteX3" fmla="*/ 225537 w 434279"/>
                  <a:gd name="connsiteY3" fmla="*/ 467065 h 514984"/>
                  <a:gd name="connsiteX4" fmla="*/ 277543 w 434279"/>
                  <a:gd name="connsiteY4" fmla="*/ 6413 h 514984"/>
                  <a:gd name="connsiteX5" fmla="*/ 199224 w 434279"/>
                  <a:gd name="connsiteY5" fmla="*/ 130186 h 514984"/>
                  <a:gd name="connsiteX0" fmla="*/ 179305 w 425253"/>
                  <a:gd name="connsiteY0" fmla="*/ 130186 h 509876"/>
                  <a:gd name="connsiteX1" fmla="*/ 208847 w 425253"/>
                  <a:gd name="connsiteY1" fmla="*/ 370112 h 509876"/>
                  <a:gd name="connsiteX2" fmla="*/ 124603 w 425253"/>
                  <a:gd name="connsiteY2" fmla="*/ 378144 h 509876"/>
                  <a:gd name="connsiteX3" fmla="*/ 243810 w 425253"/>
                  <a:gd name="connsiteY3" fmla="*/ 461255 h 509876"/>
                  <a:gd name="connsiteX4" fmla="*/ 257624 w 425253"/>
                  <a:gd name="connsiteY4" fmla="*/ 6413 h 509876"/>
                  <a:gd name="connsiteX5" fmla="*/ 179305 w 425253"/>
                  <a:gd name="connsiteY5" fmla="*/ 130186 h 509876"/>
                  <a:gd name="connsiteX0" fmla="*/ 179305 w 414064"/>
                  <a:gd name="connsiteY0" fmla="*/ 130186 h 509876"/>
                  <a:gd name="connsiteX1" fmla="*/ 208847 w 414064"/>
                  <a:gd name="connsiteY1" fmla="*/ 370112 h 509876"/>
                  <a:gd name="connsiteX2" fmla="*/ 124603 w 414064"/>
                  <a:gd name="connsiteY2" fmla="*/ 378144 h 509876"/>
                  <a:gd name="connsiteX3" fmla="*/ 243810 w 414064"/>
                  <a:gd name="connsiteY3" fmla="*/ 461255 h 509876"/>
                  <a:gd name="connsiteX4" fmla="*/ 257624 w 414064"/>
                  <a:gd name="connsiteY4" fmla="*/ 6413 h 509876"/>
                  <a:gd name="connsiteX5" fmla="*/ 179305 w 414064"/>
                  <a:gd name="connsiteY5" fmla="*/ 130186 h 509876"/>
                  <a:gd name="connsiteX0" fmla="*/ 179305 w 409086"/>
                  <a:gd name="connsiteY0" fmla="*/ 130186 h 509876"/>
                  <a:gd name="connsiteX1" fmla="*/ 208847 w 409086"/>
                  <a:gd name="connsiteY1" fmla="*/ 370112 h 509876"/>
                  <a:gd name="connsiteX2" fmla="*/ 124603 w 409086"/>
                  <a:gd name="connsiteY2" fmla="*/ 378144 h 509876"/>
                  <a:gd name="connsiteX3" fmla="*/ 243810 w 409086"/>
                  <a:gd name="connsiteY3" fmla="*/ 461255 h 509876"/>
                  <a:gd name="connsiteX4" fmla="*/ 257624 w 409086"/>
                  <a:gd name="connsiteY4" fmla="*/ 6413 h 509876"/>
                  <a:gd name="connsiteX5" fmla="*/ 179305 w 409086"/>
                  <a:gd name="connsiteY5" fmla="*/ 130186 h 509876"/>
                  <a:gd name="connsiteX0" fmla="*/ 179305 w 409086"/>
                  <a:gd name="connsiteY0" fmla="*/ 135278 h 514968"/>
                  <a:gd name="connsiteX1" fmla="*/ 208847 w 409086"/>
                  <a:gd name="connsiteY1" fmla="*/ 375204 h 514968"/>
                  <a:gd name="connsiteX2" fmla="*/ 124603 w 409086"/>
                  <a:gd name="connsiteY2" fmla="*/ 383236 h 514968"/>
                  <a:gd name="connsiteX3" fmla="*/ 243810 w 409086"/>
                  <a:gd name="connsiteY3" fmla="*/ 466347 h 514968"/>
                  <a:gd name="connsiteX4" fmla="*/ 257624 w 409086"/>
                  <a:gd name="connsiteY4" fmla="*/ 11505 h 514968"/>
                  <a:gd name="connsiteX5" fmla="*/ 179305 w 409086"/>
                  <a:gd name="connsiteY5" fmla="*/ 135278 h 514968"/>
                  <a:gd name="connsiteX0" fmla="*/ 171780 w 405935"/>
                  <a:gd name="connsiteY0" fmla="*/ 135278 h 501648"/>
                  <a:gd name="connsiteX1" fmla="*/ 201322 w 405935"/>
                  <a:gd name="connsiteY1" fmla="*/ 375204 h 501648"/>
                  <a:gd name="connsiteX2" fmla="*/ 117078 w 405935"/>
                  <a:gd name="connsiteY2" fmla="*/ 383236 h 501648"/>
                  <a:gd name="connsiteX3" fmla="*/ 251937 w 405935"/>
                  <a:gd name="connsiteY3" fmla="*/ 451079 h 501648"/>
                  <a:gd name="connsiteX4" fmla="*/ 250099 w 405935"/>
                  <a:gd name="connsiteY4" fmla="*/ 11505 h 501648"/>
                  <a:gd name="connsiteX5" fmla="*/ 171780 w 405935"/>
                  <a:gd name="connsiteY5" fmla="*/ 135278 h 501648"/>
                  <a:gd name="connsiteX0" fmla="*/ 171780 w 387155"/>
                  <a:gd name="connsiteY0" fmla="*/ 135278 h 501648"/>
                  <a:gd name="connsiteX1" fmla="*/ 201322 w 387155"/>
                  <a:gd name="connsiteY1" fmla="*/ 375204 h 501648"/>
                  <a:gd name="connsiteX2" fmla="*/ 117078 w 387155"/>
                  <a:gd name="connsiteY2" fmla="*/ 383236 h 501648"/>
                  <a:gd name="connsiteX3" fmla="*/ 251937 w 387155"/>
                  <a:gd name="connsiteY3" fmla="*/ 451079 h 501648"/>
                  <a:gd name="connsiteX4" fmla="*/ 250099 w 387155"/>
                  <a:gd name="connsiteY4" fmla="*/ 11505 h 501648"/>
                  <a:gd name="connsiteX5" fmla="*/ 171780 w 387155"/>
                  <a:gd name="connsiteY5" fmla="*/ 135278 h 501648"/>
                  <a:gd name="connsiteX0" fmla="*/ 171780 w 387155"/>
                  <a:gd name="connsiteY0" fmla="*/ 135278 h 501648"/>
                  <a:gd name="connsiteX1" fmla="*/ 201322 w 387155"/>
                  <a:gd name="connsiteY1" fmla="*/ 375204 h 501648"/>
                  <a:gd name="connsiteX2" fmla="*/ 117078 w 387155"/>
                  <a:gd name="connsiteY2" fmla="*/ 383236 h 501648"/>
                  <a:gd name="connsiteX3" fmla="*/ 251937 w 387155"/>
                  <a:gd name="connsiteY3" fmla="*/ 451079 h 501648"/>
                  <a:gd name="connsiteX4" fmla="*/ 250099 w 387155"/>
                  <a:gd name="connsiteY4" fmla="*/ 11505 h 501648"/>
                  <a:gd name="connsiteX5" fmla="*/ 171780 w 387155"/>
                  <a:gd name="connsiteY5" fmla="*/ 135278 h 501648"/>
                  <a:gd name="connsiteX0" fmla="*/ 171780 w 382554"/>
                  <a:gd name="connsiteY0" fmla="*/ 135278 h 501648"/>
                  <a:gd name="connsiteX1" fmla="*/ 201322 w 382554"/>
                  <a:gd name="connsiteY1" fmla="*/ 375204 h 501648"/>
                  <a:gd name="connsiteX2" fmla="*/ 117078 w 382554"/>
                  <a:gd name="connsiteY2" fmla="*/ 383236 h 501648"/>
                  <a:gd name="connsiteX3" fmla="*/ 251937 w 382554"/>
                  <a:gd name="connsiteY3" fmla="*/ 451079 h 501648"/>
                  <a:gd name="connsiteX4" fmla="*/ 250099 w 382554"/>
                  <a:gd name="connsiteY4" fmla="*/ 11505 h 501648"/>
                  <a:gd name="connsiteX5" fmla="*/ 171780 w 382554"/>
                  <a:gd name="connsiteY5" fmla="*/ 135278 h 501648"/>
                  <a:gd name="connsiteX0" fmla="*/ 171780 w 387623"/>
                  <a:gd name="connsiteY0" fmla="*/ 135278 h 501648"/>
                  <a:gd name="connsiteX1" fmla="*/ 201322 w 387623"/>
                  <a:gd name="connsiteY1" fmla="*/ 375204 h 501648"/>
                  <a:gd name="connsiteX2" fmla="*/ 117078 w 387623"/>
                  <a:gd name="connsiteY2" fmla="*/ 383236 h 501648"/>
                  <a:gd name="connsiteX3" fmla="*/ 251937 w 387623"/>
                  <a:gd name="connsiteY3" fmla="*/ 451079 h 501648"/>
                  <a:gd name="connsiteX4" fmla="*/ 250099 w 387623"/>
                  <a:gd name="connsiteY4" fmla="*/ 11505 h 501648"/>
                  <a:gd name="connsiteX5" fmla="*/ 171780 w 387623"/>
                  <a:gd name="connsiteY5" fmla="*/ 135278 h 501648"/>
                  <a:gd name="connsiteX0" fmla="*/ 110313 w 326156"/>
                  <a:gd name="connsiteY0" fmla="*/ 135278 h 536419"/>
                  <a:gd name="connsiteX1" fmla="*/ 139855 w 326156"/>
                  <a:gd name="connsiteY1" fmla="*/ 375204 h 536419"/>
                  <a:gd name="connsiteX2" fmla="*/ 55611 w 326156"/>
                  <a:gd name="connsiteY2" fmla="*/ 383236 h 536419"/>
                  <a:gd name="connsiteX3" fmla="*/ 190470 w 326156"/>
                  <a:gd name="connsiteY3" fmla="*/ 451079 h 536419"/>
                  <a:gd name="connsiteX4" fmla="*/ 188632 w 326156"/>
                  <a:gd name="connsiteY4" fmla="*/ 11505 h 536419"/>
                  <a:gd name="connsiteX5" fmla="*/ 110313 w 326156"/>
                  <a:gd name="connsiteY5" fmla="*/ 135278 h 536419"/>
                  <a:gd name="connsiteX0" fmla="*/ 109193 w 325036"/>
                  <a:gd name="connsiteY0" fmla="*/ 135278 h 543850"/>
                  <a:gd name="connsiteX1" fmla="*/ 138735 w 325036"/>
                  <a:gd name="connsiteY1" fmla="*/ 375204 h 543850"/>
                  <a:gd name="connsiteX2" fmla="*/ 54491 w 325036"/>
                  <a:gd name="connsiteY2" fmla="*/ 383236 h 543850"/>
                  <a:gd name="connsiteX3" fmla="*/ 189350 w 325036"/>
                  <a:gd name="connsiteY3" fmla="*/ 451079 h 543850"/>
                  <a:gd name="connsiteX4" fmla="*/ 187512 w 325036"/>
                  <a:gd name="connsiteY4" fmla="*/ 11505 h 543850"/>
                  <a:gd name="connsiteX5" fmla="*/ 109193 w 325036"/>
                  <a:gd name="connsiteY5" fmla="*/ 135278 h 543850"/>
                  <a:gd name="connsiteX0" fmla="*/ 104282 w 328285"/>
                  <a:gd name="connsiteY0" fmla="*/ 135278 h 557282"/>
                  <a:gd name="connsiteX1" fmla="*/ 133824 w 328285"/>
                  <a:gd name="connsiteY1" fmla="*/ 375204 h 557282"/>
                  <a:gd name="connsiteX2" fmla="*/ 49580 w 328285"/>
                  <a:gd name="connsiteY2" fmla="*/ 383236 h 557282"/>
                  <a:gd name="connsiteX3" fmla="*/ 209350 w 328285"/>
                  <a:gd name="connsiteY3" fmla="*/ 467551 h 557282"/>
                  <a:gd name="connsiteX4" fmla="*/ 182601 w 328285"/>
                  <a:gd name="connsiteY4" fmla="*/ 11505 h 557282"/>
                  <a:gd name="connsiteX5" fmla="*/ 104282 w 328285"/>
                  <a:gd name="connsiteY5" fmla="*/ 135278 h 557282"/>
                  <a:gd name="connsiteX0" fmla="*/ 106148 w 326784"/>
                  <a:gd name="connsiteY0" fmla="*/ 135278 h 551885"/>
                  <a:gd name="connsiteX1" fmla="*/ 135690 w 326784"/>
                  <a:gd name="connsiteY1" fmla="*/ 375204 h 551885"/>
                  <a:gd name="connsiteX2" fmla="*/ 51446 w 326784"/>
                  <a:gd name="connsiteY2" fmla="*/ 383236 h 551885"/>
                  <a:gd name="connsiteX3" fmla="*/ 201252 w 326784"/>
                  <a:gd name="connsiteY3" fmla="*/ 460962 h 551885"/>
                  <a:gd name="connsiteX4" fmla="*/ 184467 w 326784"/>
                  <a:gd name="connsiteY4" fmla="*/ 11505 h 551885"/>
                  <a:gd name="connsiteX5" fmla="*/ 106148 w 326784"/>
                  <a:gd name="connsiteY5" fmla="*/ 135278 h 55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6784" h="551885">
                    <a:moveTo>
                      <a:pt x="106148" y="135278"/>
                    </a:moveTo>
                    <a:cubicBezTo>
                      <a:pt x="198530" y="261363"/>
                      <a:pt x="261430" y="334516"/>
                      <a:pt x="135690" y="375204"/>
                    </a:cubicBezTo>
                    <a:cubicBezTo>
                      <a:pt x="111516" y="337480"/>
                      <a:pt x="-17812" y="273742"/>
                      <a:pt x="51446" y="383236"/>
                    </a:cubicBezTo>
                    <a:cubicBezTo>
                      <a:pt x="-77013" y="379947"/>
                      <a:pt x="58562" y="705088"/>
                      <a:pt x="201252" y="460962"/>
                    </a:cubicBezTo>
                    <a:cubicBezTo>
                      <a:pt x="258405" y="435261"/>
                      <a:pt x="461768" y="394702"/>
                      <a:pt x="184467" y="11505"/>
                    </a:cubicBezTo>
                    <a:cubicBezTo>
                      <a:pt x="110304" y="-29894"/>
                      <a:pt x="25287" y="47167"/>
                      <a:pt x="106148" y="135278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8" name="テキスト ボックス 5"/>
            <p:cNvSpPr txBox="1"/>
            <p:nvPr/>
          </p:nvSpPr>
          <p:spPr>
            <a:xfrm>
              <a:off x="2672636" y="4054238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©2022.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0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グループ化 114"/>
          <p:cNvGrpSpPr/>
          <p:nvPr/>
        </p:nvGrpSpPr>
        <p:grpSpPr>
          <a:xfrm>
            <a:off x="1547563" y="1427751"/>
            <a:ext cx="2851284" cy="2503328"/>
            <a:chOff x="1547563" y="1427751"/>
            <a:chExt cx="2851284" cy="2503328"/>
          </a:xfrm>
        </p:grpSpPr>
        <p:grpSp>
          <p:nvGrpSpPr>
            <p:cNvPr id="201" name="グループ化 200"/>
            <p:cNvGrpSpPr/>
            <p:nvPr/>
          </p:nvGrpSpPr>
          <p:grpSpPr>
            <a:xfrm>
              <a:off x="1547563" y="1427751"/>
              <a:ext cx="2851284" cy="2321224"/>
              <a:chOff x="1547563" y="1427751"/>
              <a:chExt cx="2851284" cy="2321224"/>
            </a:xfrm>
          </p:grpSpPr>
          <p:grpSp>
            <p:nvGrpSpPr>
              <p:cNvPr id="2" name="グループ化 1"/>
              <p:cNvGrpSpPr/>
              <p:nvPr/>
            </p:nvGrpSpPr>
            <p:grpSpPr>
              <a:xfrm>
                <a:off x="1547563" y="1993959"/>
                <a:ext cx="2615223" cy="1755016"/>
                <a:chOff x="2025545" y="3136959"/>
                <a:chExt cx="2615223" cy="1755016"/>
              </a:xfrm>
            </p:grpSpPr>
            <p:grpSp>
              <p:nvGrpSpPr>
                <p:cNvPr id="3" name="グループ化 2"/>
                <p:cNvGrpSpPr/>
                <p:nvPr/>
              </p:nvGrpSpPr>
              <p:grpSpPr>
                <a:xfrm>
                  <a:off x="3276378" y="3136959"/>
                  <a:ext cx="1011732" cy="1755015"/>
                  <a:chOff x="2656081" y="3645560"/>
                  <a:chExt cx="1063490" cy="1820075"/>
                </a:xfrm>
              </p:grpSpPr>
              <p:grpSp>
                <p:nvGrpSpPr>
                  <p:cNvPr id="73" name="グループ化 72"/>
                  <p:cNvGrpSpPr/>
                  <p:nvPr/>
                </p:nvGrpSpPr>
                <p:grpSpPr>
                  <a:xfrm>
                    <a:off x="2656081" y="3645560"/>
                    <a:ext cx="1063490" cy="1820075"/>
                    <a:chOff x="2656081" y="3645560"/>
                    <a:chExt cx="1063490" cy="1820075"/>
                  </a:xfrm>
                </p:grpSpPr>
                <p:grpSp>
                  <p:nvGrpSpPr>
                    <p:cNvPr id="104" name="グループ化 103"/>
                    <p:cNvGrpSpPr/>
                    <p:nvPr/>
                  </p:nvGrpSpPr>
                  <p:grpSpPr>
                    <a:xfrm>
                      <a:off x="2656081" y="3645560"/>
                      <a:ext cx="1063490" cy="1820075"/>
                      <a:chOff x="3226941" y="3324186"/>
                      <a:chExt cx="1063490" cy="1820075"/>
                    </a:xfrm>
                  </p:grpSpPr>
                  <p:sp>
                    <p:nvSpPr>
                      <p:cNvPr id="110" name="フリーフォーム 109"/>
                      <p:cNvSpPr/>
                      <p:nvPr/>
                    </p:nvSpPr>
                    <p:spPr>
                      <a:xfrm>
                        <a:off x="3238974" y="4267100"/>
                        <a:ext cx="1049440" cy="877161"/>
                      </a:xfrm>
                      <a:custGeom>
                        <a:avLst/>
                        <a:gdLst>
                          <a:gd name="connsiteX0" fmla="*/ 314960 w 762000"/>
                          <a:gd name="connsiteY0" fmla="*/ 0 h 1412240"/>
                          <a:gd name="connsiteX1" fmla="*/ 0 w 762000"/>
                          <a:gd name="connsiteY1" fmla="*/ 1381760 h 1412240"/>
                          <a:gd name="connsiteX2" fmla="*/ 762000 w 762000"/>
                          <a:gd name="connsiteY2" fmla="*/ 1412240 h 1412240"/>
                          <a:gd name="connsiteX3" fmla="*/ 314960 w 762000"/>
                          <a:gd name="connsiteY3" fmla="*/ 0 h 1412240"/>
                          <a:gd name="connsiteX0" fmla="*/ 314960 w 723900"/>
                          <a:gd name="connsiteY0" fmla="*/ 0 h 1390015"/>
                          <a:gd name="connsiteX1" fmla="*/ 0 w 723900"/>
                          <a:gd name="connsiteY1" fmla="*/ 1381760 h 1390015"/>
                          <a:gd name="connsiteX2" fmla="*/ 723900 w 723900"/>
                          <a:gd name="connsiteY2" fmla="*/ 1390015 h 1390015"/>
                          <a:gd name="connsiteX3" fmla="*/ 314960 w 723900"/>
                          <a:gd name="connsiteY3" fmla="*/ 0 h 1390015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0015 h 1403985"/>
                          <a:gd name="connsiteX3" fmla="*/ 334010 w 742950"/>
                          <a:gd name="connsiteY3" fmla="*/ 0 h 1403985"/>
                          <a:gd name="connsiteX0" fmla="*/ 334010 w 746125"/>
                          <a:gd name="connsiteY0" fmla="*/ 0 h 1409065"/>
                          <a:gd name="connsiteX1" fmla="*/ 0 w 746125"/>
                          <a:gd name="connsiteY1" fmla="*/ 1403985 h 1409065"/>
                          <a:gd name="connsiteX2" fmla="*/ 746125 w 746125"/>
                          <a:gd name="connsiteY2" fmla="*/ 1409065 h 1409065"/>
                          <a:gd name="connsiteX3" fmla="*/ 334010 w 746125"/>
                          <a:gd name="connsiteY3" fmla="*/ 0 h 1409065"/>
                          <a:gd name="connsiteX0" fmla="*/ 334010 w 752475"/>
                          <a:gd name="connsiteY0" fmla="*/ 0 h 1403985"/>
                          <a:gd name="connsiteX1" fmla="*/ 0 w 752475"/>
                          <a:gd name="connsiteY1" fmla="*/ 1403985 h 1403985"/>
                          <a:gd name="connsiteX2" fmla="*/ 752475 w 752475"/>
                          <a:gd name="connsiteY2" fmla="*/ 1399540 h 1403985"/>
                          <a:gd name="connsiteX3" fmla="*/ 334010 w 752475"/>
                          <a:gd name="connsiteY3" fmla="*/ 0 h 1403985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43535 w 755650"/>
                          <a:gd name="connsiteY0" fmla="*/ 0 h 1405890"/>
                          <a:gd name="connsiteX1" fmla="*/ 0 w 755650"/>
                          <a:gd name="connsiteY1" fmla="*/ 1403985 h 1405890"/>
                          <a:gd name="connsiteX2" fmla="*/ 755650 w 755650"/>
                          <a:gd name="connsiteY2" fmla="*/ 1405890 h 1405890"/>
                          <a:gd name="connsiteX3" fmla="*/ 343535 w 755650"/>
                          <a:gd name="connsiteY3" fmla="*/ 0 h 1405890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6365 h 1403985"/>
                          <a:gd name="connsiteX3" fmla="*/ 334010 w 742950"/>
                          <a:gd name="connsiteY3" fmla="*/ 0 h 1403985"/>
                          <a:gd name="connsiteX0" fmla="*/ 334010 w 735806"/>
                          <a:gd name="connsiteY0" fmla="*/ 0 h 1405890"/>
                          <a:gd name="connsiteX1" fmla="*/ 0 w 735806"/>
                          <a:gd name="connsiteY1" fmla="*/ 1403985 h 1405890"/>
                          <a:gd name="connsiteX2" fmla="*/ 735806 w 735806"/>
                          <a:gd name="connsiteY2" fmla="*/ 1405890 h 1405890"/>
                          <a:gd name="connsiteX3" fmla="*/ 334010 w 735806"/>
                          <a:gd name="connsiteY3" fmla="*/ 0 h 1405890"/>
                          <a:gd name="connsiteX0" fmla="*/ 334010 w 740569"/>
                          <a:gd name="connsiteY0" fmla="*/ 0 h 1403985"/>
                          <a:gd name="connsiteX1" fmla="*/ 0 w 740569"/>
                          <a:gd name="connsiteY1" fmla="*/ 1403985 h 1403985"/>
                          <a:gd name="connsiteX2" fmla="*/ 740569 w 740569"/>
                          <a:gd name="connsiteY2" fmla="*/ 1401127 h 1403985"/>
                          <a:gd name="connsiteX3" fmla="*/ 334010 w 740569"/>
                          <a:gd name="connsiteY3" fmla="*/ 0 h 1403985"/>
                          <a:gd name="connsiteX0" fmla="*/ 369729 w 740569"/>
                          <a:gd name="connsiteY0" fmla="*/ 0 h 1349216"/>
                          <a:gd name="connsiteX1" fmla="*/ 0 w 740569"/>
                          <a:gd name="connsiteY1" fmla="*/ 1349216 h 1349216"/>
                          <a:gd name="connsiteX2" fmla="*/ 740569 w 740569"/>
                          <a:gd name="connsiteY2" fmla="*/ 1346358 h 1349216"/>
                          <a:gd name="connsiteX3" fmla="*/ 369729 w 740569"/>
                          <a:gd name="connsiteY3" fmla="*/ 0 h 1349216"/>
                          <a:gd name="connsiteX0" fmla="*/ 369729 w 740569"/>
                          <a:gd name="connsiteY0" fmla="*/ 0 h 1427747"/>
                          <a:gd name="connsiteX1" fmla="*/ 0 w 740569"/>
                          <a:gd name="connsiteY1" fmla="*/ 1349216 h 1427747"/>
                          <a:gd name="connsiteX2" fmla="*/ 740569 w 740569"/>
                          <a:gd name="connsiteY2" fmla="*/ 1346358 h 1427747"/>
                          <a:gd name="connsiteX3" fmla="*/ 369729 w 740569"/>
                          <a:gd name="connsiteY3" fmla="*/ 0 h 1427747"/>
                          <a:gd name="connsiteX0" fmla="*/ 369729 w 740569"/>
                          <a:gd name="connsiteY0" fmla="*/ 0 h 1453553"/>
                          <a:gd name="connsiteX1" fmla="*/ 0 w 740569"/>
                          <a:gd name="connsiteY1" fmla="*/ 1349216 h 1453553"/>
                          <a:gd name="connsiteX2" fmla="*/ 740569 w 740569"/>
                          <a:gd name="connsiteY2" fmla="*/ 1346358 h 1453553"/>
                          <a:gd name="connsiteX3" fmla="*/ 369729 w 740569"/>
                          <a:gd name="connsiteY3" fmla="*/ 0 h 1453553"/>
                          <a:gd name="connsiteX0" fmla="*/ 369729 w 740569"/>
                          <a:gd name="connsiteY0" fmla="*/ 0 h 1451561"/>
                          <a:gd name="connsiteX1" fmla="*/ 0 w 740569"/>
                          <a:gd name="connsiteY1" fmla="*/ 1349216 h 1451561"/>
                          <a:gd name="connsiteX2" fmla="*/ 740569 w 740569"/>
                          <a:gd name="connsiteY2" fmla="*/ 1346358 h 1451561"/>
                          <a:gd name="connsiteX3" fmla="*/ 369729 w 740569"/>
                          <a:gd name="connsiteY3" fmla="*/ 0 h 1451561"/>
                          <a:gd name="connsiteX0" fmla="*/ 369729 w 740569"/>
                          <a:gd name="connsiteY0" fmla="*/ 0 h 1457555"/>
                          <a:gd name="connsiteX1" fmla="*/ 0 w 740569"/>
                          <a:gd name="connsiteY1" fmla="*/ 1349216 h 1457555"/>
                          <a:gd name="connsiteX2" fmla="*/ 740569 w 740569"/>
                          <a:gd name="connsiteY2" fmla="*/ 1346358 h 1457555"/>
                          <a:gd name="connsiteX3" fmla="*/ 369729 w 740569"/>
                          <a:gd name="connsiteY3" fmla="*/ 0 h 1457555"/>
                          <a:gd name="connsiteX0" fmla="*/ 369729 w 740569"/>
                          <a:gd name="connsiteY0" fmla="*/ 0 h 1475008"/>
                          <a:gd name="connsiteX1" fmla="*/ 0 w 740569"/>
                          <a:gd name="connsiteY1" fmla="*/ 1349216 h 1475008"/>
                          <a:gd name="connsiteX2" fmla="*/ 740569 w 740569"/>
                          <a:gd name="connsiteY2" fmla="*/ 1346358 h 1475008"/>
                          <a:gd name="connsiteX3" fmla="*/ 369729 w 740569"/>
                          <a:gd name="connsiteY3" fmla="*/ 0 h 1475008"/>
                          <a:gd name="connsiteX0" fmla="*/ 369729 w 740569"/>
                          <a:gd name="connsiteY0" fmla="*/ 0 h 1466017"/>
                          <a:gd name="connsiteX1" fmla="*/ 0 w 740569"/>
                          <a:gd name="connsiteY1" fmla="*/ 1349216 h 1466017"/>
                          <a:gd name="connsiteX2" fmla="*/ 740569 w 740569"/>
                          <a:gd name="connsiteY2" fmla="*/ 1346358 h 1466017"/>
                          <a:gd name="connsiteX3" fmla="*/ 369729 w 740569"/>
                          <a:gd name="connsiteY3" fmla="*/ 0 h 1466017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3106"/>
                          <a:gd name="connsiteX1" fmla="*/ 0 w 740569"/>
                          <a:gd name="connsiteY1" fmla="*/ 1349216 h 1463106"/>
                          <a:gd name="connsiteX2" fmla="*/ 740569 w 740569"/>
                          <a:gd name="connsiteY2" fmla="*/ 1346358 h 1463106"/>
                          <a:gd name="connsiteX3" fmla="*/ 369729 w 740569"/>
                          <a:gd name="connsiteY3" fmla="*/ 0 h 1463106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5277"/>
                          <a:gd name="connsiteX1" fmla="*/ 0 w 740569"/>
                          <a:gd name="connsiteY1" fmla="*/ 1349216 h 1465277"/>
                          <a:gd name="connsiteX2" fmla="*/ 740569 w 740569"/>
                          <a:gd name="connsiteY2" fmla="*/ 1346358 h 1465277"/>
                          <a:gd name="connsiteX3" fmla="*/ 369729 w 740569"/>
                          <a:gd name="connsiteY3" fmla="*/ 0 h 1465277"/>
                          <a:gd name="connsiteX0" fmla="*/ 369729 w 740569"/>
                          <a:gd name="connsiteY0" fmla="*/ 0 h 1458709"/>
                          <a:gd name="connsiteX1" fmla="*/ 0 w 740569"/>
                          <a:gd name="connsiteY1" fmla="*/ 1349216 h 1458709"/>
                          <a:gd name="connsiteX2" fmla="*/ 740569 w 740569"/>
                          <a:gd name="connsiteY2" fmla="*/ 1346358 h 1458709"/>
                          <a:gd name="connsiteX3" fmla="*/ 369729 w 740569"/>
                          <a:gd name="connsiteY3" fmla="*/ 0 h 1458709"/>
                          <a:gd name="connsiteX0" fmla="*/ 369729 w 740569"/>
                          <a:gd name="connsiteY0" fmla="*/ 0 h 1463387"/>
                          <a:gd name="connsiteX1" fmla="*/ 0 w 740569"/>
                          <a:gd name="connsiteY1" fmla="*/ 1349216 h 1463387"/>
                          <a:gd name="connsiteX2" fmla="*/ 740569 w 740569"/>
                          <a:gd name="connsiteY2" fmla="*/ 1346358 h 1463387"/>
                          <a:gd name="connsiteX3" fmla="*/ 369729 w 740569"/>
                          <a:gd name="connsiteY3" fmla="*/ 0 h 1463387"/>
                          <a:gd name="connsiteX0" fmla="*/ 369729 w 740569"/>
                          <a:gd name="connsiteY0" fmla="*/ 0 h 1464226"/>
                          <a:gd name="connsiteX1" fmla="*/ 0 w 740569"/>
                          <a:gd name="connsiteY1" fmla="*/ 1349216 h 1464226"/>
                          <a:gd name="connsiteX2" fmla="*/ 740569 w 740569"/>
                          <a:gd name="connsiteY2" fmla="*/ 1346358 h 1464226"/>
                          <a:gd name="connsiteX3" fmla="*/ 369729 w 740569"/>
                          <a:gd name="connsiteY3" fmla="*/ 0 h 1464226"/>
                          <a:gd name="connsiteX0" fmla="*/ 369729 w 884308"/>
                          <a:gd name="connsiteY0" fmla="*/ 0 h 1464226"/>
                          <a:gd name="connsiteX1" fmla="*/ 0 w 884308"/>
                          <a:gd name="connsiteY1" fmla="*/ 1349216 h 1464226"/>
                          <a:gd name="connsiteX2" fmla="*/ 740569 w 884308"/>
                          <a:gd name="connsiteY2" fmla="*/ 1346358 h 1464226"/>
                          <a:gd name="connsiteX3" fmla="*/ 369729 w 884308"/>
                          <a:gd name="connsiteY3" fmla="*/ 0 h 1464226"/>
                          <a:gd name="connsiteX0" fmla="*/ 369729 w 880371"/>
                          <a:gd name="connsiteY0" fmla="*/ 0 h 1464226"/>
                          <a:gd name="connsiteX1" fmla="*/ 0 w 880371"/>
                          <a:gd name="connsiteY1" fmla="*/ 1349216 h 1464226"/>
                          <a:gd name="connsiteX2" fmla="*/ 740569 w 880371"/>
                          <a:gd name="connsiteY2" fmla="*/ 1346358 h 1464226"/>
                          <a:gd name="connsiteX3" fmla="*/ 369729 w 880371"/>
                          <a:gd name="connsiteY3" fmla="*/ 0 h 1464226"/>
                          <a:gd name="connsiteX0" fmla="*/ 456869 w 967511"/>
                          <a:gd name="connsiteY0" fmla="*/ 0 h 1464226"/>
                          <a:gd name="connsiteX1" fmla="*/ 87140 w 967511"/>
                          <a:gd name="connsiteY1" fmla="*/ 1349216 h 1464226"/>
                          <a:gd name="connsiteX2" fmla="*/ 827709 w 967511"/>
                          <a:gd name="connsiteY2" fmla="*/ 1346358 h 1464226"/>
                          <a:gd name="connsiteX3" fmla="*/ 456869 w 967511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68155 w 967899"/>
                          <a:gd name="connsiteY0" fmla="*/ 0 h 1461051"/>
                          <a:gd name="connsiteX1" fmla="*/ 85726 w 967899"/>
                          <a:gd name="connsiteY1" fmla="*/ 1346041 h 1461051"/>
                          <a:gd name="connsiteX2" fmla="*/ 826295 w 967899"/>
                          <a:gd name="connsiteY2" fmla="*/ 1343183 h 1461051"/>
                          <a:gd name="connsiteX3" fmla="*/ 468155 w 967899"/>
                          <a:gd name="connsiteY3" fmla="*/ 0 h 1461051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30876 w 1006955"/>
                          <a:gd name="connsiteY0" fmla="*/ 1302 h 1462353"/>
                          <a:gd name="connsiteX1" fmla="*/ 48447 w 1006955"/>
                          <a:gd name="connsiteY1" fmla="*/ 1347343 h 1462353"/>
                          <a:gd name="connsiteX2" fmla="*/ 789016 w 1006955"/>
                          <a:gd name="connsiteY2" fmla="*/ 1344485 h 1462353"/>
                          <a:gd name="connsiteX3" fmla="*/ 430876 w 1006955"/>
                          <a:gd name="connsiteY3" fmla="*/ 1302 h 1462353"/>
                          <a:gd name="connsiteX0" fmla="*/ 432479 w 1010102"/>
                          <a:gd name="connsiteY0" fmla="*/ 115 h 1461166"/>
                          <a:gd name="connsiteX1" fmla="*/ 50050 w 1010102"/>
                          <a:gd name="connsiteY1" fmla="*/ 1346156 h 1461166"/>
                          <a:gd name="connsiteX2" fmla="*/ 790619 w 1010102"/>
                          <a:gd name="connsiteY2" fmla="*/ 1343298 h 1461166"/>
                          <a:gd name="connsiteX3" fmla="*/ 432479 w 1010102"/>
                          <a:gd name="connsiteY3" fmla="*/ 115 h 1461166"/>
                          <a:gd name="connsiteX0" fmla="*/ 478597 w 1096924"/>
                          <a:gd name="connsiteY0" fmla="*/ 61 h 1461112"/>
                          <a:gd name="connsiteX1" fmla="*/ 96168 w 1096924"/>
                          <a:gd name="connsiteY1" fmla="*/ 1346102 h 1461112"/>
                          <a:gd name="connsiteX2" fmla="*/ 836737 w 1096924"/>
                          <a:gd name="connsiteY2" fmla="*/ 1343244 h 1461112"/>
                          <a:gd name="connsiteX3" fmla="*/ 478597 w 1096924"/>
                          <a:gd name="connsiteY3" fmla="*/ 61 h 1461112"/>
                          <a:gd name="connsiteX0" fmla="*/ 478597 w 1037126"/>
                          <a:gd name="connsiteY0" fmla="*/ 48 h 1461099"/>
                          <a:gd name="connsiteX1" fmla="*/ 96168 w 1037126"/>
                          <a:gd name="connsiteY1" fmla="*/ 1346089 h 1461099"/>
                          <a:gd name="connsiteX2" fmla="*/ 836737 w 1037126"/>
                          <a:gd name="connsiteY2" fmla="*/ 1343231 h 1461099"/>
                          <a:gd name="connsiteX3" fmla="*/ 478597 w 1037126"/>
                          <a:gd name="connsiteY3" fmla="*/ 48 h 1461099"/>
                          <a:gd name="connsiteX0" fmla="*/ 573080 w 1131609"/>
                          <a:gd name="connsiteY0" fmla="*/ 48 h 1461099"/>
                          <a:gd name="connsiteX1" fmla="*/ 190651 w 1131609"/>
                          <a:gd name="connsiteY1" fmla="*/ 1346089 h 1461099"/>
                          <a:gd name="connsiteX2" fmla="*/ 931220 w 1131609"/>
                          <a:gd name="connsiteY2" fmla="*/ 1343231 h 1461099"/>
                          <a:gd name="connsiteX3" fmla="*/ 573080 w 1131609"/>
                          <a:gd name="connsiteY3" fmla="*/ 48 h 1461099"/>
                          <a:gd name="connsiteX0" fmla="*/ 573080 w 1131609"/>
                          <a:gd name="connsiteY0" fmla="*/ 48 h 1486288"/>
                          <a:gd name="connsiteX1" fmla="*/ 190651 w 1131609"/>
                          <a:gd name="connsiteY1" fmla="*/ 1346089 h 1486288"/>
                          <a:gd name="connsiteX2" fmla="*/ 931220 w 1131609"/>
                          <a:gd name="connsiteY2" fmla="*/ 1343231 h 1486288"/>
                          <a:gd name="connsiteX3" fmla="*/ 573080 w 1131609"/>
                          <a:gd name="connsiteY3" fmla="*/ 48 h 1486288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42977"/>
                          <a:gd name="connsiteX1" fmla="*/ 190651 w 1131609"/>
                          <a:gd name="connsiteY1" fmla="*/ 1346089 h 1442977"/>
                          <a:gd name="connsiteX2" fmla="*/ 931220 w 1131609"/>
                          <a:gd name="connsiteY2" fmla="*/ 1343231 h 1442977"/>
                          <a:gd name="connsiteX3" fmla="*/ 573080 w 1131609"/>
                          <a:gd name="connsiteY3" fmla="*/ 48 h 1442977"/>
                          <a:gd name="connsiteX0" fmla="*/ 570357 w 1128886"/>
                          <a:gd name="connsiteY0" fmla="*/ 48 h 1442977"/>
                          <a:gd name="connsiteX1" fmla="*/ 187928 w 1128886"/>
                          <a:gd name="connsiteY1" fmla="*/ 1346089 h 1442977"/>
                          <a:gd name="connsiteX2" fmla="*/ 928497 w 1128886"/>
                          <a:gd name="connsiteY2" fmla="*/ 1343231 h 1442977"/>
                          <a:gd name="connsiteX3" fmla="*/ 570357 w 1128886"/>
                          <a:gd name="connsiteY3" fmla="*/ 48 h 1442977"/>
                          <a:gd name="connsiteX0" fmla="*/ 564916 w 1123445"/>
                          <a:gd name="connsiteY0" fmla="*/ 48 h 1442977"/>
                          <a:gd name="connsiteX1" fmla="*/ 182487 w 1123445"/>
                          <a:gd name="connsiteY1" fmla="*/ 1346089 h 1442977"/>
                          <a:gd name="connsiteX2" fmla="*/ 923056 w 1123445"/>
                          <a:gd name="connsiteY2" fmla="*/ 1343231 h 1442977"/>
                          <a:gd name="connsiteX3" fmla="*/ 564916 w 1123445"/>
                          <a:gd name="connsiteY3" fmla="*/ 48 h 1442977"/>
                          <a:gd name="connsiteX0" fmla="*/ 564916 w 1123445"/>
                          <a:gd name="connsiteY0" fmla="*/ 48 h 1443945"/>
                          <a:gd name="connsiteX1" fmla="*/ 182487 w 1123445"/>
                          <a:gd name="connsiteY1" fmla="*/ 1346089 h 1443945"/>
                          <a:gd name="connsiteX2" fmla="*/ 923056 w 1123445"/>
                          <a:gd name="connsiteY2" fmla="*/ 1343231 h 1443945"/>
                          <a:gd name="connsiteX3" fmla="*/ 564916 w 1123445"/>
                          <a:gd name="connsiteY3" fmla="*/ 48 h 1443945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56807"/>
                          <a:gd name="connsiteX1" fmla="*/ 182487 w 1123445"/>
                          <a:gd name="connsiteY1" fmla="*/ 1346089 h 1456807"/>
                          <a:gd name="connsiteX2" fmla="*/ 923056 w 1123445"/>
                          <a:gd name="connsiteY2" fmla="*/ 1343231 h 1456807"/>
                          <a:gd name="connsiteX3" fmla="*/ 564916 w 1123445"/>
                          <a:gd name="connsiteY3" fmla="*/ 48 h 1456807"/>
                          <a:gd name="connsiteX0" fmla="*/ 566274 w 1124803"/>
                          <a:gd name="connsiteY0" fmla="*/ 48 h 1456807"/>
                          <a:gd name="connsiteX1" fmla="*/ 183845 w 1124803"/>
                          <a:gd name="connsiteY1" fmla="*/ 1346089 h 1456807"/>
                          <a:gd name="connsiteX2" fmla="*/ 924414 w 1124803"/>
                          <a:gd name="connsiteY2" fmla="*/ 1343231 h 1456807"/>
                          <a:gd name="connsiteX3" fmla="*/ 566274 w 1124803"/>
                          <a:gd name="connsiteY3" fmla="*/ 48 h 1456807"/>
                          <a:gd name="connsiteX0" fmla="*/ 552389 w 1124859"/>
                          <a:gd name="connsiteY0" fmla="*/ 48 h 1453632"/>
                          <a:gd name="connsiteX1" fmla="*/ 192185 w 1124859"/>
                          <a:gd name="connsiteY1" fmla="*/ 1342914 h 1453632"/>
                          <a:gd name="connsiteX2" fmla="*/ 932754 w 1124859"/>
                          <a:gd name="connsiteY2" fmla="*/ 1340056 h 1453632"/>
                          <a:gd name="connsiteX3" fmla="*/ 552389 w 1124859"/>
                          <a:gd name="connsiteY3" fmla="*/ 48 h 1453632"/>
                          <a:gd name="connsiteX0" fmla="*/ 559335 w 1138464"/>
                          <a:gd name="connsiteY0" fmla="*/ 37 h 1453621"/>
                          <a:gd name="connsiteX1" fmla="*/ 199131 w 1138464"/>
                          <a:gd name="connsiteY1" fmla="*/ 1342903 h 1453621"/>
                          <a:gd name="connsiteX2" fmla="*/ 939700 w 1138464"/>
                          <a:gd name="connsiteY2" fmla="*/ 1340045 h 1453621"/>
                          <a:gd name="connsiteX3" fmla="*/ 559335 w 1138464"/>
                          <a:gd name="connsiteY3" fmla="*/ 37 h 1453621"/>
                          <a:gd name="connsiteX0" fmla="*/ 561348 w 1142409"/>
                          <a:gd name="connsiteY0" fmla="*/ 3 h 1453587"/>
                          <a:gd name="connsiteX1" fmla="*/ 201144 w 1142409"/>
                          <a:gd name="connsiteY1" fmla="*/ 1342869 h 1453587"/>
                          <a:gd name="connsiteX2" fmla="*/ 941713 w 1142409"/>
                          <a:gd name="connsiteY2" fmla="*/ 1340011 h 1453587"/>
                          <a:gd name="connsiteX3" fmla="*/ 561348 w 1142409"/>
                          <a:gd name="connsiteY3" fmla="*/ 3 h 1453587"/>
                          <a:gd name="connsiteX0" fmla="*/ 550760 w 1131821"/>
                          <a:gd name="connsiteY0" fmla="*/ 3 h 1453587"/>
                          <a:gd name="connsiteX1" fmla="*/ 190556 w 1131821"/>
                          <a:gd name="connsiteY1" fmla="*/ 1342869 h 1453587"/>
                          <a:gd name="connsiteX2" fmla="*/ 931125 w 1131821"/>
                          <a:gd name="connsiteY2" fmla="*/ 1340011 h 1453587"/>
                          <a:gd name="connsiteX3" fmla="*/ 550760 w 1131821"/>
                          <a:gd name="connsiteY3" fmla="*/ 3 h 1453587"/>
                          <a:gd name="connsiteX0" fmla="*/ 558373 w 1131602"/>
                          <a:gd name="connsiteY0" fmla="*/ 3 h 1453587"/>
                          <a:gd name="connsiteX1" fmla="*/ 185469 w 1131602"/>
                          <a:gd name="connsiteY1" fmla="*/ 1342869 h 1453587"/>
                          <a:gd name="connsiteX2" fmla="*/ 926038 w 1131602"/>
                          <a:gd name="connsiteY2" fmla="*/ 1340011 h 1453587"/>
                          <a:gd name="connsiteX3" fmla="*/ 558373 w 1131602"/>
                          <a:gd name="connsiteY3" fmla="*/ 3 h 1453587"/>
                          <a:gd name="connsiteX0" fmla="*/ 548507 w 1112005"/>
                          <a:gd name="connsiteY0" fmla="*/ 1 h 1453585"/>
                          <a:gd name="connsiteX1" fmla="*/ 175603 w 1112005"/>
                          <a:gd name="connsiteY1" fmla="*/ 1342867 h 1453585"/>
                          <a:gd name="connsiteX2" fmla="*/ 916172 w 1112005"/>
                          <a:gd name="connsiteY2" fmla="*/ 1340009 h 1453585"/>
                          <a:gd name="connsiteX3" fmla="*/ 548507 w 1112005"/>
                          <a:gd name="connsiteY3" fmla="*/ 1 h 1453585"/>
                          <a:gd name="connsiteX0" fmla="*/ 542754 w 1100571"/>
                          <a:gd name="connsiteY0" fmla="*/ 36 h 1453620"/>
                          <a:gd name="connsiteX1" fmla="*/ 169850 w 1100571"/>
                          <a:gd name="connsiteY1" fmla="*/ 1342902 h 1453620"/>
                          <a:gd name="connsiteX2" fmla="*/ 910419 w 1100571"/>
                          <a:gd name="connsiteY2" fmla="*/ 1340044 h 1453620"/>
                          <a:gd name="connsiteX3" fmla="*/ 542754 w 1100571"/>
                          <a:gd name="connsiteY3" fmla="*/ 36 h 1453620"/>
                          <a:gd name="connsiteX0" fmla="*/ 536208 w 1087553"/>
                          <a:gd name="connsiteY0" fmla="*/ 123 h 1453707"/>
                          <a:gd name="connsiteX1" fmla="*/ 163304 w 1087553"/>
                          <a:gd name="connsiteY1" fmla="*/ 1342989 h 1453707"/>
                          <a:gd name="connsiteX2" fmla="*/ 903873 w 1087553"/>
                          <a:gd name="connsiteY2" fmla="*/ 1340131 h 1453707"/>
                          <a:gd name="connsiteX3" fmla="*/ 536208 w 1087553"/>
                          <a:gd name="connsiteY3" fmla="*/ 123 h 1453707"/>
                          <a:gd name="connsiteX0" fmla="*/ 530746 w 1076684"/>
                          <a:gd name="connsiteY0" fmla="*/ 13 h 1453597"/>
                          <a:gd name="connsiteX1" fmla="*/ 157842 w 1076684"/>
                          <a:gd name="connsiteY1" fmla="*/ 1342879 h 1453597"/>
                          <a:gd name="connsiteX2" fmla="*/ 898411 w 1076684"/>
                          <a:gd name="connsiteY2" fmla="*/ 1340021 h 1453597"/>
                          <a:gd name="connsiteX3" fmla="*/ 530746 w 1076684"/>
                          <a:gd name="connsiteY3" fmla="*/ 13 h 1453597"/>
                          <a:gd name="connsiteX0" fmla="*/ 541032 w 995036"/>
                          <a:gd name="connsiteY0" fmla="*/ 19873 h 1473457"/>
                          <a:gd name="connsiteX1" fmla="*/ 24617 w 995036"/>
                          <a:gd name="connsiteY1" fmla="*/ 612274 h 1473457"/>
                          <a:gd name="connsiteX2" fmla="*/ 168128 w 995036"/>
                          <a:gd name="connsiteY2" fmla="*/ 1362739 h 1473457"/>
                          <a:gd name="connsiteX3" fmla="*/ 908697 w 995036"/>
                          <a:gd name="connsiteY3" fmla="*/ 1359881 h 1473457"/>
                          <a:gd name="connsiteX4" fmla="*/ 541032 w 995036"/>
                          <a:gd name="connsiteY4" fmla="*/ 19873 h 1473457"/>
                          <a:gd name="connsiteX0" fmla="*/ 1083957 w 1168865"/>
                          <a:gd name="connsiteY0" fmla="*/ 169032 h 974916"/>
                          <a:gd name="connsiteX1" fmla="*/ 24617 w 1168865"/>
                          <a:gd name="connsiteY1" fmla="*/ 113733 h 974916"/>
                          <a:gd name="connsiteX2" fmla="*/ 168128 w 1168865"/>
                          <a:gd name="connsiteY2" fmla="*/ 864198 h 974916"/>
                          <a:gd name="connsiteX3" fmla="*/ 908697 w 1168865"/>
                          <a:gd name="connsiteY3" fmla="*/ 861340 h 974916"/>
                          <a:gd name="connsiteX4" fmla="*/ 1083957 w 1168865"/>
                          <a:gd name="connsiteY4" fmla="*/ 169032 h 974916"/>
                          <a:gd name="connsiteX0" fmla="*/ 1083957 w 1123279"/>
                          <a:gd name="connsiteY0" fmla="*/ 194730 h 1000614"/>
                          <a:gd name="connsiteX1" fmla="*/ 24617 w 1123279"/>
                          <a:gd name="connsiteY1" fmla="*/ 139431 h 1000614"/>
                          <a:gd name="connsiteX2" fmla="*/ 168128 w 1123279"/>
                          <a:gd name="connsiteY2" fmla="*/ 889896 h 1000614"/>
                          <a:gd name="connsiteX3" fmla="*/ 908697 w 1123279"/>
                          <a:gd name="connsiteY3" fmla="*/ 887038 h 1000614"/>
                          <a:gd name="connsiteX4" fmla="*/ 1083957 w 1123279"/>
                          <a:gd name="connsiteY4" fmla="*/ 194730 h 1000614"/>
                          <a:gd name="connsiteX0" fmla="*/ 1083957 w 1123279"/>
                          <a:gd name="connsiteY0" fmla="*/ 194730 h 1000614"/>
                          <a:gd name="connsiteX1" fmla="*/ 24617 w 1123279"/>
                          <a:gd name="connsiteY1" fmla="*/ 139431 h 1000614"/>
                          <a:gd name="connsiteX2" fmla="*/ 168128 w 1123279"/>
                          <a:gd name="connsiteY2" fmla="*/ 889896 h 1000614"/>
                          <a:gd name="connsiteX3" fmla="*/ 908697 w 1123279"/>
                          <a:gd name="connsiteY3" fmla="*/ 887038 h 1000614"/>
                          <a:gd name="connsiteX4" fmla="*/ 1083957 w 1123279"/>
                          <a:gd name="connsiteY4" fmla="*/ 194730 h 1000614"/>
                          <a:gd name="connsiteX0" fmla="*/ 1083957 w 1107154"/>
                          <a:gd name="connsiteY0" fmla="*/ 194730 h 1000614"/>
                          <a:gd name="connsiteX1" fmla="*/ 24617 w 1107154"/>
                          <a:gd name="connsiteY1" fmla="*/ 139431 h 1000614"/>
                          <a:gd name="connsiteX2" fmla="*/ 168128 w 1107154"/>
                          <a:gd name="connsiteY2" fmla="*/ 889896 h 1000614"/>
                          <a:gd name="connsiteX3" fmla="*/ 908697 w 1107154"/>
                          <a:gd name="connsiteY3" fmla="*/ 887038 h 1000614"/>
                          <a:gd name="connsiteX4" fmla="*/ 1083957 w 1107154"/>
                          <a:gd name="connsiteY4" fmla="*/ 194730 h 1000614"/>
                          <a:gd name="connsiteX0" fmla="*/ 1083957 w 1085392"/>
                          <a:gd name="connsiteY0" fmla="*/ 194730 h 1000614"/>
                          <a:gd name="connsiteX1" fmla="*/ 24617 w 1085392"/>
                          <a:gd name="connsiteY1" fmla="*/ 139431 h 1000614"/>
                          <a:gd name="connsiteX2" fmla="*/ 168128 w 1085392"/>
                          <a:gd name="connsiteY2" fmla="*/ 889896 h 1000614"/>
                          <a:gd name="connsiteX3" fmla="*/ 908697 w 1085392"/>
                          <a:gd name="connsiteY3" fmla="*/ 887038 h 1000614"/>
                          <a:gd name="connsiteX4" fmla="*/ 1083957 w 1085392"/>
                          <a:gd name="connsiteY4" fmla="*/ 194730 h 1000614"/>
                          <a:gd name="connsiteX0" fmla="*/ 1083957 w 1084345"/>
                          <a:gd name="connsiteY0" fmla="*/ 194730 h 1000614"/>
                          <a:gd name="connsiteX1" fmla="*/ 24617 w 1084345"/>
                          <a:gd name="connsiteY1" fmla="*/ 139431 h 1000614"/>
                          <a:gd name="connsiteX2" fmla="*/ 168128 w 1084345"/>
                          <a:gd name="connsiteY2" fmla="*/ 889896 h 1000614"/>
                          <a:gd name="connsiteX3" fmla="*/ 908697 w 1084345"/>
                          <a:gd name="connsiteY3" fmla="*/ 887038 h 1000614"/>
                          <a:gd name="connsiteX4" fmla="*/ 1083957 w 1084345"/>
                          <a:gd name="connsiteY4" fmla="*/ 194730 h 1000614"/>
                          <a:gd name="connsiteX0" fmla="*/ 1083957 w 1084627"/>
                          <a:gd name="connsiteY0" fmla="*/ 194730 h 1000614"/>
                          <a:gd name="connsiteX1" fmla="*/ 24617 w 1084627"/>
                          <a:gd name="connsiteY1" fmla="*/ 139431 h 1000614"/>
                          <a:gd name="connsiteX2" fmla="*/ 168128 w 1084627"/>
                          <a:gd name="connsiteY2" fmla="*/ 889896 h 1000614"/>
                          <a:gd name="connsiteX3" fmla="*/ 908697 w 1084627"/>
                          <a:gd name="connsiteY3" fmla="*/ 887038 h 1000614"/>
                          <a:gd name="connsiteX4" fmla="*/ 1083957 w 1084627"/>
                          <a:gd name="connsiteY4" fmla="*/ 194730 h 1000614"/>
                          <a:gd name="connsiteX0" fmla="*/ 1083957 w 1084627"/>
                          <a:gd name="connsiteY0" fmla="*/ 194730 h 1000614"/>
                          <a:gd name="connsiteX1" fmla="*/ 24617 w 1084627"/>
                          <a:gd name="connsiteY1" fmla="*/ 139431 h 1000614"/>
                          <a:gd name="connsiteX2" fmla="*/ 168128 w 1084627"/>
                          <a:gd name="connsiteY2" fmla="*/ 889896 h 1000614"/>
                          <a:gd name="connsiteX3" fmla="*/ 908697 w 1084627"/>
                          <a:gd name="connsiteY3" fmla="*/ 887038 h 1000614"/>
                          <a:gd name="connsiteX4" fmla="*/ 1083957 w 1084627"/>
                          <a:gd name="connsiteY4" fmla="*/ 194730 h 1000614"/>
                          <a:gd name="connsiteX0" fmla="*/ 1083957 w 1089595"/>
                          <a:gd name="connsiteY0" fmla="*/ 194730 h 1000614"/>
                          <a:gd name="connsiteX1" fmla="*/ 24617 w 1089595"/>
                          <a:gd name="connsiteY1" fmla="*/ 139431 h 1000614"/>
                          <a:gd name="connsiteX2" fmla="*/ 168128 w 1089595"/>
                          <a:gd name="connsiteY2" fmla="*/ 889896 h 1000614"/>
                          <a:gd name="connsiteX3" fmla="*/ 908697 w 1089595"/>
                          <a:gd name="connsiteY3" fmla="*/ 887038 h 1000614"/>
                          <a:gd name="connsiteX4" fmla="*/ 1083957 w 1089595"/>
                          <a:gd name="connsiteY4" fmla="*/ 194730 h 1000614"/>
                          <a:gd name="connsiteX0" fmla="*/ 1083957 w 1090752"/>
                          <a:gd name="connsiteY0" fmla="*/ 194730 h 1000614"/>
                          <a:gd name="connsiteX1" fmla="*/ 24617 w 1090752"/>
                          <a:gd name="connsiteY1" fmla="*/ 139431 h 1000614"/>
                          <a:gd name="connsiteX2" fmla="*/ 168128 w 1090752"/>
                          <a:gd name="connsiteY2" fmla="*/ 889896 h 1000614"/>
                          <a:gd name="connsiteX3" fmla="*/ 908697 w 1090752"/>
                          <a:gd name="connsiteY3" fmla="*/ 887038 h 1000614"/>
                          <a:gd name="connsiteX4" fmla="*/ 1083957 w 1090752"/>
                          <a:gd name="connsiteY4" fmla="*/ 194730 h 1000614"/>
                          <a:gd name="connsiteX0" fmla="*/ 1073149 w 1079944"/>
                          <a:gd name="connsiteY0" fmla="*/ 194730 h 1000614"/>
                          <a:gd name="connsiteX1" fmla="*/ 13809 w 1079944"/>
                          <a:gd name="connsiteY1" fmla="*/ 139431 h 1000614"/>
                          <a:gd name="connsiteX2" fmla="*/ 157320 w 1079944"/>
                          <a:gd name="connsiteY2" fmla="*/ 889896 h 1000614"/>
                          <a:gd name="connsiteX3" fmla="*/ 897889 w 1079944"/>
                          <a:gd name="connsiteY3" fmla="*/ 887038 h 1000614"/>
                          <a:gd name="connsiteX4" fmla="*/ 1073149 w 1079944"/>
                          <a:gd name="connsiteY4" fmla="*/ 194730 h 1000614"/>
                          <a:gd name="connsiteX0" fmla="*/ 1071566 w 1078361"/>
                          <a:gd name="connsiteY0" fmla="*/ 194730 h 1000614"/>
                          <a:gd name="connsiteX1" fmla="*/ 12226 w 1078361"/>
                          <a:gd name="connsiteY1" fmla="*/ 139431 h 1000614"/>
                          <a:gd name="connsiteX2" fmla="*/ 155737 w 1078361"/>
                          <a:gd name="connsiteY2" fmla="*/ 889896 h 1000614"/>
                          <a:gd name="connsiteX3" fmla="*/ 896306 w 1078361"/>
                          <a:gd name="connsiteY3" fmla="*/ 887038 h 1000614"/>
                          <a:gd name="connsiteX4" fmla="*/ 1071566 w 1078361"/>
                          <a:gd name="connsiteY4" fmla="*/ 194730 h 1000614"/>
                          <a:gd name="connsiteX0" fmla="*/ 1079566 w 1086361"/>
                          <a:gd name="connsiteY0" fmla="*/ 155045 h 960929"/>
                          <a:gd name="connsiteX1" fmla="*/ 118651 w 1086361"/>
                          <a:gd name="connsiteY1" fmla="*/ 14020 h 960929"/>
                          <a:gd name="connsiteX2" fmla="*/ 20226 w 1086361"/>
                          <a:gd name="connsiteY2" fmla="*/ 99746 h 960929"/>
                          <a:gd name="connsiteX3" fmla="*/ 163737 w 1086361"/>
                          <a:gd name="connsiteY3" fmla="*/ 850211 h 960929"/>
                          <a:gd name="connsiteX4" fmla="*/ 904306 w 1086361"/>
                          <a:gd name="connsiteY4" fmla="*/ 847353 h 960929"/>
                          <a:gd name="connsiteX5" fmla="*/ 1079566 w 1086361"/>
                          <a:gd name="connsiteY5" fmla="*/ 155045 h 960929"/>
                          <a:gd name="connsiteX0" fmla="*/ 1071566 w 1078361"/>
                          <a:gd name="connsiteY0" fmla="*/ 153440 h 959324"/>
                          <a:gd name="connsiteX1" fmla="*/ 396401 w 1078361"/>
                          <a:gd name="connsiteY1" fmla="*/ 15590 h 959324"/>
                          <a:gd name="connsiteX2" fmla="*/ 110651 w 1078361"/>
                          <a:gd name="connsiteY2" fmla="*/ 12415 h 959324"/>
                          <a:gd name="connsiteX3" fmla="*/ 12226 w 1078361"/>
                          <a:gd name="connsiteY3" fmla="*/ 98141 h 959324"/>
                          <a:gd name="connsiteX4" fmla="*/ 155737 w 1078361"/>
                          <a:gd name="connsiteY4" fmla="*/ 848606 h 959324"/>
                          <a:gd name="connsiteX5" fmla="*/ 896306 w 1078361"/>
                          <a:gd name="connsiteY5" fmla="*/ 845748 h 959324"/>
                          <a:gd name="connsiteX6" fmla="*/ 1071566 w 1078361"/>
                          <a:gd name="connsiteY6" fmla="*/ 153440 h 959324"/>
                          <a:gd name="connsiteX0" fmla="*/ 1071566 w 1078361"/>
                          <a:gd name="connsiteY0" fmla="*/ 147377 h 953261"/>
                          <a:gd name="connsiteX1" fmla="*/ 752001 w 1078361"/>
                          <a:gd name="connsiteY1" fmla="*/ 34926 h 953261"/>
                          <a:gd name="connsiteX2" fmla="*/ 396401 w 1078361"/>
                          <a:gd name="connsiteY2" fmla="*/ 9527 h 953261"/>
                          <a:gd name="connsiteX3" fmla="*/ 110651 w 1078361"/>
                          <a:gd name="connsiteY3" fmla="*/ 6352 h 953261"/>
                          <a:gd name="connsiteX4" fmla="*/ 12226 w 1078361"/>
                          <a:gd name="connsiteY4" fmla="*/ 92078 h 953261"/>
                          <a:gd name="connsiteX5" fmla="*/ 155737 w 1078361"/>
                          <a:gd name="connsiteY5" fmla="*/ 842543 h 953261"/>
                          <a:gd name="connsiteX6" fmla="*/ 896306 w 1078361"/>
                          <a:gd name="connsiteY6" fmla="*/ 839685 h 953261"/>
                          <a:gd name="connsiteX7" fmla="*/ 1071566 w 1078361"/>
                          <a:gd name="connsiteY7" fmla="*/ 147377 h 953261"/>
                          <a:gd name="connsiteX0" fmla="*/ 1071566 w 1078361"/>
                          <a:gd name="connsiteY0" fmla="*/ 147377 h 953261"/>
                          <a:gd name="connsiteX1" fmla="*/ 910751 w 1078361"/>
                          <a:gd name="connsiteY1" fmla="*/ 50801 h 953261"/>
                          <a:gd name="connsiteX2" fmla="*/ 752001 w 1078361"/>
                          <a:gd name="connsiteY2" fmla="*/ 349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7377 h 953261"/>
                          <a:gd name="connsiteX1" fmla="*/ 894876 w 1078361"/>
                          <a:gd name="connsiteY1" fmla="*/ 146051 h 953261"/>
                          <a:gd name="connsiteX2" fmla="*/ 752001 w 1078361"/>
                          <a:gd name="connsiteY2" fmla="*/ 349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7377 h 953261"/>
                          <a:gd name="connsiteX1" fmla="*/ 894876 w 1078361"/>
                          <a:gd name="connsiteY1" fmla="*/ 146051 h 953261"/>
                          <a:gd name="connsiteX2" fmla="*/ 688501 w 1078361"/>
                          <a:gd name="connsiteY2" fmla="*/ 1492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5532 h 951416"/>
                          <a:gd name="connsiteX1" fmla="*/ 894876 w 1078361"/>
                          <a:gd name="connsiteY1" fmla="*/ 144206 h 951416"/>
                          <a:gd name="connsiteX2" fmla="*/ 688501 w 1078361"/>
                          <a:gd name="connsiteY2" fmla="*/ 147381 h 951416"/>
                          <a:gd name="connsiteX3" fmla="*/ 447201 w 1078361"/>
                          <a:gd name="connsiteY3" fmla="*/ 156907 h 951416"/>
                          <a:gd name="connsiteX4" fmla="*/ 110651 w 1078361"/>
                          <a:gd name="connsiteY4" fmla="*/ 4507 h 951416"/>
                          <a:gd name="connsiteX5" fmla="*/ 12226 w 1078361"/>
                          <a:gd name="connsiteY5" fmla="*/ 90233 h 951416"/>
                          <a:gd name="connsiteX6" fmla="*/ 155737 w 1078361"/>
                          <a:gd name="connsiteY6" fmla="*/ 840698 h 951416"/>
                          <a:gd name="connsiteX7" fmla="*/ 896306 w 1078361"/>
                          <a:gd name="connsiteY7" fmla="*/ 837840 h 951416"/>
                          <a:gd name="connsiteX8" fmla="*/ 1071566 w 1078361"/>
                          <a:gd name="connsiteY8" fmla="*/ 145532 h 951416"/>
                          <a:gd name="connsiteX0" fmla="*/ 1071566 w 1078361"/>
                          <a:gd name="connsiteY0" fmla="*/ 109436 h 915320"/>
                          <a:gd name="connsiteX1" fmla="*/ 894876 w 1078361"/>
                          <a:gd name="connsiteY1" fmla="*/ 108110 h 915320"/>
                          <a:gd name="connsiteX2" fmla="*/ 688501 w 1078361"/>
                          <a:gd name="connsiteY2" fmla="*/ 111285 h 915320"/>
                          <a:gd name="connsiteX3" fmla="*/ 447201 w 1078361"/>
                          <a:gd name="connsiteY3" fmla="*/ 120811 h 915320"/>
                          <a:gd name="connsiteX4" fmla="*/ 142401 w 1078361"/>
                          <a:gd name="connsiteY4" fmla="*/ 76361 h 915320"/>
                          <a:gd name="connsiteX5" fmla="*/ 12226 w 1078361"/>
                          <a:gd name="connsiteY5" fmla="*/ 54137 h 915320"/>
                          <a:gd name="connsiteX6" fmla="*/ 155737 w 1078361"/>
                          <a:gd name="connsiteY6" fmla="*/ 804602 h 915320"/>
                          <a:gd name="connsiteX7" fmla="*/ 896306 w 1078361"/>
                          <a:gd name="connsiteY7" fmla="*/ 801744 h 915320"/>
                          <a:gd name="connsiteX8" fmla="*/ 1071566 w 1078361"/>
                          <a:gd name="connsiteY8" fmla="*/ 109436 h 915320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58866 w 1066985"/>
                          <a:gd name="connsiteY0" fmla="*/ 71277 h 877161"/>
                          <a:gd name="connsiteX1" fmla="*/ 894876 w 1066985"/>
                          <a:gd name="connsiteY1" fmla="*/ 69951 h 877161"/>
                          <a:gd name="connsiteX2" fmla="*/ 688501 w 1066985"/>
                          <a:gd name="connsiteY2" fmla="*/ 73126 h 877161"/>
                          <a:gd name="connsiteX3" fmla="*/ 447201 w 1066985"/>
                          <a:gd name="connsiteY3" fmla="*/ 82652 h 877161"/>
                          <a:gd name="connsiteX4" fmla="*/ 142401 w 1066985"/>
                          <a:gd name="connsiteY4" fmla="*/ 38202 h 877161"/>
                          <a:gd name="connsiteX5" fmla="*/ 12226 w 1066985"/>
                          <a:gd name="connsiteY5" fmla="*/ 15978 h 877161"/>
                          <a:gd name="connsiteX6" fmla="*/ 155737 w 1066985"/>
                          <a:gd name="connsiteY6" fmla="*/ 766443 h 877161"/>
                          <a:gd name="connsiteX7" fmla="*/ 896306 w 1066985"/>
                          <a:gd name="connsiteY7" fmla="*/ 763585 h 877161"/>
                          <a:gd name="connsiteX8" fmla="*/ 1058866 w 1066985"/>
                          <a:gd name="connsiteY8" fmla="*/ 71277 h 877161"/>
                          <a:gd name="connsiteX0" fmla="*/ 1052516 w 1061448"/>
                          <a:gd name="connsiteY0" fmla="*/ 71277 h 877161"/>
                          <a:gd name="connsiteX1" fmla="*/ 894876 w 1061448"/>
                          <a:gd name="connsiteY1" fmla="*/ 69951 h 877161"/>
                          <a:gd name="connsiteX2" fmla="*/ 688501 w 1061448"/>
                          <a:gd name="connsiteY2" fmla="*/ 73126 h 877161"/>
                          <a:gd name="connsiteX3" fmla="*/ 447201 w 1061448"/>
                          <a:gd name="connsiteY3" fmla="*/ 82652 h 877161"/>
                          <a:gd name="connsiteX4" fmla="*/ 142401 w 1061448"/>
                          <a:gd name="connsiteY4" fmla="*/ 38202 h 877161"/>
                          <a:gd name="connsiteX5" fmla="*/ 12226 w 1061448"/>
                          <a:gd name="connsiteY5" fmla="*/ 15978 h 877161"/>
                          <a:gd name="connsiteX6" fmla="*/ 155737 w 1061448"/>
                          <a:gd name="connsiteY6" fmla="*/ 766443 h 877161"/>
                          <a:gd name="connsiteX7" fmla="*/ 896306 w 1061448"/>
                          <a:gd name="connsiteY7" fmla="*/ 763585 h 877161"/>
                          <a:gd name="connsiteX8" fmla="*/ 1052516 w 1061448"/>
                          <a:gd name="connsiteY8" fmla="*/ 71277 h 877161"/>
                          <a:gd name="connsiteX0" fmla="*/ 1052516 w 1058228"/>
                          <a:gd name="connsiteY0" fmla="*/ 71277 h 877161"/>
                          <a:gd name="connsiteX1" fmla="*/ 894876 w 1058228"/>
                          <a:gd name="connsiteY1" fmla="*/ 69951 h 877161"/>
                          <a:gd name="connsiteX2" fmla="*/ 688501 w 1058228"/>
                          <a:gd name="connsiteY2" fmla="*/ 73126 h 877161"/>
                          <a:gd name="connsiteX3" fmla="*/ 447201 w 1058228"/>
                          <a:gd name="connsiteY3" fmla="*/ 82652 h 877161"/>
                          <a:gd name="connsiteX4" fmla="*/ 142401 w 1058228"/>
                          <a:gd name="connsiteY4" fmla="*/ 38202 h 877161"/>
                          <a:gd name="connsiteX5" fmla="*/ 12226 w 1058228"/>
                          <a:gd name="connsiteY5" fmla="*/ 15978 h 877161"/>
                          <a:gd name="connsiteX6" fmla="*/ 155737 w 1058228"/>
                          <a:gd name="connsiteY6" fmla="*/ 766443 h 877161"/>
                          <a:gd name="connsiteX7" fmla="*/ 896306 w 1058228"/>
                          <a:gd name="connsiteY7" fmla="*/ 763585 h 877161"/>
                          <a:gd name="connsiteX8" fmla="*/ 1052516 w 1058228"/>
                          <a:gd name="connsiteY8" fmla="*/ 71277 h 877161"/>
                          <a:gd name="connsiteX0" fmla="*/ 1042991 w 1049440"/>
                          <a:gd name="connsiteY0" fmla="*/ 68102 h 877161"/>
                          <a:gd name="connsiteX1" fmla="*/ 894876 w 1049440"/>
                          <a:gd name="connsiteY1" fmla="*/ 69951 h 877161"/>
                          <a:gd name="connsiteX2" fmla="*/ 688501 w 1049440"/>
                          <a:gd name="connsiteY2" fmla="*/ 73126 h 877161"/>
                          <a:gd name="connsiteX3" fmla="*/ 447201 w 1049440"/>
                          <a:gd name="connsiteY3" fmla="*/ 82652 h 877161"/>
                          <a:gd name="connsiteX4" fmla="*/ 142401 w 1049440"/>
                          <a:gd name="connsiteY4" fmla="*/ 38202 h 877161"/>
                          <a:gd name="connsiteX5" fmla="*/ 12226 w 1049440"/>
                          <a:gd name="connsiteY5" fmla="*/ 15978 h 877161"/>
                          <a:gd name="connsiteX6" fmla="*/ 155737 w 1049440"/>
                          <a:gd name="connsiteY6" fmla="*/ 766443 h 877161"/>
                          <a:gd name="connsiteX7" fmla="*/ 896306 w 1049440"/>
                          <a:gd name="connsiteY7" fmla="*/ 763585 h 877161"/>
                          <a:gd name="connsiteX8" fmla="*/ 1042991 w 1049440"/>
                          <a:gd name="connsiteY8" fmla="*/ 68102 h 8771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49440" h="877161">
                            <a:moveTo>
                              <a:pt x="1042991" y="68102"/>
                            </a:moveTo>
                            <a:cubicBezTo>
                              <a:pt x="1039049" y="-9404"/>
                              <a:pt x="976712" y="126793"/>
                              <a:pt x="894876" y="69951"/>
                            </a:cubicBezTo>
                            <a:cubicBezTo>
                              <a:pt x="819390" y="9934"/>
                              <a:pt x="739301" y="19680"/>
                              <a:pt x="688501" y="73126"/>
                            </a:cubicBezTo>
                            <a:cubicBezTo>
                              <a:pt x="612301" y="155147"/>
                              <a:pt x="573143" y="-7836"/>
                              <a:pt x="447201" y="82652"/>
                            </a:cubicBezTo>
                            <a:cubicBezTo>
                              <a:pt x="330784" y="179490"/>
                              <a:pt x="231830" y="-23181"/>
                              <a:pt x="142401" y="38202"/>
                            </a:cubicBezTo>
                            <a:cubicBezTo>
                              <a:pt x="78372" y="51960"/>
                              <a:pt x="128537" y="-34487"/>
                              <a:pt x="12226" y="15978"/>
                            </a:cubicBezTo>
                            <a:cubicBezTo>
                              <a:pt x="-24525" y="236614"/>
                              <a:pt x="21090" y="635492"/>
                              <a:pt x="155737" y="766443"/>
                            </a:cubicBezTo>
                            <a:cubicBezTo>
                              <a:pt x="269244" y="901221"/>
                              <a:pt x="717500" y="927414"/>
                              <a:pt x="896306" y="763585"/>
                            </a:cubicBezTo>
                            <a:cubicBezTo>
                              <a:pt x="1027487" y="558481"/>
                              <a:pt x="1066513" y="316528"/>
                              <a:pt x="1042991" y="68102"/>
                            </a:cubicBezTo>
                            <a:close/>
                          </a:path>
                        </a:pathLst>
                      </a:custGeom>
                      <a:solidFill>
                        <a:srgbClr val="DBCD87">
                          <a:alpha val="48000"/>
                        </a:srgbClr>
                      </a:solidFill>
                      <a:ln w="25400" cap="rnd">
                        <a:noFill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1" name="楕円 110"/>
                      <p:cNvSpPr/>
                      <p:nvPr/>
                    </p:nvSpPr>
                    <p:spPr>
                      <a:xfrm>
                        <a:off x="3413129" y="4916914"/>
                        <a:ext cx="703647" cy="212630"/>
                      </a:xfrm>
                      <a:prstGeom prst="ellipse">
                        <a:avLst/>
                      </a:prstGeom>
                      <a:solidFill>
                        <a:srgbClr val="DBCD87">
                          <a:alpha val="6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12" name="グループ化 111"/>
                      <p:cNvGrpSpPr/>
                      <p:nvPr/>
                    </p:nvGrpSpPr>
                    <p:grpSpPr>
                      <a:xfrm>
                        <a:off x="3226941" y="3324186"/>
                        <a:ext cx="1063490" cy="1817639"/>
                        <a:chOff x="3226941" y="3324186"/>
                        <a:chExt cx="1063490" cy="1817639"/>
                      </a:xfrm>
                    </p:grpSpPr>
                    <p:sp>
                      <p:nvSpPr>
                        <p:cNvPr id="113" name="フリーフォーム 112"/>
                        <p:cNvSpPr/>
                        <p:nvPr/>
                      </p:nvSpPr>
                      <p:spPr>
                        <a:xfrm>
                          <a:off x="3226941" y="3688228"/>
                          <a:ext cx="1063490" cy="1453597"/>
                        </a:xfrm>
                        <a:custGeom>
                          <a:avLst/>
                          <a:gdLst>
                            <a:gd name="connsiteX0" fmla="*/ 314960 w 762000"/>
                            <a:gd name="connsiteY0" fmla="*/ 0 h 1412240"/>
                            <a:gd name="connsiteX1" fmla="*/ 0 w 762000"/>
                            <a:gd name="connsiteY1" fmla="*/ 1381760 h 1412240"/>
                            <a:gd name="connsiteX2" fmla="*/ 762000 w 762000"/>
                            <a:gd name="connsiteY2" fmla="*/ 1412240 h 1412240"/>
                            <a:gd name="connsiteX3" fmla="*/ 314960 w 762000"/>
                            <a:gd name="connsiteY3" fmla="*/ 0 h 1412240"/>
                            <a:gd name="connsiteX0" fmla="*/ 314960 w 723900"/>
                            <a:gd name="connsiteY0" fmla="*/ 0 h 1390015"/>
                            <a:gd name="connsiteX1" fmla="*/ 0 w 723900"/>
                            <a:gd name="connsiteY1" fmla="*/ 1381760 h 1390015"/>
                            <a:gd name="connsiteX2" fmla="*/ 723900 w 723900"/>
                            <a:gd name="connsiteY2" fmla="*/ 1390015 h 1390015"/>
                            <a:gd name="connsiteX3" fmla="*/ 314960 w 723900"/>
                            <a:gd name="connsiteY3" fmla="*/ 0 h 1390015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0015 h 1403985"/>
                            <a:gd name="connsiteX3" fmla="*/ 334010 w 742950"/>
                            <a:gd name="connsiteY3" fmla="*/ 0 h 1403985"/>
                            <a:gd name="connsiteX0" fmla="*/ 334010 w 746125"/>
                            <a:gd name="connsiteY0" fmla="*/ 0 h 1409065"/>
                            <a:gd name="connsiteX1" fmla="*/ 0 w 746125"/>
                            <a:gd name="connsiteY1" fmla="*/ 1403985 h 1409065"/>
                            <a:gd name="connsiteX2" fmla="*/ 746125 w 746125"/>
                            <a:gd name="connsiteY2" fmla="*/ 1409065 h 1409065"/>
                            <a:gd name="connsiteX3" fmla="*/ 334010 w 746125"/>
                            <a:gd name="connsiteY3" fmla="*/ 0 h 1409065"/>
                            <a:gd name="connsiteX0" fmla="*/ 334010 w 752475"/>
                            <a:gd name="connsiteY0" fmla="*/ 0 h 1403985"/>
                            <a:gd name="connsiteX1" fmla="*/ 0 w 752475"/>
                            <a:gd name="connsiteY1" fmla="*/ 1403985 h 1403985"/>
                            <a:gd name="connsiteX2" fmla="*/ 752475 w 752475"/>
                            <a:gd name="connsiteY2" fmla="*/ 1399540 h 1403985"/>
                            <a:gd name="connsiteX3" fmla="*/ 334010 w 752475"/>
                            <a:gd name="connsiteY3" fmla="*/ 0 h 1403985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43535 w 755650"/>
                            <a:gd name="connsiteY0" fmla="*/ 0 h 1405890"/>
                            <a:gd name="connsiteX1" fmla="*/ 0 w 755650"/>
                            <a:gd name="connsiteY1" fmla="*/ 1403985 h 1405890"/>
                            <a:gd name="connsiteX2" fmla="*/ 755650 w 755650"/>
                            <a:gd name="connsiteY2" fmla="*/ 1405890 h 1405890"/>
                            <a:gd name="connsiteX3" fmla="*/ 343535 w 755650"/>
                            <a:gd name="connsiteY3" fmla="*/ 0 h 1405890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6365 h 1403985"/>
                            <a:gd name="connsiteX3" fmla="*/ 334010 w 742950"/>
                            <a:gd name="connsiteY3" fmla="*/ 0 h 1403985"/>
                            <a:gd name="connsiteX0" fmla="*/ 334010 w 735806"/>
                            <a:gd name="connsiteY0" fmla="*/ 0 h 1405890"/>
                            <a:gd name="connsiteX1" fmla="*/ 0 w 735806"/>
                            <a:gd name="connsiteY1" fmla="*/ 1403985 h 1405890"/>
                            <a:gd name="connsiteX2" fmla="*/ 735806 w 735806"/>
                            <a:gd name="connsiteY2" fmla="*/ 1405890 h 1405890"/>
                            <a:gd name="connsiteX3" fmla="*/ 334010 w 735806"/>
                            <a:gd name="connsiteY3" fmla="*/ 0 h 1405890"/>
                            <a:gd name="connsiteX0" fmla="*/ 334010 w 740569"/>
                            <a:gd name="connsiteY0" fmla="*/ 0 h 1403985"/>
                            <a:gd name="connsiteX1" fmla="*/ 0 w 740569"/>
                            <a:gd name="connsiteY1" fmla="*/ 1403985 h 1403985"/>
                            <a:gd name="connsiteX2" fmla="*/ 740569 w 740569"/>
                            <a:gd name="connsiteY2" fmla="*/ 1401127 h 1403985"/>
                            <a:gd name="connsiteX3" fmla="*/ 334010 w 740569"/>
                            <a:gd name="connsiteY3" fmla="*/ 0 h 1403985"/>
                            <a:gd name="connsiteX0" fmla="*/ 369729 w 740569"/>
                            <a:gd name="connsiteY0" fmla="*/ 0 h 1349216"/>
                            <a:gd name="connsiteX1" fmla="*/ 0 w 740569"/>
                            <a:gd name="connsiteY1" fmla="*/ 1349216 h 1349216"/>
                            <a:gd name="connsiteX2" fmla="*/ 740569 w 740569"/>
                            <a:gd name="connsiteY2" fmla="*/ 1346358 h 1349216"/>
                            <a:gd name="connsiteX3" fmla="*/ 369729 w 740569"/>
                            <a:gd name="connsiteY3" fmla="*/ 0 h 1349216"/>
                            <a:gd name="connsiteX0" fmla="*/ 369729 w 740569"/>
                            <a:gd name="connsiteY0" fmla="*/ 0 h 1427747"/>
                            <a:gd name="connsiteX1" fmla="*/ 0 w 740569"/>
                            <a:gd name="connsiteY1" fmla="*/ 1349216 h 1427747"/>
                            <a:gd name="connsiteX2" fmla="*/ 740569 w 740569"/>
                            <a:gd name="connsiteY2" fmla="*/ 1346358 h 1427747"/>
                            <a:gd name="connsiteX3" fmla="*/ 369729 w 740569"/>
                            <a:gd name="connsiteY3" fmla="*/ 0 h 1427747"/>
                            <a:gd name="connsiteX0" fmla="*/ 369729 w 740569"/>
                            <a:gd name="connsiteY0" fmla="*/ 0 h 1453553"/>
                            <a:gd name="connsiteX1" fmla="*/ 0 w 740569"/>
                            <a:gd name="connsiteY1" fmla="*/ 1349216 h 1453553"/>
                            <a:gd name="connsiteX2" fmla="*/ 740569 w 740569"/>
                            <a:gd name="connsiteY2" fmla="*/ 1346358 h 1453553"/>
                            <a:gd name="connsiteX3" fmla="*/ 369729 w 740569"/>
                            <a:gd name="connsiteY3" fmla="*/ 0 h 1453553"/>
                            <a:gd name="connsiteX0" fmla="*/ 369729 w 740569"/>
                            <a:gd name="connsiteY0" fmla="*/ 0 h 1451561"/>
                            <a:gd name="connsiteX1" fmla="*/ 0 w 740569"/>
                            <a:gd name="connsiteY1" fmla="*/ 1349216 h 1451561"/>
                            <a:gd name="connsiteX2" fmla="*/ 740569 w 740569"/>
                            <a:gd name="connsiteY2" fmla="*/ 1346358 h 1451561"/>
                            <a:gd name="connsiteX3" fmla="*/ 369729 w 740569"/>
                            <a:gd name="connsiteY3" fmla="*/ 0 h 1451561"/>
                            <a:gd name="connsiteX0" fmla="*/ 369729 w 740569"/>
                            <a:gd name="connsiteY0" fmla="*/ 0 h 1457555"/>
                            <a:gd name="connsiteX1" fmla="*/ 0 w 740569"/>
                            <a:gd name="connsiteY1" fmla="*/ 1349216 h 1457555"/>
                            <a:gd name="connsiteX2" fmla="*/ 740569 w 740569"/>
                            <a:gd name="connsiteY2" fmla="*/ 1346358 h 1457555"/>
                            <a:gd name="connsiteX3" fmla="*/ 369729 w 740569"/>
                            <a:gd name="connsiteY3" fmla="*/ 0 h 1457555"/>
                            <a:gd name="connsiteX0" fmla="*/ 369729 w 740569"/>
                            <a:gd name="connsiteY0" fmla="*/ 0 h 1475008"/>
                            <a:gd name="connsiteX1" fmla="*/ 0 w 740569"/>
                            <a:gd name="connsiteY1" fmla="*/ 1349216 h 1475008"/>
                            <a:gd name="connsiteX2" fmla="*/ 740569 w 740569"/>
                            <a:gd name="connsiteY2" fmla="*/ 1346358 h 1475008"/>
                            <a:gd name="connsiteX3" fmla="*/ 369729 w 740569"/>
                            <a:gd name="connsiteY3" fmla="*/ 0 h 1475008"/>
                            <a:gd name="connsiteX0" fmla="*/ 369729 w 740569"/>
                            <a:gd name="connsiteY0" fmla="*/ 0 h 1466017"/>
                            <a:gd name="connsiteX1" fmla="*/ 0 w 740569"/>
                            <a:gd name="connsiteY1" fmla="*/ 1349216 h 1466017"/>
                            <a:gd name="connsiteX2" fmla="*/ 740569 w 740569"/>
                            <a:gd name="connsiteY2" fmla="*/ 1346358 h 1466017"/>
                            <a:gd name="connsiteX3" fmla="*/ 369729 w 740569"/>
                            <a:gd name="connsiteY3" fmla="*/ 0 h 1466017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3106"/>
                            <a:gd name="connsiteX1" fmla="*/ 0 w 740569"/>
                            <a:gd name="connsiteY1" fmla="*/ 1349216 h 1463106"/>
                            <a:gd name="connsiteX2" fmla="*/ 740569 w 740569"/>
                            <a:gd name="connsiteY2" fmla="*/ 1346358 h 1463106"/>
                            <a:gd name="connsiteX3" fmla="*/ 369729 w 740569"/>
                            <a:gd name="connsiteY3" fmla="*/ 0 h 1463106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5277"/>
                            <a:gd name="connsiteX1" fmla="*/ 0 w 740569"/>
                            <a:gd name="connsiteY1" fmla="*/ 1349216 h 1465277"/>
                            <a:gd name="connsiteX2" fmla="*/ 740569 w 740569"/>
                            <a:gd name="connsiteY2" fmla="*/ 1346358 h 1465277"/>
                            <a:gd name="connsiteX3" fmla="*/ 369729 w 740569"/>
                            <a:gd name="connsiteY3" fmla="*/ 0 h 1465277"/>
                            <a:gd name="connsiteX0" fmla="*/ 369729 w 740569"/>
                            <a:gd name="connsiteY0" fmla="*/ 0 h 1458709"/>
                            <a:gd name="connsiteX1" fmla="*/ 0 w 740569"/>
                            <a:gd name="connsiteY1" fmla="*/ 1349216 h 1458709"/>
                            <a:gd name="connsiteX2" fmla="*/ 740569 w 740569"/>
                            <a:gd name="connsiteY2" fmla="*/ 1346358 h 1458709"/>
                            <a:gd name="connsiteX3" fmla="*/ 369729 w 740569"/>
                            <a:gd name="connsiteY3" fmla="*/ 0 h 1458709"/>
                            <a:gd name="connsiteX0" fmla="*/ 369729 w 740569"/>
                            <a:gd name="connsiteY0" fmla="*/ 0 h 1463387"/>
                            <a:gd name="connsiteX1" fmla="*/ 0 w 740569"/>
                            <a:gd name="connsiteY1" fmla="*/ 1349216 h 1463387"/>
                            <a:gd name="connsiteX2" fmla="*/ 740569 w 740569"/>
                            <a:gd name="connsiteY2" fmla="*/ 1346358 h 1463387"/>
                            <a:gd name="connsiteX3" fmla="*/ 369729 w 740569"/>
                            <a:gd name="connsiteY3" fmla="*/ 0 h 1463387"/>
                            <a:gd name="connsiteX0" fmla="*/ 369729 w 740569"/>
                            <a:gd name="connsiteY0" fmla="*/ 0 h 1464226"/>
                            <a:gd name="connsiteX1" fmla="*/ 0 w 740569"/>
                            <a:gd name="connsiteY1" fmla="*/ 1349216 h 1464226"/>
                            <a:gd name="connsiteX2" fmla="*/ 740569 w 740569"/>
                            <a:gd name="connsiteY2" fmla="*/ 1346358 h 1464226"/>
                            <a:gd name="connsiteX3" fmla="*/ 369729 w 740569"/>
                            <a:gd name="connsiteY3" fmla="*/ 0 h 1464226"/>
                            <a:gd name="connsiteX0" fmla="*/ 369729 w 884308"/>
                            <a:gd name="connsiteY0" fmla="*/ 0 h 1464226"/>
                            <a:gd name="connsiteX1" fmla="*/ 0 w 884308"/>
                            <a:gd name="connsiteY1" fmla="*/ 1349216 h 1464226"/>
                            <a:gd name="connsiteX2" fmla="*/ 740569 w 884308"/>
                            <a:gd name="connsiteY2" fmla="*/ 1346358 h 1464226"/>
                            <a:gd name="connsiteX3" fmla="*/ 369729 w 884308"/>
                            <a:gd name="connsiteY3" fmla="*/ 0 h 1464226"/>
                            <a:gd name="connsiteX0" fmla="*/ 369729 w 880371"/>
                            <a:gd name="connsiteY0" fmla="*/ 0 h 1464226"/>
                            <a:gd name="connsiteX1" fmla="*/ 0 w 880371"/>
                            <a:gd name="connsiteY1" fmla="*/ 1349216 h 1464226"/>
                            <a:gd name="connsiteX2" fmla="*/ 740569 w 880371"/>
                            <a:gd name="connsiteY2" fmla="*/ 1346358 h 1464226"/>
                            <a:gd name="connsiteX3" fmla="*/ 369729 w 880371"/>
                            <a:gd name="connsiteY3" fmla="*/ 0 h 1464226"/>
                            <a:gd name="connsiteX0" fmla="*/ 456869 w 967511"/>
                            <a:gd name="connsiteY0" fmla="*/ 0 h 1464226"/>
                            <a:gd name="connsiteX1" fmla="*/ 87140 w 967511"/>
                            <a:gd name="connsiteY1" fmla="*/ 1349216 h 1464226"/>
                            <a:gd name="connsiteX2" fmla="*/ 827709 w 967511"/>
                            <a:gd name="connsiteY2" fmla="*/ 1346358 h 1464226"/>
                            <a:gd name="connsiteX3" fmla="*/ 456869 w 967511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68155 w 967899"/>
                            <a:gd name="connsiteY0" fmla="*/ 0 h 1461051"/>
                            <a:gd name="connsiteX1" fmla="*/ 85726 w 967899"/>
                            <a:gd name="connsiteY1" fmla="*/ 1346041 h 1461051"/>
                            <a:gd name="connsiteX2" fmla="*/ 826295 w 967899"/>
                            <a:gd name="connsiteY2" fmla="*/ 1343183 h 1461051"/>
                            <a:gd name="connsiteX3" fmla="*/ 468155 w 967899"/>
                            <a:gd name="connsiteY3" fmla="*/ 0 h 1461051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30876 w 1006955"/>
                            <a:gd name="connsiteY0" fmla="*/ 1302 h 1462353"/>
                            <a:gd name="connsiteX1" fmla="*/ 48447 w 1006955"/>
                            <a:gd name="connsiteY1" fmla="*/ 1347343 h 1462353"/>
                            <a:gd name="connsiteX2" fmla="*/ 789016 w 1006955"/>
                            <a:gd name="connsiteY2" fmla="*/ 1344485 h 1462353"/>
                            <a:gd name="connsiteX3" fmla="*/ 430876 w 1006955"/>
                            <a:gd name="connsiteY3" fmla="*/ 1302 h 1462353"/>
                            <a:gd name="connsiteX0" fmla="*/ 432479 w 1010102"/>
                            <a:gd name="connsiteY0" fmla="*/ 115 h 1461166"/>
                            <a:gd name="connsiteX1" fmla="*/ 50050 w 1010102"/>
                            <a:gd name="connsiteY1" fmla="*/ 1346156 h 1461166"/>
                            <a:gd name="connsiteX2" fmla="*/ 790619 w 1010102"/>
                            <a:gd name="connsiteY2" fmla="*/ 1343298 h 1461166"/>
                            <a:gd name="connsiteX3" fmla="*/ 432479 w 1010102"/>
                            <a:gd name="connsiteY3" fmla="*/ 115 h 1461166"/>
                            <a:gd name="connsiteX0" fmla="*/ 478597 w 1096924"/>
                            <a:gd name="connsiteY0" fmla="*/ 61 h 1461112"/>
                            <a:gd name="connsiteX1" fmla="*/ 96168 w 1096924"/>
                            <a:gd name="connsiteY1" fmla="*/ 1346102 h 1461112"/>
                            <a:gd name="connsiteX2" fmla="*/ 836737 w 1096924"/>
                            <a:gd name="connsiteY2" fmla="*/ 1343244 h 1461112"/>
                            <a:gd name="connsiteX3" fmla="*/ 478597 w 1096924"/>
                            <a:gd name="connsiteY3" fmla="*/ 61 h 1461112"/>
                            <a:gd name="connsiteX0" fmla="*/ 478597 w 1037126"/>
                            <a:gd name="connsiteY0" fmla="*/ 48 h 1461099"/>
                            <a:gd name="connsiteX1" fmla="*/ 96168 w 1037126"/>
                            <a:gd name="connsiteY1" fmla="*/ 1346089 h 1461099"/>
                            <a:gd name="connsiteX2" fmla="*/ 836737 w 1037126"/>
                            <a:gd name="connsiteY2" fmla="*/ 1343231 h 1461099"/>
                            <a:gd name="connsiteX3" fmla="*/ 478597 w 1037126"/>
                            <a:gd name="connsiteY3" fmla="*/ 48 h 1461099"/>
                            <a:gd name="connsiteX0" fmla="*/ 573080 w 1131609"/>
                            <a:gd name="connsiteY0" fmla="*/ 48 h 1461099"/>
                            <a:gd name="connsiteX1" fmla="*/ 190651 w 1131609"/>
                            <a:gd name="connsiteY1" fmla="*/ 1346089 h 1461099"/>
                            <a:gd name="connsiteX2" fmla="*/ 931220 w 1131609"/>
                            <a:gd name="connsiteY2" fmla="*/ 1343231 h 1461099"/>
                            <a:gd name="connsiteX3" fmla="*/ 573080 w 1131609"/>
                            <a:gd name="connsiteY3" fmla="*/ 48 h 1461099"/>
                            <a:gd name="connsiteX0" fmla="*/ 573080 w 1131609"/>
                            <a:gd name="connsiteY0" fmla="*/ 48 h 1486288"/>
                            <a:gd name="connsiteX1" fmla="*/ 190651 w 1131609"/>
                            <a:gd name="connsiteY1" fmla="*/ 1346089 h 1486288"/>
                            <a:gd name="connsiteX2" fmla="*/ 931220 w 1131609"/>
                            <a:gd name="connsiteY2" fmla="*/ 1343231 h 1486288"/>
                            <a:gd name="connsiteX3" fmla="*/ 573080 w 1131609"/>
                            <a:gd name="connsiteY3" fmla="*/ 48 h 1486288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42977"/>
                            <a:gd name="connsiteX1" fmla="*/ 190651 w 1131609"/>
                            <a:gd name="connsiteY1" fmla="*/ 1346089 h 1442977"/>
                            <a:gd name="connsiteX2" fmla="*/ 931220 w 1131609"/>
                            <a:gd name="connsiteY2" fmla="*/ 1343231 h 1442977"/>
                            <a:gd name="connsiteX3" fmla="*/ 573080 w 1131609"/>
                            <a:gd name="connsiteY3" fmla="*/ 48 h 1442977"/>
                            <a:gd name="connsiteX0" fmla="*/ 570357 w 1128886"/>
                            <a:gd name="connsiteY0" fmla="*/ 48 h 1442977"/>
                            <a:gd name="connsiteX1" fmla="*/ 187928 w 1128886"/>
                            <a:gd name="connsiteY1" fmla="*/ 1346089 h 1442977"/>
                            <a:gd name="connsiteX2" fmla="*/ 928497 w 1128886"/>
                            <a:gd name="connsiteY2" fmla="*/ 1343231 h 1442977"/>
                            <a:gd name="connsiteX3" fmla="*/ 570357 w 1128886"/>
                            <a:gd name="connsiteY3" fmla="*/ 48 h 1442977"/>
                            <a:gd name="connsiteX0" fmla="*/ 564916 w 1123445"/>
                            <a:gd name="connsiteY0" fmla="*/ 48 h 1442977"/>
                            <a:gd name="connsiteX1" fmla="*/ 182487 w 1123445"/>
                            <a:gd name="connsiteY1" fmla="*/ 1346089 h 1442977"/>
                            <a:gd name="connsiteX2" fmla="*/ 923056 w 1123445"/>
                            <a:gd name="connsiteY2" fmla="*/ 1343231 h 1442977"/>
                            <a:gd name="connsiteX3" fmla="*/ 564916 w 1123445"/>
                            <a:gd name="connsiteY3" fmla="*/ 48 h 1442977"/>
                            <a:gd name="connsiteX0" fmla="*/ 564916 w 1123445"/>
                            <a:gd name="connsiteY0" fmla="*/ 48 h 1443945"/>
                            <a:gd name="connsiteX1" fmla="*/ 182487 w 1123445"/>
                            <a:gd name="connsiteY1" fmla="*/ 1346089 h 1443945"/>
                            <a:gd name="connsiteX2" fmla="*/ 923056 w 1123445"/>
                            <a:gd name="connsiteY2" fmla="*/ 1343231 h 1443945"/>
                            <a:gd name="connsiteX3" fmla="*/ 564916 w 1123445"/>
                            <a:gd name="connsiteY3" fmla="*/ 48 h 1443945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56807"/>
                            <a:gd name="connsiteX1" fmla="*/ 182487 w 1123445"/>
                            <a:gd name="connsiteY1" fmla="*/ 1346089 h 1456807"/>
                            <a:gd name="connsiteX2" fmla="*/ 923056 w 1123445"/>
                            <a:gd name="connsiteY2" fmla="*/ 1343231 h 1456807"/>
                            <a:gd name="connsiteX3" fmla="*/ 564916 w 1123445"/>
                            <a:gd name="connsiteY3" fmla="*/ 48 h 1456807"/>
                            <a:gd name="connsiteX0" fmla="*/ 566274 w 1124803"/>
                            <a:gd name="connsiteY0" fmla="*/ 48 h 1456807"/>
                            <a:gd name="connsiteX1" fmla="*/ 183845 w 1124803"/>
                            <a:gd name="connsiteY1" fmla="*/ 1346089 h 1456807"/>
                            <a:gd name="connsiteX2" fmla="*/ 924414 w 1124803"/>
                            <a:gd name="connsiteY2" fmla="*/ 1343231 h 1456807"/>
                            <a:gd name="connsiteX3" fmla="*/ 566274 w 1124803"/>
                            <a:gd name="connsiteY3" fmla="*/ 48 h 1456807"/>
                            <a:gd name="connsiteX0" fmla="*/ 552389 w 1124859"/>
                            <a:gd name="connsiteY0" fmla="*/ 48 h 1453632"/>
                            <a:gd name="connsiteX1" fmla="*/ 192185 w 1124859"/>
                            <a:gd name="connsiteY1" fmla="*/ 1342914 h 1453632"/>
                            <a:gd name="connsiteX2" fmla="*/ 932754 w 1124859"/>
                            <a:gd name="connsiteY2" fmla="*/ 1340056 h 1453632"/>
                            <a:gd name="connsiteX3" fmla="*/ 552389 w 1124859"/>
                            <a:gd name="connsiteY3" fmla="*/ 48 h 1453632"/>
                            <a:gd name="connsiteX0" fmla="*/ 559335 w 1138464"/>
                            <a:gd name="connsiteY0" fmla="*/ 37 h 1453621"/>
                            <a:gd name="connsiteX1" fmla="*/ 199131 w 1138464"/>
                            <a:gd name="connsiteY1" fmla="*/ 1342903 h 1453621"/>
                            <a:gd name="connsiteX2" fmla="*/ 939700 w 1138464"/>
                            <a:gd name="connsiteY2" fmla="*/ 1340045 h 1453621"/>
                            <a:gd name="connsiteX3" fmla="*/ 559335 w 1138464"/>
                            <a:gd name="connsiteY3" fmla="*/ 37 h 1453621"/>
                            <a:gd name="connsiteX0" fmla="*/ 561348 w 1142409"/>
                            <a:gd name="connsiteY0" fmla="*/ 3 h 1453587"/>
                            <a:gd name="connsiteX1" fmla="*/ 201144 w 1142409"/>
                            <a:gd name="connsiteY1" fmla="*/ 1342869 h 1453587"/>
                            <a:gd name="connsiteX2" fmla="*/ 941713 w 1142409"/>
                            <a:gd name="connsiteY2" fmla="*/ 1340011 h 1453587"/>
                            <a:gd name="connsiteX3" fmla="*/ 561348 w 1142409"/>
                            <a:gd name="connsiteY3" fmla="*/ 3 h 1453587"/>
                            <a:gd name="connsiteX0" fmla="*/ 550760 w 1131821"/>
                            <a:gd name="connsiteY0" fmla="*/ 3 h 1453587"/>
                            <a:gd name="connsiteX1" fmla="*/ 190556 w 1131821"/>
                            <a:gd name="connsiteY1" fmla="*/ 1342869 h 1453587"/>
                            <a:gd name="connsiteX2" fmla="*/ 931125 w 1131821"/>
                            <a:gd name="connsiteY2" fmla="*/ 1340011 h 1453587"/>
                            <a:gd name="connsiteX3" fmla="*/ 550760 w 1131821"/>
                            <a:gd name="connsiteY3" fmla="*/ 3 h 1453587"/>
                            <a:gd name="connsiteX0" fmla="*/ 558373 w 1131602"/>
                            <a:gd name="connsiteY0" fmla="*/ 3 h 1453587"/>
                            <a:gd name="connsiteX1" fmla="*/ 185469 w 1131602"/>
                            <a:gd name="connsiteY1" fmla="*/ 1342869 h 1453587"/>
                            <a:gd name="connsiteX2" fmla="*/ 926038 w 1131602"/>
                            <a:gd name="connsiteY2" fmla="*/ 1340011 h 1453587"/>
                            <a:gd name="connsiteX3" fmla="*/ 558373 w 1131602"/>
                            <a:gd name="connsiteY3" fmla="*/ 3 h 1453587"/>
                            <a:gd name="connsiteX0" fmla="*/ 548507 w 1112005"/>
                            <a:gd name="connsiteY0" fmla="*/ 1 h 1453585"/>
                            <a:gd name="connsiteX1" fmla="*/ 175603 w 1112005"/>
                            <a:gd name="connsiteY1" fmla="*/ 1342867 h 1453585"/>
                            <a:gd name="connsiteX2" fmla="*/ 916172 w 1112005"/>
                            <a:gd name="connsiteY2" fmla="*/ 1340009 h 1453585"/>
                            <a:gd name="connsiteX3" fmla="*/ 548507 w 1112005"/>
                            <a:gd name="connsiteY3" fmla="*/ 1 h 1453585"/>
                            <a:gd name="connsiteX0" fmla="*/ 542754 w 1100571"/>
                            <a:gd name="connsiteY0" fmla="*/ 36 h 1453620"/>
                            <a:gd name="connsiteX1" fmla="*/ 169850 w 1100571"/>
                            <a:gd name="connsiteY1" fmla="*/ 1342902 h 1453620"/>
                            <a:gd name="connsiteX2" fmla="*/ 910419 w 1100571"/>
                            <a:gd name="connsiteY2" fmla="*/ 1340044 h 1453620"/>
                            <a:gd name="connsiteX3" fmla="*/ 542754 w 1100571"/>
                            <a:gd name="connsiteY3" fmla="*/ 36 h 1453620"/>
                            <a:gd name="connsiteX0" fmla="*/ 536208 w 1087553"/>
                            <a:gd name="connsiteY0" fmla="*/ 123 h 1453707"/>
                            <a:gd name="connsiteX1" fmla="*/ 163304 w 1087553"/>
                            <a:gd name="connsiteY1" fmla="*/ 1342989 h 1453707"/>
                            <a:gd name="connsiteX2" fmla="*/ 903873 w 1087553"/>
                            <a:gd name="connsiteY2" fmla="*/ 1340131 h 1453707"/>
                            <a:gd name="connsiteX3" fmla="*/ 536208 w 1087553"/>
                            <a:gd name="connsiteY3" fmla="*/ 123 h 1453707"/>
                            <a:gd name="connsiteX0" fmla="*/ 530746 w 1076684"/>
                            <a:gd name="connsiteY0" fmla="*/ 13 h 1453597"/>
                            <a:gd name="connsiteX1" fmla="*/ 157842 w 1076684"/>
                            <a:gd name="connsiteY1" fmla="*/ 1342879 h 1453597"/>
                            <a:gd name="connsiteX2" fmla="*/ 898411 w 1076684"/>
                            <a:gd name="connsiteY2" fmla="*/ 1340021 h 1453597"/>
                            <a:gd name="connsiteX3" fmla="*/ 530746 w 1076684"/>
                            <a:gd name="connsiteY3" fmla="*/ 13 h 1453597"/>
                            <a:gd name="connsiteX0" fmla="*/ 540674 w 1086612"/>
                            <a:gd name="connsiteY0" fmla="*/ 13 h 1453597"/>
                            <a:gd name="connsiteX1" fmla="*/ 167770 w 1086612"/>
                            <a:gd name="connsiteY1" fmla="*/ 1342879 h 1453597"/>
                            <a:gd name="connsiteX2" fmla="*/ 908339 w 1086612"/>
                            <a:gd name="connsiteY2" fmla="*/ 1340021 h 1453597"/>
                            <a:gd name="connsiteX3" fmla="*/ 540674 w 1086612"/>
                            <a:gd name="connsiteY3" fmla="*/ 13 h 1453597"/>
                            <a:gd name="connsiteX0" fmla="*/ 540674 w 1063490"/>
                            <a:gd name="connsiteY0" fmla="*/ 13 h 1453597"/>
                            <a:gd name="connsiteX1" fmla="*/ 167770 w 1063490"/>
                            <a:gd name="connsiteY1" fmla="*/ 1342879 h 1453597"/>
                            <a:gd name="connsiteX2" fmla="*/ 908339 w 1063490"/>
                            <a:gd name="connsiteY2" fmla="*/ 1340021 h 1453597"/>
                            <a:gd name="connsiteX3" fmla="*/ 540674 w 1063490"/>
                            <a:gd name="connsiteY3" fmla="*/ 13 h 145359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63490" h="1453597">
                              <a:moveTo>
                                <a:pt x="540674" y="13"/>
                              </a:moveTo>
                              <a:cubicBezTo>
                                <a:pt x="-97289" y="-4273"/>
                                <a:pt x="-98930" y="1122825"/>
                                <a:pt x="167770" y="1342879"/>
                              </a:cubicBezTo>
                              <a:cubicBezTo>
                                <a:pt x="281277" y="1477657"/>
                                <a:pt x="729533" y="1503850"/>
                                <a:pt x="908339" y="1340021"/>
                              </a:cubicBezTo>
                              <a:cubicBezTo>
                                <a:pt x="1141755" y="1057447"/>
                                <a:pt x="1178637" y="4299"/>
                                <a:pt x="540674" y="13"/>
                              </a:cubicBez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4" name="フリーフォーム 113"/>
                        <p:cNvSpPr/>
                        <p:nvPr/>
                      </p:nvSpPr>
                      <p:spPr>
                        <a:xfrm>
                          <a:off x="3407617" y="3324186"/>
                          <a:ext cx="745175" cy="570351"/>
                        </a:xfrm>
                        <a:custGeom>
                          <a:avLst/>
                          <a:gdLst>
                            <a:gd name="connsiteX0" fmla="*/ 0 w 615950"/>
                            <a:gd name="connsiteY0" fmla="*/ 466725 h 473075"/>
                            <a:gd name="connsiteX1" fmla="*/ 615950 w 615950"/>
                            <a:gd name="connsiteY1" fmla="*/ 473075 h 473075"/>
                            <a:gd name="connsiteX2" fmla="*/ 314325 w 615950"/>
                            <a:gd name="connsiteY2" fmla="*/ 0 h 473075"/>
                            <a:gd name="connsiteX3" fmla="*/ 0 w 615950"/>
                            <a:gd name="connsiteY3" fmla="*/ 466725 h 473075"/>
                            <a:gd name="connsiteX0" fmla="*/ 0 w 615950"/>
                            <a:gd name="connsiteY0" fmla="*/ 466725 h 569751"/>
                            <a:gd name="connsiteX1" fmla="*/ 615950 w 615950"/>
                            <a:gd name="connsiteY1" fmla="*/ 473075 h 569751"/>
                            <a:gd name="connsiteX2" fmla="*/ 314325 w 615950"/>
                            <a:gd name="connsiteY2" fmla="*/ 0 h 569751"/>
                            <a:gd name="connsiteX3" fmla="*/ 0 w 615950"/>
                            <a:gd name="connsiteY3" fmla="*/ 466725 h 569751"/>
                            <a:gd name="connsiteX0" fmla="*/ 538 w 616488"/>
                            <a:gd name="connsiteY0" fmla="*/ 466725 h 593989"/>
                            <a:gd name="connsiteX1" fmla="*/ 616488 w 616488"/>
                            <a:gd name="connsiteY1" fmla="*/ 473075 h 593989"/>
                            <a:gd name="connsiteX2" fmla="*/ 314863 w 616488"/>
                            <a:gd name="connsiteY2" fmla="*/ 0 h 593989"/>
                            <a:gd name="connsiteX3" fmla="*/ 538 w 616488"/>
                            <a:gd name="connsiteY3" fmla="*/ 466725 h 593989"/>
                            <a:gd name="connsiteX0" fmla="*/ 433 w 616383"/>
                            <a:gd name="connsiteY0" fmla="*/ 466725 h 584457"/>
                            <a:gd name="connsiteX1" fmla="*/ 616383 w 616383"/>
                            <a:gd name="connsiteY1" fmla="*/ 473075 h 584457"/>
                            <a:gd name="connsiteX2" fmla="*/ 314758 w 616383"/>
                            <a:gd name="connsiteY2" fmla="*/ 0 h 584457"/>
                            <a:gd name="connsiteX3" fmla="*/ 433 w 616383"/>
                            <a:gd name="connsiteY3" fmla="*/ 466725 h 584457"/>
                            <a:gd name="connsiteX0" fmla="*/ 435 w 616385"/>
                            <a:gd name="connsiteY0" fmla="*/ 466725 h 580396"/>
                            <a:gd name="connsiteX1" fmla="*/ 616385 w 616385"/>
                            <a:gd name="connsiteY1" fmla="*/ 473075 h 580396"/>
                            <a:gd name="connsiteX2" fmla="*/ 314760 w 616385"/>
                            <a:gd name="connsiteY2" fmla="*/ 0 h 580396"/>
                            <a:gd name="connsiteX3" fmla="*/ 435 w 616385"/>
                            <a:gd name="connsiteY3" fmla="*/ 466725 h 580396"/>
                            <a:gd name="connsiteX0" fmla="*/ 435 w 673118"/>
                            <a:gd name="connsiteY0" fmla="*/ 466725 h 580396"/>
                            <a:gd name="connsiteX1" fmla="*/ 616385 w 673118"/>
                            <a:gd name="connsiteY1" fmla="*/ 473075 h 580396"/>
                            <a:gd name="connsiteX2" fmla="*/ 314760 w 673118"/>
                            <a:gd name="connsiteY2" fmla="*/ 0 h 580396"/>
                            <a:gd name="connsiteX3" fmla="*/ 435 w 673118"/>
                            <a:gd name="connsiteY3" fmla="*/ 466725 h 580396"/>
                            <a:gd name="connsiteX0" fmla="*/ 22077 w 694760"/>
                            <a:gd name="connsiteY0" fmla="*/ 466725 h 580396"/>
                            <a:gd name="connsiteX1" fmla="*/ 638027 w 694760"/>
                            <a:gd name="connsiteY1" fmla="*/ 473075 h 580396"/>
                            <a:gd name="connsiteX2" fmla="*/ 336402 w 694760"/>
                            <a:gd name="connsiteY2" fmla="*/ 0 h 580396"/>
                            <a:gd name="connsiteX3" fmla="*/ 22077 w 694760"/>
                            <a:gd name="connsiteY3" fmla="*/ 466725 h 580396"/>
                            <a:gd name="connsiteX0" fmla="*/ 22077 w 694760"/>
                            <a:gd name="connsiteY0" fmla="*/ 466725 h 592568"/>
                            <a:gd name="connsiteX1" fmla="*/ 638027 w 694760"/>
                            <a:gd name="connsiteY1" fmla="*/ 473075 h 592568"/>
                            <a:gd name="connsiteX2" fmla="*/ 336402 w 694760"/>
                            <a:gd name="connsiteY2" fmla="*/ 0 h 592568"/>
                            <a:gd name="connsiteX3" fmla="*/ 22077 w 694760"/>
                            <a:gd name="connsiteY3" fmla="*/ 466725 h 592568"/>
                            <a:gd name="connsiteX0" fmla="*/ 22077 w 694760"/>
                            <a:gd name="connsiteY0" fmla="*/ 466725 h 588380"/>
                            <a:gd name="connsiteX1" fmla="*/ 638027 w 694760"/>
                            <a:gd name="connsiteY1" fmla="*/ 473075 h 588380"/>
                            <a:gd name="connsiteX2" fmla="*/ 336402 w 694760"/>
                            <a:gd name="connsiteY2" fmla="*/ 0 h 588380"/>
                            <a:gd name="connsiteX3" fmla="*/ 22077 w 694760"/>
                            <a:gd name="connsiteY3" fmla="*/ 466725 h 588380"/>
                            <a:gd name="connsiteX0" fmla="*/ 22077 w 694760"/>
                            <a:gd name="connsiteY0" fmla="*/ 466725 h 570313"/>
                            <a:gd name="connsiteX1" fmla="*/ 638027 w 694760"/>
                            <a:gd name="connsiteY1" fmla="*/ 473075 h 570313"/>
                            <a:gd name="connsiteX2" fmla="*/ 336402 w 694760"/>
                            <a:gd name="connsiteY2" fmla="*/ 0 h 570313"/>
                            <a:gd name="connsiteX3" fmla="*/ 22077 w 694760"/>
                            <a:gd name="connsiteY3" fmla="*/ 466725 h 570313"/>
                            <a:gd name="connsiteX0" fmla="*/ 22077 w 724658"/>
                            <a:gd name="connsiteY0" fmla="*/ 466725 h 570313"/>
                            <a:gd name="connsiteX1" fmla="*/ 638027 w 724658"/>
                            <a:gd name="connsiteY1" fmla="*/ 473075 h 570313"/>
                            <a:gd name="connsiteX2" fmla="*/ 336402 w 724658"/>
                            <a:gd name="connsiteY2" fmla="*/ 0 h 570313"/>
                            <a:gd name="connsiteX3" fmla="*/ 22077 w 724658"/>
                            <a:gd name="connsiteY3" fmla="*/ 466725 h 570313"/>
                            <a:gd name="connsiteX0" fmla="*/ 34704 w 737285"/>
                            <a:gd name="connsiteY0" fmla="*/ 466725 h 570313"/>
                            <a:gd name="connsiteX1" fmla="*/ 650654 w 737285"/>
                            <a:gd name="connsiteY1" fmla="*/ 473075 h 570313"/>
                            <a:gd name="connsiteX2" fmla="*/ 349029 w 737285"/>
                            <a:gd name="connsiteY2" fmla="*/ 0 h 570313"/>
                            <a:gd name="connsiteX3" fmla="*/ 34704 w 737285"/>
                            <a:gd name="connsiteY3" fmla="*/ 466725 h 570313"/>
                            <a:gd name="connsiteX0" fmla="*/ 34704 w 737285"/>
                            <a:gd name="connsiteY0" fmla="*/ 466725 h 570313"/>
                            <a:gd name="connsiteX1" fmla="*/ 650654 w 737285"/>
                            <a:gd name="connsiteY1" fmla="*/ 473075 h 570313"/>
                            <a:gd name="connsiteX2" fmla="*/ 349029 w 737285"/>
                            <a:gd name="connsiteY2" fmla="*/ 0 h 570313"/>
                            <a:gd name="connsiteX3" fmla="*/ 34704 w 737285"/>
                            <a:gd name="connsiteY3" fmla="*/ 466725 h 570313"/>
                            <a:gd name="connsiteX0" fmla="*/ 34704 w 737768"/>
                            <a:gd name="connsiteY0" fmla="*/ 505047 h 608635"/>
                            <a:gd name="connsiteX1" fmla="*/ 650654 w 737768"/>
                            <a:gd name="connsiteY1" fmla="*/ 511397 h 608635"/>
                            <a:gd name="connsiteX2" fmla="*/ 349029 w 737768"/>
                            <a:gd name="connsiteY2" fmla="*/ 38322 h 608635"/>
                            <a:gd name="connsiteX3" fmla="*/ 34704 w 737768"/>
                            <a:gd name="connsiteY3" fmla="*/ 505047 h 608635"/>
                            <a:gd name="connsiteX0" fmla="*/ 49740 w 774768"/>
                            <a:gd name="connsiteY0" fmla="*/ 466725 h 570313"/>
                            <a:gd name="connsiteX1" fmla="*/ 665690 w 774768"/>
                            <a:gd name="connsiteY1" fmla="*/ 473075 h 570313"/>
                            <a:gd name="connsiteX2" fmla="*/ 364065 w 774768"/>
                            <a:gd name="connsiteY2" fmla="*/ 0 h 570313"/>
                            <a:gd name="connsiteX3" fmla="*/ 49740 w 774768"/>
                            <a:gd name="connsiteY3" fmla="*/ 466725 h 570313"/>
                            <a:gd name="connsiteX0" fmla="*/ 48554 w 772027"/>
                            <a:gd name="connsiteY0" fmla="*/ 467044 h 570632"/>
                            <a:gd name="connsiteX1" fmla="*/ 664504 w 772027"/>
                            <a:gd name="connsiteY1" fmla="*/ 473394 h 570632"/>
                            <a:gd name="connsiteX2" fmla="*/ 362879 w 772027"/>
                            <a:gd name="connsiteY2" fmla="*/ 319 h 570632"/>
                            <a:gd name="connsiteX3" fmla="*/ 48554 w 772027"/>
                            <a:gd name="connsiteY3" fmla="*/ 467044 h 570632"/>
                            <a:gd name="connsiteX0" fmla="*/ 60463 w 798582"/>
                            <a:gd name="connsiteY0" fmla="*/ 466763 h 570351"/>
                            <a:gd name="connsiteX1" fmla="*/ 676413 w 798582"/>
                            <a:gd name="connsiteY1" fmla="*/ 473113 h 570351"/>
                            <a:gd name="connsiteX2" fmla="*/ 374788 w 798582"/>
                            <a:gd name="connsiteY2" fmla="*/ 38 h 570351"/>
                            <a:gd name="connsiteX3" fmla="*/ 60463 w 798582"/>
                            <a:gd name="connsiteY3" fmla="*/ 466763 h 570351"/>
                            <a:gd name="connsiteX0" fmla="*/ 53132 w 782474"/>
                            <a:gd name="connsiteY0" fmla="*/ 466763 h 570351"/>
                            <a:gd name="connsiteX1" fmla="*/ 669082 w 782474"/>
                            <a:gd name="connsiteY1" fmla="*/ 473113 h 570351"/>
                            <a:gd name="connsiteX2" fmla="*/ 367457 w 782474"/>
                            <a:gd name="connsiteY2" fmla="*/ 38 h 570351"/>
                            <a:gd name="connsiteX3" fmla="*/ 53132 w 782474"/>
                            <a:gd name="connsiteY3" fmla="*/ 466763 h 570351"/>
                            <a:gd name="connsiteX0" fmla="*/ 53132 w 761700"/>
                            <a:gd name="connsiteY0" fmla="*/ 466763 h 570351"/>
                            <a:gd name="connsiteX1" fmla="*/ 669082 w 761700"/>
                            <a:gd name="connsiteY1" fmla="*/ 473113 h 570351"/>
                            <a:gd name="connsiteX2" fmla="*/ 367457 w 761700"/>
                            <a:gd name="connsiteY2" fmla="*/ 38 h 570351"/>
                            <a:gd name="connsiteX3" fmla="*/ 53132 w 761700"/>
                            <a:gd name="connsiteY3" fmla="*/ 466763 h 570351"/>
                            <a:gd name="connsiteX0" fmla="*/ 53132 w 760319"/>
                            <a:gd name="connsiteY0" fmla="*/ 466763 h 570351"/>
                            <a:gd name="connsiteX1" fmla="*/ 669082 w 760319"/>
                            <a:gd name="connsiteY1" fmla="*/ 473113 h 570351"/>
                            <a:gd name="connsiteX2" fmla="*/ 367457 w 760319"/>
                            <a:gd name="connsiteY2" fmla="*/ 38 h 570351"/>
                            <a:gd name="connsiteX3" fmla="*/ 53132 w 760319"/>
                            <a:gd name="connsiteY3" fmla="*/ 466763 h 570351"/>
                            <a:gd name="connsiteX0" fmla="*/ 53132 w 760319"/>
                            <a:gd name="connsiteY0" fmla="*/ 466763 h 570351"/>
                            <a:gd name="connsiteX1" fmla="*/ 669082 w 760319"/>
                            <a:gd name="connsiteY1" fmla="*/ 473113 h 570351"/>
                            <a:gd name="connsiteX2" fmla="*/ 367457 w 760319"/>
                            <a:gd name="connsiteY2" fmla="*/ 38 h 570351"/>
                            <a:gd name="connsiteX3" fmla="*/ 53132 w 760319"/>
                            <a:gd name="connsiteY3" fmla="*/ 466763 h 570351"/>
                            <a:gd name="connsiteX0" fmla="*/ 53132 w 731501"/>
                            <a:gd name="connsiteY0" fmla="*/ 466763 h 570351"/>
                            <a:gd name="connsiteX1" fmla="*/ 669082 w 731501"/>
                            <a:gd name="connsiteY1" fmla="*/ 473113 h 570351"/>
                            <a:gd name="connsiteX2" fmla="*/ 367457 w 731501"/>
                            <a:gd name="connsiteY2" fmla="*/ 38 h 570351"/>
                            <a:gd name="connsiteX3" fmla="*/ 53132 w 731501"/>
                            <a:gd name="connsiteY3" fmla="*/ 466763 h 570351"/>
                            <a:gd name="connsiteX0" fmla="*/ 53132 w 745175"/>
                            <a:gd name="connsiteY0" fmla="*/ 466763 h 570351"/>
                            <a:gd name="connsiteX1" fmla="*/ 669082 w 745175"/>
                            <a:gd name="connsiteY1" fmla="*/ 473113 h 570351"/>
                            <a:gd name="connsiteX2" fmla="*/ 367457 w 745175"/>
                            <a:gd name="connsiteY2" fmla="*/ 38 h 570351"/>
                            <a:gd name="connsiteX3" fmla="*/ 53132 w 745175"/>
                            <a:gd name="connsiteY3" fmla="*/ 466763 h 5703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5175" h="570351">
                              <a:moveTo>
                                <a:pt x="53132" y="466763"/>
                              </a:moveTo>
                              <a:cubicBezTo>
                                <a:pt x="90174" y="589530"/>
                                <a:pt x="571715" y="617046"/>
                                <a:pt x="669082" y="473113"/>
                              </a:cubicBezTo>
                              <a:cubicBezTo>
                                <a:pt x="863815" y="185246"/>
                                <a:pt x="656382" y="3213"/>
                                <a:pt x="367457" y="38"/>
                              </a:cubicBezTo>
                              <a:cubicBezTo>
                                <a:pt x="78532" y="-3137"/>
                                <a:pt x="-92918" y="193713"/>
                                <a:pt x="53132" y="466763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2">
                            <a:lumMod val="90000"/>
                          </a:schemeClr>
                        </a:solidFill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5" name="グループ化 104"/>
                    <p:cNvGrpSpPr/>
                    <p:nvPr/>
                  </p:nvGrpSpPr>
                  <p:grpSpPr>
                    <a:xfrm>
                      <a:off x="3095265" y="3715272"/>
                      <a:ext cx="221679" cy="126156"/>
                      <a:chOff x="3095265" y="3715272"/>
                      <a:chExt cx="221679" cy="126156"/>
                    </a:xfrm>
                  </p:grpSpPr>
                  <p:sp>
                    <p:nvSpPr>
                      <p:cNvPr id="106" name="楕円 105"/>
                      <p:cNvSpPr/>
                      <p:nvPr/>
                    </p:nvSpPr>
                    <p:spPr>
                      <a:xfrm>
                        <a:off x="3182967" y="3715272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7" name="楕円 106"/>
                      <p:cNvSpPr/>
                      <p:nvPr/>
                    </p:nvSpPr>
                    <p:spPr>
                      <a:xfrm>
                        <a:off x="3186147" y="3795709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8" name="楕円 107"/>
                      <p:cNvSpPr/>
                      <p:nvPr/>
                    </p:nvSpPr>
                    <p:spPr>
                      <a:xfrm>
                        <a:off x="3271225" y="3761212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9" name="楕円 108"/>
                      <p:cNvSpPr/>
                      <p:nvPr/>
                    </p:nvSpPr>
                    <p:spPr>
                      <a:xfrm>
                        <a:off x="3095265" y="3757664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74" name="グループ化 73"/>
                  <p:cNvGrpSpPr/>
                  <p:nvPr/>
                </p:nvGrpSpPr>
                <p:grpSpPr>
                  <a:xfrm>
                    <a:off x="2701944" y="4593874"/>
                    <a:ext cx="969475" cy="807213"/>
                    <a:chOff x="2701944" y="4593874"/>
                    <a:chExt cx="969475" cy="807213"/>
                  </a:xfrm>
                </p:grpSpPr>
                <p:sp>
                  <p:nvSpPr>
                    <p:cNvPr id="75" name="正方形/長方形 74"/>
                    <p:cNvSpPr/>
                    <p:nvPr/>
                  </p:nvSpPr>
                  <p:spPr>
                    <a:xfrm>
                      <a:off x="2842269" y="4772957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76" name="正方形/長方形 75"/>
                    <p:cNvSpPr/>
                    <p:nvPr/>
                  </p:nvSpPr>
                  <p:spPr>
                    <a:xfrm>
                      <a:off x="2994669" y="4925357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77" name="正方形/長方形 76"/>
                    <p:cNvSpPr/>
                    <p:nvPr/>
                  </p:nvSpPr>
                  <p:spPr>
                    <a:xfrm>
                      <a:off x="3163287" y="5118251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78" name="正方形/長方形 77"/>
                    <p:cNvSpPr/>
                    <p:nvPr/>
                  </p:nvSpPr>
                  <p:spPr>
                    <a:xfrm>
                      <a:off x="3316944" y="4865725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79" name="正方形/長方形 78"/>
                    <p:cNvSpPr/>
                    <p:nvPr/>
                  </p:nvSpPr>
                  <p:spPr>
                    <a:xfrm>
                      <a:off x="3523056" y="4987689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80" name="正方形/長方形 79"/>
                    <p:cNvSpPr/>
                    <p:nvPr/>
                  </p:nvSpPr>
                  <p:spPr>
                    <a:xfrm>
                      <a:off x="3299469" y="5230157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81" name="正方形/長方形 80"/>
                    <p:cNvSpPr/>
                    <p:nvPr/>
                  </p:nvSpPr>
                  <p:spPr>
                    <a:xfrm>
                      <a:off x="2850853" y="5236580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82" name="正方形/長方形 81"/>
                    <p:cNvSpPr/>
                    <p:nvPr/>
                  </p:nvSpPr>
                  <p:spPr>
                    <a:xfrm>
                      <a:off x="3072405" y="5344603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83" name="正方形/長方形 82"/>
                    <p:cNvSpPr/>
                    <p:nvPr/>
                  </p:nvSpPr>
                  <p:spPr>
                    <a:xfrm>
                      <a:off x="3625700" y="4761331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84" name="グループ化 83"/>
                    <p:cNvGrpSpPr/>
                    <p:nvPr/>
                  </p:nvGrpSpPr>
                  <p:grpSpPr>
                    <a:xfrm rot="1091352">
                      <a:off x="3116025" y="4654176"/>
                      <a:ext cx="518848" cy="746911"/>
                      <a:chOff x="2634567" y="4731160"/>
                      <a:chExt cx="834239" cy="1137198"/>
                    </a:xfrm>
                  </p:grpSpPr>
                  <p:sp>
                    <p:nvSpPr>
                      <p:cNvPr id="95" name="正方形/長方形 94"/>
                      <p:cNvSpPr/>
                      <p:nvPr/>
                    </p:nvSpPr>
                    <p:spPr>
                      <a:xfrm>
                        <a:off x="2994669" y="4925357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96" name="正方形/長方形 95"/>
                      <p:cNvSpPr/>
                      <p:nvPr/>
                    </p:nvSpPr>
                    <p:spPr>
                      <a:xfrm>
                        <a:off x="3147069" y="5077757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97" name="正方形/長方形 96"/>
                      <p:cNvSpPr/>
                      <p:nvPr/>
                    </p:nvSpPr>
                    <p:spPr>
                      <a:xfrm>
                        <a:off x="2696366" y="4922224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98" name="正方形/長方形 97"/>
                      <p:cNvSpPr/>
                      <p:nvPr/>
                    </p:nvSpPr>
                    <p:spPr>
                      <a:xfrm>
                        <a:off x="3423086" y="502784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99" name="正方形/長方形 98"/>
                      <p:cNvSpPr/>
                      <p:nvPr/>
                    </p:nvSpPr>
                    <p:spPr>
                      <a:xfrm>
                        <a:off x="2634567" y="519656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0" name="正方形/長方形 99"/>
                      <p:cNvSpPr/>
                      <p:nvPr/>
                    </p:nvSpPr>
                    <p:spPr>
                      <a:xfrm>
                        <a:off x="3046640" y="582263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1" name="正方形/長方形 100"/>
                      <p:cNvSpPr/>
                      <p:nvPr/>
                    </p:nvSpPr>
                    <p:spPr>
                      <a:xfrm>
                        <a:off x="3060976" y="5342533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2" name="正方形/長方形 101"/>
                      <p:cNvSpPr/>
                      <p:nvPr/>
                    </p:nvSpPr>
                    <p:spPr>
                      <a:xfrm>
                        <a:off x="3391777" y="542090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3" name="正方形/長方形 102"/>
                      <p:cNvSpPr/>
                      <p:nvPr/>
                    </p:nvSpPr>
                    <p:spPr>
                      <a:xfrm>
                        <a:off x="3214121" y="4731160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85" name="グループ化 84"/>
                    <p:cNvGrpSpPr/>
                    <p:nvPr/>
                  </p:nvGrpSpPr>
                  <p:grpSpPr>
                    <a:xfrm rot="14398451">
                      <a:off x="2617738" y="4678080"/>
                      <a:ext cx="677593" cy="509182"/>
                      <a:chOff x="2445755" y="4787250"/>
                      <a:chExt cx="1069308" cy="744507"/>
                    </a:xfrm>
                  </p:grpSpPr>
                  <p:sp>
                    <p:nvSpPr>
                      <p:cNvPr id="86" name="正方形/長方形 85"/>
                      <p:cNvSpPr/>
                      <p:nvPr/>
                    </p:nvSpPr>
                    <p:spPr>
                      <a:xfrm>
                        <a:off x="3124975" y="4884608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87" name="正方形/長方形 86"/>
                      <p:cNvSpPr/>
                      <p:nvPr/>
                    </p:nvSpPr>
                    <p:spPr>
                      <a:xfrm>
                        <a:off x="2903280" y="4997924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88" name="正方形/長方形 87"/>
                      <p:cNvSpPr/>
                      <p:nvPr/>
                    </p:nvSpPr>
                    <p:spPr>
                      <a:xfrm>
                        <a:off x="2658665" y="4959705"/>
                        <a:ext cx="45721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89" name="正方形/長方形 88"/>
                      <p:cNvSpPr/>
                      <p:nvPr/>
                    </p:nvSpPr>
                    <p:spPr>
                      <a:xfrm>
                        <a:off x="3469344" y="5018125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90" name="正方形/長方形 89"/>
                      <p:cNvSpPr/>
                      <p:nvPr/>
                    </p:nvSpPr>
                    <p:spPr>
                      <a:xfrm>
                        <a:off x="2634567" y="519656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91" name="正方形/長方形 90"/>
                      <p:cNvSpPr/>
                      <p:nvPr/>
                    </p:nvSpPr>
                    <p:spPr>
                      <a:xfrm>
                        <a:off x="2637361" y="5486038"/>
                        <a:ext cx="45721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92" name="正方形/長方形 91"/>
                      <p:cNvSpPr/>
                      <p:nvPr/>
                    </p:nvSpPr>
                    <p:spPr>
                      <a:xfrm>
                        <a:off x="2445755" y="5031323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93" name="正方形/長方形 92"/>
                      <p:cNvSpPr/>
                      <p:nvPr/>
                    </p:nvSpPr>
                    <p:spPr>
                      <a:xfrm>
                        <a:off x="3265848" y="5284849"/>
                        <a:ext cx="45721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94" name="正方形/長方形 93"/>
                      <p:cNvSpPr/>
                      <p:nvPr/>
                    </p:nvSpPr>
                    <p:spPr>
                      <a:xfrm>
                        <a:off x="2802313" y="4787250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" name="グループ化 3"/>
                <p:cNvGrpSpPr/>
                <p:nvPr/>
              </p:nvGrpSpPr>
              <p:grpSpPr>
                <a:xfrm>
                  <a:off x="2033852" y="3136959"/>
                  <a:ext cx="1011732" cy="1755016"/>
                  <a:chOff x="2656081" y="3645560"/>
                  <a:chExt cx="1063490" cy="1820076"/>
                </a:xfrm>
              </p:grpSpPr>
              <p:grpSp>
                <p:nvGrpSpPr>
                  <p:cNvPr id="31" name="グループ化 30"/>
                  <p:cNvGrpSpPr/>
                  <p:nvPr/>
                </p:nvGrpSpPr>
                <p:grpSpPr>
                  <a:xfrm>
                    <a:off x="2656081" y="3645560"/>
                    <a:ext cx="1063490" cy="1820076"/>
                    <a:chOff x="2656081" y="3645560"/>
                    <a:chExt cx="1063490" cy="1820076"/>
                  </a:xfrm>
                </p:grpSpPr>
                <p:grpSp>
                  <p:nvGrpSpPr>
                    <p:cNvPr id="62" name="グループ化 61"/>
                    <p:cNvGrpSpPr/>
                    <p:nvPr/>
                  </p:nvGrpSpPr>
                  <p:grpSpPr>
                    <a:xfrm>
                      <a:off x="2656081" y="3645560"/>
                      <a:ext cx="1063490" cy="1820076"/>
                      <a:chOff x="3226941" y="3324186"/>
                      <a:chExt cx="1063490" cy="1820076"/>
                    </a:xfrm>
                  </p:grpSpPr>
                  <p:sp>
                    <p:nvSpPr>
                      <p:cNvPr id="68" name="フリーフォーム 67"/>
                      <p:cNvSpPr/>
                      <p:nvPr/>
                    </p:nvSpPr>
                    <p:spPr>
                      <a:xfrm>
                        <a:off x="3230114" y="4325473"/>
                        <a:ext cx="1058525" cy="818789"/>
                      </a:xfrm>
                      <a:custGeom>
                        <a:avLst/>
                        <a:gdLst>
                          <a:gd name="connsiteX0" fmla="*/ 314960 w 762000"/>
                          <a:gd name="connsiteY0" fmla="*/ 0 h 1412240"/>
                          <a:gd name="connsiteX1" fmla="*/ 0 w 762000"/>
                          <a:gd name="connsiteY1" fmla="*/ 1381760 h 1412240"/>
                          <a:gd name="connsiteX2" fmla="*/ 762000 w 762000"/>
                          <a:gd name="connsiteY2" fmla="*/ 1412240 h 1412240"/>
                          <a:gd name="connsiteX3" fmla="*/ 314960 w 762000"/>
                          <a:gd name="connsiteY3" fmla="*/ 0 h 1412240"/>
                          <a:gd name="connsiteX0" fmla="*/ 314960 w 723900"/>
                          <a:gd name="connsiteY0" fmla="*/ 0 h 1390015"/>
                          <a:gd name="connsiteX1" fmla="*/ 0 w 723900"/>
                          <a:gd name="connsiteY1" fmla="*/ 1381760 h 1390015"/>
                          <a:gd name="connsiteX2" fmla="*/ 723900 w 723900"/>
                          <a:gd name="connsiteY2" fmla="*/ 1390015 h 1390015"/>
                          <a:gd name="connsiteX3" fmla="*/ 314960 w 723900"/>
                          <a:gd name="connsiteY3" fmla="*/ 0 h 1390015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0015 h 1403985"/>
                          <a:gd name="connsiteX3" fmla="*/ 334010 w 742950"/>
                          <a:gd name="connsiteY3" fmla="*/ 0 h 1403985"/>
                          <a:gd name="connsiteX0" fmla="*/ 334010 w 746125"/>
                          <a:gd name="connsiteY0" fmla="*/ 0 h 1409065"/>
                          <a:gd name="connsiteX1" fmla="*/ 0 w 746125"/>
                          <a:gd name="connsiteY1" fmla="*/ 1403985 h 1409065"/>
                          <a:gd name="connsiteX2" fmla="*/ 746125 w 746125"/>
                          <a:gd name="connsiteY2" fmla="*/ 1409065 h 1409065"/>
                          <a:gd name="connsiteX3" fmla="*/ 334010 w 746125"/>
                          <a:gd name="connsiteY3" fmla="*/ 0 h 1409065"/>
                          <a:gd name="connsiteX0" fmla="*/ 334010 w 752475"/>
                          <a:gd name="connsiteY0" fmla="*/ 0 h 1403985"/>
                          <a:gd name="connsiteX1" fmla="*/ 0 w 752475"/>
                          <a:gd name="connsiteY1" fmla="*/ 1403985 h 1403985"/>
                          <a:gd name="connsiteX2" fmla="*/ 752475 w 752475"/>
                          <a:gd name="connsiteY2" fmla="*/ 1399540 h 1403985"/>
                          <a:gd name="connsiteX3" fmla="*/ 334010 w 752475"/>
                          <a:gd name="connsiteY3" fmla="*/ 0 h 1403985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43535 w 755650"/>
                          <a:gd name="connsiteY0" fmla="*/ 0 h 1405890"/>
                          <a:gd name="connsiteX1" fmla="*/ 0 w 755650"/>
                          <a:gd name="connsiteY1" fmla="*/ 1403985 h 1405890"/>
                          <a:gd name="connsiteX2" fmla="*/ 755650 w 755650"/>
                          <a:gd name="connsiteY2" fmla="*/ 1405890 h 1405890"/>
                          <a:gd name="connsiteX3" fmla="*/ 343535 w 755650"/>
                          <a:gd name="connsiteY3" fmla="*/ 0 h 1405890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6365 h 1403985"/>
                          <a:gd name="connsiteX3" fmla="*/ 334010 w 742950"/>
                          <a:gd name="connsiteY3" fmla="*/ 0 h 1403985"/>
                          <a:gd name="connsiteX0" fmla="*/ 334010 w 735806"/>
                          <a:gd name="connsiteY0" fmla="*/ 0 h 1405890"/>
                          <a:gd name="connsiteX1" fmla="*/ 0 w 735806"/>
                          <a:gd name="connsiteY1" fmla="*/ 1403985 h 1405890"/>
                          <a:gd name="connsiteX2" fmla="*/ 735806 w 735806"/>
                          <a:gd name="connsiteY2" fmla="*/ 1405890 h 1405890"/>
                          <a:gd name="connsiteX3" fmla="*/ 334010 w 735806"/>
                          <a:gd name="connsiteY3" fmla="*/ 0 h 1405890"/>
                          <a:gd name="connsiteX0" fmla="*/ 334010 w 740569"/>
                          <a:gd name="connsiteY0" fmla="*/ 0 h 1403985"/>
                          <a:gd name="connsiteX1" fmla="*/ 0 w 740569"/>
                          <a:gd name="connsiteY1" fmla="*/ 1403985 h 1403985"/>
                          <a:gd name="connsiteX2" fmla="*/ 740569 w 740569"/>
                          <a:gd name="connsiteY2" fmla="*/ 1401127 h 1403985"/>
                          <a:gd name="connsiteX3" fmla="*/ 334010 w 740569"/>
                          <a:gd name="connsiteY3" fmla="*/ 0 h 1403985"/>
                          <a:gd name="connsiteX0" fmla="*/ 369729 w 740569"/>
                          <a:gd name="connsiteY0" fmla="*/ 0 h 1349216"/>
                          <a:gd name="connsiteX1" fmla="*/ 0 w 740569"/>
                          <a:gd name="connsiteY1" fmla="*/ 1349216 h 1349216"/>
                          <a:gd name="connsiteX2" fmla="*/ 740569 w 740569"/>
                          <a:gd name="connsiteY2" fmla="*/ 1346358 h 1349216"/>
                          <a:gd name="connsiteX3" fmla="*/ 369729 w 740569"/>
                          <a:gd name="connsiteY3" fmla="*/ 0 h 1349216"/>
                          <a:gd name="connsiteX0" fmla="*/ 369729 w 740569"/>
                          <a:gd name="connsiteY0" fmla="*/ 0 h 1427747"/>
                          <a:gd name="connsiteX1" fmla="*/ 0 w 740569"/>
                          <a:gd name="connsiteY1" fmla="*/ 1349216 h 1427747"/>
                          <a:gd name="connsiteX2" fmla="*/ 740569 w 740569"/>
                          <a:gd name="connsiteY2" fmla="*/ 1346358 h 1427747"/>
                          <a:gd name="connsiteX3" fmla="*/ 369729 w 740569"/>
                          <a:gd name="connsiteY3" fmla="*/ 0 h 1427747"/>
                          <a:gd name="connsiteX0" fmla="*/ 369729 w 740569"/>
                          <a:gd name="connsiteY0" fmla="*/ 0 h 1453553"/>
                          <a:gd name="connsiteX1" fmla="*/ 0 w 740569"/>
                          <a:gd name="connsiteY1" fmla="*/ 1349216 h 1453553"/>
                          <a:gd name="connsiteX2" fmla="*/ 740569 w 740569"/>
                          <a:gd name="connsiteY2" fmla="*/ 1346358 h 1453553"/>
                          <a:gd name="connsiteX3" fmla="*/ 369729 w 740569"/>
                          <a:gd name="connsiteY3" fmla="*/ 0 h 1453553"/>
                          <a:gd name="connsiteX0" fmla="*/ 369729 w 740569"/>
                          <a:gd name="connsiteY0" fmla="*/ 0 h 1451561"/>
                          <a:gd name="connsiteX1" fmla="*/ 0 w 740569"/>
                          <a:gd name="connsiteY1" fmla="*/ 1349216 h 1451561"/>
                          <a:gd name="connsiteX2" fmla="*/ 740569 w 740569"/>
                          <a:gd name="connsiteY2" fmla="*/ 1346358 h 1451561"/>
                          <a:gd name="connsiteX3" fmla="*/ 369729 w 740569"/>
                          <a:gd name="connsiteY3" fmla="*/ 0 h 1451561"/>
                          <a:gd name="connsiteX0" fmla="*/ 369729 w 740569"/>
                          <a:gd name="connsiteY0" fmla="*/ 0 h 1457555"/>
                          <a:gd name="connsiteX1" fmla="*/ 0 w 740569"/>
                          <a:gd name="connsiteY1" fmla="*/ 1349216 h 1457555"/>
                          <a:gd name="connsiteX2" fmla="*/ 740569 w 740569"/>
                          <a:gd name="connsiteY2" fmla="*/ 1346358 h 1457555"/>
                          <a:gd name="connsiteX3" fmla="*/ 369729 w 740569"/>
                          <a:gd name="connsiteY3" fmla="*/ 0 h 1457555"/>
                          <a:gd name="connsiteX0" fmla="*/ 369729 w 740569"/>
                          <a:gd name="connsiteY0" fmla="*/ 0 h 1475008"/>
                          <a:gd name="connsiteX1" fmla="*/ 0 w 740569"/>
                          <a:gd name="connsiteY1" fmla="*/ 1349216 h 1475008"/>
                          <a:gd name="connsiteX2" fmla="*/ 740569 w 740569"/>
                          <a:gd name="connsiteY2" fmla="*/ 1346358 h 1475008"/>
                          <a:gd name="connsiteX3" fmla="*/ 369729 w 740569"/>
                          <a:gd name="connsiteY3" fmla="*/ 0 h 1475008"/>
                          <a:gd name="connsiteX0" fmla="*/ 369729 w 740569"/>
                          <a:gd name="connsiteY0" fmla="*/ 0 h 1466017"/>
                          <a:gd name="connsiteX1" fmla="*/ 0 w 740569"/>
                          <a:gd name="connsiteY1" fmla="*/ 1349216 h 1466017"/>
                          <a:gd name="connsiteX2" fmla="*/ 740569 w 740569"/>
                          <a:gd name="connsiteY2" fmla="*/ 1346358 h 1466017"/>
                          <a:gd name="connsiteX3" fmla="*/ 369729 w 740569"/>
                          <a:gd name="connsiteY3" fmla="*/ 0 h 1466017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3106"/>
                          <a:gd name="connsiteX1" fmla="*/ 0 w 740569"/>
                          <a:gd name="connsiteY1" fmla="*/ 1349216 h 1463106"/>
                          <a:gd name="connsiteX2" fmla="*/ 740569 w 740569"/>
                          <a:gd name="connsiteY2" fmla="*/ 1346358 h 1463106"/>
                          <a:gd name="connsiteX3" fmla="*/ 369729 w 740569"/>
                          <a:gd name="connsiteY3" fmla="*/ 0 h 1463106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5277"/>
                          <a:gd name="connsiteX1" fmla="*/ 0 w 740569"/>
                          <a:gd name="connsiteY1" fmla="*/ 1349216 h 1465277"/>
                          <a:gd name="connsiteX2" fmla="*/ 740569 w 740569"/>
                          <a:gd name="connsiteY2" fmla="*/ 1346358 h 1465277"/>
                          <a:gd name="connsiteX3" fmla="*/ 369729 w 740569"/>
                          <a:gd name="connsiteY3" fmla="*/ 0 h 1465277"/>
                          <a:gd name="connsiteX0" fmla="*/ 369729 w 740569"/>
                          <a:gd name="connsiteY0" fmla="*/ 0 h 1458709"/>
                          <a:gd name="connsiteX1" fmla="*/ 0 w 740569"/>
                          <a:gd name="connsiteY1" fmla="*/ 1349216 h 1458709"/>
                          <a:gd name="connsiteX2" fmla="*/ 740569 w 740569"/>
                          <a:gd name="connsiteY2" fmla="*/ 1346358 h 1458709"/>
                          <a:gd name="connsiteX3" fmla="*/ 369729 w 740569"/>
                          <a:gd name="connsiteY3" fmla="*/ 0 h 1458709"/>
                          <a:gd name="connsiteX0" fmla="*/ 369729 w 740569"/>
                          <a:gd name="connsiteY0" fmla="*/ 0 h 1463387"/>
                          <a:gd name="connsiteX1" fmla="*/ 0 w 740569"/>
                          <a:gd name="connsiteY1" fmla="*/ 1349216 h 1463387"/>
                          <a:gd name="connsiteX2" fmla="*/ 740569 w 740569"/>
                          <a:gd name="connsiteY2" fmla="*/ 1346358 h 1463387"/>
                          <a:gd name="connsiteX3" fmla="*/ 369729 w 740569"/>
                          <a:gd name="connsiteY3" fmla="*/ 0 h 1463387"/>
                          <a:gd name="connsiteX0" fmla="*/ 369729 w 740569"/>
                          <a:gd name="connsiteY0" fmla="*/ 0 h 1464226"/>
                          <a:gd name="connsiteX1" fmla="*/ 0 w 740569"/>
                          <a:gd name="connsiteY1" fmla="*/ 1349216 h 1464226"/>
                          <a:gd name="connsiteX2" fmla="*/ 740569 w 740569"/>
                          <a:gd name="connsiteY2" fmla="*/ 1346358 h 1464226"/>
                          <a:gd name="connsiteX3" fmla="*/ 369729 w 740569"/>
                          <a:gd name="connsiteY3" fmla="*/ 0 h 1464226"/>
                          <a:gd name="connsiteX0" fmla="*/ 369729 w 884308"/>
                          <a:gd name="connsiteY0" fmla="*/ 0 h 1464226"/>
                          <a:gd name="connsiteX1" fmla="*/ 0 w 884308"/>
                          <a:gd name="connsiteY1" fmla="*/ 1349216 h 1464226"/>
                          <a:gd name="connsiteX2" fmla="*/ 740569 w 884308"/>
                          <a:gd name="connsiteY2" fmla="*/ 1346358 h 1464226"/>
                          <a:gd name="connsiteX3" fmla="*/ 369729 w 884308"/>
                          <a:gd name="connsiteY3" fmla="*/ 0 h 1464226"/>
                          <a:gd name="connsiteX0" fmla="*/ 369729 w 880371"/>
                          <a:gd name="connsiteY0" fmla="*/ 0 h 1464226"/>
                          <a:gd name="connsiteX1" fmla="*/ 0 w 880371"/>
                          <a:gd name="connsiteY1" fmla="*/ 1349216 h 1464226"/>
                          <a:gd name="connsiteX2" fmla="*/ 740569 w 880371"/>
                          <a:gd name="connsiteY2" fmla="*/ 1346358 h 1464226"/>
                          <a:gd name="connsiteX3" fmla="*/ 369729 w 880371"/>
                          <a:gd name="connsiteY3" fmla="*/ 0 h 1464226"/>
                          <a:gd name="connsiteX0" fmla="*/ 456869 w 967511"/>
                          <a:gd name="connsiteY0" fmla="*/ 0 h 1464226"/>
                          <a:gd name="connsiteX1" fmla="*/ 87140 w 967511"/>
                          <a:gd name="connsiteY1" fmla="*/ 1349216 h 1464226"/>
                          <a:gd name="connsiteX2" fmla="*/ 827709 w 967511"/>
                          <a:gd name="connsiteY2" fmla="*/ 1346358 h 1464226"/>
                          <a:gd name="connsiteX3" fmla="*/ 456869 w 967511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68155 w 967899"/>
                          <a:gd name="connsiteY0" fmla="*/ 0 h 1461051"/>
                          <a:gd name="connsiteX1" fmla="*/ 85726 w 967899"/>
                          <a:gd name="connsiteY1" fmla="*/ 1346041 h 1461051"/>
                          <a:gd name="connsiteX2" fmla="*/ 826295 w 967899"/>
                          <a:gd name="connsiteY2" fmla="*/ 1343183 h 1461051"/>
                          <a:gd name="connsiteX3" fmla="*/ 468155 w 967899"/>
                          <a:gd name="connsiteY3" fmla="*/ 0 h 1461051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30876 w 1006955"/>
                          <a:gd name="connsiteY0" fmla="*/ 1302 h 1462353"/>
                          <a:gd name="connsiteX1" fmla="*/ 48447 w 1006955"/>
                          <a:gd name="connsiteY1" fmla="*/ 1347343 h 1462353"/>
                          <a:gd name="connsiteX2" fmla="*/ 789016 w 1006955"/>
                          <a:gd name="connsiteY2" fmla="*/ 1344485 h 1462353"/>
                          <a:gd name="connsiteX3" fmla="*/ 430876 w 1006955"/>
                          <a:gd name="connsiteY3" fmla="*/ 1302 h 1462353"/>
                          <a:gd name="connsiteX0" fmla="*/ 432479 w 1010102"/>
                          <a:gd name="connsiteY0" fmla="*/ 115 h 1461166"/>
                          <a:gd name="connsiteX1" fmla="*/ 50050 w 1010102"/>
                          <a:gd name="connsiteY1" fmla="*/ 1346156 h 1461166"/>
                          <a:gd name="connsiteX2" fmla="*/ 790619 w 1010102"/>
                          <a:gd name="connsiteY2" fmla="*/ 1343298 h 1461166"/>
                          <a:gd name="connsiteX3" fmla="*/ 432479 w 1010102"/>
                          <a:gd name="connsiteY3" fmla="*/ 115 h 1461166"/>
                          <a:gd name="connsiteX0" fmla="*/ 478597 w 1096924"/>
                          <a:gd name="connsiteY0" fmla="*/ 61 h 1461112"/>
                          <a:gd name="connsiteX1" fmla="*/ 96168 w 1096924"/>
                          <a:gd name="connsiteY1" fmla="*/ 1346102 h 1461112"/>
                          <a:gd name="connsiteX2" fmla="*/ 836737 w 1096924"/>
                          <a:gd name="connsiteY2" fmla="*/ 1343244 h 1461112"/>
                          <a:gd name="connsiteX3" fmla="*/ 478597 w 1096924"/>
                          <a:gd name="connsiteY3" fmla="*/ 61 h 1461112"/>
                          <a:gd name="connsiteX0" fmla="*/ 478597 w 1037126"/>
                          <a:gd name="connsiteY0" fmla="*/ 48 h 1461099"/>
                          <a:gd name="connsiteX1" fmla="*/ 96168 w 1037126"/>
                          <a:gd name="connsiteY1" fmla="*/ 1346089 h 1461099"/>
                          <a:gd name="connsiteX2" fmla="*/ 836737 w 1037126"/>
                          <a:gd name="connsiteY2" fmla="*/ 1343231 h 1461099"/>
                          <a:gd name="connsiteX3" fmla="*/ 478597 w 1037126"/>
                          <a:gd name="connsiteY3" fmla="*/ 48 h 1461099"/>
                          <a:gd name="connsiteX0" fmla="*/ 573080 w 1131609"/>
                          <a:gd name="connsiteY0" fmla="*/ 48 h 1461099"/>
                          <a:gd name="connsiteX1" fmla="*/ 190651 w 1131609"/>
                          <a:gd name="connsiteY1" fmla="*/ 1346089 h 1461099"/>
                          <a:gd name="connsiteX2" fmla="*/ 931220 w 1131609"/>
                          <a:gd name="connsiteY2" fmla="*/ 1343231 h 1461099"/>
                          <a:gd name="connsiteX3" fmla="*/ 573080 w 1131609"/>
                          <a:gd name="connsiteY3" fmla="*/ 48 h 1461099"/>
                          <a:gd name="connsiteX0" fmla="*/ 573080 w 1131609"/>
                          <a:gd name="connsiteY0" fmla="*/ 48 h 1486288"/>
                          <a:gd name="connsiteX1" fmla="*/ 190651 w 1131609"/>
                          <a:gd name="connsiteY1" fmla="*/ 1346089 h 1486288"/>
                          <a:gd name="connsiteX2" fmla="*/ 931220 w 1131609"/>
                          <a:gd name="connsiteY2" fmla="*/ 1343231 h 1486288"/>
                          <a:gd name="connsiteX3" fmla="*/ 573080 w 1131609"/>
                          <a:gd name="connsiteY3" fmla="*/ 48 h 1486288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42977"/>
                          <a:gd name="connsiteX1" fmla="*/ 190651 w 1131609"/>
                          <a:gd name="connsiteY1" fmla="*/ 1346089 h 1442977"/>
                          <a:gd name="connsiteX2" fmla="*/ 931220 w 1131609"/>
                          <a:gd name="connsiteY2" fmla="*/ 1343231 h 1442977"/>
                          <a:gd name="connsiteX3" fmla="*/ 573080 w 1131609"/>
                          <a:gd name="connsiteY3" fmla="*/ 48 h 1442977"/>
                          <a:gd name="connsiteX0" fmla="*/ 570357 w 1128886"/>
                          <a:gd name="connsiteY0" fmla="*/ 48 h 1442977"/>
                          <a:gd name="connsiteX1" fmla="*/ 187928 w 1128886"/>
                          <a:gd name="connsiteY1" fmla="*/ 1346089 h 1442977"/>
                          <a:gd name="connsiteX2" fmla="*/ 928497 w 1128886"/>
                          <a:gd name="connsiteY2" fmla="*/ 1343231 h 1442977"/>
                          <a:gd name="connsiteX3" fmla="*/ 570357 w 1128886"/>
                          <a:gd name="connsiteY3" fmla="*/ 48 h 1442977"/>
                          <a:gd name="connsiteX0" fmla="*/ 564916 w 1123445"/>
                          <a:gd name="connsiteY0" fmla="*/ 48 h 1442977"/>
                          <a:gd name="connsiteX1" fmla="*/ 182487 w 1123445"/>
                          <a:gd name="connsiteY1" fmla="*/ 1346089 h 1442977"/>
                          <a:gd name="connsiteX2" fmla="*/ 923056 w 1123445"/>
                          <a:gd name="connsiteY2" fmla="*/ 1343231 h 1442977"/>
                          <a:gd name="connsiteX3" fmla="*/ 564916 w 1123445"/>
                          <a:gd name="connsiteY3" fmla="*/ 48 h 1442977"/>
                          <a:gd name="connsiteX0" fmla="*/ 564916 w 1123445"/>
                          <a:gd name="connsiteY0" fmla="*/ 48 h 1443945"/>
                          <a:gd name="connsiteX1" fmla="*/ 182487 w 1123445"/>
                          <a:gd name="connsiteY1" fmla="*/ 1346089 h 1443945"/>
                          <a:gd name="connsiteX2" fmla="*/ 923056 w 1123445"/>
                          <a:gd name="connsiteY2" fmla="*/ 1343231 h 1443945"/>
                          <a:gd name="connsiteX3" fmla="*/ 564916 w 1123445"/>
                          <a:gd name="connsiteY3" fmla="*/ 48 h 1443945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56807"/>
                          <a:gd name="connsiteX1" fmla="*/ 182487 w 1123445"/>
                          <a:gd name="connsiteY1" fmla="*/ 1346089 h 1456807"/>
                          <a:gd name="connsiteX2" fmla="*/ 923056 w 1123445"/>
                          <a:gd name="connsiteY2" fmla="*/ 1343231 h 1456807"/>
                          <a:gd name="connsiteX3" fmla="*/ 564916 w 1123445"/>
                          <a:gd name="connsiteY3" fmla="*/ 48 h 1456807"/>
                          <a:gd name="connsiteX0" fmla="*/ 566274 w 1124803"/>
                          <a:gd name="connsiteY0" fmla="*/ 48 h 1456807"/>
                          <a:gd name="connsiteX1" fmla="*/ 183845 w 1124803"/>
                          <a:gd name="connsiteY1" fmla="*/ 1346089 h 1456807"/>
                          <a:gd name="connsiteX2" fmla="*/ 924414 w 1124803"/>
                          <a:gd name="connsiteY2" fmla="*/ 1343231 h 1456807"/>
                          <a:gd name="connsiteX3" fmla="*/ 566274 w 1124803"/>
                          <a:gd name="connsiteY3" fmla="*/ 48 h 1456807"/>
                          <a:gd name="connsiteX0" fmla="*/ 552389 w 1124859"/>
                          <a:gd name="connsiteY0" fmla="*/ 48 h 1453632"/>
                          <a:gd name="connsiteX1" fmla="*/ 192185 w 1124859"/>
                          <a:gd name="connsiteY1" fmla="*/ 1342914 h 1453632"/>
                          <a:gd name="connsiteX2" fmla="*/ 932754 w 1124859"/>
                          <a:gd name="connsiteY2" fmla="*/ 1340056 h 1453632"/>
                          <a:gd name="connsiteX3" fmla="*/ 552389 w 1124859"/>
                          <a:gd name="connsiteY3" fmla="*/ 48 h 1453632"/>
                          <a:gd name="connsiteX0" fmla="*/ 559335 w 1138464"/>
                          <a:gd name="connsiteY0" fmla="*/ 37 h 1453621"/>
                          <a:gd name="connsiteX1" fmla="*/ 199131 w 1138464"/>
                          <a:gd name="connsiteY1" fmla="*/ 1342903 h 1453621"/>
                          <a:gd name="connsiteX2" fmla="*/ 939700 w 1138464"/>
                          <a:gd name="connsiteY2" fmla="*/ 1340045 h 1453621"/>
                          <a:gd name="connsiteX3" fmla="*/ 559335 w 1138464"/>
                          <a:gd name="connsiteY3" fmla="*/ 37 h 1453621"/>
                          <a:gd name="connsiteX0" fmla="*/ 561348 w 1142409"/>
                          <a:gd name="connsiteY0" fmla="*/ 3 h 1453587"/>
                          <a:gd name="connsiteX1" fmla="*/ 201144 w 1142409"/>
                          <a:gd name="connsiteY1" fmla="*/ 1342869 h 1453587"/>
                          <a:gd name="connsiteX2" fmla="*/ 941713 w 1142409"/>
                          <a:gd name="connsiteY2" fmla="*/ 1340011 h 1453587"/>
                          <a:gd name="connsiteX3" fmla="*/ 561348 w 1142409"/>
                          <a:gd name="connsiteY3" fmla="*/ 3 h 1453587"/>
                          <a:gd name="connsiteX0" fmla="*/ 550760 w 1131821"/>
                          <a:gd name="connsiteY0" fmla="*/ 3 h 1453587"/>
                          <a:gd name="connsiteX1" fmla="*/ 190556 w 1131821"/>
                          <a:gd name="connsiteY1" fmla="*/ 1342869 h 1453587"/>
                          <a:gd name="connsiteX2" fmla="*/ 931125 w 1131821"/>
                          <a:gd name="connsiteY2" fmla="*/ 1340011 h 1453587"/>
                          <a:gd name="connsiteX3" fmla="*/ 550760 w 1131821"/>
                          <a:gd name="connsiteY3" fmla="*/ 3 h 1453587"/>
                          <a:gd name="connsiteX0" fmla="*/ 558373 w 1131602"/>
                          <a:gd name="connsiteY0" fmla="*/ 3 h 1453587"/>
                          <a:gd name="connsiteX1" fmla="*/ 185469 w 1131602"/>
                          <a:gd name="connsiteY1" fmla="*/ 1342869 h 1453587"/>
                          <a:gd name="connsiteX2" fmla="*/ 926038 w 1131602"/>
                          <a:gd name="connsiteY2" fmla="*/ 1340011 h 1453587"/>
                          <a:gd name="connsiteX3" fmla="*/ 558373 w 1131602"/>
                          <a:gd name="connsiteY3" fmla="*/ 3 h 1453587"/>
                          <a:gd name="connsiteX0" fmla="*/ 548507 w 1112005"/>
                          <a:gd name="connsiteY0" fmla="*/ 1 h 1453585"/>
                          <a:gd name="connsiteX1" fmla="*/ 175603 w 1112005"/>
                          <a:gd name="connsiteY1" fmla="*/ 1342867 h 1453585"/>
                          <a:gd name="connsiteX2" fmla="*/ 916172 w 1112005"/>
                          <a:gd name="connsiteY2" fmla="*/ 1340009 h 1453585"/>
                          <a:gd name="connsiteX3" fmla="*/ 548507 w 1112005"/>
                          <a:gd name="connsiteY3" fmla="*/ 1 h 1453585"/>
                          <a:gd name="connsiteX0" fmla="*/ 542754 w 1100571"/>
                          <a:gd name="connsiteY0" fmla="*/ 36 h 1453620"/>
                          <a:gd name="connsiteX1" fmla="*/ 169850 w 1100571"/>
                          <a:gd name="connsiteY1" fmla="*/ 1342902 h 1453620"/>
                          <a:gd name="connsiteX2" fmla="*/ 910419 w 1100571"/>
                          <a:gd name="connsiteY2" fmla="*/ 1340044 h 1453620"/>
                          <a:gd name="connsiteX3" fmla="*/ 542754 w 1100571"/>
                          <a:gd name="connsiteY3" fmla="*/ 36 h 1453620"/>
                          <a:gd name="connsiteX0" fmla="*/ 536208 w 1087553"/>
                          <a:gd name="connsiteY0" fmla="*/ 123 h 1453707"/>
                          <a:gd name="connsiteX1" fmla="*/ 163304 w 1087553"/>
                          <a:gd name="connsiteY1" fmla="*/ 1342989 h 1453707"/>
                          <a:gd name="connsiteX2" fmla="*/ 903873 w 1087553"/>
                          <a:gd name="connsiteY2" fmla="*/ 1340131 h 1453707"/>
                          <a:gd name="connsiteX3" fmla="*/ 536208 w 1087553"/>
                          <a:gd name="connsiteY3" fmla="*/ 123 h 1453707"/>
                          <a:gd name="connsiteX0" fmla="*/ 530746 w 1076684"/>
                          <a:gd name="connsiteY0" fmla="*/ 13 h 1453597"/>
                          <a:gd name="connsiteX1" fmla="*/ 157842 w 1076684"/>
                          <a:gd name="connsiteY1" fmla="*/ 1342879 h 1453597"/>
                          <a:gd name="connsiteX2" fmla="*/ 898411 w 1076684"/>
                          <a:gd name="connsiteY2" fmla="*/ 1340021 h 1453597"/>
                          <a:gd name="connsiteX3" fmla="*/ 530746 w 1076684"/>
                          <a:gd name="connsiteY3" fmla="*/ 13 h 1453597"/>
                          <a:gd name="connsiteX0" fmla="*/ 541032 w 995036"/>
                          <a:gd name="connsiteY0" fmla="*/ 19873 h 1473457"/>
                          <a:gd name="connsiteX1" fmla="*/ 24617 w 995036"/>
                          <a:gd name="connsiteY1" fmla="*/ 612274 h 1473457"/>
                          <a:gd name="connsiteX2" fmla="*/ 168128 w 995036"/>
                          <a:gd name="connsiteY2" fmla="*/ 1362739 h 1473457"/>
                          <a:gd name="connsiteX3" fmla="*/ 908697 w 995036"/>
                          <a:gd name="connsiteY3" fmla="*/ 1359881 h 1473457"/>
                          <a:gd name="connsiteX4" fmla="*/ 541032 w 995036"/>
                          <a:gd name="connsiteY4" fmla="*/ 19873 h 1473457"/>
                          <a:gd name="connsiteX0" fmla="*/ 1083957 w 1168865"/>
                          <a:gd name="connsiteY0" fmla="*/ 169032 h 974916"/>
                          <a:gd name="connsiteX1" fmla="*/ 24617 w 1168865"/>
                          <a:gd name="connsiteY1" fmla="*/ 113733 h 974916"/>
                          <a:gd name="connsiteX2" fmla="*/ 168128 w 1168865"/>
                          <a:gd name="connsiteY2" fmla="*/ 864198 h 974916"/>
                          <a:gd name="connsiteX3" fmla="*/ 908697 w 1168865"/>
                          <a:gd name="connsiteY3" fmla="*/ 861340 h 974916"/>
                          <a:gd name="connsiteX4" fmla="*/ 1083957 w 1168865"/>
                          <a:gd name="connsiteY4" fmla="*/ 169032 h 974916"/>
                          <a:gd name="connsiteX0" fmla="*/ 1083957 w 1123279"/>
                          <a:gd name="connsiteY0" fmla="*/ 194730 h 1000614"/>
                          <a:gd name="connsiteX1" fmla="*/ 24617 w 1123279"/>
                          <a:gd name="connsiteY1" fmla="*/ 139431 h 1000614"/>
                          <a:gd name="connsiteX2" fmla="*/ 168128 w 1123279"/>
                          <a:gd name="connsiteY2" fmla="*/ 889896 h 1000614"/>
                          <a:gd name="connsiteX3" fmla="*/ 908697 w 1123279"/>
                          <a:gd name="connsiteY3" fmla="*/ 887038 h 1000614"/>
                          <a:gd name="connsiteX4" fmla="*/ 1083957 w 1123279"/>
                          <a:gd name="connsiteY4" fmla="*/ 194730 h 1000614"/>
                          <a:gd name="connsiteX0" fmla="*/ 1083957 w 1123279"/>
                          <a:gd name="connsiteY0" fmla="*/ 194730 h 1000614"/>
                          <a:gd name="connsiteX1" fmla="*/ 24617 w 1123279"/>
                          <a:gd name="connsiteY1" fmla="*/ 139431 h 1000614"/>
                          <a:gd name="connsiteX2" fmla="*/ 168128 w 1123279"/>
                          <a:gd name="connsiteY2" fmla="*/ 889896 h 1000614"/>
                          <a:gd name="connsiteX3" fmla="*/ 908697 w 1123279"/>
                          <a:gd name="connsiteY3" fmla="*/ 887038 h 1000614"/>
                          <a:gd name="connsiteX4" fmla="*/ 1083957 w 1123279"/>
                          <a:gd name="connsiteY4" fmla="*/ 194730 h 1000614"/>
                          <a:gd name="connsiteX0" fmla="*/ 1083957 w 1107154"/>
                          <a:gd name="connsiteY0" fmla="*/ 194730 h 1000614"/>
                          <a:gd name="connsiteX1" fmla="*/ 24617 w 1107154"/>
                          <a:gd name="connsiteY1" fmla="*/ 139431 h 1000614"/>
                          <a:gd name="connsiteX2" fmla="*/ 168128 w 1107154"/>
                          <a:gd name="connsiteY2" fmla="*/ 889896 h 1000614"/>
                          <a:gd name="connsiteX3" fmla="*/ 908697 w 1107154"/>
                          <a:gd name="connsiteY3" fmla="*/ 887038 h 1000614"/>
                          <a:gd name="connsiteX4" fmla="*/ 1083957 w 1107154"/>
                          <a:gd name="connsiteY4" fmla="*/ 194730 h 1000614"/>
                          <a:gd name="connsiteX0" fmla="*/ 1083957 w 1085392"/>
                          <a:gd name="connsiteY0" fmla="*/ 194730 h 1000614"/>
                          <a:gd name="connsiteX1" fmla="*/ 24617 w 1085392"/>
                          <a:gd name="connsiteY1" fmla="*/ 139431 h 1000614"/>
                          <a:gd name="connsiteX2" fmla="*/ 168128 w 1085392"/>
                          <a:gd name="connsiteY2" fmla="*/ 889896 h 1000614"/>
                          <a:gd name="connsiteX3" fmla="*/ 908697 w 1085392"/>
                          <a:gd name="connsiteY3" fmla="*/ 887038 h 1000614"/>
                          <a:gd name="connsiteX4" fmla="*/ 1083957 w 1085392"/>
                          <a:gd name="connsiteY4" fmla="*/ 194730 h 1000614"/>
                          <a:gd name="connsiteX0" fmla="*/ 1083957 w 1084345"/>
                          <a:gd name="connsiteY0" fmla="*/ 194730 h 1000614"/>
                          <a:gd name="connsiteX1" fmla="*/ 24617 w 1084345"/>
                          <a:gd name="connsiteY1" fmla="*/ 139431 h 1000614"/>
                          <a:gd name="connsiteX2" fmla="*/ 168128 w 1084345"/>
                          <a:gd name="connsiteY2" fmla="*/ 889896 h 1000614"/>
                          <a:gd name="connsiteX3" fmla="*/ 908697 w 1084345"/>
                          <a:gd name="connsiteY3" fmla="*/ 887038 h 1000614"/>
                          <a:gd name="connsiteX4" fmla="*/ 1083957 w 1084345"/>
                          <a:gd name="connsiteY4" fmla="*/ 194730 h 1000614"/>
                          <a:gd name="connsiteX0" fmla="*/ 1083957 w 1084627"/>
                          <a:gd name="connsiteY0" fmla="*/ 194730 h 1000614"/>
                          <a:gd name="connsiteX1" fmla="*/ 24617 w 1084627"/>
                          <a:gd name="connsiteY1" fmla="*/ 139431 h 1000614"/>
                          <a:gd name="connsiteX2" fmla="*/ 168128 w 1084627"/>
                          <a:gd name="connsiteY2" fmla="*/ 889896 h 1000614"/>
                          <a:gd name="connsiteX3" fmla="*/ 908697 w 1084627"/>
                          <a:gd name="connsiteY3" fmla="*/ 887038 h 1000614"/>
                          <a:gd name="connsiteX4" fmla="*/ 1083957 w 1084627"/>
                          <a:gd name="connsiteY4" fmla="*/ 194730 h 1000614"/>
                          <a:gd name="connsiteX0" fmla="*/ 1083957 w 1084627"/>
                          <a:gd name="connsiteY0" fmla="*/ 194730 h 1000614"/>
                          <a:gd name="connsiteX1" fmla="*/ 24617 w 1084627"/>
                          <a:gd name="connsiteY1" fmla="*/ 139431 h 1000614"/>
                          <a:gd name="connsiteX2" fmla="*/ 168128 w 1084627"/>
                          <a:gd name="connsiteY2" fmla="*/ 889896 h 1000614"/>
                          <a:gd name="connsiteX3" fmla="*/ 908697 w 1084627"/>
                          <a:gd name="connsiteY3" fmla="*/ 887038 h 1000614"/>
                          <a:gd name="connsiteX4" fmla="*/ 1083957 w 1084627"/>
                          <a:gd name="connsiteY4" fmla="*/ 194730 h 1000614"/>
                          <a:gd name="connsiteX0" fmla="*/ 1083957 w 1089595"/>
                          <a:gd name="connsiteY0" fmla="*/ 194730 h 1000614"/>
                          <a:gd name="connsiteX1" fmla="*/ 24617 w 1089595"/>
                          <a:gd name="connsiteY1" fmla="*/ 139431 h 1000614"/>
                          <a:gd name="connsiteX2" fmla="*/ 168128 w 1089595"/>
                          <a:gd name="connsiteY2" fmla="*/ 889896 h 1000614"/>
                          <a:gd name="connsiteX3" fmla="*/ 908697 w 1089595"/>
                          <a:gd name="connsiteY3" fmla="*/ 887038 h 1000614"/>
                          <a:gd name="connsiteX4" fmla="*/ 1083957 w 1089595"/>
                          <a:gd name="connsiteY4" fmla="*/ 194730 h 1000614"/>
                          <a:gd name="connsiteX0" fmla="*/ 1083957 w 1090752"/>
                          <a:gd name="connsiteY0" fmla="*/ 194730 h 1000614"/>
                          <a:gd name="connsiteX1" fmla="*/ 24617 w 1090752"/>
                          <a:gd name="connsiteY1" fmla="*/ 139431 h 1000614"/>
                          <a:gd name="connsiteX2" fmla="*/ 168128 w 1090752"/>
                          <a:gd name="connsiteY2" fmla="*/ 889896 h 1000614"/>
                          <a:gd name="connsiteX3" fmla="*/ 908697 w 1090752"/>
                          <a:gd name="connsiteY3" fmla="*/ 887038 h 1000614"/>
                          <a:gd name="connsiteX4" fmla="*/ 1083957 w 1090752"/>
                          <a:gd name="connsiteY4" fmla="*/ 194730 h 1000614"/>
                          <a:gd name="connsiteX0" fmla="*/ 1073149 w 1079944"/>
                          <a:gd name="connsiteY0" fmla="*/ 194730 h 1000614"/>
                          <a:gd name="connsiteX1" fmla="*/ 13809 w 1079944"/>
                          <a:gd name="connsiteY1" fmla="*/ 139431 h 1000614"/>
                          <a:gd name="connsiteX2" fmla="*/ 157320 w 1079944"/>
                          <a:gd name="connsiteY2" fmla="*/ 889896 h 1000614"/>
                          <a:gd name="connsiteX3" fmla="*/ 897889 w 1079944"/>
                          <a:gd name="connsiteY3" fmla="*/ 887038 h 1000614"/>
                          <a:gd name="connsiteX4" fmla="*/ 1073149 w 1079944"/>
                          <a:gd name="connsiteY4" fmla="*/ 194730 h 1000614"/>
                          <a:gd name="connsiteX0" fmla="*/ 1071566 w 1078361"/>
                          <a:gd name="connsiteY0" fmla="*/ 194730 h 1000614"/>
                          <a:gd name="connsiteX1" fmla="*/ 12226 w 1078361"/>
                          <a:gd name="connsiteY1" fmla="*/ 139431 h 1000614"/>
                          <a:gd name="connsiteX2" fmla="*/ 155737 w 1078361"/>
                          <a:gd name="connsiteY2" fmla="*/ 889896 h 1000614"/>
                          <a:gd name="connsiteX3" fmla="*/ 896306 w 1078361"/>
                          <a:gd name="connsiteY3" fmla="*/ 887038 h 1000614"/>
                          <a:gd name="connsiteX4" fmla="*/ 1071566 w 1078361"/>
                          <a:gd name="connsiteY4" fmla="*/ 194730 h 1000614"/>
                          <a:gd name="connsiteX0" fmla="*/ 1079566 w 1086361"/>
                          <a:gd name="connsiteY0" fmla="*/ 155045 h 960929"/>
                          <a:gd name="connsiteX1" fmla="*/ 118651 w 1086361"/>
                          <a:gd name="connsiteY1" fmla="*/ 14020 h 960929"/>
                          <a:gd name="connsiteX2" fmla="*/ 20226 w 1086361"/>
                          <a:gd name="connsiteY2" fmla="*/ 99746 h 960929"/>
                          <a:gd name="connsiteX3" fmla="*/ 163737 w 1086361"/>
                          <a:gd name="connsiteY3" fmla="*/ 850211 h 960929"/>
                          <a:gd name="connsiteX4" fmla="*/ 904306 w 1086361"/>
                          <a:gd name="connsiteY4" fmla="*/ 847353 h 960929"/>
                          <a:gd name="connsiteX5" fmla="*/ 1079566 w 1086361"/>
                          <a:gd name="connsiteY5" fmla="*/ 155045 h 960929"/>
                          <a:gd name="connsiteX0" fmla="*/ 1071566 w 1078361"/>
                          <a:gd name="connsiteY0" fmla="*/ 153440 h 959324"/>
                          <a:gd name="connsiteX1" fmla="*/ 396401 w 1078361"/>
                          <a:gd name="connsiteY1" fmla="*/ 15590 h 959324"/>
                          <a:gd name="connsiteX2" fmla="*/ 110651 w 1078361"/>
                          <a:gd name="connsiteY2" fmla="*/ 12415 h 959324"/>
                          <a:gd name="connsiteX3" fmla="*/ 12226 w 1078361"/>
                          <a:gd name="connsiteY3" fmla="*/ 98141 h 959324"/>
                          <a:gd name="connsiteX4" fmla="*/ 155737 w 1078361"/>
                          <a:gd name="connsiteY4" fmla="*/ 848606 h 959324"/>
                          <a:gd name="connsiteX5" fmla="*/ 896306 w 1078361"/>
                          <a:gd name="connsiteY5" fmla="*/ 845748 h 959324"/>
                          <a:gd name="connsiteX6" fmla="*/ 1071566 w 1078361"/>
                          <a:gd name="connsiteY6" fmla="*/ 153440 h 959324"/>
                          <a:gd name="connsiteX0" fmla="*/ 1071566 w 1078361"/>
                          <a:gd name="connsiteY0" fmla="*/ 147377 h 953261"/>
                          <a:gd name="connsiteX1" fmla="*/ 752001 w 1078361"/>
                          <a:gd name="connsiteY1" fmla="*/ 34926 h 953261"/>
                          <a:gd name="connsiteX2" fmla="*/ 396401 w 1078361"/>
                          <a:gd name="connsiteY2" fmla="*/ 9527 h 953261"/>
                          <a:gd name="connsiteX3" fmla="*/ 110651 w 1078361"/>
                          <a:gd name="connsiteY3" fmla="*/ 6352 h 953261"/>
                          <a:gd name="connsiteX4" fmla="*/ 12226 w 1078361"/>
                          <a:gd name="connsiteY4" fmla="*/ 92078 h 953261"/>
                          <a:gd name="connsiteX5" fmla="*/ 155737 w 1078361"/>
                          <a:gd name="connsiteY5" fmla="*/ 842543 h 953261"/>
                          <a:gd name="connsiteX6" fmla="*/ 896306 w 1078361"/>
                          <a:gd name="connsiteY6" fmla="*/ 839685 h 953261"/>
                          <a:gd name="connsiteX7" fmla="*/ 1071566 w 1078361"/>
                          <a:gd name="connsiteY7" fmla="*/ 147377 h 953261"/>
                          <a:gd name="connsiteX0" fmla="*/ 1071566 w 1078361"/>
                          <a:gd name="connsiteY0" fmla="*/ 147377 h 953261"/>
                          <a:gd name="connsiteX1" fmla="*/ 910751 w 1078361"/>
                          <a:gd name="connsiteY1" fmla="*/ 50801 h 953261"/>
                          <a:gd name="connsiteX2" fmla="*/ 752001 w 1078361"/>
                          <a:gd name="connsiteY2" fmla="*/ 349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7377 h 953261"/>
                          <a:gd name="connsiteX1" fmla="*/ 894876 w 1078361"/>
                          <a:gd name="connsiteY1" fmla="*/ 146051 h 953261"/>
                          <a:gd name="connsiteX2" fmla="*/ 752001 w 1078361"/>
                          <a:gd name="connsiteY2" fmla="*/ 349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7377 h 953261"/>
                          <a:gd name="connsiteX1" fmla="*/ 894876 w 1078361"/>
                          <a:gd name="connsiteY1" fmla="*/ 146051 h 953261"/>
                          <a:gd name="connsiteX2" fmla="*/ 688501 w 1078361"/>
                          <a:gd name="connsiteY2" fmla="*/ 1492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5532 h 951416"/>
                          <a:gd name="connsiteX1" fmla="*/ 894876 w 1078361"/>
                          <a:gd name="connsiteY1" fmla="*/ 144206 h 951416"/>
                          <a:gd name="connsiteX2" fmla="*/ 688501 w 1078361"/>
                          <a:gd name="connsiteY2" fmla="*/ 147381 h 951416"/>
                          <a:gd name="connsiteX3" fmla="*/ 447201 w 1078361"/>
                          <a:gd name="connsiteY3" fmla="*/ 156907 h 951416"/>
                          <a:gd name="connsiteX4" fmla="*/ 110651 w 1078361"/>
                          <a:gd name="connsiteY4" fmla="*/ 4507 h 951416"/>
                          <a:gd name="connsiteX5" fmla="*/ 12226 w 1078361"/>
                          <a:gd name="connsiteY5" fmla="*/ 90233 h 951416"/>
                          <a:gd name="connsiteX6" fmla="*/ 155737 w 1078361"/>
                          <a:gd name="connsiteY6" fmla="*/ 840698 h 951416"/>
                          <a:gd name="connsiteX7" fmla="*/ 896306 w 1078361"/>
                          <a:gd name="connsiteY7" fmla="*/ 837840 h 951416"/>
                          <a:gd name="connsiteX8" fmla="*/ 1071566 w 1078361"/>
                          <a:gd name="connsiteY8" fmla="*/ 145532 h 951416"/>
                          <a:gd name="connsiteX0" fmla="*/ 1071566 w 1078361"/>
                          <a:gd name="connsiteY0" fmla="*/ 109436 h 915320"/>
                          <a:gd name="connsiteX1" fmla="*/ 894876 w 1078361"/>
                          <a:gd name="connsiteY1" fmla="*/ 108110 h 915320"/>
                          <a:gd name="connsiteX2" fmla="*/ 688501 w 1078361"/>
                          <a:gd name="connsiteY2" fmla="*/ 111285 h 915320"/>
                          <a:gd name="connsiteX3" fmla="*/ 447201 w 1078361"/>
                          <a:gd name="connsiteY3" fmla="*/ 120811 h 915320"/>
                          <a:gd name="connsiteX4" fmla="*/ 142401 w 1078361"/>
                          <a:gd name="connsiteY4" fmla="*/ 76361 h 915320"/>
                          <a:gd name="connsiteX5" fmla="*/ 12226 w 1078361"/>
                          <a:gd name="connsiteY5" fmla="*/ 54137 h 915320"/>
                          <a:gd name="connsiteX6" fmla="*/ 155737 w 1078361"/>
                          <a:gd name="connsiteY6" fmla="*/ 804602 h 915320"/>
                          <a:gd name="connsiteX7" fmla="*/ 896306 w 1078361"/>
                          <a:gd name="connsiteY7" fmla="*/ 801744 h 915320"/>
                          <a:gd name="connsiteX8" fmla="*/ 1071566 w 1078361"/>
                          <a:gd name="connsiteY8" fmla="*/ 109436 h 915320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58866 w 1066985"/>
                          <a:gd name="connsiteY0" fmla="*/ 71277 h 877161"/>
                          <a:gd name="connsiteX1" fmla="*/ 894876 w 1066985"/>
                          <a:gd name="connsiteY1" fmla="*/ 69951 h 877161"/>
                          <a:gd name="connsiteX2" fmla="*/ 688501 w 1066985"/>
                          <a:gd name="connsiteY2" fmla="*/ 73126 h 877161"/>
                          <a:gd name="connsiteX3" fmla="*/ 447201 w 1066985"/>
                          <a:gd name="connsiteY3" fmla="*/ 82652 h 877161"/>
                          <a:gd name="connsiteX4" fmla="*/ 142401 w 1066985"/>
                          <a:gd name="connsiteY4" fmla="*/ 38202 h 877161"/>
                          <a:gd name="connsiteX5" fmla="*/ 12226 w 1066985"/>
                          <a:gd name="connsiteY5" fmla="*/ 15978 h 877161"/>
                          <a:gd name="connsiteX6" fmla="*/ 155737 w 1066985"/>
                          <a:gd name="connsiteY6" fmla="*/ 766443 h 877161"/>
                          <a:gd name="connsiteX7" fmla="*/ 896306 w 1066985"/>
                          <a:gd name="connsiteY7" fmla="*/ 763585 h 877161"/>
                          <a:gd name="connsiteX8" fmla="*/ 1058866 w 1066985"/>
                          <a:gd name="connsiteY8" fmla="*/ 71277 h 877161"/>
                          <a:gd name="connsiteX0" fmla="*/ 1052516 w 1061448"/>
                          <a:gd name="connsiteY0" fmla="*/ 71277 h 877161"/>
                          <a:gd name="connsiteX1" fmla="*/ 894876 w 1061448"/>
                          <a:gd name="connsiteY1" fmla="*/ 69951 h 877161"/>
                          <a:gd name="connsiteX2" fmla="*/ 688501 w 1061448"/>
                          <a:gd name="connsiteY2" fmla="*/ 73126 h 877161"/>
                          <a:gd name="connsiteX3" fmla="*/ 447201 w 1061448"/>
                          <a:gd name="connsiteY3" fmla="*/ 82652 h 877161"/>
                          <a:gd name="connsiteX4" fmla="*/ 142401 w 1061448"/>
                          <a:gd name="connsiteY4" fmla="*/ 38202 h 877161"/>
                          <a:gd name="connsiteX5" fmla="*/ 12226 w 1061448"/>
                          <a:gd name="connsiteY5" fmla="*/ 15978 h 877161"/>
                          <a:gd name="connsiteX6" fmla="*/ 155737 w 1061448"/>
                          <a:gd name="connsiteY6" fmla="*/ 766443 h 877161"/>
                          <a:gd name="connsiteX7" fmla="*/ 896306 w 1061448"/>
                          <a:gd name="connsiteY7" fmla="*/ 763585 h 877161"/>
                          <a:gd name="connsiteX8" fmla="*/ 1052516 w 1061448"/>
                          <a:gd name="connsiteY8" fmla="*/ 71277 h 877161"/>
                          <a:gd name="connsiteX0" fmla="*/ 1052516 w 1058228"/>
                          <a:gd name="connsiteY0" fmla="*/ 71277 h 877161"/>
                          <a:gd name="connsiteX1" fmla="*/ 894876 w 1058228"/>
                          <a:gd name="connsiteY1" fmla="*/ 69951 h 877161"/>
                          <a:gd name="connsiteX2" fmla="*/ 688501 w 1058228"/>
                          <a:gd name="connsiteY2" fmla="*/ 73126 h 877161"/>
                          <a:gd name="connsiteX3" fmla="*/ 447201 w 1058228"/>
                          <a:gd name="connsiteY3" fmla="*/ 82652 h 877161"/>
                          <a:gd name="connsiteX4" fmla="*/ 142401 w 1058228"/>
                          <a:gd name="connsiteY4" fmla="*/ 38202 h 877161"/>
                          <a:gd name="connsiteX5" fmla="*/ 12226 w 1058228"/>
                          <a:gd name="connsiteY5" fmla="*/ 15978 h 877161"/>
                          <a:gd name="connsiteX6" fmla="*/ 155737 w 1058228"/>
                          <a:gd name="connsiteY6" fmla="*/ 766443 h 877161"/>
                          <a:gd name="connsiteX7" fmla="*/ 896306 w 1058228"/>
                          <a:gd name="connsiteY7" fmla="*/ 763585 h 877161"/>
                          <a:gd name="connsiteX8" fmla="*/ 1052516 w 1058228"/>
                          <a:gd name="connsiteY8" fmla="*/ 71277 h 877161"/>
                          <a:gd name="connsiteX0" fmla="*/ 1042991 w 1049440"/>
                          <a:gd name="connsiteY0" fmla="*/ 68102 h 877161"/>
                          <a:gd name="connsiteX1" fmla="*/ 894876 w 1049440"/>
                          <a:gd name="connsiteY1" fmla="*/ 69951 h 877161"/>
                          <a:gd name="connsiteX2" fmla="*/ 688501 w 1049440"/>
                          <a:gd name="connsiteY2" fmla="*/ 73126 h 877161"/>
                          <a:gd name="connsiteX3" fmla="*/ 447201 w 1049440"/>
                          <a:gd name="connsiteY3" fmla="*/ 82652 h 877161"/>
                          <a:gd name="connsiteX4" fmla="*/ 142401 w 1049440"/>
                          <a:gd name="connsiteY4" fmla="*/ 38202 h 877161"/>
                          <a:gd name="connsiteX5" fmla="*/ 12226 w 1049440"/>
                          <a:gd name="connsiteY5" fmla="*/ 15978 h 877161"/>
                          <a:gd name="connsiteX6" fmla="*/ 155737 w 1049440"/>
                          <a:gd name="connsiteY6" fmla="*/ 766443 h 877161"/>
                          <a:gd name="connsiteX7" fmla="*/ 896306 w 1049440"/>
                          <a:gd name="connsiteY7" fmla="*/ 763585 h 877161"/>
                          <a:gd name="connsiteX8" fmla="*/ 1042991 w 1049440"/>
                          <a:gd name="connsiteY8" fmla="*/ 68102 h 877161"/>
                          <a:gd name="connsiteX0" fmla="*/ 1051850 w 1058299"/>
                          <a:gd name="connsiteY0" fmla="*/ 41711 h 850770"/>
                          <a:gd name="connsiteX1" fmla="*/ 903735 w 1058299"/>
                          <a:gd name="connsiteY1" fmla="*/ 43560 h 850770"/>
                          <a:gd name="connsiteX2" fmla="*/ 697360 w 1058299"/>
                          <a:gd name="connsiteY2" fmla="*/ 46735 h 850770"/>
                          <a:gd name="connsiteX3" fmla="*/ 456060 w 1058299"/>
                          <a:gd name="connsiteY3" fmla="*/ 56261 h 850770"/>
                          <a:gd name="connsiteX4" fmla="*/ 151260 w 1058299"/>
                          <a:gd name="connsiteY4" fmla="*/ 11811 h 850770"/>
                          <a:gd name="connsiteX5" fmla="*/ 11073 w 1058299"/>
                          <a:gd name="connsiteY5" fmla="*/ 42270 h 850770"/>
                          <a:gd name="connsiteX6" fmla="*/ 164596 w 1058299"/>
                          <a:gd name="connsiteY6" fmla="*/ 740052 h 850770"/>
                          <a:gd name="connsiteX7" fmla="*/ 905165 w 1058299"/>
                          <a:gd name="connsiteY7" fmla="*/ 737194 h 850770"/>
                          <a:gd name="connsiteX8" fmla="*/ 1051850 w 1058299"/>
                          <a:gd name="connsiteY8" fmla="*/ 41711 h 850770"/>
                          <a:gd name="connsiteX0" fmla="*/ 1051850 w 1058299"/>
                          <a:gd name="connsiteY0" fmla="*/ 39250 h 848309"/>
                          <a:gd name="connsiteX1" fmla="*/ 903735 w 1058299"/>
                          <a:gd name="connsiteY1" fmla="*/ 41099 h 848309"/>
                          <a:gd name="connsiteX2" fmla="*/ 697360 w 1058299"/>
                          <a:gd name="connsiteY2" fmla="*/ 44274 h 848309"/>
                          <a:gd name="connsiteX3" fmla="*/ 456060 w 1058299"/>
                          <a:gd name="connsiteY3" fmla="*/ 53800 h 848309"/>
                          <a:gd name="connsiteX4" fmla="*/ 184635 w 1058299"/>
                          <a:gd name="connsiteY4" fmla="*/ 127887 h 848309"/>
                          <a:gd name="connsiteX5" fmla="*/ 11073 w 1058299"/>
                          <a:gd name="connsiteY5" fmla="*/ 39809 h 848309"/>
                          <a:gd name="connsiteX6" fmla="*/ 164596 w 1058299"/>
                          <a:gd name="connsiteY6" fmla="*/ 737591 h 848309"/>
                          <a:gd name="connsiteX7" fmla="*/ 905165 w 1058299"/>
                          <a:gd name="connsiteY7" fmla="*/ 734733 h 848309"/>
                          <a:gd name="connsiteX8" fmla="*/ 1051850 w 1058299"/>
                          <a:gd name="connsiteY8" fmla="*/ 39250 h 848309"/>
                          <a:gd name="connsiteX0" fmla="*/ 1051850 w 1058299"/>
                          <a:gd name="connsiteY0" fmla="*/ 39250 h 848309"/>
                          <a:gd name="connsiteX1" fmla="*/ 903735 w 1058299"/>
                          <a:gd name="connsiteY1" fmla="*/ 41099 h 848309"/>
                          <a:gd name="connsiteX2" fmla="*/ 697360 w 1058299"/>
                          <a:gd name="connsiteY2" fmla="*/ 44274 h 848309"/>
                          <a:gd name="connsiteX3" fmla="*/ 456060 w 1058299"/>
                          <a:gd name="connsiteY3" fmla="*/ 53800 h 848309"/>
                          <a:gd name="connsiteX4" fmla="*/ 184635 w 1058299"/>
                          <a:gd name="connsiteY4" fmla="*/ 127887 h 848309"/>
                          <a:gd name="connsiteX5" fmla="*/ 11073 w 1058299"/>
                          <a:gd name="connsiteY5" fmla="*/ 39809 h 848309"/>
                          <a:gd name="connsiteX6" fmla="*/ 164596 w 1058299"/>
                          <a:gd name="connsiteY6" fmla="*/ 737591 h 848309"/>
                          <a:gd name="connsiteX7" fmla="*/ 905165 w 1058299"/>
                          <a:gd name="connsiteY7" fmla="*/ 734733 h 848309"/>
                          <a:gd name="connsiteX8" fmla="*/ 1051850 w 1058299"/>
                          <a:gd name="connsiteY8" fmla="*/ 39250 h 848309"/>
                          <a:gd name="connsiteX0" fmla="*/ 1051850 w 1058299"/>
                          <a:gd name="connsiteY0" fmla="*/ 39250 h 848309"/>
                          <a:gd name="connsiteX1" fmla="*/ 903735 w 1058299"/>
                          <a:gd name="connsiteY1" fmla="*/ 41099 h 848309"/>
                          <a:gd name="connsiteX2" fmla="*/ 697360 w 1058299"/>
                          <a:gd name="connsiteY2" fmla="*/ 44274 h 848309"/>
                          <a:gd name="connsiteX3" fmla="*/ 432698 w 1058299"/>
                          <a:gd name="connsiteY3" fmla="*/ 139410 h 848309"/>
                          <a:gd name="connsiteX4" fmla="*/ 184635 w 1058299"/>
                          <a:gd name="connsiteY4" fmla="*/ 127887 h 848309"/>
                          <a:gd name="connsiteX5" fmla="*/ 11073 w 1058299"/>
                          <a:gd name="connsiteY5" fmla="*/ 39809 h 848309"/>
                          <a:gd name="connsiteX6" fmla="*/ 164596 w 1058299"/>
                          <a:gd name="connsiteY6" fmla="*/ 737591 h 848309"/>
                          <a:gd name="connsiteX7" fmla="*/ 905165 w 1058299"/>
                          <a:gd name="connsiteY7" fmla="*/ 734733 h 848309"/>
                          <a:gd name="connsiteX8" fmla="*/ 1051850 w 1058299"/>
                          <a:gd name="connsiteY8" fmla="*/ 39250 h 848309"/>
                          <a:gd name="connsiteX0" fmla="*/ 1051850 w 1058299"/>
                          <a:gd name="connsiteY0" fmla="*/ 39250 h 848309"/>
                          <a:gd name="connsiteX1" fmla="*/ 903735 w 1058299"/>
                          <a:gd name="connsiteY1" fmla="*/ 41099 h 848309"/>
                          <a:gd name="connsiteX2" fmla="*/ 697360 w 1058299"/>
                          <a:gd name="connsiteY2" fmla="*/ 44274 h 848309"/>
                          <a:gd name="connsiteX3" fmla="*/ 432698 w 1058299"/>
                          <a:gd name="connsiteY3" fmla="*/ 139410 h 848309"/>
                          <a:gd name="connsiteX4" fmla="*/ 184635 w 1058299"/>
                          <a:gd name="connsiteY4" fmla="*/ 127887 h 848309"/>
                          <a:gd name="connsiteX5" fmla="*/ 11073 w 1058299"/>
                          <a:gd name="connsiteY5" fmla="*/ 39809 h 848309"/>
                          <a:gd name="connsiteX6" fmla="*/ 164596 w 1058299"/>
                          <a:gd name="connsiteY6" fmla="*/ 737591 h 848309"/>
                          <a:gd name="connsiteX7" fmla="*/ 905165 w 1058299"/>
                          <a:gd name="connsiteY7" fmla="*/ 734733 h 848309"/>
                          <a:gd name="connsiteX8" fmla="*/ 1051850 w 1058299"/>
                          <a:gd name="connsiteY8" fmla="*/ 39250 h 848309"/>
                          <a:gd name="connsiteX0" fmla="*/ 1051850 w 1058299"/>
                          <a:gd name="connsiteY0" fmla="*/ 24517 h 833576"/>
                          <a:gd name="connsiteX1" fmla="*/ 903735 w 1058299"/>
                          <a:gd name="connsiteY1" fmla="*/ 26366 h 833576"/>
                          <a:gd name="connsiteX2" fmla="*/ 627274 w 1058299"/>
                          <a:gd name="connsiteY2" fmla="*/ 154663 h 833576"/>
                          <a:gd name="connsiteX3" fmla="*/ 432698 w 1058299"/>
                          <a:gd name="connsiteY3" fmla="*/ 124677 h 833576"/>
                          <a:gd name="connsiteX4" fmla="*/ 184635 w 1058299"/>
                          <a:gd name="connsiteY4" fmla="*/ 113154 h 833576"/>
                          <a:gd name="connsiteX5" fmla="*/ 11073 w 1058299"/>
                          <a:gd name="connsiteY5" fmla="*/ 25076 h 833576"/>
                          <a:gd name="connsiteX6" fmla="*/ 164596 w 1058299"/>
                          <a:gd name="connsiteY6" fmla="*/ 722858 h 833576"/>
                          <a:gd name="connsiteX7" fmla="*/ 905165 w 1058299"/>
                          <a:gd name="connsiteY7" fmla="*/ 720000 h 833576"/>
                          <a:gd name="connsiteX8" fmla="*/ 1051850 w 1058299"/>
                          <a:gd name="connsiteY8" fmla="*/ 24517 h 833576"/>
                          <a:gd name="connsiteX0" fmla="*/ 1051850 w 1058299"/>
                          <a:gd name="connsiteY0" fmla="*/ 11349 h 820408"/>
                          <a:gd name="connsiteX1" fmla="*/ 850336 w 1058299"/>
                          <a:gd name="connsiteY1" fmla="*/ 223931 h 820408"/>
                          <a:gd name="connsiteX2" fmla="*/ 627274 w 1058299"/>
                          <a:gd name="connsiteY2" fmla="*/ 141495 h 820408"/>
                          <a:gd name="connsiteX3" fmla="*/ 432698 w 1058299"/>
                          <a:gd name="connsiteY3" fmla="*/ 111509 h 820408"/>
                          <a:gd name="connsiteX4" fmla="*/ 184635 w 1058299"/>
                          <a:gd name="connsiteY4" fmla="*/ 99986 h 820408"/>
                          <a:gd name="connsiteX5" fmla="*/ 11073 w 1058299"/>
                          <a:gd name="connsiteY5" fmla="*/ 11908 h 820408"/>
                          <a:gd name="connsiteX6" fmla="*/ 164596 w 1058299"/>
                          <a:gd name="connsiteY6" fmla="*/ 709690 h 820408"/>
                          <a:gd name="connsiteX7" fmla="*/ 905165 w 1058299"/>
                          <a:gd name="connsiteY7" fmla="*/ 706832 h 820408"/>
                          <a:gd name="connsiteX8" fmla="*/ 1051850 w 1058299"/>
                          <a:gd name="connsiteY8" fmla="*/ 11349 h 820408"/>
                          <a:gd name="connsiteX0" fmla="*/ 1058525 w 1064442"/>
                          <a:gd name="connsiteY0" fmla="*/ 203999 h 818789"/>
                          <a:gd name="connsiteX1" fmla="*/ 850336 w 1064442"/>
                          <a:gd name="connsiteY1" fmla="*/ 222312 h 818789"/>
                          <a:gd name="connsiteX2" fmla="*/ 627274 w 1064442"/>
                          <a:gd name="connsiteY2" fmla="*/ 139876 h 818789"/>
                          <a:gd name="connsiteX3" fmla="*/ 432698 w 1064442"/>
                          <a:gd name="connsiteY3" fmla="*/ 109890 h 818789"/>
                          <a:gd name="connsiteX4" fmla="*/ 184635 w 1064442"/>
                          <a:gd name="connsiteY4" fmla="*/ 98367 h 818789"/>
                          <a:gd name="connsiteX5" fmla="*/ 11073 w 1064442"/>
                          <a:gd name="connsiteY5" fmla="*/ 10289 h 818789"/>
                          <a:gd name="connsiteX6" fmla="*/ 164596 w 1064442"/>
                          <a:gd name="connsiteY6" fmla="*/ 708071 h 818789"/>
                          <a:gd name="connsiteX7" fmla="*/ 905165 w 1064442"/>
                          <a:gd name="connsiteY7" fmla="*/ 705213 h 818789"/>
                          <a:gd name="connsiteX8" fmla="*/ 1058525 w 1064442"/>
                          <a:gd name="connsiteY8" fmla="*/ 203999 h 818789"/>
                          <a:gd name="connsiteX0" fmla="*/ 1058525 w 1058525"/>
                          <a:gd name="connsiteY0" fmla="*/ 203999 h 818789"/>
                          <a:gd name="connsiteX1" fmla="*/ 850336 w 1058525"/>
                          <a:gd name="connsiteY1" fmla="*/ 222312 h 818789"/>
                          <a:gd name="connsiteX2" fmla="*/ 627274 w 1058525"/>
                          <a:gd name="connsiteY2" fmla="*/ 139876 h 818789"/>
                          <a:gd name="connsiteX3" fmla="*/ 432698 w 1058525"/>
                          <a:gd name="connsiteY3" fmla="*/ 109890 h 818789"/>
                          <a:gd name="connsiteX4" fmla="*/ 184635 w 1058525"/>
                          <a:gd name="connsiteY4" fmla="*/ 98367 h 818789"/>
                          <a:gd name="connsiteX5" fmla="*/ 11073 w 1058525"/>
                          <a:gd name="connsiteY5" fmla="*/ 10289 h 818789"/>
                          <a:gd name="connsiteX6" fmla="*/ 164596 w 1058525"/>
                          <a:gd name="connsiteY6" fmla="*/ 708071 h 818789"/>
                          <a:gd name="connsiteX7" fmla="*/ 905165 w 1058525"/>
                          <a:gd name="connsiteY7" fmla="*/ 705213 h 818789"/>
                          <a:gd name="connsiteX8" fmla="*/ 1058525 w 1058525"/>
                          <a:gd name="connsiteY8" fmla="*/ 203999 h 818789"/>
                          <a:gd name="connsiteX0" fmla="*/ 1058525 w 1058525"/>
                          <a:gd name="connsiteY0" fmla="*/ 203999 h 818789"/>
                          <a:gd name="connsiteX1" fmla="*/ 850336 w 1058525"/>
                          <a:gd name="connsiteY1" fmla="*/ 222312 h 818789"/>
                          <a:gd name="connsiteX2" fmla="*/ 627274 w 1058525"/>
                          <a:gd name="connsiteY2" fmla="*/ 139876 h 818789"/>
                          <a:gd name="connsiteX3" fmla="*/ 432698 w 1058525"/>
                          <a:gd name="connsiteY3" fmla="*/ 109890 h 818789"/>
                          <a:gd name="connsiteX4" fmla="*/ 184635 w 1058525"/>
                          <a:gd name="connsiteY4" fmla="*/ 98367 h 818789"/>
                          <a:gd name="connsiteX5" fmla="*/ 11073 w 1058525"/>
                          <a:gd name="connsiteY5" fmla="*/ 10289 h 818789"/>
                          <a:gd name="connsiteX6" fmla="*/ 164596 w 1058525"/>
                          <a:gd name="connsiteY6" fmla="*/ 708071 h 818789"/>
                          <a:gd name="connsiteX7" fmla="*/ 905165 w 1058525"/>
                          <a:gd name="connsiteY7" fmla="*/ 705213 h 818789"/>
                          <a:gd name="connsiteX8" fmla="*/ 1058525 w 1058525"/>
                          <a:gd name="connsiteY8" fmla="*/ 203999 h 818789"/>
                          <a:gd name="connsiteX0" fmla="*/ 1058525 w 1058525"/>
                          <a:gd name="connsiteY0" fmla="*/ 203999 h 818789"/>
                          <a:gd name="connsiteX1" fmla="*/ 850336 w 1058525"/>
                          <a:gd name="connsiteY1" fmla="*/ 222312 h 818789"/>
                          <a:gd name="connsiteX2" fmla="*/ 627274 w 1058525"/>
                          <a:gd name="connsiteY2" fmla="*/ 139876 h 818789"/>
                          <a:gd name="connsiteX3" fmla="*/ 432698 w 1058525"/>
                          <a:gd name="connsiteY3" fmla="*/ 109890 h 818789"/>
                          <a:gd name="connsiteX4" fmla="*/ 184635 w 1058525"/>
                          <a:gd name="connsiteY4" fmla="*/ 98367 h 818789"/>
                          <a:gd name="connsiteX5" fmla="*/ 11073 w 1058525"/>
                          <a:gd name="connsiteY5" fmla="*/ 10289 h 818789"/>
                          <a:gd name="connsiteX6" fmla="*/ 164596 w 1058525"/>
                          <a:gd name="connsiteY6" fmla="*/ 708071 h 818789"/>
                          <a:gd name="connsiteX7" fmla="*/ 905165 w 1058525"/>
                          <a:gd name="connsiteY7" fmla="*/ 705213 h 818789"/>
                          <a:gd name="connsiteX8" fmla="*/ 1058525 w 1058525"/>
                          <a:gd name="connsiteY8" fmla="*/ 203999 h 818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58525" h="818789">
                            <a:moveTo>
                              <a:pt x="1058525" y="203999"/>
                            </a:moveTo>
                            <a:cubicBezTo>
                              <a:pt x="1054583" y="126493"/>
                              <a:pt x="932172" y="279154"/>
                              <a:pt x="850336" y="222312"/>
                            </a:cubicBezTo>
                            <a:cubicBezTo>
                              <a:pt x="774850" y="162295"/>
                              <a:pt x="678074" y="86430"/>
                              <a:pt x="627274" y="139876"/>
                            </a:cubicBezTo>
                            <a:cubicBezTo>
                              <a:pt x="551074" y="221897"/>
                              <a:pt x="558640" y="19402"/>
                              <a:pt x="432698" y="109890"/>
                            </a:cubicBezTo>
                            <a:cubicBezTo>
                              <a:pt x="316281" y="206728"/>
                              <a:pt x="417573" y="53448"/>
                              <a:pt x="184635" y="98367"/>
                            </a:cubicBezTo>
                            <a:cubicBezTo>
                              <a:pt x="120606" y="112125"/>
                              <a:pt x="127384" y="-40176"/>
                              <a:pt x="11073" y="10289"/>
                            </a:cubicBezTo>
                            <a:cubicBezTo>
                              <a:pt x="-25678" y="230925"/>
                              <a:pt x="29949" y="577120"/>
                              <a:pt x="164596" y="708071"/>
                            </a:cubicBezTo>
                            <a:cubicBezTo>
                              <a:pt x="278103" y="842849"/>
                              <a:pt x="726359" y="869042"/>
                              <a:pt x="905165" y="705213"/>
                            </a:cubicBezTo>
                            <a:cubicBezTo>
                              <a:pt x="1036346" y="500109"/>
                              <a:pt x="1018636" y="426084"/>
                              <a:pt x="1058525" y="203999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85000"/>
                          <a:alpha val="50000"/>
                        </a:schemeClr>
                      </a:solidFill>
                      <a:ln w="25400" cap="rnd">
                        <a:noFill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69" name="楕円 68"/>
                      <p:cNvSpPr/>
                      <p:nvPr/>
                    </p:nvSpPr>
                    <p:spPr>
                      <a:xfrm>
                        <a:off x="3413129" y="4916914"/>
                        <a:ext cx="703647" cy="21263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  <a:alpha val="78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70" name="グループ化 69"/>
                      <p:cNvGrpSpPr/>
                      <p:nvPr/>
                    </p:nvGrpSpPr>
                    <p:grpSpPr>
                      <a:xfrm>
                        <a:off x="3226941" y="3324186"/>
                        <a:ext cx="1063490" cy="1817639"/>
                        <a:chOff x="3226941" y="3324186"/>
                        <a:chExt cx="1063490" cy="1817639"/>
                      </a:xfrm>
                    </p:grpSpPr>
                    <p:sp>
                      <p:nvSpPr>
                        <p:cNvPr id="71" name="フリーフォーム 70"/>
                        <p:cNvSpPr/>
                        <p:nvPr/>
                      </p:nvSpPr>
                      <p:spPr>
                        <a:xfrm>
                          <a:off x="3226941" y="3688228"/>
                          <a:ext cx="1063490" cy="1453597"/>
                        </a:xfrm>
                        <a:custGeom>
                          <a:avLst/>
                          <a:gdLst>
                            <a:gd name="connsiteX0" fmla="*/ 314960 w 762000"/>
                            <a:gd name="connsiteY0" fmla="*/ 0 h 1412240"/>
                            <a:gd name="connsiteX1" fmla="*/ 0 w 762000"/>
                            <a:gd name="connsiteY1" fmla="*/ 1381760 h 1412240"/>
                            <a:gd name="connsiteX2" fmla="*/ 762000 w 762000"/>
                            <a:gd name="connsiteY2" fmla="*/ 1412240 h 1412240"/>
                            <a:gd name="connsiteX3" fmla="*/ 314960 w 762000"/>
                            <a:gd name="connsiteY3" fmla="*/ 0 h 1412240"/>
                            <a:gd name="connsiteX0" fmla="*/ 314960 w 723900"/>
                            <a:gd name="connsiteY0" fmla="*/ 0 h 1390015"/>
                            <a:gd name="connsiteX1" fmla="*/ 0 w 723900"/>
                            <a:gd name="connsiteY1" fmla="*/ 1381760 h 1390015"/>
                            <a:gd name="connsiteX2" fmla="*/ 723900 w 723900"/>
                            <a:gd name="connsiteY2" fmla="*/ 1390015 h 1390015"/>
                            <a:gd name="connsiteX3" fmla="*/ 314960 w 723900"/>
                            <a:gd name="connsiteY3" fmla="*/ 0 h 1390015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0015 h 1403985"/>
                            <a:gd name="connsiteX3" fmla="*/ 334010 w 742950"/>
                            <a:gd name="connsiteY3" fmla="*/ 0 h 1403985"/>
                            <a:gd name="connsiteX0" fmla="*/ 334010 w 746125"/>
                            <a:gd name="connsiteY0" fmla="*/ 0 h 1409065"/>
                            <a:gd name="connsiteX1" fmla="*/ 0 w 746125"/>
                            <a:gd name="connsiteY1" fmla="*/ 1403985 h 1409065"/>
                            <a:gd name="connsiteX2" fmla="*/ 746125 w 746125"/>
                            <a:gd name="connsiteY2" fmla="*/ 1409065 h 1409065"/>
                            <a:gd name="connsiteX3" fmla="*/ 334010 w 746125"/>
                            <a:gd name="connsiteY3" fmla="*/ 0 h 1409065"/>
                            <a:gd name="connsiteX0" fmla="*/ 334010 w 752475"/>
                            <a:gd name="connsiteY0" fmla="*/ 0 h 1403985"/>
                            <a:gd name="connsiteX1" fmla="*/ 0 w 752475"/>
                            <a:gd name="connsiteY1" fmla="*/ 1403985 h 1403985"/>
                            <a:gd name="connsiteX2" fmla="*/ 752475 w 752475"/>
                            <a:gd name="connsiteY2" fmla="*/ 1399540 h 1403985"/>
                            <a:gd name="connsiteX3" fmla="*/ 334010 w 752475"/>
                            <a:gd name="connsiteY3" fmla="*/ 0 h 1403985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43535 w 755650"/>
                            <a:gd name="connsiteY0" fmla="*/ 0 h 1405890"/>
                            <a:gd name="connsiteX1" fmla="*/ 0 w 755650"/>
                            <a:gd name="connsiteY1" fmla="*/ 1403985 h 1405890"/>
                            <a:gd name="connsiteX2" fmla="*/ 755650 w 755650"/>
                            <a:gd name="connsiteY2" fmla="*/ 1405890 h 1405890"/>
                            <a:gd name="connsiteX3" fmla="*/ 343535 w 755650"/>
                            <a:gd name="connsiteY3" fmla="*/ 0 h 1405890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6365 h 1403985"/>
                            <a:gd name="connsiteX3" fmla="*/ 334010 w 742950"/>
                            <a:gd name="connsiteY3" fmla="*/ 0 h 1403985"/>
                            <a:gd name="connsiteX0" fmla="*/ 334010 w 735806"/>
                            <a:gd name="connsiteY0" fmla="*/ 0 h 1405890"/>
                            <a:gd name="connsiteX1" fmla="*/ 0 w 735806"/>
                            <a:gd name="connsiteY1" fmla="*/ 1403985 h 1405890"/>
                            <a:gd name="connsiteX2" fmla="*/ 735806 w 735806"/>
                            <a:gd name="connsiteY2" fmla="*/ 1405890 h 1405890"/>
                            <a:gd name="connsiteX3" fmla="*/ 334010 w 735806"/>
                            <a:gd name="connsiteY3" fmla="*/ 0 h 1405890"/>
                            <a:gd name="connsiteX0" fmla="*/ 334010 w 740569"/>
                            <a:gd name="connsiteY0" fmla="*/ 0 h 1403985"/>
                            <a:gd name="connsiteX1" fmla="*/ 0 w 740569"/>
                            <a:gd name="connsiteY1" fmla="*/ 1403985 h 1403985"/>
                            <a:gd name="connsiteX2" fmla="*/ 740569 w 740569"/>
                            <a:gd name="connsiteY2" fmla="*/ 1401127 h 1403985"/>
                            <a:gd name="connsiteX3" fmla="*/ 334010 w 740569"/>
                            <a:gd name="connsiteY3" fmla="*/ 0 h 1403985"/>
                            <a:gd name="connsiteX0" fmla="*/ 369729 w 740569"/>
                            <a:gd name="connsiteY0" fmla="*/ 0 h 1349216"/>
                            <a:gd name="connsiteX1" fmla="*/ 0 w 740569"/>
                            <a:gd name="connsiteY1" fmla="*/ 1349216 h 1349216"/>
                            <a:gd name="connsiteX2" fmla="*/ 740569 w 740569"/>
                            <a:gd name="connsiteY2" fmla="*/ 1346358 h 1349216"/>
                            <a:gd name="connsiteX3" fmla="*/ 369729 w 740569"/>
                            <a:gd name="connsiteY3" fmla="*/ 0 h 1349216"/>
                            <a:gd name="connsiteX0" fmla="*/ 369729 w 740569"/>
                            <a:gd name="connsiteY0" fmla="*/ 0 h 1427747"/>
                            <a:gd name="connsiteX1" fmla="*/ 0 w 740569"/>
                            <a:gd name="connsiteY1" fmla="*/ 1349216 h 1427747"/>
                            <a:gd name="connsiteX2" fmla="*/ 740569 w 740569"/>
                            <a:gd name="connsiteY2" fmla="*/ 1346358 h 1427747"/>
                            <a:gd name="connsiteX3" fmla="*/ 369729 w 740569"/>
                            <a:gd name="connsiteY3" fmla="*/ 0 h 1427747"/>
                            <a:gd name="connsiteX0" fmla="*/ 369729 w 740569"/>
                            <a:gd name="connsiteY0" fmla="*/ 0 h 1453553"/>
                            <a:gd name="connsiteX1" fmla="*/ 0 w 740569"/>
                            <a:gd name="connsiteY1" fmla="*/ 1349216 h 1453553"/>
                            <a:gd name="connsiteX2" fmla="*/ 740569 w 740569"/>
                            <a:gd name="connsiteY2" fmla="*/ 1346358 h 1453553"/>
                            <a:gd name="connsiteX3" fmla="*/ 369729 w 740569"/>
                            <a:gd name="connsiteY3" fmla="*/ 0 h 1453553"/>
                            <a:gd name="connsiteX0" fmla="*/ 369729 w 740569"/>
                            <a:gd name="connsiteY0" fmla="*/ 0 h 1451561"/>
                            <a:gd name="connsiteX1" fmla="*/ 0 w 740569"/>
                            <a:gd name="connsiteY1" fmla="*/ 1349216 h 1451561"/>
                            <a:gd name="connsiteX2" fmla="*/ 740569 w 740569"/>
                            <a:gd name="connsiteY2" fmla="*/ 1346358 h 1451561"/>
                            <a:gd name="connsiteX3" fmla="*/ 369729 w 740569"/>
                            <a:gd name="connsiteY3" fmla="*/ 0 h 1451561"/>
                            <a:gd name="connsiteX0" fmla="*/ 369729 w 740569"/>
                            <a:gd name="connsiteY0" fmla="*/ 0 h 1457555"/>
                            <a:gd name="connsiteX1" fmla="*/ 0 w 740569"/>
                            <a:gd name="connsiteY1" fmla="*/ 1349216 h 1457555"/>
                            <a:gd name="connsiteX2" fmla="*/ 740569 w 740569"/>
                            <a:gd name="connsiteY2" fmla="*/ 1346358 h 1457555"/>
                            <a:gd name="connsiteX3" fmla="*/ 369729 w 740569"/>
                            <a:gd name="connsiteY3" fmla="*/ 0 h 1457555"/>
                            <a:gd name="connsiteX0" fmla="*/ 369729 w 740569"/>
                            <a:gd name="connsiteY0" fmla="*/ 0 h 1475008"/>
                            <a:gd name="connsiteX1" fmla="*/ 0 w 740569"/>
                            <a:gd name="connsiteY1" fmla="*/ 1349216 h 1475008"/>
                            <a:gd name="connsiteX2" fmla="*/ 740569 w 740569"/>
                            <a:gd name="connsiteY2" fmla="*/ 1346358 h 1475008"/>
                            <a:gd name="connsiteX3" fmla="*/ 369729 w 740569"/>
                            <a:gd name="connsiteY3" fmla="*/ 0 h 1475008"/>
                            <a:gd name="connsiteX0" fmla="*/ 369729 w 740569"/>
                            <a:gd name="connsiteY0" fmla="*/ 0 h 1466017"/>
                            <a:gd name="connsiteX1" fmla="*/ 0 w 740569"/>
                            <a:gd name="connsiteY1" fmla="*/ 1349216 h 1466017"/>
                            <a:gd name="connsiteX2" fmla="*/ 740569 w 740569"/>
                            <a:gd name="connsiteY2" fmla="*/ 1346358 h 1466017"/>
                            <a:gd name="connsiteX3" fmla="*/ 369729 w 740569"/>
                            <a:gd name="connsiteY3" fmla="*/ 0 h 1466017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3106"/>
                            <a:gd name="connsiteX1" fmla="*/ 0 w 740569"/>
                            <a:gd name="connsiteY1" fmla="*/ 1349216 h 1463106"/>
                            <a:gd name="connsiteX2" fmla="*/ 740569 w 740569"/>
                            <a:gd name="connsiteY2" fmla="*/ 1346358 h 1463106"/>
                            <a:gd name="connsiteX3" fmla="*/ 369729 w 740569"/>
                            <a:gd name="connsiteY3" fmla="*/ 0 h 1463106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5277"/>
                            <a:gd name="connsiteX1" fmla="*/ 0 w 740569"/>
                            <a:gd name="connsiteY1" fmla="*/ 1349216 h 1465277"/>
                            <a:gd name="connsiteX2" fmla="*/ 740569 w 740569"/>
                            <a:gd name="connsiteY2" fmla="*/ 1346358 h 1465277"/>
                            <a:gd name="connsiteX3" fmla="*/ 369729 w 740569"/>
                            <a:gd name="connsiteY3" fmla="*/ 0 h 1465277"/>
                            <a:gd name="connsiteX0" fmla="*/ 369729 w 740569"/>
                            <a:gd name="connsiteY0" fmla="*/ 0 h 1458709"/>
                            <a:gd name="connsiteX1" fmla="*/ 0 w 740569"/>
                            <a:gd name="connsiteY1" fmla="*/ 1349216 h 1458709"/>
                            <a:gd name="connsiteX2" fmla="*/ 740569 w 740569"/>
                            <a:gd name="connsiteY2" fmla="*/ 1346358 h 1458709"/>
                            <a:gd name="connsiteX3" fmla="*/ 369729 w 740569"/>
                            <a:gd name="connsiteY3" fmla="*/ 0 h 1458709"/>
                            <a:gd name="connsiteX0" fmla="*/ 369729 w 740569"/>
                            <a:gd name="connsiteY0" fmla="*/ 0 h 1463387"/>
                            <a:gd name="connsiteX1" fmla="*/ 0 w 740569"/>
                            <a:gd name="connsiteY1" fmla="*/ 1349216 h 1463387"/>
                            <a:gd name="connsiteX2" fmla="*/ 740569 w 740569"/>
                            <a:gd name="connsiteY2" fmla="*/ 1346358 h 1463387"/>
                            <a:gd name="connsiteX3" fmla="*/ 369729 w 740569"/>
                            <a:gd name="connsiteY3" fmla="*/ 0 h 1463387"/>
                            <a:gd name="connsiteX0" fmla="*/ 369729 w 740569"/>
                            <a:gd name="connsiteY0" fmla="*/ 0 h 1464226"/>
                            <a:gd name="connsiteX1" fmla="*/ 0 w 740569"/>
                            <a:gd name="connsiteY1" fmla="*/ 1349216 h 1464226"/>
                            <a:gd name="connsiteX2" fmla="*/ 740569 w 740569"/>
                            <a:gd name="connsiteY2" fmla="*/ 1346358 h 1464226"/>
                            <a:gd name="connsiteX3" fmla="*/ 369729 w 740569"/>
                            <a:gd name="connsiteY3" fmla="*/ 0 h 1464226"/>
                            <a:gd name="connsiteX0" fmla="*/ 369729 w 884308"/>
                            <a:gd name="connsiteY0" fmla="*/ 0 h 1464226"/>
                            <a:gd name="connsiteX1" fmla="*/ 0 w 884308"/>
                            <a:gd name="connsiteY1" fmla="*/ 1349216 h 1464226"/>
                            <a:gd name="connsiteX2" fmla="*/ 740569 w 884308"/>
                            <a:gd name="connsiteY2" fmla="*/ 1346358 h 1464226"/>
                            <a:gd name="connsiteX3" fmla="*/ 369729 w 884308"/>
                            <a:gd name="connsiteY3" fmla="*/ 0 h 1464226"/>
                            <a:gd name="connsiteX0" fmla="*/ 369729 w 880371"/>
                            <a:gd name="connsiteY0" fmla="*/ 0 h 1464226"/>
                            <a:gd name="connsiteX1" fmla="*/ 0 w 880371"/>
                            <a:gd name="connsiteY1" fmla="*/ 1349216 h 1464226"/>
                            <a:gd name="connsiteX2" fmla="*/ 740569 w 880371"/>
                            <a:gd name="connsiteY2" fmla="*/ 1346358 h 1464226"/>
                            <a:gd name="connsiteX3" fmla="*/ 369729 w 880371"/>
                            <a:gd name="connsiteY3" fmla="*/ 0 h 1464226"/>
                            <a:gd name="connsiteX0" fmla="*/ 456869 w 967511"/>
                            <a:gd name="connsiteY0" fmla="*/ 0 h 1464226"/>
                            <a:gd name="connsiteX1" fmla="*/ 87140 w 967511"/>
                            <a:gd name="connsiteY1" fmla="*/ 1349216 h 1464226"/>
                            <a:gd name="connsiteX2" fmla="*/ 827709 w 967511"/>
                            <a:gd name="connsiteY2" fmla="*/ 1346358 h 1464226"/>
                            <a:gd name="connsiteX3" fmla="*/ 456869 w 967511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68155 w 967899"/>
                            <a:gd name="connsiteY0" fmla="*/ 0 h 1461051"/>
                            <a:gd name="connsiteX1" fmla="*/ 85726 w 967899"/>
                            <a:gd name="connsiteY1" fmla="*/ 1346041 h 1461051"/>
                            <a:gd name="connsiteX2" fmla="*/ 826295 w 967899"/>
                            <a:gd name="connsiteY2" fmla="*/ 1343183 h 1461051"/>
                            <a:gd name="connsiteX3" fmla="*/ 468155 w 967899"/>
                            <a:gd name="connsiteY3" fmla="*/ 0 h 1461051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30876 w 1006955"/>
                            <a:gd name="connsiteY0" fmla="*/ 1302 h 1462353"/>
                            <a:gd name="connsiteX1" fmla="*/ 48447 w 1006955"/>
                            <a:gd name="connsiteY1" fmla="*/ 1347343 h 1462353"/>
                            <a:gd name="connsiteX2" fmla="*/ 789016 w 1006955"/>
                            <a:gd name="connsiteY2" fmla="*/ 1344485 h 1462353"/>
                            <a:gd name="connsiteX3" fmla="*/ 430876 w 1006955"/>
                            <a:gd name="connsiteY3" fmla="*/ 1302 h 1462353"/>
                            <a:gd name="connsiteX0" fmla="*/ 432479 w 1010102"/>
                            <a:gd name="connsiteY0" fmla="*/ 115 h 1461166"/>
                            <a:gd name="connsiteX1" fmla="*/ 50050 w 1010102"/>
                            <a:gd name="connsiteY1" fmla="*/ 1346156 h 1461166"/>
                            <a:gd name="connsiteX2" fmla="*/ 790619 w 1010102"/>
                            <a:gd name="connsiteY2" fmla="*/ 1343298 h 1461166"/>
                            <a:gd name="connsiteX3" fmla="*/ 432479 w 1010102"/>
                            <a:gd name="connsiteY3" fmla="*/ 115 h 1461166"/>
                            <a:gd name="connsiteX0" fmla="*/ 478597 w 1096924"/>
                            <a:gd name="connsiteY0" fmla="*/ 61 h 1461112"/>
                            <a:gd name="connsiteX1" fmla="*/ 96168 w 1096924"/>
                            <a:gd name="connsiteY1" fmla="*/ 1346102 h 1461112"/>
                            <a:gd name="connsiteX2" fmla="*/ 836737 w 1096924"/>
                            <a:gd name="connsiteY2" fmla="*/ 1343244 h 1461112"/>
                            <a:gd name="connsiteX3" fmla="*/ 478597 w 1096924"/>
                            <a:gd name="connsiteY3" fmla="*/ 61 h 1461112"/>
                            <a:gd name="connsiteX0" fmla="*/ 478597 w 1037126"/>
                            <a:gd name="connsiteY0" fmla="*/ 48 h 1461099"/>
                            <a:gd name="connsiteX1" fmla="*/ 96168 w 1037126"/>
                            <a:gd name="connsiteY1" fmla="*/ 1346089 h 1461099"/>
                            <a:gd name="connsiteX2" fmla="*/ 836737 w 1037126"/>
                            <a:gd name="connsiteY2" fmla="*/ 1343231 h 1461099"/>
                            <a:gd name="connsiteX3" fmla="*/ 478597 w 1037126"/>
                            <a:gd name="connsiteY3" fmla="*/ 48 h 1461099"/>
                            <a:gd name="connsiteX0" fmla="*/ 573080 w 1131609"/>
                            <a:gd name="connsiteY0" fmla="*/ 48 h 1461099"/>
                            <a:gd name="connsiteX1" fmla="*/ 190651 w 1131609"/>
                            <a:gd name="connsiteY1" fmla="*/ 1346089 h 1461099"/>
                            <a:gd name="connsiteX2" fmla="*/ 931220 w 1131609"/>
                            <a:gd name="connsiteY2" fmla="*/ 1343231 h 1461099"/>
                            <a:gd name="connsiteX3" fmla="*/ 573080 w 1131609"/>
                            <a:gd name="connsiteY3" fmla="*/ 48 h 1461099"/>
                            <a:gd name="connsiteX0" fmla="*/ 573080 w 1131609"/>
                            <a:gd name="connsiteY0" fmla="*/ 48 h 1486288"/>
                            <a:gd name="connsiteX1" fmla="*/ 190651 w 1131609"/>
                            <a:gd name="connsiteY1" fmla="*/ 1346089 h 1486288"/>
                            <a:gd name="connsiteX2" fmla="*/ 931220 w 1131609"/>
                            <a:gd name="connsiteY2" fmla="*/ 1343231 h 1486288"/>
                            <a:gd name="connsiteX3" fmla="*/ 573080 w 1131609"/>
                            <a:gd name="connsiteY3" fmla="*/ 48 h 1486288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42977"/>
                            <a:gd name="connsiteX1" fmla="*/ 190651 w 1131609"/>
                            <a:gd name="connsiteY1" fmla="*/ 1346089 h 1442977"/>
                            <a:gd name="connsiteX2" fmla="*/ 931220 w 1131609"/>
                            <a:gd name="connsiteY2" fmla="*/ 1343231 h 1442977"/>
                            <a:gd name="connsiteX3" fmla="*/ 573080 w 1131609"/>
                            <a:gd name="connsiteY3" fmla="*/ 48 h 1442977"/>
                            <a:gd name="connsiteX0" fmla="*/ 570357 w 1128886"/>
                            <a:gd name="connsiteY0" fmla="*/ 48 h 1442977"/>
                            <a:gd name="connsiteX1" fmla="*/ 187928 w 1128886"/>
                            <a:gd name="connsiteY1" fmla="*/ 1346089 h 1442977"/>
                            <a:gd name="connsiteX2" fmla="*/ 928497 w 1128886"/>
                            <a:gd name="connsiteY2" fmla="*/ 1343231 h 1442977"/>
                            <a:gd name="connsiteX3" fmla="*/ 570357 w 1128886"/>
                            <a:gd name="connsiteY3" fmla="*/ 48 h 1442977"/>
                            <a:gd name="connsiteX0" fmla="*/ 564916 w 1123445"/>
                            <a:gd name="connsiteY0" fmla="*/ 48 h 1442977"/>
                            <a:gd name="connsiteX1" fmla="*/ 182487 w 1123445"/>
                            <a:gd name="connsiteY1" fmla="*/ 1346089 h 1442977"/>
                            <a:gd name="connsiteX2" fmla="*/ 923056 w 1123445"/>
                            <a:gd name="connsiteY2" fmla="*/ 1343231 h 1442977"/>
                            <a:gd name="connsiteX3" fmla="*/ 564916 w 1123445"/>
                            <a:gd name="connsiteY3" fmla="*/ 48 h 1442977"/>
                            <a:gd name="connsiteX0" fmla="*/ 564916 w 1123445"/>
                            <a:gd name="connsiteY0" fmla="*/ 48 h 1443945"/>
                            <a:gd name="connsiteX1" fmla="*/ 182487 w 1123445"/>
                            <a:gd name="connsiteY1" fmla="*/ 1346089 h 1443945"/>
                            <a:gd name="connsiteX2" fmla="*/ 923056 w 1123445"/>
                            <a:gd name="connsiteY2" fmla="*/ 1343231 h 1443945"/>
                            <a:gd name="connsiteX3" fmla="*/ 564916 w 1123445"/>
                            <a:gd name="connsiteY3" fmla="*/ 48 h 1443945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56807"/>
                            <a:gd name="connsiteX1" fmla="*/ 182487 w 1123445"/>
                            <a:gd name="connsiteY1" fmla="*/ 1346089 h 1456807"/>
                            <a:gd name="connsiteX2" fmla="*/ 923056 w 1123445"/>
                            <a:gd name="connsiteY2" fmla="*/ 1343231 h 1456807"/>
                            <a:gd name="connsiteX3" fmla="*/ 564916 w 1123445"/>
                            <a:gd name="connsiteY3" fmla="*/ 48 h 1456807"/>
                            <a:gd name="connsiteX0" fmla="*/ 566274 w 1124803"/>
                            <a:gd name="connsiteY0" fmla="*/ 48 h 1456807"/>
                            <a:gd name="connsiteX1" fmla="*/ 183845 w 1124803"/>
                            <a:gd name="connsiteY1" fmla="*/ 1346089 h 1456807"/>
                            <a:gd name="connsiteX2" fmla="*/ 924414 w 1124803"/>
                            <a:gd name="connsiteY2" fmla="*/ 1343231 h 1456807"/>
                            <a:gd name="connsiteX3" fmla="*/ 566274 w 1124803"/>
                            <a:gd name="connsiteY3" fmla="*/ 48 h 1456807"/>
                            <a:gd name="connsiteX0" fmla="*/ 552389 w 1124859"/>
                            <a:gd name="connsiteY0" fmla="*/ 48 h 1453632"/>
                            <a:gd name="connsiteX1" fmla="*/ 192185 w 1124859"/>
                            <a:gd name="connsiteY1" fmla="*/ 1342914 h 1453632"/>
                            <a:gd name="connsiteX2" fmla="*/ 932754 w 1124859"/>
                            <a:gd name="connsiteY2" fmla="*/ 1340056 h 1453632"/>
                            <a:gd name="connsiteX3" fmla="*/ 552389 w 1124859"/>
                            <a:gd name="connsiteY3" fmla="*/ 48 h 1453632"/>
                            <a:gd name="connsiteX0" fmla="*/ 559335 w 1138464"/>
                            <a:gd name="connsiteY0" fmla="*/ 37 h 1453621"/>
                            <a:gd name="connsiteX1" fmla="*/ 199131 w 1138464"/>
                            <a:gd name="connsiteY1" fmla="*/ 1342903 h 1453621"/>
                            <a:gd name="connsiteX2" fmla="*/ 939700 w 1138464"/>
                            <a:gd name="connsiteY2" fmla="*/ 1340045 h 1453621"/>
                            <a:gd name="connsiteX3" fmla="*/ 559335 w 1138464"/>
                            <a:gd name="connsiteY3" fmla="*/ 37 h 1453621"/>
                            <a:gd name="connsiteX0" fmla="*/ 561348 w 1142409"/>
                            <a:gd name="connsiteY0" fmla="*/ 3 h 1453587"/>
                            <a:gd name="connsiteX1" fmla="*/ 201144 w 1142409"/>
                            <a:gd name="connsiteY1" fmla="*/ 1342869 h 1453587"/>
                            <a:gd name="connsiteX2" fmla="*/ 941713 w 1142409"/>
                            <a:gd name="connsiteY2" fmla="*/ 1340011 h 1453587"/>
                            <a:gd name="connsiteX3" fmla="*/ 561348 w 1142409"/>
                            <a:gd name="connsiteY3" fmla="*/ 3 h 1453587"/>
                            <a:gd name="connsiteX0" fmla="*/ 550760 w 1131821"/>
                            <a:gd name="connsiteY0" fmla="*/ 3 h 1453587"/>
                            <a:gd name="connsiteX1" fmla="*/ 190556 w 1131821"/>
                            <a:gd name="connsiteY1" fmla="*/ 1342869 h 1453587"/>
                            <a:gd name="connsiteX2" fmla="*/ 931125 w 1131821"/>
                            <a:gd name="connsiteY2" fmla="*/ 1340011 h 1453587"/>
                            <a:gd name="connsiteX3" fmla="*/ 550760 w 1131821"/>
                            <a:gd name="connsiteY3" fmla="*/ 3 h 1453587"/>
                            <a:gd name="connsiteX0" fmla="*/ 558373 w 1131602"/>
                            <a:gd name="connsiteY0" fmla="*/ 3 h 1453587"/>
                            <a:gd name="connsiteX1" fmla="*/ 185469 w 1131602"/>
                            <a:gd name="connsiteY1" fmla="*/ 1342869 h 1453587"/>
                            <a:gd name="connsiteX2" fmla="*/ 926038 w 1131602"/>
                            <a:gd name="connsiteY2" fmla="*/ 1340011 h 1453587"/>
                            <a:gd name="connsiteX3" fmla="*/ 558373 w 1131602"/>
                            <a:gd name="connsiteY3" fmla="*/ 3 h 1453587"/>
                            <a:gd name="connsiteX0" fmla="*/ 548507 w 1112005"/>
                            <a:gd name="connsiteY0" fmla="*/ 1 h 1453585"/>
                            <a:gd name="connsiteX1" fmla="*/ 175603 w 1112005"/>
                            <a:gd name="connsiteY1" fmla="*/ 1342867 h 1453585"/>
                            <a:gd name="connsiteX2" fmla="*/ 916172 w 1112005"/>
                            <a:gd name="connsiteY2" fmla="*/ 1340009 h 1453585"/>
                            <a:gd name="connsiteX3" fmla="*/ 548507 w 1112005"/>
                            <a:gd name="connsiteY3" fmla="*/ 1 h 1453585"/>
                            <a:gd name="connsiteX0" fmla="*/ 542754 w 1100571"/>
                            <a:gd name="connsiteY0" fmla="*/ 36 h 1453620"/>
                            <a:gd name="connsiteX1" fmla="*/ 169850 w 1100571"/>
                            <a:gd name="connsiteY1" fmla="*/ 1342902 h 1453620"/>
                            <a:gd name="connsiteX2" fmla="*/ 910419 w 1100571"/>
                            <a:gd name="connsiteY2" fmla="*/ 1340044 h 1453620"/>
                            <a:gd name="connsiteX3" fmla="*/ 542754 w 1100571"/>
                            <a:gd name="connsiteY3" fmla="*/ 36 h 1453620"/>
                            <a:gd name="connsiteX0" fmla="*/ 536208 w 1087553"/>
                            <a:gd name="connsiteY0" fmla="*/ 123 h 1453707"/>
                            <a:gd name="connsiteX1" fmla="*/ 163304 w 1087553"/>
                            <a:gd name="connsiteY1" fmla="*/ 1342989 h 1453707"/>
                            <a:gd name="connsiteX2" fmla="*/ 903873 w 1087553"/>
                            <a:gd name="connsiteY2" fmla="*/ 1340131 h 1453707"/>
                            <a:gd name="connsiteX3" fmla="*/ 536208 w 1087553"/>
                            <a:gd name="connsiteY3" fmla="*/ 123 h 1453707"/>
                            <a:gd name="connsiteX0" fmla="*/ 530746 w 1076684"/>
                            <a:gd name="connsiteY0" fmla="*/ 13 h 1453597"/>
                            <a:gd name="connsiteX1" fmla="*/ 157842 w 1076684"/>
                            <a:gd name="connsiteY1" fmla="*/ 1342879 h 1453597"/>
                            <a:gd name="connsiteX2" fmla="*/ 898411 w 1076684"/>
                            <a:gd name="connsiteY2" fmla="*/ 1340021 h 1453597"/>
                            <a:gd name="connsiteX3" fmla="*/ 530746 w 1076684"/>
                            <a:gd name="connsiteY3" fmla="*/ 13 h 1453597"/>
                            <a:gd name="connsiteX0" fmla="*/ 540674 w 1086612"/>
                            <a:gd name="connsiteY0" fmla="*/ 13 h 1453597"/>
                            <a:gd name="connsiteX1" fmla="*/ 167770 w 1086612"/>
                            <a:gd name="connsiteY1" fmla="*/ 1342879 h 1453597"/>
                            <a:gd name="connsiteX2" fmla="*/ 908339 w 1086612"/>
                            <a:gd name="connsiteY2" fmla="*/ 1340021 h 1453597"/>
                            <a:gd name="connsiteX3" fmla="*/ 540674 w 1086612"/>
                            <a:gd name="connsiteY3" fmla="*/ 13 h 1453597"/>
                            <a:gd name="connsiteX0" fmla="*/ 540674 w 1063490"/>
                            <a:gd name="connsiteY0" fmla="*/ 13 h 1453597"/>
                            <a:gd name="connsiteX1" fmla="*/ 167770 w 1063490"/>
                            <a:gd name="connsiteY1" fmla="*/ 1342879 h 1453597"/>
                            <a:gd name="connsiteX2" fmla="*/ 908339 w 1063490"/>
                            <a:gd name="connsiteY2" fmla="*/ 1340021 h 1453597"/>
                            <a:gd name="connsiteX3" fmla="*/ 540674 w 1063490"/>
                            <a:gd name="connsiteY3" fmla="*/ 13 h 145359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63490" h="1453597">
                              <a:moveTo>
                                <a:pt x="540674" y="13"/>
                              </a:moveTo>
                              <a:cubicBezTo>
                                <a:pt x="-97289" y="-4273"/>
                                <a:pt x="-98930" y="1122825"/>
                                <a:pt x="167770" y="1342879"/>
                              </a:cubicBezTo>
                              <a:cubicBezTo>
                                <a:pt x="281277" y="1477657"/>
                                <a:pt x="729533" y="1503850"/>
                                <a:pt x="908339" y="1340021"/>
                              </a:cubicBezTo>
                              <a:cubicBezTo>
                                <a:pt x="1141755" y="1057447"/>
                                <a:pt x="1178637" y="4299"/>
                                <a:pt x="540674" y="13"/>
                              </a:cubicBez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2" name="フリーフォーム 71"/>
                        <p:cNvSpPr/>
                        <p:nvPr/>
                      </p:nvSpPr>
                      <p:spPr>
                        <a:xfrm>
                          <a:off x="3407617" y="3324186"/>
                          <a:ext cx="745175" cy="570351"/>
                        </a:xfrm>
                        <a:custGeom>
                          <a:avLst/>
                          <a:gdLst>
                            <a:gd name="connsiteX0" fmla="*/ 0 w 615950"/>
                            <a:gd name="connsiteY0" fmla="*/ 466725 h 473075"/>
                            <a:gd name="connsiteX1" fmla="*/ 615950 w 615950"/>
                            <a:gd name="connsiteY1" fmla="*/ 473075 h 473075"/>
                            <a:gd name="connsiteX2" fmla="*/ 314325 w 615950"/>
                            <a:gd name="connsiteY2" fmla="*/ 0 h 473075"/>
                            <a:gd name="connsiteX3" fmla="*/ 0 w 615950"/>
                            <a:gd name="connsiteY3" fmla="*/ 466725 h 473075"/>
                            <a:gd name="connsiteX0" fmla="*/ 0 w 615950"/>
                            <a:gd name="connsiteY0" fmla="*/ 466725 h 569751"/>
                            <a:gd name="connsiteX1" fmla="*/ 615950 w 615950"/>
                            <a:gd name="connsiteY1" fmla="*/ 473075 h 569751"/>
                            <a:gd name="connsiteX2" fmla="*/ 314325 w 615950"/>
                            <a:gd name="connsiteY2" fmla="*/ 0 h 569751"/>
                            <a:gd name="connsiteX3" fmla="*/ 0 w 615950"/>
                            <a:gd name="connsiteY3" fmla="*/ 466725 h 569751"/>
                            <a:gd name="connsiteX0" fmla="*/ 538 w 616488"/>
                            <a:gd name="connsiteY0" fmla="*/ 466725 h 593989"/>
                            <a:gd name="connsiteX1" fmla="*/ 616488 w 616488"/>
                            <a:gd name="connsiteY1" fmla="*/ 473075 h 593989"/>
                            <a:gd name="connsiteX2" fmla="*/ 314863 w 616488"/>
                            <a:gd name="connsiteY2" fmla="*/ 0 h 593989"/>
                            <a:gd name="connsiteX3" fmla="*/ 538 w 616488"/>
                            <a:gd name="connsiteY3" fmla="*/ 466725 h 593989"/>
                            <a:gd name="connsiteX0" fmla="*/ 433 w 616383"/>
                            <a:gd name="connsiteY0" fmla="*/ 466725 h 584457"/>
                            <a:gd name="connsiteX1" fmla="*/ 616383 w 616383"/>
                            <a:gd name="connsiteY1" fmla="*/ 473075 h 584457"/>
                            <a:gd name="connsiteX2" fmla="*/ 314758 w 616383"/>
                            <a:gd name="connsiteY2" fmla="*/ 0 h 584457"/>
                            <a:gd name="connsiteX3" fmla="*/ 433 w 616383"/>
                            <a:gd name="connsiteY3" fmla="*/ 466725 h 584457"/>
                            <a:gd name="connsiteX0" fmla="*/ 435 w 616385"/>
                            <a:gd name="connsiteY0" fmla="*/ 466725 h 580396"/>
                            <a:gd name="connsiteX1" fmla="*/ 616385 w 616385"/>
                            <a:gd name="connsiteY1" fmla="*/ 473075 h 580396"/>
                            <a:gd name="connsiteX2" fmla="*/ 314760 w 616385"/>
                            <a:gd name="connsiteY2" fmla="*/ 0 h 580396"/>
                            <a:gd name="connsiteX3" fmla="*/ 435 w 616385"/>
                            <a:gd name="connsiteY3" fmla="*/ 466725 h 580396"/>
                            <a:gd name="connsiteX0" fmla="*/ 435 w 673118"/>
                            <a:gd name="connsiteY0" fmla="*/ 466725 h 580396"/>
                            <a:gd name="connsiteX1" fmla="*/ 616385 w 673118"/>
                            <a:gd name="connsiteY1" fmla="*/ 473075 h 580396"/>
                            <a:gd name="connsiteX2" fmla="*/ 314760 w 673118"/>
                            <a:gd name="connsiteY2" fmla="*/ 0 h 580396"/>
                            <a:gd name="connsiteX3" fmla="*/ 435 w 673118"/>
                            <a:gd name="connsiteY3" fmla="*/ 466725 h 580396"/>
                            <a:gd name="connsiteX0" fmla="*/ 22077 w 694760"/>
                            <a:gd name="connsiteY0" fmla="*/ 466725 h 580396"/>
                            <a:gd name="connsiteX1" fmla="*/ 638027 w 694760"/>
                            <a:gd name="connsiteY1" fmla="*/ 473075 h 580396"/>
                            <a:gd name="connsiteX2" fmla="*/ 336402 w 694760"/>
                            <a:gd name="connsiteY2" fmla="*/ 0 h 580396"/>
                            <a:gd name="connsiteX3" fmla="*/ 22077 w 694760"/>
                            <a:gd name="connsiteY3" fmla="*/ 466725 h 580396"/>
                            <a:gd name="connsiteX0" fmla="*/ 22077 w 694760"/>
                            <a:gd name="connsiteY0" fmla="*/ 466725 h 592568"/>
                            <a:gd name="connsiteX1" fmla="*/ 638027 w 694760"/>
                            <a:gd name="connsiteY1" fmla="*/ 473075 h 592568"/>
                            <a:gd name="connsiteX2" fmla="*/ 336402 w 694760"/>
                            <a:gd name="connsiteY2" fmla="*/ 0 h 592568"/>
                            <a:gd name="connsiteX3" fmla="*/ 22077 w 694760"/>
                            <a:gd name="connsiteY3" fmla="*/ 466725 h 592568"/>
                            <a:gd name="connsiteX0" fmla="*/ 22077 w 694760"/>
                            <a:gd name="connsiteY0" fmla="*/ 466725 h 588380"/>
                            <a:gd name="connsiteX1" fmla="*/ 638027 w 694760"/>
                            <a:gd name="connsiteY1" fmla="*/ 473075 h 588380"/>
                            <a:gd name="connsiteX2" fmla="*/ 336402 w 694760"/>
                            <a:gd name="connsiteY2" fmla="*/ 0 h 588380"/>
                            <a:gd name="connsiteX3" fmla="*/ 22077 w 694760"/>
                            <a:gd name="connsiteY3" fmla="*/ 466725 h 588380"/>
                            <a:gd name="connsiteX0" fmla="*/ 22077 w 694760"/>
                            <a:gd name="connsiteY0" fmla="*/ 466725 h 570313"/>
                            <a:gd name="connsiteX1" fmla="*/ 638027 w 694760"/>
                            <a:gd name="connsiteY1" fmla="*/ 473075 h 570313"/>
                            <a:gd name="connsiteX2" fmla="*/ 336402 w 694760"/>
                            <a:gd name="connsiteY2" fmla="*/ 0 h 570313"/>
                            <a:gd name="connsiteX3" fmla="*/ 22077 w 694760"/>
                            <a:gd name="connsiteY3" fmla="*/ 466725 h 570313"/>
                            <a:gd name="connsiteX0" fmla="*/ 22077 w 724658"/>
                            <a:gd name="connsiteY0" fmla="*/ 466725 h 570313"/>
                            <a:gd name="connsiteX1" fmla="*/ 638027 w 724658"/>
                            <a:gd name="connsiteY1" fmla="*/ 473075 h 570313"/>
                            <a:gd name="connsiteX2" fmla="*/ 336402 w 724658"/>
                            <a:gd name="connsiteY2" fmla="*/ 0 h 570313"/>
                            <a:gd name="connsiteX3" fmla="*/ 22077 w 724658"/>
                            <a:gd name="connsiteY3" fmla="*/ 466725 h 570313"/>
                            <a:gd name="connsiteX0" fmla="*/ 34704 w 737285"/>
                            <a:gd name="connsiteY0" fmla="*/ 466725 h 570313"/>
                            <a:gd name="connsiteX1" fmla="*/ 650654 w 737285"/>
                            <a:gd name="connsiteY1" fmla="*/ 473075 h 570313"/>
                            <a:gd name="connsiteX2" fmla="*/ 349029 w 737285"/>
                            <a:gd name="connsiteY2" fmla="*/ 0 h 570313"/>
                            <a:gd name="connsiteX3" fmla="*/ 34704 w 737285"/>
                            <a:gd name="connsiteY3" fmla="*/ 466725 h 570313"/>
                            <a:gd name="connsiteX0" fmla="*/ 34704 w 737285"/>
                            <a:gd name="connsiteY0" fmla="*/ 466725 h 570313"/>
                            <a:gd name="connsiteX1" fmla="*/ 650654 w 737285"/>
                            <a:gd name="connsiteY1" fmla="*/ 473075 h 570313"/>
                            <a:gd name="connsiteX2" fmla="*/ 349029 w 737285"/>
                            <a:gd name="connsiteY2" fmla="*/ 0 h 570313"/>
                            <a:gd name="connsiteX3" fmla="*/ 34704 w 737285"/>
                            <a:gd name="connsiteY3" fmla="*/ 466725 h 570313"/>
                            <a:gd name="connsiteX0" fmla="*/ 34704 w 737768"/>
                            <a:gd name="connsiteY0" fmla="*/ 505047 h 608635"/>
                            <a:gd name="connsiteX1" fmla="*/ 650654 w 737768"/>
                            <a:gd name="connsiteY1" fmla="*/ 511397 h 608635"/>
                            <a:gd name="connsiteX2" fmla="*/ 349029 w 737768"/>
                            <a:gd name="connsiteY2" fmla="*/ 38322 h 608635"/>
                            <a:gd name="connsiteX3" fmla="*/ 34704 w 737768"/>
                            <a:gd name="connsiteY3" fmla="*/ 505047 h 608635"/>
                            <a:gd name="connsiteX0" fmla="*/ 49740 w 774768"/>
                            <a:gd name="connsiteY0" fmla="*/ 466725 h 570313"/>
                            <a:gd name="connsiteX1" fmla="*/ 665690 w 774768"/>
                            <a:gd name="connsiteY1" fmla="*/ 473075 h 570313"/>
                            <a:gd name="connsiteX2" fmla="*/ 364065 w 774768"/>
                            <a:gd name="connsiteY2" fmla="*/ 0 h 570313"/>
                            <a:gd name="connsiteX3" fmla="*/ 49740 w 774768"/>
                            <a:gd name="connsiteY3" fmla="*/ 466725 h 570313"/>
                            <a:gd name="connsiteX0" fmla="*/ 48554 w 772027"/>
                            <a:gd name="connsiteY0" fmla="*/ 467044 h 570632"/>
                            <a:gd name="connsiteX1" fmla="*/ 664504 w 772027"/>
                            <a:gd name="connsiteY1" fmla="*/ 473394 h 570632"/>
                            <a:gd name="connsiteX2" fmla="*/ 362879 w 772027"/>
                            <a:gd name="connsiteY2" fmla="*/ 319 h 570632"/>
                            <a:gd name="connsiteX3" fmla="*/ 48554 w 772027"/>
                            <a:gd name="connsiteY3" fmla="*/ 467044 h 570632"/>
                            <a:gd name="connsiteX0" fmla="*/ 60463 w 798582"/>
                            <a:gd name="connsiteY0" fmla="*/ 466763 h 570351"/>
                            <a:gd name="connsiteX1" fmla="*/ 676413 w 798582"/>
                            <a:gd name="connsiteY1" fmla="*/ 473113 h 570351"/>
                            <a:gd name="connsiteX2" fmla="*/ 374788 w 798582"/>
                            <a:gd name="connsiteY2" fmla="*/ 38 h 570351"/>
                            <a:gd name="connsiteX3" fmla="*/ 60463 w 798582"/>
                            <a:gd name="connsiteY3" fmla="*/ 466763 h 570351"/>
                            <a:gd name="connsiteX0" fmla="*/ 53132 w 782474"/>
                            <a:gd name="connsiteY0" fmla="*/ 466763 h 570351"/>
                            <a:gd name="connsiteX1" fmla="*/ 669082 w 782474"/>
                            <a:gd name="connsiteY1" fmla="*/ 473113 h 570351"/>
                            <a:gd name="connsiteX2" fmla="*/ 367457 w 782474"/>
                            <a:gd name="connsiteY2" fmla="*/ 38 h 570351"/>
                            <a:gd name="connsiteX3" fmla="*/ 53132 w 782474"/>
                            <a:gd name="connsiteY3" fmla="*/ 466763 h 570351"/>
                            <a:gd name="connsiteX0" fmla="*/ 53132 w 761700"/>
                            <a:gd name="connsiteY0" fmla="*/ 466763 h 570351"/>
                            <a:gd name="connsiteX1" fmla="*/ 669082 w 761700"/>
                            <a:gd name="connsiteY1" fmla="*/ 473113 h 570351"/>
                            <a:gd name="connsiteX2" fmla="*/ 367457 w 761700"/>
                            <a:gd name="connsiteY2" fmla="*/ 38 h 570351"/>
                            <a:gd name="connsiteX3" fmla="*/ 53132 w 761700"/>
                            <a:gd name="connsiteY3" fmla="*/ 466763 h 570351"/>
                            <a:gd name="connsiteX0" fmla="*/ 53132 w 760319"/>
                            <a:gd name="connsiteY0" fmla="*/ 466763 h 570351"/>
                            <a:gd name="connsiteX1" fmla="*/ 669082 w 760319"/>
                            <a:gd name="connsiteY1" fmla="*/ 473113 h 570351"/>
                            <a:gd name="connsiteX2" fmla="*/ 367457 w 760319"/>
                            <a:gd name="connsiteY2" fmla="*/ 38 h 570351"/>
                            <a:gd name="connsiteX3" fmla="*/ 53132 w 760319"/>
                            <a:gd name="connsiteY3" fmla="*/ 466763 h 570351"/>
                            <a:gd name="connsiteX0" fmla="*/ 53132 w 760319"/>
                            <a:gd name="connsiteY0" fmla="*/ 466763 h 570351"/>
                            <a:gd name="connsiteX1" fmla="*/ 669082 w 760319"/>
                            <a:gd name="connsiteY1" fmla="*/ 473113 h 570351"/>
                            <a:gd name="connsiteX2" fmla="*/ 367457 w 760319"/>
                            <a:gd name="connsiteY2" fmla="*/ 38 h 570351"/>
                            <a:gd name="connsiteX3" fmla="*/ 53132 w 760319"/>
                            <a:gd name="connsiteY3" fmla="*/ 466763 h 570351"/>
                            <a:gd name="connsiteX0" fmla="*/ 53132 w 731501"/>
                            <a:gd name="connsiteY0" fmla="*/ 466763 h 570351"/>
                            <a:gd name="connsiteX1" fmla="*/ 669082 w 731501"/>
                            <a:gd name="connsiteY1" fmla="*/ 473113 h 570351"/>
                            <a:gd name="connsiteX2" fmla="*/ 367457 w 731501"/>
                            <a:gd name="connsiteY2" fmla="*/ 38 h 570351"/>
                            <a:gd name="connsiteX3" fmla="*/ 53132 w 731501"/>
                            <a:gd name="connsiteY3" fmla="*/ 466763 h 570351"/>
                            <a:gd name="connsiteX0" fmla="*/ 53132 w 745175"/>
                            <a:gd name="connsiteY0" fmla="*/ 466763 h 570351"/>
                            <a:gd name="connsiteX1" fmla="*/ 669082 w 745175"/>
                            <a:gd name="connsiteY1" fmla="*/ 473113 h 570351"/>
                            <a:gd name="connsiteX2" fmla="*/ 367457 w 745175"/>
                            <a:gd name="connsiteY2" fmla="*/ 38 h 570351"/>
                            <a:gd name="connsiteX3" fmla="*/ 53132 w 745175"/>
                            <a:gd name="connsiteY3" fmla="*/ 466763 h 5703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5175" h="570351">
                              <a:moveTo>
                                <a:pt x="53132" y="466763"/>
                              </a:moveTo>
                              <a:cubicBezTo>
                                <a:pt x="90174" y="589530"/>
                                <a:pt x="571715" y="617046"/>
                                <a:pt x="669082" y="473113"/>
                              </a:cubicBezTo>
                              <a:cubicBezTo>
                                <a:pt x="863815" y="185246"/>
                                <a:pt x="656382" y="3213"/>
                                <a:pt x="367457" y="38"/>
                              </a:cubicBezTo>
                              <a:cubicBezTo>
                                <a:pt x="78532" y="-3137"/>
                                <a:pt x="-92918" y="193713"/>
                                <a:pt x="53132" y="466763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2">
                            <a:lumMod val="90000"/>
                          </a:schemeClr>
                        </a:solidFill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3" name="グループ化 62"/>
                    <p:cNvGrpSpPr/>
                    <p:nvPr/>
                  </p:nvGrpSpPr>
                  <p:grpSpPr>
                    <a:xfrm>
                      <a:off x="3095265" y="3715272"/>
                      <a:ext cx="221679" cy="126156"/>
                      <a:chOff x="3095265" y="3715272"/>
                      <a:chExt cx="221679" cy="126156"/>
                    </a:xfrm>
                  </p:grpSpPr>
                  <p:sp>
                    <p:nvSpPr>
                      <p:cNvPr id="64" name="楕円 63"/>
                      <p:cNvSpPr/>
                      <p:nvPr/>
                    </p:nvSpPr>
                    <p:spPr>
                      <a:xfrm>
                        <a:off x="3182967" y="3715272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65" name="楕円 64"/>
                      <p:cNvSpPr/>
                      <p:nvPr/>
                    </p:nvSpPr>
                    <p:spPr>
                      <a:xfrm>
                        <a:off x="3186147" y="3795709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66" name="楕円 65"/>
                      <p:cNvSpPr/>
                      <p:nvPr/>
                    </p:nvSpPr>
                    <p:spPr>
                      <a:xfrm>
                        <a:off x="3271225" y="3761212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67" name="楕円 66"/>
                      <p:cNvSpPr/>
                      <p:nvPr/>
                    </p:nvSpPr>
                    <p:spPr>
                      <a:xfrm>
                        <a:off x="3095265" y="3757664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32" name="グループ化 31"/>
                  <p:cNvGrpSpPr/>
                  <p:nvPr/>
                </p:nvGrpSpPr>
                <p:grpSpPr>
                  <a:xfrm>
                    <a:off x="2701944" y="4593874"/>
                    <a:ext cx="969475" cy="817626"/>
                    <a:chOff x="2701944" y="4593874"/>
                    <a:chExt cx="969475" cy="817626"/>
                  </a:xfrm>
                </p:grpSpPr>
                <p:sp>
                  <p:nvSpPr>
                    <p:cNvPr id="33" name="正方形/長方形 32"/>
                    <p:cNvSpPr/>
                    <p:nvPr/>
                  </p:nvSpPr>
                  <p:spPr>
                    <a:xfrm>
                      <a:off x="2842269" y="4772957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4" name="正方形/長方形 33"/>
                    <p:cNvSpPr/>
                    <p:nvPr/>
                  </p:nvSpPr>
                  <p:spPr>
                    <a:xfrm>
                      <a:off x="2994669" y="4925357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5" name="正方形/長方形 34"/>
                    <p:cNvSpPr/>
                    <p:nvPr/>
                  </p:nvSpPr>
                  <p:spPr>
                    <a:xfrm>
                      <a:off x="3163287" y="5118251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6" name="正方形/長方形 35"/>
                    <p:cNvSpPr/>
                    <p:nvPr/>
                  </p:nvSpPr>
                  <p:spPr>
                    <a:xfrm>
                      <a:off x="3316944" y="4865725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7" name="正方形/長方形 36"/>
                    <p:cNvSpPr/>
                    <p:nvPr/>
                  </p:nvSpPr>
                  <p:spPr>
                    <a:xfrm>
                      <a:off x="3523056" y="4987689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8" name="正方形/長方形 37"/>
                    <p:cNvSpPr/>
                    <p:nvPr/>
                  </p:nvSpPr>
                  <p:spPr>
                    <a:xfrm>
                      <a:off x="3299469" y="5230157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9" name="正方形/長方形 38"/>
                    <p:cNvSpPr/>
                    <p:nvPr/>
                  </p:nvSpPr>
                  <p:spPr>
                    <a:xfrm>
                      <a:off x="2850853" y="5236580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0" name="正方形/長方形 39"/>
                    <p:cNvSpPr/>
                    <p:nvPr/>
                  </p:nvSpPr>
                  <p:spPr>
                    <a:xfrm>
                      <a:off x="3072405" y="5344603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1" name="正方形/長方形 40"/>
                    <p:cNvSpPr/>
                    <p:nvPr/>
                  </p:nvSpPr>
                  <p:spPr>
                    <a:xfrm>
                      <a:off x="3625700" y="4761331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42" name="グループ化 41"/>
                    <p:cNvGrpSpPr/>
                    <p:nvPr/>
                  </p:nvGrpSpPr>
                  <p:grpSpPr>
                    <a:xfrm rot="1091352">
                      <a:off x="3066878" y="4841169"/>
                      <a:ext cx="535134" cy="570331"/>
                      <a:chOff x="2608381" y="5027849"/>
                      <a:chExt cx="860425" cy="868350"/>
                    </a:xfrm>
                  </p:grpSpPr>
                  <p:sp>
                    <p:nvSpPr>
                      <p:cNvPr id="53" name="正方形/長方形 52"/>
                      <p:cNvSpPr/>
                      <p:nvPr/>
                    </p:nvSpPr>
                    <p:spPr>
                      <a:xfrm>
                        <a:off x="3384857" y="5621856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4" name="正方形/長方形 53"/>
                      <p:cNvSpPr/>
                      <p:nvPr/>
                    </p:nvSpPr>
                    <p:spPr>
                      <a:xfrm>
                        <a:off x="3147069" y="5077757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5" name="正方形/長方形 54"/>
                      <p:cNvSpPr/>
                      <p:nvPr/>
                    </p:nvSpPr>
                    <p:spPr>
                      <a:xfrm>
                        <a:off x="2608381" y="5850480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6" name="正方形/長方形 55"/>
                      <p:cNvSpPr/>
                      <p:nvPr/>
                    </p:nvSpPr>
                    <p:spPr>
                      <a:xfrm>
                        <a:off x="3423086" y="502784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7" name="正方形/長方形 56"/>
                      <p:cNvSpPr/>
                      <p:nvPr/>
                    </p:nvSpPr>
                    <p:spPr>
                      <a:xfrm>
                        <a:off x="2634567" y="519656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8" name="正方形/長方形 57"/>
                      <p:cNvSpPr/>
                      <p:nvPr/>
                    </p:nvSpPr>
                    <p:spPr>
                      <a:xfrm>
                        <a:off x="3046640" y="582263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9" name="正方形/長方形 58"/>
                      <p:cNvSpPr/>
                      <p:nvPr/>
                    </p:nvSpPr>
                    <p:spPr>
                      <a:xfrm>
                        <a:off x="3060976" y="5342533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60" name="正方形/長方形 59"/>
                      <p:cNvSpPr/>
                      <p:nvPr/>
                    </p:nvSpPr>
                    <p:spPr>
                      <a:xfrm>
                        <a:off x="3391777" y="542090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61" name="正方形/長方形 60"/>
                      <p:cNvSpPr/>
                      <p:nvPr/>
                    </p:nvSpPr>
                    <p:spPr>
                      <a:xfrm>
                        <a:off x="3338136" y="549391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3" name="グループ化 42"/>
                    <p:cNvGrpSpPr/>
                    <p:nvPr/>
                  </p:nvGrpSpPr>
                  <p:grpSpPr>
                    <a:xfrm rot="14398451">
                      <a:off x="2617738" y="4678080"/>
                      <a:ext cx="677593" cy="509182"/>
                      <a:chOff x="2445755" y="4787250"/>
                      <a:chExt cx="1069308" cy="744507"/>
                    </a:xfrm>
                  </p:grpSpPr>
                  <p:sp>
                    <p:nvSpPr>
                      <p:cNvPr id="44" name="正方形/長方形 43"/>
                      <p:cNvSpPr/>
                      <p:nvPr/>
                    </p:nvSpPr>
                    <p:spPr>
                      <a:xfrm>
                        <a:off x="3124975" y="4884608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5" name="正方形/長方形 44"/>
                      <p:cNvSpPr/>
                      <p:nvPr/>
                    </p:nvSpPr>
                    <p:spPr>
                      <a:xfrm>
                        <a:off x="2903280" y="4997924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6" name="正方形/長方形 45"/>
                      <p:cNvSpPr/>
                      <p:nvPr/>
                    </p:nvSpPr>
                    <p:spPr>
                      <a:xfrm>
                        <a:off x="2658665" y="4959705"/>
                        <a:ext cx="45721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7" name="正方形/長方形 46"/>
                      <p:cNvSpPr/>
                      <p:nvPr/>
                    </p:nvSpPr>
                    <p:spPr>
                      <a:xfrm>
                        <a:off x="3469344" y="5018125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8" name="正方形/長方形 47"/>
                      <p:cNvSpPr/>
                      <p:nvPr/>
                    </p:nvSpPr>
                    <p:spPr>
                      <a:xfrm>
                        <a:off x="2634567" y="519656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9" name="正方形/長方形 48"/>
                      <p:cNvSpPr/>
                      <p:nvPr/>
                    </p:nvSpPr>
                    <p:spPr>
                      <a:xfrm>
                        <a:off x="2637361" y="5486038"/>
                        <a:ext cx="45721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0" name="正方形/長方形 49"/>
                      <p:cNvSpPr/>
                      <p:nvPr/>
                    </p:nvSpPr>
                    <p:spPr>
                      <a:xfrm>
                        <a:off x="2445755" y="5031323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1" name="正方形/長方形 50"/>
                      <p:cNvSpPr/>
                      <p:nvPr/>
                    </p:nvSpPr>
                    <p:spPr>
                      <a:xfrm>
                        <a:off x="3146957" y="4992579"/>
                        <a:ext cx="45722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52" name="正方形/長方形 51"/>
                      <p:cNvSpPr/>
                      <p:nvPr/>
                    </p:nvSpPr>
                    <p:spPr>
                      <a:xfrm>
                        <a:off x="2802313" y="4787250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5" name="正方形/長方形 4"/>
                <p:cNvSpPr/>
                <p:nvPr/>
              </p:nvSpPr>
              <p:spPr>
                <a:xfrm>
                  <a:off x="2329429" y="4233842"/>
                  <a:ext cx="402674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3600" b="1" i="0" u="none" strike="noStrike" kern="1200" cap="none" spc="0" normalizeH="0" baseline="0" noProof="0" dirty="0" smtClean="0">
                      <a:ln w="22225">
                        <a:solidFill>
                          <a:prstClr val="black"/>
                        </a:solidFill>
                        <a:prstDash val="solid"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S</a:t>
                  </a:r>
                  <a:endParaRPr kumimoji="0" lang="ja-JP" altLang="en-US" sz="3600" b="1" i="0" u="none" strike="noStrike" kern="1200" cap="none" spc="0" normalizeH="0" baseline="0" noProof="0" dirty="0">
                    <a:ln w="22225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6" name="正方形/長方形 5"/>
                <p:cNvSpPr/>
                <p:nvPr/>
              </p:nvSpPr>
              <p:spPr>
                <a:xfrm>
                  <a:off x="3603140" y="4224204"/>
                  <a:ext cx="429925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3600" b="1" i="0" u="none" strike="noStrike" kern="1200" cap="none" spc="0" normalizeH="0" baseline="0" noProof="0" dirty="0" smtClean="0">
                      <a:ln w="22225">
                        <a:solidFill>
                          <a:prstClr val="black"/>
                        </a:solidFill>
                        <a:prstDash val="solid"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P</a:t>
                  </a:r>
                  <a:endParaRPr kumimoji="0" lang="ja-JP" altLang="en-US" sz="3600" b="1" i="0" u="none" strike="noStrike" kern="1200" cap="none" spc="0" normalizeH="0" baseline="0" noProof="0" dirty="0">
                    <a:ln w="22225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7" name="グループ化 6"/>
                <p:cNvGrpSpPr/>
                <p:nvPr/>
              </p:nvGrpSpPr>
              <p:grpSpPr>
                <a:xfrm>
                  <a:off x="2284663" y="3807752"/>
                  <a:ext cx="522442" cy="437652"/>
                  <a:chOff x="473017" y="330180"/>
                  <a:chExt cx="535725" cy="463570"/>
                </a:xfrm>
              </p:grpSpPr>
              <p:grpSp>
                <p:nvGrpSpPr>
                  <p:cNvPr id="23" name="グループ化 22"/>
                  <p:cNvGrpSpPr/>
                  <p:nvPr/>
                </p:nvGrpSpPr>
                <p:grpSpPr>
                  <a:xfrm>
                    <a:off x="475421" y="407497"/>
                    <a:ext cx="533321" cy="238358"/>
                    <a:chOff x="5842078" y="2451470"/>
                    <a:chExt cx="533321" cy="238358"/>
                  </a:xfrm>
                </p:grpSpPr>
                <p:sp>
                  <p:nvSpPr>
                    <p:cNvPr id="27" name="楕円 26"/>
                    <p:cNvSpPr/>
                    <p:nvPr/>
                  </p:nvSpPr>
                  <p:spPr>
                    <a:xfrm>
                      <a:off x="5842078" y="2451470"/>
                      <a:ext cx="226195" cy="23835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8" name="楕円 27"/>
                    <p:cNvSpPr/>
                    <p:nvPr/>
                  </p:nvSpPr>
                  <p:spPr>
                    <a:xfrm>
                      <a:off x="6149204" y="2451470"/>
                      <a:ext cx="226195" cy="23835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9" name="楕円 28"/>
                    <p:cNvSpPr/>
                    <p:nvPr/>
                  </p:nvSpPr>
                  <p:spPr>
                    <a:xfrm>
                      <a:off x="5957695" y="2534787"/>
                      <a:ext cx="104209" cy="9855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30" name="楕円 29"/>
                    <p:cNvSpPr/>
                    <p:nvPr/>
                  </p:nvSpPr>
                  <p:spPr>
                    <a:xfrm>
                      <a:off x="6260878" y="2537434"/>
                      <a:ext cx="104209" cy="9855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4" name="フリーフォーム 23"/>
                  <p:cNvSpPr/>
                  <p:nvPr/>
                </p:nvSpPr>
                <p:spPr>
                  <a:xfrm rot="20799504">
                    <a:off x="473017" y="342377"/>
                    <a:ext cx="134112" cy="252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5" name="フリーフォーム 24"/>
                  <p:cNvSpPr/>
                  <p:nvPr/>
                </p:nvSpPr>
                <p:spPr>
                  <a:xfrm rot="290572">
                    <a:off x="863494" y="330180"/>
                    <a:ext cx="134112" cy="252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6" name="楕円 25"/>
                  <p:cNvSpPr/>
                  <p:nvPr/>
                </p:nvSpPr>
                <p:spPr>
                  <a:xfrm>
                    <a:off x="701616" y="702487"/>
                    <a:ext cx="99031" cy="9126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8" name="グループ化 7"/>
                <p:cNvGrpSpPr/>
                <p:nvPr/>
              </p:nvGrpSpPr>
              <p:grpSpPr>
                <a:xfrm>
                  <a:off x="3548868" y="3808520"/>
                  <a:ext cx="522442" cy="298026"/>
                  <a:chOff x="473017" y="330180"/>
                  <a:chExt cx="535725" cy="315675"/>
                </a:xfrm>
              </p:grpSpPr>
              <p:grpSp>
                <p:nvGrpSpPr>
                  <p:cNvPr id="16" name="グループ化 15"/>
                  <p:cNvGrpSpPr/>
                  <p:nvPr/>
                </p:nvGrpSpPr>
                <p:grpSpPr>
                  <a:xfrm>
                    <a:off x="475421" y="407497"/>
                    <a:ext cx="533321" cy="238358"/>
                    <a:chOff x="5842078" y="2451470"/>
                    <a:chExt cx="533321" cy="238358"/>
                  </a:xfrm>
                </p:grpSpPr>
                <p:sp>
                  <p:nvSpPr>
                    <p:cNvPr id="19" name="楕円 18"/>
                    <p:cNvSpPr/>
                    <p:nvPr/>
                  </p:nvSpPr>
                  <p:spPr>
                    <a:xfrm>
                      <a:off x="5842078" y="2451470"/>
                      <a:ext cx="226195" cy="23835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0" name="楕円 19"/>
                    <p:cNvSpPr/>
                    <p:nvPr/>
                  </p:nvSpPr>
                  <p:spPr>
                    <a:xfrm>
                      <a:off x="6149204" y="2451470"/>
                      <a:ext cx="226195" cy="23835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1" name="楕円 20"/>
                    <p:cNvSpPr/>
                    <p:nvPr/>
                  </p:nvSpPr>
                  <p:spPr>
                    <a:xfrm>
                      <a:off x="5957695" y="2534787"/>
                      <a:ext cx="104209" cy="9855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2" name="楕円 21"/>
                    <p:cNvSpPr/>
                    <p:nvPr/>
                  </p:nvSpPr>
                  <p:spPr>
                    <a:xfrm>
                      <a:off x="6260878" y="2537434"/>
                      <a:ext cx="104209" cy="9855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17" name="フリーフォーム 16"/>
                  <p:cNvSpPr/>
                  <p:nvPr/>
                </p:nvSpPr>
                <p:spPr>
                  <a:xfrm rot="20799504">
                    <a:off x="473017" y="342377"/>
                    <a:ext cx="134112" cy="252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8" name="フリーフォーム 17"/>
                  <p:cNvSpPr/>
                  <p:nvPr/>
                </p:nvSpPr>
                <p:spPr>
                  <a:xfrm rot="290572">
                    <a:off x="863494" y="330180"/>
                    <a:ext cx="134112" cy="252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9" name="フリーフォーム 8"/>
                <p:cNvSpPr/>
                <p:nvPr/>
              </p:nvSpPr>
              <p:spPr>
                <a:xfrm rot="21140992">
                  <a:off x="3750119" y="4161633"/>
                  <a:ext cx="146829" cy="87045"/>
                </a:xfrm>
                <a:custGeom>
                  <a:avLst/>
                  <a:gdLst>
                    <a:gd name="connsiteX0" fmla="*/ 0 w 408940"/>
                    <a:gd name="connsiteY0" fmla="*/ 0 h 142240"/>
                    <a:gd name="connsiteX1" fmla="*/ 408940 w 408940"/>
                    <a:gd name="connsiteY1" fmla="*/ 22860 h 142240"/>
                    <a:gd name="connsiteX2" fmla="*/ 208280 w 408940"/>
                    <a:gd name="connsiteY2" fmla="*/ 142240 h 142240"/>
                    <a:gd name="connsiteX3" fmla="*/ 0 w 408940"/>
                    <a:gd name="connsiteY3" fmla="*/ 0 h 142240"/>
                    <a:gd name="connsiteX0" fmla="*/ 0 w 408940"/>
                    <a:gd name="connsiteY0" fmla="*/ 0 h 142240"/>
                    <a:gd name="connsiteX1" fmla="*/ 408940 w 408940"/>
                    <a:gd name="connsiteY1" fmla="*/ 22860 h 142240"/>
                    <a:gd name="connsiteX2" fmla="*/ 208280 w 408940"/>
                    <a:gd name="connsiteY2" fmla="*/ 142240 h 142240"/>
                    <a:gd name="connsiteX3" fmla="*/ 0 w 408940"/>
                    <a:gd name="connsiteY3" fmla="*/ 0 h 142240"/>
                    <a:gd name="connsiteX0" fmla="*/ 0 w 408940"/>
                    <a:gd name="connsiteY0" fmla="*/ 0 h 142240"/>
                    <a:gd name="connsiteX1" fmla="*/ 408940 w 408940"/>
                    <a:gd name="connsiteY1" fmla="*/ 22860 h 142240"/>
                    <a:gd name="connsiteX2" fmla="*/ 208280 w 408940"/>
                    <a:gd name="connsiteY2" fmla="*/ 142240 h 142240"/>
                    <a:gd name="connsiteX3" fmla="*/ 0 w 408940"/>
                    <a:gd name="connsiteY3" fmla="*/ 0 h 142240"/>
                    <a:gd name="connsiteX0" fmla="*/ 0 w 408940"/>
                    <a:gd name="connsiteY0" fmla="*/ 0 h 22860"/>
                    <a:gd name="connsiteX1" fmla="*/ 408940 w 408940"/>
                    <a:gd name="connsiteY1" fmla="*/ 22860 h 22860"/>
                    <a:gd name="connsiteX2" fmla="*/ 0 w 408940"/>
                    <a:gd name="connsiteY2" fmla="*/ 0 h 22860"/>
                    <a:gd name="connsiteX0" fmla="*/ 0 w 408940"/>
                    <a:gd name="connsiteY0" fmla="*/ 0 h 128297"/>
                    <a:gd name="connsiteX1" fmla="*/ 408940 w 408940"/>
                    <a:gd name="connsiteY1" fmla="*/ 22860 h 128297"/>
                    <a:gd name="connsiteX2" fmla="*/ 0 w 408940"/>
                    <a:gd name="connsiteY2" fmla="*/ 0 h 128297"/>
                    <a:gd name="connsiteX0" fmla="*/ 0 w 408940"/>
                    <a:gd name="connsiteY0" fmla="*/ 24571 h 152868"/>
                    <a:gd name="connsiteX1" fmla="*/ 408940 w 408940"/>
                    <a:gd name="connsiteY1" fmla="*/ 47431 h 152868"/>
                    <a:gd name="connsiteX2" fmla="*/ 0 w 408940"/>
                    <a:gd name="connsiteY2" fmla="*/ 24571 h 152868"/>
                    <a:gd name="connsiteX0" fmla="*/ 6386 w 415326"/>
                    <a:gd name="connsiteY0" fmla="*/ 24571 h 168641"/>
                    <a:gd name="connsiteX1" fmla="*/ 415326 w 415326"/>
                    <a:gd name="connsiteY1" fmla="*/ 47431 h 168641"/>
                    <a:gd name="connsiteX2" fmla="*/ 6386 w 415326"/>
                    <a:gd name="connsiteY2" fmla="*/ 24571 h 168641"/>
                    <a:gd name="connsiteX0" fmla="*/ 7398 w 416338"/>
                    <a:gd name="connsiteY0" fmla="*/ 24571 h 147359"/>
                    <a:gd name="connsiteX1" fmla="*/ 416338 w 416338"/>
                    <a:gd name="connsiteY1" fmla="*/ 47431 h 147359"/>
                    <a:gd name="connsiteX2" fmla="*/ 7398 w 416338"/>
                    <a:gd name="connsiteY2" fmla="*/ 24571 h 147359"/>
                    <a:gd name="connsiteX0" fmla="*/ 7398 w 416338"/>
                    <a:gd name="connsiteY0" fmla="*/ 18930 h 141718"/>
                    <a:gd name="connsiteX1" fmla="*/ 416338 w 416338"/>
                    <a:gd name="connsiteY1" fmla="*/ 41790 h 141718"/>
                    <a:gd name="connsiteX2" fmla="*/ 7398 w 416338"/>
                    <a:gd name="connsiteY2" fmla="*/ 18930 h 141718"/>
                    <a:gd name="connsiteX0" fmla="*/ 7398 w 416338"/>
                    <a:gd name="connsiteY0" fmla="*/ 0 h 122788"/>
                    <a:gd name="connsiteX1" fmla="*/ 416338 w 416338"/>
                    <a:gd name="connsiteY1" fmla="*/ 22860 h 122788"/>
                    <a:gd name="connsiteX2" fmla="*/ 7398 w 416338"/>
                    <a:gd name="connsiteY2" fmla="*/ 0 h 122788"/>
                    <a:gd name="connsiteX0" fmla="*/ 7966 w 388966"/>
                    <a:gd name="connsiteY0" fmla="*/ 0 h 119316"/>
                    <a:gd name="connsiteX1" fmla="*/ 388966 w 388966"/>
                    <a:gd name="connsiteY1" fmla="*/ 17780 h 119316"/>
                    <a:gd name="connsiteX2" fmla="*/ 7966 w 388966"/>
                    <a:gd name="connsiteY2" fmla="*/ 0 h 119316"/>
                    <a:gd name="connsiteX0" fmla="*/ 6362 w 387362"/>
                    <a:gd name="connsiteY0" fmla="*/ 0 h 124891"/>
                    <a:gd name="connsiteX1" fmla="*/ 387362 w 387362"/>
                    <a:gd name="connsiteY1" fmla="*/ 17780 h 124891"/>
                    <a:gd name="connsiteX2" fmla="*/ 6362 w 387362"/>
                    <a:gd name="connsiteY2" fmla="*/ 0 h 124891"/>
                    <a:gd name="connsiteX0" fmla="*/ 6822 w 357342"/>
                    <a:gd name="connsiteY0" fmla="*/ 2540 h 113914"/>
                    <a:gd name="connsiteX1" fmla="*/ 357342 w 357342"/>
                    <a:gd name="connsiteY1" fmla="*/ 0 h 113914"/>
                    <a:gd name="connsiteX2" fmla="*/ 6822 w 357342"/>
                    <a:gd name="connsiteY2" fmla="*/ 2540 h 113914"/>
                    <a:gd name="connsiteX0" fmla="*/ 6822 w 357342"/>
                    <a:gd name="connsiteY0" fmla="*/ 2540 h 113914"/>
                    <a:gd name="connsiteX1" fmla="*/ 357342 w 357342"/>
                    <a:gd name="connsiteY1" fmla="*/ 0 h 113914"/>
                    <a:gd name="connsiteX2" fmla="*/ 6822 w 357342"/>
                    <a:gd name="connsiteY2" fmla="*/ 2540 h 113914"/>
                    <a:gd name="connsiteX0" fmla="*/ 7401 w 324901"/>
                    <a:gd name="connsiteY0" fmla="*/ 0 h 118041"/>
                    <a:gd name="connsiteX1" fmla="*/ 324901 w 324901"/>
                    <a:gd name="connsiteY1" fmla="*/ 7620 h 118041"/>
                    <a:gd name="connsiteX2" fmla="*/ 7401 w 324901"/>
                    <a:gd name="connsiteY2" fmla="*/ 0 h 118041"/>
                    <a:gd name="connsiteX0" fmla="*/ 8292 w 325792"/>
                    <a:gd name="connsiteY0" fmla="*/ 0 h 103694"/>
                    <a:gd name="connsiteX1" fmla="*/ 325792 w 325792"/>
                    <a:gd name="connsiteY1" fmla="*/ 7620 h 103694"/>
                    <a:gd name="connsiteX2" fmla="*/ 8292 w 325792"/>
                    <a:gd name="connsiteY2" fmla="*/ 0 h 103694"/>
                    <a:gd name="connsiteX0" fmla="*/ 6918 w 324418"/>
                    <a:gd name="connsiteY0" fmla="*/ 0 h 108097"/>
                    <a:gd name="connsiteX1" fmla="*/ 324418 w 324418"/>
                    <a:gd name="connsiteY1" fmla="*/ 7620 h 108097"/>
                    <a:gd name="connsiteX2" fmla="*/ 6918 w 324418"/>
                    <a:gd name="connsiteY2" fmla="*/ 0 h 108097"/>
                    <a:gd name="connsiteX0" fmla="*/ 6918 w 324418"/>
                    <a:gd name="connsiteY0" fmla="*/ 0 h 108097"/>
                    <a:gd name="connsiteX1" fmla="*/ 324418 w 324418"/>
                    <a:gd name="connsiteY1" fmla="*/ 7620 h 108097"/>
                    <a:gd name="connsiteX2" fmla="*/ 6918 w 324418"/>
                    <a:gd name="connsiteY2" fmla="*/ 0 h 108097"/>
                    <a:gd name="connsiteX0" fmla="*/ 7004 w 319424"/>
                    <a:gd name="connsiteY0" fmla="*/ 0 h 116584"/>
                    <a:gd name="connsiteX1" fmla="*/ 319424 w 319424"/>
                    <a:gd name="connsiteY1" fmla="*/ 20320 h 116584"/>
                    <a:gd name="connsiteX2" fmla="*/ 7004 w 319424"/>
                    <a:gd name="connsiteY2" fmla="*/ 0 h 116584"/>
                    <a:gd name="connsiteX0" fmla="*/ 6508 w 318928"/>
                    <a:gd name="connsiteY0" fmla="*/ 0 h 137702"/>
                    <a:gd name="connsiteX1" fmla="*/ 318928 w 318928"/>
                    <a:gd name="connsiteY1" fmla="*/ 20320 h 137702"/>
                    <a:gd name="connsiteX2" fmla="*/ 6508 w 318928"/>
                    <a:gd name="connsiteY2" fmla="*/ 0 h 137702"/>
                    <a:gd name="connsiteX0" fmla="*/ 6467 w 321427"/>
                    <a:gd name="connsiteY0" fmla="*/ 0 h 145333"/>
                    <a:gd name="connsiteX1" fmla="*/ 321427 w 321427"/>
                    <a:gd name="connsiteY1" fmla="*/ 33020 h 145333"/>
                    <a:gd name="connsiteX2" fmla="*/ 6467 w 321427"/>
                    <a:gd name="connsiteY2" fmla="*/ 0 h 145333"/>
                    <a:gd name="connsiteX0" fmla="*/ 6097 w 321699"/>
                    <a:gd name="connsiteY0" fmla="*/ 0 h 145333"/>
                    <a:gd name="connsiteX1" fmla="*/ 321057 w 321699"/>
                    <a:gd name="connsiteY1" fmla="*/ 33020 h 145333"/>
                    <a:gd name="connsiteX2" fmla="*/ 6097 w 321699"/>
                    <a:gd name="connsiteY2" fmla="*/ 0 h 145333"/>
                    <a:gd name="connsiteX0" fmla="*/ 6097 w 321699"/>
                    <a:gd name="connsiteY0" fmla="*/ 0 h 145333"/>
                    <a:gd name="connsiteX1" fmla="*/ 321057 w 321699"/>
                    <a:gd name="connsiteY1" fmla="*/ 33020 h 145333"/>
                    <a:gd name="connsiteX2" fmla="*/ 6097 w 321699"/>
                    <a:gd name="connsiteY2" fmla="*/ 0 h 145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1699" h="145333">
                      <a:moveTo>
                        <a:pt x="6097" y="0"/>
                      </a:moveTo>
                      <a:cubicBezTo>
                        <a:pt x="-53170" y="147320"/>
                        <a:pt x="339684" y="220980"/>
                        <a:pt x="321057" y="33020"/>
                      </a:cubicBezTo>
                      <a:cubicBezTo>
                        <a:pt x="199984" y="40640"/>
                        <a:pt x="139870" y="15240"/>
                        <a:pt x="6097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0" name="フリーフォーム 9"/>
                <p:cNvSpPr/>
                <p:nvPr/>
              </p:nvSpPr>
              <p:spPr>
                <a:xfrm rot="16200000" flipV="1">
                  <a:off x="1977276" y="4253634"/>
                  <a:ext cx="344442" cy="247903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4714"/>
                    <a:gd name="connsiteY0" fmla="*/ 299183 h 410308"/>
                    <a:gd name="connsiteX1" fmla="*/ 281524 w 754714"/>
                    <a:gd name="connsiteY1" fmla="*/ 81378 h 410308"/>
                    <a:gd name="connsiteX2" fmla="*/ 219929 w 754714"/>
                    <a:gd name="connsiteY2" fmla="*/ 59153 h 410308"/>
                    <a:gd name="connsiteX3" fmla="*/ 185004 w 754714"/>
                    <a:gd name="connsiteY3" fmla="*/ 167738 h 410308"/>
                    <a:gd name="connsiteX4" fmla="*/ 706339 w 754714"/>
                    <a:gd name="connsiteY4" fmla="*/ 410308 h 410308"/>
                    <a:gd name="connsiteX5" fmla="*/ 746979 w 754714"/>
                    <a:gd name="connsiteY5" fmla="*/ 299183 h 410308"/>
                    <a:gd name="connsiteX0" fmla="*/ 746979 w 767844"/>
                    <a:gd name="connsiteY0" fmla="*/ 299183 h 410308"/>
                    <a:gd name="connsiteX1" fmla="*/ 281524 w 767844"/>
                    <a:gd name="connsiteY1" fmla="*/ 81378 h 410308"/>
                    <a:gd name="connsiteX2" fmla="*/ 219929 w 767844"/>
                    <a:gd name="connsiteY2" fmla="*/ 59153 h 410308"/>
                    <a:gd name="connsiteX3" fmla="*/ 185004 w 767844"/>
                    <a:gd name="connsiteY3" fmla="*/ 167738 h 410308"/>
                    <a:gd name="connsiteX4" fmla="*/ 706339 w 767844"/>
                    <a:gd name="connsiteY4" fmla="*/ 410308 h 410308"/>
                    <a:gd name="connsiteX5" fmla="*/ 746979 w 767844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  <a:gd name="connsiteX0" fmla="*/ 729098 w 742214"/>
                    <a:gd name="connsiteY0" fmla="*/ 299183 h 410308"/>
                    <a:gd name="connsiteX1" fmla="*/ 263643 w 742214"/>
                    <a:gd name="connsiteY1" fmla="*/ 81378 h 410308"/>
                    <a:gd name="connsiteX2" fmla="*/ 202048 w 742214"/>
                    <a:gd name="connsiteY2" fmla="*/ 59153 h 410308"/>
                    <a:gd name="connsiteX3" fmla="*/ 167123 w 742214"/>
                    <a:gd name="connsiteY3" fmla="*/ 167738 h 410308"/>
                    <a:gd name="connsiteX4" fmla="*/ 688458 w 742214"/>
                    <a:gd name="connsiteY4" fmla="*/ 410308 h 410308"/>
                    <a:gd name="connsiteX5" fmla="*/ 729098 w 742214"/>
                    <a:gd name="connsiteY5" fmla="*/ 299183 h 410308"/>
                    <a:gd name="connsiteX0" fmla="*/ 701239 w 714355"/>
                    <a:gd name="connsiteY0" fmla="*/ 299183 h 410308"/>
                    <a:gd name="connsiteX1" fmla="*/ 235784 w 714355"/>
                    <a:gd name="connsiteY1" fmla="*/ 81378 h 410308"/>
                    <a:gd name="connsiteX2" fmla="*/ 174189 w 714355"/>
                    <a:gd name="connsiteY2" fmla="*/ 59153 h 410308"/>
                    <a:gd name="connsiteX3" fmla="*/ 139264 w 714355"/>
                    <a:gd name="connsiteY3" fmla="*/ 167738 h 410308"/>
                    <a:gd name="connsiteX4" fmla="*/ 660599 w 714355"/>
                    <a:gd name="connsiteY4" fmla="*/ 410308 h 410308"/>
                    <a:gd name="connsiteX5" fmla="*/ 701239 w 714355"/>
                    <a:gd name="connsiteY5" fmla="*/ 299183 h 410308"/>
                    <a:gd name="connsiteX0" fmla="*/ 688733 w 701849"/>
                    <a:gd name="connsiteY0" fmla="*/ 299183 h 410308"/>
                    <a:gd name="connsiteX1" fmla="*/ 223278 w 701849"/>
                    <a:gd name="connsiteY1" fmla="*/ 81378 h 410308"/>
                    <a:gd name="connsiteX2" fmla="*/ 161683 w 701849"/>
                    <a:gd name="connsiteY2" fmla="*/ 59153 h 410308"/>
                    <a:gd name="connsiteX3" fmla="*/ 126758 w 701849"/>
                    <a:gd name="connsiteY3" fmla="*/ 167738 h 410308"/>
                    <a:gd name="connsiteX4" fmla="*/ 648093 w 701849"/>
                    <a:gd name="connsiteY4" fmla="*/ 410308 h 410308"/>
                    <a:gd name="connsiteX5" fmla="*/ 688733 w 701849"/>
                    <a:gd name="connsiteY5" fmla="*/ 299183 h 410308"/>
                    <a:gd name="connsiteX0" fmla="*/ 590205 w 603321"/>
                    <a:gd name="connsiteY0" fmla="*/ 222838 h 333963"/>
                    <a:gd name="connsiteX1" fmla="*/ 124750 w 603321"/>
                    <a:gd name="connsiteY1" fmla="*/ 5033 h 333963"/>
                    <a:gd name="connsiteX2" fmla="*/ 28230 w 603321"/>
                    <a:gd name="connsiteY2" fmla="*/ 91393 h 333963"/>
                    <a:gd name="connsiteX3" fmla="*/ 549565 w 603321"/>
                    <a:gd name="connsiteY3" fmla="*/ 333963 h 333963"/>
                    <a:gd name="connsiteX4" fmla="*/ 590205 w 603321"/>
                    <a:gd name="connsiteY4" fmla="*/ 222838 h 333963"/>
                    <a:gd name="connsiteX0" fmla="*/ 580393 w 593509"/>
                    <a:gd name="connsiteY0" fmla="*/ 326416 h 437541"/>
                    <a:gd name="connsiteX1" fmla="*/ 114938 w 593509"/>
                    <a:gd name="connsiteY1" fmla="*/ 108611 h 437541"/>
                    <a:gd name="connsiteX2" fmla="*/ 18418 w 593509"/>
                    <a:gd name="connsiteY2" fmla="*/ 194971 h 437541"/>
                    <a:gd name="connsiteX3" fmla="*/ 539753 w 593509"/>
                    <a:gd name="connsiteY3" fmla="*/ 437541 h 437541"/>
                    <a:gd name="connsiteX4" fmla="*/ 580393 w 593509"/>
                    <a:gd name="connsiteY4" fmla="*/ 326416 h 437541"/>
                    <a:gd name="connsiteX0" fmla="*/ 684951 w 698067"/>
                    <a:gd name="connsiteY0" fmla="*/ 312964 h 424089"/>
                    <a:gd name="connsiteX1" fmla="*/ 219496 w 698067"/>
                    <a:gd name="connsiteY1" fmla="*/ 95159 h 424089"/>
                    <a:gd name="connsiteX2" fmla="*/ 122976 w 698067"/>
                    <a:gd name="connsiteY2" fmla="*/ 181519 h 424089"/>
                    <a:gd name="connsiteX3" fmla="*/ 644311 w 698067"/>
                    <a:gd name="connsiteY3" fmla="*/ 424089 h 424089"/>
                    <a:gd name="connsiteX4" fmla="*/ 684951 w 698067"/>
                    <a:gd name="connsiteY4" fmla="*/ 312964 h 424089"/>
                    <a:gd name="connsiteX0" fmla="*/ 692496 w 705612"/>
                    <a:gd name="connsiteY0" fmla="*/ 336460 h 447585"/>
                    <a:gd name="connsiteX1" fmla="*/ 227041 w 705612"/>
                    <a:gd name="connsiteY1" fmla="*/ 118655 h 447585"/>
                    <a:gd name="connsiteX2" fmla="*/ 130521 w 705612"/>
                    <a:gd name="connsiteY2" fmla="*/ 205015 h 447585"/>
                    <a:gd name="connsiteX3" fmla="*/ 651856 w 705612"/>
                    <a:gd name="connsiteY3" fmla="*/ 447585 h 447585"/>
                    <a:gd name="connsiteX4" fmla="*/ 692496 w 705612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724589 w 749762"/>
                    <a:gd name="connsiteY0" fmla="*/ 310488 h 421613"/>
                    <a:gd name="connsiteX1" fmla="*/ 259134 w 749762"/>
                    <a:gd name="connsiteY1" fmla="*/ 92683 h 421613"/>
                    <a:gd name="connsiteX2" fmla="*/ 162614 w 749762"/>
                    <a:gd name="connsiteY2" fmla="*/ 179043 h 421613"/>
                    <a:gd name="connsiteX3" fmla="*/ 683949 w 749762"/>
                    <a:gd name="connsiteY3" fmla="*/ 421613 h 421613"/>
                    <a:gd name="connsiteX4" fmla="*/ 724589 w 749762"/>
                    <a:gd name="connsiteY4" fmla="*/ 310488 h 421613"/>
                    <a:gd name="connsiteX0" fmla="*/ 735174 w 760347"/>
                    <a:gd name="connsiteY0" fmla="*/ 307587 h 418712"/>
                    <a:gd name="connsiteX1" fmla="*/ 269719 w 760347"/>
                    <a:gd name="connsiteY1" fmla="*/ 89782 h 418712"/>
                    <a:gd name="connsiteX2" fmla="*/ 173199 w 760347"/>
                    <a:gd name="connsiteY2" fmla="*/ 176142 h 418712"/>
                    <a:gd name="connsiteX3" fmla="*/ 694534 w 760347"/>
                    <a:gd name="connsiteY3" fmla="*/ 418712 h 418712"/>
                    <a:gd name="connsiteX4" fmla="*/ 735174 w 760347"/>
                    <a:gd name="connsiteY4" fmla="*/ 307587 h 418712"/>
                    <a:gd name="connsiteX0" fmla="*/ 713879 w 739052"/>
                    <a:gd name="connsiteY0" fmla="*/ 328987 h 440112"/>
                    <a:gd name="connsiteX1" fmla="*/ 248424 w 739052"/>
                    <a:gd name="connsiteY1" fmla="*/ 111182 h 440112"/>
                    <a:gd name="connsiteX2" fmla="*/ 151904 w 739052"/>
                    <a:gd name="connsiteY2" fmla="*/ 197542 h 440112"/>
                    <a:gd name="connsiteX3" fmla="*/ 673239 w 739052"/>
                    <a:gd name="connsiteY3" fmla="*/ 440112 h 440112"/>
                    <a:gd name="connsiteX4" fmla="*/ 713879 w 739052"/>
                    <a:gd name="connsiteY4" fmla="*/ 328987 h 440112"/>
                    <a:gd name="connsiteX0" fmla="*/ 778133 w 803306"/>
                    <a:gd name="connsiteY0" fmla="*/ 329633 h 440758"/>
                    <a:gd name="connsiteX1" fmla="*/ 312678 w 803306"/>
                    <a:gd name="connsiteY1" fmla="*/ 111828 h 440758"/>
                    <a:gd name="connsiteX2" fmla="*/ 216158 w 803306"/>
                    <a:gd name="connsiteY2" fmla="*/ 198188 h 440758"/>
                    <a:gd name="connsiteX3" fmla="*/ 737493 w 803306"/>
                    <a:gd name="connsiteY3" fmla="*/ 440758 h 440758"/>
                    <a:gd name="connsiteX4" fmla="*/ 778133 w 803306"/>
                    <a:gd name="connsiteY4" fmla="*/ 329633 h 440758"/>
                    <a:gd name="connsiteX0" fmla="*/ 783603 w 808776"/>
                    <a:gd name="connsiteY0" fmla="*/ 345920 h 457045"/>
                    <a:gd name="connsiteX1" fmla="*/ 318148 w 808776"/>
                    <a:gd name="connsiteY1" fmla="*/ 128115 h 457045"/>
                    <a:gd name="connsiteX2" fmla="*/ 221628 w 808776"/>
                    <a:gd name="connsiteY2" fmla="*/ 214475 h 457045"/>
                    <a:gd name="connsiteX3" fmla="*/ 742963 w 808776"/>
                    <a:gd name="connsiteY3" fmla="*/ 457045 h 457045"/>
                    <a:gd name="connsiteX4" fmla="*/ 783603 w 808776"/>
                    <a:gd name="connsiteY4" fmla="*/ 345920 h 457045"/>
                    <a:gd name="connsiteX0" fmla="*/ 797281 w 818969"/>
                    <a:gd name="connsiteY0" fmla="*/ 247926 h 457045"/>
                    <a:gd name="connsiteX1" fmla="*/ 318148 w 818969"/>
                    <a:gd name="connsiteY1" fmla="*/ 128115 h 457045"/>
                    <a:gd name="connsiteX2" fmla="*/ 221628 w 818969"/>
                    <a:gd name="connsiteY2" fmla="*/ 214475 h 457045"/>
                    <a:gd name="connsiteX3" fmla="*/ 742963 w 818969"/>
                    <a:gd name="connsiteY3" fmla="*/ 457045 h 457045"/>
                    <a:gd name="connsiteX4" fmla="*/ 797281 w 818969"/>
                    <a:gd name="connsiteY4" fmla="*/ 247926 h 457045"/>
                    <a:gd name="connsiteX0" fmla="*/ 797281 w 812264"/>
                    <a:gd name="connsiteY0" fmla="*/ 247926 h 327555"/>
                    <a:gd name="connsiteX1" fmla="*/ 318148 w 812264"/>
                    <a:gd name="connsiteY1" fmla="*/ 128115 h 327555"/>
                    <a:gd name="connsiteX2" fmla="*/ 221628 w 812264"/>
                    <a:gd name="connsiteY2" fmla="*/ 214475 h 327555"/>
                    <a:gd name="connsiteX3" fmla="*/ 701926 w 812264"/>
                    <a:gd name="connsiteY3" fmla="*/ 327555 h 327555"/>
                    <a:gd name="connsiteX4" fmla="*/ 797281 w 812264"/>
                    <a:gd name="connsiteY4" fmla="*/ 247926 h 327555"/>
                    <a:gd name="connsiteX0" fmla="*/ 817800 w 830707"/>
                    <a:gd name="connsiteY0" fmla="*/ 212928 h 327555"/>
                    <a:gd name="connsiteX1" fmla="*/ 318148 w 830707"/>
                    <a:gd name="connsiteY1" fmla="*/ 128115 h 327555"/>
                    <a:gd name="connsiteX2" fmla="*/ 221628 w 830707"/>
                    <a:gd name="connsiteY2" fmla="*/ 214475 h 327555"/>
                    <a:gd name="connsiteX3" fmla="*/ 701926 w 830707"/>
                    <a:gd name="connsiteY3" fmla="*/ 327555 h 327555"/>
                    <a:gd name="connsiteX4" fmla="*/ 817800 w 830707"/>
                    <a:gd name="connsiteY4" fmla="*/ 212928 h 327555"/>
                    <a:gd name="connsiteX0" fmla="*/ 824637 w 836967"/>
                    <a:gd name="connsiteY0" fmla="*/ 198929 h 327555"/>
                    <a:gd name="connsiteX1" fmla="*/ 318148 w 836967"/>
                    <a:gd name="connsiteY1" fmla="*/ 128115 h 327555"/>
                    <a:gd name="connsiteX2" fmla="*/ 221628 w 836967"/>
                    <a:gd name="connsiteY2" fmla="*/ 214475 h 327555"/>
                    <a:gd name="connsiteX3" fmla="*/ 701926 w 836967"/>
                    <a:gd name="connsiteY3" fmla="*/ 327555 h 327555"/>
                    <a:gd name="connsiteX4" fmla="*/ 824637 w 836967"/>
                    <a:gd name="connsiteY4" fmla="*/ 198929 h 327555"/>
                    <a:gd name="connsiteX0" fmla="*/ 824637 w 836967"/>
                    <a:gd name="connsiteY0" fmla="*/ 198929 h 327555"/>
                    <a:gd name="connsiteX1" fmla="*/ 318148 w 836967"/>
                    <a:gd name="connsiteY1" fmla="*/ 128115 h 327555"/>
                    <a:gd name="connsiteX2" fmla="*/ 221628 w 836967"/>
                    <a:gd name="connsiteY2" fmla="*/ 214475 h 327555"/>
                    <a:gd name="connsiteX3" fmla="*/ 701926 w 836967"/>
                    <a:gd name="connsiteY3" fmla="*/ 327555 h 327555"/>
                    <a:gd name="connsiteX4" fmla="*/ 824637 w 836967"/>
                    <a:gd name="connsiteY4" fmla="*/ 198929 h 327555"/>
                    <a:gd name="connsiteX0" fmla="*/ 824637 w 836967"/>
                    <a:gd name="connsiteY0" fmla="*/ 198929 h 318805"/>
                    <a:gd name="connsiteX1" fmla="*/ 318148 w 836967"/>
                    <a:gd name="connsiteY1" fmla="*/ 128115 h 318805"/>
                    <a:gd name="connsiteX2" fmla="*/ 221628 w 836967"/>
                    <a:gd name="connsiteY2" fmla="*/ 214475 h 318805"/>
                    <a:gd name="connsiteX3" fmla="*/ 701926 w 836967"/>
                    <a:gd name="connsiteY3" fmla="*/ 318805 h 318805"/>
                    <a:gd name="connsiteX4" fmla="*/ 824637 w 836967"/>
                    <a:gd name="connsiteY4" fmla="*/ 198929 h 318805"/>
                    <a:gd name="connsiteX0" fmla="*/ 824637 w 842169"/>
                    <a:gd name="connsiteY0" fmla="*/ 198929 h 318805"/>
                    <a:gd name="connsiteX1" fmla="*/ 318148 w 842169"/>
                    <a:gd name="connsiteY1" fmla="*/ 128115 h 318805"/>
                    <a:gd name="connsiteX2" fmla="*/ 221628 w 842169"/>
                    <a:gd name="connsiteY2" fmla="*/ 214475 h 318805"/>
                    <a:gd name="connsiteX3" fmla="*/ 701926 w 842169"/>
                    <a:gd name="connsiteY3" fmla="*/ 318805 h 318805"/>
                    <a:gd name="connsiteX4" fmla="*/ 824637 w 842169"/>
                    <a:gd name="connsiteY4" fmla="*/ 198929 h 318805"/>
                    <a:gd name="connsiteX0" fmla="*/ 824637 w 865598"/>
                    <a:gd name="connsiteY0" fmla="*/ 198929 h 318805"/>
                    <a:gd name="connsiteX1" fmla="*/ 318148 w 865598"/>
                    <a:gd name="connsiteY1" fmla="*/ 128115 h 318805"/>
                    <a:gd name="connsiteX2" fmla="*/ 221628 w 865598"/>
                    <a:gd name="connsiteY2" fmla="*/ 214475 h 318805"/>
                    <a:gd name="connsiteX3" fmla="*/ 701926 w 865598"/>
                    <a:gd name="connsiteY3" fmla="*/ 318805 h 318805"/>
                    <a:gd name="connsiteX4" fmla="*/ 824637 w 865598"/>
                    <a:gd name="connsiteY4" fmla="*/ 198929 h 318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5598" h="318805">
                      <a:moveTo>
                        <a:pt x="824637" y="198929"/>
                      </a:moveTo>
                      <a:cubicBezTo>
                        <a:pt x="708220" y="168872"/>
                        <a:pt x="468220" y="226117"/>
                        <a:pt x="318148" y="128115"/>
                      </a:cubicBezTo>
                      <a:cubicBezTo>
                        <a:pt x="185718" y="-219149"/>
                        <a:pt x="-267119" y="253918"/>
                        <a:pt x="221628" y="214475"/>
                      </a:cubicBezTo>
                      <a:cubicBezTo>
                        <a:pt x="382706" y="308667"/>
                        <a:pt x="466451" y="305346"/>
                        <a:pt x="701926" y="318805"/>
                      </a:cubicBezTo>
                      <a:cubicBezTo>
                        <a:pt x="815023" y="314782"/>
                        <a:pt x="928618" y="254977"/>
                        <a:pt x="824637" y="198929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1" name="フリーフォーム 10"/>
                <p:cNvSpPr/>
                <p:nvPr/>
              </p:nvSpPr>
              <p:spPr>
                <a:xfrm rot="20330691" flipH="1">
                  <a:off x="4143484" y="3867131"/>
                  <a:ext cx="497284" cy="407595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4714"/>
                    <a:gd name="connsiteY0" fmla="*/ 299183 h 410308"/>
                    <a:gd name="connsiteX1" fmla="*/ 281524 w 754714"/>
                    <a:gd name="connsiteY1" fmla="*/ 81378 h 410308"/>
                    <a:gd name="connsiteX2" fmla="*/ 219929 w 754714"/>
                    <a:gd name="connsiteY2" fmla="*/ 59153 h 410308"/>
                    <a:gd name="connsiteX3" fmla="*/ 185004 w 754714"/>
                    <a:gd name="connsiteY3" fmla="*/ 167738 h 410308"/>
                    <a:gd name="connsiteX4" fmla="*/ 706339 w 754714"/>
                    <a:gd name="connsiteY4" fmla="*/ 410308 h 410308"/>
                    <a:gd name="connsiteX5" fmla="*/ 746979 w 754714"/>
                    <a:gd name="connsiteY5" fmla="*/ 299183 h 410308"/>
                    <a:gd name="connsiteX0" fmla="*/ 746979 w 767844"/>
                    <a:gd name="connsiteY0" fmla="*/ 299183 h 410308"/>
                    <a:gd name="connsiteX1" fmla="*/ 281524 w 767844"/>
                    <a:gd name="connsiteY1" fmla="*/ 81378 h 410308"/>
                    <a:gd name="connsiteX2" fmla="*/ 219929 w 767844"/>
                    <a:gd name="connsiteY2" fmla="*/ 59153 h 410308"/>
                    <a:gd name="connsiteX3" fmla="*/ 185004 w 767844"/>
                    <a:gd name="connsiteY3" fmla="*/ 167738 h 410308"/>
                    <a:gd name="connsiteX4" fmla="*/ 706339 w 767844"/>
                    <a:gd name="connsiteY4" fmla="*/ 410308 h 410308"/>
                    <a:gd name="connsiteX5" fmla="*/ 746979 w 767844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  <a:gd name="connsiteX0" fmla="*/ 729098 w 742214"/>
                    <a:gd name="connsiteY0" fmla="*/ 299183 h 410308"/>
                    <a:gd name="connsiteX1" fmla="*/ 263643 w 742214"/>
                    <a:gd name="connsiteY1" fmla="*/ 81378 h 410308"/>
                    <a:gd name="connsiteX2" fmla="*/ 202048 w 742214"/>
                    <a:gd name="connsiteY2" fmla="*/ 59153 h 410308"/>
                    <a:gd name="connsiteX3" fmla="*/ 167123 w 742214"/>
                    <a:gd name="connsiteY3" fmla="*/ 167738 h 410308"/>
                    <a:gd name="connsiteX4" fmla="*/ 688458 w 742214"/>
                    <a:gd name="connsiteY4" fmla="*/ 410308 h 410308"/>
                    <a:gd name="connsiteX5" fmla="*/ 729098 w 742214"/>
                    <a:gd name="connsiteY5" fmla="*/ 299183 h 410308"/>
                    <a:gd name="connsiteX0" fmla="*/ 701239 w 714355"/>
                    <a:gd name="connsiteY0" fmla="*/ 299183 h 410308"/>
                    <a:gd name="connsiteX1" fmla="*/ 235784 w 714355"/>
                    <a:gd name="connsiteY1" fmla="*/ 81378 h 410308"/>
                    <a:gd name="connsiteX2" fmla="*/ 174189 w 714355"/>
                    <a:gd name="connsiteY2" fmla="*/ 59153 h 410308"/>
                    <a:gd name="connsiteX3" fmla="*/ 139264 w 714355"/>
                    <a:gd name="connsiteY3" fmla="*/ 167738 h 410308"/>
                    <a:gd name="connsiteX4" fmla="*/ 660599 w 714355"/>
                    <a:gd name="connsiteY4" fmla="*/ 410308 h 410308"/>
                    <a:gd name="connsiteX5" fmla="*/ 701239 w 714355"/>
                    <a:gd name="connsiteY5" fmla="*/ 299183 h 410308"/>
                    <a:gd name="connsiteX0" fmla="*/ 688733 w 701849"/>
                    <a:gd name="connsiteY0" fmla="*/ 299183 h 410308"/>
                    <a:gd name="connsiteX1" fmla="*/ 223278 w 701849"/>
                    <a:gd name="connsiteY1" fmla="*/ 81378 h 410308"/>
                    <a:gd name="connsiteX2" fmla="*/ 161683 w 701849"/>
                    <a:gd name="connsiteY2" fmla="*/ 59153 h 410308"/>
                    <a:gd name="connsiteX3" fmla="*/ 126758 w 701849"/>
                    <a:gd name="connsiteY3" fmla="*/ 167738 h 410308"/>
                    <a:gd name="connsiteX4" fmla="*/ 648093 w 701849"/>
                    <a:gd name="connsiteY4" fmla="*/ 410308 h 410308"/>
                    <a:gd name="connsiteX5" fmla="*/ 688733 w 701849"/>
                    <a:gd name="connsiteY5" fmla="*/ 299183 h 410308"/>
                    <a:gd name="connsiteX0" fmla="*/ 590205 w 603321"/>
                    <a:gd name="connsiteY0" fmla="*/ 222838 h 333963"/>
                    <a:gd name="connsiteX1" fmla="*/ 124750 w 603321"/>
                    <a:gd name="connsiteY1" fmla="*/ 5033 h 333963"/>
                    <a:gd name="connsiteX2" fmla="*/ 28230 w 603321"/>
                    <a:gd name="connsiteY2" fmla="*/ 91393 h 333963"/>
                    <a:gd name="connsiteX3" fmla="*/ 549565 w 603321"/>
                    <a:gd name="connsiteY3" fmla="*/ 333963 h 333963"/>
                    <a:gd name="connsiteX4" fmla="*/ 590205 w 603321"/>
                    <a:gd name="connsiteY4" fmla="*/ 222838 h 333963"/>
                    <a:gd name="connsiteX0" fmla="*/ 580393 w 593509"/>
                    <a:gd name="connsiteY0" fmla="*/ 326416 h 437541"/>
                    <a:gd name="connsiteX1" fmla="*/ 114938 w 593509"/>
                    <a:gd name="connsiteY1" fmla="*/ 108611 h 437541"/>
                    <a:gd name="connsiteX2" fmla="*/ 18418 w 593509"/>
                    <a:gd name="connsiteY2" fmla="*/ 194971 h 437541"/>
                    <a:gd name="connsiteX3" fmla="*/ 539753 w 593509"/>
                    <a:gd name="connsiteY3" fmla="*/ 437541 h 437541"/>
                    <a:gd name="connsiteX4" fmla="*/ 580393 w 593509"/>
                    <a:gd name="connsiteY4" fmla="*/ 326416 h 437541"/>
                    <a:gd name="connsiteX0" fmla="*/ 684951 w 698067"/>
                    <a:gd name="connsiteY0" fmla="*/ 312964 h 424089"/>
                    <a:gd name="connsiteX1" fmla="*/ 219496 w 698067"/>
                    <a:gd name="connsiteY1" fmla="*/ 95159 h 424089"/>
                    <a:gd name="connsiteX2" fmla="*/ 122976 w 698067"/>
                    <a:gd name="connsiteY2" fmla="*/ 181519 h 424089"/>
                    <a:gd name="connsiteX3" fmla="*/ 644311 w 698067"/>
                    <a:gd name="connsiteY3" fmla="*/ 424089 h 424089"/>
                    <a:gd name="connsiteX4" fmla="*/ 684951 w 698067"/>
                    <a:gd name="connsiteY4" fmla="*/ 312964 h 424089"/>
                    <a:gd name="connsiteX0" fmla="*/ 692496 w 705612"/>
                    <a:gd name="connsiteY0" fmla="*/ 336460 h 447585"/>
                    <a:gd name="connsiteX1" fmla="*/ 227041 w 705612"/>
                    <a:gd name="connsiteY1" fmla="*/ 118655 h 447585"/>
                    <a:gd name="connsiteX2" fmla="*/ 130521 w 705612"/>
                    <a:gd name="connsiteY2" fmla="*/ 205015 h 447585"/>
                    <a:gd name="connsiteX3" fmla="*/ 651856 w 705612"/>
                    <a:gd name="connsiteY3" fmla="*/ 447585 h 447585"/>
                    <a:gd name="connsiteX4" fmla="*/ 692496 w 705612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724589 w 749762"/>
                    <a:gd name="connsiteY0" fmla="*/ 310488 h 421613"/>
                    <a:gd name="connsiteX1" fmla="*/ 259134 w 749762"/>
                    <a:gd name="connsiteY1" fmla="*/ 92683 h 421613"/>
                    <a:gd name="connsiteX2" fmla="*/ 162614 w 749762"/>
                    <a:gd name="connsiteY2" fmla="*/ 179043 h 421613"/>
                    <a:gd name="connsiteX3" fmla="*/ 683949 w 749762"/>
                    <a:gd name="connsiteY3" fmla="*/ 421613 h 421613"/>
                    <a:gd name="connsiteX4" fmla="*/ 724589 w 749762"/>
                    <a:gd name="connsiteY4" fmla="*/ 310488 h 421613"/>
                    <a:gd name="connsiteX0" fmla="*/ 735174 w 760347"/>
                    <a:gd name="connsiteY0" fmla="*/ 307587 h 418712"/>
                    <a:gd name="connsiteX1" fmla="*/ 269719 w 760347"/>
                    <a:gd name="connsiteY1" fmla="*/ 89782 h 418712"/>
                    <a:gd name="connsiteX2" fmla="*/ 173199 w 760347"/>
                    <a:gd name="connsiteY2" fmla="*/ 176142 h 418712"/>
                    <a:gd name="connsiteX3" fmla="*/ 694534 w 760347"/>
                    <a:gd name="connsiteY3" fmla="*/ 418712 h 418712"/>
                    <a:gd name="connsiteX4" fmla="*/ 735174 w 760347"/>
                    <a:gd name="connsiteY4" fmla="*/ 307587 h 418712"/>
                    <a:gd name="connsiteX0" fmla="*/ 713879 w 739052"/>
                    <a:gd name="connsiteY0" fmla="*/ 328987 h 440112"/>
                    <a:gd name="connsiteX1" fmla="*/ 248424 w 739052"/>
                    <a:gd name="connsiteY1" fmla="*/ 111182 h 440112"/>
                    <a:gd name="connsiteX2" fmla="*/ 151904 w 739052"/>
                    <a:gd name="connsiteY2" fmla="*/ 197542 h 440112"/>
                    <a:gd name="connsiteX3" fmla="*/ 673239 w 739052"/>
                    <a:gd name="connsiteY3" fmla="*/ 440112 h 440112"/>
                    <a:gd name="connsiteX4" fmla="*/ 713879 w 739052"/>
                    <a:gd name="connsiteY4" fmla="*/ 328987 h 440112"/>
                    <a:gd name="connsiteX0" fmla="*/ 778133 w 803306"/>
                    <a:gd name="connsiteY0" fmla="*/ 329633 h 440758"/>
                    <a:gd name="connsiteX1" fmla="*/ 312678 w 803306"/>
                    <a:gd name="connsiteY1" fmla="*/ 111828 h 440758"/>
                    <a:gd name="connsiteX2" fmla="*/ 216158 w 803306"/>
                    <a:gd name="connsiteY2" fmla="*/ 198188 h 440758"/>
                    <a:gd name="connsiteX3" fmla="*/ 737493 w 803306"/>
                    <a:gd name="connsiteY3" fmla="*/ 440758 h 440758"/>
                    <a:gd name="connsiteX4" fmla="*/ 778133 w 803306"/>
                    <a:gd name="connsiteY4" fmla="*/ 329633 h 440758"/>
                    <a:gd name="connsiteX0" fmla="*/ 783603 w 808776"/>
                    <a:gd name="connsiteY0" fmla="*/ 345920 h 457045"/>
                    <a:gd name="connsiteX1" fmla="*/ 318148 w 808776"/>
                    <a:gd name="connsiteY1" fmla="*/ 128115 h 457045"/>
                    <a:gd name="connsiteX2" fmla="*/ 221628 w 808776"/>
                    <a:gd name="connsiteY2" fmla="*/ 214475 h 457045"/>
                    <a:gd name="connsiteX3" fmla="*/ 742963 w 808776"/>
                    <a:gd name="connsiteY3" fmla="*/ 457045 h 457045"/>
                    <a:gd name="connsiteX4" fmla="*/ 783603 w 808776"/>
                    <a:gd name="connsiteY4" fmla="*/ 345920 h 457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8776" h="457045">
                      <a:moveTo>
                        <a:pt x="783603" y="345920"/>
                      </a:moveTo>
                      <a:cubicBezTo>
                        <a:pt x="667186" y="315863"/>
                        <a:pt x="468220" y="226117"/>
                        <a:pt x="318148" y="128115"/>
                      </a:cubicBezTo>
                      <a:cubicBezTo>
                        <a:pt x="185718" y="-219149"/>
                        <a:pt x="-267119" y="253918"/>
                        <a:pt x="221628" y="214475"/>
                      </a:cubicBezTo>
                      <a:cubicBezTo>
                        <a:pt x="382706" y="308667"/>
                        <a:pt x="562200" y="401588"/>
                        <a:pt x="742963" y="457045"/>
                      </a:cubicBezTo>
                      <a:cubicBezTo>
                        <a:pt x="804770" y="453023"/>
                        <a:pt x="832872" y="414217"/>
                        <a:pt x="783603" y="34592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12" name="グループ化 11"/>
                <p:cNvGrpSpPr/>
                <p:nvPr/>
              </p:nvGrpSpPr>
              <p:grpSpPr>
                <a:xfrm>
                  <a:off x="2972638" y="4243379"/>
                  <a:ext cx="405993" cy="422361"/>
                  <a:chOff x="2972638" y="4243379"/>
                  <a:chExt cx="405993" cy="422361"/>
                </a:xfrm>
              </p:grpSpPr>
              <p:sp>
                <p:nvSpPr>
                  <p:cNvPr id="13" name="フリーフォーム 12"/>
                  <p:cNvSpPr/>
                  <p:nvPr/>
                </p:nvSpPr>
                <p:spPr>
                  <a:xfrm rot="11594728" flipV="1">
                    <a:off x="3061101" y="4243379"/>
                    <a:ext cx="317530" cy="417076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1589"/>
                      <a:gd name="connsiteY0" fmla="*/ 299183 h 410308"/>
                      <a:gd name="connsiteX1" fmla="*/ 281524 w 751589"/>
                      <a:gd name="connsiteY1" fmla="*/ 81378 h 410308"/>
                      <a:gd name="connsiteX2" fmla="*/ 219929 w 751589"/>
                      <a:gd name="connsiteY2" fmla="*/ 59153 h 410308"/>
                      <a:gd name="connsiteX3" fmla="*/ 185004 w 751589"/>
                      <a:gd name="connsiteY3" fmla="*/ 167738 h 410308"/>
                      <a:gd name="connsiteX4" fmla="*/ 706339 w 751589"/>
                      <a:gd name="connsiteY4" fmla="*/ 410308 h 410308"/>
                      <a:gd name="connsiteX5" fmla="*/ 746979 w 751589"/>
                      <a:gd name="connsiteY5" fmla="*/ 299183 h 410308"/>
                      <a:gd name="connsiteX0" fmla="*/ 746979 w 766980"/>
                      <a:gd name="connsiteY0" fmla="*/ 299183 h 410308"/>
                      <a:gd name="connsiteX1" fmla="*/ 281524 w 766980"/>
                      <a:gd name="connsiteY1" fmla="*/ 81378 h 410308"/>
                      <a:gd name="connsiteX2" fmla="*/ 219929 w 766980"/>
                      <a:gd name="connsiteY2" fmla="*/ 59153 h 410308"/>
                      <a:gd name="connsiteX3" fmla="*/ 185004 w 766980"/>
                      <a:gd name="connsiteY3" fmla="*/ 167738 h 410308"/>
                      <a:gd name="connsiteX4" fmla="*/ 706339 w 766980"/>
                      <a:gd name="connsiteY4" fmla="*/ 410308 h 410308"/>
                      <a:gd name="connsiteX5" fmla="*/ 746979 w 766980"/>
                      <a:gd name="connsiteY5" fmla="*/ 299183 h 410308"/>
                      <a:gd name="connsiteX0" fmla="*/ 746979 w 763268"/>
                      <a:gd name="connsiteY0" fmla="*/ 299183 h 410308"/>
                      <a:gd name="connsiteX1" fmla="*/ 281524 w 763268"/>
                      <a:gd name="connsiteY1" fmla="*/ 81378 h 410308"/>
                      <a:gd name="connsiteX2" fmla="*/ 219929 w 763268"/>
                      <a:gd name="connsiteY2" fmla="*/ 59153 h 410308"/>
                      <a:gd name="connsiteX3" fmla="*/ 185004 w 763268"/>
                      <a:gd name="connsiteY3" fmla="*/ 167738 h 410308"/>
                      <a:gd name="connsiteX4" fmla="*/ 706339 w 763268"/>
                      <a:gd name="connsiteY4" fmla="*/ 410308 h 410308"/>
                      <a:gd name="connsiteX5" fmla="*/ 746979 w 763268"/>
                      <a:gd name="connsiteY5" fmla="*/ 299183 h 410308"/>
                      <a:gd name="connsiteX0" fmla="*/ 746979 w 760002"/>
                      <a:gd name="connsiteY0" fmla="*/ 299183 h 403934"/>
                      <a:gd name="connsiteX1" fmla="*/ 281524 w 760002"/>
                      <a:gd name="connsiteY1" fmla="*/ 81378 h 403934"/>
                      <a:gd name="connsiteX2" fmla="*/ 219929 w 760002"/>
                      <a:gd name="connsiteY2" fmla="*/ 59153 h 403934"/>
                      <a:gd name="connsiteX3" fmla="*/ 185004 w 760002"/>
                      <a:gd name="connsiteY3" fmla="*/ 167738 h 403934"/>
                      <a:gd name="connsiteX4" fmla="*/ 697878 w 760002"/>
                      <a:gd name="connsiteY4" fmla="*/ 403934 h 403934"/>
                      <a:gd name="connsiteX5" fmla="*/ 746979 w 760002"/>
                      <a:gd name="connsiteY5" fmla="*/ 299183 h 403934"/>
                      <a:gd name="connsiteX0" fmla="*/ 746979 w 761578"/>
                      <a:gd name="connsiteY0" fmla="*/ 299183 h 403934"/>
                      <a:gd name="connsiteX1" fmla="*/ 281524 w 761578"/>
                      <a:gd name="connsiteY1" fmla="*/ 81378 h 403934"/>
                      <a:gd name="connsiteX2" fmla="*/ 219929 w 761578"/>
                      <a:gd name="connsiteY2" fmla="*/ 59153 h 403934"/>
                      <a:gd name="connsiteX3" fmla="*/ 185004 w 761578"/>
                      <a:gd name="connsiteY3" fmla="*/ 167738 h 403934"/>
                      <a:gd name="connsiteX4" fmla="*/ 697878 w 761578"/>
                      <a:gd name="connsiteY4" fmla="*/ 403934 h 403934"/>
                      <a:gd name="connsiteX5" fmla="*/ 746979 w 761578"/>
                      <a:gd name="connsiteY5" fmla="*/ 299183 h 403934"/>
                      <a:gd name="connsiteX0" fmla="*/ 746979 w 768357"/>
                      <a:gd name="connsiteY0" fmla="*/ 299183 h 403934"/>
                      <a:gd name="connsiteX1" fmla="*/ 281524 w 768357"/>
                      <a:gd name="connsiteY1" fmla="*/ 81378 h 403934"/>
                      <a:gd name="connsiteX2" fmla="*/ 219929 w 768357"/>
                      <a:gd name="connsiteY2" fmla="*/ 59153 h 403934"/>
                      <a:gd name="connsiteX3" fmla="*/ 185004 w 768357"/>
                      <a:gd name="connsiteY3" fmla="*/ 167738 h 403934"/>
                      <a:gd name="connsiteX4" fmla="*/ 697878 w 768357"/>
                      <a:gd name="connsiteY4" fmla="*/ 403934 h 403934"/>
                      <a:gd name="connsiteX5" fmla="*/ 746979 w 768357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538693 w 764624"/>
                      <a:gd name="connsiteY1" fmla="*/ 228446 h 403934"/>
                      <a:gd name="connsiteX2" fmla="*/ 281524 w 764624"/>
                      <a:gd name="connsiteY2" fmla="*/ 81378 h 403934"/>
                      <a:gd name="connsiteX3" fmla="*/ 219929 w 764624"/>
                      <a:gd name="connsiteY3" fmla="*/ 59153 h 403934"/>
                      <a:gd name="connsiteX4" fmla="*/ 185004 w 764624"/>
                      <a:gd name="connsiteY4" fmla="*/ 167738 h 403934"/>
                      <a:gd name="connsiteX5" fmla="*/ 697878 w 764624"/>
                      <a:gd name="connsiteY5" fmla="*/ 403934 h 403934"/>
                      <a:gd name="connsiteX6" fmla="*/ 746979 w 764624"/>
                      <a:gd name="connsiteY6" fmla="*/ 299183 h 403934"/>
                      <a:gd name="connsiteX0" fmla="*/ 746979 w 764624"/>
                      <a:gd name="connsiteY0" fmla="*/ 299183 h 404193"/>
                      <a:gd name="connsiteX1" fmla="*/ 538693 w 764624"/>
                      <a:gd name="connsiteY1" fmla="*/ 228446 h 404193"/>
                      <a:gd name="connsiteX2" fmla="*/ 281524 w 764624"/>
                      <a:gd name="connsiteY2" fmla="*/ 81378 h 404193"/>
                      <a:gd name="connsiteX3" fmla="*/ 219929 w 764624"/>
                      <a:gd name="connsiteY3" fmla="*/ 59153 h 404193"/>
                      <a:gd name="connsiteX4" fmla="*/ 185004 w 764624"/>
                      <a:gd name="connsiteY4" fmla="*/ 167738 h 404193"/>
                      <a:gd name="connsiteX5" fmla="*/ 505516 w 764624"/>
                      <a:gd name="connsiteY5" fmla="*/ 323703 h 404193"/>
                      <a:gd name="connsiteX6" fmla="*/ 697878 w 764624"/>
                      <a:gd name="connsiteY6" fmla="*/ 403934 h 404193"/>
                      <a:gd name="connsiteX7" fmla="*/ 746979 w 764624"/>
                      <a:gd name="connsiteY7" fmla="*/ 299183 h 404193"/>
                      <a:gd name="connsiteX0" fmla="*/ 235073 w 704701"/>
                      <a:gd name="connsiteY0" fmla="*/ 1298 h 586253"/>
                      <a:gd name="connsiteX1" fmla="*/ 538693 w 704701"/>
                      <a:gd name="connsiteY1" fmla="*/ 410506 h 586253"/>
                      <a:gd name="connsiteX2" fmla="*/ 281524 w 704701"/>
                      <a:gd name="connsiteY2" fmla="*/ 263438 h 586253"/>
                      <a:gd name="connsiteX3" fmla="*/ 219929 w 704701"/>
                      <a:gd name="connsiteY3" fmla="*/ 241213 h 586253"/>
                      <a:gd name="connsiteX4" fmla="*/ 185004 w 704701"/>
                      <a:gd name="connsiteY4" fmla="*/ 349798 h 586253"/>
                      <a:gd name="connsiteX5" fmla="*/ 505516 w 704701"/>
                      <a:gd name="connsiteY5" fmla="*/ 505763 h 586253"/>
                      <a:gd name="connsiteX6" fmla="*/ 697878 w 704701"/>
                      <a:gd name="connsiteY6" fmla="*/ 585994 h 586253"/>
                      <a:gd name="connsiteX7" fmla="*/ 235073 w 704701"/>
                      <a:gd name="connsiteY7" fmla="*/ 1298 h 586253"/>
                      <a:gd name="connsiteX0" fmla="*/ 235073 w 548526"/>
                      <a:gd name="connsiteY0" fmla="*/ 123773 h 629922"/>
                      <a:gd name="connsiteX1" fmla="*/ 538693 w 548526"/>
                      <a:gd name="connsiteY1" fmla="*/ 532981 h 629922"/>
                      <a:gd name="connsiteX2" fmla="*/ 281524 w 548526"/>
                      <a:gd name="connsiteY2" fmla="*/ 385913 h 629922"/>
                      <a:gd name="connsiteX3" fmla="*/ 219929 w 548526"/>
                      <a:gd name="connsiteY3" fmla="*/ 363688 h 629922"/>
                      <a:gd name="connsiteX4" fmla="*/ 185004 w 548526"/>
                      <a:gd name="connsiteY4" fmla="*/ 472273 h 629922"/>
                      <a:gd name="connsiteX5" fmla="*/ 505516 w 548526"/>
                      <a:gd name="connsiteY5" fmla="*/ 628238 h 629922"/>
                      <a:gd name="connsiteX6" fmla="*/ 313392 w 548526"/>
                      <a:gd name="connsiteY6" fmla="*/ 0 h 629922"/>
                      <a:gd name="connsiteX7" fmla="*/ 235073 w 548526"/>
                      <a:gd name="connsiteY7" fmla="*/ 123773 h 629922"/>
                      <a:gd name="connsiteX0" fmla="*/ 235073 w 548526"/>
                      <a:gd name="connsiteY0" fmla="*/ 126511 h 632660"/>
                      <a:gd name="connsiteX1" fmla="*/ 538693 w 548526"/>
                      <a:gd name="connsiteY1" fmla="*/ 535719 h 632660"/>
                      <a:gd name="connsiteX2" fmla="*/ 281524 w 548526"/>
                      <a:gd name="connsiteY2" fmla="*/ 388651 h 632660"/>
                      <a:gd name="connsiteX3" fmla="*/ 219929 w 548526"/>
                      <a:gd name="connsiteY3" fmla="*/ 366426 h 632660"/>
                      <a:gd name="connsiteX4" fmla="*/ 185004 w 548526"/>
                      <a:gd name="connsiteY4" fmla="*/ 475011 h 632660"/>
                      <a:gd name="connsiteX5" fmla="*/ 505516 w 548526"/>
                      <a:gd name="connsiteY5" fmla="*/ 630976 h 632660"/>
                      <a:gd name="connsiteX6" fmla="*/ 313392 w 548526"/>
                      <a:gd name="connsiteY6" fmla="*/ 2738 h 632660"/>
                      <a:gd name="connsiteX7" fmla="*/ 235073 w 548526"/>
                      <a:gd name="connsiteY7" fmla="*/ 126511 h 632660"/>
                      <a:gd name="connsiteX0" fmla="*/ 235073 w 546780"/>
                      <a:gd name="connsiteY0" fmla="*/ 126512 h 632661"/>
                      <a:gd name="connsiteX1" fmla="*/ 538693 w 546780"/>
                      <a:gd name="connsiteY1" fmla="*/ 535720 h 632661"/>
                      <a:gd name="connsiteX2" fmla="*/ 281524 w 546780"/>
                      <a:gd name="connsiteY2" fmla="*/ 388652 h 632661"/>
                      <a:gd name="connsiteX3" fmla="*/ 219929 w 546780"/>
                      <a:gd name="connsiteY3" fmla="*/ 366427 h 632661"/>
                      <a:gd name="connsiteX4" fmla="*/ 185004 w 546780"/>
                      <a:gd name="connsiteY4" fmla="*/ 475012 h 632661"/>
                      <a:gd name="connsiteX5" fmla="*/ 505516 w 546780"/>
                      <a:gd name="connsiteY5" fmla="*/ 630977 h 632661"/>
                      <a:gd name="connsiteX6" fmla="*/ 313392 w 546780"/>
                      <a:gd name="connsiteY6" fmla="*/ 2739 h 632661"/>
                      <a:gd name="connsiteX7" fmla="*/ 235073 w 546780"/>
                      <a:gd name="connsiteY7" fmla="*/ 126512 h 632661"/>
                      <a:gd name="connsiteX0" fmla="*/ 235073 w 546780"/>
                      <a:gd name="connsiteY0" fmla="*/ 130186 h 636335"/>
                      <a:gd name="connsiteX1" fmla="*/ 538693 w 546780"/>
                      <a:gd name="connsiteY1" fmla="*/ 539394 h 636335"/>
                      <a:gd name="connsiteX2" fmla="*/ 281524 w 546780"/>
                      <a:gd name="connsiteY2" fmla="*/ 392326 h 636335"/>
                      <a:gd name="connsiteX3" fmla="*/ 219929 w 546780"/>
                      <a:gd name="connsiteY3" fmla="*/ 370101 h 636335"/>
                      <a:gd name="connsiteX4" fmla="*/ 185004 w 546780"/>
                      <a:gd name="connsiteY4" fmla="*/ 478686 h 636335"/>
                      <a:gd name="connsiteX5" fmla="*/ 505516 w 546780"/>
                      <a:gd name="connsiteY5" fmla="*/ 634651 h 636335"/>
                      <a:gd name="connsiteX6" fmla="*/ 313392 w 546780"/>
                      <a:gd name="connsiteY6" fmla="*/ 6413 h 636335"/>
                      <a:gd name="connsiteX7" fmla="*/ 235073 w 546780"/>
                      <a:gd name="connsiteY7" fmla="*/ 130186 h 636335"/>
                      <a:gd name="connsiteX0" fmla="*/ 235073 w 550378"/>
                      <a:gd name="connsiteY0" fmla="*/ 130186 h 636335"/>
                      <a:gd name="connsiteX1" fmla="*/ 538693 w 550378"/>
                      <a:gd name="connsiteY1" fmla="*/ 539394 h 636335"/>
                      <a:gd name="connsiteX2" fmla="*/ 281524 w 550378"/>
                      <a:gd name="connsiteY2" fmla="*/ 392326 h 636335"/>
                      <a:gd name="connsiteX3" fmla="*/ 219929 w 550378"/>
                      <a:gd name="connsiteY3" fmla="*/ 370101 h 636335"/>
                      <a:gd name="connsiteX4" fmla="*/ 185004 w 550378"/>
                      <a:gd name="connsiteY4" fmla="*/ 478686 h 636335"/>
                      <a:gd name="connsiteX5" fmla="*/ 505516 w 550378"/>
                      <a:gd name="connsiteY5" fmla="*/ 634651 h 636335"/>
                      <a:gd name="connsiteX6" fmla="*/ 313392 w 550378"/>
                      <a:gd name="connsiteY6" fmla="*/ 6413 h 636335"/>
                      <a:gd name="connsiteX7" fmla="*/ 235073 w 550378"/>
                      <a:gd name="connsiteY7" fmla="*/ 130186 h 636335"/>
                      <a:gd name="connsiteX0" fmla="*/ 235073 w 520180"/>
                      <a:gd name="connsiteY0" fmla="*/ 130186 h 636335"/>
                      <a:gd name="connsiteX1" fmla="*/ 391213 w 520180"/>
                      <a:gd name="connsiteY1" fmla="*/ 410132 h 636335"/>
                      <a:gd name="connsiteX2" fmla="*/ 281524 w 520180"/>
                      <a:gd name="connsiteY2" fmla="*/ 392326 h 636335"/>
                      <a:gd name="connsiteX3" fmla="*/ 219929 w 520180"/>
                      <a:gd name="connsiteY3" fmla="*/ 370101 h 636335"/>
                      <a:gd name="connsiteX4" fmla="*/ 185004 w 520180"/>
                      <a:gd name="connsiteY4" fmla="*/ 478686 h 636335"/>
                      <a:gd name="connsiteX5" fmla="*/ 505516 w 520180"/>
                      <a:gd name="connsiteY5" fmla="*/ 634651 h 636335"/>
                      <a:gd name="connsiteX6" fmla="*/ 313392 w 520180"/>
                      <a:gd name="connsiteY6" fmla="*/ 6413 h 636335"/>
                      <a:gd name="connsiteX7" fmla="*/ 235073 w 520180"/>
                      <a:gd name="connsiteY7" fmla="*/ 130186 h 636335"/>
                      <a:gd name="connsiteX0" fmla="*/ 235073 w 520180"/>
                      <a:gd name="connsiteY0" fmla="*/ 130186 h 636335"/>
                      <a:gd name="connsiteX1" fmla="*/ 289675 w 520180"/>
                      <a:gd name="connsiteY1" fmla="*/ 360040 h 636335"/>
                      <a:gd name="connsiteX2" fmla="*/ 281524 w 520180"/>
                      <a:gd name="connsiteY2" fmla="*/ 392326 h 636335"/>
                      <a:gd name="connsiteX3" fmla="*/ 219929 w 520180"/>
                      <a:gd name="connsiteY3" fmla="*/ 370101 h 636335"/>
                      <a:gd name="connsiteX4" fmla="*/ 185004 w 520180"/>
                      <a:gd name="connsiteY4" fmla="*/ 478686 h 636335"/>
                      <a:gd name="connsiteX5" fmla="*/ 505516 w 520180"/>
                      <a:gd name="connsiteY5" fmla="*/ 634651 h 636335"/>
                      <a:gd name="connsiteX6" fmla="*/ 313392 w 520180"/>
                      <a:gd name="connsiteY6" fmla="*/ 6413 h 636335"/>
                      <a:gd name="connsiteX7" fmla="*/ 235073 w 520180"/>
                      <a:gd name="connsiteY7" fmla="*/ 130186 h 636335"/>
                      <a:gd name="connsiteX0" fmla="*/ 235073 w 521476"/>
                      <a:gd name="connsiteY0" fmla="*/ 130186 h 490729"/>
                      <a:gd name="connsiteX1" fmla="*/ 289675 w 521476"/>
                      <a:gd name="connsiteY1" fmla="*/ 360040 h 490729"/>
                      <a:gd name="connsiteX2" fmla="*/ 281524 w 521476"/>
                      <a:gd name="connsiteY2" fmla="*/ 392326 h 490729"/>
                      <a:gd name="connsiteX3" fmla="*/ 219929 w 521476"/>
                      <a:gd name="connsiteY3" fmla="*/ 370101 h 490729"/>
                      <a:gd name="connsiteX4" fmla="*/ 185004 w 521476"/>
                      <a:gd name="connsiteY4" fmla="*/ 478686 h 490729"/>
                      <a:gd name="connsiteX5" fmla="*/ 506865 w 521476"/>
                      <a:gd name="connsiteY5" fmla="*/ 468019 h 490729"/>
                      <a:gd name="connsiteX6" fmla="*/ 313392 w 521476"/>
                      <a:gd name="connsiteY6" fmla="*/ 6413 h 490729"/>
                      <a:gd name="connsiteX7" fmla="*/ 235073 w 521476"/>
                      <a:gd name="connsiteY7" fmla="*/ 130186 h 490729"/>
                      <a:gd name="connsiteX0" fmla="*/ 235073 w 510414"/>
                      <a:gd name="connsiteY0" fmla="*/ 130186 h 490729"/>
                      <a:gd name="connsiteX1" fmla="*/ 289675 w 510414"/>
                      <a:gd name="connsiteY1" fmla="*/ 360040 h 490729"/>
                      <a:gd name="connsiteX2" fmla="*/ 281524 w 510414"/>
                      <a:gd name="connsiteY2" fmla="*/ 392326 h 490729"/>
                      <a:gd name="connsiteX3" fmla="*/ 219929 w 510414"/>
                      <a:gd name="connsiteY3" fmla="*/ 370101 h 490729"/>
                      <a:gd name="connsiteX4" fmla="*/ 185004 w 510414"/>
                      <a:gd name="connsiteY4" fmla="*/ 478686 h 490729"/>
                      <a:gd name="connsiteX5" fmla="*/ 506865 w 510414"/>
                      <a:gd name="connsiteY5" fmla="*/ 468019 h 490729"/>
                      <a:gd name="connsiteX6" fmla="*/ 313392 w 510414"/>
                      <a:gd name="connsiteY6" fmla="*/ 6413 h 490729"/>
                      <a:gd name="connsiteX7" fmla="*/ 235073 w 510414"/>
                      <a:gd name="connsiteY7" fmla="*/ 130186 h 490729"/>
                      <a:gd name="connsiteX0" fmla="*/ 235073 w 512719"/>
                      <a:gd name="connsiteY0" fmla="*/ 130186 h 490729"/>
                      <a:gd name="connsiteX1" fmla="*/ 289675 w 512719"/>
                      <a:gd name="connsiteY1" fmla="*/ 360040 h 490729"/>
                      <a:gd name="connsiteX2" fmla="*/ 281524 w 512719"/>
                      <a:gd name="connsiteY2" fmla="*/ 392326 h 490729"/>
                      <a:gd name="connsiteX3" fmla="*/ 219929 w 512719"/>
                      <a:gd name="connsiteY3" fmla="*/ 370101 h 490729"/>
                      <a:gd name="connsiteX4" fmla="*/ 185004 w 512719"/>
                      <a:gd name="connsiteY4" fmla="*/ 478686 h 490729"/>
                      <a:gd name="connsiteX5" fmla="*/ 506865 w 512719"/>
                      <a:gd name="connsiteY5" fmla="*/ 468019 h 490729"/>
                      <a:gd name="connsiteX6" fmla="*/ 313392 w 512719"/>
                      <a:gd name="connsiteY6" fmla="*/ 6413 h 490729"/>
                      <a:gd name="connsiteX7" fmla="*/ 235073 w 512719"/>
                      <a:gd name="connsiteY7" fmla="*/ 130186 h 490729"/>
                      <a:gd name="connsiteX0" fmla="*/ 235073 w 511644"/>
                      <a:gd name="connsiteY0" fmla="*/ 130186 h 490729"/>
                      <a:gd name="connsiteX1" fmla="*/ 289675 w 511644"/>
                      <a:gd name="connsiteY1" fmla="*/ 360040 h 490729"/>
                      <a:gd name="connsiteX2" fmla="*/ 281524 w 511644"/>
                      <a:gd name="connsiteY2" fmla="*/ 392326 h 490729"/>
                      <a:gd name="connsiteX3" fmla="*/ 219929 w 511644"/>
                      <a:gd name="connsiteY3" fmla="*/ 370101 h 490729"/>
                      <a:gd name="connsiteX4" fmla="*/ 185004 w 511644"/>
                      <a:gd name="connsiteY4" fmla="*/ 478686 h 490729"/>
                      <a:gd name="connsiteX5" fmla="*/ 506865 w 511644"/>
                      <a:gd name="connsiteY5" fmla="*/ 468019 h 490729"/>
                      <a:gd name="connsiteX6" fmla="*/ 313392 w 511644"/>
                      <a:gd name="connsiteY6" fmla="*/ 6413 h 490729"/>
                      <a:gd name="connsiteX7" fmla="*/ 235073 w 511644"/>
                      <a:gd name="connsiteY7" fmla="*/ 130186 h 490729"/>
                      <a:gd name="connsiteX0" fmla="*/ 235073 w 463572"/>
                      <a:gd name="connsiteY0" fmla="*/ 130186 h 486557"/>
                      <a:gd name="connsiteX1" fmla="*/ 289675 w 463572"/>
                      <a:gd name="connsiteY1" fmla="*/ 360040 h 486557"/>
                      <a:gd name="connsiteX2" fmla="*/ 281524 w 463572"/>
                      <a:gd name="connsiteY2" fmla="*/ 392326 h 486557"/>
                      <a:gd name="connsiteX3" fmla="*/ 219929 w 463572"/>
                      <a:gd name="connsiteY3" fmla="*/ 370101 h 486557"/>
                      <a:gd name="connsiteX4" fmla="*/ 185004 w 463572"/>
                      <a:gd name="connsiteY4" fmla="*/ 478686 h 486557"/>
                      <a:gd name="connsiteX5" fmla="*/ 457417 w 463572"/>
                      <a:gd name="connsiteY5" fmla="*/ 404848 h 486557"/>
                      <a:gd name="connsiteX6" fmla="*/ 313392 w 463572"/>
                      <a:gd name="connsiteY6" fmla="*/ 6413 h 486557"/>
                      <a:gd name="connsiteX7" fmla="*/ 235073 w 463572"/>
                      <a:gd name="connsiteY7" fmla="*/ 130186 h 486557"/>
                      <a:gd name="connsiteX0" fmla="*/ 235073 w 484392"/>
                      <a:gd name="connsiteY0" fmla="*/ 130186 h 486557"/>
                      <a:gd name="connsiteX1" fmla="*/ 289675 w 484392"/>
                      <a:gd name="connsiteY1" fmla="*/ 360040 h 486557"/>
                      <a:gd name="connsiteX2" fmla="*/ 281524 w 484392"/>
                      <a:gd name="connsiteY2" fmla="*/ 392326 h 486557"/>
                      <a:gd name="connsiteX3" fmla="*/ 219929 w 484392"/>
                      <a:gd name="connsiteY3" fmla="*/ 370101 h 486557"/>
                      <a:gd name="connsiteX4" fmla="*/ 185004 w 484392"/>
                      <a:gd name="connsiteY4" fmla="*/ 478686 h 486557"/>
                      <a:gd name="connsiteX5" fmla="*/ 457417 w 484392"/>
                      <a:gd name="connsiteY5" fmla="*/ 404848 h 486557"/>
                      <a:gd name="connsiteX6" fmla="*/ 458183 w 484392"/>
                      <a:gd name="connsiteY6" fmla="*/ 393314 h 486557"/>
                      <a:gd name="connsiteX7" fmla="*/ 313392 w 484392"/>
                      <a:gd name="connsiteY7" fmla="*/ 6413 h 486557"/>
                      <a:gd name="connsiteX8" fmla="*/ 235073 w 484392"/>
                      <a:gd name="connsiteY8" fmla="*/ 130186 h 486557"/>
                      <a:gd name="connsiteX0" fmla="*/ 235073 w 459806"/>
                      <a:gd name="connsiteY0" fmla="*/ 130186 h 486557"/>
                      <a:gd name="connsiteX1" fmla="*/ 289675 w 459806"/>
                      <a:gd name="connsiteY1" fmla="*/ 360040 h 486557"/>
                      <a:gd name="connsiteX2" fmla="*/ 281524 w 459806"/>
                      <a:gd name="connsiteY2" fmla="*/ 392326 h 486557"/>
                      <a:gd name="connsiteX3" fmla="*/ 219929 w 459806"/>
                      <a:gd name="connsiteY3" fmla="*/ 370101 h 486557"/>
                      <a:gd name="connsiteX4" fmla="*/ 185004 w 459806"/>
                      <a:gd name="connsiteY4" fmla="*/ 478686 h 486557"/>
                      <a:gd name="connsiteX5" fmla="*/ 457417 w 459806"/>
                      <a:gd name="connsiteY5" fmla="*/ 404848 h 486557"/>
                      <a:gd name="connsiteX6" fmla="*/ 313392 w 459806"/>
                      <a:gd name="connsiteY6" fmla="*/ 6413 h 486557"/>
                      <a:gd name="connsiteX7" fmla="*/ 235073 w 459806"/>
                      <a:gd name="connsiteY7" fmla="*/ 130186 h 486557"/>
                      <a:gd name="connsiteX0" fmla="*/ 235073 w 321353"/>
                      <a:gd name="connsiteY0" fmla="*/ 130186 h 483717"/>
                      <a:gd name="connsiteX1" fmla="*/ 289675 w 321353"/>
                      <a:gd name="connsiteY1" fmla="*/ 360040 h 483717"/>
                      <a:gd name="connsiteX2" fmla="*/ 281524 w 321353"/>
                      <a:gd name="connsiteY2" fmla="*/ 392326 h 483717"/>
                      <a:gd name="connsiteX3" fmla="*/ 219929 w 321353"/>
                      <a:gd name="connsiteY3" fmla="*/ 370101 h 483717"/>
                      <a:gd name="connsiteX4" fmla="*/ 185004 w 321353"/>
                      <a:gd name="connsiteY4" fmla="*/ 478686 h 483717"/>
                      <a:gd name="connsiteX5" fmla="*/ 313392 w 321353"/>
                      <a:gd name="connsiteY5" fmla="*/ 6413 h 483717"/>
                      <a:gd name="connsiteX6" fmla="*/ 235073 w 321353"/>
                      <a:gd name="connsiteY6" fmla="*/ 130186 h 483717"/>
                      <a:gd name="connsiteX0" fmla="*/ 235073 w 440178"/>
                      <a:gd name="connsiteY0" fmla="*/ 130186 h 483716"/>
                      <a:gd name="connsiteX1" fmla="*/ 289675 w 440178"/>
                      <a:gd name="connsiteY1" fmla="*/ 360040 h 483716"/>
                      <a:gd name="connsiteX2" fmla="*/ 281524 w 440178"/>
                      <a:gd name="connsiteY2" fmla="*/ 392326 h 483716"/>
                      <a:gd name="connsiteX3" fmla="*/ 219929 w 440178"/>
                      <a:gd name="connsiteY3" fmla="*/ 370101 h 483716"/>
                      <a:gd name="connsiteX4" fmla="*/ 185004 w 440178"/>
                      <a:gd name="connsiteY4" fmla="*/ 478686 h 483716"/>
                      <a:gd name="connsiteX5" fmla="*/ 313392 w 440178"/>
                      <a:gd name="connsiteY5" fmla="*/ 6413 h 483716"/>
                      <a:gd name="connsiteX6" fmla="*/ 235073 w 440178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81524 w 465232"/>
                      <a:gd name="connsiteY2" fmla="*/ 392326 h 483716"/>
                      <a:gd name="connsiteX3" fmla="*/ 219929 w 465232"/>
                      <a:gd name="connsiteY3" fmla="*/ 370101 h 483716"/>
                      <a:gd name="connsiteX4" fmla="*/ 185004 w 465232"/>
                      <a:gd name="connsiteY4" fmla="*/ 478686 h 483716"/>
                      <a:gd name="connsiteX5" fmla="*/ 313392 w 465232"/>
                      <a:gd name="connsiteY5" fmla="*/ 6413 h 483716"/>
                      <a:gd name="connsiteX6" fmla="*/ 235073 w 465232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81524 w 465232"/>
                      <a:gd name="connsiteY2" fmla="*/ 392326 h 483716"/>
                      <a:gd name="connsiteX3" fmla="*/ 219929 w 465232"/>
                      <a:gd name="connsiteY3" fmla="*/ 370101 h 483716"/>
                      <a:gd name="connsiteX4" fmla="*/ 185004 w 465232"/>
                      <a:gd name="connsiteY4" fmla="*/ 478686 h 483716"/>
                      <a:gd name="connsiteX5" fmla="*/ 313392 w 465232"/>
                      <a:gd name="connsiteY5" fmla="*/ 6413 h 483716"/>
                      <a:gd name="connsiteX6" fmla="*/ 235073 w 465232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19929 w 465232"/>
                      <a:gd name="connsiteY2" fmla="*/ 370101 h 483716"/>
                      <a:gd name="connsiteX3" fmla="*/ 185004 w 465232"/>
                      <a:gd name="connsiteY3" fmla="*/ 478686 h 483716"/>
                      <a:gd name="connsiteX4" fmla="*/ 313392 w 465232"/>
                      <a:gd name="connsiteY4" fmla="*/ 6413 h 483716"/>
                      <a:gd name="connsiteX5" fmla="*/ 235073 w 465232"/>
                      <a:gd name="connsiteY5" fmla="*/ 130186 h 483716"/>
                      <a:gd name="connsiteX0" fmla="*/ 236526 w 466685"/>
                      <a:gd name="connsiteY0" fmla="*/ 130186 h 483851"/>
                      <a:gd name="connsiteX1" fmla="*/ 291128 w 466685"/>
                      <a:gd name="connsiteY1" fmla="*/ 360040 h 483851"/>
                      <a:gd name="connsiteX2" fmla="*/ 217278 w 466685"/>
                      <a:gd name="connsiteY2" fmla="*/ 376801 h 483851"/>
                      <a:gd name="connsiteX3" fmla="*/ 186457 w 466685"/>
                      <a:gd name="connsiteY3" fmla="*/ 478686 h 483851"/>
                      <a:gd name="connsiteX4" fmla="*/ 314845 w 466685"/>
                      <a:gd name="connsiteY4" fmla="*/ 6413 h 483851"/>
                      <a:gd name="connsiteX5" fmla="*/ 236526 w 466685"/>
                      <a:gd name="connsiteY5" fmla="*/ 130186 h 483851"/>
                      <a:gd name="connsiteX0" fmla="*/ 187481 w 417640"/>
                      <a:gd name="connsiteY0" fmla="*/ 130186 h 507069"/>
                      <a:gd name="connsiteX1" fmla="*/ 242083 w 417640"/>
                      <a:gd name="connsiteY1" fmla="*/ 360040 h 507069"/>
                      <a:gd name="connsiteX2" fmla="*/ 168233 w 417640"/>
                      <a:gd name="connsiteY2" fmla="*/ 376801 h 507069"/>
                      <a:gd name="connsiteX3" fmla="*/ 137412 w 417640"/>
                      <a:gd name="connsiteY3" fmla="*/ 478686 h 507069"/>
                      <a:gd name="connsiteX4" fmla="*/ 265800 w 417640"/>
                      <a:gd name="connsiteY4" fmla="*/ 6413 h 507069"/>
                      <a:gd name="connsiteX5" fmla="*/ 187481 w 417640"/>
                      <a:gd name="connsiteY5" fmla="*/ 130186 h 507069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37449 w 467608"/>
                      <a:gd name="connsiteY0" fmla="*/ 130186 h 514858"/>
                      <a:gd name="connsiteX1" fmla="*/ 266991 w 467608"/>
                      <a:gd name="connsiteY1" fmla="*/ 370112 h 514858"/>
                      <a:gd name="connsiteX2" fmla="*/ 182747 w 467608"/>
                      <a:gd name="connsiteY2" fmla="*/ 378144 h 514858"/>
                      <a:gd name="connsiteX3" fmla="*/ 187380 w 467608"/>
                      <a:gd name="connsiteY3" fmla="*/ 478686 h 514858"/>
                      <a:gd name="connsiteX4" fmla="*/ 315768 w 467608"/>
                      <a:gd name="connsiteY4" fmla="*/ 6413 h 514858"/>
                      <a:gd name="connsiteX5" fmla="*/ 237449 w 467608"/>
                      <a:gd name="connsiteY5" fmla="*/ 130186 h 514858"/>
                      <a:gd name="connsiteX0" fmla="*/ 222501 w 452660"/>
                      <a:gd name="connsiteY0" fmla="*/ 130186 h 517959"/>
                      <a:gd name="connsiteX1" fmla="*/ 252043 w 452660"/>
                      <a:gd name="connsiteY1" fmla="*/ 370112 h 517959"/>
                      <a:gd name="connsiteX2" fmla="*/ 167799 w 452660"/>
                      <a:gd name="connsiteY2" fmla="*/ 378144 h 517959"/>
                      <a:gd name="connsiteX3" fmla="*/ 172432 w 452660"/>
                      <a:gd name="connsiteY3" fmla="*/ 478686 h 517959"/>
                      <a:gd name="connsiteX4" fmla="*/ 300820 w 452660"/>
                      <a:gd name="connsiteY4" fmla="*/ 6413 h 517959"/>
                      <a:gd name="connsiteX5" fmla="*/ 222501 w 452660"/>
                      <a:gd name="connsiteY5" fmla="*/ 130186 h 517959"/>
                      <a:gd name="connsiteX0" fmla="*/ 222500 w 452659"/>
                      <a:gd name="connsiteY0" fmla="*/ 130186 h 517959"/>
                      <a:gd name="connsiteX1" fmla="*/ 252042 w 452659"/>
                      <a:gd name="connsiteY1" fmla="*/ 370112 h 517959"/>
                      <a:gd name="connsiteX2" fmla="*/ 167798 w 452659"/>
                      <a:gd name="connsiteY2" fmla="*/ 378144 h 517959"/>
                      <a:gd name="connsiteX3" fmla="*/ 172431 w 452659"/>
                      <a:gd name="connsiteY3" fmla="*/ 478686 h 517959"/>
                      <a:gd name="connsiteX4" fmla="*/ 300819 w 452659"/>
                      <a:gd name="connsiteY4" fmla="*/ 6413 h 517959"/>
                      <a:gd name="connsiteX5" fmla="*/ 222500 w 452659"/>
                      <a:gd name="connsiteY5" fmla="*/ 130186 h 517959"/>
                      <a:gd name="connsiteX0" fmla="*/ 178753 w 430170"/>
                      <a:gd name="connsiteY0" fmla="*/ 130186 h 507568"/>
                      <a:gd name="connsiteX1" fmla="*/ 208295 w 430170"/>
                      <a:gd name="connsiteY1" fmla="*/ 370112 h 507568"/>
                      <a:gd name="connsiteX2" fmla="*/ 124051 w 430170"/>
                      <a:gd name="connsiteY2" fmla="*/ 378144 h 507568"/>
                      <a:gd name="connsiteX3" fmla="*/ 205066 w 430170"/>
                      <a:gd name="connsiteY3" fmla="*/ 467065 h 507568"/>
                      <a:gd name="connsiteX4" fmla="*/ 257072 w 430170"/>
                      <a:gd name="connsiteY4" fmla="*/ 6413 h 507568"/>
                      <a:gd name="connsiteX5" fmla="*/ 178753 w 430170"/>
                      <a:gd name="connsiteY5" fmla="*/ 130186 h 507568"/>
                      <a:gd name="connsiteX0" fmla="*/ 178753 w 419885"/>
                      <a:gd name="connsiteY0" fmla="*/ 130186 h 507568"/>
                      <a:gd name="connsiteX1" fmla="*/ 208295 w 419885"/>
                      <a:gd name="connsiteY1" fmla="*/ 370112 h 507568"/>
                      <a:gd name="connsiteX2" fmla="*/ 124051 w 419885"/>
                      <a:gd name="connsiteY2" fmla="*/ 378144 h 507568"/>
                      <a:gd name="connsiteX3" fmla="*/ 205066 w 419885"/>
                      <a:gd name="connsiteY3" fmla="*/ 467065 h 507568"/>
                      <a:gd name="connsiteX4" fmla="*/ 257072 w 419885"/>
                      <a:gd name="connsiteY4" fmla="*/ 6413 h 507568"/>
                      <a:gd name="connsiteX5" fmla="*/ 178753 w 419885"/>
                      <a:gd name="connsiteY5" fmla="*/ 130186 h 507568"/>
                      <a:gd name="connsiteX0" fmla="*/ 178753 w 413808"/>
                      <a:gd name="connsiteY0" fmla="*/ 130186 h 507568"/>
                      <a:gd name="connsiteX1" fmla="*/ 208295 w 413808"/>
                      <a:gd name="connsiteY1" fmla="*/ 370112 h 507568"/>
                      <a:gd name="connsiteX2" fmla="*/ 124051 w 413808"/>
                      <a:gd name="connsiteY2" fmla="*/ 378144 h 507568"/>
                      <a:gd name="connsiteX3" fmla="*/ 205066 w 413808"/>
                      <a:gd name="connsiteY3" fmla="*/ 467065 h 507568"/>
                      <a:gd name="connsiteX4" fmla="*/ 257072 w 413808"/>
                      <a:gd name="connsiteY4" fmla="*/ 6413 h 507568"/>
                      <a:gd name="connsiteX5" fmla="*/ 178753 w 413808"/>
                      <a:gd name="connsiteY5" fmla="*/ 130186 h 507568"/>
                      <a:gd name="connsiteX0" fmla="*/ 199224 w 434279"/>
                      <a:gd name="connsiteY0" fmla="*/ 130186 h 514984"/>
                      <a:gd name="connsiteX1" fmla="*/ 228766 w 434279"/>
                      <a:gd name="connsiteY1" fmla="*/ 370112 h 514984"/>
                      <a:gd name="connsiteX2" fmla="*/ 144522 w 434279"/>
                      <a:gd name="connsiteY2" fmla="*/ 378144 h 514984"/>
                      <a:gd name="connsiteX3" fmla="*/ 225537 w 434279"/>
                      <a:gd name="connsiteY3" fmla="*/ 467065 h 514984"/>
                      <a:gd name="connsiteX4" fmla="*/ 277543 w 434279"/>
                      <a:gd name="connsiteY4" fmla="*/ 6413 h 514984"/>
                      <a:gd name="connsiteX5" fmla="*/ 199224 w 434279"/>
                      <a:gd name="connsiteY5" fmla="*/ 130186 h 514984"/>
                      <a:gd name="connsiteX0" fmla="*/ 179305 w 425253"/>
                      <a:gd name="connsiteY0" fmla="*/ 130186 h 509876"/>
                      <a:gd name="connsiteX1" fmla="*/ 208847 w 425253"/>
                      <a:gd name="connsiteY1" fmla="*/ 370112 h 509876"/>
                      <a:gd name="connsiteX2" fmla="*/ 124603 w 425253"/>
                      <a:gd name="connsiteY2" fmla="*/ 378144 h 509876"/>
                      <a:gd name="connsiteX3" fmla="*/ 243810 w 425253"/>
                      <a:gd name="connsiteY3" fmla="*/ 461255 h 509876"/>
                      <a:gd name="connsiteX4" fmla="*/ 257624 w 425253"/>
                      <a:gd name="connsiteY4" fmla="*/ 6413 h 509876"/>
                      <a:gd name="connsiteX5" fmla="*/ 179305 w 425253"/>
                      <a:gd name="connsiteY5" fmla="*/ 130186 h 509876"/>
                      <a:gd name="connsiteX0" fmla="*/ 179305 w 414064"/>
                      <a:gd name="connsiteY0" fmla="*/ 130186 h 509876"/>
                      <a:gd name="connsiteX1" fmla="*/ 208847 w 414064"/>
                      <a:gd name="connsiteY1" fmla="*/ 370112 h 509876"/>
                      <a:gd name="connsiteX2" fmla="*/ 124603 w 414064"/>
                      <a:gd name="connsiteY2" fmla="*/ 378144 h 509876"/>
                      <a:gd name="connsiteX3" fmla="*/ 243810 w 414064"/>
                      <a:gd name="connsiteY3" fmla="*/ 461255 h 509876"/>
                      <a:gd name="connsiteX4" fmla="*/ 257624 w 414064"/>
                      <a:gd name="connsiteY4" fmla="*/ 6413 h 509876"/>
                      <a:gd name="connsiteX5" fmla="*/ 179305 w 414064"/>
                      <a:gd name="connsiteY5" fmla="*/ 130186 h 509876"/>
                      <a:gd name="connsiteX0" fmla="*/ 179305 w 409086"/>
                      <a:gd name="connsiteY0" fmla="*/ 130186 h 509876"/>
                      <a:gd name="connsiteX1" fmla="*/ 208847 w 409086"/>
                      <a:gd name="connsiteY1" fmla="*/ 370112 h 509876"/>
                      <a:gd name="connsiteX2" fmla="*/ 124603 w 409086"/>
                      <a:gd name="connsiteY2" fmla="*/ 378144 h 509876"/>
                      <a:gd name="connsiteX3" fmla="*/ 243810 w 409086"/>
                      <a:gd name="connsiteY3" fmla="*/ 461255 h 509876"/>
                      <a:gd name="connsiteX4" fmla="*/ 257624 w 409086"/>
                      <a:gd name="connsiteY4" fmla="*/ 6413 h 509876"/>
                      <a:gd name="connsiteX5" fmla="*/ 179305 w 409086"/>
                      <a:gd name="connsiteY5" fmla="*/ 130186 h 509876"/>
                      <a:gd name="connsiteX0" fmla="*/ 179305 w 409086"/>
                      <a:gd name="connsiteY0" fmla="*/ 135278 h 514968"/>
                      <a:gd name="connsiteX1" fmla="*/ 208847 w 409086"/>
                      <a:gd name="connsiteY1" fmla="*/ 375204 h 514968"/>
                      <a:gd name="connsiteX2" fmla="*/ 124603 w 409086"/>
                      <a:gd name="connsiteY2" fmla="*/ 383236 h 514968"/>
                      <a:gd name="connsiteX3" fmla="*/ 243810 w 409086"/>
                      <a:gd name="connsiteY3" fmla="*/ 466347 h 514968"/>
                      <a:gd name="connsiteX4" fmla="*/ 257624 w 409086"/>
                      <a:gd name="connsiteY4" fmla="*/ 11505 h 514968"/>
                      <a:gd name="connsiteX5" fmla="*/ 179305 w 409086"/>
                      <a:gd name="connsiteY5" fmla="*/ 135278 h 514968"/>
                      <a:gd name="connsiteX0" fmla="*/ 171780 w 405935"/>
                      <a:gd name="connsiteY0" fmla="*/ 135278 h 501648"/>
                      <a:gd name="connsiteX1" fmla="*/ 201322 w 405935"/>
                      <a:gd name="connsiteY1" fmla="*/ 375204 h 501648"/>
                      <a:gd name="connsiteX2" fmla="*/ 117078 w 405935"/>
                      <a:gd name="connsiteY2" fmla="*/ 383236 h 501648"/>
                      <a:gd name="connsiteX3" fmla="*/ 251937 w 405935"/>
                      <a:gd name="connsiteY3" fmla="*/ 451079 h 501648"/>
                      <a:gd name="connsiteX4" fmla="*/ 250099 w 405935"/>
                      <a:gd name="connsiteY4" fmla="*/ 11505 h 501648"/>
                      <a:gd name="connsiteX5" fmla="*/ 171780 w 405935"/>
                      <a:gd name="connsiteY5" fmla="*/ 135278 h 501648"/>
                      <a:gd name="connsiteX0" fmla="*/ 171780 w 387155"/>
                      <a:gd name="connsiteY0" fmla="*/ 135278 h 501648"/>
                      <a:gd name="connsiteX1" fmla="*/ 201322 w 387155"/>
                      <a:gd name="connsiteY1" fmla="*/ 375204 h 501648"/>
                      <a:gd name="connsiteX2" fmla="*/ 117078 w 387155"/>
                      <a:gd name="connsiteY2" fmla="*/ 383236 h 501648"/>
                      <a:gd name="connsiteX3" fmla="*/ 251937 w 387155"/>
                      <a:gd name="connsiteY3" fmla="*/ 451079 h 501648"/>
                      <a:gd name="connsiteX4" fmla="*/ 250099 w 387155"/>
                      <a:gd name="connsiteY4" fmla="*/ 11505 h 501648"/>
                      <a:gd name="connsiteX5" fmla="*/ 171780 w 387155"/>
                      <a:gd name="connsiteY5" fmla="*/ 135278 h 501648"/>
                      <a:gd name="connsiteX0" fmla="*/ 171780 w 387155"/>
                      <a:gd name="connsiteY0" fmla="*/ 135278 h 501648"/>
                      <a:gd name="connsiteX1" fmla="*/ 201322 w 387155"/>
                      <a:gd name="connsiteY1" fmla="*/ 375204 h 501648"/>
                      <a:gd name="connsiteX2" fmla="*/ 117078 w 387155"/>
                      <a:gd name="connsiteY2" fmla="*/ 383236 h 501648"/>
                      <a:gd name="connsiteX3" fmla="*/ 251937 w 387155"/>
                      <a:gd name="connsiteY3" fmla="*/ 451079 h 501648"/>
                      <a:gd name="connsiteX4" fmla="*/ 250099 w 387155"/>
                      <a:gd name="connsiteY4" fmla="*/ 11505 h 501648"/>
                      <a:gd name="connsiteX5" fmla="*/ 171780 w 387155"/>
                      <a:gd name="connsiteY5" fmla="*/ 135278 h 501648"/>
                      <a:gd name="connsiteX0" fmla="*/ 171780 w 382554"/>
                      <a:gd name="connsiteY0" fmla="*/ 135278 h 501648"/>
                      <a:gd name="connsiteX1" fmla="*/ 201322 w 382554"/>
                      <a:gd name="connsiteY1" fmla="*/ 375204 h 501648"/>
                      <a:gd name="connsiteX2" fmla="*/ 117078 w 382554"/>
                      <a:gd name="connsiteY2" fmla="*/ 383236 h 501648"/>
                      <a:gd name="connsiteX3" fmla="*/ 251937 w 382554"/>
                      <a:gd name="connsiteY3" fmla="*/ 451079 h 501648"/>
                      <a:gd name="connsiteX4" fmla="*/ 250099 w 382554"/>
                      <a:gd name="connsiteY4" fmla="*/ 11505 h 501648"/>
                      <a:gd name="connsiteX5" fmla="*/ 171780 w 382554"/>
                      <a:gd name="connsiteY5" fmla="*/ 135278 h 501648"/>
                      <a:gd name="connsiteX0" fmla="*/ 171780 w 387623"/>
                      <a:gd name="connsiteY0" fmla="*/ 135278 h 501648"/>
                      <a:gd name="connsiteX1" fmla="*/ 201322 w 387623"/>
                      <a:gd name="connsiteY1" fmla="*/ 375204 h 501648"/>
                      <a:gd name="connsiteX2" fmla="*/ 117078 w 387623"/>
                      <a:gd name="connsiteY2" fmla="*/ 383236 h 501648"/>
                      <a:gd name="connsiteX3" fmla="*/ 251937 w 387623"/>
                      <a:gd name="connsiteY3" fmla="*/ 451079 h 501648"/>
                      <a:gd name="connsiteX4" fmla="*/ 250099 w 387623"/>
                      <a:gd name="connsiteY4" fmla="*/ 11505 h 501648"/>
                      <a:gd name="connsiteX5" fmla="*/ 171780 w 387623"/>
                      <a:gd name="connsiteY5" fmla="*/ 135278 h 501648"/>
                      <a:gd name="connsiteX0" fmla="*/ 110313 w 326156"/>
                      <a:gd name="connsiteY0" fmla="*/ 135278 h 536419"/>
                      <a:gd name="connsiteX1" fmla="*/ 139855 w 326156"/>
                      <a:gd name="connsiteY1" fmla="*/ 375204 h 536419"/>
                      <a:gd name="connsiteX2" fmla="*/ 55611 w 326156"/>
                      <a:gd name="connsiteY2" fmla="*/ 383236 h 536419"/>
                      <a:gd name="connsiteX3" fmla="*/ 190470 w 326156"/>
                      <a:gd name="connsiteY3" fmla="*/ 451079 h 536419"/>
                      <a:gd name="connsiteX4" fmla="*/ 188632 w 326156"/>
                      <a:gd name="connsiteY4" fmla="*/ 11505 h 536419"/>
                      <a:gd name="connsiteX5" fmla="*/ 110313 w 326156"/>
                      <a:gd name="connsiteY5" fmla="*/ 135278 h 536419"/>
                      <a:gd name="connsiteX0" fmla="*/ 109193 w 325036"/>
                      <a:gd name="connsiteY0" fmla="*/ 135278 h 543850"/>
                      <a:gd name="connsiteX1" fmla="*/ 138735 w 325036"/>
                      <a:gd name="connsiteY1" fmla="*/ 375204 h 543850"/>
                      <a:gd name="connsiteX2" fmla="*/ 54491 w 325036"/>
                      <a:gd name="connsiteY2" fmla="*/ 383236 h 543850"/>
                      <a:gd name="connsiteX3" fmla="*/ 189350 w 325036"/>
                      <a:gd name="connsiteY3" fmla="*/ 451079 h 543850"/>
                      <a:gd name="connsiteX4" fmla="*/ 187512 w 325036"/>
                      <a:gd name="connsiteY4" fmla="*/ 11505 h 543850"/>
                      <a:gd name="connsiteX5" fmla="*/ 109193 w 325036"/>
                      <a:gd name="connsiteY5" fmla="*/ 135278 h 543850"/>
                      <a:gd name="connsiteX0" fmla="*/ 104282 w 328285"/>
                      <a:gd name="connsiteY0" fmla="*/ 135278 h 557282"/>
                      <a:gd name="connsiteX1" fmla="*/ 133824 w 328285"/>
                      <a:gd name="connsiteY1" fmla="*/ 375204 h 557282"/>
                      <a:gd name="connsiteX2" fmla="*/ 49580 w 328285"/>
                      <a:gd name="connsiteY2" fmla="*/ 383236 h 557282"/>
                      <a:gd name="connsiteX3" fmla="*/ 209350 w 328285"/>
                      <a:gd name="connsiteY3" fmla="*/ 467551 h 557282"/>
                      <a:gd name="connsiteX4" fmla="*/ 182601 w 328285"/>
                      <a:gd name="connsiteY4" fmla="*/ 11505 h 557282"/>
                      <a:gd name="connsiteX5" fmla="*/ 104282 w 328285"/>
                      <a:gd name="connsiteY5" fmla="*/ 135278 h 557282"/>
                      <a:gd name="connsiteX0" fmla="*/ 106148 w 326784"/>
                      <a:gd name="connsiteY0" fmla="*/ 135278 h 551885"/>
                      <a:gd name="connsiteX1" fmla="*/ 135690 w 326784"/>
                      <a:gd name="connsiteY1" fmla="*/ 375204 h 551885"/>
                      <a:gd name="connsiteX2" fmla="*/ 51446 w 326784"/>
                      <a:gd name="connsiteY2" fmla="*/ 383236 h 551885"/>
                      <a:gd name="connsiteX3" fmla="*/ 201252 w 326784"/>
                      <a:gd name="connsiteY3" fmla="*/ 460962 h 551885"/>
                      <a:gd name="connsiteX4" fmla="*/ 184467 w 326784"/>
                      <a:gd name="connsiteY4" fmla="*/ 11505 h 551885"/>
                      <a:gd name="connsiteX5" fmla="*/ 106148 w 326784"/>
                      <a:gd name="connsiteY5" fmla="*/ 135278 h 551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6784" h="551885">
                        <a:moveTo>
                          <a:pt x="106148" y="135278"/>
                        </a:moveTo>
                        <a:cubicBezTo>
                          <a:pt x="198530" y="261363"/>
                          <a:pt x="261430" y="334516"/>
                          <a:pt x="135690" y="375204"/>
                        </a:cubicBezTo>
                        <a:cubicBezTo>
                          <a:pt x="111516" y="337480"/>
                          <a:pt x="-17812" y="273742"/>
                          <a:pt x="51446" y="383236"/>
                        </a:cubicBezTo>
                        <a:cubicBezTo>
                          <a:pt x="-77013" y="379947"/>
                          <a:pt x="58562" y="705088"/>
                          <a:pt x="201252" y="460962"/>
                        </a:cubicBezTo>
                        <a:cubicBezTo>
                          <a:pt x="258405" y="435261"/>
                          <a:pt x="461768" y="394702"/>
                          <a:pt x="184467" y="11505"/>
                        </a:cubicBezTo>
                        <a:cubicBezTo>
                          <a:pt x="110304" y="-29894"/>
                          <a:pt x="25287" y="47167"/>
                          <a:pt x="106148" y="135278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4" name="フリーフォーム 13"/>
                  <p:cNvSpPr/>
                  <p:nvPr/>
                </p:nvSpPr>
                <p:spPr>
                  <a:xfrm rot="8988899" flipH="1" flipV="1">
                    <a:off x="2972638" y="4248664"/>
                    <a:ext cx="278598" cy="417076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1589"/>
                      <a:gd name="connsiteY0" fmla="*/ 299183 h 410308"/>
                      <a:gd name="connsiteX1" fmla="*/ 281524 w 751589"/>
                      <a:gd name="connsiteY1" fmla="*/ 81378 h 410308"/>
                      <a:gd name="connsiteX2" fmla="*/ 219929 w 751589"/>
                      <a:gd name="connsiteY2" fmla="*/ 59153 h 410308"/>
                      <a:gd name="connsiteX3" fmla="*/ 185004 w 751589"/>
                      <a:gd name="connsiteY3" fmla="*/ 167738 h 410308"/>
                      <a:gd name="connsiteX4" fmla="*/ 706339 w 751589"/>
                      <a:gd name="connsiteY4" fmla="*/ 410308 h 410308"/>
                      <a:gd name="connsiteX5" fmla="*/ 746979 w 751589"/>
                      <a:gd name="connsiteY5" fmla="*/ 299183 h 410308"/>
                      <a:gd name="connsiteX0" fmla="*/ 746979 w 766980"/>
                      <a:gd name="connsiteY0" fmla="*/ 299183 h 410308"/>
                      <a:gd name="connsiteX1" fmla="*/ 281524 w 766980"/>
                      <a:gd name="connsiteY1" fmla="*/ 81378 h 410308"/>
                      <a:gd name="connsiteX2" fmla="*/ 219929 w 766980"/>
                      <a:gd name="connsiteY2" fmla="*/ 59153 h 410308"/>
                      <a:gd name="connsiteX3" fmla="*/ 185004 w 766980"/>
                      <a:gd name="connsiteY3" fmla="*/ 167738 h 410308"/>
                      <a:gd name="connsiteX4" fmla="*/ 706339 w 766980"/>
                      <a:gd name="connsiteY4" fmla="*/ 410308 h 410308"/>
                      <a:gd name="connsiteX5" fmla="*/ 746979 w 766980"/>
                      <a:gd name="connsiteY5" fmla="*/ 299183 h 410308"/>
                      <a:gd name="connsiteX0" fmla="*/ 746979 w 763268"/>
                      <a:gd name="connsiteY0" fmla="*/ 299183 h 410308"/>
                      <a:gd name="connsiteX1" fmla="*/ 281524 w 763268"/>
                      <a:gd name="connsiteY1" fmla="*/ 81378 h 410308"/>
                      <a:gd name="connsiteX2" fmla="*/ 219929 w 763268"/>
                      <a:gd name="connsiteY2" fmla="*/ 59153 h 410308"/>
                      <a:gd name="connsiteX3" fmla="*/ 185004 w 763268"/>
                      <a:gd name="connsiteY3" fmla="*/ 167738 h 410308"/>
                      <a:gd name="connsiteX4" fmla="*/ 706339 w 763268"/>
                      <a:gd name="connsiteY4" fmla="*/ 410308 h 410308"/>
                      <a:gd name="connsiteX5" fmla="*/ 746979 w 763268"/>
                      <a:gd name="connsiteY5" fmla="*/ 299183 h 410308"/>
                      <a:gd name="connsiteX0" fmla="*/ 746979 w 760002"/>
                      <a:gd name="connsiteY0" fmla="*/ 299183 h 403934"/>
                      <a:gd name="connsiteX1" fmla="*/ 281524 w 760002"/>
                      <a:gd name="connsiteY1" fmla="*/ 81378 h 403934"/>
                      <a:gd name="connsiteX2" fmla="*/ 219929 w 760002"/>
                      <a:gd name="connsiteY2" fmla="*/ 59153 h 403934"/>
                      <a:gd name="connsiteX3" fmla="*/ 185004 w 760002"/>
                      <a:gd name="connsiteY3" fmla="*/ 167738 h 403934"/>
                      <a:gd name="connsiteX4" fmla="*/ 697878 w 760002"/>
                      <a:gd name="connsiteY4" fmla="*/ 403934 h 403934"/>
                      <a:gd name="connsiteX5" fmla="*/ 746979 w 760002"/>
                      <a:gd name="connsiteY5" fmla="*/ 299183 h 403934"/>
                      <a:gd name="connsiteX0" fmla="*/ 746979 w 761578"/>
                      <a:gd name="connsiteY0" fmla="*/ 299183 h 403934"/>
                      <a:gd name="connsiteX1" fmla="*/ 281524 w 761578"/>
                      <a:gd name="connsiteY1" fmla="*/ 81378 h 403934"/>
                      <a:gd name="connsiteX2" fmla="*/ 219929 w 761578"/>
                      <a:gd name="connsiteY2" fmla="*/ 59153 h 403934"/>
                      <a:gd name="connsiteX3" fmla="*/ 185004 w 761578"/>
                      <a:gd name="connsiteY3" fmla="*/ 167738 h 403934"/>
                      <a:gd name="connsiteX4" fmla="*/ 697878 w 761578"/>
                      <a:gd name="connsiteY4" fmla="*/ 403934 h 403934"/>
                      <a:gd name="connsiteX5" fmla="*/ 746979 w 761578"/>
                      <a:gd name="connsiteY5" fmla="*/ 299183 h 403934"/>
                      <a:gd name="connsiteX0" fmla="*/ 746979 w 768357"/>
                      <a:gd name="connsiteY0" fmla="*/ 299183 h 403934"/>
                      <a:gd name="connsiteX1" fmla="*/ 281524 w 768357"/>
                      <a:gd name="connsiteY1" fmla="*/ 81378 h 403934"/>
                      <a:gd name="connsiteX2" fmla="*/ 219929 w 768357"/>
                      <a:gd name="connsiteY2" fmla="*/ 59153 h 403934"/>
                      <a:gd name="connsiteX3" fmla="*/ 185004 w 768357"/>
                      <a:gd name="connsiteY3" fmla="*/ 167738 h 403934"/>
                      <a:gd name="connsiteX4" fmla="*/ 697878 w 768357"/>
                      <a:gd name="connsiteY4" fmla="*/ 403934 h 403934"/>
                      <a:gd name="connsiteX5" fmla="*/ 746979 w 768357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538693 w 764624"/>
                      <a:gd name="connsiteY1" fmla="*/ 228446 h 403934"/>
                      <a:gd name="connsiteX2" fmla="*/ 281524 w 764624"/>
                      <a:gd name="connsiteY2" fmla="*/ 81378 h 403934"/>
                      <a:gd name="connsiteX3" fmla="*/ 219929 w 764624"/>
                      <a:gd name="connsiteY3" fmla="*/ 59153 h 403934"/>
                      <a:gd name="connsiteX4" fmla="*/ 185004 w 764624"/>
                      <a:gd name="connsiteY4" fmla="*/ 167738 h 403934"/>
                      <a:gd name="connsiteX5" fmla="*/ 697878 w 764624"/>
                      <a:gd name="connsiteY5" fmla="*/ 403934 h 403934"/>
                      <a:gd name="connsiteX6" fmla="*/ 746979 w 764624"/>
                      <a:gd name="connsiteY6" fmla="*/ 299183 h 403934"/>
                      <a:gd name="connsiteX0" fmla="*/ 746979 w 764624"/>
                      <a:gd name="connsiteY0" fmla="*/ 299183 h 404193"/>
                      <a:gd name="connsiteX1" fmla="*/ 538693 w 764624"/>
                      <a:gd name="connsiteY1" fmla="*/ 228446 h 404193"/>
                      <a:gd name="connsiteX2" fmla="*/ 281524 w 764624"/>
                      <a:gd name="connsiteY2" fmla="*/ 81378 h 404193"/>
                      <a:gd name="connsiteX3" fmla="*/ 219929 w 764624"/>
                      <a:gd name="connsiteY3" fmla="*/ 59153 h 404193"/>
                      <a:gd name="connsiteX4" fmla="*/ 185004 w 764624"/>
                      <a:gd name="connsiteY4" fmla="*/ 167738 h 404193"/>
                      <a:gd name="connsiteX5" fmla="*/ 505516 w 764624"/>
                      <a:gd name="connsiteY5" fmla="*/ 323703 h 404193"/>
                      <a:gd name="connsiteX6" fmla="*/ 697878 w 764624"/>
                      <a:gd name="connsiteY6" fmla="*/ 403934 h 404193"/>
                      <a:gd name="connsiteX7" fmla="*/ 746979 w 764624"/>
                      <a:gd name="connsiteY7" fmla="*/ 299183 h 404193"/>
                      <a:gd name="connsiteX0" fmla="*/ 235073 w 704701"/>
                      <a:gd name="connsiteY0" fmla="*/ 1298 h 586253"/>
                      <a:gd name="connsiteX1" fmla="*/ 538693 w 704701"/>
                      <a:gd name="connsiteY1" fmla="*/ 410506 h 586253"/>
                      <a:gd name="connsiteX2" fmla="*/ 281524 w 704701"/>
                      <a:gd name="connsiteY2" fmla="*/ 263438 h 586253"/>
                      <a:gd name="connsiteX3" fmla="*/ 219929 w 704701"/>
                      <a:gd name="connsiteY3" fmla="*/ 241213 h 586253"/>
                      <a:gd name="connsiteX4" fmla="*/ 185004 w 704701"/>
                      <a:gd name="connsiteY4" fmla="*/ 349798 h 586253"/>
                      <a:gd name="connsiteX5" fmla="*/ 505516 w 704701"/>
                      <a:gd name="connsiteY5" fmla="*/ 505763 h 586253"/>
                      <a:gd name="connsiteX6" fmla="*/ 697878 w 704701"/>
                      <a:gd name="connsiteY6" fmla="*/ 585994 h 586253"/>
                      <a:gd name="connsiteX7" fmla="*/ 235073 w 704701"/>
                      <a:gd name="connsiteY7" fmla="*/ 1298 h 586253"/>
                      <a:gd name="connsiteX0" fmla="*/ 235073 w 548526"/>
                      <a:gd name="connsiteY0" fmla="*/ 123773 h 629922"/>
                      <a:gd name="connsiteX1" fmla="*/ 538693 w 548526"/>
                      <a:gd name="connsiteY1" fmla="*/ 532981 h 629922"/>
                      <a:gd name="connsiteX2" fmla="*/ 281524 w 548526"/>
                      <a:gd name="connsiteY2" fmla="*/ 385913 h 629922"/>
                      <a:gd name="connsiteX3" fmla="*/ 219929 w 548526"/>
                      <a:gd name="connsiteY3" fmla="*/ 363688 h 629922"/>
                      <a:gd name="connsiteX4" fmla="*/ 185004 w 548526"/>
                      <a:gd name="connsiteY4" fmla="*/ 472273 h 629922"/>
                      <a:gd name="connsiteX5" fmla="*/ 505516 w 548526"/>
                      <a:gd name="connsiteY5" fmla="*/ 628238 h 629922"/>
                      <a:gd name="connsiteX6" fmla="*/ 313392 w 548526"/>
                      <a:gd name="connsiteY6" fmla="*/ 0 h 629922"/>
                      <a:gd name="connsiteX7" fmla="*/ 235073 w 548526"/>
                      <a:gd name="connsiteY7" fmla="*/ 123773 h 629922"/>
                      <a:gd name="connsiteX0" fmla="*/ 235073 w 548526"/>
                      <a:gd name="connsiteY0" fmla="*/ 126511 h 632660"/>
                      <a:gd name="connsiteX1" fmla="*/ 538693 w 548526"/>
                      <a:gd name="connsiteY1" fmla="*/ 535719 h 632660"/>
                      <a:gd name="connsiteX2" fmla="*/ 281524 w 548526"/>
                      <a:gd name="connsiteY2" fmla="*/ 388651 h 632660"/>
                      <a:gd name="connsiteX3" fmla="*/ 219929 w 548526"/>
                      <a:gd name="connsiteY3" fmla="*/ 366426 h 632660"/>
                      <a:gd name="connsiteX4" fmla="*/ 185004 w 548526"/>
                      <a:gd name="connsiteY4" fmla="*/ 475011 h 632660"/>
                      <a:gd name="connsiteX5" fmla="*/ 505516 w 548526"/>
                      <a:gd name="connsiteY5" fmla="*/ 630976 h 632660"/>
                      <a:gd name="connsiteX6" fmla="*/ 313392 w 548526"/>
                      <a:gd name="connsiteY6" fmla="*/ 2738 h 632660"/>
                      <a:gd name="connsiteX7" fmla="*/ 235073 w 548526"/>
                      <a:gd name="connsiteY7" fmla="*/ 126511 h 632660"/>
                      <a:gd name="connsiteX0" fmla="*/ 235073 w 546780"/>
                      <a:gd name="connsiteY0" fmla="*/ 126512 h 632661"/>
                      <a:gd name="connsiteX1" fmla="*/ 538693 w 546780"/>
                      <a:gd name="connsiteY1" fmla="*/ 535720 h 632661"/>
                      <a:gd name="connsiteX2" fmla="*/ 281524 w 546780"/>
                      <a:gd name="connsiteY2" fmla="*/ 388652 h 632661"/>
                      <a:gd name="connsiteX3" fmla="*/ 219929 w 546780"/>
                      <a:gd name="connsiteY3" fmla="*/ 366427 h 632661"/>
                      <a:gd name="connsiteX4" fmla="*/ 185004 w 546780"/>
                      <a:gd name="connsiteY4" fmla="*/ 475012 h 632661"/>
                      <a:gd name="connsiteX5" fmla="*/ 505516 w 546780"/>
                      <a:gd name="connsiteY5" fmla="*/ 630977 h 632661"/>
                      <a:gd name="connsiteX6" fmla="*/ 313392 w 546780"/>
                      <a:gd name="connsiteY6" fmla="*/ 2739 h 632661"/>
                      <a:gd name="connsiteX7" fmla="*/ 235073 w 546780"/>
                      <a:gd name="connsiteY7" fmla="*/ 126512 h 632661"/>
                      <a:gd name="connsiteX0" fmla="*/ 235073 w 546780"/>
                      <a:gd name="connsiteY0" fmla="*/ 130186 h 636335"/>
                      <a:gd name="connsiteX1" fmla="*/ 538693 w 546780"/>
                      <a:gd name="connsiteY1" fmla="*/ 539394 h 636335"/>
                      <a:gd name="connsiteX2" fmla="*/ 281524 w 546780"/>
                      <a:gd name="connsiteY2" fmla="*/ 392326 h 636335"/>
                      <a:gd name="connsiteX3" fmla="*/ 219929 w 546780"/>
                      <a:gd name="connsiteY3" fmla="*/ 370101 h 636335"/>
                      <a:gd name="connsiteX4" fmla="*/ 185004 w 546780"/>
                      <a:gd name="connsiteY4" fmla="*/ 478686 h 636335"/>
                      <a:gd name="connsiteX5" fmla="*/ 505516 w 546780"/>
                      <a:gd name="connsiteY5" fmla="*/ 634651 h 636335"/>
                      <a:gd name="connsiteX6" fmla="*/ 313392 w 546780"/>
                      <a:gd name="connsiteY6" fmla="*/ 6413 h 636335"/>
                      <a:gd name="connsiteX7" fmla="*/ 235073 w 546780"/>
                      <a:gd name="connsiteY7" fmla="*/ 130186 h 636335"/>
                      <a:gd name="connsiteX0" fmla="*/ 235073 w 550378"/>
                      <a:gd name="connsiteY0" fmla="*/ 130186 h 636335"/>
                      <a:gd name="connsiteX1" fmla="*/ 538693 w 550378"/>
                      <a:gd name="connsiteY1" fmla="*/ 539394 h 636335"/>
                      <a:gd name="connsiteX2" fmla="*/ 281524 w 550378"/>
                      <a:gd name="connsiteY2" fmla="*/ 392326 h 636335"/>
                      <a:gd name="connsiteX3" fmla="*/ 219929 w 550378"/>
                      <a:gd name="connsiteY3" fmla="*/ 370101 h 636335"/>
                      <a:gd name="connsiteX4" fmla="*/ 185004 w 550378"/>
                      <a:gd name="connsiteY4" fmla="*/ 478686 h 636335"/>
                      <a:gd name="connsiteX5" fmla="*/ 505516 w 550378"/>
                      <a:gd name="connsiteY5" fmla="*/ 634651 h 636335"/>
                      <a:gd name="connsiteX6" fmla="*/ 313392 w 550378"/>
                      <a:gd name="connsiteY6" fmla="*/ 6413 h 636335"/>
                      <a:gd name="connsiteX7" fmla="*/ 235073 w 550378"/>
                      <a:gd name="connsiteY7" fmla="*/ 130186 h 636335"/>
                      <a:gd name="connsiteX0" fmla="*/ 235073 w 520180"/>
                      <a:gd name="connsiteY0" fmla="*/ 130186 h 636335"/>
                      <a:gd name="connsiteX1" fmla="*/ 391213 w 520180"/>
                      <a:gd name="connsiteY1" fmla="*/ 410132 h 636335"/>
                      <a:gd name="connsiteX2" fmla="*/ 281524 w 520180"/>
                      <a:gd name="connsiteY2" fmla="*/ 392326 h 636335"/>
                      <a:gd name="connsiteX3" fmla="*/ 219929 w 520180"/>
                      <a:gd name="connsiteY3" fmla="*/ 370101 h 636335"/>
                      <a:gd name="connsiteX4" fmla="*/ 185004 w 520180"/>
                      <a:gd name="connsiteY4" fmla="*/ 478686 h 636335"/>
                      <a:gd name="connsiteX5" fmla="*/ 505516 w 520180"/>
                      <a:gd name="connsiteY5" fmla="*/ 634651 h 636335"/>
                      <a:gd name="connsiteX6" fmla="*/ 313392 w 520180"/>
                      <a:gd name="connsiteY6" fmla="*/ 6413 h 636335"/>
                      <a:gd name="connsiteX7" fmla="*/ 235073 w 520180"/>
                      <a:gd name="connsiteY7" fmla="*/ 130186 h 636335"/>
                      <a:gd name="connsiteX0" fmla="*/ 235073 w 520180"/>
                      <a:gd name="connsiteY0" fmla="*/ 130186 h 636335"/>
                      <a:gd name="connsiteX1" fmla="*/ 289675 w 520180"/>
                      <a:gd name="connsiteY1" fmla="*/ 360040 h 636335"/>
                      <a:gd name="connsiteX2" fmla="*/ 281524 w 520180"/>
                      <a:gd name="connsiteY2" fmla="*/ 392326 h 636335"/>
                      <a:gd name="connsiteX3" fmla="*/ 219929 w 520180"/>
                      <a:gd name="connsiteY3" fmla="*/ 370101 h 636335"/>
                      <a:gd name="connsiteX4" fmla="*/ 185004 w 520180"/>
                      <a:gd name="connsiteY4" fmla="*/ 478686 h 636335"/>
                      <a:gd name="connsiteX5" fmla="*/ 505516 w 520180"/>
                      <a:gd name="connsiteY5" fmla="*/ 634651 h 636335"/>
                      <a:gd name="connsiteX6" fmla="*/ 313392 w 520180"/>
                      <a:gd name="connsiteY6" fmla="*/ 6413 h 636335"/>
                      <a:gd name="connsiteX7" fmla="*/ 235073 w 520180"/>
                      <a:gd name="connsiteY7" fmla="*/ 130186 h 636335"/>
                      <a:gd name="connsiteX0" fmla="*/ 235073 w 521476"/>
                      <a:gd name="connsiteY0" fmla="*/ 130186 h 490729"/>
                      <a:gd name="connsiteX1" fmla="*/ 289675 w 521476"/>
                      <a:gd name="connsiteY1" fmla="*/ 360040 h 490729"/>
                      <a:gd name="connsiteX2" fmla="*/ 281524 w 521476"/>
                      <a:gd name="connsiteY2" fmla="*/ 392326 h 490729"/>
                      <a:gd name="connsiteX3" fmla="*/ 219929 w 521476"/>
                      <a:gd name="connsiteY3" fmla="*/ 370101 h 490729"/>
                      <a:gd name="connsiteX4" fmla="*/ 185004 w 521476"/>
                      <a:gd name="connsiteY4" fmla="*/ 478686 h 490729"/>
                      <a:gd name="connsiteX5" fmla="*/ 506865 w 521476"/>
                      <a:gd name="connsiteY5" fmla="*/ 468019 h 490729"/>
                      <a:gd name="connsiteX6" fmla="*/ 313392 w 521476"/>
                      <a:gd name="connsiteY6" fmla="*/ 6413 h 490729"/>
                      <a:gd name="connsiteX7" fmla="*/ 235073 w 521476"/>
                      <a:gd name="connsiteY7" fmla="*/ 130186 h 490729"/>
                      <a:gd name="connsiteX0" fmla="*/ 235073 w 510414"/>
                      <a:gd name="connsiteY0" fmla="*/ 130186 h 490729"/>
                      <a:gd name="connsiteX1" fmla="*/ 289675 w 510414"/>
                      <a:gd name="connsiteY1" fmla="*/ 360040 h 490729"/>
                      <a:gd name="connsiteX2" fmla="*/ 281524 w 510414"/>
                      <a:gd name="connsiteY2" fmla="*/ 392326 h 490729"/>
                      <a:gd name="connsiteX3" fmla="*/ 219929 w 510414"/>
                      <a:gd name="connsiteY3" fmla="*/ 370101 h 490729"/>
                      <a:gd name="connsiteX4" fmla="*/ 185004 w 510414"/>
                      <a:gd name="connsiteY4" fmla="*/ 478686 h 490729"/>
                      <a:gd name="connsiteX5" fmla="*/ 506865 w 510414"/>
                      <a:gd name="connsiteY5" fmla="*/ 468019 h 490729"/>
                      <a:gd name="connsiteX6" fmla="*/ 313392 w 510414"/>
                      <a:gd name="connsiteY6" fmla="*/ 6413 h 490729"/>
                      <a:gd name="connsiteX7" fmla="*/ 235073 w 510414"/>
                      <a:gd name="connsiteY7" fmla="*/ 130186 h 490729"/>
                      <a:gd name="connsiteX0" fmla="*/ 235073 w 512719"/>
                      <a:gd name="connsiteY0" fmla="*/ 130186 h 490729"/>
                      <a:gd name="connsiteX1" fmla="*/ 289675 w 512719"/>
                      <a:gd name="connsiteY1" fmla="*/ 360040 h 490729"/>
                      <a:gd name="connsiteX2" fmla="*/ 281524 w 512719"/>
                      <a:gd name="connsiteY2" fmla="*/ 392326 h 490729"/>
                      <a:gd name="connsiteX3" fmla="*/ 219929 w 512719"/>
                      <a:gd name="connsiteY3" fmla="*/ 370101 h 490729"/>
                      <a:gd name="connsiteX4" fmla="*/ 185004 w 512719"/>
                      <a:gd name="connsiteY4" fmla="*/ 478686 h 490729"/>
                      <a:gd name="connsiteX5" fmla="*/ 506865 w 512719"/>
                      <a:gd name="connsiteY5" fmla="*/ 468019 h 490729"/>
                      <a:gd name="connsiteX6" fmla="*/ 313392 w 512719"/>
                      <a:gd name="connsiteY6" fmla="*/ 6413 h 490729"/>
                      <a:gd name="connsiteX7" fmla="*/ 235073 w 512719"/>
                      <a:gd name="connsiteY7" fmla="*/ 130186 h 490729"/>
                      <a:gd name="connsiteX0" fmla="*/ 235073 w 511644"/>
                      <a:gd name="connsiteY0" fmla="*/ 130186 h 490729"/>
                      <a:gd name="connsiteX1" fmla="*/ 289675 w 511644"/>
                      <a:gd name="connsiteY1" fmla="*/ 360040 h 490729"/>
                      <a:gd name="connsiteX2" fmla="*/ 281524 w 511644"/>
                      <a:gd name="connsiteY2" fmla="*/ 392326 h 490729"/>
                      <a:gd name="connsiteX3" fmla="*/ 219929 w 511644"/>
                      <a:gd name="connsiteY3" fmla="*/ 370101 h 490729"/>
                      <a:gd name="connsiteX4" fmla="*/ 185004 w 511644"/>
                      <a:gd name="connsiteY4" fmla="*/ 478686 h 490729"/>
                      <a:gd name="connsiteX5" fmla="*/ 506865 w 511644"/>
                      <a:gd name="connsiteY5" fmla="*/ 468019 h 490729"/>
                      <a:gd name="connsiteX6" fmla="*/ 313392 w 511644"/>
                      <a:gd name="connsiteY6" fmla="*/ 6413 h 490729"/>
                      <a:gd name="connsiteX7" fmla="*/ 235073 w 511644"/>
                      <a:gd name="connsiteY7" fmla="*/ 130186 h 490729"/>
                      <a:gd name="connsiteX0" fmla="*/ 235073 w 463572"/>
                      <a:gd name="connsiteY0" fmla="*/ 130186 h 486557"/>
                      <a:gd name="connsiteX1" fmla="*/ 289675 w 463572"/>
                      <a:gd name="connsiteY1" fmla="*/ 360040 h 486557"/>
                      <a:gd name="connsiteX2" fmla="*/ 281524 w 463572"/>
                      <a:gd name="connsiteY2" fmla="*/ 392326 h 486557"/>
                      <a:gd name="connsiteX3" fmla="*/ 219929 w 463572"/>
                      <a:gd name="connsiteY3" fmla="*/ 370101 h 486557"/>
                      <a:gd name="connsiteX4" fmla="*/ 185004 w 463572"/>
                      <a:gd name="connsiteY4" fmla="*/ 478686 h 486557"/>
                      <a:gd name="connsiteX5" fmla="*/ 457417 w 463572"/>
                      <a:gd name="connsiteY5" fmla="*/ 404848 h 486557"/>
                      <a:gd name="connsiteX6" fmla="*/ 313392 w 463572"/>
                      <a:gd name="connsiteY6" fmla="*/ 6413 h 486557"/>
                      <a:gd name="connsiteX7" fmla="*/ 235073 w 463572"/>
                      <a:gd name="connsiteY7" fmla="*/ 130186 h 486557"/>
                      <a:gd name="connsiteX0" fmla="*/ 235073 w 484392"/>
                      <a:gd name="connsiteY0" fmla="*/ 130186 h 486557"/>
                      <a:gd name="connsiteX1" fmla="*/ 289675 w 484392"/>
                      <a:gd name="connsiteY1" fmla="*/ 360040 h 486557"/>
                      <a:gd name="connsiteX2" fmla="*/ 281524 w 484392"/>
                      <a:gd name="connsiteY2" fmla="*/ 392326 h 486557"/>
                      <a:gd name="connsiteX3" fmla="*/ 219929 w 484392"/>
                      <a:gd name="connsiteY3" fmla="*/ 370101 h 486557"/>
                      <a:gd name="connsiteX4" fmla="*/ 185004 w 484392"/>
                      <a:gd name="connsiteY4" fmla="*/ 478686 h 486557"/>
                      <a:gd name="connsiteX5" fmla="*/ 457417 w 484392"/>
                      <a:gd name="connsiteY5" fmla="*/ 404848 h 486557"/>
                      <a:gd name="connsiteX6" fmla="*/ 458183 w 484392"/>
                      <a:gd name="connsiteY6" fmla="*/ 393314 h 486557"/>
                      <a:gd name="connsiteX7" fmla="*/ 313392 w 484392"/>
                      <a:gd name="connsiteY7" fmla="*/ 6413 h 486557"/>
                      <a:gd name="connsiteX8" fmla="*/ 235073 w 484392"/>
                      <a:gd name="connsiteY8" fmla="*/ 130186 h 486557"/>
                      <a:gd name="connsiteX0" fmla="*/ 235073 w 459806"/>
                      <a:gd name="connsiteY0" fmla="*/ 130186 h 486557"/>
                      <a:gd name="connsiteX1" fmla="*/ 289675 w 459806"/>
                      <a:gd name="connsiteY1" fmla="*/ 360040 h 486557"/>
                      <a:gd name="connsiteX2" fmla="*/ 281524 w 459806"/>
                      <a:gd name="connsiteY2" fmla="*/ 392326 h 486557"/>
                      <a:gd name="connsiteX3" fmla="*/ 219929 w 459806"/>
                      <a:gd name="connsiteY3" fmla="*/ 370101 h 486557"/>
                      <a:gd name="connsiteX4" fmla="*/ 185004 w 459806"/>
                      <a:gd name="connsiteY4" fmla="*/ 478686 h 486557"/>
                      <a:gd name="connsiteX5" fmla="*/ 457417 w 459806"/>
                      <a:gd name="connsiteY5" fmla="*/ 404848 h 486557"/>
                      <a:gd name="connsiteX6" fmla="*/ 313392 w 459806"/>
                      <a:gd name="connsiteY6" fmla="*/ 6413 h 486557"/>
                      <a:gd name="connsiteX7" fmla="*/ 235073 w 459806"/>
                      <a:gd name="connsiteY7" fmla="*/ 130186 h 486557"/>
                      <a:gd name="connsiteX0" fmla="*/ 235073 w 321353"/>
                      <a:gd name="connsiteY0" fmla="*/ 130186 h 483717"/>
                      <a:gd name="connsiteX1" fmla="*/ 289675 w 321353"/>
                      <a:gd name="connsiteY1" fmla="*/ 360040 h 483717"/>
                      <a:gd name="connsiteX2" fmla="*/ 281524 w 321353"/>
                      <a:gd name="connsiteY2" fmla="*/ 392326 h 483717"/>
                      <a:gd name="connsiteX3" fmla="*/ 219929 w 321353"/>
                      <a:gd name="connsiteY3" fmla="*/ 370101 h 483717"/>
                      <a:gd name="connsiteX4" fmla="*/ 185004 w 321353"/>
                      <a:gd name="connsiteY4" fmla="*/ 478686 h 483717"/>
                      <a:gd name="connsiteX5" fmla="*/ 313392 w 321353"/>
                      <a:gd name="connsiteY5" fmla="*/ 6413 h 483717"/>
                      <a:gd name="connsiteX6" fmla="*/ 235073 w 321353"/>
                      <a:gd name="connsiteY6" fmla="*/ 130186 h 483717"/>
                      <a:gd name="connsiteX0" fmla="*/ 235073 w 440178"/>
                      <a:gd name="connsiteY0" fmla="*/ 130186 h 483716"/>
                      <a:gd name="connsiteX1" fmla="*/ 289675 w 440178"/>
                      <a:gd name="connsiteY1" fmla="*/ 360040 h 483716"/>
                      <a:gd name="connsiteX2" fmla="*/ 281524 w 440178"/>
                      <a:gd name="connsiteY2" fmla="*/ 392326 h 483716"/>
                      <a:gd name="connsiteX3" fmla="*/ 219929 w 440178"/>
                      <a:gd name="connsiteY3" fmla="*/ 370101 h 483716"/>
                      <a:gd name="connsiteX4" fmla="*/ 185004 w 440178"/>
                      <a:gd name="connsiteY4" fmla="*/ 478686 h 483716"/>
                      <a:gd name="connsiteX5" fmla="*/ 313392 w 440178"/>
                      <a:gd name="connsiteY5" fmla="*/ 6413 h 483716"/>
                      <a:gd name="connsiteX6" fmla="*/ 235073 w 440178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81524 w 465232"/>
                      <a:gd name="connsiteY2" fmla="*/ 392326 h 483716"/>
                      <a:gd name="connsiteX3" fmla="*/ 219929 w 465232"/>
                      <a:gd name="connsiteY3" fmla="*/ 370101 h 483716"/>
                      <a:gd name="connsiteX4" fmla="*/ 185004 w 465232"/>
                      <a:gd name="connsiteY4" fmla="*/ 478686 h 483716"/>
                      <a:gd name="connsiteX5" fmla="*/ 313392 w 465232"/>
                      <a:gd name="connsiteY5" fmla="*/ 6413 h 483716"/>
                      <a:gd name="connsiteX6" fmla="*/ 235073 w 465232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81524 w 465232"/>
                      <a:gd name="connsiteY2" fmla="*/ 392326 h 483716"/>
                      <a:gd name="connsiteX3" fmla="*/ 219929 w 465232"/>
                      <a:gd name="connsiteY3" fmla="*/ 370101 h 483716"/>
                      <a:gd name="connsiteX4" fmla="*/ 185004 w 465232"/>
                      <a:gd name="connsiteY4" fmla="*/ 478686 h 483716"/>
                      <a:gd name="connsiteX5" fmla="*/ 313392 w 465232"/>
                      <a:gd name="connsiteY5" fmla="*/ 6413 h 483716"/>
                      <a:gd name="connsiteX6" fmla="*/ 235073 w 465232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19929 w 465232"/>
                      <a:gd name="connsiteY2" fmla="*/ 370101 h 483716"/>
                      <a:gd name="connsiteX3" fmla="*/ 185004 w 465232"/>
                      <a:gd name="connsiteY3" fmla="*/ 478686 h 483716"/>
                      <a:gd name="connsiteX4" fmla="*/ 313392 w 465232"/>
                      <a:gd name="connsiteY4" fmla="*/ 6413 h 483716"/>
                      <a:gd name="connsiteX5" fmla="*/ 235073 w 465232"/>
                      <a:gd name="connsiteY5" fmla="*/ 130186 h 483716"/>
                      <a:gd name="connsiteX0" fmla="*/ 236526 w 466685"/>
                      <a:gd name="connsiteY0" fmla="*/ 130186 h 483851"/>
                      <a:gd name="connsiteX1" fmla="*/ 291128 w 466685"/>
                      <a:gd name="connsiteY1" fmla="*/ 360040 h 483851"/>
                      <a:gd name="connsiteX2" fmla="*/ 217278 w 466685"/>
                      <a:gd name="connsiteY2" fmla="*/ 376801 h 483851"/>
                      <a:gd name="connsiteX3" fmla="*/ 186457 w 466685"/>
                      <a:gd name="connsiteY3" fmla="*/ 478686 h 483851"/>
                      <a:gd name="connsiteX4" fmla="*/ 314845 w 466685"/>
                      <a:gd name="connsiteY4" fmla="*/ 6413 h 483851"/>
                      <a:gd name="connsiteX5" fmla="*/ 236526 w 466685"/>
                      <a:gd name="connsiteY5" fmla="*/ 130186 h 483851"/>
                      <a:gd name="connsiteX0" fmla="*/ 187481 w 417640"/>
                      <a:gd name="connsiteY0" fmla="*/ 130186 h 507069"/>
                      <a:gd name="connsiteX1" fmla="*/ 242083 w 417640"/>
                      <a:gd name="connsiteY1" fmla="*/ 360040 h 507069"/>
                      <a:gd name="connsiteX2" fmla="*/ 168233 w 417640"/>
                      <a:gd name="connsiteY2" fmla="*/ 376801 h 507069"/>
                      <a:gd name="connsiteX3" fmla="*/ 137412 w 417640"/>
                      <a:gd name="connsiteY3" fmla="*/ 478686 h 507069"/>
                      <a:gd name="connsiteX4" fmla="*/ 265800 w 417640"/>
                      <a:gd name="connsiteY4" fmla="*/ 6413 h 507069"/>
                      <a:gd name="connsiteX5" fmla="*/ 187481 w 417640"/>
                      <a:gd name="connsiteY5" fmla="*/ 130186 h 507069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37449 w 467608"/>
                      <a:gd name="connsiteY0" fmla="*/ 130186 h 514858"/>
                      <a:gd name="connsiteX1" fmla="*/ 266991 w 467608"/>
                      <a:gd name="connsiteY1" fmla="*/ 370112 h 514858"/>
                      <a:gd name="connsiteX2" fmla="*/ 182747 w 467608"/>
                      <a:gd name="connsiteY2" fmla="*/ 378144 h 514858"/>
                      <a:gd name="connsiteX3" fmla="*/ 187380 w 467608"/>
                      <a:gd name="connsiteY3" fmla="*/ 478686 h 514858"/>
                      <a:gd name="connsiteX4" fmla="*/ 315768 w 467608"/>
                      <a:gd name="connsiteY4" fmla="*/ 6413 h 514858"/>
                      <a:gd name="connsiteX5" fmla="*/ 237449 w 467608"/>
                      <a:gd name="connsiteY5" fmla="*/ 130186 h 514858"/>
                      <a:gd name="connsiteX0" fmla="*/ 222501 w 452660"/>
                      <a:gd name="connsiteY0" fmla="*/ 130186 h 517959"/>
                      <a:gd name="connsiteX1" fmla="*/ 252043 w 452660"/>
                      <a:gd name="connsiteY1" fmla="*/ 370112 h 517959"/>
                      <a:gd name="connsiteX2" fmla="*/ 167799 w 452660"/>
                      <a:gd name="connsiteY2" fmla="*/ 378144 h 517959"/>
                      <a:gd name="connsiteX3" fmla="*/ 172432 w 452660"/>
                      <a:gd name="connsiteY3" fmla="*/ 478686 h 517959"/>
                      <a:gd name="connsiteX4" fmla="*/ 300820 w 452660"/>
                      <a:gd name="connsiteY4" fmla="*/ 6413 h 517959"/>
                      <a:gd name="connsiteX5" fmla="*/ 222501 w 452660"/>
                      <a:gd name="connsiteY5" fmla="*/ 130186 h 517959"/>
                      <a:gd name="connsiteX0" fmla="*/ 222500 w 452659"/>
                      <a:gd name="connsiteY0" fmla="*/ 130186 h 517959"/>
                      <a:gd name="connsiteX1" fmla="*/ 252042 w 452659"/>
                      <a:gd name="connsiteY1" fmla="*/ 370112 h 517959"/>
                      <a:gd name="connsiteX2" fmla="*/ 167798 w 452659"/>
                      <a:gd name="connsiteY2" fmla="*/ 378144 h 517959"/>
                      <a:gd name="connsiteX3" fmla="*/ 172431 w 452659"/>
                      <a:gd name="connsiteY3" fmla="*/ 478686 h 517959"/>
                      <a:gd name="connsiteX4" fmla="*/ 300819 w 452659"/>
                      <a:gd name="connsiteY4" fmla="*/ 6413 h 517959"/>
                      <a:gd name="connsiteX5" fmla="*/ 222500 w 452659"/>
                      <a:gd name="connsiteY5" fmla="*/ 130186 h 517959"/>
                      <a:gd name="connsiteX0" fmla="*/ 178753 w 430170"/>
                      <a:gd name="connsiteY0" fmla="*/ 130186 h 507568"/>
                      <a:gd name="connsiteX1" fmla="*/ 208295 w 430170"/>
                      <a:gd name="connsiteY1" fmla="*/ 370112 h 507568"/>
                      <a:gd name="connsiteX2" fmla="*/ 124051 w 430170"/>
                      <a:gd name="connsiteY2" fmla="*/ 378144 h 507568"/>
                      <a:gd name="connsiteX3" fmla="*/ 205066 w 430170"/>
                      <a:gd name="connsiteY3" fmla="*/ 467065 h 507568"/>
                      <a:gd name="connsiteX4" fmla="*/ 257072 w 430170"/>
                      <a:gd name="connsiteY4" fmla="*/ 6413 h 507568"/>
                      <a:gd name="connsiteX5" fmla="*/ 178753 w 430170"/>
                      <a:gd name="connsiteY5" fmla="*/ 130186 h 507568"/>
                      <a:gd name="connsiteX0" fmla="*/ 178753 w 419885"/>
                      <a:gd name="connsiteY0" fmla="*/ 130186 h 507568"/>
                      <a:gd name="connsiteX1" fmla="*/ 208295 w 419885"/>
                      <a:gd name="connsiteY1" fmla="*/ 370112 h 507568"/>
                      <a:gd name="connsiteX2" fmla="*/ 124051 w 419885"/>
                      <a:gd name="connsiteY2" fmla="*/ 378144 h 507568"/>
                      <a:gd name="connsiteX3" fmla="*/ 205066 w 419885"/>
                      <a:gd name="connsiteY3" fmla="*/ 467065 h 507568"/>
                      <a:gd name="connsiteX4" fmla="*/ 257072 w 419885"/>
                      <a:gd name="connsiteY4" fmla="*/ 6413 h 507568"/>
                      <a:gd name="connsiteX5" fmla="*/ 178753 w 419885"/>
                      <a:gd name="connsiteY5" fmla="*/ 130186 h 507568"/>
                      <a:gd name="connsiteX0" fmla="*/ 178753 w 413808"/>
                      <a:gd name="connsiteY0" fmla="*/ 130186 h 507568"/>
                      <a:gd name="connsiteX1" fmla="*/ 208295 w 413808"/>
                      <a:gd name="connsiteY1" fmla="*/ 370112 h 507568"/>
                      <a:gd name="connsiteX2" fmla="*/ 124051 w 413808"/>
                      <a:gd name="connsiteY2" fmla="*/ 378144 h 507568"/>
                      <a:gd name="connsiteX3" fmla="*/ 205066 w 413808"/>
                      <a:gd name="connsiteY3" fmla="*/ 467065 h 507568"/>
                      <a:gd name="connsiteX4" fmla="*/ 257072 w 413808"/>
                      <a:gd name="connsiteY4" fmla="*/ 6413 h 507568"/>
                      <a:gd name="connsiteX5" fmla="*/ 178753 w 413808"/>
                      <a:gd name="connsiteY5" fmla="*/ 130186 h 507568"/>
                      <a:gd name="connsiteX0" fmla="*/ 199224 w 434279"/>
                      <a:gd name="connsiteY0" fmla="*/ 130186 h 514984"/>
                      <a:gd name="connsiteX1" fmla="*/ 228766 w 434279"/>
                      <a:gd name="connsiteY1" fmla="*/ 370112 h 514984"/>
                      <a:gd name="connsiteX2" fmla="*/ 144522 w 434279"/>
                      <a:gd name="connsiteY2" fmla="*/ 378144 h 514984"/>
                      <a:gd name="connsiteX3" fmla="*/ 225537 w 434279"/>
                      <a:gd name="connsiteY3" fmla="*/ 467065 h 514984"/>
                      <a:gd name="connsiteX4" fmla="*/ 277543 w 434279"/>
                      <a:gd name="connsiteY4" fmla="*/ 6413 h 514984"/>
                      <a:gd name="connsiteX5" fmla="*/ 199224 w 434279"/>
                      <a:gd name="connsiteY5" fmla="*/ 130186 h 514984"/>
                      <a:gd name="connsiteX0" fmla="*/ 179305 w 425253"/>
                      <a:gd name="connsiteY0" fmla="*/ 130186 h 509876"/>
                      <a:gd name="connsiteX1" fmla="*/ 208847 w 425253"/>
                      <a:gd name="connsiteY1" fmla="*/ 370112 h 509876"/>
                      <a:gd name="connsiteX2" fmla="*/ 124603 w 425253"/>
                      <a:gd name="connsiteY2" fmla="*/ 378144 h 509876"/>
                      <a:gd name="connsiteX3" fmla="*/ 243810 w 425253"/>
                      <a:gd name="connsiteY3" fmla="*/ 461255 h 509876"/>
                      <a:gd name="connsiteX4" fmla="*/ 257624 w 425253"/>
                      <a:gd name="connsiteY4" fmla="*/ 6413 h 509876"/>
                      <a:gd name="connsiteX5" fmla="*/ 179305 w 425253"/>
                      <a:gd name="connsiteY5" fmla="*/ 130186 h 509876"/>
                      <a:gd name="connsiteX0" fmla="*/ 179305 w 414064"/>
                      <a:gd name="connsiteY0" fmla="*/ 130186 h 509876"/>
                      <a:gd name="connsiteX1" fmla="*/ 208847 w 414064"/>
                      <a:gd name="connsiteY1" fmla="*/ 370112 h 509876"/>
                      <a:gd name="connsiteX2" fmla="*/ 124603 w 414064"/>
                      <a:gd name="connsiteY2" fmla="*/ 378144 h 509876"/>
                      <a:gd name="connsiteX3" fmla="*/ 243810 w 414064"/>
                      <a:gd name="connsiteY3" fmla="*/ 461255 h 509876"/>
                      <a:gd name="connsiteX4" fmla="*/ 257624 w 414064"/>
                      <a:gd name="connsiteY4" fmla="*/ 6413 h 509876"/>
                      <a:gd name="connsiteX5" fmla="*/ 179305 w 414064"/>
                      <a:gd name="connsiteY5" fmla="*/ 130186 h 509876"/>
                      <a:gd name="connsiteX0" fmla="*/ 179305 w 409086"/>
                      <a:gd name="connsiteY0" fmla="*/ 130186 h 509876"/>
                      <a:gd name="connsiteX1" fmla="*/ 208847 w 409086"/>
                      <a:gd name="connsiteY1" fmla="*/ 370112 h 509876"/>
                      <a:gd name="connsiteX2" fmla="*/ 124603 w 409086"/>
                      <a:gd name="connsiteY2" fmla="*/ 378144 h 509876"/>
                      <a:gd name="connsiteX3" fmla="*/ 243810 w 409086"/>
                      <a:gd name="connsiteY3" fmla="*/ 461255 h 509876"/>
                      <a:gd name="connsiteX4" fmla="*/ 257624 w 409086"/>
                      <a:gd name="connsiteY4" fmla="*/ 6413 h 509876"/>
                      <a:gd name="connsiteX5" fmla="*/ 179305 w 409086"/>
                      <a:gd name="connsiteY5" fmla="*/ 130186 h 509876"/>
                      <a:gd name="connsiteX0" fmla="*/ 179305 w 409086"/>
                      <a:gd name="connsiteY0" fmla="*/ 135278 h 514968"/>
                      <a:gd name="connsiteX1" fmla="*/ 208847 w 409086"/>
                      <a:gd name="connsiteY1" fmla="*/ 375204 h 514968"/>
                      <a:gd name="connsiteX2" fmla="*/ 124603 w 409086"/>
                      <a:gd name="connsiteY2" fmla="*/ 383236 h 514968"/>
                      <a:gd name="connsiteX3" fmla="*/ 243810 w 409086"/>
                      <a:gd name="connsiteY3" fmla="*/ 466347 h 514968"/>
                      <a:gd name="connsiteX4" fmla="*/ 257624 w 409086"/>
                      <a:gd name="connsiteY4" fmla="*/ 11505 h 514968"/>
                      <a:gd name="connsiteX5" fmla="*/ 179305 w 409086"/>
                      <a:gd name="connsiteY5" fmla="*/ 135278 h 514968"/>
                      <a:gd name="connsiteX0" fmla="*/ 171780 w 405935"/>
                      <a:gd name="connsiteY0" fmla="*/ 135278 h 501648"/>
                      <a:gd name="connsiteX1" fmla="*/ 201322 w 405935"/>
                      <a:gd name="connsiteY1" fmla="*/ 375204 h 501648"/>
                      <a:gd name="connsiteX2" fmla="*/ 117078 w 405935"/>
                      <a:gd name="connsiteY2" fmla="*/ 383236 h 501648"/>
                      <a:gd name="connsiteX3" fmla="*/ 251937 w 405935"/>
                      <a:gd name="connsiteY3" fmla="*/ 451079 h 501648"/>
                      <a:gd name="connsiteX4" fmla="*/ 250099 w 405935"/>
                      <a:gd name="connsiteY4" fmla="*/ 11505 h 501648"/>
                      <a:gd name="connsiteX5" fmla="*/ 171780 w 405935"/>
                      <a:gd name="connsiteY5" fmla="*/ 135278 h 501648"/>
                      <a:gd name="connsiteX0" fmla="*/ 171780 w 387155"/>
                      <a:gd name="connsiteY0" fmla="*/ 135278 h 501648"/>
                      <a:gd name="connsiteX1" fmla="*/ 201322 w 387155"/>
                      <a:gd name="connsiteY1" fmla="*/ 375204 h 501648"/>
                      <a:gd name="connsiteX2" fmla="*/ 117078 w 387155"/>
                      <a:gd name="connsiteY2" fmla="*/ 383236 h 501648"/>
                      <a:gd name="connsiteX3" fmla="*/ 251937 w 387155"/>
                      <a:gd name="connsiteY3" fmla="*/ 451079 h 501648"/>
                      <a:gd name="connsiteX4" fmla="*/ 250099 w 387155"/>
                      <a:gd name="connsiteY4" fmla="*/ 11505 h 501648"/>
                      <a:gd name="connsiteX5" fmla="*/ 171780 w 387155"/>
                      <a:gd name="connsiteY5" fmla="*/ 135278 h 501648"/>
                      <a:gd name="connsiteX0" fmla="*/ 171780 w 387155"/>
                      <a:gd name="connsiteY0" fmla="*/ 135278 h 501648"/>
                      <a:gd name="connsiteX1" fmla="*/ 201322 w 387155"/>
                      <a:gd name="connsiteY1" fmla="*/ 375204 h 501648"/>
                      <a:gd name="connsiteX2" fmla="*/ 117078 w 387155"/>
                      <a:gd name="connsiteY2" fmla="*/ 383236 h 501648"/>
                      <a:gd name="connsiteX3" fmla="*/ 251937 w 387155"/>
                      <a:gd name="connsiteY3" fmla="*/ 451079 h 501648"/>
                      <a:gd name="connsiteX4" fmla="*/ 250099 w 387155"/>
                      <a:gd name="connsiteY4" fmla="*/ 11505 h 501648"/>
                      <a:gd name="connsiteX5" fmla="*/ 171780 w 387155"/>
                      <a:gd name="connsiteY5" fmla="*/ 135278 h 501648"/>
                      <a:gd name="connsiteX0" fmla="*/ 171780 w 382554"/>
                      <a:gd name="connsiteY0" fmla="*/ 135278 h 501648"/>
                      <a:gd name="connsiteX1" fmla="*/ 201322 w 382554"/>
                      <a:gd name="connsiteY1" fmla="*/ 375204 h 501648"/>
                      <a:gd name="connsiteX2" fmla="*/ 117078 w 382554"/>
                      <a:gd name="connsiteY2" fmla="*/ 383236 h 501648"/>
                      <a:gd name="connsiteX3" fmla="*/ 251937 w 382554"/>
                      <a:gd name="connsiteY3" fmla="*/ 451079 h 501648"/>
                      <a:gd name="connsiteX4" fmla="*/ 250099 w 382554"/>
                      <a:gd name="connsiteY4" fmla="*/ 11505 h 501648"/>
                      <a:gd name="connsiteX5" fmla="*/ 171780 w 382554"/>
                      <a:gd name="connsiteY5" fmla="*/ 135278 h 501648"/>
                      <a:gd name="connsiteX0" fmla="*/ 171780 w 387623"/>
                      <a:gd name="connsiteY0" fmla="*/ 135278 h 501648"/>
                      <a:gd name="connsiteX1" fmla="*/ 201322 w 387623"/>
                      <a:gd name="connsiteY1" fmla="*/ 375204 h 501648"/>
                      <a:gd name="connsiteX2" fmla="*/ 117078 w 387623"/>
                      <a:gd name="connsiteY2" fmla="*/ 383236 h 501648"/>
                      <a:gd name="connsiteX3" fmla="*/ 251937 w 387623"/>
                      <a:gd name="connsiteY3" fmla="*/ 451079 h 501648"/>
                      <a:gd name="connsiteX4" fmla="*/ 250099 w 387623"/>
                      <a:gd name="connsiteY4" fmla="*/ 11505 h 501648"/>
                      <a:gd name="connsiteX5" fmla="*/ 171780 w 387623"/>
                      <a:gd name="connsiteY5" fmla="*/ 135278 h 501648"/>
                      <a:gd name="connsiteX0" fmla="*/ 110313 w 326156"/>
                      <a:gd name="connsiteY0" fmla="*/ 135278 h 536419"/>
                      <a:gd name="connsiteX1" fmla="*/ 139855 w 326156"/>
                      <a:gd name="connsiteY1" fmla="*/ 375204 h 536419"/>
                      <a:gd name="connsiteX2" fmla="*/ 55611 w 326156"/>
                      <a:gd name="connsiteY2" fmla="*/ 383236 h 536419"/>
                      <a:gd name="connsiteX3" fmla="*/ 190470 w 326156"/>
                      <a:gd name="connsiteY3" fmla="*/ 451079 h 536419"/>
                      <a:gd name="connsiteX4" fmla="*/ 188632 w 326156"/>
                      <a:gd name="connsiteY4" fmla="*/ 11505 h 536419"/>
                      <a:gd name="connsiteX5" fmla="*/ 110313 w 326156"/>
                      <a:gd name="connsiteY5" fmla="*/ 135278 h 536419"/>
                      <a:gd name="connsiteX0" fmla="*/ 109193 w 325036"/>
                      <a:gd name="connsiteY0" fmla="*/ 135278 h 543850"/>
                      <a:gd name="connsiteX1" fmla="*/ 138735 w 325036"/>
                      <a:gd name="connsiteY1" fmla="*/ 375204 h 543850"/>
                      <a:gd name="connsiteX2" fmla="*/ 54491 w 325036"/>
                      <a:gd name="connsiteY2" fmla="*/ 383236 h 543850"/>
                      <a:gd name="connsiteX3" fmla="*/ 189350 w 325036"/>
                      <a:gd name="connsiteY3" fmla="*/ 451079 h 543850"/>
                      <a:gd name="connsiteX4" fmla="*/ 187512 w 325036"/>
                      <a:gd name="connsiteY4" fmla="*/ 11505 h 543850"/>
                      <a:gd name="connsiteX5" fmla="*/ 109193 w 325036"/>
                      <a:gd name="connsiteY5" fmla="*/ 135278 h 543850"/>
                      <a:gd name="connsiteX0" fmla="*/ 104282 w 328285"/>
                      <a:gd name="connsiteY0" fmla="*/ 135278 h 557282"/>
                      <a:gd name="connsiteX1" fmla="*/ 133824 w 328285"/>
                      <a:gd name="connsiteY1" fmla="*/ 375204 h 557282"/>
                      <a:gd name="connsiteX2" fmla="*/ 49580 w 328285"/>
                      <a:gd name="connsiteY2" fmla="*/ 383236 h 557282"/>
                      <a:gd name="connsiteX3" fmla="*/ 209350 w 328285"/>
                      <a:gd name="connsiteY3" fmla="*/ 467551 h 557282"/>
                      <a:gd name="connsiteX4" fmla="*/ 182601 w 328285"/>
                      <a:gd name="connsiteY4" fmla="*/ 11505 h 557282"/>
                      <a:gd name="connsiteX5" fmla="*/ 104282 w 328285"/>
                      <a:gd name="connsiteY5" fmla="*/ 135278 h 557282"/>
                      <a:gd name="connsiteX0" fmla="*/ 106148 w 326784"/>
                      <a:gd name="connsiteY0" fmla="*/ 135278 h 551885"/>
                      <a:gd name="connsiteX1" fmla="*/ 135690 w 326784"/>
                      <a:gd name="connsiteY1" fmla="*/ 375204 h 551885"/>
                      <a:gd name="connsiteX2" fmla="*/ 51446 w 326784"/>
                      <a:gd name="connsiteY2" fmla="*/ 383236 h 551885"/>
                      <a:gd name="connsiteX3" fmla="*/ 201252 w 326784"/>
                      <a:gd name="connsiteY3" fmla="*/ 460962 h 551885"/>
                      <a:gd name="connsiteX4" fmla="*/ 184467 w 326784"/>
                      <a:gd name="connsiteY4" fmla="*/ 11505 h 551885"/>
                      <a:gd name="connsiteX5" fmla="*/ 106148 w 326784"/>
                      <a:gd name="connsiteY5" fmla="*/ 135278 h 551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6784" h="551885">
                        <a:moveTo>
                          <a:pt x="106148" y="135278"/>
                        </a:moveTo>
                        <a:cubicBezTo>
                          <a:pt x="198530" y="261363"/>
                          <a:pt x="261430" y="334516"/>
                          <a:pt x="135690" y="375204"/>
                        </a:cubicBezTo>
                        <a:cubicBezTo>
                          <a:pt x="111516" y="337480"/>
                          <a:pt x="-17812" y="273742"/>
                          <a:pt x="51446" y="383236"/>
                        </a:cubicBezTo>
                        <a:cubicBezTo>
                          <a:pt x="-77013" y="379947"/>
                          <a:pt x="58562" y="705088"/>
                          <a:pt x="201252" y="460962"/>
                        </a:cubicBezTo>
                        <a:cubicBezTo>
                          <a:pt x="258405" y="435261"/>
                          <a:pt x="461768" y="394702"/>
                          <a:pt x="184467" y="11505"/>
                        </a:cubicBezTo>
                        <a:cubicBezTo>
                          <a:pt x="110304" y="-29894"/>
                          <a:pt x="25287" y="47167"/>
                          <a:pt x="106148" y="135278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5" name="フリーフォーム 14"/>
                  <p:cNvSpPr/>
                  <p:nvPr/>
                </p:nvSpPr>
                <p:spPr>
                  <a:xfrm rot="11594728" flipV="1">
                    <a:off x="3035594" y="4443943"/>
                    <a:ext cx="319075" cy="211480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1589"/>
                      <a:gd name="connsiteY0" fmla="*/ 299183 h 410308"/>
                      <a:gd name="connsiteX1" fmla="*/ 281524 w 751589"/>
                      <a:gd name="connsiteY1" fmla="*/ 81378 h 410308"/>
                      <a:gd name="connsiteX2" fmla="*/ 219929 w 751589"/>
                      <a:gd name="connsiteY2" fmla="*/ 59153 h 410308"/>
                      <a:gd name="connsiteX3" fmla="*/ 185004 w 751589"/>
                      <a:gd name="connsiteY3" fmla="*/ 167738 h 410308"/>
                      <a:gd name="connsiteX4" fmla="*/ 706339 w 751589"/>
                      <a:gd name="connsiteY4" fmla="*/ 410308 h 410308"/>
                      <a:gd name="connsiteX5" fmla="*/ 746979 w 751589"/>
                      <a:gd name="connsiteY5" fmla="*/ 299183 h 410308"/>
                      <a:gd name="connsiteX0" fmla="*/ 746979 w 766980"/>
                      <a:gd name="connsiteY0" fmla="*/ 299183 h 410308"/>
                      <a:gd name="connsiteX1" fmla="*/ 281524 w 766980"/>
                      <a:gd name="connsiteY1" fmla="*/ 81378 h 410308"/>
                      <a:gd name="connsiteX2" fmla="*/ 219929 w 766980"/>
                      <a:gd name="connsiteY2" fmla="*/ 59153 h 410308"/>
                      <a:gd name="connsiteX3" fmla="*/ 185004 w 766980"/>
                      <a:gd name="connsiteY3" fmla="*/ 167738 h 410308"/>
                      <a:gd name="connsiteX4" fmla="*/ 706339 w 766980"/>
                      <a:gd name="connsiteY4" fmla="*/ 410308 h 410308"/>
                      <a:gd name="connsiteX5" fmla="*/ 746979 w 766980"/>
                      <a:gd name="connsiteY5" fmla="*/ 299183 h 410308"/>
                      <a:gd name="connsiteX0" fmla="*/ 746979 w 763268"/>
                      <a:gd name="connsiteY0" fmla="*/ 299183 h 410308"/>
                      <a:gd name="connsiteX1" fmla="*/ 281524 w 763268"/>
                      <a:gd name="connsiteY1" fmla="*/ 81378 h 410308"/>
                      <a:gd name="connsiteX2" fmla="*/ 219929 w 763268"/>
                      <a:gd name="connsiteY2" fmla="*/ 59153 h 410308"/>
                      <a:gd name="connsiteX3" fmla="*/ 185004 w 763268"/>
                      <a:gd name="connsiteY3" fmla="*/ 167738 h 410308"/>
                      <a:gd name="connsiteX4" fmla="*/ 706339 w 763268"/>
                      <a:gd name="connsiteY4" fmla="*/ 410308 h 410308"/>
                      <a:gd name="connsiteX5" fmla="*/ 746979 w 763268"/>
                      <a:gd name="connsiteY5" fmla="*/ 299183 h 410308"/>
                      <a:gd name="connsiteX0" fmla="*/ 746979 w 760002"/>
                      <a:gd name="connsiteY0" fmla="*/ 299183 h 403934"/>
                      <a:gd name="connsiteX1" fmla="*/ 281524 w 760002"/>
                      <a:gd name="connsiteY1" fmla="*/ 81378 h 403934"/>
                      <a:gd name="connsiteX2" fmla="*/ 219929 w 760002"/>
                      <a:gd name="connsiteY2" fmla="*/ 59153 h 403934"/>
                      <a:gd name="connsiteX3" fmla="*/ 185004 w 760002"/>
                      <a:gd name="connsiteY3" fmla="*/ 167738 h 403934"/>
                      <a:gd name="connsiteX4" fmla="*/ 697878 w 760002"/>
                      <a:gd name="connsiteY4" fmla="*/ 403934 h 403934"/>
                      <a:gd name="connsiteX5" fmla="*/ 746979 w 760002"/>
                      <a:gd name="connsiteY5" fmla="*/ 299183 h 403934"/>
                      <a:gd name="connsiteX0" fmla="*/ 746979 w 761578"/>
                      <a:gd name="connsiteY0" fmla="*/ 299183 h 403934"/>
                      <a:gd name="connsiteX1" fmla="*/ 281524 w 761578"/>
                      <a:gd name="connsiteY1" fmla="*/ 81378 h 403934"/>
                      <a:gd name="connsiteX2" fmla="*/ 219929 w 761578"/>
                      <a:gd name="connsiteY2" fmla="*/ 59153 h 403934"/>
                      <a:gd name="connsiteX3" fmla="*/ 185004 w 761578"/>
                      <a:gd name="connsiteY3" fmla="*/ 167738 h 403934"/>
                      <a:gd name="connsiteX4" fmla="*/ 697878 w 761578"/>
                      <a:gd name="connsiteY4" fmla="*/ 403934 h 403934"/>
                      <a:gd name="connsiteX5" fmla="*/ 746979 w 761578"/>
                      <a:gd name="connsiteY5" fmla="*/ 299183 h 403934"/>
                      <a:gd name="connsiteX0" fmla="*/ 746979 w 768357"/>
                      <a:gd name="connsiteY0" fmla="*/ 299183 h 403934"/>
                      <a:gd name="connsiteX1" fmla="*/ 281524 w 768357"/>
                      <a:gd name="connsiteY1" fmla="*/ 81378 h 403934"/>
                      <a:gd name="connsiteX2" fmla="*/ 219929 w 768357"/>
                      <a:gd name="connsiteY2" fmla="*/ 59153 h 403934"/>
                      <a:gd name="connsiteX3" fmla="*/ 185004 w 768357"/>
                      <a:gd name="connsiteY3" fmla="*/ 167738 h 403934"/>
                      <a:gd name="connsiteX4" fmla="*/ 697878 w 768357"/>
                      <a:gd name="connsiteY4" fmla="*/ 403934 h 403934"/>
                      <a:gd name="connsiteX5" fmla="*/ 746979 w 768357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538693 w 764624"/>
                      <a:gd name="connsiteY1" fmla="*/ 228446 h 403934"/>
                      <a:gd name="connsiteX2" fmla="*/ 281524 w 764624"/>
                      <a:gd name="connsiteY2" fmla="*/ 81378 h 403934"/>
                      <a:gd name="connsiteX3" fmla="*/ 219929 w 764624"/>
                      <a:gd name="connsiteY3" fmla="*/ 59153 h 403934"/>
                      <a:gd name="connsiteX4" fmla="*/ 185004 w 764624"/>
                      <a:gd name="connsiteY4" fmla="*/ 167738 h 403934"/>
                      <a:gd name="connsiteX5" fmla="*/ 697878 w 764624"/>
                      <a:gd name="connsiteY5" fmla="*/ 403934 h 403934"/>
                      <a:gd name="connsiteX6" fmla="*/ 746979 w 764624"/>
                      <a:gd name="connsiteY6" fmla="*/ 299183 h 403934"/>
                      <a:gd name="connsiteX0" fmla="*/ 746979 w 764624"/>
                      <a:gd name="connsiteY0" fmla="*/ 299183 h 404193"/>
                      <a:gd name="connsiteX1" fmla="*/ 538693 w 764624"/>
                      <a:gd name="connsiteY1" fmla="*/ 228446 h 404193"/>
                      <a:gd name="connsiteX2" fmla="*/ 281524 w 764624"/>
                      <a:gd name="connsiteY2" fmla="*/ 81378 h 404193"/>
                      <a:gd name="connsiteX3" fmla="*/ 219929 w 764624"/>
                      <a:gd name="connsiteY3" fmla="*/ 59153 h 404193"/>
                      <a:gd name="connsiteX4" fmla="*/ 185004 w 764624"/>
                      <a:gd name="connsiteY4" fmla="*/ 167738 h 404193"/>
                      <a:gd name="connsiteX5" fmla="*/ 505516 w 764624"/>
                      <a:gd name="connsiteY5" fmla="*/ 323703 h 404193"/>
                      <a:gd name="connsiteX6" fmla="*/ 697878 w 764624"/>
                      <a:gd name="connsiteY6" fmla="*/ 403934 h 404193"/>
                      <a:gd name="connsiteX7" fmla="*/ 746979 w 764624"/>
                      <a:gd name="connsiteY7" fmla="*/ 299183 h 404193"/>
                      <a:gd name="connsiteX0" fmla="*/ 235073 w 704701"/>
                      <a:gd name="connsiteY0" fmla="*/ 1298 h 586253"/>
                      <a:gd name="connsiteX1" fmla="*/ 538693 w 704701"/>
                      <a:gd name="connsiteY1" fmla="*/ 410506 h 586253"/>
                      <a:gd name="connsiteX2" fmla="*/ 281524 w 704701"/>
                      <a:gd name="connsiteY2" fmla="*/ 263438 h 586253"/>
                      <a:gd name="connsiteX3" fmla="*/ 219929 w 704701"/>
                      <a:gd name="connsiteY3" fmla="*/ 241213 h 586253"/>
                      <a:gd name="connsiteX4" fmla="*/ 185004 w 704701"/>
                      <a:gd name="connsiteY4" fmla="*/ 349798 h 586253"/>
                      <a:gd name="connsiteX5" fmla="*/ 505516 w 704701"/>
                      <a:gd name="connsiteY5" fmla="*/ 505763 h 586253"/>
                      <a:gd name="connsiteX6" fmla="*/ 697878 w 704701"/>
                      <a:gd name="connsiteY6" fmla="*/ 585994 h 586253"/>
                      <a:gd name="connsiteX7" fmla="*/ 235073 w 704701"/>
                      <a:gd name="connsiteY7" fmla="*/ 1298 h 586253"/>
                      <a:gd name="connsiteX0" fmla="*/ 235073 w 548526"/>
                      <a:gd name="connsiteY0" fmla="*/ 123773 h 629922"/>
                      <a:gd name="connsiteX1" fmla="*/ 538693 w 548526"/>
                      <a:gd name="connsiteY1" fmla="*/ 532981 h 629922"/>
                      <a:gd name="connsiteX2" fmla="*/ 281524 w 548526"/>
                      <a:gd name="connsiteY2" fmla="*/ 385913 h 629922"/>
                      <a:gd name="connsiteX3" fmla="*/ 219929 w 548526"/>
                      <a:gd name="connsiteY3" fmla="*/ 363688 h 629922"/>
                      <a:gd name="connsiteX4" fmla="*/ 185004 w 548526"/>
                      <a:gd name="connsiteY4" fmla="*/ 472273 h 629922"/>
                      <a:gd name="connsiteX5" fmla="*/ 505516 w 548526"/>
                      <a:gd name="connsiteY5" fmla="*/ 628238 h 629922"/>
                      <a:gd name="connsiteX6" fmla="*/ 313392 w 548526"/>
                      <a:gd name="connsiteY6" fmla="*/ 0 h 629922"/>
                      <a:gd name="connsiteX7" fmla="*/ 235073 w 548526"/>
                      <a:gd name="connsiteY7" fmla="*/ 123773 h 629922"/>
                      <a:gd name="connsiteX0" fmla="*/ 235073 w 548526"/>
                      <a:gd name="connsiteY0" fmla="*/ 126511 h 632660"/>
                      <a:gd name="connsiteX1" fmla="*/ 538693 w 548526"/>
                      <a:gd name="connsiteY1" fmla="*/ 535719 h 632660"/>
                      <a:gd name="connsiteX2" fmla="*/ 281524 w 548526"/>
                      <a:gd name="connsiteY2" fmla="*/ 388651 h 632660"/>
                      <a:gd name="connsiteX3" fmla="*/ 219929 w 548526"/>
                      <a:gd name="connsiteY3" fmla="*/ 366426 h 632660"/>
                      <a:gd name="connsiteX4" fmla="*/ 185004 w 548526"/>
                      <a:gd name="connsiteY4" fmla="*/ 475011 h 632660"/>
                      <a:gd name="connsiteX5" fmla="*/ 505516 w 548526"/>
                      <a:gd name="connsiteY5" fmla="*/ 630976 h 632660"/>
                      <a:gd name="connsiteX6" fmla="*/ 313392 w 548526"/>
                      <a:gd name="connsiteY6" fmla="*/ 2738 h 632660"/>
                      <a:gd name="connsiteX7" fmla="*/ 235073 w 548526"/>
                      <a:gd name="connsiteY7" fmla="*/ 126511 h 632660"/>
                      <a:gd name="connsiteX0" fmla="*/ 235073 w 546780"/>
                      <a:gd name="connsiteY0" fmla="*/ 126512 h 632661"/>
                      <a:gd name="connsiteX1" fmla="*/ 538693 w 546780"/>
                      <a:gd name="connsiteY1" fmla="*/ 535720 h 632661"/>
                      <a:gd name="connsiteX2" fmla="*/ 281524 w 546780"/>
                      <a:gd name="connsiteY2" fmla="*/ 388652 h 632661"/>
                      <a:gd name="connsiteX3" fmla="*/ 219929 w 546780"/>
                      <a:gd name="connsiteY3" fmla="*/ 366427 h 632661"/>
                      <a:gd name="connsiteX4" fmla="*/ 185004 w 546780"/>
                      <a:gd name="connsiteY4" fmla="*/ 475012 h 632661"/>
                      <a:gd name="connsiteX5" fmla="*/ 505516 w 546780"/>
                      <a:gd name="connsiteY5" fmla="*/ 630977 h 632661"/>
                      <a:gd name="connsiteX6" fmla="*/ 313392 w 546780"/>
                      <a:gd name="connsiteY6" fmla="*/ 2739 h 632661"/>
                      <a:gd name="connsiteX7" fmla="*/ 235073 w 546780"/>
                      <a:gd name="connsiteY7" fmla="*/ 126512 h 632661"/>
                      <a:gd name="connsiteX0" fmla="*/ 235073 w 546780"/>
                      <a:gd name="connsiteY0" fmla="*/ 130186 h 636335"/>
                      <a:gd name="connsiteX1" fmla="*/ 538693 w 546780"/>
                      <a:gd name="connsiteY1" fmla="*/ 539394 h 636335"/>
                      <a:gd name="connsiteX2" fmla="*/ 281524 w 546780"/>
                      <a:gd name="connsiteY2" fmla="*/ 392326 h 636335"/>
                      <a:gd name="connsiteX3" fmla="*/ 219929 w 546780"/>
                      <a:gd name="connsiteY3" fmla="*/ 370101 h 636335"/>
                      <a:gd name="connsiteX4" fmla="*/ 185004 w 546780"/>
                      <a:gd name="connsiteY4" fmla="*/ 478686 h 636335"/>
                      <a:gd name="connsiteX5" fmla="*/ 505516 w 546780"/>
                      <a:gd name="connsiteY5" fmla="*/ 634651 h 636335"/>
                      <a:gd name="connsiteX6" fmla="*/ 313392 w 546780"/>
                      <a:gd name="connsiteY6" fmla="*/ 6413 h 636335"/>
                      <a:gd name="connsiteX7" fmla="*/ 235073 w 546780"/>
                      <a:gd name="connsiteY7" fmla="*/ 130186 h 636335"/>
                      <a:gd name="connsiteX0" fmla="*/ 235073 w 550378"/>
                      <a:gd name="connsiteY0" fmla="*/ 130186 h 636335"/>
                      <a:gd name="connsiteX1" fmla="*/ 538693 w 550378"/>
                      <a:gd name="connsiteY1" fmla="*/ 539394 h 636335"/>
                      <a:gd name="connsiteX2" fmla="*/ 281524 w 550378"/>
                      <a:gd name="connsiteY2" fmla="*/ 392326 h 636335"/>
                      <a:gd name="connsiteX3" fmla="*/ 219929 w 550378"/>
                      <a:gd name="connsiteY3" fmla="*/ 370101 h 636335"/>
                      <a:gd name="connsiteX4" fmla="*/ 185004 w 550378"/>
                      <a:gd name="connsiteY4" fmla="*/ 478686 h 636335"/>
                      <a:gd name="connsiteX5" fmla="*/ 505516 w 550378"/>
                      <a:gd name="connsiteY5" fmla="*/ 634651 h 636335"/>
                      <a:gd name="connsiteX6" fmla="*/ 313392 w 550378"/>
                      <a:gd name="connsiteY6" fmla="*/ 6413 h 636335"/>
                      <a:gd name="connsiteX7" fmla="*/ 235073 w 550378"/>
                      <a:gd name="connsiteY7" fmla="*/ 130186 h 636335"/>
                      <a:gd name="connsiteX0" fmla="*/ 235073 w 520180"/>
                      <a:gd name="connsiteY0" fmla="*/ 130186 h 636335"/>
                      <a:gd name="connsiteX1" fmla="*/ 391213 w 520180"/>
                      <a:gd name="connsiteY1" fmla="*/ 410132 h 636335"/>
                      <a:gd name="connsiteX2" fmla="*/ 281524 w 520180"/>
                      <a:gd name="connsiteY2" fmla="*/ 392326 h 636335"/>
                      <a:gd name="connsiteX3" fmla="*/ 219929 w 520180"/>
                      <a:gd name="connsiteY3" fmla="*/ 370101 h 636335"/>
                      <a:gd name="connsiteX4" fmla="*/ 185004 w 520180"/>
                      <a:gd name="connsiteY4" fmla="*/ 478686 h 636335"/>
                      <a:gd name="connsiteX5" fmla="*/ 505516 w 520180"/>
                      <a:gd name="connsiteY5" fmla="*/ 634651 h 636335"/>
                      <a:gd name="connsiteX6" fmla="*/ 313392 w 520180"/>
                      <a:gd name="connsiteY6" fmla="*/ 6413 h 636335"/>
                      <a:gd name="connsiteX7" fmla="*/ 235073 w 520180"/>
                      <a:gd name="connsiteY7" fmla="*/ 130186 h 636335"/>
                      <a:gd name="connsiteX0" fmla="*/ 235073 w 520180"/>
                      <a:gd name="connsiteY0" fmla="*/ 130186 h 636335"/>
                      <a:gd name="connsiteX1" fmla="*/ 289675 w 520180"/>
                      <a:gd name="connsiteY1" fmla="*/ 360040 h 636335"/>
                      <a:gd name="connsiteX2" fmla="*/ 281524 w 520180"/>
                      <a:gd name="connsiteY2" fmla="*/ 392326 h 636335"/>
                      <a:gd name="connsiteX3" fmla="*/ 219929 w 520180"/>
                      <a:gd name="connsiteY3" fmla="*/ 370101 h 636335"/>
                      <a:gd name="connsiteX4" fmla="*/ 185004 w 520180"/>
                      <a:gd name="connsiteY4" fmla="*/ 478686 h 636335"/>
                      <a:gd name="connsiteX5" fmla="*/ 505516 w 520180"/>
                      <a:gd name="connsiteY5" fmla="*/ 634651 h 636335"/>
                      <a:gd name="connsiteX6" fmla="*/ 313392 w 520180"/>
                      <a:gd name="connsiteY6" fmla="*/ 6413 h 636335"/>
                      <a:gd name="connsiteX7" fmla="*/ 235073 w 520180"/>
                      <a:gd name="connsiteY7" fmla="*/ 130186 h 636335"/>
                      <a:gd name="connsiteX0" fmla="*/ 235073 w 521476"/>
                      <a:gd name="connsiteY0" fmla="*/ 130186 h 490729"/>
                      <a:gd name="connsiteX1" fmla="*/ 289675 w 521476"/>
                      <a:gd name="connsiteY1" fmla="*/ 360040 h 490729"/>
                      <a:gd name="connsiteX2" fmla="*/ 281524 w 521476"/>
                      <a:gd name="connsiteY2" fmla="*/ 392326 h 490729"/>
                      <a:gd name="connsiteX3" fmla="*/ 219929 w 521476"/>
                      <a:gd name="connsiteY3" fmla="*/ 370101 h 490729"/>
                      <a:gd name="connsiteX4" fmla="*/ 185004 w 521476"/>
                      <a:gd name="connsiteY4" fmla="*/ 478686 h 490729"/>
                      <a:gd name="connsiteX5" fmla="*/ 506865 w 521476"/>
                      <a:gd name="connsiteY5" fmla="*/ 468019 h 490729"/>
                      <a:gd name="connsiteX6" fmla="*/ 313392 w 521476"/>
                      <a:gd name="connsiteY6" fmla="*/ 6413 h 490729"/>
                      <a:gd name="connsiteX7" fmla="*/ 235073 w 521476"/>
                      <a:gd name="connsiteY7" fmla="*/ 130186 h 490729"/>
                      <a:gd name="connsiteX0" fmla="*/ 235073 w 510414"/>
                      <a:gd name="connsiteY0" fmla="*/ 130186 h 490729"/>
                      <a:gd name="connsiteX1" fmla="*/ 289675 w 510414"/>
                      <a:gd name="connsiteY1" fmla="*/ 360040 h 490729"/>
                      <a:gd name="connsiteX2" fmla="*/ 281524 w 510414"/>
                      <a:gd name="connsiteY2" fmla="*/ 392326 h 490729"/>
                      <a:gd name="connsiteX3" fmla="*/ 219929 w 510414"/>
                      <a:gd name="connsiteY3" fmla="*/ 370101 h 490729"/>
                      <a:gd name="connsiteX4" fmla="*/ 185004 w 510414"/>
                      <a:gd name="connsiteY4" fmla="*/ 478686 h 490729"/>
                      <a:gd name="connsiteX5" fmla="*/ 506865 w 510414"/>
                      <a:gd name="connsiteY5" fmla="*/ 468019 h 490729"/>
                      <a:gd name="connsiteX6" fmla="*/ 313392 w 510414"/>
                      <a:gd name="connsiteY6" fmla="*/ 6413 h 490729"/>
                      <a:gd name="connsiteX7" fmla="*/ 235073 w 510414"/>
                      <a:gd name="connsiteY7" fmla="*/ 130186 h 490729"/>
                      <a:gd name="connsiteX0" fmla="*/ 235073 w 512719"/>
                      <a:gd name="connsiteY0" fmla="*/ 130186 h 490729"/>
                      <a:gd name="connsiteX1" fmla="*/ 289675 w 512719"/>
                      <a:gd name="connsiteY1" fmla="*/ 360040 h 490729"/>
                      <a:gd name="connsiteX2" fmla="*/ 281524 w 512719"/>
                      <a:gd name="connsiteY2" fmla="*/ 392326 h 490729"/>
                      <a:gd name="connsiteX3" fmla="*/ 219929 w 512719"/>
                      <a:gd name="connsiteY3" fmla="*/ 370101 h 490729"/>
                      <a:gd name="connsiteX4" fmla="*/ 185004 w 512719"/>
                      <a:gd name="connsiteY4" fmla="*/ 478686 h 490729"/>
                      <a:gd name="connsiteX5" fmla="*/ 506865 w 512719"/>
                      <a:gd name="connsiteY5" fmla="*/ 468019 h 490729"/>
                      <a:gd name="connsiteX6" fmla="*/ 313392 w 512719"/>
                      <a:gd name="connsiteY6" fmla="*/ 6413 h 490729"/>
                      <a:gd name="connsiteX7" fmla="*/ 235073 w 512719"/>
                      <a:gd name="connsiteY7" fmla="*/ 130186 h 490729"/>
                      <a:gd name="connsiteX0" fmla="*/ 235073 w 511644"/>
                      <a:gd name="connsiteY0" fmla="*/ 130186 h 490729"/>
                      <a:gd name="connsiteX1" fmla="*/ 289675 w 511644"/>
                      <a:gd name="connsiteY1" fmla="*/ 360040 h 490729"/>
                      <a:gd name="connsiteX2" fmla="*/ 281524 w 511644"/>
                      <a:gd name="connsiteY2" fmla="*/ 392326 h 490729"/>
                      <a:gd name="connsiteX3" fmla="*/ 219929 w 511644"/>
                      <a:gd name="connsiteY3" fmla="*/ 370101 h 490729"/>
                      <a:gd name="connsiteX4" fmla="*/ 185004 w 511644"/>
                      <a:gd name="connsiteY4" fmla="*/ 478686 h 490729"/>
                      <a:gd name="connsiteX5" fmla="*/ 506865 w 511644"/>
                      <a:gd name="connsiteY5" fmla="*/ 468019 h 490729"/>
                      <a:gd name="connsiteX6" fmla="*/ 313392 w 511644"/>
                      <a:gd name="connsiteY6" fmla="*/ 6413 h 490729"/>
                      <a:gd name="connsiteX7" fmla="*/ 235073 w 511644"/>
                      <a:gd name="connsiteY7" fmla="*/ 130186 h 490729"/>
                      <a:gd name="connsiteX0" fmla="*/ 235073 w 463572"/>
                      <a:gd name="connsiteY0" fmla="*/ 130186 h 486557"/>
                      <a:gd name="connsiteX1" fmla="*/ 289675 w 463572"/>
                      <a:gd name="connsiteY1" fmla="*/ 360040 h 486557"/>
                      <a:gd name="connsiteX2" fmla="*/ 281524 w 463572"/>
                      <a:gd name="connsiteY2" fmla="*/ 392326 h 486557"/>
                      <a:gd name="connsiteX3" fmla="*/ 219929 w 463572"/>
                      <a:gd name="connsiteY3" fmla="*/ 370101 h 486557"/>
                      <a:gd name="connsiteX4" fmla="*/ 185004 w 463572"/>
                      <a:gd name="connsiteY4" fmla="*/ 478686 h 486557"/>
                      <a:gd name="connsiteX5" fmla="*/ 457417 w 463572"/>
                      <a:gd name="connsiteY5" fmla="*/ 404848 h 486557"/>
                      <a:gd name="connsiteX6" fmla="*/ 313392 w 463572"/>
                      <a:gd name="connsiteY6" fmla="*/ 6413 h 486557"/>
                      <a:gd name="connsiteX7" fmla="*/ 235073 w 463572"/>
                      <a:gd name="connsiteY7" fmla="*/ 130186 h 486557"/>
                      <a:gd name="connsiteX0" fmla="*/ 235073 w 484392"/>
                      <a:gd name="connsiteY0" fmla="*/ 130186 h 486557"/>
                      <a:gd name="connsiteX1" fmla="*/ 289675 w 484392"/>
                      <a:gd name="connsiteY1" fmla="*/ 360040 h 486557"/>
                      <a:gd name="connsiteX2" fmla="*/ 281524 w 484392"/>
                      <a:gd name="connsiteY2" fmla="*/ 392326 h 486557"/>
                      <a:gd name="connsiteX3" fmla="*/ 219929 w 484392"/>
                      <a:gd name="connsiteY3" fmla="*/ 370101 h 486557"/>
                      <a:gd name="connsiteX4" fmla="*/ 185004 w 484392"/>
                      <a:gd name="connsiteY4" fmla="*/ 478686 h 486557"/>
                      <a:gd name="connsiteX5" fmla="*/ 457417 w 484392"/>
                      <a:gd name="connsiteY5" fmla="*/ 404848 h 486557"/>
                      <a:gd name="connsiteX6" fmla="*/ 458183 w 484392"/>
                      <a:gd name="connsiteY6" fmla="*/ 393314 h 486557"/>
                      <a:gd name="connsiteX7" fmla="*/ 313392 w 484392"/>
                      <a:gd name="connsiteY7" fmla="*/ 6413 h 486557"/>
                      <a:gd name="connsiteX8" fmla="*/ 235073 w 484392"/>
                      <a:gd name="connsiteY8" fmla="*/ 130186 h 486557"/>
                      <a:gd name="connsiteX0" fmla="*/ 235073 w 459806"/>
                      <a:gd name="connsiteY0" fmla="*/ 130186 h 486557"/>
                      <a:gd name="connsiteX1" fmla="*/ 289675 w 459806"/>
                      <a:gd name="connsiteY1" fmla="*/ 360040 h 486557"/>
                      <a:gd name="connsiteX2" fmla="*/ 281524 w 459806"/>
                      <a:gd name="connsiteY2" fmla="*/ 392326 h 486557"/>
                      <a:gd name="connsiteX3" fmla="*/ 219929 w 459806"/>
                      <a:gd name="connsiteY3" fmla="*/ 370101 h 486557"/>
                      <a:gd name="connsiteX4" fmla="*/ 185004 w 459806"/>
                      <a:gd name="connsiteY4" fmla="*/ 478686 h 486557"/>
                      <a:gd name="connsiteX5" fmla="*/ 457417 w 459806"/>
                      <a:gd name="connsiteY5" fmla="*/ 404848 h 486557"/>
                      <a:gd name="connsiteX6" fmla="*/ 313392 w 459806"/>
                      <a:gd name="connsiteY6" fmla="*/ 6413 h 486557"/>
                      <a:gd name="connsiteX7" fmla="*/ 235073 w 459806"/>
                      <a:gd name="connsiteY7" fmla="*/ 130186 h 486557"/>
                      <a:gd name="connsiteX0" fmla="*/ 235073 w 321353"/>
                      <a:gd name="connsiteY0" fmla="*/ 130186 h 483717"/>
                      <a:gd name="connsiteX1" fmla="*/ 289675 w 321353"/>
                      <a:gd name="connsiteY1" fmla="*/ 360040 h 483717"/>
                      <a:gd name="connsiteX2" fmla="*/ 281524 w 321353"/>
                      <a:gd name="connsiteY2" fmla="*/ 392326 h 483717"/>
                      <a:gd name="connsiteX3" fmla="*/ 219929 w 321353"/>
                      <a:gd name="connsiteY3" fmla="*/ 370101 h 483717"/>
                      <a:gd name="connsiteX4" fmla="*/ 185004 w 321353"/>
                      <a:gd name="connsiteY4" fmla="*/ 478686 h 483717"/>
                      <a:gd name="connsiteX5" fmla="*/ 313392 w 321353"/>
                      <a:gd name="connsiteY5" fmla="*/ 6413 h 483717"/>
                      <a:gd name="connsiteX6" fmla="*/ 235073 w 321353"/>
                      <a:gd name="connsiteY6" fmla="*/ 130186 h 483717"/>
                      <a:gd name="connsiteX0" fmla="*/ 235073 w 440178"/>
                      <a:gd name="connsiteY0" fmla="*/ 130186 h 483716"/>
                      <a:gd name="connsiteX1" fmla="*/ 289675 w 440178"/>
                      <a:gd name="connsiteY1" fmla="*/ 360040 h 483716"/>
                      <a:gd name="connsiteX2" fmla="*/ 281524 w 440178"/>
                      <a:gd name="connsiteY2" fmla="*/ 392326 h 483716"/>
                      <a:gd name="connsiteX3" fmla="*/ 219929 w 440178"/>
                      <a:gd name="connsiteY3" fmla="*/ 370101 h 483716"/>
                      <a:gd name="connsiteX4" fmla="*/ 185004 w 440178"/>
                      <a:gd name="connsiteY4" fmla="*/ 478686 h 483716"/>
                      <a:gd name="connsiteX5" fmla="*/ 313392 w 440178"/>
                      <a:gd name="connsiteY5" fmla="*/ 6413 h 483716"/>
                      <a:gd name="connsiteX6" fmla="*/ 235073 w 440178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81524 w 465232"/>
                      <a:gd name="connsiteY2" fmla="*/ 392326 h 483716"/>
                      <a:gd name="connsiteX3" fmla="*/ 219929 w 465232"/>
                      <a:gd name="connsiteY3" fmla="*/ 370101 h 483716"/>
                      <a:gd name="connsiteX4" fmla="*/ 185004 w 465232"/>
                      <a:gd name="connsiteY4" fmla="*/ 478686 h 483716"/>
                      <a:gd name="connsiteX5" fmla="*/ 313392 w 465232"/>
                      <a:gd name="connsiteY5" fmla="*/ 6413 h 483716"/>
                      <a:gd name="connsiteX6" fmla="*/ 235073 w 465232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81524 w 465232"/>
                      <a:gd name="connsiteY2" fmla="*/ 392326 h 483716"/>
                      <a:gd name="connsiteX3" fmla="*/ 219929 w 465232"/>
                      <a:gd name="connsiteY3" fmla="*/ 370101 h 483716"/>
                      <a:gd name="connsiteX4" fmla="*/ 185004 w 465232"/>
                      <a:gd name="connsiteY4" fmla="*/ 478686 h 483716"/>
                      <a:gd name="connsiteX5" fmla="*/ 313392 w 465232"/>
                      <a:gd name="connsiteY5" fmla="*/ 6413 h 483716"/>
                      <a:gd name="connsiteX6" fmla="*/ 235073 w 465232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19929 w 465232"/>
                      <a:gd name="connsiteY2" fmla="*/ 370101 h 483716"/>
                      <a:gd name="connsiteX3" fmla="*/ 185004 w 465232"/>
                      <a:gd name="connsiteY3" fmla="*/ 478686 h 483716"/>
                      <a:gd name="connsiteX4" fmla="*/ 313392 w 465232"/>
                      <a:gd name="connsiteY4" fmla="*/ 6413 h 483716"/>
                      <a:gd name="connsiteX5" fmla="*/ 235073 w 465232"/>
                      <a:gd name="connsiteY5" fmla="*/ 130186 h 483716"/>
                      <a:gd name="connsiteX0" fmla="*/ 236526 w 466685"/>
                      <a:gd name="connsiteY0" fmla="*/ 130186 h 483851"/>
                      <a:gd name="connsiteX1" fmla="*/ 291128 w 466685"/>
                      <a:gd name="connsiteY1" fmla="*/ 360040 h 483851"/>
                      <a:gd name="connsiteX2" fmla="*/ 217278 w 466685"/>
                      <a:gd name="connsiteY2" fmla="*/ 376801 h 483851"/>
                      <a:gd name="connsiteX3" fmla="*/ 186457 w 466685"/>
                      <a:gd name="connsiteY3" fmla="*/ 478686 h 483851"/>
                      <a:gd name="connsiteX4" fmla="*/ 314845 w 466685"/>
                      <a:gd name="connsiteY4" fmla="*/ 6413 h 483851"/>
                      <a:gd name="connsiteX5" fmla="*/ 236526 w 466685"/>
                      <a:gd name="connsiteY5" fmla="*/ 130186 h 483851"/>
                      <a:gd name="connsiteX0" fmla="*/ 187481 w 417640"/>
                      <a:gd name="connsiteY0" fmla="*/ 130186 h 507069"/>
                      <a:gd name="connsiteX1" fmla="*/ 242083 w 417640"/>
                      <a:gd name="connsiteY1" fmla="*/ 360040 h 507069"/>
                      <a:gd name="connsiteX2" fmla="*/ 168233 w 417640"/>
                      <a:gd name="connsiteY2" fmla="*/ 376801 h 507069"/>
                      <a:gd name="connsiteX3" fmla="*/ 137412 w 417640"/>
                      <a:gd name="connsiteY3" fmla="*/ 478686 h 507069"/>
                      <a:gd name="connsiteX4" fmla="*/ 265800 w 417640"/>
                      <a:gd name="connsiteY4" fmla="*/ 6413 h 507069"/>
                      <a:gd name="connsiteX5" fmla="*/ 187481 w 417640"/>
                      <a:gd name="connsiteY5" fmla="*/ 130186 h 507069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37449 w 467608"/>
                      <a:gd name="connsiteY0" fmla="*/ 130186 h 514858"/>
                      <a:gd name="connsiteX1" fmla="*/ 266991 w 467608"/>
                      <a:gd name="connsiteY1" fmla="*/ 370112 h 514858"/>
                      <a:gd name="connsiteX2" fmla="*/ 182747 w 467608"/>
                      <a:gd name="connsiteY2" fmla="*/ 378144 h 514858"/>
                      <a:gd name="connsiteX3" fmla="*/ 187380 w 467608"/>
                      <a:gd name="connsiteY3" fmla="*/ 478686 h 514858"/>
                      <a:gd name="connsiteX4" fmla="*/ 315768 w 467608"/>
                      <a:gd name="connsiteY4" fmla="*/ 6413 h 514858"/>
                      <a:gd name="connsiteX5" fmla="*/ 237449 w 467608"/>
                      <a:gd name="connsiteY5" fmla="*/ 130186 h 514858"/>
                      <a:gd name="connsiteX0" fmla="*/ 222501 w 452660"/>
                      <a:gd name="connsiteY0" fmla="*/ 130186 h 517959"/>
                      <a:gd name="connsiteX1" fmla="*/ 252043 w 452660"/>
                      <a:gd name="connsiteY1" fmla="*/ 370112 h 517959"/>
                      <a:gd name="connsiteX2" fmla="*/ 167799 w 452660"/>
                      <a:gd name="connsiteY2" fmla="*/ 378144 h 517959"/>
                      <a:gd name="connsiteX3" fmla="*/ 172432 w 452660"/>
                      <a:gd name="connsiteY3" fmla="*/ 478686 h 517959"/>
                      <a:gd name="connsiteX4" fmla="*/ 300820 w 452660"/>
                      <a:gd name="connsiteY4" fmla="*/ 6413 h 517959"/>
                      <a:gd name="connsiteX5" fmla="*/ 222501 w 452660"/>
                      <a:gd name="connsiteY5" fmla="*/ 130186 h 517959"/>
                      <a:gd name="connsiteX0" fmla="*/ 222500 w 452659"/>
                      <a:gd name="connsiteY0" fmla="*/ 130186 h 517959"/>
                      <a:gd name="connsiteX1" fmla="*/ 252042 w 452659"/>
                      <a:gd name="connsiteY1" fmla="*/ 370112 h 517959"/>
                      <a:gd name="connsiteX2" fmla="*/ 167798 w 452659"/>
                      <a:gd name="connsiteY2" fmla="*/ 378144 h 517959"/>
                      <a:gd name="connsiteX3" fmla="*/ 172431 w 452659"/>
                      <a:gd name="connsiteY3" fmla="*/ 478686 h 517959"/>
                      <a:gd name="connsiteX4" fmla="*/ 300819 w 452659"/>
                      <a:gd name="connsiteY4" fmla="*/ 6413 h 517959"/>
                      <a:gd name="connsiteX5" fmla="*/ 222500 w 452659"/>
                      <a:gd name="connsiteY5" fmla="*/ 130186 h 517959"/>
                      <a:gd name="connsiteX0" fmla="*/ 178753 w 430170"/>
                      <a:gd name="connsiteY0" fmla="*/ 130186 h 507568"/>
                      <a:gd name="connsiteX1" fmla="*/ 208295 w 430170"/>
                      <a:gd name="connsiteY1" fmla="*/ 370112 h 507568"/>
                      <a:gd name="connsiteX2" fmla="*/ 124051 w 430170"/>
                      <a:gd name="connsiteY2" fmla="*/ 378144 h 507568"/>
                      <a:gd name="connsiteX3" fmla="*/ 205066 w 430170"/>
                      <a:gd name="connsiteY3" fmla="*/ 467065 h 507568"/>
                      <a:gd name="connsiteX4" fmla="*/ 257072 w 430170"/>
                      <a:gd name="connsiteY4" fmla="*/ 6413 h 507568"/>
                      <a:gd name="connsiteX5" fmla="*/ 178753 w 430170"/>
                      <a:gd name="connsiteY5" fmla="*/ 130186 h 507568"/>
                      <a:gd name="connsiteX0" fmla="*/ 178753 w 419885"/>
                      <a:gd name="connsiteY0" fmla="*/ 130186 h 507568"/>
                      <a:gd name="connsiteX1" fmla="*/ 208295 w 419885"/>
                      <a:gd name="connsiteY1" fmla="*/ 370112 h 507568"/>
                      <a:gd name="connsiteX2" fmla="*/ 124051 w 419885"/>
                      <a:gd name="connsiteY2" fmla="*/ 378144 h 507568"/>
                      <a:gd name="connsiteX3" fmla="*/ 205066 w 419885"/>
                      <a:gd name="connsiteY3" fmla="*/ 467065 h 507568"/>
                      <a:gd name="connsiteX4" fmla="*/ 257072 w 419885"/>
                      <a:gd name="connsiteY4" fmla="*/ 6413 h 507568"/>
                      <a:gd name="connsiteX5" fmla="*/ 178753 w 419885"/>
                      <a:gd name="connsiteY5" fmla="*/ 130186 h 507568"/>
                      <a:gd name="connsiteX0" fmla="*/ 178753 w 413808"/>
                      <a:gd name="connsiteY0" fmla="*/ 130186 h 507568"/>
                      <a:gd name="connsiteX1" fmla="*/ 208295 w 413808"/>
                      <a:gd name="connsiteY1" fmla="*/ 370112 h 507568"/>
                      <a:gd name="connsiteX2" fmla="*/ 124051 w 413808"/>
                      <a:gd name="connsiteY2" fmla="*/ 378144 h 507568"/>
                      <a:gd name="connsiteX3" fmla="*/ 205066 w 413808"/>
                      <a:gd name="connsiteY3" fmla="*/ 467065 h 507568"/>
                      <a:gd name="connsiteX4" fmla="*/ 257072 w 413808"/>
                      <a:gd name="connsiteY4" fmla="*/ 6413 h 507568"/>
                      <a:gd name="connsiteX5" fmla="*/ 178753 w 413808"/>
                      <a:gd name="connsiteY5" fmla="*/ 130186 h 507568"/>
                      <a:gd name="connsiteX0" fmla="*/ 199224 w 434279"/>
                      <a:gd name="connsiteY0" fmla="*/ 130186 h 514984"/>
                      <a:gd name="connsiteX1" fmla="*/ 228766 w 434279"/>
                      <a:gd name="connsiteY1" fmla="*/ 370112 h 514984"/>
                      <a:gd name="connsiteX2" fmla="*/ 144522 w 434279"/>
                      <a:gd name="connsiteY2" fmla="*/ 378144 h 514984"/>
                      <a:gd name="connsiteX3" fmla="*/ 225537 w 434279"/>
                      <a:gd name="connsiteY3" fmla="*/ 467065 h 514984"/>
                      <a:gd name="connsiteX4" fmla="*/ 277543 w 434279"/>
                      <a:gd name="connsiteY4" fmla="*/ 6413 h 514984"/>
                      <a:gd name="connsiteX5" fmla="*/ 199224 w 434279"/>
                      <a:gd name="connsiteY5" fmla="*/ 130186 h 514984"/>
                      <a:gd name="connsiteX0" fmla="*/ 179305 w 425253"/>
                      <a:gd name="connsiteY0" fmla="*/ 130186 h 509876"/>
                      <a:gd name="connsiteX1" fmla="*/ 208847 w 425253"/>
                      <a:gd name="connsiteY1" fmla="*/ 370112 h 509876"/>
                      <a:gd name="connsiteX2" fmla="*/ 124603 w 425253"/>
                      <a:gd name="connsiteY2" fmla="*/ 378144 h 509876"/>
                      <a:gd name="connsiteX3" fmla="*/ 243810 w 425253"/>
                      <a:gd name="connsiteY3" fmla="*/ 461255 h 509876"/>
                      <a:gd name="connsiteX4" fmla="*/ 257624 w 425253"/>
                      <a:gd name="connsiteY4" fmla="*/ 6413 h 509876"/>
                      <a:gd name="connsiteX5" fmla="*/ 179305 w 425253"/>
                      <a:gd name="connsiteY5" fmla="*/ 130186 h 509876"/>
                      <a:gd name="connsiteX0" fmla="*/ 179305 w 414064"/>
                      <a:gd name="connsiteY0" fmla="*/ 130186 h 509876"/>
                      <a:gd name="connsiteX1" fmla="*/ 208847 w 414064"/>
                      <a:gd name="connsiteY1" fmla="*/ 370112 h 509876"/>
                      <a:gd name="connsiteX2" fmla="*/ 124603 w 414064"/>
                      <a:gd name="connsiteY2" fmla="*/ 378144 h 509876"/>
                      <a:gd name="connsiteX3" fmla="*/ 243810 w 414064"/>
                      <a:gd name="connsiteY3" fmla="*/ 461255 h 509876"/>
                      <a:gd name="connsiteX4" fmla="*/ 257624 w 414064"/>
                      <a:gd name="connsiteY4" fmla="*/ 6413 h 509876"/>
                      <a:gd name="connsiteX5" fmla="*/ 179305 w 414064"/>
                      <a:gd name="connsiteY5" fmla="*/ 130186 h 509876"/>
                      <a:gd name="connsiteX0" fmla="*/ 179305 w 409086"/>
                      <a:gd name="connsiteY0" fmla="*/ 130186 h 509876"/>
                      <a:gd name="connsiteX1" fmla="*/ 208847 w 409086"/>
                      <a:gd name="connsiteY1" fmla="*/ 370112 h 509876"/>
                      <a:gd name="connsiteX2" fmla="*/ 124603 w 409086"/>
                      <a:gd name="connsiteY2" fmla="*/ 378144 h 509876"/>
                      <a:gd name="connsiteX3" fmla="*/ 243810 w 409086"/>
                      <a:gd name="connsiteY3" fmla="*/ 461255 h 509876"/>
                      <a:gd name="connsiteX4" fmla="*/ 257624 w 409086"/>
                      <a:gd name="connsiteY4" fmla="*/ 6413 h 509876"/>
                      <a:gd name="connsiteX5" fmla="*/ 179305 w 409086"/>
                      <a:gd name="connsiteY5" fmla="*/ 130186 h 509876"/>
                      <a:gd name="connsiteX0" fmla="*/ 179305 w 409086"/>
                      <a:gd name="connsiteY0" fmla="*/ 135278 h 514968"/>
                      <a:gd name="connsiteX1" fmla="*/ 208847 w 409086"/>
                      <a:gd name="connsiteY1" fmla="*/ 375204 h 514968"/>
                      <a:gd name="connsiteX2" fmla="*/ 124603 w 409086"/>
                      <a:gd name="connsiteY2" fmla="*/ 383236 h 514968"/>
                      <a:gd name="connsiteX3" fmla="*/ 243810 w 409086"/>
                      <a:gd name="connsiteY3" fmla="*/ 466347 h 514968"/>
                      <a:gd name="connsiteX4" fmla="*/ 257624 w 409086"/>
                      <a:gd name="connsiteY4" fmla="*/ 11505 h 514968"/>
                      <a:gd name="connsiteX5" fmla="*/ 179305 w 409086"/>
                      <a:gd name="connsiteY5" fmla="*/ 135278 h 514968"/>
                      <a:gd name="connsiteX0" fmla="*/ 171780 w 405935"/>
                      <a:gd name="connsiteY0" fmla="*/ 135278 h 501648"/>
                      <a:gd name="connsiteX1" fmla="*/ 201322 w 405935"/>
                      <a:gd name="connsiteY1" fmla="*/ 375204 h 501648"/>
                      <a:gd name="connsiteX2" fmla="*/ 117078 w 405935"/>
                      <a:gd name="connsiteY2" fmla="*/ 383236 h 501648"/>
                      <a:gd name="connsiteX3" fmla="*/ 251937 w 405935"/>
                      <a:gd name="connsiteY3" fmla="*/ 451079 h 501648"/>
                      <a:gd name="connsiteX4" fmla="*/ 250099 w 405935"/>
                      <a:gd name="connsiteY4" fmla="*/ 11505 h 501648"/>
                      <a:gd name="connsiteX5" fmla="*/ 171780 w 405935"/>
                      <a:gd name="connsiteY5" fmla="*/ 135278 h 501648"/>
                      <a:gd name="connsiteX0" fmla="*/ 171780 w 387155"/>
                      <a:gd name="connsiteY0" fmla="*/ 135278 h 501648"/>
                      <a:gd name="connsiteX1" fmla="*/ 201322 w 387155"/>
                      <a:gd name="connsiteY1" fmla="*/ 375204 h 501648"/>
                      <a:gd name="connsiteX2" fmla="*/ 117078 w 387155"/>
                      <a:gd name="connsiteY2" fmla="*/ 383236 h 501648"/>
                      <a:gd name="connsiteX3" fmla="*/ 251937 w 387155"/>
                      <a:gd name="connsiteY3" fmla="*/ 451079 h 501648"/>
                      <a:gd name="connsiteX4" fmla="*/ 250099 w 387155"/>
                      <a:gd name="connsiteY4" fmla="*/ 11505 h 501648"/>
                      <a:gd name="connsiteX5" fmla="*/ 171780 w 387155"/>
                      <a:gd name="connsiteY5" fmla="*/ 135278 h 501648"/>
                      <a:gd name="connsiteX0" fmla="*/ 171780 w 387155"/>
                      <a:gd name="connsiteY0" fmla="*/ 135278 h 501648"/>
                      <a:gd name="connsiteX1" fmla="*/ 201322 w 387155"/>
                      <a:gd name="connsiteY1" fmla="*/ 375204 h 501648"/>
                      <a:gd name="connsiteX2" fmla="*/ 117078 w 387155"/>
                      <a:gd name="connsiteY2" fmla="*/ 383236 h 501648"/>
                      <a:gd name="connsiteX3" fmla="*/ 251937 w 387155"/>
                      <a:gd name="connsiteY3" fmla="*/ 451079 h 501648"/>
                      <a:gd name="connsiteX4" fmla="*/ 250099 w 387155"/>
                      <a:gd name="connsiteY4" fmla="*/ 11505 h 501648"/>
                      <a:gd name="connsiteX5" fmla="*/ 171780 w 387155"/>
                      <a:gd name="connsiteY5" fmla="*/ 135278 h 501648"/>
                      <a:gd name="connsiteX0" fmla="*/ 171780 w 382554"/>
                      <a:gd name="connsiteY0" fmla="*/ 135278 h 501648"/>
                      <a:gd name="connsiteX1" fmla="*/ 201322 w 382554"/>
                      <a:gd name="connsiteY1" fmla="*/ 375204 h 501648"/>
                      <a:gd name="connsiteX2" fmla="*/ 117078 w 382554"/>
                      <a:gd name="connsiteY2" fmla="*/ 383236 h 501648"/>
                      <a:gd name="connsiteX3" fmla="*/ 251937 w 382554"/>
                      <a:gd name="connsiteY3" fmla="*/ 451079 h 501648"/>
                      <a:gd name="connsiteX4" fmla="*/ 250099 w 382554"/>
                      <a:gd name="connsiteY4" fmla="*/ 11505 h 501648"/>
                      <a:gd name="connsiteX5" fmla="*/ 171780 w 382554"/>
                      <a:gd name="connsiteY5" fmla="*/ 135278 h 501648"/>
                      <a:gd name="connsiteX0" fmla="*/ 171780 w 387623"/>
                      <a:gd name="connsiteY0" fmla="*/ 135278 h 501648"/>
                      <a:gd name="connsiteX1" fmla="*/ 201322 w 387623"/>
                      <a:gd name="connsiteY1" fmla="*/ 375204 h 501648"/>
                      <a:gd name="connsiteX2" fmla="*/ 117078 w 387623"/>
                      <a:gd name="connsiteY2" fmla="*/ 383236 h 501648"/>
                      <a:gd name="connsiteX3" fmla="*/ 251937 w 387623"/>
                      <a:gd name="connsiteY3" fmla="*/ 451079 h 501648"/>
                      <a:gd name="connsiteX4" fmla="*/ 250099 w 387623"/>
                      <a:gd name="connsiteY4" fmla="*/ 11505 h 501648"/>
                      <a:gd name="connsiteX5" fmla="*/ 171780 w 387623"/>
                      <a:gd name="connsiteY5" fmla="*/ 135278 h 501648"/>
                      <a:gd name="connsiteX0" fmla="*/ 110313 w 326156"/>
                      <a:gd name="connsiteY0" fmla="*/ 135278 h 536419"/>
                      <a:gd name="connsiteX1" fmla="*/ 139855 w 326156"/>
                      <a:gd name="connsiteY1" fmla="*/ 375204 h 536419"/>
                      <a:gd name="connsiteX2" fmla="*/ 55611 w 326156"/>
                      <a:gd name="connsiteY2" fmla="*/ 383236 h 536419"/>
                      <a:gd name="connsiteX3" fmla="*/ 190470 w 326156"/>
                      <a:gd name="connsiteY3" fmla="*/ 451079 h 536419"/>
                      <a:gd name="connsiteX4" fmla="*/ 188632 w 326156"/>
                      <a:gd name="connsiteY4" fmla="*/ 11505 h 536419"/>
                      <a:gd name="connsiteX5" fmla="*/ 110313 w 326156"/>
                      <a:gd name="connsiteY5" fmla="*/ 135278 h 536419"/>
                      <a:gd name="connsiteX0" fmla="*/ 109193 w 325036"/>
                      <a:gd name="connsiteY0" fmla="*/ 135278 h 543850"/>
                      <a:gd name="connsiteX1" fmla="*/ 138735 w 325036"/>
                      <a:gd name="connsiteY1" fmla="*/ 375204 h 543850"/>
                      <a:gd name="connsiteX2" fmla="*/ 54491 w 325036"/>
                      <a:gd name="connsiteY2" fmla="*/ 383236 h 543850"/>
                      <a:gd name="connsiteX3" fmla="*/ 189350 w 325036"/>
                      <a:gd name="connsiteY3" fmla="*/ 451079 h 543850"/>
                      <a:gd name="connsiteX4" fmla="*/ 187512 w 325036"/>
                      <a:gd name="connsiteY4" fmla="*/ 11505 h 543850"/>
                      <a:gd name="connsiteX5" fmla="*/ 109193 w 325036"/>
                      <a:gd name="connsiteY5" fmla="*/ 135278 h 543850"/>
                      <a:gd name="connsiteX0" fmla="*/ 104282 w 328285"/>
                      <a:gd name="connsiteY0" fmla="*/ 135278 h 557282"/>
                      <a:gd name="connsiteX1" fmla="*/ 133824 w 328285"/>
                      <a:gd name="connsiteY1" fmla="*/ 375204 h 557282"/>
                      <a:gd name="connsiteX2" fmla="*/ 49580 w 328285"/>
                      <a:gd name="connsiteY2" fmla="*/ 383236 h 557282"/>
                      <a:gd name="connsiteX3" fmla="*/ 209350 w 328285"/>
                      <a:gd name="connsiteY3" fmla="*/ 467551 h 557282"/>
                      <a:gd name="connsiteX4" fmla="*/ 182601 w 328285"/>
                      <a:gd name="connsiteY4" fmla="*/ 11505 h 557282"/>
                      <a:gd name="connsiteX5" fmla="*/ 104282 w 328285"/>
                      <a:gd name="connsiteY5" fmla="*/ 135278 h 557282"/>
                      <a:gd name="connsiteX0" fmla="*/ 106148 w 326784"/>
                      <a:gd name="connsiteY0" fmla="*/ 135278 h 551885"/>
                      <a:gd name="connsiteX1" fmla="*/ 135690 w 326784"/>
                      <a:gd name="connsiteY1" fmla="*/ 375204 h 551885"/>
                      <a:gd name="connsiteX2" fmla="*/ 51446 w 326784"/>
                      <a:gd name="connsiteY2" fmla="*/ 383236 h 551885"/>
                      <a:gd name="connsiteX3" fmla="*/ 201252 w 326784"/>
                      <a:gd name="connsiteY3" fmla="*/ 460962 h 551885"/>
                      <a:gd name="connsiteX4" fmla="*/ 184467 w 326784"/>
                      <a:gd name="connsiteY4" fmla="*/ 11505 h 551885"/>
                      <a:gd name="connsiteX5" fmla="*/ 106148 w 326784"/>
                      <a:gd name="connsiteY5" fmla="*/ 135278 h 551885"/>
                      <a:gd name="connsiteX0" fmla="*/ 182897 w 326784"/>
                      <a:gd name="connsiteY0" fmla="*/ 246591 h 546095"/>
                      <a:gd name="connsiteX1" fmla="*/ 135690 w 326784"/>
                      <a:gd name="connsiteY1" fmla="*/ 369414 h 546095"/>
                      <a:gd name="connsiteX2" fmla="*/ 51446 w 326784"/>
                      <a:gd name="connsiteY2" fmla="*/ 377446 h 546095"/>
                      <a:gd name="connsiteX3" fmla="*/ 201252 w 326784"/>
                      <a:gd name="connsiteY3" fmla="*/ 455172 h 546095"/>
                      <a:gd name="connsiteX4" fmla="*/ 184467 w 326784"/>
                      <a:gd name="connsiteY4" fmla="*/ 5715 h 546095"/>
                      <a:gd name="connsiteX5" fmla="*/ 182897 w 326784"/>
                      <a:gd name="connsiteY5" fmla="*/ 246591 h 546095"/>
                      <a:gd name="connsiteX0" fmla="*/ 182897 w 326784"/>
                      <a:gd name="connsiteY0" fmla="*/ 246591 h 546095"/>
                      <a:gd name="connsiteX1" fmla="*/ 135690 w 326784"/>
                      <a:gd name="connsiteY1" fmla="*/ 369414 h 546095"/>
                      <a:gd name="connsiteX2" fmla="*/ 51446 w 326784"/>
                      <a:gd name="connsiteY2" fmla="*/ 377446 h 546095"/>
                      <a:gd name="connsiteX3" fmla="*/ 201252 w 326784"/>
                      <a:gd name="connsiteY3" fmla="*/ 455172 h 546095"/>
                      <a:gd name="connsiteX4" fmla="*/ 184467 w 326784"/>
                      <a:gd name="connsiteY4" fmla="*/ 5715 h 546095"/>
                      <a:gd name="connsiteX5" fmla="*/ 182897 w 326784"/>
                      <a:gd name="connsiteY5" fmla="*/ 246591 h 546095"/>
                      <a:gd name="connsiteX0" fmla="*/ 182897 w 326784"/>
                      <a:gd name="connsiteY0" fmla="*/ 246591 h 546095"/>
                      <a:gd name="connsiteX1" fmla="*/ 135690 w 326784"/>
                      <a:gd name="connsiteY1" fmla="*/ 369414 h 546095"/>
                      <a:gd name="connsiteX2" fmla="*/ 51446 w 326784"/>
                      <a:gd name="connsiteY2" fmla="*/ 377446 h 546095"/>
                      <a:gd name="connsiteX3" fmla="*/ 201252 w 326784"/>
                      <a:gd name="connsiteY3" fmla="*/ 455172 h 546095"/>
                      <a:gd name="connsiteX4" fmla="*/ 184467 w 326784"/>
                      <a:gd name="connsiteY4" fmla="*/ 5715 h 546095"/>
                      <a:gd name="connsiteX5" fmla="*/ 182897 w 326784"/>
                      <a:gd name="connsiteY5" fmla="*/ 246591 h 546095"/>
                      <a:gd name="connsiteX0" fmla="*/ 182897 w 416848"/>
                      <a:gd name="connsiteY0" fmla="*/ 55365 h 354869"/>
                      <a:gd name="connsiteX1" fmla="*/ 135690 w 416848"/>
                      <a:gd name="connsiteY1" fmla="*/ 178188 h 354869"/>
                      <a:gd name="connsiteX2" fmla="*/ 51446 w 416848"/>
                      <a:gd name="connsiteY2" fmla="*/ 186220 h 354869"/>
                      <a:gd name="connsiteX3" fmla="*/ 201252 w 416848"/>
                      <a:gd name="connsiteY3" fmla="*/ 263946 h 354869"/>
                      <a:gd name="connsiteX4" fmla="*/ 306391 w 416848"/>
                      <a:gd name="connsiteY4" fmla="*/ 42376 h 354869"/>
                      <a:gd name="connsiteX5" fmla="*/ 182897 w 416848"/>
                      <a:gd name="connsiteY5" fmla="*/ 55365 h 354869"/>
                      <a:gd name="connsiteX0" fmla="*/ 182897 w 331647"/>
                      <a:gd name="connsiteY0" fmla="*/ 55365 h 354869"/>
                      <a:gd name="connsiteX1" fmla="*/ 135690 w 331647"/>
                      <a:gd name="connsiteY1" fmla="*/ 178188 h 354869"/>
                      <a:gd name="connsiteX2" fmla="*/ 51446 w 331647"/>
                      <a:gd name="connsiteY2" fmla="*/ 186220 h 354869"/>
                      <a:gd name="connsiteX3" fmla="*/ 201252 w 331647"/>
                      <a:gd name="connsiteY3" fmla="*/ 263946 h 354869"/>
                      <a:gd name="connsiteX4" fmla="*/ 306391 w 331647"/>
                      <a:gd name="connsiteY4" fmla="*/ 42376 h 354869"/>
                      <a:gd name="connsiteX5" fmla="*/ 182897 w 331647"/>
                      <a:gd name="connsiteY5" fmla="*/ 55365 h 354869"/>
                      <a:gd name="connsiteX0" fmla="*/ 182897 w 334459"/>
                      <a:gd name="connsiteY0" fmla="*/ 46294 h 345798"/>
                      <a:gd name="connsiteX1" fmla="*/ 135690 w 334459"/>
                      <a:gd name="connsiteY1" fmla="*/ 169117 h 345798"/>
                      <a:gd name="connsiteX2" fmla="*/ 51446 w 334459"/>
                      <a:gd name="connsiteY2" fmla="*/ 177149 h 345798"/>
                      <a:gd name="connsiteX3" fmla="*/ 201252 w 334459"/>
                      <a:gd name="connsiteY3" fmla="*/ 254875 h 345798"/>
                      <a:gd name="connsiteX4" fmla="*/ 309616 w 334459"/>
                      <a:gd name="connsiteY4" fmla="*/ 56942 h 345798"/>
                      <a:gd name="connsiteX5" fmla="*/ 182897 w 334459"/>
                      <a:gd name="connsiteY5" fmla="*/ 46294 h 345798"/>
                      <a:gd name="connsiteX0" fmla="*/ 201559 w 334459"/>
                      <a:gd name="connsiteY0" fmla="*/ 54577 h 332248"/>
                      <a:gd name="connsiteX1" fmla="*/ 135690 w 334459"/>
                      <a:gd name="connsiteY1" fmla="*/ 155567 h 332248"/>
                      <a:gd name="connsiteX2" fmla="*/ 51446 w 334459"/>
                      <a:gd name="connsiteY2" fmla="*/ 163599 h 332248"/>
                      <a:gd name="connsiteX3" fmla="*/ 201252 w 334459"/>
                      <a:gd name="connsiteY3" fmla="*/ 241325 h 332248"/>
                      <a:gd name="connsiteX4" fmla="*/ 309616 w 334459"/>
                      <a:gd name="connsiteY4" fmla="*/ 43392 h 332248"/>
                      <a:gd name="connsiteX5" fmla="*/ 201559 w 334459"/>
                      <a:gd name="connsiteY5" fmla="*/ 54577 h 332248"/>
                      <a:gd name="connsiteX0" fmla="*/ 201559 w 334459"/>
                      <a:gd name="connsiteY0" fmla="*/ 25624 h 303295"/>
                      <a:gd name="connsiteX1" fmla="*/ 135690 w 334459"/>
                      <a:gd name="connsiteY1" fmla="*/ 126614 h 303295"/>
                      <a:gd name="connsiteX2" fmla="*/ 51446 w 334459"/>
                      <a:gd name="connsiteY2" fmla="*/ 134646 h 303295"/>
                      <a:gd name="connsiteX3" fmla="*/ 201252 w 334459"/>
                      <a:gd name="connsiteY3" fmla="*/ 212372 h 303295"/>
                      <a:gd name="connsiteX4" fmla="*/ 309616 w 334459"/>
                      <a:gd name="connsiteY4" fmla="*/ 14439 h 303295"/>
                      <a:gd name="connsiteX5" fmla="*/ 201559 w 334459"/>
                      <a:gd name="connsiteY5" fmla="*/ 25624 h 303295"/>
                      <a:gd name="connsiteX0" fmla="*/ 215029 w 334459"/>
                      <a:gd name="connsiteY0" fmla="*/ 57866 h 299091"/>
                      <a:gd name="connsiteX1" fmla="*/ 135690 w 334459"/>
                      <a:gd name="connsiteY1" fmla="*/ 122410 h 299091"/>
                      <a:gd name="connsiteX2" fmla="*/ 51446 w 334459"/>
                      <a:gd name="connsiteY2" fmla="*/ 130442 h 299091"/>
                      <a:gd name="connsiteX3" fmla="*/ 201252 w 334459"/>
                      <a:gd name="connsiteY3" fmla="*/ 208168 h 299091"/>
                      <a:gd name="connsiteX4" fmla="*/ 309616 w 334459"/>
                      <a:gd name="connsiteY4" fmla="*/ 10235 h 299091"/>
                      <a:gd name="connsiteX5" fmla="*/ 215029 w 334459"/>
                      <a:gd name="connsiteY5" fmla="*/ 57866 h 299091"/>
                      <a:gd name="connsiteX0" fmla="*/ 215029 w 334459"/>
                      <a:gd name="connsiteY0" fmla="*/ 47631 h 288856"/>
                      <a:gd name="connsiteX1" fmla="*/ 135690 w 334459"/>
                      <a:gd name="connsiteY1" fmla="*/ 112175 h 288856"/>
                      <a:gd name="connsiteX2" fmla="*/ 51446 w 334459"/>
                      <a:gd name="connsiteY2" fmla="*/ 120207 h 288856"/>
                      <a:gd name="connsiteX3" fmla="*/ 201252 w 334459"/>
                      <a:gd name="connsiteY3" fmla="*/ 197933 h 288856"/>
                      <a:gd name="connsiteX4" fmla="*/ 309616 w 334459"/>
                      <a:gd name="connsiteY4" fmla="*/ 0 h 288856"/>
                      <a:gd name="connsiteX5" fmla="*/ 215029 w 334459"/>
                      <a:gd name="connsiteY5" fmla="*/ 47631 h 288856"/>
                      <a:gd name="connsiteX0" fmla="*/ 215029 w 334459"/>
                      <a:gd name="connsiteY0" fmla="*/ 47631 h 288856"/>
                      <a:gd name="connsiteX1" fmla="*/ 135690 w 334459"/>
                      <a:gd name="connsiteY1" fmla="*/ 112175 h 288856"/>
                      <a:gd name="connsiteX2" fmla="*/ 51446 w 334459"/>
                      <a:gd name="connsiteY2" fmla="*/ 120207 h 288856"/>
                      <a:gd name="connsiteX3" fmla="*/ 201252 w 334459"/>
                      <a:gd name="connsiteY3" fmla="*/ 197933 h 288856"/>
                      <a:gd name="connsiteX4" fmla="*/ 309616 w 334459"/>
                      <a:gd name="connsiteY4" fmla="*/ 0 h 288856"/>
                      <a:gd name="connsiteX5" fmla="*/ 215029 w 334459"/>
                      <a:gd name="connsiteY5" fmla="*/ 47631 h 288856"/>
                      <a:gd name="connsiteX0" fmla="*/ 213344 w 334459"/>
                      <a:gd name="connsiteY0" fmla="*/ 56831 h 288856"/>
                      <a:gd name="connsiteX1" fmla="*/ 135690 w 334459"/>
                      <a:gd name="connsiteY1" fmla="*/ 112175 h 288856"/>
                      <a:gd name="connsiteX2" fmla="*/ 51446 w 334459"/>
                      <a:gd name="connsiteY2" fmla="*/ 120207 h 288856"/>
                      <a:gd name="connsiteX3" fmla="*/ 201252 w 334459"/>
                      <a:gd name="connsiteY3" fmla="*/ 197933 h 288856"/>
                      <a:gd name="connsiteX4" fmla="*/ 309616 w 334459"/>
                      <a:gd name="connsiteY4" fmla="*/ 0 h 288856"/>
                      <a:gd name="connsiteX5" fmla="*/ 213344 w 334459"/>
                      <a:gd name="connsiteY5" fmla="*/ 56831 h 288856"/>
                      <a:gd name="connsiteX0" fmla="*/ 213344 w 334459"/>
                      <a:gd name="connsiteY0" fmla="*/ 56831 h 288856"/>
                      <a:gd name="connsiteX1" fmla="*/ 135690 w 334459"/>
                      <a:gd name="connsiteY1" fmla="*/ 112175 h 288856"/>
                      <a:gd name="connsiteX2" fmla="*/ 51446 w 334459"/>
                      <a:gd name="connsiteY2" fmla="*/ 120207 h 288856"/>
                      <a:gd name="connsiteX3" fmla="*/ 201252 w 334459"/>
                      <a:gd name="connsiteY3" fmla="*/ 197933 h 288856"/>
                      <a:gd name="connsiteX4" fmla="*/ 309616 w 334459"/>
                      <a:gd name="connsiteY4" fmla="*/ 0 h 288856"/>
                      <a:gd name="connsiteX5" fmla="*/ 213344 w 334459"/>
                      <a:gd name="connsiteY5" fmla="*/ 56831 h 288856"/>
                      <a:gd name="connsiteX0" fmla="*/ 213344 w 337039"/>
                      <a:gd name="connsiteY0" fmla="*/ 59176 h 291201"/>
                      <a:gd name="connsiteX1" fmla="*/ 135690 w 337039"/>
                      <a:gd name="connsiteY1" fmla="*/ 114520 h 291201"/>
                      <a:gd name="connsiteX2" fmla="*/ 51446 w 337039"/>
                      <a:gd name="connsiteY2" fmla="*/ 122552 h 291201"/>
                      <a:gd name="connsiteX3" fmla="*/ 201252 w 337039"/>
                      <a:gd name="connsiteY3" fmla="*/ 200278 h 291201"/>
                      <a:gd name="connsiteX4" fmla="*/ 312563 w 337039"/>
                      <a:gd name="connsiteY4" fmla="*/ 0 h 291201"/>
                      <a:gd name="connsiteX5" fmla="*/ 213344 w 337039"/>
                      <a:gd name="connsiteY5" fmla="*/ 59176 h 291201"/>
                      <a:gd name="connsiteX0" fmla="*/ 213344 w 340742"/>
                      <a:gd name="connsiteY0" fmla="*/ 54666 h 286691"/>
                      <a:gd name="connsiteX1" fmla="*/ 135690 w 340742"/>
                      <a:gd name="connsiteY1" fmla="*/ 110010 h 286691"/>
                      <a:gd name="connsiteX2" fmla="*/ 51446 w 340742"/>
                      <a:gd name="connsiteY2" fmla="*/ 118042 h 286691"/>
                      <a:gd name="connsiteX3" fmla="*/ 201252 w 340742"/>
                      <a:gd name="connsiteY3" fmla="*/ 195768 h 286691"/>
                      <a:gd name="connsiteX4" fmla="*/ 316772 w 340742"/>
                      <a:gd name="connsiteY4" fmla="*/ -1 h 286691"/>
                      <a:gd name="connsiteX5" fmla="*/ 213344 w 340742"/>
                      <a:gd name="connsiteY5" fmla="*/ 54666 h 286691"/>
                      <a:gd name="connsiteX0" fmla="*/ 213344 w 340742"/>
                      <a:gd name="connsiteY0" fmla="*/ 54667 h 286692"/>
                      <a:gd name="connsiteX1" fmla="*/ 135690 w 340742"/>
                      <a:gd name="connsiteY1" fmla="*/ 110011 h 286692"/>
                      <a:gd name="connsiteX2" fmla="*/ 51446 w 340742"/>
                      <a:gd name="connsiteY2" fmla="*/ 118043 h 286692"/>
                      <a:gd name="connsiteX3" fmla="*/ 201252 w 340742"/>
                      <a:gd name="connsiteY3" fmla="*/ 195769 h 286692"/>
                      <a:gd name="connsiteX4" fmla="*/ 316772 w 340742"/>
                      <a:gd name="connsiteY4" fmla="*/ 0 h 286692"/>
                      <a:gd name="connsiteX5" fmla="*/ 213344 w 340742"/>
                      <a:gd name="connsiteY5" fmla="*/ 54667 h 286692"/>
                      <a:gd name="connsiteX0" fmla="*/ 213344 w 336670"/>
                      <a:gd name="connsiteY0" fmla="*/ 43121 h 275146"/>
                      <a:gd name="connsiteX1" fmla="*/ 135690 w 336670"/>
                      <a:gd name="connsiteY1" fmla="*/ 98465 h 275146"/>
                      <a:gd name="connsiteX2" fmla="*/ 51446 w 336670"/>
                      <a:gd name="connsiteY2" fmla="*/ 106497 h 275146"/>
                      <a:gd name="connsiteX3" fmla="*/ 201252 w 336670"/>
                      <a:gd name="connsiteY3" fmla="*/ 184223 h 275146"/>
                      <a:gd name="connsiteX4" fmla="*/ 312142 w 336670"/>
                      <a:gd name="connsiteY4" fmla="*/ 1 h 275146"/>
                      <a:gd name="connsiteX5" fmla="*/ 213344 w 336670"/>
                      <a:gd name="connsiteY5" fmla="*/ 43121 h 275146"/>
                      <a:gd name="connsiteX0" fmla="*/ 213344 w 333480"/>
                      <a:gd name="connsiteY0" fmla="*/ 50696 h 282721"/>
                      <a:gd name="connsiteX1" fmla="*/ 135690 w 333480"/>
                      <a:gd name="connsiteY1" fmla="*/ 106040 h 282721"/>
                      <a:gd name="connsiteX2" fmla="*/ 51446 w 333480"/>
                      <a:gd name="connsiteY2" fmla="*/ 114072 h 282721"/>
                      <a:gd name="connsiteX3" fmla="*/ 201252 w 333480"/>
                      <a:gd name="connsiteY3" fmla="*/ 191798 h 282721"/>
                      <a:gd name="connsiteX4" fmla="*/ 308495 w 333480"/>
                      <a:gd name="connsiteY4" fmla="*/ -1 h 282721"/>
                      <a:gd name="connsiteX5" fmla="*/ 213344 w 333480"/>
                      <a:gd name="connsiteY5" fmla="*/ 50696 h 282721"/>
                      <a:gd name="connsiteX0" fmla="*/ 213344 w 333480"/>
                      <a:gd name="connsiteY0" fmla="*/ 50697 h 282722"/>
                      <a:gd name="connsiteX1" fmla="*/ 135690 w 333480"/>
                      <a:gd name="connsiteY1" fmla="*/ 106041 h 282722"/>
                      <a:gd name="connsiteX2" fmla="*/ 51446 w 333480"/>
                      <a:gd name="connsiteY2" fmla="*/ 114073 h 282722"/>
                      <a:gd name="connsiteX3" fmla="*/ 201252 w 333480"/>
                      <a:gd name="connsiteY3" fmla="*/ 191799 h 282722"/>
                      <a:gd name="connsiteX4" fmla="*/ 308495 w 333480"/>
                      <a:gd name="connsiteY4" fmla="*/ 0 h 282722"/>
                      <a:gd name="connsiteX5" fmla="*/ 213344 w 333480"/>
                      <a:gd name="connsiteY5" fmla="*/ 50697 h 282722"/>
                      <a:gd name="connsiteX0" fmla="*/ 213344 w 325639"/>
                      <a:gd name="connsiteY0" fmla="*/ 50697 h 282722"/>
                      <a:gd name="connsiteX1" fmla="*/ 135690 w 325639"/>
                      <a:gd name="connsiteY1" fmla="*/ 106041 h 282722"/>
                      <a:gd name="connsiteX2" fmla="*/ 51446 w 325639"/>
                      <a:gd name="connsiteY2" fmla="*/ 114073 h 282722"/>
                      <a:gd name="connsiteX3" fmla="*/ 201252 w 325639"/>
                      <a:gd name="connsiteY3" fmla="*/ 191799 h 282722"/>
                      <a:gd name="connsiteX4" fmla="*/ 308495 w 325639"/>
                      <a:gd name="connsiteY4" fmla="*/ 0 h 282722"/>
                      <a:gd name="connsiteX5" fmla="*/ 213344 w 325639"/>
                      <a:gd name="connsiteY5" fmla="*/ 50697 h 282722"/>
                      <a:gd name="connsiteX0" fmla="*/ 213344 w 334218"/>
                      <a:gd name="connsiteY0" fmla="*/ 47810 h 279835"/>
                      <a:gd name="connsiteX1" fmla="*/ 135690 w 334218"/>
                      <a:gd name="connsiteY1" fmla="*/ 103154 h 279835"/>
                      <a:gd name="connsiteX2" fmla="*/ 51446 w 334218"/>
                      <a:gd name="connsiteY2" fmla="*/ 111186 h 279835"/>
                      <a:gd name="connsiteX3" fmla="*/ 201252 w 334218"/>
                      <a:gd name="connsiteY3" fmla="*/ 188912 h 279835"/>
                      <a:gd name="connsiteX4" fmla="*/ 318037 w 334218"/>
                      <a:gd name="connsiteY4" fmla="*/ 0 h 279835"/>
                      <a:gd name="connsiteX5" fmla="*/ 213344 w 334218"/>
                      <a:gd name="connsiteY5" fmla="*/ 47810 h 279835"/>
                      <a:gd name="connsiteX0" fmla="*/ 213344 w 328375"/>
                      <a:gd name="connsiteY0" fmla="*/ 47810 h 279835"/>
                      <a:gd name="connsiteX1" fmla="*/ 135690 w 328375"/>
                      <a:gd name="connsiteY1" fmla="*/ 103154 h 279835"/>
                      <a:gd name="connsiteX2" fmla="*/ 51446 w 328375"/>
                      <a:gd name="connsiteY2" fmla="*/ 111186 h 279835"/>
                      <a:gd name="connsiteX3" fmla="*/ 201252 w 328375"/>
                      <a:gd name="connsiteY3" fmla="*/ 188912 h 279835"/>
                      <a:gd name="connsiteX4" fmla="*/ 318037 w 328375"/>
                      <a:gd name="connsiteY4" fmla="*/ 0 h 279835"/>
                      <a:gd name="connsiteX5" fmla="*/ 213344 w 328375"/>
                      <a:gd name="connsiteY5" fmla="*/ 47810 h 279835"/>
                      <a:gd name="connsiteX0" fmla="*/ 213344 w 328375"/>
                      <a:gd name="connsiteY0" fmla="*/ 47810 h 279835"/>
                      <a:gd name="connsiteX1" fmla="*/ 135690 w 328375"/>
                      <a:gd name="connsiteY1" fmla="*/ 103154 h 279835"/>
                      <a:gd name="connsiteX2" fmla="*/ 51446 w 328375"/>
                      <a:gd name="connsiteY2" fmla="*/ 111186 h 279835"/>
                      <a:gd name="connsiteX3" fmla="*/ 201252 w 328375"/>
                      <a:gd name="connsiteY3" fmla="*/ 188912 h 279835"/>
                      <a:gd name="connsiteX4" fmla="*/ 318037 w 328375"/>
                      <a:gd name="connsiteY4" fmla="*/ 0 h 279835"/>
                      <a:gd name="connsiteX5" fmla="*/ 213344 w 328375"/>
                      <a:gd name="connsiteY5" fmla="*/ 47810 h 279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375" h="279835">
                        <a:moveTo>
                          <a:pt x="213344" y="47810"/>
                        </a:moveTo>
                        <a:cubicBezTo>
                          <a:pt x="211856" y="67798"/>
                          <a:pt x="261430" y="62466"/>
                          <a:pt x="135690" y="103154"/>
                        </a:cubicBezTo>
                        <a:cubicBezTo>
                          <a:pt x="111516" y="65430"/>
                          <a:pt x="-17812" y="1692"/>
                          <a:pt x="51446" y="111186"/>
                        </a:cubicBezTo>
                        <a:cubicBezTo>
                          <a:pt x="-77013" y="107897"/>
                          <a:pt x="58562" y="433038"/>
                          <a:pt x="201252" y="188912"/>
                        </a:cubicBezTo>
                        <a:cubicBezTo>
                          <a:pt x="258405" y="163211"/>
                          <a:pt x="361296" y="121379"/>
                          <a:pt x="318037" y="0"/>
                        </a:cubicBezTo>
                        <a:cubicBezTo>
                          <a:pt x="271093" y="2449"/>
                          <a:pt x="226496" y="23759"/>
                          <a:pt x="213344" y="47810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5" name="グループ化 144"/>
              <p:cNvGrpSpPr>
                <a:grpSpLocks noChangeAspect="1"/>
              </p:cNvGrpSpPr>
              <p:nvPr/>
            </p:nvGrpSpPr>
            <p:grpSpPr>
              <a:xfrm>
                <a:off x="1609619" y="1536251"/>
                <a:ext cx="879822" cy="927380"/>
                <a:chOff x="3196771" y="1225346"/>
                <a:chExt cx="2800151" cy="2951512"/>
              </a:xfrm>
            </p:grpSpPr>
            <p:grpSp>
              <p:nvGrpSpPr>
                <p:cNvPr id="146" name="グループ化 145"/>
                <p:cNvGrpSpPr/>
                <p:nvPr/>
              </p:nvGrpSpPr>
              <p:grpSpPr>
                <a:xfrm>
                  <a:off x="3196771" y="1225346"/>
                  <a:ext cx="2800151" cy="2951512"/>
                  <a:chOff x="5018045" y="1225347"/>
                  <a:chExt cx="978877" cy="1093142"/>
                </a:xfrm>
              </p:grpSpPr>
              <p:sp>
                <p:nvSpPr>
                  <p:cNvPr id="148" name="楕円 147"/>
                  <p:cNvSpPr/>
                  <p:nvPr/>
                </p:nvSpPr>
                <p:spPr>
                  <a:xfrm>
                    <a:off x="5018045" y="1377628"/>
                    <a:ext cx="978877" cy="940861"/>
                  </a:xfrm>
                  <a:custGeom>
                    <a:avLst/>
                    <a:gdLst>
                      <a:gd name="connsiteX0" fmla="*/ 0 w 879822"/>
                      <a:gd name="connsiteY0" fmla="*/ 399037 h 798074"/>
                      <a:gd name="connsiteX1" fmla="*/ 439911 w 879822"/>
                      <a:gd name="connsiteY1" fmla="*/ 0 h 798074"/>
                      <a:gd name="connsiteX2" fmla="*/ 879822 w 879822"/>
                      <a:gd name="connsiteY2" fmla="*/ 399037 h 798074"/>
                      <a:gd name="connsiteX3" fmla="*/ 439911 w 879822"/>
                      <a:gd name="connsiteY3" fmla="*/ 798074 h 798074"/>
                      <a:gd name="connsiteX4" fmla="*/ 0 w 879822"/>
                      <a:gd name="connsiteY4" fmla="*/ 399037 h 798074"/>
                      <a:gd name="connsiteX0" fmla="*/ 0 w 879822"/>
                      <a:gd name="connsiteY0" fmla="*/ 399037 h 798191"/>
                      <a:gd name="connsiteX1" fmla="*/ 439911 w 879822"/>
                      <a:gd name="connsiteY1" fmla="*/ 0 h 798191"/>
                      <a:gd name="connsiteX2" fmla="*/ 879822 w 879822"/>
                      <a:gd name="connsiteY2" fmla="*/ 399037 h 798191"/>
                      <a:gd name="connsiteX3" fmla="*/ 439911 w 879822"/>
                      <a:gd name="connsiteY3" fmla="*/ 798074 h 798191"/>
                      <a:gd name="connsiteX4" fmla="*/ 0 w 879822"/>
                      <a:gd name="connsiteY4" fmla="*/ 399037 h 798191"/>
                      <a:gd name="connsiteX0" fmla="*/ 0 w 879822"/>
                      <a:gd name="connsiteY0" fmla="*/ 399037 h 798191"/>
                      <a:gd name="connsiteX1" fmla="*/ 439911 w 879822"/>
                      <a:gd name="connsiteY1" fmla="*/ 0 h 798191"/>
                      <a:gd name="connsiteX2" fmla="*/ 879822 w 879822"/>
                      <a:gd name="connsiteY2" fmla="*/ 399037 h 798191"/>
                      <a:gd name="connsiteX3" fmla="*/ 439911 w 879822"/>
                      <a:gd name="connsiteY3" fmla="*/ 798074 h 798191"/>
                      <a:gd name="connsiteX4" fmla="*/ 0 w 879822"/>
                      <a:gd name="connsiteY4" fmla="*/ 399037 h 798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9822" h="798191">
                        <a:moveTo>
                          <a:pt x="0" y="399037"/>
                        </a:moveTo>
                        <a:cubicBezTo>
                          <a:pt x="0" y="178655"/>
                          <a:pt x="196955" y="0"/>
                          <a:pt x="439911" y="0"/>
                        </a:cubicBezTo>
                        <a:cubicBezTo>
                          <a:pt x="682867" y="0"/>
                          <a:pt x="879822" y="145998"/>
                          <a:pt x="879822" y="399037"/>
                        </a:cubicBezTo>
                        <a:cubicBezTo>
                          <a:pt x="879822" y="619419"/>
                          <a:pt x="720967" y="803517"/>
                          <a:pt x="439911" y="798074"/>
                        </a:cubicBezTo>
                        <a:cubicBezTo>
                          <a:pt x="158855" y="792631"/>
                          <a:pt x="0" y="619419"/>
                          <a:pt x="0" y="399037"/>
                        </a:cubicBezTo>
                        <a:close/>
                      </a:path>
                    </a:pathLst>
                  </a:custGeom>
                  <a:solidFill>
                    <a:srgbClr val="FF505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58055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286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49" name="フリーフォーム 148"/>
                  <p:cNvSpPr/>
                  <p:nvPr/>
                </p:nvSpPr>
                <p:spPr>
                  <a:xfrm rot="10955110">
                    <a:off x="5088997" y="1298844"/>
                    <a:ext cx="747270" cy="444502"/>
                  </a:xfrm>
                  <a:custGeom>
                    <a:avLst/>
                    <a:gdLst>
                      <a:gd name="connsiteX0" fmla="*/ 0 w 216976"/>
                      <a:gd name="connsiteY0" fmla="*/ 30997 h 133286"/>
                      <a:gd name="connsiteX1" fmla="*/ 99189 w 216976"/>
                      <a:gd name="connsiteY1" fmla="*/ 0 h 133286"/>
                      <a:gd name="connsiteX2" fmla="*/ 133285 w 216976"/>
                      <a:gd name="connsiteY2" fmla="*/ 37196 h 133286"/>
                      <a:gd name="connsiteX3" fmla="*/ 216976 w 216976"/>
                      <a:gd name="connsiteY3" fmla="*/ 46495 h 133286"/>
                      <a:gd name="connsiteX4" fmla="*/ 210777 w 216976"/>
                      <a:gd name="connsiteY4" fmla="*/ 111588 h 133286"/>
                      <a:gd name="connsiteX5" fmla="*/ 89890 w 216976"/>
                      <a:gd name="connsiteY5" fmla="*/ 133286 h 133286"/>
                      <a:gd name="connsiteX6" fmla="*/ 27897 w 216976"/>
                      <a:gd name="connsiteY6" fmla="*/ 92990 h 133286"/>
                      <a:gd name="connsiteX7" fmla="*/ 0 w 216976"/>
                      <a:gd name="connsiteY7" fmla="*/ 30997 h 133286"/>
                      <a:gd name="connsiteX0" fmla="*/ 0 w 216976"/>
                      <a:gd name="connsiteY0" fmla="*/ 17390 h 119679"/>
                      <a:gd name="connsiteX1" fmla="*/ 69253 w 216976"/>
                      <a:gd name="connsiteY1" fmla="*/ 0 h 119679"/>
                      <a:gd name="connsiteX2" fmla="*/ 133285 w 216976"/>
                      <a:gd name="connsiteY2" fmla="*/ 23589 h 119679"/>
                      <a:gd name="connsiteX3" fmla="*/ 216976 w 216976"/>
                      <a:gd name="connsiteY3" fmla="*/ 32888 h 119679"/>
                      <a:gd name="connsiteX4" fmla="*/ 210777 w 216976"/>
                      <a:gd name="connsiteY4" fmla="*/ 97981 h 119679"/>
                      <a:gd name="connsiteX5" fmla="*/ 89890 w 216976"/>
                      <a:gd name="connsiteY5" fmla="*/ 119679 h 119679"/>
                      <a:gd name="connsiteX6" fmla="*/ 27897 w 216976"/>
                      <a:gd name="connsiteY6" fmla="*/ 79383 h 119679"/>
                      <a:gd name="connsiteX7" fmla="*/ 0 w 216976"/>
                      <a:gd name="connsiteY7" fmla="*/ 17390 h 119679"/>
                      <a:gd name="connsiteX0" fmla="*/ 0 w 216976"/>
                      <a:gd name="connsiteY0" fmla="*/ 33930 h 136219"/>
                      <a:gd name="connsiteX1" fmla="*/ 69253 w 216976"/>
                      <a:gd name="connsiteY1" fmla="*/ 16540 h 136219"/>
                      <a:gd name="connsiteX2" fmla="*/ 133285 w 216976"/>
                      <a:gd name="connsiteY2" fmla="*/ 40129 h 136219"/>
                      <a:gd name="connsiteX3" fmla="*/ 216976 w 216976"/>
                      <a:gd name="connsiteY3" fmla="*/ 49428 h 136219"/>
                      <a:gd name="connsiteX4" fmla="*/ 210777 w 216976"/>
                      <a:gd name="connsiteY4" fmla="*/ 114521 h 136219"/>
                      <a:gd name="connsiteX5" fmla="*/ 89890 w 216976"/>
                      <a:gd name="connsiteY5" fmla="*/ 136219 h 136219"/>
                      <a:gd name="connsiteX6" fmla="*/ 27897 w 216976"/>
                      <a:gd name="connsiteY6" fmla="*/ 95923 h 136219"/>
                      <a:gd name="connsiteX7" fmla="*/ 0 w 216976"/>
                      <a:gd name="connsiteY7" fmla="*/ 33930 h 136219"/>
                      <a:gd name="connsiteX0" fmla="*/ 0 w 216976"/>
                      <a:gd name="connsiteY0" fmla="*/ 33930 h 136219"/>
                      <a:gd name="connsiteX1" fmla="*/ 69253 w 216976"/>
                      <a:gd name="connsiteY1" fmla="*/ 16540 h 136219"/>
                      <a:gd name="connsiteX2" fmla="*/ 133285 w 216976"/>
                      <a:gd name="connsiteY2" fmla="*/ 40129 h 136219"/>
                      <a:gd name="connsiteX3" fmla="*/ 216976 w 216976"/>
                      <a:gd name="connsiteY3" fmla="*/ 49428 h 136219"/>
                      <a:gd name="connsiteX4" fmla="*/ 210777 w 216976"/>
                      <a:gd name="connsiteY4" fmla="*/ 114521 h 136219"/>
                      <a:gd name="connsiteX5" fmla="*/ 89890 w 216976"/>
                      <a:gd name="connsiteY5" fmla="*/ 136219 h 136219"/>
                      <a:gd name="connsiteX6" fmla="*/ 27897 w 216976"/>
                      <a:gd name="connsiteY6" fmla="*/ 95923 h 136219"/>
                      <a:gd name="connsiteX7" fmla="*/ 0 w 216976"/>
                      <a:gd name="connsiteY7" fmla="*/ 33930 h 136219"/>
                      <a:gd name="connsiteX0" fmla="*/ 0 w 216976"/>
                      <a:gd name="connsiteY0" fmla="*/ 38057 h 140346"/>
                      <a:gd name="connsiteX1" fmla="*/ 69253 w 216976"/>
                      <a:gd name="connsiteY1" fmla="*/ 20667 h 140346"/>
                      <a:gd name="connsiteX2" fmla="*/ 130564 w 216976"/>
                      <a:gd name="connsiteY2" fmla="*/ 25206 h 140346"/>
                      <a:gd name="connsiteX3" fmla="*/ 216976 w 216976"/>
                      <a:gd name="connsiteY3" fmla="*/ 53555 h 140346"/>
                      <a:gd name="connsiteX4" fmla="*/ 210777 w 216976"/>
                      <a:gd name="connsiteY4" fmla="*/ 118648 h 140346"/>
                      <a:gd name="connsiteX5" fmla="*/ 89890 w 216976"/>
                      <a:gd name="connsiteY5" fmla="*/ 140346 h 140346"/>
                      <a:gd name="connsiteX6" fmla="*/ 27897 w 216976"/>
                      <a:gd name="connsiteY6" fmla="*/ 100050 h 140346"/>
                      <a:gd name="connsiteX7" fmla="*/ 0 w 216976"/>
                      <a:gd name="connsiteY7" fmla="*/ 38057 h 140346"/>
                      <a:gd name="connsiteX0" fmla="*/ 0 w 216976"/>
                      <a:gd name="connsiteY0" fmla="*/ 43500 h 145789"/>
                      <a:gd name="connsiteX1" fmla="*/ 69253 w 216976"/>
                      <a:gd name="connsiteY1" fmla="*/ 26110 h 145789"/>
                      <a:gd name="connsiteX2" fmla="*/ 130564 w 216976"/>
                      <a:gd name="connsiteY2" fmla="*/ 30649 h 145789"/>
                      <a:gd name="connsiteX3" fmla="*/ 216976 w 216976"/>
                      <a:gd name="connsiteY3" fmla="*/ 58998 h 145789"/>
                      <a:gd name="connsiteX4" fmla="*/ 210777 w 216976"/>
                      <a:gd name="connsiteY4" fmla="*/ 124091 h 145789"/>
                      <a:gd name="connsiteX5" fmla="*/ 89890 w 216976"/>
                      <a:gd name="connsiteY5" fmla="*/ 145789 h 145789"/>
                      <a:gd name="connsiteX6" fmla="*/ 27897 w 216976"/>
                      <a:gd name="connsiteY6" fmla="*/ 105493 h 145789"/>
                      <a:gd name="connsiteX7" fmla="*/ 0 w 216976"/>
                      <a:gd name="connsiteY7" fmla="*/ 43500 h 145789"/>
                      <a:gd name="connsiteX0" fmla="*/ 0 w 216976"/>
                      <a:gd name="connsiteY0" fmla="*/ 43500 h 145789"/>
                      <a:gd name="connsiteX1" fmla="*/ 69253 w 216976"/>
                      <a:gd name="connsiteY1" fmla="*/ 26110 h 145789"/>
                      <a:gd name="connsiteX2" fmla="*/ 130564 w 216976"/>
                      <a:gd name="connsiteY2" fmla="*/ 30649 h 145789"/>
                      <a:gd name="connsiteX3" fmla="*/ 216976 w 216976"/>
                      <a:gd name="connsiteY3" fmla="*/ 58998 h 145789"/>
                      <a:gd name="connsiteX4" fmla="*/ 210777 w 216976"/>
                      <a:gd name="connsiteY4" fmla="*/ 124091 h 145789"/>
                      <a:gd name="connsiteX5" fmla="*/ 89890 w 216976"/>
                      <a:gd name="connsiteY5" fmla="*/ 145789 h 145789"/>
                      <a:gd name="connsiteX6" fmla="*/ 27897 w 216976"/>
                      <a:gd name="connsiteY6" fmla="*/ 105493 h 145789"/>
                      <a:gd name="connsiteX7" fmla="*/ 0 w 216976"/>
                      <a:gd name="connsiteY7" fmla="*/ 43500 h 145789"/>
                      <a:gd name="connsiteX0" fmla="*/ 0 w 216976"/>
                      <a:gd name="connsiteY0" fmla="*/ 43500 h 145789"/>
                      <a:gd name="connsiteX1" fmla="*/ 69253 w 216976"/>
                      <a:gd name="connsiteY1" fmla="*/ 26110 h 145789"/>
                      <a:gd name="connsiteX2" fmla="*/ 130564 w 216976"/>
                      <a:gd name="connsiteY2" fmla="*/ 30649 h 145789"/>
                      <a:gd name="connsiteX3" fmla="*/ 216976 w 216976"/>
                      <a:gd name="connsiteY3" fmla="*/ 58998 h 145789"/>
                      <a:gd name="connsiteX4" fmla="*/ 210777 w 216976"/>
                      <a:gd name="connsiteY4" fmla="*/ 124091 h 145789"/>
                      <a:gd name="connsiteX5" fmla="*/ 89890 w 216976"/>
                      <a:gd name="connsiteY5" fmla="*/ 145789 h 145789"/>
                      <a:gd name="connsiteX6" fmla="*/ 27897 w 216976"/>
                      <a:gd name="connsiteY6" fmla="*/ 105493 h 145789"/>
                      <a:gd name="connsiteX7" fmla="*/ 0 w 216976"/>
                      <a:gd name="connsiteY7" fmla="*/ 43500 h 145789"/>
                      <a:gd name="connsiteX0" fmla="*/ 0 w 210777"/>
                      <a:gd name="connsiteY0" fmla="*/ 43500 h 145789"/>
                      <a:gd name="connsiteX1" fmla="*/ 69253 w 210777"/>
                      <a:gd name="connsiteY1" fmla="*/ 26110 h 145789"/>
                      <a:gd name="connsiteX2" fmla="*/ 130564 w 210777"/>
                      <a:gd name="connsiteY2" fmla="*/ 30649 h 145789"/>
                      <a:gd name="connsiteX3" fmla="*/ 187040 w 210777"/>
                      <a:gd name="connsiteY3" fmla="*/ 24980 h 145789"/>
                      <a:gd name="connsiteX4" fmla="*/ 210777 w 210777"/>
                      <a:gd name="connsiteY4" fmla="*/ 124091 h 145789"/>
                      <a:gd name="connsiteX5" fmla="*/ 89890 w 210777"/>
                      <a:gd name="connsiteY5" fmla="*/ 145789 h 145789"/>
                      <a:gd name="connsiteX6" fmla="*/ 27897 w 210777"/>
                      <a:gd name="connsiteY6" fmla="*/ 105493 h 145789"/>
                      <a:gd name="connsiteX7" fmla="*/ 0 w 210777"/>
                      <a:gd name="connsiteY7" fmla="*/ 43500 h 145789"/>
                      <a:gd name="connsiteX0" fmla="*/ 0 w 226516"/>
                      <a:gd name="connsiteY0" fmla="*/ 43500 h 145789"/>
                      <a:gd name="connsiteX1" fmla="*/ 69253 w 226516"/>
                      <a:gd name="connsiteY1" fmla="*/ 26110 h 145789"/>
                      <a:gd name="connsiteX2" fmla="*/ 130564 w 226516"/>
                      <a:gd name="connsiteY2" fmla="*/ 30649 h 145789"/>
                      <a:gd name="connsiteX3" fmla="*/ 187040 w 226516"/>
                      <a:gd name="connsiteY3" fmla="*/ 24980 h 145789"/>
                      <a:gd name="connsiteX4" fmla="*/ 210777 w 226516"/>
                      <a:gd name="connsiteY4" fmla="*/ 124091 h 145789"/>
                      <a:gd name="connsiteX5" fmla="*/ 89890 w 226516"/>
                      <a:gd name="connsiteY5" fmla="*/ 145789 h 145789"/>
                      <a:gd name="connsiteX6" fmla="*/ 27897 w 226516"/>
                      <a:gd name="connsiteY6" fmla="*/ 105493 h 145789"/>
                      <a:gd name="connsiteX7" fmla="*/ 0 w 226516"/>
                      <a:gd name="connsiteY7" fmla="*/ 43500 h 145789"/>
                      <a:gd name="connsiteX0" fmla="*/ 0 w 210777"/>
                      <a:gd name="connsiteY0" fmla="*/ 43500 h 145789"/>
                      <a:gd name="connsiteX1" fmla="*/ 69253 w 210777"/>
                      <a:gd name="connsiteY1" fmla="*/ 26110 h 145789"/>
                      <a:gd name="connsiteX2" fmla="*/ 130564 w 210777"/>
                      <a:gd name="connsiteY2" fmla="*/ 30649 h 145789"/>
                      <a:gd name="connsiteX3" fmla="*/ 187040 w 210777"/>
                      <a:gd name="connsiteY3" fmla="*/ 24980 h 145789"/>
                      <a:gd name="connsiteX4" fmla="*/ 210777 w 210777"/>
                      <a:gd name="connsiteY4" fmla="*/ 124091 h 145789"/>
                      <a:gd name="connsiteX5" fmla="*/ 89890 w 210777"/>
                      <a:gd name="connsiteY5" fmla="*/ 145789 h 145789"/>
                      <a:gd name="connsiteX6" fmla="*/ 27897 w 210777"/>
                      <a:gd name="connsiteY6" fmla="*/ 105493 h 145789"/>
                      <a:gd name="connsiteX7" fmla="*/ 0 w 210777"/>
                      <a:gd name="connsiteY7" fmla="*/ 43500 h 145789"/>
                      <a:gd name="connsiteX0" fmla="*/ 0 w 210777"/>
                      <a:gd name="connsiteY0" fmla="*/ 44773 h 147062"/>
                      <a:gd name="connsiteX1" fmla="*/ 69253 w 210777"/>
                      <a:gd name="connsiteY1" fmla="*/ 27383 h 147062"/>
                      <a:gd name="connsiteX2" fmla="*/ 130564 w 210777"/>
                      <a:gd name="connsiteY2" fmla="*/ 31922 h 147062"/>
                      <a:gd name="connsiteX3" fmla="*/ 187040 w 210777"/>
                      <a:gd name="connsiteY3" fmla="*/ 26253 h 147062"/>
                      <a:gd name="connsiteX4" fmla="*/ 210777 w 210777"/>
                      <a:gd name="connsiteY4" fmla="*/ 125364 h 147062"/>
                      <a:gd name="connsiteX5" fmla="*/ 89890 w 210777"/>
                      <a:gd name="connsiteY5" fmla="*/ 147062 h 147062"/>
                      <a:gd name="connsiteX6" fmla="*/ 27897 w 210777"/>
                      <a:gd name="connsiteY6" fmla="*/ 106766 h 147062"/>
                      <a:gd name="connsiteX7" fmla="*/ 0 w 210777"/>
                      <a:gd name="connsiteY7" fmla="*/ 44773 h 147062"/>
                      <a:gd name="connsiteX0" fmla="*/ 0 w 220319"/>
                      <a:gd name="connsiteY0" fmla="*/ 44773 h 147062"/>
                      <a:gd name="connsiteX1" fmla="*/ 69253 w 220319"/>
                      <a:gd name="connsiteY1" fmla="*/ 27383 h 147062"/>
                      <a:gd name="connsiteX2" fmla="*/ 130564 w 220319"/>
                      <a:gd name="connsiteY2" fmla="*/ 31922 h 147062"/>
                      <a:gd name="connsiteX3" fmla="*/ 187040 w 220319"/>
                      <a:gd name="connsiteY3" fmla="*/ 26253 h 147062"/>
                      <a:gd name="connsiteX4" fmla="*/ 209814 w 220319"/>
                      <a:gd name="connsiteY4" fmla="*/ 47172 h 147062"/>
                      <a:gd name="connsiteX5" fmla="*/ 210777 w 220319"/>
                      <a:gd name="connsiteY5" fmla="*/ 125364 h 147062"/>
                      <a:gd name="connsiteX6" fmla="*/ 89890 w 220319"/>
                      <a:gd name="connsiteY6" fmla="*/ 147062 h 147062"/>
                      <a:gd name="connsiteX7" fmla="*/ 27897 w 220319"/>
                      <a:gd name="connsiteY7" fmla="*/ 106766 h 147062"/>
                      <a:gd name="connsiteX8" fmla="*/ 0 w 220319"/>
                      <a:gd name="connsiteY8" fmla="*/ 44773 h 147062"/>
                      <a:gd name="connsiteX0" fmla="*/ 0 w 245733"/>
                      <a:gd name="connsiteY0" fmla="*/ 44773 h 147062"/>
                      <a:gd name="connsiteX1" fmla="*/ 69253 w 245733"/>
                      <a:gd name="connsiteY1" fmla="*/ 27383 h 147062"/>
                      <a:gd name="connsiteX2" fmla="*/ 130564 w 245733"/>
                      <a:gd name="connsiteY2" fmla="*/ 31922 h 147062"/>
                      <a:gd name="connsiteX3" fmla="*/ 187040 w 245733"/>
                      <a:gd name="connsiteY3" fmla="*/ 26253 h 147062"/>
                      <a:gd name="connsiteX4" fmla="*/ 245193 w 245733"/>
                      <a:gd name="connsiteY4" fmla="*/ 36286 h 147062"/>
                      <a:gd name="connsiteX5" fmla="*/ 210777 w 245733"/>
                      <a:gd name="connsiteY5" fmla="*/ 125364 h 147062"/>
                      <a:gd name="connsiteX6" fmla="*/ 89890 w 245733"/>
                      <a:gd name="connsiteY6" fmla="*/ 147062 h 147062"/>
                      <a:gd name="connsiteX7" fmla="*/ 27897 w 245733"/>
                      <a:gd name="connsiteY7" fmla="*/ 106766 h 147062"/>
                      <a:gd name="connsiteX8" fmla="*/ 0 w 245733"/>
                      <a:gd name="connsiteY8" fmla="*/ 44773 h 147062"/>
                      <a:gd name="connsiteX0" fmla="*/ 0 w 245733"/>
                      <a:gd name="connsiteY0" fmla="*/ 44773 h 147062"/>
                      <a:gd name="connsiteX1" fmla="*/ 69253 w 245733"/>
                      <a:gd name="connsiteY1" fmla="*/ 27383 h 147062"/>
                      <a:gd name="connsiteX2" fmla="*/ 130564 w 245733"/>
                      <a:gd name="connsiteY2" fmla="*/ 31922 h 147062"/>
                      <a:gd name="connsiteX3" fmla="*/ 187040 w 245733"/>
                      <a:gd name="connsiteY3" fmla="*/ 26253 h 147062"/>
                      <a:gd name="connsiteX4" fmla="*/ 245193 w 245733"/>
                      <a:gd name="connsiteY4" fmla="*/ 36286 h 147062"/>
                      <a:gd name="connsiteX5" fmla="*/ 210777 w 245733"/>
                      <a:gd name="connsiteY5" fmla="*/ 125364 h 147062"/>
                      <a:gd name="connsiteX6" fmla="*/ 89890 w 245733"/>
                      <a:gd name="connsiteY6" fmla="*/ 147062 h 147062"/>
                      <a:gd name="connsiteX7" fmla="*/ 27897 w 245733"/>
                      <a:gd name="connsiteY7" fmla="*/ 106766 h 147062"/>
                      <a:gd name="connsiteX8" fmla="*/ 0 w 245733"/>
                      <a:gd name="connsiteY8" fmla="*/ 44773 h 147062"/>
                      <a:gd name="connsiteX0" fmla="*/ 0 w 243086"/>
                      <a:gd name="connsiteY0" fmla="*/ 49953 h 152242"/>
                      <a:gd name="connsiteX1" fmla="*/ 69253 w 243086"/>
                      <a:gd name="connsiteY1" fmla="*/ 32563 h 152242"/>
                      <a:gd name="connsiteX2" fmla="*/ 130564 w 243086"/>
                      <a:gd name="connsiteY2" fmla="*/ 37102 h 152242"/>
                      <a:gd name="connsiteX3" fmla="*/ 187040 w 243086"/>
                      <a:gd name="connsiteY3" fmla="*/ 31433 h 152242"/>
                      <a:gd name="connsiteX4" fmla="*/ 242472 w 243086"/>
                      <a:gd name="connsiteY4" fmla="*/ 29219 h 152242"/>
                      <a:gd name="connsiteX5" fmla="*/ 210777 w 243086"/>
                      <a:gd name="connsiteY5" fmla="*/ 130544 h 152242"/>
                      <a:gd name="connsiteX6" fmla="*/ 89890 w 243086"/>
                      <a:gd name="connsiteY6" fmla="*/ 152242 h 152242"/>
                      <a:gd name="connsiteX7" fmla="*/ 27897 w 243086"/>
                      <a:gd name="connsiteY7" fmla="*/ 111946 h 152242"/>
                      <a:gd name="connsiteX8" fmla="*/ 0 w 243086"/>
                      <a:gd name="connsiteY8" fmla="*/ 49953 h 152242"/>
                      <a:gd name="connsiteX0" fmla="*/ 0 w 269981"/>
                      <a:gd name="connsiteY0" fmla="*/ 49953 h 152242"/>
                      <a:gd name="connsiteX1" fmla="*/ 69253 w 269981"/>
                      <a:gd name="connsiteY1" fmla="*/ 32563 h 152242"/>
                      <a:gd name="connsiteX2" fmla="*/ 130564 w 269981"/>
                      <a:gd name="connsiteY2" fmla="*/ 37102 h 152242"/>
                      <a:gd name="connsiteX3" fmla="*/ 187040 w 269981"/>
                      <a:gd name="connsiteY3" fmla="*/ 31433 h 152242"/>
                      <a:gd name="connsiteX4" fmla="*/ 242472 w 269981"/>
                      <a:gd name="connsiteY4" fmla="*/ 29219 h 152242"/>
                      <a:gd name="connsiteX5" fmla="*/ 210777 w 269981"/>
                      <a:gd name="connsiteY5" fmla="*/ 130544 h 152242"/>
                      <a:gd name="connsiteX6" fmla="*/ 89890 w 269981"/>
                      <a:gd name="connsiteY6" fmla="*/ 152242 h 152242"/>
                      <a:gd name="connsiteX7" fmla="*/ 27897 w 269981"/>
                      <a:gd name="connsiteY7" fmla="*/ 111946 h 152242"/>
                      <a:gd name="connsiteX8" fmla="*/ 0 w 269981"/>
                      <a:gd name="connsiteY8" fmla="*/ 49953 h 152242"/>
                      <a:gd name="connsiteX0" fmla="*/ 0 w 269981"/>
                      <a:gd name="connsiteY0" fmla="*/ 44774 h 147063"/>
                      <a:gd name="connsiteX1" fmla="*/ 69253 w 269981"/>
                      <a:gd name="connsiteY1" fmla="*/ 27384 h 147063"/>
                      <a:gd name="connsiteX2" fmla="*/ 130564 w 269981"/>
                      <a:gd name="connsiteY2" fmla="*/ 31923 h 147063"/>
                      <a:gd name="connsiteX3" fmla="*/ 187040 w 269981"/>
                      <a:gd name="connsiteY3" fmla="*/ 26254 h 147063"/>
                      <a:gd name="connsiteX4" fmla="*/ 242472 w 269981"/>
                      <a:gd name="connsiteY4" fmla="*/ 24040 h 147063"/>
                      <a:gd name="connsiteX5" fmla="*/ 210777 w 269981"/>
                      <a:gd name="connsiteY5" fmla="*/ 125365 h 147063"/>
                      <a:gd name="connsiteX6" fmla="*/ 89890 w 269981"/>
                      <a:gd name="connsiteY6" fmla="*/ 147063 h 147063"/>
                      <a:gd name="connsiteX7" fmla="*/ 27897 w 269981"/>
                      <a:gd name="connsiteY7" fmla="*/ 106767 h 147063"/>
                      <a:gd name="connsiteX8" fmla="*/ 0 w 269981"/>
                      <a:gd name="connsiteY8" fmla="*/ 44774 h 147063"/>
                      <a:gd name="connsiteX0" fmla="*/ 0 w 265375"/>
                      <a:gd name="connsiteY0" fmla="*/ 44774 h 147063"/>
                      <a:gd name="connsiteX1" fmla="*/ 69253 w 265375"/>
                      <a:gd name="connsiteY1" fmla="*/ 27384 h 147063"/>
                      <a:gd name="connsiteX2" fmla="*/ 130564 w 265375"/>
                      <a:gd name="connsiteY2" fmla="*/ 31923 h 147063"/>
                      <a:gd name="connsiteX3" fmla="*/ 187040 w 265375"/>
                      <a:gd name="connsiteY3" fmla="*/ 26254 h 147063"/>
                      <a:gd name="connsiteX4" fmla="*/ 242472 w 265375"/>
                      <a:gd name="connsiteY4" fmla="*/ 24040 h 147063"/>
                      <a:gd name="connsiteX5" fmla="*/ 264242 w 265375"/>
                      <a:gd name="connsiteY5" fmla="*/ 66223 h 147063"/>
                      <a:gd name="connsiteX6" fmla="*/ 210777 w 265375"/>
                      <a:gd name="connsiteY6" fmla="*/ 125365 h 147063"/>
                      <a:gd name="connsiteX7" fmla="*/ 89890 w 265375"/>
                      <a:gd name="connsiteY7" fmla="*/ 147063 h 147063"/>
                      <a:gd name="connsiteX8" fmla="*/ 27897 w 265375"/>
                      <a:gd name="connsiteY8" fmla="*/ 106767 h 147063"/>
                      <a:gd name="connsiteX9" fmla="*/ 0 w 265375"/>
                      <a:gd name="connsiteY9" fmla="*/ 44774 h 147063"/>
                      <a:gd name="connsiteX0" fmla="*/ 0 w 287112"/>
                      <a:gd name="connsiteY0" fmla="*/ 44774 h 147063"/>
                      <a:gd name="connsiteX1" fmla="*/ 69253 w 287112"/>
                      <a:gd name="connsiteY1" fmla="*/ 27384 h 147063"/>
                      <a:gd name="connsiteX2" fmla="*/ 130564 w 287112"/>
                      <a:gd name="connsiteY2" fmla="*/ 31923 h 147063"/>
                      <a:gd name="connsiteX3" fmla="*/ 187040 w 287112"/>
                      <a:gd name="connsiteY3" fmla="*/ 26254 h 147063"/>
                      <a:gd name="connsiteX4" fmla="*/ 242472 w 287112"/>
                      <a:gd name="connsiteY4" fmla="*/ 24040 h 147063"/>
                      <a:gd name="connsiteX5" fmla="*/ 264242 w 287112"/>
                      <a:gd name="connsiteY5" fmla="*/ 66223 h 147063"/>
                      <a:gd name="connsiteX6" fmla="*/ 210777 w 287112"/>
                      <a:gd name="connsiteY6" fmla="*/ 125365 h 147063"/>
                      <a:gd name="connsiteX7" fmla="*/ 89890 w 287112"/>
                      <a:gd name="connsiteY7" fmla="*/ 147063 h 147063"/>
                      <a:gd name="connsiteX8" fmla="*/ 27897 w 287112"/>
                      <a:gd name="connsiteY8" fmla="*/ 106767 h 147063"/>
                      <a:gd name="connsiteX9" fmla="*/ 0 w 287112"/>
                      <a:gd name="connsiteY9" fmla="*/ 44774 h 147063"/>
                      <a:gd name="connsiteX0" fmla="*/ 0 w 287112"/>
                      <a:gd name="connsiteY0" fmla="*/ 44774 h 147063"/>
                      <a:gd name="connsiteX1" fmla="*/ 69253 w 287112"/>
                      <a:gd name="connsiteY1" fmla="*/ 27384 h 147063"/>
                      <a:gd name="connsiteX2" fmla="*/ 130564 w 287112"/>
                      <a:gd name="connsiteY2" fmla="*/ 31923 h 147063"/>
                      <a:gd name="connsiteX3" fmla="*/ 187040 w 287112"/>
                      <a:gd name="connsiteY3" fmla="*/ 26254 h 147063"/>
                      <a:gd name="connsiteX4" fmla="*/ 242472 w 287112"/>
                      <a:gd name="connsiteY4" fmla="*/ 24040 h 147063"/>
                      <a:gd name="connsiteX5" fmla="*/ 264242 w 287112"/>
                      <a:gd name="connsiteY5" fmla="*/ 66223 h 147063"/>
                      <a:gd name="connsiteX6" fmla="*/ 210777 w 287112"/>
                      <a:gd name="connsiteY6" fmla="*/ 125365 h 147063"/>
                      <a:gd name="connsiteX7" fmla="*/ 89890 w 287112"/>
                      <a:gd name="connsiteY7" fmla="*/ 147063 h 147063"/>
                      <a:gd name="connsiteX8" fmla="*/ 27897 w 287112"/>
                      <a:gd name="connsiteY8" fmla="*/ 106767 h 147063"/>
                      <a:gd name="connsiteX9" fmla="*/ 0 w 287112"/>
                      <a:gd name="connsiteY9" fmla="*/ 44774 h 147063"/>
                      <a:gd name="connsiteX0" fmla="*/ 0 w 287112"/>
                      <a:gd name="connsiteY0" fmla="*/ 44774 h 147063"/>
                      <a:gd name="connsiteX1" fmla="*/ 69253 w 287112"/>
                      <a:gd name="connsiteY1" fmla="*/ 27384 h 147063"/>
                      <a:gd name="connsiteX2" fmla="*/ 130564 w 287112"/>
                      <a:gd name="connsiteY2" fmla="*/ 31923 h 147063"/>
                      <a:gd name="connsiteX3" fmla="*/ 187040 w 287112"/>
                      <a:gd name="connsiteY3" fmla="*/ 26254 h 147063"/>
                      <a:gd name="connsiteX4" fmla="*/ 242472 w 287112"/>
                      <a:gd name="connsiteY4" fmla="*/ 24040 h 147063"/>
                      <a:gd name="connsiteX5" fmla="*/ 264242 w 287112"/>
                      <a:gd name="connsiteY5" fmla="*/ 66223 h 147063"/>
                      <a:gd name="connsiteX6" fmla="*/ 251995 w 287112"/>
                      <a:gd name="connsiteY6" fmla="*/ 105684 h 147063"/>
                      <a:gd name="connsiteX7" fmla="*/ 210777 w 287112"/>
                      <a:gd name="connsiteY7" fmla="*/ 125365 h 147063"/>
                      <a:gd name="connsiteX8" fmla="*/ 89890 w 287112"/>
                      <a:gd name="connsiteY8" fmla="*/ 147063 h 147063"/>
                      <a:gd name="connsiteX9" fmla="*/ 27897 w 287112"/>
                      <a:gd name="connsiteY9" fmla="*/ 106767 h 147063"/>
                      <a:gd name="connsiteX10" fmla="*/ 0 w 287112"/>
                      <a:gd name="connsiteY10" fmla="*/ 44774 h 147063"/>
                      <a:gd name="connsiteX0" fmla="*/ 0 w 287112"/>
                      <a:gd name="connsiteY0" fmla="*/ 44774 h 147063"/>
                      <a:gd name="connsiteX1" fmla="*/ 69253 w 287112"/>
                      <a:gd name="connsiteY1" fmla="*/ 27384 h 147063"/>
                      <a:gd name="connsiteX2" fmla="*/ 130564 w 287112"/>
                      <a:gd name="connsiteY2" fmla="*/ 31923 h 147063"/>
                      <a:gd name="connsiteX3" fmla="*/ 187040 w 287112"/>
                      <a:gd name="connsiteY3" fmla="*/ 26254 h 147063"/>
                      <a:gd name="connsiteX4" fmla="*/ 242472 w 287112"/>
                      <a:gd name="connsiteY4" fmla="*/ 24040 h 147063"/>
                      <a:gd name="connsiteX5" fmla="*/ 264242 w 287112"/>
                      <a:gd name="connsiteY5" fmla="*/ 66223 h 147063"/>
                      <a:gd name="connsiteX6" fmla="*/ 251995 w 287112"/>
                      <a:gd name="connsiteY6" fmla="*/ 105684 h 147063"/>
                      <a:gd name="connsiteX7" fmla="*/ 210777 w 287112"/>
                      <a:gd name="connsiteY7" fmla="*/ 125365 h 147063"/>
                      <a:gd name="connsiteX8" fmla="*/ 89890 w 287112"/>
                      <a:gd name="connsiteY8" fmla="*/ 147063 h 147063"/>
                      <a:gd name="connsiteX9" fmla="*/ 27897 w 287112"/>
                      <a:gd name="connsiteY9" fmla="*/ 106767 h 147063"/>
                      <a:gd name="connsiteX10" fmla="*/ 0 w 287112"/>
                      <a:gd name="connsiteY10" fmla="*/ 44774 h 147063"/>
                      <a:gd name="connsiteX0" fmla="*/ 0 w 287112"/>
                      <a:gd name="connsiteY0" fmla="*/ 44774 h 147063"/>
                      <a:gd name="connsiteX1" fmla="*/ 69253 w 287112"/>
                      <a:gd name="connsiteY1" fmla="*/ 27384 h 147063"/>
                      <a:gd name="connsiteX2" fmla="*/ 130564 w 287112"/>
                      <a:gd name="connsiteY2" fmla="*/ 31923 h 147063"/>
                      <a:gd name="connsiteX3" fmla="*/ 187040 w 287112"/>
                      <a:gd name="connsiteY3" fmla="*/ 26254 h 147063"/>
                      <a:gd name="connsiteX4" fmla="*/ 242472 w 287112"/>
                      <a:gd name="connsiteY4" fmla="*/ 24040 h 147063"/>
                      <a:gd name="connsiteX5" fmla="*/ 264242 w 287112"/>
                      <a:gd name="connsiteY5" fmla="*/ 66223 h 147063"/>
                      <a:gd name="connsiteX6" fmla="*/ 251995 w 287112"/>
                      <a:gd name="connsiteY6" fmla="*/ 105684 h 147063"/>
                      <a:gd name="connsiteX7" fmla="*/ 210777 w 287112"/>
                      <a:gd name="connsiteY7" fmla="*/ 125365 h 147063"/>
                      <a:gd name="connsiteX8" fmla="*/ 89890 w 287112"/>
                      <a:gd name="connsiteY8" fmla="*/ 147063 h 147063"/>
                      <a:gd name="connsiteX9" fmla="*/ 27897 w 287112"/>
                      <a:gd name="connsiteY9" fmla="*/ 106767 h 147063"/>
                      <a:gd name="connsiteX10" fmla="*/ 0 w 287112"/>
                      <a:gd name="connsiteY10" fmla="*/ 44774 h 147063"/>
                      <a:gd name="connsiteX0" fmla="*/ 0 w 287112"/>
                      <a:gd name="connsiteY0" fmla="*/ 44774 h 159321"/>
                      <a:gd name="connsiteX1" fmla="*/ 69253 w 287112"/>
                      <a:gd name="connsiteY1" fmla="*/ 27384 h 159321"/>
                      <a:gd name="connsiteX2" fmla="*/ 130564 w 287112"/>
                      <a:gd name="connsiteY2" fmla="*/ 31923 h 159321"/>
                      <a:gd name="connsiteX3" fmla="*/ 187040 w 287112"/>
                      <a:gd name="connsiteY3" fmla="*/ 26254 h 159321"/>
                      <a:gd name="connsiteX4" fmla="*/ 242472 w 287112"/>
                      <a:gd name="connsiteY4" fmla="*/ 24040 h 159321"/>
                      <a:gd name="connsiteX5" fmla="*/ 264242 w 287112"/>
                      <a:gd name="connsiteY5" fmla="*/ 66223 h 159321"/>
                      <a:gd name="connsiteX6" fmla="*/ 251995 w 287112"/>
                      <a:gd name="connsiteY6" fmla="*/ 105684 h 159321"/>
                      <a:gd name="connsiteX7" fmla="*/ 210777 w 287112"/>
                      <a:gd name="connsiteY7" fmla="*/ 125365 h 159321"/>
                      <a:gd name="connsiteX8" fmla="*/ 89890 w 287112"/>
                      <a:gd name="connsiteY8" fmla="*/ 147063 h 159321"/>
                      <a:gd name="connsiteX9" fmla="*/ 27897 w 287112"/>
                      <a:gd name="connsiteY9" fmla="*/ 106767 h 159321"/>
                      <a:gd name="connsiteX10" fmla="*/ 0 w 287112"/>
                      <a:gd name="connsiteY10" fmla="*/ 44774 h 159321"/>
                      <a:gd name="connsiteX0" fmla="*/ 0 w 287112"/>
                      <a:gd name="connsiteY0" fmla="*/ 44774 h 159321"/>
                      <a:gd name="connsiteX1" fmla="*/ 69253 w 287112"/>
                      <a:gd name="connsiteY1" fmla="*/ 27384 h 159321"/>
                      <a:gd name="connsiteX2" fmla="*/ 130564 w 287112"/>
                      <a:gd name="connsiteY2" fmla="*/ 31923 h 159321"/>
                      <a:gd name="connsiteX3" fmla="*/ 187040 w 287112"/>
                      <a:gd name="connsiteY3" fmla="*/ 26254 h 159321"/>
                      <a:gd name="connsiteX4" fmla="*/ 242472 w 287112"/>
                      <a:gd name="connsiteY4" fmla="*/ 24040 h 159321"/>
                      <a:gd name="connsiteX5" fmla="*/ 264242 w 287112"/>
                      <a:gd name="connsiteY5" fmla="*/ 66223 h 159321"/>
                      <a:gd name="connsiteX6" fmla="*/ 251995 w 287112"/>
                      <a:gd name="connsiteY6" fmla="*/ 105684 h 159321"/>
                      <a:gd name="connsiteX7" fmla="*/ 210777 w 287112"/>
                      <a:gd name="connsiteY7" fmla="*/ 125365 h 159321"/>
                      <a:gd name="connsiteX8" fmla="*/ 89890 w 287112"/>
                      <a:gd name="connsiteY8" fmla="*/ 147063 h 159321"/>
                      <a:gd name="connsiteX9" fmla="*/ 27897 w 287112"/>
                      <a:gd name="connsiteY9" fmla="*/ 106767 h 159321"/>
                      <a:gd name="connsiteX10" fmla="*/ 0 w 287112"/>
                      <a:gd name="connsiteY10" fmla="*/ 44774 h 159321"/>
                      <a:gd name="connsiteX0" fmla="*/ 0 w 287112"/>
                      <a:gd name="connsiteY0" fmla="*/ 44774 h 176856"/>
                      <a:gd name="connsiteX1" fmla="*/ 69253 w 287112"/>
                      <a:gd name="connsiteY1" fmla="*/ 27384 h 176856"/>
                      <a:gd name="connsiteX2" fmla="*/ 130564 w 287112"/>
                      <a:gd name="connsiteY2" fmla="*/ 31923 h 176856"/>
                      <a:gd name="connsiteX3" fmla="*/ 187040 w 287112"/>
                      <a:gd name="connsiteY3" fmla="*/ 26254 h 176856"/>
                      <a:gd name="connsiteX4" fmla="*/ 242472 w 287112"/>
                      <a:gd name="connsiteY4" fmla="*/ 24040 h 176856"/>
                      <a:gd name="connsiteX5" fmla="*/ 264242 w 287112"/>
                      <a:gd name="connsiteY5" fmla="*/ 66223 h 176856"/>
                      <a:gd name="connsiteX6" fmla="*/ 251995 w 287112"/>
                      <a:gd name="connsiteY6" fmla="*/ 105684 h 176856"/>
                      <a:gd name="connsiteX7" fmla="*/ 210777 w 287112"/>
                      <a:gd name="connsiteY7" fmla="*/ 125365 h 176856"/>
                      <a:gd name="connsiteX8" fmla="*/ 89890 w 287112"/>
                      <a:gd name="connsiteY8" fmla="*/ 147063 h 176856"/>
                      <a:gd name="connsiteX9" fmla="*/ 27897 w 287112"/>
                      <a:gd name="connsiteY9" fmla="*/ 106767 h 176856"/>
                      <a:gd name="connsiteX10" fmla="*/ 0 w 287112"/>
                      <a:gd name="connsiteY10" fmla="*/ 44774 h 176856"/>
                      <a:gd name="connsiteX0" fmla="*/ 0 w 287112"/>
                      <a:gd name="connsiteY0" fmla="*/ 44774 h 176856"/>
                      <a:gd name="connsiteX1" fmla="*/ 69253 w 287112"/>
                      <a:gd name="connsiteY1" fmla="*/ 27384 h 176856"/>
                      <a:gd name="connsiteX2" fmla="*/ 130564 w 287112"/>
                      <a:gd name="connsiteY2" fmla="*/ 31923 h 176856"/>
                      <a:gd name="connsiteX3" fmla="*/ 187040 w 287112"/>
                      <a:gd name="connsiteY3" fmla="*/ 26254 h 176856"/>
                      <a:gd name="connsiteX4" fmla="*/ 242472 w 287112"/>
                      <a:gd name="connsiteY4" fmla="*/ 24040 h 176856"/>
                      <a:gd name="connsiteX5" fmla="*/ 264242 w 287112"/>
                      <a:gd name="connsiteY5" fmla="*/ 66223 h 176856"/>
                      <a:gd name="connsiteX6" fmla="*/ 251995 w 287112"/>
                      <a:gd name="connsiteY6" fmla="*/ 105684 h 176856"/>
                      <a:gd name="connsiteX7" fmla="*/ 210777 w 287112"/>
                      <a:gd name="connsiteY7" fmla="*/ 125365 h 176856"/>
                      <a:gd name="connsiteX8" fmla="*/ 89890 w 287112"/>
                      <a:gd name="connsiteY8" fmla="*/ 147063 h 176856"/>
                      <a:gd name="connsiteX9" fmla="*/ 27897 w 287112"/>
                      <a:gd name="connsiteY9" fmla="*/ 106767 h 176856"/>
                      <a:gd name="connsiteX10" fmla="*/ 0 w 287112"/>
                      <a:gd name="connsiteY10" fmla="*/ 44774 h 176856"/>
                      <a:gd name="connsiteX0" fmla="*/ 0 w 287112"/>
                      <a:gd name="connsiteY0" fmla="*/ 44774 h 176856"/>
                      <a:gd name="connsiteX1" fmla="*/ 69253 w 287112"/>
                      <a:gd name="connsiteY1" fmla="*/ 27384 h 176856"/>
                      <a:gd name="connsiteX2" fmla="*/ 130564 w 287112"/>
                      <a:gd name="connsiteY2" fmla="*/ 31923 h 176856"/>
                      <a:gd name="connsiteX3" fmla="*/ 187040 w 287112"/>
                      <a:gd name="connsiteY3" fmla="*/ 26254 h 176856"/>
                      <a:gd name="connsiteX4" fmla="*/ 242472 w 287112"/>
                      <a:gd name="connsiteY4" fmla="*/ 24040 h 176856"/>
                      <a:gd name="connsiteX5" fmla="*/ 264242 w 287112"/>
                      <a:gd name="connsiteY5" fmla="*/ 66223 h 176856"/>
                      <a:gd name="connsiteX6" fmla="*/ 251995 w 287112"/>
                      <a:gd name="connsiteY6" fmla="*/ 105684 h 176856"/>
                      <a:gd name="connsiteX7" fmla="*/ 210777 w 287112"/>
                      <a:gd name="connsiteY7" fmla="*/ 125365 h 176856"/>
                      <a:gd name="connsiteX8" fmla="*/ 89890 w 287112"/>
                      <a:gd name="connsiteY8" fmla="*/ 147063 h 176856"/>
                      <a:gd name="connsiteX9" fmla="*/ 27897 w 287112"/>
                      <a:gd name="connsiteY9" fmla="*/ 106767 h 176856"/>
                      <a:gd name="connsiteX10" fmla="*/ 0 w 287112"/>
                      <a:gd name="connsiteY10" fmla="*/ 44774 h 176856"/>
                      <a:gd name="connsiteX0" fmla="*/ 6912 w 294024"/>
                      <a:gd name="connsiteY0" fmla="*/ 44774 h 176856"/>
                      <a:gd name="connsiteX1" fmla="*/ 76165 w 294024"/>
                      <a:gd name="connsiteY1" fmla="*/ 27384 h 176856"/>
                      <a:gd name="connsiteX2" fmla="*/ 137476 w 294024"/>
                      <a:gd name="connsiteY2" fmla="*/ 31923 h 176856"/>
                      <a:gd name="connsiteX3" fmla="*/ 193952 w 294024"/>
                      <a:gd name="connsiteY3" fmla="*/ 26254 h 176856"/>
                      <a:gd name="connsiteX4" fmla="*/ 249384 w 294024"/>
                      <a:gd name="connsiteY4" fmla="*/ 24040 h 176856"/>
                      <a:gd name="connsiteX5" fmla="*/ 271154 w 294024"/>
                      <a:gd name="connsiteY5" fmla="*/ 66223 h 176856"/>
                      <a:gd name="connsiteX6" fmla="*/ 258907 w 294024"/>
                      <a:gd name="connsiteY6" fmla="*/ 105684 h 176856"/>
                      <a:gd name="connsiteX7" fmla="*/ 217689 w 294024"/>
                      <a:gd name="connsiteY7" fmla="*/ 125365 h 176856"/>
                      <a:gd name="connsiteX8" fmla="*/ 96802 w 294024"/>
                      <a:gd name="connsiteY8" fmla="*/ 147063 h 176856"/>
                      <a:gd name="connsiteX9" fmla="*/ 34809 w 294024"/>
                      <a:gd name="connsiteY9" fmla="*/ 106767 h 176856"/>
                      <a:gd name="connsiteX10" fmla="*/ 6912 w 294024"/>
                      <a:gd name="connsiteY10" fmla="*/ 44774 h 176856"/>
                      <a:gd name="connsiteX0" fmla="*/ 28064 w 315176"/>
                      <a:gd name="connsiteY0" fmla="*/ 44774 h 176856"/>
                      <a:gd name="connsiteX1" fmla="*/ 97317 w 315176"/>
                      <a:gd name="connsiteY1" fmla="*/ 27384 h 176856"/>
                      <a:gd name="connsiteX2" fmla="*/ 158628 w 315176"/>
                      <a:gd name="connsiteY2" fmla="*/ 31923 h 176856"/>
                      <a:gd name="connsiteX3" fmla="*/ 215104 w 315176"/>
                      <a:gd name="connsiteY3" fmla="*/ 26254 h 176856"/>
                      <a:gd name="connsiteX4" fmla="*/ 270536 w 315176"/>
                      <a:gd name="connsiteY4" fmla="*/ 24040 h 176856"/>
                      <a:gd name="connsiteX5" fmla="*/ 292306 w 315176"/>
                      <a:gd name="connsiteY5" fmla="*/ 66223 h 176856"/>
                      <a:gd name="connsiteX6" fmla="*/ 280059 w 315176"/>
                      <a:gd name="connsiteY6" fmla="*/ 105684 h 176856"/>
                      <a:gd name="connsiteX7" fmla="*/ 238841 w 315176"/>
                      <a:gd name="connsiteY7" fmla="*/ 125365 h 176856"/>
                      <a:gd name="connsiteX8" fmla="*/ 117954 w 315176"/>
                      <a:gd name="connsiteY8" fmla="*/ 147063 h 176856"/>
                      <a:gd name="connsiteX9" fmla="*/ 55961 w 315176"/>
                      <a:gd name="connsiteY9" fmla="*/ 106767 h 176856"/>
                      <a:gd name="connsiteX10" fmla="*/ 28064 w 315176"/>
                      <a:gd name="connsiteY10" fmla="*/ 44774 h 176856"/>
                      <a:gd name="connsiteX0" fmla="*/ 28064 w 315176"/>
                      <a:gd name="connsiteY0" fmla="*/ 44774 h 176856"/>
                      <a:gd name="connsiteX1" fmla="*/ 97317 w 315176"/>
                      <a:gd name="connsiteY1" fmla="*/ 27384 h 176856"/>
                      <a:gd name="connsiteX2" fmla="*/ 158628 w 315176"/>
                      <a:gd name="connsiteY2" fmla="*/ 31923 h 176856"/>
                      <a:gd name="connsiteX3" fmla="*/ 215104 w 315176"/>
                      <a:gd name="connsiteY3" fmla="*/ 26254 h 176856"/>
                      <a:gd name="connsiteX4" fmla="*/ 270536 w 315176"/>
                      <a:gd name="connsiteY4" fmla="*/ 24040 h 176856"/>
                      <a:gd name="connsiteX5" fmla="*/ 292306 w 315176"/>
                      <a:gd name="connsiteY5" fmla="*/ 66223 h 176856"/>
                      <a:gd name="connsiteX6" fmla="*/ 280059 w 315176"/>
                      <a:gd name="connsiteY6" fmla="*/ 105684 h 176856"/>
                      <a:gd name="connsiteX7" fmla="*/ 238841 w 315176"/>
                      <a:gd name="connsiteY7" fmla="*/ 125365 h 176856"/>
                      <a:gd name="connsiteX8" fmla="*/ 117954 w 315176"/>
                      <a:gd name="connsiteY8" fmla="*/ 147063 h 176856"/>
                      <a:gd name="connsiteX9" fmla="*/ 55961 w 315176"/>
                      <a:gd name="connsiteY9" fmla="*/ 106767 h 176856"/>
                      <a:gd name="connsiteX10" fmla="*/ 28064 w 315176"/>
                      <a:gd name="connsiteY10" fmla="*/ 44774 h 176856"/>
                      <a:gd name="connsiteX0" fmla="*/ 28064 w 315176"/>
                      <a:gd name="connsiteY0" fmla="*/ 46290 h 178372"/>
                      <a:gd name="connsiteX1" fmla="*/ 97317 w 315176"/>
                      <a:gd name="connsiteY1" fmla="*/ 28900 h 178372"/>
                      <a:gd name="connsiteX2" fmla="*/ 158628 w 315176"/>
                      <a:gd name="connsiteY2" fmla="*/ 33439 h 178372"/>
                      <a:gd name="connsiteX3" fmla="*/ 215104 w 315176"/>
                      <a:gd name="connsiteY3" fmla="*/ 27770 h 178372"/>
                      <a:gd name="connsiteX4" fmla="*/ 270536 w 315176"/>
                      <a:gd name="connsiteY4" fmla="*/ 25556 h 178372"/>
                      <a:gd name="connsiteX5" fmla="*/ 292306 w 315176"/>
                      <a:gd name="connsiteY5" fmla="*/ 67739 h 178372"/>
                      <a:gd name="connsiteX6" fmla="*/ 280059 w 315176"/>
                      <a:gd name="connsiteY6" fmla="*/ 107200 h 178372"/>
                      <a:gd name="connsiteX7" fmla="*/ 238841 w 315176"/>
                      <a:gd name="connsiteY7" fmla="*/ 126881 h 178372"/>
                      <a:gd name="connsiteX8" fmla="*/ 117954 w 315176"/>
                      <a:gd name="connsiteY8" fmla="*/ 148579 h 178372"/>
                      <a:gd name="connsiteX9" fmla="*/ 55961 w 315176"/>
                      <a:gd name="connsiteY9" fmla="*/ 108283 h 178372"/>
                      <a:gd name="connsiteX10" fmla="*/ 28064 w 315176"/>
                      <a:gd name="connsiteY10" fmla="*/ 46290 h 178372"/>
                      <a:gd name="connsiteX0" fmla="*/ 27563 w 314675"/>
                      <a:gd name="connsiteY0" fmla="*/ 46290 h 178372"/>
                      <a:gd name="connsiteX1" fmla="*/ 96816 w 314675"/>
                      <a:gd name="connsiteY1" fmla="*/ 28900 h 178372"/>
                      <a:gd name="connsiteX2" fmla="*/ 158127 w 314675"/>
                      <a:gd name="connsiteY2" fmla="*/ 33439 h 178372"/>
                      <a:gd name="connsiteX3" fmla="*/ 214603 w 314675"/>
                      <a:gd name="connsiteY3" fmla="*/ 27770 h 178372"/>
                      <a:gd name="connsiteX4" fmla="*/ 270035 w 314675"/>
                      <a:gd name="connsiteY4" fmla="*/ 25556 h 178372"/>
                      <a:gd name="connsiteX5" fmla="*/ 291805 w 314675"/>
                      <a:gd name="connsiteY5" fmla="*/ 67739 h 178372"/>
                      <a:gd name="connsiteX6" fmla="*/ 279558 w 314675"/>
                      <a:gd name="connsiteY6" fmla="*/ 107200 h 178372"/>
                      <a:gd name="connsiteX7" fmla="*/ 238340 w 314675"/>
                      <a:gd name="connsiteY7" fmla="*/ 126881 h 178372"/>
                      <a:gd name="connsiteX8" fmla="*/ 117453 w 314675"/>
                      <a:gd name="connsiteY8" fmla="*/ 148579 h 178372"/>
                      <a:gd name="connsiteX9" fmla="*/ 56821 w 314675"/>
                      <a:gd name="connsiteY9" fmla="*/ 135497 h 178372"/>
                      <a:gd name="connsiteX10" fmla="*/ 27563 w 314675"/>
                      <a:gd name="connsiteY10" fmla="*/ 46290 h 178372"/>
                      <a:gd name="connsiteX0" fmla="*/ 27073 w 315546"/>
                      <a:gd name="connsiteY0" fmla="*/ 80153 h 176856"/>
                      <a:gd name="connsiteX1" fmla="*/ 97687 w 315546"/>
                      <a:gd name="connsiteY1" fmla="*/ 27384 h 176856"/>
                      <a:gd name="connsiteX2" fmla="*/ 158998 w 315546"/>
                      <a:gd name="connsiteY2" fmla="*/ 31923 h 176856"/>
                      <a:gd name="connsiteX3" fmla="*/ 215474 w 315546"/>
                      <a:gd name="connsiteY3" fmla="*/ 26254 h 176856"/>
                      <a:gd name="connsiteX4" fmla="*/ 270906 w 315546"/>
                      <a:gd name="connsiteY4" fmla="*/ 24040 h 176856"/>
                      <a:gd name="connsiteX5" fmla="*/ 292676 w 315546"/>
                      <a:gd name="connsiteY5" fmla="*/ 66223 h 176856"/>
                      <a:gd name="connsiteX6" fmla="*/ 280429 w 315546"/>
                      <a:gd name="connsiteY6" fmla="*/ 105684 h 176856"/>
                      <a:gd name="connsiteX7" fmla="*/ 239211 w 315546"/>
                      <a:gd name="connsiteY7" fmla="*/ 125365 h 176856"/>
                      <a:gd name="connsiteX8" fmla="*/ 118324 w 315546"/>
                      <a:gd name="connsiteY8" fmla="*/ 147063 h 176856"/>
                      <a:gd name="connsiteX9" fmla="*/ 57692 w 315546"/>
                      <a:gd name="connsiteY9" fmla="*/ 133981 h 176856"/>
                      <a:gd name="connsiteX10" fmla="*/ 27073 w 315546"/>
                      <a:gd name="connsiteY10" fmla="*/ 80153 h 176856"/>
                      <a:gd name="connsiteX0" fmla="*/ 27073 w 315546"/>
                      <a:gd name="connsiteY0" fmla="*/ 80153 h 176856"/>
                      <a:gd name="connsiteX1" fmla="*/ 48701 w 315546"/>
                      <a:gd name="connsiteY1" fmla="*/ 35549 h 176856"/>
                      <a:gd name="connsiteX2" fmla="*/ 158998 w 315546"/>
                      <a:gd name="connsiteY2" fmla="*/ 31923 h 176856"/>
                      <a:gd name="connsiteX3" fmla="*/ 215474 w 315546"/>
                      <a:gd name="connsiteY3" fmla="*/ 26254 h 176856"/>
                      <a:gd name="connsiteX4" fmla="*/ 270906 w 315546"/>
                      <a:gd name="connsiteY4" fmla="*/ 24040 h 176856"/>
                      <a:gd name="connsiteX5" fmla="*/ 292676 w 315546"/>
                      <a:gd name="connsiteY5" fmla="*/ 66223 h 176856"/>
                      <a:gd name="connsiteX6" fmla="*/ 280429 w 315546"/>
                      <a:gd name="connsiteY6" fmla="*/ 105684 h 176856"/>
                      <a:gd name="connsiteX7" fmla="*/ 239211 w 315546"/>
                      <a:gd name="connsiteY7" fmla="*/ 125365 h 176856"/>
                      <a:gd name="connsiteX8" fmla="*/ 118324 w 315546"/>
                      <a:gd name="connsiteY8" fmla="*/ 147063 h 176856"/>
                      <a:gd name="connsiteX9" fmla="*/ 57692 w 315546"/>
                      <a:gd name="connsiteY9" fmla="*/ 133981 h 176856"/>
                      <a:gd name="connsiteX10" fmla="*/ 27073 w 315546"/>
                      <a:gd name="connsiteY10" fmla="*/ 80153 h 176856"/>
                      <a:gd name="connsiteX0" fmla="*/ 27073 w 315546"/>
                      <a:gd name="connsiteY0" fmla="*/ 80606 h 177309"/>
                      <a:gd name="connsiteX1" fmla="*/ 63669 w 315546"/>
                      <a:gd name="connsiteY1" fmla="*/ 25116 h 177309"/>
                      <a:gd name="connsiteX2" fmla="*/ 158998 w 315546"/>
                      <a:gd name="connsiteY2" fmla="*/ 32376 h 177309"/>
                      <a:gd name="connsiteX3" fmla="*/ 215474 w 315546"/>
                      <a:gd name="connsiteY3" fmla="*/ 26707 h 177309"/>
                      <a:gd name="connsiteX4" fmla="*/ 270906 w 315546"/>
                      <a:gd name="connsiteY4" fmla="*/ 24493 h 177309"/>
                      <a:gd name="connsiteX5" fmla="*/ 292676 w 315546"/>
                      <a:gd name="connsiteY5" fmla="*/ 66676 h 177309"/>
                      <a:gd name="connsiteX6" fmla="*/ 280429 w 315546"/>
                      <a:gd name="connsiteY6" fmla="*/ 106137 h 177309"/>
                      <a:gd name="connsiteX7" fmla="*/ 239211 w 315546"/>
                      <a:gd name="connsiteY7" fmla="*/ 125818 h 177309"/>
                      <a:gd name="connsiteX8" fmla="*/ 118324 w 315546"/>
                      <a:gd name="connsiteY8" fmla="*/ 147516 h 177309"/>
                      <a:gd name="connsiteX9" fmla="*/ 57692 w 315546"/>
                      <a:gd name="connsiteY9" fmla="*/ 134434 h 177309"/>
                      <a:gd name="connsiteX10" fmla="*/ 27073 w 315546"/>
                      <a:gd name="connsiteY10" fmla="*/ 80606 h 177309"/>
                      <a:gd name="connsiteX0" fmla="*/ 27073 w 315546"/>
                      <a:gd name="connsiteY0" fmla="*/ 80606 h 177309"/>
                      <a:gd name="connsiteX1" fmla="*/ 63669 w 315546"/>
                      <a:gd name="connsiteY1" fmla="*/ 25116 h 177309"/>
                      <a:gd name="connsiteX2" fmla="*/ 158998 w 315546"/>
                      <a:gd name="connsiteY2" fmla="*/ 32376 h 177309"/>
                      <a:gd name="connsiteX3" fmla="*/ 215474 w 315546"/>
                      <a:gd name="connsiteY3" fmla="*/ 26707 h 177309"/>
                      <a:gd name="connsiteX4" fmla="*/ 270906 w 315546"/>
                      <a:gd name="connsiteY4" fmla="*/ 24493 h 177309"/>
                      <a:gd name="connsiteX5" fmla="*/ 292676 w 315546"/>
                      <a:gd name="connsiteY5" fmla="*/ 66676 h 177309"/>
                      <a:gd name="connsiteX6" fmla="*/ 280429 w 315546"/>
                      <a:gd name="connsiteY6" fmla="*/ 106137 h 177309"/>
                      <a:gd name="connsiteX7" fmla="*/ 239211 w 315546"/>
                      <a:gd name="connsiteY7" fmla="*/ 125818 h 177309"/>
                      <a:gd name="connsiteX8" fmla="*/ 118324 w 315546"/>
                      <a:gd name="connsiteY8" fmla="*/ 147516 h 177309"/>
                      <a:gd name="connsiteX9" fmla="*/ 57692 w 315546"/>
                      <a:gd name="connsiteY9" fmla="*/ 134434 h 177309"/>
                      <a:gd name="connsiteX10" fmla="*/ 27073 w 315546"/>
                      <a:gd name="connsiteY10" fmla="*/ 80606 h 177309"/>
                      <a:gd name="connsiteX0" fmla="*/ 27073 w 315546"/>
                      <a:gd name="connsiteY0" fmla="*/ 80606 h 177309"/>
                      <a:gd name="connsiteX1" fmla="*/ 63669 w 315546"/>
                      <a:gd name="connsiteY1" fmla="*/ 25116 h 177309"/>
                      <a:gd name="connsiteX2" fmla="*/ 158998 w 315546"/>
                      <a:gd name="connsiteY2" fmla="*/ 32376 h 177309"/>
                      <a:gd name="connsiteX3" fmla="*/ 215474 w 315546"/>
                      <a:gd name="connsiteY3" fmla="*/ 26707 h 177309"/>
                      <a:gd name="connsiteX4" fmla="*/ 270906 w 315546"/>
                      <a:gd name="connsiteY4" fmla="*/ 24493 h 177309"/>
                      <a:gd name="connsiteX5" fmla="*/ 292676 w 315546"/>
                      <a:gd name="connsiteY5" fmla="*/ 66676 h 177309"/>
                      <a:gd name="connsiteX6" fmla="*/ 280429 w 315546"/>
                      <a:gd name="connsiteY6" fmla="*/ 106137 h 177309"/>
                      <a:gd name="connsiteX7" fmla="*/ 239211 w 315546"/>
                      <a:gd name="connsiteY7" fmla="*/ 125818 h 177309"/>
                      <a:gd name="connsiteX8" fmla="*/ 118324 w 315546"/>
                      <a:gd name="connsiteY8" fmla="*/ 147516 h 177309"/>
                      <a:gd name="connsiteX9" fmla="*/ 57692 w 315546"/>
                      <a:gd name="connsiteY9" fmla="*/ 134434 h 177309"/>
                      <a:gd name="connsiteX10" fmla="*/ 27073 w 315546"/>
                      <a:gd name="connsiteY10" fmla="*/ 80606 h 177309"/>
                      <a:gd name="connsiteX0" fmla="*/ 27073 w 315546"/>
                      <a:gd name="connsiteY0" fmla="*/ 89428 h 186131"/>
                      <a:gd name="connsiteX1" fmla="*/ 63669 w 315546"/>
                      <a:gd name="connsiteY1" fmla="*/ 33938 h 186131"/>
                      <a:gd name="connsiteX2" fmla="*/ 119537 w 315546"/>
                      <a:gd name="connsiteY2" fmla="*/ 24870 h 186131"/>
                      <a:gd name="connsiteX3" fmla="*/ 215474 w 315546"/>
                      <a:gd name="connsiteY3" fmla="*/ 35529 h 186131"/>
                      <a:gd name="connsiteX4" fmla="*/ 270906 w 315546"/>
                      <a:gd name="connsiteY4" fmla="*/ 33315 h 186131"/>
                      <a:gd name="connsiteX5" fmla="*/ 292676 w 315546"/>
                      <a:gd name="connsiteY5" fmla="*/ 75498 h 186131"/>
                      <a:gd name="connsiteX6" fmla="*/ 280429 w 315546"/>
                      <a:gd name="connsiteY6" fmla="*/ 114959 h 186131"/>
                      <a:gd name="connsiteX7" fmla="*/ 239211 w 315546"/>
                      <a:gd name="connsiteY7" fmla="*/ 134640 h 186131"/>
                      <a:gd name="connsiteX8" fmla="*/ 118324 w 315546"/>
                      <a:gd name="connsiteY8" fmla="*/ 156338 h 186131"/>
                      <a:gd name="connsiteX9" fmla="*/ 57692 w 315546"/>
                      <a:gd name="connsiteY9" fmla="*/ 143256 h 186131"/>
                      <a:gd name="connsiteX10" fmla="*/ 27073 w 315546"/>
                      <a:gd name="connsiteY10" fmla="*/ 89428 h 186131"/>
                      <a:gd name="connsiteX0" fmla="*/ 27073 w 315546"/>
                      <a:gd name="connsiteY0" fmla="*/ 94903 h 191606"/>
                      <a:gd name="connsiteX1" fmla="*/ 63669 w 315546"/>
                      <a:gd name="connsiteY1" fmla="*/ 39413 h 191606"/>
                      <a:gd name="connsiteX2" fmla="*/ 130423 w 315546"/>
                      <a:gd name="connsiteY2" fmla="*/ 22180 h 191606"/>
                      <a:gd name="connsiteX3" fmla="*/ 215474 w 315546"/>
                      <a:gd name="connsiteY3" fmla="*/ 41004 h 191606"/>
                      <a:gd name="connsiteX4" fmla="*/ 270906 w 315546"/>
                      <a:gd name="connsiteY4" fmla="*/ 38790 h 191606"/>
                      <a:gd name="connsiteX5" fmla="*/ 292676 w 315546"/>
                      <a:gd name="connsiteY5" fmla="*/ 80973 h 191606"/>
                      <a:gd name="connsiteX6" fmla="*/ 280429 w 315546"/>
                      <a:gd name="connsiteY6" fmla="*/ 120434 h 191606"/>
                      <a:gd name="connsiteX7" fmla="*/ 239211 w 315546"/>
                      <a:gd name="connsiteY7" fmla="*/ 140115 h 191606"/>
                      <a:gd name="connsiteX8" fmla="*/ 118324 w 315546"/>
                      <a:gd name="connsiteY8" fmla="*/ 161813 h 191606"/>
                      <a:gd name="connsiteX9" fmla="*/ 57692 w 315546"/>
                      <a:gd name="connsiteY9" fmla="*/ 148731 h 191606"/>
                      <a:gd name="connsiteX10" fmla="*/ 27073 w 315546"/>
                      <a:gd name="connsiteY10" fmla="*/ 94903 h 191606"/>
                      <a:gd name="connsiteX0" fmla="*/ 27073 w 315546"/>
                      <a:gd name="connsiteY0" fmla="*/ 100239 h 196942"/>
                      <a:gd name="connsiteX1" fmla="*/ 63669 w 315546"/>
                      <a:gd name="connsiteY1" fmla="*/ 44749 h 196942"/>
                      <a:gd name="connsiteX2" fmla="*/ 130423 w 315546"/>
                      <a:gd name="connsiteY2" fmla="*/ 27516 h 196942"/>
                      <a:gd name="connsiteX3" fmla="*/ 197785 w 315546"/>
                      <a:gd name="connsiteY3" fmla="*/ 31372 h 196942"/>
                      <a:gd name="connsiteX4" fmla="*/ 270906 w 315546"/>
                      <a:gd name="connsiteY4" fmla="*/ 44126 h 196942"/>
                      <a:gd name="connsiteX5" fmla="*/ 292676 w 315546"/>
                      <a:gd name="connsiteY5" fmla="*/ 86309 h 196942"/>
                      <a:gd name="connsiteX6" fmla="*/ 280429 w 315546"/>
                      <a:gd name="connsiteY6" fmla="*/ 125770 h 196942"/>
                      <a:gd name="connsiteX7" fmla="*/ 239211 w 315546"/>
                      <a:gd name="connsiteY7" fmla="*/ 145451 h 196942"/>
                      <a:gd name="connsiteX8" fmla="*/ 118324 w 315546"/>
                      <a:gd name="connsiteY8" fmla="*/ 167149 h 196942"/>
                      <a:gd name="connsiteX9" fmla="*/ 57692 w 315546"/>
                      <a:gd name="connsiteY9" fmla="*/ 154067 h 196942"/>
                      <a:gd name="connsiteX10" fmla="*/ 27073 w 315546"/>
                      <a:gd name="connsiteY10" fmla="*/ 100239 h 196942"/>
                      <a:gd name="connsiteX0" fmla="*/ 27073 w 315546"/>
                      <a:gd name="connsiteY0" fmla="*/ 97658 h 194361"/>
                      <a:gd name="connsiteX1" fmla="*/ 63669 w 315546"/>
                      <a:gd name="connsiteY1" fmla="*/ 42168 h 194361"/>
                      <a:gd name="connsiteX2" fmla="*/ 130423 w 315546"/>
                      <a:gd name="connsiteY2" fmla="*/ 24935 h 194361"/>
                      <a:gd name="connsiteX3" fmla="*/ 197785 w 315546"/>
                      <a:gd name="connsiteY3" fmla="*/ 28791 h 194361"/>
                      <a:gd name="connsiteX4" fmla="*/ 270906 w 315546"/>
                      <a:gd name="connsiteY4" fmla="*/ 41545 h 194361"/>
                      <a:gd name="connsiteX5" fmla="*/ 292676 w 315546"/>
                      <a:gd name="connsiteY5" fmla="*/ 83728 h 194361"/>
                      <a:gd name="connsiteX6" fmla="*/ 280429 w 315546"/>
                      <a:gd name="connsiteY6" fmla="*/ 123189 h 194361"/>
                      <a:gd name="connsiteX7" fmla="*/ 239211 w 315546"/>
                      <a:gd name="connsiteY7" fmla="*/ 142870 h 194361"/>
                      <a:gd name="connsiteX8" fmla="*/ 118324 w 315546"/>
                      <a:gd name="connsiteY8" fmla="*/ 164568 h 194361"/>
                      <a:gd name="connsiteX9" fmla="*/ 57692 w 315546"/>
                      <a:gd name="connsiteY9" fmla="*/ 151486 h 194361"/>
                      <a:gd name="connsiteX10" fmla="*/ 27073 w 315546"/>
                      <a:gd name="connsiteY10" fmla="*/ 97658 h 194361"/>
                      <a:gd name="connsiteX0" fmla="*/ 27073 w 315546"/>
                      <a:gd name="connsiteY0" fmla="*/ 97658 h 194361"/>
                      <a:gd name="connsiteX1" fmla="*/ 63669 w 315546"/>
                      <a:gd name="connsiteY1" fmla="*/ 42168 h 194361"/>
                      <a:gd name="connsiteX2" fmla="*/ 130423 w 315546"/>
                      <a:gd name="connsiteY2" fmla="*/ 24935 h 194361"/>
                      <a:gd name="connsiteX3" fmla="*/ 197785 w 315546"/>
                      <a:gd name="connsiteY3" fmla="*/ 28791 h 194361"/>
                      <a:gd name="connsiteX4" fmla="*/ 270906 w 315546"/>
                      <a:gd name="connsiteY4" fmla="*/ 41545 h 194361"/>
                      <a:gd name="connsiteX5" fmla="*/ 292676 w 315546"/>
                      <a:gd name="connsiteY5" fmla="*/ 83728 h 194361"/>
                      <a:gd name="connsiteX6" fmla="*/ 280429 w 315546"/>
                      <a:gd name="connsiteY6" fmla="*/ 123189 h 194361"/>
                      <a:gd name="connsiteX7" fmla="*/ 239211 w 315546"/>
                      <a:gd name="connsiteY7" fmla="*/ 142870 h 194361"/>
                      <a:gd name="connsiteX8" fmla="*/ 118324 w 315546"/>
                      <a:gd name="connsiteY8" fmla="*/ 164568 h 194361"/>
                      <a:gd name="connsiteX9" fmla="*/ 57692 w 315546"/>
                      <a:gd name="connsiteY9" fmla="*/ 151486 h 194361"/>
                      <a:gd name="connsiteX10" fmla="*/ 27073 w 315546"/>
                      <a:gd name="connsiteY10" fmla="*/ 97658 h 194361"/>
                      <a:gd name="connsiteX0" fmla="*/ 27073 w 315546"/>
                      <a:gd name="connsiteY0" fmla="*/ 97658 h 194361"/>
                      <a:gd name="connsiteX1" fmla="*/ 63669 w 315546"/>
                      <a:gd name="connsiteY1" fmla="*/ 42168 h 194361"/>
                      <a:gd name="connsiteX2" fmla="*/ 130423 w 315546"/>
                      <a:gd name="connsiteY2" fmla="*/ 24935 h 194361"/>
                      <a:gd name="connsiteX3" fmla="*/ 197785 w 315546"/>
                      <a:gd name="connsiteY3" fmla="*/ 28791 h 194361"/>
                      <a:gd name="connsiteX4" fmla="*/ 270906 w 315546"/>
                      <a:gd name="connsiteY4" fmla="*/ 41545 h 194361"/>
                      <a:gd name="connsiteX5" fmla="*/ 292676 w 315546"/>
                      <a:gd name="connsiteY5" fmla="*/ 83728 h 194361"/>
                      <a:gd name="connsiteX6" fmla="*/ 280429 w 315546"/>
                      <a:gd name="connsiteY6" fmla="*/ 123189 h 194361"/>
                      <a:gd name="connsiteX7" fmla="*/ 239211 w 315546"/>
                      <a:gd name="connsiteY7" fmla="*/ 142870 h 194361"/>
                      <a:gd name="connsiteX8" fmla="*/ 118324 w 315546"/>
                      <a:gd name="connsiteY8" fmla="*/ 164568 h 194361"/>
                      <a:gd name="connsiteX9" fmla="*/ 57692 w 315546"/>
                      <a:gd name="connsiteY9" fmla="*/ 151486 h 194361"/>
                      <a:gd name="connsiteX10" fmla="*/ 27073 w 315546"/>
                      <a:gd name="connsiteY10" fmla="*/ 97658 h 194361"/>
                      <a:gd name="connsiteX0" fmla="*/ 27073 w 315546"/>
                      <a:gd name="connsiteY0" fmla="*/ 97658 h 194361"/>
                      <a:gd name="connsiteX1" fmla="*/ 63669 w 315546"/>
                      <a:gd name="connsiteY1" fmla="*/ 42168 h 194361"/>
                      <a:gd name="connsiteX2" fmla="*/ 130423 w 315546"/>
                      <a:gd name="connsiteY2" fmla="*/ 24935 h 194361"/>
                      <a:gd name="connsiteX3" fmla="*/ 197785 w 315546"/>
                      <a:gd name="connsiteY3" fmla="*/ 28791 h 194361"/>
                      <a:gd name="connsiteX4" fmla="*/ 270906 w 315546"/>
                      <a:gd name="connsiteY4" fmla="*/ 41545 h 194361"/>
                      <a:gd name="connsiteX5" fmla="*/ 292676 w 315546"/>
                      <a:gd name="connsiteY5" fmla="*/ 83728 h 194361"/>
                      <a:gd name="connsiteX6" fmla="*/ 280429 w 315546"/>
                      <a:gd name="connsiteY6" fmla="*/ 123189 h 194361"/>
                      <a:gd name="connsiteX7" fmla="*/ 239211 w 315546"/>
                      <a:gd name="connsiteY7" fmla="*/ 142870 h 194361"/>
                      <a:gd name="connsiteX8" fmla="*/ 118324 w 315546"/>
                      <a:gd name="connsiteY8" fmla="*/ 164568 h 194361"/>
                      <a:gd name="connsiteX9" fmla="*/ 57692 w 315546"/>
                      <a:gd name="connsiteY9" fmla="*/ 151486 h 194361"/>
                      <a:gd name="connsiteX10" fmla="*/ 27073 w 315546"/>
                      <a:gd name="connsiteY10" fmla="*/ 97658 h 194361"/>
                      <a:gd name="connsiteX0" fmla="*/ 27073 w 315546"/>
                      <a:gd name="connsiteY0" fmla="*/ 97658 h 194361"/>
                      <a:gd name="connsiteX1" fmla="*/ 63669 w 315546"/>
                      <a:gd name="connsiteY1" fmla="*/ 42168 h 194361"/>
                      <a:gd name="connsiteX2" fmla="*/ 130423 w 315546"/>
                      <a:gd name="connsiteY2" fmla="*/ 24935 h 194361"/>
                      <a:gd name="connsiteX3" fmla="*/ 197785 w 315546"/>
                      <a:gd name="connsiteY3" fmla="*/ 28791 h 194361"/>
                      <a:gd name="connsiteX4" fmla="*/ 270906 w 315546"/>
                      <a:gd name="connsiteY4" fmla="*/ 41545 h 194361"/>
                      <a:gd name="connsiteX5" fmla="*/ 292676 w 315546"/>
                      <a:gd name="connsiteY5" fmla="*/ 83728 h 194361"/>
                      <a:gd name="connsiteX6" fmla="*/ 280429 w 315546"/>
                      <a:gd name="connsiteY6" fmla="*/ 123189 h 194361"/>
                      <a:gd name="connsiteX7" fmla="*/ 239211 w 315546"/>
                      <a:gd name="connsiteY7" fmla="*/ 142870 h 194361"/>
                      <a:gd name="connsiteX8" fmla="*/ 118324 w 315546"/>
                      <a:gd name="connsiteY8" fmla="*/ 164568 h 194361"/>
                      <a:gd name="connsiteX9" fmla="*/ 57692 w 315546"/>
                      <a:gd name="connsiteY9" fmla="*/ 151486 h 194361"/>
                      <a:gd name="connsiteX10" fmla="*/ 27073 w 315546"/>
                      <a:gd name="connsiteY10" fmla="*/ 97658 h 194361"/>
                      <a:gd name="connsiteX0" fmla="*/ 27073 w 315546"/>
                      <a:gd name="connsiteY0" fmla="*/ 97658 h 198120"/>
                      <a:gd name="connsiteX1" fmla="*/ 63669 w 315546"/>
                      <a:gd name="connsiteY1" fmla="*/ 42168 h 198120"/>
                      <a:gd name="connsiteX2" fmla="*/ 130423 w 315546"/>
                      <a:gd name="connsiteY2" fmla="*/ 24935 h 198120"/>
                      <a:gd name="connsiteX3" fmla="*/ 197785 w 315546"/>
                      <a:gd name="connsiteY3" fmla="*/ 28791 h 198120"/>
                      <a:gd name="connsiteX4" fmla="*/ 270906 w 315546"/>
                      <a:gd name="connsiteY4" fmla="*/ 41545 h 198120"/>
                      <a:gd name="connsiteX5" fmla="*/ 292676 w 315546"/>
                      <a:gd name="connsiteY5" fmla="*/ 83728 h 198120"/>
                      <a:gd name="connsiteX6" fmla="*/ 280429 w 315546"/>
                      <a:gd name="connsiteY6" fmla="*/ 123189 h 198120"/>
                      <a:gd name="connsiteX7" fmla="*/ 203832 w 315546"/>
                      <a:gd name="connsiteY7" fmla="*/ 151035 h 198120"/>
                      <a:gd name="connsiteX8" fmla="*/ 118324 w 315546"/>
                      <a:gd name="connsiteY8" fmla="*/ 164568 h 198120"/>
                      <a:gd name="connsiteX9" fmla="*/ 57692 w 315546"/>
                      <a:gd name="connsiteY9" fmla="*/ 151486 h 198120"/>
                      <a:gd name="connsiteX10" fmla="*/ 27073 w 315546"/>
                      <a:gd name="connsiteY10" fmla="*/ 97658 h 198120"/>
                      <a:gd name="connsiteX0" fmla="*/ 27073 w 315546"/>
                      <a:gd name="connsiteY0" fmla="*/ 97658 h 198120"/>
                      <a:gd name="connsiteX1" fmla="*/ 63669 w 315546"/>
                      <a:gd name="connsiteY1" fmla="*/ 42168 h 198120"/>
                      <a:gd name="connsiteX2" fmla="*/ 130423 w 315546"/>
                      <a:gd name="connsiteY2" fmla="*/ 24935 h 198120"/>
                      <a:gd name="connsiteX3" fmla="*/ 197785 w 315546"/>
                      <a:gd name="connsiteY3" fmla="*/ 28791 h 198120"/>
                      <a:gd name="connsiteX4" fmla="*/ 270906 w 315546"/>
                      <a:gd name="connsiteY4" fmla="*/ 41545 h 198120"/>
                      <a:gd name="connsiteX5" fmla="*/ 292676 w 315546"/>
                      <a:gd name="connsiteY5" fmla="*/ 83728 h 198120"/>
                      <a:gd name="connsiteX6" fmla="*/ 265462 w 315546"/>
                      <a:gd name="connsiteY6" fmla="*/ 134074 h 198120"/>
                      <a:gd name="connsiteX7" fmla="*/ 203832 w 315546"/>
                      <a:gd name="connsiteY7" fmla="*/ 151035 h 198120"/>
                      <a:gd name="connsiteX8" fmla="*/ 118324 w 315546"/>
                      <a:gd name="connsiteY8" fmla="*/ 164568 h 198120"/>
                      <a:gd name="connsiteX9" fmla="*/ 57692 w 315546"/>
                      <a:gd name="connsiteY9" fmla="*/ 151486 h 198120"/>
                      <a:gd name="connsiteX10" fmla="*/ 27073 w 315546"/>
                      <a:gd name="connsiteY10" fmla="*/ 97658 h 198120"/>
                      <a:gd name="connsiteX0" fmla="*/ 27073 w 315546"/>
                      <a:gd name="connsiteY0" fmla="*/ 97658 h 189356"/>
                      <a:gd name="connsiteX1" fmla="*/ 63669 w 315546"/>
                      <a:gd name="connsiteY1" fmla="*/ 42168 h 189356"/>
                      <a:gd name="connsiteX2" fmla="*/ 130423 w 315546"/>
                      <a:gd name="connsiteY2" fmla="*/ 24935 h 189356"/>
                      <a:gd name="connsiteX3" fmla="*/ 197785 w 315546"/>
                      <a:gd name="connsiteY3" fmla="*/ 28791 h 189356"/>
                      <a:gd name="connsiteX4" fmla="*/ 270906 w 315546"/>
                      <a:gd name="connsiteY4" fmla="*/ 41545 h 189356"/>
                      <a:gd name="connsiteX5" fmla="*/ 292676 w 315546"/>
                      <a:gd name="connsiteY5" fmla="*/ 83728 h 189356"/>
                      <a:gd name="connsiteX6" fmla="*/ 265462 w 315546"/>
                      <a:gd name="connsiteY6" fmla="*/ 134074 h 189356"/>
                      <a:gd name="connsiteX7" fmla="*/ 203832 w 315546"/>
                      <a:gd name="connsiteY7" fmla="*/ 151035 h 189356"/>
                      <a:gd name="connsiteX8" fmla="*/ 118324 w 315546"/>
                      <a:gd name="connsiteY8" fmla="*/ 164568 h 189356"/>
                      <a:gd name="connsiteX9" fmla="*/ 57692 w 315546"/>
                      <a:gd name="connsiteY9" fmla="*/ 151486 h 189356"/>
                      <a:gd name="connsiteX10" fmla="*/ 27073 w 315546"/>
                      <a:gd name="connsiteY10" fmla="*/ 97658 h 189356"/>
                      <a:gd name="connsiteX0" fmla="*/ 27073 w 315546"/>
                      <a:gd name="connsiteY0" fmla="*/ 97658 h 189356"/>
                      <a:gd name="connsiteX1" fmla="*/ 63669 w 315546"/>
                      <a:gd name="connsiteY1" fmla="*/ 42168 h 189356"/>
                      <a:gd name="connsiteX2" fmla="*/ 130423 w 315546"/>
                      <a:gd name="connsiteY2" fmla="*/ 24935 h 189356"/>
                      <a:gd name="connsiteX3" fmla="*/ 197785 w 315546"/>
                      <a:gd name="connsiteY3" fmla="*/ 28791 h 189356"/>
                      <a:gd name="connsiteX4" fmla="*/ 270906 w 315546"/>
                      <a:gd name="connsiteY4" fmla="*/ 41545 h 189356"/>
                      <a:gd name="connsiteX5" fmla="*/ 292676 w 315546"/>
                      <a:gd name="connsiteY5" fmla="*/ 83728 h 189356"/>
                      <a:gd name="connsiteX6" fmla="*/ 265462 w 315546"/>
                      <a:gd name="connsiteY6" fmla="*/ 134074 h 189356"/>
                      <a:gd name="connsiteX7" fmla="*/ 203832 w 315546"/>
                      <a:gd name="connsiteY7" fmla="*/ 151035 h 189356"/>
                      <a:gd name="connsiteX8" fmla="*/ 118324 w 315546"/>
                      <a:gd name="connsiteY8" fmla="*/ 164568 h 189356"/>
                      <a:gd name="connsiteX9" fmla="*/ 57692 w 315546"/>
                      <a:gd name="connsiteY9" fmla="*/ 151486 h 189356"/>
                      <a:gd name="connsiteX10" fmla="*/ 27073 w 315546"/>
                      <a:gd name="connsiteY10" fmla="*/ 97658 h 189356"/>
                      <a:gd name="connsiteX0" fmla="*/ 27073 w 315546"/>
                      <a:gd name="connsiteY0" fmla="*/ 97658 h 189356"/>
                      <a:gd name="connsiteX1" fmla="*/ 63669 w 315546"/>
                      <a:gd name="connsiteY1" fmla="*/ 42168 h 189356"/>
                      <a:gd name="connsiteX2" fmla="*/ 130423 w 315546"/>
                      <a:gd name="connsiteY2" fmla="*/ 24935 h 189356"/>
                      <a:gd name="connsiteX3" fmla="*/ 197785 w 315546"/>
                      <a:gd name="connsiteY3" fmla="*/ 28791 h 189356"/>
                      <a:gd name="connsiteX4" fmla="*/ 270906 w 315546"/>
                      <a:gd name="connsiteY4" fmla="*/ 41545 h 189356"/>
                      <a:gd name="connsiteX5" fmla="*/ 292676 w 315546"/>
                      <a:gd name="connsiteY5" fmla="*/ 83728 h 189356"/>
                      <a:gd name="connsiteX6" fmla="*/ 265462 w 315546"/>
                      <a:gd name="connsiteY6" fmla="*/ 134074 h 189356"/>
                      <a:gd name="connsiteX7" fmla="*/ 203832 w 315546"/>
                      <a:gd name="connsiteY7" fmla="*/ 151035 h 189356"/>
                      <a:gd name="connsiteX8" fmla="*/ 118324 w 315546"/>
                      <a:gd name="connsiteY8" fmla="*/ 164568 h 189356"/>
                      <a:gd name="connsiteX9" fmla="*/ 57692 w 315546"/>
                      <a:gd name="connsiteY9" fmla="*/ 151486 h 189356"/>
                      <a:gd name="connsiteX10" fmla="*/ 27073 w 315546"/>
                      <a:gd name="connsiteY10" fmla="*/ 97658 h 189356"/>
                      <a:gd name="connsiteX0" fmla="*/ 27073 w 315546"/>
                      <a:gd name="connsiteY0" fmla="*/ 97658 h 189356"/>
                      <a:gd name="connsiteX1" fmla="*/ 63669 w 315546"/>
                      <a:gd name="connsiteY1" fmla="*/ 42168 h 189356"/>
                      <a:gd name="connsiteX2" fmla="*/ 130423 w 315546"/>
                      <a:gd name="connsiteY2" fmla="*/ 24935 h 189356"/>
                      <a:gd name="connsiteX3" fmla="*/ 197785 w 315546"/>
                      <a:gd name="connsiteY3" fmla="*/ 28791 h 189356"/>
                      <a:gd name="connsiteX4" fmla="*/ 270906 w 315546"/>
                      <a:gd name="connsiteY4" fmla="*/ 41545 h 189356"/>
                      <a:gd name="connsiteX5" fmla="*/ 292676 w 315546"/>
                      <a:gd name="connsiteY5" fmla="*/ 83728 h 189356"/>
                      <a:gd name="connsiteX6" fmla="*/ 265462 w 315546"/>
                      <a:gd name="connsiteY6" fmla="*/ 134074 h 189356"/>
                      <a:gd name="connsiteX7" fmla="*/ 203832 w 315546"/>
                      <a:gd name="connsiteY7" fmla="*/ 151035 h 189356"/>
                      <a:gd name="connsiteX8" fmla="*/ 118324 w 315546"/>
                      <a:gd name="connsiteY8" fmla="*/ 164568 h 189356"/>
                      <a:gd name="connsiteX9" fmla="*/ 57692 w 315546"/>
                      <a:gd name="connsiteY9" fmla="*/ 151486 h 189356"/>
                      <a:gd name="connsiteX10" fmla="*/ 27073 w 315546"/>
                      <a:gd name="connsiteY10" fmla="*/ 97658 h 189356"/>
                      <a:gd name="connsiteX0" fmla="*/ 27073 w 325905"/>
                      <a:gd name="connsiteY0" fmla="*/ 97658 h 189356"/>
                      <a:gd name="connsiteX1" fmla="*/ 63669 w 325905"/>
                      <a:gd name="connsiteY1" fmla="*/ 42168 h 189356"/>
                      <a:gd name="connsiteX2" fmla="*/ 130423 w 325905"/>
                      <a:gd name="connsiteY2" fmla="*/ 24935 h 189356"/>
                      <a:gd name="connsiteX3" fmla="*/ 197785 w 325905"/>
                      <a:gd name="connsiteY3" fmla="*/ 28791 h 189356"/>
                      <a:gd name="connsiteX4" fmla="*/ 270906 w 325905"/>
                      <a:gd name="connsiteY4" fmla="*/ 41545 h 189356"/>
                      <a:gd name="connsiteX5" fmla="*/ 305419 w 325905"/>
                      <a:gd name="connsiteY5" fmla="*/ 82997 h 189356"/>
                      <a:gd name="connsiteX6" fmla="*/ 265462 w 325905"/>
                      <a:gd name="connsiteY6" fmla="*/ 134074 h 189356"/>
                      <a:gd name="connsiteX7" fmla="*/ 203832 w 325905"/>
                      <a:gd name="connsiteY7" fmla="*/ 151035 h 189356"/>
                      <a:gd name="connsiteX8" fmla="*/ 118324 w 325905"/>
                      <a:gd name="connsiteY8" fmla="*/ 164568 h 189356"/>
                      <a:gd name="connsiteX9" fmla="*/ 57692 w 325905"/>
                      <a:gd name="connsiteY9" fmla="*/ 151486 h 189356"/>
                      <a:gd name="connsiteX10" fmla="*/ 27073 w 325905"/>
                      <a:gd name="connsiteY10" fmla="*/ 97658 h 189356"/>
                      <a:gd name="connsiteX0" fmla="*/ 27073 w 329354"/>
                      <a:gd name="connsiteY0" fmla="*/ 97658 h 189356"/>
                      <a:gd name="connsiteX1" fmla="*/ 63669 w 329354"/>
                      <a:gd name="connsiteY1" fmla="*/ 42168 h 189356"/>
                      <a:gd name="connsiteX2" fmla="*/ 130423 w 329354"/>
                      <a:gd name="connsiteY2" fmla="*/ 24935 h 189356"/>
                      <a:gd name="connsiteX3" fmla="*/ 197785 w 329354"/>
                      <a:gd name="connsiteY3" fmla="*/ 28791 h 189356"/>
                      <a:gd name="connsiteX4" fmla="*/ 270906 w 329354"/>
                      <a:gd name="connsiteY4" fmla="*/ 41545 h 189356"/>
                      <a:gd name="connsiteX5" fmla="*/ 305419 w 329354"/>
                      <a:gd name="connsiteY5" fmla="*/ 82997 h 189356"/>
                      <a:gd name="connsiteX6" fmla="*/ 265462 w 329354"/>
                      <a:gd name="connsiteY6" fmla="*/ 134074 h 189356"/>
                      <a:gd name="connsiteX7" fmla="*/ 203832 w 329354"/>
                      <a:gd name="connsiteY7" fmla="*/ 151035 h 189356"/>
                      <a:gd name="connsiteX8" fmla="*/ 118324 w 329354"/>
                      <a:gd name="connsiteY8" fmla="*/ 164568 h 189356"/>
                      <a:gd name="connsiteX9" fmla="*/ 57692 w 329354"/>
                      <a:gd name="connsiteY9" fmla="*/ 151486 h 189356"/>
                      <a:gd name="connsiteX10" fmla="*/ 27073 w 329354"/>
                      <a:gd name="connsiteY10" fmla="*/ 97658 h 189356"/>
                      <a:gd name="connsiteX0" fmla="*/ 27073 w 346920"/>
                      <a:gd name="connsiteY0" fmla="*/ 97658 h 189356"/>
                      <a:gd name="connsiteX1" fmla="*/ 63669 w 346920"/>
                      <a:gd name="connsiteY1" fmla="*/ 42168 h 189356"/>
                      <a:gd name="connsiteX2" fmla="*/ 130423 w 346920"/>
                      <a:gd name="connsiteY2" fmla="*/ 24935 h 189356"/>
                      <a:gd name="connsiteX3" fmla="*/ 197785 w 346920"/>
                      <a:gd name="connsiteY3" fmla="*/ 28791 h 189356"/>
                      <a:gd name="connsiteX4" fmla="*/ 270906 w 346920"/>
                      <a:gd name="connsiteY4" fmla="*/ 41545 h 189356"/>
                      <a:gd name="connsiteX5" fmla="*/ 326985 w 346920"/>
                      <a:gd name="connsiteY5" fmla="*/ 81761 h 189356"/>
                      <a:gd name="connsiteX6" fmla="*/ 265462 w 346920"/>
                      <a:gd name="connsiteY6" fmla="*/ 134074 h 189356"/>
                      <a:gd name="connsiteX7" fmla="*/ 203832 w 346920"/>
                      <a:gd name="connsiteY7" fmla="*/ 151035 h 189356"/>
                      <a:gd name="connsiteX8" fmla="*/ 118324 w 346920"/>
                      <a:gd name="connsiteY8" fmla="*/ 164568 h 189356"/>
                      <a:gd name="connsiteX9" fmla="*/ 57692 w 346920"/>
                      <a:gd name="connsiteY9" fmla="*/ 151486 h 189356"/>
                      <a:gd name="connsiteX10" fmla="*/ 27073 w 346920"/>
                      <a:gd name="connsiteY10" fmla="*/ 97658 h 189356"/>
                      <a:gd name="connsiteX0" fmla="*/ 27073 w 346920"/>
                      <a:gd name="connsiteY0" fmla="*/ 97658 h 189356"/>
                      <a:gd name="connsiteX1" fmla="*/ 63669 w 346920"/>
                      <a:gd name="connsiteY1" fmla="*/ 42168 h 189356"/>
                      <a:gd name="connsiteX2" fmla="*/ 130423 w 346920"/>
                      <a:gd name="connsiteY2" fmla="*/ 24935 h 189356"/>
                      <a:gd name="connsiteX3" fmla="*/ 197785 w 346920"/>
                      <a:gd name="connsiteY3" fmla="*/ 28791 h 189356"/>
                      <a:gd name="connsiteX4" fmla="*/ 270906 w 346920"/>
                      <a:gd name="connsiteY4" fmla="*/ 41545 h 189356"/>
                      <a:gd name="connsiteX5" fmla="*/ 326985 w 346920"/>
                      <a:gd name="connsiteY5" fmla="*/ 81761 h 189356"/>
                      <a:gd name="connsiteX6" fmla="*/ 265462 w 346920"/>
                      <a:gd name="connsiteY6" fmla="*/ 134074 h 189356"/>
                      <a:gd name="connsiteX7" fmla="*/ 203832 w 346920"/>
                      <a:gd name="connsiteY7" fmla="*/ 151035 h 189356"/>
                      <a:gd name="connsiteX8" fmla="*/ 118324 w 346920"/>
                      <a:gd name="connsiteY8" fmla="*/ 164568 h 189356"/>
                      <a:gd name="connsiteX9" fmla="*/ 57692 w 346920"/>
                      <a:gd name="connsiteY9" fmla="*/ 151486 h 189356"/>
                      <a:gd name="connsiteX10" fmla="*/ 27073 w 346920"/>
                      <a:gd name="connsiteY10" fmla="*/ 97658 h 189356"/>
                      <a:gd name="connsiteX0" fmla="*/ 27073 w 346920"/>
                      <a:gd name="connsiteY0" fmla="*/ 97658 h 189356"/>
                      <a:gd name="connsiteX1" fmla="*/ 63669 w 346920"/>
                      <a:gd name="connsiteY1" fmla="*/ 42168 h 189356"/>
                      <a:gd name="connsiteX2" fmla="*/ 130423 w 346920"/>
                      <a:gd name="connsiteY2" fmla="*/ 24935 h 189356"/>
                      <a:gd name="connsiteX3" fmla="*/ 197785 w 346920"/>
                      <a:gd name="connsiteY3" fmla="*/ 28791 h 189356"/>
                      <a:gd name="connsiteX4" fmla="*/ 270906 w 346920"/>
                      <a:gd name="connsiteY4" fmla="*/ 41545 h 189356"/>
                      <a:gd name="connsiteX5" fmla="*/ 326985 w 346920"/>
                      <a:gd name="connsiteY5" fmla="*/ 81761 h 189356"/>
                      <a:gd name="connsiteX6" fmla="*/ 265462 w 346920"/>
                      <a:gd name="connsiteY6" fmla="*/ 134074 h 189356"/>
                      <a:gd name="connsiteX7" fmla="*/ 203832 w 346920"/>
                      <a:gd name="connsiteY7" fmla="*/ 151035 h 189356"/>
                      <a:gd name="connsiteX8" fmla="*/ 118324 w 346920"/>
                      <a:gd name="connsiteY8" fmla="*/ 164568 h 189356"/>
                      <a:gd name="connsiteX9" fmla="*/ 57692 w 346920"/>
                      <a:gd name="connsiteY9" fmla="*/ 151486 h 189356"/>
                      <a:gd name="connsiteX10" fmla="*/ 27073 w 346920"/>
                      <a:gd name="connsiteY10" fmla="*/ 97658 h 189356"/>
                      <a:gd name="connsiteX0" fmla="*/ 27073 w 346459"/>
                      <a:gd name="connsiteY0" fmla="*/ 97658 h 189356"/>
                      <a:gd name="connsiteX1" fmla="*/ 63669 w 346459"/>
                      <a:gd name="connsiteY1" fmla="*/ 42168 h 189356"/>
                      <a:gd name="connsiteX2" fmla="*/ 130423 w 346459"/>
                      <a:gd name="connsiteY2" fmla="*/ 24935 h 189356"/>
                      <a:gd name="connsiteX3" fmla="*/ 197785 w 346459"/>
                      <a:gd name="connsiteY3" fmla="*/ 28791 h 189356"/>
                      <a:gd name="connsiteX4" fmla="*/ 270906 w 346459"/>
                      <a:gd name="connsiteY4" fmla="*/ 41545 h 189356"/>
                      <a:gd name="connsiteX5" fmla="*/ 326985 w 346459"/>
                      <a:gd name="connsiteY5" fmla="*/ 81761 h 189356"/>
                      <a:gd name="connsiteX6" fmla="*/ 265462 w 346459"/>
                      <a:gd name="connsiteY6" fmla="*/ 134074 h 189356"/>
                      <a:gd name="connsiteX7" fmla="*/ 203832 w 346459"/>
                      <a:gd name="connsiteY7" fmla="*/ 151035 h 189356"/>
                      <a:gd name="connsiteX8" fmla="*/ 118324 w 346459"/>
                      <a:gd name="connsiteY8" fmla="*/ 164568 h 189356"/>
                      <a:gd name="connsiteX9" fmla="*/ 57692 w 346459"/>
                      <a:gd name="connsiteY9" fmla="*/ 151486 h 189356"/>
                      <a:gd name="connsiteX10" fmla="*/ 27073 w 346459"/>
                      <a:gd name="connsiteY10" fmla="*/ 97658 h 189356"/>
                      <a:gd name="connsiteX0" fmla="*/ 27073 w 338810"/>
                      <a:gd name="connsiteY0" fmla="*/ 97658 h 189356"/>
                      <a:gd name="connsiteX1" fmla="*/ 63669 w 338810"/>
                      <a:gd name="connsiteY1" fmla="*/ 42168 h 189356"/>
                      <a:gd name="connsiteX2" fmla="*/ 130423 w 338810"/>
                      <a:gd name="connsiteY2" fmla="*/ 24935 h 189356"/>
                      <a:gd name="connsiteX3" fmla="*/ 197785 w 338810"/>
                      <a:gd name="connsiteY3" fmla="*/ 28791 h 189356"/>
                      <a:gd name="connsiteX4" fmla="*/ 270906 w 338810"/>
                      <a:gd name="connsiteY4" fmla="*/ 41545 h 189356"/>
                      <a:gd name="connsiteX5" fmla="*/ 326985 w 338810"/>
                      <a:gd name="connsiteY5" fmla="*/ 81761 h 189356"/>
                      <a:gd name="connsiteX6" fmla="*/ 265462 w 338810"/>
                      <a:gd name="connsiteY6" fmla="*/ 134074 h 189356"/>
                      <a:gd name="connsiteX7" fmla="*/ 203832 w 338810"/>
                      <a:gd name="connsiteY7" fmla="*/ 151035 h 189356"/>
                      <a:gd name="connsiteX8" fmla="*/ 118324 w 338810"/>
                      <a:gd name="connsiteY8" fmla="*/ 164568 h 189356"/>
                      <a:gd name="connsiteX9" fmla="*/ 57692 w 338810"/>
                      <a:gd name="connsiteY9" fmla="*/ 151486 h 189356"/>
                      <a:gd name="connsiteX10" fmla="*/ 27073 w 338810"/>
                      <a:gd name="connsiteY10" fmla="*/ 97658 h 189356"/>
                      <a:gd name="connsiteX0" fmla="*/ 20215 w 331952"/>
                      <a:gd name="connsiteY0" fmla="*/ 97658 h 189356"/>
                      <a:gd name="connsiteX1" fmla="*/ 56811 w 331952"/>
                      <a:gd name="connsiteY1" fmla="*/ 42168 h 189356"/>
                      <a:gd name="connsiteX2" fmla="*/ 123565 w 331952"/>
                      <a:gd name="connsiteY2" fmla="*/ 24935 h 189356"/>
                      <a:gd name="connsiteX3" fmla="*/ 190927 w 331952"/>
                      <a:gd name="connsiteY3" fmla="*/ 28791 h 189356"/>
                      <a:gd name="connsiteX4" fmla="*/ 264048 w 331952"/>
                      <a:gd name="connsiteY4" fmla="*/ 41545 h 189356"/>
                      <a:gd name="connsiteX5" fmla="*/ 320127 w 331952"/>
                      <a:gd name="connsiteY5" fmla="*/ 81761 h 189356"/>
                      <a:gd name="connsiteX6" fmla="*/ 258604 w 331952"/>
                      <a:gd name="connsiteY6" fmla="*/ 134074 h 189356"/>
                      <a:gd name="connsiteX7" fmla="*/ 196974 w 331952"/>
                      <a:gd name="connsiteY7" fmla="*/ 151035 h 189356"/>
                      <a:gd name="connsiteX8" fmla="*/ 111466 w 331952"/>
                      <a:gd name="connsiteY8" fmla="*/ 164568 h 189356"/>
                      <a:gd name="connsiteX9" fmla="*/ 50834 w 331952"/>
                      <a:gd name="connsiteY9" fmla="*/ 151486 h 189356"/>
                      <a:gd name="connsiteX10" fmla="*/ 20215 w 331952"/>
                      <a:gd name="connsiteY10" fmla="*/ 97658 h 18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1952" h="189356">
                        <a:moveTo>
                          <a:pt x="20215" y="97658"/>
                        </a:moveTo>
                        <a:cubicBezTo>
                          <a:pt x="-15212" y="70090"/>
                          <a:pt x="2430" y="19390"/>
                          <a:pt x="56811" y="42168"/>
                        </a:cubicBezTo>
                        <a:cubicBezTo>
                          <a:pt x="74074" y="-3037"/>
                          <a:pt x="115828" y="-3339"/>
                          <a:pt x="123565" y="24935"/>
                        </a:cubicBezTo>
                        <a:cubicBezTo>
                          <a:pt x="163254" y="-18682"/>
                          <a:pt x="190698" y="3012"/>
                          <a:pt x="190927" y="28791"/>
                        </a:cubicBezTo>
                        <a:cubicBezTo>
                          <a:pt x="204135" y="1397"/>
                          <a:pt x="257371" y="-4908"/>
                          <a:pt x="264048" y="41545"/>
                        </a:cubicBezTo>
                        <a:cubicBezTo>
                          <a:pt x="293814" y="-1396"/>
                          <a:pt x="358484" y="59357"/>
                          <a:pt x="320127" y="81761"/>
                        </a:cubicBezTo>
                        <a:cubicBezTo>
                          <a:pt x="340510" y="126712"/>
                          <a:pt x="297602" y="165664"/>
                          <a:pt x="258604" y="134074"/>
                        </a:cubicBezTo>
                        <a:cubicBezTo>
                          <a:pt x="257858" y="195638"/>
                          <a:pt x="206302" y="168632"/>
                          <a:pt x="196974" y="151035"/>
                        </a:cubicBezTo>
                        <a:cubicBezTo>
                          <a:pt x="186614" y="190925"/>
                          <a:pt x="132712" y="206320"/>
                          <a:pt x="111466" y="164568"/>
                        </a:cubicBezTo>
                        <a:cubicBezTo>
                          <a:pt x="74473" y="201482"/>
                          <a:pt x="49726" y="183969"/>
                          <a:pt x="50834" y="151486"/>
                        </a:cubicBezTo>
                        <a:cubicBezTo>
                          <a:pt x="14547" y="179815"/>
                          <a:pt x="-24915" y="118322"/>
                          <a:pt x="20215" y="9765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58055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286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150" name="グループ化 149"/>
                  <p:cNvGrpSpPr/>
                  <p:nvPr/>
                </p:nvGrpSpPr>
                <p:grpSpPr>
                  <a:xfrm rot="20945688">
                    <a:off x="5270094" y="1225347"/>
                    <a:ext cx="148827" cy="193524"/>
                    <a:chOff x="4019550" y="514350"/>
                    <a:chExt cx="394607" cy="535661"/>
                  </a:xfrm>
                </p:grpSpPr>
                <p:sp>
                  <p:nvSpPr>
                    <p:cNvPr id="165" name="フリーフォーム 164"/>
                    <p:cNvSpPr/>
                    <p:nvPr/>
                  </p:nvSpPr>
                  <p:spPr>
                    <a:xfrm>
                      <a:off x="4019550" y="514350"/>
                      <a:ext cx="394607" cy="535661"/>
                    </a:xfrm>
                    <a:custGeom>
                      <a:avLst/>
                      <a:gdLst>
                        <a:gd name="connsiteX0" fmla="*/ 0 w 100693"/>
                        <a:gd name="connsiteY0" fmla="*/ 152400 h 152400"/>
                        <a:gd name="connsiteX1" fmla="*/ 40821 w 100693"/>
                        <a:gd name="connsiteY1" fmla="*/ 0 h 152400"/>
                        <a:gd name="connsiteX2" fmla="*/ 100693 w 100693"/>
                        <a:gd name="connsiteY2" fmla="*/ 146957 h 152400"/>
                        <a:gd name="connsiteX3" fmla="*/ 0 w 100693"/>
                        <a:gd name="connsiteY3" fmla="*/ 152400 h 152400"/>
                        <a:gd name="connsiteX0" fmla="*/ 0 w 100693"/>
                        <a:gd name="connsiteY0" fmla="*/ 152400 h 157127"/>
                        <a:gd name="connsiteX1" fmla="*/ 40821 w 100693"/>
                        <a:gd name="connsiteY1" fmla="*/ 0 h 157127"/>
                        <a:gd name="connsiteX2" fmla="*/ 100693 w 100693"/>
                        <a:gd name="connsiteY2" fmla="*/ 146957 h 157127"/>
                        <a:gd name="connsiteX3" fmla="*/ 0 w 100693"/>
                        <a:gd name="connsiteY3" fmla="*/ 152400 h 157127"/>
                        <a:gd name="connsiteX0" fmla="*/ 0 w 100693"/>
                        <a:gd name="connsiteY0" fmla="*/ 152400 h 161709"/>
                        <a:gd name="connsiteX1" fmla="*/ 40821 w 100693"/>
                        <a:gd name="connsiteY1" fmla="*/ 0 h 161709"/>
                        <a:gd name="connsiteX2" fmla="*/ 100693 w 100693"/>
                        <a:gd name="connsiteY2" fmla="*/ 146957 h 161709"/>
                        <a:gd name="connsiteX3" fmla="*/ 0 w 100693"/>
                        <a:gd name="connsiteY3" fmla="*/ 152400 h 161709"/>
                        <a:gd name="connsiteX0" fmla="*/ 0 w 100693"/>
                        <a:gd name="connsiteY0" fmla="*/ 152400 h 161709"/>
                        <a:gd name="connsiteX1" fmla="*/ 40821 w 100693"/>
                        <a:gd name="connsiteY1" fmla="*/ 0 h 161709"/>
                        <a:gd name="connsiteX2" fmla="*/ 100693 w 100693"/>
                        <a:gd name="connsiteY2" fmla="*/ 146957 h 161709"/>
                        <a:gd name="connsiteX3" fmla="*/ 0 w 100693"/>
                        <a:gd name="connsiteY3" fmla="*/ 152400 h 161709"/>
                        <a:gd name="connsiteX0" fmla="*/ 0 w 100693"/>
                        <a:gd name="connsiteY0" fmla="*/ 152400 h 161709"/>
                        <a:gd name="connsiteX1" fmla="*/ 40821 w 100693"/>
                        <a:gd name="connsiteY1" fmla="*/ 0 h 161709"/>
                        <a:gd name="connsiteX2" fmla="*/ 100693 w 100693"/>
                        <a:gd name="connsiteY2" fmla="*/ 146957 h 161709"/>
                        <a:gd name="connsiteX3" fmla="*/ 0 w 100693"/>
                        <a:gd name="connsiteY3" fmla="*/ 152400 h 161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0693" h="161709">
                          <a:moveTo>
                            <a:pt x="0" y="152400"/>
                          </a:moveTo>
                          <a:cubicBezTo>
                            <a:pt x="13607" y="101600"/>
                            <a:pt x="24089" y="40120"/>
                            <a:pt x="40821" y="0"/>
                          </a:cubicBezTo>
                          <a:cubicBezTo>
                            <a:pt x="67028" y="42003"/>
                            <a:pt x="80736" y="97971"/>
                            <a:pt x="100693" y="146957"/>
                          </a:cubicBezTo>
                          <a:cubicBezTo>
                            <a:pt x="67823" y="167256"/>
                            <a:pt x="29050" y="164142"/>
                            <a:pt x="0" y="152400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580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66" name="フリーフォーム 165"/>
                    <p:cNvSpPr/>
                    <p:nvPr/>
                  </p:nvSpPr>
                  <p:spPr>
                    <a:xfrm>
                      <a:off x="4054929" y="904875"/>
                      <a:ext cx="205467" cy="22965"/>
                    </a:xfrm>
                    <a:custGeom>
                      <a:avLst/>
                      <a:gdLst>
                        <a:gd name="connsiteX0" fmla="*/ 0 w 205467"/>
                        <a:gd name="connsiteY0" fmla="*/ 12247 h 12247"/>
                        <a:gd name="connsiteX1" fmla="*/ 205467 w 205467"/>
                        <a:gd name="connsiteY1" fmla="*/ 0 h 12247"/>
                        <a:gd name="connsiteX0" fmla="*/ 0 w 205467"/>
                        <a:gd name="connsiteY0" fmla="*/ 12247 h 14501"/>
                        <a:gd name="connsiteX1" fmla="*/ 205467 w 205467"/>
                        <a:gd name="connsiteY1" fmla="*/ 0 h 14501"/>
                        <a:gd name="connsiteX0" fmla="*/ 0 w 205467"/>
                        <a:gd name="connsiteY0" fmla="*/ 12247 h 16644"/>
                        <a:gd name="connsiteX1" fmla="*/ 205467 w 205467"/>
                        <a:gd name="connsiteY1" fmla="*/ 0 h 16644"/>
                        <a:gd name="connsiteX0" fmla="*/ 0 w 205467"/>
                        <a:gd name="connsiteY0" fmla="*/ 0 h 15753"/>
                        <a:gd name="connsiteX1" fmla="*/ 205467 w 205467"/>
                        <a:gd name="connsiteY1" fmla="*/ 8164 h 15753"/>
                        <a:gd name="connsiteX0" fmla="*/ 0 w 205467"/>
                        <a:gd name="connsiteY0" fmla="*/ 0 h 22965"/>
                        <a:gd name="connsiteX1" fmla="*/ 205467 w 205467"/>
                        <a:gd name="connsiteY1" fmla="*/ 8164 h 22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05467" h="22965">
                          <a:moveTo>
                            <a:pt x="0" y="0"/>
                          </a:moveTo>
                          <a:cubicBezTo>
                            <a:pt x="68488" y="32657"/>
                            <a:pt x="136978" y="25853"/>
                            <a:pt x="205467" y="8164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580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67" name="フリーフォーム 166"/>
                    <p:cNvSpPr/>
                    <p:nvPr/>
                  </p:nvSpPr>
                  <p:spPr>
                    <a:xfrm flipV="1">
                      <a:off x="4109358" y="770166"/>
                      <a:ext cx="114297" cy="15824"/>
                    </a:xfrm>
                    <a:custGeom>
                      <a:avLst/>
                      <a:gdLst>
                        <a:gd name="connsiteX0" fmla="*/ 0 w 205467"/>
                        <a:gd name="connsiteY0" fmla="*/ 12247 h 12247"/>
                        <a:gd name="connsiteX1" fmla="*/ 205467 w 205467"/>
                        <a:gd name="connsiteY1" fmla="*/ 0 h 12247"/>
                        <a:gd name="connsiteX0" fmla="*/ 0 w 188521"/>
                        <a:gd name="connsiteY0" fmla="*/ 3987 h 3987"/>
                        <a:gd name="connsiteX1" fmla="*/ 188521 w 188521"/>
                        <a:gd name="connsiteY1" fmla="*/ 0 h 3987"/>
                        <a:gd name="connsiteX0" fmla="*/ 0 w 9438"/>
                        <a:gd name="connsiteY0" fmla="*/ 0 h 2144"/>
                        <a:gd name="connsiteX1" fmla="*/ 9438 w 9438"/>
                        <a:gd name="connsiteY1" fmla="*/ 2144 h 2144"/>
                        <a:gd name="connsiteX0" fmla="*/ 0 w 10000"/>
                        <a:gd name="connsiteY0" fmla="*/ 17187 h 27187"/>
                        <a:gd name="connsiteX1" fmla="*/ 10000 w 10000"/>
                        <a:gd name="connsiteY1" fmla="*/ 27187 h 27187"/>
                        <a:gd name="connsiteX0" fmla="*/ 0 w 10000"/>
                        <a:gd name="connsiteY0" fmla="*/ 28747 h 38747"/>
                        <a:gd name="connsiteX1" fmla="*/ 10000 w 10000"/>
                        <a:gd name="connsiteY1" fmla="*/ 38747 h 387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0" h="38747">
                          <a:moveTo>
                            <a:pt x="0" y="28747"/>
                          </a:moveTo>
                          <a:cubicBezTo>
                            <a:pt x="3095" y="-4571"/>
                            <a:pt x="6667" y="-17894"/>
                            <a:pt x="10000" y="38747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580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1" name="グループ化 150"/>
                  <p:cNvGrpSpPr/>
                  <p:nvPr/>
                </p:nvGrpSpPr>
                <p:grpSpPr>
                  <a:xfrm rot="1036430">
                    <a:off x="5583052" y="1234368"/>
                    <a:ext cx="148827" cy="193524"/>
                    <a:chOff x="4019550" y="514350"/>
                    <a:chExt cx="394607" cy="535661"/>
                  </a:xfrm>
                </p:grpSpPr>
                <p:sp>
                  <p:nvSpPr>
                    <p:cNvPr id="162" name="フリーフォーム 161"/>
                    <p:cNvSpPr/>
                    <p:nvPr/>
                  </p:nvSpPr>
                  <p:spPr>
                    <a:xfrm>
                      <a:off x="4019550" y="514350"/>
                      <a:ext cx="394607" cy="535661"/>
                    </a:xfrm>
                    <a:custGeom>
                      <a:avLst/>
                      <a:gdLst>
                        <a:gd name="connsiteX0" fmla="*/ 0 w 100693"/>
                        <a:gd name="connsiteY0" fmla="*/ 152400 h 152400"/>
                        <a:gd name="connsiteX1" fmla="*/ 40821 w 100693"/>
                        <a:gd name="connsiteY1" fmla="*/ 0 h 152400"/>
                        <a:gd name="connsiteX2" fmla="*/ 100693 w 100693"/>
                        <a:gd name="connsiteY2" fmla="*/ 146957 h 152400"/>
                        <a:gd name="connsiteX3" fmla="*/ 0 w 100693"/>
                        <a:gd name="connsiteY3" fmla="*/ 152400 h 152400"/>
                        <a:gd name="connsiteX0" fmla="*/ 0 w 100693"/>
                        <a:gd name="connsiteY0" fmla="*/ 152400 h 157127"/>
                        <a:gd name="connsiteX1" fmla="*/ 40821 w 100693"/>
                        <a:gd name="connsiteY1" fmla="*/ 0 h 157127"/>
                        <a:gd name="connsiteX2" fmla="*/ 100693 w 100693"/>
                        <a:gd name="connsiteY2" fmla="*/ 146957 h 157127"/>
                        <a:gd name="connsiteX3" fmla="*/ 0 w 100693"/>
                        <a:gd name="connsiteY3" fmla="*/ 152400 h 157127"/>
                        <a:gd name="connsiteX0" fmla="*/ 0 w 100693"/>
                        <a:gd name="connsiteY0" fmla="*/ 152400 h 161709"/>
                        <a:gd name="connsiteX1" fmla="*/ 40821 w 100693"/>
                        <a:gd name="connsiteY1" fmla="*/ 0 h 161709"/>
                        <a:gd name="connsiteX2" fmla="*/ 100693 w 100693"/>
                        <a:gd name="connsiteY2" fmla="*/ 146957 h 161709"/>
                        <a:gd name="connsiteX3" fmla="*/ 0 w 100693"/>
                        <a:gd name="connsiteY3" fmla="*/ 152400 h 161709"/>
                        <a:gd name="connsiteX0" fmla="*/ 0 w 100693"/>
                        <a:gd name="connsiteY0" fmla="*/ 152400 h 161709"/>
                        <a:gd name="connsiteX1" fmla="*/ 40821 w 100693"/>
                        <a:gd name="connsiteY1" fmla="*/ 0 h 161709"/>
                        <a:gd name="connsiteX2" fmla="*/ 100693 w 100693"/>
                        <a:gd name="connsiteY2" fmla="*/ 146957 h 161709"/>
                        <a:gd name="connsiteX3" fmla="*/ 0 w 100693"/>
                        <a:gd name="connsiteY3" fmla="*/ 152400 h 161709"/>
                        <a:gd name="connsiteX0" fmla="*/ 0 w 100693"/>
                        <a:gd name="connsiteY0" fmla="*/ 152400 h 161709"/>
                        <a:gd name="connsiteX1" fmla="*/ 40821 w 100693"/>
                        <a:gd name="connsiteY1" fmla="*/ 0 h 161709"/>
                        <a:gd name="connsiteX2" fmla="*/ 100693 w 100693"/>
                        <a:gd name="connsiteY2" fmla="*/ 146957 h 161709"/>
                        <a:gd name="connsiteX3" fmla="*/ 0 w 100693"/>
                        <a:gd name="connsiteY3" fmla="*/ 152400 h 161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0693" h="161709">
                          <a:moveTo>
                            <a:pt x="0" y="152400"/>
                          </a:moveTo>
                          <a:cubicBezTo>
                            <a:pt x="13607" y="101600"/>
                            <a:pt x="24089" y="40120"/>
                            <a:pt x="40821" y="0"/>
                          </a:cubicBezTo>
                          <a:cubicBezTo>
                            <a:pt x="67028" y="42003"/>
                            <a:pt x="80736" y="97971"/>
                            <a:pt x="100693" y="146957"/>
                          </a:cubicBezTo>
                          <a:cubicBezTo>
                            <a:pt x="67823" y="167256"/>
                            <a:pt x="29050" y="164142"/>
                            <a:pt x="0" y="152400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580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63" name="フリーフォーム 162"/>
                    <p:cNvSpPr/>
                    <p:nvPr/>
                  </p:nvSpPr>
                  <p:spPr>
                    <a:xfrm>
                      <a:off x="4054929" y="904875"/>
                      <a:ext cx="205467" cy="22965"/>
                    </a:xfrm>
                    <a:custGeom>
                      <a:avLst/>
                      <a:gdLst>
                        <a:gd name="connsiteX0" fmla="*/ 0 w 205467"/>
                        <a:gd name="connsiteY0" fmla="*/ 12247 h 12247"/>
                        <a:gd name="connsiteX1" fmla="*/ 205467 w 205467"/>
                        <a:gd name="connsiteY1" fmla="*/ 0 h 12247"/>
                        <a:gd name="connsiteX0" fmla="*/ 0 w 205467"/>
                        <a:gd name="connsiteY0" fmla="*/ 12247 h 14501"/>
                        <a:gd name="connsiteX1" fmla="*/ 205467 w 205467"/>
                        <a:gd name="connsiteY1" fmla="*/ 0 h 14501"/>
                        <a:gd name="connsiteX0" fmla="*/ 0 w 205467"/>
                        <a:gd name="connsiteY0" fmla="*/ 12247 h 16644"/>
                        <a:gd name="connsiteX1" fmla="*/ 205467 w 205467"/>
                        <a:gd name="connsiteY1" fmla="*/ 0 h 16644"/>
                        <a:gd name="connsiteX0" fmla="*/ 0 w 205467"/>
                        <a:gd name="connsiteY0" fmla="*/ 0 h 15753"/>
                        <a:gd name="connsiteX1" fmla="*/ 205467 w 205467"/>
                        <a:gd name="connsiteY1" fmla="*/ 8164 h 15753"/>
                        <a:gd name="connsiteX0" fmla="*/ 0 w 205467"/>
                        <a:gd name="connsiteY0" fmla="*/ 0 h 22965"/>
                        <a:gd name="connsiteX1" fmla="*/ 205467 w 205467"/>
                        <a:gd name="connsiteY1" fmla="*/ 8164 h 22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05467" h="22965">
                          <a:moveTo>
                            <a:pt x="0" y="0"/>
                          </a:moveTo>
                          <a:cubicBezTo>
                            <a:pt x="68488" y="32657"/>
                            <a:pt x="136978" y="25853"/>
                            <a:pt x="205467" y="8164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580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64" name="フリーフォーム 163"/>
                    <p:cNvSpPr/>
                    <p:nvPr/>
                  </p:nvSpPr>
                  <p:spPr>
                    <a:xfrm flipV="1">
                      <a:off x="4109358" y="770166"/>
                      <a:ext cx="114297" cy="15824"/>
                    </a:xfrm>
                    <a:custGeom>
                      <a:avLst/>
                      <a:gdLst>
                        <a:gd name="connsiteX0" fmla="*/ 0 w 205467"/>
                        <a:gd name="connsiteY0" fmla="*/ 12247 h 12247"/>
                        <a:gd name="connsiteX1" fmla="*/ 205467 w 205467"/>
                        <a:gd name="connsiteY1" fmla="*/ 0 h 12247"/>
                        <a:gd name="connsiteX0" fmla="*/ 0 w 188521"/>
                        <a:gd name="connsiteY0" fmla="*/ 3987 h 3987"/>
                        <a:gd name="connsiteX1" fmla="*/ 188521 w 188521"/>
                        <a:gd name="connsiteY1" fmla="*/ 0 h 3987"/>
                        <a:gd name="connsiteX0" fmla="*/ 0 w 9438"/>
                        <a:gd name="connsiteY0" fmla="*/ 0 h 2144"/>
                        <a:gd name="connsiteX1" fmla="*/ 9438 w 9438"/>
                        <a:gd name="connsiteY1" fmla="*/ 2144 h 2144"/>
                        <a:gd name="connsiteX0" fmla="*/ 0 w 10000"/>
                        <a:gd name="connsiteY0" fmla="*/ 17187 h 27187"/>
                        <a:gd name="connsiteX1" fmla="*/ 10000 w 10000"/>
                        <a:gd name="connsiteY1" fmla="*/ 27187 h 27187"/>
                        <a:gd name="connsiteX0" fmla="*/ 0 w 10000"/>
                        <a:gd name="connsiteY0" fmla="*/ 28747 h 38747"/>
                        <a:gd name="connsiteX1" fmla="*/ 10000 w 10000"/>
                        <a:gd name="connsiteY1" fmla="*/ 38747 h 387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0" h="38747">
                          <a:moveTo>
                            <a:pt x="0" y="28747"/>
                          </a:moveTo>
                          <a:cubicBezTo>
                            <a:pt x="3095" y="-4571"/>
                            <a:pt x="6667" y="-17894"/>
                            <a:pt x="10000" y="38747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580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2" name="グループ化 151"/>
                  <p:cNvGrpSpPr/>
                  <p:nvPr/>
                </p:nvGrpSpPr>
                <p:grpSpPr>
                  <a:xfrm>
                    <a:off x="5255060" y="1792024"/>
                    <a:ext cx="506762" cy="222472"/>
                    <a:chOff x="4099108" y="1503012"/>
                    <a:chExt cx="656895" cy="306823"/>
                  </a:xfrm>
                </p:grpSpPr>
                <p:sp>
                  <p:nvSpPr>
                    <p:cNvPr id="156" name="楕円 155"/>
                    <p:cNvSpPr/>
                    <p:nvPr/>
                  </p:nvSpPr>
                  <p:spPr>
                    <a:xfrm>
                      <a:off x="4099108" y="1584803"/>
                      <a:ext cx="220587" cy="22503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2225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580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57" name="楕円 156"/>
                    <p:cNvSpPr/>
                    <p:nvPr/>
                  </p:nvSpPr>
                  <p:spPr>
                    <a:xfrm>
                      <a:off x="4535415" y="1572529"/>
                      <a:ext cx="220588" cy="22503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2225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580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58" name="楕円 157"/>
                    <p:cNvSpPr/>
                    <p:nvPr/>
                  </p:nvSpPr>
                  <p:spPr>
                    <a:xfrm>
                      <a:off x="4200524" y="1632824"/>
                      <a:ext cx="116166" cy="12899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2225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580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59" name="楕円 158"/>
                    <p:cNvSpPr/>
                    <p:nvPr/>
                  </p:nvSpPr>
                  <p:spPr>
                    <a:xfrm>
                      <a:off x="4639697" y="1632417"/>
                      <a:ext cx="116166" cy="12899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2225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580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60" name="フリーフォーム 159"/>
                    <p:cNvSpPr/>
                    <p:nvPr/>
                  </p:nvSpPr>
                  <p:spPr>
                    <a:xfrm rot="840446">
                      <a:off x="4184763" y="1515674"/>
                      <a:ext cx="152524" cy="19210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  <a:gd name="connsiteX0" fmla="*/ 0 w 10332"/>
                        <a:gd name="connsiteY0" fmla="*/ 19583 h 61722"/>
                        <a:gd name="connsiteX1" fmla="*/ 10332 w 10332"/>
                        <a:gd name="connsiteY1" fmla="*/ 61723 h 61722"/>
                        <a:gd name="connsiteX0" fmla="*/ 0 w 10332"/>
                        <a:gd name="connsiteY0" fmla="*/ 15219 h 57358"/>
                        <a:gd name="connsiteX1" fmla="*/ 10332 w 10332"/>
                        <a:gd name="connsiteY1" fmla="*/ 57359 h 57358"/>
                        <a:gd name="connsiteX0" fmla="*/ 0 w 10332"/>
                        <a:gd name="connsiteY0" fmla="*/ 10503 h 52642"/>
                        <a:gd name="connsiteX1" fmla="*/ 10332 w 10332"/>
                        <a:gd name="connsiteY1" fmla="*/ 52643 h 52642"/>
                        <a:gd name="connsiteX0" fmla="*/ 0 w 11662"/>
                        <a:gd name="connsiteY0" fmla="*/ 16327 h 33377"/>
                        <a:gd name="connsiteX1" fmla="*/ 11662 w 11662"/>
                        <a:gd name="connsiteY1" fmla="*/ 33378 h 333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662" h="33377">
                          <a:moveTo>
                            <a:pt x="0" y="16327"/>
                          </a:moveTo>
                          <a:cubicBezTo>
                            <a:pt x="2633" y="-13051"/>
                            <a:pt x="8184" y="2"/>
                            <a:pt x="11662" y="33378"/>
                          </a:cubicBezTo>
                        </a:path>
                      </a:pathLst>
                    </a:custGeom>
                    <a:noFill/>
                    <a:ln w="22225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580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61" name="フリーフォーム 160"/>
                    <p:cNvSpPr/>
                    <p:nvPr/>
                  </p:nvSpPr>
                  <p:spPr>
                    <a:xfrm rot="20996412">
                      <a:off x="4519127" y="1503012"/>
                      <a:ext cx="142100" cy="21154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  <a:gd name="connsiteX0" fmla="*/ 0 w 10865"/>
                        <a:gd name="connsiteY0" fmla="*/ 61387 h 61388"/>
                        <a:gd name="connsiteX1" fmla="*/ 10865 w 10865"/>
                        <a:gd name="connsiteY1" fmla="*/ 24632 h 61388"/>
                        <a:gd name="connsiteX0" fmla="*/ 0 w 10865"/>
                        <a:gd name="connsiteY0" fmla="*/ 36755 h 36756"/>
                        <a:gd name="connsiteX1" fmla="*/ 10865 w 10865"/>
                        <a:gd name="connsiteY1" fmla="*/ 0 h 36756"/>
                        <a:gd name="connsiteX0" fmla="*/ 0 w 10865"/>
                        <a:gd name="connsiteY0" fmla="*/ 36755 h 36756"/>
                        <a:gd name="connsiteX1" fmla="*/ 10865 w 10865"/>
                        <a:gd name="connsiteY1" fmla="*/ 0 h 367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865" h="36756">
                          <a:moveTo>
                            <a:pt x="0" y="36755"/>
                          </a:moveTo>
                          <a:cubicBezTo>
                            <a:pt x="2195" y="17915"/>
                            <a:pt x="8381" y="15017"/>
                            <a:pt x="10865" y="0"/>
                          </a:cubicBezTo>
                        </a:path>
                      </a:pathLst>
                    </a:custGeom>
                    <a:noFill/>
                    <a:ln w="22225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580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153" name="楕円 152"/>
                  <p:cNvSpPr/>
                  <p:nvPr/>
                </p:nvSpPr>
                <p:spPr>
                  <a:xfrm>
                    <a:off x="5471447" y="1946286"/>
                    <a:ext cx="73879" cy="68210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222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58055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286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54" name="フリーフォーム 153"/>
                  <p:cNvSpPr/>
                  <p:nvPr/>
                </p:nvSpPr>
                <p:spPr>
                  <a:xfrm>
                    <a:off x="5264022" y="2108029"/>
                    <a:ext cx="471714" cy="75595"/>
                  </a:xfrm>
                  <a:custGeom>
                    <a:avLst/>
                    <a:gdLst>
                      <a:gd name="connsiteX0" fmla="*/ 0 w 425904"/>
                      <a:gd name="connsiteY0" fmla="*/ 1361 h 50347"/>
                      <a:gd name="connsiteX1" fmla="*/ 425904 w 425904"/>
                      <a:gd name="connsiteY1" fmla="*/ 0 h 50347"/>
                      <a:gd name="connsiteX2" fmla="*/ 406854 w 425904"/>
                      <a:gd name="connsiteY2" fmla="*/ 50347 h 50347"/>
                      <a:gd name="connsiteX3" fmla="*/ 374196 w 425904"/>
                      <a:gd name="connsiteY3" fmla="*/ 1361 h 50347"/>
                      <a:gd name="connsiteX0" fmla="*/ 0 w 425904"/>
                      <a:gd name="connsiteY0" fmla="*/ 1361 h 50347"/>
                      <a:gd name="connsiteX1" fmla="*/ 425904 w 425904"/>
                      <a:gd name="connsiteY1" fmla="*/ 0 h 50347"/>
                      <a:gd name="connsiteX2" fmla="*/ 406854 w 425904"/>
                      <a:gd name="connsiteY2" fmla="*/ 50347 h 50347"/>
                      <a:gd name="connsiteX3" fmla="*/ 374196 w 425904"/>
                      <a:gd name="connsiteY3" fmla="*/ 1361 h 50347"/>
                      <a:gd name="connsiteX0" fmla="*/ 0 w 425904"/>
                      <a:gd name="connsiteY0" fmla="*/ 1361 h 56958"/>
                      <a:gd name="connsiteX1" fmla="*/ 425904 w 425904"/>
                      <a:gd name="connsiteY1" fmla="*/ 0 h 56958"/>
                      <a:gd name="connsiteX2" fmla="*/ 406854 w 425904"/>
                      <a:gd name="connsiteY2" fmla="*/ 50347 h 56958"/>
                      <a:gd name="connsiteX3" fmla="*/ 374196 w 425904"/>
                      <a:gd name="connsiteY3" fmla="*/ 1361 h 56958"/>
                      <a:gd name="connsiteX0" fmla="*/ 0 w 425904"/>
                      <a:gd name="connsiteY0" fmla="*/ 1361 h 56958"/>
                      <a:gd name="connsiteX1" fmla="*/ 425904 w 425904"/>
                      <a:gd name="connsiteY1" fmla="*/ 0 h 56958"/>
                      <a:gd name="connsiteX2" fmla="*/ 406854 w 425904"/>
                      <a:gd name="connsiteY2" fmla="*/ 50347 h 56958"/>
                      <a:gd name="connsiteX3" fmla="*/ 389163 w 425904"/>
                      <a:gd name="connsiteY3" fmla="*/ 23132 h 56958"/>
                      <a:gd name="connsiteX0" fmla="*/ 0 w 425904"/>
                      <a:gd name="connsiteY0" fmla="*/ 1361 h 56958"/>
                      <a:gd name="connsiteX1" fmla="*/ 425904 w 425904"/>
                      <a:gd name="connsiteY1" fmla="*/ 0 h 56958"/>
                      <a:gd name="connsiteX2" fmla="*/ 389163 w 425904"/>
                      <a:gd name="connsiteY2" fmla="*/ 23132 h 56958"/>
                      <a:gd name="connsiteX0" fmla="*/ 0 w 425904"/>
                      <a:gd name="connsiteY0" fmla="*/ 1361 h 56958"/>
                      <a:gd name="connsiteX1" fmla="*/ 425904 w 425904"/>
                      <a:gd name="connsiteY1" fmla="*/ 0 h 56958"/>
                      <a:gd name="connsiteX0" fmla="*/ 0 w 383722"/>
                      <a:gd name="connsiteY0" fmla="*/ 0 h 66829"/>
                      <a:gd name="connsiteX1" fmla="*/ 383722 w 383722"/>
                      <a:gd name="connsiteY1" fmla="*/ 20410 h 66829"/>
                      <a:gd name="connsiteX0" fmla="*/ 0 w 360590"/>
                      <a:gd name="connsiteY0" fmla="*/ 8165 h 60733"/>
                      <a:gd name="connsiteX1" fmla="*/ 360590 w 360590"/>
                      <a:gd name="connsiteY1" fmla="*/ 0 h 60733"/>
                      <a:gd name="connsiteX0" fmla="*/ 0 w 341540"/>
                      <a:gd name="connsiteY0" fmla="*/ 0 h 62339"/>
                      <a:gd name="connsiteX1" fmla="*/ 341540 w 341540"/>
                      <a:gd name="connsiteY1" fmla="*/ 12245 h 62339"/>
                      <a:gd name="connsiteX0" fmla="*/ 0 w 355147"/>
                      <a:gd name="connsiteY0" fmla="*/ 0 h 59531"/>
                      <a:gd name="connsiteX1" fmla="*/ 355147 w 355147"/>
                      <a:gd name="connsiteY1" fmla="*/ 6803 h 59531"/>
                      <a:gd name="connsiteX0" fmla="*/ 0 w 371475"/>
                      <a:gd name="connsiteY0" fmla="*/ 0 h 59531"/>
                      <a:gd name="connsiteX1" fmla="*/ 371475 w 371475"/>
                      <a:gd name="connsiteY1" fmla="*/ 6803 h 59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71475" h="59531">
                        <a:moveTo>
                          <a:pt x="0" y="0"/>
                        </a:moveTo>
                        <a:cubicBezTo>
                          <a:pt x="125640" y="81189"/>
                          <a:pt x="267607" y="75293"/>
                          <a:pt x="371475" y="6803"/>
                        </a:cubicBezTo>
                      </a:path>
                    </a:pathLst>
                  </a:custGeom>
                  <a:noFill/>
                  <a:ln w="222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58055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286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55" name="フリーフォーム 154"/>
                  <p:cNvSpPr/>
                  <p:nvPr/>
                </p:nvSpPr>
                <p:spPr>
                  <a:xfrm rot="20297045">
                    <a:off x="5660160" y="2060526"/>
                    <a:ext cx="66690" cy="77633"/>
                  </a:xfrm>
                  <a:custGeom>
                    <a:avLst/>
                    <a:gdLst>
                      <a:gd name="connsiteX0" fmla="*/ 0 w 100693"/>
                      <a:gd name="connsiteY0" fmla="*/ 152400 h 152400"/>
                      <a:gd name="connsiteX1" fmla="*/ 40821 w 100693"/>
                      <a:gd name="connsiteY1" fmla="*/ 0 h 152400"/>
                      <a:gd name="connsiteX2" fmla="*/ 100693 w 100693"/>
                      <a:gd name="connsiteY2" fmla="*/ 146957 h 152400"/>
                      <a:gd name="connsiteX3" fmla="*/ 0 w 100693"/>
                      <a:gd name="connsiteY3" fmla="*/ 152400 h 152400"/>
                      <a:gd name="connsiteX0" fmla="*/ 0 w 100693"/>
                      <a:gd name="connsiteY0" fmla="*/ 152400 h 157127"/>
                      <a:gd name="connsiteX1" fmla="*/ 40821 w 100693"/>
                      <a:gd name="connsiteY1" fmla="*/ 0 h 157127"/>
                      <a:gd name="connsiteX2" fmla="*/ 100693 w 100693"/>
                      <a:gd name="connsiteY2" fmla="*/ 146957 h 157127"/>
                      <a:gd name="connsiteX3" fmla="*/ 0 w 100693"/>
                      <a:gd name="connsiteY3" fmla="*/ 152400 h 157127"/>
                      <a:gd name="connsiteX0" fmla="*/ 0 w 100693"/>
                      <a:gd name="connsiteY0" fmla="*/ 152400 h 161709"/>
                      <a:gd name="connsiteX1" fmla="*/ 40821 w 100693"/>
                      <a:gd name="connsiteY1" fmla="*/ 0 h 161709"/>
                      <a:gd name="connsiteX2" fmla="*/ 100693 w 100693"/>
                      <a:gd name="connsiteY2" fmla="*/ 146957 h 161709"/>
                      <a:gd name="connsiteX3" fmla="*/ 0 w 100693"/>
                      <a:gd name="connsiteY3" fmla="*/ 152400 h 161709"/>
                      <a:gd name="connsiteX0" fmla="*/ 0 w 100693"/>
                      <a:gd name="connsiteY0" fmla="*/ 152400 h 161709"/>
                      <a:gd name="connsiteX1" fmla="*/ 40821 w 100693"/>
                      <a:gd name="connsiteY1" fmla="*/ 0 h 161709"/>
                      <a:gd name="connsiteX2" fmla="*/ 100693 w 100693"/>
                      <a:gd name="connsiteY2" fmla="*/ 146957 h 161709"/>
                      <a:gd name="connsiteX3" fmla="*/ 0 w 100693"/>
                      <a:gd name="connsiteY3" fmla="*/ 152400 h 161709"/>
                      <a:gd name="connsiteX0" fmla="*/ 0 w 100693"/>
                      <a:gd name="connsiteY0" fmla="*/ 152400 h 161709"/>
                      <a:gd name="connsiteX1" fmla="*/ 40821 w 100693"/>
                      <a:gd name="connsiteY1" fmla="*/ 0 h 161709"/>
                      <a:gd name="connsiteX2" fmla="*/ 100693 w 100693"/>
                      <a:gd name="connsiteY2" fmla="*/ 146957 h 161709"/>
                      <a:gd name="connsiteX3" fmla="*/ 0 w 100693"/>
                      <a:gd name="connsiteY3" fmla="*/ 152400 h 161709"/>
                      <a:gd name="connsiteX0" fmla="*/ 0 w 97810"/>
                      <a:gd name="connsiteY0" fmla="*/ 171311 h 175325"/>
                      <a:gd name="connsiteX1" fmla="*/ 37938 w 97810"/>
                      <a:gd name="connsiteY1" fmla="*/ 0 h 175325"/>
                      <a:gd name="connsiteX2" fmla="*/ 97810 w 97810"/>
                      <a:gd name="connsiteY2" fmla="*/ 146957 h 175325"/>
                      <a:gd name="connsiteX3" fmla="*/ 0 w 97810"/>
                      <a:gd name="connsiteY3" fmla="*/ 171311 h 175325"/>
                      <a:gd name="connsiteX0" fmla="*/ 0 w 98340"/>
                      <a:gd name="connsiteY0" fmla="*/ 171311 h 177350"/>
                      <a:gd name="connsiteX1" fmla="*/ 37938 w 98340"/>
                      <a:gd name="connsiteY1" fmla="*/ 0 h 177350"/>
                      <a:gd name="connsiteX2" fmla="*/ 98340 w 98340"/>
                      <a:gd name="connsiteY2" fmla="*/ 157046 h 177350"/>
                      <a:gd name="connsiteX3" fmla="*/ 0 w 98340"/>
                      <a:gd name="connsiteY3" fmla="*/ 171311 h 177350"/>
                      <a:gd name="connsiteX0" fmla="*/ 0 w 98340"/>
                      <a:gd name="connsiteY0" fmla="*/ 171311 h 174909"/>
                      <a:gd name="connsiteX1" fmla="*/ 37938 w 98340"/>
                      <a:gd name="connsiteY1" fmla="*/ 0 h 174909"/>
                      <a:gd name="connsiteX2" fmla="*/ 98340 w 98340"/>
                      <a:gd name="connsiteY2" fmla="*/ 157046 h 174909"/>
                      <a:gd name="connsiteX3" fmla="*/ 0 w 98340"/>
                      <a:gd name="connsiteY3" fmla="*/ 171311 h 174909"/>
                      <a:gd name="connsiteX0" fmla="*/ 0 w 98340"/>
                      <a:gd name="connsiteY0" fmla="*/ 171311 h 171311"/>
                      <a:gd name="connsiteX1" fmla="*/ 37938 w 98340"/>
                      <a:gd name="connsiteY1" fmla="*/ 0 h 171311"/>
                      <a:gd name="connsiteX2" fmla="*/ 98340 w 98340"/>
                      <a:gd name="connsiteY2" fmla="*/ 157046 h 171311"/>
                      <a:gd name="connsiteX3" fmla="*/ 0 w 98340"/>
                      <a:gd name="connsiteY3" fmla="*/ 171311 h 171311"/>
                      <a:gd name="connsiteX0" fmla="*/ 0 w 98340"/>
                      <a:gd name="connsiteY0" fmla="*/ 171311 h 174019"/>
                      <a:gd name="connsiteX1" fmla="*/ 37938 w 98340"/>
                      <a:gd name="connsiteY1" fmla="*/ 0 h 174019"/>
                      <a:gd name="connsiteX2" fmla="*/ 98340 w 98340"/>
                      <a:gd name="connsiteY2" fmla="*/ 157046 h 174019"/>
                      <a:gd name="connsiteX3" fmla="*/ 0 w 98340"/>
                      <a:gd name="connsiteY3" fmla="*/ 171311 h 174019"/>
                      <a:gd name="connsiteX0" fmla="*/ 0 w 98340"/>
                      <a:gd name="connsiteY0" fmla="*/ 171311 h 174384"/>
                      <a:gd name="connsiteX1" fmla="*/ 37938 w 98340"/>
                      <a:gd name="connsiteY1" fmla="*/ 0 h 174384"/>
                      <a:gd name="connsiteX2" fmla="*/ 98340 w 98340"/>
                      <a:gd name="connsiteY2" fmla="*/ 157046 h 174384"/>
                      <a:gd name="connsiteX3" fmla="*/ 0 w 98340"/>
                      <a:gd name="connsiteY3" fmla="*/ 171311 h 174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8340" h="174384">
                        <a:moveTo>
                          <a:pt x="0" y="171311"/>
                        </a:moveTo>
                        <a:cubicBezTo>
                          <a:pt x="13607" y="120511"/>
                          <a:pt x="21206" y="40120"/>
                          <a:pt x="37938" y="0"/>
                        </a:cubicBezTo>
                        <a:cubicBezTo>
                          <a:pt x="64145" y="42003"/>
                          <a:pt x="78383" y="108060"/>
                          <a:pt x="98340" y="157046"/>
                        </a:cubicBezTo>
                        <a:cubicBezTo>
                          <a:pt x="87863" y="166150"/>
                          <a:pt x="8467" y="180790"/>
                          <a:pt x="0" y="17131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222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58055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286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47" name="フリーフォーム 146"/>
                <p:cNvSpPr/>
                <p:nvPr/>
              </p:nvSpPr>
              <p:spPr>
                <a:xfrm rot="1942676">
                  <a:off x="3950788" y="3472710"/>
                  <a:ext cx="190772" cy="209611"/>
                </a:xfrm>
                <a:custGeom>
                  <a:avLst/>
                  <a:gdLst>
                    <a:gd name="connsiteX0" fmla="*/ 0 w 100693"/>
                    <a:gd name="connsiteY0" fmla="*/ 152400 h 152400"/>
                    <a:gd name="connsiteX1" fmla="*/ 40821 w 100693"/>
                    <a:gd name="connsiteY1" fmla="*/ 0 h 152400"/>
                    <a:gd name="connsiteX2" fmla="*/ 100693 w 100693"/>
                    <a:gd name="connsiteY2" fmla="*/ 146957 h 152400"/>
                    <a:gd name="connsiteX3" fmla="*/ 0 w 100693"/>
                    <a:gd name="connsiteY3" fmla="*/ 152400 h 152400"/>
                    <a:gd name="connsiteX0" fmla="*/ 0 w 100693"/>
                    <a:gd name="connsiteY0" fmla="*/ 152400 h 157127"/>
                    <a:gd name="connsiteX1" fmla="*/ 40821 w 100693"/>
                    <a:gd name="connsiteY1" fmla="*/ 0 h 157127"/>
                    <a:gd name="connsiteX2" fmla="*/ 100693 w 100693"/>
                    <a:gd name="connsiteY2" fmla="*/ 146957 h 157127"/>
                    <a:gd name="connsiteX3" fmla="*/ 0 w 100693"/>
                    <a:gd name="connsiteY3" fmla="*/ 152400 h 157127"/>
                    <a:gd name="connsiteX0" fmla="*/ 0 w 100693"/>
                    <a:gd name="connsiteY0" fmla="*/ 152400 h 161709"/>
                    <a:gd name="connsiteX1" fmla="*/ 40821 w 100693"/>
                    <a:gd name="connsiteY1" fmla="*/ 0 h 161709"/>
                    <a:gd name="connsiteX2" fmla="*/ 100693 w 100693"/>
                    <a:gd name="connsiteY2" fmla="*/ 146957 h 161709"/>
                    <a:gd name="connsiteX3" fmla="*/ 0 w 100693"/>
                    <a:gd name="connsiteY3" fmla="*/ 152400 h 161709"/>
                    <a:gd name="connsiteX0" fmla="*/ 0 w 100693"/>
                    <a:gd name="connsiteY0" fmla="*/ 152400 h 161709"/>
                    <a:gd name="connsiteX1" fmla="*/ 40821 w 100693"/>
                    <a:gd name="connsiteY1" fmla="*/ 0 h 161709"/>
                    <a:gd name="connsiteX2" fmla="*/ 100693 w 100693"/>
                    <a:gd name="connsiteY2" fmla="*/ 146957 h 161709"/>
                    <a:gd name="connsiteX3" fmla="*/ 0 w 100693"/>
                    <a:gd name="connsiteY3" fmla="*/ 152400 h 161709"/>
                    <a:gd name="connsiteX0" fmla="*/ 0 w 100693"/>
                    <a:gd name="connsiteY0" fmla="*/ 152400 h 161709"/>
                    <a:gd name="connsiteX1" fmla="*/ 40821 w 100693"/>
                    <a:gd name="connsiteY1" fmla="*/ 0 h 161709"/>
                    <a:gd name="connsiteX2" fmla="*/ 100693 w 100693"/>
                    <a:gd name="connsiteY2" fmla="*/ 146957 h 161709"/>
                    <a:gd name="connsiteX3" fmla="*/ 0 w 100693"/>
                    <a:gd name="connsiteY3" fmla="*/ 152400 h 161709"/>
                    <a:gd name="connsiteX0" fmla="*/ 0 w 97810"/>
                    <a:gd name="connsiteY0" fmla="*/ 171311 h 175325"/>
                    <a:gd name="connsiteX1" fmla="*/ 37938 w 97810"/>
                    <a:gd name="connsiteY1" fmla="*/ 0 h 175325"/>
                    <a:gd name="connsiteX2" fmla="*/ 97810 w 97810"/>
                    <a:gd name="connsiteY2" fmla="*/ 146957 h 175325"/>
                    <a:gd name="connsiteX3" fmla="*/ 0 w 97810"/>
                    <a:gd name="connsiteY3" fmla="*/ 171311 h 175325"/>
                    <a:gd name="connsiteX0" fmla="*/ 0 w 98340"/>
                    <a:gd name="connsiteY0" fmla="*/ 171311 h 177350"/>
                    <a:gd name="connsiteX1" fmla="*/ 37938 w 98340"/>
                    <a:gd name="connsiteY1" fmla="*/ 0 h 177350"/>
                    <a:gd name="connsiteX2" fmla="*/ 98340 w 98340"/>
                    <a:gd name="connsiteY2" fmla="*/ 157046 h 177350"/>
                    <a:gd name="connsiteX3" fmla="*/ 0 w 98340"/>
                    <a:gd name="connsiteY3" fmla="*/ 171311 h 177350"/>
                    <a:gd name="connsiteX0" fmla="*/ 0 w 98340"/>
                    <a:gd name="connsiteY0" fmla="*/ 171311 h 174909"/>
                    <a:gd name="connsiteX1" fmla="*/ 37938 w 98340"/>
                    <a:gd name="connsiteY1" fmla="*/ 0 h 174909"/>
                    <a:gd name="connsiteX2" fmla="*/ 98340 w 98340"/>
                    <a:gd name="connsiteY2" fmla="*/ 157046 h 174909"/>
                    <a:gd name="connsiteX3" fmla="*/ 0 w 98340"/>
                    <a:gd name="connsiteY3" fmla="*/ 171311 h 174909"/>
                    <a:gd name="connsiteX0" fmla="*/ 0 w 98340"/>
                    <a:gd name="connsiteY0" fmla="*/ 171311 h 171311"/>
                    <a:gd name="connsiteX1" fmla="*/ 37938 w 98340"/>
                    <a:gd name="connsiteY1" fmla="*/ 0 h 171311"/>
                    <a:gd name="connsiteX2" fmla="*/ 98340 w 98340"/>
                    <a:gd name="connsiteY2" fmla="*/ 157046 h 171311"/>
                    <a:gd name="connsiteX3" fmla="*/ 0 w 98340"/>
                    <a:gd name="connsiteY3" fmla="*/ 171311 h 171311"/>
                    <a:gd name="connsiteX0" fmla="*/ 0 w 98340"/>
                    <a:gd name="connsiteY0" fmla="*/ 171311 h 174019"/>
                    <a:gd name="connsiteX1" fmla="*/ 37938 w 98340"/>
                    <a:gd name="connsiteY1" fmla="*/ 0 h 174019"/>
                    <a:gd name="connsiteX2" fmla="*/ 98340 w 98340"/>
                    <a:gd name="connsiteY2" fmla="*/ 157046 h 174019"/>
                    <a:gd name="connsiteX3" fmla="*/ 0 w 98340"/>
                    <a:gd name="connsiteY3" fmla="*/ 171311 h 174019"/>
                    <a:gd name="connsiteX0" fmla="*/ 0 w 98340"/>
                    <a:gd name="connsiteY0" fmla="*/ 171311 h 174384"/>
                    <a:gd name="connsiteX1" fmla="*/ 37938 w 98340"/>
                    <a:gd name="connsiteY1" fmla="*/ 0 h 174384"/>
                    <a:gd name="connsiteX2" fmla="*/ 98340 w 98340"/>
                    <a:gd name="connsiteY2" fmla="*/ 157046 h 174384"/>
                    <a:gd name="connsiteX3" fmla="*/ 0 w 98340"/>
                    <a:gd name="connsiteY3" fmla="*/ 171311 h 174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340" h="174384">
                      <a:moveTo>
                        <a:pt x="0" y="171311"/>
                      </a:moveTo>
                      <a:cubicBezTo>
                        <a:pt x="13607" y="120511"/>
                        <a:pt x="21206" y="40120"/>
                        <a:pt x="37938" y="0"/>
                      </a:cubicBezTo>
                      <a:cubicBezTo>
                        <a:pt x="64145" y="42003"/>
                        <a:pt x="78383" y="108060"/>
                        <a:pt x="98340" y="157046"/>
                      </a:cubicBezTo>
                      <a:cubicBezTo>
                        <a:pt x="87863" y="166150"/>
                        <a:pt x="8467" y="180790"/>
                        <a:pt x="0" y="1713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22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58055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286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68" name="グループ化 167"/>
              <p:cNvGrpSpPr>
                <a:grpSpLocks noChangeAspect="1"/>
              </p:cNvGrpSpPr>
              <p:nvPr/>
            </p:nvGrpSpPr>
            <p:grpSpPr>
              <a:xfrm>
                <a:off x="2923671" y="1427751"/>
                <a:ext cx="741438" cy="1035329"/>
                <a:chOff x="6472958" y="1171469"/>
                <a:chExt cx="2612886" cy="3820914"/>
              </a:xfrm>
            </p:grpSpPr>
            <p:grpSp>
              <p:nvGrpSpPr>
                <p:cNvPr id="169" name="グループ化 168"/>
                <p:cNvGrpSpPr>
                  <a:grpSpLocks noChangeAspect="1"/>
                </p:cNvGrpSpPr>
                <p:nvPr/>
              </p:nvGrpSpPr>
              <p:grpSpPr>
                <a:xfrm>
                  <a:off x="6472958" y="1171469"/>
                  <a:ext cx="2612886" cy="3820914"/>
                  <a:chOff x="6415020" y="1188525"/>
                  <a:chExt cx="760455" cy="1112040"/>
                </a:xfrm>
              </p:grpSpPr>
              <p:sp>
                <p:nvSpPr>
                  <p:cNvPr id="180" name="楕円 179"/>
                  <p:cNvSpPr/>
                  <p:nvPr/>
                </p:nvSpPr>
                <p:spPr>
                  <a:xfrm>
                    <a:off x="6415020" y="1340435"/>
                    <a:ext cx="760455" cy="960130"/>
                  </a:xfrm>
                  <a:custGeom>
                    <a:avLst/>
                    <a:gdLst>
                      <a:gd name="connsiteX0" fmla="*/ 0 w 741431"/>
                      <a:gd name="connsiteY0" fmla="*/ 465975 h 931950"/>
                      <a:gd name="connsiteX1" fmla="*/ 370716 w 741431"/>
                      <a:gd name="connsiteY1" fmla="*/ 0 h 931950"/>
                      <a:gd name="connsiteX2" fmla="*/ 741432 w 741431"/>
                      <a:gd name="connsiteY2" fmla="*/ 465975 h 931950"/>
                      <a:gd name="connsiteX3" fmla="*/ 370716 w 741431"/>
                      <a:gd name="connsiteY3" fmla="*/ 931950 h 931950"/>
                      <a:gd name="connsiteX4" fmla="*/ 0 w 741431"/>
                      <a:gd name="connsiteY4" fmla="*/ 465975 h 931950"/>
                      <a:gd name="connsiteX0" fmla="*/ 151 w 741734"/>
                      <a:gd name="connsiteY0" fmla="*/ 465975 h 931976"/>
                      <a:gd name="connsiteX1" fmla="*/ 370867 w 741734"/>
                      <a:gd name="connsiteY1" fmla="*/ 0 h 931976"/>
                      <a:gd name="connsiteX2" fmla="*/ 741583 w 741734"/>
                      <a:gd name="connsiteY2" fmla="*/ 465975 h 931976"/>
                      <a:gd name="connsiteX3" fmla="*/ 370867 w 741734"/>
                      <a:gd name="connsiteY3" fmla="*/ 931950 h 931976"/>
                      <a:gd name="connsiteX4" fmla="*/ 151 w 741734"/>
                      <a:gd name="connsiteY4" fmla="*/ 465975 h 931976"/>
                      <a:gd name="connsiteX0" fmla="*/ 151 w 741734"/>
                      <a:gd name="connsiteY0" fmla="*/ 425153 h 891145"/>
                      <a:gd name="connsiteX1" fmla="*/ 370867 w 741734"/>
                      <a:gd name="connsiteY1" fmla="*/ 0 h 891145"/>
                      <a:gd name="connsiteX2" fmla="*/ 741583 w 741734"/>
                      <a:gd name="connsiteY2" fmla="*/ 425153 h 891145"/>
                      <a:gd name="connsiteX3" fmla="*/ 370867 w 741734"/>
                      <a:gd name="connsiteY3" fmla="*/ 891128 h 891145"/>
                      <a:gd name="connsiteX4" fmla="*/ 151 w 741734"/>
                      <a:gd name="connsiteY4" fmla="*/ 425153 h 891145"/>
                      <a:gd name="connsiteX0" fmla="*/ 151 w 741734"/>
                      <a:gd name="connsiteY0" fmla="*/ 425185 h 891177"/>
                      <a:gd name="connsiteX1" fmla="*/ 370867 w 741734"/>
                      <a:gd name="connsiteY1" fmla="*/ 32 h 891177"/>
                      <a:gd name="connsiteX2" fmla="*/ 741583 w 741734"/>
                      <a:gd name="connsiteY2" fmla="*/ 425185 h 891177"/>
                      <a:gd name="connsiteX3" fmla="*/ 370867 w 741734"/>
                      <a:gd name="connsiteY3" fmla="*/ 891160 h 891177"/>
                      <a:gd name="connsiteX4" fmla="*/ 151 w 741734"/>
                      <a:gd name="connsiteY4" fmla="*/ 425185 h 891177"/>
                      <a:gd name="connsiteX0" fmla="*/ 151 w 741734"/>
                      <a:gd name="connsiteY0" fmla="*/ 425185 h 891177"/>
                      <a:gd name="connsiteX1" fmla="*/ 370867 w 741734"/>
                      <a:gd name="connsiteY1" fmla="*/ 32 h 891177"/>
                      <a:gd name="connsiteX2" fmla="*/ 741583 w 741734"/>
                      <a:gd name="connsiteY2" fmla="*/ 425185 h 891177"/>
                      <a:gd name="connsiteX3" fmla="*/ 370867 w 741734"/>
                      <a:gd name="connsiteY3" fmla="*/ 891160 h 891177"/>
                      <a:gd name="connsiteX4" fmla="*/ 151 w 741734"/>
                      <a:gd name="connsiteY4" fmla="*/ 425185 h 891177"/>
                      <a:gd name="connsiteX0" fmla="*/ 50 w 742319"/>
                      <a:gd name="connsiteY0" fmla="*/ 425185 h 861243"/>
                      <a:gd name="connsiteX1" fmla="*/ 370766 w 742319"/>
                      <a:gd name="connsiteY1" fmla="*/ 32 h 861243"/>
                      <a:gd name="connsiteX2" fmla="*/ 741482 w 742319"/>
                      <a:gd name="connsiteY2" fmla="*/ 425185 h 861243"/>
                      <a:gd name="connsiteX3" fmla="*/ 387095 w 742319"/>
                      <a:gd name="connsiteY3" fmla="*/ 861225 h 861243"/>
                      <a:gd name="connsiteX4" fmla="*/ 50 w 742319"/>
                      <a:gd name="connsiteY4" fmla="*/ 425185 h 861243"/>
                      <a:gd name="connsiteX0" fmla="*/ 333 w 741863"/>
                      <a:gd name="connsiteY0" fmla="*/ 425185 h 861243"/>
                      <a:gd name="connsiteX1" fmla="*/ 371049 w 741863"/>
                      <a:gd name="connsiteY1" fmla="*/ 32 h 861243"/>
                      <a:gd name="connsiteX2" fmla="*/ 741765 w 741863"/>
                      <a:gd name="connsiteY2" fmla="*/ 425185 h 861243"/>
                      <a:gd name="connsiteX3" fmla="*/ 368328 w 741863"/>
                      <a:gd name="connsiteY3" fmla="*/ 861225 h 861243"/>
                      <a:gd name="connsiteX4" fmla="*/ 333 w 741863"/>
                      <a:gd name="connsiteY4" fmla="*/ 425185 h 861243"/>
                      <a:gd name="connsiteX0" fmla="*/ 6 w 741438"/>
                      <a:gd name="connsiteY0" fmla="*/ 425185 h 861387"/>
                      <a:gd name="connsiteX1" fmla="*/ 370722 w 741438"/>
                      <a:gd name="connsiteY1" fmla="*/ 32 h 861387"/>
                      <a:gd name="connsiteX2" fmla="*/ 741438 w 741438"/>
                      <a:gd name="connsiteY2" fmla="*/ 425185 h 861387"/>
                      <a:gd name="connsiteX3" fmla="*/ 368001 w 741438"/>
                      <a:gd name="connsiteY3" fmla="*/ 861225 h 861387"/>
                      <a:gd name="connsiteX4" fmla="*/ 6 w 741438"/>
                      <a:gd name="connsiteY4" fmla="*/ 425185 h 861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1438" h="861387">
                        <a:moveTo>
                          <a:pt x="6" y="425185"/>
                        </a:moveTo>
                        <a:cubicBezTo>
                          <a:pt x="459" y="281653"/>
                          <a:pt x="106110" y="2753"/>
                          <a:pt x="370722" y="32"/>
                        </a:cubicBezTo>
                        <a:cubicBezTo>
                          <a:pt x="635334" y="-2689"/>
                          <a:pt x="741438" y="167834"/>
                          <a:pt x="741438" y="425185"/>
                        </a:cubicBezTo>
                        <a:cubicBezTo>
                          <a:pt x="741438" y="682536"/>
                          <a:pt x="708814" y="853060"/>
                          <a:pt x="368001" y="861225"/>
                        </a:cubicBezTo>
                        <a:cubicBezTo>
                          <a:pt x="27188" y="869390"/>
                          <a:pt x="-447" y="568717"/>
                          <a:pt x="6" y="425185"/>
                        </a:cubicBezTo>
                        <a:close/>
                      </a:path>
                    </a:pathLst>
                  </a:custGeom>
                  <a:solidFill>
                    <a:srgbClr val="0066FF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58055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286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81" name="フリーフォーム 180"/>
                  <p:cNvSpPr/>
                  <p:nvPr/>
                </p:nvSpPr>
                <p:spPr>
                  <a:xfrm>
                    <a:off x="6497491" y="1239290"/>
                    <a:ext cx="581928" cy="376627"/>
                  </a:xfrm>
                  <a:custGeom>
                    <a:avLst/>
                    <a:gdLst>
                      <a:gd name="connsiteX0" fmla="*/ 0 w 216976"/>
                      <a:gd name="connsiteY0" fmla="*/ 30997 h 133286"/>
                      <a:gd name="connsiteX1" fmla="*/ 99189 w 216976"/>
                      <a:gd name="connsiteY1" fmla="*/ 0 h 133286"/>
                      <a:gd name="connsiteX2" fmla="*/ 133285 w 216976"/>
                      <a:gd name="connsiteY2" fmla="*/ 37196 h 133286"/>
                      <a:gd name="connsiteX3" fmla="*/ 216976 w 216976"/>
                      <a:gd name="connsiteY3" fmla="*/ 46495 h 133286"/>
                      <a:gd name="connsiteX4" fmla="*/ 210777 w 216976"/>
                      <a:gd name="connsiteY4" fmla="*/ 111588 h 133286"/>
                      <a:gd name="connsiteX5" fmla="*/ 89890 w 216976"/>
                      <a:gd name="connsiteY5" fmla="*/ 133286 h 133286"/>
                      <a:gd name="connsiteX6" fmla="*/ 27897 w 216976"/>
                      <a:gd name="connsiteY6" fmla="*/ 92990 h 133286"/>
                      <a:gd name="connsiteX7" fmla="*/ 0 w 216976"/>
                      <a:gd name="connsiteY7" fmla="*/ 30997 h 133286"/>
                      <a:gd name="connsiteX0" fmla="*/ 0 w 216976"/>
                      <a:gd name="connsiteY0" fmla="*/ 17390 h 119679"/>
                      <a:gd name="connsiteX1" fmla="*/ 69253 w 216976"/>
                      <a:gd name="connsiteY1" fmla="*/ 0 h 119679"/>
                      <a:gd name="connsiteX2" fmla="*/ 133285 w 216976"/>
                      <a:gd name="connsiteY2" fmla="*/ 23589 h 119679"/>
                      <a:gd name="connsiteX3" fmla="*/ 216976 w 216976"/>
                      <a:gd name="connsiteY3" fmla="*/ 32888 h 119679"/>
                      <a:gd name="connsiteX4" fmla="*/ 210777 w 216976"/>
                      <a:gd name="connsiteY4" fmla="*/ 97981 h 119679"/>
                      <a:gd name="connsiteX5" fmla="*/ 89890 w 216976"/>
                      <a:gd name="connsiteY5" fmla="*/ 119679 h 119679"/>
                      <a:gd name="connsiteX6" fmla="*/ 27897 w 216976"/>
                      <a:gd name="connsiteY6" fmla="*/ 79383 h 119679"/>
                      <a:gd name="connsiteX7" fmla="*/ 0 w 216976"/>
                      <a:gd name="connsiteY7" fmla="*/ 17390 h 119679"/>
                      <a:gd name="connsiteX0" fmla="*/ 0 w 216976"/>
                      <a:gd name="connsiteY0" fmla="*/ 33930 h 136219"/>
                      <a:gd name="connsiteX1" fmla="*/ 69253 w 216976"/>
                      <a:gd name="connsiteY1" fmla="*/ 16540 h 136219"/>
                      <a:gd name="connsiteX2" fmla="*/ 133285 w 216976"/>
                      <a:gd name="connsiteY2" fmla="*/ 40129 h 136219"/>
                      <a:gd name="connsiteX3" fmla="*/ 216976 w 216976"/>
                      <a:gd name="connsiteY3" fmla="*/ 49428 h 136219"/>
                      <a:gd name="connsiteX4" fmla="*/ 210777 w 216976"/>
                      <a:gd name="connsiteY4" fmla="*/ 114521 h 136219"/>
                      <a:gd name="connsiteX5" fmla="*/ 89890 w 216976"/>
                      <a:gd name="connsiteY5" fmla="*/ 136219 h 136219"/>
                      <a:gd name="connsiteX6" fmla="*/ 27897 w 216976"/>
                      <a:gd name="connsiteY6" fmla="*/ 95923 h 136219"/>
                      <a:gd name="connsiteX7" fmla="*/ 0 w 216976"/>
                      <a:gd name="connsiteY7" fmla="*/ 33930 h 136219"/>
                      <a:gd name="connsiteX0" fmla="*/ 0 w 216976"/>
                      <a:gd name="connsiteY0" fmla="*/ 33930 h 136219"/>
                      <a:gd name="connsiteX1" fmla="*/ 69253 w 216976"/>
                      <a:gd name="connsiteY1" fmla="*/ 16540 h 136219"/>
                      <a:gd name="connsiteX2" fmla="*/ 133285 w 216976"/>
                      <a:gd name="connsiteY2" fmla="*/ 40129 h 136219"/>
                      <a:gd name="connsiteX3" fmla="*/ 216976 w 216976"/>
                      <a:gd name="connsiteY3" fmla="*/ 49428 h 136219"/>
                      <a:gd name="connsiteX4" fmla="*/ 210777 w 216976"/>
                      <a:gd name="connsiteY4" fmla="*/ 114521 h 136219"/>
                      <a:gd name="connsiteX5" fmla="*/ 89890 w 216976"/>
                      <a:gd name="connsiteY5" fmla="*/ 136219 h 136219"/>
                      <a:gd name="connsiteX6" fmla="*/ 27897 w 216976"/>
                      <a:gd name="connsiteY6" fmla="*/ 95923 h 136219"/>
                      <a:gd name="connsiteX7" fmla="*/ 0 w 216976"/>
                      <a:gd name="connsiteY7" fmla="*/ 33930 h 136219"/>
                      <a:gd name="connsiteX0" fmla="*/ 0 w 216976"/>
                      <a:gd name="connsiteY0" fmla="*/ 38057 h 140346"/>
                      <a:gd name="connsiteX1" fmla="*/ 69253 w 216976"/>
                      <a:gd name="connsiteY1" fmla="*/ 20667 h 140346"/>
                      <a:gd name="connsiteX2" fmla="*/ 130564 w 216976"/>
                      <a:gd name="connsiteY2" fmla="*/ 25206 h 140346"/>
                      <a:gd name="connsiteX3" fmla="*/ 216976 w 216976"/>
                      <a:gd name="connsiteY3" fmla="*/ 53555 h 140346"/>
                      <a:gd name="connsiteX4" fmla="*/ 210777 w 216976"/>
                      <a:gd name="connsiteY4" fmla="*/ 118648 h 140346"/>
                      <a:gd name="connsiteX5" fmla="*/ 89890 w 216976"/>
                      <a:gd name="connsiteY5" fmla="*/ 140346 h 140346"/>
                      <a:gd name="connsiteX6" fmla="*/ 27897 w 216976"/>
                      <a:gd name="connsiteY6" fmla="*/ 100050 h 140346"/>
                      <a:gd name="connsiteX7" fmla="*/ 0 w 216976"/>
                      <a:gd name="connsiteY7" fmla="*/ 38057 h 140346"/>
                      <a:gd name="connsiteX0" fmla="*/ 0 w 216976"/>
                      <a:gd name="connsiteY0" fmla="*/ 43500 h 145789"/>
                      <a:gd name="connsiteX1" fmla="*/ 69253 w 216976"/>
                      <a:gd name="connsiteY1" fmla="*/ 26110 h 145789"/>
                      <a:gd name="connsiteX2" fmla="*/ 130564 w 216976"/>
                      <a:gd name="connsiteY2" fmla="*/ 30649 h 145789"/>
                      <a:gd name="connsiteX3" fmla="*/ 216976 w 216976"/>
                      <a:gd name="connsiteY3" fmla="*/ 58998 h 145789"/>
                      <a:gd name="connsiteX4" fmla="*/ 210777 w 216976"/>
                      <a:gd name="connsiteY4" fmla="*/ 124091 h 145789"/>
                      <a:gd name="connsiteX5" fmla="*/ 89890 w 216976"/>
                      <a:gd name="connsiteY5" fmla="*/ 145789 h 145789"/>
                      <a:gd name="connsiteX6" fmla="*/ 27897 w 216976"/>
                      <a:gd name="connsiteY6" fmla="*/ 105493 h 145789"/>
                      <a:gd name="connsiteX7" fmla="*/ 0 w 216976"/>
                      <a:gd name="connsiteY7" fmla="*/ 43500 h 145789"/>
                      <a:gd name="connsiteX0" fmla="*/ 0 w 216976"/>
                      <a:gd name="connsiteY0" fmla="*/ 43500 h 145789"/>
                      <a:gd name="connsiteX1" fmla="*/ 69253 w 216976"/>
                      <a:gd name="connsiteY1" fmla="*/ 26110 h 145789"/>
                      <a:gd name="connsiteX2" fmla="*/ 130564 w 216976"/>
                      <a:gd name="connsiteY2" fmla="*/ 30649 h 145789"/>
                      <a:gd name="connsiteX3" fmla="*/ 216976 w 216976"/>
                      <a:gd name="connsiteY3" fmla="*/ 58998 h 145789"/>
                      <a:gd name="connsiteX4" fmla="*/ 210777 w 216976"/>
                      <a:gd name="connsiteY4" fmla="*/ 124091 h 145789"/>
                      <a:gd name="connsiteX5" fmla="*/ 89890 w 216976"/>
                      <a:gd name="connsiteY5" fmla="*/ 145789 h 145789"/>
                      <a:gd name="connsiteX6" fmla="*/ 27897 w 216976"/>
                      <a:gd name="connsiteY6" fmla="*/ 105493 h 145789"/>
                      <a:gd name="connsiteX7" fmla="*/ 0 w 216976"/>
                      <a:gd name="connsiteY7" fmla="*/ 43500 h 145789"/>
                      <a:gd name="connsiteX0" fmla="*/ 0 w 216976"/>
                      <a:gd name="connsiteY0" fmla="*/ 43500 h 145789"/>
                      <a:gd name="connsiteX1" fmla="*/ 69253 w 216976"/>
                      <a:gd name="connsiteY1" fmla="*/ 26110 h 145789"/>
                      <a:gd name="connsiteX2" fmla="*/ 130564 w 216976"/>
                      <a:gd name="connsiteY2" fmla="*/ 30649 h 145789"/>
                      <a:gd name="connsiteX3" fmla="*/ 216976 w 216976"/>
                      <a:gd name="connsiteY3" fmla="*/ 58998 h 145789"/>
                      <a:gd name="connsiteX4" fmla="*/ 210777 w 216976"/>
                      <a:gd name="connsiteY4" fmla="*/ 124091 h 145789"/>
                      <a:gd name="connsiteX5" fmla="*/ 89890 w 216976"/>
                      <a:gd name="connsiteY5" fmla="*/ 145789 h 145789"/>
                      <a:gd name="connsiteX6" fmla="*/ 27897 w 216976"/>
                      <a:gd name="connsiteY6" fmla="*/ 105493 h 145789"/>
                      <a:gd name="connsiteX7" fmla="*/ 0 w 216976"/>
                      <a:gd name="connsiteY7" fmla="*/ 43500 h 145789"/>
                      <a:gd name="connsiteX0" fmla="*/ 0 w 210777"/>
                      <a:gd name="connsiteY0" fmla="*/ 43500 h 145789"/>
                      <a:gd name="connsiteX1" fmla="*/ 69253 w 210777"/>
                      <a:gd name="connsiteY1" fmla="*/ 26110 h 145789"/>
                      <a:gd name="connsiteX2" fmla="*/ 130564 w 210777"/>
                      <a:gd name="connsiteY2" fmla="*/ 30649 h 145789"/>
                      <a:gd name="connsiteX3" fmla="*/ 187040 w 210777"/>
                      <a:gd name="connsiteY3" fmla="*/ 24980 h 145789"/>
                      <a:gd name="connsiteX4" fmla="*/ 210777 w 210777"/>
                      <a:gd name="connsiteY4" fmla="*/ 124091 h 145789"/>
                      <a:gd name="connsiteX5" fmla="*/ 89890 w 210777"/>
                      <a:gd name="connsiteY5" fmla="*/ 145789 h 145789"/>
                      <a:gd name="connsiteX6" fmla="*/ 27897 w 210777"/>
                      <a:gd name="connsiteY6" fmla="*/ 105493 h 145789"/>
                      <a:gd name="connsiteX7" fmla="*/ 0 w 210777"/>
                      <a:gd name="connsiteY7" fmla="*/ 43500 h 145789"/>
                      <a:gd name="connsiteX0" fmla="*/ 0 w 226516"/>
                      <a:gd name="connsiteY0" fmla="*/ 43500 h 145789"/>
                      <a:gd name="connsiteX1" fmla="*/ 69253 w 226516"/>
                      <a:gd name="connsiteY1" fmla="*/ 26110 h 145789"/>
                      <a:gd name="connsiteX2" fmla="*/ 130564 w 226516"/>
                      <a:gd name="connsiteY2" fmla="*/ 30649 h 145789"/>
                      <a:gd name="connsiteX3" fmla="*/ 187040 w 226516"/>
                      <a:gd name="connsiteY3" fmla="*/ 24980 h 145789"/>
                      <a:gd name="connsiteX4" fmla="*/ 210777 w 226516"/>
                      <a:gd name="connsiteY4" fmla="*/ 124091 h 145789"/>
                      <a:gd name="connsiteX5" fmla="*/ 89890 w 226516"/>
                      <a:gd name="connsiteY5" fmla="*/ 145789 h 145789"/>
                      <a:gd name="connsiteX6" fmla="*/ 27897 w 226516"/>
                      <a:gd name="connsiteY6" fmla="*/ 105493 h 145789"/>
                      <a:gd name="connsiteX7" fmla="*/ 0 w 226516"/>
                      <a:gd name="connsiteY7" fmla="*/ 43500 h 145789"/>
                      <a:gd name="connsiteX0" fmla="*/ 0 w 210777"/>
                      <a:gd name="connsiteY0" fmla="*/ 43500 h 145789"/>
                      <a:gd name="connsiteX1" fmla="*/ 69253 w 210777"/>
                      <a:gd name="connsiteY1" fmla="*/ 26110 h 145789"/>
                      <a:gd name="connsiteX2" fmla="*/ 130564 w 210777"/>
                      <a:gd name="connsiteY2" fmla="*/ 30649 h 145789"/>
                      <a:gd name="connsiteX3" fmla="*/ 187040 w 210777"/>
                      <a:gd name="connsiteY3" fmla="*/ 24980 h 145789"/>
                      <a:gd name="connsiteX4" fmla="*/ 210777 w 210777"/>
                      <a:gd name="connsiteY4" fmla="*/ 124091 h 145789"/>
                      <a:gd name="connsiteX5" fmla="*/ 89890 w 210777"/>
                      <a:gd name="connsiteY5" fmla="*/ 145789 h 145789"/>
                      <a:gd name="connsiteX6" fmla="*/ 27897 w 210777"/>
                      <a:gd name="connsiteY6" fmla="*/ 105493 h 145789"/>
                      <a:gd name="connsiteX7" fmla="*/ 0 w 210777"/>
                      <a:gd name="connsiteY7" fmla="*/ 43500 h 145789"/>
                      <a:gd name="connsiteX0" fmla="*/ 0 w 210777"/>
                      <a:gd name="connsiteY0" fmla="*/ 44773 h 147062"/>
                      <a:gd name="connsiteX1" fmla="*/ 69253 w 210777"/>
                      <a:gd name="connsiteY1" fmla="*/ 27383 h 147062"/>
                      <a:gd name="connsiteX2" fmla="*/ 130564 w 210777"/>
                      <a:gd name="connsiteY2" fmla="*/ 31922 h 147062"/>
                      <a:gd name="connsiteX3" fmla="*/ 187040 w 210777"/>
                      <a:gd name="connsiteY3" fmla="*/ 26253 h 147062"/>
                      <a:gd name="connsiteX4" fmla="*/ 210777 w 210777"/>
                      <a:gd name="connsiteY4" fmla="*/ 125364 h 147062"/>
                      <a:gd name="connsiteX5" fmla="*/ 89890 w 210777"/>
                      <a:gd name="connsiteY5" fmla="*/ 147062 h 147062"/>
                      <a:gd name="connsiteX6" fmla="*/ 27897 w 210777"/>
                      <a:gd name="connsiteY6" fmla="*/ 106766 h 147062"/>
                      <a:gd name="connsiteX7" fmla="*/ 0 w 210777"/>
                      <a:gd name="connsiteY7" fmla="*/ 44773 h 147062"/>
                      <a:gd name="connsiteX0" fmla="*/ 0 w 220319"/>
                      <a:gd name="connsiteY0" fmla="*/ 44773 h 147062"/>
                      <a:gd name="connsiteX1" fmla="*/ 69253 w 220319"/>
                      <a:gd name="connsiteY1" fmla="*/ 27383 h 147062"/>
                      <a:gd name="connsiteX2" fmla="*/ 130564 w 220319"/>
                      <a:gd name="connsiteY2" fmla="*/ 31922 h 147062"/>
                      <a:gd name="connsiteX3" fmla="*/ 187040 w 220319"/>
                      <a:gd name="connsiteY3" fmla="*/ 26253 h 147062"/>
                      <a:gd name="connsiteX4" fmla="*/ 209814 w 220319"/>
                      <a:gd name="connsiteY4" fmla="*/ 47172 h 147062"/>
                      <a:gd name="connsiteX5" fmla="*/ 210777 w 220319"/>
                      <a:gd name="connsiteY5" fmla="*/ 125364 h 147062"/>
                      <a:gd name="connsiteX6" fmla="*/ 89890 w 220319"/>
                      <a:gd name="connsiteY6" fmla="*/ 147062 h 147062"/>
                      <a:gd name="connsiteX7" fmla="*/ 27897 w 220319"/>
                      <a:gd name="connsiteY7" fmla="*/ 106766 h 147062"/>
                      <a:gd name="connsiteX8" fmla="*/ 0 w 220319"/>
                      <a:gd name="connsiteY8" fmla="*/ 44773 h 147062"/>
                      <a:gd name="connsiteX0" fmla="*/ 0 w 245733"/>
                      <a:gd name="connsiteY0" fmla="*/ 44773 h 147062"/>
                      <a:gd name="connsiteX1" fmla="*/ 69253 w 245733"/>
                      <a:gd name="connsiteY1" fmla="*/ 27383 h 147062"/>
                      <a:gd name="connsiteX2" fmla="*/ 130564 w 245733"/>
                      <a:gd name="connsiteY2" fmla="*/ 31922 h 147062"/>
                      <a:gd name="connsiteX3" fmla="*/ 187040 w 245733"/>
                      <a:gd name="connsiteY3" fmla="*/ 26253 h 147062"/>
                      <a:gd name="connsiteX4" fmla="*/ 245193 w 245733"/>
                      <a:gd name="connsiteY4" fmla="*/ 36286 h 147062"/>
                      <a:gd name="connsiteX5" fmla="*/ 210777 w 245733"/>
                      <a:gd name="connsiteY5" fmla="*/ 125364 h 147062"/>
                      <a:gd name="connsiteX6" fmla="*/ 89890 w 245733"/>
                      <a:gd name="connsiteY6" fmla="*/ 147062 h 147062"/>
                      <a:gd name="connsiteX7" fmla="*/ 27897 w 245733"/>
                      <a:gd name="connsiteY7" fmla="*/ 106766 h 147062"/>
                      <a:gd name="connsiteX8" fmla="*/ 0 w 245733"/>
                      <a:gd name="connsiteY8" fmla="*/ 44773 h 147062"/>
                      <a:gd name="connsiteX0" fmla="*/ 0 w 245733"/>
                      <a:gd name="connsiteY0" fmla="*/ 44773 h 147062"/>
                      <a:gd name="connsiteX1" fmla="*/ 69253 w 245733"/>
                      <a:gd name="connsiteY1" fmla="*/ 27383 h 147062"/>
                      <a:gd name="connsiteX2" fmla="*/ 130564 w 245733"/>
                      <a:gd name="connsiteY2" fmla="*/ 31922 h 147062"/>
                      <a:gd name="connsiteX3" fmla="*/ 187040 w 245733"/>
                      <a:gd name="connsiteY3" fmla="*/ 26253 h 147062"/>
                      <a:gd name="connsiteX4" fmla="*/ 245193 w 245733"/>
                      <a:gd name="connsiteY4" fmla="*/ 36286 h 147062"/>
                      <a:gd name="connsiteX5" fmla="*/ 210777 w 245733"/>
                      <a:gd name="connsiteY5" fmla="*/ 125364 h 147062"/>
                      <a:gd name="connsiteX6" fmla="*/ 89890 w 245733"/>
                      <a:gd name="connsiteY6" fmla="*/ 147062 h 147062"/>
                      <a:gd name="connsiteX7" fmla="*/ 27897 w 245733"/>
                      <a:gd name="connsiteY7" fmla="*/ 106766 h 147062"/>
                      <a:gd name="connsiteX8" fmla="*/ 0 w 245733"/>
                      <a:gd name="connsiteY8" fmla="*/ 44773 h 147062"/>
                      <a:gd name="connsiteX0" fmla="*/ 0 w 243086"/>
                      <a:gd name="connsiteY0" fmla="*/ 49953 h 152242"/>
                      <a:gd name="connsiteX1" fmla="*/ 69253 w 243086"/>
                      <a:gd name="connsiteY1" fmla="*/ 32563 h 152242"/>
                      <a:gd name="connsiteX2" fmla="*/ 130564 w 243086"/>
                      <a:gd name="connsiteY2" fmla="*/ 37102 h 152242"/>
                      <a:gd name="connsiteX3" fmla="*/ 187040 w 243086"/>
                      <a:gd name="connsiteY3" fmla="*/ 31433 h 152242"/>
                      <a:gd name="connsiteX4" fmla="*/ 242472 w 243086"/>
                      <a:gd name="connsiteY4" fmla="*/ 29219 h 152242"/>
                      <a:gd name="connsiteX5" fmla="*/ 210777 w 243086"/>
                      <a:gd name="connsiteY5" fmla="*/ 130544 h 152242"/>
                      <a:gd name="connsiteX6" fmla="*/ 89890 w 243086"/>
                      <a:gd name="connsiteY6" fmla="*/ 152242 h 152242"/>
                      <a:gd name="connsiteX7" fmla="*/ 27897 w 243086"/>
                      <a:gd name="connsiteY7" fmla="*/ 111946 h 152242"/>
                      <a:gd name="connsiteX8" fmla="*/ 0 w 243086"/>
                      <a:gd name="connsiteY8" fmla="*/ 49953 h 152242"/>
                      <a:gd name="connsiteX0" fmla="*/ 0 w 269981"/>
                      <a:gd name="connsiteY0" fmla="*/ 49953 h 152242"/>
                      <a:gd name="connsiteX1" fmla="*/ 69253 w 269981"/>
                      <a:gd name="connsiteY1" fmla="*/ 32563 h 152242"/>
                      <a:gd name="connsiteX2" fmla="*/ 130564 w 269981"/>
                      <a:gd name="connsiteY2" fmla="*/ 37102 h 152242"/>
                      <a:gd name="connsiteX3" fmla="*/ 187040 w 269981"/>
                      <a:gd name="connsiteY3" fmla="*/ 31433 h 152242"/>
                      <a:gd name="connsiteX4" fmla="*/ 242472 w 269981"/>
                      <a:gd name="connsiteY4" fmla="*/ 29219 h 152242"/>
                      <a:gd name="connsiteX5" fmla="*/ 210777 w 269981"/>
                      <a:gd name="connsiteY5" fmla="*/ 130544 h 152242"/>
                      <a:gd name="connsiteX6" fmla="*/ 89890 w 269981"/>
                      <a:gd name="connsiteY6" fmla="*/ 152242 h 152242"/>
                      <a:gd name="connsiteX7" fmla="*/ 27897 w 269981"/>
                      <a:gd name="connsiteY7" fmla="*/ 111946 h 152242"/>
                      <a:gd name="connsiteX8" fmla="*/ 0 w 269981"/>
                      <a:gd name="connsiteY8" fmla="*/ 49953 h 152242"/>
                      <a:gd name="connsiteX0" fmla="*/ 0 w 269981"/>
                      <a:gd name="connsiteY0" fmla="*/ 44774 h 147063"/>
                      <a:gd name="connsiteX1" fmla="*/ 69253 w 269981"/>
                      <a:gd name="connsiteY1" fmla="*/ 27384 h 147063"/>
                      <a:gd name="connsiteX2" fmla="*/ 130564 w 269981"/>
                      <a:gd name="connsiteY2" fmla="*/ 31923 h 147063"/>
                      <a:gd name="connsiteX3" fmla="*/ 187040 w 269981"/>
                      <a:gd name="connsiteY3" fmla="*/ 26254 h 147063"/>
                      <a:gd name="connsiteX4" fmla="*/ 242472 w 269981"/>
                      <a:gd name="connsiteY4" fmla="*/ 24040 h 147063"/>
                      <a:gd name="connsiteX5" fmla="*/ 210777 w 269981"/>
                      <a:gd name="connsiteY5" fmla="*/ 125365 h 147063"/>
                      <a:gd name="connsiteX6" fmla="*/ 89890 w 269981"/>
                      <a:gd name="connsiteY6" fmla="*/ 147063 h 147063"/>
                      <a:gd name="connsiteX7" fmla="*/ 27897 w 269981"/>
                      <a:gd name="connsiteY7" fmla="*/ 106767 h 147063"/>
                      <a:gd name="connsiteX8" fmla="*/ 0 w 269981"/>
                      <a:gd name="connsiteY8" fmla="*/ 44774 h 147063"/>
                      <a:gd name="connsiteX0" fmla="*/ 0 w 265375"/>
                      <a:gd name="connsiteY0" fmla="*/ 44774 h 147063"/>
                      <a:gd name="connsiteX1" fmla="*/ 69253 w 265375"/>
                      <a:gd name="connsiteY1" fmla="*/ 27384 h 147063"/>
                      <a:gd name="connsiteX2" fmla="*/ 130564 w 265375"/>
                      <a:gd name="connsiteY2" fmla="*/ 31923 h 147063"/>
                      <a:gd name="connsiteX3" fmla="*/ 187040 w 265375"/>
                      <a:gd name="connsiteY3" fmla="*/ 26254 h 147063"/>
                      <a:gd name="connsiteX4" fmla="*/ 242472 w 265375"/>
                      <a:gd name="connsiteY4" fmla="*/ 24040 h 147063"/>
                      <a:gd name="connsiteX5" fmla="*/ 264242 w 265375"/>
                      <a:gd name="connsiteY5" fmla="*/ 66223 h 147063"/>
                      <a:gd name="connsiteX6" fmla="*/ 210777 w 265375"/>
                      <a:gd name="connsiteY6" fmla="*/ 125365 h 147063"/>
                      <a:gd name="connsiteX7" fmla="*/ 89890 w 265375"/>
                      <a:gd name="connsiteY7" fmla="*/ 147063 h 147063"/>
                      <a:gd name="connsiteX8" fmla="*/ 27897 w 265375"/>
                      <a:gd name="connsiteY8" fmla="*/ 106767 h 147063"/>
                      <a:gd name="connsiteX9" fmla="*/ 0 w 265375"/>
                      <a:gd name="connsiteY9" fmla="*/ 44774 h 147063"/>
                      <a:gd name="connsiteX0" fmla="*/ 0 w 287112"/>
                      <a:gd name="connsiteY0" fmla="*/ 44774 h 147063"/>
                      <a:gd name="connsiteX1" fmla="*/ 69253 w 287112"/>
                      <a:gd name="connsiteY1" fmla="*/ 27384 h 147063"/>
                      <a:gd name="connsiteX2" fmla="*/ 130564 w 287112"/>
                      <a:gd name="connsiteY2" fmla="*/ 31923 h 147063"/>
                      <a:gd name="connsiteX3" fmla="*/ 187040 w 287112"/>
                      <a:gd name="connsiteY3" fmla="*/ 26254 h 147063"/>
                      <a:gd name="connsiteX4" fmla="*/ 242472 w 287112"/>
                      <a:gd name="connsiteY4" fmla="*/ 24040 h 147063"/>
                      <a:gd name="connsiteX5" fmla="*/ 264242 w 287112"/>
                      <a:gd name="connsiteY5" fmla="*/ 66223 h 147063"/>
                      <a:gd name="connsiteX6" fmla="*/ 210777 w 287112"/>
                      <a:gd name="connsiteY6" fmla="*/ 125365 h 147063"/>
                      <a:gd name="connsiteX7" fmla="*/ 89890 w 287112"/>
                      <a:gd name="connsiteY7" fmla="*/ 147063 h 147063"/>
                      <a:gd name="connsiteX8" fmla="*/ 27897 w 287112"/>
                      <a:gd name="connsiteY8" fmla="*/ 106767 h 147063"/>
                      <a:gd name="connsiteX9" fmla="*/ 0 w 287112"/>
                      <a:gd name="connsiteY9" fmla="*/ 44774 h 147063"/>
                      <a:gd name="connsiteX0" fmla="*/ 0 w 287112"/>
                      <a:gd name="connsiteY0" fmla="*/ 44774 h 147063"/>
                      <a:gd name="connsiteX1" fmla="*/ 69253 w 287112"/>
                      <a:gd name="connsiteY1" fmla="*/ 27384 h 147063"/>
                      <a:gd name="connsiteX2" fmla="*/ 130564 w 287112"/>
                      <a:gd name="connsiteY2" fmla="*/ 31923 h 147063"/>
                      <a:gd name="connsiteX3" fmla="*/ 187040 w 287112"/>
                      <a:gd name="connsiteY3" fmla="*/ 26254 h 147063"/>
                      <a:gd name="connsiteX4" fmla="*/ 242472 w 287112"/>
                      <a:gd name="connsiteY4" fmla="*/ 24040 h 147063"/>
                      <a:gd name="connsiteX5" fmla="*/ 264242 w 287112"/>
                      <a:gd name="connsiteY5" fmla="*/ 66223 h 147063"/>
                      <a:gd name="connsiteX6" fmla="*/ 210777 w 287112"/>
                      <a:gd name="connsiteY6" fmla="*/ 125365 h 147063"/>
                      <a:gd name="connsiteX7" fmla="*/ 89890 w 287112"/>
                      <a:gd name="connsiteY7" fmla="*/ 147063 h 147063"/>
                      <a:gd name="connsiteX8" fmla="*/ 27897 w 287112"/>
                      <a:gd name="connsiteY8" fmla="*/ 106767 h 147063"/>
                      <a:gd name="connsiteX9" fmla="*/ 0 w 287112"/>
                      <a:gd name="connsiteY9" fmla="*/ 44774 h 147063"/>
                      <a:gd name="connsiteX0" fmla="*/ 0 w 287112"/>
                      <a:gd name="connsiteY0" fmla="*/ 44774 h 147063"/>
                      <a:gd name="connsiteX1" fmla="*/ 69253 w 287112"/>
                      <a:gd name="connsiteY1" fmla="*/ 27384 h 147063"/>
                      <a:gd name="connsiteX2" fmla="*/ 130564 w 287112"/>
                      <a:gd name="connsiteY2" fmla="*/ 31923 h 147063"/>
                      <a:gd name="connsiteX3" fmla="*/ 187040 w 287112"/>
                      <a:gd name="connsiteY3" fmla="*/ 26254 h 147063"/>
                      <a:gd name="connsiteX4" fmla="*/ 242472 w 287112"/>
                      <a:gd name="connsiteY4" fmla="*/ 24040 h 147063"/>
                      <a:gd name="connsiteX5" fmla="*/ 264242 w 287112"/>
                      <a:gd name="connsiteY5" fmla="*/ 66223 h 147063"/>
                      <a:gd name="connsiteX6" fmla="*/ 251995 w 287112"/>
                      <a:gd name="connsiteY6" fmla="*/ 105684 h 147063"/>
                      <a:gd name="connsiteX7" fmla="*/ 210777 w 287112"/>
                      <a:gd name="connsiteY7" fmla="*/ 125365 h 147063"/>
                      <a:gd name="connsiteX8" fmla="*/ 89890 w 287112"/>
                      <a:gd name="connsiteY8" fmla="*/ 147063 h 147063"/>
                      <a:gd name="connsiteX9" fmla="*/ 27897 w 287112"/>
                      <a:gd name="connsiteY9" fmla="*/ 106767 h 147063"/>
                      <a:gd name="connsiteX10" fmla="*/ 0 w 287112"/>
                      <a:gd name="connsiteY10" fmla="*/ 44774 h 147063"/>
                      <a:gd name="connsiteX0" fmla="*/ 0 w 287112"/>
                      <a:gd name="connsiteY0" fmla="*/ 44774 h 147063"/>
                      <a:gd name="connsiteX1" fmla="*/ 69253 w 287112"/>
                      <a:gd name="connsiteY1" fmla="*/ 27384 h 147063"/>
                      <a:gd name="connsiteX2" fmla="*/ 130564 w 287112"/>
                      <a:gd name="connsiteY2" fmla="*/ 31923 h 147063"/>
                      <a:gd name="connsiteX3" fmla="*/ 187040 w 287112"/>
                      <a:gd name="connsiteY3" fmla="*/ 26254 h 147063"/>
                      <a:gd name="connsiteX4" fmla="*/ 242472 w 287112"/>
                      <a:gd name="connsiteY4" fmla="*/ 24040 h 147063"/>
                      <a:gd name="connsiteX5" fmla="*/ 264242 w 287112"/>
                      <a:gd name="connsiteY5" fmla="*/ 66223 h 147063"/>
                      <a:gd name="connsiteX6" fmla="*/ 251995 w 287112"/>
                      <a:gd name="connsiteY6" fmla="*/ 105684 h 147063"/>
                      <a:gd name="connsiteX7" fmla="*/ 210777 w 287112"/>
                      <a:gd name="connsiteY7" fmla="*/ 125365 h 147063"/>
                      <a:gd name="connsiteX8" fmla="*/ 89890 w 287112"/>
                      <a:gd name="connsiteY8" fmla="*/ 147063 h 147063"/>
                      <a:gd name="connsiteX9" fmla="*/ 27897 w 287112"/>
                      <a:gd name="connsiteY9" fmla="*/ 106767 h 147063"/>
                      <a:gd name="connsiteX10" fmla="*/ 0 w 287112"/>
                      <a:gd name="connsiteY10" fmla="*/ 44774 h 147063"/>
                      <a:gd name="connsiteX0" fmla="*/ 0 w 287112"/>
                      <a:gd name="connsiteY0" fmla="*/ 44774 h 147063"/>
                      <a:gd name="connsiteX1" fmla="*/ 69253 w 287112"/>
                      <a:gd name="connsiteY1" fmla="*/ 27384 h 147063"/>
                      <a:gd name="connsiteX2" fmla="*/ 130564 w 287112"/>
                      <a:gd name="connsiteY2" fmla="*/ 31923 h 147063"/>
                      <a:gd name="connsiteX3" fmla="*/ 187040 w 287112"/>
                      <a:gd name="connsiteY3" fmla="*/ 26254 h 147063"/>
                      <a:gd name="connsiteX4" fmla="*/ 242472 w 287112"/>
                      <a:gd name="connsiteY4" fmla="*/ 24040 h 147063"/>
                      <a:gd name="connsiteX5" fmla="*/ 264242 w 287112"/>
                      <a:gd name="connsiteY5" fmla="*/ 66223 h 147063"/>
                      <a:gd name="connsiteX6" fmla="*/ 251995 w 287112"/>
                      <a:gd name="connsiteY6" fmla="*/ 105684 h 147063"/>
                      <a:gd name="connsiteX7" fmla="*/ 210777 w 287112"/>
                      <a:gd name="connsiteY7" fmla="*/ 125365 h 147063"/>
                      <a:gd name="connsiteX8" fmla="*/ 89890 w 287112"/>
                      <a:gd name="connsiteY8" fmla="*/ 147063 h 147063"/>
                      <a:gd name="connsiteX9" fmla="*/ 27897 w 287112"/>
                      <a:gd name="connsiteY9" fmla="*/ 106767 h 147063"/>
                      <a:gd name="connsiteX10" fmla="*/ 0 w 287112"/>
                      <a:gd name="connsiteY10" fmla="*/ 44774 h 147063"/>
                      <a:gd name="connsiteX0" fmla="*/ 0 w 287112"/>
                      <a:gd name="connsiteY0" fmla="*/ 44774 h 159321"/>
                      <a:gd name="connsiteX1" fmla="*/ 69253 w 287112"/>
                      <a:gd name="connsiteY1" fmla="*/ 27384 h 159321"/>
                      <a:gd name="connsiteX2" fmla="*/ 130564 w 287112"/>
                      <a:gd name="connsiteY2" fmla="*/ 31923 h 159321"/>
                      <a:gd name="connsiteX3" fmla="*/ 187040 w 287112"/>
                      <a:gd name="connsiteY3" fmla="*/ 26254 h 159321"/>
                      <a:gd name="connsiteX4" fmla="*/ 242472 w 287112"/>
                      <a:gd name="connsiteY4" fmla="*/ 24040 h 159321"/>
                      <a:gd name="connsiteX5" fmla="*/ 264242 w 287112"/>
                      <a:gd name="connsiteY5" fmla="*/ 66223 h 159321"/>
                      <a:gd name="connsiteX6" fmla="*/ 251995 w 287112"/>
                      <a:gd name="connsiteY6" fmla="*/ 105684 h 159321"/>
                      <a:gd name="connsiteX7" fmla="*/ 210777 w 287112"/>
                      <a:gd name="connsiteY7" fmla="*/ 125365 h 159321"/>
                      <a:gd name="connsiteX8" fmla="*/ 89890 w 287112"/>
                      <a:gd name="connsiteY8" fmla="*/ 147063 h 159321"/>
                      <a:gd name="connsiteX9" fmla="*/ 27897 w 287112"/>
                      <a:gd name="connsiteY9" fmla="*/ 106767 h 159321"/>
                      <a:gd name="connsiteX10" fmla="*/ 0 w 287112"/>
                      <a:gd name="connsiteY10" fmla="*/ 44774 h 159321"/>
                      <a:gd name="connsiteX0" fmla="*/ 0 w 287112"/>
                      <a:gd name="connsiteY0" fmla="*/ 44774 h 159321"/>
                      <a:gd name="connsiteX1" fmla="*/ 69253 w 287112"/>
                      <a:gd name="connsiteY1" fmla="*/ 27384 h 159321"/>
                      <a:gd name="connsiteX2" fmla="*/ 130564 w 287112"/>
                      <a:gd name="connsiteY2" fmla="*/ 31923 h 159321"/>
                      <a:gd name="connsiteX3" fmla="*/ 187040 w 287112"/>
                      <a:gd name="connsiteY3" fmla="*/ 26254 h 159321"/>
                      <a:gd name="connsiteX4" fmla="*/ 242472 w 287112"/>
                      <a:gd name="connsiteY4" fmla="*/ 24040 h 159321"/>
                      <a:gd name="connsiteX5" fmla="*/ 264242 w 287112"/>
                      <a:gd name="connsiteY5" fmla="*/ 66223 h 159321"/>
                      <a:gd name="connsiteX6" fmla="*/ 251995 w 287112"/>
                      <a:gd name="connsiteY6" fmla="*/ 105684 h 159321"/>
                      <a:gd name="connsiteX7" fmla="*/ 210777 w 287112"/>
                      <a:gd name="connsiteY7" fmla="*/ 125365 h 159321"/>
                      <a:gd name="connsiteX8" fmla="*/ 89890 w 287112"/>
                      <a:gd name="connsiteY8" fmla="*/ 147063 h 159321"/>
                      <a:gd name="connsiteX9" fmla="*/ 27897 w 287112"/>
                      <a:gd name="connsiteY9" fmla="*/ 106767 h 159321"/>
                      <a:gd name="connsiteX10" fmla="*/ 0 w 287112"/>
                      <a:gd name="connsiteY10" fmla="*/ 44774 h 159321"/>
                      <a:gd name="connsiteX0" fmla="*/ 0 w 287112"/>
                      <a:gd name="connsiteY0" fmla="*/ 44774 h 176856"/>
                      <a:gd name="connsiteX1" fmla="*/ 69253 w 287112"/>
                      <a:gd name="connsiteY1" fmla="*/ 27384 h 176856"/>
                      <a:gd name="connsiteX2" fmla="*/ 130564 w 287112"/>
                      <a:gd name="connsiteY2" fmla="*/ 31923 h 176856"/>
                      <a:gd name="connsiteX3" fmla="*/ 187040 w 287112"/>
                      <a:gd name="connsiteY3" fmla="*/ 26254 h 176856"/>
                      <a:gd name="connsiteX4" fmla="*/ 242472 w 287112"/>
                      <a:gd name="connsiteY4" fmla="*/ 24040 h 176856"/>
                      <a:gd name="connsiteX5" fmla="*/ 264242 w 287112"/>
                      <a:gd name="connsiteY5" fmla="*/ 66223 h 176856"/>
                      <a:gd name="connsiteX6" fmla="*/ 251995 w 287112"/>
                      <a:gd name="connsiteY6" fmla="*/ 105684 h 176856"/>
                      <a:gd name="connsiteX7" fmla="*/ 210777 w 287112"/>
                      <a:gd name="connsiteY7" fmla="*/ 125365 h 176856"/>
                      <a:gd name="connsiteX8" fmla="*/ 89890 w 287112"/>
                      <a:gd name="connsiteY8" fmla="*/ 147063 h 176856"/>
                      <a:gd name="connsiteX9" fmla="*/ 27897 w 287112"/>
                      <a:gd name="connsiteY9" fmla="*/ 106767 h 176856"/>
                      <a:gd name="connsiteX10" fmla="*/ 0 w 287112"/>
                      <a:gd name="connsiteY10" fmla="*/ 44774 h 176856"/>
                      <a:gd name="connsiteX0" fmla="*/ 0 w 287112"/>
                      <a:gd name="connsiteY0" fmla="*/ 44774 h 176856"/>
                      <a:gd name="connsiteX1" fmla="*/ 69253 w 287112"/>
                      <a:gd name="connsiteY1" fmla="*/ 27384 h 176856"/>
                      <a:gd name="connsiteX2" fmla="*/ 130564 w 287112"/>
                      <a:gd name="connsiteY2" fmla="*/ 31923 h 176856"/>
                      <a:gd name="connsiteX3" fmla="*/ 187040 w 287112"/>
                      <a:gd name="connsiteY3" fmla="*/ 26254 h 176856"/>
                      <a:gd name="connsiteX4" fmla="*/ 242472 w 287112"/>
                      <a:gd name="connsiteY4" fmla="*/ 24040 h 176856"/>
                      <a:gd name="connsiteX5" fmla="*/ 264242 w 287112"/>
                      <a:gd name="connsiteY5" fmla="*/ 66223 h 176856"/>
                      <a:gd name="connsiteX6" fmla="*/ 251995 w 287112"/>
                      <a:gd name="connsiteY6" fmla="*/ 105684 h 176856"/>
                      <a:gd name="connsiteX7" fmla="*/ 210777 w 287112"/>
                      <a:gd name="connsiteY7" fmla="*/ 125365 h 176856"/>
                      <a:gd name="connsiteX8" fmla="*/ 89890 w 287112"/>
                      <a:gd name="connsiteY8" fmla="*/ 147063 h 176856"/>
                      <a:gd name="connsiteX9" fmla="*/ 27897 w 287112"/>
                      <a:gd name="connsiteY9" fmla="*/ 106767 h 176856"/>
                      <a:gd name="connsiteX10" fmla="*/ 0 w 287112"/>
                      <a:gd name="connsiteY10" fmla="*/ 44774 h 176856"/>
                      <a:gd name="connsiteX0" fmla="*/ 0 w 287112"/>
                      <a:gd name="connsiteY0" fmla="*/ 44774 h 176856"/>
                      <a:gd name="connsiteX1" fmla="*/ 69253 w 287112"/>
                      <a:gd name="connsiteY1" fmla="*/ 27384 h 176856"/>
                      <a:gd name="connsiteX2" fmla="*/ 130564 w 287112"/>
                      <a:gd name="connsiteY2" fmla="*/ 31923 h 176856"/>
                      <a:gd name="connsiteX3" fmla="*/ 187040 w 287112"/>
                      <a:gd name="connsiteY3" fmla="*/ 26254 h 176856"/>
                      <a:gd name="connsiteX4" fmla="*/ 242472 w 287112"/>
                      <a:gd name="connsiteY4" fmla="*/ 24040 h 176856"/>
                      <a:gd name="connsiteX5" fmla="*/ 264242 w 287112"/>
                      <a:gd name="connsiteY5" fmla="*/ 66223 h 176856"/>
                      <a:gd name="connsiteX6" fmla="*/ 251995 w 287112"/>
                      <a:gd name="connsiteY6" fmla="*/ 105684 h 176856"/>
                      <a:gd name="connsiteX7" fmla="*/ 210777 w 287112"/>
                      <a:gd name="connsiteY7" fmla="*/ 125365 h 176856"/>
                      <a:gd name="connsiteX8" fmla="*/ 89890 w 287112"/>
                      <a:gd name="connsiteY8" fmla="*/ 147063 h 176856"/>
                      <a:gd name="connsiteX9" fmla="*/ 27897 w 287112"/>
                      <a:gd name="connsiteY9" fmla="*/ 106767 h 176856"/>
                      <a:gd name="connsiteX10" fmla="*/ 0 w 287112"/>
                      <a:gd name="connsiteY10" fmla="*/ 44774 h 176856"/>
                      <a:gd name="connsiteX0" fmla="*/ 6912 w 294024"/>
                      <a:gd name="connsiteY0" fmla="*/ 44774 h 176856"/>
                      <a:gd name="connsiteX1" fmla="*/ 76165 w 294024"/>
                      <a:gd name="connsiteY1" fmla="*/ 27384 h 176856"/>
                      <a:gd name="connsiteX2" fmla="*/ 137476 w 294024"/>
                      <a:gd name="connsiteY2" fmla="*/ 31923 h 176856"/>
                      <a:gd name="connsiteX3" fmla="*/ 193952 w 294024"/>
                      <a:gd name="connsiteY3" fmla="*/ 26254 h 176856"/>
                      <a:gd name="connsiteX4" fmla="*/ 249384 w 294024"/>
                      <a:gd name="connsiteY4" fmla="*/ 24040 h 176856"/>
                      <a:gd name="connsiteX5" fmla="*/ 271154 w 294024"/>
                      <a:gd name="connsiteY5" fmla="*/ 66223 h 176856"/>
                      <a:gd name="connsiteX6" fmla="*/ 258907 w 294024"/>
                      <a:gd name="connsiteY6" fmla="*/ 105684 h 176856"/>
                      <a:gd name="connsiteX7" fmla="*/ 217689 w 294024"/>
                      <a:gd name="connsiteY7" fmla="*/ 125365 h 176856"/>
                      <a:gd name="connsiteX8" fmla="*/ 96802 w 294024"/>
                      <a:gd name="connsiteY8" fmla="*/ 147063 h 176856"/>
                      <a:gd name="connsiteX9" fmla="*/ 34809 w 294024"/>
                      <a:gd name="connsiteY9" fmla="*/ 106767 h 176856"/>
                      <a:gd name="connsiteX10" fmla="*/ 6912 w 294024"/>
                      <a:gd name="connsiteY10" fmla="*/ 44774 h 176856"/>
                      <a:gd name="connsiteX0" fmla="*/ 28064 w 315176"/>
                      <a:gd name="connsiteY0" fmla="*/ 44774 h 176856"/>
                      <a:gd name="connsiteX1" fmla="*/ 97317 w 315176"/>
                      <a:gd name="connsiteY1" fmla="*/ 27384 h 176856"/>
                      <a:gd name="connsiteX2" fmla="*/ 158628 w 315176"/>
                      <a:gd name="connsiteY2" fmla="*/ 31923 h 176856"/>
                      <a:gd name="connsiteX3" fmla="*/ 215104 w 315176"/>
                      <a:gd name="connsiteY3" fmla="*/ 26254 h 176856"/>
                      <a:gd name="connsiteX4" fmla="*/ 270536 w 315176"/>
                      <a:gd name="connsiteY4" fmla="*/ 24040 h 176856"/>
                      <a:gd name="connsiteX5" fmla="*/ 292306 w 315176"/>
                      <a:gd name="connsiteY5" fmla="*/ 66223 h 176856"/>
                      <a:gd name="connsiteX6" fmla="*/ 280059 w 315176"/>
                      <a:gd name="connsiteY6" fmla="*/ 105684 h 176856"/>
                      <a:gd name="connsiteX7" fmla="*/ 238841 w 315176"/>
                      <a:gd name="connsiteY7" fmla="*/ 125365 h 176856"/>
                      <a:gd name="connsiteX8" fmla="*/ 117954 w 315176"/>
                      <a:gd name="connsiteY8" fmla="*/ 147063 h 176856"/>
                      <a:gd name="connsiteX9" fmla="*/ 55961 w 315176"/>
                      <a:gd name="connsiteY9" fmla="*/ 106767 h 176856"/>
                      <a:gd name="connsiteX10" fmla="*/ 28064 w 315176"/>
                      <a:gd name="connsiteY10" fmla="*/ 44774 h 176856"/>
                      <a:gd name="connsiteX0" fmla="*/ 28064 w 315176"/>
                      <a:gd name="connsiteY0" fmla="*/ 44774 h 176856"/>
                      <a:gd name="connsiteX1" fmla="*/ 97317 w 315176"/>
                      <a:gd name="connsiteY1" fmla="*/ 27384 h 176856"/>
                      <a:gd name="connsiteX2" fmla="*/ 158628 w 315176"/>
                      <a:gd name="connsiteY2" fmla="*/ 31923 h 176856"/>
                      <a:gd name="connsiteX3" fmla="*/ 215104 w 315176"/>
                      <a:gd name="connsiteY3" fmla="*/ 26254 h 176856"/>
                      <a:gd name="connsiteX4" fmla="*/ 270536 w 315176"/>
                      <a:gd name="connsiteY4" fmla="*/ 24040 h 176856"/>
                      <a:gd name="connsiteX5" fmla="*/ 292306 w 315176"/>
                      <a:gd name="connsiteY5" fmla="*/ 66223 h 176856"/>
                      <a:gd name="connsiteX6" fmla="*/ 280059 w 315176"/>
                      <a:gd name="connsiteY6" fmla="*/ 105684 h 176856"/>
                      <a:gd name="connsiteX7" fmla="*/ 238841 w 315176"/>
                      <a:gd name="connsiteY7" fmla="*/ 125365 h 176856"/>
                      <a:gd name="connsiteX8" fmla="*/ 117954 w 315176"/>
                      <a:gd name="connsiteY8" fmla="*/ 147063 h 176856"/>
                      <a:gd name="connsiteX9" fmla="*/ 55961 w 315176"/>
                      <a:gd name="connsiteY9" fmla="*/ 106767 h 176856"/>
                      <a:gd name="connsiteX10" fmla="*/ 28064 w 315176"/>
                      <a:gd name="connsiteY10" fmla="*/ 44774 h 176856"/>
                      <a:gd name="connsiteX0" fmla="*/ 28064 w 315176"/>
                      <a:gd name="connsiteY0" fmla="*/ 46290 h 178372"/>
                      <a:gd name="connsiteX1" fmla="*/ 97317 w 315176"/>
                      <a:gd name="connsiteY1" fmla="*/ 28900 h 178372"/>
                      <a:gd name="connsiteX2" fmla="*/ 158628 w 315176"/>
                      <a:gd name="connsiteY2" fmla="*/ 33439 h 178372"/>
                      <a:gd name="connsiteX3" fmla="*/ 215104 w 315176"/>
                      <a:gd name="connsiteY3" fmla="*/ 27770 h 178372"/>
                      <a:gd name="connsiteX4" fmla="*/ 270536 w 315176"/>
                      <a:gd name="connsiteY4" fmla="*/ 25556 h 178372"/>
                      <a:gd name="connsiteX5" fmla="*/ 292306 w 315176"/>
                      <a:gd name="connsiteY5" fmla="*/ 67739 h 178372"/>
                      <a:gd name="connsiteX6" fmla="*/ 280059 w 315176"/>
                      <a:gd name="connsiteY6" fmla="*/ 107200 h 178372"/>
                      <a:gd name="connsiteX7" fmla="*/ 238841 w 315176"/>
                      <a:gd name="connsiteY7" fmla="*/ 126881 h 178372"/>
                      <a:gd name="connsiteX8" fmla="*/ 117954 w 315176"/>
                      <a:gd name="connsiteY8" fmla="*/ 148579 h 178372"/>
                      <a:gd name="connsiteX9" fmla="*/ 55961 w 315176"/>
                      <a:gd name="connsiteY9" fmla="*/ 108283 h 178372"/>
                      <a:gd name="connsiteX10" fmla="*/ 28064 w 315176"/>
                      <a:gd name="connsiteY10" fmla="*/ 46290 h 178372"/>
                      <a:gd name="connsiteX0" fmla="*/ 27563 w 314675"/>
                      <a:gd name="connsiteY0" fmla="*/ 46290 h 178372"/>
                      <a:gd name="connsiteX1" fmla="*/ 96816 w 314675"/>
                      <a:gd name="connsiteY1" fmla="*/ 28900 h 178372"/>
                      <a:gd name="connsiteX2" fmla="*/ 158127 w 314675"/>
                      <a:gd name="connsiteY2" fmla="*/ 33439 h 178372"/>
                      <a:gd name="connsiteX3" fmla="*/ 214603 w 314675"/>
                      <a:gd name="connsiteY3" fmla="*/ 27770 h 178372"/>
                      <a:gd name="connsiteX4" fmla="*/ 270035 w 314675"/>
                      <a:gd name="connsiteY4" fmla="*/ 25556 h 178372"/>
                      <a:gd name="connsiteX5" fmla="*/ 291805 w 314675"/>
                      <a:gd name="connsiteY5" fmla="*/ 67739 h 178372"/>
                      <a:gd name="connsiteX6" fmla="*/ 279558 w 314675"/>
                      <a:gd name="connsiteY6" fmla="*/ 107200 h 178372"/>
                      <a:gd name="connsiteX7" fmla="*/ 238340 w 314675"/>
                      <a:gd name="connsiteY7" fmla="*/ 126881 h 178372"/>
                      <a:gd name="connsiteX8" fmla="*/ 117453 w 314675"/>
                      <a:gd name="connsiteY8" fmla="*/ 148579 h 178372"/>
                      <a:gd name="connsiteX9" fmla="*/ 56821 w 314675"/>
                      <a:gd name="connsiteY9" fmla="*/ 135497 h 178372"/>
                      <a:gd name="connsiteX10" fmla="*/ 27563 w 314675"/>
                      <a:gd name="connsiteY10" fmla="*/ 46290 h 178372"/>
                      <a:gd name="connsiteX0" fmla="*/ 27073 w 315546"/>
                      <a:gd name="connsiteY0" fmla="*/ 80153 h 176856"/>
                      <a:gd name="connsiteX1" fmla="*/ 97687 w 315546"/>
                      <a:gd name="connsiteY1" fmla="*/ 27384 h 176856"/>
                      <a:gd name="connsiteX2" fmla="*/ 158998 w 315546"/>
                      <a:gd name="connsiteY2" fmla="*/ 31923 h 176856"/>
                      <a:gd name="connsiteX3" fmla="*/ 215474 w 315546"/>
                      <a:gd name="connsiteY3" fmla="*/ 26254 h 176856"/>
                      <a:gd name="connsiteX4" fmla="*/ 270906 w 315546"/>
                      <a:gd name="connsiteY4" fmla="*/ 24040 h 176856"/>
                      <a:gd name="connsiteX5" fmla="*/ 292676 w 315546"/>
                      <a:gd name="connsiteY5" fmla="*/ 66223 h 176856"/>
                      <a:gd name="connsiteX6" fmla="*/ 280429 w 315546"/>
                      <a:gd name="connsiteY6" fmla="*/ 105684 h 176856"/>
                      <a:gd name="connsiteX7" fmla="*/ 239211 w 315546"/>
                      <a:gd name="connsiteY7" fmla="*/ 125365 h 176856"/>
                      <a:gd name="connsiteX8" fmla="*/ 118324 w 315546"/>
                      <a:gd name="connsiteY8" fmla="*/ 147063 h 176856"/>
                      <a:gd name="connsiteX9" fmla="*/ 57692 w 315546"/>
                      <a:gd name="connsiteY9" fmla="*/ 133981 h 176856"/>
                      <a:gd name="connsiteX10" fmla="*/ 27073 w 315546"/>
                      <a:gd name="connsiteY10" fmla="*/ 80153 h 176856"/>
                      <a:gd name="connsiteX0" fmla="*/ 27073 w 315546"/>
                      <a:gd name="connsiteY0" fmla="*/ 80153 h 176856"/>
                      <a:gd name="connsiteX1" fmla="*/ 48701 w 315546"/>
                      <a:gd name="connsiteY1" fmla="*/ 35549 h 176856"/>
                      <a:gd name="connsiteX2" fmla="*/ 158998 w 315546"/>
                      <a:gd name="connsiteY2" fmla="*/ 31923 h 176856"/>
                      <a:gd name="connsiteX3" fmla="*/ 215474 w 315546"/>
                      <a:gd name="connsiteY3" fmla="*/ 26254 h 176856"/>
                      <a:gd name="connsiteX4" fmla="*/ 270906 w 315546"/>
                      <a:gd name="connsiteY4" fmla="*/ 24040 h 176856"/>
                      <a:gd name="connsiteX5" fmla="*/ 292676 w 315546"/>
                      <a:gd name="connsiteY5" fmla="*/ 66223 h 176856"/>
                      <a:gd name="connsiteX6" fmla="*/ 280429 w 315546"/>
                      <a:gd name="connsiteY6" fmla="*/ 105684 h 176856"/>
                      <a:gd name="connsiteX7" fmla="*/ 239211 w 315546"/>
                      <a:gd name="connsiteY7" fmla="*/ 125365 h 176856"/>
                      <a:gd name="connsiteX8" fmla="*/ 118324 w 315546"/>
                      <a:gd name="connsiteY8" fmla="*/ 147063 h 176856"/>
                      <a:gd name="connsiteX9" fmla="*/ 57692 w 315546"/>
                      <a:gd name="connsiteY9" fmla="*/ 133981 h 176856"/>
                      <a:gd name="connsiteX10" fmla="*/ 27073 w 315546"/>
                      <a:gd name="connsiteY10" fmla="*/ 80153 h 176856"/>
                      <a:gd name="connsiteX0" fmla="*/ 27073 w 315546"/>
                      <a:gd name="connsiteY0" fmla="*/ 80606 h 177309"/>
                      <a:gd name="connsiteX1" fmla="*/ 63669 w 315546"/>
                      <a:gd name="connsiteY1" fmla="*/ 25116 h 177309"/>
                      <a:gd name="connsiteX2" fmla="*/ 158998 w 315546"/>
                      <a:gd name="connsiteY2" fmla="*/ 32376 h 177309"/>
                      <a:gd name="connsiteX3" fmla="*/ 215474 w 315546"/>
                      <a:gd name="connsiteY3" fmla="*/ 26707 h 177309"/>
                      <a:gd name="connsiteX4" fmla="*/ 270906 w 315546"/>
                      <a:gd name="connsiteY4" fmla="*/ 24493 h 177309"/>
                      <a:gd name="connsiteX5" fmla="*/ 292676 w 315546"/>
                      <a:gd name="connsiteY5" fmla="*/ 66676 h 177309"/>
                      <a:gd name="connsiteX6" fmla="*/ 280429 w 315546"/>
                      <a:gd name="connsiteY6" fmla="*/ 106137 h 177309"/>
                      <a:gd name="connsiteX7" fmla="*/ 239211 w 315546"/>
                      <a:gd name="connsiteY7" fmla="*/ 125818 h 177309"/>
                      <a:gd name="connsiteX8" fmla="*/ 118324 w 315546"/>
                      <a:gd name="connsiteY8" fmla="*/ 147516 h 177309"/>
                      <a:gd name="connsiteX9" fmla="*/ 57692 w 315546"/>
                      <a:gd name="connsiteY9" fmla="*/ 134434 h 177309"/>
                      <a:gd name="connsiteX10" fmla="*/ 27073 w 315546"/>
                      <a:gd name="connsiteY10" fmla="*/ 80606 h 177309"/>
                      <a:gd name="connsiteX0" fmla="*/ 27073 w 315546"/>
                      <a:gd name="connsiteY0" fmla="*/ 80606 h 177309"/>
                      <a:gd name="connsiteX1" fmla="*/ 63669 w 315546"/>
                      <a:gd name="connsiteY1" fmla="*/ 25116 h 177309"/>
                      <a:gd name="connsiteX2" fmla="*/ 158998 w 315546"/>
                      <a:gd name="connsiteY2" fmla="*/ 32376 h 177309"/>
                      <a:gd name="connsiteX3" fmla="*/ 215474 w 315546"/>
                      <a:gd name="connsiteY3" fmla="*/ 26707 h 177309"/>
                      <a:gd name="connsiteX4" fmla="*/ 270906 w 315546"/>
                      <a:gd name="connsiteY4" fmla="*/ 24493 h 177309"/>
                      <a:gd name="connsiteX5" fmla="*/ 292676 w 315546"/>
                      <a:gd name="connsiteY5" fmla="*/ 66676 h 177309"/>
                      <a:gd name="connsiteX6" fmla="*/ 280429 w 315546"/>
                      <a:gd name="connsiteY6" fmla="*/ 106137 h 177309"/>
                      <a:gd name="connsiteX7" fmla="*/ 239211 w 315546"/>
                      <a:gd name="connsiteY7" fmla="*/ 125818 h 177309"/>
                      <a:gd name="connsiteX8" fmla="*/ 118324 w 315546"/>
                      <a:gd name="connsiteY8" fmla="*/ 147516 h 177309"/>
                      <a:gd name="connsiteX9" fmla="*/ 57692 w 315546"/>
                      <a:gd name="connsiteY9" fmla="*/ 134434 h 177309"/>
                      <a:gd name="connsiteX10" fmla="*/ 27073 w 315546"/>
                      <a:gd name="connsiteY10" fmla="*/ 80606 h 177309"/>
                      <a:gd name="connsiteX0" fmla="*/ 27073 w 315546"/>
                      <a:gd name="connsiteY0" fmla="*/ 80606 h 177309"/>
                      <a:gd name="connsiteX1" fmla="*/ 63669 w 315546"/>
                      <a:gd name="connsiteY1" fmla="*/ 25116 h 177309"/>
                      <a:gd name="connsiteX2" fmla="*/ 158998 w 315546"/>
                      <a:gd name="connsiteY2" fmla="*/ 32376 h 177309"/>
                      <a:gd name="connsiteX3" fmla="*/ 215474 w 315546"/>
                      <a:gd name="connsiteY3" fmla="*/ 26707 h 177309"/>
                      <a:gd name="connsiteX4" fmla="*/ 270906 w 315546"/>
                      <a:gd name="connsiteY4" fmla="*/ 24493 h 177309"/>
                      <a:gd name="connsiteX5" fmla="*/ 292676 w 315546"/>
                      <a:gd name="connsiteY5" fmla="*/ 66676 h 177309"/>
                      <a:gd name="connsiteX6" fmla="*/ 280429 w 315546"/>
                      <a:gd name="connsiteY6" fmla="*/ 106137 h 177309"/>
                      <a:gd name="connsiteX7" fmla="*/ 239211 w 315546"/>
                      <a:gd name="connsiteY7" fmla="*/ 125818 h 177309"/>
                      <a:gd name="connsiteX8" fmla="*/ 118324 w 315546"/>
                      <a:gd name="connsiteY8" fmla="*/ 147516 h 177309"/>
                      <a:gd name="connsiteX9" fmla="*/ 57692 w 315546"/>
                      <a:gd name="connsiteY9" fmla="*/ 134434 h 177309"/>
                      <a:gd name="connsiteX10" fmla="*/ 27073 w 315546"/>
                      <a:gd name="connsiteY10" fmla="*/ 80606 h 177309"/>
                      <a:gd name="connsiteX0" fmla="*/ 27073 w 315546"/>
                      <a:gd name="connsiteY0" fmla="*/ 89428 h 186131"/>
                      <a:gd name="connsiteX1" fmla="*/ 63669 w 315546"/>
                      <a:gd name="connsiteY1" fmla="*/ 33938 h 186131"/>
                      <a:gd name="connsiteX2" fmla="*/ 119537 w 315546"/>
                      <a:gd name="connsiteY2" fmla="*/ 24870 h 186131"/>
                      <a:gd name="connsiteX3" fmla="*/ 215474 w 315546"/>
                      <a:gd name="connsiteY3" fmla="*/ 35529 h 186131"/>
                      <a:gd name="connsiteX4" fmla="*/ 270906 w 315546"/>
                      <a:gd name="connsiteY4" fmla="*/ 33315 h 186131"/>
                      <a:gd name="connsiteX5" fmla="*/ 292676 w 315546"/>
                      <a:gd name="connsiteY5" fmla="*/ 75498 h 186131"/>
                      <a:gd name="connsiteX6" fmla="*/ 280429 w 315546"/>
                      <a:gd name="connsiteY6" fmla="*/ 114959 h 186131"/>
                      <a:gd name="connsiteX7" fmla="*/ 239211 w 315546"/>
                      <a:gd name="connsiteY7" fmla="*/ 134640 h 186131"/>
                      <a:gd name="connsiteX8" fmla="*/ 118324 w 315546"/>
                      <a:gd name="connsiteY8" fmla="*/ 156338 h 186131"/>
                      <a:gd name="connsiteX9" fmla="*/ 57692 w 315546"/>
                      <a:gd name="connsiteY9" fmla="*/ 143256 h 186131"/>
                      <a:gd name="connsiteX10" fmla="*/ 27073 w 315546"/>
                      <a:gd name="connsiteY10" fmla="*/ 89428 h 186131"/>
                      <a:gd name="connsiteX0" fmla="*/ 27073 w 315546"/>
                      <a:gd name="connsiteY0" fmla="*/ 94903 h 191606"/>
                      <a:gd name="connsiteX1" fmla="*/ 63669 w 315546"/>
                      <a:gd name="connsiteY1" fmla="*/ 39413 h 191606"/>
                      <a:gd name="connsiteX2" fmla="*/ 130423 w 315546"/>
                      <a:gd name="connsiteY2" fmla="*/ 22180 h 191606"/>
                      <a:gd name="connsiteX3" fmla="*/ 215474 w 315546"/>
                      <a:gd name="connsiteY3" fmla="*/ 41004 h 191606"/>
                      <a:gd name="connsiteX4" fmla="*/ 270906 w 315546"/>
                      <a:gd name="connsiteY4" fmla="*/ 38790 h 191606"/>
                      <a:gd name="connsiteX5" fmla="*/ 292676 w 315546"/>
                      <a:gd name="connsiteY5" fmla="*/ 80973 h 191606"/>
                      <a:gd name="connsiteX6" fmla="*/ 280429 w 315546"/>
                      <a:gd name="connsiteY6" fmla="*/ 120434 h 191606"/>
                      <a:gd name="connsiteX7" fmla="*/ 239211 w 315546"/>
                      <a:gd name="connsiteY7" fmla="*/ 140115 h 191606"/>
                      <a:gd name="connsiteX8" fmla="*/ 118324 w 315546"/>
                      <a:gd name="connsiteY8" fmla="*/ 161813 h 191606"/>
                      <a:gd name="connsiteX9" fmla="*/ 57692 w 315546"/>
                      <a:gd name="connsiteY9" fmla="*/ 148731 h 191606"/>
                      <a:gd name="connsiteX10" fmla="*/ 27073 w 315546"/>
                      <a:gd name="connsiteY10" fmla="*/ 94903 h 191606"/>
                      <a:gd name="connsiteX0" fmla="*/ 27073 w 315546"/>
                      <a:gd name="connsiteY0" fmla="*/ 100239 h 196942"/>
                      <a:gd name="connsiteX1" fmla="*/ 63669 w 315546"/>
                      <a:gd name="connsiteY1" fmla="*/ 44749 h 196942"/>
                      <a:gd name="connsiteX2" fmla="*/ 130423 w 315546"/>
                      <a:gd name="connsiteY2" fmla="*/ 27516 h 196942"/>
                      <a:gd name="connsiteX3" fmla="*/ 197785 w 315546"/>
                      <a:gd name="connsiteY3" fmla="*/ 31372 h 196942"/>
                      <a:gd name="connsiteX4" fmla="*/ 270906 w 315546"/>
                      <a:gd name="connsiteY4" fmla="*/ 44126 h 196942"/>
                      <a:gd name="connsiteX5" fmla="*/ 292676 w 315546"/>
                      <a:gd name="connsiteY5" fmla="*/ 86309 h 196942"/>
                      <a:gd name="connsiteX6" fmla="*/ 280429 w 315546"/>
                      <a:gd name="connsiteY6" fmla="*/ 125770 h 196942"/>
                      <a:gd name="connsiteX7" fmla="*/ 239211 w 315546"/>
                      <a:gd name="connsiteY7" fmla="*/ 145451 h 196942"/>
                      <a:gd name="connsiteX8" fmla="*/ 118324 w 315546"/>
                      <a:gd name="connsiteY8" fmla="*/ 167149 h 196942"/>
                      <a:gd name="connsiteX9" fmla="*/ 57692 w 315546"/>
                      <a:gd name="connsiteY9" fmla="*/ 154067 h 196942"/>
                      <a:gd name="connsiteX10" fmla="*/ 27073 w 315546"/>
                      <a:gd name="connsiteY10" fmla="*/ 100239 h 196942"/>
                      <a:gd name="connsiteX0" fmla="*/ 27073 w 315546"/>
                      <a:gd name="connsiteY0" fmla="*/ 97658 h 194361"/>
                      <a:gd name="connsiteX1" fmla="*/ 63669 w 315546"/>
                      <a:gd name="connsiteY1" fmla="*/ 42168 h 194361"/>
                      <a:gd name="connsiteX2" fmla="*/ 130423 w 315546"/>
                      <a:gd name="connsiteY2" fmla="*/ 24935 h 194361"/>
                      <a:gd name="connsiteX3" fmla="*/ 197785 w 315546"/>
                      <a:gd name="connsiteY3" fmla="*/ 28791 h 194361"/>
                      <a:gd name="connsiteX4" fmla="*/ 270906 w 315546"/>
                      <a:gd name="connsiteY4" fmla="*/ 41545 h 194361"/>
                      <a:gd name="connsiteX5" fmla="*/ 292676 w 315546"/>
                      <a:gd name="connsiteY5" fmla="*/ 83728 h 194361"/>
                      <a:gd name="connsiteX6" fmla="*/ 280429 w 315546"/>
                      <a:gd name="connsiteY6" fmla="*/ 123189 h 194361"/>
                      <a:gd name="connsiteX7" fmla="*/ 239211 w 315546"/>
                      <a:gd name="connsiteY7" fmla="*/ 142870 h 194361"/>
                      <a:gd name="connsiteX8" fmla="*/ 118324 w 315546"/>
                      <a:gd name="connsiteY8" fmla="*/ 164568 h 194361"/>
                      <a:gd name="connsiteX9" fmla="*/ 57692 w 315546"/>
                      <a:gd name="connsiteY9" fmla="*/ 151486 h 194361"/>
                      <a:gd name="connsiteX10" fmla="*/ 27073 w 315546"/>
                      <a:gd name="connsiteY10" fmla="*/ 97658 h 194361"/>
                      <a:gd name="connsiteX0" fmla="*/ 27073 w 315546"/>
                      <a:gd name="connsiteY0" fmla="*/ 97658 h 194361"/>
                      <a:gd name="connsiteX1" fmla="*/ 63669 w 315546"/>
                      <a:gd name="connsiteY1" fmla="*/ 42168 h 194361"/>
                      <a:gd name="connsiteX2" fmla="*/ 130423 w 315546"/>
                      <a:gd name="connsiteY2" fmla="*/ 24935 h 194361"/>
                      <a:gd name="connsiteX3" fmla="*/ 197785 w 315546"/>
                      <a:gd name="connsiteY3" fmla="*/ 28791 h 194361"/>
                      <a:gd name="connsiteX4" fmla="*/ 270906 w 315546"/>
                      <a:gd name="connsiteY4" fmla="*/ 41545 h 194361"/>
                      <a:gd name="connsiteX5" fmla="*/ 292676 w 315546"/>
                      <a:gd name="connsiteY5" fmla="*/ 83728 h 194361"/>
                      <a:gd name="connsiteX6" fmla="*/ 280429 w 315546"/>
                      <a:gd name="connsiteY6" fmla="*/ 123189 h 194361"/>
                      <a:gd name="connsiteX7" fmla="*/ 239211 w 315546"/>
                      <a:gd name="connsiteY7" fmla="*/ 142870 h 194361"/>
                      <a:gd name="connsiteX8" fmla="*/ 118324 w 315546"/>
                      <a:gd name="connsiteY8" fmla="*/ 164568 h 194361"/>
                      <a:gd name="connsiteX9" fmla="*/ 57692 w 315546"/>
                      <a:gd name="connsiteY9" fmla="*/ 151486 h 194361"/>
                      <a:gd name="connsiteX10" fmla="*/ 27073 w 315546"/>
                      <a:gd name="connsiteY10" fmla="*/ 97658 h 194361"/>
                      <a:gd name="connsiteX0" fmla="*/ 27073 w 315546"/>
                      <a:gd name="connsiteY0" fmla="*/ 97658 h 194361"/>
                      <a:gd name="connsiteX1" fmla="*/ 63669 w 315546"/>
                      <a:gd name="connsiteY1" fmla="*/ 42168 h 194361"/>
                      <a:gd name="connsiteX2" fmla="*/ 130423 w 315546"/>
                      <a:gd name="connsiteY2" fmla="*/ 24935 h 194361"/>
                      <a:gd name="connsiteX3" fmla="*/ 197785 w 315546"/>
                      <a:gd name="connsiteY3" fmla="*/ 28791 h 194361"/>
                      <a:gd name="connsiteX4" fmla="*/ 270906 w 315546"/>
                      <a:gd name="connsiteY4" fmla="*/ 41545 h 194361"/>
                      <a:gd name="connsiteX5" fmla="*/ 292676 w 315546"/>
                      <a:gd name="connsiteY5" fmla="*/ 83728 h 194361"/>
                      <a:gd name="connsiteX6" fmla="*/ 280429 w 315546"/>
                      <a:gd name="connsiteY6" fmla="*/ 123189 h 194361"/>
                      <a:gd name="connsiteX7" fmla="*/ 239211 w 315546"/>
                      <a:gd name="connsiteY7" fmla="*/ 142870 h 194361"/>
                      <a:gd name="connsiteX8" fmla="*/ 118324 w 315546"/>
                      <a:gd name="connsiteY8" fmla="*/ 164568 h 194361"/>
                      <a:gd name="connsiteX9" fmla="*/ 57692 w 315546"/>
                      <a:gd name="connsiteY9" fmla="*/ 151486 h 194361"/>
                      <a:gd name="connsiteX10" fmla="*/ 27073 w 315546"/>
                      <a:gd name="connsiteY10" fmla="*/ 97658 h 194361"/>
                      <a:gd name="connsiteX0" fmla="*/ 27073 w 315546"/>
                      <a:gd name="connsiteY0" fmla="*/ 97658 h 194361"/>
                      <a:gd name="connsiteX1" fmla="*/ 63669 w 315546"/>
                      <a:gd name="connsiteY1" fmla="*/ 42168 h 194361"/>
                      <a:gd name="connsiteX2" fmla="*/ 130423 w 315546"/>
                      <a:gd name="connsiteY2" fmla="*/ 24935 h 194361"/>
                      <a:gd name="connsiteX3" fmla="*/ 197785 w 315546"/>
                      <a:gd name="connsiteY3" fmla="*/ 28791 h 194361"/>
                      <a:gd name="connsiteX4" fmla="*/ 270906 w 315546"/>
                      <a:gd name="connsiteY4" fmla="*/ 41545 h 194361"/>
                      <a:gd name="connsiteX5" fmla="*/ 292676 w 315546"/>
                      <a:gd name="connsiteY5" fmla="*/ 83728 h 194361"/>
                      <a:gd name="connsiteX6" fmla="*/ 280429 w 315546"/>
                      <a:gd name="connsiteY6" fmla="*/ 123189 h 194361"/>
                      <a:gd name="connsiteX7" fmla="*/ 239211 w 315546"/>
                      <a:gd name="connsiteY7" fmla="*/ 142870 h 194361"/>
                      <a:gd name="connsiteX8" fmla="*/ 118324 w 315546"/>
                      <a:gd name="connsiteY8" fmla="*/ 164568 h 194361"/>
                      <a:gd name="connsiteX9" fmla="*/ 57692 w 315546"/>
                      <a:gd name="connsiteY9" fmla="*/ 151486 h 194361"/>
                      <a:gd name="connsiteX10" fmla="*/ 27073 w 315546"/>
                      <a:gd name="connsiteY10" fmla="*/ 97658 h 194361"/>
                      <a:gd name="connsiteX0" fmla="*/ 27073 w 315546"/>
                      <a:gd name="connsiteY0" fmla="*/ 97658 h 194361"/>
                      <a:gd name="connsiteX1" fmla="*/ 63669 w 315546"/>
                      <a:gd name="connsiteY1" fmla="*/ 42168 h 194361"/>
                      <a:gd name="connsiteX2" fmla="*/ 130423 w 315546"/>
                      <a:gd name="connsiteY2" fmla="*/ 24935 h 194361"/>
                      <a:gd name="connsiteX3" fmla="*/ 197785 w 315546"/>
                      <a:gd name="connsiteY3" fmla="*/ 28791 h 194361"/>
                      <a:gd name="connsiteX4" fmla="*/ 270906 w 315546"/>
                      <a:gd name="connsiteY4" fmla="*/ 41545 h 194361"/>
                      <a:gd name="connsiteX5" fmla="*/ 292676 w 315546"/>
                      <a:gd name="connsiteY5" fmla="*/ 83728 h 194361"/>
                      <a:gd name="connsiteX6" fmla="*/ 280429 w 315546"/>
                      <a:gd name="connsiteY6" fmla="*/ 123189 h 194361"/>
                      <a:gd name="connsiteX7" fmla="*/ 239211 w 315546"/>
                      <a:gd name="connsiteY7" fmla="*/ 142870 h 194361"/>
                      <a:gd name="connsiteX8" fmla="*/ 118324 w 315546"/>
                      <a:gd name="connsiteY8" fmla="*/ 164568 h 194361"/>
                      <a:gd name="connsiteX9" fmla="*/ 57692 w 315546"/>
                      <a:gd name="connsiteY9" fmla="*/ 151486 h 194361"/>
                      <a:gd name="connsiteX10" fmla="*/ 27073 w 315546"/>
                      <a:gd name="connsiteY10" fmla="*/ 97658 h 194361"/>
                      <a:gd name="connsiteX0" fmla="*/ 27073 w 315546"/>
                      <a:gd name="connsiteY0" fmla="*/ 97658 h 198120"/>
                      <a:gd name="connsiteX1" fmla="*/ 63669 w 315546"/>
                      <a:gd name="connsiteY1" fmla="*/ 42168 h 198120"/>
                      <a:gd name="connsiteX2" fmla="*/ 130423 w 315546"/>
                      <a:gd name="connsiteY2" fmla="*/ 24935 h 198120"/>
                      <a:gd name="connsiteX3" fmla="*/ 197785 w 315546"/>
                      <a:gd name="connsiteY3" fmla="*/ 28791 h 198120"/>
                      <a:gd name="connsiteX4" fmla="*/ 270906 w 315546"/>
                      <a:gd name="connsiteY4" fmla="*/ 41545 h 198120"/>
                      <a:gd name="connsiteX5" fmla="*/ 292676 w 315546"/>
                      <a:gd name="connsiteY5" fmla="*/ 83728 h 198120"/>
                      <a:gd name="connsiteX6" fmla="*/ 280429 w 315546"/>
                      <a:gd name="connsiteY6" fmla="*/ 123189 h 198120"/>
                      <a:gd name="connsiteX7" fmla="*/ 203832 w 315546"/>
                      <a:gd name="connsiteY7" fmla="*/ 151035 h 198120"/>
                      <a:gd name="connsiteX8" fmla="*/ 118324 w 315546"/>
                      <a:gd name="connsiteY8" fmla="*/ 164568 h 198120"/>
                      <a:gd name="connsiteX9" fmla="*/ 57692 w 315546"/>
                      <a:gd name="connsiteY9" fmla="*/ 151486 h 198120"/>
                      <a:gd name="connsiteX10" fmla="*/ 27073 w 315546"/>
                      <a:gd name="connsiteY10" fmla="*/ 97658 h 198120"/>
                      <a:gd name="connsiteX0" fmla="*/ 27073 w 315546"/>
                      <a:gd name="connsiteY0" fmla="*/ 97658 h 198120"/>
                      <a:gd name="connsiteX1" fmla="*/ 63669 w 315546"/>
                      <a:gd name="connsiteY1" fmla="*/ 42168 h 198120"/>
                      <a:gd name="connsiteX2" fmla="*/ 130423 w 315546"/>
                      <a:gd name="connsiteY2" fmla="*/ 24935 h 198120"/>
                      <a:gd name="connsiteX3" fmla="*/ 197785 w 315546"/>
                      <a:gd name="connsiteY3" fmla="*/ 28791 h 198120"/>
                      <a:gd name="connsiteX4" fmla="*/ 270906 w 315546"/>
                      <a:gd name="connsiteY4" fmla="*/ 41545 h 198120"/>
                      <a:gd name="connsiteX5" fmla="*/ 292676 w 315546"/>
                      <a:gd name="connsiteY5" fmla="*/ 83728 h 198120"/>
                      <a:gd name="connsiteX6" fmla="*/ 265462 w 315546"/>
                      <a:gd name="connsiteY6" fmla="*/ 134074 h 198120"/>
                      <a:gd name="connsiteX7" fmla="*/ 203832 w 315546"/>
                      <a:gd name="connsiteY7" fmla="*/ 151035 h 198120"/>
                      <a:gd name="connsiteX8" fmla="*/ 118324 w 315546"/>
                      <a:gd name="connsiteY8" fmla="*/ 164568 h 198120"/>
                      <a:gd name="connsiteX9" fmla="*/ 57692 w 315546"/>
                      <a:gd name="connsiteY9" fmla="*/ 151486 h 198120"/>
                      <a:gd name="connsiteX10" fmla="*/ 27073 w 315546"/>
                      <a:gd name="connsiteY10" fmla="*/ 97658 h 198120"/>
                      <a:gd name="connsiteX0" fmla="*/ 27073 w 315546"/>
                      <a:gd name="connsiteY0" fmla="*/ 97658 h 189356"/>
                      <a:gd name="connsiteX1" fmla="*/ 63669 w 315546"/>
                      <a:gd name="connsiteY1" fmla="*/ 42168 h 189356"/>
                      <a:gd name="connsiteX2" fmla="*/ 130423 w 315546"/>
                      <a:gd name="connsiteY2" fmla="*/ 24935 h 189356"/>
                      <a:gd name="connsiteX3" fmla="*/ 197785 w 315546"/>
                      <a:gd name="connsiteY3" fmla="*/ 28791 h 189356"/>
                      <a:gd name="connsiteX4" fmla="*/ 270906 w 315546"/>
                      <a:gd name="connsiteY4" fmla="*/ 41545 h 189356"/>
                      <a:gd name="connsiteX5" fmla="*/ 292676 w 315546"/>
                      <a:gd name="connsiteY5" fmla="*/ 83728 h 189356"/>
                      <a:gd name="connsiteX6" fmla="*/ 265462 w 315546"/>
                      <a:gd name="connsiteY6" fmla="*/ 134074 h 189356"/>
                      <a:gd name="connsiteX7" fmla="*/ 203832 w 315546"/>
                      <a:gd name="connsiteY7" fmla="*/ 151035 h 189356"/>
                      <a:gd name="connsiteX8" fmla="*/ 118324 w 315546"/>
                      <a:gd name="connsiteY8" fmla="*/ 164568 h 189356"/>
                      <a:gd name="connsiteX9" fmla="*/ 57692 w 315546"/>
                      <a:gd name="connsiteY9" fmla="*/ 151486 h 189356"/>
                      <a:gd name="connsiteX10" fmla="*/ 27073 w 315546"/>
                      <a:gd name="connsiteY10" fmla="*/ 97658 h 189356"/>
                      <a:gd name="connsiteX0" fmla="*/ 27073 w 315546"/>
                      <a:gd name="connsiteY0" fmla="*/ 97658 h 189356"/>
                      <a:gd name="connsiteX1" fmla="*/ 63669 w 315546"/>
                      <a:gd name="connsiteY1" fmla="*/ 42168 h 189356"/>
                      <a:gd name="connsiteX2" fmla="*/ 130423 w 315546"/>
                      <a:gd name="connsiteY2" fmla="*/ 24935 h 189356"/>
                      <a:gd name="connsiteX3" fmla="*/ 197785 w 315546"/>
                      <a:gd name="connsiteY3" fmla="*/ 28791 h 189356"/>
                      <a:gd name="connsiteX4" fmla="*/ 270906 w 315546"/>
                      <a:gd name="connsiteY4" fmla="*/ 41545 h 189356"/>
                      <a:gd name="connsiteX5" fmla="*/ 292676 w 315546"/>
                      <a:gd name="connsiteY5" fmla="*/ 83728 h 189356"/>
                      <a:gd name="connsiteX6" fmla="*/ 265462 w 315546"/>
                      <a:gd name="connsiteY6" fmla="*/ 134074 h 189356"/>
                      <a:gd name="connsiteX7" fmla="*/ 203832 w 315546"/>
                      <a:gd name="connsiteY7" fmla="*/ 151035 h 189356"/>
                      <a:gd name="connsiteX8" fmla="*/ 118324 w 315546"/>
                      <a:gd name="connsiteY8" fmla="*/ 164568 h 189356"/>
                      <a:gd name="connsiteX9" fmla="*/ 57692 w 315546"/>
                      <a:gd name="connsiteY9" fmla="*/ 151486 h 189356"/>
                      <a:gd name="connsiteX10" fmla="*/ 27073 w 315546"/>
                      <a:gd name="connsiteY10" fmla="*/ 97658 h 189356"/>
                      <a:gd name="connsiteX0" fmla="*/ 27073 w 315546"/>
                      <a:gd name="connsiteY0" fmla="*/ 97658 h 189356"/>
                      <a:gd name="connsiteX1" fmla="*/ 63669 w 315546"/>
                      <a:gd name="connsiteY1" fmla="*/ 42168 h 189356"/>
                      <a:gd name="connsiteX2" fmla="*/ 130423 w 315546"/>
                      <a:gd name="connsiteY2" fmla="*/ 24935 h 189356"/>
                      <a:gd name="connsiteX3" fmla="*/ 197785 w 315546"/>
                      <a:gd name="connsiteY3" fmla="*/ 28791 h 189356"/>
                      <a:gd name="connsiteX4" fmla="*/ 270906 w 315546"/>
                      <a:gd name="connsiteY4" fmla="*/ 41545 h 189356"/>
                      <a:gd name="connsiteX5" fmla="*/ 292676 w 315546"/>
                      <a:gd name="connsiteY5" fmla="*/ 83728 h 189356"/>
                      <a:gd name="connsiteX6" fmla="*/ 265462 w 315546"/>
                      <a:gd name="connsiteY6" fmla="*/ 134074 h 189356"/>
                      <a:gd name="connsiteX7" fmla="*/ 203832 w 315546"/>
                      <a:gd name="connsiteY7" fmla="*/ 151035 h 189356"/>
                      <a:gd name="connsiteX8" fmla="*/ 118324 w 315546"/>
                      <a:gd name="connsiteY8" fmla="*/ 164568 h 189356"/>
                      <a:gd name="connsiteX9" fmla="*/ 57692 w 315546"/>
                      <a:gd name="connsiteY9" fmla="*/ 151486 h 189356"/>
                      <a:gd name="connsiteX10" fmla="*/ 27073 w 315546"/>
                      <a:gd name="connsiteY10" fmla="*/ 97658 h 189356"/>
                      <a:gd name="connsiteX0" fmla="*/ 27073 w 315546"/>
                      <a:gd name="connsiteY0" fmla="*/ 97658 h 189356"/>
                      <a:gd name="connsiteX1" fmla="*/ 63669 w 315546"/>
                      <a:gd name="connsiteY1" fmla="*/ 42168 h 189356"/>
                      <a:gd name="connsiteX2" fmla="*/ 130423 w 315546"/>
                      <a:gd name="connsiteY2" fmla="*/ 24935 h 189356"/>
                      <a:gd name="connsiteX3" fmla="*/ 197785 w 315546"/>
                      <a:gd name="connsiteY3" fmla="*/ 28791 h 189356"/>
                      <a:gd name="connsiteX4" fmla="*/ 270906 w 315546"/>
                      <a:gd name="connsiteY4" fmla="*/ 41545 h 189356"/>
                      <a:gd name="connsiteX5" fmla="*/ 292676 w 315546"/>
                      <a:gd name="connsiteY5" fmla="*/ 83728 h 189356"/>
                      <a:gd name="connsiteX6" fmla="*/ 265462 w 315546"/>
                      <a:gd name="connsiteY6" fmla="*/ 134074 h 189356"/>
                      <a:gd name="connsiteX7" fmla="*/ 203832 w 315546"/>
                      <a:gd name="connsiteY7" fmla="*/ 151035 h 189356"/>
                      <a:gd name="connsiteX8" fmla="*/ 118324 w 315546"/>
                      <a:gd name="connsiteY8" fmla="*/ 164568 h 189356"/>
                      <a:gd name="connsiteX9" fmla="*/ 57692 w 315546"/>
                      <a:gd name="connsiteY9" fmla="*/ 151486 h 189356"/>
                      <a:gd name="connsiteX10" fmla="*/ 27073 w 315546"/>
                      <a:gd name="connsiteY10" fmla="*/ 97658 h 189356"/>
                      <a:gd name="connsiteX0" fmla="*/ 27073 w 315546"/>
                      <a:gd name="connsiteY0" fmla="*/ 97658 h 189356"/>
                      <a:gd name="connsiteX1" fmla="*/ 63669 w 315546"/>
                      <a:gd name="connsiteY1" fmla="*/ 42168 h 189356"/>
                      <a:gd name="connsiteX2" fmla="*/ 130423 w 315546"/>
                      <a:gd name="connsiteY2" fmla="*/ 24935 h 189356"/>
                      <a:gd name="connsiteX3" fmla="*/ 197785 w 315546"/>
                      <a:gd name="connsiteY3" fmla="*/ 28791 h 189356"/>
                      <a:gd name="connsiteX4" fmla="*/ 270906 w 315546"/>
                      <a:gd name="connsiteY4" fmla="*/ 41545 h 189356"/>
                      <a:gd name="connsiteX5" fmla="*/ 292676 w 315546"/>
                      <a:gd name="connsiteY5" fmla="*/ 83728 h 189356"/>
                      <a:gd name="connsiteX6" fmla="*/ 265462 w 315546"/>
                      <a:gd name="connsiteY6" fmla="*/ 134074 h 189356"/>
                      <a:gd name="connsiteX7" fmla="*/ 203832 w 315546"/>
                      <a:gd name="connsiteY7" fmla="*/ 151035 h 189356"/>
                      <a:gd name="connsiteX8" fmla="*/ 118324 w 315546"/>
                      <a:gd name="connsiteY8" fmla="*/ 164568 h 189356"/>
                      <a:gd name="connsiteX9" fmla="*/ 57692 w 315546"/>
                      <a:gd name="connsiteY9" fmla="*/ 151486 h 189356"/>
                      <a:gd name="connsiteX10" fmla="*/ 27073 w 315546"/>
                      <a:gd name="connsiteY10" fmla="*/ 97658 h 189356"/>
                      <a:gd name="connsiteX0" fmla="*/ 27073 w 318170"/>
                      <a:gd name="connsiteY0" fmla="*/ 97658 h 189356"/>
                      <a:gd name="connsiteX1" fmla="*/ 63669 w 318170"/>
                      <a:gd name="connsiteY1" fmla="*/ 42168 h 189356"/>
                      <a:gd name="connsiteX2" fmla="*/ 130423 w 318170"/>
                      <a:gd name="connsiteY2" fmla="*/ 24935 h 189356"/>
                      <a:gd name="connsiteX3" fmla="*/ 197785 w 318170"/>
                      <a:gd name="connsiteY3" fmla="*/ 28791 h 189356"/>
                      <a:gd name="connsiteX4" fmla="*/ 270906 w 318170"/>
                      <a:gd name="connsiteY4" fmla="*/ 41545 h 189356"/>
                      <a:gd name="connsiteX5" fmla="*/ 292676 w 318170"/>
                      <a:gd name="connsiteY5" fmla="*/ 83728 h 189356"/>
                      <a:gd name="connsiteX6" fmla="*/ 265462 w 318170"/>
                      <a:gd name="connsiteY6" fmla="*/ 134074 h 189356"/>
                      <a:gd name="connsiteX7" fmla="*/ 203832 w 318170"/>
                      <a:gd name="connsiteY7" fmla="*/ 151035 h 189356"/>
                      <a:gd name="connsiteX8" fmla="*/ 118324 w 318170"/>
                      <a:gd name="connsiteY8" fmla="*/ 164568 h 189356"/>
                      <a:gd name="connsiteX9" fmla="*/ 57692 w 318170"/>
                      <a:gd name="connsiteY9" fmla="*/ 151486 h 189356"/>
                      <a:gd name="connsiteX10" fmla="*/ 27073 w 318170"/>
                      <a:gd name="connsiteY10" fmla="*/ 97658 h 189356"/>
                      <a:gd name="connsiteX0" fmla="*/ 27073 w 318170"/>
                      <a:gd name="connsiteY0" fmla="*/ 97658 h 189356"/>
                      <a:gd name="connsiteX1" fmla="*/ 63669 w 318170"/>
                      <a:gd name="connsiteY1" fmla="*/ 42168 h 189356"/>
                      <a:gd name="connsiteX2" fmla="*/ 130423 w 318170"/>
                      <a:gd name="connsiteY2" fmla="*/ 24935 h 189356"/>
                      <a:gd name="connsiteX3" fmla="*/ 197785 w 318170"/>
                      <a:gd name="connsiteY3" fmla="*/ 28791 h 189356"/>
                      <a:gd name="connsiteX4" fmla="*/ 270906 w 318170"/>
                      <a:gd name="connsiteY4" fmla="*/ 41545 h 189356"/>
                      <a:gd name="connsiteX5" fmla="*/ 292676 w 318170"/>
                      <a:gd name="connsiteY5" fmla="*/ 83728 h 189356"/>
                      <a:gd name="connsiteX6" fmla="*/ 265462 w 318170"/>
                      <a:gd name="connsiteY6" fmla="*/ 134074 h 189356"/>
                      <a:gd name="connsiteX7" fmla="*/ 203832 w 318170"/>
                      <a:gd name="connsiteY7" fmla="*/ 151035 h 189356"/>
                      <a:gd name="connsiteX8" fmla="*/ 118324 w 318170"/>
                      <a:gd name="connsiteY8" fmla="*/ 164568 h 189356"/>
                      <a:gd name="connsiteX9" fmla="*/ 57692 w 318170"/>
                      <a:gd name="connsiteY9" fmla="*/ 151486 h 189356"/>
                      <a:gd name="connsiteX10" fmla="*/ 27073 w 318170"/>
                      <a:gd name="connsiteY10" fmla="*/ 97658 h 189356"/>
                      <a:gd name="connsiteX0" fmla="*/ 27073 w 311967"/>
                      <a:gd name="connsiteY0" fmla="*/ 97658 h 189356"/>
                      <a:gd name="connsiteX1" fmla="*/ 63669 w 311967"/>
                      <a:gd name="connsiteY1" fmla="*/ 42168 h 189356"/>
                      <a:gd name="connsiteX2" fmla="*/ 130423 w 311967"/>
                      <a:gd name="connsiteY2" fmla="*/ 24935 h 189356"/>
                      <a:gd name="connsiteX3" fmla="*/ 197785 w 311967"/>
                      <a:gd name="connsiteY3" fmla="*/ 28791 h 189356"/>
                      <a:gd name="connsiteX4" fmla="*/ 270906 w 311967"/>
                      <a:gd name="connsiteY4" fmla="*/ 41545 h 189356"/>
                      <a:gd name="connsiteX5" fmla="*/ 292676 w 311967"/>
                      <a:gd name="connsiteY5" fmla="*/ 83728 h 189356"/>
                      <a:gd name="connsiteX6" fmla="*/ 265462 w 311967"/>
                      <a:gd name="connsiteY6" fmla="*/ 134074 h 189356"/>
                      <a:gd name="connsiteX7" fmla="*/ 203832 w 311967"/>
                      <a:gd name="connsiteY7" fmla="*/ 151035 h 189356"/>
                      <a:gd name="connsiteX8" fmla="*/ 118324 w 311967"/>
                      <a:gd name="connsiteY8" fmla="*/ 164568 h 189356"/>
                      <a:gd name="connsiteX9" fmla="*/ 57692 w 311967"/>
                      <a:gd name="connsiteY9" fmla="*/ 151486 h 189356"/>
                      <a:gd name="connsiteX10" fmla="*/ 27073 w 311967"/>
                      <a:gd name="connsiteY10" fmla="*/ 97658 h 189356"/>
                      <a:gd name="connsiteX0" fmla="*/ 27073 w 310778"/>
                      <a:gd name="connsiteY0" fmla="*/ 97658 h 189356"/>
                      <a:gd name="connsiteX1" fmla="*/ 63669 w 310778"/>
                      <a:gd name="connsiteY1" fmla="*/ 42168 h 189356"/>
                      <a:gd name="connsiteX2" fmla="*/ 130423 w 310778"/>
                      <a:gd name="connsiteY2" fmla="*/ 24935 h 189356"/>
                      <a:gd name="connsiteX3" fmla="*/ 197785 w 310778"/>
                      <a:gd name="connsiteY3" fmla="*/ 28791 h 189356"/>
                      <a:gd name="connsiteX4" fmla="*/ 270906 w 310778"/>
                      <a:gd name="connsiteY4" fmla="*/ 41545 h 189356"/>
                      <a:gd name="connsiteX5" fmla="*/ 292676 w 310778"/>
                      <a:gd name="connsiteY5" fmla="*/ 83728 h 189356"/>
                      <a:gd name="connsiteX6" fmla="*/ 265462 w 310778"/>
                      <a:gd name="connsiteY6" fmla="*/ 134074 h 189356"/>
                      <a:gd name="connsiteX7" fmla="*/ 203832 w 310778"/>
                      <a:gd name="connsiteY7" fmla="*/ 151035 h 189356"/>
                      <a:gd name="connsiteX8" fmla="*/ 118324 w 310778"/>
                      <a:gd name="connsiteY8" fmla="*/ 164568 h 189356"/>
                      <a:gd name="connsiteX9" fmla="*/ 57692 w 310778"/>
                      <a:gd name="connsiteY9" fmla="*/ 151486 h 189356"/>
                      <a:gd name="connsiteX10" fmla="*/ 27073 w 310778"/>
                      <a:gd name="connsiteY10" fmla="*/ 97658 h 189356"/>
                      <a:gd name="connsiteX0" fmla="*/ 23427 w 318469"/>
                      <a:gd name="connsiteY0" fmla="*/ 89840 h 189356"/>
                      <a:gd name="connsiteX1" fmla="*/ 71360 w 318469"/>
                      <a:gd name="connsiteY1" fmla="*/ 42168 h 189356"/>
                      <a:gd name="connsiteX2" fmla="*/ 138114 w 318469"/>
                      <a:gd name="connsiteY2" fmla="*/ 24935 h 189356"/>
                      <a:gd name="connsiteX3" fmla="*/ 205476 w 318469"/>
                      <a:gd name="connsiteY3" fmla="*/ 28791 h 189356"/>
                      <a:gd name="connsiteX4" fmla="*/ 278597 w 318469"/>
                      <a:gd name="connsiteY4" fmla="*/ 41545 h 189356"/>
                      <a:gd name="connsiteX5" fmla="*/ 300367 w 318469"/>
                      <a:gd name="connsiteY5" fmla="*/ 83728 h 189356"/>
                      <a:gd name="connsiteX6" fmla="*/ 273153 w 318469"/>
                      <a:gd name="connsiteY6" fmla="*/ 134074 h 189356"/>
                      <a:gd name="connsiteX7" fmla="*/ 211523 w 318469"/>
                      <a:gd name="connsiteY7" fmla="*/ 151035 h 189356"/>
                      <a:gd name="connsiteX8" fmla="*/ 126015 w 318469"/>
                      <a:gd name="connsiteY8" fmla="*/ 164568 h 189356"/>
                      <a:gd name="connsiteX9" fmla="*/ 65383 w 318469"/>
                      <a:gd name="connsiteY9" fmla="*/ 151486 h 189356"/>
                      <a:gd name="connsiteX10" fmla="*/ 23427 w 318469"/>
                      <a:gd name="connsiteY10" fmla="*/ 89840 h 189356"/>
                      <a:gd name="connsiteX0" fmla="*/ 30724 w 325766"/>
                      <a:gd name="connsiteY0" fmla="*/ 89840 h 189356"/>
                      <a:gd name="connsiteX1" fmla="*/ 78657 w 325766"/>
                      <a:gd name="connsiteY1" fmla="*/ 42168 h 189356"/>
                      <a:gd name="connsiteX2" fmla="*/ 145411 w 325766"/>
                      <a:gd name="connsiteY2" fmla="*/ 24935 h 189356"/>
                      <a:gd name="connsiteX3" fmla="*/ 212773 w 325766"/>
                      <a:gd name="connsiteY3" fmla="*/ 28791 h 189356"/>
                      <a:gd name="connsiteX4" fmla="*/ 285894 w 325766"/>
                      <a:gd name="connsiteY4" fmla="*/ 41545 h 189356"/>
                      <a:gd name="connsiteX5" fmla="*/ 307664 w 325766"/>
                      <a:gd name="connsiteY5" fmla="*/ 83728 h 189356"/>
                      <a:gd name="connsiteX6" fmla="*/ 280450 w 325766"/>
                      <a:gd name="connsiteY6" fmla="*/ 134074 h 189356"/>
                      <a:gd name="connsiteX7" fmla="*/ 218820 w 325766"/>
                      <a:gd name="connsiteY7" fmla="*/ 151035 h 189356"/>
                      <a:gd name="connsiteX8" fmla="*/ 133312 w 325766"/>
                      <a:gd name="connsiteY8" fmla="*/ 164568 h 189356"/>
                      <a:gd name="connsiteX9" fmla="*/ 51894 w 325766"/>
                      <a:gd name="connsiteY9" fmla="*/ 140192 h 189356"/>
                      <a:gd name="connsiteX10" fmla="*/ 30724 w 325766"/>
                      <a:gd name="connsiteY10" fmla="*/ 89840 h 189356"/>
                      <a:gd name="connsiteX0" fmla="*/ 25774 w 320816"/>
                      <a:gd name="connsiteY0" fmla="*/ 89840 h 189356"/>
                      <a:gd name="connsiteX1" fmla="*/ 73707 w 320816"/>
                      <a:gd name="connsiteY1" fmla="*/ 42168 h 189356"/>
                      <a:gd name="connsiteX2" fmla="*/ 140461 w 320816"/>
                      <a:gd name="connsiteY2" fmla="*/ 24935 h 189356"/>
                      <a:gd name="connsiteX3" fmla="*/ 207823 w 320816"/>
                      <a:gd name="connsiteY3" fmla="*/ 28791 h 189356"/>
                      <a:gd name="connsiteX4" fmla="*/ 280944 w 320816"/>
                      <a:gd name="connsiteY4" fmla="*/ 41545 h 189356"/>
                      <a:gd name="connsiteX5" fmla="*/ 302714 w 320816"/>
                      <a:gd name="connsiteY5" fmla="*/ 83728 h 189356"/>
                      <a:gd name="connsiteX6" fmla="*/ 275500 w 320816"/>
                      <a:gd name="connsiteY6" fmla="*/ 134074 h 189356"/>
                      <a:gd name="connsiteX7" fmla="*/ 213870 w 320816"/>
                      <a:gd name="connsiteY7" fmla="*/ 151035 h 189356"/>
                      <a:gd name="connsiteX8" fmla="*/ 128362 w 320816"/>
                      <a:gd name="connsiteY8" fmla="*/ 164568 h 189356"/>
                      <a:gd name="connsiteX9" fmla="*/ 60171 w 320816"/>
                      <a:gd name="connsiteY9" fmla="*/ 138455 h 189356"/>
                      <a:gd name="connsiteX10" fmla="*/ 25774 w 320816"/>
                      <a:gd name="connsiteY10" fmla="*/ 89840 h 189356"/>
                      <a:gd name="connsiteX0" fmla="*/ 28106 w 323148"/>
                      <a:gd name="connsiteY0" fmla="*/ 89840 h 189356"/>
                      <a:gd name="connsiteX1" fmla="*/ 76039 w 323148"/>
                      <a:gd name="connsiteY1" fmla="*/ 42168 h 189356"/>
                      <a:gd name="connsiteX2" fmla="*/ 142793 w 323148"/>
                      <a:gd name="connsiteY2" fmla="*/ 24935 h 189356"/>
                      <a:gd name="connsiteX3" fmla="*/ 210155 w 323148"/>
                      <a:gd name="connsiteY3" fmla="*/ 28791 h 189356"/>
                      <a:gd name="connsiteX4" fmla="*/ 283276 w 323148"/>
                      <a:gd name="connsiteY4" fmla="*/ 41545 h 189356"/>
                      <a:gd name="connsiteX5" fmla="*/ 305046 w 323148"/>
                      <a:gd name="connsiteY5" fmla="*/ 83728 h 189356"/>
                      <a:gd name="connsiteX6" fmla="*/ 277832 w 323148"/>
                      <a:gd name="connsiteY6" fmla="*/ 134074 h 189356"/>
                      <a:gd name="connsiteX7" fmla="*/ 216202 w 323148"/>
                      <a:gd name="connsiteY7" fmla="*/ 151035 h 189356"/>
                      <a:gd name="connsiteX8" fmla="*/ 130694 w 323148"/>
                      <a:gd name="connsiteY8" fmla="*/ 164568 h 189356"/>
                      <a:gd name="connsiteX9" fmla="*/ 55890 w 323148"/>
                      <a:gd name="connsiteY9" fmla="*/ 138455 h 189356"/>
                      <a:gd name="connsiteX10" fmla="*/ 28106 w 323148"/>
                      <a:gd name="connsiteY10" fmla="*/ 89840 h 189356"/>
                      <a:gd name="connsiteX0" fmla="*/ 23146 w 318188"/>
                      <a:gd name="connsiteY0" fmla="*/ 89840 h 189356"/>
                      <a:gd name="connsiteX1" fmla="*/ 71079 w 318188"/>
                      <a:gd name="connsiteY1" fmla="*/ 42168 h 189356"/>
                      <a:gd name="connsiteX2" fmla="*/ 137833 w 318188"/>
                      <a:gd name="connsiteY2" fmla="*/ 24935 h 189356"/>
                      <a:gd name="connsiteX3" fmla="*/ 205195 w 318188"/>
                      <a:gd name="connsiteY3" fmla="*/ 28791 h 189356"/>
                      <a:gd name="connsiteX4" fmla="*/ 278316 w 318188"/>
                      <a:gd name="connsiteY4" fmla="*/ 41545 h 189356"/>
                      <a:gd name="connsiteX5" fmla="*/ 300086 w 318188"/>
                      <a:gd name="connsiteY5" fmla="*/ 83728 h 189356"/>
                      <a:gd name="connsiteX6" fmla="*/ 272872 w 318188"/>
                      <a:gd name="connsiteY6" fmla="*/ 134074 h 189356"/>
                      <a:gd name="connsiteX7" fmla="*/ 211242 w 318188"/>
                      <a:gd name="connsiteY7" fmla="*/ 151035 h 189356"/>
                      <a:gd name="connsiteX8" fmla="*/ 125734 w 318188"/>
                      <a:gd name="connsiteY8" fmla="*/ 164568 h 189356"/>
                      <a:gd name="connsiteX9" fmla="*/ 50930 w 318188"/>
                      <a:gd name="connsiteY9" fmla="*/ 138455 h 189356"/>
                      <a:gd name="connsiteX10" fmla="*/ 23146 w 318188"/>
                      <a:gd name="connsiteY10" fmla="*/ 89840 h 18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18188" h="189356">
                        <a:moveTo>
                          <a:pt x="23146" y="89840"/>
                        </a:moveTo>
                        <a:cubicBezTo>
                          <a:pt x="-12281" y="62272"/>
                          <a:pt x="16698" y="19390"/>
                          <a:pt x="71079" y="42168"/>
                        </a:cubicBezTo>
                        <a:cubicBezTo>
                          <a:pt x="88342" y="-3037"/>
                          <a:pt x="130096" y="-3339"/>
                          <a:pt x="137833" y="24935"/>
                        </a:cubicBezTo>
                        <a:cubicBezTo>
                          <a:pt x="177522" y="-18682"/>
                          <a:pt x="204966" y="3012"/>
                          <a:pt x="205195" y="28791"/>
                        </a:cubicBezTo>
                        <a:cubicBezTo>
                          <a:pt x="218403" y="1397"/>
                          <a:pt x="271639" y="-4908"/>
                          <a:pt x="278316" y="41545"/>
                        </a:cubicBezTo>
                        <a:cubicBezTo>
                          <a:pt x="304410" y="30832"/>
                          <a:pt x="340069" y="64967"/>
                          <a:pt x="300086" y="83728"/>
                        </a:cubicBezTo>
                        <a:cubicBezTo>
                          <a:pt x="325293" y="95598"/>
                          <a:pt x="330768" y="144628"/>
                          <a:pt x="272872" y="134074"/>
                        </a:cubicBezTo>
                        <a:cubicBezTo>
                          <a:pt x="272126" y="195638"/>
                          <a:pt x="220570" y="168632"/>
                          <a:pt x="211242" y="151035"/>
                        </a:cubicBezTo>
                        <a:cubicBezTo>
                          <a:pt x="200882" y="190925"/>
                          <a:pt x="146980" y="206320"/>
                          <a:pt x="125734" y="164568"/>
                        </a:cubicBezTo>
                        <a:cubicBezTo>
                          <a:pt x="88741" y="201482"/>
                          <a:pt x="49822" y="170938"/>
                          <a:pt x="50930" y="138455"/>
                        </a:cubicBezTo>
                        <a:cubicBezTo>
                          <a:pt x="5152" y="149610"/>
                          <a:pt x="-21984" y="110504"/>
                          <a:pt x="23146" y="8984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58055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2286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182" name="グループ化 181"/>
                  <p:cNvGrpSpPr/>
                  <p:nvPr/>
                </p:nvGrpSpPr>
                <p:grpSpPr>
                  <a:xfrm>
                    <a:off x="6729425" y="1188525"/>
                    <a:ext cx="112312" cy="193524"/>
                    <a:chOff x="4019550" y="514350"/>
                    <a:chExt cx="394607" cy="535661"/>
                  </a:xfrm>
                </p:grpSpPr>
                <p:sp>
                  <p:nvSpPr>
                    <p:cNvPr id="183" name="フリーフォーム 182"/>
                    <p:cNvSpPr/>
                    <p:nvPr/>
                  </p:nvSpPr>
                  <p:spPr>
                    <a:xfrm>
                      <a:off x="4019550" y="514350"/>
                      <a:ext cx="394607" cy="535661"/>
                    </a:xfrm>
                    <a:custGeom>
                      <a:avLst/>
                      <a:gdLst>
                        <a:gd name="connsiteX0" fmla="*/ 0 w 100693"/>
                        <a:gd name="connsiteY0" fmla="*/ 152400 h 152400"/>
                        <a:gd name="connsiteX1" fmla="*/ 40821 w 100693"/>
                        <a:gd name="connsiteY1" fmla="*/ 0 h 152400"/>
                        <a:gd name="connsiteX2" fmla="*/ 100693 w 100693"/>
                        <a:gd name="connsiteY2" fmla="*/ 146957 h 152400"/>
                        <a:gd name="connsiteX3" fmla="*/ 0 w 100693"/>
                        <a:gd name="connsiteY3" fmla="*/ 152400 h 152400"/>
                        <a:gd name="connsiteX0" fmla="*/ 0 w 100693"/>
                        <a:gd name="connsiteY0" fmla="*/ 152400 h 157127"/>
                        <a:gd name="connsiteX1" fmla="*/ 40821 w 100693"/>
                        <a:gd name="connsiteY1" fmla="*/ 0 h 157127"/>
                        <a:gd name="connsiteX2" fmla="*/ 100693 w 100693"/>
                        <a:gd name="connsiteY2" fmla="*/ 146957 h 157127"/>
                        <a:gd name="connsiteX3" fmla="*/ 0 w 100693"/>
                        <a:gd name="connsiteY3" fmla="*/ 152400 h 157127"/>
                        <a:gd name="connsiteX0" fmla="*/ 0 w 100693"/>
                        <a:gd name="connsiteY0" fmla="*/ 152400 h 161709"/>
                        <a:gd name="connsiteX1" fmla="*/ 40821 w 100693"/>
                        <a:gd name="connsiteY1" fmla="*/ 0 h 161709"/>
                        <a:gd name="connsiteX2" fmla="*/ 100693 w 100693"/>
                        <a:gd name="connsiteY2" fmla="*/ 146957 h 161709"/>
                        <a:gd name="connsiteX3" fmla="*/ 0 w 100693"/>
                        <a:gd name="connsiteY3" fmla="*/ 152400 h 161709"/>
                        <a:gd name="connsiteX0" fmla="*/ 0 w 100693"/>
                        <a:gd name="connsiteY0" fmla="*/ 152400 h 161709"/>
                        <a:gd name="connsiteX1" fmla="*/ 40821 w 100693"/>
                        <a:gd name="connsiteY1" fmla="*/ 0 h 161709"/>
                        <a:gd name="connsiteX2" fmla="*/ 100693 w 100693"/>
                        <a:gd name="connsiteY2" fmla="*/ 146957 h 161709"/>
                        <a:gd name="connsiteX3" fmla="*/ 0 w 100693"/>
                        <a:gd name="connsiteY3" fmla="*/ 152400 h 161709"/>
                        <a:gd name="connsiteX0" fmla="*/ 0 w 100693"/>
                        <a:gd name="connsiteY0" fmla="*/ 152400 h 161709"/>
                        <a:gd name="connsiteX1" fmla="*/ 40821 w 100693"/>
                        <a:gd name="connsiteY1" fmla="*/ 0 h 161709"/>
                        <a:gd name="connsiteX2" fmla="*/ 100693 w 100693"/>
                        <a:gd name="connsiteY2" fmla="*/ 146957 h 161709"/>
                        <a:gd name="connsiteX3" fmla="*/ 0 w 100693"/>
                        <a:gd name="connsiteY3" fmla="*/ 152400 h 161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0693" h="161709">
                          <a:moveTo>
                            <a:pt x="0" y="152400"/>
                          </a:moveTo>
                          <a:cubicBezTo>
                            <a:pt x="13607" y="101600"/>
                            <a:pt x="24089" y="40120"/>
                            <a:pt x="40821" y="0"/>
                          </a:cubicBezTo>
                          <a:cubicBezTo>
                            <a:pt x="67028" y="42003"/>
                            <a:pt x="80736" y="97971"/>
                            <a:pt x="100693" y="146957"/>
                          </a:cubicBezTo>
                          <a:cubicBezTo>
                            <a:pt x="67823" y="167256"/>
                            <a:pt x="29050" y="164142"/>
                            <a:pt x="0" y="152400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580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84" name="フリーフォーム 183"/>
                    <p:cNvSpPr/>
                    <p:nvPr/>
                  </p:nvSpPr>
                  <p:spPr>
                    <a:xfrm>
                      <a:off x="4054929" y="904875"/>
                      <a:ext cx="205467" cy="22965"/>
                    </a:xfrm>
                    <a:custGeom>
                      <a:avLst/>
                      <a:gdLst>
                        <a:gd name="connsiteX0" fmla="*/ 0 w 205467"/>
                        <a:gd name="connsiteY0" fmla="*/ 12247 h 12247"/>
                        <a:gd name="connsiteX1" fmla="*/ 205467 w 205467"/>
                        <a:gd name="connsiteY1" fmla="*/ 0 h 12247"/>
                        <a:gd name="connsiteX0" fmla="*/ 0 w 205467"/>
                        <a:gd name="connsiteY0" fmla="*/ 12247 h 14501"/>
                        <a:gd name="connsiteX1" fmla="*/ 205467 w 205467"/>
                        <a:gd name="connsiteY1" fmla="*/ 0 h 14501"/>
                        <a:gd name="connsiteX0" fmla="*/ 0 w 205467"/>
                        <a:gd name="connsiteY0" fmla="*/ 12247 h 16644"/>
                        <a:gd name="connsiteX1" fmla="*/ 205467 w 205467"/>
                        <a:gd name="connsiteY1" fmla="*/ 0 h 16644"/>
                        <a:gd name="connsiteX0" fmla="*/ 0 w 205467"/>
                        <a:gd name="connsiteY0" fmla="*/ 0 h 15753"/>
                        <a:gd name="connsiteX1" fmla="*/ 205467 w 205467"/>
                        <a:gd name="connsiteY1" fmla="*/ 8164 h 15753"/>
                        <a:gd name="connsiteX0" fmla="*/ 0 w 205467"/>
                        <a:gd name="connsiteY0" fmla="*/ 0 h 22965"/>
                        <a:gd name="connsiteX1" fmla="*/ 205467 w 205467"/>
                        <a:gd name="connsiteY1" fmla="*/ 8164 h 22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05467" h="22965">
                          <a:moveTo>
                            <a:pt x="0" y="0"/>
                          </a:moveTo>
                          <a:cubicBezTo>
                            <a:pt x="68488" y="32657"/>
                            <a:pt x="136978" y="25853"/>
                            <a:pt x="205467" y="8164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580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85" name="フリーフォーム 184"/>
                    <p:cNvSpPr/>
                    <p:nvPr/>
                  </p:nvSpPr>
                  <p:spPr>
                    <a:xfrm flipV="1">
                      <a:off x="4109358" y="770166"/>
                      <a:ext cx="114297" cy="15824"/>
                    </a:xfrm>
                    <a:custGeom>
                      <a:avLst/>
                      <a:gdLst>
                        <a:gd name="connsiteX0" fmla="*/ 0 w 205467"/>
                        <a:gd name="connsiteY0" fmla="*/ 12247 h 12247"/>
                        <a:gd name="connsiteX1" fmla="*/ 205467 w 205467"/>
                        <a:gd name="connsiteY1" fmla="*/ 0 h 12247"/>
                        <a:gd name="connsiteX0" fmla="*/ 0 w 188521"/>
                        <a:gd name="connsiteY0" fmla="*/ 3987 h 3987"/>
                        <a:gd name="connsiteX1" fmla="*/ 188521 w 188521"/>
                        <a:gd name="connsiteY1" fmla="*/ 0 h 3987"/>
                        <a:gd name="connsiteX0" fmla="*/ 0 w 9438"/>
                        <a:gd name="connsiteY0" fmla="*/ 0 h 2144"/>
                        <a:gd name="connsiteX1" fmla="*/ 9438 w 9438"/>
                        <a:gd name="connsiteY1" fmla="*/ 2144 h 2144"/>
                        <a:gd name="connsiteX0" fmla="*/ 0 w 10000"/>
                        <a:gd name="connsiteY0" fmla="*/ 17187 h 27187"/>
                        <a:gd name="connsiteX1" fmla="*/ 10000 w 10000"/>
                        <a:gd name="connsiteY1" fmla="*/ 27187 h 27187"/>
                        <a:gd name="connsiteX0" fmla="*/ 0 w 10000"/>
                        <a:gd name="connsiteY0" fmla="*/ 28747 h 38747"/>
                        <a:gd name="connsiteX1" fmla="*/ 10000 w 10000"/>
                        <a:gd name="connsiteY1" fmla="*/ 38747 h 387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0" h="38747">
                          <a:moveTo>
                            <a:pt x="0" y="28747"/>
                          </a:moveTo>
                          <a:cubicBezTo>
                            <a:pt x="3095" y="-4571"/>
                            <a:pt x="6667" y="-17894"/>
                            <a:pt x="10000" y="38747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580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70" name="楕円 169"/>
                <p:cNvSpPr/>
                <p:nvPr/>
              </p:nvSpPr>
              <p:spPr>
                <a:xfrm>
                  <a:off x="7153167" y="2955569"/>
                  <a:ext cx="486790" cy="440554"/>
                </a:xfrm>
                <a:prstGeom prst="ellipse">
                  <a:avLst/>
                </a:prstGeom>
                <a:solidFill>
                  <a:schemeClr val="bg1"/>
                </a:solidFill>
                <a:ln w="222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8055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286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71" name="楕円 170"/>
                <p:cNvSpPr/>
                <p:nvPr/>
              </p:nvSpPr>
              <p:spPr>
                <a:xfrm>
                  <a:off x="7786610" y="2955569"/>
                  <a:ext cx="486792" cy="440554"/>
                </a:xfrm>
                <a:prstGeom prst="ellipse">
                  <a:avLst/>
                </a:prstGeom>
                <a:solidFill>
                  <a:schemeClr val="bg1"/>
                </a:solidFill>
                <a:ln w="222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8055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286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72" name="楕円 171"/>
                <p:cNvSpPr/>
                <p:nvPr/>
              </p:nvSpPr>
              <p:spPr>
                <a:xfrm>
                  <a:off x="7160451" y="3083859"/>
                  <a:ext cx="256354" cy="252529"/>
                </a:xfrm>
                <a:prstGeom prst="ellipse">
                  <a:avLst/>
                </a:prstGeom>
                <a:solidFill>
                  <a:schemeClr val="tx1"/>
                </a:solidFill>
                <a:ln w="222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8055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286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73" name="楕円 172"/>
                <p:cNvSpPr/>
                <p:nvPr/>
              </p:nvSpPr>
              <p:spPr>
                <a:xfrm>
                  <a:off x="7795074" y="3063460"/>
                  <a:ext cx="256354" cy="252529"/>
                </a:xfrm>
                <a:prstGeom prst="ellipse">
                  <a:avLst/>
                </a:prstGeom>
                <a:solidFill>
                  <a:schemeClr val="tx1"/>
                </a:solidFill>
                <a:ln w="222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8055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286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74" name="フリーフォーム 173"/>
                <p:cNvSpPr/>
                <p:nvPr/>
              </p:nvSpPr>
              <p:spPr>
                <a:xfrm rot="19544082">
                  <a:off x="7059188" y="2900656"/>
                  <a:ext cx="336589" cy="37608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  <a:gd name="connsiteX0" fmla="*/ 0 w 10332"/>
                    <a:gd name="connsiteY0" fmla="*/ 19583 h 61722"/>
                    <a:gd name="connsiteX1" fmla="*/ 10332 w 10332"/>
                    <a:gd name="connsiteY1" fmla="*/ 61723 h 61722"/>
                    <a:gd name="connsiteX0" fmla="*/ 0 w 10332"/>
                    <a:gd name="connsiteY0" fmla="*/ 15219 h 57358"/>
                    <a:gd name="connsiteX1" fmla="*/ 10332 w 10332"/>
                    <a:gd name="connsiteY1" fmla="*/ 57359 h 57358"/>
                    <a:gd name="connsiteX0" fmla="*/ 0 w 10332"/>
                    <a:gd name="connsiteY0" fmla="*/ 10503 h 52642"/>
                    <a:gd name="connsiteX1" fmla="*/ 10332 w 10332"/>
                    <a:gd name="connsiteY1" fmla="*/ 52643 h 52642"/>
                    <a:gd name="connsiteX0" fmla="*/ 0 w 11662"/>
                    <a:gd name="connsiteY0" fmla="*/ 16327 h 33377"/>
                    <a:gd name="connsiteX1" fmla="*/ 11662 w 11662"/>
                    <a:gd name="connsiteY1" fmla="*/ 33378 h 33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662" h="33377">
                      <a:moveTo>
                        <a:pt x="0" y="16327"/>
                      </a:moveTo>
                      <a:cubicBezTo>
                        <a:pt x="2633" y="-13051"/>
                        <a:pt x="8184" y="2"/>
                        <a:pt x="11662" y="33378"/>
                      </a:cubicBezTo>
                    </a:path>
                  </a:pathLst>
                </a:custGeom>
                <a:noFill/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8055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286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75" name="フリーフォーム 174"/>
                <p:cNvSpPr/>
                <p:nvPr/>
              </p:nvSpPr>
              <p:spPr>
                <a:xfrm rot="1685643">
                  <a:off x="8021283" y="2871241"/>
                  <a:ext cx="313585" cy="41414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  <a:gd name="connsiteX0" fmla="*/ 0 w 10865"/>
                    <a:gd name="connsiteY0" fmla="*/ 61387 h 61388"/>
                    <a:gd name="connsiteX1" fmla="*/ 10865 w 10865"/>
                    <a:gd name="connsiteY1" fmla="*/ 24632 h 61388"/>
                    <a:gd name="connsiteX0" fmla="*/ 0 w 10865"/>
                    <a:gd name="connsiteY0" fmla="*/ 36755 h 36756"/>
                    <a:gd name="connsiteX1" fmla="*/ 10865 w 10865"/>
                    <a:gd name="connsiteY1" fmla="*/ 0 h 36756"/>
                    <a:gd name="connsiteX0" fmla="*/ 0 w 10865"/>
                    <a:gd name="connsiteY0" fmla="*/ 36755 h 36756"/>
                    <a:gd name="connsiteX1" fmla="*/ 10865 w 10865"/>
                    <a:gd name="connsiteY1" fmla="*/ 0 h 3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65" h="36756">
                      <a:moveTo>
                        <a:pt x="0" y="36755"/>
                      </a:moveTo>
                      <a:cubicBezTo>
                        <a:pt x="2195" y="17915"/>
                        <a:pt x="8381" y="15017"/>
                        <a:pt x="10865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8055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286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76" name="フリーフォーム 175"/>
                <p:cNvSpPr/>
                <p:nvPr/>
              </p:nvSpPr>
              <p:spPr>
                <a:xfrm rot="21325117">
                  <a:off x="7295609" y="4130667"/>
                  <a:ext cx="967586" cy="477842"/>
                </a:xfrm>
                <a:custGeom>
                  <a:avLst/>
                  <a:gdLst>
                    <a:gd name="connsiteX0" fmla="*/ 48768 w 475488"/>
                    <a:gd name="connsiteY0" fmla="*/ 12192 h 134112"/>
                    <a:gd name="connsiteX1" fmla="*/ 463296 w 475488"/>
                    <a:gd name="connsiteY1" fmla="*/ 0 h 134112"/>
                    <a:gd name="connsiteX2" fmla="*/ 475488 w 475488"/>
                    <a:gd name="connsiteY2" fmla="*/ 115824 h 134112"/>
                    <a:gd name="connsiteX3" fmla="*/ 0 w 475488"/>
                    <a:gd name="connsiteY3" fmla="*/ 134112 h 134112"/>
                    <a:gd name="connsiteX4" fmla="*/ 48768 w 475488"/>
                    <a:gd name="connsiteY4" fmla="*/ 12192 h 134112"/>
                    <a:gd name="connsiteX0" fmla="*/ 73152 w 475488"/>
                    <a:gd name="connsiteY0" fmla="*/ 0 h 152400"/>
                    <a:gd name="connsiteX1" fmla="*/ 463296 w 475488"/>
                    <a:gd name="connsiteY1" fmla="*/ 18288 h 152400"/>
                    <a:gd name="connsiteX2" fmla="*/ 475488 w 475488"/>
                    <a:gd name="connsiteY2" fmla="*/ 134112 h 152400"/>
                    <a:gd name="connsiteX3" fmla="*/ 0 w 475488"/>
                    <a:gd name="connsiteY3" fmla="*/ 152400 h 152400"/>
                    <a:gd name="connsiteX4" fmla="*/ 73152 w 475488"/>
                    <a:gd name="connsiteY4" fmla="*/ 0 h 152400"/>
                    <a:gd name="connsiteX0" fmla="*/ 73152 w 475488"/>
                    <a:gd name="connsiteY0" fmla="*/ 0 h 152400"/>
                    <a:gd name="connsiteX1" fmla="*/ 463296 w 475488"/>
                    <a:gd name="connsiteY1" fmla="*/ 18288 h 152400"/>
                    <a:gd name="connsiteX2" fmla="*/ 475488 w 475488"/>
                    <a:gd name="connsiteY2" fmla="*/ 134112 h 152400"/>
                    <a:gd name="connsiteX3" fmla="*/ 0 w 475488"/>
                    <a:gd name="connsiteY3" fmla="*/ 152400 h 152400"/>
                    <a:gd name="connsiteX4" fmla="*/ 73152 w 475488"/>
                    <a:gd name="connsiteY4" fmla="*/ 0 h 152400"/>
                    <a:gd name="connsiteX0" fmla="*/ 140208 w 475488"/>
                    <a:gd name="connsiteY0" fmla="*/ 0 h 152400"/>
                    <a:gd name="connsiteX1" fmla="*/ 463296 w 475488"/>
                    <a:gd name="connsiteY1" fmla="*/ 18288 h 152400"/>
                    <a:gd name="connsiteX2" fmla="*/ 475488 w 475488"/>
                    <a:gd name="connsiteY2" fmla="*/ 134112 h 152400"/>
                    <a:gd name="connsiteX3" fmla="*/ 0 w 475488"/>
                    <a:gd name="connsiteY3" fmla="*/ 152400 h 152400"/>
                    <a:gd name="connsiteX4" fmla="*/ 140208 w 475488"/>
                    <a:gd name="connsiteY4" fmla="*/ 0 h 152400"/>
                    <a:gd name="connsiteX0" fmla="*/ 140208 w 475488"/>
                    <a:gd name="connsiteY0" fmla="*/ 10859 h 163259"/>
                    <a:gd name="connsiteX1" fmla="*/ 463296 w 475488"/>
                    <a:gd name="connsiteY1" fmla="*/ 29147 h 163259"/>
                    <a:gd name="connsiteX2" fmla="*/ 475488 w 475488"/>
                    <a:gd name="connsiteY2" fmla="*/ 144971 h 163259"/>
                    <a:gd name="connsiteX3" fmla="*/ 0 w 475488"/>
                    <a:gd name="connsiteY3" fmla="*/ 163259 h 163259"/>
                    <a:gd name="connsiteX4" fmla="*/ 140208 w 475488"/>
                    <a:gd name="connsiteY4" fmla="*/ 10859 h 163259"/>
                    <a:gd name="connsiteX0" fmla="*/ 140208 w 475488"/>
                    <a:gd name="connsiteY0" fmla="*/ 10859 h 163259"/>
                    <a:gd name="connsiteX1" fmla="*/ 384048 w 475488"/>
                    <a:gd name="connsiteY1" fmla="*/ 23051 h 163259"/>
                    <a:gd name="connsiteX2" fmla="*/ 475488 w 475488"/>
                    <a:gd name="connsiteY2" fmla="*/ 144971 h 163259"/>
                    <a:gd name="connsiteX3" fmla="*/ 0 w 475488"/>
                    <a:gd name="connsiteY3" fmla="*/ 163259 h 163259"/>
                    <a:gd name="connsiteX4" fmla="*/ 140208 w 475488"/>
                    <a:gd name="connsiteY4" fmla="*/ 10859 h 163259"/>
                    <a:gd name="connsiteX0" fmla="*/ 140208 w 475488"/>
                    <a:gd name="connsiteY0" fmla="*/ 10859 h 163259"/>
                    <a:gd name="connsiteX1" fmla="*/ 384048 w 475488"/>
                    <a:gd name="connsiteY1" fmla="*/ 23051 h 163259"/>
                    <a:gd name="connsiteX2" fmla="*/ 475488 w 475488"/>
                    <a:gd name="connsiteY2" fmla="*/ 144971 h 163259"/>
                    <a:gd name="connsiteX3" fmla="*/ 0 w 475488"/>
                    <a:gd name="connsiteY3" fmla="*/ 163259 h 163259"/>
                    <a:gd name="connsiteX4" fmla="*/ 140208 w 475488"/>
                    <a:gd name="connsiteY4" fmla="*/ 10859 h 163259"/>
                    <a:gd name="connsiteX0" fmla="*/ 140208 w 494938"/>
                    <a:gd name="connsiteY0" fmla="*/ 10859 h 163259"/>
                    <a:gd name="connsiteX1" fmla="*/ 384048 w 494938"/>
                    <a:gd name="connsiteY1" fmla="*/ 23051 h 163259"/>
                    <a:gd name="connsiteX2" fmla="*/ 475488 w 494938"/>
                    <a:gd name="connsiteY2" fmla="*/ 144971 h 163259"/>
                    <a:gd name="connsiteX3" fmla="*/ 0 w 494938"/>
                    <a:gd name="connsiteY3" fmla="*/ 163259 h 163259"/>
                    <a:gd name="connsiteX4" fmla="*/ 140208 w 494938"/>
                    <a:gd name="connsiteY4" fmla="*/ 10859 h 163259"/>
                    <a:gd name="connsiteX0" fmla="*/ 140208 w 523850"/>
                    <a:gd name="connsiteY0" fmla="*/ 10859 h 163259"/>
                    <a:gd name="connsiteX1" fmla="*/ 384048 w 523850"/>
                    <a:gd name="connsiteY1" fmla="*/ 23051 h 163259"/>
                    <a:gd name="connsiteX2" fmla="*/ 475488 w 523850"/>
                    <a:gd name="connsiteY2" fmla="*/ 144971 h 163259"/>
                    <a:gd name="connsiteX3" fmla="*/ 0 w 523850"/>
                    <a:gd name="connsiteY3" fmla="*/ 163259 h 163259"/>
                    <a:gd name="connsiteX4" fmla="*/ 140208 w 523850"/>
                    <a:gd name="connsiteY4" fmla="*/ 10859 h 163259"/>
                    <a:gd name="connsiteX0" fmla="*/ 140208 w 523850"/>
                    <a:gd name="connsiteY0" fmla="*/ 10859 h 189336"/>
                    <a:gd name="connsiteX1" fmla="*/ 384048 w 523850"/>
                    <a:gd name="connsiteY1" fmla="*/ 23051 h 189336"/>
                    <a:gd name="connsiteX2" fmla="*/ 475488 w 523850"/>
                    <a:gd name="connsiteY2" fmla="*/ 144971 h 189336"/>
                    <a:gd name="connsiteX3" fmla="*/ 0 w 523850"/>
                    <a:gd name="connsiteY3" fmla="*/ 163259 h 189336"/>
                    <a:gd name="connsiteX4" fmla="*/ 140208 w 523850"/>
                    <a:gd name="connsiteY4" fmla="*/ 10859 h 189336"/>
                    <a:gd name="connsiteX0" fmla="*/ 140208 w 523850"/>
                    <a:gd name="connsiteY0" fmla="*/ 10859 h 220900"/>
                    <a:gd name="connsiteX1" fmla="*/ 384048 w 523850"/>
                    <a:gd name="connsiteY1" fmla="*/ 23051 h 220900"/>
                    <a:gd name="connsiteX2" fmla="*/ 475488 w 523850"/>
                    <a:gd name="connsiteY2" fmla="*/ 144971 h 220900"/>
                    <a:gd name="connsiteX3" fmla="*/ 0 w 523850"/>
                    <a:gd name="connsiteY3" fmla="*/ 163259 h 220900"/>
                    <a:gd name="connsiteX4" fmla="*/ 140208 w 523850"/>
                    <a:gd name="connsiteY4" fmla="*/ 10859 h 220900"/>
                    <a:gd name="connsiteX0" fmla="*/ 174260 w 557902"/>
                    <a:gd name="connsiteY0" fmla="*/ 11187 h 221228"/>
                    <a:gd name="connsiteX1" fmla="*/ 418100 w 557902"/>
                    <a:gd name="connsiteY1" fmla="*/ 23379 h 221228"/>
                    <a:gd name="connsiteX2" fmla="*/ 509540 w 557902"/>
                    <a:gd name="connsiteY2" fmla="*/ 145299 h 221228"/>
                    <a:gd name="connsiteX3" fmla="*/ 34052 w 557902"/>
                    <a:gd name="connsiteY3" fmla="*/ 163587 h 221228"/>
                    <a:gd name="connsiteX4" fmla="*/ 174260 w 557902"/>
                    <a:gd name="connsiteY4" fmla="*/ 11187 h 221228"/>
                    <a:gd name="connsiteX0" fmla="*/ 174260 w 557902"/>
                    <a:gd name="connsiteY0" fmla="*/ 11187 h 206685"/>
                    <a:gd name="connsiteX1" fmla="*/ 418100 w 557902"/>
                    <a:gd name="connsiteY1" fmla="*/ 23379 h 206685"/>
                    <a:gd name="connsiteX2" fmla="*/ 509540 w 557902"/>
                    <a:gd name="connsiteY2" fmla="*/ 145299 h 206685"/>
                    <a:gd name="connsiteX3" fmla="*/ 253508 w 557902"/>
                    <a:gd name="connsiteY3" fmla="*/ 206259 h 206685"/>
                    <a:gd name="connsiteX4" fmla="*/ 34052 w 557902"/>
                    <a:gd name="connsiteY4" fmla="*/ 163587 h 206685"/>
                    <a:gd name="connsiteX5" fmla="*/ 174260 w 557902"/>
                    <a:gd name="connsiteY5" fmla="*/ 11187 h 206685"/>
                    <a:gd name="connsiteX0" fmla="*/ 174260 w 557902"/>
                    <a:gd name="connsiteY0" fmla="*/ 11187 h 175928"/>
                    <a:gd name="connsiteX1" fmla="*/ 418100 w 557902"/>
                    <a:gd name="connsiteY1" fmla="*/ 23379 h 175928"/>
                    <a:gd name="connsiteX2" fmla="*/ 509540 w 557902"/>
                    <a:gd name="connsiteY2" fmla="*/ 145299 h 175928"/>
                    <a:gd name="connsiteX3" fmla="*/ 314468 w 557902"/>
                    <a:gd name="connsiteY3" fmla="*/ 151395 h 175928"/>
                    <a:gd name="connsiteX4" fmla="*/ 34052 w 557902"/>
                    <a:gd name="connsiteY4" fmla="*/ 163587 h 175928"/>
                    <a:gd name="connsiteX5" fmla="*/ 174260 w 557902"/>
                    <a:gd name="connsiteY5" fmla="*/ 11187 h 175928"/>
                    <a:gd name="connsiteX0" fmla="*/ 174260 w 597371"/>
                    <a:gd name="connsiteY0" fmla="*/ 11187 h 212662"/>
                    <a:gd name="connsiteX1" fmla="*/ 418100 w 597371"/>
                    <a:gd name="connsiteY1" fmla="*/ 23379 h 212662"/>
                    <a:gd name="connsiteX2" fmla="*/ 570500 w 597371"/>
                    <a:gd name="connsiteY2" fmla="*/ 206259 h 212662"/>
                    <a:gd name="connsiteX3" fmla="*/ 314468 w 597371"/>
                    <a:gd name="connsiteY3" fmla="*/ 151395 h 212662"/>
                    <a:gd name="connsiteX4" fmla="*/ 34052 w 597371"/>
                    <a:gd name="connsiteY4" fmla="*/ 163587 h 212662"/>
                    <a:gd name="connsiteX5" fmla="*/ 174260 w 597371"/>
                    <a:gd name="connsiteY5" fmla="*/ 11187 h 212662"/>
                    <a:gd name="connsiteX0" fmla="*/ 174260 w 584255"/>
                    <a:gd name="connsiteY0" fmla="*/ 11187 h 201277"/>
                    <a:gd name="connsiteX1" fmla="*/ 418100 w 584255"/>
                    <a:gd name="connsiteY1" fmla="*/ 23379 h 201277"/>
                    <a:gd name="connsiteX2" fmla="*/ 552212 w 584255"/>
                    <a:gd name="connsiteY2" fmla="*/ 194067 h 201277"/>
                    <a:gd name="connsiteX3" fmla="*/ 314468 w 584255"/>
                    <a:gd name="connsiteY3" fmla="*/ 151395 h 201277"/>
                    <a:gd name="connsiteX4" fmla="*/ 34052 w 584255"/>
                    <a:gd name="connsiteY4" fmla="*/ 163587 h 201277"/>
                    <a:gd name="connsiteX5" fmla="*/ 174260 w 584255"/>
                    <a:gd name="connsiteY5" fmla="*/ 11187 h 201277"/>
                    <a:gd name="connsiteX0" fmla="*/ 150832 w 560827"/>
                    <a:gd name="connsiteY0" fmla="*/ 11187 h 201277"/>
                    <a:gd name="connsiteX1" fmla="*/ 394672 w 560827"/>
                    <a:gd name="connsiteY1" fmla="*/ 23379 h 201277"/>
                    <a:gd name="connsiteX2" fmla="*/ 528784 w 560827"/>
                    <a:gd name="connsiteY2" fmla="*/ 194067 h 201277"/>
                    <a:gd name="connsiteX3" fmla="*/ 291040 w 560827"/>
                    <a:gd name="connsiteY3" fmla="*/ 151395 h 201277"/>
                    <a:gd name="connsiteX4" fmla="*/ 41104 w 560827"/>
                    <a:gd name="connsiteY4" fmla="*/ 163587 h 201277"/>
                    <a:gd name="connsiteX5" fmla="*/ 150832 w 560827"/>
                    <a:gd name="connsiteY5" fmla="*/ 11187 h 201277"/>
                    <a:gd name="connsiteX0" fmla="*/ 150832 w 541388"/>
                    <a:gd name="connsiteY0" fmla="*/ 11187 h 190125"/>
                    <a:gd name="connsiteX1" fmla="*/ 394672 w 541388"/>
                    <a:gd name="connsiteY1" fmla="*/ 23379 h 190125"/>
                    <a:gd name="connsiteX2" fmla="*/ 498304 w 541388"/>
                    <a:gd name="connsiteY2" fmla="*/ 181875 h 190125"/>
                    <a:gd name="connsiteX3" fmla="*/ 291040 w 541388"/>
                    <a:gd name="connsiteY3" fmla="*/ 151395 h 190125"/>
                    <a:gd name="connsiteX4" fmla="*/ 41104 w 541388"/>
                    <a:gd name="connsiteY4" fmla="*/ 163587 h 190125"/>
                    <a:gd name="connsiteX5" fmla="*/ 150832 w 541388"/>
                    <a:gd name="connsiteY5" fmla="*/ 11187 h 190125"/>
                    <a:gd name="connsiteX0" fmla="*/ 150832 w 541388"/>
                    <a:gd name="connsiteY0" fmla="*/ 11187 h 189570"/>
                    <a:gd name="connsiteX1" fmla="*/ 394672 w 541388"/>
                    <a:gd name="connsiteY1" fmla="*/ 23379 h 189570"/>
                    <a:gd name="connsiteX2" fmla="*/ 498304 w 541388"/>
                    <a:gd name="connsiteY2" fmla="*/ 181875 h 189570"/>
                    <a:gd name="connsiteX3" fmla="*/ 272752 w 541388"/>
                    <a:gd name="connsiteY3" fmla="*/ 145299 h 189570"/>
                    <a:gd name="connsiteX4" fmla="*/ 41104 w 541388"/>
                    <a:gd name="connsiteY4" fmla="*/ 163587 h 189570"/>
                    <a:gd name="connsiteX5" fmla="*/ 150832 w 541388"/>
                    <a:gd name="connsiteY5" fmla="*/ 11187 h 189570"/>
                    <a:gd name="connsiteX0" fmla="*/ 187522 w 531339"/>
                    <a:gd name="connsiteY0" fmla="*/ 11187 h 189570"/>
                    <a:gd name="connsiteX1" fmla="*/ 384623 w 531339"/>
                    <a:gd name="connsiteY1" fmla="*/ 23379 h 189570"/>
                    <a:gd name="connsiteX2" fmla="*/ 488255 w 531339"/>
                    <a:gd name="connsiteY2" fmla="*/ 181875 h 189570"/>
                    <a:gd name="connsiteX3" fmla="*/ 262703 w 531339"/>
                    <a:gd name="connsiteY3" fmla="*/ 145299 h 189570"/>
                    <a:gd name="connsiteX4" fmla="*/ 31055 w 531339"/>
                    <a:gd name="connsiteY4" fmla="*/ 163587 h 189570"/>
                    <a:gd name="connsiteX5" fmla="*/ 187522 w 531339"/>
                    <a:gd name="connsiteY5" fmla="*/ 11187 h 189570"/>
                    <a:gd name="connsiteX0" fmla="*/ 187522 w 516784"/>
                    <a:gd name="connsiteY0" fmla="*/ 11187 h 189570"/>
                    <a:gd name="connsiteX1" fmla="*/ 342133 w 516784"/>
                    <a:gd name="connsiteY1" fmla="*/ 23379 h 189570"/>
                    <a:gd name="connsiteX2" fmla="*/ 488255 w 516784"/>
                    <a:gd name="connsiteY2" fmla="*/ 181875 h 189570"/>
                    <a:gd name="connsiteX3" fmla="*/ 262703 w 516784"/>
                    <a:gd name="connsiteY3" fmla="*/ 145299 h 189570"/>
                    <a:gd name="connsiteX4" fmla="*/ 31055 w 516784"/>
                    <a:gd name="connsiteY4" fmla="*/ 163587 h 189570"/>
                    <a:gd name="connsiteX5" fmla="*/ 187522 w 516784"/>
                    <a:gd name="connsiteY5" fmla="*/ 11187 h 189570"/>
                    <a:gd name="connsiteX0" fmla="*/ 187522 w 516784"/>
                    <a:gd name="connsiteY0" fmla="*/ 11187 h 189570"/>
                    <a:gd name="connsiteX1" fmla="*/ 342133 w 516784"/>
                    <a:gd name="connsiteY1" fmla="*/ 23379 h 189570"/>
                    <a:gd name="connsiteX2" fmla="*/ 488255 w 516784"/>
                    <a:gd name="connsiteY2" fmla="*/ 181875 h 189570"/>
                    <a:gd name="connsiteX3" fmla="*/ 262703 w 516784"/>
                    <a:gd name="connsiteY3" fmla="*/ 145299 h 189570"/>
                    <a:gd name="connsiteX4" fmla="*/ 31055 w 516784"/>
                    <a:gd name="connsiteY4" fmla="*/ 163587 h 189570"/>
                    <a:gd name="connsiteX5" fmla="*/ 187522 w 516784"/>
                    <a:gd name="connsiteY5" fmla="*/ 11187 h 189570"/>
                    <a:gd name="connsiteX0" fmla="*/ 187522 w 516784"/>
                    <a:gd name="connsiteY0" fmla="*/ 11187 h 189570"/>
                    <a:gd name="connsiteX1" fmla="*/ 342133 w 516784"/>
                    <a:gd name="connsiteY1" fmla="*/ 23379 h 189570"/>
                    <a:gd name="connsiteX2" fmla="*/ 488255 w 516784"/>
                    <a:gd name="connsiteY2" fmla="*/ 181875 h 189570"/>
                    <a:gd name="connsiteX3" fmla="*/ 262703 w 516784"/>
                    <a:gd name="connsiteY3" fmla="*/ 145299 h 189570"/>
                    <a:gd name="connsiteX4" fmla="*/ 31055 w 516784"/>
                    <a:gd name="connsiteY4" fmla="*/ 163587 h 189570"/>
                    <a:gd name="connsiteX5" fmla="*/ 187522 w 516784"/>
                    <a:gd name="connsiteY5" fmla="*/ 11187 h 189570"/>
                    <a:gd name="connsiteX0" fmla="*/ 187522 w 516784"/>
                    <a:gd name="connsiteY0" fmla="*/ 11187 h 189570"/>
                    <a:gd name="connsiteX1" fmla="*/ 342133 w 516784"/>
                    <a:gd name="connsiteY1" fmla="*/ 23379 h 189570"/>
                    <a:gd name="connsiteX2" fmla="*/ 488255 w 516784"/>
                    <a:gd name="connsiteY2" fmla="*/ 181875 h 189570"/>
                    <a:gd name="connsiteX3" fmla="*/ 262703 w 516784"/>
                    <a:gd name="connsiteY3" fmla="*/ 145299 h 189570"/>
                    <a:gd name="connsiteX4" fmla="*/ 31055 w 516784"/>
                    <a:gd name="connsiteY4" fmla="*/ 163587 h 189570"/>
                    <a:gd name="connsiteX5" fmla="*/ 187522 w 516784"/>
                    <a:gd name="connsiteY5" fmla="*/ 11187 h 189570"/>
                    <a:gd name="connsiteX0" fmla="*/ 187522 w 515809"/>
                    <a:gd name="connsiteY0" fmla="*/ 11187 h 189570"/>
                    <a:gd name="connsiteX1" fmla="*/ 342133 w 515809"/>
                    <a:gd name="connsiteY1" fmla="*/ 23379 h 189570"/>
                    <a:gd name="connsiteX2" fmla="*/ 488255 w 515809"/>
                    <a:gd name="connsiteY2" fmla="*/ 181875 h 189570"/>
                    <a:gd name="connsiteX3" fmla="*/ 262703 w 515809"/>
                    <a:gd name="connsiteY3" fmla="*/ 145299 h 189570"/>
                    <a:gd name="connsiteX4" fmla="*/ 31055 w 515809"/>
                    <a:gd name="connsiteY4" fmla="*/ 163587 h 189570"/>
                    <a:gd name="connsiteX5" fmla="*/ 187522 w 515809"/>
                    <a:gd name="connsiteY5" fmla="*/ 11187 h 189570"/>
                    <a:gd name="connsiteX0" fmla="*/ 183435 w 511722"/>
                    <a:gd name="connsiteY0" fmla="*/ 5132 h 183515"/>
                    <a:gd name="connsiteX1" fmla="*/ 338046 w 511722"/>
                    <a:gd name="connsiteY1" fmla="*/ 17324 h 183515"/>
                    <a:gd name="connsiteX2" fmla="*/ 484168 w 511722"/>
                    <a:gd name="connsiteY2" fmla="*/ 175820 h 183515"/>
                    <a:gd name="connsiteX3" fmla="*/ 258616 w 511722"/>
                    <a:gd name="connsiteY3" fmla="*/ 139244 h 183515"/>
                    <a:gd name="connsiteX4" fmla="*/ 26968 w 511722"/>
                    <a:gd name="connsiteY4" fmla="*/ 157532 h 183515"/>
                    <a:gd name="connsiteX5" fmla="*/ 183435 w 511722"/>
                    <a:gd name="connsiteY5" fmla="*/ 5132 h 183515"/>
                    <a:gd name="connsiteX0" fmla="*/ 183435 w 511722"/>
                    <a:gd name="connsiteY0" fmla="*/ 5132 h 183515"/>
                    <a:gd name="connsiteX1" fmla="*/ 338046 w 511722"/>
                    <a:gd name="connsiteY1" fmla="*/ 17324 h 183515"/>
                    <a:gd name="connsiteX2" fmla="*/ 484168 w 511722"/>
                    <a:gd name="connsiteY2" fmla="*/ 175820 h 183515"/>
                    <a:gd name="connsiteX3" fmla="*/ 258616 w 511722"/>
                    <a:gd name="connsiteY3" fmla="*/ 139244 h 183515"/>
                    <a:gd name="connsiteX4" fmla="*/ 26968 w 511722"/>
                    <a:gd name="connsiteY4" fmla="*/ 157532 h 183515"/>
                    <a:gd name="connsiteX5" fmla="*/ 183435 w 511722"/>
                    <a:gd name="connsiteY5" fmla="*/ 5132 h 183515"/>
                    <a:gd name="connsiteX0" fmla="*/ 183435 w 511722"/>
                    <a:gd name="connsiteY0" fmla="*/ 5132 h 183515"/>
                    <a:gd name="connsiteX1" fmla="*/ 338046 w 511722"/>
                    <a:gd name="connsiteY1" fmla="*/ 17324 h 183515"/>
                    <a:gd name="connsiteX2" fmla="*/ 484168 w 511722"/>
                    <a:gd name="connsiteY2" fmla="*/ 175820 h 183515"/>
                    <a:gd name="connsiteX3" fmla="*/ 258616 w 511722"/>
                    <a:gd name="connsiteY3" fmla="*/ 139244 h 183515"/>
                    <a:gd name="connsiteX4" fmla="*/ 26968 w 511722"/>
                    <a:gd name="connsiteY4" fmla="*/ 157532 h 183515"/>
                    <a:gd name="connsiteX5" fmla="*/ 183435 w 511722"/>
                    <a:gd name="connsiteY5" fmla="*/ 5132 h 183515"/>
                    <a:gd name="connsiteX0" fmla="*/ 183435 w 520615"/>
                    <a:gd name="connsiteY0" fmla="*/ 5132 h 183515"/>
                    <a:gd name="connsiteX1" fmla="*/ 366727 w 520615"/>
                    <a:gd name="connsiteY1" fmla="*/ 17323 h 183515"/>
                    <a:gd name="connsiteX2" fmla="*/ 484168 w 520615"/>
                    <a:gd name="connsiteY2" fmla="*/ 175820 h 183515"/>
                    <a:gd name="connsiteX3" fmla="*/ 258616 w 520615"/>
                    <a:gd name="connsiteY3" fmla="*/ 139244 h 183515"/>
                    <a:gd name="connsiteX4" fmla="*/ 26968 w 520615"/>
                    <a:gd name="connsiteY4" fmla="*/ 157532 h 183515"/>
                    <a:gd name="connsiteX5" fmla="*/ 183435 w 520615"/>
                    <a:gd name="connsiteY5" fmla="*/ 5132 h 183515"/>
                    <a:gd name="connsiteX0" fmla="*/ 183435 w 501127"/>
                    <a:gd name="connsiteY0" fmla="*/ 5132 h 183515"/>
                    <a:gd name="connsiteX1" fmla="*/ 366727 w 501127"/>
                    <a:gd name="connsiteY1" fmla="*/ 17323 h 183515"/>
                    <a:gd name="connsiteX2" fmla="*/ 484168 w 501127"/>
                    <a:gd name="connsiteY2" fmla="*/ 175820 h 183515"/>
                    <a:gd name="connsiteX3" fmla="*/ 258616 w 501127"/>
                    <a:gd name="connsiteY3" fmla="*/ 139244 h 183515"/>
                    <a:gd name="connsiteX4" fmla="*/ 26968 w 501127"/>
                    <a:gd name="connsiteY4" fmla="*/ 157532 h 183515"/>
                    <a:gd name="connsiteX5" fmla="*/ 183435 w 501127"/>
                    <a:gd name="connsiteY5" fmla="*/ 5132 h 183515"/>
                    <a:gd name="connsiteX0" fmla="*/ 175504 w 493196"/>
                    <a:gd name="connsiteY0" fmla="*/ 7252 h 185635"/>
                    <a:gd name="connsiteX1" fmla="*/ 358796 w 493196"/>
                    <a:gd name="connsiteY1" fmla="*/ 19443 h 185635"/>
                    <a:gd name="connsiteX2" fmla="*/ 476237 w 493196"/>
                    <a:gd name="connsiteY2" fmla="*/ 177940 h 185635"/>
                    <a:gd name="connsiteX3" fmla="*/ 250685 w 493196"/>
                    <a:gd name="connsiteY3" fmla="*/ 141364 h 185635"/>
                    <a:gd name="connsiteX4" fmla="*/ 19037 w 493196"/>
                    <a:gd name="connsiteY4" fmla="*/ 159652 h 185635"/>
                    <a:gd name="connsiteX5" fmla="*/ 175504 w 493196"/>
                    <a:gd name="connsiteY5" fmla="*/ 7252 h 185635"/>
                    <a:gd name="connsiteX0" fmla="*/ 178734 w 496426"/>
                    <a:gd name="connsiteY0" fmla="*/ 13728 h 192111"/>
                    <a:gd name="connsiteX1" fmla="*/ 362026 w 496426"/>
                    <a:gd name="connsiteY1" fmla="*/ 25919 h 192111"/>
                    <a:gd name="connsiteX2" fmla="*/ 479467 w 496426"/>
                    <a:gd name="connsiteY2" fmla="*/ 184416 h 192111"/>
                    <a:gd name="connsiteX3" fmla="*/ 253915 w 496426"/>
                    <a:gd name="connsiteY3" fmla="*/ 147840 h 192111"/>
                    <a:gd name="connsiteX4" fmla="*/ 22267 w 496426"/>
                    <a:gd name="connsiteY4" fmla="*/ 166128 h 192111"/>
                    <a:gd name="connsiteX5" fmla="*/ 178734 w 496426"/>
                    <a:gd name="connsiteY5" fmla="*/ 13728 h 192111"/>
                    <a:gd name="connsiteX0" fmla="*/ 178736 w 496428"/>
                    <a:gd name="connsiteY0" fmla="*/ 13729 h 192112"/>
                    <a:gd name="connsiteX1" fmla="*/ 362028 w 496428"/>
                    <a:gd name="connsiteY1" fmla="*/ 49120 h 192112"/>
                    <a:gd name="connsiteX2" fmla="*/ 479469 w 496428"/>
                    <a:gd name="connsiteY2" fmla="*/ 184417 h 192112"/>
                    <a:gd name="connsiteX3" fmla="*/ 253917 w 496428"/>
                    <a:gd name="connsiteY3" fmla="*/ 147841 h 192112"/>
                    <a:gd name="connsiteX4" fmla="*/ 22269 w 496428"/>
                    <a:gd name="connsiteY4" fmla="*/ 166129 h 192112"/>
                    <a:gd name="connsiteX5" fmla="*/ 178736 w 496428"/>
                    <a:gd name="connsiteY5" fmla="*/ 13729 h 192112"/>
                    <a:gd name="connsiteX0" fmla="*/ 178736 w 496428"/>
                    <a:gd name="connsiteY0" fmla="*/ 16397 h 161268"/>
                    <a:gd name="connsiteX1" fmla="*/ 362028 w 496428"/>
                    <a:gd name="connsiteY1" fmla="*/ 18276 h 161268"/>
                    <a:gd name="connsiteX2" fmla="*/ 479469 w 496428"/>
                    <a:gd name="connsiteY2" fmla="*/ 153573 h 161268"/>
                    <a:gd name="connsiteX3" fmla="*/ 253917 w 496428"/>
                    <a:gd name="connsiteY3" fmla="*/ 116997 h 161268"/>
                    <a:gd name="connsiteX4" fmla="*/ 22269 w 496428"/>
                    <a:gd name="connsiteY4" fmla="*/ 135285 h 161268"/>
                    <a:gd name="connsiteX5" fmla="*/ 178736 w 496428"/>
                    <a:gd name="connsiteY5" fmla="*/ 16397 h 161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6428" h="161268">
                      <a:moveTo>
                        <a:pt x="178736" y="16397"/>
                      </a:moveTo>
                      <a:cubicBezTo>
                        <a:pt x="233222" y="61728"/>
                        <a:pt x="314558" y="52972"/>
                        <a:pt x="362028" y="18276"/>
                      </a:cubicBezTo>
                      <a:cubicBezTo>
                        <a:pt x="466533" y="-41361"/>
                        <a:pt x="528237" y="125125"/>
                        <a:pt x="479469" y="153573"/>
                      </a:cubicBezTo>
                      <a:cubicBezTo>
                        <a:pt x="401050" y="184053"/>
                        <a:pt x="333165" y="113949"/>
                        <a:pt x="253917" y="116997"/>
                      </a:cubicBezTo>
                      <a:cubicBezTo>
                        <a:pt x="174669" y="120045"/>
                        <a:pt x="124706" y="181545"/>
                        <a:pt x="22269" y="135285"/>
                      </a:cubicBezTo>
                      <a:cubicBezTo>
                        <a:pt x="-59011" y="78389"/>
                        <a:pt x="102725" y="-44169"/>
                        <a:pt x="178736" y="1639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77" name="フリーフォーム 176"/>
                <p:cNvSpPr/>
                <p:nvPr/>
              </p:nvSpPr>
              <p:spPr>
                <a:xfrm rot="1320023">
                  <a:off x="8032730" y="4416199"/>
                  <a:ext cx="161138" cy="148419"/>
                </a:xfrm>
                <a:custGeom>
                  <a:avLst/>
                  <a:gdLst>
                    <a:gd name="connsiteX0" fmla="*/ 0 w 100693"/>
                    <a:gd name="connsiteY0" fmla="*/ 152400 h 152400"/>
                    <a:gd name="connsiteX1" fmla="*/ 40821 w 100693"/>
                    <a:gd name="connsiteY1" fmla="*/ 0 h 152400"/>
                    <a:gd name="connsiteX2" fmla="*/ 100693 w 100693"/>
                    <a:gd name="connsiteY2" fmla="*/ 146957 h 152400"/>
                    <a:gd name="connsiteX3" fmla="*/ 0 w 100693"/>
                    <a:gd name="connsiteY3" fmla="*/ 152400 h 152400"/>
                    <a:gd name="connsiteX0" fmla="*/ 0 w 100693"/>
                    <a:gd name="connsiteY0" fmla="*/ 152400 h 157127"/>
                    <a:gd name="connsiteX1" fmla="*/ 40821 w 100693"/>
                    <a:gd name="connsiteY1" fmla="*/ 0 h 157127"/>
                    <a:gd name="connsiteX2" fmla="*/ 100693 w 100693"/>
                    <a:gd name="connsiteY2" fmla="*/ 146957 h 157127"/>
                    <a:gd name="connsiteX3" fmla="*/ 0 w 100693"/>
                    <a:gd name="connsiteY3" fmla="*/ 152400 h 157127"/>
                    <a:gd name="connsiteX0" fmla="*/ 0 w 100693"/>
                    <a:gd name="connsiteY0" fmla="*/ 152400 h 161709"/>
                    <a:gd name="connsiteX1" fmla="*/ 40821 w 100693"/>
                    <a:gd name="connsiteY1" fmla="*/ 0 h 161709"/>
                    <a:gd name="connsiteX2" fmla="*/ 100693 w 100693"/>
                    <a:gd name="connsiteY2" fmla="*/ 146957 h 161709"/>
                    <a:gd name="connsiteX3" fmla="*/ 0 w 100693"/>
                    <a:gd name="connsiteY3" fmla="*/ 152400 h 161709"/>
                    <a:gd name="connsiteX0" fmla="*/ 0 w 100693"/>
                    <a:gd name="connsiteY0" fmla="*/ 152400 h 161709"/>
                    <a:gd name="connsiteX1" fmla="*/ 40821 w 100693"/>
                    <a:gd name="connsiteY1" fmla="*/ 0 h 161709"/>
                    <a:gd name="connsiteX2" fmla="*/ 100693 w 100693"/>
                    <a:gd name="connsiteY2" fmla="*/ 146957 h 161709"/>
                    <a:gd name="connsiteX3" fmla="*/ 0 w 100693"/>
                    <a:gd name="connsiteY3" fmla="*/ 152400 h 161709"/>
                    <a:gd name="connsiteX0" fmla="*/ 0 w 100693"/>
                    <a:gd name="connsiteY0" fmla="*/ 152400 h 161709"/>
                    <a:gd name="connsiteX1" fmla="*/ 40821 w 100693"/>
                    <a:gd name="connsiteY1" fmla="*/ 0 h 161709"/>
                    <a:gd name="connsiteX2" fmla="*/ 100693 w 100693"/>
                    <a:gd name="connsiteY2" fmla="*/ 146957 h 161709"/>
                    <a:gd name="connsiteX3" fmla="*/ 0 w 100693"/>
                    <a:gd name="connsiteY3" fmla="*/ 152400 h 161709"/>
                    <a:gd name="connsiteX0" fmla="*/ 0 w 97810"/>
                    <a:gd name="connsiteY0" fmla="*/ 171311 h 175325"/>
                    <a:gd name="connsiteX1" fmla="*/ 37938 w 97810"/>
                    <a:gd name="connsiteY1" fmla="*/ 0 h 175325"/>
                    <a:gd name="connsiteX2" fmla="*/ 97810 w 97810"/>
                    <a:gd name="connsiteY2" fmla="*/ 146957 h 175325"/>
                    <a:gd name="connsiteX3" fmla="*/ 0 w 97810"/>
                    <a:gd name="connsiteY3" fmla="*/ 171311 h 175325"/>
                    <a:gd name="connsiteX0" fmla="*/ 0 w 98340"/>
                    <a:gd name="connsiteY0" fmla="*/ 171311 h 177350"/>
                    <a:gd name="connsiteX1" fmla="*/ 37938 w 98340"/>
                    <a:gd name="connsiteY1" fmla="*/ 0 h 177350"/>
                    <a:gd name="connsiteX2" fmla="*/ 98340 w 98340"/>
                    <a:gd name="connsiteY2" fmla="*/ 157046 h 177350"/>
                    <a:gd name="connsiteX3" fmla="*/ 0 w 98340"/>
                    <a:gd name="connsiteY3" fmla="*/ 171311 h 177350"/>
                    <a:gd name="connsiteX0" fmla="*/ 0 w 98340"/>
                    <a:gd name="connsiteY0" fmla="*/ 171311 h 174909"/>
                    <a:gd name="connsiteX1" fmla="*/ 37938 w 98340"/>
                    <a:gd name="connsiteY1" fmla="*/ 0 h 174909"/>
                    <a:gd name="connsiteX2" fmla="*/ 98340 w 98340"/>
                    <a:gd name="connsiteY2" fmla="*/ 157046 h 174909"/>
                    <a:gd name="connsiteX3" fmla="*/ 0 w 98340"/>
                    <a:gd name="connsiteY3" fmla="*/ 171311 h 174909"/>
                    <a:gd name="connsiteX0" fmla="*/ 0 w 98340"/>
                    <a:gd name="connsiteY0" fmla="*/ 171311 h 171311"/>
                    <a:gd name="connsiteX1" fmla="*/ 37938 w 98340"/>
                    <a:gd name="connsiteY1" fmla="*/ 0 h 171311"/>
                    <a:gd name="connsiteX2" fmla="*/ 98340 w 98340"/>
                    <a:gd name="connsiteY2" fmla="*/ 157046 h 171311"/>
                    <a:gd name="connsiteX3" fmla="*/ 0 w 98340"/>
                    <a:gd name="connsiteY3" fmla="*/ 171311 h 171311"/>
                    <a:gd name="connsiteX0" fmla="*/ 0 w 98340"/>
                    <a:gd name="connsiteY0" fmla="*/ 171311 h 174019"/>
                    <a:gd name="connsiteX1" fmla="*/ 37938 w 98340"/>
                    <a:gd name="connsiteY1" fmla="*/ 0 h 174019"/>
                    <a:gd name="connsiteX2" fmla="*/ 98340 w 98340"/>
                    <a:gd name="connsiteY2" fmla="*/ 157046 h 174019"/>
                    <a:gd name="connsiteX3" fmla="*/ 0 w 98340"/>
                    <a:gd name="connsiteY3" fmla="*/ 171311 h 174019"/>
                    <a:gd name="connsiteX0" fmla="*/ 0 w 98340"/>
                    <a:gd name="connsiteY0" fmla="*/ 171311 h 174384"/>
                    <a:gd name="connsiteX1" fmla="*/ 37938 w 98340"/>
                    <a:gd name="connsiteY1" fmla="*/ 0 h 174384"/>
                    <a:gd name="connsiteX2" fmla="*/ 98340 w 98340"/>
                    <a:gd name="connsiteY2" fmla="*/ 157046 h 174384"/>
                    <a:gd name="connsiteX3" fmla="*/ 0 w 98340"/>
                    <a:gd name="connsiteY3" fmla="*/ 171311 h 174384"/>
                    <a:gd name="connsiteX0" fmla="*/ 0 w 103210"/>
                    <a:gd name="connsiteY0" fmla="*/ 171311 h 174896"/>
                    <a:gd name="connsiteX1" fmla="*/ 37938 w 103210"/>
                    <a:gd name="connsiteY1" fmla="*/ 0 h 174896"/>
                    <a:gd name="connsiteX2" fmla="*/ 103210 w 103210"/>
                    <a:gd name="connsiteY2" fmla="*/ 160383 h 174896"/>
                    <a:gd name="connsiteX3" fmla="*/ 0 w 103210"/>
                    <a:gd name="connsiteY3" fmla="*/ 171311 h 174896"/>
                    <a:gd name="connsiteX0" fmla="*/ 0 w 103210"/>
                    <a:gd name="connsiteY0" fmla="*/ 171311 h 176790"/>
                    <a:gd name="connsiteX1" fmla="*/ 37938 w 103210"/>
                    <a:gd name="connsiteY1" fmla="*/ 0 h 176790"/>
                    <a:gd name="connsiteX2" fmla="*/ 103210 w 103210"/>
                    <a:gd name="connsiteY2" fmla="*/ 160383 h 176790"/>
                    <a:gd name="connsiteX3" fmla="*/ 0 w 103210"/>
                    <a:gd name="connsiteY3" fmla="*/ 171311 h 176790"/>
                    <a:gd name="connsiteX0" fmla="*/ 0 w 87602"/>
                    <a:gd name="connsiteY0" fmla="*/ 161133 h 171263"/>
                    <a:gd name="connsiteX1" fmla="*/ 22330 w 87602"/>
                    <a:gd name="connsiteY1" fmla="*/ 0 h 171263"/>
                    <a:gd name="connsiteX2" fmla="*/ 87602 w 87602"/>
                    <a:gd name="connsiteY2" fmla="*/ 160383 h 171263"/>
                    <a:gd name="connsiteX3" fmla="*/ 0 w 87602"/>
                    <a:gd name="connsiteY3" fmla="*/ 161133 h 171263"/>
                    <a:gd name="connsiteX0" fmla="*/ 0 w 98708"/>
                    <a:gd name="connsiteY0" fmla="*/ 165119 h 173093"/>
                    <a:gd name="connsiteX1" fmla="*/ 33436 w 98708"/>
                    <a:gd name="connsiteY1" fmla="*/ 0 h 173093"/>
                    <a:gd name="connsiteX2" fmla="*/ 98708 w 98708"/>
                    <a:gd name="connsiteY2" fmla="*/ 160383 h 173093"/>
                    <a:gd name="connsiteX3" fmla="*/ 0 w 98708"/>
                    <a:gd name="connsiteY3" fmla="*/ 165119 h 173093"/>
                    <a:gd name="connsiteX0" fmla="*/ 0 w 98708"/>
                    <a:gd name="connsiteY0" fmla="*/ 133201 h 141175"/>
                    <a:gd name="connsiteX1" fmla="*/ 39410 w 98708"/>
                    <a:gd name="connsiteY1" fmla="*/ 0 h 141175"/>
                    <a:gd name="connsiteX2" fmla="*/ 98708 w 98708"/>
                    <a:gd name="connsiteY2" fmla="*/ 128465 h 141175"/>
                    <a:gd name="connsiteX3" fmla="*/ 0 w 98708"/>
                    <a:gd name="connsiteY3" fmla="*/ 133201 h 141175"/>
                    <a:gd name="connsiteX0" fmla="*/ 0 w 83064"/>
                    <a:gd name="connsiteY0" fmla="*/ 139280 h 144795"/>
                    <a:gd name="connsiteX1" fmla="*/ 23766 w 83064"/>
                    <a:gd name="connsiteY1" fmla="*/ 0 h 144795"/>
                    <a:gd name="connsiteX2" fmla="*/ 83064 w 83064"/>
                    <a:gd name="connsiteY2" fmla="*/ 128465 h 144795"/>
                    <a:gd name="connsiteX3" fmla="*/ 0 w 83064"/>
                    <a:gd name="connsiteY3" fmla="*/ 139280 h 144795"/>
                    <a:gd name="connsiteX0" fmla="*/ 0 w 83064"/>
                    <a:gd name="connsiteY0" fmla="*/ 124097 h 129612"/>
                    <a:gd name="connsiteX1" fmla="*/ 15463 w 83064"/>
                    <a:gd name="connsiteY1" fmla="*/ 0 h 129612"/>
                    <a:gd name="connsiteX2" fmla="*/ 83064 w 83064"/>
                    <a:gd name="connsiteY2" fmla="*/ 113282 h 129612"/>
                    <a:gd name="connsiteX3" fmla="*/ 0 w 83064"/>
                    <a:gd name="connsiteY3" fmla="*/ 124097 h 129612"/>
                    <a:gd name="connsiteX0" fmla="*/ 0 w 83064"/>
                    <a:gd name="connsiteY0" fmla="*/ 117961 h 123476"/>
                    <a:gd name="connsiteX1" fmla="*/ 21033 w 83064"/>
                    <a:gd name="connsiteY1" fmla="*/ 0 h 123476"/>
                    <a:gd name="connsiteX2" fmla="*/ 83064 w 83064"/>
                    <a:gd name="connsiteY2" fmla="*/ 107146 h 123476"/>
                    <a:gd name="connsiteX3" fmla="*/ 0 w 83064"/>
                    <a:gd name="connsiteY3" fmla="*/ 117961 h 123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064" h="123476">
                      <a:moveTo>
                        <a:pt x="0" y="117961"/>
                      </a:moveTo>
                      <a:cubicBezTo>
                        <a:pt x="13607" y="67161"/>
                        <a:pt x="4301" y="40120"/>
                        <a:pt x="21033" y="0"/>
                      </a:cubicBezTo>
                      <a:cubicBezTo>
                        <a:pt x="47240" y="42003"/>
                        <a:pt x="63107" y="58160"/>
                        <a:pt x="83064" y="107146"/>
                      </a:cubicBezTo>
                      <a:cubicBezTo>
                        <a:pt x="68786" y="125240"/>
                        <a:pt x="8467" y="127440"/>
                        <a:pt x="0" y="11796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22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58055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286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78" name="フリーフォーム 177"/>
                <p:cNvSpPr/>
                <p:nvPr/>
              </p:nvSpPr>
              <p:spPr>
                <a:xfrm rot="21009541">
                  <a:off x="7401362" y="4448775"/>
                  <a:ext cx="161258" cy="160713"/>
                </a:xfrm>
                <a:custGeom>
                  <a:avLst/>
                  <a:gdLst>
                    <a:gd name="connsiteX0" fmla="*/ 0 w 100693"/>
                    <a:gd name="connsiteY0" fmla="*/ 152400 h 152400"/>
                    <a:gd name="connsiteX1" fmla="*/ 40821 w 100693"/>
                    <a:gd name="connsiteY1" fmla="*/ 0 h 152400"/>
                    <a:gd name="connsiteX2" fmla="*/ 100693 w 100693"/>
                    <a:gd name="connsiteY2" fmla="*/ 146957 h 152400"/>
                    <a:gd name="connsiteX3" fmla="*/ 0 w 100693"/>
                    <a:gd name="connsiteY3" fmla="*/ 152400 h 152400"/>
                    <a:gd name="connsiteX0" fmla="*/ 0 w 100693"/>
                    <a:gd name="connsiteY0" fmla="*/ 152400 h 157127"/>
                    <a:gd name="connsiteX1" fmla="*/ 40821 w 100693"/>
                    <a:gd name="connsiteY1" fmla="*/ 0 h 157127"/>
                    <a:gd name="connsiteX2" fmla="*/ 100693 w 100693"/>
                    <a:gd name="connsiteY2" fmla="*/ 146957 h 157127"/>
                    <a:gd name="connsiteX3" fmla="*/ 0 w 100693"/>
                    <a:gd name="connsiteY3" fmla="*/ 152400 h 157127"/>
                    <a:gd name="connsiteX0" fmla="*/ 0 w 100693"/>
                    <a:gd name="connsiteY0" fmla="*/ 152400 h 161709"/>
                    <a:gd name="connsiteX1" fmla="*/ 40821 w 100693"/>
                    <a:gd name="connsiteY1" fmla="*/ 0 h 161709"/>
                    <a:gd name="connsiteX2" fmla="*/ 100693 w 100693"/>
                    <a:gd name="connsiteY2" fmla="*/ 146957 h 161709"/>
                    <a:gd name="connsiteX3" fmla="*/ 0 w 100693"/>
                    <a:gd name="connsiteY3" fmla="*/ 152400 h 161709"/>
                    <a:gd name="connsiteX0" fmla="*/ 0 w 100693"/>
                    <a:gd name="connsiteY0" fmla="*/ 152400 h 161709"/>
                    <a:gd name="connsiteX1" fmla="*/ 40821 w 100693"/>
                    <a:gd name="connsiteY1" fmla="*/ 0 h 161709"/>
                    <a:gd name="connsiteX2" fmla="*/ 100693 w 100693"/>
                    <a:gd name="connsiteY2" fmla="*/ 146957 h 161709"/>
                    <a:gd name="connsiteX3" fmla="*/ 0 w 100693"/>
                    <a:gd name="connsiteY3" fmla="*/ 152400 h 161709"/>
                    <a:gd name="connsiteX0" fmla="*/ 0 w 100693"/>
                    <a:gd name="connsiteY0" fmla="*/ 152400 h 161709"/>
                    <a:gd name="connsiteX1" fmla="*/ 40821 w 100693"/>
                    <a:gd name="connsiteY1" fmla="*/ 0 h 161709"/>
                    <a:gd name="connsiteX2" fmla="*/ 100693 w 100693"/>
                    <a:gd name="connsiteY2" fmla="*/ 146957 h 161709"/>
                    <a:gd name="connsiteX3" fmla="*/ 0 w 100693"/>
                    <a:gd name="connsiteY3" fmla="*/ 152400 h 161709"/>
                    <a:gd name="connsiteX0" fmla="*/ 0 w 97810"/>
                    <a:gd name="connsiteY0" fmla="*/ 171311 h 175325"/>
                    <a:gd name="connsiteX1" fmla="*/ 37938 w 97810"/>
                    <a:gd name="connsiteY1" fmla="*/ 0 h 175325"/>
                    <a:gd name="connsiteX2" fmla="*/ 97810 w 97810"/>
                    <a:gd name="connsiteY2" fmla="*/ 146957 h 175325"/>
                    <a:gd name="connsiteX3" fmla="*/ 0 w 97810"/>
                    <a:gd name="connsiteY3" fmla="*/ 171311 h 175325"/>
                    <a:gd name="connsiteX0" fmla="*/ 0 w 98340"/>
                    <a:gd name="connsiteY0" fmla="*/ 171311 h 177350"/>
                    <a:gd name="connsiteX1" fmla="*/ 37938 w 98340"/>
                    <a:gd name="connsiteY1" fmla="*/ 0 h 177350"/>
                    <a:gd name="connsiteX2" fmla="*/ 98340 w 98340"/>
                    <a:gd name="connsiteY2" fmla="*/ 157046 h 177350"/>
                    <a:gd name="connsiteX3" fmla="*/ 0 w 98340"/>
                    <a:gd name="connsiteY3" fmla="*/ 171311 h 177350"/>
                    <a:gd name="connsiteX0" fmla="*/ 0 w 98340"/>
                    <a:gd name="connsiteY0" fmla="*/ 171311 h 174909"/>
                    <a:gd name="connsiteX1" fmla="*/ 37938 w 98340"/>
                    <a:gd name="connsiteY1" fmla="*/ 0 h 174909"/>
                    <a:gd name="connsiteX2" fmla="*/ 98340 w 98340"/>
                    <a:gd name="connsiteY2" fmla="*/ 157046 h 174909"/>
                    <a:gd name="connsiteX3" fmla="*/ 0 w 98340"/>
                    <a:gd name="connsiteY3" fmla="*/ 171311 h 174909"/>
                    <a:gd name="connsiteX0" fmla="*/ 0 w 98340"/>
                    <a:gd name="connsiteY0" fmla="*/ 171311 h 171311"/>
                    <a:gd name="connsiteX1" fmla="*/ 37938 w 98340"/>
                    <a:gd name="connsiteY1" fmla="*/ 0 h 171311"/>
                    <a:gd name="connsiteX2" fmla="*/ 98340 w 98340"/>
                    <a:gd name="connsiteY2" fmla="*/ 157046 h 171311"/>
                    <a:gd name="connsiteX3" fmla="*/ 0 w 98340"/>
                    <a:gd name="connsiteY3" fmla="*/ 171311 h 171311"/>
                    <a:gd name="connsiteX0" fmla="*/ 0 w 98340"/>
                    <a:gd name="connsiteY0" fmla="*/ 171311 h 174019"/>
                    <a:gd name="connsiteX1" fmla="*/ 37938 w 98340"/>
                    <a:gd name="connsiteY1" fmla="*/ 0 h 174019"/>
                    <a:gd name="connsiteX2" fmla="*/ 98340 w 98340"/>
                    <a:gd name="connsiteY2" fmla="*/ 157046 h 174019"/>
                    <a:gd name="connsiteX3" fmla="*/ 0 w 98340"/>
                    <a:gd name="connsiteY3" fmla="*/ 171311 h 174019"/>
                    <a:gd name="connsiteX0" fmla="*/ 0 w 98340"/>
                    <a:gd name="connsiteY0" fmla="*/ 171311 h 174384"/>
                    <a:gd name="connsiteX1" fmla="*/ 37938 w 98340"/>
                    <a:gd name="connsiteY1" fmla="*/ 0 h 174384"/>
                    <a:gd name="connsiteX2" fmla="*/ 98340 w 98340"/>
                    <a:gd name="connsiteY2" fmla="*/ 157046 h 174384"/>
                    <a:gd name="connsiteX3" fmla="*/ 0 w 98340"/>
                    <a:gd name="connsiteY3" fmla="*/ 171311 h 174384"/>
                    <a:gd name="connsiteX0" fmla="*/ 0 w 90084"/>
                    <a:gd name="connsiteY0" fmla="*/ 182814 h 184852"/>
                    <a:gd name="connsiteX1" fmla="*/ 29682 w 90084"/>
                    <a:gd name="connsiteY1" fmla="*/ 0 h 184852"/>
                    <a:gd name="connsiteX2" fmla="*/ 90084 w 90084"/>
                    <a:gd name="connsiteY2" fmla="*/ 157046 h 184852"/>
                    <a:gd name="connsiteX3" fmla="*/ 0 w 90084"/>
                    <a:gd name="connsiteY3" fmla="*/ 182814 h 184852"/>
                    <a:gd name="connsiteX0" fmla="*/ 0 w 117088"/>
                    <a:gd name="connsiteY0" fmla="*/ 169125 h 172517"/>
                    <a:gd name="connsiteX1" fmla="*/ 56686 w 117088"/>
                    <a:gd name="connsiteY1" fmla="*/ 0 h 172517"/>
                    <a:gd name="connsiteX2" fmla="*/ 117088 w 117088"/>
                    <a:gd name="connsiteY2" fmla="*/ 157046 h 172517"/>
                    <a:gd name="connsiteX3" fmla="*/ 0 w 117088"/>
                    <a:gd name="connsiteY3" fmla="*/ 169125 h 172517"/>
                    <a:gd name="connsiteX0" fmla="*/ 0 w 82561"/>
                    <a:gd name="connsiteY0" fmla="*/ 169125 h 181904"/>
                    <a:gd name="connsiteX1" fmla="*/ 56686 w 82561"/>
                    <a:gd name="connsiteY1" fmla="*/ 0 h 181904"/>
                    <a:gd name="connsiteX2" fmla="*/ 82561 w 82561"/>
                    <a:gd name="connsiteY2" fmla="*/ 178019 h 181904"/>
                    <a:gd name="connsiteX3" fmla="*/ 0 w 82561"/>
                    <a:gd name="connsiteY3" fmla="*/ 169125 h 181904"/>
                    <a:gd name="connsiteX0" fmla="*/ 0 w 83126"/>
                    <a:gd name="connsiteY0" fmla="*/ 156712 h 180262"/>
                    <a:gd name="connsiteX1" fmla="*/ 57251 w 83126"/>
                    <a:gd name="connsiteY1" fmla="*/ 0 h 180262"/>
                    <a:gd name="connsiteX2" fmla="*/ 83126 w 83126"/>
                    <a:gd name="connsiteY2" fmla="*/ 178019 h 180262"/>
                    <a:gd name="connsiteX3" fmla="*/ 0 w 83126"/>
                    <a:gd name="connsiteY3" fmla="*/ 156712 h 180262"/>
                    <a:gd name="connsiteX0" fmla="*/ 0 w 83126"/>
                    <a:gd name="connsiteY0" fmla="*/ 110154 h 133704"/>
                    <a:gd name="connsiteX1" fmla="*/ 48450 w 83126"/>
                    <a:gd name="connsiteY1" fmla="*/ 0 h 133704"/>
                    <a:gd name="connsiteX2" fmla="*/ 83126 w 83126"/>
                    <a:gd name="connsiteY2" fmla="*/ 131461 h 133704"/>
                    <a:gd name="connsiteX3" fmla="*/ 0 w 83126"/>
                    <a:gd name="connsiteY3" fmla="*/ 110154 h 133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126" h="133704">
                      <a:moveTo>
                        <a:pt x="0" y="110154"/>
                      </a:moveTo>
                      <a:cubicBezTo>
                        <a:pt x="13607" y="59354"/>
                        <a:pt x="31718" y="40120"/>
                        <a:pt x="48450" y="0"/>
                      </a:cubicBezTo>
                      <a:cubicBezTo>
                        <a:pt x="74657" y="42003"/>
                        <a:pt x="63169" y="82475"/>
                        <a:pt x="83126" y="131461"/>
                      </a:cubicBezTo>
                      <a:cubicBezTo>
                        <a:pt x="72649" y="140565"/>
                        <a:pt x="8467" y="119633"/>
                        <a:pt x="0" y="1101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22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16114" tIns="58057" rIns="116114" bIns="5805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58055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2286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79" name="フリーフォーム 178"/>
                <p:cNvSpPr/>
                <p:nvPr/>
              </p:nvSpPr>
              <p:spPr>
                <a:xfrm rot="678897">
                  <a:off x="7636174" y="3538677"/>
                  <a:ext cx="293985" cy="253639"/>
                </a:xfrm>
                <a:custGeom>
                  <a:avLst/>
                  <a:gdLst>
                    <a:gd name="connsiteX0" fmla="*/ 90715 w 297543"/>
                    <a:gd name="connsiteY0" fmla="*/ 0 h 145143"/>
                    <a:gd name="connsiteX1" fmla="*/ 0 w 297543"/>
                    <a:gd name="connsiteY1" fmla="*/ 145143 h 145143"/>
                    <a:gd name="connsiteX2" fmla="*/ 297543 w 297543"/>
                    <a:gd name="connsiteY2" fmla="*/ 108857 h 145143"/>
                    <a:gd name="connsiteX3" fmla="*/ 90715 w 297543"/>
                    <a:gd name="connsiteY3" fmla="*/ 0 h 145143"/>
                    <a:gd name="connsiteX0" fmla="*/ 87157 w 293985"/>
                    <a:gd name="connsiteY0" fmla="*/ 0 h 156106"/>
                    <a:gd name="connsiteX1" fmla="*/ 0 w 293985"/>
                    <a:gd name="connsiteY1" fmla="*/ 156106 h 156106"/>
                    <a:gd name="connsiteX2" fmla="*/ 293985 w 293985"/>
                    <a:gd name="connsiteY2" fmla="*/ 108857 h 156106"/>
                    <a:gd name="connsiteX3" fmla="*/ 87157 w 293985"/>
                    <a:gd name="connsiteY3" fmla="*/ 0 h 156106"/>
                    <a:gd name="connsiteX0" fmla="*/ 87157 w 293985"/>
                    <a:gd name="connsiteY0" fmla="*/ 0 h 156211"/>
                    <a:gd name="connsiteX1" fmla="*/ 0 w 293985"/>
                    <a:gd name="connsiteY1" fmla="*/ 156106 h 156211"/>
                    <a:gd name="connsiteX2" fmla="*/ 293985 w 293985"/>
                    <a:gd name="connsiteY2" fmla="*/ 108857 h 156211"/>
                    <a:gd name="connsiteX3" fmla="*/ 87157 w 293985"/>
                    <a:gd name="connsiteY3" fmla="*/ 0 h 156211"/>
                    <a:gd name="connsiteX0" fmla="*/ 87157 w 293985"/>
                    <a:gd name="connsiteY0" fmla="*/ 0 h 156304"/>
                    <a:gd name="connsiteX1" fmla="*/ 0 w 293985"/>
                    <a:gd name="connsiteY1" fmla="*/ 156106 h 156304"/>
                    <a:gd name="connsiteX2" fmla="*/ 293985 w 293985"/>
                    <a:gd name="connsiteY2" fmla="*/ 108857 h 156304"/>
                    <a:gd name="connsiteX3" fmla="*/ 87157 w 293985"/>
                    <a:gd name="connsiteY3" fmla="*/ 0 h 156304"/>
                    <a:gd name="connsiteX0" fmla="*/ 87157 w 293985"/>
                    <a:gd name="connsiteY0" fmla="*/ 0 h 156304"/>
                    <a:gd name="connsiteX1" fmla="*/ 0 w 293985"/>
                    <a:gd name="connsiteY1" fmla="*/ 156106 h 156304"/>
                    <a:gd name="connsiteX2" fmla="*/ 293985 w 293985"/>
                    <a:gd name="connsiteY2" fmla="*/ 108857 h 156304"/>
                    <a:gd name="connsiteX3" fmla="*/ 87157 w 293985"/>
                    <a:gd name="connsiteY3" fmla="*/ 0 h 156304"/>
                    <a:gd name="connsiteX0" fmla="*/ 87157 w 293985"/>
                    <a:gd name="connsiteY0" fmla="*/ 0 h 156304"/>
                    <a:gd name="connsiteX1" fmla="*/ 0 w 293985"/>
                    <a:gd name="connsiteY1" fmla="*/ 156106 h 156304"/>
                    <a:gd name="connsiteX2" fmla="*/ 293985 w 293985"/>
                    <a:gd name="connsiteY2" fmla="*/ 108857 h 156304"/>
                    <a:gd name="connsiteX3" fmla="*/ 87157 w 293985"/>
                    <a:gd name="connsiteY3" fmla="*/ 0 h 156304"/>
                    <a:gd name="connsiteX0" fmla="*/ 87157 w 293985"/>
                    <a:gd name="connsiteY0" fmla="*/ 0 h 156304"/>
                    <a:gd name="connsiteX1" fmla="*/ 0 w 293985"/>
                    <a:gd name="connsiteY1" fmla="*/ 156106 h 156304"/>
                    <a:gd name="connsiteX2" fmla="*/ 293985 w 293985"/>
                    <a:gd name="connsiteY2" fmla="*/ 108857 h 156304"/>
                    <a:gd name="connsiteX3" fmla="*/ 87157 w 293985"/>
                    <a:gd name="connsiteY3" fmla="*/ 0 h 156304"/>
                    <a:gd name="connsiteX0" fmla="*/ 87157 w 293985"/>
                    <a:gd name="connsiteY0" fmla="*/ 0 h 156304"/>
                    <a:gd name="connsiteX1" fmla="*/ 0 w 293985"/>
                    <a:gd name="connsiteY1" fmla="*/ 156106 h 156304"/>
                    <a:gd name="connsiteX2" fmla="*/ 293985 w 293985"/>
                    <a:gd name="connsiteY2" fmla="*/ 108857 h 156304"/>
                    <a:gd name="connsiteX3" fmla="*/ 87157 w 293985"/>
                    <a:gd name="connsiteY3" fmla="*/ 0 h 156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985" h="156304">
                      <a:moveTo>
                        <a:pt x="87157" y="0"/>
                      </a:moveTo>
                      <a:cubicBezTo>
                        <a:pt x="44583" y="44581"/>
                        <a:pt x="29052" y="104071"/>
                        <a:pt x="0" y="156106"/>
                      </a:cubicBezTo>
                      <a:cubicBezTo>
                        <a:pt x="118636" y="158335"/>
                        <a:pt x="205244" y="141710"/>
                        <a:pt x="293985" y="108857"/>
                      </a:cubicBezTo>
                      <a:cubicBezTo>
                        <a:pt x="225042" y="72571"/>
                        <a:pt x="165348" y="19182"/>
                        <a:pt x="87157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222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90" name="グループ化 189"/>
              <p:cNvGrpSpPr>
                <a:grpSpLocks noChangeAspect="1"/>
              </p:cNvGrpSpPr>
              <p:nvPr/>
            </p:nvGrpSpPr>
            <p:grpSpPr>
              <a:xfrm rot="451110">
                <a:off x="1685488" y="3120244"/>
                <a:ext cx="378436" cy="257133"/>
                <a:chOff x="579976" y="4075957"/>
                <a:chExt cx="1290792" cy="877043"/>
              </a:xfrm>
            </p:grpSpPr>
            <p:sp>
              <p:nvSpPr>
                <p:cNvPr id="186" name="正方形/長方形 185"/>
                <p:cNvSpPr/>
                <p:nvPr/>
              </p:nvSpPr>
              <p:spPr>
                <a:xfrm>
                  <a:off x="582386" y="4223657"/>
                  <a:ext cx="973484" cy="729343"/>
                </a:xfrm>
                <a:prstGeom prst="rect">
                  <a:avLst/>
                </a:prstGeom>
                <a:solidFill>
                  <a:srgbClr val="FFC52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87" name="正方形/長方形 186"/>
                <p:cNvSpPr/>
                <p:nvPr/>
              </p:nvSpPr>
              <p:spPr>
                <a:xfrm>
                  <a:off x="579976" y="4075957"/>
                  <a:ext cx="1281006" cy="144235"/>
                </a:xfrm>
                <a:custGeom>
                  <a:avLst/>
                  <a:gdLst>
                    <a:gd name="connsiteX0" fmla="*/ 0 w 973484"/>
                    <a:gd name="connsiteY0" fmla="*/ 0 h 729343"/>
                    <a:gd name="connsiteX1" fmla="*/ 973484 w 973484"/>
                    <a:gd name="connsiteY1" fmla="*/ 0 h 729343"/>
                    <a:gd name="connsiteX2" fmla="*/ 973484 w 973484"/>
                    <a:gd name="connsiteY2" fmla="*/ 729343 h 729343"/>
                    <a:gd name="connsiteX3" fmla="*/ 0 w 973484"/>
                    <a:gd name="connsiteY3" fmla="*/ 729343 h 729343"/>
                    <a:gd name="connsiteX4" fmla="*/ 0 w 973484"/>
                    <a:gd name="connsiteY4" fmla="*/ 0 h 729343"/>
                    <a:gd name="connsiteX0" fmla="*/ 0 w 1281006"/>
                    <a:gd name="connsiteY0" fmla="*/ 0 h 729343"/>
                    <a:gd name="connsiteX1" fmla="*/ 1281006 w 1281006"/>
                    <a:gd name="connsiteY1" fmla="*/ 601436 h 729343"/>
                    <a:gd name="connsiteX2" fmla="*/ 973484 w 1281006"/>
                    <a:gd name="connsiteY2" fmla="*/ 729343 h 729343"/>
                    <a:gd name="connsiteX3" fmla="*/ 0 w 1281006"/>
                    <a:gd name="connsiteY3" fmla="*/ 729343 h 729343"/>
                    <a:gd name="connsiteX4" fmla="*/ 0 w 1281006"/>
                    <a:gd name="connsiteY4" fmla="*/ 0 h 729343"/>
                    <a:gd name="connsiteX0" fmla="*/ 459921 w 1281006"/>
                    <a:gd name="connsiteY0" fmla="*/ 0 h 144235"/>
                    <a:gd name="connsiteX1" fmla="*/ 1281006 w 1281006"/>
                    <a:gd name="connsiteY1" fmla="*/ 16328 h 144235"/>
                    <a:gd name="connsiteX2" fmla="*/ 973484 w 1281006"/>
                    <a:gd name="connsiteY2" fmla="*/ 144235 h 144235"/>
                    <a:gd name="connsiteX3" fmla="*/ 0 w 1281006"/>
                    <a:gd name="connsiteY3" fmla="*/ 144235 h 144235"/>
                    <a:gd name="connsiteX4" fmla="*/ 459921 w 1281006"/>
                    <a:gd name="connsiteY4" fmla="*/ 0 h 14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1006" h="144235">
                      <a:moveTo>
                        <a:pt x="459921" y="0"/>
                      </a:moveTo>
                      <a:lnTo>
                        <a:pt x="1281006" y="16328"/>
                      </a:lnTo>
                      <a:lnTo>
                        <a:pt x="973484" y="144235"/>
                      </a:lnTo>
                      <a:lnTo>
                        <a:pt x="0" y="144235"/>
                      </a:lnTo>
                      <a:lnTo>
                        <a:pt x="459921" y="0"/>
                      </a:lnTo>
                      <a:close/>
                    </a:path>
                  </a:pathLst>
                </a:custGeom>
                <a:solidFill>
                  <a:srgbClr val="FFC52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88" name="正方形/長方形 187"/>
                <p:cNvSpPr/>
                <p:nvPr/>
              </p:nvSpPr>
              <p:spPr>
                <a:xfrm>
                  <a:off x="1555870" y="4095749"/>
                  <a:ext cx="314898" cy="857251"/>
                </a:xfrm>
                <a:custGeom>
                  <a:avLst/>
                  <a:gdLst>
                    <a:gd name="connsiteX0" fmla="*/ 0 w 973484"/>
                    <a:gd name="connsiteY0" fmla="*/ 0 h 729343"/>
                    <a:gd name="connsiteX1" fmla="*/ 973484 w 973484"/>
                    <a:gd name="connsiteY1" fmla="*/ 0 h 729343"/>
                    <a:gd name="connsiteX2" fmla="*/ 973484 w 973484"/>
                    <a:gd name="connsiteY2" fmla="*/ 729343 h 729343"/>
                    <a:gd name="connsiteX3" fmla="*/ 0 w 973484"/>
                    <a:gd name="connsiteY3" fmla="*/ 729343 h 729343"/>
                    <a:gd name="connsiteX4" fmla="*/ 0 w 973484"/>
                    <a:gd name="connsiteY4" fmla="*/ 0 h 729343"/>
                    <a:gd name="connsiteX0" fmla="*/ 0 w 973484"/>
                    <a:gd name="connsiteY0" fmla="*/ 127908 h 857251"/>
                    <a:gd name="connsiteX1" fmla="*/ 314898 w 973484"/>
                    <a:gd name="connsiteY1" fmla="*/ 0 h 857251"/>
                    <a:gd name="connsiteX2" fmla="*/ 973484 w 973484"/>
                    <a:gd name="connsiteY2" fmla="*/ 857251 h 857251"/>
                    <a:gd name="connsiteX3" fmla="*/ 0 w 973484"/>
                    <a:gd name="connsiteY3" fmla="*/ 857251 h 857251"/>
                    <a:gd name="connsiteX4" fmla="*/ 0 w 973484"/>
                    <a:gd name="connsiteY4" fmla="*/ 127908 h 857251"/>
                    <a:gd name="connsiteX0" fmla="*/ 0 w 314898"/>
                    <a:gd name="connsiteY0" fmla="*/ 127908 h 857251"/>
                    <a:gd name="connsiteX1" fmla="*/ 314898 w 314898"/>
                    <a:gd name="connsiteY1" fmla="*/ 0 h 857251"/>
                    <a:gd name="connsiteX2" fmla="*/ 309456 w 314898"/>
                    <a:gd name="connsiteY2" fmla="*/ 726623 h 857251"/>
                    <a:gd name="connsiteX3" fmla="*/ 0 w 314898"/>
                    <a:gd name="connsiteY3" fmla="*/ 857251 h 857251"/>
                    <a:gd name="connsiteX4" fmla="*/ 0 w 314898"/>
                    <a:gd name="connsiteY4" fmla="*/ 127908 h 857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898" h="857251">
                      <a:moveTo>
                        <a:pt x="0" y="127908"/>
                      </a:moveTo>
                      <a:lnTo>
                        <a:pt x="314898" y="0"/>
                      </a:lnTo>
                      <a:lnTo>
                        <a:pt x="309456" y="726623"/>
                      </a:lnTo>
                      <a:lnTo>
                        <a:pt x="0" y="857251"/>
                      </a:lnTo>
                      <a:lnTo>
                        <a:pt x="0" y="127908"/>
                      </a:lnTo>
                      <a:close/>
                    </a:path>
                  </a:pathLst>
                </a:custGeom>
                <a:solidFill>
                  <a:srgbClr val="FFC52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89" name="正方形/長方形 186"/>
                <p:cNvSpPr/>
                <p:nvPr/>
              </p:nvSpPr>
              <p:spPr>
                <a:xfrm>
                  <a:off x="881744" y="4125572"/>
                  <a:ext cx="766462" cy="48498"/>
                </a:xfrm>
                <a:custGeom>
                  <a:avLst/>
                  <a:gdLst>
                    <a:gd name="connsiteX0" fmla="*/ 0 w 973484"/>
                    <a:gd name="connsiteY0" fmla="*/ 0 h 729343"/>
                    <a:gd name="connsiteX1" fmla="*/ 973484 w 973484"/>
                    <a:gd name="connsiteY1" fmla="*/ 0 h 729343"/>
                    <a:gd name="connsiteX2" fmla="*/ 973484 w 973484"/>
                    <a:gd name="connsiteY2" fmla="*/ 729343 h 729343"/>
                    <a:gd name="connsiteX3" fmla="*/ 0 w 973484"/>
                    <a:gd name="connsiteY3" fmla="*/ 729343 h 729343"/>
                    <a:gd name="connsiteX4" fmla="*/ 0 w 973484"/>
                    <a:gd name="connsiteY4" fmla="*/ 0 h 729343"/>
                    <a:gd name="connsiteX0" fmla="*/ 0 w 1281006"/>
                    <a:gd name="connsiteY0" fmla="*/ 0 h 729343"/>
                    <a:gd name="connsiteX1" fmla="*/ 1281006 w 1281006"/>
                    <a:gd name="connsiteY1" fmla="*/ 601436 h 729343"/>
                    <a:gd name="connsiteX2" fmla="*/ 973484 w 1281006"/>
                    <a:gd name="connsiteY2" fmla="*/ 729343 h 729343"/>
                    <a:gd name="connsiteX3" fmla="*/ 0 w 1281006"/>
                    <a:gd name="connsiteY3" fmla="*/ 729343 h 729343"/>
                    <a:gd name="connsiteX4" fmla="*/ 0 w 1281006"/>
                    <a:gd name="connsiteY4" fmla="*/ 0 h 729343"/>
                    <a:gd name="connsiteX0" fmla="*/ 459921 w 1281006"/>
                    <a:gd name="connsiteY0" fmla="*/ 0 h 144235"/>
                    <a:gd name="connsiteX1" fmla="*/ 1281006 w 1281006"/>
                    <a:gd name="connsiteY1" fmla="*/ 16328 h 144235"/>
                    <a:gd name="connsiteX2" fmla="*/ 973484 w 1281006"/>
                    <a:gd name="connsiteY2" fmla="*/ 144235 h 144235"/>
                    <a:gd name="connsiteX3" fmla="*/ 0 w 1281006"/>
                    <a:gd name="connsiteY3" fmla="*/ 144235 h 144235"/>
                    <a:gd name="connsiteX4" fmla="*/ 459921 w 1281006"/>
                    <a:gd name="connsiteY4" fmla="*/ 0 h 144235"/>
                    <a:gd name="connsiteX0" fmla="*/ 295927 w 1281006"/>
                    <a:gd name="connsiteY0" fmla="*/ 0 h 148520"/>
                    <a:gd name="connsiteX1" fmla="*/ 1281006 w 1281006"/>
                    <a:gd name="connsiteY1" fmla="*/ 20613 h 148520"/>
                    <a:gd name="connsiteX2" fmla="*/ 973484 w 1281006"/>
                    <a:gd name="connsiteY2" fmla="*/ 148520 h 148520"/>
                    <a:gd name="connsiteX3" fmla="*/ 0 w 1281006"/>
                    <a:gd name="connsiteY3" fmla="*/ 148520 h 148520"/>
                    <a:gd name="connsiteX4" fmla="*/ 295927 w 1281006"/>
                    <a:gd name="connsiteY4" fmla="*/ 0 h 148520"/>
                    <a:gd name="connsiteX0" fmla="*/ 283312 w 1268391"/>
                    <a:gd name="connsiteY0" fmla="*/ 0 h 152805"/>
                    <a:gd name="connsiteX1" fmla="*/ 1268391 w 1268391"/>
                    <a:gd name="connsiteY1" fmla="*/ 20613 h 152805"/>
                    <a:gd name="connsiteX2" fmla="*/ 960869 w 1268391"/>
                    <a:gd name="connsiteY2" fmla="*/ 148520 h 152805"/>
                    <a:gd name="connsiteX3" fmla="*/ 0 w 1268391"/>
                    <a:gd name="connsiteY3" fmla="*/ 152805 h 152805"/>
                    <a:gd name="connsiteX4" fmla="*/ 283312 w 1268391"/>
                    <a:gd name="connsiteY4" fmla="*/ 0 h 152805"/>
                    <a:gd name="connsiteX0" fmla="*/ 283312 w 1154856"/>
                    <a:gd name="connsiteY0" fmla="*/ 0 h 152805"/>
                    <a:gd name="connsiteX1" fmla="*/ 1154856 w 1154856"/>
                    <a:gd name="connsiteY1" fmla="*/ 20613 h 152805"/>
                    <a:gd name="connsiteX2" fmla="*/ 960869 w 1154856"/>
                    <a:gd name="connsiteY2" fmla="*/ 148520 h 152805"/>
                    <a:gd name="connsiteX3" fmla="*/ 0 w 1154856"/>
                    <a:gd name="connsiteY3" fmla="*/ 152805 h 152805"/>
                    <a:gd name="connsiteX4" fmla="*/ 283312 w 1154856"/>
                    <a:gd name="connsiteY4" fmla="*/ 0 h 152805"/>
                    <a:gd name="connsiteX0" fmla="*/ 283312 w 1154856"/>
                    <a:gd name="connsiteY0" fmla="*/ 0 h 152808"/>
                    <a:gd name="connsiteX1" fmla="*/ 1154856 w 1154856"/>
                    <a:gd name="connsiteY1" fmla="*/ 20613 h 152808"/>
                    <a:gd name="connsiteX2" fmla="*/ 986097 w 1154856"/>
                    <a:gd name="connsiteY2" fmla="*/ 152808 h 152808"/>
                    <a:gd name="connsiteX3" fmla="*/ 0 w 1154856"/>
                    <a:gd name="connsiteY3" fmla="*/ 152805 h 152808"/>
                    <a:gd name="connsiteX4" fmla="*/ 283312 w 1154856"/>
                    <a:gd name="connsiteY4" fmla="*/ 0 h 152808"/>
                    <a:gd name="connsiteX0" fmla="*/ 283312 w 1182188"/>
                    <a:gd name="connsiteY0" fmla="*/ 0 h 152808"/>
                    <a:gd name="connsiteX1" fmla="*/ 1182188 w 1182188"/>
                    <a:gd name="connsiteY1" fmla="*/ 16324 h 152808"/>
                    <a:gd name="connsiteX2" fmla="*/ 986097 w 1182188"/>
                    <a:gd name="connsiteY2" fmla="*/ 152808 h 152808"/>
                    <a:gd name="connsiteX3" fmla="*/ 0 w 1182188"/>
                    <a:gd name="connsiteY3" fmla="*/ 152805 h 152808"/>
                    <a:gd name="connsiteX4" fmla="*/ 283312 w 1182188"/>
                    <a:gd name="connsiteY4" fmla="*/ 0 h 152808"/>
                    <a:gd name="connsiteX0" fmla="*/ 283312 w 1169573"/>
                    <a:gd name="connsiteY0" fmla="*/ 0 h 152808"/>
                    <a:gd name="connsiteX1" fmla="*/ 1169573 w 1169573"/>
                    <a:gd name="connsiteY1" fmla="*/ 29186 h 152808"/>
                    <a:gd name="connsiteX2" fmla="*/ 986097 w 1169573"/>
                    <a:gd name="connsiteY2" fmla="*/ 152808 h 152808"/>
                    <a:gd name="connsiteX3" fmla="*/ 0 w 1169573"/>
                    <a:gd name="connsiteY3" fmla="*/ 152805 h 152808"/>
                    <a:gd name="connsiteX4" fmla="*/ 283312 w 1169573"/>
                    <a:gd name="connsiteY4" fmla="*/ 0 h 152808"/>
                    <a:gd name="connsiteX0" fmla="*/ 283312 w 1184290"/>
                    <a:gd name="connsiteY0" fmla="*/ 0 h 152808"/>
                    <a:gd name="connsiteX1" fmla="*/ 1184290 w 1184290"/>
                    <a:gd name="connsiteY1" fmla="*/ 24898 h 152808"/>
                    <a:gd name="connsiteX2" fmla="*/ 986097 w 1184290"/>
                    <a:gd name="connsiteY2" fmla="*/ 152808 h 152808"/>
                    <a:gd name="connsiteX3" fmla="*/ 0 w 1184290"/>
                    <a:gd name="connsiteY3" fmla="*/ 152805 h 152808"/>
                    <a:gd name="connsiteX4" fmla="*/ 283312 w 1184290"/>
                    <a:gd name="connsiteY4" fmla="*/ 0 h 152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4290" h="152808">
                      <a:moveTo>
                        <a:pt x="283312" y="0"/>
                      </a:moveTo>
                      <a:lnTo>
                        <a:pt x="1184290" y="24898"/>
                      </a:lnTo>
                      <a:lnTo>
                        <a:pt x="986097" y="152808"/>
                      </a:lnTo>
                      <a:lnTo>
                        <a:pt x="0" y="152805"/>
                      </a:lnTo>
                      <a:lnTo>
                        <a:pt x="28331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200" name="グループ化 199"/>
              <p:cNvGrpSpPr/>
              <p:nvPr/>
            </p:nvGrpSpPr>
            <p:grpSpPr>
              <a:xfrm>
                <a:off x="4032305" y="2509051"/>
                <a:ext cx="366542" cy="262484"/>
                <a:chOff x="4032305" y="2509051"/>
                <a:chExt cx="366542" cy="262484"/>
              </a:xfrm>
            </p:grpSpPr>
            <p:grpSp>
              <p:nvGrpSpPr>
                <p:cNvPr id="199" name="グループ化 198"/>
                <p:cNvGrpSpPr/>
                <p:nvPr/>
              </p:nvGrpSpPr>
              <p:grpSpPr>
                <a:xfrm rot="1493651">
                  <a:off x="4169639" y="2525054"/>
                  <a:ext cx="123560" cy="215299"/>
                  <a:chOff x="4032455" y="2422727"/>
                  <a:chExt cx="123560" cy="215299"/>
                </a:xfrm>
              </p:grpSpPr>
              <p:sp>
                <p:nvSpPr>
                  <p:cNvPr id="195" name="フリーフォーム 194"/>
                  <p:cNvSpPr/>
                  <p:nvPr/>
                </p:nvSpPr>
                <p:spPr>
                  <a:xfrm>
                    <a:off x="4032455" y="2450247"/>
                    <a:ext cx="123560" cy="187779"/>
                  </a:xfrm>
                  <a:custGeom>
                    <a:avLst/>
                    <a:gdLst>
                      <a:gd name="connsiteX0" fmla="*/ 0 w 155122"/>
                      <a:gd name="connsiteY0" fmla="*/ 171450 h 171450"/>
                      <a:gd name="connsiteX1" fmla="*/ 155122 w 155122"/>
                      <a:gd name="connsiteY1" fmla="*/ 0 h 171450"/>
                      <a:gd name="connsiteX0" fmla="*/ 0 w 155122"/>
                      <a:gd name="connsiteY0" fmla="*/ 171450 h 171450"/>
                      <a:gd name="connsiteX1" fmla="*/ 155122 w 155122"/>
                      <a:gd name="connsiteY1" fmla="*/ 0 h 171450"/>
                      <a:gd name="connsiteX0" fmla="*/ 0 w 114301"/>
                      <a:gd name="connsiteY0" fmla="*/ 190500 h 190500"/>
                      <a:gd name="connsiteX1" fmla="*/ 114301 w 114301"/>
                      <a:gd name="connsiteY1" fmla="*/ 0 h 190500"/>
                      <a:gd name="connsiteX0" fmla="*/ 0 w 114301"/>
                      <a:gd name="connsiteY0" fmla="*/ 190500 h 190500"/>
                      <a:gd name="connsiteX1" fmla="*/ 114301 w 114301"/>
                      <a:gd name="connsiteY1" fmla="*/ 0 h 190500"/>
                      <a:gd name="connsiteX0" fmla="*/ 0 w 114301"/>
                      <a:gd name="connsiteY0" fmla="*/ 190500 h 190500"/>
                      <a:gd name="connsiteX1" fmla="*/ 114301 w 114301"/>
                      <a:gd name="connsiteY1" fmla="*/ 0 h 190500"/>
                      <a:gd name="connsiteX0" fmla="*/ 0 w 114301"/>
                      <a:gd name="connsiteY0" fmla="*/ 190500 h 190500"/>
                      <a:gd name="connsiteX1" fmla="*/ 114301 w 114301"/>
                      <a:gd name="connsiteY1" fmla="*/ 0 h 190500"/>
                      <a:gd name="connsiteX0" fmla="*/ 0 w 95251"/>
                      <a:gd name="connsiteY0" fmla="*/ 187779 h 187779"/>
                      <a:gd name="connsiteX1" fmla="*/ 95251 w 95251"/>
                      <a:gd name="connsiteY1" fmla="*/ 0 h 187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1" h="187779">
                        <a:moveTo>
                          <a:pt x="0" y="187779"/>
                        </a:moveTo>
                        <a:cubicBezTo>
                          <a:pt x="87086" y="105229"/>
                          <a:pt x="87087" y="63500"/>
                          <a:pt x="95251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2">
                        <a:lumMod val="75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96" name="フリーフォーム 195"/>
                  <p:cNvSpPr/>
                  <p:nvPr/>
                </p:nvSpPr>
                <p:spPr>
                  <a:xfrm>
                    <a:off x="4047927" y="2422727"/>
                    <a:ext cx="53245" cy="155122"/>
                  </a:xfrm>
                  <a:custGeom>
                    <a:avLst/>
                    <a:gdLst>
                      <a:gd name="connsiteX0" fmla="*/ 0 w 155122"/>
                      <a:gd name="connsiteY0" fmla="*/ 171450 h 171450"/>
                      <a:gd name="connsiteX1" fmla="*/ 155122 w 155122"/>
                      <a:gd name="connsiteY1" fmla="*/ 0 h 171450"/>
                      <a:gd name="connsiteX0" fmla="*/ 0 w 155122"/>
                      <a:gd name="connsiteY0" fmla="*/ 171450 h 171450"/>
                      <a:gd name="connsiteX1" fmla="*/ 155122 w 155122"/>
                      <a:gd name="connsiteY1" fmla="*/ 0 h 171450"/>
                      <a:gd name="connsiteX0" fmla="*/ 0 w 114301"/>
                      <a:gd name="connsiteY0" fmla="*/ 190500 h 190500"/>
                      <a:gd name="connsiteX1" fmla="*/ 114301 w 114301"/>
                      <a:gd name="connsiteY1" fmla="*/ 0 h 190500"/>
                      <a:gd name="connsiteX0" fmla="*/ 0 w 114301"/>
                      <a:gd name="connsiteY0" fmla="*/ 190500 h 190500"/>
                      <a:gd name="connsiteX1" fmla="*/ 114301 w 114301"/>
                      <a:gd name="connsiteY1" fmla="*/ 0 h 190500"/>
                      <a:gd name="connsiteX0" fmla="*/ 0 w 114301"/>
                      <a:gd name="connsiteY0" fmla="*/ 190500 h 190500"/>
                      <a:gd name="connsiteX1" fmla="*/ 114301 w 114301"/>
                      <a:gd name="connsiteY1" fmla="*/ 0 h 190500"/>
                      <a:gd name="connsiteX0" fmla="*/ 0 w 114301"/>
                      <a:gd name="connsiteY0" fmla="*/ 190500 h 190500"/>
                      <a:gd name="connsiteX1" fmla="*/ 114301 w 114301"/>
                      <a:gd name="connsiteY1" fmla="*/ 0 h 190500"/>
                      <a:gd name="connsiteX0" fmla="*/ 0 w 95251"/>
                      <a:gd name="connsiteY0" fmla="*/ 187779 h 187779"/>
                      <a:gd name="connsiteX1" fmla="*/ 95251 w 95251"/>
                      <a:gd name="connsiteY1" fmla="*/ 0 h 187779"/>
                      <a:gd name="connsiteX0" fmla="*/ 0 w 50213"/>
                      <a:gd name="connsiteY0" fmla="*/ 155122 h 155122"/>
                      <a:gd name="connsiteX1" fmla="*/ 40823 w 50213"/>
                      <a:gd name="connsiteY1" fmla="*/ 0 h 155122"/>
                      <a:gd name="connsiteX0" fmla="*/ 0 w 41046"/>
                      <a:gd name="connsiteY0" fmla="*/ 155122 h 155122"/>
                      <a:gd name="connsiteX1" fmla="*/ 40823 w 41046"/>
                      <a:gd name="connsiteY1" fmla="*/ 0 h 1551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1046" h="155122">
                        <a:moveTo>
                          <a:pt x="0" y="155122"/>
                        </a:moveTo>
                        <a:cubicBezTo>
                          <a:pt x="62593" y="83457"/>
                          <a:pt x="32659" y="63500"/>
                          <a:pt x="40823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2">
                        <a:lumMod val="75000"/>
                      </a:schemeClr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91" name="楕円 190"/>
                <p:cNvSpPr/>
                <p:nvPr/>
              </p:nvSpPr>
              <p:spPr>
                <a:xfrm>
                  <a:off x="4114454" y="2564093"/>
                  <a:ext cx="55793" cy="5504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92" name="楕円 191"/>
                <p:cNvSpPr/>
                <p:nvPr/>
              </p:nvSpPr>
              <p:spPr>
                <a:xfrm>
                  <a:off x="4266854" y="2716493"/>
                  <a:ext cx="55793" cy="5504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93" name="楕円 192"/>
                <p:cNvSpPr/>
                <p:nvPr/>
              </p:nvSpPr>
              <p:spPr>
                <a:xfrm>
                  <a:off x="4343054" y="2509051"/>
                  <a:ext cx="55793" cy="5504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94" name="楕円 193"/>
                <p:cNvSpPr/>
                <p:nvPr/>
              </p:nvSpPr>
              <p:spPr>
                <a:xfrm>
                  <a:off x="4032305" y="2685918"/>
                  <a:ext cx="55793" cy="55042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197" name="テキスト ボックス 5"/>
            <p:cNvSpPr txBox="1"/>
            <p:nvPr/>
          </p:nvSpPr>
          <p:spPr>
            <a:xfrm>
              <a:off x="3075391" y="3836181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294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グループ化 100"/>
          <p:cNvGrpSpPr/>
          <p:nvPr/>
        </p:nvGrpSpPr>
        <p:grpSpPr>
          <a:xfrm>
            <a:off x="624156" y="335358"/>
            <a:ext cx="4038407" cy="4794252"/>
            <a:chOff x="624156" y="335358"/>
            <a:chExt cx="4038407" cy="4794252"/>
          </a:xfrm>
        </p:grpSpPr>
        <p:grpSp>
          <p:nvGrpSpPr>
            <p:cNvPr id="77" name="グループ化 76">
              <a:extLst>
                <a:ext uri="{FF2B5EF4-FFF2-40B4-BE49-F238E27FC236}">
                  <a16:creationId xmlns:a16="http://schemas.microsoft.com/office/drawing/2014/main" id="{C32628E2-5D6D-F96D-F04A-15CC85C0420E}"/>
                </a:ext>
              </a:extLst>
            </p:cNvPr>
            <p:cNvGrpSpPr/>
            <p:nvPr/>
          </p:nvGrpSpPr>
          <p:grpSpPr>
            <a:xfrm>
              <a:off x="2832631" y="1186996"/>
              <a:ext cx="1655834" cy="3783365"/>
              <a:chOff x="3261824" y="1162373"/>
              <a:chExt cx="1655834" cy="3783365"/>
            </a:xfrm>
          </p:grpSpPr>
          <p:grpSp>
            <p:nvGrpSpPr>
              <p:cNvPr id="2" name="グループ化 1"/>
              <p:cNvGrpSpPr>
                <a:grpSpLocks noChangeAspect="1"/>
              </p:cNvGrpSpPr>
              <p:nvPr/>
            </p:nvGrpSpPr>
            <p:grpSpPr>
              <a:xfrm>
                <a:off x="3418797" y="1162373"/>
                <a:ext cx="1444396" cy="3778592"/>
                <a:chOff x="6682146" y="737412"/>
                <a:chExt cx="1607800" cy="4206064"/>
              </a:xfrm>
            </p:grpSpPr>
            <p:grpSp>
              <p:nvGrpSpPr>
                <p:cNvPr id="3" name="グループ化 2"/>
                <p:cNvGrpSpPr/>
                <p:nvPr/>
              </p:nvGrpSpPr>
              <p:grpSpPr>
                <a:xfrm>
                  <a:off x="6721476" y="737412"/>
                  <a:ext cx="1568470" cy="4206064"/>
                  <a:chOff x="6721476" y="737412"/>
                  <a:chExt cx="1568470" cy="4206064"/>
                </a:xfrm>
              </p:grpSpPr>
              <p:grpSp>
                <p:nvGrpSpPr>
                  <p:cNvPr id="5" name="グループ化 4"/>
                  <p:cNvGrpSpPr/>
                  <p:nvPr/>
                </p:nvGrpSpPr>
                <p:grpSpPr>
                  <a:xfrm>
                    <a:off x="6721476" y="737412"/>
                    <a:ext cx="1568470" cy="4206064"/>
                    <a:chOff x="6750380" y="737412"/>
                    <a:chExt cx="1437965" cy="3400870"/>
                  </a:xfrm>
                </p:grpSpPr>
                <p:grpSp>
                  <p:nvGrpSpPr>
                    <p:cNvPr id="23" name="グループ化 22"/>
                    <p:cNvGrpSpPr/>
                    <p:nvPr/>
                  </p:nvGrpSpPr>
                  <p:grpSpPr>
                    <a:xfrm>
                      <a:off x="6750380" y="2022476"/>
                      <a:ext cx="1284248" cy="2115806"/>
                      <a:chOff x="6750380" y="2022476"/>
                      <a:chExt cx="1284248" cy="2115806"/>
                    </a:xfrm>
                  </p:grpSpPr>
                  <p:grpSp>
                    <p:nvGrpSpPr>
                      <p:cNvPr id="29" name="グループ化 28"/>
                      <p:cNvGrpSpPr/>
                      <p:nvPr/>
                    </p:nvGrpSpPr>
                    <p:grpSpPr>
                      <a:xfrm>
                        <a:off x="6750380" y="2434809"/>
                        <a:ext cx="1282711" cy="1703473"/>
                        <a:chOff x="6750380" y="2434809"/>
                        <a:chExt cx="1282711" cy="1703473"/>
                      </a:xfrm>
                    </p:grpSpPr>
                    <p:sp>
                      <p:nvSpPr>
                        <p:cNvPr id="31" name="フリーフォーム 30"/>
                        <p:cNvSpPr/>
                        <p:nvPr/>
                      </p:nvSpPr>
                      <p:spPr>
                        <a:xfrm>
                          <a:off x="6750380" y="2434809"/>
                          <a:ext cx="1282711" cy="1703473"/>
                        </a:xfrm>
                        <a:custGeom>
                          <a:avLst/>
                          <a:gdLst>
                            <a:gd name="connsiteX0" fmla="*/ 19050 w 1041400"/>
                            <a:gd name="connsiteY0" fmla="*/ 0 h 2012950"/>
                            <a:gd name="connsiteX1" fmla="*/ 1009650 w 1041400"/>
                            <a:gd name="connsiteY1" fmla="*/ 12700 h 2012950"/>
                            <a:gd name="connsiteX2" fmla="*/ 1041400 w 1041400"/>
                            <a:gd name="connsiteY2" fmla="*/ 1098550 h 2012950"/>
                            <a:gd name="connsiteX3" fmla="*/ 958850 w 1041400"/>
                            <a:gd name="connsiteY3" fmla="*/ 2012950 h 2012950"/>
                            <a:gd name="connsiteX4" fmla="*/ 107950 w 1041400"/>
                            <a:gd name="connsiteY4" fmla="*/ 1993900 h 2012950"/>
                            <a:gd name="connsiteX5" fmla="*/ 0 w 1041400"/>
                            <a:gd name="connsiteY5" fmla="*/ 1098550 h 2012950"/>
                            <a:gd name="connsiteX6" fmla="*/ 19050 w 1041400"/>
                            <a:gd name="connsiteY6" fmla="*/ 0 h 2012950"/>
                            <a:gd name="connsiteX0" fmla="*/ 19050 w 1041400"/>
                            <a:gd name="connsiteY0" fmla="*/ 6350 h 2019300"/>
                            <a:gd name="connsiteX1" fmla="*/ 1009650 w 1041400"/>
                            <a:gd name="connsiteY1" fmla="*/ 0 h 2019300"/>
                            <a:gd name="connsiteX2" fmla="*/ 1041400 w 1041400"/>
                            <a:gd name="connsiteY2" fmla="*/ 1104900 h 2019300"/>
                            <a:gd name="connsiteX3" fmla="*/ 958850 w 1041400"/>
                            <a:gd name="connsiteY3" fmla="*/ 2019300 h 2019300"/>
                            <a:gd name="connsiteX4" fmla="*/ 107950 w 1041400"/>
                            <a:gd name="connsiteY4" fmla="*/ 2000250 h 2019300"/>
                            <a:gd name="connsiteX5" fmla="*/ 0 w 1041400"/>
                            <a:gd name="connsiteY5" fmla="*/ 1104900 h 2019300"/>
                            <a:gd name="connsiteX6" fmla="*/ 19050 w 1041400"/>
                            <a:gd name="connsiteY6" fmla="*/ 6350 h 2019300"/>
                            <a:gd name="connsiteX0" fmla="*/ 19050 w 1041400"/>
                            <a:gd name="connsiteY0" fmla="*/ 0 h 2012950"/>
                            <a:gd name="connsiteX1" fmla="*/ 987425 w 1041400"/>
                            <a:gd name="connsiteY1" fmla="*/ 3175 h 2012950"/>
                            <a:gd name="connsiteX2" fmla="*/ 1041400 w 1041400"/>
                            <a:gd name="connsiteY2" fmla="*/ 1098550 h 2012950"/>
                            <a:gd name="connsiteX3" fmla="*/ 958850 w 1041400"/>
                            <a:gd name="connsiteY3" fmla="*/ 2012950 h 2012950"/>
                            <a:gd name="connsiteX4" fmla="*/ 107950 w 1041400"/>
                            <a:gd name="connsiteY4" fmla="*/ 1993900 h 2012950"/>
                            <a:gd name="connsiteX5" fmla="*/ 0 w 1041400"/>
                            <a:gd name="connsiteY5" fmla="*/ 1098550 h 2012950"/>
                            <a:gd name="connsiteX6" fmla="*/ 19050 w 1041400"/>
                            <a:gd name="connsiteY6" fmla="*/ 0 h 2012950"/>
                            <a:gd name="connsiteX0" fmla="*/ 19050 w 1041400"/>
                            <a:gd name="connsiteY0" fmla="*/ 3175 h 2016125"/>
                            <a:gd name="connsiteX1" fmla="*/ 1006475 w 1041400"/>
                            <a:gd name="connsiteY1" fmla="*/ 0 h 2016125"/>
                            <a:gd name="connsiteX2" fmla="*/ 1041400 w 1041400"/>
                            <a:gd name="connsiteY2" fmla="*/ 1101725 h 2016125"/>
                            <a:gd name="connsiteX3" fmla="*/ 958850 w 1041400"/>
                            <a:gd name="connsiteY3" fmla="*/ 2016125 h 2016125"/>
                            <a:gd name="connsiteX4" fmla="*/ 107950 w 1041400"/>
                            <a:gd name="connsiteY4" fmla="*/ 1997075 h 2016125"/>
                            <a:gd name="connsiteX5" fmla="*/ 0 w 1041400"/>
                            <a:gd name="connsiteY5" fmla="*/ 1101725 h 2016125"/>
                            <a:gd name="connsiteX6" fmla="*/ 19050 w 1041400"/>
                            <a:gd name="connsiteY6" fmla="*/ 3175 h 2016125"/>
                            <a:gd name="connsiteX0" fmla="*/ 47625 w 1069975"/>
                            <a:gd name="connsiteY0" fmla="*/ 3175 h 2016125"/>
                            <a:gd name="connsiteX1" fmla="*/ 1035050 w 1069975"/>
                            <a:gd name="connsiteY1" fmla="*/ 0 h 2016125"/>
                            <a:gd name="connsiteX2" fmla="*/ 1069975 w 1069975"/>
                            <a:gd name="connsiteY2" fmla="*/ 1101725 h 2016125"/>
                            <a:gd name="connsiteX3" fmla="*/ 987425 w 1069975"/>
                            <a:gd name="connsiteY3" fmla="*/ 2016125 h 2016125"/>
                            <a:gd name="connsiteX4" fmla="*/ 136525 w 1069975"/>
                            <a:gd name="connsiteY4" fmla="*/ 1997075 h 2016125"/>
                            <a:gd name="connsiteX5" fmla="*/ 0 w 1069975"/>
                            <a:gd name="connsiteY5" fmla="*/ 1073150 h 2016125"/>
                            <a:gd name="connsiteX6" fmla="*/ 47625 w 1069975"/>
                            <a:gd name="connsiteY6" fmla="*/ 3175 h 2016125"/>
                            <a:gd name="connsiteX0" fmla="*/ 47625 w 1069975"/>
                            <a:gd name="connsiteY0" fmla="*/ 3175 h 2016125"/>
                            <a:gd name="connsiteX1" fmla="*/ 1035050 w 1069975"/>
                            <a:gd name="connsiteY1" fmla="*/ 0 h 2016125"/>
                            <a:gd name="connsiteX2" fmla="*/ 1069975 w 1069975"/>
                            <a:gd name="connsiteY2" fmla="*/ 1101725 h 2016125"/>
                            <a:gd name="connsiteX3" fmla="*/ 987425 w 1069975"/>
                            <a:gd name="connsiteY3" fmla="*/ 2016125 h 2016125"/>
                            <a:gd name="connsiteX4" fmla="*/ 136525 w 1069975"/>
                            <a:gd name="connsiteY4" fmla="*/ 1997075 h 2016125"/>
                            <a:gd name="connsiteX5" fmla="*/ 0 w 1069975"/>
                            <a:gd name="connsiteY5" fmla="*/ 1073150 h 2016125"/>
                            <a:gd name="connsiteX6" fmla="*/ 47625 w 1069975"/>
                            <a:gd name="connsiteY6" fmla="*/ 3175 h 2016125"/>
                            <a:gd name="connsiteX0" fmla="*/ 47625 w 1069975"/>
                            <a:gd name="connsiteY0" fmla="*/ 3175 h 2016125"/>
                            <a:gd name="connsiteX1" fmla="*/ 1035050 w 1069975"/>
                            <a:gd name="connsiteY1" fmla="*/ 0 h 2016125"/>
                            <a:gd name="connsiteX2" fmla="*/ 1069975 w 1069975"/>
                            <a:gd name="connsiteY2" fmla="*/ 1101725 h 2016125"/>
                            <a:gd name="connsiteX3" fmla="*/ 987425 w 1069975"/>
                            <a:gd name="connsiteY3" fmla="*/ 2016125 h 2016125"/>
                            <a:gd name="connsiteX4" fmla="*/ 136525 w 1069975"/>
                            <a:gd name="connsiteY4" fmla="*/ 1997075 h 2016125"/>
                            <a:gd name="connsiteX5" fmla="*/ 0 w 1069975"/>
                            <a:gd name="connsiteY5" fmla="*/ 1073150 h 2016125"/>
                            <a:gd name="connsiteX6" fmla="*/ 47625 w 1069975"/>
                            <a:gd name="connsiteY6" fmla="*/ 3175 h 2016125"/>
                            <a:gd name="connsiteX0" fmla="*/ 47625 w 1079500"/>
                            <a:gd name="connsiteY0" fmla="*/ 3175 h 2016125"/>
                            <a:gd name="connsiteX1" fmla="*/ 1035050 w 1079500"/>
                            <a:gd name="connsiteY1" fmla="*/ 0 h 2016125"/>
                            <a:gd name="connsiteX2" fmla="*/ 1079500 w 1079500"/>
                            <a:gd name="connsiteY2" fmla="*/ 1101725 h 2016125"/>
                            <a:gd name="connsiteX3" fmla="*/ 987425 w 1079500"/>
                            <a:gd name="connsiteY3" fmla="*/ 2016125 h 2016125"/>
                            <a:gd name="connsiteX4" fmla="*/ 136525 w 1079500"/>
                            <a:gd name="connsiteY4" fmla="*/ 1997075 h 2016125"/>
                            <a:gd name="connsiteX5" fmla="*/ 0 w 1079500"/>
                            <a:gd name="connsiteY5" fmla="*/ 1073150 h 2016125"/>
                            <a:gd name="connsiteX6" fmla="*/ 47625 w 1079500"/>
                            <a:gd name="connsiteY6" fmla="*/ 3175 h 2016125"/>
                            <a:gd name="connsiteX0" fmla="*/ 47625 w 1079500"/>
                            <a:gd name="connsiteY0" fmla="*/ 3175 h 2016125"/>
                            <a:gd name="connsiteX1" fmla="*/ 1035050 w 1079500"/>
                            <a:gd name="connsiteY1" fmla="*/ 0 h 2016125"/>
                            <a:gd name="connsiteX2" fmla="*/ 1079500 w 1079500"/>
                            <a:gd name="connsiteY2" fmla="*/ 1101725 h 2016125"/>
                            <a:gd name="connsiteX3" fmla="*/ 987425 w 1079500"/>
                            <a:gd name="connsiteY3" fmla="*/ 2016125 h 2016125"/>
                            <a:gd name="connsiteX4" fmla="*/ 136525 w 1079500"/>
                            <a:gd name="connsiteY4" fmla="*/ 1997075 h 2016125"/>
                            <a:gd name="connsiteX5" fmla="*/ 0 w 1079500"/>
                            <a:gd name="connsiteY5" fmla="*/ 1073150 h 2016125"/>
                            <a:gd name="connsiteX6" fmla="*/ 47625 w 1079500"/>
                            <a:gd name="connsiteY6" fmla="*/ 3175 h 2016125"/>
                            <a:gd name="connsiteX0" fmla="*/ 47625 w 1143734"/>
                            <a:gd name="connsiteY0" fmla="*/ 3175 h 2016125"/>
                            <a:gd name="connsiteX1" fmla="*/ 1035050 w 1143734"/>
                            <a:gd name="connsiteY1" fmla="*/ 0 h 2016125"/>
                            <a:gd name="connsiteX2" fmla="*/ 1079500 w 1143734"/>
                            <a:gd name="connsiteY2" fmla="*/ 1101725 h 2016125"/>
                            <a:gd name="connsiteX3" fmla="*/ 987425 w 1143734"/>
                            <a:gd name="connsiteY3" fmla="*/ 2016125 h 2016125"/>
                            <a:gd name="connsiteX4" fmla="*/ 136525 w 1143734"/>
                            <a:gd name="connsiteY4" fmla="*/ 1997075 h 2016125"/>
                            <a:gd name="connsiteX5" fmla="*/ 0 w 1143734"/>
                            <a:gd name="connsiteY5" fmla="*/ 1073150 h 2016125"/>
                            <a:gd name="connsiteX6" fmla="*/ 47625 w 1143734"/>
                            <a:gd name="connsiteY6" fmla="*/ 3175 h 2016125"/>
                            <a:gd name="connsiteX0" fmla="*/ 47625 w 1140073"/>
                            <a:gd name="connsiteY0" fmla="*/ 3175 h 2009775"/>
                            <a:gd name="connsiteX1" fmla="*/ 1035050 w 1140073"/>
                            <a:gd name="connsiteY1" fmla="*/ 0 h 2009775"/>
                            <a:gd name="connsiteX2" fmla="*/ 1079500 w 1140073"/>
                            <a:gd name="connsiteY2" fmla="*/ 1101725 h 2009775"/>
                            <a:gd name="connsiteX3" fmla="*/ 965200 w 1140073"/>
                            <a:gd name="connsiteY3" fmla="*/ 2009775 h 2009775"/>
                            <a:gd name="connsiteX4" fmla="*/ 136525 w 1140073"/>
                            <a:gd name="connsiteY4" fmla="*/ 1997075 h 2009775"/>
                            <a:gd name="connsiteX5" fmla="*/ 0 w 1140073"/>
                            <a:gd name="connsiteY5" fmla="*/ 1073150 h 2009775"/>
                            <a:gd name="connsiteX6" fmla="*/ 47625 w 1140073"/>
                            <a:gd name="connsiteY6" fmla="*/ 3175 h 2009775"/>
                            <a:gd name="connsiteX0" fmla="*/ 47625 w 1175517"/>
                            <a:gd name="connsiteY0" fmla="*/ 3175 h 2009775"/>
                            <a:gd name="connsiteX1" fmla="*/ 1035050 w 1175517"/>
                            <a:gd name="connsiteY1" fmla="*/ 0 h 2009775"/>
                            <a:gd name="connsiteX2" fmla="*/ 1079500 w 1175517"/>
                            <a:gd name="connsiteY2" fmla="*/ 1101725 h 2009775"/>
                            <a:gd name="connsiteX3" fmla="*/ 965200 w 1175517"/>
                            <a:gd name="connsiteY3" fmla="*/ 2009775 h 2009775"/>
                            <a:gd name="connsiteX4" fmla="*/ 136525 w 1175517"/>
                            <a:gd name="connsiteY4" fmla="*/ 1997075 h 2009775"/>
                            <a:gd name="connsiteX5" fmla="*/ 0 w 1175517"/>
                            <a:gd name="connsiteY5" fmla="*/ 1073150 h 2009775"/>
                            <a:gd name="connsiteX6" fmla="*/ 47625 w 1175517"/>
                            <a:gd name="connsiteY6" fmla="*/ 3175 h 2009775"/>
                            <a:gd name="connsiteX0" fmla="*/ 105969 w 1233861"/>
                            <a:gd name="connsiteY0" fmla="*/ 3175 h 2009775"/>
                            <a:gd name="connsiteX1" fmla="*/ 1093394 w 1233861"/>
                            <a:gd name="connsiteY1" fmla="*/ 0 h 2009775"/>
                            <a:gd name="connsiteX2" fmla="*/ 1137844 w 1233861"/>
                            <a:gd name="connsiteY2" fmla="*/ 1101725 h 2009775"/>
                            <a:gd name="connsiteX3" fmla="*/ 1023544 w 1233861"/>
                            <a:gd name="connsiteY3" fmla="*/ 2009775 h 2009775"/>
                            <a:gd name="connsiteX4" fmla="*/ 194869 w 1233861"/>
                            <a:gd name="connsiteY4" fmla="*/ 1997075 h 2009775"/>
                            <a:gd name="connsiteX5" fmla="*/ 58344 w 1233861"/>
                            <a:gd name="connsiteY5" fmla="*/ 1073150 h 2009775"/>
                            <a:gd name="connsiteX6" fmla="*/ 105969 w 1233861"/>
                            <a:gd name="connsiteY6" fmla="*/ 3175 h 2009775"/>
                            <a:gd name="connsiteX0" fmla="*/ 105506 w 1233398"/>
                            <a:gd name="connsiteY0" fmla="*/ 3175 h 2012950"/>
                            <a:gd name="connsiteX1" fmla="*/ 1092931 w 1233398"/>
                            <a:gd name="connsiteY1" fmla="*/ 0 h 2012950"/>
                            <a:gd name="connsiteX2" fmla="*/ 1137381 w 1233398"/>
                            <a:gd name="connsiteY2" fmla="*/ 1101725 h 2012950"/>
                            <a:gd name="connsiteX3" fmla="*/ 1023081 w 1233398"/>
                            <a:gd name="connsiteY3" fmla="*/ 2009775 h 2012950"/>
                            <a:gd name="connsiteX4" fmla="*/ 197581 w 1233398"/>
                            <a:gd name="connsiteY4" fmla="*/ 2012950 h 2012950"/>
                            <a:gd name="connsiteX5" fmla="*/ 57881 w 1233398"/>
                            <a:gd name="connsiteY5" fmla="*/ 1073150 h 2012950"/>
                            <a:gd name="connsiteX6" fmla="*/ 105506 w 1233398"/>
                            <a:gd name="connsiteY6" fmla="*/ 3175 h 2012950"/>
                            <a:gd name="connsiteX0" fmla="*/ 148778 w 1276670"/>
                            <a:gd name="connsiteY0" fmla="*/ 3175 h 2012950"/>
                            <a:gd name="connsiteX1" fmla="*/ 1136203 w 1276670"/>
                            <a:gd name="connsiteY1" fmla="*/ 0 h 2012950"/>
                            <a:gd name="connsiteX2" fmla="*/ 1180653 w 1276670"/>
                            <a:gd name="connsiteY2" fmla="*/ 1101725 h 2012950"/>
                            <a:gd name="connsiteX3" fmla="*/ 1066353 w 1276670"/>
                            <a:gd name="connsiteY3" fmla="*/ 2009775 h 2012950"/>
                            <a:gd name="connsiteX4" fmla="*/ 240853 w 1276670"/>
                            <a:gd name="connsiteY4" fmla="*/ 2012950 h 2012950"/>
                            <a:gd name="connsiteX5" fmla="*/ 101153 w 1276670"/>
                            <a:gd name="connsiteY5" fmla="*/ 1073150 h 2012950"/>
                            <a:gd name="connsiteX6" fmla="*/ 148778 w 1276670"/>
                            <a:gd name="connsiteY6" fmla="*/ 3175 h 2012950"/>
                            <a:gd name="connsiteX0" fmla="*/ 148778 w 1276670"/>
                            <a:gd name="connsiteY0" fmla="*/ 3175 h 2012950"/>
                            <a:gd name="connsiteX1" fmla="*/ 1136203 w 1276670"/>
                            <a:gd name="connsiteY1" fmla="*/ 0 h 2012950"/>
                            <a:gd name="connsiteX2" fmla="*/ 1180653 w 1276670"/>
                            <a:gd name="connsiteY2" fmla="*/ 1076325 h 2012950"/>
                            <a:gd name="connsiteX3" fmla="*/ 1066353 w 1276670"/>
                            <a:gd name="connsiteY3" fmla="*/ 2009775 h 2012950"/>
                            <a:gd name="connsiteX4" fmla="*/ 240853 w 1276670"/>
                            <a:gd name="connsiteY4" fmla="*/ 2012950 h 2012950"/>
                            <a:gd name="connsiteX5" fmla="*/ 101153 w 1276670"/>
                            <a:gd name="connsiteY5" fmla="*/ 1073150 h 2012950"/>
                            <a:gd name="connsiteX6" fmla="*/ 148778 w 1276670"/>
                            <a:gd name="connsiteY6" fmla="*/ 3175 h 2012950"/>
                            <a:gd name="connsiteX0" fmla="*/ 148778 w 1265542"/>
                            <a:gd name="connsiteY0" fmla="*/ 3175 h 2012950"/>
                            <a:gd name="connsiteX1" fmla="*/ 1136203 w 1265542"/>
                            <a:gd name="connsiteY1" fmla="*/ 0 h 2012950"/>
                            <a:gd name="connsiteX2" fmla="*/ 1180653 w 1265542"/>
                            <a:gd name="connsiteY2" fmla="*/ 1076325 h 2012950"/>
                            <a:gd name="connsiteX3" fmla="*/ 1066353 w 1265542"/>
                            <a:gd name="connsiteY3" fmla="*/ 2009775 h 2012950"/>
                            <a:gd name="connsiteX4" fmla="*/ 240853 w 1265542"/>
                            <a:gd name="connsiteY4" fmla="*/ 2012950 h 2012950"/>
                            <a:gd name="connsiteX5" fmla="*/ 101153 w 1265542"/>
                            <a:gd name="connsiteY5" fmla="*/ 1073150 h 2012950"/>
                            <a:gd name="connsiteX6" fmla="*/ 148778 w 1265542"/>
                            <a:gd name="connsiteY6" fmla="*/ 3175 h 2012950"/>
                            <a:gd name="connsiteX0" fmla="*/ 148778 w 1279419"/>
                            <a:gd name="connsiteY0" fmla="*/ 3175 h 2012950"/>
                            <a:gd name="connsiteX1" fmla="*/ 1136203 w 1279419"/>
                            <a:gd name="connsiteY1" fmla="*/ 0 h 2012950"/>
                            <a:gd name="connsiteX2" fmla="*/ 1180653 w 1279419"/>
                            <a:gd name="connsiteY2" fmla="*/ 1076325 h 2012950"/>
                            <a:gd name="connsiteX3" fmla="*/ 1066353 w 1279419"/>
                            <a:gd name="connsiteY3" fmla="*/ 2009775 h 2012950"/>
                            <a:gd name="connsiteX4" fmla="*/ 240853 w 1279419"/>
                            <a:gd name="connsiteY4" fmla="*/ 2012950 h 2012950"/>
                            <a:gd name="connsiteX5" fmla="*/ 101153 w 1279419"/>
                            <a:gd name="connsiteY5" fmla="*/ 1073150 h 2012950"/>
                            <a:gd name="connsiteX6" fmla="*/ 148778 w 1279419"/>
                            <a:gd name="connsiteY6" fmla="*/ 3175 h 2012950"/>
                            <a:gd name="connsiteX0" fmla="*/ 148778 w 1279419"/>
                            <a:gd name="connsiteY0" fmla="*/ 3175 h 2060229"/>
                            <a:gd name="connsiteX1" fmla="*/ 1136203 w 1279419"/>
                            <a:gd name="connsiteY1" fmla="*/ 0 h 2060229"/>
                            <a:gd name="connsiteX2" fmla="*/ 1180653 w 1279419"/>
                            <a:gd name="connsiteY2" fmla="*/ 1076325 h 2060229"/>
                            <a:gd name="connsiteX3" fmla="*/ 1066353 w 1279419"/>
                            <a:gd name="connsiteY3" fmla="*/ 2009775 h 2060229"/>
                            <a:gd name="connsiteX4" fmla="*/ 240853 w 1279419"/>
                            <a:gd name="connsiteY4" fmla="*/ 2012950 h 2060229"/>
                            <a:gd name="connsiteX5" fmla="*/ 101153 w 1279419"/>
                            <a:gd name="connsiteY5" fmla="*/ 1073150 h 2060229"/>
                            <a:gd name="connsiteX6" fmla="*/ 148778 w 1279419"/>
                            <a:gd name="connsiteY6" fmla="*/ 3175 h 2060229"/>
                            <a:gd name="connsiteX0" fmla="*/ 148778 w 1279419"/>
                            <a:gd name="connsiteY0" fmla="*/ 3175 h 2103307"/>
                            <a:gd name="connsiteX1" fmla="*/ 1136203 w 1279419"/>
                            <a:gd name="connsiteY1" fmla="*/ 0 h 2103307"/>
                            <a:gd name="connsiteX2" fmla="*/ 1180653 w 1279419"/>
                            <a:gd name="connsiteY2" fmla="*/ 1076325 h 2103307"/>
                            <a:gd name="connsiteX3" fmla="*/ 1066353 w 1279419"/>
                            <a:gd name="connsiteY3" fmla="*/ 2009775 h 2103307"/>
                            <a:gd name="connsiteX4" fmla="*/ 240853 w 1279419"/>
                            <a:gd name="connsiteY4" fmla="*/ 2012950 h 2103307"/>
                            <a:gd name="connsiteX5" fmla="*/ 101153 w 1279419"/>
                            <a:gd name="connsiteY5" fmla="*/ 1073150 h 2103307"/>
                            <a:gd name="connsiteX6" fmla="*/ 148778 w 1279419"/>
                            <a:gd name="connsiteY6" fmla="*/ 3175 h 2103307"/>
                            <a:gd name="connsiteX0" fmla="*/ 148778 w 1279419"/>
                            <a:gd name="connsiteY0" fmla="*/ 3175 h 2098354"/>
                            <a:gd name="connsiteX1" fmla="*/ 1136203 w 1279419"/>
                            <a:gd name="connsiteY1" fmla="*/ 0 h 2098354"/>
                            <a:gd name="connsiteX2" fmla="*/ 1180653 w 1279419"/>
                            <a:gd name="connsiteY2" fmla="*/ 1076325 h 2098354"/>
                            <a:gd name="connsiteX3" fmla="*/ 1066353 w 1279419"/>
                            <a:gd name="connsiteY3" fmla="*/ 2009775 h 2098354"/>
                            <a:gd name="connsiteX4" fmla="*/ 240853 w 1279419"/>
                            <a:gd name="connsiteY4" fmla="*/ 2012950 h 2098354"/>
                            <a:gd name="connsiteX5" fmla="*/ 101153 w 1279419"/>
                            <a:gd name="connsiteY5" fmla="*/ 1073150 h 2098354"/>
                            <a:gd name="connsiteX6" fmla="*/ 148778 w 1279419"/>
                            <a:gd name="connsiteY6" fmla="*/ 3175 h 2098354"/>
                            <a:gd name="connsiteX0" fmla="*/ 148778 w 1279419"/>
                            <a:gd name="connsiteY0" fmla="*/ 3175 h 2100680"/>
                            <a:gd name="connsiteX1" fmla="*/ 1136203 w 1279419"/>
                            <a:gd name="connsiteY1" fmla="*/ 0 h 2100680"/>
                            <a:gd name="connsiteX2" fmla="*/ 1180653 w 1279419"/>
                            <a:gd name="connsiteY2" fmla="*/ 1076325 h 2100680"/>
                            <a:gd name="connsiteX3" fmla="*/ 1066353 w 1279419"/>
                            <a:gd name="connsiteY3" fmla="*/ 2009775 h 2100680"/>
                            <a:gd name="connsiteX4" fmla="*/ 240853 w 1279419"/>
                            <a:gd name="connsiteY4" fmla="*/ 2012950 h 2100680"/>
                            <a:gd name="connsiteX5" fmla="*/ 101153 w 1279419"/>
                            <a:gd name="connsiteY5" fmla="*/ 1073150 h 2100680"/>
                            <a:gd name="connsiteX6" fmla="*/ 148778 w 1279419"/>
                            <a:gd name="connsiteY6" fmla="*/ 3175 h 2100680"/>
                            <a:gd name="connsiteX0" fmla="*/ 148778 w 1279419"/>
                            <a:gd name="connsiteY0" fmla="*/ 3175 h 2100680"/>
                            <a:gd name="connsiteX1" fmla="*/ 1136203 w 1279419"/>
                            <a:gd name="connsiteY1" fmla="*/ 0 h 2100680"/>
                            <a:gd name="connsiteX2" fmla="*/ 1180653 w 1279419"/>
                            <a:gd name="connsiteY2" fmla="*/ 1076325 h 2100680"/>
                            <a:gd name="connsiteX3" fmla="*/ 1066353 w 1279419"/>
                            <a:gd name="connsiteY3" fmla="*/ 2009775 h 2100680"/>
                            <a:gd name="connsiteX4" fmla="*/ 240853 w 1279419"/>
                            <a:gd name="connsiteY4" fmla="*/ 2012950 h 2100680"/>
                            <a:gd name="connsiteX5" fmla="*/ 101153 w 1279419"/>
                            <a:gd name="connsiteY5" fmla="*/ 1073150 h 2100680"/>
                            <a:gd name="connsiteX6" fmla="*/ 148778 w 1279419"/>
                            <a:gd name="connsiteY6" fmla="*/ 3175 h 2100680"/>
                            <a:gd name="connsiteX0" fmla="*/ 148778 w 1279419"/>
                            <a:gd name="connsiteY0" fmla="*/ 3175 h 2100680"/>
                            <a:gd name="connsiteX1" fmla="*/ 1136203 w 1279419"/>
                            <a:gd name="connsiteY1" fmla="*/ 0 h 2100680"/>
                            <a:gd name="connsiteX2" fmla="*/ 1180653 w 1279419"/>
                            <a:gd name="connsiteY2" fmla="*/ 1076325 h 2100680"/>
                            <a:gd name="connsiteX3" fmla="*/ 1066353 w 1279419"/>
                            <a:gd name="connsiteY3" fmla="*/ 2009775 h 2100680"/>
                            <a:gd name="connsiteX4" fmla="*/ 240853 w 1279419"/>
                            <a:gd name="connsiteY4" fmla="*/ 2012950 h 2100680"/>
                            <a:gd name="connsiteX5" fmla="*/ 101153 w 1279419"/>
                            <a:gd name="connsiteY5" fmla="*/ 1073150 h 2100680"/>
                            <a:gd name="connsiteX6" fmla="*/ 148778 w 1279419"/>
                            <a:gd name="connsiteY6" fmla="*/ 3175 h 2100680"/>
                            <a:gd name="connsiteX0" fmla="*/ 148778 w 1279419"/>
                            <a:gd name="connsiteY0" fmla="*/ 3175 h 2106638"/>
                            <a:gd name="connsiteX1" fmla="*/ 1136203 w 1279419"/>
                            <a:gd name="connsiteY1" fmla="*/ 0 h 2106638"/>
                            <a:gd name="connsiteX2" fmla="*/ 1180653 w 1279419"/>
                            <a:gd name="connsiteY2" fmla="*/ 1076325 h 2106638"/>
                            <a:gd name="connsiteX3" fmla="*/ 1066353 w 1279419"/>
                            <a:gd name="connsiteY3" fmla="*/ 2009775 h 2106638"/>
                            <a:gd name="connsiteX4" fmla="*/ 240853 w 1279419"/>
                            <a:gd name="connsiteY4" fmla="*/ 2012950 h 2106638"/>
                            <a:gd name="connsiteX5" fmla="*/ 101153 w 1279419"/>
                            <a:gd name="connsiteY5" fmla="*/ 1073150 h 2106638"/>
                            <a:gd name="connsiteX6" fmla="*/ 148778 w 1279419"/>
                            <a:gd name="connsiteY6" fmla="*/ 3175 h 2106638"/>
                            <a:gd name="connsiteX0" fmla="*/ 148778 w 1279419"/>
                            <a:gd name="connsiteY0" fmla="*/ 3175 h 2116233"/>
                            <a:gd name="connsiteX1" fmla="*/ 1136203 w 1279419"/>
                            <a:gd name="connsiteY1" fmla="*/ 0 h 2116233"/>
                            <a:gd name="connsiteX2" fmla="*/ 1180653 w 1279419"/>
                            <a:gd name="connsiteY2" fmla="*/ 1076325 h 2116233"/>
                            <a:gd name="connsiteX3" fmla="*/ 1066353 w 1279419"/>
                            <a:gd name="connsiteY3" fmla="*/ 2009775 h 2116233"/>
                            <a:gd name="connsiteX4" fmla="*/ 240853 w 1279419"/>
                            <a:gd name="connsiteY4" fmla="*/ 2012950 h 2116233"/>
                            <a:gd name="connsiteX5" fmla="*/ 101153 w 1279419"/>
                            <a:gd name="connsiteY5" fmla="*/ 1073150 h 2116233"/>
                            <a:gd name="connsiteX6" fmla="*/ 148778 w 1279419"/>
                            <a:gd name="connsiteY6" fmla="*/ 3175 h 2116233"/>
                            <a:gd name="connsiteX0" fmla="*/ 148778 w 1279419"/>
                            <a:gd name="connsiteY0" fmla="*/ 3175 h 2113794"/>
                            <a:gd name="connsiteX1" fmla="*/ 1136203 w 1279419"/>
                            <a:gd name="connsiteY1" fmla="*/ 0 h 2113794"/>
                            <a:gd name="connsiteX2" fmla="*/ 1180653 w 1279419"/>
                            <a:gd name="connsiteY2" fmla="*/ 1076325 h 2113794"/>
                            <a:gd name="connsiteX3" fmla="*/ 1066353 w 1279419"/>
                            <a:gd name="connsiteY3" fmla="*/ 2009775 h 2113794"/>
                            <a:gd name="connsiteX4" fmla="*/ 240853 w 1279419"/>
                            <a:gd name="connsiteY4" fmla="*/ 2012950 h 2113794"/>
                            <a:gd name="connsiteX5" fmla="*/ 101153 w 1279419"/>
                            <a:gd name="connsiteY5" fmla="*/ 1073150 h 2113794"/>
                            <a:gd name="connsiteX6" fmla="*/ 148778 w 1279419"/>
                            <a:gd name="connsiteY6" fmla="*/ 3175 h 2113794"/>
                            <a:gd name="connsiteX0" fmla="*/ 152070 w 1282711"/>
                            <a:gd name="connsiteY0" fmla="*/ 3175 h 2117117"/>
                            <a:gd name="connsiteX1" fmla="*/ 1139495 w 1282711"/>
                            <a:gd name="connsiteY1" fmla="*/ 0 h 2117117"/>
                            <a:gd name="connsiteX2" fmla="*/ 1183945 w 1282711"/>
                            <a:gd name="connsiteY2" fmla="*/ 1076325 h 2117117"/>
                            <a:gd name="connsiteX3" fmla="*/ 1069645 w 1282711"/>
                            <a:gd name="connsiteY3" fmla="*/ 2009775 h 2117117"/>
                            <a:gd name="connsiteX4" fmla="*/ 234620 w 1282711"/>
                            <a:gd name="connsiteY4" fmla="*/ 2019300 h 2117117"/>
                            <a:gd name="connsiteX5" fmla="*/ 104445 w 1282711"/>
                            <a:gd name="connsiteY5" fmla="*/ 1073150 h 2117117"/>
                            <a:gd name="connsiteX6" fmla="*/ 152070 w 1282711"/>
                            <a:gd name="connsiteY6" fmla="*/ 3175 h 2117117"/>
                            <a:gd name="connsiteX0" fmla="*/ 152070 w 1282711"/>
                            <a:gd name="connsiteY0" fmla="*/ 3175 h 2117117"/>
                            <a:gd name="connsiteX1" fmla="*/ 1139495 w 1282711"/>
                            <a:gd name="connsiteY1" fmla="*/ 0 h 2117117"/>
                            <a:gd name="connsiteX2" fmla="*/ 1183945 w 1282711"/>
                            <a:gd name="connsiteY2" fmla="*/ 1076325 h 2117117"/>
                            <a:gd name="connsiteX3" fmla="*/ 1069645 w 1282711"/>
                            <a:gd name="connsiteY3" fmla="*/ 2009775 h 2117117"/>
                            <a:gd name="connsiteX4" fmla="*/ 234620 w 1282711"/>
                            <a:gd name="connsiteY4" fmla="*/ 2019300 h 2117117"/>
                            <a:gd name="connsiteX5" fmla="*/ 104445 w 1282711"/>
                            <a:gd name="connsiteY5" fmla="*/ 1073150 h 2117117"/>
                            <a:gd name="connsiteX6" fmla="*/ 152070 w 1282711"/>
                            <a:gd name="connsiteY6" fmla="*/ 3175 h 2117117"/>
                            <a:gd name="connsiteX0" fmla="*/ 152070 w 1282711"/>
                            <a:gd name="connsiteY0" fmla="*/ 3175 h 2117117"/>
                            <a:gd name="connsiteX1" fmla="*/ 1139495 w 1282711"/>
                            <a:gd name="connsiteY1" fmla="*/ 0 h 2117117"/>
                            <a:gd name="connsiteX2" fmla="*/ 1183945 w 1282711"/>
                            <a:gd name="connsiteY2" fmla="*/ 1076325 h 2117117"/>
                            <a:gd name="connsiteX3" fmla="*/ 1069645 w 1282711"/>
                            <a:gd name="connsiteY3" fmla="*/ 2009775 h 2117117"/>
                            <a:gd name="connsiteX4" fmla="*/ 234620 w 1282711"/>
                            <a:gd name="connsiteY4" fmla="*/ 2019300 h 2117117"/>
                            <a:gd name="connsiteX5" fmla="*/ 104445 w 1282711"/>
                            <a:gd name="connsiteY5" fmla="*/ 1073150 h 2117117"/>
                            <a:gd name="connsiteX6" fmla="*/ 152070 w 1282711"/>
                            <a:gd name="connsiteY6" fmla="*/ 3175 h 2117117"/>
                            <a:gd name="connsiteX0" fmla="*/ 152070 w 1282711"/>
                            <a:gd name="connsiteY0" fmla="*/ 3175 h 2118258"/>
                            <a:gd name="connsiteX1" fmla="*/ 1139495 w 1282711"/>
                            <a:gd name="connsiteY1" fmla="*/ 0 h 2118258"/>
                            <a:gd name="connsiteX2" fmla="*/ 1183945 w 1282711"/>
                            <a:gd name="connsiteY2" fmla="*/ 1076325 h 2118258"/>
                            <a:gd name="connsiteX3" fmla="*/ 1069645 w 1282711"/>
                            <a:gd name="connsiteY3" fmla="*/ 2009775 h 2118258"/>
                            <a:gd name="connsiteX4" fmla="*/ 234620 w 1282711"/>
                            <a:gd name="connsiteY4" fmla="*/ 2019300 h 2118258"/>
                            <a:gd name="connsiteX5" fmla="*/ 104445 w 1282711"/>
                            <a:gd name="connsiteY5" fmla="*/ 1073150 h 2118258"/>
                            <a:gd name="connsiteX6" fmla="*/ 152070 w 1282711"/>
                            <a:gd name="connsiteY6" fmla="*/ 3175 h 2118258"/>
                            <a:gd name="connsiteX0" fmla="*/ 152070 w 1282711"/>
                            <a:gd name="connsiteY0" fmla="*/ 3175 h 2113740"/>
                            <a:gd name="connsiteX1" fmla="*/ 1139495 w 1282711"/>
                            <a:gd name="connsiteY1" fmla="*/ 0 h 2113740"/>
                            <a:gd name="connsiteX2" fmla="*/ 1183945 w 1282711"/>
                            <a:gd name="connsiteY2" fmla="*/ 1076325 h 2113740"/>
                            <a:gd name="connsiteX3" fmla="*/ 1069645 w 1282711"/>
                            <a:gd name="connsiteY3" fmla="*/ 2009775 h 2113740"/>
                            <a:gd name="connsiteX4" fmla="*/ 234620 w 1282711"/>
                            <a:gd name="connsiteY4" fmla="*/ 2019300 h 2113740"/>
                            <a:gd name="connsiteX5" fmla="*/ 104445 w 1282711"/>
                            <a:gd name="connsiteY5" fmla="*/ 1073150 h 2113740"/>
                            <a:gd name="connsiteX6" fmla="*/ 152070 w 1282711"/>
                            <a:gd name="connsiteY6" fmla="*/ 3175 h 2113740"/>
                            <a:gd name="connsiteX0" fmla="*/ 152070 w 1282711"/>
                            <a:gd name="connsiteY0" fmla="*/ 3175 h 2113740"/>
                            <a:gd name="connsiteX1" fmla="*/ 1139495 w 1282711"/>
                            <a:gd name="connsiteY1" fmla="*/ 0 h 2113740"/>
                            <a:gd name="connsiteX2" fmla="*/ 1183945 w 1282711"/>
                            <a:gd name="connsiteY2" fmla="*/ 1076325 h 2113740"/>
                            <a:gd name="connsiteX3" fmla="*/ 1069645 w 1282711"/>
                            <a:gd name="connsiteY3" fmla="*/ 2009775 h 2113740"/>
                            <a:gd name="connsiteX4" fmla="*/ 234620 w 1282711"/>
                            <a:gd name="connsiteY4" fmla="*/ 2019300 h 2113740"/>
                            <a:gd name="connsiteX5" fmla="*/ 104445 w 1282711"/>
                            <a:gd name="connsiteY5" fmla="*/ 1073150 h 2113740"/>
                            <a:gd name="connsiteX6" fmla="*/ 152070 w 1282711"/>
                            <a:gd name="connsiteY6" fmla="*/ 3175 h 2113740"/>
                            <a:gd name="connsiteX0" fmla="*/ 152070 w 1282711"/>
                            <a:gd name="connsiteY0" fmla="*/ 3175 h 2111232"/>
                            <a:gd name="connsiteX1" fmla="*/ 1139495 w 1282711"/>
                            <a:gd name="connsiteY1" fmla="*/ 0 h 2111232"/>
                            <a:gd name="connsiteX2" fmla="*/ 1183945 w 1282711"/>
                            <a:gd name="connsiteY2" fmla="*/ 1076325 h 2111232"/>
                            <a:gd name="connsiteX3" fmla="*/ 1069645 w 1282711"/>
                            <a:gd name="connsiteY3" fmla="*/ 2009775 h 2111232"/>
                            <a:gd name="connsiteX4" fmla="*/ 234620 w 1282711"/>
                            <a:gd name="connsiteY4" fmla="*/ 2019300 h 2111232"/>
                            <a:gd name="connsiteX5" fmla="*/ 104445 w 1282711"/>
                            <a:gd name="connsiteY5" fmla="*/ 1073150 h 2111232"/>
                            <a:gd name="connsiteX6" fmla="*/ 152070 w 1282711"/>
                            <a:gd name="connsiteY6" fmla="*/ 3175 h 2111232"/>
                            <a:gd name="connsiteX0" fmla="*/ 152070 w 1282711"/>
                            <a:gd name="connsiteY0" fmla="*/ 3175 h 2115806"/>
                            <a:gd name="connsiteX1" fmla="*/ 1139495 w 1282711"/>
                            <a:gd name="connsiteY1" fmla="*/ 0 h 2115806"/>
                            <a:gd name="connsiteX2" fmla="*/ 1183945 w 1282711"/>
                            <a:gd name="connsiteY2" fmla="*/ 1076325 h 2115806"/>
                            <a:gd name="connsiteX3" fmla="*/ 1069645 w 1282711"/>
                            <a:gd name="connsiteY3" fmla="*/ 2009775 h 2115806"/>
                            <a:gd name="connsiteX4" fmla="*/ 234620 w 1282711"/>
                            <a:gd name="connsiteY4" fmla="*/ 2019300 h 2115806"/>
                            <a:gd name="connsiteX5" fmla="*/ 104445 w 1282711"/>
                            <a:gd name="connsiteY5" fmla="*/ 1073150 h 2115806"/>
                            <a:gd name="connsiteX6" fmla="*/ 152070 w 1282711"/>
                            <a:gd name="connsiteY6" fmla="*/ 3175 h 2115806"/>
                            <a:gd name="connsiteX0" fmla="*/ 152070 w 1282711"/>
                            <a:gd name="connsiteY0" fmla="*/ 0 h 2112631"/>
                            <a:gd name="connsiteX1" fmla="*/ 1149020 w 1282711"/>
                            <a:gd name="connsiteY1" fmla="*/ 592138 h 2112631"/>
                            <a:gd name="connsiteX2" fmla="*/ 1183945 w 1282711"/>
                            <a:gd name="connsiteY2" fmla="*/ 1073150 h 2112631"/>
                            <a:gd name="connsiteX3" fmla="*/ 1069645 w 1282711"/>
                            <a:gd name="connsiteY3" fmla="*/ 2006600 h 2112631"/>
                            <a:gd name="connsiteX4" fmla="*/ 234620 w 1282711"/>
                            <a:gd name="connsiteY4" fmla="*/ 2016125 h 2112631"/>
                            <a:gd name="connsiteX5" fmla="*/ 104445 w 1282711"/>
                            <a:gd name="connsiteY5" fmla="*/ 1069975 h 2112631"/>
                            <a:gd name="connsiteX6" fmla="*/ 152070 w 1282711"/>
                            <a:gd name="connsiteY6" fmla="*/ 0 h 2112631"/>
                            <a:gd name="connsiteX0" fmla="*/ 137783 w 1282711"/>
                            <a:gd name="connsiteY0" fmla="*/ 0 h 1526844"/>
                            <a:gd name="connsiteX1" fmla="*/ 1149020 w 1282711"/>
                            <a:gd name="connsiteY1" fmla="*/ 6351 h 1526844"/>
                            <a:gd name="connsiteX2" fmla="*/ 1183945 w 1282711"/>
                            <a:gd name="connsiteY2" fmla="*/ 487363 h 1526844"/>
                            <a:gd name="connsiteX3" fmla="*/ 1069645 w 1282711"/>
                            <a:gd name="connsiteY3" fmla="*/ 1420813 h 1526844"/>
                            <a:gd name="connsiteX4" fmla="*/ 234620 w 1282711"/>
                            <a:gd name="connsiteY4" fmla="*/ 1430338 h 1526844"/>
                            <a:gd name="connsiteX5" fmla="*/ 104445 w 1282711"/>
                            <a:gd name="connsiteY5" fmla="*/ 484188 h 1526844"/>
                            <a:gd name="connsiteX6" fmla="*/ 137783 w 1282711"/>
                            <a:gd name="connsiteY6" fmla="*/ 0 h 1526844"/>
                            <a:gd name="connsiteX0" fmla="*/ 137783 w 1282711"/>
                            <a:gd name="connsiteY0" fmla="*/ 162992 h 1689836"/>
                            <a:gd name="connsiteX1" fmla="*/ 1149020 w 1282711"/>
                            <a:gd name="connsiteY1" fmla="*/ 169343 h 1689836"/>
                            <a:gd name="connsiteX2" fmla="*/ 1183945 w 1282711"/>
                            <a:gd name="connsiteY2" fmla="*/ 650355 h 1689836"/>
                            <a:gd name="connsiteX3" fmla="*/ 1069645 w 1282711"/>
                            <a:gd name="connsiteY3" fmla="*/ 1583805 h 1689836"/>
                            <a:gd name="connsiteX4" fmla="*/ 234620 w 1282711"/>
                            <a:gd name="connsiteY4" fmla="*/ 1593330 h 1689836"/>
                            <a:gd name="connsiteX5" fmla="*/ 104445 w 1282711"/>
                            <a:gd name="connsiteY5" fmla="*/ 647180 h 1689836"/>
                            <a:gd name="connsiteX6" fmla="*/ 137783 w 1282711"/>
                            <a:gd name="connsiteY6" fmla="*/ 162992 h 1689836"/>
                            <a:gd name="connsiteX0" fmla="*/ 137783 w 1282711"/>
                            <a:gd name="connsiteY0" fmla="*/ 199086 h 1725930"/>
                            <a:gd name="connsiteX1" fmla="*/ 1149020 w 1282711"/>
                            <a:gd name="connsiteY1" fmla="*/ 205437 h 1725930"/>
                            <a:gd name="connsiteX2" fmla="*/ 1183945 w 1282711"/>
                            <a:gd name="connsiteY2" fmla="*/ 686449 h 1725930"/>
                            <a:gd name="connsiteX3" fmla="*/ 1069645 w 1282711"/>
                            <a:gd name="connsiteY3" fmla="*/ 1619899 h 1725930"/>
                            <a:gd name="connsiteX4" fmla="*/ 234620 w 1282711"/>
                            <a:gd name="connsiteY4" fmla="*/ 1629424 h 1725930"/>
                            <a:gd name="connsiteX5" fmla="*/ 104445 w 1282711"/>
                            <a:gd name="connsiteY5" fmla="*/ 683274 h 1725930"/>
                            <a:gd name="connsiteX6" fmla="*/ 137783 w 1282711"/>
                            <a:gd name="connsiteY6" fmla="*/ 199086 h 1725930"/>
                            <a:gd name="connsiteX0" fmla="*/ 137783 w 1282711"/>
                            <a:gd name="connsiteY0" fmla="*/ 150234 h 1677078"/>
                            <a:gd name="connsiteX1" fmla="*/ 1149020 w 1282711"/>
                            <a:gd name="connsiteY1" fmla="*/ 156585 h 1677078"/>
                            <a:gd name="connsiteX2" fmla="*/ 1183945 w 1282711"/>
                            <a:gd name="connsiteY2" fmla="*/ 637597 h 1677078"/>
                            <a:gd name="connsiteX3" fmla="*/ 1069645 w 1282711"/>
                            <a:gd name="connsiteY3" fmla="*/ 1571047 h 1677078"/>
                            <a:gd name="connsiteX4" fmla="*/ 234620 w 1282711"/>
                            <a:gd name="connsiteY4" fmla="*/ 1580572 h 1677078"/>
                            <a:gd name="connsiteX5" fmla="*/ 104445 w 1282711"/>
                            <a:gd name="connsiteY5" fmla="*/ 634422 h 1677078"/>
                            <a:gd name="connsiteX6" fmla="*/ 137783 w 1282711"/>
                            <a:gd name="connsiteY6" fmla="*/ 150234 h 1677078"/>
                            <a:gd name="connsiteX0" fmla="*/ 137783 w 1282711"/>
                            <a:gd name="connsiteY0" fmla="*/ 189718 h 1716562"/>
                            <a:gd name="connsiteX1" fmla="*/ 1149020 w 1282711"/>
                            <a:gd name="connsiteY1" fmla="*/ 196069 h 1716562"/>
                            <a:gd name="connsiteX2" fmla="*/ 1183945 w 1282711"/>
                            <a:gd name="connsiteY2" fmla="*/ 677081 h 1716562"/>
                            <a:gd name="connsiteX3" fmla="*/ 1069645 w 1282711"/>
                            <a:gd name="connsiteY3" fmla="*/ 1610531 h 1716562"/>
                            <a:gd name="connsiteX4" fmla="*/ 234620 w 1282711"/>
                            <a:gd name="connsiteY4" fmla="*/ 1620056 h 1716562"/>
                            <a:gd name="connsiteX5" fmla="*/ 104445 w 1282711"/>
                            <a:gd name="connsiteY5" fmla="*/ 673906 h 1716562"/>
                            <a:gd name="connsiteX6" fmla="*/ 137783 w 1282711"/>
                            <a:gd name="connsiteY6" fmla="*/ 189718 h 1716562"/>
                            <a:gd name="connsiteX0" fmla="*/ 137783 w 1282711"/>
                            <a:gd name="connsiteY0" fmla="*/ 198676 h 1725520"/>
                            <a:gd name="connsiteX1" fmla="*/ 1149020 w 1282711"/>
                            <a:gd name="connsiteY1" fmla="*/ 205027 h 1725520"/>
                            <a:gd name="connsiteX2" fmla="*/ 1183945 w 1282711"/>
                            <a:gd name="connsiteY2" fmla="*/ 686039 h 1725520"/>
                            <a:gd name="connsiteX3" fmla="*/ 1069645 w 1282711"/>
                            <a:gd name="connsiteY3" fmla="*/ 1619489 h 1725520"/>
                            <a:gd name="connsiteX4" fmla="*/ 234620 w 1282711"/>
                            <a:gd name="connsiteY4" fmla="*/ 1629014 h 1725520"/>
                            <a:gd name="connsiteX5" fmla="*/ 104445 w 1282711"/>
                            <a:gd name="connsiteY5" fmla="*/ 682864 h 1725520"/>
                            <a:gd name="connsiteX6" fmla="*/ 137783 w 1282711"/>
                            <a:gd name="connsiteY6" fmla="*/ 198676 h 1725520"/>
                            <a:gd name="connsiteX0" fmla="*/ 137783 w 1282711"/>
                            <a:gd name="connsiteY0" fmla="*/ 205977 h 1732821"/>
                            <a:gd name="connsiteX1" fmla="*/ 1149020 w 1282711"/>
                            <a:gd name="connsiteY1" fmla="*/ 212328 h 1732821"/>
                            <a:gd name="connsiteX2" fmla="*/ 1183945 w 1282711"/>
                            <a:gd name="connsiteY2" fmla="*/ 693340 h 1732821"/>
                            <a:gd name="connsiteX3" fmla="*/ 1069645 w 1282711"/>
                            <a:gd name="connsiteY3" fmla="*/ 1626790 h 1732821"/>
                            <a:gd name="connsiteX4" fmla="*/ 234620 w 1282711"/>
                            <a:gd name="connsiteY4" fmla="*/ 1636315 h 1732821"/>
                            <a:gd name="connsiteX5" fmla="*/ 104445 w 1282711"/>
                            <a:gd name="connsiteY5" fmla="*/ 690165 h 1732821"/>
                            <a:gd name="connsiteX6" fmla="*/ 137783 w 1282711"/>
                            <a:gd name="connsiteY6" fmla="*/ 205977 h 1732821"/>
                            <a:gd name="connsiteX0" fmla="*/ 137783 w 1282711"/>
                            <a:gd name="connsiteY0" fmla="*/ 184445 h 1711289"/>
                            <a:gd name="connsiteX1" fmla="*/ 1149020 w 1282711"/>
                            <a:gd name="connsiteY1" fmla="*/ 190796 h 1711289"/>
                            <a:gd name="connsiteX2" fmla="*/ 1183945 w 1282711"/>
                            <a:gd name="connsiteY2" fmla="*/ 671808 h 1711289"/>
                            <a:gd name="connsiteX3" fmla="*/ 1069645 w 1282711"/>
                            <a:gd name="connsiteY3" fmla="*/ 1605258 h 1711289"/>
                            <a:gd name="connsiteX4" fmla="*/ 234620 w 1282711"/>
                            <a:gd name="connsiteY4" fmla="*/ 1614783 h 1711289"/>
                            <a:gd name="connsiteX5" fmla="*/ 104445 w 1282711"/>
                            <a:gd name="connsiteY5" fmla="*/ 668633 h 1711289"/>
                            <a:gd name="connsiteX6" fmla="*/ 137783 w 1282711"/>
                            <a:gd name="connsiteY6" fmla="*/ 184445 h 1711289"/>
                            <a:gd name="connsiteX0" fmla="*/ 137783 w 1282711"/>
                            <a:gd name="connsiteY0" fmla="*/ 193917 h 1701711"/>
                            <a:gd name="connsiteX1" fmla="*/ 1149020 w 1282711"/>
                            <a:gd name="connsiteY1" fmla="*/ 181218 h 1701711"/>
                            <a:gd name="connsiteX2" fmla="*/ 1183945 w 1282711"/>
                            <a:gd name="connsiteY2" fmla="*/ 662230 h 1701711"/>
                            <a:gd name="connsiteX3" fmla="*/ 1069645 w 1282711"/>
                            <a:gd name="connsiteY3" fmla="*/ 1595680 h 1701711"/>
                            <a:gd name="connsiteX4" fmla="*/ 234620 w 1282711"/>
                            <a:gd name="connsiteY4" fmla="*/ 1605205 h 1701711"/>
                            <a:gd name="connsiteX5" fmla="*/ 104445 w 1282711"/>
                            <a:gd name="connsiteY5" fmla="*/ 659055 h 1701711"/>
                            <a:gd name="connsiteX6" fmla="*/ 137783 w 1282711"/>
                            <a:gd name="connsiteY6" fmla="*/ 193917 h 1701711"/>
                            <a:gd name="connsiteX0" fmla="*/ 137783 w 1282711"/>
                            <a:gd name="connsiteY0" fmla="*/ 195679 h 1703473"/>
                            <a:gd name="connsiteX1" fmla="*/ 1149020 w 1282711"/>
                            <a:gd name="connsiteY1" fmla="*/ 182980 h 1703473"/>
                            <a:gd name="connsiteX2" fmla="*/ 1183945 w 1282711"/>
                            <a:gd name="connsiteY2" fmla="*/ 663992 h 1703473"/>
                            <a:gd name="connsiteX3" fmla="*/ 1069645 w 1282711"/>
                            <a:gd name="connsiteY3" fmla="*/ 1597442 h 1703473"/>
                            <a:gd name="connsiteX4" fmla="*/ 234620 w 1282711"/>
                            <a:gd name="connsiteY4" fmla="*/ 1606967 h 1703473"/>
                            <a:gd name="connsiteX5" fmla="*/ 104445 w 1282711"/>
                            <a:gd name="connsiteY5" fmla="*/ 660817 h 1703473"/>
                            <a:gd name="connsiteX6" fmla="*/ 137783 w 1282711"/>
                            <a:gd name="connsiteY6" fmla="*/ 195679 h 1703473"/>
                            <a:gd name="connsiteX0" fmla="*/ 137783 w 1282711"/>
                            <a:gd name="connsiteY0" fmla="*/ 195679 h 1703473"/>
                            <a:gd name="connsiteX1" fmla="*/ 1149020 w 1282711"/>
                            <a:gd name="connsiteY1" fmla="*/ 182980 h 1703473"/>
                            <a:gd name="connsiteX2" fmla="*/ 1183945 w 1282711"/>
                            <a:gd name="connsiteY2" fmla="*/ 663992 h 1703473"/>
                            <a:gd name="connsiteX3" fmla="*/ 1069645 w 1282711"/>
                            <a:gd name="connsiteY3" fmla="*/ 1597442 h 1703473"/>
                            <a:gd name="connsiteX4" fmla="*/ 234620 w 1282711"/>
                            <a:gd name="connsiteY4" fmla="*/ 1606967 h 1703473"/>
                            <a:gd name="connsiteX5" fmla="*/ 104445 w 1282711"/>
                            <a:gd name="connsiteY5" fmla="*/ 660817 h 1703473"/>
                            <a:gd name="connsiteX6" fmla="*/ 137783 w 1282711"/>
                            <a:gd name="connsiteY6" fmla="*/ 195679 h 17034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282711" h="1703473">
                              <a:moveTo>
                                <a:pt x="137783" y="195679"/>
                              </a:moveTo>
                              <a:cubicBezTo>
                                <a:pt x="174825" y="-64141"/>
                                <a:pt x="1050066" y="-62024"/>
                                <a:pt x="1149020" y="182980"/>
                              </a:cubicBezTo>
                              <a:cubicBezTo>
                                <a:pt x="1163837" y="550222"/>
                                <a:pt x="1134203" y="315800"/>
                                <a:pt x="1183945" y="663992"/>
                              </a:cubicBezTo>
                              <a:cubicBezTo>
                                <a:pt x="1334228" y="1054517"/>
                                <a:pt x="1325762" y="1435517"/>
                                <a:pt x="1069645" y="1597442"/>
                              </a:cubicBezTo>
                              <a:cubicBezTo>
                                <a:pt x="956403" y="1735025"/>
                                <a:pt x="382787" y="1739259"/>
                                <a:pt x="234620" y="1606967"/>
                              </a:cubicBezTo>
                              <a:cubicBezTo>
                                <a:pt x="-26788" y="1406942"/>
                                <a:pt x="-69122" y="1149767"/>
                                <a:pt x="104445" y="660817"/>
                              </a:cubicBezTo>
                              <a:cubicBezTo>
                                <a:pt x="155245" y="313684"/>
                                <a:pt x="121908" y="552337"/>
                                <a:pt x="137783" y="1956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663300">
                            <a:alpha val="71000"/>
                          </a:srgbClr>
                        </a:solidFill>
                        <a:ln w="254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2" name="楕円 31"/>
                        <p:cNvSpPr/>
                        <p:nvPr/>
                      </p:nvSpPr>
                      <p:spPr>
                        <a:xfrm>
                          <a:off x="6990173" y="3884008"/>
                          <a:ext cx="821915" cy="232797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alpha val="17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3" name="楕円 32"/>
                        <p:cNvSpPr/>
                        <p:nvPr/>
                      </p:nvSpPr>
                      <p:spPr>
                        <a:xfrm>
                          <a:off x="6910160" y="2456270"/>
                          <a:ext cx="967014" cy="34385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  <a:alpha val="17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30" name="フリーフォーム 29"/>
                      <p:cNvSpPr/>
                      <p:nvPr/>
                    </p:nvSpPr>
                    <p:spPr>
                      <a:xfrm>
                        <a:off x="6750380" y="2022476"/>
                        <a:ext cx="1284248" cy="2115806"/>
                      </a:xfrm>
                      <a:custGeom>
                        <a:avLst/>
                        <a:gdLst>
                          <a:gd name="connsiteX0" fmla="*/ 19050 w 1041400"/>
                          <a:gd name="connsiteY0" fmla="*/ 0 h 2012950"/>
                          <a:gd name="connsiteX1" fmla="*/ 1009650 w 1041400"/>
                          <a:gd name="connsiteY1" fmla="*/ 12700 h 2012950"/>
                          <a:gd name="connsiteX2" fmla="*/ 1041400 w 1041400"/>
                          <a:gd name="connsiteY2" fmla="*/ 1098550 h 2012950"/>
                          <a:gd name="connsiteX3" fmla="*/ 958850 w 1041400"/>
                          <a:gd name="connsiteY3" fmla="*/ 2012950 h 2012950"/>
                          <a:gd name="connsiteX4" fmla="*/ 107950 w 1041400"/>
                          <a:gd name="connsiteY4" fmla="*/ 1993900 h 2012950"/>
                          <a:gd name="connsiteX5" fmla="*/ 0 w 1041400"/>
                          <a:gd name="connsiteY5" fmla="*/ 1098550 h 2012950"/>
                          <a:gd name="connsiteX6" fmla="*/ 19050 w 1041400"/>
                          <a:gd name="connsiteY6" fmla="*/ 0 h 2012950"/>
                          <a:gd name="connsiteX0" fmla="*/ 19050 w 1041400"/>
                          <a:gd name="connsiteY0" fmla="*/ 6350 h 2019300"/>
                          <a:gd name="connsiteX1" fmla="*/ 1009650 w 1041400"/>
                          <a:gd name="connsiteY1" fmla="*/ 0 h 2019300"/>
                          <a:gd name="connsiteX2" fmla="*/ 1041400 w 1041400"/>
                          <a:gd name="connsiteY2" fmla="*/ 1104900 h 2019300"/>
                          <a:gd name="connsiteX3" fmla="*/ 958850 w 1041400"/>
                          <a:gd name="connsiteY3" fmla="*/ 2019300 h 2019300"/>
                          <a:gd name="connsiteX4" fmla="*/ 107950 w 1041400"/>
                          <a:gd name="connsiteY4" fmla="*/ 2000250 h 2019300"/>
                          <a:gd name="connsiteX5" fmla="*/ 0 w 1041400"/>
                          <a:gd name="connsiteY5" fmla="*/ 1104900 h 2019300"/>
                          <a:gd name="connsiteX6" fmla="*/ 19050 w 1041400"/>
                          <a:gd name="connsiteY6" fmla="*/ 6350 h 2019300"/>
                          <a:gd name="connsiteX0" fmla="*/ 19050 w 1041400"/>
                          <a:gd name="connsiteY0" fmla="*/ 0 h 2012950"/>
                          <a:gd name="connsiteX1" fmla="*/ 987425 w 1041400"/>
                          <a:gd name="connsiteY1" fmla="*/ 3175 h 2012950"/>
                          <a:gd name="connsiteX2" fmla="*/ 1041400 w 1041400"/>
                          <a:gd name="connsiteY2" fmla="*/ 1098550 h 2012950"/>
                          <a:gd name="connsiteX3" fmla="*/ 958850 w 1041400"/>
                          <a:gd name="connsiteY3" fmla="*/ 2012950 h 2012950"/>
                          <a:gd name="connsiteX4" fmla="*/ 107950 w 1041400"/>
                          <a:gd name="connsiteY4" fmla="*/ 1993900 h 2012950"/>
                          <a:gd name="connsiteX5" fmla="*/ 0 w 1041400"/>
                          <a:gd name="connsiteY5" fmla="*/ 1098550 h 2012950"/>
                          <a:gd name="connsiteX6" fmla="*/ 19050 w 1041400"/>
                          <a:gd name="connsiteY6" fmla="*/ 0 h 2012950"/>
                          <a:gd name="connsiteX0" fmla="*/ 19050 w 1041400"/>
                          <a:gd name="connsiteY0" fmla="*/ 3175 h 2016125"/>
                          <a:gd name="connsiteX1" fmla="*/ 1006475 w 1041400"/>
                          <a:gd name="connsiteY1" fmla="*/ 0 h 2016125"/>
                          <a:gd name="connsiteX2" fmla="*/ 1041400 w 1041400"/>
                          <a:gd name="connsiteY2" fmla="*/ 1101725 h 2016125"/>
                          <a:gd name="connsiteX3" fmla="*/ 958850 w 1041400"/>
                          <a:gd name="connsiteY3" fmla="*/ 2016125 h 2016125"/>
                          <a:gd name="connsiteX4" fmla="*/ 107950 w 1041400"/>
                          <a:gd name="connsiteY4" fmla="*/ 1997075 h 2016125"/>
                          <a:gd name="connsiteX5" fmla="*/ 0 w 1041400"/>
                          <a:gd name="connsiteY5" fmla="*/ 1101725 h 2016125"/>
                          <a:gd name="connsiteX6" fmla="*/ 19050 w 1041400"/>
                          <a:gd name="connsiteY6" fmla="*/ 3175 h 2016125"/>
                          <a:gd name="connsiteX0" fmla="*/ 47625 w 1069975"/>
                          <a:gd name="connsiteY0" fmla="*/ 3175 h 2016125"/>
                          <a:gd name="connsiteX1" fmla="*/ 1035050 w 1069975"/>
                          <a:gd name="connsiteY1" fmla="*/ 0 h 2016125"/>
                          <a:gd name="connsiteX2" fmla="*/ 1069975 w 1069975"/>
                          <a:gd name="connsiteY2" fmla="*/ 1101725 h 2016125"/>
                          <a:gd name="connsiteX3" fmla="*/ 987425 w 1069975"/>
                          <a:gd name="connsiteY3" fmla="*/ 2016125 h 2016125"/>
                          <a:gd name="connsiteX4" fmla="*/ 136525 w 1069975"/>
                          <a:gd name="connsiteY4" fmla="*/ 1997075 h 2016125"/>
                          <a:gd name="connsiteX5" fmla="*/ 0 w 1069975"/>
                          <a:gd name="connsiteY5" fmla="*/ 1073150 h 2016125"/>
                          <a:gd name="connsiteX6" fmla="*/ 47625 w 1069975"/>
                          <a:gd name="connsiteY6" fmla="*/ 3175 h 2016125"/>
                          <a:gd name="connsiteX0" fmla="*/ 47625 w 1069975"/>
                          <a:gd name="connsiteY0" fmla="*/ 3175 h 2016125"/>
                          <a:gd name="connsiteX1" fmla="*/ 1035050 w 1069975"/>
                          <a:gd name="connsiteY1" fmla="*/ 0 h 2016125"/>
                          <a:gd name="connsiteX2" fmla="*/ 1069975 w 1069975"/>
                          <a:gd name="connsiteY2" fmla="*/ 1101725 h 2016125"/>
                          <a:gd name="connsiteX3" fmla="*/ 987425 w 1069975"/>
                          <a:gd name="connsiteY3" fmla="*/ 2016125 h 2016125"/>
                          <a:gd name="connsiteX4" fmla="*/ 136525 w 1069975"/>
                          <a:gd name="connsiteY4" fmla="*/ 1997075 h 2016125"/>
                          <a:gd name="connsiteX5" fmla="*/ 0 w 1069975"/>
                          <a:gd name="connsiteY5" fmla="*/ 1073150 h 2016125"/>
                          <a:gd name="connsiteX6" fmla="*/ 47625 w 1069975"/>
                          <a:gd name="connsiteY6" fmla="*/ 3175 h 2016125"/>
                          <a:gd name="connsiteX0" fmla="*/ 47625 w 1069975"/>
                          <a:gd name="connsiteY0" fmla="*/ 3175 h 2016125"/>
                          <a:gd name="connsiteX1" fmla="*/ 1035050 w 1069975"/>
                          <a:gd name="connsiteY1" fmla="*/ 0 h 2016125"/>
                          <a:gd name="connsiteX2" fmla="*/ 1069975 w 1069975"/>
                          <a:gd name="connsiteY2" fmla="*/ 1101725 h 2016125"/>
                          <a:gd name="connsiteX3" fmla="*/ 987425 w 1069975"/>
                          <a:gd name="connsiteY3" fmla="*/ 2016125 h 2016125"/>
                          <a:gd name="connsiteX4" fmla="*/ 136525 w 1069975"/>
                          <a:gd name="connsiteY4" fmla="*/ 1997075 h 2016125"/>
                          <a:gd name="connsiteX5" fmla="*/ 0 w 1069975"/>
                          <a:gd name="connsiteY5" fmla="*/ 1073150 h 2016125"/>
                          <a:gd name="connsiteX6" fmla="*/ 47625 w 1069975"/>
                          <a:gd name="connsiteY6" fmla="*/ 3175 h 2016125"/>
                          <a:gd name="connsiteX0" fmla="*/ 47625 w 1079500"/>
                          <a:gd name="connsiteY0" fmla="*/ 3175 h 2016125"/>
                          <a:gd name="connsiteX1" fmla="*/ 1035050 w 1079500"/>
                          <a:gd name="connsiteY1" fmla="*/ 0 h 2016125"/>
                          <a:gd name="connsiteX2" fmla="*/ 1079500 w 1079500"/>
                          <a:gd name="connsiteY2" fmla="*/ 1101725 h 2016125"/>
                          <a:gd name="connsiteX3" fmla="*/ 987425 w 1079500"/>
                          <a:gd name="connsiteY3" fmla="*/ 2016125 h 2016125"/>
                          <a:gd name="connsiteX4" fmla="*/ 136525 w 1079500"/>
                          <a:gd name="connsiteY4" fmla="*/ 1997075 h 2016125"/>
                          <a:gd name="connsiteX5" fmla="*/ 0 w 1079500"/>
                          <a:gd name="connsiteY5" fmla="*/ 1073150 h 2016125"/>
                          <a:gd name="connsiteX6" fmla="*/ 47625 w 1079500"/>
                          <a:gd name="connsiteY6" fmla="*/ 3175 h 2016125"/>
                          <a:gd name="connsiteX0" fmla="*/ 47625 w 1079500"/>
                          <a:gd name="connsiteY0" fmla="*/ 3175 h 2016125"/>
                          <a:gd name="connsiteX1" fmla="*/ 1035050 w 1079500"/>
                          <a:gd name="connsiteY1" fmla="*/ 0 h 2016125"/>
                          <a:gd name="connsiteX2" fmla="*/ 1079500 w 1079500"/>
                          <a:gd name="connsiteY2" fmla="*/ 1101725 h 2016125"/>
                          <a:gd name="connsiteX3" fmla="*/ 987425 w 1079500"/>
                          <a:gd name="connsiteY3" fmla="*/ 2016125 h 2016125"/>
                          <a:gd name="connsiteX4" fmla="*/ 136525 w 1079500"/>
                          <a:gd name="connsiteY4" fmla="*/ 1997075 h 2016125"/>
                          <a:gd name="connsiteX5" fmla="*/ 0 w 1079500"/>
                          <a:gd name="connsiteY5" fmla="*/ 1073150 h 2016125"/>
                          <a:gd name="connsiteX6" fmla="*/ 47625 w 1079500"/>
                          <a:gd name="connsiteY6" fmla="*/ 3175 h 2016125"/>
                          <a:gd name="connsiteX0" fmla="*/ 47625 w 1143734"/>
                          <a:gd name="connsiteY0" fmla="*/ 3175 h 2016125"/>
                          <a:gd name="connsiteX1" fmla="*/ 1035050 w 1143734"/>
                          <a:gd name="connsiteY1" fmla="*/ 0 h 2016125"/>
                          <a:gd name="connsiteX2" fmla="*/ 1079500 w 1143734"/>
                          <a:gd name="connsiteY2" fmla="*/ 1101725 h 2016125"/>
                          <a:gd name="connsiteX3" fmla="*/ 987425 w 1143734"/>
                          <a:gd name="connsiteY3" fmla="*/ 2016125 h 2016125"/>
                          <a:gd name="connsiteX4" fmla="*/ 136525 w 1143734"/>
                          <a:gd name="connsiteY4" fmla="*/ 1997075 h 2016125"/>
                          <a:gd name="connsiteX5" fmla="*/ 0 w 1143734"/>
                          <a:gd name="connsiteY5" fmla="*/ 1073150 h 2016125"/>
                          <a:gd name="connsiteX6" fmla="*/ 47625 w 1143734"/>
                          <a:gd name="connsiteY6" fmla="*/ 3175 h 2016125"/>
                          <a:gd name="connsiteX0" fmla="*/ 47625 w 1140073"/>
                          <a:gd name="connsiteY0" fmla="*/ 3175 h 2009775"/>
                          <a:gd name="connsiteX1" fmla="*/ 1035050 w 1140073"/>
                          <a:gd name="connsiteY1" fmla="*/ 0 h 2009775"/>
                          <a:gd name="connsiteX2" fmla="*/ 1079500 w 1140073"/>
                          <a:gd name="connsiteY2" fmla="*/ 1101725 h 2009775"/>
                          <a:gd name="connsiteX3" fmla="*/ 965200 w 1140073"/>
                          <a:gd name="connsiteY3" fmla="*/ 2009775 h 2009775"/>
                          <a:gd name="connsiteX4" fmla="*/ 136525 w 1140073"/>
                          <a:gd name="connsiteY4" fmla="*/ 1997075 h 2009775"/>
                          <a:gd name="connsiteX5" fmla="*/ 0 w 1140073"/>
                          <a:gd name="connsiteY5" fmla="*/ 1073150 h 2009775"/>
                          <a:gd name="connsiteX6" fmla="*/ 47625 w 1140073"/>
                          <a:gd name="connsiteY6" fmla="*/ 3175 h 2009775"/>
                          <a:gd name="connsiteX0" fmla="*/ 47625 w 1175517"/>
                          <a:gd name="connsiteY0" fmla="*/ 3175 h 2009775"/>
                          <a:gd name="connsiteX1" fmla="*/ 1035050 w 1175517"/>
                          <a:gd name="connsiteY1" fmla="*/ 0 h 2009775"/>
                          <a:gd name="connsiteX2" fmla="*/ 1079500 w 1175517"/>
                          <a:gd name="connsiteY2" fmla="*/ 1101725 h 2009775"/>
                          <a:gd name="connsiteX3" fmla="*/ 965200 w 1175517"/>
                          <a:gd name="connsiteY3" fmla="*/ 2009775 h 2009775"/>
                          <a:gd name="connsiteX4" fmla="*/ 136525 w 1175517"/>
                          <a:gd name="connsiteY4" fmla="*/ 1997075 h 2009775"/>
                          <a:gd name="connsiteX5" fmla="*/ 0 w 1175517"/>
                          <a:gd name="connsiteY5" fmla="*/ 1073150 h 2009775"/>
                          <a:gd name="connsiteX6" fmla="*/ 47625 w 1175517"/>
                          <a:gd name="connsiteY6" fmla="*/ 3175 h 2009775"/>
                          <a:gd name="connsiteX0" fmla="*/ 105969 w 1233861"/>
                          <a:gd name="connsiteY0" fmla="*/ 3175 h 2009775"/>
                          <a:gd name="connsiteX1" fmla="*/ 1093394 w 1233861"/>
                          <a:gd name="connsiteY1" fmla="*/ 0 h 2009775"/>
                          <a:gd name="connsiteX2" fmla="*/ 1137844 w 1233861"/>
                          <a:gd name="connsiteY2" fmla="*/ 1101725 h 2009775"/>
                          <a:gd name="connsiteX3" fmla="*/ 1023544 w 1233861"/>
                          <a:gd name="connsiteY3" fmla="*/ 2009775 h 2009775"/>
                          <a:gd name="connsiteX4" fmla="*/ 194869 w 1233861"/>
                          <a:gd name="connsiteY4" fmla="*/ 1997075 h 2009775"/>
                          <a:gd name="connsiteX5" fmla="*/ 58344 w 1233861"/>
                          <a:gd name="connsiteY5" fmla="*/ 1073150 h 2009775"/>
                          <a:gd name="connsiteX6" fmla="*/ 105969 w 1233861"/>
                          <a:gd name="connsiteY6" fmla="*/ 3175 h 2009775"/>
                          <a:gd name="connsiteX0" fmla="*/ 105506 w 1233398"/>
                          <a:gd name="connsiteY0" fmla="*/ 3175 h 2012950"/>
                          <a:gd name="connsiteX1" fmla="*/ 1092931 w 1233398"/>
                          <a:gd name="connsiteY1" fmla="*/ 0 h 2012950"/>
                          <a:gd name="connsiteX2" fmla="*/ 1137381 w 1233398"/>
                          <a:gd name="connsiteY2" fmla="*/ 1101725 h 2012950"/>
                          <a:gd name="connsiteX3" fmla="*/ 1023081 w 1233398"/>
                          <a:gd name="connsiteY3" fmla="*/ 2009775 h 2012950"/>
                          <a:gd name="connsiteX4" fmla="*/ 197581 w 1233398"/>
                          <a:gd name="connsiteY4" fmla="*/ 2012950 h 2012950"/>
                          <a:gd name="connsiteX5" fmla="*/ 57881 w 1233398"/>
                          <a:gd name="connsiteY5" fmla="*/ 1073150 h 2012950"/>
                          <a:gd name="connsiteX6" fmla="*/ 105506 w 1233398"/>
                          <a:gd name="connsiteY6" fmla="*/ 3175 h 2012950"/>
                          <a:gd name="connsiteX0" fmla="*/ 148778 w 1276670"/>
                          <a:gd name="connsiteY0" fmla="*/ 3175 h 2012950"/>
                          <a:gd name="connsiteX1" fmla="*/ 1136203 w 1276670"/>
                          <a:gd name="connsiteY1" fmla="*/ 0 h 2012950"/>
                          <a:gd name="connsiteX2" fmla="*/ 1180653 w 1276670"/>
                          <a:gd name="connsiteY2" fmla="*/ 1101725 h 2012950"/>
                          <a:gd name="connsiteX3" fmla="*/ 1066353 w 1276670"/>
                          <a:gd name="connsiteY3" fmla="*/ 2009775 h 2012950"/>
                          <a:gd name="connsiteX4" fmla="*/ 240853 w 1276670"/>
                          <a:gd name="connsiteY4" fmla="*/ 2012950 h 2012950"/>
                          <a:gd name="connsiteX5" fmla="*/ 101153 w 1276670"/>
                          <a:gd name="connsiteY5" fmla="*/ 1073150 h 2012950"/>
                          <a:gd name="connsiteX6" fmla="*/ 148778 w 1276670"/>
                          <a:gd name="connsiteY6" fmla="*/ 3175 h 2012950"/>
                          <a:gd name="connsiteX0" fmla="*/ 148778 w 1276670"/>
                          <a:gd name="connsiteY0" fmla="*/ 3175 h 2012950"/>
                          <a:gd name="connsiteX1" fmla="*/ 1136203 w 1276670"/>
                          <a:gd name="connsiteY1" fmla="*/ 0 h 2012950"/>
                          <a:gd name="connsiteX2" fmla="*/ 1180653 w 1276670"/>
                          <a:gd name="connsiteY2" fmla="*/ 1076325 h 2012950"/>
                          <a:gd name="connsiteX3" fmla="*/ 1066353 w 1276670"/>
                          <a:gd name="connsiteY3" fmla="*/ 2009775 h 2012950"/>
                          <a:gd name="connsiteX4" fmla="*/ 240853 w 1276670"/>
                          <a:gd name="connsiteY4" fmla="*/ 2012950 h 2012950"/>
                          <a:gd name="connsiteX5" fmla="*/ 101153 w 1276670"/>
                          <a:gd name="connsiteY5" fmla="*/ 1073150 h 2012950"/>
                          <a:gd name="connsiteX6" fmla="*/ 148778 w 1276670"/>
                          <a:gd name="connsiteY6" fmla="*/ 3175 h 2012950"/>
                          <a:gd name="connsiteX0" fmla="*/ 148778 w 1265542"/>
                          <a:gd name="connsiteY0" fmla="*/ 3175 h 2012950"/>
                          <a:gd name="connsiteX1" fmla="*/ 1136203 w 1265542"/>
                          <a:gd name="connsiteY1" fmla="*/ 0 h 2012950"/>
                          <a:gd name="connsiteX2" fmla="*/ 1180653 w 1265542"/>
                          <a:gd name="connsiteY2" fmla="*/ 1076325 h 2012950"/>
                          <a:gd name="connsiteX3" fmla="*/ 1066353 w 1265542"/>
                          <a:gd name="connsiteY3" fmla="*/ 2009775 h 2012950"/>
                          <a:gd name="connsiteX4" fmla="*/ 240853 w 1265542"/>
                          <a:gd name="connsiteY4" fmla="*/ 2012950 h 2012950"/>
                          <a:gd name="connsiteX5" fmla="*/ 101153 w 1265542"/>
                          <a:gd name="connsiteY5" fmla="*/ 1073150 h 2012950"/>
                          <a:gd name="connsiteX6" fmla="*/ 148778 w 1265542"/>
                          <a:gd name="connsiteY6" fmla="*/ 3175 h 2012950"/>
                          <a:gd name="connsiteX0" fmla="*/ 148778 w 1279419"/>
                          <a:gd name="connsiteY0" fmla="*/ 3175 h 2012950"/>
                          <a:gd name="connsiteX1" fmla="*/ 1136203 w 1279419"/>
                          <a:gd name="connsiteY1" fmla="*/ 0 h 2012950"/>
                          <a:gd name="connsiteX2" fmla="*/ 1180653 w 1279419"/>
                          <a:gd name="connsiteY2" fmla="*/ 1076325 h 2012950"/>
                          <a:gd name="connsiteX3" fmla="*/ 1066353 w 1279419"/>
                          <a:gd name="connsiteY3" fmla="*/ 2009775 h 2012950"/>
                          <a:gd name="connsiteX4" fmla="*/ 240853 w 1279419"/>
                          <a:gd name="connsiteY4" fmla="*/ 2012950 h 2012950"/>
                          <a:gd name="connsiteX5" fmla="*/ 101153 w 1279419"/>
                          <a:gd name="connsiteY5" fmla="*/ 1073150 h 2012950"/>
                          <a:gd name="connsiteX6" fmla="*/ 148778 w 1279419"/>
                          <a:gd name="connsiteY6" fmla="*/ 3175 h 2012950"/>
                          <a:gd name="connsiteX0" fmla="*/ 148778 w 1279419"/>
                          <a:gd name="connsiteY0" fmla="*/ 3175 h 2060229"/>
                          <a:gd name="connsiteX1" fmla="*/ 1136203 w 1279419"/>
                          <a:gd name="connsiteY1" fmla="*/ 0 h 2060229"/>
                          <a:gd name="connsiteX2" fmla="*/ 1180653 w 1279419"/>
                          <a:gd name="connsiteY2" fmla="*/ 1076325 h 2060229"/>
                          <a:gd name="connsiteX3" fmla="*/ 1066353 w 1279419"/>
                          <a:gd name="connsiteY3" fmla="*/ 2009775 h 2060229"/>
                          <a:gd name="connsiteX4" fmla="*/ 240853 w 1279419"/>
                          <a:gd name="connsiteY4" fmla="*/ 2012950 h 2060229"/>
                          <a:gd name="connsiteX5" fmla="*/ 101153 w 1279419"/>
                          <a:gd name="connsiteY5" fmla="*/ 1073150 h 2060229"/>
                          <a:gd name="connsiteX6" fmla="*/ 148778 w 1279419"/>
                          <a:gd name="connsiteY6" fmla="*/ 3175 h 2060229"/>
                          <a:gd name="connsiteX0" fmla="*/ 148778 w 1279419"/>
                          <a:gd name="connsiteY0" fmla="*/ 3175 h 2103307"/>
                          <a:gd name="connsiteX1" fmla="*/ 1136203 w 1279419"/>
                          <a:gd name="connsiteY1" fmla="*/ 0 h 2103307"/>
                          <a:gd name="connsiteX2" fmla="*/ 1180653 w 1279419"/>
                          <a:gd name="connsiteY2" fmla="*/ 1076325 h 2103307"/>
                          <a:gd name="connsiteX3" fmla="*/ 1066353 w 1279419"/>
                          <a:gd name="connsiteY3" fmla="*/ 2009775 h 2103307"/>
                          <a:gd name="connsiteX4" fmla="*/ 240853 w 1279419"/>
                          <a:gd name="connsiteY4" fmla="*/ 2012950 h 2103307"/>
                          <a:gd name="connsiteX5" fmla="*/ 101153 w 1279419"/>
                          <a:gd name="connsiteY5" fmla="*/ 1073150 h 2103307"/>
                          <a:gd name="connsiteX6" fmla="*/ 148778 w 1279419"/>
                          <a:gd name="connsiteY6" fmla="*/ 3175 h 2103307"/>
                          <a:gd name="connsiteX0" fmla="*/ 148778 w 1279419"/>
                          <a:gd name="connsiteY0" fmla="*/ 3175 h 2098354"/>
                          <a:gd name="connsiteX1" fmla="*/ 1136203 w 1279419"/>
                          <a:gd name="connsiteY1" fmla="*/ 0 h 2098354"/>
                          <a:gd name="connsiteX2" fmla="*/ 1180653 w 1279419"/>
                          <a:gd name="connsiteY2" fmla="*/ 1076325 h 2098354"/>
                          <a:gd name="connsiteX3" fmla="*/ 1066353 w 1279419"/>
                          <a:gd name="connsiteY3" fmla="*/ 2009775 h 2098354"/>
                          <a:gd name="connsiteX4" fmla="*/ 240853 w 1279419"/>
                          <a:gd name="connsiteY4" fmla="*/ 2012950 h 2098354"/>
                          <a:gd name="connsiteX5" fmla="*/ 101153 w 1279419"/>
                          <a:gd name="connsiteY5" fmla="*/ 1073150 h 2098354"/>
                          <a:gd name="connsiteX6" fmla="*/ 148778 w 1279419"/>
                          <a:gd name="connsiteY6" fmla="*/ 3175 h 2098354"/>
                          <a:gd name="connsiteX0" fmla="*/ 148778 w 1279419"/>
                          <a:gd name="connsiteY0" fmla="*/ 3175 h 2100680"/>
                          <a:gd name="connsiteX1" fmla="*/ 1136203 w 1279419"/>
                          <a:gd name="connsiteY1" fmla="*/ 0 h 2100680"/>
                          <a:gd name="connsiteX2" fmla="*/ 1180653 w 1279419"/>
                          <a:gd name="connsiteY2" fmla="*/ 1076325 h 2100680"/>
                          <a:gd name="connsiteX3" fmla="*/ 1066353 w 1279419"/>
                          <a:gd name="connsiteY3" fmla="*/ 2009775 h 2100680"/>
                          <a:gd name="connsiteX4" fmla="*/ 240853 w 1279419"/>
                          <a:gd name="connsiteY4" fmla="*/ 2012950 h 2100680"/>
                          <a:gd name="connsiteX5" fmla="*/ 101153 w 1279419"/>
                          <a:gd name="connsiteY5" fmla="*/ 1073150 h 2100680"/>
                          <a:gd name="connsiteX6" fmla="*/ 148778 w 1279419"/>
                          <a:gd name="connsiteY6" fmla="*/ 3175 h 2100680"/>
                          <a:gd name="connsiteX0" fmla="*/ 148778 w 1279419"/>
                          <a:gd name="connsiteY0" fmla="*/ 3175 h 2100680"/>
                          <a:gd name="connsiteX1" fmla="*/ 1136203 w 1279419"/>
                          <a:gd name="connsiteY1" fmla="*/ 0 h 2100680"/>
                          <a:gd name="connsiteX2" fmla="*/ 1180653 w 1279419"/>
                          <a:gd name="connsiteY2" fmla="*/ 1076325 h 2100680"/>
                          <a:gd name="connsiteX3" fmla="*/ 1066353 w 1279419"/>
                          <a:gd name="connsiteY3" fmla="*/ 2009775 h 2100680"/>
                          <a:gd name="connsiteX4" fmla="*/ 240853 w 1279419"/>
                          <a:gd name="connsiteY4" fmla="*/ 2012950 h 2100680"/>
                          <a:gd name="connsiteX5" fmla="*/ 101153 w 1279419"/>
                          <a:gd name="connsiteY5" fmla="*/ 1073150 h 2100680"/>
                          <a:gd name="connsiteX6" fmla="*/ 148778 w 1279419"/>
                          <a:gd name="connsiteY6" fmla="*/ 3175 h 2100680"/>
                          <a:gd name="connsiteX0" fmla="*/ 148778 w 1279419"/>
                          <a:gd name="connsiteY0" fmla="*/ 3175 h 2100680"/>
                          <a:gd name="connsiteX1" fmla="*/ 1136203 w 1279419"/>
                          <a:gd name="connsiteY1" fmla="*/ 0 h 2100680"/>
                          <a:gd name="connsiteX2" fmla="*/ 1180653 w 1279419"/>
                          <a:gd name="connsiteY2" fmla="*/ 1076325 h 2100680"/>
                          <a:gd name="connsiteX3" fmla="*/ 1066353 w 1279419"/>
                          <a:gd name="connsiteY3" fmla="*/ 2009775 h 2100680"/>
                          <a:gd name="connsiteX4" fmla="*/ 240853 w 1279419"/>
                          <a:gd name="connsiteY4" fmla="*/ 2012950 h 2100680"/>
                          <a:gd name="connsiteX5" fmla="*/ 101153 w 1279419"/>
                          <a:gd name="connsiteY5" fmla="*/ 1073150 h 2100680"/>
                          <a:gd name="connsiteX6" fmla="*/ 148778 w 1279419"/>
                          <a:gd name="connsiteY6" fmla="*/ 3175 h 2100680"/>
                          <a:gd name="connsiteX0" fmla="*/ 148778 w 1279419"/>
                          <a:gd name="connsiteY0" fmla="*/ 3175 h 2106638"/>
                          <a:gd name="connsiteX1" fmla="*/ 1136203 w 1279419"/>
                          <a:gd name="connsiteY1" fmla="*/ 0 h 2106638"/>
                          <a:gd name="connsiteX2" fmla="*/ 1180653 w 1279419"/>
                          <a:gd name="connsiteY2" fmla="*/ 1076325 h 2106638"/>
                          <a:gd name="connsiteX3" fmla="*/ 1066353 w 1279419"/>
                          <a:gd name="connsiteY3" fmla="*/ 2009775 h 2106638"/>
                          <a:gd name="connsiteX4" fmla="*/ 240853 w 1279419"/>
                          <a:gd name="connsiteY4" fmla="*/ 2012950 h 2106638"/>
                          <a:gd name="connsiteX5" fmla="*/ 101153 w 1279419"/>
                          <a:gd name="connsiteY5" fmla="*/ 1073150 h 2106638"/>
                          <a:gd name="connsiteX6" fmla="*/ 148778 w 1279419"/>
                          <a:gd name="connsiteY6" fmla="*/ 3175 h 2106638"/>
                          <a:gd name="connsiteX0" fmla="*/ 148778 w 1279419"/>
                          <a:gd name="connsiteY0" fmla="*/ 3175 h 2116233"/>
                          <a:gd name="connsiteX1" fmla="*/ 1136203 w 1279419"/>
                          <a:gd name="connsiteY1" fmla="*/ 0 h 2116233"/>
                          <a:gd name="connsiteX2" fmla="*/ 1180653 w 1279419"/>
                          <a:gd name="connsiteY2" fmla="*/ 1076325 h 2116233"/>
                          <a:gd name="connsiteX3" fmla="*/ 1066353 w 1279419"/>
                          <a:gd name="connsiteY3" fmla="*/ 2009775 h 2116233"/>
                          <a:gd name="connsiteX4" fmla="*/ 240853 w 1279419"/>
                          <a:gd name="connsiteY4" fmla="*/ 2012950 h 2116233"/>
                          <a:gd name="connsiteX5" fmla="*/ 101153 w 1279419"/>
                          <a:gd name="connsiteY5" fmla="*/ 1073150 h 2116233"/>
                          <a:gd name="connsiteX6" fmla="*/ 148778 w 1279419"/>
                          <a:gd name="connsiteY6" fmla="*/ 3175 h 2116233"/>
                          <a:gd name="connsiteX0" fmla="*/ 148778 w 1279419"/>
                          <a:gd name="connsiteY0" fmla="*/ 3175 h 2113794"/>
                          <a:gd name="connsiteX1" fmla="*/ 1136203 w 1279419"/>
                          <a:gd name="connsiteY1" fmla="*/ 0 h 2113794"/>
                          <a:gd name="connsiteX2" fmla="*/ 1180653 w 1279419"/>
                          <a:gd name="connsiteY2" fmla="*/ 1076325 h 2113794"/>
                          <a:gd name="connsiteX3" fmla="*/ 1066353 w 1279419"/>
                          <a:gd name="connsiteY3" fmla="*/ 2009775 h 2113794"/>
                          <a:gd name="connsiteX4" fmla="*/ 240853 w 1279419"/>
                          <a:gd name="connsiteY4" fmla="*/ 2012950 h 2113794"/>
                          <a:gd name="connsiteX5" fmla="*/ 101153 w 1279419"/>
                          <a:gd name="connsiteY5" fmla="*/ 1073150 h 2113794"/>
                          <a:gd name="connsiteX6" fmla="*/ 148778 w 1279419"/>
                          <a:gd name="connsiteY6" fmla="*/ 3175 h 2113794"/>
                          <a:gd name="connsiteX0" fmla="*/ 152070 w 1282711"/>
                          <a:gd name="connsiteY0" fmla="*/ 3175 h 2117117"/>
                          <a:gd name="connsiteX1" fmla="*/ 1139495 w 1282711"/>
                          <a:gd name="connsiteY1" fmla="*/ 0 h 2117117"/>
                          <a:gd name="connsiteX2" fmla="*/ 1183945 w 1282711"/>
                          <a:gd name="connsiteY2" fmla="*/ 1076325 h 2117117"/>
                          <a:gd name="connsiteX3" fmla="*/ 1069645 w 1282711"/>
                          <a:gd name="connsiteY3" fmla="*/ 2009775 h 2117117"/>
                          <a:gd name="connsiteX4" fmla="*/ 234620 w 1282711"/>
                          <a:gd name="connsiteY4" fmla="*/ 2019300 h 2117117"/>
                          <a:gd name="connsiteX5" fmla="*/ 104445 w 1282711"/>
                          <a:gd name="connsiteY5" fmla="*/ 1073150 h 2117117"/>
                          <a:gd name="connsiteX6" fmla="*/ 152070 w 1282711"/>
                          <a:gd name="connsiteY6" fmla="*/ 3175 h 2117117"/>
                          <a:gd name="connsiteX0" fmla="*/ 152070 w 1282711"/>
                          <a:gd name="connsiteY0" fmla="*/ 3175 h 2117117"/>
                          <a:gd name="connsiteX1" fmla="*/ 1139495 w 1282711"/>
                          <a:gd name="connsiteY1" fmla="*/ 0 h 2117117"/>
                          <a:gd name="connsiteX2" fmla="*/ 1183945 w 1282711"/>
                          <a:gd name="connsiteY2" fmla="*/ 1076325 h 2117117"/>
                          <a:gd name="connsiteX3" fmla="*/ 1069645 w 1282711"/>
                          <a:gd name="connsiteY3" fmla="*/ 2009775 h 2117117"/>
                          <a:gd name="connsiteX4" fmla="*/ 234620 w 1282711"/>
                          <a:gd name="connsiteY4" fmla="*/ 2019300 h 2117117"/>
                          <a:gd name="connsiteX5" fmla="*/ 104445 w 1282711"/>
                          <a:gd name="connsiteY5" fmla="*/ 1073150 h 2117117"/>
                          <a:gd name="connsiteX6" fmla="*/ 152070 w 1282711"/>
                          <a:gd name="connsiteY6" fmla="*/ 3175 h 2117117"/>
                          <a:gd name="connsiteX0" fmla="*/ 152070 w 1282711"/>
                          <a:gd name="connsiteY0" fmla="*/ 3175 h 2117117"/>
                          <a:gd name="connsiteX1" fmla="*/ 1139495 w 1282711"/>
                          <a:gd name="connsiteY1" fmla="*/ 0 h 2117117"/>
                          <a:gd name="connsiteX2" fmla="*/ 1183945 w 1282711"/>
                          <a:gd name="connsiteY2" fmla="*/ 1076325 h 2117117"/>
                          <a:gd name="connsiteX3" fmla="*/ 1069645 w 1282711"/>
                          <a:gd name="connsiteY3" fmla="*/ 2009775 h 2117117"/>
                          <a:gd name="connsiteX4" fmla="*/ 234620 w 1282711"/>
                          <a:gd name="connsiteY4" fmla="*/ 2019300 h 2117117"/>
                          <a:gd name="connsiteX5" fmla="*/ 104445 w 1282711"/>
                          <a:gd name="connsiteY5" fmla="*/ 1073150 h 2117117"/>
                          <a:gd name="connsiteX6" fmla="*/ 152070 w 1282711"/>
                          <a:gd name="connsiteY6" fmla="*/ 3175 h 2117117"/>
                          <a:gd name="connsiteX0" fmla="*/ 152070 w 1282711"/>
                          <a:gd name="connsiteY0" fmla="*/ 3175 h 2118258"/>
                          <a:gd name="connsiteX1" fmla="*/ 1139495 w 1282711"/>
                          <a:gd name="connsiteY1" fmla="*/ 0 h 2118258"/>
                          <a:gd name="connsiteX2" fmla="*/ 1183945 w 1282711"/>
                          <a:gd name="connsiteY2" fmla="*/ 1076325 h 2118258"/>
                          <a:gd name="connsiteX3" fmla="*/ 1069645 w 1282711"/>
                          <a:gd name="connsiteY3" fmla="*/ 2009775 h 2118258"/>
                          <a:gd name="connsiteX4" fmla="*/ 234620 w 1282711"/>
                          <a:gd name="connsiteY4" fmla="*/ 2019300 h 2118258"/>
                          <a:gd name="connsiteX5" fmla="*/ 104445 w 1282711"/>
                          <a:gd name="connsiteY5" fmla="*/ 1073150 h 2118258"/>
                          <a:gd name="connsiteX6" fmla="*/ 152070 w 1282711"/>
                          <a:gd name="connsiteY6" fmla="*/ 3175 h 2118258"/>
                          <a:gd name="connsiteX0" fmla="*/ 152070 w 1282711"/>
                          <a:gd name="connsiteY0" fmla="*/ 3175 h 2113740"/>
                          <a:gd name="connsiteX1" fmla="*/ 1139495 w 1282711"/>
                          <a:gd name="connsiteY1" fmla="*/ 0 h 2113740"/>
                          <a:gd name="connsiteX2" fmla="*/ 1183945 w 1282711"/>
                          <a:gd name="connsiteY2" fmla="*/ 1076325 h 2113740"/>
                          <a:gd name="connsiteX3" fmla="*/ 1069645 w 1282711"/>
                          <a:gd name="connsiteY3" fmla="*/ 2009775 h 2113740"/>
                          <a:gd name="connsiteX4" fmla="*/ 234620 w 1282711"/>
                          <a:gd name="connsiteY4" fmla="*/ 2019300 h 2113740"/>
                          <a:gd name="connsiteX5" fmla="*/ 104445 w 1282711"/>
                          <a:gd name="connsiteY5" fmla="*/ 1073150 h 2113740"/>
                          <a:gd name="connsiteX6" fmla="*/ 152070 w 1282711"/>
                          <a:gd name="connsiteY6" fmla="*/ 3175 h 2113740"/>
                          <a:gd name="connsiteX0" fmla="*/ 152070 w 1282711"/>
                          <a:gd name="connsiteY0" fmla="*/ 3175 h 2113740"/>
                          <a:gd name="connsiteX1" fmla="*/ 1139495 w 1282711"/>
                          <a:gd name="connsiteY1" fmla="*/ 0 h 2113740"/>
                          <a:gd name="connsiteX2" fmla="*/ 1183945 w 1282711"/>
                          <a:gd name="connsiteY2" fmla="*/ 1076325 h 2113740"/>
                          <a:gd name="connsiteX3" fmla="*/ 1069645 w 1282711"/>
                          <a:gd name="connsiteY3" fmla="*/ 2009775 h 2113740"/>
                          <a:gd name="connsiteX4" fmla="*/ 234620 w 1282711"/>
                          <a:gd name="connsiteY4" fmla="*/ 2019300 h 2113740"/>
                          <a:gd name="connsiteX5" fmla="*/ 104445 w 1282711"/>
                          <a:gd name="connsiteY5" fmla="*/ 1073150 h 2113740"/>
                          <a:gd name="connsiteX6" fmla="*/ 152070 w 1282711"/>
                          <a:gd name="connsiteY6" fmla="*/ 3175 h 2113740"/>
                          <a:gd name="connsiteX0" fmla="*/ 152070 w 1282711"/>
                          <a:gd name="connsiteY0" fmla="*/ 3175 h 2111232"/>
                          <a:gd name="connsiteX1" fmla="*/ 1139495 w 1282711"/>
                          <a:gd name="connsiteY1" fmla="*/ 0 h 2111232"/>
                          <a:gd name="connsiteX2" fmla="*/ 1183945 w 1282711"/>
                          <a:gd name="connsiteY2" fmla="*/ 1076325 h 2111232"/>
                          <a:gd name="connsiteX3" fmla="*/ 1069645 w 1282711"/>
                          <a:gd name="connsiteY3" fmla="*/ 2009775 h 2111232"/>
                          <a:gd name="connsiteX4" fmla="*/ 234620 w 1282711"/>
                          <a:gd name="connsiteY4" fmla="*/ 2019300 h 2111232"/>
                          <a:gd name="connsiteX5" fmla="*/ 104445 w 1282711"/>
                          <a:gd name="connsiteY5" fmla="*/ 1073150 h 2111232"/>
                          <a:gd name="connsiteX6" fmla="*/ 152070 w 1282711"/>
                          <a:gd name="connsiteY6" fmla="*/ 3175 h 2111232"/>
                          <a:gd name="connsiteX0" fmla="*/ 152070 w 1282711"/>
                          <a:gd name="connsiteY0" fmla="*/ 3175 h 2115806"/>
                          <a:gd name="connsiteX1" fmla="*/ 1139495 w 1282711"/>
                          <a:gd name="connsiteY1" fmla="*/ 0 h 2115806"/>
                          <a:gd name="connsiteX2" fmla="*/ 1183945 w 1282711"/>
                          <a:gd name="connsiteY2" fmla="*/ 1076325 h 2115806"/>
                          <a:gd name="connsiteX3" fmla="*/ 1069645 w 1282711"/>
                          <a:gd name="connsiteY3" fmla="*/ 2009775 h 2115806"/>
                          <a:gd name="connsiteX4" fmla="*/ 234620 w 1282711"/>
                          <a:gd name="connsiteY4" fmla="*/ 2019300 h 2115806"/>
                          <a:gd name="connsiteX5" fmla="*/ 104445 w 1282711"/>
                          <a:gd name="connsiteY5" fmla="*/ 1073150 h 2115806"/>
                          <a:gd name="connsiteX6" fmla="*/ 152070 w 1282711"/>
                          <a:gd name="connsiteY6" fmla="*/ 3175 h 2115806"/>
                          <a:gd name="connsiteX0" fmla="*/ 152070 w 1282711"/>
                          <a:gd name="connsiteY0" fmla="*/ 3175 h 2115806"/>
                          <a:gd name="connsiteX1" fmla="*/ 1139495 w 1282711"/>
                          <a:gd name="connsiteY1" fmla="*/ 0 h 2115806"/>
                          <a:gd name="connsiteX2" fmla="*/ 1183945 w 1282711"/>
                          <a:gd name="connsiteY2" fmla="*/ 1076325 h 2115806"/>
                          <a:gd name="connsiteX3" fmla="*/ 1069645 w 1282711"/>
                          <a:gd name="connsiteY3" fmla="*/ 2009775 h 2115806"/>
                          <a:gd name="connsiteX4" fmla="*/ 234620 w 1282711"/>
                          <a:gd name="connsiteY4" fmla="*/ 2019300 h 2115806"/>
                          <a:gd name="connsiteX5" fmla="*/ 104445 w 1282711"/>
                          <a:gd name="connsiteY5" fmla="*/ 1073150 h 2115806"/>
                          <a:gd name="connsiteX6" fmla="*/ 152070 w 1282711"/>
                          <a:gd name="connsiteY6" fmla="*/ 3175 h 2115806"/>
                          <a:gd name="connsiteX0" fmla="*/ 152070 w 1282711"/>
                          <a:gd name="connsiteY0" fmla="*/ 3175 h 2115806"/>
                          <a:gd name="connsiteX1" fmla="*/ 1139495 w 1282711"/>
                          <a:gd name="connsiteY1" fmla="*/ 0 h 2115806"/>
                          <a:gd name="connsiteX2" fmla="*/ 1183945 w 1282711"/>
                          <a:gd name="connsiteY2" fmla="*/ 1076325 h 2115806"/>
                          <a:gd name="connsiteX3" fmla="*/ 1069645 w 1282711"/>
                          <a:gd name="connsiteY3" fmla="*/ 2009775 h 2115806"/>
                          <a:gd name="connsiteX4" fmla="*/ 234620 w 1282711"/>
                          <a:gd name="connsiteY4" fmla="*/ 2019300 h 2115806"/>
                          <a:gd name="connsiteX5" fmla="*/ 104445 w 1282711"/>
                          <a:gd name="connsiteY5" fmla="*/ 1073150 h 2115806"/>
                          <a:gd name="connsiteX6" fmla="*/ 152070 w 1282711"/>
                          <a:gd name="connsiteY6" fmla="*/ 3175 h 2115806"/>
                          <a:gd name="connsiteX0" fmla="*/ 152070 w 1266964"/>
                          <a:gd name="connsiteY0" fmla="*/ 3175 h 2115806"/>
                          <a:gd name="connsiteX1" fmla="*/ 1139495 w 1266964"/>
                          <a:gd name="connsiteY1" fmla="*/ 0 h 2115806"/>
                          <a:gd name="connsiteX2" fmla="*/ 1183945 w 1266964"/>
                          <a:gd name="connsiteY2" fmla="*/ 1076325 h 2115806"/>
                          <a:gd name="connsiteX3" fmla="*/ 1069645 w 1266964"/>
                          <a:gd name="connsiteY3" fmla="*/ 2009775 h 2115806"/>
                          <a:gd name="connsiteX4" fmla="*/ 234620 w 1266964"/>
                          <a:gd name="connsiteY4" fmla="*/ 2019300 h 2115806"/>
                          <a:gd name="connsiteX5" fmla="*/ 104445 w 1266964"/>
                          <a:gd name="connsiteY5" fmla="*/ 1073150 h 2115806"/>
                          <a:gd name="connsiteX6" fmla="*/ 152070 w 1266964"/>
                          <a:gd name="connsiteY6" fmla="*/ 3175 h 2115806"/>
                          <a:gd name="connsiteX0" fmla="*/ 152070 w 1284248"/>
                          <a:gd name="connsiteY0" fmla="*/ 3175 h 2115806"/>
                          <a:gd name="connsiteX1" fmla="*/ 1139495 w 1284248"/>
                          <a:gd name="connsiteY1" fmla="*/ 0 h 2115806"/>
                          <a:gd name="connsiteX2" fmla="*/ 1183945 w 1284248"/>
                          <a:gd name="connsiteY2" fmla="*/ 1076325 h 2115806"/>
                          <a:gd name="connsiteX3" fmla="*/ 1069645 w 1284248"/>
                          <a:gd name="connsiteY3" fmla="*/ 2009775 h 2115806"/>
                          <a:gd name="connsiteX4" fmla="*/ 234620 w 1284248"/>
                          <a:gd name="connsiteY4" fmla="*/ 2019300 h 2115806"/>
                          <a:gd name="connsiteX5" fmla="*/ 104445 w 1284248"/>
                          <a:gd name="connsiteY5" fmla="*/ 1073150 h 2115806"/>
                          <a:gd name="connsiteX6" fmla="*/ 152070 w 1284248"/>
                          <a:gd name="connsiteY6" fmla="*/ 3175 h 21158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84248" h="2115806">
                            <a:moveTo>
                              <a:pt x="152070" y="3175"/>
                            </a:moveTo>
                            <a:lnTo>
                              <a:pt x="1139495" y="0"/>
                            </a:lnTo>
                            <a:cubicBezTo>
                              <a:pt x="1154312" y="367242"/>
                              <a:pt x="1134203" y="728133"/>
                              <a:pt x="1183945" y="1076325"/>
                            </a:cubicBezTo>
                            <a:cubicBezTo>
                              <a:pt x="1373525" y="1520761"/>
                              <a:pt x="1271183" y="1859402"/>
                              <a:pt x="1069645" y="2009775"/>
                            </a:cubicBezTo>
                            <a:cubicBezTo>
                              <a:pt x="956403" y="2147358"/>
                              <a:pt x="382787" y="2151592"/>
                              <a:pt x="234620" y="2019300"/>
                            </a:cubicBezTo>
                            <a:cubicBezTo>
                              <a:pt x="-26788" y="1819275"/>
                              <a:pt x="-69122" y="1562100"/>
                              <a:pt x="104445" y="1073150"/>
                            </a:cubicBezTo>
                            <a:cubicBezTo>
                              <a:pt x="155245" y="726017"/>
                              <a:pt x="136195" y="359833"/>
                              <a:pt x="152070" y="3175"/>
                            </a:cubicBez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" name="グループ化 23"/>
                    <p:cNvGrpSpPr/>
                    <p:nvPr/>
                  </p:nvGrpSpPr>
                  <p:grpSpPr>
                    <a:xfrm>
                      <a:off x="6800917" y="737412"/>
                      <a:ext cx="1387428" cy="1378498"/>
                      <a:chOff x="6800917" y="737412"/>
                      <a:chExt cx="1387428" cy="1378498"/>
                    </a:xfrm>
                  </p:grpSpPr>
                  <p:sp>
                    <p:nvSpPr>
                      <p:cNvPr id="25" name="フリーフォーム 24"/>
                      <p:cNvSpPr/>
                      <p:nvPr/>
                    </p:nvSpPr>
                    <p:spPr>
                      <a:xfrm>
                        <a:off x="7310439" y="847725"/>
                        <a:ext cx="180975" cy="652463"/>
                      </a:xfrm>
                      <a:custGeom>
                        <a:avLst/>
                        <a:gdLst>
                          <a:gd name="connsiteX0" fmla="*/ 0 w 180975"/>
                          <a:gd name="connsiteY0" fmla="*/ 661987 h 709612"/>
                          <a:gd name="connsiteX1" fmla="*/ 85725 w 180975"/>
                          <a:gd name="connsiteY1" fmla="*/ 0 h 709612"/>
                          <a:gd name="connsiteX2" fmla="*/ 180975 w 180975"/>
                          <a:gd name="connsiteY2" fmla="*/ 709612 h 709612"/>
                          <a:gd name="connsiteX3" fmla="*/ 0 w 180975"/>
                          <a:gd name="connsiteY3" fmla="*/ 661987 h 709612"/>
                          <a:gd name="connsiteX0" fmla="*/ 0 w 171450"/>
                          <a:gd name="connsiteY0" fmla="*/ 704850 h 709612"/>
                          <a:gd name="connsiteX1" fmla="*/ 76200 w 171450"/>
                          <a:gd name="connsiteY1" fmla="*/ 0 h 709612"/>
                          <a:gd name="connsiteX2" fmla="*/ 171450 w 171450"/>
                          <a:gd name="connsiteY2" fmla="*/ 709612 h 709612"/>
                          <a:gd name="connsiteX3" fmla="*/ 0 w 171450"/>
                          <a:gd name="connsiteY3" fmla="*/ 704850 h 709612"/>
                          <a:gd name="connsiteX0" fmla="*/ 0 w 200025"/>
                          <a:gd name="connsiteY0" fmla="*/ 704850 h 704850"/>
                          <a:gd name="connsiteX1" fmla="*/ 76200 w 200025"/>
                          <a:gd name="connsiteY1" fmla="*/ 0 h 704850"/>
                          <a:gd name="connsiteX2" fmla="*/ 200025 w 200025"/>
                          <a:gd name="connsiteY2" fmla="*/ 695324 h 704850"/>
                          <a:gd name="connsiteX3" fmla="*/ 0 w 200025"/>
                          <a:gd name="connsiteY3" fmla="*/ 704850 h 704850"/>
                          <a:gd name="connsiteX0" fmla="*/ 0 w 228600"/>
                          <a:gd name="connsiteY0" fmla="*/ 666750 h 695324"/>
                          <a:gd name="connsiteX1" fmla="*/ 104775 w 228600"/>
                          <a:gd name="connsiteY1" fmla="*/ 0 h 695324"/>
                          <a:gd name="connsiteX2" fmla="*/ 228600 w 228600"/>
                          <a:gd name="connsiteY2" fmla="*/ 695324 h 695324"/>
                          <a:gd name="connsiteX3" fmla="*/ 0 w 228600"/>
                          <a:gd name="connsiteY3" fmla="*/ 666750 h 695324"/>
                          <a:gd name="connsiteX0" fmla="*/ 0 w 242888"/>
                          <a:gd name="connsiteY0" fmla="*/ 666750 h 666750"/>
                          <a:gd name="connsiteX1" fmla="*/ 104775 w 242888"/>
                          <a:gd name="connsiteY1" fmla="*/ 0 h 666750"/>
                          <a:gd name="connsiteX2" fmla="*/ 242888 w 242888"/>
                          <a:gd name="connsiteY2" fmla="*/ 657224 h 666750"/>
                          <a:gd name="connsiteX3" fmla="*/ 0 w 242888"/>
                          <a:gd name="connsiteY3" fmla="*/ 666750 h 666750"/>
                          <a:gd name="connsiteX0" fmla="*/ 0 w 242888"/>
                          <a:gd name="connsiteY0" fmla="*/ 661988 h 661988"/>
                          <a:gd name="connsiteX1" fmla="*/ 128587 w 242888"/>
                          <a:gd name="connsiteY1" fmla="*/ 0 h 661988"/>
                          <a:gd name="connsiteX2" fmla="*/ 242888 w 242888"/>
                          <a:gd name="connsiteY2" fmla="*/ 652462 h 661988"/>
                          <a:gd name="connsiteX3" fmla="*/ 0 w 242888"/>
                          <a:gd name="connsiteY3" fmla="*/ 661988 h 661988"/>
                          <a:gd name="connsiteX0" fmla="*/ 0 w 242888"/>
                          <a:gd name="connsiteY0" fmla="*/ 661988 h 661988"/>
                          <a:gd name="connsiteX1" fmla="*/ 128587 w 242888"/>
                          <a:gd name="connsiteY1" fmla="*/ 0 h 661988"/>
                          <a:gd name="connsiteX2" fmla="*/ 242888 w 242888"/>
                          <a:gd name="connsiteY2" fmla="*/ 652462 h 661988"/>
                          <a:gd name="connsiteX3" fmla="*/ 0 w 242888"/>
                          <a:gd name="connsiteY3" fmla="*/ 661988 h 661988"/>
                          <a:gd name="connsiteX0" fmla="*/ 0 w 242888"/>
                          <a:gd name="connsiteY0" fmla="*/ 661988 h 661988"/>
                          <a:gd name="connsiteX1" fmla="*/ 128587 w 242888"/>
                          <a:gd name="connsiteY1" fmla="*/ 0 h 661988"/>
                          <a:gd name="connsiteX2" fmla="*/ 242888 w 242888"/>
                          <a:gd name="connsiteY2" fmla="*/ 652462 h 661988"/>
                          <a:gd name="connsiteX3" fmla="*/ 0 w 242888"/>
                          <a:gd name="connsiteY3" fmla="*/ 661988 h 661988"/>
                          <a:gd name="connsiteX0" fmla="*/ 0 w 228600"/>
                          <a:gd name="connsiteY0" fmla="*/ 661988 h 661988"/>
                          <a:gd name="connsiteX1" fmla="*/ 128587 w 228600"/>
                          <a:gd name="connsiteY1" fmla="*/ 0 h 661988"/>
                          <a:gd name="connsiteX2" fmla="*/ 228600 w 228600"/>
                          <a:gd name="connsiteY2" fmla="*/ 661987 h 661988"/>
                          <a:gd name="connsiteX3" fmla="*/ 0 w 228600"/>
                          <a:gd name="connsiteY3" fmla="*/ 661988 h 661988"/>
                          <a:gd name="connsiteX0" fmla="*/ 0 w 200025"/>
                          <a:gd name="connsiteY0" fmla="*/ 661988 h 661988"/>
                          <a:gd name="connsiteX1" fmla="*/ 100012 w 200025"/>
                          <a:gd name="connsiteY1" fmla="*/ 0 h 661988"/>
                          <a:gd name="connsiteX2" fmla="*/ 200025 w 200025"/>
                          <a:gd name="connsiteY2" fmla="*/ 661987 h 661988"/>
                          <a:gd name="connsiteX3" fmla="*/ 0 w 200025"/>
                          <a:gd name="connsiteY3" fmla="*/ 661988 h 661988"/>
                          <a:gd name="connsiteX0" fmla="*/ 0 w 200025"/>
                          <a:gd name="connsiteY0" fmla="*/ 661988 h 661988"/>
                          <a:gd name="connsiteX1" fmla="*/ 100012 w 200025"/>
                          <a:gd name="connsiteY1" fmla="*/ 0 h 661988"/>
                          <a:gd name="connsiteX2" fmla="*/ 200025 w 200025"/>
                          <a:gd name="connsiteY2" fmla="*/ 661987 h 661988"/>
                          <a:gd name="connsiteX3" fmla="*/ 0 w 200025"/>
                          <a:gd name="connsiteY3" fmla="*/ 661988 h 661988"/>
                          <a:gd name="connsiteX0" fmla="*/ 0 w 180975"/>
                          <a:gd name="connsiteY0" fmla="*/ 661988 h 661988"/>
                          <a:gd name="connsiteX1" fmla="*/ 100012 w 180975"/>
                          <a:gd name="connsiteY1" fmla="*/ 0 h 661988"/>
                          <a:gd name="connsiteX2" fmla="*/ 180975 w 180975"/>
                          <a:gd name="connsiteY2" fmla="*/ 657224 h 661988"/>
                          <a:gd name="connsiteX3" fmla="*/ 0 w 180975"/>
                          <a:gd name="connsiteY3" fmla="*/ 661988 h 661988"/>
                          <a:gd name="connsiteX0" fmla="*/ 0 w 180975"/>
                          <a:gd name="connsiteY0" fmla="*/ 661988 h 661988"/>
                          <a:gd name="connsiteX1" fmla="*/ 100012 w 180975"/>
                          <a:gd name="connsiteY1" fmla="*/ 0 h 661988"/>
                          <a:gd name="connsiteX2" fmla="*/ 180975 w 180975"/>
                          <a:gd name="connsiteY2" fmla="*/ 657224 h 661988"/>
                          <a:gd name="connsiteX3" fmla="*/ 0 w 180975"/>
                          <a:gd name="connsiteY3" fmla="*/ 661988 h 661988"/>
                          <a:gd name="connsiteX0" fmla="*/ 0 w 180975"/>
                          <a:gd name="connsiteY0" fmla="*/ 652463 h 652463"/>
                          <a:gd name="connsiteX1" fmla="*/ 90487 w 180975"/>
                          <a:gd name="connsiteY1" fmla="*/ 0 h 652463"/>
                          <a:gd name="connsiteX2" fmla="*/ 180975 w 180975"/>
                          <a:gd name="connsiteY2" fmla="*/ 647699 h 652463"/>
                          <a:gd name="connsiteX3" fmla="*/ 0 w 180975"/>
                          <a:gd name="connsiteY3" fmla="*/ 652463 h 652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80975" h="652463">
                            <a:moveTo>
                              <a:pt x="0" y="652463"/>
                            </a:moveTo>
                            <a:cubicBezTo>
                              <a:pt x="14287" y="436563"/>
                              <a:pt x="-9525" y="220663"/>
                              <a:pt x="90487" y="0"/>
                            </a:cubicBezTo>
                            <a:cubicBezTo>
                              <a:pt x="166687" y="207962"/>
                              <a:pt x="180975" y="430212"/>
                              <a:pt x="180975" y="647699"/>
                            </a:cubicBezTo>
                            <a:lnTo>
                              <a:pt x="0" y="652463"/>
                            </a:ln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6" name="フリーフォーム 25"/>
                      <p:cNvSpPr/>
                      <p:nvPr/>
                    </p:nvSpPr>
                    <p:spPr>
                      <a:xfrm>
                        <a:off x="7396163" y="854018"/>
                        <a:ext cx="792182" cy="1060508"/>
                      </a:xfrm>
                      <a:custGeom>
                        <a:avLst/>
                        <a:gdLst>
                          <a:gd name="connsiteX0" fmla="*/ 514350 w 766763"/>
                          <a:gd name="connsiteY0" fmla="*/ 876300 h 1076325"/>
                          <a:gd name="connsiteX1" fmla="*/ 542925 w 766763"/>
                          <a:gd name="connsiteY1" fmla="*/ 1076325 h 1076325"/>
                          <a:gd name="connsiteX2" fmla="*/ 766763 w 766763"/>
                          <a:gd name="connsiteY2" fmla="*/ 457200 h 1076325"/>
                          <a:gd name="connsiteX3" fmla="*/ 0 w 766763"/>
                          <a:gd name="connsiteY3" fmla="*/ 0 h 1076325"/>
                          <a:gd name="connsiteX4" fmla="*/ 514350 w 766763"/>
                          <a:gd name="connsiteY4" fmla="*/ 876300 h 1076325"/>
                          <a:gd name="connsiteX0" fmla="*/ 514350 w 766763"/>
                          <a:gd name="connsiteY0" fmla="*/ 876300 h 1076325"/>
                          <a:gd name="connsiteX1" fmla="*/ 542925 w 766763"/>
                          <a:gd name="connsiteY1" fmla="*/ 1076325 h 1076325"/>
                          <a:gd name="connsiteX2" fmla="*/ 766763 w 766763"/>
                          <a:gd name="connsiteY2" fmla="*/ 457200 h 1076325"/>
                          <a:gd name="connsiteX3" fmla="*/ 0 w 766763"/>
                          <a:gd name="connsiteY3" fmla="*/ 0 h 1076325"/>
                          <a:gd name="connsiteX4" fmla="*/ 514350 w 766763"/>
                          <a:gd name="connsiteY4" fmla="*/ 876300 h 1076325"/>
                          <a:gd name="connsiteX0" fmla="*/ 514350 w 766763"/>
                          <a:gd name="connsiteY0" fmla="*/ 876300 h 1076325"/>
                          <a:gd name="connsiteX1" fmla="*/ 542925 w 766763"/>
                          <a:gd name="connsiteY1" fmla="*/ 1076325 h 1076325"/>
                          <a:gd name="connsiteX2" fmla="*/ 766763 w 766763"/>
                          <a:gd name="connsiteY2" fmla="*/ 457200 h 1076325"/>
                          <a:gd name="connsiteX3" fmla="*/ 0 w 766763"/>
                          <a:gd name="connsiteY3" fmla="*/ 0 h 1076325"/>
                          <a:gd name="connsiteX4" fmla="*/ 514350 w 766763"/>
                          <a:gd name="connsiteY4" fmla="*/ 876300 h 1076325"/>
                          <a:gd name="connsiteX0" fmla="*/ 514350 w 542925"/>
                          <a:gd name="connsiteY0" fmla="*/ 876300 h 1076325"/>
                          <a:gd name="connsiteX1" fmla="*/ 542925 w 542925"/>
                          <a:gd name="connsiteY1" fmla="*/ 1076325 h 1076325"/>
                          <a:gd name="connsiteX2" fmla="*/ 0 w 542925"/>
                          <a:gd name="connsiteY2" fmla="*/ 0 h 1076325"/>
                          <a:gd name="connsiteX3" fmla="*/ 514350 w 542925"/>
                          <a:gd name="connsiteY3" fmla="*/ 876300 h 1076325"/>
                          <a:gd name="connsiteX0" fmla="*/ 514350 w 745445"/>
                          <a:gd name="connsiteY0" fmla="*/ 876300 h 1076325"/>
                          <a:gd name="connsiteX1" fmla="*/ 542925 w 745445"/>
                          <a:gd name="connsiteY1" fmla="*/ 1076325 h 1076325"/>
                          <a:gd name="connsiteX2" fmla="*/ 0 w 745445"/>
                          <a:gd name="connsiteY2" fmla="*/ 0 h 1076325"/>
                          <a:gd name="connsiteX3" fmla="*/ 514350 w 745445"/>
                          <a:gd name="connsiteY3" fmla="*/ 876300 h 1076325"/>
                          <a:gd name="connsiteX0" fmla="*/ 514350 w 809467"/>
                          <a:gd name="connsiteY0" fmla="*/ 879579 h 1079604"/>
                          <a:gd name="connsiteX1" fmla="*/ 542925 w 809467"/>
                          <a:gd name="connsiteY1" fmla="*/ 1079604 h 1079604"/>
                          <a:gd name="connsiteX2" fmla="*/ 0 w 809467"/>
                          <a:gd name="connsiteY2" fmla="*/ 3279 h 1079604"/>
                          <a:gd name="connsiteX3" fmla="*/ 514350 w 809467"/>
                          <a:gd name="connsiteY3" fmla="*/ 879579 h 1079604"/>
                          <a:gd name="connsiteX0" fmla="*/ 514350 w 809467"/>
                          <a:gd name="connsiteY0" fmla="*/ 879579 h 1079604"/>
                          <a:gd name="connsiteX1" fmla="*/ 542925 w 809467"/>
                          <a:gd name="connsiteY1" fmla="*/ 1079604 h 1079604"/>
                          <a:gd name="connsiteX2" fmla="*/ 0 w 809467"/>
                          <a:gd name="connsiteY2" fmla="*/ 3279 h 1079604"/>
                          <a:gd name="connsiteX3" fmla="*/ 514350 w 809467"/>
                          <a:gd name="connsiteY3" fmla="*/ 879579 h 1079604"/>
                          <a:gd name="connsiteX0" fmla="*/ 514350 w 809467"/>
                          <a:gd name="connsiteY0" fmla="*/ 879579 h 1079604"/>
                          <a:gd name="connsiteX1" fmla="*/ 542925 w 809467"/>
                          <a:gd name="connsiteY1" fmla="*/ 1079604 h 1079604"/>
                          <a:gd name="connsiteX2" fmla="*/ 0 w 809467"/>
                          <a:gd name="connsiteY2" fmla="*/ 3279 h 1079604"/>
                          <a:gd name="connsiteX3" fmla="*/ 514350 w 809467"/>
                          <a:gd name="connsiteY3" fmla="*/ 879579 h 1079604"/>
                          <a:gd name="connsiteX0" fmla="*/ 514350 w 809467"/>
                          <a:gd name="connsiteY0" fmla="*/ 879579 h 1079604"/>
                          <a:gd name="connsiteX1" fmla="*/ 542925 w 809467"/>
                          <a:gd name="connsiteY1" fmla="*/ 1079604 h 1079604"/>
                          <a:gd name="connsiteX2" fmla="*/ 0 w 809467"/>
                          <a:gd name="connsiteY2" fmla="*/ 3279 h 1079604"/>
                          <a:gd name="connsiteX3" fmla="*/ 514350 w 809467"/>
                          <a:gd name="connsiteY3" fmla="*/ 879579 h 1079604"/>
                          <a:gd name="connsiteX0" fmla="*/ 519112 w 813173"/>
                          <a:gd name="connsiteY0" fmla="*/ 851121 h 1051146"/>
                          <a:gd name="connsiteX1" fmla="*/ 547687 w 813173"/>
                          <a:gd name="connsiteY1" fmla="*/ 1051146 h 1051146"/>
                          <a:gd name="connsiteX2" fmla="*/ 0 w 813173"/>
                          <a:gd name="connsiteY2" fmla="*/ 3396 h 1051146"/>
                          <a:gd name="connsiteX3" fmla="*/ 519112 w 813173"/>
                          <a:gd name="connsiteY3" fmla="*/ 851121 h 1051146"/>
                          <a:gd name="connsiteX0" fmla="*/ 519112 w 813173"/>
                          <a:gd name="connsiteY0" fmla="*/ 851121 h 1051146"/>
                          <a:gd name="connsiteX1" fmla="*/ 547687 w 813173"/>
                          <a:gd name="connsiteY1" fmla="*/ 1051146 h 1051146"/>
                          <a:gd name="connsiteX2" fmla="*/ 0 w 813173"/>
                          <a:gd name="connsiteY2" fmla="*/ 3396 h 1051146"/>
                          <a:gd name="connsiteX3" fmla="*/ 519112 w 813173"/>
                          <a:gd name="connsiteY3" fmla="*/ 851121 h 1051146"/>
                          <a:gd name="connsiteX0" fmla="*/ 519112 w 835503"/>
                          <a:gd name="connsiteY0" fmla="*/ 850636 h 1050661"/>
                          <a:gd name="connsiteX1" fmla="*/ 547687 w 835503"/>
                          <a:gd name="connsiteY1" fmla="*/ 1050661 h 1050661"/>
                          <a:gd name="connsiteX2" fmla="*/ 0 w 835503"/>
                          <a:gd name="connsiteY2" fmla="*/ 2911 h 1050661"/>
                          <a:gd name="connsiteX3" fmla="*/ 519112 w 835503"/>
                          <a:gd name="connsiteY3" fmla="*/ 850636 h 1050661"/>
                          <a:gd name="connsiteX0" fmla="*/ 519112 w 853471"/>
                          <a:gd name="connsiteY0" fmla="*/ 850602 h 1060152"/>
                          <a:gd name="connsiteX1" fmla="*/ 571500 w 853471"/>
                          <a:gd name="connsiteY1" fmla="*/ 1060152 h 1060152"/>
                          <a:gd name="connsiteX2" fmla="*/ 0 w 853471"/>
                          <a:gd name="connsiteY2" fmla="*/ 2877 h 1060152"/>
                          <a:gd name="connsiteX3" fmla="*/ 519112 w 853471"/>
                          <a:gd name="connsiteY3" fmla="*/ 850602 h 1060152"/>
                          <a:gd name="connsiteX0" fmla="*/ 519112 w 792182"/>
                          <a:gd name="connsiteY0" fmla="*/ 850958 h 1060508"/>
                          <a:gd name="connsiteX1" fmla="*/ 571500 w 792182"/>
                          <a:gd name="connsiteY1" fmla="*/ 1060508 h 1060508"/>
                          <a:gd name="connsiteX2" fmla="*/ 0 w 792182"/>
                          <a:gd name="connsiteY2" fmla="*/ 3233 h 1060508"/>
                          <a:gd name="connsiteX3" fmla="*/ 519112 w 792182"/>
                          <a:gd name="connsiteY3" fmla="*/ 850958 h 10605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92182" h="1060508">
                            <a:moveTo>
                              <a:pt x="519112" y="850958"/>
                            </a:moveTo>
                            <a:lnTo>
                              <a:pt x="571500" y="1060508"/>
                            </a:lnTo>
                            <a:cubicBezTo>
                              <a:pt x="1052513" y="620771"/>
                              <a:pt x="695324" y="-52330"/>
                              <a:pt x="0" y="3233"/>
                            </a:cubicBezTo>
                            <a:cubicBezTo>
                              <a:pt x="823913" y="219133"/>
                              <a:pt x="766762" y="677921"/>
                              <a:pt x="519112" y="850958"/>
                            </a:cubicBez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7" name="楕円 26"/>
                      <p:cNvSpPr/>
                      <p:nvPr/>
                    </p:nvSpPr>
                    <p:spPr>
                      <a:xfrm>
                        <a:off x="7258744" y="737412"/>
                        <a:ext cx="275534" cy="27777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8" name="フリーフォーム 27"/>
                      <p:cNvSpPr/>
                      <p:nvPr/>
                    </p:nvSpPr>
                    <p:spPr>
                      <a:xfrm>
                        <a:off x="6800917" y="1485495"/>
                        <a:ext cx="1182349" cy="630415"/>
                      </a:xfrm>
                      <a:custGeom>
                        <a:avLst/>
                        <a:gdLst>
                          <a:gd name="connsiteX0" fmla="*/ 0 w 1000125"/>
                          <a:gd name="connsiteY0" fmla="*/ 547688 h 561975"/>
                          <a:gd name="connsiteX1" fmla="*/ 490537 w 1000125"/>
                          <a:gd name="connsiteY1" fmla="*/ 0 h 561975"/>
                          <a:gd name="connsiteX2" fmla="*/ 1000125 w 1000125"/>
                          <a:gd name="connsiteY2" fmla="*/ 561975 h 561975"/>
                          <a:gd name="connsiteX3" fmla="*/ 0 w 1000125"/>
                          <a:gd name="connsiteY3" fmla="*/ 547688 h 561975"/>
                          <a:gd name="connsiteX0" fmla="*/ 0 w 1000125"/>
                          <a:gd name="connsiteY0" fmla="*/ 547688 h 561975"/>
                          <a:gd name="connsiteX1" fmla="*/ 490537 w 1000125"/>
                          <a:gd name="connsiteY1" fmla="*/ 0 h 561975"/>
                          <a:gd name="connsiteX2" fmla="*/ 1000125 w 1000125"/>
                          <a:gd name="connsiteY2" fmla="*/ 561975 h 561975"/>
                          <a:gd name="connsiteX3" fmla="*/ 0 w 1000125"/>
                          <a:gd name="connsiteY3" fmla="*/ 547688 h 561975"/>
                          <a:gd name="connsiteX0" fmla="*/ 11477 w 1021945"/>
                          <a:gd name="connsiteY0" fmla="*/ 547697 h 561984"/>
                          <a:gd name="connsiteX1" fmla="*/ 502014 w 1021945"/>
                          <a:gd name="connsiteY1" fmla="*/ 9 h 561984"/>
                          <a:gd name="connsiteX2" fmla="*/ 1011602 w 1021945"/>
                          <a:gd name="connsiteY2" fmla="*/ 561984 h 561984"/>
                          <a:gd name="connsiteX3" fmla="*/ 11477 w 1021945"/>
                          <a:gd name="connsiteY3" fmla="*/ 547697 h 561984"/>
                          <a:gd name="connsiteX0" fmla="*/ 16013 w 1030446"/>
                          <a:gd name="connsiteY0" fmla="*/ 547767 h 562054"/>
                          <a:gd name="connsiteX1" fmla="*/ 506550 w 1030446"/>
                          <a:gd name="connsiteY1" fmla="*/ 79 h 562054"/>
                          <a:gd name="connsiteX2" fmla="*/ 1016138 w 1030446"/>
                          <a:gd name="connsiteY2" fmla="*/ 562054 h 562054"/>
                          <a:gd name="connsiteX3" fmla="*/ 16013 w 1030446"/>
                          <a:gd name="connsiteY3" fmla="*/ 547767 h 562054"/>
                          <a:gd name="connsiteX0" fmla="*/ 16013 w 1090120"/>
                          <a:gd name="connsiteY0" fmla="*/ 547849 h 562136"/>
                          <a:gd name="connsiteX1" fmla="*/ 506550 w 1090120"/>
                          <a:gd name="connsiteY1" fmla="*/ 161 h 562136"/>
                          <a:gd name="connsiteX2" fmla="*/ 1016138 w 1090120"/>
                          <a:gd name="connsiteY2" fmla="*/ 562136 h 562136"/>
                          <a:gd name="connsiteX3" fmla="*/ 16013 w 1090120"/>
                          <a:gd name="connsiteY3" fmla="*/ 547849 h 562136"/>
                          <a:gd name="connsiteX0" fmla="*/ 90615 w 1164722"/>
                          <a:gd name="connsiteY0" fmla="*/ 547849 h 562136"/>
                          <a:gd name="connsiteX1" fmla="*/ 581152 w 1164722"/>
                          <a:gd name="connsiteY1" fmla="*/ 161 h 562136"/>
                          <a:gd name="connsiteX2" fmla="*/ 1090740 w 1164722"/>
                          <a:gd name="connsiteY2" fmla="*/ 562136 h 562136"/>
                          <a:gd name="connsiteX3" fmla="*/ 90615 w 1164722"/>
                          <a:gd name="connsiteY3" fmla="*/ 547849 h 562136"/>
                          <a:gd name="connsiteX0" fmla="*/ 99947 w 1182349"/>
                          <a:gd name="connsiteY0" fmla="*/ 548093 h 562380"/>
                          <a:gd name="connsiteX1" fmla="*/ 590484 w 1182349"/>
                          <a:gd name="connsiteY1" fmla="*/ 405 h 562380"/>
                          <a:gd name="connsiteX2" fmla="*/ 1100072 w 1182349"/>
                          <a:gd name="connsiteY2" fmla="*/ 562380 h 562380"/>
                          <a:gd name="connsiteX3" fmla="*/ 99947 w 1182349"/>
                          <a:gd name="connsiteY3" fmla="*/ 548093 h 562380"/>
                          <a:gd name="connsiteX0" fmla="*/ 99947 w 1182349"/>
                          <a:gd name="connsiteY0" fmla="*/ 548093 h 604343"/>
                          <a:gd name="connsiteX1" fmla="*/ 590484 w 1182349"/>
                          <a:gd name="connsiteY1" fmla="*/ 405 h 604343"/>
                          <a:gd name="connsiteX2" fmla="*/ 1100072 w 1182349"/>
                          <a:gd name="connsiteY2" fmla="*/ 562380 h 604343"/>
                          <a:gd name="connsiteX3" fmla="*/ 99947 w 1182349"/>
                          <a:gd name="connsiteY3" fmla="*/ 548093 h 604343"/>
                          <a:gd name="connsiteX0" fmla="*/ 99947 w 1182349"/>
                          <a:gd name="connsiteY0" fmla="*/ 548093 h 622737"/>
                          <a:gd name="connsiteX1" fmla="*/ 590484 w 1182349"/>
                          <a:gd name="connsiteY1" fmla="*/ 405 h 622737"/>
                          <a:gd name="connsiteX2" fmla="*/ 1100072 w 1182349"/>
                          <a:gd name="connsiteY2" fmla="*/ 562380 h 622737"/>
                          <a:gd name="connsiteX3" fmla="*/ 99947 w 1182349"/>
                          <a:gd name="connsiteY3" fmla="*/ 548093 h 622737"/>
                          <a:gd name="connsiteX0" fmla="*/ 99947 w 1182349"/>
                          <a:gd name="connsiteY0" fmla="*/ 548093 h 632291"/>
                          <a:gd name="connsiteX1" fmla="*/ 590484 w 1182349"/>
                          <a:gd name="connsiteY1" fmla="*/ 405 h 632291"/>
                          <a:gd name="connsiteX2" fmla="*/ 1100072 w 1182349"/>
                          <a:gd name="connsiteY2" fmla="*/ 562380 h 632291"/>
                          <a:gd name="connsiteX3" fmla="*/ 99947 w 1182349"/>
                          <a:gd name="connsiteY3" fmla="*/ 548093 h 632291"/>
                          <a:gd name="connsiteX0" fmla="*/ 99947 w 1182349"/>
                          <a:gd name="connsiteY0" fmla="*/ 548093 h 630415"/>
                          <a:gd name="connsiteX1" fmla="*/ 590484 w 1182349"/>
                          <a:gd name="connsiteY1" fmla="*/ 405 h 630415"/>
                          <a:gd name="connsiteX2" fmla="*/ 1100072 w 1182349"/>
                          <a:gd name="connsiteY2" fmla="*/ 562380 h 630415"/>
                          <a:gd name="connsiteX3" fmla="*/ 99947 w 1182349"/>
                          <a:gd name="connsiteY3" fmla="*/ 548093 h 63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2349" h="630415">
                            <a:moveTo>
                              <a:pt x="99947" y="548093"/>
                            </a:moveTo>
                            <a:cubicBezTo>
                              <a:pt x="-189772" y="240118"/>
                              <a:pt x="204722" y="-11501"/>
                              <a:pt x="590484" y="405"/>
                            </a:cubicBezTo>
                            <a:cubicBezTo>
                              <a:pt x="976246" y="12311"/>
                              <a:pt x="1353278" y="223449"/>
                              <a:pt x="1100072" y="562380"/>
                            </a:cubicBezTo>
                            <a:cubicBezTo>
                              <a:pt x="800034" y="657630"/>
                              <a:pt x="361884" y="652868"/>
                              <a:pt x="99947" y="548093"/>
                            </a:cubicBez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6" name="グループ化 5"/>
                  <p:cNvGrpSpPr/>
                  <p:nvPr/>
                </p:nvGrpSpPr>
                <p:grpSpPr>
                  <a:xfrm>
                    <a:off x="7065703" y="2645093"/>
                    <a:ext cx="533321" cy="557575"/>
                    <a:chOff x="2214269" y="344620"/>
                    <a:chExt cx="533321" cy="557575"/>
                  </a:xfrm>
                </p:grpSpPr>
                <p:sp>
                  <p:nvSpPr>
                    <p:cNvPr id="9" name="フリーフォーム 8"/>
                    <p:cNvSpPr/>
                    <p:nvPr/>
                  </p:nvSpPr>
                  <p:spPr>
                    <a:xfrm>
                      <a:off x="2419886" y="613268"/>
                      <a:ext cx="69056" cy="164306"/>
                    </a:xfrm>
                    <a:custGeom>
                      <a:avLst/>
                      <a:gdLst>
                        <a:gd name="connsiteX0" fmla="*/ 42862 w 69056"/>
                        <a:gd name="connsiteY0" fmla="*/ 0 h 164306"/>
                        <a:gd name="connsiteX1" fmla="*/ 0 w 69056"/>
                        <a:gd name="connsiteY1" fmla="*/ 157162 h 164306"/>
                        <a:gd name="connsiteX2" fmla="*/ 69056 w 69056"/>
                        <a:gd name="connsiteY2" fmla="*/ 164306 h 1643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9056" h="164306">
                          <a:moveTo>
                            <a:pt x="42862" y="0"/>
                          </a:moveTo>
                          <a:lnTo>
                            <a:pt x="0" y="157162"/>
                          </a:lnTo>
                          <a:lnTo>
                            <a:pt x="69056" y="164306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10" name="グループ化 9"/>
                    <p:cNvGrpSpPr/>
                    <p:nvPr/>
                  </p:nvGrpSpPr>
                  <p:grpSpPr>
                    <a:xfrm>
                      <a:off x="2214269" y="344620"/>
                      <a:ext cx="533321" cy="557575"/>
                      <a:chOff x="2214269" y="344620"/>
                      <a:chExt cx="533321" cy="557575"/>
                    </a:xfrm>
                  </p:grpSpPr>
                  <p:grpSp>
                    <p:nvGrpSpPr>
                      <p:cNvPr id="11" name="グループ化 10"/>
                      <p:cNvGrpSpPr/>
                      <p:nvPr/>
                    </p:nvGrpSpPr>
                    <p:grpSpPr>
                      <a:xfrm>
                        <a:off x="2214269" y="406402"/>
                        <a:ext cx="533321" cy="495793"/>
                        <a:chOff x="5842078" y="2451470"/>
                        <a:chExt cx="533321" cy="495793"/>
                      </a:xfrm>
                    </p:grpSpPr>
                    <p:sp>
                      <p:nvSpPr>
                        <p:cNvPr id="18" name="楕円 17"/>
                        <p:cNvSpPr/>
                        <p:nvPr/>
                      </p:nvSpPr>
                      <p:spPr>
                        <a:xfrm>
                          <a:off x="5842078" y="2451470"/>
                          <a:ext cx="226195" cy="23835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" name="楕円 18"/>
                        <p:cNvSpPr/>
                        <p:nvPr/>
                      </p:nvSpPr>
                      <p:spPr>
                        <a:xfrm>
                          <a:off x="6149204" y="2451470"/>
                          <a:ext cx="226195" cy="23835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" name="楕円 19"/>
                        <p:cNvSpPr/>
                        <p:nvPr/>
                      </p:nvSpPr>
                      <p:spPr>
                        <a:xfrm>
                          <a:off x="5859080" y="2512545"/>
                          <a:ext cx="128154" cy="13495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" name="楕円 20"/>
                        <p:cNvSpPr/>
                        <p:nvPr/>
                      </p:nvSpPr>
                      <p:spPr>
                        <a:xfrm>
                          <a:off x="6167495" y="2512545"/>
                          <a:ext cx="128154" cy="13495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" name="フリーフォーム 21"/>
                        <p:cNvSpPr/>
                        <p:nvPr/>
                      </p:nvSpPr>
                      <p:spPr>
                        <a:xfrm>
                          <a:off x="6056255" y="2871100"/>
                          <a:ext cx="151600" cy="76163"/>
                        </a:xfrm>
                        <a:custGeom>
                          <a:avLst/>
                          <a:gdLst>
                            <a:gd name="connsiteX0" fmla="*/ 0 w 513080"/>
                            <a:gd name="connsiteY0" fmla="*/ 0 h 71120"/>
                            <a:gd name="connsiteX1" fmla="*/ 467360 w 513080"/>
                            <a:gd name="connsiteY1" fmla="*/ 0 h 71120"/>
                            <a:gd name="connsiteX2" fmla="*/ 513080 w 513080"/>
                            <a:gd name="connsiteY2" fmla="*/ 71120 h 71120"/>
                            <a:gd name="connsiteX3" fmla="*/ 513080 w 513080"/>
                            <a:gd name="connsiteY3" fmla="*/ 71120 h 71120"/>
                            <a:gd name="connsiteX0" fmla="*/ 0 w 490220"/>
                            <a:gd name="connsiteY0" fmla="*/ 0 h 107315"/>
                            <a:gd name="connsiteX1" fmla="*/ 444500 w 490220"/>
                            <a:gd name="connsiteY1" fmla="*/ 36195 h 107315"/>
                            <a:gd name="connsiteX2" fmla="*/ 490220 w 490220"/>
                            <a:gd name="connsiteY2" fmla="*/ 107315 h 107315"/>
                            <a:gd name="connsiteX3" fmla="*/ 490220 w 490220"/>
                            <a:gd name="connsiteY3" fmla="*/ 107315 h 107315"/>
                            <a:gd name="connsiteX0" fmla="*/ 0 w 490220"/>
                            <a:gd name="connsiteY0" fmla="*/ 0 h 107315"/>
                            <a:gd name="connsiteX1" fmla="*/ 444500 w 490220"/>
                            <a:gd name="connsiteY1" fmla="*/ 36195 h 107315"/>
                            <a:gd name="connsiteX2" fmla="*/ 490220 w 490220"/>
                            <a:gd name="connsiteY2" fmla="*/ 107315 h 107315"/>
                            <a:gd name="connsiteX3" fmla="*/ 490220 w 490220"/>
                            <a:gd name="connsiteY3" fmla="*/ 107315 h 107315"/>
                            <a:gd name="connsiteX0" fmla="*/ 0 w 490220"/>
                            <a:gd name="connsiteY0" fmla="*/ 0 h 107315"/>
                            <a:gd name="connsiteX1" fmla="*/ 429260 w 490220"/>
                            <a:gd name="connsiteY1" fmla="*/ 1905 h 107315"/>
                            <a:gd name="connsiteX2" fmla="*/ 490220 w 490220"/>
                            <a:gd name="connsiteY2" fmla="*/ 107315 h 107315"/>
                            <a:gd name="connsiteX3" fmla="*/ 490220 w 490220"/>
                            <a:gd name="connsiteY3" fmla="*/ 107315 h 107315"/>
                            <a:gd name="connsiteX0" fmla="*/ 0 w 490220"/>
                            <a:gd name="connsiteY0" fmla="*/ 0 h 129069"/>
                            <a:gd name="connsiteX1" fmla="*/ 429260 w 490220"/>
                            <a:gd name="connsiteY1" fmla="*/ 1905 h 129069"/>
                            <a:gd name="connsiteX2" fmla="*/ 490220 w 490220"/>
                            <a:gd name="connsiteY2" fmla="*/ 107315 h 129069"/>
                            <a:gd name="connsiteX3" fmla="*/ 490220 w 490220"/>
                            <a:gd name="connsiteY3" fmla="*/ 107315 h 129069"/>
                            <a:gd name="connsiteX0" fmla="*/ 0 w 490220"/>
                            <a:gd name="connsiteY0" fmla="*/ 0 h 129069"/>
                            <a:gd name="connsiteX1" fmla="*/ 429260 w 490220"/>
                            <a:gd name="connsiteY1" fmla="*/ 1905 h 129069"/>
                            <a:gd name="connsiteX2" fmla="*/ 490220 w 490220"/>
                            <a:gd name="connsiteY2" fmla="*/ 107315 h 129069"/>
                            <a:gd name="connsiteX3" fmla="*/ 490220 w 490220"/>
                            <a:gd name="connsiteY3" fmla="*/ 107315 h 129069"/>
                            <a:gd name="connsiteX0" fmla="*/ 0 w 490220"/>
                            <a:gd name="connsiteY0" fmla="*/ 0 h 129069"/>
                            <a:gd name="connsiteX1" fmla="*/ 429260 w 490220"/>
                            <a:gd name="connsiteY1" fmla="*/ 1905 h 129069"/>
                            <a:gd name="connsiteX2" fmla="*/ 490220 w 490220"/>
                            <a:gd name="connsiteY2" fmla="*/ 107315 h 129069"/>
                            <a:gd name="connsiteX3" fmla="*/ 490220 w 490220"/>
                            <a:gd name="connsiteY3" fmla="*/ 107315 h 129069"/>
                            <a:gd name="connsiteX0" fmla="*/ 0 w 537845"/>
                            <a:gd name="connsiteY0" fmla="*/ 0 h 129069"/>
                            <a:gd name="connsiteX1" fmla="*/ 429260 w 537845"/>
                            <a:gd name="connsiteY1" fmla="*/ 1905 h 129069"/>
                            <a:gd name="connsiteX2" fmla="*/ 490220 w 537845"/>
                            <a:gd name="connsiteY2" fmla="*/ 107315 h 129069"/>
                            <a:gd name="connsiteX3" fmla="*/ 537845 w 537845"/>
                            <a:gd name="connsiteY3" fmla="*/ 105410 h 129069"/>
                            <a:gd name="connsiteX0" fmla="*/ 0 w 490220"/>
                            <a:gd name="connsiteY0" fmla="*/ 0 h 129069"/>
                            <a:gd name="connsiteX1" fmla="*/ 429260 w 490220"/>
                            <a:gd name="connsiteY1" fmla="*/ 1905 h 129069"/>
                            <a:gd name="connsiteX2" fmla="*/ 490220 w 490220"/>
                            <a:gd name="connsiteY2" fmla="*/ 107315 h 129069"/>
                            <a:gd name="connsiteX0" fmla="*/ 0 w 465455"/>
                            <a:gd name="connsiteY0" fmla="*/ 0 h 129069"/>
                            <a:gd name="connsiteX1" fmla="*/ 429260 w 465455"/>
                            <a:gd name="connsiteY1" fmla="*/ 1905 h 129069"/>
                            <a:gd name="connsiteX2" fmla="*/ 465455 w 465455"/>
                            <a:gd name="connsiteY2" fmla="*/ 55880 h 129069"/>
                            <a:gd name="connsiteX0" fmla="*/ 0 w 465455"/>
                            <a:gd name="connsiteY0" fmla="*/ 0 h 129069"/>
                            <a:gd name="connsiteX1" fmla="*/ 429260 w 465455"/>
                            <a:gd name="connsiteY1" fmla="*/ 1905 h 129069"/>
                            <a:gd name="connsiteX2" fmla="*/ 465455 w 465455"/>
                            <a:gd name="connsiteY2" fmla="*/ 55880 h 129069"/>
                            <a:gd name="connsiteX0" fmla="*/ 0 w 471170"/>
                            <a:gd name="connsiteY0" fmla="*/ 0 h 129069"/>
                            <a:gd name="connsiteX1" fmla="*/ 429260 w 471170"/>
                            <a:gd name="connsiteY1" fmla="*/ 1905 h 129069"/>
                            <a:gd name="connsiteX2" fmla="*/ 471170 w 471170"/>
                            <a:gd name="connsiteY2" fmla="*/ 52070 h 129069"/>
                            <a:gd name="connsiteX0" fmla="*/ 0 w 471170"/>
                            <a:gd name="connsiteY0" fmla="*/ 0 h 141314"/>
                            <a:gd name="connsiteX1" fmla="*/ 421640 w 471170"/>
                            <a:gd name="connsiteY1" fmla="*/ 26670 h 141314"/>
                            <a:gd name="connsiteX2" fmla="*/ 471170 w 471170"/>
                            <a:gd name="connsiteY2" fmla="*/ 52070 h 141314"/>
                            <a:gd name="connsiteX0" fmla="*/ 0 w 471170"/>
                            <a:gd name="connsiteY0" fmla="*/ 0 h 141314"/>
                            <a:gd name="connsiteX1" fmla="*/ 421640 w 471170"/>
                            <a:gd name="connsiteY1" fmla="*/ 26670 h 141314"/>
                            <a:gd name="connsiteX2" fmla="*/ 471170 w 471170"/>
                            <a:gd name="connsiteY2" fmla="*/ 52070 h 141314"/>
                            <a:gd name="connsiteX0" fmla="*/ 0 w 471170"/>
                            <a:gd name="connsiteY0" fmla="*/ 0 h 134780"/>
                            <a:gd name="connsiteX1" fmla="*/ 421640 w 471170"/>
                            <a:gd name="connsiteY1" fmla="*/ 26670 h 134780"/>
                            <a:gd name="connsiteX2" fmla="*/ 471170 w 471170"/>
                            <a:gd name="connsiteY2" fmla="*/ 52070 h 134780"/>
                            <a:gd name="connsiteX0" fmla="*/ 0 w 421640"/>
                            <a:gd name="connsiteY0" fmla="*/ 0 h 134780"/>
                            <a:gd name="connsiteX1" fmla="*/ 421640 w 421640"/>
                            <a:gd name="connsiteY1" fmla="*/ 26670 h 134780"/>
                            <a:gd name="connsiteX0" fmla="*/ 0 w 404924"/>
                            <a:gd name="connsiteY0" fmla="*/ 0 h 131307"/>
                            <a:gd name="connsiteX1" fmla="*/ 404924 w 404924"/>
                            <a:gd name="connsiteY1" fmla="*/ 19651 h 131307"/>
                            <a:gd name="connsiteX0" fmla="*/ 0 w 404924"/>
                            <a:gd name="connsiteY0" fmla="*/ 0 h 155607"/>
                            <a:gd name="connsiteX1" fmla="*/ 404924 w 404924"/>
                            <a:gd name="connsiteY1" fmla="*/ 19651 h 155607"/>
                            <a:gd name="connsiteX0" fmla="*/ 0 w 404924"/>
                            <a:gd name="connsiteY0" fmla="*/ 0 h 164062"/>
                            <a:gd name="connsiteX1" fmla="*/ 404924 w 404924"/>
                            <a:gd name="connsiteY1" fmla="*/ 19651 h 164062"/>
                            <a:gd name="connsiteX0" fmla="*/ 0 w 388206"/>
                            <a:gd name="connsiteY0" fmla="*/ 0 h 217489"/>
                            <a:gd name="connsiteX1" fmla="*/ 388206 w 388206"/>
                            <a:gd name="connsiteY1" fmla="*/ 103890 h 217489"/>
                            <a:gd name="connsiteX0" fmla="*/ 0 w 343626"/>
                            <a:gd name="connsiteY0" fmla="*/ 8428 h 157308"/>
                            <a:gd name="connsiteX1" fmla="*/ 343626 w 343626"/>
                            <a:gd name="connsiteY1" fmla="*/ -1 h 157308"/>
                            <a:gd name="connsiteX0" fmla="*/ 0 w 371488"/>
                            <a:gd name="connsiteY0" fmla="*/ 141807 h 237715"/>
                            <a:gd name="connsiteX1" fmla="*/ 371488 w 371488"/>
                            <a:gd name="connsiteY1" fmla="*/ 0 h 237715"/>
                            <a:gd name="connsiteX0" fmla="*/ 0 w 371488"/>
                            <a:gd name="connsiteY0" fmla="*/ 141807 h 188109"/>
                            <a:gd name="connsiteX1" fmla="*/ 371488 w 371488"/>
                            <a:gd name="connsiteY1" fmla="*/ 0 h 188109"/>
                            <a:gd name="connsiteX0" fmla="*/ 0 w 354770"/>
                            <a:gd name="connsiteY0" fmla="*/ 190947 h 224529"/>
                            <a:gd name="connsiteX1" fmla="*/ 354770 w 354770"/>
                            <a:gd name="connsiteY1" fmla="*/ 0 h 2245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354770" h="224529">
                              <a:moveTo>
                                <a:pt x="0" y="190947"/>
                              </a:moveTo>
                              <a:cubicBezTo>
                                <a:pt x="110976" y="265954"/>
                                <a:pt x="241604" y="220764"/>
                                <a:pt x="354770" y="0"/>
                              </a:cubicBezTo>
                            </a:path>
                          </a:pathLst>
                        </a:custGeom>
                        <a:noFill/>
                        <a:ln w="2540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2" name="フリーフォーム 11"/>
                      <p:cNvSpPr/>
                      <p:nvPr/>
                    </p:nvSpPr>
                    <p:spPr>
                      <a:xfrm>
                        <a:off x="2229019" y="368300"/>
                        <a:ext cx="28405" cy="53975"/>
                      </a:xfrm>
                      <a:custGeom>
                        <a:avLst/>
                        <a:gdLst>
                          <a:gd name="connsiteX0" fmla="*/ 0 w 22225"/>
                          <a:gd name="connsiteY0" fmla="*/ 0 h 53975"/>
                          <a:gd name="connsiteX1" fmla="*/ 22225 w 22225"/>
                          <a:gd name="connsiteY1" fmla="*/ 53975 h 53975"/>
                          <a:gd name="connsiteX2" fmla="*/ 22225 w 22225"/>
                          <a:gd name="connsiteY2" fmla="*/ 53975 h 53975"/>
                          <a:gd name="connsiteX0" fmla="*/ 4699 w 26924"/>
                          <a:gd name="connsiteY0" fmla="*/ 0 h 53975"/>
                          <a:gd name="connsiteX1" fmla="*/ 26924 w 26924"/>
                          <a:gd name="connsiteY1" fmla="*/ 53975 h 53975"/>
                          <a:gd name="connsiteX2" fmla="*/ 26924 w 26924"/>
                          <a:gd name="connsiteY2" fmla="*/ 53975 h 53975"/>
                          <a:gd name="connsiteX0" fmla="*/ 6180 w 28405"/>
                          <a:gd name="connsiteY0" fmla="*/ 0 h 53975"/>
                          <a:gd name="connsiteX1" fmla="*/ 28405 w 28405"/>
                          <a:gd name="connsiteY1" fmla="*/ 53975 h 53975"/>
                          <a:gd name="connsiteX2" fmla="*/ 28405 w 28405"/>
                          <a:gd name="connsiteY2" fmla="*/ 53975 h 539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8405" h="53975">
                            <a:moveTo>
                              <a:pt x="6180" y="0"/>
                            </a:moveTo>
                            <a:cubicBezTo>
                              <a:pt x="-10224" y="27517"/>
                              <a:pt x="9091" y="50271"/>
                              <a:pt x="28405" y="53975"/>
                            </a:cubicBezTo>
                            <a:lnTo>
                              <a:pt x="28405" y="53975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" name="フリーフォーム 12"/>
                      <p:cNvSpPr/>
                      <p:nvPr/>
                    </p:nvSpPr>
                    <p:spPr>
                      <a:xfrm>
                        <a:off x="2296733" y="349655"/>
                        <a:ext cx="13672" cy="49300"/>
                      </a:xfrm>
                      <a:custGeom>
                        <a:avLst/>
                        <a:gdLst>
                          <a:gd name="connsiteX0" fmla="*/ 0 w 22225"/>
                          <a:gd name="connsiteY0" fmla="*/ 0 h 53975"/>
                          <a:gd name="connsiteX1" fmla="*/ 22225 w 22225"/>
                          <a:gd name="connsiteY1" fmla="*/ 53975 h 53975"/>
                          <a:gd name="connsiteX2" fmla="*/ 22225 w 22225"/>
                          <a:gd name="connsiteY2" fmla="*/ 53975 h 53975"/>
                          <a:gd name="connsiteX0" fmla="*/ 4699 w 26924"/>
                          <a:gd name="connsiteY0" fmla="*/ 0 h 53975"/>
                          <a:gd name="connsiteX1" fmla="*/ 26924 w 26924"/>
                          <a:gd name="connsiteY1" fmla="*/ 53975 h 53975"/>
                          <a:gd name="connsiteX2" fmla="*/ 26924 w 26924"/>
                          <a:gd name="connsiteY2" fmla="*/ 53975 h 53975"/>
                          <a:gd name="connsiteX0" fmla="*/ 6180 w 28405"/>
                          <a:gd name="connsiteY0" fmla="*/ 0 h 53975"/>
                          <a:gd name="connsiteX1" fmla="*/ 28405 w 28405"/>
                          <a:gd name="connsiteY1" fmla="*/ 53975 h 53975"/>
                          <a:gd name="connsiteX2" fmla="*/ 28405 w 28405"/>
                          <a:gd name="connsiteY2" fmla="*/ 53975 h 53975"/>
                          <a:gd name="connsiteX0" fmla="*/ 5004 w 20085"/>
                          <a:gd name="connsiteY0" fmla="*/ 0 h 61118"/>
                          <a:gd name="connsiteX1" fmla="*/ 20085 w 20085"/>
                          <a:gd name="connsiteY1" fmla="*/ 61118 h 61118"/>
                          <a:gd name="connsiteX2" fmla="*/ 20085 w 20085"/>
                          <a:gd name="connsiteY2" fmla="*/ 61118 h 61118"/>
                          <a:gd name="connsiteX0" fmla="*/ 4790 w 19894"/>
                          <a:gd name="connsiteY0" fmla="*/ 0 h 63109"/>
                          <a:gd name="connsiteX1" fmla="*/ 19871 w 19894"/>
                          <a:gd name="connsiteY1" fmla="*/ 61118 h 63109"/>
                          <a:gd name="connsiteX2" fmla="*/ 7965 w 19894"/>
                          <a:gd name="connsiteY2" fmla="*/ 46831 h 63109"/>
                          <a:gd name="connsiteX0" fmla="*/ 6171 w 12262"/>
                          <a:gd name="connsiteY0" fmla="*/ 0 h 53145"/>
                          <a:gd name="connsiteX1" fmla="*/ 11727 w 12262"/>
                          <a:gd name="connsiteY1" fmla="*/ 49211 h 53145"/>
                          <a:gd name="connsiteX2" fmla="*/ 9346 w 12262"/>
                          <a:gd name="connsiteY2" fmla="*/ 46831 h 53145"/>
                          <a:gd name="connsiteX0" fmla="*/ 8116 w 14207"/>
                          <a:gd name="connsiteY0" fmla="*/ 0 h 53145"/>
                          <a:gd name="connsiteX1" fmla="*/ 13672 w 14207"/>
                          <a:gd name="connsiteY1" fmla="*/ 49211 h 53145"/>
                          <a:gd name="connsiteX2" fmla="*/ 11291 w 14207"/>
                          <a:gd name="connsiteY2" fmla="*/ 46831 h 53145"/>
                          <a:gd name="connsiteX0" fmla="*/ 8116 w 13672"/>
                          <a:gd name="connsiteY0" fmla="*/ 0 h 49300"/>
                          <a:gd name="connsiteX1" fmla="*/ 13672 w 13672"/>
                          <a:gd name="connsiteY1" fmla="*/ 49211 h 49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3672" h="49300">
                            <a:moveTo>
                              <a:pt x="8116" y="0"/>
                            </a:moveTo>
                            <a:cubicBezTo>
                              <a:pt x="-8288" y="27517"/>
                              <a:pt x="3618" y="50931"/>
                              <a:pt x="13672" y="49211"/>
                            </a:cubicBezTo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" name="フリーフォーム 13"/>
                      <p:cNvSpPr/>
                      <p:nvPr/>
                    </p:nvSpPr>
                    <p:spPr>
                      <a:xfrm>
                        <a:off x="2360223" y="346427"/>
                        <a:ext cx="21931" cy="65880"/>
                      </a:xfrm>
                      <a:custGeom>
                        <a:avLst/>
                        <a:gdLst>
                          <a:gd name="connsiteX0" fmla="*/ 0 w 22225"/>
                          <a:gd name="connsiteY0" fmla="*/ 0 h 53975"/>
                          <a:gd name="connsiteX1" fmla="*/ 22225 w 22225"/>
                          <a:gd name="connsiteY1" fmla="*/ 53975 h 53975"/>
                          <a:gd name="connsiteX2" fmla="*/ 22225 w 22225"/>
                          <a:gd name="connsiteY2" fmla="*/ 53975 h 53975"/>
                          <a:gd name="connsiteX0" fmla="*/ 4699 w 26924"/>
                          <a:gd name="connsiteY0" fmla="*/ 0 h 53975"/>
                          <a:gd name="connsiteX1" fmla="*/ 26924 w 26924"/>
                          <a:gd name="connsiteY1" fmla="*/ 53975 h 53975"/>
                          <a:gd name="connsiteX2" fmla="*/ 26924 w 26924"/>
                          <a:gd name="connsiteY2" fmla="*/ 53975 h 53975"/>
                          <a:gd name="connsiteX0" fmla="*/ 6180 w 28405"/>
                          <a:gd name="connsiteY0" fmla="*/ 0 h 53975"/>
                          <a:gd name="connsiteX1" fmla="*/ 28405 w 28405"/>
                          <a:gd name="connsiteY1" fmla="*/ 53975 h 53975"/>
                          <a:gd name="connsiteX2" fmla="*/ 28405 w 28405"/>
                          <a:gd name="connsiteY2" fmla="*/ 53975 h 53975"/>
                          <a:gd name="connsiteX0" fmla="*/ 11838 w 15013"/>
                          <a:gd name="connsiteY0" fmla="*/ 0 h 56356"/>
                          <a:gd name="connsiteX1" fmla="*/ 15013 w 15013"/>
                          <a:gd name="connsiteY1" fmla="*/ 56356 h 56356"/>
                          <a:gd name="connsiteX2" fmla="*/ 15013 w 15013"/>
                          <a:gd name="connsiteY2" fmla="*/ 56356 h 56356"/>
                          <a:gd name="connsiteX0" fmla="*/ 27781 w 30956"/>
                          <a:gd name="connsiteY0" fmla="*/ 0 h 61119"/>
                          <a:gd name="connsiteX1" fmla="*/ 30956 w 30956"/>
                          <a:gd name="connsiteY1" fmla="*/ 56356 h 61119"/>
                          <a:gd name="connsiteX2" fmla="*/ 0 w 30956"/>
                          <a:gd name="connsiteY2" fmla="*/ 61119 h 61119"/>
                          <a:gd name="connsiteX0" fmla="*/ 11838 w 15013"/>
                          <a:gd name="connsiteY0" fmla="*/ 0 h 56356"/>
                          <a:gd name="connsiteX1" fmla="*/ 15013 w 15013"/>
                          <a:gd name="connsiteY1" fmla="*/ 56356 h 56356"/>
                          <a:gd name="connsiteX0" fmla="*/ 11838 w 15013"/>
                          <a:gd name="connsiteY0" fmla="*/ 0 h 63499"/>
                          <a:gd name="connsiteX1" fmla="*/ 15013 w 15013"/>
                          <a:gd name="connsiteY1" fmla="*/ 63499 h 63499"/>
                          <a:gd name="connsiteX0" fmla="*/ 17183 w 17183"/>
                          <a:gd name="connsiteY0" fmla="*/ 0 h 65880"/>
                          <a:gd name="connsiteX1" fmla="*/ 10833 w 17183"/>
                          <a:gd name="connsiteY1" fmla="*/ 65880 h 65880"/>
                          <a:gd name="connsiteX0" fmla="*/ 22822 w 22822"/>
                          <a:gd name="connsiteY0" fmla="*/ 0 h 65880"/>
                          <a:gd name="connsiteX1" fmla="*/ 16472 w 22822"/>
                          <a:gd name="connsiteY1" fmla="*/ 65880 h 65880"/>
                          <a:gd name="connsiteX0" fmla="*/ 21931 w 21931"/>
                          <a:gd name="connsiteY0" fmla="*/ 0 h 65880"/>
                          <a:gd name="connsiteX1" fmla="*/ 15581 w 21931"/>
                          <a:gd name="connsiteY1" fmla="*/ 65880 h 65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1931" h="65880">
                            <a:moveTo>
                              <a:pt x="21931" y="0"/>
                            </a:moveTo>
                            <a:cubicBezTo>
                              <a:pt x="-8761" y="13230"/>
                              <a:pt x="-3733" y="62176"/>
                              <a:pt x="15581" y="65880"/>
                            </a:cubicBezTo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" name="フリーフォーム 14"/>
                      <p:cNvSpPr/>
                      <p:nvPr/>
                    </p:nvSpPr>
                    <p:spPr>
                      <a:xfrm>
                        <a:off x="2531348" y="366493"/>
                        <a:ext cx="28405" cy="53975"/>
                      </a:xfrm>
                      <a:custGeom>
                        <a:avLst/>
                        <a:gdLst>
                          <a:gd name="connsiteX0" fmla="*/ 0 w 22225"/>
                          <a:gd name="connsiteY0" fmla="*/ 0 h 53975"/>
                          <a:gd name="connsiteX1" fmla="*/ 22225 w 22225"/>
                          <a:gd name="connsiteY1" fmla="*/ 53975 h 53975"/>
                          <a:gd name="connsiteX2" fmla="*/ 22225 w 22225"/>
                          <a:gd name="connsiteY2" fmla="*/ 53975 h 53975"/>
                          <a:gd name="connsiteX0" fmla="*/ 4699 w 26924"/>
                          <a:gd name="connsiteY0" fmla="*/ 0 h 53975"/>
                          <a:gd name="connsiteX1" fmla="*/ 26924 w 26924"/>
                          <a:gd name="connsiteY1" fmla="*/ 53975 h 53975"/>
                          <a:gd name="connsiteX2" fmla="*/ 26924 w 26924"/>
                          <a:gd name="connsiteY2" fmla="*/ 53975 h 53975"/>
                          <a:gd name="connsiteX0" fmla="*/ 6180 w 28405"/>
                          <a:gd name="connsiteY0" fmla="*/ 0 h 53975"/>
                          <a:gd name="connsiteX1" fmla="*/ 28405 w 28405"/>
                          <a:gd name="connsiteY1" fmla="*/ 53975 h 53975"/>
                          <a:gd name="connsiteX2" fmla="*/ 28405 w 28405"/>
                          <a:gd name="connsiteY2" fmla="*/ 53975 h 539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8405" h="53975">
                            <a:moveTo>
                              <a:pt x="6180" y="0"/>
                            </a:moveTo>
                            <a:cubicBezTo>
                              <a:pt x="-10224" y="27517"/>
                              <a:pt x="9091" y="50271"/>
                              <a:pt x="28405" y="53975"/>
                            </a:cubicBezTo>
                            <a:lnTo>
                              <a:pt x="28405" y="53975"/>
                            </a:lnTo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6" name="フリーフォーム 15"/>
                      <p:cNvSpPr/>
                      <p:nvPr/>
                    </p:nvSpPr>
                    <p:spPr>
                      <a:xfrm>
                        <a:off x="2599062" y="347848"/>
                        <a:ext cx="13672" cy="49300"/>
                      </a:xfrm>
                      <a:custGeom>
                        <a:avLst/>
                        <a:gdLst>
                          <a:gd name="connsiteX0" fmla="*/ 0 w 22225"/>
                          <a:gd name="connsiteY0" fmla="*/ 0 h 53975"/>
                          <a:gd name="connsiteX1" fmla="*/ 22225 w 22225"/>
                          <a:gd name="connsiteY1" fmla="*/ 53975 h 53975"/>
                          <a:gd name="connsiteX2" fmla="*/ 22225 w 22225"/>
                          <a:gd name="connsiteY2" fmla="*/ 53975 h 53975"/>
                          <a:gd name="connsiteX0" fmla="*/ 4699 w 26924"/>
                          <a:gd name="connsiteY0" fmla="*/ 0 h 53975"/>
                          <a:gd name="connsiteX1" fmla="*/ 26924 w 26924"/>
                          <a:gd name="connsiteY1" fmla="*/ 53975 h 53975"/>
                          <a:gd name="connsiteX2" fmla="*/ 26924 w 26924"/>
                          <a:gd name="connsiteY2" fmla="*/ 53975 h 53975"/>
                          <a:gd name="connsiteX0" fmla="*/ 6180 w 28405"/>
                          <a:gd name="connsiteY0" fmla="*/ 0 h 53975"/>
                          <a:gd name="connsiteX1" fmla="*/ 28405 w 28405"/>
                          <a:gd name="connsiteY1" fmla="*/ 53975 h 53975"/>
                          <a:gd name="connsiteX2" fmla="*/ 28405 w 28405"/>
                          <a:gd name="connsiteY2" fmla="*/ 53975 h 53975"/>
                          <a:gd name="connsiteX0" fmla="*/ 5004 w 20085"/>
                          <a:gd name="connsiteY0" fmla="*/ 0 h 61118"/>
                          <a:gd name="connsiteX1" fmla="*/ 20085 w 20085"/>
                          <a:gd name="connsiteY1" fmla="*/ 61118 h 61118"/>
                          <a:gd name="connsiteX2" fmla="*/ 20085 w 20085"/>
                          <a:gd name="connsiteY2" fmla="*/ 61118 h 61118"/>
                          <a:gd name="connsiteX0" fmla="*/ 4790 w 19894"/>
                          <a:gd name="connsiteY0" fmla="*/ 0 h 63109"/>
                          <a:gd name="connsiteX1" fmla="*/ 19871 w 19894"/>
                          <a:gd name="connsiteY1" fmla="*/ 61118 h 63109"/>
                          <a:gd name="connsiteX2" fmla="*/ 7965 w 19894"/>
                          <a:gd name="connsiteY2" fmla="*/ 46831 h 63109"/>
                          <a:gd name="connsiteX0" fmla="*/ 6171 w 12262"/>
                          <a:gd name="connsiteY0" fmla="*/ 0 h 53145"/>
                          <a:gd name="connsiteX1" fmla="*/ 11727 w 12262"/>
                          <a:gd name="connsiteY1" fmla="*/ 49211 h 53145"/>
                          <a:gd name="connsiteX2" fmla="*/ 9346 w 12262"/>
                          <a:gd name="connsiteY2" fmla="*/ 46831 h 53145"/>
                          <a:gd name="connsiteX0" fmla="*/ 8116 w 14207"/>
                          <a:gd name="connsiteY0" fmla="*/ 0 h 53145"/>
                          <a:gd name="connsiteX1" fmla="*/ 13672 w 14207"/>
                          <a:gd name="connsiteY1" fmla="*/ 49211 h 53145"/>
                          <a:gd name="connsiteX2" fmla="*/ 11291 w 14207"/>
                          <a:gd name="connsiteY2" fmla="*/ 46831 h 53145"/>
                          <a:gd name="connsiteX0" fmla="*/ 8116 w 13672"/>
                          <a:gd name="connsiteY0" fmla="*/ 0 h 49300"/>
                          <a:gd name="connsiteX1" fmla="*/ 13672 w 13672"/>
                          <a:gd name="connsiteY1" fmla="*/ 49211 h 49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3672" h="49300">
                            <a:moveTo>
                              <a:pt x="8116" y="0"/>
                            </a:moveTo>
                            <a:cubicBezTo>
                              <a:pt x="-8288" y="27517"/>
                              <a:pt x="3618" y="50931"/>
                              <a:pt x="13672" y="49211"/>
                            </a:cubicBezTo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7" name="フリーフォーム 16"/>
                      <p:cNvSpPr/>
                      <p:nvPr/>
                    </p:nvSpPr>
                    <p:spPr>
                      <a:xfrm>
                        <a:off x="2662552" y="344620"/>
                        <a:ext cx="21931" cy="65880"/>
                      </a:xfrm>
                      <a:custGeom>
                        <a:avLst/>
                        <a:gdLst>
                          <a:gd name="connsiteX0" fmla="*/ 0 w 22225"/>
                          <a:gd name="connsiteY0" fmla="*/ 0 h 53975"/>
                          <a:gd name="connsiteX1" fmla="*/ 22225 w 22225"/>
                          <a:gd name="connsiteY1" fmla="*/ 53975 h 53975"/>
                          <a:gd name="connsiteX2" fmla="*/ 22225 w 22225"/>
                          <a:gd name="connsiteY2" fmla="*/ 53975 h 53975"/>
                          <a:gd name="connsiteX0" fmla="*/ 4699 w 26924"/>
                          <a:gd name="connsiteY0" fmla="*/ 0 h 53975"/>
                          <a:gd name="connsiteX1" fmla="*/ 26924 w 26924"/>
                          <a:gd name="connsiteY1" fmla="*/ 53975 h 53975"/>
                          <a:gd name="connsiteX2" fmla="*/ 26924 w 26924"/>
                          <a:gd name="connsiteY2" fmla="*/ 53975 h 53975"/>
                          <a:gd name="connsiteX0" fmla="*/ 6180 w 28405"/>
                          <a:gd name="connsiteY0" fmla="*/ 0 h 53975"/>
                          <a:gd name="connsiteX1" fmla="*/ 28405 w 28405"/>
                          <a:gd name="connsiteY1" fmla="*/ 53975 h 53975"/>
                          <a:gd name="connsiteX2" fmla="*/ 28405 w 28405"/>
                          <a:gd name="connsiteY2" fmla="*/ 53975 h 53975"/>
                          <a:gd name="connsiteX0" fmla="*/ 11838 w 15013"/>
                          <a:gd name="connsiteY0" fmla="*/ 0 h 56356"/>
                          <a:gd name="connsiteX1" fmla="*/ 15013 w 15013"/>
                          <a:gd name="connsiteY1" fmla="*/ 56356 h 56356"/>
                          <a:gd name="connsiteX2" fmla="*/ 15013 w 15013"/>
                          <a:gd name="connsiteY2" fmla="*/ 56356 h 56356"/>
                          <a:gd name="connsiteX0" fmla="*/ 27781 w 30956"/>
                          <a:gd name="connsiteY0" fmla="*/ 0 h 61119"/>
                          <a:gd name="connsiteX1" fmla="*/ 30956 w 30956"/>
                          <a:gd name="connsiteY1" fmla="*/ 56356 h 61119"/>
                          <a:gd name="connsiteX2" fmla="*/ 0 w 30956"/>
                          <a:gd name="connsiteY2" fmla="*/ 61119 h 61119"/>
                          <a:gd name="connsiteX0" fmla="*/ 11838 w 15013"/>
                          <a:gd name="connsiteY0" fmla="*/ 0 h 56356"/>
                          <a:gd name="connsiteX1" fmla="*/ 15013 w 15013"/>
                          <a:gd name="connsiteY1" fmla="*/ 56356 h 56356"/>
                          <a:gd name="connsiteX0" fmla="*/ 11838 w 15013"/>
                          <a:gd name="connsiteY0" fmla="*/ 0 h 63499"/>
                          <a:gd name="connsiteX1" fmla="*/ 15013 w 15013"/>
                          <a:gd name="connsiteY1" fmla="*/ 63499 h 63499"/>
                          <a:gd name="connsiteX0" fmla="*/ 17183 w 17183"/>
                          <a:gd name="connsiteY0" fmla="*/ 0 h 65880"/>
                          <a:gd name="connsiteX1" fmla="*/ 10833 w 17183"/>
                          <a:gd name="connsiteY1" fmla="*/ 65880 h 65880"/>
                          <a:gd name="connsiteX0" fmla="*/ 22822 w 22822"/>
                          <a:gd name="connsiteY0" fmla="*/ 0 h 65880"/>
                          <a:gd name="connsiteX1" fmla="*/ 16472 w 22822"/>
                          <a:gd name="connsiteY1" fmla="*/ 65880 h 65880"/>
                          <a:gd name="connsiteX0" fmla="*/ 21931 w 21931"/>
                          <a:gd name="connsiteY0" fmla="*/ 0 h 65880"/>
                          <a:gd name="connsiteX1" fmla="*/ 15581 w 21931"/>
                          <a:gd name="connsiteY1" fmla="*/ 65880 h 65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1931" h="65880">
                            <a:moveTo>
                              <a:pt x="21931" y="0"/>
                            </a:moveTo>
                            <a:cubicBezTo>
                              <a:pt x="-8761" y="13230"/>
                              <a:pt x="-3733" y="62176"/>
                              <a:pt x="15581" y="65880"/>
                            </a:cubicBezTo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4" name="フリーフォーム 3"/>
                <p:cNvSpPr/>
                <p:nvPr/>
              </p:nvSpPr>
              <p:spPr>
                <a:xfrm>
                  <a:off x="6682146" y="3945639"/>
                  <a:ext cx="1485542" cy="402854"/>
                </a:xfrm>
                <a:custGeom>
                  <a:avLst/>
                  <a:gdLst>
                    <a:gd name="connsiteX0" fmla="*/ 69850 w 1536700"/>
                    <a:gd name="connsiteY0" fmla="*/ 0 h 279400"/>
                    <a:gd name="connsiteX1" fmla="*/ 1454150 w 1536700"/>
                    <a:gd name="connsiteY1" fmla="*/ 12700 h 279400"/>
                    <a:gd name="connsiteX2" fmla="*/ 1536700 w 1536700"/>
                    <a:gd name="connsiteY2" fmla="*/ 247650 h 279400"/>
                    <a:gd name="connsiteX3" fmla="*/ 1314450 w 1536700"/>
                    <a:gd name="connsiteY3" fmla="*/ 279400 h 279400"/>
                    <a:gd name="connsiteX4" fmla="*/ 1111250 w 1536700"/>
                    <a:gd name="connsiteY4" fmla="*/ 260350 h 279400"/>
                    <a:gd name="connsiteX5" fmla="*/ 882650 w 1536700"/>
                    <a:gd name="connsiteY5" fmla="*/ 266700 h 279400"/>
                    <a:gd name="connsiteX6" fmla="*/ 654050 w 1536700"/>
                    <a:gd name="connsiteY6" fmla="*/ 266700 h 279400"/>
                    <a:gd name="connsiteX7" fmla="*/ 431800 w 1536700"/>
                    <a:gd name="connsiteY7" fmla="*/ 260350 h 279400"/>
                    <a:gd name="connsiteX8" fmla="*/ 171450 w 1536700"/>
                    <a:gd name="connsiteY8" fmla="*/ 222250 h 279400"/>
                    <a:gd name="connsiteX9" fmla="*/ 0 w 1536700"/>
                    <a:gd name="connsiteY9" fmla="*/ 228600 h 279400"/>
                    <a:gd name="connsiteX10" fmla="*/ 69850 w 1536700"/>
                    <a:gd name="connsiteY10" fmla="*/ 0 h 279400"/>
                    <a:gd name="connsiteX0" fmla="*/ 69850 w 1536700"/>
                    <a:gd name="connsiteY0" fmla="*/ 6350 h 285750"/>
                    <a:gd name="connsiteX1" fmla="*/ 1442244 w 1536700"/>
                    <a:gd name="connsiteY1" fmla="*/ 0 h 285750"/>
                    <a:gd name="connsiteX2" fmla="*/ 1536700 w 1536700"/>
                    <a:gd name="connsiteY2" fmla="*/ 254000 h 285750"/>
                    <a:gd name="connsiteX3" fmla="*/ 1314450 w 1536700"/>
                    <a:gd name="connsiteY3" fmla="*/ 285750 h 285750"/>
                    <a:gd name="connsiteX4" fmla="*/ 1111250 w 1536700"/>
                    <a:gd name="connsiteY4" fmla="*/ 266700 h 285750"/>
                    <a:gd name="connsiteX5" fmla="*/ 882650 w 1536700"/>
                    <a:gd name="connsiteY5" fmla="*/ 273050 h 285750"/>
                    <a:gd name="connsiteX6" fmla="*/ 654050 w 1536700"/>
                    <a:gd name="connsiteY6" fmla="*/ 273050 h 285750"/>
                    <a:gd name="connsiteX7" fmla="*/ 431800 w 1536700"/>
                    <a:gd name="connsiteY7" fmla="*/ 266700 h 285750"/>
                    <a:gd name="connsiteX8" fmla="*/ 171450 w 1536700"/>
                    <a:gd name="connsiteY8" fmla="*/ 228600 h 285750"/>
                    <a:gd name="connsiteX9" fmla="*/ 0 w 1536700"/>
                    <a:gd name="connsiteY9" fmla="*/ 234950 h 285750"/>
                    <a:gd name="connsiteX10" fmla="*/ 69850 w 1536700"/>
                    <a:gd name="connsiteY10" fmla="*/ 6350 h 285750"/>
                    <a:gd name="connsiteX0" fmla="*/ 69850 w 1536700"/>
                    <a:gd name="connsiteY0" fmla="*/ 46832 h 326232"/>
                    <a:gd name="connsiteX1" fmla="*/ 1416050 w 1536700"/>
                    <a:gd name="connsiteY1" fmla="*/ 0 h 326232"/>
                    <a:gd name="connsiteX2" fmla="*/ 1536700 w 1536700"/>
                    <a:gd name="connsiteY2" fmla="*/ 294482 h 326232"/>
                    <a:gd name="connsiteX3" fmla="*/ 1314450 w 1536700"/>
                    <a:gd name="connsiteY3" fmla="*/ 326232 h 326232"/>
                    <a:gd name="connsiteX4" fmla="*/ 1111250 w 1536700"/>
                    <a:gd name="connsiteY4" fmla="*/ 307182 h 326232"/>
                    <a:gd name="connsiteX5" fmla="*/ 882650 w 1536700"/>
                    <a:gd name="connsiteY5" fmla="*/ 313532 h 326232"/>
                    <a:gd name="connsiteX6" fmla="*/ 654050 w 1536700"/>
                    <a:gd name="connsiteY6" fmla="*/ 313532 h 326232"/>
                    <a:gd name="connsiteX7" fmla="*/ 431800 w 1536700"/>
                    <a:gd name="connsiteY7" fmla="*/ 307182 h 326232"/>
                    <a:gd name="connsiteX8" fmla="*/ 171450 w 1536700"/>
                    <a:gd name="connsiteY8" fmla="*/ 269082 h 326232"/>
                    <a:gd name="connsiteX9" fmla="*/ 0 w 1536700"/>
                    <a:gd name="connsiteY9" fmla="*/ 275432 h 326232"/>
                    <a:gd name="connsiteX10" fmla="*/ 69850 w 1536700"/>
                    <a:gd name="connsiteY10" fmla="*/ 46832 h 326232"/>
                    <a:gd name="connsiteX0" fmla="*/ 76994 w 1536700"/>
                    <a:gd name="connsiteY0" fmla="*/ 0 h 327025"/>
                    <a:gd name="connsiteX1" fmla="*/ 1416050 w 1536700"/>
                    <a:gd name="connsiteY1" fmla="*/ 793 h 327025"/>
                    <a:gd name="connsiteX2" fmla="*/ 1536700 w 1536700"/>
                    <a:gd name="connsiteY2" fmla="*/ 295275 h 327025"/>
                    <a:gd name="connsiteX3" fmla="*/ 1314450 w 1536700"/>
                    <a:gd name="connsiteY3" fmla="*/ 327025 h 327025"/>
                    <a:gd name="connsiteX4" fmla="*/ 1111250 w 1536700"/>
                    <a:gd name="connsiteY4" fmla="*/ 307975 h 327025"/>
                    <a:gd name="connsiteX5" fmla="*/ 882650 w 1536700"/>
                    <a:gd name="connsiteY5" fmla="*/ 314325 h 327025"/>
                    <a:gd name="connsiteX6" fmla="*/ 654050 w 1536700"/>
                    <a:gd name="connsiteY6" fmla="*/ 314325 h 327025"/>
                    <a:gd name="connsiteX7" fmla="*/ 431800 w 1536700"/>
                    <a:gd name="connsiteY7" fmla="*/ 307975 h 327025"/>
                    <a:gd name="connsiteX8" fmla="*/ 171450 w 1536700"/>
                    <a:gd name="connsiteY8" fmla="*/ 269875 h 327025"/>
                    <a:gd name="connsiteX9" fmla="*/ 0 w 1536700"/>
                    <a:gd name="connsiteY9" fmla="*/ 276225 h 327025"/>
                    <a:gd name="connsiteX10" fmla="*/ 76994 w 1536700"/>
                    <a:gd name="connsiteY10" fmla="*/ 0 h 327025"/>
                    <a:gd name="connsiteX0" fmla="*/ 76994 w 1536700"/>
                    <a:gd name="connsiteY0" fmla="*/ 0 h 327025"/>
                    <a:gd name="connsiteX1" fmla="*/ 1416050 w 1536700"/>
                    <a:gd name="connsiteY1" fmla="*/ 793 h 327025"/>
                    <a:gd name="connsiteX2" fmla="*/ 1536700 w 1536700"/>
                    <a:gd name="connsiteY2" fmla="*/ 295275 h 327025"/>
                    <a:gd name="connsiteX3" fmla="*/ 1314450 w 1536700"/>
                    <a:gd name="connsiteY3" fmla="*/ 327025 h 327025"/>
                    <a:gd name="connsiteX4" fmla="*/ 1111250 w 1536700"/>
                    <a:gd name="connsiteY4" fmla="*/ 307975 h 327025"/>
                    <a:gd name="connsiteX5" fmla="*/ 882650 w 1536700"/>
                    <a:gd name="connsiteY5" fmla="*/ 314325 h 327025"/>
                    <a:gd name="connsiteX6" fmla="*/ 654050 w 1536700"/>
                    <a:gd name="connsiteY6" fmla="*/ 314325 h 327025"/>
                    <a:gd name="connsiteX7" fmla="*/ 431800 w 1536700"/>
                    <a:gd name="connsiteY7" fmla="*/ 307975 h 327025"/>
                    <a:gd name="connsiteX8" fmla="*/ 171450 w 1536700"/>
                    <a:gd name="connsiteY8" fmla="*/ 269875 h 327025"/>
                    <a:gd name="connsiteX9" fmla="*/ 0 w 1536700"/>
                    <a:gd name="connsiteY9" fmla="*/ 276225 h 327025"/>
                    <a:gd name="connsiteX10" fmla="*/ 76994 w 1536700"/>
                    <a:gd name="connsiteY10" fmla="*/ 0 h 327025"/>
                    <a:gd name="connsiteX0" fmla="*/ 76994 w 1536700"/>
                    <a:gd name="connsiteY0" fmla="*/ 0 h 327025"/>
                    <a:gd name="connsiteX1" fmla="*/ 1416050 w 1536700"/>
                    <a:gd name="connsiteY1" fmla="*/ 793 h 327025"/>
                    <a:gd name="connsiteX2" fmla="*/ 1536700 w 1536700"/>
                    <a:gd name="connsiteY2" fmla="*/ 295275 h 327025"/>
                    <a:gd name="connsiteX3" fmla="*/ 1314450 w 1536700"/>
                    <a:gd name="connsiteY3" fmla="*/ 327025 h 327025"/>
                    <a:gd name="connsiteX4" fmla="*/ 1111250 w 1536700"/>
                    <a:gd name="connsiteY4" fmla="*/ 307975 h 327025"/>
                    <a:gd name="connsiteX5" fmla="*/ 882650 w 1536700"/>
                    <a:gd name="connsiteY5" fmla="*/ 314325 h 327025"/>
                    <a:gd name="connsiteX6" fmla="*/ 654050 w 1536700"/>
                    <a:gd name="connsiteY6" fmla="*/ 314325 h 327025"/>
                    <a:gd name="connsiteX7" fmla="*/ 431800 w 1536700"/>
                    <a:gd name="connsiteY7" fmla="*/ 307975 h 327025"/>
                    <a:gd name="connsiteX8" fmla="*/ 171450 w 1536700"/>
                    <a:gd name="connsiteY8" fmla="*/ 269875 h 327025"/>
                    <a:gd name="connsiteX9" fmla="*/ 0 w 1536700"/>
                    <a:gd name="connsiteY9" fmla="*/ 276225 h 327025"/>
                    <a:gd name="connsiteX10" fmla="*/ 76994 w 1536700"/>
                    <a:gd name="connsiteY10" fmla="*/ 0 h 327025"/>
                    <a:gd name="connsiteX0" fmla="*/ 76994 w 1536700"/>
                    <a:gd name="connsiteY0" fmla="*/ 0 h 327025"/>
                    <a:gd name="connsiteX1" fmla="*/ 1416050 w 1536700"/>
                    <a:gd name="connsiteY1" fmla="*/ 793 h 327025"/>
                    <a:gd name="connsiteX2" fmla="*/ 1536700 w 1536700"/>
                    <a:gd name="connsiteY2" fmla="*/ 295275 h 327025"/>
                    <a:gd name="connsiteX3" fmla="*/ 1314450 w 1536700"/>
                    <a:gd name="connsiteY3" fmla="*/ 327025 h 327025"/>
                    <a:gd name="connsiteX4" fmla="*/ 1111250 w 1536700"/>
                    <a:gd name="connsiteY4" fmla="*/ 307975 h 327025"/>
                    <a:gd name="connsiteX5" fmla="*/ 882650 w 1536700"/>
                    <a:gd name="connsiteY5" fmla="*/ 314325 h 327025"/>
                    <a:gd name="connsiteX6" fmla="*/ 654050 w 1536700"/>
                    <a:gd name="connsiteY6" fmla="*/ 314325 h 327025"/>
                    <a:gd name="connsiteX7" fmla="*/ 431800 w 1536700"/>
                    <a:gd name="connsiteY7" fmla="*/ 307975 h 327025"/>
                    <a:gd name="connsiteX8" fmla="*/ 171450 w 1536700"/>
                    <a:gd name="connsiteY8" fmla="*/ 269875 h 327025"/>
                    <a:gd name="connsiteX9" fmla="*/ 0 w 1536700"/>
                    <a:gd name="connsiteY9" fmla="*/ 276225 h 327025"/>
                    <a:gd name="connsiteX10" fmla="*/ 76994 w 1536700"/>
                    <a:gd name="connsiteY10" fmla="*/ 0 h 327025"/>
                    <a:gd name="connsiteX0" fmla="*/ 76994 w 1536700"/>
                    <a:gd name="connsiteY0" fmla="*/ 0 h 327025"/>
                    <a:gd name="connsiteX1" fmla="*/ 1416050 w 1536700"/>
                    <a:gd name="connsiteY1" fmla="*/ 793 h 327025"/>
                    <a:gd name="connsiteX2" fmla="*/ 1536700 w 1536700"/>
                    <a:gd name="connsiteY2" fmla="*/ 295275 h 327025"/>
                    <a:gd name="connsiteX3" fmla="*/ 1314450 w 1536700"/>
                    <a:gd name="connsiteY3" fmla="*/ 327025 h 327025"/>
                    <a:gd name="connsiteX4" fmla="*/ 1111250 w 1536700"/>
                    <a:gd name="connsiteY4" fmla="*/ 307975 h 327025"/>
                    <a:gd name="connsiteX5" fmla="*/ 882650 w 1536700"/>
                    <a:gd name="connsiteY5" fmla="*/ 314325 h 327025"/>
                    <a:gd name="connsiteX6" fmla="*/ 654050 w 1536700"/>
                    <a:gd name="connsiteY6" fmla="*/ 314325 h 327025"/>
                    <a:gd name="connsiteX7" fmla="*/ 431800 w 1536700"/>
                    <a:gd name="connsiteY7" fmla="*/ 307975 h 327025"/>
                    <a:gd name="connsiteX8" fmla="*/ 171450 w 1536700"/>
                    <a:gd name="connsiteY8" fmla="*/ 269875 h 327025"/>
                    <a:gd name="connsiteX9" fmla="*/ 0 w 1536700"/>
                    <a:gd name="connsiteY9" fmla="*/ 276225 h 327025"/>
                    <a:gd name="connsiteX10" fmla="*/ 76994 w 1536700"/>
                    <a:gd name="connsiteY10" fmla="*/ 0 h 327025"/>
                    <a:gd name="connsiteX0" fmla="*/ 76994 w 1536700"/>
                    <a:gd name="connsiteY0" fmla="*/ 0 h 327025"/>
                    <a:gd name="connsiteX1" fmla="*/ 1416050 w 1536700"/>
                    <a:gd name="connsiteY1" fmla="*/ 793 h 327025"/>
                    <a:gd name="connsiteX2" fmla="*/ 1536700 w 1536700"/>
                    <a:gd name="connsiteY2" fmla="*/ 295275 h 327025"/>
                    <a:gd name="connsiteX3" fmla="*/ 1314450 w 1536700"/>
                    <a:gd name="connsiteY3" fmla="*/ 327025 h 327025"/>
                    <a:gd name="connsiteX4" fmla="*/ 1111250 w 1536700"/>
                    <a:gd name="connsiteY4" fmla="*/ 307975 h 327025"/>
                    <a:gd name="connsiteX5" fmla="*/ 882650 w 1536700"/>
                    <a:gd name="connsiteY5" fmla="*/ 314325 h 327025"/>
                    <a:gd name="connsiteX6" fmla="*/ 654050 w 1536700"/>
                    <a:gd name="connsiteY6" fmla="*/ 314325 h 327025"/>
                    <a:gd name="connsiteX7" fmla="*/ 431800 w 1536700"/>
                    <a:gd name="connsiteY7" fmla="*/ 307975 h 327025"/>
                    <a:gd name="connsiteX8" fmla="*/ 171450 w 1536700"/>
                    <a:gd name="connsiteY8" fmla="*/ 269875 h 327025"/>
                    <a:gd name="connsiteX9" fmla="*/ 0 w 1536700"/>
                    <a:gd name="connsiteY9" fmla="*/ 276225 h 327025"/>
                    <a:gd name="connsiteX10" fmla="*/ 76994 w 1536700"/>
                    <a:gd name="connsiteY10" fmla="*/ 0 h 327025"/>
                    <a:gd name="connsiteX0" fmla="*/ 76994 w 1536700"/>
                    <a:gd name="connsiteY0" fmla="*/ 0 h 327025"/>
                    <a:gd name="connsiteX1" fmla="*/ 1416050 w 1536700"/>
                    <a:gd name="connsiteY1" fmla="*/ 793 h 327025"/>
                    <a:gd name="connsiteX2" fmla="*/ 1536700 w 1536700"/>
                    <a:gd name="connsiteY2" fmla="*/ 295275 h 327025"/>
                    <a:gd name="connsiteX3" fmla="*/ 1314450 w 1536700"/>
                    <a:gd name="connsiteY3" fmla="*/ 327025 h 327025"/>
                    <a:gd name="connsiteX4" fmla="*/ 1111250 w 1536700"/>
                    <a:gd name="connsiteY4" fmla="*/ 307975 h 327025"/>
                    <a:gd name="connsiteX5" fmla="*/ 882650 w 1536700"/>
                    <a:gd name="connsiteY5" fmla="*/ 314325 h 327025"/>
                    <a:gd name="connsiteX6" fmla="*/ 654050 w 1536700"/>
                    <a:gd name="connsiteY6" fmla="*/ 314325 h 327025"/>
                    <a:gd name="connsiteX7" fmla="*/ 431800 w 1536700"/>
                    <a:gd name="connsiteY7" fmla="*/ 307975 h 327025"/>
                    <a:gd name="connsiteX8" fmla="*/ 171450 w 1536700"/>
                    <a:gd name="connsiteY8" fmla="*/ 269875 h 327025"/>
                    <a:gd name="connsiteX9" fmla="*/ 0 w 1536700"/>
                    <a:gd name="connsiteY9" fmla="*/ 276225 h 327025"/>
                    <a:gd name="connsiteX10" fmla="*/ 76994 w 1536700"/>
                    <a:gd name="connsiteY10" fmla="*/ 0 h 327025"/>
                    <a:gd name="connsiteX0" fmla="*/ 76994 w 1536700"/>
                    <a:gd name="connsiteY0" fmla="*/ 0 h 356343"/>
                    <a:gd name="connsiteX1" fmla="*/ 1416050 w 1536700"/>
                    <a:gd name="connsiteY1" fmla="*/ 793 h 356343"/>
                    <a:gd name="connsiteX2" fmla="*/ 1536700 w 1536700"/>
                    <a:gd name="connsiteY2" fmla="*/ 295275 h 356343"/>
                    <a:gd name="connsiteX3" fmla="*/ 1314450 w 1536700"/>
                    <a:gd name="connsiteY3" fmla="*/ 327025 h 356343"/>
                    <a:gd name="connsiteX4" fmla="*/ 1111250 w 1536700"/>
                    <a:gd name="connsiteY4" fmla="*/ 307975 h 356343"/>
                    <a:gd name="connsiteX5" fmla="*/ 882650 w 1536700"/>
                    <a:gd name="connsiteY5" fmla="*/ 314325 h 356343"/>
                    <a:gd name="connsiteX6" fmla="*/ 654050 w 1536700"/>
                    <a:gd name="connsiteY6" fmla="*/ 314325 h 356343"/>
                    <a:gd name="connsiteX7" fmla="*/ 431800 w 1536700"/>
                    <a:gd name="connsiteY7" fmla="*/ 307975 h 356343"/>
                    <a:gd name="connsiteX8" fmla="*/ 171450 w 1536700"/>
                    <a:gd name="connsiteY8" fmla="*/ 269875 h 356343"/>
                    <a:gd name="connsiteX9" fmla="*/ 0 w 1536700"/>
                    <a:gd name="connsiteY9" fmla="*/ 276225 h 356343"/>
                    <a:gd name="connsiteX10" fmla="*/ 76994 w 1536700"/>
                    <a:gd name="connsiteY10" fmla="*/ 0 h 356343"/>
                    <a:gd name="connsiteX0" fmla="*/ 76994 w 1536700"/>
                    <a:gd name="connsiteY0" fmla="*/ 0 h 357748"/>
                    <a:gd name="connsiteX1" fmla="*/ 1416050 w 1536700"/>
                    <a:gd name="connsiteY1" fmla="*/ 793 h 357748"/>
                    <a:gd name="connsiteX2" fmla="*/ 1536700 w 1536700"/>
                    <a:gd name="connsiteY2" fmla="*/ 295275 h 357748"/>
                    <a:gd name="connsiteX3" fmla="*/ 1314450 w 1536700"/>
                    <a:gd name="connsiteY3" fmla="*/ 327025 h 357748"/>
                    <a:gd name="connsiteX4" fmla="*/ 1111250 w 1536700"/>
                    <a:gd name="connsiteY4" fmla="*/ 307975 h 357748"/>
                    <a:gd name="connsiteX5" fmla="*/ 882650 w 1536700"/>
                    <a:gd name="connsiteY5" fmla="*/ 314325 h 357748"/>
                    <a:gd name="connsiteX6" fmla="*/ 654050 w 1536700"/>
                    <a:gd name="connsiteY6" fmla="*/ 314325 h 357748"/>
                    <a:gd name="connsiteX7" fmla="*/ 431800 w 1536700"/>
                    <a:gd name="connsiteY7" fmla="*/ 307975 h 357748"/>
                    <a:gd name="connsiteX8" fmla="*/ 171450 w 1536700"/>
                    <a:gd name="connsiteY8" fmla="*/ 269875 h 357748"/>
                    <a:gd name="connsiteX9" fmla="*/ 0 w 1536700"/>
                    <a:gd name="connsiteY9" fmla="*/ 276225 h 357748"/>
                    <a:gd name="connsiteX10" fmla="*/ 76994 w 1536700"/>
                    <a:gd name="connsiteY10" fmla="*/ 0 h 357748"/>
                    <a:gd name="connsiteX0" fmla="*/ 76994 w 1536700"/>
                    <a:gd name="connsiteY0" fmla="*/ 0 h 357748"/>
                    <a:gd name="connsiteX1" fmla="*/ 1416050 w 1536700"/>
                    <a:gd name="connsiteY1" fmla="*/ 793 h 357748"/>
                    <a:gd name="connsiteX2" fmla="*/ 1536700 w 1536700"/>
                    <a:gd name="connsiteY2" fmla="*/ 295275 h 357748"/>
                    <a:gd name="connsiteX3" fmla="*/ 1314450 w 1536700"/>
                    <a:gd name="connsiteY3" fmla="*/ 327025 h 357748"/>
                    <a:gd name="connsiteX4" fmla="*/ 1111250 w 1536700"/>
                    <a:gd name="connsiteY4" fmla="*/ 307975 h 357748"/>
                    <a:gd name="connsiteX5" fmla="*/ 882650 w 1536700"/>
                    <a:gd name="connsiteY5" fmla="*/ 314325 h 357748"/>
                    <a:gd name="connsiteX6" fmla="*/ 654050 w 1536700"/>
                    <a:gd name="connsiteY6" fmla="*/ 314325 h 357748"/>
                    <a:gd name="connsiteX7" fmla="*/ 431800 w 1536700"/>
                    <a:gd name="connsiteY7" fmla="*/ 307975 h 357748"/>
                    <a:gd name="connsiteX8" fmla="*/ 171450 w 1536700"/>
                    <a:gd name="connsiteY8" fmla="*/ 269875 h 357748"/>
                    <a:gd name="connsiteX9" fmla="*/ 0 w 1536700"/>
                    <a:gd name="connsiteY9" fmla="*/ 276225 h 357748"/>
                    <a:gd name="connsiteX10" fmla="*/ 76994 w 1536700"/>
                    <a:gd name="connsiteY10" fmla="*/ 0 h 357748"/>
                    <a:gd name="connsiteX0" fmla="*/ 76994 w 1536700"/>
                    <a:gd name="connsiteY0" fmla="*/ 0 h 386175"/>
                    <a:gd name="connsiteX1" fmla="*/ 1416050 w 1536700"/>
                    <a:gd name="connsiteY1" fmla="*/ 793 h 386175"/>
                    <a:gd name="connsiteX2" fmla="*/ 1536700 w 1536700"/>
                    <a:gd name="connsiteY2" fmla="*/ 295275 h 386175"/>
                    <a:gd name="connsiteX3" fmla="*/ 1314450 w 1536700"/>
                    <a:gd name="connsiteY3" fmla="*/ 327025 h 386175"/>
                    <a:gd name="connsiteX4" fmla="*/ 1111250 w 1536700"/>
                    <a:gd name="connsiteY4" fmla="*/ 307975 h 386175"/>
                    <a:gd name="connsiteX5" fmla="*/ 882650 w 1536700"/>
                    <a:gd name="connsiteY5" fmla="*/ 314325 h 386175"/>
                    <a:gd name="connsiteX6" fmla="*/ 654050 w 1536700"/>
                    <a:gd name="connsiteY6" fmla="*/ 314325 h 386175"/>
                    <a:gd name="connsiteX7" fmla="*/ 431800 w 1536700"/>
                    <a:gd name="connsiteY7" fmla="*/ 307975 h 386175"/>
                    <a:gd name="connsiteX8" fmla="*/ 171450 w 1536700"/>
                    <a:gd name="connsiteY8" fmla="*/ 269875 h 386175"/>
                    <a:gd name="connsiteX9" fmla="*/ 0 w 1536700"/>
                    <a:gd name="connsiteY9" fmla="*/ 276225 h 386175"/>
                    <a:gd name="connsiteX10" fmla="*/ 76994 w 1536700"/>
                    <a:gd name="connsiteY10" fmla="*/ 0 h 386175"/>
                    <a:gd name="connsiteX0" fmla="*/ 76994 w 1536700"/>
                    <a:gd name="connsiteY0" fmla="*/ 0 h 386175"/>
                    <a:gd name="connsiteX1" fmla="*/ 1416050 w 1536700"/>
                    <a:gd name="connsiteY1" fmla="*/ 793 h 386175"/>
                    <a:gd name="connsiteX2" fmla="*/ 1536700 w 1536700"/>
                    <a:gd name="connsiteY2" fmla="*/ 295275 h 386175"/>
                    <a:gd name="connsiteX3" fmla="*/ 1314450 w 1536700"/>
                    <a:gd name="connsiteY3" fmla="*/ 327025 h 386175"/>
                    <a:gd name="connsiteX4" fmla="*/ 1111250 w 1536700"/>
                    <a:gd name="connsiteY4" fmla="*/ 307975 h 386175"/>
                    <a:gd name="connsiteX5" fmla="*/ 882650 w 1536700"/>
                    <a:gd name="connsiteY5" fmla="*/ 314325 h 386175"/>
                    <a:gd name="connsiteX6" fmla="*/ 654050 w 1536700"/>
                    <a:gd name="connsiteY6" fmla="*/ 314325 h 386175"/>
                    <a:gd name="connsiteX7" fmla="*/ 431800 w 1536700"/>
                    <a:gd name="connsiteY7" fmla="*/ 307975 h 386175"/>
                    <a:gd name="connsiteX8" fmla="*/ 171450 w 1536700"/>
                    <a:gd name="connsiteY8" fmla="*/ 269875 h 386175"/>
                    <a:gd name="connsiteX9" fmla="*/ 0 w 1536700"/>
                    <a:gd name="connsiteY9" fmla="*/ 276225 h 386175"/>
                    <a:gd name="connsiteX10" fmla="*/ 76994 w 1536700"/>
                    <a:gd name="connsiteY10" fmla="*/ 0 h 386175"/>
                    <a:gd name="connsiteX0" fmla="*/ 76994 w 1536700"/>
                    <a:gd name="connsiteY0" fmla="*/ 0 h 394732"/>
                    <a:gd name="connsiteX1" fmla="*/ 1416050 w 1536700"/>
                    <a:gd name="connsiteY1" fmla="*/ 793 h 394732"/>
                    <a:gd name="connsiteX2" fmla="*/ 1536700 w 1536700"/>
                    <a:gd name="connsiteY2" fmla="*/ 295275 h 394732"/>
                    <a:gd name="connsiteX3" fmla="*/ 1314450 w 1536700"/>
                    <a:gd name="connsiteY3" fmla="*/ 327025 h 394732"/>
                    <a:gd name="connsiteX4" fmla="*/ 1111250 w 1536700"/>
                    <a:gd name="connsiteY4" fmla="*/ 307975 h 394732"/>
                    <a:gd name="connsiteX5" fmla="*/ 882650 w 1536700"/>
                    <a:gd name="connsiteY5" fmla="*/ 314325 h 394732"/>
                    <a:gd name="connsiteX6" fmla="*/ 654050 w 1536700"/>
                    <a:gd name="connsiteY6" fmla="*/ 314325 h 394732"/>
                    <a:gd name="connsiteX7" fmla="*/ 431800 w 1536700"/>
                    <a:gd name="connsiteY7" fmla="*/ 307975 h 394732"/>
                    <a:gd name="connsiteX8" fmla="*/ 171450 w 1536700"/>
                    <a:gd name="connsiteY8" fmla="*/ 269875 h 394732"/>
                    <a:gd name="connsiteX9" fmla="*/ 0 w 1536700"/>
                    <a:gd name="connsiteY9" fmla="*/ 276225 h 394732"/>
                    <a:gd name="connsiteX10" fmla="*/ 76994 w 1536700"/>
                    <a:gd name="connsiteY10" fmla="*/ 0 h 394732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298450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298450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52550 w 1536700"/>
                    <a:gd name="connsiteY3" fmla="*/ 286544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23975 w 1536700"/>
                    <a:gd name="connsiteY3" fmla="*/ 293688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23975 w 1536700"/>
                    <a:gd name="connsiteY3" fmla="*/ 293688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23975 w 1536700"/>
                    <a:gd name="connsiteY3" fmla="*/ 293688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23975 w 1536700"/>
                    <a:gd name="connsiteY3" fmla="*/ 293688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396082 w 1536700"/>
                    <a:gd name="connsiteY7" fmla="*/ 300831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5649"/>
                    <a:gd name="connsiteX1" fmla="*/ 1416050 w 1536700"/>
                    <a:gd name="connsiteY1" fmla="*/ 793 h 395649"/>
                    <a:gd name="connsiteX2" fmla="*/ 1536700 w 1536700"/>
                    <a:gd name="connsiteY2" fmla="*/ 295275 h 395649"/>
                    <a:gd name="connsiteX3" fmla="*/ 1323975 w 1536700"/>
                    <a:gd name="connsiteY3" fmla="*/ 293688 h 395649"/>
                    <a:gd name="connsiteX4" fmla="*/ 1111250 w 1536700"/>
                    <a:gd name="connsiteY4" fmla="*/ 307975 h 395649"/>
                    <a:gd name="connsiteX5" fmla="*/ 882650 w 1536700"/>
                    <a:gd name="connsiteY5" fmla="*/ 314325 h 395649"/>
                    <a:gd name="connsiteX6" fmla="*/ 615950 w 1536700"/>
                    <a:gd name="connsiteY6" fmla="*/ 321469 h 395649"/>
                    <a:gd name="connsiteX7" fmla="*/ 396082 w 1536700"/>
                    <a:gd name="connsiteY7" fmla="*/ 300831 h 395649"/>
                    <a:gd name="connsiteX8" fmla="*/ 171450 w 1536700"/>
                    <a:gd name="connsiteY8" fmla="*/ 269875 h 395649"/>
                    <a:gd name="connsiteX9" fmla="*/ 0 w 1536700"/>
                    <a:gd name="connsiteY9" fmla="*/ 276225 h 395649"/>
                    <a:gd name="connsiteX10" fmla="*/ 76994 w 1536700"/>
                    <a:gd name="connsiteY10" fmla="*/ 0 h 395649"/>
                    <a:gd name="connsiteX0" fmla="*/ 76994 w 1536700"/>
                    <a:gd name="connsiteY0" fmla="*/ 0 h 402854"/>
                    <a:gd name="connsiteX1" fmla="*/ 1416050 w 1536700"/>
                    <a:gd name="connsiteY1" fmla="*/ 793 h 402854"/>
                    <a:gd name="connsiteX2" fmla="*/ 1536700 w 1536700"/>
                    <a:gd name="connsiteY2" fmla="*/ 295275 h 402854"/>
                    <a:gd name="connsiteX3" fmla="*/ 1323975 w 1536700"/>
                    <a:gd name="connsiteY3" fmla="*/ 293688 h 402854"/>
                    <a:gd name="connsiteX4" fmla="*/ 1111250 w 1536700"/>
                    <a:gd name="connsiteY4" fmla="*/ 307975 h 402854"/>
                    <a:gd name="connsiteX5" fmla="*/ 863600 w 1536700"/>
                    <a:gd name="connsiteY5" fmla="*/ 328612 h 402854"/>
                    <a:gd name="connsiteX6" fmla="*/ 615950 w 1536700"/>
                    <a:gd name="connsiteY6" fmla="*/ 321469 h 402854"/>
                    <a:gd name="connsiteX7" fmla="*/ 396082 w 1536700"/>
                    <a:gd name="connsiteY7" fmla="*/ 300831 h 402854"/>
                    <a:gd name="connsiteX8" fmla="*/ 171450 w 1536700"/>
                    <a:gd name="connsiteY8" fmla="*/ 269875 h 402854"/>
                    <a:gd name="connsiteX9" fmla="*/ 0 w 1536700"/>
                    <a:gd name="connsiteY9" fmla="*/ 276225 h 402854"/>
                    <a:gd name="connsiteX10" fmla="*/ 76994 w 1536700"/>
                    <a:gd name="connsiteY10" fmla="*/ 0 h 402854"/>
                    <a:gd name="connsiteX0" fmla="*/ 76994 w 1536700"/>
                    <a:gd name="connsiteY0" fmla="*/ 0 h 402854"/>
                    <a:gd name="connsiteX1" fmla="*/ 1416050 w 1536700"/>
                    <a:gd name="connsiteY1" fmla="*/ 793 h 402854"/>
                    <a:gd name="connsiteX2" fmla="*/ 1536700 w 1536700"/>
                    <a:gd name="connsiteY2" fmla="*/ 295275 h 402854"/>
                    <a:gd name="connsiteX3" fmla="*/ 1323975 w 1536700"/>
                    <a:gd name="connsiteY3" fmla="*/ 293688 h 402854"/>
                    <a:gd name="connsiteX4" fmla="*/ 1108869 w 1536700"/>
                    <a:gd name="connsiteY4" fmla="*/ 319881 h 402854"/>
                    <a:gd name="connsiteX5" fmla="*/ 863600 w 1536700"/>
                    <a:gd name="connsiteY5" fmla="*/ 328612 h 402854"/>
                    <a:gd name="connsiteX6" fmla="*/ 615950 w 1536700"/>
                    <a:gd name="connsiteY6" fmla="*/ 321469 h 402854"/>
                    <a:gd name="connsiteX7" fmla="*/ 396082 w 1536700"/>
                    <a:gd name="connsiteY7" fmla="*/ 300831 h 402854"/>
                    <a:gd name="connsiteX8" fmla="*/ 171450 w 1536700"/>
                    <a:gd name="connsiteY8" fmla="*/ 269875 h 402854"/>
                    <a:gd name="connsiteX9" fmla="*/ 0 w 1536700"/>
                    <a:gd name="connsiteY9" fmla="*/ 276225 h 402854"/>
                    <a:gd name="connsiteX10" fmla="*/ 76994 w 1536700"/>
                    <a:gd name="connsiteY10" fmla="*/ 0 h 402854"/>
                    <a:gd name="connsiteX0" fmla="*/ 76994 w 1536700"/>
                    <a:gd name="connsiteY0" fmla="*/ 0 h 402854"/>
                    <a:gd name="connsiteX1" fmla="*/ 1416050 w 1536700"/>
                    <a:gd name="connsiteY1" fmla="*/ 793 h 402854"/>
                    <a:gd name="connsiteX2" fmla="*/ 1536700 w 1536700"/>
                    <a:gd name="connsiteY2" fmla="*/ 295275 h 402854"/>
                    <a:gd name="connsiteX3" fmla="*/ 1323975 w 1536700"/>
                    <a:gd name="connsiteY3" fmla="*/ 293688 h 402854"/>
                    <a:gd name="connsiteX4" fmla="*/ 1087437 w 1536700"/>
                    <a:gd name="connsiteY4" fmla="*/ 319881 h 402854"/>
                    <a:gd name="connsiteX5" fmla="*/ 863600 w 1536700"/>
                    <a:gd name="connsiteY5" fmla="*/ 328612 h 402854"/>
                    <a:gd name="connsiteX6" fmla="*/ 615950 w 1536700"/>
                    <a:gd name="connsiteY6" fmla="*/ 321469 h 402854"/>
                    <a:gd name="connsiteX7" fmla="*/ 396082 w 1536700"/>
                    <a:gd name="connsiteY7" fmla="*/ 300831 h 402854"/>
                    <a:gd name="connsiteX8" fmla="*/ 171450 w 1536700"/>
                    <a:gd name="connsiteY8" fmla="*/ 269875 h 402854"/>
                    <a:gd name="connsiteX9" fmla="*/ 0 w 1536700"/>
                    <a:gd name="connsiteY9" fmla="*/ 276225 h 402854"/>
                    <a:gd name="connsiteX10" fmla="*/ 76994 w 1536700"/>
                    <a:gd name="connsiteY10" fmla="*/ 0 h 402854"/>
                    <a:gd name="connsiteX0" fmla="*/ 76994 w 1536700"/>
                    <a:gd name="connsiteY0" fmla="*/ 0 h 402854"/>
                    <a:gd name="connsiteX1" fmla="*/ 1416050 w 1536700"/>
                    <a:gd name="connsiteY1" fmla="*/ 793 h 402854"/>
                    <a:gd name="connsiteX2" fmla="*/ 1536700 w 1536700"/>
                    <a:gd name="connsiteY2" fmla="*/ 295275 h 402854"/>
                    <a:gd name="connsiteX3" fmla="*/ 1297781 w 1536700"/>
                    <a:gd name="connsiteY3" fmla="*/ 286544 h 402854"/>
                    <a:gd name="connsiteX4" fmla="*/ 1087437 w 1536700"/>
                    <a:gd name="connsiteY4" fmla="*/ 319881 h 402854"/>
                    <a:gd name="connsiteX5" fmla="*/ 863600 w 1536700"/>
                    <a:gd name="connsiteY5" fmla="*/ 328612 h 402854"/>
                    <a:gd name="connsiteX6" fmla="*/ 615950 w 1536700"/>
                    <a:gd name="connsiteY6" fmla="*/ 321469 h 402854"/>
                    <a:gd name="connsiteX7" fmla="*/ 396082 w 1536700"/>
                    <a:gd name="connsiteY7" fmla="*/ 300831 h 402854"/>
                    <a:gd name="connsiteX8" fmla="*/ 171450 w 1536700"/>
                    <a:gd name="connsiteY8" fmla="*/ 269875 h 402854"/>
                    <a:gd name="connsiteX9" fmla="*/ 0 w 1536700"/>
                    <a:gd name="connsiteY9" fmla="*/ 276225 h 402854"/>
                    <a:gd name="connsiteX10" fmla="*/ 76994 w 1536700"/>
                    <a:gd name="connsiteY10" fmla="*/ 0 h 402854"/>
                    <a:gd name="connsiteX0" fmla="*/ 76994 w 1536700"/>
                    <a:gd name="connsiteY0" fmla="*/ 0 h 402854"/>
                    <a:gd name="connsiteX1" fmla="*/ 1416050 w 1536700"/>
                    <a:gd name="connsiteY1" fmla="*/ 793 h 402854"/>
                    <a:gd name="connsiteX2" fmla="*/ 1536700 w 1536700"/>
                    <a:gd name="connsiteY2" fmla="*/ 295275 h 402854"/>
                    <a:gd name="connsiteX3" fmla="*/ 1461729 w 1536700"/>
                    <a:gd name="connsiteY3" fmla="*/ 285842 h 402854"/>
                    <a:gd name="connsiteX4" fmla="*/ 1297781 w 1536700"/>
                    <a:gd name="connsiteY4" fmla="*/ 286544 h 402854"/>
                    <a:gd name="connsiteX5" fmla="*/ 1087437 w 1536700"/>
                    <a:gd name="connsiteY5" fmla="*/ 319881 h 402854"/>
                    <a:gd name="connsiteX6" fmla="*/ 863600 w 1536700"/>
                    <a:gd name="connsiteY6" fmla="*/ 328612 h 402854"/>
                    <a:gd name="connsiteX7" fmla="*/ 615950 w 1536700"/>
                    <a:gd name="connsiteY7" fmla="*/ 321469 h 402854"/>
                    <a:gd name="connsiteX8" fmla="*/ 396082 w 1536700"/>
                    <a:gd name="connsiteY8" fmla="*/ 300831 h 402854"/>
                    <a:gd name="connsiteX9" fmla="*/ 171450 w 1536700"/>
                    <a:gd name="connsiteY9" fmla="*/ 269875 h 402854"/>
                    <a:gd name="connsiteX10" fmla="*/ 0 w 1536700"/>
                    <a:gd name="connsiteY10" fmla="*/ 276225 h 402854"/>
                    <a:gd name="connsiteX11" fmla="*/ 76994 w 1536700"/>
                    <a:gd name="connsiteY11" fmla="*/ 0 h 402854"/>
                    <a:gd name="connsiteX0" fmla="*/ 76994 w 1536700"/>
                    <a:gd name="connsiteY0" fmla="*/ 0 h 402854"/>
                    <a:gd name="connsiteX1" fmla="*/ 1416050 w 1536700"/>
                    <a:gd name="connsiteY1" fmla="*/ 793 h 402854"/>
                    <a:gd name="connsiteX2" fmla="*/ 1536700 w 1536700"/>
                    <a:gd name="connsiteY2" fmla="*/ 295275 h 402854"/>
                    <a:gd name="connsiteX3" fmla="*/ 1461729 w 1536700"/>
                    <a:gd name="connsiteY3" fmla="*/ 285842 h 402854"/>
                    <a:gd name="connsiteX4" fmla="*/ 1297781 w 1536700"/>
                    <a:gd name="connsiteY4" fmla="*/ 286544 h 402854"/>
                    <a:gd name="connsiteX5" fmla="*/ 1087437 w 1536700"/>
                    <a:gd name="connsiteY5" fmla="*/ 319881 h 402854"/>
                    <a:gd name="connsiteX6" fmla="*/ 863600 w 1536700"/>
                    <a:gd name="connsiteY6" fmla="*/ 328612 h 402854"/>
                    <a:gd name="connsiteX7" fmla="*/ 615950 w 1536700"/>
                    <a:gd name="connsiteY7" fmla="*/ 321469 h 402854"/>
                    <a:gd name="connsiteX8" fmla="*/ 396082 w 1536700"/>
                    <a:gd name="connsiteY8" fmla="*/ 300831 h 402854"/>
                    <a:gd name="connsiteX9" fmla="*/ 171450 w 1536700"/>
                    <a:gd name="connsiteY9" fmla="*/ 269875 h 402854"/>
                    <a:gd name="connsiteX10" fmla="*/ 0 w 1536700"/>
                    <a:gd name="connsiteY10" fmla="*/ 276225 h 402854"/>
                    <a:gd name="connsiteX11" fmla="*/ 76994 w 1536700"/>
                    <a:gd name="connsiteY11" fmla="*/ 0 h 402854"/>
                    <a:gd name="connsiteX0" fmla="*/ 76994 w 1536700"/>
                    <a:gd name="connsiteY0" fmla="*/ 0 h 402854"/>
                    <a:gd name="connsiteX1" fmla="*/ 1416050 w 1536700"/>
                    <a:gd name="connsiteY1" fmla="*/ 793 h 402854"/>
                    <a:gd name="connsiteX2" fmla="*/ 1536700 w 1536700"/>
                    <a:gd name="connsiteY2" fmla="*/ 295275 h 402854"/>
                    <a:gd name="connsiteX3" fmla="*/ 1461729 w 1536700"/>
                    <a:gd name="connsiteY3" fmla="*/ 285842 h 402854"/>
                    <a:gd name="connsiteX4" fmla="*/ 1297781 w 1536700"/>
                    <a:gd name="connsiteY4" fmla="*/ 286544 h 402854"/>
                    <a:gd name="connsiteX5" fmla="*/ 1087437 w 1536700"/>
                    <a:gd name="connsiteY5" fmla="*/ 319881 h 402854"/>
                    <a:gd name="connsiteX6" fmla="*/ 863600 w 1536700"/>
                    <a:gd name="connsiteY6" fmla="*/ 328612 h 402854"/>
                    <a:gd name="connsiteX7" fmla="*/ 615950 w 1536700"/>
                    <a:gd name="connsiteY7" fmla="*/ 321469 h 402854"/>
                    <a:gd name="connsiteX8" fmla="*/ 396082 w 1536700"/>
                    <a:gd name="connsiteY8" fmla="*/ 300831 h 402854"/>
                    <a:gd name="connsiteX9" fmla="*/ 171450 w 1536700"/>
                    <a:gd name="connsiteY9" fmla="*/ 269875 h 402854"/>
                    <a:gd name="connsiteX10" fmla="*/ 0 w 1536700"/>
                    <a:gd name="connsiteY10" fmla="*/ 276225 h 402854"/>
                    <a:gd name="connsiteX11" fmla="*/ 76994 w 1536700"/>
                    <a:gd name="connsiteY11" fmla="*/ 0 h 402854"/>
                    <a:gd name="connsiteX0" fmla="*/ 76994 w 1536700"/>
                    <a:gd name="connsiteY0" fmla="*/ 0 h 402854"/>
                    <a:gd name="connsiteX1" fmla="*/ 1416050 w 1536700"/>
                    <a:gd name="connsiteY1" fmla="*/ 793 h 402854"/>
                    <a:gd name="connsiteX2" fmla="*/ 1536700 w 1536700"/>
                    <a:gd name="connsiteY2" fmla="*/ 295275 h 402854"/>
                    <a:gd name="connsiteX3" fmla="*/ 1473636 w 1536700"/>
                    <a:gd name="connsiteY3" fmla="*/ 271554 h 402854"/>
                    <a:gd name="connsiteX4" fmla="*/ 1297781 w 1536700"/>
                    <a:gd name="connsiteY4" fmla="*/ 286544 h 402854"/>
                    <a:gd name="connsiteX5" fmla="*/ 1087437 w 1536700"/>
                    <a:gd name="connsiteY5" fmla="*/ 319881 h 402854"/>
                    <a:gd name="connsiteX6" fmla="*/ 863600 w 1536700"/>
                    <a:gd name="connsiteY6" fmla="*/ 328612 h 402854"/>
                    <a:gd name="connsiteX7" fmla="*/ 615950 w 1536700"/>
                    <a:gd name="connsiteY7" fmla="*/ 321469 h 402854"/>
                    <a:gd name="connsiteX8" fmla="*/ 396082 w 1536700"/>
                    <a:gd name="connsiteY8" fmla="*/ 300831 h 402854"/>
                    <a:gd name="connsiteX9" fmla="*/ 171450 w 1536700"/>
                    <a:gd name="connsiteY9" fmla="*/ 269875 h 402854"/>
                    <a:gd name="connsiteX10" fmla="*/ 0 w 1536700"/>
                    <a:gd name="connsiteY10" fmla="*/ 276225 h 402854"/>
                    <a:gd name="connsiteX11" fmla="*/ 76994 w 1536700"/>
                    <a:gd name="connsiteY11" fmla="*/ 0 h 402854"/>
                    <a:gd name="connsiteX0" fmla="*/ 76994 w 1473636"/>
                    <a:gd name="connsiteY0" fmla="*/ 0 h 402854"/>
                    <a:gd name="connsiteX1" fmla="*/ 1416050 w 1473636"/>
                    <a:gd name="connsiteY1" fmla="*/ 793 h 402854"/>
                    <a:gd name="connsiteX2" fmla="*/ 1473636 w 1473636"/>
                    <a:gd name="connsiteY2" fmla="*/ 271554 h 402854"/>
                    <a:gd name="connsiteX3" fmla="*/ 1297781 w 1473636"/>
                    <a:gd name="connsiteY3" fmla="*/ 286544 h 402854"/>
                    <a:gd name="connsiteX4" fmla="*/ 1087437 w 1473636"/>
                    <a:gd name="connsiteY4" fmla="*/ 319881 h 402854"/>
                    <a:gd name="connsiteX5" fmla="*/ 863600 w 1473636"/>
                    <a:gd name="connsiteY5" fmla="*/ 328612 h 402854"/>
                    <a:gd name="connsiteX6" fmla="*/ 615950 w 1473636"/>
                    <a:gd name="connsiteY6" fmla="*/ 321469 h 402854"/>
                    <a:gd name="connsiteX7" fmla="*/ 396082 w 1473636"/>
                    <a:gd name="connsiteY7" fmla="*/ 300831 h 402854"/>
                    <a:gd name="connsiteX8" fmla="*/ 171450 w 1473636"/>
                    <a:gd name="connsiteY8" fmla="*/ 269875 h 402854"/>
                    <a:gd name="connsiteX9" fmla="*/ 0 w 1473636"/>
                    <a:gd name="connsiteY9" fmla="*/ 276225 h 402854"/>
                    <a:gd name="connsiteX10" fmla="*/ 76994 w 1473636"/>
                    <a:gd name="connsiteY10" fmla="*/ 0 h 402854"/>
                    <a:gd name="connsiteX0" fmla="*/ 76994 w 1499829"/>
                    <a:gd name="connsiteY0" fmla="*/ 0 h 402854"/>
                    <a:gd name="connsiteX1" fmla="*/ 1416050 w 1499829"/>
                    <a:gd name="connsiteY1" fmla="*/ 793 h 402854"/>
                    <a:gd name="connsiteX2" fmla="*/ 1499829 w 1499829"/>
                    <a:gd name="connsiteY2" fmla="*/ 304892 h 402854"/>
                    <a:gd name="connsiteX3" fmla="*/ 1297781 w 1499829"/>
                    <a:gd name="connsiteY3" fmla="*/ 286544 h 402854"/>
                    <a:gd name="connsiteX4" fmla="*/ 1087437 w 1499829"/>
                    <a:gd name="connsiteY4" fmla="*/ 319881 h 402854"/>
                    <a:gd name="connsiteX5" fmla="*/ 863600 w 1499829"/>
                    <a:gd name="connsiteY5" fmla="*/ 328612 h 402854"/>
                    <a:gd name="connsiteX6" fmla="*/ 615950 w 1499829"/>
                    <a:gd name="connsiteY6" fmla="*/ 321469 h 402854"/>
                    <a:gd name="connsiteX7" fmla="*/ 396082 w 1499829"/>
                    <a:gd name="connsiteY7" fmla="*/ 300831 h 402854"/>
                    <a:gd name="connsiteX8" fmla="*/ 171450 w 1499829"/>
                    <a:gd name="connsiteY8" fmla="*/ 269875 h 402854"/>
                    <a:gd name="connsiteX9" fmla="*/ 0 w 1499829"/>
                    <a:gd name="connsiteY9" fmla="*/ 276225 h 402854"/>
                    <a:gd name="connsiteX10" fmla="*/ 76994 w 1499829"/>
                    <a:gd name="connsiteY10" fmla="*/ 0 h 402854"/>
                    <a:gd name="connsiteX0" fmla="*/ 76994 w 1497448"/>
                    <a:gd name="connsiteY0" fmla="*/ 0 h 402854"/>
                    <a:gd name="connsiteX1" fmla="*/ 1416050 w 1497448"/>
                    <a:gd name="connsiteY1" fmla="*/ 793 h 402854"/>
                    <a:gd name="connsiteX2" fmla="*/ 1497448 w 1497448"/>
                    <a:gd name="connsiteY2" fmla="*/ 288223 h 402854"/>
                    <a:gd name="connsiteX3" fmla="*/ 1297781 w 1497448"/>
                    <a:gd name="connsiteY3" fmla="*/ 286544 h 402854"/>
                    <a:gd name="connsiteX4" fmla="*/ 1087437 w 1497448"/>
                    <a:gd name="connsiteY4" fmla="*/ 319881 h 402854"/>
                    <a:gd name="connsiteX5" fmla="*/ 863600 w 1497448"/>
                    <a:gd name="connsiteY5" fmla="*/ 328612 h 402854"/>
                    <a:gd name="connsiteX6" fmla="*/ 615950 w 1497448"/>
                    <a:gd name="connsiteY6" fmla="*/ 321469 h 402854"/>
                    <a:gd name="connsiteX7" fmla="*/ 396082 w 1497448"/>
                    <a:gd name="connsiteY7" fmla="*/ 300831 h 402854"/>
                    <a:gd name="connsiteX8" fmla="*/ 171450 w 1497448"/>
                    <a:gd name="connsiteY8" fmla="*/ 269875 h 402854"/>
                    <a:gd name="connsiteX9" fmla="*/ 0 w 1497448"/>
                    <a:gd name="connsiteY9" fmla="*/ 276225 h 402854"/>
                    <a:gd name="connsiteX10" fmla="*/ 76994 w 1497448"/>
                    <a:gd name="connsiteY10" fmla="*/ 0 h 402854"/>
                    <a:gd name="connsiteX0" fmla="*/ 76994 w 1497448"/>
                    <a:gd name="connsiteY0" fmla="*/ 0 h 402854"/>
                    <a:gd name="connsiteX1" fmla="*/ 1416050 w 1497448"/>
                    <a:gd name="connsiteY1" fmla="*/ 793 h 402854"/>
                    <a:gd name="connsiteX2" fmla="*/ 1497448 w 1497448"/>
                    <a:gd name="connsiteY2" fmla="*/ 288223 h 402854"/>
                    <a:gd name="connsiteX3" fmla="*/ 1297781 w 1497448"/>
                    <a:gd name="connsiteY3" fmla="*/ 286544 h 402854"/>
                    <a:gd name="connsiteX4" fmla="*/ 1087437 w 1497448"/>
                    <a:gd name="connsiteY4" fmla="*/ 319881 h 402854"/>
                    <a:gd name="connsiteX5" fmla="*/ 863600 w 1497448"/>
                    <a:gd name="connsiteY5" fmla="*/ 328612 h 402854"/>
                    <a:gd name="connsiteX6" fmla="*/ 615950 w 1497448"/>
                    <a:gd name="connsiteY6" fmla="*/ 321469 h 402854"/>
                    <a:gd name="connsiteX7" fmla="*/ 396082 w 1497448"/>
                    <a:gd name="connsiteY7" fmla="*/ 300831 h 402854"/>
                    <a:gd name="connsiteX8" fmla="*/ 171450 w 1497448"/>
                    <a:gd name="connsiteY8" fmla="*/ 269875 h 402854"/>
                    <a:gd name="connsiteX9" fmla="*/ 0 w 1497448"/>
                    <a:gd name="connsiteY9" fmla="*/ 276225 h 402854"/>
                    <a:gd name="connsiteX10" fmla="*/ 76994 w 1497448"/>
                    <a:gd name="connsiteY10" fmla="*/ 0 h 402854"/>
                    <a:gd name="connsiteX0" fmla="*/ 76994 w 1485542"/>
                    <a:gd name="connsiteY0" fmla="*/ 0 h 402854"/>
                    <a:gd name="connsiteX1" fmla="*/ 1416050 w 1485542"/>
                    <a:gd name="connsiteY1" fmla="*/ 793 h 402854"/>
                    <a:gd name="connsiteX2" fmla="*/ 1485542 w 1485542"/>
                    <a:gd name="connsiteY2" fmla="*/ 264410 h 402854"/>
                    <a:gd name="connsiteX3" fmla="*/ 1297781 w 1485542"/>
                    <a:gd name="connsiteY3" fmla="*/ 286544 h 402854"/>
                    <a:gd name="connsiteX4" fmla="*/ 1087437 w 1485542"/>
                    <a:gd name="connsiteY4" fmla="*/ 319881 h 402854"/>
                    <a:gd name="connsiteX5" fmla="*/ 863600 w 1485542"/>
                    <a:gd name="connsiteY5" fmla="*/ 328612 h 402854"/>
                    <a:gd name="connsiteX6" fmla="*/ 615950 w 1485542"/>
                    <a:gd name="connsiteY6" fmla="*/ 321469 h 402854"/>
                    <a:gd name="connsiteX7" fmla="*/ 396082 w 1485542"/>
                    <a:gd name="connsiteY7" fmla="*/ 300831 h 402854"/>
                    <a:gd name="connsiteX8" fmla="*/ 171450 w 1485542"/>
                    <a:gd name="connsiteY8" fmla="*/ 269875 h 402854"/>
                    <a:gd name="connsiteX9" fmla="*/ 0 w 1485542"/>
                    <a:gd name="connsiteY9" fmla="*/ 276225 h 402854"/>
                    <a:gd name="connsiteX10" fmla="*/ 76994 w 1485542"/>
                    <a:gd name="connsiteY10" fmla="*/ 0 h 402854"/>
                    <a:gd name="connsiteX0" fmla="*/ 76994 w 1485542"/>
                    <a:gd name="connsiteY0" fmla="*/ 0 h 402854"/>
                    <a:gd name="connsiteX1" fmla="*/ 1416050 w 1485542"/>
                    <a:gd name="connsiteY1" fmla="*/ 793 h 402854"/>
                    <a:gd name="connsiteX2" fmla="*/ 1485542 w 1485542"/>
                    <a:gd name="connsiteY2" fmla="*/ 264410 h 402854"/>
                    <a:gd name="connsiteX3" fmla="*/ 1297781 w 1485542"/>
                    <a:gd name="connsiteY3" fmla="*/ 286544 h 402854"/>
                    <a:gd name="connsiteX4" fmla="*/ 1087437 w 1485542"/>
                    <a:gd name="connsiteY4" fmla="*/ 319881 h 402854"/>
                    <a:gd name="connsiteX5" fmla="*/ 863600 w 1485542"/>
                    <a:gd name="connsiteY5" fmla="*/ 328612 h 402854"/>
                    <a:gd name="connsiteX6" fmla="*/ 615950 w 1485542"/>
                    <a:gd name="connsiteY6" fmla="*/ 321469 h 402854"/>
                    <a:gd name="connsiteX7" fmla="*/ 396082 w 1485542"/>
                    <a:gd name="connsiteY7" fmla="*/ 300831 h 402854"/>
                    <a:gd name="connsiteX8" fmla="*/ 171450 w 1485542"/>
                    <a:gd name="connsiteY8" fmla="*/ 269875 h 402854"/>
                    <a:gd name="connsiteX9" fmla="*/ 0 w 1485542"/>
                    <a:gd name="connsiteY9" fmla="*/ 276225 h 402854"/>
                    <a:gd name="connsiteX10" fmla="*/ 76994 w 1485542"/>
                    <a:gd name="connsiteY10" fmla="*/ 0 h 402854"/>
                    <a:gd name="connsiteX0" fmla="*/ 76994 w 1485542"/>
                    <a:gd name="connsiteY0" fmla="*/ 0 h 402854"/>
                    <a:gd name="connsiteX1" fmla="*/ 1416050 w 1485542"/>
                    <a:gd name="connsiteY1" fmla="*/ 793 h 402854"/>
                    <a:gd name="connsiteX2" fmla="*/ 1485542 w 1485542"/>
                    <a:gd name="connsiteY2" fmla="*/ 264410 h 402854"/>
                    <a:gd name="connsiteX3" fmla="*/ 1297781 w 1485542"/>
                    <a:gd name="connsiteY3" fmla="*/ 286544 h 402854"/>
                    <a:gd name="connsiteX4" fmla="*/ 1087437 w 1485542"/>
                    <a:gd name="connsiteY4" fmla="*/ 319881 h 402854"/>
                    <a:gd name="connsiteX5" fmla="*/ 863600 w 1485542"/>
                    <a:gd name="connsiteY5" fmla="*/ 328612 h 402854"/>
                    <a:gd name="connsiteX6" fmla="*/ 615950 w 1485542"/>
                    <a:gd name="connsiteY6" fmla="*/ 321469 h 402854"/>
                    <a:gd name="connsiteX7" fmla="*/ 396082 w 1485542"/>
                    <a:gd name="connsiteY7" fmla="*/ 300831 h 402854"/>
                    <a:gd name="connsiteX8" fmla="*/ 171450 w 1485542"/>
                    <a:gd name="connsiteY8" fmla="*/ 269875 h 402854"/>
                    <a:gd name="connsiteX9" fmla="*/ 0 w 1485542"/>
                    <a:gd name="connsiteY9" fmla="*/ 276225 h 402854"/>
                    <a:gd name="connsiteX10" fmla="*/ 76994 w 1485542"/>
                    <a:gd name="connsiteY10" fmla="*/ 0 h 402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5542" h="402854">
                      <a:moveTo>
                        <a:pt x="76994" y="0"/>
                      </a:moveTo>
                      <a:cubicBezTo>
                        <a:pt x="447146" y="95514"/>
                        <a:pt x="983986" y="129116"/>
                        <a:pt x="1416050" y="793"/>
                      </a:cubicBezTo>
                      <a:lnTo>
                        <a:pt x="1485542" y="264410"/>
                      </a:lnTo>
                      <a:cubicBezTo>
                        <a:pt x="1483280" y="371800"/>
                        <a:pt x="1383385" y="372035"/>
                        <a:pt x="1297781" y="286544"/>
                      </a:cubicBezTo>
                      <a:cubicBezTo>
                        <a:pt x="1291168" y="402961"/>
                        <a:pt x="1119981" y="429419"/>
                        <a:pt x="1087437" y="319881"/>
                      </a:cubicBezTo>
                      <a:cubicBezTo>
                        <a:pt x="1044576" y="426772"/>
                        <a:pt x="906463" y="424126"/>
                        <a:pt x="863600" y="328612"/>
                      </a:cubicBezTo>
                      <a:cubicBezTo>
                        <a:pt x="820737" y="433388"/>
                        <a:pt x="680244" y="423863"/>
                        <a:pt x="615950" y="321469"/>
                      </a:cubicBezTo>
                      <a:cubicBezTo>
                        <a:pt x="577586" y="412221"/>
                        <a:pt x="429684" y="410104"/>
                        <a:pt x="396082" y="300831"/>
                      </a:cubicBezTo>
                      <a:cubicBezTo>
                        <a:pt x="285486" y="397669"/>
                        <a:pt x="196321" y="337344"/>
                        <a:pt x="171450" y="269875"/>
                      </a:cubicBezTo>
                      <a:cubicBezTo>
                        <a:pt x="133350" y="319617"/>
                        <a:pt x="64294" y="345545"/>
                        <a:pt x="0" y="276225"/>
                      </a:cubicBezTo>
                      <a:lnTo>
                        <a:pt x="7699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7" name="グループ化 36">
                <a:extLst>
                  <a:ext uri="{FF2B5EF4-FFF2-40B4-BE49-F238E27FC236}">
                    <a16:creationId xmlns:a16="http://schemas.microsoft.com/office/drawing/2014/main" id="{7B919AEB-7C84-52B3-39E1-CF8B80FAE1E6}"/>
                  </a:ext>
                </a:extLst>
              </p:cNvPr>
              <p:cNvGrpSpPr/>
              <p:nvPr/>
            </p:nvGrpSpPr>
            <p:grpSpPr>
              <a:xfrm>
                <a:off x="3755706" y="1454559"/>
                <a:ext cx="640555" cy="605222"/>
                <a:chOff x="3755706" y="1454559"/>
                <a:chExt cx="640555" cy="605222"/>
              </a:xfrm>
            </p:grpSpPr>
            <p:sp>
              <p:nvSpPr>
                <p:cNvPr id="84" name="楕円 83"/>
                <p:cNvSpPr/>
                <p:nvPr/>
              </p:nvSpPr>
              <p:spPr>
                <a:xfrm rot="2430551">
                  <a:off x="4201087" y="1495420"/>
                  <a:ext cx="114300" cy="453049"/>
                </a:xfrm>
                <a:prstGeom prst="ellipse">
                  <a:avLst/>
                </a:prstGeom>
                <a:solidFill>
                  <a:srgbClr val="FFC52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85" name="楕円 84"/>
                <p:cNvSpPr/>
                <p:nvPr/>
              </p:nvSpPr>
              <p:spPr>
                <a:xfrm rot="19254670">
                  <a:off x="3872438" y="1499605"/>
                  <a:ext cx="114300" cy="453049"/>
                </a:xfrm>
                <a:prstGeom prst="ellipse">
                  <a:avLst/>
                </a:prstGeom>
                <a:solidFill>
                  <a:srgbClr val="FFC52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82" name="楕円 81"/>
                <p:cNvSpPr/>
                <p:nvPr/>
              </p:nvSpPr>
              <p:spPr>
                <a:xfrm>
                  <a:off x="4033879" y="1454559"/>
                  <a:ext cx="114300" cy="453049"/>
                </a:xfrm>
                <a:prstGeom prst="ellipse">
                  <a:avLst/>
                </a:prstGeom>
                <a:solidFill>
                  <a:srgbClr val="FFC52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86" name="楕円 85"/>
                <p:cNvSpPr/>
                <p:nvPr/>
              </p:nvSpPr>
              <p:spPr>
                <a:xfrm>
                  <a:off x="3938636" y="1817860"/>
                  <a:ext cx="272568" cy="176635"/>
                </a:xfrm>
                <a:prstGeom prst="ellipse">
                  <a:avLst/>
                </a:prstGeom>
                <a:solidFill>
                  <a:srgbClr val="FFC52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83" name="フリーフォーム 82"/>
                <p:cNvSpPr/>
                <p:nvPr/>
              </p:nvSpPr>
              <p:spPr>
                <a:xfrm>
                  <a:off x="3755706" y="1905000"/>
                  <a:ext cx="640555" cy="154781"/>
                </a:xfrm>
                <a:custGeom>
                  <a:avLst/>
                  <a:gdLst>
                    <a:gd name="connsiteX0" fmla="*/ 0 w 633412"/>
                    <a:gd name="connsiteY0" fmla="*/ 140494 h 159544"/>
                    <a:gd name="connsiteX1" fmla="*/ 633412 w 633412"/>
                    <a:gd name="connsiteY1" fmla="*/ 159544 h 159544"/>
                    <a:gd name="connsiteX2" fmla="*/ 314325 w 633412"/>
                    <a:gd name="connsiteY2" fmla="*/ 0 h 159544"/>
                    <a:gd name="connsiteX3" fmla="*/ 0 w 633412"/>
                    <a:gd name="connsiteY3" fmla="*/ 140494 h 159544"/>
                    <a:gd name="connsiteX0" fmla="*/ 0 w 654843"/>
                    <a:gd name="connsiteY0" fmla="*/ 147637 h 159544"/>
                    <a:gd name="connsiteX1" fmla="*/ 654843 w 654843"/>
                    <a:gd name="connsiteY1" fmla="*/ 159544 h 159544"/>
                    <a:gd name="connsiteX2" fmla="*/ 335756 w 654843"/>
                    <a:gd name="connsiteY2" fmla="*/ 0 h 159544"/>
                    <a:gd name="connsiteX3" fmla="*/ 0 w 654843"/>
                    <a:gd name="connsiteY3" fmla="*/ 147637 h 159544"/>
                    <a:gd name="connsiteX0" fmla="*/ 0 w 642936"/>
                    <a:gd name="connsiteY0" fmla="*/ 147637 h 147638"/>
                    <a:gd name="connsiteX1" fmla="*/ 642936 w 642936"/>
                    <a:gd name="connsiteY1" fmla="*/ 147638 h 147638"/>
                    <a:gd name="connsiteX2" fmla="*/ 335756 w 642936"/>
                    <a:gd name="connsiteY2" fmla="*/ 0 h 147638"/>
                    <a:gd name="connsiteX3" fmla="*/ 0 w 642936"/>
                    <a:gd name="connsiteY3" fmla="*/ 147637 h 147638"/>
                    <a:gd name="connsiteX0" fmla="*/ 0 w 642936"/>
                    <a:gd name="connsiteY0" fmla="*/ 147637 h 147638"/>
                    <a:gd name="connsiteX1" fmla="*/ 642936 w 642936"/>
                    <a:gd name="connsiteY1" fmla="*/ 147638 h 147638"/>
                    <a:gd name="connsiteX2" fmla="*/ 335756 w 642936"/>
                    <a:gd name="connsiteY2" fmla="*/ 0 h 147638"/>
                    <a:gd name="connsiteX3" fmla="*/ 0 w 642936"/>
                    <a:gd name="connsiteY3" fmla="*/ 147637 h 147638"/>
                    <a:gd name="connsiteX0" fmla="*/ 0 w 642936"/>
                    <a:gd name="connsiteY0" fmla="*/ 147637 h 147638"/>
                    <a:gd name="connsiteX1" fmla="*/ 642936 w 642936"/>
                    <a:gd name="connsiteY1" fmla="*/ 147638 h 147638"/>
                    <a:gd name="connsiteX2" fmla="*/ 335756 w 642936"/>
                    <a:gd name="connsiteY2" fmla="*/ 0 h 147638"/>
                    <a:gd name="connsiteX3" fmla="*/ 0 w 642936"/>
                    <a:gd name="connsiteY3" fmla="*/ 147637 h 147638"/>
                    <a:gd name="connsiteX0" fmla="*/ 0 w 642936"/>
                    <a:gd name="connsiteY0" fmla="*/ 147637 h 147638"/>
                    <a:gd name="connsiteX1" fmla="*/ 642936 w 642936"/>
                    <a:gd name="connsiteY1" fmla="*/ 147638 h 147638"/>
                    <a:gd name="connsiteX2" fmla="*/ 335756 w 642936"/>
                    <a:gd name="connsiteY2" fmla="*/ 0 h 147638"/>
                    <a:gd name="connsiteX3" fmla="*/ 0 w 642936"/>
                    <a:gd name="connsiteY3" fmla="*/ 147637 h 147638"/>
                    <a:gd name="connsiteX0" fmla="*/ 0 w 642936"/>
                    <a:gd name="connsiteY0" fmla="*/ 147637 h 147638"/>
                    <a:gd name="connsiteX1" fmla="*/ 642936 w 642936"/>
                    <a:gd name="connsiteY1" fmla="*/ 147638 h 147638"/>
                    <a:gd name="connsiteX2" fmla="*/ 335756 w 642936"/>
                    <a:gd name="connsiteY2" fmla="*/ 0 h 147638"/>
                    <a:gd name="connsiteX3" fmla="*/ 0 w 642936"/>
                    <a:gd name="connsiteY3" fmla="*/ 147637 h 147638"/>
                    <a:gd name="connsiteX0" fmla="*/ 0 w 642936"/>
                    <a:gd name="connsiteY0" fmla="*/ 147637 h 147638"/>
                    <a:gd name="connsiteX1" fmla="*/ 642936 w 642936"/>
                    <a:gd name="connsiteY1" fmla="*/ 147638 h 147638"/>
                    <a:gd name="connsiteX2" fmla="*/ 335756 w 642936"/>
                    <a:gd name="connsiteY2" fmla="*/ 0 h 147638"/>
                    <a:gd name="connsiteX3" fmla="*/ 0 w 642936"/>
                    <a:gd name="connsiteY3" fmla="*/ 147637 h 147638"/>
                    <a:gd name="connsiteX0" fmla="*/ 0 w 642936"/>
                    <a:gd name="connsiteY0" fmla="*/ 147637 h 147638"/>
                    <a:gd name="connsiteX1" fmla="*/ 642936 w 642936"/>
                    <a:gd name="connsiteY1" fmla="*/ 147638 h 147638"/>
                    <a:gd name="connsiteX2" fmla="*/ 335756 w 642936"/>
                    <a:gd name="connsiteY2" fmla="*/ 0 h 147638"/>
                    <a:gd name="connsiteX3" fmla="*/ 0 w 642936"/>
                    <a:gd name="connsiteY3" fmla="*/ 147637 h 147638"/>
                    <a:gd name="connsiteX0" fmla="*/ 0 w 642936"/>
                    <a:gd name="connsiteY0" fmla="*/ 147637 h 147638"/>
                    <a:gd name="connsiteX1" fmla="*/ 642936 w 642936"/>
                    <a:gd name="connsiteY1" fmla="*/ 147638 h 147638"/>
                    <a:gd name="connsiteX2" fmla="*/ 335756 w 642936"/>
                    <a:gd name="connsiteY2" fmla="*/ 0 h 147638"/>
                    <a:gd name="connsiteX3" fmla="*/ 0 w 642936"/>
                    <a:gd name="connsiteY3" fmla="*/ 147637 h 147638"/>
                    <a:gd name="connsiteX0" fmla="*/ 0 w 640555"/>
                    <a:gd name="connsiteY0" fmla="*/ 147637 h 154781"/>
                    <a:gd name="connsiteX1" fmla="*/ 640555 w 640555"/>
                    <a:gd name="connsiteY1" fmla="*/ 154781 h 154781"/>
                    <a:gd name="connsiteX2" fmla="*/ 335756 w 640555"/>
                    <a:gd name="connsiteY2" fmla="*/ 0 h 154781"/>
                    <a:gd name="connsiteX3" fmla="*/ 0 w 640555"/>
                    <a:gd name="connsiteY3" fmla="*/ 147637 h 154781"/>
                    <a:gd name="connsiteX0" fmla="*/ 0 w 640555"/>
                    <a:gd name="connsiteY0" fmla="*/ 147637 h 154781"/>
                    <a:gd name="connsiteX1" fmla="*/ 640555 w 640555"/>
                    <a:gd name="connsiteY1" fmla="*/ 154781 h 154781"/>
                    <a:gd name="connsiteX2" fmla="*/ 335756 w 640555"/>
                    <a:gd name="connsiteY2" fmla="*/ 0 h 154781"/>
                    <a:gd name="connsiteX3" fmla="*/ 0 w 640555"/>
                    <a:gd name="connsiteY3" fmla="*/ 147637 h 154781"/>
                    <a:gd name="connsiteX0" fmla="*/ 0 w 640555"/>
                    <a:gd name="connsiteY0" fmla="*/ 147637 h 154781"/>
                    <a:gd name="connsiteX1" fmla="*/ 640555 w 640555"/>
                    <a:gd name="connsiteY1" fmla="*/ 154781 h 154781"/>
                    <a:gd name="connsiteX2" fmla="*/ 335756 w 640555"/>
                    <a:gd name="connsiteY2" fmla="*/ 0 h 154781"/>
                    <a:gd name="connsiteX3" fmla="*/ 0 w 640555"/>
                    <a:gd name="connsiteY3" fmla="*/ 147637 h 154781"/>
                    <a:gd name="connsiteX0" fmla="*/ 0 w 640555"/>
                    <a:gd name="connsiteY0" fmla="*/ 147637 h 154781"/>
                    <a:gd name="connsiteX1" fmla="*/ 640555 w 640555"/>
                    <a:gd name="connsiteY1" fmla="*/ 154781 h 154781"/>
                    <a:gd name="connsiteX2" fmla="*/ 335756 w 640555"/>
                    <a:gd name="connsiteY2" fmla="*/ 0 h 154781"/>
                    <a:gd name="connsiteX3" fmla="*/ 0 w 640555"/>
                    <a:gd name="connsiteY3" fmla="*/ 147637 h 154781"/>
                    <a:gd name="connsiteX0" fmla="*/ 0 w 640555"/>
                    <a:gd name="connsiteY0" fmla="*/ 147637 h 154781"/>
                    <a:gd name="connsiteX1" fmla="*/ 640555 w 640555"/>
                    <a:gd name="connsiteY1" fmla="*/ 154781 h 154781"/>
                    <a:gd name="connsiteX2" fmla="*/ 335756 w 640555"/>
                    <a:gd name="connsiteY2" fmla="*/ 0 h 154781"/>
                    <a:gd name="connsiteX3" fmla="*/ 0 w 640555"/>
                    <a:gd name="connsiteY3" fmla="*/ 147637 h 154781"/>
                    <a:gd name="connsiteX0" fmla="*/ 0 w 640555"/>
                    <a:gd name="connsiteY0" fmla="*/ 147637 h 154781"/>
                    <a:gd name="connsiteX1" fmla="*/ 640555 w 640555"/>
                    <a:gd name="connsiteY1" fmla="*/ 154781 h 154781"/>
                    <a:gd name="connsiteX2" fmla="*/ 335756 w 640555"/>
                    <a:gd name="connsiteY2" fmla="*/ 0 h 154781"/>
                    <a:gd name="connsiteX3" fmla="*/ 0 w 640555"/>
                    <a:gd name="connsiteY3" fmla="*/ 147637 h 154781"/>
                    <a:gd name="connsiteX0" fmla="*/ 0 w 640555"/>
                    <a:gd name="connsiteY0" fmla="*/ 147637 h 154781"/>
                    <a:gd name="connsiteX1" fmla="*/ 640555 w 640555"/>
                    <a:gd name="connsiteY1" fmla="*/ 154781 h 154781"/>
                    <a:gd name="connsiteX2" fmla="*/ 335756 w 640555"/>
                    <a:gd name="connsiteY2" fmla="*/ 0 h 154781"/>
                    <a:gd name="connsiteX3" fmla="*/ 0 w 640555"/>
                    <a:gd name="connsiteY3" fmla="*/ 147637 h 154781"/>
                    <a:gd name="connsiteX0" fmla="*/ 0 w 640555"/>
                    <a:gd name="connsiteY0" fmla="*/ 147637 h 154781"/>
                    <a:gd name="connsiteX1" fmla="*/ 640555 w 640555"/>
                    <a:gd name="connsiteY1" fmla="*/ 154781 h 154781"/>
                    <a:gd name="connsiteX2" fmla="*/ 335756 w 640555"/>
                    <a:gd name="connsiteY2" fmla="*/ 0 h 154781"/>
                    <a:gd name="connsiteX3" fmla="*/ 0 w 640555"/>
                    <a:gd name="connsiteY3" fmla="*/ 147637 h 154781"/>
                    <a:gd name="connsiteX0" fmla="*/ 0 w 640555"/>
                    <a:gd name="connsiteY0" fmla="*/ 147637 h 154781"/>
                    <a:gd name="connsiteX1" fmla="*/ 640555 w 640555"/>
                    <a:gd name="connsiteY1" fmla="*/ 154781 h 154781"/>
                    <a:gd name="connsiteX2" fmla="*/ 335756 w 640555"/>
                    <a:gd name="connsiteY2" fmla="*/ 0 h 154781"/>
                    <a:gd name="connsiteX3" fmla="*/ 0 w 640555"/>
                    <a:gd name="connsiteY3" fmla="*/ 147637 h 154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0555" h="154781">
                      <a:moveTo>
                        <a:pt x="0" y="147637"/>
                      </a:moveTo>
                      <a:cubicBezTo>
                        <a:pt x="204786" y="100011"/>
                        <a:pt x="476249" y="95247"/>
                        <a:pt x="640555" y="154781"/>
                      </a:cubicBezTo>
                      <a:cubicBezTo>
                        <a:pt x="604837" y="46037"/>
                        <a:pt x="447674" y="3969"/>
                        <a:pt x="335756" y="0"/>
                      </a:cubicBezTo>
                      <a:cubicBezTo>
                        <a:pt x="216693" y="1587"/>
                        <a:pt x="54769" y="24606"/>
                        <a:pt x="0" y="147637"/>
                      </a:cubicBezTo>
                      <a:close/>
                    </a:path>
                  </a:pathLst>
                </a:custGeom>
                <a:solidFill>
                  <a:srgbClr val="FFC52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074E3D73-985E-9C6E-693A-FE27888909B7}"/>
                  </a:ext>
                </a:extLst>
              </p:cNvPr>
              <p:cNvGrpSpPr/>
              <p:nvPr/>
            </p:nvGrpSpPr>
            <p:grpSpPr>
              <a:xfrm>
                <a:off x="3261824" y="3614103"/>
                <a:ext cx="1655834" cy="1331635"/>
                <a:chOff x="3261824" y="3614103"/>
                <a:chExt cx="1655834" cy="1331635"/>
              </a:xfrm>
            </p:grpSpPr>
            <p:grpSp>
              <p:nvGrpSpPr>
                <p:cNvPr id="7" name="グループ化 6"/>
                <p:cNvGrpSpPr/>
                <p:nvPr/>
              </p:nvGrpSpPr>
              <p:grpSpPr>
                <a:xfrm>
                  <a:off x="3261824" y="3614103"/>
                  <a:ext cx="1655834" cy="1331635"/>
                  <a:chOff x="3261824" y="3614103"/>
                  <a:chExt cx="1655834" cy="1331635"/>
                </a:xfrm>
              </p:grpSpPr>
              <p:sp>
                <p:nvSpPr>
                  <p:cNvPr id="76" name="フリーフォーム 75"/>
                  <p:cNvSpPr/>
                  <p:nvPr/>
                </p:nvSpPr>
                <p:spPr>
                  <a:xfrm>
                    <a:off x="3448512" y="3787278"/>
                    <a:ext cx="1258436" cy="1158460"/>
                  </a:xfrm>
                  <a:custGeom>
                    <a:avLst/>
                    <a:gdLst>
                      <a:gd name="connsiteX0" fmla="*/ 19050 w 1041400"/>
                      <a:gd name="connsiteY0" fmla="*/ 0 h 2012950"/>
                      <a:gd name="connsiteX1" fmla="*/ 1009650 w 1041400"/>
                      <a:gd name="connsiteY1" fmla="*/ 12700 h 2012950"/>
                      <a:gd name="connsiteX2" fmla="*/ 1041400 w 1041400"/>
                      <a:gd name="connsiteY2" fmla="*/ 1098550 h 2012950"/>
                      <a:gd name="connsiteX3" fmla="*/ 958850 w 1041400"/>
                      <a:gd name="connsiteY3" fmla="*/ 2012950 h 2012950"/>
                      <a:gd name="connsiteX4" fmla="*/ 107950 w 1041400"/>
                      <a:gd name="connsiteY4" fmla="*/ 1993900 h 2012950"/>
                      <a:gd name="connsiteX5" fmla="*/ 0 w 1041400"/>
                      <a:gd name="connsiteY5" fmla="*/ 1098550 h 2012950"/>
                      <a:gd name="connsiteX6" fmla="*/ 19050 w 1041400"/>
                      <a:gd name="connsiteY6" fmla="*/ 0 h 2012950"/>
                      <a:gd name="connsiteX0" fmla="*/ 19050 w 1041400"/>
                      <a:gd name="connsiteY0" fmla="*/ 6350 h 2019300"/>
                      <a:gd name="connsiteX1" fmla="*/ 1009650 w 1041400"/>
                      <a:gd name="connsiteY1" fmla="*/ 0 h 2019300"/>
                      <a:gd name="connsiteX2" fmla="*/ 1041400 w 1041400"/>
                      <a:gd name="connsiteY2" fmla="*/ 1104900 h 2019300"/>
                      <a:gd name="connsiteX3" fmla="*/ 958850 w 1041400"/>
                      <a:gd name="connsiteY3" fmla="*/ 2019300 h 2019300"/>
                      <a:gd name="connsiteX4" fmla="*/ 107950 w 1041400"/>
                      <a:gd name="connsiteY4" fmla="*/ 2000250 h 2019300"/>
                      <a:gd name="connsiteX5" fmla="*/ 0 w 1041400"/>
                      <a:gd name="connsiteY5" fmla="*/ 1104900 h 2019300"/>
                      <a:gd name="connsiteX6" fmla="*/ 19050 w 1041400"/>
                      <a:gd name="connsiteY6" fmla="*/ 6350 h 2019300"/>
                      <a:gd name="connsiteX0" fmla="*/ 19050 w 1041400"/>
                      <a:gd name="connsiteY0" fmla="*/ 0 h 2012950"/>
                      <a:gd name="connsiteX1" fmla="*/ 987425 w 1041400"/>
                      <a:gd name="connsiteY1" fmla="*/ 3175 h 2012950"/>
                      <a:gd name="connsiteX2" fmla="*/ 1041400 w 1041400"/>
                      <a:gd name="connsiteY2" fmla="*/ 1098550 h 2012950"/>
                      <a:gd name="connsiteX3" fmla="*/ 958850 w 1041400"/>
                      <a:gd name="connsiteY3" fmla="*/ 2012950 h 2012950"/>
                      <a:gd name="connsiteX4" fmla="*/ 107950 w 1041400"/>
                      <a:gd name="connsiteY4" fmla="*/ 1993900 h 2012950"/>
                      <a:gd name="connsiteX5" fmla="*/ 0 w 1041400"/>
                      <a:gd name="connsiteY5" fmla="*/ 1098550 h 2012950"/>
                      <a:gd name="connsiteX6" fmla="*/ 19050 w 1041400"/>
                      <a:gd name="connsiteY6" fmla="*/ 0 h 2012950"/>
                      <a:gd name="connsiteX0" fmla="*/ 19050 w 1041400"/>
                      <a:gd name="connsiteY0" fmla="*/ 3175 h 2016125"/>
                      <a:gd name="connsiteX1" fmla="*/ 1006475 w 1041400"/>
                      <a:gd name="connsiteY1" fmla="*/ 0 h 2016125"/>
                      <a:gd name="connsiteX2" fmla="*/ 1041400 w 1041400"/>
                      <a:gd name="connsiteY2" fmla="*/ 1101725 h 2016125"/>
                      <a:gd name="connsiteX3" fmla="*/ 958850 w 1041400"/>
                      <a:gd name="connsiteY3" fmla="*/ 2016125 h 2016125"/>
                      <a:gd name="connsiteX4" fmla="*/ 107950 w 1041400"/>
                      <a:gd name="connsiteY4" fmla="*/ 1997075 h 2016125"/>
                      <a:gd name="connsiteX5" fmla="*/ 0 w 1041400"/>
                      <a:gd name="connsiteY5" fmla="*/ 1101725 h 2016125"/>
                      <a:gd name="connsiteX6" fmla="*/ 19050 w 1041400"/>
                      <a:gd name="connsiteY6" fmla="*/ 3175 h 2016125"/>
                      <a:gd name="connsiteX0" fmla="*/ 47625 w 1069975"/>
                      <a:gd name="connsiteY0" fmla="*/ 3175 h 2016125"/>
                      <a:gd name="connsiteX1" fmla="*/ 1035050 w 1069975"/>
                      <a:gd name="connsiteY1" fmla="*/ 0 h 2016125"/>
                      <a:gd name="connsiteX2" fmla="*/ 1069975 w 1069975"/>
                      <a:gd name="connsiteY2" fmla="*/ 1101725 h 2016125"/>
                      <a:gd name="connsiteX3" fmla="*/ 987425 w 1069975"/>
                      <a:gd name="connsiteY3" fmla="*/ 2016125 h 2016125"/>
                      <a:gd name="connsiteX4" fmla="*/ 136525 w 1069975"/>
                      <a:gd name="connsiteY4" fmla="*/ 1997075 h 2016125"/>
                      <a:gd name="connsiteX5" fmla="*/ 0 w 1069975"/>
                      <a:gd name="connsiteY5" fmla="*/ 1073150 h 2016125"/>
                      <a:gd name="connsiteX6" fmla="*/ 47625 w 1069975"/>
                      <a:gd name="connsiteY6" fmla="*/ 3175 h 2016125"/>
                      <a:gd name="connsiteX0" fmla="*/ 47625 w 1069975"/>
                      <a:gd name="connsiteY0" fmla="*/ 3175 h 2016125"/>
                      <a:gd name="connsiteX1" fmla="*/ 1035050 w 1069975"/>
                      <a:gd name="connsiteY1" fmla="*/ 0 h 2016125"/>
                      <a:gd name="connsiteX2" fmla="*/ 1069975 w 1069975"/>
                      <a:gd name="connsiteY2" fmla="*/ 1101725 h 2016125"/>
                      <a:gd name="connsiteX3" fmla="*/ 987425 w 1069975"/>
                      <a:gd name="connsiteY3" fmla="*/ 2016125 h 2016125"/>
                      <a:gd name="connsiteX4" fmla="*/ 136525 w 1069975"/>
                      <a:gd name="connsiteY4" fmla="*/ 1997075 h 2016125"/>
                      <a:gd name="connsiteX5" fmla="*/ 0 w 1069975"/>
                      <a:gd name="connsiteY5" fmla="*/ 1073150 h 2016125"/>
                      <a:gd name="connsiteX6" fmla="*/ 47625 w 1069975"/>
                      <a:gd name="connsiteY6" fmla="*/ 3175 h 2016125"/>
                      <a:gd name="connsiteX0" fmla="*/ 47625 w 1069975"/>
                      <a:gd name="connsiteY0" fmla="*/ 3175 h 2016125"/>
                      <a:gd name="connsiteX1" fmla="*/ 1035050 w 1069975"/>
                      <a:gd name="connsiteY1" fmla="*/ 0 h 2016125"/>
                      <a:gd name="connsiteX2" fmla="*/ 1069975 w 1069975"/>
                      <a:gd name="connsiteY2" fmla="*/ 1101725 h 2016125"/>
                      <a:gd name="connsiteX3" fmla="*/ 987425 w 1069975"/>
                      <a:gd name="connsiteY3" fmla="*/ 2016125 h 2016125"/>
                      <a:gd name="connsiteX4" fmla="*/ 136525 w 1069975"/>
                      <a:gd name="connsiteY4" fmla="*/ 1997075 h 2016125"/>
                      <a:gd name="connsiteX5" fmla="*/ 0 w 1069975"/>
                      <a:gd name="connsiteY5" fmla="*/ 1073150 h 2016125"/>
                      <a:gd name="connsiteX6" fmla="*/ 47625 w 1069975"/>
                      <a:gd name="connsiteY6" fmla="*/ 3175 h 2016125"/>
                      <a:gd name="connsiteX0" fmla="*/ 47625 w 1079500"/>
                      <a:gd name="connsiteY0" fmla="*/ 3175 h 2016125"/>
                      <a:gd name="connsiteX1" fmla="*/ 1035050 w 1079500"/>
                      <a:gd name="connsiteY1" fmla="*/ 0 h 2016125"/>
                      <a:gd name="connsiteX2" fmla="*/ 1079500 w 1079500"/>
                      <a:gd name="connsiteY2" fmla="*/ 1101725 h 2016125"/>
                      <a:gd name="connsiteX3" fmla="*/ 987425 w 1079500"/>
                      <a:gd name="connsiteY3" fmla="*/ 2016125 h 2016125"/>
                      <a:gd name="connsiteX4" fmla="*/ 136525 w 1079500"/>
                      <a:gd name="connsiteY4" fmla="*/ 1997075 h 2016125"/>
                      <a:gd name="connsiteX5" fmla="*/ 0 w 1079500"/>
                      <a:gd name="connsiteY5" fmla="*/ 1073150 h 2016125"/>
                      <a:gd name="connsiteX6" fmla="*/ 47625 w 1079500"/>
                      <a:gd name="connsiteY6" fmla="*/ 3175 h 2016125"/>
                      <a:gd name="connsiteX0" fmla="*/ 47625 w 1079500"/>
                      <a:gd name="connsiteY0" fmla="*/ 3175 h 2016125"/>
                      <a:gd name="connsiteX1" fmla="*/ 1035050 w 1079500"/>
                      <a:gd name="connsiteY1" fmla="*/ 0 h 2016125"/>
                      <a:gd name="connsiteX2" fmla="*/ 1079500 w 1079500"/>
                      <a:gd name="connsiteY2" fmla="*/ 1101725 h 2016125"/>
                      <a:gd name="connsiteX3" fmla="*/ 987425 w 1079500"/>
                      <a:gd name="connsiteY3" fmla="*/ 2016125 h 2016125"/>
                      <a:gd name="connsiteX4" fmla="*/ 136525 w 1079500"/>
                      <a:gd name="connsiteY4" fmla="*/ 1997075 h 2016125"/>
                      <a:gd name="connsiteX5" fmla="*/ 0 w 1079500"/>
                      <a:gd name="connsiteY5" fmla="*/ 1073150 h 2016125"/>
                      <a:gd name="connsiteX6" fmla="*/ 47625 w 1079500"/>
                      <a:gd name="connsiteY6" fmla="*/ 3175 h 2016125"/>
                      <a:gd name="connsiteX0" fmla="*/ 47625 w 1143734"/>
                      <a:gd name="connsiteY0" fmla="*/ 3175 h 2016125"/>
                      <a:gd name="connsiteX1" fmla="*/ 1035050 w 1143734"/>
                      <a:gd name="connsiteY1" fmla="*/ 0 h 2016125"/>
                      <a:gd name="connsiteX2" fmla="*/ 1079500 w 1143734"/>
                      <a:gd name="connsiteY2" fmla="*/ 1101725 h 2016125"/>
                      <a:gd name="connsiteX3" fmla="*/ 987425 w 1143734"/>
                      <a:gd name="connsiteY3" fmla="*/ 2016125 h 2016125"/>
                      <a:gd name="connsiteX4" fmla="*/ 136525 w 1143734"/>
                      <a:gd name="connsiteY4" fmla="*/ 1997075 h 2016125"/>
                      <a:gd name="connsiteX5" fmla="*/ 0 w 1143734"/>
                      <a:gd name="connsiteY5" fmla="*/ 1073150 h 2016125"/>
                      <a:gd name="connsiteX6" fmla="*/ 47625 w 1143734"/>
                      <a:gd name="connsiteY6" fmla="*/ 3175 h 2016125"/>
                      <a:gd name="connsiteX0" fmla="*/ 47625 w 1140073"/>
                      <a:gd name="connsiteY0" fmla="*/ 3175 h 2009775"/>
                      <a:gd name="connsiteX1" fmla="*/ 1035050 w 1140073"/>
                      <a:gd name="connsiteY1" fmla="*/ 0 h 2009775"/>
                      <a:gd name="connsiteX2" fmla="*/ 1079500 w 1140073"/>
                      <a:gd name="connsiteY2" fmla="*/ 1101725 h 2009775"/>
                      <a:gd name="connsiteX3" fmla="*/ 965200 w 1140073"/>
                      <a:gd name="connsiteY3" fmla="*/ 2009775 h 2009775"/>
                      <a:gd name="connsiteX4" fmla="*/ 136525 w 1140073"/>
                      <a:gd name="connsiteY4" fmla="*/ 1997075 h 2009775"/>
                      <a:gd name="connsiteX5" fmla="*/ 0 w 1140073"/>
                      <a:gd name="connsiteY5" fmla="*/ 1073150 h 2009775"/>
                      <a:gd name="connsiteX6" fmla="*/ 47625 w 1140073"/>
                      <a:gd name="connsiteY6" fmla="*/ 3175 h 2009775"/>
                      <a:gd name="connsiteX0" fmla="*/ 47625 w 1175517"/>
                      <a:gd name="connsiteY0" fmla="*/ 3175 h 2009775"/>
                      <a:gd name="connsiteX1" fmla="*/ 1035050 w 1175517"/>
                      <a:gd name="connsiteY1" fmla="*/ 0 h 2009775"/>
                      <a:gd name="connsiteX2" fmla="*/ 1079500 w 1175517"/>
                      <a:gd name="connsiteY2" fmla="*/ 1101725 h 2009775"/>
                      <a:gd name="connsiteX3" fmla="*/ 965200 w 1175517"/>
                      <a:gd name="connsiteY3" fmla="*/ 2009775 h 2009775"/>
                      <a:gd name="connsiteX4" fmla="*/ 136525 w 1175517"/>
                      <a:gd name="connsiteY4" fmla="*/ 1997075 h 2009775"/>
                      <a:gd name="connsiteX5" fmla="*/ 0 w 1175517"/>
                      <a:gd name="connsiteY5" fmla="*/ 1073150 h 2009775"/>
                      <a:gd name="connsiteX6" fmla="*/ 47625 w 1175517"/>
                      <a:gd name="connsiteY6" fmla="*/ 3175 h 2009775"/>
                      <a:gd name="connsiteX0" fmla="*/ 105969 w 1233861"/>
                      <a:gd name="connsiteY0" fmla="*/ 3175 h 2009775"/>
                      <a:gd name="connsiteX1" fmla="*/ 1093394 w 1233861"/>
                      <a:gd name="connsiteY1" fmla="*/ 0 h 2009775"/>
                      <a:gd name="connsiteX2" fmla="*/ 1137844 w 1233861"/>
                      <a:gd name="connsiteY2" fmla="*/ 1101725 h 2009775"/>
                      <a:gd name="connsiteX3" fmla="*/ 1023544 w 1233861"/>
                      <a:gd name="connsiteY3" fmla="*/ 2009775 h 2009775"/>
                      <a:gd name="connsiteX4" fmla="*/ 194869 w 1233861"/>
                      <a:gd name="connsiteY4" fmla="*/ 1997075 h 2009775"/>
                      <a:gd name="connsiteX5" fmla="*/ 58344 w 1233861"/>
                      <a:gd name="connsiteY5" fmla="*/ 1073150 h 2009775"/>
                      <a:gd name="connsiteX6" fmla="*/ 105969 w 1233861"/>
                      <a:gd name="connsiteY6" fmla="*/ 3175 h 2009775"/>
                      <a:gd name="connsiteX0" fmla="*/ 105506 w 1233398"/>
                      <a:gd name="connsiteY0" fmla="*/ 3175 h 2012950"/>
                      <a:gd name="connsiteX1" fmla="*/ 1092931 w 1233398"/>
                      <a:gd name="connsiteY1" fmla="*/ 0 h 2012950"/>
                      <a:gd name="connsiteX2" fmla="*/ 1137381 w 1233398"/>
                      <a:gd name="connsiteY2" fmla="*/ 1101725 h 2012950"/>
                      <a:gd name="connsiteX3" fmla="*/ 1023081 w 1233398"/>
                      <a:gd name="connsiteY3" fmla="*/ 2009775 h 2012950"/>
                      <a:gd name="connsiteX4" fmla="*/ 197581 w 1233398"/>
                      <a:gd name="connsiteY4" fmla="*/ 2012950 h 2012950"/>
                      <a:gd name="connsiteX5" fmla="*/ 57881 w 1233398"/>
                      <a:gd name="connsiteY5" fmla="*/ 1073150 h 2012950"/>
                      <a:gd name="connsiteX6" fmla="*/ 105506 w 1233398"/>
                      <a:gd name="connsiteY6" fmla="*/ 3175 h 2012950"/>
                      <a:gd name="connsiteX0" fmla="*/ 148778 w 1276670"/>
                      <a:gd name="connsiteY0" fmla="*/ 3175 h 2012950"/>
                      <a:gd name="connsiteX1" fmla="*/ 1136203 w 1276670"/>
                      <a:gd name="connsiteY1" fmla="*/ 0 h 2012950"/>
                      <a:gd name="connsiteX2" fmla="*/ 1180653 w 1276670"/>
                      <a:gd name="connsiteY2" fmla="*/ 1101725 h 2012950"/>
                      <a:gd name="connsiteX3" fmla="*/ 1066353 w 1276670"/>
                      <a:gd name="connsiteY3" fmla="*/ 2009775 h 2012950"/>
                      <a:gd name="connsiteX4" fmla="*/ 240853 w 1276670"/>
                      <a:gd name="connsiteY4" fmla="*/ 2012950 h 2012950"/>
                      <a:gd name="connsiteX5" fmla="*/ 101153 w 1276670"/>
                      <a:gd name="connsiteY5" fmla="*/ 1073150 h 2012950"/>
                      <a:gd name="connsiteX6" fmla="*/ 148778 w 1276670"/>
                      <a:gd name="connsiteY6" fmla="*/ 3175 h 2012950"/>
                      <a:gd name="connsiteX0" fmla="*/ 148778 w 1276670"/>
                      <a:gd name="connsiteY0" fmla="*/ 3175 h 2012950"/>
                      <a:gd name="connsiteX1" fmla="*/ 1136203 w 1276670"/>
                      <a:gd name="connsiteY1" fmla="*/ 0 h 2012950"/>
                      <a:gd name="connsiteX2" fmla="*/ 1180653 w 1276670"/>
                      <a:gd name="connsiteY2" fmla="*/ 1076325 h 2012950"/>
                      <a:gd name="connsiteX3" fmla="*/ 1066353 w 1276670"/>
                      <a:gd name="connsiteY3" fmla="*/ 2009775 h 2012950"/>
                      <a:gd name="connsiteX4" fmla="*/ 240853 w 1276670"/>
                      <a:gd name="connsiteY4" fmla="*/ 2012950 h 2012950"/>
                      <a:gd name="connsiteX5" fmla="*/ 101153 w 1276670"/>
                      <a:gd name="connsiteY5" fmla="*/ 1073150 h 2012950"/>
                      <a:gd name="connsiteX6" fmla="*/ 148778 w 1276670"/>
                      <a:gd name="connsiteY6" fmla="*/ 3175 h 2012950"/>
                      <a:gd name="connsiteX0" fmla="*/ 148778 w 1265542"/>
                      <a:gd name="connsiteY0" fmla="*/ 3175 h 2012950"/>
                      <a:gd name="connsiteX1" fmla="*/ 1136203 w 1265542"/>
                      <a:gd name="connsiteY1" fmla="*/ 0 h 2012950"/>
                      <a:gd name="connsiteX2" fmla="*/ 1180653 w 1265542"/>
                      <a:gd name="connsiteY2" fmla="*/ 1076325 h 2012950"/>
                      <a:gd name="connsiteX3" fmla="*/ 1066353 w 1265542"/>
                      <a:gd name="connsiteY3" fmla="*/ 2009775 h 2012950"/>
                      <a:gd name="connsiteX4" fmla="*/ 240853 w 1265542"/>
                      <a:gd name="connsiteY4" fmla="*/ 2012950 h 2012950"/>
                      <a:gd name="connsiteX5" fmla="*/ 101153 w 1265542"/>
                      <a:gd name="connsiteY5" fmla="*/ 1073150 h 2012950"/>
                      <a:gd name="connsiteX6" fmla="*/ 148778 w 1265542"/>
                      <a:gd name="connsiteY6" fmla="*/ 3175 h 2012950"/>
                      <a:gd name="connsiteX0" fmla="*/ 148778 w 1279419"/>
                      <a:gd name="connsiteY0" fmla="*/ 3175 h 2012950"/>
                      <a:gd name="connsiteX1" fmla="*/ 1136203 w 1279419"/>
                      <a:gd name="connsiteY1" fmla="*/ 0 h 2012950"/>
                      <a:gd name="connsiteX2" fmla="*/ 1180653 w 1279419"/>
                      <a:gd name="connsiteY2" fmla="*/ 1076325 h 2012950"/>
                      <a:gd name="connsiteX3" fmla="*/ 1066353 w 1279419"/>
                      <a:gd name="connsiteY3" fmla="*/ 2009775 h 2012950"/>
                      <a:gd name="connsiteX4" fmla="*/ 240853 w 1279419"/>
                      <a:gd name="connsiteY4" fmla="*/ 2012950 h 2012950"/>
                      <a:gd name="connsiteX5" fmla="*/ 101153 w 1279419"/>
                      <a:gd name="connsiteY5" fmla="*/ 1073150 h 2012950"/>
                      <a:gd name="connsiteX6" fmla="*/ 148778 w 1279419"/>
                      <a:gd name="connsiteY6" fmla="*/ 3175 h 2012950"/>
                      <a:gd name="connsiteX0" fmla="*/ 148778 w 1279419"/>
                      <a:gd name="connsiteY0" fmla="*/ 3175 h 2060229"/>
                      <a:gd name="connsiteX1" fmla="*/ 1136203 w 1279419"/>
                      <a:gd name="connsiteY1" fmla="*/ 0 h 2060229"/>
                      <a:gd name="connsiteX2" fmla="*/ 1180653 w 1279419"/>
                      <a:gd name="connsiteY2" fmla="*/ 1076325 h 2060229"/>
                      <a:gd name="connsiteX3" fmla="*/ 1066353 w 1279419"/>
                      <a:gd name="connsiteY3" fmla="*/ 2009775 h 2060229"/>
                      <a:gd name="connsiteX4" fmla="*/ 240853 w 1279419"/>
                      <a:gd name="connsiteY4" fmla="*/ 2012950 h 2060229"/>
                      <a:gd name="connsiteX5" fmla="*/ 101153 w 1279419"/>
                      <a:gd name="connsiteY5" fmla="*/ 1073150 h 2060229"/>
                      <a:gd name="connsiteX6" fmla="*/ 148778 w 1279419"/>
                      <a:gd name="connsiteY6" fmla="*/ 3175 h 2060229"/>
                      <a:gd name="connsiteX0" fmla="*/ 148778 w 1279419"/>
                      <a:gd name="connsiteY0" fmla="*/ 3175 h 2103307"/>
                      <a:gd name="connsiteX1" fmla="*/ 1136203 w 1279419"/>
                      <a:gd name="connsiteY1" fmla="*/ 0 h 2103307"/>
                      <a:gd name="connsiteX2" fmla="*/ 1180653 w 1279419"/>
                      <a:gd name="connsiteY2" fmla="*/ 1076325 h 2103307"/>
                      <a:gd name="connsiteX3" fmla="*/ 1066353 w 1279419"/>
                      <a:gd name="connsiteY3" fmla="*/ 2009775 h 2103307"/>
                      <a:gd name="connsiteX4" fmla="*/ 240853 w 1279419"/>
                      <a:gd name="connsiteY4" fmla="*/ 2012950 h 2103307"/>
                      <a:gd name="connsiteX5" fmla="*/ 101153 w 1279419"/>
                      <a:gd name="connsiteY5" fmla="*/ 1073150 h 2103307"/>
                      <a:gd name="connsiteX6" fmla="*/ 148778 w 1279419"/>
                      <a:gd name="connsiteY6" fmla="*/ 3175 h 2103307"/>
                      <a:gd name="connsiteX0" fmla="*/ 148778 w 1279419"/>
                      <a:gd name="connsiteY0" fmla="*/ 3175 h 2098354"/>
                      <a:gd name="connsiteX1" fmla="*/ 1136203 w 1279419"/>
                      <a:gd name="connsiteY1" fmla="*/ 0 h 2098354"/>
                      <a:gd name="connsiteX2" fmla="*/ 1180653 w 1279419"/>
                      <a:gd name="connsiteY2" fmla="*/ 1076325 h 2098354"/>
                      <a:gd name="connsiteX3" fmla="*/ 1066353 w 1279419"/>
                      <a:gd name="connsiteY3" fmla="*/ 2009775 h 2098354"/>
                      <a:gd name="connsiteX4" fmla="*/ 240853 w 1279419"/>
                      <a:gd name="connsiteY4" fmla="*/ 2012950 h 2098354"/>
                      <a:gd name="connsiteX5" fmla="*/ 101153 w 1279419"/>
                      <a:gd name="connsiteY5" fmla="*/ 1073150 h 2098354"/>
                      <a:gd name="connsiteX6" fmla="*/ 148778 w 1279419"/>
                      <a:gd name="connsiteY6" fmla="*/ 3175 h 2098354"/>
                      <a:gd name="connsiteX0" fmla="*/ 148778 w 1279419"/>
                      <a:gd name="connsiteY0" fmla="*/ 3175 h 2100680"/>
                      <a:gd name="connsiteX1" fmla="*/ 1136203 w 1279419"/>
                      <a:gd name="connsiteY1" fmla="*/ 0 h 2100680"/>
                      <a:gd name="connsiteX2" fmla="*/ 1180653 w 1279419"/>
                      <a:gd name="connsiteY2" fmla="*/ 1076325 h 2100680"/>
                      <a:gd name="connsiteX3" fmla="*/ 1066353 w 1279419"/>
                      <a:gd name="connsiteY3" fmla="*/ 2009775 h 2100680"/>
                      <a:gd name="connsiteX4" fmla="*/ 240853 w 1279419"/>
                      <a:gd name="connsiteY4" fmla="*/ 2012950 h 2100680"/>
                      <a:gd name="connsiteX5" fmla="*/ 101153 w 1279419"/>
                      <a:gd name="connsiteY5" fmla="*/ 1073150 h 2100680"/>
                      <a:gd name="connsiteX6" fmla="*/ 148778 w 1279419"/>
                      <a:gd name="connsiteY6" fmla="*/ 3175 h 2100680"/>
                      <a:gd name="connsiteX0" fmla="*/ 148778 w 1279419"/>
                      <a:gd name="connsiteY0" fmla="*/ 3175 h 2100680"/>
                      <a:gd name="connsiteX1" fmla="*/ 1136203 w 1279419"/>
                      <a:gd name="connsiteY1" fmla="*/ 0 h 2100680"/>
                      <a:gd name="connsiteX2" fmla="*/ 1180653 w 1279419"/>
                      <a:gd name="connsiteY2" fmla="*/ 1076325 h 2100680"/>
                      <a:gd name="connsiteX3" fmla="*/ 1066353 w 1279419"/>
                      <a:gd name="connsiteY3" fmla="*/ 2009775 h 2100680"/>
                      <a:gd name="connsiteX4" fmla="*/ 240853 w 1279419"/>
                      <a:gd name="connsiteY4" fmla="*/ 2012950 h 2100680"/>
                      <a:gd name="connsiteX5" fmla="*/ 101153 w 1279419"/>
                      <a:gd name="connsiteY5" fmla="*/ 1073150 h 2100680"/>
                      <a:gd name="connsiteX6" fmla="*/ 148778 w 1279419"/>
                      <a:gd name="connsiteY6" fmla="*/ 3175 h 2100680"/>
                      <a:gd name="connsiteX0" fmla="*/ 148778 w 1279419"/>
                      <a:gd name="connsiteY0" fmla="*/ 3175 h 2100680"/>
                      <a:gd name="connsiteX1" fmla="*/ 1136203 w 1279419"/>
                      <a:gd name="connsiteY1" fmla="*/ 0 h 2100680"/>
                      <a:gd name="connsiteX2" fmla="*/ 1180653 w 1279419"/>
                      <a:gd name="connsiteY2" fmla="*/ 1076325 h 2100680"/>
                      <a:gd name="connsiteX3" fmla="*/ 1066353 w 1279419"/>
                      <a:gd name="connsiteY3" fmla="*/ 2009775 h 2100680"/>
                      <a:gd name="connsiteX4" fmla="*/ 240853 w 1279419"/>
                      <a:gd name="connsiteY4" fmla="*/ 2012950 h 2100680"/>
                      <a:gd name="connsiteX5" fmla="*/ 101153 w 1279419"/>
                      <a:gd name="connsiteY5" fmla="*/ 1073150 h 2100680"/>
                      <a:gd name="connsiteX6" fmla="*/ 148778 w 1279419"/>
                      <a:gd name="connsiteY6" fmla="*/ 3175 h 2100680"/>
                      <a:gd name="connsiteX0" fmla="*/ 148778 w 1279419"/>
                      <a:gd name="connsiteY0" fmla="*/ 3175 h 2106638"/>
                      <a:gd name="connsiteX1" fmla="*/ 1136203 w 1279419"/>
                      <a:gd name="connsiteY1" fmla="*/ 0 h 2106638"/>
                      <a:gd name="connsiteX2" fmla="*/ 1180653 w 1279419"/>
                      <a:gd name="connsiteY2" fmla="*/ 1076325 h 2106638"/>
                      <a:gd name="connsiteX3" fmla="*/ 1066353 w 1279419"/>
                      <a:gd name="connsiteY3" fmla="*/ 2009775 h 2106638"/>
                      <a:gd name="connsiteX4" fmla="*/ 240853 w 1279419"/>
                      <a:gd name="connsiteY4" fmla="*/ 2012950 h 2106638"/>
                      <a:gd name="connsiteX5" fmla="*/ 101153 w 1279419"/>
                      <a:gd name="connsiteY5" fmla="*/ 1073150 h 2106638"/>
                      <a:gd name="connsiteX6" fmla="*/ 148778 w 1279419"/>
                      <a:gd name="connsiteY6" fmla="*/ 3175 h 2106638"/>
                      <a:gd name="connsiteX0" fmla="*/ 148778 w 1279419"/>
                      <a:gd name="connsiteY0" fmla="*/ 3175 h 2116233"/>
                      <a:gd name="connsiteX1" fmla="*/ 1136203 w 1279419"/>
                      <a:gd name="connsiteY1" fmla="*/ 0 h 2116233"/>
                      <a:gd name="connsiteX2" fmla="*/ 1180653 w 1279419"/>
                      <a:gd name="connsiteY2" fmla="*/ 1076325 h 2116233"/>
                      <a:gd name="connsiteX3" fmla="*/ 1066353 w 1279419"/>
                      <a:gd name="connsiteY3" fmla="*/ 2009775 h 2116233"/>
                      <a:gd name="connsiteX4" fmla="*/ 240853 w 1279419"/>
                      <a:gd name="connsiteY4" fmla="*/ 2012950 h 2116233"/>
                      <a:gd name="connsiteX5" fmla="*/ 101153 w 1279419"/>
                      <a:gd name="connsiteY5" fmla="*/ 1073150 h 2116233"/>
                      <a:gd name="connsiteX6" fmla="*/ 148778 w 1279419"/>
                      <a:gd name="connsiteY6" fmla="*/ 3175 h 2116233"/>
                      <a:gd name="connsiteX0" fmla="*/ 148778 w 1279419"/>
                      <a:gd name="connsiteY0" fmla="*/ 3175 h 2113794"/>
                      <a:gd name="connsiteX1" fmla="*/ 1136203 w 1279419"/>
                      <a:gd name="connsiteY1" fmla="*/ 0 h 2113794"/>
                      <a:gd name="connsiteX2" fmla="*/ 1180653 w 1279419"/>
                      <a:gd name="connsiteY2" fmla="*/ 1076325 h 2113794"/>
                      <a:gd name="connsiteX3" fmla="*/ 1066353 w 1279419"/>
                      <a:gd name="connsiteY3" fmla="*/ 2009775 h 2113794"/>
                      <a:gd name="connsiteX4" fmla="*/ 240853 w 1279419"/>
                      <a:gd name="connsiteY4" fmla="*/ 2012950 h 2113794"/>
                      <a:gd name="connsiteX5" fmla="*/ 101153 w 1279419"/>
                      <a:gd name="connsiteY5" fmla="*/ 1073150 h 2113794"/>
                      <a:gd name="connsiteX6" fmla="*/ 148778 w 1279419"/>
                      <a:gd name="connsiteY6" fmla="*/ 3175 h 2113794"/>
                      <a:gd name="connsiteX0" fmla="*/ 152070 w 1282711"/>
                      <a:gd name="connsiteY0" fmla="*/ 3175 h 2117117"/>
                      <a:gd name="connsiteX1" fmla="*/ 1139495 w 1282711"/>
                      <a:gd name="connsiteY1" fmla="*/ 0 h 2117117"/>
                      <a:gd name="connsiteX2" fmla="*/ 1183945 w 1282711"/>
                      <a:gd name="connsiteY2" fmla="*/ 1076325 h 2117117"/>
                      <a:gd name="connsiteX3" fmla="*/ 1069645 w 1282711"/>
                      <a:gd name="connsiteY3" fmla="*/ 2009775 h 2117117"/>
                      <a:gd name="connsiteX4" fmla="*/ 234620 w 1282711"/>
                      <a:gd name="connsiteY4" fmla="*/ 2019300 h 2117117"/>
                      <a:gd name="connsiteX5" fmla="*/ 104445 w 1282711"/>
                      <a:gd name="connsiteY5" fmla="*/ 1073150 h 2117117"/>
                      <a:gd name="connsiteX6" fmla="*/ 152070 w 1282711"/>
                      <a:gd name="connsiteY6" fmla="*/ 3175 h 2117117"/>
                      <a:gd name="connsiteX0" fmla="*/ 152070 w 1282711"/>
                      <a:gd name="connsiteY0" fmla="*/ 3175 h 2117117"/>
                      <a:gd name="connsiteX1" fmla="*/ 1139495 w 1282711"/>
                      <a:gd name="connsiteY1" fmla="*/ 0 h 2117117"/>
                      <a:gd name="connsiteX2" fmla="*/ 1183945 w 1282711"/>
                      <a:gd name="connsiteY2" fmla="*/ 1076325 h 2117117"/>
                      <a:gd name="connsiteX3" fmla="*/ 1069645 w 1282711"/>
                      <a:gd name="connsiteY3" fmla="*/ 2009775 h 2117117"/>
                      <a:gd name="connsiteX4" fmla="*/ 234620 w 1282711"/>
                      <a:gd name="connsiteY4" fmla="*/ 2019300 h 2117117"/>
                      <a:gd name="connsiteX5" fmla="*/ 104445 w 1282711"/>
                      <a:gd name="connsiteY5" fmla="*/ 1073150 h 2117117"/>
                      <a:gd name="connsiteX6" fmla="*/ 152070 w 1282711"/>
                      <a:gd name="connsiteY6" fmla="*/ 3175 h 2117117"/>
                      <a:gd name="connsiteX0" fmla="*/ 152070 w 1282711"/>
                      <a:gd name="connsiteY0" fmla="*/ 3175 h 2117117"/>
                      <a:gd name="connsiteX1" fmla="*/ 1139495 w 1282711"/>
                      <a:gd name="connsiteY1" fmla="*/ 0 h 2117117"/>
                      <a:gd name="connsiteX2" fmla="*/ 1183945 w 1282711"/>
                      <a:gd name="connsiteY2" fmla="*/ 1076325 h 2117117"/>
                      <a:gd name="connsiteX3" fmla="*/ 1069645 w 1282711"/>
                      <a:gd name="connsiteY3" fmla="*/ 2009775 h 2117117"/>
                      <a:gd name="connsiteX4" fmla="*/ 234620 w 1282711"/>
                      <a:gd name="connsiteY4" fmla="*/ 2019300 h 2117117"/>
                      <a:gd name="connsiteX5" fmla="*/ 104445 w 1282711"/>
                      <a:gd name="connsiteY5" fmla="*/ 1073150 h 2117117"/>
                      <a:gd name="connsiteX6" fmla="*/ 152070 w 1282711"/>
                      <a:gd name="connsiteY6" fmla="*/ 3175 h 2117117"/>
                      <a:gd name="connsiteX0" fmla="*/ 152070 w 1282711"/>
                      <a:gd name="connsiteY0" fmla="*/ 3175 h 2118258"/>
                      <a:gd name="connsiteX1" fmla="*/ 1139495 w 1282711"/>
                      <a:gd name="connsiteY1" fmla="*/ 0 h 2118258"/>
                      <a:gd name="connsiteX2" fmla="*/ 1183945 w 1282711"/>
                      <a:gd name="connsiteY2" fmla="*/ 1076325 h 2118258"/>
                      <a:gd name="connsiteX3" fmla="*/ 1069645 w 1282711"/>
                      <a:gd name="connsiteY3" fmla="*/ 2009775 h 2118258"/>
                      <a:gd name="connsiteX4" fmla="*/ 234620 w 1282711"/>
                      <a:gd name="connsiteY4" fmla="*/ 2019300 h 2118258"/>
                      <a:gd name="connsiteX5" fmla="*/ 104445 w 1282711"/>
                      <a:gd name="connsiteY5" fmla="*/ 1073150 h 2118258"/>
                      <a:gd name="connsiteX6" fmla="*/ 152070 w 1282711"/>
                      <a:gd name="connsiteY6" fmla="*/ 3175 h 2118258"/>
                      <a:gd name="connsiteX0" fmla="*/ 152070 w 1282711"/>
                      <a:gd name="connsiteY0" fmla="*/ 3175 h 2113740"/>
                      <a:gd name="connsiteX1" fmla="*/ 1139495 w 1282711"/>
                      <a:gd name="connsiteY1" fmla="*/ 0 h 2113740"/>
                      <a:gd name="connsiteX2" fmla="*/ 1183945 w 1282711"/>
                      <a:gd name="connsiteY2" fmla="*/ 1076325 h 2113740"/>
                      <a:gd name="connsiteX3" fmla="*/ 1069645 w 1282711"/>
                      <a:gd name="connsiteY3" fmla="*/ 2009775 h 2113740"/>
                      <a:gd name="connsiteX4" fmla="*/ 234620 w 1282711"/>
                      <a:gd name="connsiteY4" fmla="*/ 2019300 h 2113740"/>
                      <a:gd name="connsiteX5" fmla="*/ 104445 w 1282711"/>
                      <a:gd name="connsiteY5" fmla="*/ 1073150 h 2113740"/>
                      <a:gd name="connsiteX6" fmla="*/ 152070 w 1282711"/>
                      <a:gd name="connsiteY6" fmla="*/ 3175 h 2113740"/>
                      <a:gd name="connsiteX0" fmla="*/ 152070 w 1282711"/>
                      <a:gd name="connsiteY0" fmla="*/ 3175 h 2113740"/>
                      <a:gd name="connsiteX1" fmla="*/ 1139495 w 1282711"/>
                      <a:gd name="connsiteY1" fmla="*/ 0 h 2113740"/>
                      <a:gd name="connsiteX2" fmla="*/ 1183945 w 1282711"/>
                      <a:gd name="connsiteY2" fmla="*/ 1076325 h 2113740"/>
                      <a:gd name="connsiteX3" fmla="*/ 1069645 w 1282711"/>
                      <a:gd name="connsiteY3" fmla="*/ 2009775 h 2113740"/>
                      <a:gd name="connsiteX4" fmla="*/ 234620 w 1282711"/>
                      <a:gd name="connsiteY4" fmla="*/ 2019300 h 2113740"/>
                      <a:gd name="connsiteX5" fmla="*/ 104445 w 1282711"/>
                      <a:gd name="connsiteY5" fmla="*/ 1073150 h 2113740"/>
                      <a:gd name="connsiteX6" fmla="*/ 152070 w 1282711"/>
                      <a:gd name="connsiteY6" fmla="*/ 3175 h 2113740"/>
                      <a:gd name="connsiteX0" fmla="*/ 152070 w 1282711"/>
                      <a:gd name="connsiteY0" fmla="*/ 3175 h 2111232"/>
                      <a:gd name="connsiteX1" fmla="*/ 1139495 w 1282711"/>
                      <a:gd name="connsiteY1" fmla="*/ 0 h 2111232"/>
                      <a:gd name="connsiteX2" fmla="*/ 1183945 w 1282711"/>
                      <a:gd name="connsiteY2" fmla="*/ 1076325 h 2111232"/>
                      <a:gd name="connsiteX3" fmla="*/ 1069645 w 1282711"/>
                      <a:gd name="connsiteY3" fmla="*/ 2009775 h 2111232"/>
                      <a:gd name="connsiteX4" fmla="*/ 234620 w 1282711"/>
                      <a:gd name="connsiteY4" fmla="*/ 2019300 h 2111232"/>
                      <a:gd name="connsiteX5" fmla="*/ 104445 w 1282711"/>
                      <a:gd name="connsiteY5" fmla="*/ 1073150 h 2111232"/>
                      <a:gd name="connsiteX6" fmla="*/ 152070 w 1282711"/>
                      <a:gd name="connsiteY6" fmla="*/ 3175 h 2111232"/>
                      <a:gd name="connsiteX0" fmla="*/ 152070 w 1282711"/>
                      <a:gd name="connsiteY0" fmla="*/ 3175 h 2115806"/>
                      <a:gd name="connsiteX1" fmla="*/ 1139495 w 1282711"/>
                      <a:gd name="connsiteY1" fmla="*/ 0 h 2115806"/>
                      <a:gd name="connsiteX2" fmla="*/ 1183945 w 1282711"/>
                      <a:gd name="connsiteY2" fmla="*/ 1076325 h 2115806"/>
                      <a:gd name="connsiteX3" fmla="*/ 1069645 w 1282711"/>
                      <a:gd name="connsiteY3" fmla="*/ 2009775 h 2115806"/>
                      <a:gd name="connsiteX4" fmla="*/ 234620 w 1282711"/>
                      <a:gd name="connsiteY4" fmla="*/ 2019300 h 2115806"/>
                      <a:gd name="connsiteX5" fmla="*/ 104445 w 1282711"/>
                      <a:gd name="connsiteY5" fmla="*/ 1073150 h 2115806"/>
                      <a:gd name="connsiteX6" fmla="*/ 152070 w 1282711"/>
                      <a:gd name="connsiteY6" fmla="*/ 3175 h 2115806"/>
                      <a:gd name="connsiteX0" fmla="*/ 152070 w 1282711"/>
                      <a:gd name="connsiteY0" fmla="*/ 3175 h 2115806"/>
                      <a:gd name="connsiteX1" fmla="*/ 1139495 w 1282711"/>
                      <a:gd name="connsiteY1" fmla="*/ 0 h 2115806"/>
                      <a:gd name="connsiteX2" fmla="*/ 1183945 w 1282711"/>
                      <a:gd name="connsiteY2" fmla="*/ 1076325 h 2115806"/>
                      <a:gd name="connsiteX3" fmla="*/ 1069645 w 1282711"/>
                      <a:gd name="connsiteY3" fmla="*/ 2009775 h 2115806"/>
                      <a:gd name="connsiteX4" fmla="*/ 234620 w 1282711"/>
                      <a:gd name="connsiteY4" fmla="*/ 2019300 h 2115806"/>
                      <a:gd name="connsiteX5" fmla="*/ 104445 w 1282711"/>
                      <a:gd name="connsiteY5" fmla="*/ 1073150 h 2115806"/>
                      <a:gd name="connsiteX6" fmla="*/ 152070 w 1282711"/>
                      <a:gd name="connsiteY6" fmla="*/ 3175 h 2115806"/>
                      <a:gd name="connsiteX0" fmla="*/ 152070 w 1282711"/>
                      <a:gd name="connsiteY0" fmla="*/ 3175 h 2115806"/>
                      <a:gd name="connsiteX1" fmla="*/ 1139495 w 1282711"/>
                      <a:gd name="connsiteY1" fmla="*/ 0 h 2115806"/>
                      <a:gd name="connsiteX2" fmla="*/ 1183945 w 1282711"/>
                      <a:gd name="connsiteY2" fmla="*/ 1076325 h 2115806"/>
                      <a:gd name="connsiteX3" fmla="*/ 1069645 w 1282711"/>
                      <a:gd name="connsiteY3" fmla="*/ 2009775 h 2115806"/>
                      <a:gd name="connsiteX4" fmla="*/ 234620 w 1282711"/>
                      <a:gd name="connsiteY4" fmla="*/ 2019300 h 2115806"/>
                      <a:gd name="connsiteX5" fmla="*/ 104445 w 1282711"/>
                      <a:gd name="connsiteY5" fmla="*/ 1073150 h 2115806"/>
                      <a:gd name="connsiteX6" fmla="*/ 152070 w 1282711"/>
                      <a:gd name="connsiteY6" fmla="*/ 3175 h 2115806"/>
                      <a:gd name="connsiteX0" fmla="*/ 152070 w 1266964"/>
                      <a:gd name="connsiteY0" fmla="*/ 3175 h 2115806"/>
                      <a:gd name="connsiteX1" fmla="*/ 1139495 w 1266964"/>
                      <a:gd name="connsiteY1" fmla="*/ 0 h 2115806"/>
                      <a:gd name="connsiteX2" fmla="*/ 1183945 w 1266964"/>
                      <a:gd name="connsiteY2" fmla="*/ 1076325 h 2115806"/>
                      <a:gd name="connsiteX3" fmla="*/ 1069645 w 1266964"/>
                      <a:gd name="connsiteY3" fmla="*/ 2009775 h 2115806"/>
                      <a:gd name="connsiteX4" fmla="*/ 234620 w 1266964"/>
                      <a:gd name="connsiteY4" fmla="*/ 2019300 h 2115806"/>
                      <a:gd name="connsiteX5" fmla="*/ 104445 w 1266964"/>
                      <a:gd name="connsiteY5" fmla="*/ 1073150 h 2115806"/>
                      <a:gd name="connsiteX6" fmla="*/ 152070 w 1266964"/>
                      <a:gd name="connsiteY6" fmla="*/ 3175 h 2115806"/>
                      <a:gd name="connsiteX0" fmla="*/ 152070 w 1284248"/>
                      <a:gd name="connsiteY0" fmla="*/ 3175 h 2115806"/>
                      <a:gd name="connsiteX1" fmla="*/ 1139495 w 1284248"/>
                      <a:gd name="connsiteY1" fmla="*/ 0 h 2115806"/>
                      <a:gd name="connsiteX2" fmla="*/ 1183945 w 1284248"/>
                      <a:gd name="connsiteY2" fmla="*/ 1076325 h 2115806"/>
                      <a:gd name="connsiteX3" fmla="*/ 1069645 w 1284248"/>
                      <a:gd name="connsiteY3" fmla="*/ 2009775 h 2115806"/>
                      <a:gd name="connsiteX4" fmla="*/ 234620 w 1284248"/>
                      <a:gd name="connsiteY4" fmla="*/ 2019300 h 2115806"/>
                      <a:gd name="connsiteX5" fmla="*/ 104445 w 1284248"/>
                      <a:gd name="connsiteY5" fmla="*/ 1073150 h 2115806"/>
                      <a:gd name="connsiteX6" fmla="*/ 152070 w 1284248"/>
                      <a:gd name="connsiteY6" fmla="*/ 3175 h 2115806"/>
                      <a:gd name="connsiteX0" fmla="*/ 152070 w 1284248"/>
                      <a:gd name="connsiteY0" fmla="*/ 0 h 2112631"/>
                      <a:gd name="connsiteX1" fmla="*/ 1183945 w 1284248"/>
                      <a:gd name="connsiteY1" fmla="*/ 1073150 h 2112631"/>
                      <a:gd name="connsiteX2" fmla="*/ 1069645 w 1284248"/>
                      <a:gd name="connsiteY2" fmla="*/ 2006600 h 2112631"/>
                      <a:gd name="connsiteX3" fmla="*/ 234620 w 1284248"/>
                      <a:gd name="connsiteY3" fmla="*/ 2016125 h 2112631"/>
                      <a:gd name="connsiteX4" fmla="*/ 104445 w 1284248"/>
                      <a:gd name="connsiteY4" fmla="*/ 1069975 h 2112631"/>
                      <a:gd name="connsiteX5" fmla="*/ 152070 w 1284248"/>
                      <a:gd name="connsiteY5" fmla="*/ 0 h 2112631"/>
                      <a:gd name="connsiteX0" fmla="*/ 104445 w 1284248"/>
                      <a:gd name="connsiteY0" fmla="*/ 115904 h 1158560"/>
                      <a:gd name="connsiteX1" fmla="*/ 1183945 w 1284248"/>
                      <a:gd name="connsiteY1" fmla="*/ 119079 h 1158560"/>
                      <a:gd name="connsiteX2" fmla="*/ 1069645 w 1284248"/>
                      <a:gd name="connsiteY2" fmla="*/ 1052529 h 1158560"/>
                      <a:gd name="connsiteX3" fmla="*/ 234620 w 1284248"/>
                      <a:gd name="connsiteY3" fmla="*/ 1062054 h 1158560"/>
                      <a:gd name="connsiteX4" fmla="*/ 104445 w 1284248"/>
                      <a:gd name="connsiteY4" fmla="*/ 115904 h 1158560"/>
                      <a:gd name="connsiteX0" fmla="*/ 104445 w 1284248"/>
                      <a:gd name="connsiteY0" fmla="*/ 28371 h 1071027"/>
                      <a:gd name="connsiteX1" fmla="*/ 1183945 w 1284248"/>
                      <a:gd name="connsiteY1" fmla="*/ 31546 h 1071027"/>
                      <a:gd name="connsiteX2" fmla="*/ 1069645 w 1284248"/>
                      <a:gd name="connsiteY2" fmla="*/ 964996 h 1071027"/>
                      <a:gd name="connsiteX3" fmla="*/ 234620 w 1284248"/>
                      <a:gd name="connsiteY3" fmla="*/ 974521 h 1071027"/>
                      <a:gd name="connsiteX4" fmla="*/ 104445 w 1284248"/>
                      <a:gd name="connsiteY4" fmla="*/ 28371 h 1071027"/>
                      <a:gd name="connsiteX0" fmla="*/ 104445 w 1284248"/>
                      <a:gd name="connsiteY0" fmla="*/ 0 h 1042656"/>
                      <a:gd name="connsiteX1" fmla="*/ 1183945 w 1284248"/>
                      <a:gd name="connsiteY1" fmla="*/ 3175 h 1042656"/>
                      <a:gd name="connsiteX2" fmla="*/ 1069645 w 1284248"/>
                      <a:gd name="connsiteY2" fmla="*/ 936625 h 1042656"/>
                      <a:gd name="connsiteX3" fmla="*/ 234620 w 1284248"/>
                      <a:gd name="connsiteY3" fmla="*/ 946150 h 1042656"/>
                      <a:gd name="connsiteX4" fmla="*/ 104445 w 1284248"/>
                      <a:gd name="connsiteY4" fmla="*/ 0 h 1042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4248" h="1042656">
                        <a:moveTo>
                          <a:pt x="104445" y="0"/>
                        </a:moveTo>
                        <a:cubicBezTo>
                          <a:pt x="262666" y="460083"/>
                          <a:pt x="1003637" y="408592"/>
                          <a:pt x="1183945" y="3175"/>
                        </a:cubicBezTo>
                        <a:cubicBezTo>
                          <a:pt x="1373525" y="447611"/>
                          <a:pt x="1271183" y="786252"/>
                          <a:pt x="1069645" y="936625"/>
                        </a:cubicBezTo>
                        <a:cubicBezTo>
                          <a:pt x="956403" y="1074208"/>
                          <a:pt x="382787" y="1078442"/>
                          <a:pt x="234620" y="946150"/>
                        </a:cubicBezTo>
                        <a:cubicBezTo>
                          <a:pt x="-26788" y="746125"/>
                          <a:pt x="-69122" y="488950"/>
                          <a:pt x="104445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69" name="フリーフォーム 68"/>
                  <p:cNvSpPr/>
                  <p:nvPr/>
                </p:nvSpPr>
                <p:spPr>
                  <a:xfrm>
                    <a:off x="3346956" y="3614103"/>
                    <a:ext cx="808759" cy="912406"/>
                  </a:xfrm>
                  <a:custGeom>
                    <a:avLst/>
                    <a:gdLst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75666"/>
                      <a:gd name="connsiteX1" fmla="*/ 0 w 668122"/>
                      <a:gd name="connsiteY1" fmla="*/ 829160 h 875666"/>
                      <a:gd name="connsiteX2" fmla="*/ 666427 w 668122"/>
                      <a:gd name="connsiteY2" fmla="*/ 596685 h 875666"/>
                      <a:gd name="connsiteX3" fmla="*/ 100739 w 668122"/>
                      <a:gd name="connsiteY3" fmla="*/ 0 h 875666"/>
                      <a:gd name="connsiteX0" fmla="*/ 144241 w 711624"/>
                      <a:gd name="connsiteY0" fmla="*/ 0 h 875666"/>
                      <a:gd name="connsiteX1" fmla="*/ 43502 w 711624"/>
                      <a:gd name="connsiteY1" fmla="*/ 829160 h 875666"/>
                      <a:gd name="connsiteX2" fmla="*/ 709929 w 711624"/>
                      <a:gd name="connsiteY2" fmla="*/ 596685 h 875666"/>
                      <a:gd name="connsiteX3" fmla="*/ 144241 w 711624"/>
                      <a:gd name="connsiteY3" fmla="*/ 0 h 875666"/>
                      <a:gd name="connsiteX0" fmla="*/ 163624 w 731007"/>
                      <a:gd name="connsiteY0" fmla="*/ 0 h 875666"/>
                      <a:gd name="connsiteX1" fmla="*/ 62885 w 731007"/>
                      <a:gd name="connsiteY1" fmla="*/ 829160 h 875666"/>
                      <a:gd name="connsiteX2" fmla="*/ 729312 w 731007"/>
                      <a:gd name="connsiteY2" fmla="*/ 596685 h 875666"/>
                      <a:gd name="connsiteX3" fmla="*/ 163624 w 731007"/>
                      <a:gd name="connsiteY3" fmla="*/ 0 h 875666"/>
                      <a:gd name="connsiteX0" fmla="*/ 198055 w 765438"/>
                      <a:gd name="connsiteY0" fmla="*/ 0 h 875666"/>
                      <a:gd name="connsiteX1" fmla="*/ 97316 w 765438"/>
                      <a:gd name="connsiteY1" fmla="*/ 829160 h 875666"/>
                      <a:gd name="connsiteX2" fmla="*/ 763743 w 765438"/>
                      <a:gd name="connsiteY2" fmla="*/ 596685 h 875666"/>
                      <a:gd name="connsiteX3" fmla="*/ 198055 w 765438"/>
                      <a:gd name="connsiteY3" fmla="*/ 0 h 875666"/>
                      <a:gd name="connsiteX0" fmla="*/ 198055 w 765438"/>
                      <a:gd name="connsiteY0" fmla="*/ 0 h 929725"/>
                      <a:gd name="connsiteX1" fmla="*/ 97316 w 765438"/>
                      <a:gd name="connsiteY1" fmla="*/ 891153 h 929725"/>
                      <a:gd name="connsiteX2" fmla="*/ 763743 w 765438"/>
                      <a:gd name="connsiteY2" fmla="*/ 596685 h 929725"/>
                      <a:gd name="connsiteX3" fmla="*/ 198055 w 765438"/>
                      <a:gd name="connsiteY3" fmla="*/ 0 h 929725"/>
                      <a:gd name="connsiteX0" fmla="*/ 198055 w 765438"/>
                      <a:gd name="connsiteY0" fmla="*/ 0 h 912406"/>
                      <a:gd name="connsiteX1" fmla="*/ 97316 w 765438"/>
                      <a:gd name="connsiteY1" fmla="*/ 891153 h 912406"/>
                      <a:gd name="connsiteX2" fmla="*/ 763743 w 765438"/>
                      <a:gd name="connsiteY2" fmla="*/ 596685 h 912406"/>
                      <a:gd name="connsiteX3" fmla="*/ 198055 w 765438"/>
                      <a:gd name="connsiteY3" fmla="*/ 0 h 912406"/>
                      <a:gd name="connsiteX0" fmla="*/ 215272 w 782655"/>
                      <a:gd name="connsiteY0" fmla="*/ 0 h 912406"/>
                      <a:gd name="connsiteX1" fmla="*/ 114533 w 782655"/>
                      <a:gd name="connsiteY1" fmla="*/ 891153 h 912406"/>
                      <a:gd name="connsiteX2" fmla="*/ 780960 w 782655"/>
                      <a:gd name="connsiteY2" fmla="*/ 596685 h 912406"/>
                      <a:gd name="connsiteX3" fmla="*/ 215272 w 782655"/>
                      <a:gd name="connsiteY3" fmla="*/ 0 h 91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2655" h="912406">
                        <a:moveTo>
                          <a:pt x="215272" y="0"/>
                        </a:moveTo>
                        <a:cubicBezTo>
                          <a:pt x="73203" y="144651"/>
                          <a:pt x="-130857" y="785248"/>
                          <a:pt x="114533" y="891153"/>
                        </a:cubicBezTo>
                        <a:cubicBezTo>
                          <a:pt x="406417" y="976393"/>
                          <a:pt x="783544" y="790414"/>
                          <a:pt x="780960" y="596685"/>
                        </a:cubicBezTo>
                        <a:cubicBezTo>
                          <a:pt x="793875" y="506278"/>
                          <a:pt x="744798" y="113654"/>
                          <a:pt x="215272" y="0"/>
                        </a:cubicBezTo>
                        <a:close/>
                      </a:path>
                    </a:pathLst>
                  </a:custGeom>
                  <a:solidFill>
                    <a:srgbClr val="FFCCCC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71" name="フリーフォーム 70"/>
                  <p:cNvSpPr/>
                  <p:nvPr/>
                </p:nvSpPr>
                <p:spPr>
                  <a:xfrm flipH="1">
                    <a:off x="3992561" y="3615466"/>
                    <a:ext cx="823291" cy="912406"/>
                  </a:xfrm>
                  <a:custGeom>
                    <a:avLst/>
                    <a:gdLst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75666"/>
                      <a:gd name="connsiteX1" fmla="*/ 0 w 668122"/>
                      <a:gd name="connsiteY1" fmla="*/ 829160 h 875666"/>
                      <a:gd name="connsiteX2" fmla="*/ 666427 w 668122"/>
                      <a:gd name="connsiteY2" fmla="*/ 596685 h 875666"/>
                      <a:gd name="connsiteX3" fmla="*/ 100739 w 668122"/>
                      <a:gd name="connsiteY3" fmla="*/ 0 h 875666"/>
                      <a:gd name="connsiteX0" fmla="*/ 144241 w 711624"/>
                      <a:gd name="connsiteY0" fmla="*/ 0 h 875666"/>
                      <a:gd name="connsiteX1" fmla="*/ 43502 w 711624"/>
                      <a:gd name="connsiteY1" fmla="*/ 829160 h 875666"/>
                      <a:gd name="connsiteX2" fmla="*/ 709929 w 711624"/>
                      <a:gd name="connsiteY2" fmla="*/ 596685 h 875666"/>
                      <a:gd name="connsiteX3" fmla="*/ 144241 w 711624"/>
                      <a:gd name="connsiteY3" fmla="*/ 0 h 875666"/>
                      <a:gd name="connsiteX0" fmla="*/ 163624 w 731007"/>
                      <a:gd name="connsiteY0" fmla="*/ 0 h 875666"/>
                      <a:gd name="connsiteX1" fmla="*/ 62885 w 731007"/>
                      <a:gd name="connsiteY1" fmla="*/ 829160 h 875666"/>
                      <a:gd name="connsiteX2" fmla="*/ 729312 w 731007"/>
                      <a:gd name="connsiteY2" fmla="*/ 596685 h 875666"/>
                      <a:gd name="connsiteX3" fmla="*/ 163624 w 731007"/>
                      <a:gd name="connsiteY3" fmla="*/ 0 h 875666"/>
                      <a:gd name="connsiteX0" fmla="*/ 198055 w 765438"/>
                      <a:gd name="connsiteY0" fmla="*/ 0 h 875666"/>
                      <a:gd name="connsiteX1" fmla="*/ 97316 w 765438"/>
                      <a:gd name="connsiteY1" fmla="*/ 829160 h 875666"/>
                      <a:gd name="connsiteX2" fmla="*/ 763743 w 765438"/>
                      <a:gd name="connsiteY2" fmla="*/ 596685 h 875666"/>
                      <a:gd name="connsiteX3" fmla="*/ 198055 w 765438"/>
                      <a:gd name="connsiteY3" fmla="*/ 0 h 875666"/>
                      <a:gd name="connsiteX0" fmla="*/ 198055 w 765438"/>
                      <a:gd name="connsiteY0" fmla="*/ 0 h 929725"/>
                      <a:gd name="connsiteX1" fmla="*/ 97316 w 765438"/>
                      <a:gd name="connsiteY1" fmla="*/ 891153 h 929725"/>
                      <a:gd name="connsiteX2" fmla="*/ 763743 w 765438"/>
                      <a:gd name="connsiteY2" fmla="*/ 596685 h 929725"/>
                      <a:gd name="connsiteX3" fmla="*/ 198055 w 765438"/>
                      <a:gd name="connsiteY3" fmla="*/ 0 h 929725"/>
                      <a:gd name="connsiteX0" fmla="*/ 198055 w 765438"/>
                      <a:gd name="connsiteY0" fmla="*/ 0 h 912406"/>
                      <a:gd name="connsiteX1" fmla="*/ 97316 w 765438"/>
                      <a:gd name="connsiteY1" fmla="*/ 891153 h 912406"/>
                      <a:gd name="connsiteX2" fmla="*/ 763743 w 765438"/>
                      <a:gd name="connsiteY2" fmla="*/ 596685 h 912406"/>
                      <a:gd name="connsiteX3" fmla="*/ 198055 w 765438"/>
                      <a:gd name="connsiteY3" fmla="*/ 0 h 912406"/>
                      <a:gd name="connsiteX0" fmla="*/ 215272 w 782655"/>
                      <a:gd name="connsiteY0" fmla="*/ 0 h 912406"/>
                      <a:gd name="connsiteX1" fmla="*/ 114533 w 782655"/>
                      <a:gd name="connsiteY1" fmla="*/ 891153 h 912406"/>
                      <a:gd name="connsiteX2" fmla="*/ 780960 w 782655"/>
                      <a:gd name="connsiteY2" fmla="*/ 596685 h 912406"/>
                      <a:gd name="connsiteX3" fmla="*/ 215272 w 782655"/>
                      <a:gd name="connsiteY3" fmla="*/ 0 h 91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2655" h="912406">
                        <a:moveTo>
                          <a:pt x="215272" y="0"/>
                        </a:moveTo>
                        <a:cubicBezTo>
                          <a:pt x="73203" y="144651"/>
                          <a:pt x="-130857" y="785248"/>
                          <a:pt x="114533" y="891153"/>
                        </a:cubicBezTo>
                        <a:cubicBezTo>
                          <a:pt x="406417" y="976393"/>
                          <a:pt x="783544" y="790414"/>
                          <a:pt x="780960" y="596685"/>
                        </a:cubicBezTo>
                        <a:cubicBezTo>
                          <a:pt x="793875" y="506278"/>
                          <a:pt x="744798" y="113654"/>
                          <a:pt x="215272" y="0"/>
                        </a:cubicBezTo>
                        <a:close/>
                      </a:path>
                    </a:pathLst>
                  </a:custGeom>
                  <a:solidFill>
                    <a:srgbClr val="FFCCCC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72" name="フリーフォーム 71"/>
                  <p:cNvSpPr/>
                  <p:nvPr/>
                </p:nvSpPr>
                <p:spPr>
                  <a:xfrm>
                    <a:off x="3297840" y="3648079"/>
                    <a:ext cx="822542" cy="922656"/>
                  </a:xfrm>
                  <a:custGeom>
                    <a:avLst/>
                    <a:gdLst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75666"/>
                      <a:gd name="connsiteX1" fmla="*/ 0 w 668122"/>
                      <a:gd name="connsiteY1" fmla="*/ 829160 h 875666"/>
                      <a:gd name="connsiteX2" fmla="*/ 666427 w 668122"/>
                      <a:gd name="connsiteY2" fmla="*/ 596685 h 875666"/>
                      <a:gd name="connsiteX3" fmla="*/ 100739 w 668122"/>
                      <a:gd name="connsiteY3" fmla="*/ 0 h 875666"/>
                      <a:gd name="connsiteX0" fmla="*/ 144241 w 711624"/>
                      <a:gd name="connsiteY0" fmla="*/ 0 h 875666"/>
                      <a:gd name="connsiteX1" fmla="*/ 43502 w 711624"/>
                      <a:gd name="connsiteY1" fmla="*/ 829160 h 875666"/>
                      <a:gd name="connsiteX2" fmla="*/ 709929 w 711624"/>
                      <a:gd name="connsiteY2" fmla="*/ 596685 h 875666"/>
                      <a:gd name="connsiteX3" fmla="*/ 144241 w 711624"/>
                      <a:gd name="connsiteY3" fmla="*/ 0 h 875666"/>
                      <a:gd name="connsiteX0" fmla="*/ 163624 w 731007"/>
                      <a:gd name="connsiteY0" fmla="*/ 0 h 875666"/>
                      <a:gd name="connsiteX1" fmla="*/ 62885 w 731007"/>
                      <a:gd name="connsiteY1" fmla="*/ 829160 h 875666"/>
                      <a:gd name="connsiteX2" fmla="*/ 729312 w 731007"/>
                      <a:gd name="connsiteY2" fmla="*/ 596685 h 875666"/>
                      <a:gd name="connsiteX3" fmla="*/ 163624 w 731007"/>
                      <a:gd name="connsiteY3" fmla="*/ 0 h 875666"/>
                      <a:gd name="connsiteX0" fmla="*/ 198055 w 765438"/>
                      <a:gd name="connsiteY0" fmla="*/ 0 h 875666"/>
                      <a:gd name="connsiteX1" fmla="*/ 97316 w 765438"/>
                      <a:gd name="connsiteY1" fmla="*/ 829160 h 875666"/>
                      <a:gd name="connsiteX2" fmla="*/ 763743 w 765438"/>
                      <a:gd name="connsiteY2" fmla="*/ 596685 h 875666"/>
                      <a:gd name="connsiteX3" fmla="*/ 198055 w 765438"/>
                      <a:gd name="connsiteY3" fmla="*/ 0 h 875666"/>
                      <a:gd name="connsiteX0" fmla="*/ 198055 w 765438"/>
                      <a:gd name="connsiteY0" fmla="*/ 0 h 929725"/>
                      <a:gd name="connsiteX1" fmla="*/ 97316 w 765438"/>
                      <a:gd name="connsiteY1" fmla="*/ 891153 h 929725"/>
                      <a:gd name="connsiteX2" fmla="*/ 763743 w 765438"/>
                      <a:gd name="connsiteY2" fmla="*/ 596685 h 929725"/>
                      <a:gd name="connsiteX3" fmla="*/ 198055 w 765438"/>
                      <a:gd name="connsiteY3" fmla="*/ 0 h 929725"/>
                      <a:gd name="connsiteX0" fmla="*/ 198055 w 765438"/>
                      <a:gd name="connsiteY0" fmla="*/ 0 h 912406"/>
                      <a:gd name="connsiteX1" fmla="*/ 97316 w 765438"/>
                      <a:gd name="connsiteY1" fmla="*/ 891153 h 912406"/>
                      <a:gd name="connsiteX2" fmla="*/ 763743 w 765438"/>
                      <a:gd name="connsiteY2" fmla="*/ 596685 h 912406"/>
                      <a:gd name="connsiteX3" fmla="*/ 198055 w 765438"/>
                      <a:gd name="connsiteY3" fmla="*/ 0 h 912406"/>
                      <a:gd name="connsiteX0" fmla="*/ 215272 w 782655"/>
                      <a:gd name="connsiteY0" fmla="*/ 0 h 912406"/>
                      <a:gd name="connsiteX1" fmla="*/ 114533 w 782655"/>
                      <a:gd name="connsiteY1" fmla="*/ 891153 h 912406"/>
                      <a:gd name="connsiteX2" fmla="*/ 780960 w 782655"/>
                      <a:gd name="connsiteY2" fmla="*/ 596685 h 912406"/>
                      <a:gd name="connsiteX3" fmla="*/ 215272 w 782655"/>
                      <a:gd name="connsiteY3" fmla="*/ 0 h 91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2655" h="912406">
                        <a:moveTo>
                          <a:pt x="215272" y="0"/>
                        </a:moveTo>
                        <a:cubicBezTo>
                          <a:pt x="73203" y="144651"/>
                          <a:pt x="-130857" y="785248"/>
                          <a:pt x="114533" y="891153"/>
                        </a:cubicBezTo>
                        <a:cubicBezTo>
                          <a:pt x="406417" y="976393"/>
                          <a:pt x="783544" y="790414"/>
                          <a:pt x="780960" y="596685"/>
                        </a:cubicBezTo>
                        <a:cubicBezTo>
                          <a:pt x="793875" y="506278"/>
                          <a:pt x="744798" y="113654"/>
                          <a:pt x="21527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73" name="フリーフォーム 72"/>
                  <p:cNvSpPr/>
                  <p:nvPr/>
                </p:nvSpPr>
                <p:spPr>
                  <a:xfrm flipH="1">
                    <a:off x="4028578" y="3648079"/>
                    <a:ext cx="845922" cy="922656"/>
                  </a:xfrm>
                  <a:custGeom>
                    <a:avLst/>
                    <a:gdLst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75666"/>
                      <a:gd name="connsiteX1" fmla="*/ 0 w 668122"/>
                      <a:gd name="connsiteY1" fmla="*/ 829160 h 875666"/>
                      <a:gd name="connsiteX2" fmla="*/ 666427 w 668122"/>
                      <a:gd name="connsiteY2" fmla="*/ 596685 h 875666"/>
                      <a:gd name="connsiteX3" fmla="*/ 100739 w 668122"/>
                      <a:gd name="connsiteY3" fmla="*/ 0 h 875666"/>
                      <a:gd name="connsiteX0" fmla="*/ 144241 w 711624"/>
                      <a:gd name="connsiteY0" fmla="*/ 0 h 875666"/>
                      <a:gd name="connsiteX1" fmla="*/ 43502 w 711624"/>
                      <a:gd name="connsiteY1" fmla="*/ 829160 h 875666"/>
                      <a:gd name="connsiteX2" fmla="*/ 709929 w 711624"/>
                      <a:gd name="connsiteY2" fmla="*/ 596685 h 875666"/>
                      <a:gd name="connsiteX3" fmla="*/ 144241 w 711624"/>
                      <a:gd name="connsiteY3" fmla="*/ 0 h 875666"/>
                      <a:gd name="connsiteX0" fmla="*/ 163624 w 731007"/>
                      <a:gd name="connsiteY0" fmla="*/ 0 h 875666"/>
                      <a:gd name="connsiteX1" fmla="*/ 62885 w 731007"/>
                      <a:gd name="connsiteY1" fmla="*/ 829160 h 875666"/>
                      <a:gd name="connsiteX2" fmla="*/ 729312 w 731007"/>
                      <a:gd name="connsiteY2" fmla="*/ 596685 h 875666"/>
                      <a:gd name="connsiteX3" fmla="*/ 163624 w 731007"/>
                      <a:gd name="connsiteY3" fmla="*/ 0 h 875666"/>
                      <a:gd name="connsiteX0" fmla="*/ 198055 w 765438"/>
                      <a:gd name="connsiteY0" fmla="*/ 0 h 875666"/>
                      <a:gd name="connsiteX1" fmla="*/ 97316 w 765438"/>
                      <a:gd name="connsiteY1" fmla="*/ 829160 h 875666"/>
                      <a:gd name="connsiteX2" fmla="*/ 763743 w 765438"/>
                      <a:gd name="connsiteY2" fmla="*/ 596685 h 875666"/>
                      <a:gd name="connsiteX3" fmla="*/ 198055 w 765438"/>
                      <a:gd name="connsiteY3" fmla="*/ 0 h 875666"/>
                      <a:gd name="connsiteX0" fmla="*/ 198055 w 765438"/>
                      <a:gd name="connsiteY0" fmla="*/ 0 h 929725"/>
                      <a:gd name="connsiteX1" fmla="*/ 97316 w 765438"/>
                      <a:gd name="connsiteY1" fmla="*/ 891153 h 929725"/>
                      <a:gd name="connsiteX2" fmla="*/ 763743 w 765438"/>
                      <a:gd name="connsiteY2" fmla="*/ 596685 h 929725"/>
                      <a:gd name="connsiteX3" fmla="*/ 198055 w 765438"/>
                      <a:gd name="connsiteY3" fmla="*/ 0 h 929725"/>
                      <a:gd name="connsiteX0" fmla="*/ 198055 w 765438"/>
                      <a:gd name="connsiteY0" fmla="*/ 0 h 912406"/>
                      <a:gd name="connsiteX1" fmla="*/ 97316 w 765438"/>
                      <a:gd name="connsiteY1" fmla="*/ 891153 h 912406"/>
                      <a:gd name="connsiteX2" fmla="*/ 763743 w 765438"/>
                      <a:gd name="connsiteY2" fmla="*/ 596685 h 912406"/>
                      <a:gd name="connsiteX3" fmla="*/ 198055 w 765438"/>
                      <a:gd name="connsiteY3" fmla="*/ 0 h 912406"/>
                      <a:gd name="connsiteX0" fmla="*/ 215272 w 782655"/>
                      <a:gd name="connsiteY0" fmla="*/ 0 h 912406"/>
                      <a:gd name="connsiteX1" fmla="*/ 114533 w 782655"/>
                      <a:gd name="connsiteY1" fmla="*/ 891153 h 912406"/>
                      <a:gd name="connsiteX2" fmla="*/ 780960 w 782655"/>
                      <a:gd name="connsiteY2" fmla="*/ 596685 h 912406"/>
                      <a:gd name="connsiteX3" fmla="*/ 215272 w 782655"/>
                      <a:gd name="connsiteY3" fmla="*/ 0 h 91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2655" h="912406">
                        <a:moveTo>
                          <a:pt x="215272" y="0"/>
                        </a:moveTo>
                        <a:cubicBezTo>
                          <a:pt x="73203" y="144651"/>
                          <a:pt x="-130857" y="785248"/>
                          <a:pt x="114533" y="891153"/>
                        </a:cubicBezTo>
                        <a:cubicBezTo>
                          <a:pt x="406417" y="976393"/>
                          <a:pt x="783544" y="790414"/>
                          <a:pt x="780960" y="596685"/>
                        </a:cubicBezTo>
                        <a:cubicBezTo>
                          <a:pt x="793875" y="506278"/>
                          <a:pt x="744798" y="113654"/>
                          <a:pt x="21527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75" name="フリーフォーム 74"/>
                  <p:cNvSpPr/>
                  <p:nvPr/>
                </p:nvSpPr>
                <p:spPr>
                  <a:xfrm>
                    <a:off x="3261824" y="3698777"/>
                    <a:ext cx="830150" cy="912406"/>
                  </a:xfrm>
                  <a:custGeom>
                    <a:avLst/>
                    <a:gdLst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75666"/>
                      <a:gd name="connsiteX1" fmla="*/ 0 w 668122"/>
                      <a:gd name="connsiteY1" fmla="*/ 829160 h 875666"/>
                      <a:gd name="connsiteX2" fmla="*/ 666427 w 668122"/>
                      <a:gd name="connsiteY2" fmla="*/ 596685 h 875666"/>
                      <a:gd name="connsiteX3" fmla="*/ 100739 w 668122"/>
                      <a:gd name="connsiteY3" fmla="*/ 0 h 875666"/>
                      <a:gd name="connsiteX0" fmla="*/ 144241 w 711624"/>
                      <a:gd name="connsiteY0" fmla="*/ 0 h 875666"/>
                      <a:gd name="connsiteX1" fmla="*/ 43502 w 711624"/>
                      <a:gd name="connsiteY1" fmla="*/ 829160 h 875666"/>
                      <a:gd name="connsiteX2" fmla="*/ 709929 w 711624"/>
                      <a:gd name="connsiteY2" fmla="*/ 596685 h 875666"/>
                      <a:gd name="connsiteX3" fmla="*/ 144241 w 711624"/>
                      <a:gd name="connsiteY3" fmla="*/ 0 h 875666"/>
                      <a:gd name="connsiteX0" fmla="*/ 163624 w 731007"/>
                      <a:gd name="connsiteY0" fmla="*/ 0 h 875666"/>
                      <a:gd name="connsiteX1" fmla="*/ 62885 w 731007"/>
                      <a:gd name="connsiteY1" fmla="*/ 829160 h 875666"/>
                      <a:gd name="connsiteX2" fmla="*/ 729312 w 731007"/>
                      <a:gd name="connsiteY2" fmla="*/ 596685 h 875666"/>
                      <a:gd name="connsiteX3" fmla="*/ 163624 w 731007"/>
                      <a:gd name="connsiteY3" fmla="*/ 0 h 875666"/>
                      <a:gd name="connsiteX0" fmla="*/ 198055 w 765438"/>
                      <a:gd name="connsiteY0" fmla="*/ 0 h 875666"/>
                      <a:gd name="connsiteX1" fmla="*/ 97316 w 765438"/>
                      <a:gd name="connsiteY1" fmla="*/ 829160 h 875666"/>
                      <a:gd name="connsiteX2" fmla="*/ 763743 w 765438"/>
                      <a:gd name="connsiteY2" fmla="*/ 596685 h 875666"/>
                      <a:gd name="connsiteX3" fmla="*/ 198055 w 765438"/>
                      <a:gd name="connsiteY3" fmla="*/ 0 h 875666"/>
                      <a:gd name="connsiteX0" fmla="*/ 198055 w 765438"/>
                      <a:gd name="connsiteY0" fmla="*/ 0 h 929725"/>
                      <a:gd name="connsiteX1" fmla="*/ 97316 w 765438"/>
                      <a:gd name="connsiteY1" fmla="*/ 891153 h 929725"/>
                      <a:gd name="connsiteX2" fmla="*/ 763743 w 765438"/>
                      <a:gd name="connsiteY2" fmla="*/ 596685 h 929725"/>
                      <a:gd name="connsiteX3" fmla="*/ 198055 w 765438"/>
                      <a:gd name="connsiteY3" fmla="*/ 0 h 929725"/>
                      <a:gd name="connsiteX0" fmla="*/ 198055 w 765438"/>
                      <a:gd name="connsiteY0" fmla="*/ 0 h 912406"/>
                      <a:gd name="connsiteX1" fmla="*/ 97316 w 765438"/>
                      <a:gd name="connsiteY1" fmla="*/ 891153 h 912406"/>
                      <a:gd name="connsiteX2" fmla="*/ 763743 w 765438"/>
                      <a:gd name="connsiteY2" fmla="*/ 596685 h 912406"/>
                      <a:gd name="connsiteX3" fmla="*/ 198055 w 765438"/>
                      <a:gd name="connsiteY3" fmla="*/ 0 h 912406"/>
                      <a:gd name="connsiteX0" fmla="*/ 215272 w 782655"/>
                      <a:gd name="connsiteY0" fmla="*/ 0 h 912406"/>
                      <a:gd name="connsiteX1" fmla="*/ 114533 w 782655"/>
                      <a:gd name="connsiteY1" fmla="*/ 891153 h 912406"/>
                      <a:gd name="connsiteX2" fmla="*/ 780960 w 782655"/>
                      <a:gd name="connsiteY2" fmla="*/ 596685 h 912406"/>
                      <a:gd name="connsiteX3" fmla="*/ 215272 w 782655"/>
                      <a:gd name="connsiteY3" fmla="*/ 0 h 91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2655" h="912406">
                        <a:moveTo>
                          <a:pt x="215272" y="0"/>
                        </a:moveTo>
                        <a:cubicBezTo>
                          <a:pt x="73203" y="144651"/>
                          <a:pt x="-130857" y="785248"/>
                          <a:pt x="114533" y="891153"/>
                        </a:cubicBezTo>
                        <a:cubicBezTo>
                          <a:pt x="406417" y="976393"/>
                          <a:pt x="783544" y="790414"/>
                          <a:pt x="780960" y="596685"/>
                        </a:cubicBezTo>
                        <a:cubicBezTo>
                          <a:pt x="793875" y="506278"/>
                          <a:pt x="744798" y="113654"/>
                          <a:pt x="215272" y="0"/>
                        </a:cubicBezTo>
                        <a:close/>
                      </a:path>
                    </a:pathLst>
                  </a:custGeom>
                  <a:pattFill prst="solidDmnd">
                    <a:fgClr>
                      <a:srgbClr val="FF0000"/>
                    </a:fgClr>
                    <a:bgClr>
                      <a:srgbClr val="FFCCCC"/>
                    </a:bgClr>
                  </a:patt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74" name="フリーフォーム 73"/>
                  <p:cNvSpPr/>
                  <p:nvPr/>
                </p:nvSpPr>
                <p:spPr>
                  <a:xfrm flipH="1">
                    <a:off x="4055367" y="3698777"/>
                    <a:ext cx="862291" cy="912406"/>
                  </a:xfrm>
                  <a:custGeom>
                    <a:avLst/>
                    <a:gdLst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75666"/>
                      <a:gd name="connsiteX1" fmla="*/ 0 w 668122"/>
                      <a:gd name="connsiteY1" fmla="*/ 829160 h 875666"/>
                      <a:gd name="connsiteX2" fmla="*/ 666427 w 668122"/>
                      <a:gd name="connsiteY2" fmla="*/ 596685 h 875666"/>
                      <a:gd name="connsiteX3" fmla="*/ 100739 w 668122"/>
                      <a:gd name="connsiteY3" fmla="*/ 0 h 875666"/>
                      <a:gd name="connsiteX0" fmla="*/ 144241 w 711624"/>
                      <a:gd name="connsiteY0" fmla="*/ 0 h 875666"/>
                      <a:gd name="connsiteX1" fmla="*/ 43502 w 711624"/>
                      <a:gd name="connsiteY1" fmla="*/ 829160 h 875666"/>
                      <a:gd name="connsiteX2" fmla="*/ 709929 w 711624"/>
                      <a:gd name="connsiteY2" fmla="*/ 596685 h 875666"/>
                      <a:gd name="connsiteX3" fmla="*/ 144241 w 711624"/>
                      <a:gd name="connsiteY3" fmla="*/ 0 h 875666"/>
                      <a:gd name="connsiteX0" fmla="*/ 163624 w 731007"/>
                      <a:gd name="connsiteY0" fmla="*/ 0 h 875666"/>
                      <a:gd name="connsiteX1" fmla="*/ 62885 w 731007"/>
                      <a:gd name="connsiteY1" fmla="*/ 829160 h 875666"/>
                      <a:gd name="connsiteX2" fmla="*/ 729312 w 731007"/>
                      <a:gd name="connsiteY2" fmla="*/ 596685 h 875666"/>
                      <a:gd name="connsiteX3" fmla="*/ 163624 w 731007"/>
                      <a:gd name="connsiteY3" fmla="*/ 0 h 875666"/>
                      <a:gd name="connsiteX0" fmla="*/ 198055 w 765438"/>
                      <a:gd name="connsiteY0" fmla="*/ 0 h 875666"/>
                      <a:gd name="connsiteX1" fmla="*/ 97316 w 765438"/>
                      <a:gd name="connsiteY1" fmla="*/ 829160 h 875666"/>
                      <a:gd name="connsiteX2" fmla="*/ 763743 w 765438"/>
                      <a:gd name="connsiteY2" fmla="*/ 596685 h 875666"/>
                      <a:gd name="connsiteX3" fmla="*/ 198055 w 765438"/>
                      <a:gd name="connsiteY3" fmla="*/ 0 h 875666"/>
                      <a:gd name="connsiteX0" fmla="*/ 198055 w 765438"/>
                      <a:gd name="connsiteY0" fmla="*/ 0 h 929725"/>
                      <a:gd name="connsiteX1" fmla="*/ 97316 w 765438"/>
                      <a:gd name="connsiteY1" fmla="*/ 891153 h 929725"/>
                      <a:gd name="connsiteX2" fmla="*/ 763743 w 765438"/>
                      <a:gd name="connsiteY2" fmla="*/ 596685 h 929725"/>
                      <a:gd name="connsiteX3" fmla="*/ 198055 w 765438"/>
                      <a:gd name="connsiteY3" fmla="*/ 0 h 929725"/>
                      <a:gd name="connsiteX0" fmla="*/ 198055 w 765438"/>
                      <a:gd name="connsiteY0" fmla="*/ 0 h 912406"/>
                      <a:gd name="connsiteX1" fmla="*/ 97316 w 765438"/>
                      <a:gd name="connsiteY1" fmla="*/ 891153 h 912406"/>
                      <a:gd name="connsiteX2" fmla="*/ 763743 w 765438"/>
                      <a:gd name="connsiteY2" fmla="*/ 596685 h 912406"/>
                      <a:gd name="connsiteX3" fmla="*/ 198055 w 765438"/>
                      <a:gd name="connsiteY3" fmla="*/ 0 h 912406"/>
                      <a:gd name="connsiteX0" fmla="*/ 215272 w 782655"/>
                      <a:gd name="connsiteY0" fmla="*/ 0 h 912406"/>
                      <a:gd name="connsiteX1" fmla="*/ 114533 w 782655"/>
                      <a:gd name="connsiteY1" fmla="*/ 891153 h 912406"/>
                      <a:gd name="connsiteX2" fmla="*/ 780960 w 782655"/>
                      <a:gd name="connsiteY2" fmla="*/ 596685 h 912406"/>
                      <a:gd name="connsiteX3" fmla="*/ 215272 w 782655"/>
                      <a:gd name="connsiteY3" fmla="*/ 0 h 91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2655" h="912406">
                        <a:moveTo>
                          <a:pt x="215272" y="0"/>
                        </a:moveTo>
                        <a:cubicBezTo>
                          <a:pt x="73203" y="144651"/>
                          <a:pt x="-130857" y="785248"/>
                          <a:pt x="114533" y="891153"/>
                        </a:cubicBezTo>
                        <a:cubicBezTo>
                          <a:pt x="406417" y="976393"/>
                          <a:pt x="783544" y="790414"/>
                          <a:pt x="780960" y="596685"/>
                        </a:cubicBezTo>
                        <a:cubicBezTo>
                          <a:pt x="793875" y="506278"/>
                          <a:pt x="744798" y="113654"/>
                          <a:pt x="215272" y="0"/>
                        </a:cubicBezTo>
                        <a:close/>
                      </a:path>
                    </a:pathLst>
                  </a:custGeom>
                  <a:pattFill prst="solidDmnd">
                    <a:fgClr>
                      <a:srgbClr val="FF0000"/>
                    </a:fgClr>
                    <a:bgClr>
                      <a:srgbClr val="FFCCCC"/>
                    </a:bgClr>
                  </a:patt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81" name="円 80"/>
                <p:cNvSpPr/>
                <p:nvPr/>
              </p:nvSpPr>
              <p:spPr>
                <a:xfrm rot="2665846">
                  <a:off x="3694452" y="4079670"/>
                  <a:ext cx="776287" cy="763691"/>
                </a:xfrm>
                <a:prstGeom prst="pie">
                  <a:avLst>
                    <a:gd name="adj1" fmla="val 10694659"/>
                    <a:gd name="adj2" fmla="val 16200000"/>
                  </a:avLst>
                </a:prstGeom>
                <a:solidFill>
                  <a:srgbClr val="FFC52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79" name="フリーフォーム 78"/>
                <p:cNvSpPr/>
                <p:nvPr/>
              </p:nvSpPr>
              <p:spPr>
                <a:xfrm rot="12477423" flipV="1">
                  <a:off x="3911766" y="4352244"/>
                  <a:ext cx="220260" cy="255975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4714"/>
                    <a:gd name="connsiteY0" fmla="*/ 299183 h 410308"/>
                    <a:gd name="connsiteX1" fmla="*/ 281524 w 754714"/>
                    <a:gd name="connsiteY1" fmla="*/ 81378 h 410308"/>
                    <a:gd name="connsiteX2" fmla="*/ 219929 w 754714"/>
                    <a:gd name="connsiteY2" fmla="*/ 59153 h 410308"/>
                    <a:gd name="connsiteX3" fmla="*/ 185004 w 754714"/>
                    <a:gd name="connsiteY3" fmla="*/ 167738 h 410308"/>
                    <a:gd name="connsiteX4" fmla="*/ 706339 w 754714"/>
                    <a:gd name="connsiteY4" fmla="*/ 410308 h 410308"/>
                    <a:gd name="connsiteX5" fmla="*/ 746979 w 754714"/>
                    <a:gd name="connsiteY5" fmla="*/ 299183 h 410308"/>
                    <a:gd name="connsiteX0" fmla="*/ 746979 w 767844"/>
                    <a:gd name="connsiteY0" fmla="*/ 299183 h 410308"/>
                    <a:gd name="connsiteX1" fmla="*/ 281524 w 767844"/>
                    <a:gd name="connsiteY1" fmla="*/ 81378 h 410308"/>
                    <a:gd name="connsiteX2" fmla="*/ 219929 w 767844"/>
                    <a:gd name="connsiteY2" fmla="*/ 59153 h 410308"/>
                    <a:gd name="connsiteX3" fmla="*/ 185004 w 767844"/>
                    <a:gd name="connsiteY3" fmla="*/ 167738 h 410308"/>
                    <a:gd name="connsiteX4" fmla="*/ 706339 w 767844"/>
                    <a:gd name="connsiteY4" fmla="*/ 410308 h 410308"/>
                    <a:gd name="connsiteX5" fmla="*/ 746979 w 767844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  <a:gd name="connsiteX0" fmla="*/ 679962 w 693078"/>
                    <a:gd name="connsiteY0" fmla="*/ 299183 h 410308"/>
                    <a:gd name="connsiteX1" fmla="*/ 214507 w 693078"/>
                    <a:gd name="connsiteY1" fmla="*/ 81378 h 410308"/>
                    <a:gd name="connsiteX2" fmla="*/ 152912 w 693078"/>
                    <a:gd name="connsiteY2" fmla="*/ 59153 h 410308"/>
                    <a:gd name="connsiteX3" fmla="*/ 117987 w 693078"/>
                    <a:gd name="connsiteY3" fmla="*/ 167738 h 410308"/>
                    <a:gd name="connsiteX4" fmla="*/ 639322 w 693078"/>
                    <a:gd name="connsiteY4" fmla="*/ 410308 h 410308"/>
                    <a:gd name="connsiteX5" fmla="*/ 679962 w 693078"/>
                    <a:gd name="connsiteY5" fmla="*/ 299183 h 410308"/>
                    <a:gd name="connsiteX0" fmla="*/ 639832 w 652948"/>
                    <a:gd name="connsiteY0" fmla="*/ 333551 h 444676"/>
                    <a:gd name="connsiteX1" fmla="*/ 174377 w 652948"/>
                    <a:gd name="connsiteY1" fmla="*/ 115746 h 444676"/>
                    <a:gd name="connsiteX2" fmla="*/ 112782 w 652948"/>
                    <a:gd name="connsiteY2" fmla="*/ 93521 h 444676"/>
                    <a:gd name="connsiteX3" fmla="*/ 77857 w 652948"/>
                    <a:gd name="connsiteY3" fmla="*/ 202106 h 444676"/>
                    <a:gd name="connsiteX4" fmla="*/ 599192 w 652948"/>
                    <a:gd name="connsiteY4" fmla="*/ 444676 h 444676"/>
                    <a:gd name="connsiteX5" fmla="*/ 639832 w 652948"/>
                    <a:gd name="connsiteY5" fmla="*/ 333551 h 444676"/>
                    <a:gd name="connsiteX0" fmla="*/ 644540 w 657656"/>
                    <a:gd name="connsiteY0" fmla="*/ 314239 h 425364"/>
                    <a:gd name="connsiteX1" fmla="*/ 179085 w 657656"/>
                    <a:gd name="connsiteY1" fmla="*/ 96434 h 425364"/>
                    <a:gd name="connsiteX2" fmla="*/ 117490 w 657656"/>
                    <a:gd name="connsiteY2" fmla="*/ 74209 h 425364"/>
                    <a:gd name="connsiteX3" fmla="*/ 82565 w 657656"/>
                    <a:gd name="connsiteY3" fmla="*/ 182794 h 425364"/>
                    <a:gd name="connsiteX4" fmla="*/ 603900 w 657656"/>
                    <a:gd name="connsiteY4" fmla="*/ 425364 h 425364"/>
                    <a:gd name="connsiteX5" fmla="*/ 644540 w 657656"/>
                    <a:gd name="connsiteY5" fmla="*/ 314239 h 425364"/>
                    <a:gd name="connsiteX0" fmla="*/ 657219 w 670335"/>
                    <a:gd name="connsiteY0" fmla="*/ 332204 h 443329"/>
                    <a:gd name="connsiteX1" fmla="*/ 191764 w 670335"/>
                    <a:gd name="connsiteY1" fmla="*/ 114399 h 443329"/>
                    <a:gd name="connsiteX2" fmla="*/ 130169 w 670335"/>
                    <a:gd name="connsiteY2" fmla="*/ 92174 h 443329"/>
                    <a:gd name="connsiteX3" fmla="*/ 95244 w 670335"/>
                    <a:gd name="connsiteY3" fmla="*/ 200759 h 443329"/>
                    <a:gd name="connsiteX4" fmla="*/ 616579 w 670335"/>
                    <a:gd name="connsiteY4" fmla="*/ 443329 h 443329"/>
                    <a:gd name="connsiteX5" fmla="*/ 657219 w 670335"/>
                    <a:gd name="connsiteY5" fmla="*/ 332204 h 443329"/>
                    <a:gd name="connsiteX0" fmla="*/ 654605 w 667721"/>
                    <a:gd name="connsiteY0" fmla="*/ 339625 h 450750"/>
                    <a:gd name="connsiteX1" fmla="*/ 189150 w 667721"/>
                    <a:gd name="connsiteY1" fmla="*/ 121820 h 450750"/>
                    <a:gd name="connsiteX2" fmla="*/ 138476 w 667721"/>
                    <a:gd name="connsiteY2" fmla="*/ 88896 h 450750"/>
                    <a:gd name="connsiteX3" fmla="*/ 92630 w 667721"/>
                    <a:gd name="connsiteY3" fmla="*/ 208180 h 450750"/>
                    <a:gd name="connsiteX4" fmla="*/ 613965 w 667721"/>
                    <a:gd name="connsiteY4" fmla="*/ 450750 h 450750"/>
                    <a:gd name="connsiteX5" fmla="*/ 654605 w 667721"/>
                    <a:gd name="connsiteY5" fmla="*/ 339625 h 450750"/>
                    <a:gd name="connsiteX0" fmla="*/ 654605 w 667721"/>
                    <a:gd name="connsiteY0" fmla="*/ 339625 h 450750"/>
                    <a:gd name="connsiteX1" fmla="*/ 189150 w 667721"/>
                    <a:gd name="connsiteY1" fmla="*/ 121820 h 450750"/>
                    <a:gd name="connsiteX2" fmla="*/ 138476 w 667721"/>
                    <a:gd name="connsiteY2" fmla="*/ 88896 h 450750"/>
                    <a:gd name="connsiteX3" fmla="*/ 92630 w 667721"/>
                    <a:gd name="connsiteY3" fmla="*/ 208180 h 450750"/>
                    <a:gd name="connsiteX4" fmla="*/ 613965 w 667721"/>
                    <a:gd name="connsiteY4" fmla="*/ 450750 h 450750"/>
                    <a:gd name="connsiteX5" fmla="*/ 654605 w 667721"/>
                    <a:gd name="connsiteY5" fmla="*/ 339625 h 450750"/>
                    <a:gd name="connsiteX0" fmla="*/ 654605 w 655689"/>
                    <a:gd name="connsiteY0" fmla="*/ 339625 h 359152"/>
                    <a:gd name="connsiteX1" fmla="*/ 189150 w 655689"/>
                    <a:gd name="connsiteY1" fmla="*/ 121820 h 359152"/>
                    <a:gd name="connsiteX2" fmla="*/ 138476 w 655689"/>
                    <a:gd name="connsiteY2" fmla="*/ 88896 h 359152"/>
                    <a:gd name="connsiteX3" fmla="*/ 92630 w 655689"/>
                    <a:gd name="connsiteY3" fmla="*/ 208180 h 359152"/>
                    <a:gd name="connsiteX4" fmla="*/ 295174 w 655689"/>
                    <a:gd name="connsiteY4" fmla="*/ 341821 h 359152"/>
                    <a:gd name="connsiteX5" fmla="*/ 654605 w 655689"/>
                    <a:gd name="connsiteY5" fmla="*/ 339625 h 359152"/>
                    <a:gd name="connsiteX0" fmla="*/ 654605 w 655689"/>
                    <a:gd name="connsiteY0" fmla="*/ 339625 h 359152"/>
                    <a:gd name="connsiteX1" fmla="*/ 189150 w 655689"/>
                    <a:gd name="connsiteY1" fmla="*/ 121820 h 359152"/>
                    <a:gd name="connsiteX2" fmla="*/ 138476 w 655689"/>
                    <a:gd name="connsiteY2" fmla="*/ 88896 h 359152"/>
                    <a:gd name="connsiteX3" fmla="*/ 92630 w 655689"/>
                    <a:gd name="connsiteY3" fmla="*/ 208180 h 359152"/>
                    <a:gd name="connsiteX4" fmla="*/ 295174 w 655689"/>
                    <a:gd name="connsiteY4" fmla="*/ 341821 h 359152"/>
                    <a:gd name="connsiteX5" fmla="*/ 654605 w 655689"/>
                    <a:gd name="connsiteY5" fmla="*/ 339625 h 359152"/>
                    <a:gd name="connsiteX0" fmla="*/ 215202 w 312705"/>
                    <a:gd name="connsiteY0" fmla="*/ 160690 h 341821"/>
                    <a:gd name="connsiteX1" fmla="*/ 189150 w 312705"/>
                    <a:gd name="connsiteY1" fmla="*/ 121820 h 341821"/>
                    <a:gd name="connsiteX2" fmla="*/ 138476 w 312705"/>
                    <a:gd name="connsiteY2" fmla="*/ 88896 h 341821"/>
                    <a:gd name="connsiteX3" fmla="*/ 92630 w 312705"/>
                    <a:gd name="connsiteY3" fmla="*/ 208180 h 341821"/>
                    <a:gd name="connsiteX4" fmla="*/ 295174 w 312705"/>
                    <a:gd name="connsiteY4" fmla="*/ 341821 h 341821"/>
                    <a:gd name="connsiteX5" fmla="*/ 215202 w 312705"/>
                    <a:gd name="connsiteY5" fmla="*/ 160690 h 341821"/>
                    <a:gd name="connsiteX0" fmla="*/ 211698 w 312344"/>
                    <a:gd name="connsiteY0" fmla="*/ 168423 h 341821"/>
                    <a:gd name="connsiteX1" fmla="*/ 189150 w 312344"/>
                    <a:gd name="connsiteY1" fmla="*/ 121820 h 341821"/>
                    <a:gd name="connsiteX2" fmla="*/ 138476 w 312344"/>
                    <a:gd name="connsiteY2" fmla="*/ 88896 h 341821"/>
                    <a:gd name="connsiteX3" fmla="*/ 92630 w 312344"/>
                    <a:gd name="connsiteY3" fmla="*/ 208180 h 341821"/>
                    <a:gd name="connsiteX4" fmla="*/ 295174 w 312344"/>
                    <a:gd name="connsiteY4" fmla="*/ 341821 h 341821"/>
                    <a:gd name="connsiteX5" fmla="*/ 211698 w 312344"/>
                    <a:gd name="connsiteY5" fmla="*/ 168423 h 341821"/>
                    <a:gd name="connsiteX0" fmla="*/ 211698 w 311022"/>
                    <a:gd name="connsiteY0" fmla="*/ 168423 h 341821"/>
                    <a:gd name="connsiteX1" fmla="*/ 189150 w 311022"/>
                    <a:gd name="connsiteY1" fmla="*/ 121820 h 341821"/>
                    <a:gd name="connsiteX2" fmla="*/ 138476 w 311022"/>
                    <a:gd name="connsiteY2" fmla="*/ 88896 h 341821"/>
                    <a:gd name="connsiteX3" fmla="*/ 92630 w 311022"/>
                    <a:gd name="connsiteY3" fmla="*/ 208180 h 341821"/>
                    <a:gd name="connsiteX4" fmla="*/ 295174 w 311022"/>
                    <a:gd name="connsiteY4" fmla="*/ 341821 h 341821"/>
                    <a:gd name="connsiteX5" fmla="*/ 211698 w 311022"/>
                    <a:gd name="connsiteY5" fmla="*/ 168423 h 341821"/>
                    <a:gd name="connsiteX0" fmla="*/ 211698 w 295174"/>
                    <a:gd name="connsiteY0" fmla="*/ 168423 h 341821"/>
                    <a:gd name="connsiteX1" fmla="*/ 189150 w 295174"/>
                    <a:gd name="connsiteY1" fmla="*/ 121820 h 341821"/>
                    <a:gd name="connsiteX2" fmla="*/ 138476 w 295174"/>
                    <a:gd name="connsiteY2" fmla="*/ 88896 h 341821"/>
                    <a:gd name="connsiteX3" fmla="*/ 92630 w 295174"/>
                    <a:gd name="connsiteY3" fmla="*/ 208180 h 341821"/>
                    <a:gd name="connsiteX4" fmla="*/ 295174 w 295174"/>
                    <a:gd name="connsiteY4" fmla="*/ 341821 h 341821"/>
                    <a:gd name="connsiteX5" fmla="*/ 211698 w 295174"/>
                    <a:gd name="connsiteY5" fmla="*/ 168423 h 341821"/>
                    <a:gd name="connsiteX0" fmla="*/ 211698 w 295174"/>
                    <a:gd name="connsiteY0" fmla="*/ 168423 h 341821"/>
                    <a:gd name="connsiteX1" fmla="*/ 189150 w 295174"/>
                    <a:gd name="connsiteY1" fmla="*/ 121820 h 341821"/>
                    <a:gd name="connsiteX2" fmla="*/ 138476 w 295174"/>
                    <a:gd name="connsiteY2" fmla="*/ 88896 h 341821"/>
                    <a:gd name="connsiteX3" fmla="*/ 92630 w 295174"/>
                    <a:gd name="connsiteY3" fmla="*/ 208180 h 341821"/>
                    <a:gd name="connsiteX4" fmla="*/ 295174 w 295174"/>
                    <a:gd name="connsiteY4" fmla="*/ 341821 h 341821"/>
                    <a:gd name="connsiteX5" fmla="*/ 211698 w 295174"/>
                    <a:gd name="connsiteY5" fmla="*/ 168423 h 341821"/>
                    <a:gd name="connsiteX0" fmla="*/ 211698 w 290121"/>
                    <a:gd name="connsiteY0" fmla="*/ 168423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211698 w 290121"/>
                    <a:gd name="connsiteY5" fmla="*/ 168423 h 343635"/>
                    <a:gd name="connsiteX0" fmla="*/ 211698 w 290121"/>
                    <a:gd name="connsiteY0" fmla="*/ 168423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211698 w 290121"/>
                    <a:gd name="connsiteY5" fmla="*/ 168423 h 343635"/>
                    <a:gd name="connsiteX0" fmla="*/ 211698 w 290121"/>
                    <a:gd name="connsiteY0" fmla="*/ 168423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211698 w 290121"/>
                    <a:gd name="connsiteY5" fmla="*/ 168423 h 343635"/>
                    <a:gd name="connsiteX0" fmla="*/ 191735 w 290121"/>
                    <a:gd name="connsiteY0" fmla="*/ 163450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191735 w 290121"/>
                    <a:gd name="connsiteY5" fmla="*/ 163450 h 343635"/>
                    <a:gd name="connsiteX0" fmla="*/ 191735 w 290121"/>
                    <a:gd name="connsiteY0" fmla="*/ 163450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191735 w 290121"/>
                    <a:gd name="connsiteY5" fmla="*/ 163450 h 343635"/>
                    <a:gd name="connsiteX0" fmla="*/ 191735 w 290121"/>
                    <a:gd name="connsiteY0" fmla="*/ 163450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191735 w 290121"/>
                    <a:gd name="connsiteY5" fmla="*/ 163450 h 343635"/>
                    <a:gd name="connsiteX0" fmla="*/ 171654 w 270040"/>
                    <a:gd name="connsiteY0" fmla="*/ 165736 h 345921"/>
                    <a:gd name="connsiteX1" fmla="*/ 169069 w 270040"/>
                    <a:gd name="connsiteY1" fmla="*/ 124106 h 345921"/>
                    <a:gd name="connsiteX2" fmla="*/ 118395 w 270040"/>
                    <a:gd name="connsiteY2" fmla="*/ 91182 h 345921"/>
                    <a:gd name="connsiteX3" fmla="*/ 72549 w 270040"/>
                    <a:gd name="connsiteY3" fmla="*/ 210466 h 345921"/>
                    <a:gd name="connsiteX4" fmla="*/ 270040 w 270040"/>
                    <a:gd name="connsiteY4" fmla="*/ 345921 h 345921"/>
                    <a:gd name="connsiteX5" fmla="*/ 171654 w 270040"/>
                    <a:gd name="connsiteY5" fmla="*/ 165736 h 345921"/>
                    <a:gd name="connsiteX0" fmla="*/ 164946 w 263332"/>
                    <a:gd name="connsiteY0" fmla="*/ 167150 h 347335"/>
                    <a:gd name="connsiteX1" fmla="*/ 162361 w 263332"/>
                    <a:gd name="connsiteY1" fmla="*/ 125520 h 347335"/>
                    <a:gd name="connsiteX2" fmla="*/ 111687 w 263332"/>
                    <a:gd name="connsiteY2" fmla="*/ 92596 h 347335"/>
                    <a:gd name="connsiteX3" fmla="*/ 65841 w 263332"/>
                    <a:gd name="connsiteY3" fmla="*/ 211880 h 347335"/>
                    <a:gd name="connsiteX4" fmla="*/ 263332 w 263332"/>
                    <a:gd name="connsiteY4" fmla="*/ 347335 h 347335"/>
                    <a:gd name="connsiteX5" fmla="*/ 164946 w 263332"/>
                    <a:gd name="connsiteY5" fmla="*/ 167150 h 347335"/>
                    <a:gd name="connsiteX0" fmla="*/ 160926 w 259312"/>
                    <a:gd name="connsiteY0" fmla="*/ 172695 h 352880"/>
                    <a:gd name="connsiteX1" fmla="*/ 158341 w 259312"/>
                    <a:gd name="connsiteY1" fmla="*/ 131065 h 352880"/>
                    <a:gd name="connsiteX2" fmla="*/ 107667 w 259312"/>
                    <a:gd name="connsiteY2" fmla="*/ 98141 h 352880"/>
                    <a:gd name="connsiteX3" fmla="*/ 61821 w 259312"/>
                    <a:gd name="connsiteY3" fmla="*/ 217425 h 352880"/>
                    <a:gd name="connsiteX4" fmla="*/ 259312 w 259312"/>
                    <a:gd name="connsiteY4" fmla="*/ 352880 h 352880"/>
                    <a:gd name="connsiteX5" fmla="*/ 160926 w 259312"/>
                    <a:gd name="connsiteY5" fmla="*/ 172695 h 35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9312" h="352880">
                      <a:moveTo>
                        <a:pt x="160926" y="172695"/>
                      </a:moveTo>
                      <a:cubicBezTo>
                        <a:pt x="44509" y="142638"/>
                        <a:pt x="174187" y="170423"/>
                        <a:pt x="158341" y="131065"/>
                      </a:cubicBezTo>
                      <a:cubicBezTo>
                        <a:pt x="167654" y="-17313"/>
                        <a:pt x="117404" y="65544"/>
                        <a:pt x="107667" y="98141"/>
                      </a:cubicBezTo>
                      <a:cubicBezTo>
                        <a:pt x="96770" y="-85593"/>
                        <a:pt x="-95956" y="8332"/>
                        <a:pt x="61821" y="217425"/>
                      </a:cubicBezTo>
                      <a:cubicBezTo>
                        <a:pt x="173135" y="317756"/>
                        <a:pt x="216483" y="338549"/>
                        <a:pt x="259312" y="352880"/>
                      </a:cubicBezTo>
                      <a:cubicBezTo>
                        <a:pt x="211912" y="293372"/>
                        <a:pt x="171568" y="221439"/>
                        <a:pt x="160926" y="172695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80" name="フリーフォーム 79"/>
                <p:cNvSpPr/>
                <p:nvPr/>
              </p:nvSpPr>
              <p:spPr>
                <a:xfrm rot="8146886" flipH="1" flipV="1">
                  <a:off x="4015153" y="4369986"/>
                  <a:ext cx="191049" cy="265315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1589"/>
                    <a:gd name="connsiteY0" fmla="*/ 299183 h 410308"/>
                    <a:gd name="connsiteX1" fmla="*/ 281524 w 751589"/>
                    <a:gd name="connsiteY1" fmla="*/ 81378 h 410308"/>
                    <a:gd name="connsiteX2" fmla="*/ 219929 w 751589"/>
                    <a:gd name="connsiteY2" fmla="*/ 59153 h 410308"/>
                    <a:gd name="connsiteX3" fmla="*/ 185004 w 751589"/>
                    <a:gd name="connsiteY3" fmla="*/ 167738 h 410308"/>
                    <a:gd name="connsiteX4" fmla="*/ 706339 w 751589"/>
                    <a:gd name="connsiteY4" fmla="*/ 410308 h 410308"/>
                    <a:gd name="connsiteX5" fmla="*/ 746979 w 751589"/>
                    <a:gd name="connsiteY5" fmla="*/ 299183 h 410308"/>
                    <a:gd name="connsiteX0" fmla="*/ 746979 w 766980"/>
                    <a:gd name="connsiteY0" fmla="*/ 299183 h 410308"/>
                    <a:gd name="connsiteX1" fmla="*/ 281524 w 766980"/>
                    <a:gd name="connsiteY1" fmla="*/ 81378 h 410308"/>
                    <a:gd name="connsiteX2" fmla="*/ 219929 w 766980"/>
                    <a:gd name="connsiteY2" fmla="*/ 59153 h 410308"/>
                    <a:gd name="connsiteX3" fmla="*/ 185004 w 766980"/>
                    <a:gd name="connsiteY3" fmla="*/ 167738 h 410308"/>
                    <a:gd name="connsiteX4" fmla="*/ 706339 w 766980"/>
                    <a:gd name="connsiteY4" fmla="*/ 410308 h 410308"/>
                    <a:gd name="connsiteX5" fmla="*/ 746979 w 766980"/>
                    <a:gd name="connsiteY5" fmla="*/ 299183 h 410308"/>
                    <a:gd name="connsiteX0" fmla="*/ 746979 w 763268"/>
                    <a:gd name="connsiteY0" fmla="*/ 299183 h 410308"/>
                    <a:gd name="connsiteX1" fmla="*/ 281524 w 763268"/>
                    <a:gd name="connsiteY1" fmla="*/ 81378 h 410308"/>
                    <a:gd name="connsiteX2" fmla="*/ 219929 w 763268"/>
                    <a:gd name="connsiteY2" fmla="*/ 59153 h 410308"/>
                    <a:gd name="connsiteX3" fmla="*/ 185004 w 763268"/>
                    <a:gd name="connsiteY3" fmla="*/ 167738 h 410308"/>
                    <a:gd name="connsiteX4" fmla="*/ 706339 w 763268"/>
                    <a:gd name="connsiteY4" fmla="*/ 410308 h 410308"/>
                    <a:gd name="connsiteX5" fmla="*/ 746979 w 763268"/>
                    <a:gd name="connsiteY5" fmla="*/ 299183 h 410308"/>
                    <a:gd name="connsiteX0" fmla="*/ 746979 w 760002"/>
                    <a:gd name="connsiteY0" fmla="*/ 299183 h 403934"/>
                    <a:gd name="connsiteX1" fmla="*/ 281524 w 760002"/>
                    <a:gd name="connsiteY1" fmla="*/ 81378 h 403934"/>
                    <a:gd name="connsiteX2" fmla="*/ 219929 w 760002"/>
                    <a:gd name="connsiteY2" fmla="*/ 59153 h 403934"/>
                    <a:gd name="connsiteX3" fmla="*/ 185004 w 760002"/>
                    <a:gd name="connsiteY3" fmla="*/ 167738 h 403934"/>
                    <a:gd name="connsiteX4" fmla="*/ 697878 w 760002"/>
                    <a:gd name="connsiteY4" fmla="*/ 403934 h 403934"/>
                    <a:gd name="connsiteX5" fmla="*/ 746979 w 760002"/>
                    <a:gd name="connsiteY5" fmla="*/ 299183 h 403934"/>
                    <a:gd name="connsiteX0" fmla="*/ 746979 w 761578"/>
                    <a:gd name="connsiteY0" fmla="*/ 299183 h 403934"/>
                    <a:gd name="connsiteX1" fmla="*/ 281524 w 761578"/>
                    <a:gd name="connsiteY1" fmla="*/ 81378 h 403934"/>
                    <a:gd name="connsiteX2" fmla="*/ 219929 w 761578"/>
                    <a:gd name="connsiteY2" fmla="*/ 59153 h 403934"/>
                    <a:gd name="connsiteX3" fmla="*/ 185004 w 761578"/>
                    <a:gd name="connsiteY3" fmla="*/ 167738 h 403934"/>
                    <a:gd name="connsiteX4" fmla="*/ 697878 w 761578"/>
                    <a:gd name="connsiteY4" fmla="*/ 403934 h 403934"/>
                    <a:gd name="connsiteX5" fmla="*/ 746979 w 761578"/>
                    <a:gd name="connsiteY5" fmla="*/ 299183 h 403934"/>
                    <a:gd name="connsiteX0" fmla="*/ 746979 w 768357"/>
                    <a:gd name="connsiteY0" fmla="*/ 299183 h 403934"/>
                    <a:gd name="connsiteX1" fmla="*/ 281524 w 768357"/>
                    <a:gd name="connsiteY1" fmla="*/ 81378 h 403934"/>
                    <a:gd name="connsiteX2" fmla="*/ 219929 w 768357"/>
                    <a:gd name="connsiteY2" fmla="*/ 59153 h 403934"/>
                    <a:gd name="connsiteX3" fmla="*/ 185004 w 768357"/>
                    <a:gd name="connsiteY3" fmla="*/ 167738 h 403934"/>
                    <a:gd name="connsiteX4" fmla="*/ 697878 w 768357"/>
                    <a:gd name="connsiteY4" fmla="*/ 403934 h 403934"/>
                    <a:gd name="connsiteX5" fmla="*/ 746979 w 768357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59253 w 776898"/>
                    <a:gd name="connsiteY0" fmla="*/ 299183 h 403934"/>
                    <a:gd name="connsiteX1" fmla="*/ 293798 w 776898"/>
                    <a:gd name="connsiteY1" fmla="*/ 81378 h 403934"/>
                    <a:gd name="connsiteX2" fmla="*/ 232203 w 776898"/>
                    <a:gd name="connsiteY2" fmla="*/ 59153 h 403934"/>
                    <a:gd name="connsiteX3" fmla="*/ 178632 w 776898"/>
                    <a:gd name="connsiteY3" fmla="*/ 189972 h 403934"/>
                    <a:gd name="connsiteX4" fmla="*/ 710152 w 776898"/>
                    <a:gd name="connsiteY4" fmla="*/ 403934 h 403934"/>
                    <a:gd name="connsiteX5" fmla="*/ 759253 w 776898"/>
                    <a:gd name="connsiteY5" fmla="*/ 299183 h 403934"/>
                    <a:gd name="connsiteX0" fmla="*/ 713342 w 730987"/>
                    <a:gd name="connsiteY0" fmla="*/ 313112 h 417863"/>
                    <a:gd name="connsiteX1" fmla="*/ 247887 w 730987"/>
                    <a:gd name="connsiteY1" fmla="*/ 95307 h 417863"/>
                    <a:gd name="connsiteX2" fmla="*/ 186292 w 730987"/>
                    <a:gd name="connsiteY2" fmla="*/ 73082 h 417863"/>
                    <a:gd name="connsiteX3" fmla="*/ 132721 w 730987"/>
                    <a:gd name="connsiteY3" fmla="*/ 203901 h 417863"/>
                    <a:gd name="connsiteX4" fmla="*/ 664241 w 730987"/>
                    <a:gd name="connsiteY4" fmla="*/ 417863 h 417863"/>
                    <a:gd name="connsiteX5" fmla="*/ 713342 w 730987"/>
                    <a:gd name="connsiteY5" fmla="*/ 313112 h 417863"/>
                    <a:gd name="connsiteX0" fmla="*/ 675353 w 692998"/>
                    <a:gd name="connsiteY0" fmla="*/ 316433 h 421184"/>
                    <a:gd name="connsiteX1" fmla="*/ 209898 w 692998"/>
                    <a:gd name="connsiteY1" fmla="*/ 98628 h 421184"/>
                    <a:gd name="connsiteX2" fmla="*/ 148303 w 692998"/>
                    <a:gd name="connsiteY2" fmla="*/ 76403 h 421184"/>
                    <a:gd name="connsiteX3" fmla="*/ 94732 w 692998"/>
                    <a:gd name="connsiteY3" fmla="*/ 207222 h 421184"/>
                    <a:gd name="connsiteX4" fmla="*/ 626252 w 692998"/>
                    <a:gd name="connsiteY4" fmla="*/ 421184 h 421184"/>
                    <a:gd name="connsiteX5" fmla="*/ 675353 w 692998"/>
                    <a:gd name="connsiteY5" fmla="*/ 316433 h 421184"/>
                    <a:gd name="connsiteX0" fmla="*/ 660778 w 678423"/>
                    <a:gd name="connsiteY0" fmla="*/ 323569 h 428320"/>
                    <a:gd name="connsiteX1" fmla="*/ 195323 w 678423"/>
                    <a:gd name="connsiteY1" fmla="*/ 105764 h 428320"/>
                    <a:gd name="connsiteX2" fmla="*/ 133728 w 678423"/>
                    <a:gd name="connsiteY2" fmla="*/ 83539 h 428320"/>
                    <a:gd name="connsiteX3" fmla="*/ 99028 w 678423"/>
                    <a:gd name="connsiteY3" fmla="*/ 198105 h 428320"/>
                    <a:gd name="connsiteX4" fmla="*/ 611677 w 678423"/>
                    <a:gd name="connsiteY4" fmla="*/ 428320 h 428320"/>
                    <a:gd name="connsiteX5" fmla="*/ 660778 w 678423"/>
                    <a:gd name="connsiteY5" fmla="*/ 323569 h 428320"/>
                    <a:gd name="connsiteX0" fmla="*/ 660778 w 678423"/>
                    <a:gd name="connsiteY0" fmla="*/ 323570 h 428321"/>
                    <a:gd name="connsiteX1" fmla="*/ 195323 w 678423"/>
                    <a:gd name="connsiteY1" fmla="*/ 105765 h 428321"/>
                    <a:gd name="connsiteX2" fmla="*/ 133728 w 678423"/>
                    <a:gd name="connsiteY2" fmla="*/ 83540 h 428321"/>
                    <a:gd name="connsiteX3" fmla="*/ 99028 w 678423"/>
                    <a:gd name="connsiteY3" fmla="*/ 198106 h 428321"/>
                    <a:gd name="connsiteX4" fmla="*/ 611677 w 678423"/>
                    <a:gd name="connsiteY4" fmla="*/ 428321 h 428321"/>
                    <a:gd name="connsiteX5" fmla="*/ 660778 w 678423"/>
                    <a:gd name="connsiteY5" fmla="*/ 323570 h 428321"/>
                    <a:gd name="connsiteX0" fmla="*/ 660778 w 678423"/>
                    <a:gd name="connsiteY0" fmla="*/ 323570 h 428321"/>
                    <a:gd name="connsiteX1" fmla="*/ 195323 w 678423"/>
                    <a:gd name="connsiteY1" fmla="*/ 105765 h 428321"/>
                    <a:gd name="connsiteX2" fmla="*/ 133728 w 678423"/>
                    <a:gd name="connsiteY2" fmla="*/ 83540 h 428321"/>
                    <a:gd name="connsiteX3" fmla="*/ 99028 w 678423"/>
                    <a:gd name="connsiteY3" fmla="*/ 198106 h 428321"/>
                    <a:gd name="connsiteX4" fmla="*/ 611677 w 678423"/>
                    <a:gd name="connsiteY4" fmla="*/ 428321 h 428321"/>
                    <a:gd name="connsiteX5" fmla="*/ 660778 w 678423"/>
                    <a:gd name="connsiteY5" fmla="*/ 323570 h 428321"/>
                    <a:gd name="connsiteX0" fmla="*/ 655519 w 673164"/>
                    <a:gd name="connsiteY0" fmla="*/ 328158 h 432909"/>
                    <a:gd name="connsiteX1" fmla="*/ 190064 w 673164"/>
                    <a:gd name="connsiteY1" fmla="*/ 110353 h 432909"/>
                    <a:gd name="connsiteX2" fmla="*/ 128469 w 673164"/>
                    <a:gd name="connsiteY2" fmla="*/ 88128 h 432909"/>
                    <a:gd name="connsiteX3" fmla="*/ 100704 w 673164"/>
                    <a:gd name="connsiteY3" fmla="*/ 192861 h 432909"/>
                    <a:gd name="connsiteX4" fmla="*/ 606418 w 673164"/>
                    <a:gd name="connsiteY4" fmla="*/ 432909 h 432909"/>
                    <a:gd name="connsiteX5" fmla="*/ 655519 w 673164"/>
                    <a:gd name="connsiteY5" fmla="*/ 328158 h 432909"/>
                    <a:gd name="connsiteX0" fmla="*/ 655519 w 673164"/>
                    <a:gd name="connsiteY0" fmla="*/ 328158 h 432909"/>
                    <a:gd name="connsiteX1" fmla="*/ 190064 w 673164"/>
                    <a:gd name="connsiteY1" fmla="*/ 110353 h 432909"/>
                    <a:gd name="connsiteX2" fmla="*/ 128469 w 673164"/>
                    <a:gd name="connsiteY2" fmla="*/ 88128 h 432909"/>
                    <a:gd name="connsiteX3" fmla="*/ 100704 w 673164"/>
                    <a:gd name="connsiteY3" fmla="*/ 192861 h 432909"/>
                    <a:gd name="connsiteX4" fmla="*/ 606418 w 673164"/>
                    <a:gd name="connsiteY4" fmla="*/ 432909 h 432909"/>
                    <a:gd name="connsiteX5" fmla="*/ 655519 w 673164"/>
                    <a:gd name="connsiteY5" fmla="*/ 328158 h 432909"/>
                    <a:gd name="connsiteX0" fmla="*/ 644215 w 661860"/>
                    <a:gd name="connsiteY0" fmla="*/ 317897 h 422648"/>
                    <a:gd name="connsiteX1" fmla="*/ 178760 w 661860"/>
                    <a:gd name="connsiteY1" fmla="*/ 100092 h 422648"/>
                    <a:gd name="connsiteX2" fmla="*/ 117165 w 661860"/>
                    <a:gd name="connsiteY2" fmla="*/ 77867 h 422648"/>
                    <a:gd name="connsiteX3" fmla="*/ 89400 w 661860"/>
                    <a:gd name="connsiteY3" fmla="*/ 182600 h 422648"/>
                    <a:gd name="connsiteX4" fmla="*/ 595114 w 661860"/>
                    <a:gd name="connsiteY4" fmla="*/ 422648 h 422648"/>
                    <a:gd name="connsiteX5" fmla="*/ 644215 w 661860"/>
                    <a:gd name="connsiteY5" fmla="*/ 317897 h 422648"/>
                    <a:gd name="connsiteX0" fmla="*/ 644215 w 661860"/>
                    <a:gd name="connsiteY0" fmla="*/ 317897 h 422648"/>
                    <a:gd name="connsiteX1" fmla="*/ 178760 w 661860"/>
                    <a:gd name="connsiteY1" fmla="*/ 100092 h 422648"/>
                    <a:gd name="connsiteX2" fmla="*/ 117165 w 661860"/>
                    <a:gd name="connsiteY2" fmla="*/ 77867 h 422648"/>
                    <a:gd name="connsiteX3" fmla="*/ 89400 w 661860"/>
                    <a:gd name="connsiteY3" fmla="*/ 182600 h 422648"/>
                    <a:gd name="connsiteX4" fmla="*/ 595114 w 661860"/>
                    <a:gd name="connsiteY4" fmla="*/ 422648 h 422648"/>
                    <a:gd name="connsiteX5" fmla="*/ 644215 w 661860"/>
                    <a:gd name="connsiteY5" fmla="*/ 317897 h 422648"/>
                    <a:gd name="connsiteX0" fmla="*/ 649080 w 666725"/>
                    <a:gd name="connsiteY0" fmla="*/ 312420 h 417171"/>
                    <a:gd name="connsiteX1" fmla="*/ 183625 w 666725"/>
                    <a:gd name="connsiteY1" fmla="*/ 94615 h 417171"/>
                    <a:gd name="connsiteX2" fmla="*/ 122030 w 666725"/>
                    <a:gd name="connsiteY2" fmla="*/ 72390 h 417171"/>
                    <a:gd name="connsiteX3" fmla="*/ 94265 w 666725"/>
                    <a:gd name="connsiteY3" fmla="*/ 177123 h 417171"/>
                    <a:gd name="connsiteX4" fmla="*/ 599979 w 666725"/>
                    <a:gd name="connsiteY4" fmla="*/ 417171 h 417171"/>
                    <a:gd name="connsiteX5" fmla="*/ 649080 w 666725"/>
                    <a:gd name="connsiteY5" fmla="*/ 312420 h 417171"/>
                    <a:gd name="connsiteX0" fmla="*/ 655786 w 673431"/>
                    <a:gd name="connsiteY0" fmla="*/ 306076 h 410827"/>
                    <a:gd name="connsiteX1" fmla="*/ 190331 w 673431"/>
                    <a:gd name="connsiteY1" fmla="*/ 88271 h 410827"/>
                    <a:gd name="connsiteX2" fmla="*/ 128736 w 673431"/>
                    <a:gd name="connsiteY2" fmla="*/ 66046 h 410827"/>
                    <a:gd name="connsiteX3" fmla="*/ 100971 w 673431"/>
                    <a:gd name="connsiteY3" fmla="*/ 170779 h 410827"/>
                    <a:gd name="connsiteX4" fmla="*/ 606685 w 673431"/>
                    <a:gd name="connsiteY4" fmla="*/ 410827 h 410827"/>
                    <a:gd name="connsiteX5" fmla="*/ 655786 w 673431"/>
                    <a:gd name="connsiteY5" fmla="*/ 306076 h 410827"/>
                    <a:gd name="connsiteX0" fmla="*/ 640640 w 658285"/>
                    <a:gd name="connsiteY0" fmla="*/ 299184 h 403935"/>
                    <a:gd name="connsiteX1" fmla="*/ 175185 w 658285"/>
                    <a:gd name="connsiteY1" fmla="*/ 81379 h 403935"/>
                    <a:gd name="connsiteX2" fmla="*/ 113590 w 658285"/>
                    <a:gd name="connsiteY2" fmla="*/ 59154 h 403935"/>
                    <a:gd name="connsiteX3" fmla="*/ 85825 w 658285"/>
                    <a:gd name="connsiteY3" fmla="*/ 163887 h 403935"/>
                    <a:gd name="connsiteX4" fmla="*/ 591539 w 658285"/>
                    <a:gd name="connsiteY4" fmla="*/ 403935 h 403935"/>
                    <a:gd name="connsiteX5" fmla="*/ 640640 w 658285"/>
                    <a:gd name="connsiteY5" fmla="*/ 299184 h 403935"/>
                    <a:gd name="connsiteX0" fmla="*/ 651806 w 669451"/>
                    <a:gd name="connsiteY0" fmla="*/ 309677 h 414428"/>
                    <a:gd name="connsiteX1" fmla="*/ 186351 w 669451"/>
                    <a:gd name="connsiteY1" fmla="*/ 91872 h 414428"/>
                    <a:gd name="connsiteX2" fmla="*/ 124756 w 669451"/>
                    <a:gd name="connsiteY2" fmla="*/ 69647 h 414428"/>
                    <a:gd name="connsiteX3" fmla="*/ 96991 w 669451"/>
                    <a:gd name="connsiteY3" fmla="*/ 174380 h 414428"/>
                    <a:gd name="connsiteX4" fmla="*/ 602705 w 669451"/>
                    <a:gd name="connsiteY4" fmla="*/ 414428 h 414428"/>
                    <a:gd name="connsiteX5" fmla="*/ 651806 w 669451"/>
                    <a:gd name="connsiteY5" fmla="*/ 309677 h 414428"/>
                    <a:gd name="connsiteX0" fmla="*/ 647297 w 664942"/>
                    <a:gd name="connsiteY0" fmla="*/ 316607 h 421358"/>
                    <a:gd name="connsiteX1" fmla="*/ 181842 w 664942"/>
                    <a:gd name="connsiteY1" fmla="*/ 98802 h 421358"/>
                    <a:gd name="connsiteX2" fmla="*/ 120247 w 664942"/>
                    <a:gd name="connsiteY2" fmla="*/ 76577 h 421358"/>
                    <a:gd name="connsiteX3" fmla="*/ 92482 w 664942"/>
                    <a:gd name="connsiteY3" fmla="*/ 181310 h 421358"/>
                    <a:gd name="connsiteX4" fmla="*/ 598196 w 664942"/>
                    <a:gd name="connsiteY4" fmla="*/ 421358 h 421358"/>
                    <a:gd name="connsiteX5" fmla="*/ 647297 w 664942"/>
                    <a:gd name="connsiteY5" fmla="*/ 316607 h 421358"/>
                    <a:gd name="connsiteX0" fmla="*/ 648708 w 666353"/>
                    <a:gd name="connsiteY0" fmla="*/ 306203 h 410954"/>
                    <a:gd name="connsiteX1" fmla="*/ 183253 w 666353"/>
                    <a:gd name="connsiteY1" fmla="*/ 88398 h 410954"/>
                    <a:gd name="connsiteX2" fmla="*/ 116604 w 666353"/>
                    <a:gd name="connsiteY2" fmla="*/ 80960 h 410954"/>
                    <a:gd name="connsiteX3" fmla="*/ 93893 w 666353"/>
                    <a:gd name="connsiteY3" fmla="*/ 170906 h 410954"/>
                    <a:gd name="connsiteX4" fmla="*/ 599607 w 666353"/>
                    <a:gd name="connsiteY4" fmla="*/ 410954 h 410954"/>
                    <a:gd name="connsiteX5" fmla="*/ 648708 w 666353"/>
                    <a:gd name="connsiteY5" fmla="*/ 306203 h 410954"/>
                    <a:gd name="connsiteX0" fmla="*/ 646252 w 663897"/>
                    <a:gd name="connsiteY0" fmla="*/ 316392 h 421143"/>
                    <a:gd name="connsiteX1" fmla="*/ 180797 w 663897"/>
                    <a:gd name="connsiteY1" fmla="*/ 98587 h 421143"/>
                    <a:gd name="connsiteX2" fmla="*/ 123037 w 663897"/>
                    <a:gd name="connsiteY2" fmla="*/ 76661 h 421143"/>
                    <a:gd name="connsiteX3" fmla="*/ 91437 w 663897"/>
                    <a:gd name="connsiteY3" fmla="*/ 181095 h 421143"/>
                    <a:gd name="connsiteX4" fmla="*/ 597151 w 663897"/>
                    <a:gd name="connsiteY4" fmla="*/ 421143 h 421143"/>
                    <a:gd name="connsiteX5" fmla="*/ 646252 w 663897"/>
                    <a:gd name="connsiteY5" fmla="*/ 316392 h 421143"/>
                    <a:gd name="connsiteX0" fmla="*/ 646252 w 648325"/>
                    <a:gd name="connsiteY0" fmla="*/ 316392 h 326575"/>
                    <a:gd name="connsiteX1" fmla="*/ 180797 w 648325"/>
                    <a:gd name="connsiteY1" fmla="*/ 98587 h 326575"/>
                    <a:gd name="connsiteX2" fmla="*/ 123037 w 648325"/>
                    <a:gd name="connsiteY2" fmla="*/ 76661 h 326575"/>
                    <a:gd name="connsiteX3" fmla="*/ 91437 w 648325"/>
                    <a:gd name="connsiteY3" fmla="*/ 181095 h 326575"/>
                    <a:gd name="connsiteX4" fmla="*/ 239680 w 648325"/>
                    <a:gd name="connsiteY4" fmla="*/ 286942 h 326575"/>
                    <a:gd name="connsiteX5" fmla="*/ 646252 w 648325"/>
                    <a:gd name="connsiteY5" fmla="*/ 316392 h 326575"/>
                    <a:gd name="connsiteX0" fmla="*/ 646252 w 648325"/>
                    <a:gd name="connsiteY0" fmla="*/ 316392 h 326575"/>
                    <a:gd name="connsiteX1" fmla="*/ 180797 w 648325"/>
                    <a:gd name="connsiteY1" fmla="*/ 98587 h 326575"/>
                    <a:gd name="connsiteX2" fmla="*/ 123037 w 648325"/>
                    <a:gd name="connsiteY2" fmla="*/ 76661 h 326575"/>
                    <a:gd name="connsiteX3" fmla="*/ 91437 w 648325"/>
                    <a:gd name="connsiteY3" fmla="*/ 181095 h 326575"/>
                    <a:gd name="connsiteX4" fmla="*/ 239680 w 648325"/>
                    <a:gd name="connsiteY4" fmla="*/ 286942 h 326575"/>
                    <a:gd name="connsiteX5" fmla="*/ 646252 w 648325"/>
                    <a:gd name="connsiteY5" fmla="*/ 316392 h 326575"/>
                    <a:gd name="connsiteX0" fmla="*/ 339891 w 348920"/>
                    <a:gd name="connsiteY0" fmla="*/ 160447 h 286942"/>
                    <a:gd name="connsiteX1" fmla="*/ 180797 w 348920"/>
                    <a:gd name="connsiteY1" fmla="*/ 98587 h 286942"/>
                    <a:gd name="connsiteX2" fmla="*/ 123037 w 348920"/>
                    <a:gd name="connsiteY2" fmla="*/ 76661 h 286942"/>
                    <a:gd name="connsiteX3" fmla="*/ 91437 w 348920"/>
                    <a:gd name="connsiteY3" fmla="*/ 181095 h 286942"/>
                    <a:gd name="connsiteX4" fmla="*/ 239680 w 348920"/>
                    <a:gd name="connsiteY4" fmla="*/ 286942 h 286942"/>
                    <a:gd name="connsiteX5" fmla="*/ 339891 w 348920"/>
                    <a:gd name="connsiteY5" fmla="*/ 160447 h 286942"/>
                    <a:gd name="connsiteX0" fmla="*/ 230338 w 276461"/>
                    <a:gd name="connsiteY0" fmla="*/ 138750 h 286942"/>
                    <a:gd name="connsiteX1" fmla="*/ 180797 w 276461"/>
                    <a:gd name="connsiteY1" fmla="*/ 98587 h 286942"/>
                    <a:gd name="connsiteX2" fmla="*/ 123037 w 276461"/>
                    <a:gd name="connsiteY2" fmla="*/ 76661 h 286942"/>
                    <a:gd name="connsiteX3" fmla="*/ 91437 w 276461"/>
                    <a:gd name="connsiteY3" fmla="*/ 181095 h 286942"/>
                    <a:gd name="connsiteX4" fmla="*/ 239680 w 276461"/>
                    <a:gd name="connsiteY4" fmla="*/ 286942 h 286942"/>
                    <a:gd name="connsiteX5" fmla="*/ 230338 w 276461"/>
                    <a:gd name="connsiteY5" fmla="*/ 138750 h 286942"/>
                    <a:gd name="connsiteX0" fmla="*/ 230338 w 276461"/>
                    <a:gd name="connsiteY0" fmla="*/ 138750 h 286942"/>
                    <a:gd name="connsiteX1" fmla="*/ 180797 w 276461"/>
                    <a:gd name="connsiteY1" fmla="*/ 98587 h 286942"/>
                    <a:gd name="connsiteX2" fmla="*/ 123037 w 276461"/>
                    <a:gd name="connsiteY2" fmla="*/ 76661 h 286942"/>
                    <a:gd name="connsiteX3" fmla="*/ 91437 w 276461"/>
                    <a:gd name="connsiteY3" fmla="*/ 181095 h 286942"/>
                    <a:gd name="connsiteX4" fmla="*/ 239680 w 276461"/>
                    <a:gd name="connsiteY4" fmla="*/ 286942 h 286942"/>
                    <a:gd name="connsiteX5" fmla="*/ 230338 w 276461"/>
                    <a:gd name="connsiteY5" fmla="*/ 138750 h 286942"/>
                    <a:gd name="connsiteX0" fmla="*/ 230338 w 265951"/>
                    <a:gd name="connsiteY0" fmla="*/ 138750 h 286942"/>
                    <a:gd name="connsiteX1" fmla="*/ 180797 w 265951"/>
                    <a:gd name="connsiteY1" fmla="*/ 98587 h 286942"/>
                    <a:gd name="connsiteX2" fmla="*/ 123037 w 265951"/>
                    <a:gd name="connsiteY2" fmla="*/ 76661 h 286942"/>
                    <a:gd name="connsiteX3" fmla="*/ 91437 w 265951"/>
                    <a:gd name="connsiteY3" fmla="*/ 181095 h 286942"/>
                    <a:gd name="connsiteX4" fmla="*/ 239680 w 265951"/>
                    <a:gd name="connsiteY4" fmla="*/ 286942 h 286942"/>
                    <a:gd name="connsiteX5" fmla="*/ 230338 w 265951"/>
                    <a:gd name="connsiteY5" fmla="*/ 138750 h 286942"/>
                    <a:gd name="connsiteX0" fmla="*/ 230338 w 260847"/>
                    <a:gd name="connsiteY0" fmla="*/ 138750 h 293345"/>
                    <a:gd name="connsiteX1" fmla="*/ 180797 w 260847"/>
                    <a:gd name="connsiteY1" fmla="*/ 98587 h 293345"/>
                    <a:gd name="connsiteX2" fmla="*/ 123037 w 260847"/>
                    <a:gd name="connsiteY2" fmla="*/ 76661 h 293345"/>
                    <a:gd name="connsiteX3" fmla="*/ 91437 w 260847"/>
                    <a:gd name="connsiteY3" fmla="*/ 181095 h 293345"/>
                    <a:gd name="connsiteX4" fmla="*/ 233344 w 260847"/>
                    <a:gd name="connsiteY4" fmla="*/ 293345 h 293345"/>
                    <a:gd name="connsiteX5" fmla="*/ 230338 w 260847"/>
                    <a:gd name="connsiteY5" fmla="*/ 138750 h 293345"/>
                    <a:gd name="connsiteX0" fmla="*/ 230338 w 253983"/>
                    <a:gd name="connsiteY0" fmla="*/ 138750 h 293345"/>
                    <a:gd name="connsiteX1" fmla="*/ 180797 w 253983"/>
                    <a:gd name="connsiteY1" fmla="*/ 98587 h 293345"/>
                    <a:gd name="connsiteX2" fmla="*/ 123037 w 253983"/>
                    <a:gd name="connsiteY2" fmla="*/ 76661 h 293345"/>
                    <a:gd name="connsiteX3" fmla="*/ 91437 w 253983"/>
                    <a:gd name="connsiteY3" fmla="*/ 181095 h 293345"/>
                    <a:gd name="connsiteX4" fmla="*/ 233344 w 253983"/>
                    <a:gd name="connsiteY4" fmla="*/ 293345 h 293345"/>
                    <a:gd name="connsiteX5" fmla="*/ 230338 w 253983"/>
                    <a:gd name="connsiteY5" fmla="*/ 138750 h 293345"/>
                    <a:gd name="connsiteX0" fmla="*/ 230338 w 233432"/>
                    <a:gd name="connsiteY0" fmla="*/ 138750 h 293345"/>
                    <a:gd name="connsiteX1" fmla="*/ 180797 w 233432"/>
                    <a:gd name="connsiteY1" fmla="*/ 98587 h 293345"/>
                    <a:gd name="connsiteX2" fmla="*/ 123037 w 233432"/>
                    <a:gd name="connsiteY2" fmla="*/ 76661 h 293345"/>
                    <a:gd name="connsiteX3" fmla="*/ 91437 w 233432"/>
                    <a:gd name="connsiteY3" fmla="*/ 181095 h 293345"/>
                    <a:gd name="connsiteX4" fmla="*/ 233344 w 233432"/>
                    <a:gd name="connsiteY4" fmla="*/ 293345 h 293345"/>
                    <a:gd name="connsiteX5" fmla="*/ 230338 w 233432"/>
                    <a:gd name="connsiteY5" fmla="*/ 138750 h 293345"/>
                    <a:gd name="connsiteX0" fmla="*/ 230338 w 233344"/>
                    <a:gd name="connsiteY0" fmla="*/ 138750 h 293345"/>
                    <a:gd name="connsiteX1" fmla="*/ 180797 w 233344"/>
                    <a:gd name="connsiteY1" fmla="*/ 98587 h 293345"/>
                    <a:gd name="connsiteX2" fmla="*/ 123037 w 233344"/>
                    <a:gd name="connsiteY2" fmla="*/ 76661 h 293345"/>
                    <a:gd name="connsiteX3" fmla="*/ 91437 w 233344"/>
                    <a:gd name="connsiteY3" fmla="*/ 181095 h 293345"/>
                    <a:gd name="connsiteX4" fmla="*/ 233344 w 233344"/>
                    <a:gd name="connsiteY4" fmla="*/ 293345 h 293345"/>
                    <a:gd name="connsiteX5" fmla="*/ 230338 w 233344"/>
                    <a:gd name="connsiteY5" fmla="*/ 138750 h 293345"/>
                    <a:gd name="connsiteX0" fmla="*/ 221712 w 233344"/>
                    <a:gd name="connsiteY0" fmla="*/ 134654 h 293345"/>
                    <a:gd name="connsiteX1" fmla="*/ 180797 w 233344"/>
                    <a:gd name="connsiteY1" fmla="*/ 98587 h 293345"/>
                    <a:gd name="connsiteX2" fmla="*/ 123037 w 233344"/>
                    <a:gd name="connsiteY2" fmla="*/ 76661 h 293345"/>
                    <a:gd name="connsiteX3" fmla="*/ 91437 w 233344"/>
                    <a:gd name="connsiteY3" fmla="*/ 181095 h 293345"/>
                    <a:gd name="connsiteX4" fmla="*/ 233344 w 233344"/>
                    <a:gd name="connsiteY4" fmla="*/ 293345 h 293345"/>
                    <a:gd name="connsiteX5" fmla="*/ 221712 w 233344"/>
                    <a:gd name="connsiteY5" fmla="*/ 134654 h 293345"/>
                    <a:gd name="connsiteX0" fmla="*/ 221712 w 227124"/>
                    <a:gd name="connsiteY0" fmla="*/ 134654 h 308171"/>
                    <a:gd name="connsiteX1" fmla="*/ 180797 w 227124"/>
                    <a:gd name="connsiteY1" fmla="*/ 98587 h 308171"/>
                    <a:gd name="connsiteX2" fmla="*/ 123037 w 227124"/>
                    <a:gd name="connsiteY2" fmla="*/ 76661 h 308171"/>
                    <a:gd name="connsiteX3" fmla="*/ 91437 w 227124"/>
                    <a:gd name="connsiteY3" fmla="*/ 181095 h 308171"/>
                    <a:gd name="connsiteX4" fmla="*/ 227124 w 227124"/>
                    <a:gd name="connsiteY4" fmla="*/ 308171 h 308171"/>
                    <a:gd name="connsiteX5" fmla="*/ 221712 w 227124"/>
                    <a:gd name="connsiteY5" fmla="*/ 134654 h 308171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13145 w 242145"/>
                    <a:gd name="connsiteY0" fmla="*/ 134770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13145 w 242145"/>
                    <a:gd name="connsiteY5" fmla="*/ 134770 h 310077"/>
                    <a:gd name="connsiteX0" fmla="*/ 209297 w 238297"/>
                    <a:gd name="connsiteY0" fmla="*/ 142549 h 317856"/>
                    <a:gd name="connsiteX1" fmla="*/ 176949 w 238297"/>
                    <a:gd name="connsiteY1" fmla="*/ 106366 h 317856"/>
                    <a:gd name="connsiteX2" fmla="*/ 134037 w 238297"/>
                    <a:gd name="connsiteY2" fmla="*/ 73709 h 317856"/>
                    <a:gd name="connsiteX3" fmla="*/ 87589 w 238297"/>
                    <a:gd name="connsiteY3" fmla="*/ 188874 h 317856"/>
                    <a:gd name="connsiteX4" fmla="*/ 238297 w 238297"/>
                    <a:gd name="connsiteY4" fmla="*/ 317856 h 317856"/>
                    <a:gd name="connsiteX5" fmla="*/ 209297 w 238297"/>
                    <a:gd name="connsiteY5" fmla="*/ 142549 h 317856"/>
                    <a:gd name="connsiteX0" fmla="*/ 209297 w 238297"/>
                    <a:gd name="connsiteY0" fmla="*/ 142549 h 317856"/>
                    <a:gd name="connsiteX1" fmla="*/ 176949 w 238297"/>
                    <a:gd name="connsiteY1" fmla="*/ 106366 h 317856"/>
                    <a:gd name="connsiteX2" fmla="*/ 134037 w 238297"/>
                    <a:gd name="connsiteY2" fmla="*/ 73709 h 317856"/>
                    <a:gd name="connsiteX3" fmla="*/ 87589 w 238297"/>
                    <a:gd name="connsiteY3" fmla="*/ 188874 h 317856"/>
                    <a:gd name="connsiteX4" fmla="*/ 238297 w 238297"/>
                    <a:gd name="connsiteY4" fmla="*/ 317856 h 317856"/>
                    <a:gd name="connsiteX5" fmla="*/ 209297 w 238297"/>
                    <a:gd name="connsiteY5" fmla="*/ 142549 h 317856"/>
                    <a:gd name="connsiteX0" fmla="*/ 209297 w 238297"/>
                    <a:gd name="connsiteY0" fmla="*/ 142549 h 317856"/>
                    <a:gd name="connsiteX1" fmla="*/ 176949 w 238297"/>
                    <a:gd name="connsiteY1" fmla="*/ 106366 h 317856"/>
                    <a:gd name="connsiteX2" fmla="*/ 134037 w 238297"/>
                    <a:gd name="connsiteY2" fmla="*/ 73709 h 317856"/>
                    <a:gd name="connsiteX3" fmla="*/ 87589 w 238297"/>
                    <a:gd name="connsiteY3" fmla="*/ 188874 h 317856"/>
                    <a:gd name="connsiteX4" fmla="*/ 238297 w 238297"/>
                    <a:gd name="connsiteY4" fmla="*/ 317856 h 317856"/>
                    <a:gd name="connsiteX5" fmla="*/ 209297 w 238297"/>
                    <a:gd name="connsiteY5" fmla="*/ 142549 h 317856"/>
                    <a:gd name="connsiteX0" fmla="*/ 209297 w 238297"/>
                    <a:gd name="connsiteY0" fmla="*/ 142549 h 317856"/>
                    <a:gd name="connsiteX1" fmla="*/ 176949 w 238297"/>
                    <a:gd name="connsiteY1" fmla="*/ 106366 h 317856"/>
                    <a:gd name="connsiteX2" fmla="*/ 134037 w 238297"/>
                    <a:gd name="connsiteY2" fmla="*/ 73709 h 317856"/>
                    <a:gd name="connsiteX3" fmla="*/ 87589 w 238297"/>
                    <a:gd name="connsiteY3" fmla="*/ 188874 h 317856"/>
                    <a:gd name="connsiteX4" fmla="*/ 238297 w 238297"/>
                    <a:gd name="connsiteY4" fmla="*/ 317856 h 317856"/>
                    <a:gd name="connsiteX5" fmla="*/ 209297 w 238297"/>
                    <a:gd name="connsiteY5" fmla="*/ 142549 h 317856"/>
                    <a:gd name="connsiteX0" fmla="*/ 205357 w 234357"/>
                    <a:gd name="connsiteY0" fmla="*/ 151084 h 326391"/>
                    <a:gd name="connsiteX1" fmla="*/ 173009 w 234357"/>
                    <a:gd name="connsiteY1" fmla="*/ 114901 h 326391"/>
                    <a:gd name="connsiteX2" fmla="*/ 130097 w 234357"/>
                    <a:gd name="connsiteY2" fmla="*/ 82244 h 326391"/>
                    <a:gd name="connsiteX3" fmla="*/ 83649 w 234357"/>
                    <a:gd name="connsiteY3" fmla="*/ 197409 h 326391"/>
                    <a:gd name="connsiteX4" fmla="*/ 234357 w 234357"/>
                    <a:gd name="connsiteY4" fmla="*/ 326391 h 326391"/>
                    <a:gd name="connsiteX5" fmla="*/ 205357 w 234357"/>
                    <a:gd name="connsiteY5" fmla="*/ 151084 h 326391"/>
                    <a:gd name="connsiteX0" fmla="*/ 214041 w 243041"/>
                    <a:gd name="connsiteY0" fmla="*/ 156495 h 331802"/>
                    <a:gd name="connsiteX1" fmla="*/ 181693 w 243041"/>
                    <a:gd name="connsiteY1" fmla="*/ 120312 h 331802"/>
                    <a:gd name="connsiteX2" fmla="*/ 138781 w 243041"/>
                    <a:gd name="connsiteY2" fmla="*/ 87655 h 331802"/>
                    <a:gd name="connsiteX3" fmla="*/ 92333 w 243041"/>
                    <a:gd name="connsiteY3" fmla="*/ 202820 h 331802"/>
                    <a:gd name="connsiteX4" fmla="*/ 243041 w 243041"/>
                    <a:gd name="connsiteY4" fmla="*/ 331802 h 331802"/>
                    <a:gd name="connsiteX5" fmla="*/ 214041 w 243041"/>
                    <a:gd name="connsiteY5" fmla="*/ 156495 h 331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3041" h="331802">
                      <a:moveTo>
                        <a:pt x="214041" y="156495"/>
                      </a:moveTo>
                      <a:cubicBezTo>
                        <a:pt x="194881" y="140719"/>
                        <a:pt x="200456" y="142133"/>
                        <a:pt x="181693" y="120312"/>
                      </a:cubicBezTo>
                      <a:cubicBezTo>
                        <a:pt x="227330" y="-34871"/>
                        <a:pt x="152744" y="50789"/>
                        <a:pt x="138781" y="87655"/>
                      </a:cubicBezTo>
                      <a:cubicBezTo>
                        <a:pt x="105980" y="-84677"/>
                        <a:pt x="-125439" y="20190"/>
                        <a:pt x="92333" y="202820"/>
                      </a:cubicBezTo>
                      <a:cubicBezTo>
                        <a:pt x="156294" y="270527"/>
                        <a:pt x="167336" y="313174"/>
                        <a:pt x="243041" y="331802"/>
                      </a:cubicBezTo>
                      <a:cubicBezTo>
                        <a:pt x="220983" y="288535"/>
                        <a:pt x="198015" y="214814"/>
                        <a:pt x="214041" y="156495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1B058522-E148-125C-9914-1FA7EB608258}"/>
                </a:ext>
              </a:extLst>
            </p:cNvPr>
            <p:cNvGrpSpPr/>
            <p:nvPr/>
          </p:nvGrpSpPr>
          <p:grpSpPr>
            <a:xfrm>
              <a:off x="624156" y="335358"/>
              <a:ext cx="1998174" cy="4695174"/>
              <a:chOff x="435369" y="331681"/>
              <a:chExt cx="1998174" cy="4695174"/>
            </a:xfrm>
          </p:grpSpPr>
          <p:grpSp>
            <p:nvGrpSpPr>
              <p:cNvPr id="34" name="グループ化 33"/>
              <p:cNvGrpSpPr>
                <a:grpSpLocks noChangeAspect="1"/>
              </p:cNvGrpSpPr>
              <p:nvPr/>
            </p:nvGrpSpPr>
            <p:grpSpPr>
              <a:xfrm>
                <a:off x="602158" y="1188703"/>
                <a:ext cx="1630126" cy="3838152"/>
                <a:chOff x="3680301" y="1661160"/>
                <a:chExt cx="1898555" cy="4470173"/>
              </a:xfrm>
            </p:grpSpPr>
            <p:grpSp>
              <p:nvGrpSpPr>
                <p:cNvPr id="35" name="グループ化 34"/>
                <p:cNvGrpSpPr/>
                <p:nvPr/>
              </p:nvGrpSpPr>
              <p:grpSpPr>
                <a:xfrm>
                  <a:off x="3680301" y="1661160"/>
                  <a:ext cx="1898555" cy="4470173"/>
                  <a:chOff x="3680301" y="1661160"/>
                  <a:chExt cx="1898555" cy="4470173"/>
                </a:xfrm>
              </p:grpSpPr>
              <p:grpSp>
                <p:nvGrpSpPr>
                  <p:cNvPr id="51" name="グループ化 50"/>
                  <p:cNvGrpSpPr/>
                  <p:nvPr/>
                </p:nvGrpSpPr>
                <p:grpSpPr>
                  <a:xfrm>
                    <a:off x="3680301" y="2286001"/>
                    <a:ext cx="1898555" cy="3845332"/>
                    <a:chOff x="3680301" y="2286001"/>
                    <a:chExt cx="1898555" cy="3845332"/>
                  </a:xfrm>
                </p:grpSpPr>
                <p:grpSp>
                  <p:nvGrpSpPr>
                    <p:cNvPr id="65" name="グループ化 64"/>
                    <p:cNvGrpSpPr/>
                    <p:nvPr/>
                  </p:nvGrpSpPr>
                  <p:grpSpPr>
                    <a:xfrm>
                      <a:off x="3680301" y="2286001"/>
                      <a:ext cx="1898555" cy="3845332"/>
                      <a:chOff x="3680301" y="2286001"/>
                      <a:chExt cx="1898555" cy="3845332"/>
                    </a:xfrm>
                  </p:grpSpPr>
                  <p:sp>
                    <p:nvSpPr>
                      <p:cNvPr id="67" name="フリーフォーム 66"/>
                      <p:cNvSpPr/>
                      <p:nvPr/>
                    </p:nvSpPr>
                    <p:spPr>
                      <a:xfrm>
                        <a:off x="3698648" y="2626469"/>
                        <a:ext cx="1873665" cy="3504864"/>
                      </a:xfrm>
                      <a:custGeom>
                        <a:avLst/>
                        <a:gdLst>
                          <a:gd name="connsiteX0" fmla="*/ 373380 w 1379220"/>
                          <a:gd name="connsiteY0" fmla="*/ 0 h 3718560"/>
                          <a:gd name="connsiteX1" fmla="*/ 1028700 w 1379220"/>
                          <a:gd name="connsiteY1" fmla="*/ 0 h 3718560"/>
                          <a:gd name="connsiteX2" fmla="*/ 1379220 w 1379220"/>
                          <a:gd name="connsiteY2" fmla="*/ 3718560 h 3718560"/>
                          <a:gd name="connsiteX3" fmla="*/ 0 w 1379220"/>
                          <a:gd name="connsiteY3" fmla="*/ 3665220 h 3718560"/>
                          <a:gd name="connsiteX4" fmla="*/ 373380 w 1379220"/>
                          <a:gd name="connsiteY4" fmla="*/ 0 h 3718560"/>
                          <a:gd name="connsiteX0" fmla="*/ 335280 w 1341120"/>
                          <a:gd name="connsiteY0" fmla="*/ 0 h 3726180"/>
                          <a:gd name="connsiteX1" fmla="*/ 990600 w 1341120"/>
                          <a:gd name="connsiteY1" fmla="*/ 0 h 3726180"/>
                          <a:gd name="connsiteX2" fmla="*/ 1341120 w 1341120"/>
                          <a:gd name="connsiteY2" fmla="*/ 3718560 h 3726180"/>
                          <a:gd name="connsiteX3" fmla="*/ 0 w 1341120"/>
                          <a:gd name="connsiteY3" fmla="*/ 3726180 h 3726180"/>
                          <a:gd name="connsiteX4" fmla="*/ 335280 w 1341120"/>
                          <a:gd name="connsiteY4" fmla="*/ 0 h 3726180"/>
                          <a:gd name="connsiteX0" fmla="*/ 335280 w 1341120"/>
                          <a:gd name="connsiteY0" fmla="*/ 0 h 3798175"/>
                          <a:gd name="connsiteX1" fmla="*/ 990600 w 1341120"/>
                          <a:gd name="connsiteY1" fmla="*/ 0 h 3798175"/>
                          <a:gd name="connsiteX2" fmla="*/ 1341120 w 1341120"/>
                          <a:gd name="connsiteY2" fmla="*/ 3718560 h 3798175"/>
                          <a:gd name="connsiteX3" fmla="*/ 0 w 1341120"/>
                          <a:gd name="connsiteY3" fmla="*/ 3726180 h 3798175"/>
                          <a:gd name="connsiteX4" fmla="*/ 335280 w 1341120"/>
                          <a:gd name="connsiteY4" fmla="*/ 0 h 3798175"/>
                          <a:gd name="connsiteX0" fmla="*/ 335280 w 1341120"/>
                          <a:gd name="connsiteY0" fmla="*/ 0 h 3839853"/>
                          <a:gd name="connsiteX1" fmla="*/ 990600 w 1341120"/>
                          <a:gd name="connsiteY1" fmla="*/ 0 h 3839853"/>
                          <a:gd name="connsiteX2" fmla="*/ 1341120 w 1341120"/>
                          <a:gd name="connsiteY2" fmla="*/ 3718560 h 3839853"/>
                          <a:gd name="connsiteX3" fmla="*/ 0 w 1341120"/>
                          <a:gd name="connsiteY3" fmla="*/ 3726180 h 3839853"/>
                          <a:gd name="connsiteX4" fmla="*/ 335280 w 1341120"/>
                          <a:gd name="connsiteY4" fmla="*/ 0 h 3839853"/>
                          <a:gd name="connsiteX0" fmla="*/ 335280 w 1539691"/>
                          <a:gd name="connsiteY0" fmla="*/ 0 h 3839853"/>
                          <a:gd name="connsiteX1" fmla="*/ 990600 w 1539691"/>
                          <a:gd name="connsiteY1" fmla="*/ 0 h 3839853"/>
                          <a:gd name="connsiteX2" fmla="*/ 1341120 w 1539691"/>
                          <a:gd name="connsiteY2" fmla="*/ 3718560 h 3839853"/>
                          <a:gd name="connsiteX3" fmla="*/ 0 w 1539691"/>
                          <a:gd name="connsiteY3" fmla="*/ 3726180 h 3839853"/>
                          <a:gd name="connsiteX4" fmla="*/ 335280 w 1539691"/>
                          <a:gd name="connsiteY4" fmla="*/ 0 h 3839853"/>
                          <a:gd name="connsiteX0" fmla="*/ 570424 w 1774835"/>
                          <a:gd name="connsiteY0" fmla="*/ 0 h 3839853"/>
                          <a:gd name="connsiteX1" fmla="*/ 1225744 w 1774835"/>
                          <a:gd name="connsiteY1" fmla="*/ 0 h 3839853"/>
                          <a:gd name="connsiteX2" fmla="*/ 1576264 w 1774835"/>
                          <a:gd name="connsiteY2" fmla="*/ 3718560 h 3839853"/>
                          <a:gd name="connsiteX3" fmla="*/ 235144 w 1774835"/>
                          <a:gd name="connsiteY3" fmla="*/ 3726180 h 3839853"/>
                          <a:gd name="connsiteX4" fmla="*/ 570424 w 1774835"/>
                          <a:gd name="connsiteY4" fmla="*/ 0 h 3839853"/>
                          <a:gd name="connsiteX0" fmla="*/ 624999 w 1829410"/>
                          <a:gd name="connsiteY0" fmla="*/ 0 h 3839853"/>
                          <a:gd name="connsiteX1" fmla="*/ 1280319 w 1829410"/>
                          <a:gd name="connsiteY1" fmla="*/ 0 h 3839853"/>
                          <a:gd name="connsiteX2" fmla="*/ 1630839 w 1829410"/>
                          <a:gd name="connsiteY2" fmla="*/ 3718560 h 3839853"/>
                          <a:gd name="connsiteX3" fmla="*/ 289719 w 1829410"/>
                          <a:gd name="connsiteY3" fmla="*/ 3726180 h 3839853"/>
                          <a:gd name="connsiteX4" fmla="*/ 624999 w 1829410"/>
                          <a:gd name="connsiteY4" fmla="*/ 0 h 3839853"/>
                          <a:gd name="connsiteX0" fmla="*/ 624999 w 1885016"/>
                          <a:gd name="connsiteY0" fmla="*/ 0 h 3839853"/>
                          <a:gd name="connsiteX1" fmla="*/ 1280319 w 1885016"/>
                          <a:gd name="connsiteY1" fmla="*/ 0 h 3839853"/>
                          <a:gd name="connsiteX2" fmla="*/ 1630839 w 1885016"/>
                          <a:gd name="connsiteY2" fmla="*/ 3718560 h 3839853"/>
                          <a:gd name="connsiteX3" fmla="*/ 289719 w 1885016"/>
                          <a:gd name="connsiteY3" fmla="*/ 3726180 h 3839853"/>
                          <a:gd name="connsiteX4" fmla="*/ 624999 w 1885016"/>
                          <a:gd name="connsiteY4" fmla="*/ 0 h 3839853"/>
                          <a:gd name="connsiteX0" fmla="*/ 624999 w 1885016"/>
                          <a:gd name="connsiteY0" fmla="*/ 0 h 3848128"/>
                          <a:gd name="connsiteX1" fmla="*/ 1280319 w 1885016"/>
                          <a:gd name="connsiteY1" fmla="*/ 0 h 3848128"/>
                          <a:gd name="connsiteX2" fmla="*/ 1630839 w 1885016"/>
                          <a:gd name="connsiteY2" fmla="*/ 3718560 h 3848128"/>
                          <a:gd name="connsiteX3" fmla="*/ 289719 w 1885016"/>
                          <a:gd name="connsiteY3" fmla="*/ 3726180 h 3848128"/>
                          <a:gd name="connsiteX4" fmla="*/ 624999 w 1885016"/>
                          <a:gd name="connsiteY4" fmla="*/ 0 h 3848128"/>
                          <a:gd name="connsiteX0" fmla="*/ 624999 w 1885016"/>
                          <a:gd name="connsiteY0" fmla="*/ 0 h 3862582"/>
                          <a:gd name="connsiteX1" fmla="*/ 1280319 w 1885016"/>
                          <a:gd name="connsiteY1" fmla="*/ 0 h 3862582"/>
                          <a:gd name="connsiteX2" fmla="*/ 1630839 w 1885016"/>
                          <a:gd name="connsiteY2" fmla="*/ 3718560 h 3862582"/>
                          <a:gd name="connsiteX3" fmla="*/ 289719 w 1885016"/>
                          <a:gd name="connsiteY3" fmla="*/ 3726180 h 3862582"/>
                          <a:gd name="connsiteX4" fmla="*/ 624999 w 1885016"/>
                          <a:gd name="connsiteY4" fmla="*/ 0 h 3862582"/>
                          <a:gd name="connsiteX0" fmla="*/ 624999 w 1885016"/>
                          <a:gd name="connsiteY0" fmla="*/ 0 h 3845332"/>
                          <a:gd name="connsiteX1" fmla="*/ 1280319 w 1885016"/>
                          <a:gd name="connsiteY1" fmla="*/ 0 h 3845332"/>
                          <a:gd name="connsiteX2" fmla="*/ 1630839 w 1885016"/>
                          <a:gd name="connsiteY2" fmla="*/ 3718560 h 3845332"/>
                          <a:gd name="connsiteX3" fmla="*/ 289719 w 1885016"/>
                          <a:gd name="connsiteY3" fmla="*/ 3726180 h 3845332"/>
                          <a:gd name="connsiteX4" fmla="*/ 624999 w 1885016"/>
                          <a:gd name="connsiteY4" fmla="*/ 0 h 3845332"/>
                          <a:gd name="connsiteX0" fmla="*/ 624999 w 1898555"/>
                          <a:gd name="connsiteY0" fmla="*/ 0 h 3845332"/>
                          <a:gd name="connsiteX1" fmla="*/ 1280319 w 1898555"/>
                          <a:gd name="connsiteY1" fmla="*/ 0 h 3845332"/>
                          <a:gd name="connsiteX2" fmla="*/ 1630839 w 1898555"/>
                          <a:gd name="connsiteY2" fmla="*/ 3718560 h 3845332"/>
                          <a:gd name="connsiteX3" fmla="*/ 289719 w 1898555"/>
                          <a:gd name="connsiteY3" fmla="*/ 3726180 h 3845332"/>
                          <a:gd name="connsiteX4" fmla="*/ 624999 w 1898555"/>
                          <a:gd name="connsiteY4" fmla="*/ 0 h 3845332"/>
                          <a:gd name="connsiteX0" fmla="*/ 624999 w 1934276"/>
                          <a:gd name="connsiteY0" fmla="*/ 0 h 3845332"/>
                          <a:gd name="connsiteX1" fmla="*/ 1409859 w 1934276"/>
                          <a:gd name="connsiteY1" fmla="*/ 495300 h 3845332"/>
                          <a:gd name="connsiteX2" fmla="*/ 1630839 w 1934276"/>
                          <a:gd name="connsiteY2" fmla="*/ 3718560 h 3845332"/>
                          <a:gd name="connsiteX3" fmla="*/ 289719 w 1934276"/>
                          <a:gd name="connsiteY3" fmla="*/ 3726180 h 3845332"/>
                          <a:gd name="connsiteX4" fmla="*/ 624999 w 1934276"/>
                          <a:gd name="connsiteY4" fmla="*/ 0 h 3845332"/>
                          <a:gd name="connsiteX0" fmla="*/ 624999 w 1934276"/>
                          <a:gd name="connsiteY0" fmla="*/ 0 h 3845332"/>
                          <a:gd name="connsiteX1" fmla="*/ 1409859 w 1934276"/>
                          <a:gd name="connsiteY1" fmla="*/ 495300 h 3845332"/>
                          <a:gd name="connsiteX2" fmla="*/ 1630839 w 1934276"/>
                          <a:gd name="connsiteY2" fmla="*/ 3718560 h 3845332"/>
                          <a:gd name="connsiteX3" fmla="*/ 289719 w 1934276"/>
                          <a:gd name="connsiteY3" fmla="*/ 3726180 h 3845332"/>
                          <a:gd name="connsiteX4" fmla="*/ 624999 w 1934276"/>
                          <a:gd name="connsiteY4" fmla="*/ 0 h 3845332"/>
                          <a:gd name="connsiteX0" fmla="*/ 624999 w 1934276"/>
                          <a:gd name="connsiteY0" fmla="*/ 0 h 3845332"/>
                          <a:gd name="connsiteX1" fmla="*/ 1409859 w 1934276"/>
                          <a:gd name="connsiteY1" fmla="*/ 464820 h 3845332"/>
                          <a:gd name="connsiteX2" fmla="*/ 1630839 w 1934276"/>
                          <a:gd name="connsiteY2" fmla="*/ 3718560 h 3845332"/>
                          <a:gd name="connsiteX3" fmla="*/ 289719 w 1934276"/>
                          <a:gd name="connsiteY3" fmla="*/ 3726180 h 3845332"/>
                          <a:gd name="connsiteX4" fmla="*/ 624999 w 1934276"/>
                          <a:gd name="connsiteY4" fmla="*/ 0 h 3845332"/>
                          <a:gd name="connsiteX0" fmla="*/ 624999 w 1934276"/>
                          <a:gd name="connsiteY0" fmla="*/ 0 h 3845332"/>
                          <a:gd name="connsiteX1" fmla="*/ 1409859 w 1934276"/>
                          <a:gd name="connsiteY1" fmla="*/ 464820 h 3845332"/>
                          <a:gd name="connsiteX2" fmla="*/ 1630839 w 1934276"/>
                          <a:gd name="connsiteY2" fmla="*/ 3718560 h 3845332"/>
                          <a:gd name="connsiteX3" fmla="*/ 289719 w 1934276"/>
                          <a:gd name="connsiteY3" fmla="*/ 3726180 h 3845332"/>
                          <a:gd name="connsiteX4" fmla="*/ 624999 w 1934276"/>
                          <a:gd name="connsiteY4" fmla="*/ 0 h 3845332"/>
                          <a:gd name="connsiteX0" fmla="*/ 552494 w 1960831"/>
                          <a:gd name="connsiteY0" fmla="*/ 0 h 3502432"/>
                          <a:gd name="connsiteX1" fmla="*/ 1436414 w 1960831"/>
                          <a:gd name="connsiteY1" fmla="*/ 121920 h 3502432"/>
                          <a:gd name="connsiteX2" fmla="*/ 1657394 w 1960831"/>
                          <a:gd name="connsiteY2" fmla="*/ 3375660 h 3502432"/>
                          <a:gd name="connsiteX3" fmla="*/ 316274 w 1960831"/>
                          <a:gd name="connsiteY3" fmla="*/ 3383280 h 3502432"/>
                          <a:gd name="connsiteX4" fmla="*/ 552494 w 1960831"/>
                          <a:gd name="connsiteY4" fmla="*/ 0 h 3502432"/>
                          <a:gd name="connsiteX0" fmla="*/ 552494 w 1960831"/>
                          <a:gd name="connsiteY0" fmla="*/ 0 h 3502432"/>
                          <a:gd name="connsiteX1" fmla="*/ 1436414 w 1960831"/>
                          <a:gd name="connsiteY1" fmla="*/ 121920 h 3502432"/>
                          <a:gd name="connsiteX2" fmla="*/ 1657394 w 1960831"/>
                          <a:gd name="connsiteY2" fmla="*/ 3375660 h 3502432"/>
                          <a:gd name="connsiteX3" fmla="*/ 316274 w 1960831"/>
                          <a:gd name="connsiteY3" fmla="*/ 3383280 h 3502432"/>
                          <a:gd name="connsiteX4" fmla="*/ 552494 w 1960831"/>
                          <a:gd name="connsiteY4" fmla="*/ 0 h 3502432"/>
                          <a:gd name="connsiteX0" fmla="*/ 563380 w 1956477"/>
                          <a:gd name="connsiteY0" fmla="*/ 0 h 3502432"/>
                          <a:gd name="connsiteX1" fmla="*/ 1432060 w 1956477"/>
                          <a:gd name="connsiteY1" fmla="*/ 121920 h 3502432"/>
                          <a:gd name="connsiteX2" fmla="*/ 1653040 w 1956477"/>
                          <a:gd name="connsiteY2" fmla="*/ 3375660 h 3502432"/>
                          <a:gd name="connsiteX3" fmla="*/ 311920 w 1956477"/>
                          <a:gd name="connsiteY3" fmla="*/ 3383280 h 3502432"/>
                          <a:gd name="connsiteX4" fmla="*/ 563380 w 1956477"/>
                          <a:gd name="connsiteY4" fmla="*/ 0 h 3502432"/>
                          <a:gd name="connsiteX0" fmla="*/ 563380 w 1945012"/>
                          <a:gd name="connsiteY0" fmla="*/ 0 h 3502432"/>
                          <a:gd name="connsiteX1" fmla="*/ 1432060 w 1945012"/>
                          <a:gd name="connsiteY1" fmla="*/ 121920 h 3502432"/>
                          <a:gd name="connsiteX2" fmla="*/ 1653040 w 1945012"/>
                          <a:gd name="connsiteY2" fmla="*/ 3375660 h 3502432"/>
                          <a:gd name="connsiteX3" fmla="*/ 311920 w 1945012"/>
                          <a:gd name="connsiteY3" fmla="*/ 3383280 h 3502432"/>
                          <a:gd name="connsiteX4" fmla="*/ 563380 w 1945012"/>
                          <a:gd name="connsiteY4" fmla="*/ 0 h 3502432"/>
                          <a:gd name="connsiteX0" fmla="*/ 563380 w 1954529"/>
                          <a:gd name="connsiteY0" fmla="*/ 0 h 3502432"/>
                          <a:gd name="connsiteX1" fmla="*/ 1432060 w 1954529"/>
                          <a:gd name="connsiteY1" fmla="*/ 121920 h 3502432"/>
                          <a:gd name="connsiteX2" fmla="*/ 1653040 w 1954529"/>
                          <a:gd name="connsiteY2" fmla="*/ 3375660 h 3502432"/>
                          <a:gd name="connsiteX3" fmla="*/ 311920 w 1954529"/>
                          <a:gd name="connsiteY3" fmla="*/ 3383280 h 3502432"/>
                          <a:gd name="connsiteX4" fmla="*/ 563380 w 1954529"/>
                          <a:gd name="connsiteY4" fmla="*/ 0 h 3502432"/>
                          <a:gd name="connsiteX0" fmla="*/ 563380 w 1927642"/>
                          <a:gd name="connsiteY0" fmla="*/ 0 h 3502432"/>
                          <a:gd name="connsiteX1" fmla="*/ 1432060 w 1927642"/>
                          <a:gd name="connsiteY1" fmla="*/ 121920 h 3502432"/>
                          <a:gd name="connsiteX2" fmla="*/ 1653040 w 1927642"/>
                          <a:gd name="connsiteY2" fmla="*/ 3375660 h 3502432"/>
                          <a:gd name="connsiteX3" fmla="*/ 311920 w 1927642"/>
                          <a:gd name="connsiteY3" fmla="*/ 3383280 h 3502432"/>
                          <a:gd name="connsiteX4" fmla="*/ 563380 w 1927642"/>
                          <a:gd name="connsiteY4" fmla="*/ 0 h 3502432"/>
                          <a:gd name="connsiteX0" fmla="*/ 563380 w 1897448"/>
                          <a:gd name="connsiteY0" fmla="*/ 0 h 3502432"/>
                          <a:gd name="connsiteX1" fmla="*/ 1432060 w 1897448"/>
                          <a:gd name="connsiteY1" fmla="*/ 121920 h 3502432"/>
                          <a:gd name="connsiteX2" fmla="*/ 1653040 w 1897448"/>
                          <a:gd name="connsiteY2" fmla="*/ 3375660 h 3502432"/>
                          <a:gd name="connsiteX3" fmla="*/ 311920 w 1897448"/>
                          <a:gd name="connsiteY3" fmla="*/ 3383280 h 3502432"/>
                          <a:gd name="connsiteX4" fmla="*/ 563380 w 1897448"/>
                          <a:gd name="connsiteY4" fmla="*/ 0 h 3502432"/>
                          <a:gd name="connsiteX0" fmla="*/ 563380 w 1914214"/>
                          <a:gd name="connsiteY0" fmla="*/ 0 h 3502432"/>
                          <a:gd name="connsiteX1" fmla="*/ 1432060 w 1914214"/>
                          <a:gd name="connsiteY1" fmla="*/ 121920 h 3502432"/>
                          <a:gd name="connsiteX2" fmla="*/ 1653040 w 1914214"/>
                          <a:gd name="connsiteY2" fmla="*/ 3375660 h 3502432"/>
                          <a:gd name="connsiteX3" fmla="*/ 311920 w 1914214"/>
                          <a:gd name="connsiteY3" fmla="*/ 3383280 h 3502432"/>
                          <a:gd name="connsiteX4" fmla="*/ 563380 w 1914214"/>
                          <a:gd name="connsiteY4" fmla="*/ 0 h 3502432"/>
                          <a:gd name="connsiteX0" fmla="*/ 543102 w 1893936"/>
                          <a:gd name="connsiteY0" fmla="*/ 0 h 3502432"/>
                          <a:gd name="connsiteX1" fmla="*/ 1411782 w 1893936"/>
                          <a:gd name="connsiteY1" fmla="*/ 121920 h 3502432"/>
                          <a:gd name="connsiteX2" fmla="*/ 1632762 w 1893936"/>
                          <a:gd name="connsiteY2" fmla="*/ 3375660 h 3502432"/>
                          <a:gd name="connsiteX3" fmla="*/ 291642 w 1893936"/>
                          <a:gd name="connsiteY3" fmla="*/ 3383280 h 3502432"/>
                          <a:gd name="connsiteX4" fmla="*/ 543102 w 1893936"/>
                          <a:gd name="connsiteY4" fmla="*/ 0 h 3502432"/>
                          <a:gd name="connsiteX0" fmla="*/ 522831 w 1873665"/>
                          <a:gd name="connsiteY0" fmla="*/ 0 h 3502432"/>
                          <a:gd name="connsiteX1" fmla="*/ 1391511 w 1873665"/>
                          <a:gd name="connsiteY1" fmla="*/ 121920 h 3502432"/>
                          <a:gd name="connsiteX2" fmla="*/ 1612491 w 1873665"/>
                          <a:gd name="connsiteY2" fmla="*/ 3375660 h 3502432"/>
                          <a:gd name="connsiteX3" fmla="*/ 271371 w 1873665"/>
                          <a:gd name="connsiteY3" fmla="*/ 3383280 h 3502432"/>
                          <a:gd name="connsiteX4" fmla="*/ 522831 w 1873665"/>
                          <a:gd name="connsiteY4" fmla="*/ 0 h 3502432"/>
                          <a:gd name="connsiteX0" fmla="*/ 522831 w 1873665"/>
                          <a:gd name="connsiteY0" fmla="*/ 0 h 3502432"/>
                          <a:gd name="connsiteX1" fmla="*/ 1391511 w 1873665"/>
                          <a:gd name="connsiteY1" fmla="*/ 121920 h 3502432"/>
                          <a:gd name="connsiteX2" fmla="*/ 1612491 w 1873665"/>
                          <a:gd name="connsiteY2" fmla="*/ 3375660 h 3502432"/>
                          <a:gd name="connsiteX3" fmla="*/ 271371 w 1873665"/>
                          <a:gd name="connsiteY3" fmla="*/ 3383280 h 3502432"/>
                          <a:gd name="connsiteX4" fmla="*/ 522831 w 1873665"/>
                          <a:gd name="connsiteY4" fmla="*/ 0 h 3502432"/>
                          <a:gd name="connsiteX0" fmla="*/ 522831 w 1873665"/>
                          <a:gd name="connsiteY0" fmla="*/ 2432 h 3504864"/>
                          <a:gd name="connsiteX1" fmla="*/ 1391511 w 1873665"/>
                          <a:gd name="connsiteY1" fmla="*/ 124352 h 3504864"/>
                          <a:gd name="connsiteX2" fmla="*/ 1612491 w 1873665"/>
                          <a:gd name="connsiteY2" fmla="*/ 3378092 h 3504864"/>
                          <a:gd name="connsiteX3" fmla="*/ 271371 w 1873665"/>
                          <a:gd name="connsiteY3" fmla="*/ 3385712 h 3504864"/>
                          <a:gd name="connsiteX4" fmla="*/ 522831 w 1873665"/>
                          <a:gd name="connsiteY4" fmla="*/ 2432 h 35048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73665" h="3504864">
                            <a:moveTo>
                              <a:pt x="522831" y="2432"/>
                            </a:moveTo>
                            <a:cubicBezTo>
                              <a:pt x="858111" y="-25508"/>
                              <a:pt x="835251" y="198012"/>
                              <a:pt x="1391511" y="124352"/>
                            </a:cubicBezTo>
                            <a:cubicBezTo>
                              <a:pt x="1813151" y="1478172"/>
                              <a:pt x="2112871" y="2984392"/>
                              <a:pt x="1612491" y="3378092"/>
                            </a:cubicBezTo>
                            <a:cubicBezTo>
                              <a:pt x="1340711" y="3540652"/>
                              <a:pt x="566011" y="3550812"/>
                              <a:pt x="271371" y="3385712"/>
                            </a:cubicBezTo>
                            <a:cubicBezTo>
                              <a:pt x="-279809" y="2997092"/>
                              <a:pt x="113891" y="1450232"/>
                              <a:pt x="522831" y="2432"/>
                            </a:cubicBezTo>
                            <a:close/>
                          </a:path>
                        </a:pathLst>
                      </a:custGeom>
                      <a:solidFill>
                        <a:srgbClr val="FFE5C5"/>
                      </a:solidFill>
                      <a:ln w="254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68" name="フリーフォーム 67"/>
                      <p:cNvSpPr/>
                      <p:nvPr/>
                    </p:nvSpPr>
                    <p:spPr>
                      <a:xfrm>
                        <a:off x="3680301" y="2286001"/>
                        <a:ext cx="1898555" cy="3845332"/>
                      </a:xfrm>
                      <a:custGeom>
                        <a:avLst/>
                        <a:gdLst>
                          <a:gd name="connsiteX0" fmla="*/ 373380 w 1379220"/>
                          <a:gd name="connsiteY0" fmla="*/ 0 h 3718560"/>
                          <a:gd name="connsiteX1" fmla="*/ 1028700 w 1379220"/>
                          <a:gd name="connsiteY1" fmla="*/ 0 h 3718560"/>
                          <a:gd name="connsiteX2" fmla="*/ 1379220 w 1379220"/>
                          <a:gd name="connsiteY2" fmla="*/ 3718560 h 3718560"/>
                          <a:gd name="connsiteX3" fmla="*/ 0 w 1379220"/>
                          <a:gd name="connsiteY3" fmla="*/ 3665220 h 3718560"/>
                          <a:gd name="connsiteX4" fmla="*/ 373380 w 1379220"/>
                          <a:gd name="connsiteY4" fmla="*/ 0 h 3718560"/>
                          <a:gd name="connsiteX0" fmla="*/ 335280 w 1341120"/>
                          <a:gd name="connsiteY0" fmla="*/ 0 h 3726180"/>
                          <a:gd name="connsiteX1" fmla="*/ 990600 w 1341120"/>
                          <a:gd name="connsiteY1" fmla="*/ 0 h 3726180"/>
                          <a:gd name="connsiteX2" fmla="*/ 1341120 w 1341120"/>
                          <a:gd name="connsiteY2" fmla="*/ 3718560 h 3726180"/>
                          <a:gd name="connsiteX3" fmla="*/ 0 w 1341120"/>
                          <a:gd name="connsiteY3" fmla="*/ 3726180 h 3726180"/>
                          <a:gd name="connsiteX4" fmla="*/ 335280 w 1341120"/>
                          <a:gd name="connsiteY4" fmla="*/ 0 h 3726180"/>
                          <a:gd name="connsiteX0" fmla="*/ 335280 w 1341120"/>
                          <a:gd name="connsiteY0" fmla="*/ 0 h 3798175"/>
                          <a:gd name="connsiteX1" fmla="*/ 990600 w 1341120"/>
                          <a:gd name="connsiteY1" fmla="*/ 0 h 3798175"/>
                          <a:gd name="connsiteX2" fmla="*/ 1341120 w 1341120"/>
                          <a:gd name="connsiteY2" fmla="*/ 3718560 h 3798175"/>
                          <a:gd name="connsiteX3" fmla="*/ 0 w 1341120"/>
                          <a:gd name="connsiteY3" fmla="*/ 3726180 h 3798175"/>
                          <a:gd name="connsiteX4" fmla="*/ 335280 w 1341120"/>
                          <a:gd name="connsiteY4" fmla="*/ 0 h 3798175"/>
                          <a:gd name="connsiteX0" fmla="*/ 335280 w 1341120"/>
                          <a:gd name="connsiteY0" fmla="*/ 0 h 3839853"/>
                          <a:gd name="connsiteX1" fmla="*/ 990600 w 1341120"/>
                          <a:gd name="connsiteY1" fmla="*/ 0 h 3839853"/>
                          <a:gd name="connsiteX2" fmla="*/ 1341120 w 1341120"/>
                          <a:gd name="connsiteY2" fmla="*/ 3718560 h 3839853"/>
                          <a:gd name="connsiteX3" fmla="*/ 0 w 1341120"/>
                          <a:gd name="connsiteY3" fmla="*/ 3726180 h 3839853"/>
                          <a:gd name="connsiteX4" fmla="*/ 335280 w 1341120"/>
                          <a:gd name="connsiteY4" fmla="*/ 0 h 3839853"/>
                          <a:gd name="connsiteX0" fmla="*/ 335280 w 1539691"/>
                          <a:gd name="connsiteY0" fmla="*/ 0 h 3839853"/>
                          <a:gd name="connsiteX1" fmla="*/ 990600 w 1539691"/>
                          <a:gd name="connsiteY1" fmla="*/ 0 h 3839853"/>
                          <a:gd name="connsiteX2" fmla="*/ 1341120 w 1539691"/>
                          <a:gd name="connsiteY2" fmla="*/ 3718560 h 3839853"/>
                          <a:gd name="connsiteX3" fmla="*/ 0 w 1539691"/>
                          <a:gd name="connsiteY3" fmla="*/ 3726180 h 3839853"/>
                          <a:gd name="connsiteX4" fmla="*/ 335280 w 1539691"/>
                          <a:gd name="connsiteY4" fmla="*/ 0 h 3839853"/>
                          <a:gd name="connsiteX0" fmla="*/ 570424 w 1774835"/>
                          <a:gd name="connsiteY0" fmla="*/ 0 h 3839853"/>
                          <a:gd name="connsiteX1" fmla="*/ 1225744 w 1774835"/>
                          <a:gd name="connsiteY1" fmla="*/ 0 h 3839853"/>
                          <a:gd name="connsiteX2" fmla="*/ 1576264 w 1774835"/>
                          <a:gd name="connsiteY2" fmla="*/ 3718560 h 3839853"/>
                          <a:gd name="connsiteX3" fmla="*/ 235144 w 1774835"/>
                          <a:gd name="connsiteY3" fmla="*/ 3726180 h 3839853"/>
                          <a:gd name="connsiteX4" fmla="*/ 570424 w 1774835"/>
                          <a:gd name="connsiteY4" fmla="*/ 0 h 3839853"/>
                          <a:gd name="connsiteX0" fmla="*/ 624999 w 1829410"/>
                          <a:gd name="connsiteY0" fmla="*/ 0 h 3839853"/>
                          <a:gd name="connsiteX1" fmla="*/ 1280319 w 1829410"/>
                          <a:gd name="connsiteY1" fmla="*/ 0 h 3839853"/>
                          <a:gd name="connsiteX2" fmla="*/ 1630839 w 1829410"/>
                          <a:gd name="connsiteY2" fmla="*/ 3718560 h 3839853"/>
                          <a:gd name="connsiteX3" fmla="*/ 289719 w 1829410"/>
                          <a:gd name="connsiteY3" fmla="*/ 3726180 h 3839853"/>
                          <a:gd name="connsiteX4" fmla="*/ 624999 w 1829410"/>
                          <a:gd name="connsiteY4" fmla="*/ 0 h 3839853"/>
                          <a:gd name="connsiteX0" fmla="*/ 624999 w 1885016"/>
                          <a:gd name="connsiteY0" fmla="*/ 0 h 3839853"/>
                          <a:gd name="connsiteX1" fmla="*/ 1280319 w 1885016"/>
                          <a:gd name="connsiteY1" fmla="*/ 0 h 3839853"/>
                          <a:gd name="connsiteX2" fmla="*/ 1630839 w 1885016"/>
                          <a:gd name="connsiteY2" fmla="*/ 3718560 h 3839853"/>
                          <a:gd name="connsiteX3" fmla="*/ 289719 w 1885016"/>
                          <a:gd name="connsiteY3" fmla="*/ 3726180 h 3839853"/>
                          <a:gd name="connsiteX4" fmla="*/ 624999 w 1885016"/>
                          <a:gd name="connsiteY4" fmla="*/ 0 h 3839853"/>
                          <a:gd name="connsiteX0" fmla="*/ 624999 w 1885016"/>
                          <a:gd name="connsiteY0" fmla="*/ 0 h 3848128"/>
                          <a:gd name="connsiteX1" fmla="*/ 1280319 w 1885016"/>
                          <a:gd name="connsiteY1" fmla="*/ 0 h 3848128"/>
                          <a:gd name="connsiteX2" fmla="*/ 1630839 w 1885016"/>
                          <a:gd name="connsiteY2" fmla="*/ 3718560 h 3848128"/>
                          <a:gd name="connsiteX3" fmla="*/ 289719 w 1885016"/>
                          <a:gd name="connsiteY3" fmla="*/ 3726180 h 3848128"/>
                          <a:gd name="connsiteX4" fmla="*/ 624999 w 1885016"/>
                          <a:gd name="connsiteY4" fmla="*/ 0 h 3848128"/>
                          <a:gd name="connsiteX0" fmla="*/ 624999 w 1885016"/>
                          <a:gd name="connsiteY0" fmla="*/ 0 h 3862582"/>
                          <a:gd name="connsiteX1" fmla="*/ 1280319 w 1885016"/>
                          <a:gd name="connsiteY1" fmla="*/ 0 h 3862582"/>
                          <a:gd name="connsiteX2" fmla="*/ 1630839 w 1885016"/>
                          <a:gd name="connsiteY2" fmla="*/ 3718560 h 3862582"/>
                          <a:gd name="connsiteX3" fmla="*/ 289719 w 1885016"/>
                          <a:gd name="connsiteY3" fmla="*/ 3726180 h 3862582"/>
                          <a:gd name="connsiteX4" fmla="*/ 624999 w 1885016"/>
                          <a:gd name="connsiteY4" fmla="*/ 0 h 3862582"/>
                          <a:gd name="connsiteX0" fmla="*/ 624999 w 1885016"/>
                          <a:gd name="connsiteY0" fmla="*/ 0 h 3845332"/>
                          <a:gd name="connsiteX1" fmla="*/ 1280319 w 1885016"/>
                          <a:gd name="connsiteY1" fmla="*/ 0 h 3845332"/>
                          <a:gd name="connsiteX2" fmla="*/ 1630839 w 1885016"/>
                          <a:gd name="connsiteY2" fmla="*/ 3718560 h 3845332"/>
                          <a:gd name="connsiteX3" fmla="*/ 289719 w 1885016"/>
                          <a:gd name="connsiteY3" fmla="*/ 3726180 h 3845332"/>
                          <a:gd name="connsiteX4" fmla="*/ 624999 w 1885016"/>
                          <a:gd name="connsiteY4" fmla="*/ 0 h 3845332"/>
                          <a:gd name="connsiteX0" fmla="*/ 624999 w 1898555"/>
                          <a:gd name="connsiteY0" fmla="*/ 0 h 3845332"/>
                          <a:gd name="connsiteX1" fmla="*/ 1280319 w 1898555"/>
                          <a:gd name="connsiteY1" fmla="*/ 0 h 3845332"/>
                          <a:gd name="connsiteX2" fmla="*/ 1630839 w 1898555"/>
                          <a:gd name="connsiteY2" fmla="*/ 3718560 h 3845332"/>
                          <a:gd name="connsiteX3" fmla="*/ 289719 w 1898555"/>
                          <a:gd name="connsiteY3" fmla="*/ 3726180 h 3845332"/>
                          <a:gd name="connsiteX4" fmla="*/ 624999 w 1898555"/>
                          <a:gd name="connsiteY4" fmla="*/ 0 h 38453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98555" h="3845332">
                            <a:moveTo>
                              <a:pt x="624999" y="0"/>
                            </a:moveTo>
                            <a:lnTo>
                              <a:pt x="1280319" y="0"/>
                            </a:lnTo>
                            <a:cubicBezTo>
                              <a:pt x="1709579" y="1399540"/>
                              <a:pt x="2222659" y="3225800"/>
                              <a:pt x="1630839" y="3718560"/>
                            </a:cubicBezTo>
                            <a:cubicBezTo>
                              <a:pt x="1359059" y="3881120"/>
                              <a:pt x="584359" y="3891280"/>
                              <a:pt x="289719" y="3726180"/>
                            </a:cubicBezTo>
                            <a:cubicBezTo>
                              <a:pt x="-352901" y="3268980"/>
                              <a:pt x="216059" y="1447800"/>
                              <a:pt x="624999" y="0"/>
                            </a:cubicBezTo>
                            <a:close/>
                          </a:path>
                        </a:pathLst>
                      </a:cu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66" name="楕円 65"/>
                    <p:cNvSpPr/>
                    <p:nvPr/>
                  </p:nvSpPr>
                  <p:spPr>
                    <a:xfrm rot="422786">
                      <a:off x="3828316" y="3796491"/>
                      <a:ext cx="256445" cy="1760220"/>
                    </a:xfrm>
                    <a:prstGeom prst="ellipse">
                      <a:avLst/>
                    </a:prstGeom>
                    <a:solidFill>
                      <a:srgbClr val="FFF8E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グループ化 51"/>
                  <p:cNvGrpSpPr/>
                  <p:nvPr/>
                </p:nvGrpSpPr>
                <p:grpSpPr>
                  <a:xfrm>
                    <a:off x="4272033" y="1661160"/>
                    <a:ext cx="725948" cy="688653"/>
                    <a:chOff x="4272033" y="1661160"/>
                    <a:chExt cx="725948" cy="688653"/>
                  </a:xfrm>
                </p:grpSpPr>
                <p:sp>
                  <p:nvSpPr>
                    <p:cNvPr id="53" name="フリーフォーム 52"/>
                    <p:cNvSpPr/>
                    <p:nvPr/>
                  </p:nvSpPr>
                  <p:spPr>
                    <a:xfrm>
                      <a:off x="4272033" y="1731167"/>
                      <a:ext cx="725948" cy="199241"/>
                    </a:xfrm>
                    <a:custGeom>
                      <a:avLst/>
                      <a:gdLst>
                        <a:gd name="connsiteX0" fmla="*/ 700088 w 700088"/>
                        <a:gd name="connsiteY0" fmla="*/ 0 h 64294"/>
                        <a:gd name="connsiteX1" fmla="*/ 697706 w 700088"/>
                        <a:gd name="connsiteY1" fmla="*/ 64294 h 64294"/>
                        <a:gd name="connsiteX2" fmla="*/ 0 w 700088"/>
                        <a:gd name="connsiteY2" fmla="*/ 57150 h 64294"/>
                        <a:gd name="connsiteX3" fmla="*/ 2381 w 700088"/>
                        <a:gd name="connsiteY3" fmla="*/ 2381 h 64294"/>
                        <a:gd name="connsiteX4" fmla="*/ 700088 w 700088"/>
                        <a:gd name="connsiteY4" fmla="*/ 0 h 64294"/>
                        <a:gd name="connsiteX0" fmla="*/ 700088 w 700088"/>
                        <a:gd name="connsiteY0" fmla="*/ 0 h 180461"/>
                        <a:gd name="connsiteX1" fmla="*/ 697706 w 700088"/>
                        <a:gd name="connsiteY1" fmla="*/ 64294 h 180461"/>
                        <a:gd name="connsiteX2" fmla="*/ 0 w 700088"/>
                        <a:gd name="connsiteY2" fmla="*/ 57150 h 180461"/>
                        <a:gd name="connsiteX3" fmla="*/ 2381 w 700088"/>
                        <a:gd name="connsiteY3" fmla="*/ 2381 h 180461"/>
                        <a:gd name="connsiteX4" fmla="*/ 700088 w 700088"/>
                        <a:gd name="connsiteY4" fmla="*/ 0 h 180461"/>
                        <a:gd name="connsiteX0" fmla="*/ 700088 w 700088"/>
                        <a:gd name="connsiteY0" fmla="*/ 0 h 205915"/>
                        <a:gd name="connsiteX1" fmla="*/ 697706 w 700088"/>
                        <a:gd name="connsiteY1" fmla="*/ 97632 h 205915"/>
                        <a:gd name="connsiteX2" fmla="*/ 0 w 700088"/>
                        <a:gd name="connsiteY2" fmla="*/ 57150 h 205915"/>
                        <a:gd name="connsiteX3" fmla="*/ 2381 w 700088"/>
                        <a:gd name="connsiteY3" fmla="*/ 2381 h 205915"/>
                        <a:gd name="connsiteX4" fmla="*/ 700088 w 700088"/>
                        <a:gd name="connsiteY4" fmla="*/ 0 h 205915"/>
                        <a:gd name="connsiteX0" fmla="*/ 700156 w 700156"/>
                        <a:gd name="connsiteY0" fmla="*/ 0 h 242833"/>
                        <a:gd name="connsiteX1" fmla="*/ 697774 w 700156"/>
                        <a:gd name="connsiteY1" fmla="*/ 97632 h 242833"/>
                        <a:gd name="connsiteX2" fmla="*/ 68 w 700156"/>
                        <a:gd name="connsiteY2" fmla="*/ 57150 h 242833"/>
                        <a:gd name="connsiteX3" fmla="*/ 2449 w 700156"/>
                        <a:gd name="connsiteY3" fmla="*/ 2381 h 242833"/>
                        <a:gd name="connsiteX4" fmla="*/ 700156 w 700156"/>
                        <a:gd name="connsiteY4" fmla="*/ 0 h 242833"/>
                        <a:gd name="connsiteX0" fmla="*/ 697937 w 697937"/>
                        <a:gd name="connsiteY0" fmla="*/ 0 h 248853"/>
                        <a:gd name="connsiteX1" fmla="*/ 695555 w 697937"/>
                        <a:gd name="connsiteY1" fmla="*/ 97632 h 248853"/>
                        <a:gd name="connsiteX2" fmla="*/ 231 w 697937"/>
                        <a:gd name="connsiteY2" fmla="*/ 73818 h 248853"/>
                        <a:gd name="connsiteX3" fmla="*/ 230 w 697937"/>
                        <a:gd name="connsiteY3" fmla="*/ 2381 h 248853"/>
                        <a:gd name="connsiteX4" fmla="*/ 697937 w 697937"/>
                        <a:gd name="connsiteY4" fmla="*/ 0 h 248853"/>
                        <a:gd name="connsiteX0" fmla="*/ 734571 w 734571"/>
                        <a:gd name="connsiteY0" fmla="*/ 0 h 248853"/>
                        <a:gd name="connsiteX1" fmla="*/ 732189 w 734571"/>
                        <a:gd name="connsiteY1" fmla="*/ 97632 h 248853"/>
                        <a:gd name="connsiteX2" fmla="*/ 36865 w 734571"/>
                        <a:gd name="connsiteY2" fmla="*/ 73818 h 248853"/>
                        <a:gd name="connsiteX3" fmla="*/ 36864 w 734571"/>
                        <a:gd name="connsiteY3" fmla="*/ 2381 h 248853"/>
                        <a:gd name="connsiteX4" fmla="*/ 734571 w 734571"/>
                        <a:gd name="connsiteY4" fmla="*/ 0 h 248853"/>
                        <a:gd name="connsiteX0" fmla="*/ 754680 w 754680"/>
                        <a:gd name="connsiteY0" fmla="*/ 0 h 248853"/>
                        <a:gd name="connsiteX1" fmla="*/ 752298 w 754680"/>
                        <a:gd name="connsiteY1" fmla="*/ 97632 h 248853"/>
                        <a:gd name="connsiteX2" fmla="*/ 56974 w 754680"/>
                        <a:gd name="connsiteY2" fmla="*/ 73818 h 248853"/>
                        <a:gd name="connsiteX3" fmla="*/ 56973 w 754680"/>
                        <a:gd name="connsiteY3" fmla="*/ 2381 h 248853"/>
                        <a:gd name="connsiteX4" fmla="*/ 754680 w 754680"/>
                        <a:gd name="connsiteY4" fmla="*/ 0 h 248853"/>
                        <a:gd name="connsiteX0" fmla="*/ 782063 w 782063"/>
                        <a:gd name="connsiteY0" fmla="*/ 3628 h 252481"/>
                        <a:gd name="connsiteX1" fmla="*/ 779681 w 782063"/>
                        <a:gd name="connsiteY1" fmla="*/ 101260 h 252481"/>
                        <a:gd name="connsiteX2" fmla="*/ 84357 w 782063"/>
                        <a:gd name="connsiteY2" fmla="*/ 77446 h 252481"/>
                        <a:gd name="connsiteX3" fmla="*/ 84356 w 782063"/>
                        <a:gd name="connsiteY3" fmla="*/ 6009 h 252481"/>
                        <a:gd name="connsiteX4" fmla="*/ 782063 w 782063"/>
                        <a:gd name="connsiteY4" fmla="*/ 3628 h 252481"/>
                        <a:gd name="connsiteX0" fmla="*/ 775649 w 775649"/>
                        <a:gd name="connsiteY0" fmla="*/ 0 h 248853"/>
                        <a:gd name="connsiteX1" fmla="*/ 773267 w 775649"/>
                        <a:gd name="connsiteY1" fmla="*/ 97632 h 248853"/>
                        <a:gd name="connsiteX2" fmla="*/ 77943 w 775649"/>
                        <a:gd name="connsiteY2" fmla="*/ 73818 h 248853"/>
                        <a:gd name="connsiteX3" fmla="*/ 77942 w 775649"/>
                        <a:gd name="connsiteY3" fmla="*/ 2381 h 248853"/>
                        <a:gd name="connsiteX4" fmla="*/ 775649 w 775649"/>
                        <a:gd name="connsiteY4" fmla="*/ 0 h 248853"/>
                        <a:gd name="connsiteX0" fmla="*/ 775649 w 775649"/>
                        <a:gd name="connsiteY0" fmla="*/ 0 h 211978"/>
                        <a:gd name="connsiteX1" fmla="*/ 773267 w 775649"/>
                        <a:gd name="connsiteY1" fmla="*/ 97632 h 211978"/>
                        <a:gd name="connsiteX2" fmla="*/ 77943 w 775649"/>
                        <a:gd name="connsiteY2" fmla="*/ 73818 h 211978"/>
                        <a:gd name="connsiteX3" fmla="*/ 77942 w 775649"/>
                        <a:gd name="connsiteY3" fmla="*/ 2381 h 211978"/>
                        <a:gd name="connsiteX4" fmla="*/ 775649 w 775649"/>
                        <a:gd name="connsiteY4" fmla="*/ 0 h 211978"/>
                        <a:gd name="connsiteX0" fmla="*/ 778030 w 778030"/>
                        <a:gd name="connsiteY0" fmla="*/ 0 h 211978"/>
                        <a:gd name="connsiteX1" fmla="*/ 773267 w 778030"/>
                        <a:gd name="connsiteY1" fmla="*/ 97632 h 211978"/>
                        <a:gd name="connsiteX2" fmla="*/ 77943 w 778030"/>
                        <a:gd name="connsiteY2" fmla="*/ 73818 h 211978"/>
                        <a:gd name="connsiteX3" fmla="*/ 77942 w 778030"/>
                        <a:gd name="connsiteY3" fmla="*/ 2381 h 211978"/>
                        <a:gd name="connsiteX4" fmla="*/ 778030 w 778030"/>
                        <a:gd name="connsiteY4" fmla="*/ 0 h 211978"/>
                        <a:gd name="connsiteX0" fmla="*/ 768505 w 773267"/>
                        <a:gd name="connsiteY0" fmla="*/ 2382 h 209597"/>
                        <a:gd name="connsiteX1" fmla="*/ 773267 w 773267"/>
                        <a:gd name="connsiteY1" fmla="*/ 95251 h 209597"/>
                        <a:gd name="connsiteX2" fmla="*/ 77943 w 773267"/>
                        <a:gd name="connsiteY2" fmla="*/ 71437 h 209597"/>
                        <a:gd name="connsiteX3" fmla="*/ 77942 w 773267"/>
                        <a:gd name="connsiteY3" fmla="*/ 0 h 209597"/>
                        <a:gd name="connsiteX4" fmla="*/ 768505 w 773267"/>
                        <a:gd name="connsiteY4" fmla="*/ 2382 h 209597"/>
                        <a:gd name="connsiteX0" fmla="*/ 768505 w 773267"/>
                        <a:gd name="connsiteY0" fmla="*/ 2382 h 197803"/>
                        <a:gd name="connsiteX1" fmla="*/ 773267 w 773267"/>
                        <a:gd name="connsiteY1" fmla="*/ 73820 h 197803"/>
                        <a:gd name="connsiteX2" fmla="*/ 77943 w 773267"/>
                        <a:gd name="connsiteY2" fmla="*/ 71437 h 197803"/>
                        <a:gd name="connsiteX3" fmla="*/ 77942 w 773267"/>
                        <a:gd name="connsiteY3" fmla="*/ 0 h 197803"/>
                        <a:gd name="connsiteX4" fmla="*/ 768505 w 773267"/>
                        <a:gd name="connsiteY4" fmla="*/ 2382 h 197803"/>
                        <a:gd name="connsiteX0" fmla="*/ 767113 w 771875"/>
                        <a:gd name="connsiteY0" fmla="*/ 2382 h 194478"/>
                        <a:gd name="connsiteX1" fmla="*/ 771875 w 771875"/>
                        <a:gd name="connsiteY1" fmla="*/ 73820 h 194478"/>
                        <a:gd name="connsiteX2" fmla="*/ 78932 w 771875"/>
                        <a:gd name="connsiteY2" fmla="*/ 64293 h 194478"/>
                        <a:gd name="connsiteX3" fmla="*/ 76550 w 771875"/>
                        <a:gd name="connsiteY3" fmla="*/ 0 h 194478"/>
                        <a:gd name="connsiteX4" fmla="*/ 767113 w 771875"/>
                        <a:gd name="connsiteY4" fmla="*/ 2382 h 194478"/>
                        <a:gd name="connsiteX0" fmla="*/ 754681 w 759443"/>
                        <a:gd name="connsiteY0" fmla="*/ 2382 h 194478"/>
                        <a:gd name="connsiteX1" fmla="*/ 759443 w 759443"/>
                        <a:gd name="connsiteY1" fmla="*/ 73820 h 194478"/>
                        <a:gd name="connsiteX2" fmla="*/ 66500 w 759443"/>
                        <a:gd name="connsiteY2" fmla="*/ 64293 h 194478"/>
                        <a:gd name="connsiteX3" fmla="*/ 64118 w 759443"/>
                        <a:gd name="connsiteY3" fmla="*/ 0 h 194478"/>
                        <a:gd name="connsiteX4" fmla="*/ 754681 w 759443"/>
                        <a:gd name="connsiteY4" fmla="*/ 2382 h 194478"/>
                        <a:gd name="connsiteX0" fmla="*/ 754681 w 759443"/>
                        <a:gd name="connsiteY0" fmla="*/ 7924 h 200020"/>
                        <a:gd name="connsiteX1" fmla="*/ 759443 w 759443"/>
                        <a:gd name="connsiteY1" fmla="*/ 79362 h 200020"/>
                        <a:gd name="connsiteX2" fmla="*/ 66500 w 759443"/>
                        <a:gd name="connsiteY2" fmla="*/ 69835 h 200020"/>
                        <a:gd name="connsiteX3" fmla="*/ 64118 w 759443"/>
                        <a:gd name="connsiteY3" fmla="*/ 5542 h 200020"/>
                        <a:gd name="connsiteX4" fmla="*/ 754681 w 759443"/>
                        <a:gd name="connsiteY4" fmla="*/ 7924 h 200020"/>
                        <a:gd name="connsiteX0" fmla="*/ 768142 w 772904"/>
                        <a:gd name="connsiteY0" fmla="*/ 7924 h 200020"/>
                        <a:gd name="connsiteX1" fmla="*/ 772904 w 772904"/>
                        <a:gd name="connsiteY1" fmla="*/ 79362 h 200020"/>
                        <a:gd name="connsiteX2" fmla="*/ 79961 w 772904"/>
                        <a:gd name="connsiteY2" fmla="*/ 69835 h 200020"/>
                        <a:gd name="connsiteX3" fmla="*/ 77579 w 772904"/>
                        <a:gd name="connsiteY3" fmla="*/ 5542 h 200020"/>
                        <a:gd name="connsiteX4" fmla="*/ 768142 w 772904"/>
                        <a:gd name="connsiteY4" fmla="*/ 7924 h 200020"/>
                        <a:gd name="connsiteX0" fmla="*/ 751245 w 756007"/>
                        <a:gd name="connsiteY0" fmla="*/ 37851 h 229947"/>
                        <a:gd name="connsiteX1" fmla="*/ 756007 w 756007"/>
                        <a:gd name="connsiteY1" fmla="*/ 109289 h 229947"/>
                        <a:gd name="connsiteX2" fmla="*/ 63064 w 756007"/>
                        <a:gd name="connsiteY2" fmla="*/ 99762 h 229947"/>
                        <a:gd name="connsiteX3" fmla="*/ 96400 w 756007"/>
                        <a:gd name="connsiteY3" fmla="*/ 4513 h 229947"/>
                        <a:gd name="connsiteX4" fmla="*/ 751245 w 756007"/>
                        <a:gd name="connsiteY4" fmla="*/ 37851 h 229947"/>
                        <a:gd name="connsiteX0" fmla="*/ 756011 w 760773"/>
                        <a:gd name="connsiteY0" fmla="*/ 37851 h 229947"/>
                        <a:gd name="connsiteX1" fmla="*/ 760773 w 760773"/>
                        <a:gd name="connsiteY1" fmla="*/ 109289 h 229947"/>
                        <a:gd name="connsiteX2" fmla="*/ 67830 w 760773"/>
                        <a:gd name="connsiteY2" fmla="*/ 99762 h 229947"/>
                        <a:gd name="connsiteX3" fmla="*/ 101166 w 760773"/>
                        <a:gd name="connsiteY3" fmla="*/ 4513 h 229947"/>
                        <a:gd name="connsiteX4" fmla="*/ 756011 w 760773"/>
                        <a:gd name="connsiteY4" fmla="*/ 37851 h 229947"/>
                        <a:gd name="connsiteX0" fmla="*/ 756011 w 760773"/>
                        <a:gd name="connsiteY0" fmla="*/ 37851 h 229947"/>
                        <a:gd name="connsiteX1" fmla="*/ 760773 w 760773"/>
                        <a:gd name="connsiteY1" fmla="*/ 109289 h 229947"/>
                        <a:gd name="connsiteX2" fmla="*/ 67830 w 760773"/>
                        <a:gd name="connsiteY2" fmla="*/ 99762 h 229947"/>
                        <a:gd name="connsiteX3" fmla="*/ 101166 w 760773"/>
                        <a:gd name="connsiteY3" fmla="*/ 4513 h 229947"/>
                        <a:gd name="connsiteX4" fmla="*/ 756011 w 760773"/>
                        <a:gd name="connsiteY4" fmla="*/ 37851 h 229947"/>
                        <a:gd name="connsiteX0" fmla="*/ 762621 w 767383"/>
                        <a:gd name="connsiteY0" fmla="*/ 0 h 192096"/>
                        <a:gd name="connsiteX1" fmla="*/ 767383 w 767383"/>
                        <a:gd name="connsiteY1" fmla="*/ 71438 h 192096"/>
                        <a:gd name="connsiteX2" fmla="*/ 74440 w 767383"/>
                        <a:gd name="connsiteY2" fmla="*/ 61911 h 192096"/>
                        <a:gd name="connsiteX3" fmla="*/ 93489 w 767383"/>
                        <a:gd name="connsiteY3" fmla="*/ 7143 h 192096"/>
                        <a:gd name="connsiteX4" fmla="*/ 762621 w 767383"/>
                        <a:gd name="connsiteY4" fmla="*/ 0 h 192096"/>
                        <a:gd name="connsiteX0" fmla="*/ 759231 w 763993"/>
                        <a:gd name="connsiteY0" fmla="*/ 12499 h 204595"/>
                        <a:gd name="connsiteX1" fmla="*/ 763993 w 763993"/>
                        <a:gd name="connsiteY1" fmla="*/ 83937 h 204595"/>
                        <a:gd name="connsiteX2" fmla="*/ 71050 w 763993"/>
                        <a:gd name="connsiteY2" fmla="*/ 74410 h 204595"/>
                        <a:gd name="connsiteX3" fmla="*/ 97243 w 763993"/>
                        <a:gd name="connsiteY3" fmla="*/ 5354 h 204595"/>
                        <a:gd name="connsiteX4" fmla="*/ 759231 w 763993"/>
                        <a:gd name="connsiteY4" fmla="*/ 12499 h 204595"/>
                        <a:gd name="connsiteX0" fmla="*/ 724277 w 729039"/>
                        <a:gd name="connsiteY0" fmla="*/ 7145 h 199241"/>
                        <a:gd name="connsiteX1" fmla="*/ 729039 w 729039"/>
                        <a:gd name="connsiteY1" fmla="*/ 78583 h 199241"/>
                        <a:gd name="connsiteX2" fmla="*/ 36096 w 729039"/>
                        <a:gd name="connsiteY2" fmla="*/ 69056 h 199241"/>
                        <a:gd name="connsiteX3" fmla="*/ 62289 w 729039"/>
                        <a:gd name="connsiteY3" fmla="*/ 0 h 199241"/>
                        <a:gd name="connsiteX4" fmla="*/ 724277 w 729039"/>
                        <a:gd name="connsiteY4" fmla="*/ 7145 h 199241"/>
                        <a:gd name="connsiteX0" fmla="*/ 688261 w 693023"/>
                        <a:gd name="connsiteY0" fmla="*/ 7145 h 199241"/>
                        <a:gd name="connsiteX1" fmla="*/ 693023 w 693023"/>
                        <a:gd name="connsiteY1" fmla="*/ 78583 h 199241"/>
                        <a:gd name="connsiteX2" fmla="*/ 80 w 693023"/>
                        <a:gd name="connsiteY2" fmla="*/ 69056 h 199241"/>
                        <a:gd name="connsiteX3" fmla="*/ 26273 w 693023"/>
                        <a:gd name="connsiteY3" fmla="*/ 0 h 199241"/>
                        <a:gd name="connsiteX4" fmla="*/ 688261 w 693023"/>
                        <a:gd name="connsiteY4" fmla="*/ 7145 h 199241"/>
                        <a:gd name="connsiteX0" fmla="*/ 688261 w 693023"/>
                        <a:gd name="connsiteY0" fmla="*/ 7145 h 199241"/>
                        <a:gd name="connsiteX1" fmla="*/ 693023 w 693023"/>
                        <a:gd name="connsiteY1" fmla="*/ 78583 h 199241"/>
                        <a:gd name="connsiteX2" fmla="*/ 80 w 693023"/>
                        <a:gd name="connsiteY2" fmla="*/ 69056 h 199241"/>
                        <a:gd name="connsiteX3" fmla="*/ 80 w 693023"/>
                        <a:gd name="connsiteY3" fmla="*/ 0 h 199241"/>
                        <a:gd name="connsiteX4" fmla="*/ 688261 w 693023"/>
                        <a:gd name="connsiteY4" fmla="*/ 7145 h 199241"/>
                        <a:gd name="connsiteX0" fmla="*/ 688610 w 693372"/>
                        <a:gd name="connsiteY0" fmla="*/ 7145 h 199241"/>
                        <a:gd name="connsiteX1" fmla="*/ 693372 w 693372"/>
                        <a:gd name="connsiteY1" fmla="*/ 78583 h 199241"/>
                        <a:gd name="connsiteX2" fmla="*/ 429 w 693372"/>
                        <a:gd name="connsiteY2" fmla="*/ 69056 h 199241"/>
                        <a:gd name="connsiteX3" fmla="*/ 429 w 693372"/>
                        <a:gd name="connsiteY3" fmla="*/ 0 h 199241"/>
                        <a:gd name="connsiteX4" fmla="*/ 688610 w 693372"/>
                        <a:gd name="connsiteY4" fmla="*/ 7145 h 199241"/>
                        <a:gd name="connsiteX0" fmla="*/ 688610 w 704018"/>
                        <a:gd name="connsiteY0" fmla="*/ 7145 h 199241"/>
                        <a:gd name="connsiteX1" fmla="*/ 693372 w 704018"/>
                        <a:gd name="connsiteY1" fmla="*/ 78583 h 199241"/>
                        <a:gd name="connsiteX2" fmla="*/ 429 w 704018"/>
                        <a:gd name="connsiteY2" fmla="*/ 69056 h 199241"/>
                        <a:gd name="connsiteX3" fmla="*/ 429 w 704018"/>
                        <a:gd name="connsiteY3" fmla="*/ 0 h 199241"/>
                        <a:gd name="connsiteX4" fmla="*/ 688610 w 704018"/>
                        <a:gd name="connsiteY4" fmla="*/ 7145 h 199241"/>
                        <a:gd name="connsiteX0" fmla="*/ 688610 w 707397"/>
                        <a:gd name="connsiteY0" fmla="*/ 7145 h 199241"/>
                        <a:gd name="connsiteX1" fmla="*/ 693372 w 707397"/>
                        <a:gd name="connsiteY1" fmla="*/ 78583 h 199241"/>
                        <a:gd name="connsiteX2" fmla="*/ 429 w 707397"/>
                        <a:gd name="connsiteY2" fmla="*/ 69056 h 199241"/>
                        <a:gd name="connsiteX3" fmla="*/ 429 w 707397"/>
                        <a:gd name="connsiteY3" fmla="*/ 0 h 199241"/>
                        <a:gd name="connsiteX4" fmla="*/ 688610 w 707397"/>
                        <a:gd name="connsiteY4" fmla="*/ 7145 h 199241"/>
                        <a:gd name="connsiteX0" fmla="*/ 688261 w 707048"/>
                        <a:gd name="connsiteY0" fmla="*/ 16670 h 208766"/>
                        <a:gd name="connsiteX1" fmla="*/ 693023 w 707048"/>
                        <a:gd name="connsiteY1" fmla="*/ 88108 h 208766"/>
                        <a:gd name="connsiteX2" fmla="*/ 80 w 707048"/>
                        <a:gd name="connsiteY2" fmla="*/ 78581 h 208766"/>
                        <a:gd name="connsiteX3" fmla="*/ 2461 w 707048"/>
                        <a:gd name="connsiteY3" fmla="*/ 0 h 208766"/>
                        <a:gd name="connsiteX4" fmla="*/ 688261 w 707048"/>
                        <a:gd name="connsiteY4" fmla="*/ 16670 h 208766"/>
                        <a:gd name="connsiteX0" fmla="*/ 702117 w 720904"/>
                        <a:gd name="connsiteY0" fmla="*/ 16670 h 208766"/>
                        <a:gd name="connsiteX1" fmla="*/ 706879 w 720904"/>
                        <a:gd name="connsiteY1" fmla="*/ 88108 h 208766"/>
                        <a:gd name="connsiteX2" fmla="*/ 13936 w 720904"/>
                        <a:gd name="connsiteY2" fmla="*/ 78581 h 208766"/>
                        <a:gd name="connsiteX3" fmla="*/ 16317 w 720904"/>
                        <a:gd name="connsiteY3" fmla="*/ 0 h 208766"/>
                        <a:gd name="connsiteX4" fmla="*/ 702117 w 720904"/>
                        <a:gd name="connsiteY4" fmla="*/ 16670 h 208766"/>
                        <a:gd name="connsiteX0" fmla="*/ 715568 w 734355"/>
                        <a:gd name="connsiteY0" fmla="*/ 16670 h 208766"/>
                        <a:gd name="connsiteX1" fmla="*/ 720330 w 734355"/>
                        <a:gd name="connsiteY1" fmla="*/ 88108 h 208766"/>
                        <a:gd name="connsiteX2" fmla="*/ 27387 w 734355"/>
                        <a:gd name="connsiteY2" fmla="*/ 78581 h 208766"/>
                        <a:gd name="connsiteX3" fmla="*/ 29768 w 734355"/>
                        <a:gd name="connsiteY3" fmla="*/ 0 h 208766"/>
                        <a:gd name="connsiteX4" fmla="*/ 715568 w 734355"/>
                        <a:gd name="connsiteY4" fmla="*/ 16670 h 208766"/>
                        <a:gd name="connsiteX0" fmla="*/ 713262 w 732049"/>
                        <a:gd name="connsiteY0" fmla="*/ 7145 h 199241"/>
                        <a:gd name="connsiteX1" fmla="*/ 718024 w 732049"/>
                        <a:gd name="connsiteY1" fmla="*/ 78583 h 199241"/>
                        <a:gd name="connsiteX2" fmla="*/ 25081 w 732049"/>
                        <a:gd name="connsiteY2" fmla="*/ 69056 h 199241"/>
                        <a:gd name="connsiteX3" fmla="*/ 32225 w 732049"/>
                        <a:gd name="connsiteY3" fmla="*/ 0 h 199241"/>
                        <a:gd name="connsiteX4" fmla="*/ 713262 w 732049"/>
                        <a:gd name="connsiteY4" fmla="*/ 7145 h 199241"/>
                        <a:gd name="connsiteX0" fmla="*/ 707161 w 725948"/>
                        <a:gd name="connsiteY0" fmla="*/ 7145 h 199241"/>
                        <a:gd name="connsiteX1" fmla="*/ 711923 w 725948"/>
                        <a:gd name="connsiteY1" fmla="*/ 78583 h 199241"/>
                        <a:gd name="connsiteX2" fmla="*/ 18980 w 725948"/>
                        <a:gd name="connsiteY2" fmla="*/ 69056 h 199241"/>
                        <a:gd name="connsiteX3" fmla="*/ 26124 w 725948"/>
                        <a:gd name="connsiteY3" fmla="*/ 0 h 199241"/>
                        <a:gd name="connsiteX4" fmla="*/ 707161 w 725948"/>
                        <a:gd name="connsiteY4" fmla="*/ 7145 h 1992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25948" h="199241">
                          <a:moveTo>
                            <a:pt x="707161" y="7145"/>
                          </a:moveTo>
                          <a:cubicBezTo>
                            <a:pt x="739705" y="30958"/>
                            <a:pt x="722242" y="71439"/>
                            <a:pt x="711923" y="78583"/>
                          </a:cubicBezTo>
                          <a:cubicBezTo>
                            <a:pt x="600798" y="254795"/>
                            <a:pt x="11043" y="226219"/>
                            <a:pt x="18980" y="69056"/>
                          </a:cubicBezTo>
                          <a:cubicBezTo>
                            <a:pt x="-15945" y="43656"/>
                            <a:pt x="3899" y="20638"/>
                            <a:pt x="26124" y="0"/>
                          </a:cubicBezTo>
                          <a:lnTo>
                            <a:pt x="707161" y="7145"/>
                          </a:lnTo>
                          <a:close/>
                        </a:path>
                      </a:pathLst>
                    </a:custGeom>
                    <a:solidFill>
                      <a:srgbClr val="DA000F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54" name="楕円 53"/>
                    <p:cNvSpPr/>
                    <p:nvPr/>
                  </p:nvSpPr>
                  <p:spPr>
                    <a:xfrm>
                      <a:off x="4297680" y="1661160"/>
                      <a:ext cx="678180" cy="152400"/>
                    </a:xfrm>
                    <a:prstGeom prst="ellipse">
                      <a:avLst/>
                    </a:prstGeom>
                    <a:solidFill>
                      <a:srgbClr val="DA000F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55" name="フリーフォーム 54"/>
                    <p:cNvSpPr/>
                    <p:nvPr/>
                  </p:nvSpPr>
                  <p:spPr>
                    <a:xfrm>
                      <a:off x="4284304" y="1799047"/>
                      <a:ext cx="699883" cy="550766"/>
                    </a:xfrm>
                    <a:custGeom>
                      <a:avLst/>
                      <a:gdLst>
                        <a:gd name="connsiteX0" fmla="*/ 0 w 685800"/>
                        <a:gd name="connsiteY0" fmla="*/ 19050 h 547688"/>
                        <a:gd name="connsiteX1" fmla="*/ 4763 w 685800"/>
                        <a:gd name="connsiteY1" fmla="*/ 545306 h 547688"/>
                        <a:gd name="connsiteX2" fmla="*/ 681038 w 685800"/>
                        <a:gd name="connsiteY2" fmla="*/ 547688 h 547688"/>
                        <a:gd name="connsiteX3" fmla="*/ 685800 w 685800"/>
                        <a:gd name="connsiteY3" fmla="*/ 0 h 547688"/>
                        <a:gd name="connsiteX4" fmla="*/ 681038 w 685800"/>
                        <a:gd name="connsiteY4" fmla="*/ 52388 h 547688"/>
                        <a:gd name="connsiteX5" fmla="*/ 0 w 685800"/>
                        <a:gd name="connsiteY5" fmla="*/ 19050 h 547688"/>
                        <a:gd name="connsiteX0" fmla="*/ 50624 w 736424"/>
                        <a:gd name="connsiteY0" fmla="*/ 42075 h 570713"/>
                        <a:gd name="connsiteX1" fmla="*/ 50624 w 736424"/>
                        <a:gd name="connsiteY1" fmla="*/ 39694 h 570713"/>
                        <a:gd name="connsiteX2" fmla="*/ 55387 w 736424"/>
                        <a:gd name="connsiteY2" fmla="*/ 568331 h 570713"/>
                        <a:gd name="connsiteX3" fmla="*/ 731662 w 736424"/>
                        <a:gd name="connsiteY3" fmla="*/ 570713 h 570713"/>
                        <a:gd name="connsiteX4" fmla="*/ 736424 w 736424"/>
                        <a:gd name="connsiteY4" fmla="*/ 23025 h 570713"/>
                        <a:gd name="connsiteX5" fmla="*/ 731662 w 736424"/>
                        <a:gd name="connsiteY5" fmla="*/ 75413 h 570713"/>
                        <a:gd name="connsiteX6" fmla="*/ 50624 w 736424"/>
                        <a:gd name="connsiteY6" fmla="*/ 42075 h 570713"/>
                        <a:gd name="connsiteX0" fmla="*/ 53910 w 732566"/>
                        <a:gd name="connsiteY0" fmla="*/ 68123 h 563424"/>
                        <a:gd name="connsiteX1" fmla="*/ 46766 w 732566"/>
                        <a:gd name="connsiteY1" fmla="*/ 32405 h 563424"/>
                        <a:gd name="connsiteX2" fmla="*/ 51529 w 732566"/>
                        <a:gd name="connsiteY2" fmla="*/ 561042 h 563424"/>
                        <a:gd name="connsiteX3" fmla="*/ 727804 w 732566"/>
                        <a:gd name="connsiteY3" fmla="*/ 563424 h 563424"/>
                        <a:gd name="connsiteX4" fmla="*/ 732566 w 732566"/>
                        <a:gd name="connsiteY4" fmla="*/ 15736 h 563424"/>
                        <a:gd name="connsiteX5" fmla="*/ 727804 w 732566"/>
                        <a:gd name="connsiteY5" fmla="*/ 68124 h 563424"/>
                        <a:gd name="connsiteX6" fmla="*/ 53910 w 732566"/>
                        <a:gd name="connsiteY6" fmla="*/ 68123 h 563424"/>
                        <a:gd name="connsiteX0" fmla="*/ 53910 w 732566"/>
                        <a:gd name="connsiteY0" fmla="*/ 68123 h 563424"/>
                        <a:gd name="connsiteX1" fmla="*/ 46766 w 732566"/>
                        <a:gd name="connsiteY1" fmla="*/ 32405 h 563424"/>
                        <a:gd name="connsiteX2" fmla="*/ 51529 w 732566"/>
                        <a:gd name="connsiteY2" fmla="*/ 561042 h 563424"/>
                        <a:gd name="connsiteX3" fmla="*/ 727804 w 732566"/>
                        <a:gd name="connsiteY3" fmla="*/ 563424 h 563424"/>
                        <a:gd name="connsiteX4" fmla="*/ 732566 w 732566"/>
                        <a:gd name="connsiteY4" fmla="*/ 15736 h 563424"/>
                        <a:gd name="connsiteX5" fmla="*/ 727804 w 732566"/>
                        <a:gd name="connsiteY5" fmla="*/ 68124 h 563424"/>
                        <a:gd name="connsiteX6" fmla="*/ 53910 w 732566"/>
                        <a:gd name="connsiteY6" fmla="*/ 68123 h 563424"/>
                        <a:gd name="connsiteX0" fmla="*/ 53910 w 732566"/>
                        <a:gd name="connsiteY0" fmla="*/ 52387 h 547688"/>
                        <a:gd name="connsiteX1" fmla="*/ 46766 w 732566"/>
                        <a:gd name="connsiteY1" fmla="*/ 16669 h 547688"/>
                        <a:gd name="connsiteX2" fmla="*/ 51529 w 732566"/>
                        <a:gd name="connsiteY2" fmla="*/ 545306 h 547688"/>
                        <a:gd name="connsiteX3" fmla="*/ 727804 w 732566"/>
                        <a:gd name="connsiteY3" fmla="*/ 547688 h 547688"/>
                        <a:gd name="connsiteX4" fmla="*/ 732566 w 732566"/>
                        <a:gd name="connsiteY4" fmla="*/ 0 h 547688"/>
                        <a:gd name="connsiteX5" fmla="*/ 727804 w 732566"/>
                        <a:gd name="connsiteY5" fmla="*/ 52388 h 547688"/>
                        <a:gd name="connsiteX6" fmla="*/ 53910 w 732566"/>
                        <a:gd name="connsiteY6" fmla="*/ 52387 h 547688"/>
                        <a:gd name="connsiteX0" fmla="*/ 53910 w 779005"/>
                        <a:gd name="connsiteY0" fmla="*/ 52387 h 547688"/>
                        <a:gd name="connsiteX1" fmla="*/ 46766 w 779005"/>
                        <a:gd name="connsiteY1" fmla="*/ 16669 h 547688"/>
                        <a:gd name="connsiteX2" fmla="*/ 51529 w 779005"/>
                        <a:gd name="connsiteY2" fmla="*/ 545306 h 547688"/>
                        <a:gd name="connsiteX3" fmla="*/ 727804 w 779005"/>
                        <a:gd name="connsiteY3" fmla="*/ 547688 h 547688"/>
                        <a:gd name="connsiteX4" fmla="*/ 731614 w 779005"/>
                        <a:gd name="connsiteY4" fmla="*/ 453617 h 547688"/>
                        <a:gd name="connsiteX5" fmla="*/ 732566 w 779005"/>
                        <a:gd name="connsiteY5" fmla="*/ 0 h 547688"/>
                        <a:gd name="connsiteX6" fmla="*/ 727804 w 779005"/>
                        <a:gd name="connsiteY6" fmla="*/ 52388 h 547688"/>
                        <a:gd name="connsiteX7" fmla="*/ 53910 w 779005"/>
                        <a:gd name="connsiteY7" fmla="*/ 52387 h 547688"/>
                        <a:gd name="connsiteX0" fmla="*/ 53910 w 779516"/>
                        <a:gd name="connsiteY0" fmla="*/ 52387 h 547688"/>
                        <a:gd name="connsiteX1" fmla="*/ 46766 w 779516"/>
                        <a:gd name="connsiteY1" fmla="*/ 16669 h 547688"/>
                        <a:gd name="connsiteX2" fmla="*/ 51529 w 779516"/>
                        <a:gd name="connsiteY2" fmla="*/ 545306 h 547688"/>
                        <a:gd name="connsiteX3" fmla="*/ 727804 w 779516"/>
                        <a:gd name="connsiteY3" fmla="*/ 547688 h 547688"/>
                        <a:gd name="connsiteX4" fmla="*/ 732566 w 779516"/>
                        <a:gd name="connsiteY4" fmla="*/ 0 h 547688"/>
                        <a:gd name="connsiteX5" fmla="*/ 727804 w 779516"/>
                        <a:gd name="connsiteY5" fmla="*/ 52388 h 547688"/>
                        <a:gd name="connsiteX6" fmla="*/ 53910 w 779516"/>
                        <a:gd name="connsiteY6" fmla="*/ 52387 h 547688"/>
                        <a:gd name="connsiteX0" fmla="*/ 53910 w 776082"/>
                        <a:gd name="connsiteY0" fmla="*/ 52387 h 569119"/>
                        <a:gd name="connsiteX1" fmla="*/ 46766 w 776082"/>
                        <a:gd name="connsiteY1" fmla="*/ 16669 h 569119"/>
                        <a:gd name="connsiteX2" fmla="*/ 51529 w 776082"/>
                        <a:gd name="connsiteY2" fmla="*/ 545306 h 569119"/>
                        <a:gd name="connsiteX3" fmla="*/ 723042 w 776082"/>
                        <a:gd name="connsiteY3" fmla="*/ 569119 h 569119"/>
                        <a:gd name="connsiteX4" fmla="*/ 732566 w 776082"/>
                        <a:gd name="connsiteY4" fmla="*/ 0 h 569119"/>
                        <a:gd name="connsiteX5" fmla="*/ 727804 w 776082"/>
                        <a:gd name="connsiteY5" fmla="*/ 52388 h 569119"/>
                        <a:gd name="connsiteX6" fmla="*/ 53910 w 776082"/>
                        <a:gd name="connsiteY6" fmla="*/ 52387 h 569119"/>
                        <a:gd name="connsiteX0" fmla="*/ 53910 w 776082"/>
                        <a:gd name="connsiteY0" fmla="*/ 52387 h 569119"/>
                        <a:gd name="connsiteX1" fmla="*/ 46766 w 776082"/>
                        <a:gd name="connsiteY1" fmla="*/ 16669 h 569119"/>
                        <a:gd name="connsiteX2" fmla="*/ 51529 w 776082"/>
                        <a:gd name="connsiteY2" fmla="*/ 569118 h 569119"/>
                        <a:gd name="connsiteX3" fmla="*/ 723042 w 776082"/>
                        <a:gd name="connsiteY3" fmla="*/ 569119 h 569119"/>
                        <a:gd name="connsiteX4" fmla="*/ 732566 w 776082"/>
                        <a:gd name="connsiteY4" fmla="*/ 0 h 569119"/>
                        <a:gd name="connsiteX5" fmla="*/ 727804 w 776082"/>
                        <a:gd name="connsiteY5" fmla="*/ 52388 h 569119"/>
                        <a:gd name="connsiteX6" fmla="*/ 53910 w 776082"/>
                        <a:gd name="connsiteY6" fmla="*/ 52387 h 569119"/>
                        <a:gd name="connsiteX0" fmla="*/ 53910 w 776082"/>
                        <a:gd name="connsiteY0" fmla="*/ 52387 h 648492"/>
                        <a:gd name="connsiteX1" fmla="*/ 46766 w 776082"/>
                        <a:gd name="connsiteY1" fmla="*/ 16669 h 648492"/>
                        <a:gd name="connsiteX2" fmla="*/ 51529 w 776082"/>
                        <a:gd name="connsiteY2" fmla="*/ 569118 h 648492"/>
                        <a:gd name="connsiteX3" fmla="*/ 723042 w 776082"/>
                        <a:gd name="connsiteY3" fmla="*/ 569119 h 648492"/>
                        <a:gd name="connsiteX4" fmla="*/ 732566 w 776082"/>
                        <a:gd name="connsiteY4" fmla="*/ 0 h 648492"/>
                        <a:gd name="connsiteX5" fmla="*/ 727804 w 776082"/>
                        <a:gd name="connsiteY5" fmla="*/ 52388 h 648492"/>
                        <a:gd name="connsiteX6" fmla="*/ 53910 w 776082"/>
                        <a:gd name="connsiteY6" fmla="*/ 52387 h 648492"/>
                        <a:gd name="connsiteX0" fmla="*/ 53910 w 776082"/>
                        <a:gd name="connsiteY0" fmla="*/ 52387 h 674087"/>
                        <a:gd name="connsiteX1" fmla="*/ 46766 w 776082"/>
                        <a:gd name="connsiteY1" fmla="*/ 16669 h 674087"/>
                        <a:gd name="connsiteX2" fmla="*/ 51529 w 776082"/>
                        <a:gd name="connsiteY2" fmla="*/ 569118 h 674087"/>
                        <a:gd name="connsiteX3" fmla="*/ 723042 w 776082"/>
                        <a:gd name="connsiteY3" fmla="*/ 569119 h 674087"/>
                        <a:gd name="connsiteX4" fmla="*/ 732566 w 776082"/>
                        <a:gd name="connsiteY4" fmla="*/ 0 h 674087"/>
                        <a:gd name="connsiteX5" fmla="*/ 727804 w 776082"/>
                        <a:gd name="connsiteY5" fmla="*/ 52388 h 674087"/>
                        <a:gd name="connsiteX6" fmla="*/ 53910 w 776082"/>
                        <a:gd name="connsiteY6" fmla="*/ 52387 h 674087"/>
                        <a:gd name="connsiteX0" fmla="*/ 53910 w 776082"/>
                        <a:gd name="connsiteY0" fmla="*/ 52387 h 649731"/>
                        <a:gd name="connsiteX1" fmla="*/ 46766 w 776082"/>
                        <a:gd name="connsiteY1" fmla="*/ 16669 h 649731"/>
                        <a:gd name="connsiteX2" fmla="*/ 51529 w 776082"/>
                        <a:gd name="connsiteY2" fmla="*/ 569118 h 649731"/>
                        <a:gd name="connsiteX3" fmla="*/ 723042 w 776082"/>
                        <a:gd name="connsiteY3" fmla="*/ 569119 h 649731"/>
                        <a:gd name="connsiteX4" fmla="*/ 732566 w 776082"/>
                        <a:gd name="connsiteY4" fmla="*/ 0 h 649731"/>
                        <a:gd name="connsiteX5" fmla="*/ 727804 w 776082"/>
                        <a:gd name="connsiteY5" fmla="*/ 52388 h 649731"/>
                        <a:gd name="connsiteX6" fmla="*/ 53910 w 776082"/>
                        <a:gd name="connsiteY6" fmla="*/ 52387 h 649731"/>
                        <a:gd name="connsiteX0" fmla="*/ 53910 w 776082"/>
                        <a:gd name="connsiteY0" fmla="*/ 52387 h 642352"/>
                        <a:gd name="connsiteX1" fmla="*/ 46766 w 776082"/>
                        <a:gd name="connsiteY1" fmla="*/ 16669 h 642352"/>
                        <a:gd name="connsiteX2" fmla="*/ 51529 w 776082"/>
                        <a:gd name="connsiteY2" fmla="*/ 569118 h 642352"/>
                        <a:gd name="connsiteX3" fmla="*/ 723042 w 776082"/>
                        <a:gd name="connsiteY3" fmla="*/ 569119 h 642352"/>
                        <a:gd name="connsiteX4" fmla="*/ 732566 w 776082"/>
                        <a:gd name="connsiteY4" fmla="*/ 0 h 642352"/>
                        <a:gd name="connsiteX5" fmla="*/ 727804 w 776082"/>
                        <a:gd name="connsiteY5" fmla="*/ 52388 h 642352"/>
                        <a:gd name="connsiteX6" fmla="*/ 53910 w 776082"/>
                        <a:gd name="connsiteY6" fmla="*/ 52387 h 642352"/>
                        <a:gd name="connsiteX0" fmla="*/ 52557 w 774729"/>
                        <a:gd name="connsiteY0" fmla="*/ 52387 h 642352"/>
                        <a:gd name="connsiteX1" fmla="*/ 45413 w 774729"/>
                        <a:gd name="connsiteY1" fmla="*/ 16669 h 642352"/>
                        <a:gd name="connsiteX2" fmla="*/ 50176 w 774729"/>
                        <a:gd name="connsiteY2" fmla="*/ 569118 h 642352"/>
                        <a:gd name="connsiteX3" fmla="*/ 721689 w 774729"/>
                        <a:gd name="connsiteY3" fmla="*/ 569119 h 642352"/>
                        <a:gd name="connsiteX4" fmla="*/ 731213 w 774729"/>
                        <a:gd name="connsiteY4" fmla="*/ 0 h 642352"/>
                        <a:gd name="connsiteX5" fmla="*/ 726451 w 774729"/>
                        <a:gd name="connsiteY5" fmla="*/ 52388 h 642352"/>
                        <a:gd name="connsiteX6" fmla="*/ 52557 w 774729"/>
                        <a:gd name="connsiteY6" fmla="*/ 52387 h 642352"/>
                        <a:gd name="connsiteX0" fmla="*/ 52557 w 774729"/>
                        <a:gd name="connsiteY0" fmla="*/ 52387 h 642352"/>
                        <a:gd name="connsiteX1" fmla="*/ 45413 w 774729"/>
                        <a:gd name="connsiteY1" fmla="*/ 16669 h 642352"/>
                        <a:gd name="connsiteX2" fmla="*/ 50176 w 774729"/>
                        <a:gd name="connsiteY2" fmla="*/ 569118 h 642352"/>
                        <a:gd name="connsiteX3" fmla="*/ 721689 w 774729"/>
                        <a:gd name="connsiteY3" fmla="*/ 569119 h 642352"/>
                        <a:gd name="connsiteX4" fmla="*/ 731213 w 774729"/>
                        <a:gd name="connsiteY4" fmla="*/ 0 h 642352"/>
                        <a:gd name="connsiteX5" fmla="*/ 726451 w 774729"/>
                        <a:gd name="connsiteY5" fmla="*/ 52388 h 642352"/>
                        <a:gd name="connsiteX6" fmla="*/ 52557 w 774729"/>
                        <a:gd name="connsiteY6" fmla="*/ 52387 h 642352"/>
                        <a:gd name="connsiteX0" fmla="*/ 52557 w 731213"/>
                        <a:gd name="connsiteY0" fmla="*/ 52387 h 642352"/>
                        <a:gd name="connsiteX1" fmla="*/ 45413 w 731213"/>
                        <a:gd name="connsiteY1" fmla="*/ 16669 h 642352"/>
                        <a:gd name="connsiteX2" fmla="*/ 50176 w 731213"/>
                        <a:gd name="connsiteY2" fmla="*/ 569118 h 642352"/>
                        <a:gd name="connsiteX3" fmla="*/ 721689 w 731213"/>
                        <a:gd name="connsiteY3" fmla="*/ 569119 h 642352"/>
                        <a:gd name="connsiteX4" fmla="*/ 731213 w 731213"/>
                        <a:gd name="connsiteY4" fmla="*/ 0 h 642352"/>
                        <a:gd name="connsiteX5" fmla="*/ 726451 w 731213"/>
                        <a:gd name="connsiteY5" fmla="*/ 52388 h 642352"/>
                        <a:gd name="connsiteX6" fmla="*/ 52557 w 731213"/>
                        <a:gd name="connsiteY6" fmla="*/ 52387 h 642352"/>
                        <a:gd name="connsiteX0" fmla="*/ 52557 w 738358"/>
                        <a:gd name="connsiteY0" fmla="*/ 52387 h 642352"/>
                        <a:gd name="connsiteX1" fmla="*/ 45413 w 738358"/>
                        <a:gd name="connsiteY1" fmla="*/ 16669 h 642352"/>
                        <a:gd name="connsiteX2" fmla="*/ 50176 w 738358"/>
                        <a:gd name="connsiteY2" fmla="*/ 569118 h 642352"/>
                        <a:gd name="connsiteX3" fmla="*/ 721689 w 738358"/>
                        <a:gd name="connsiteY3" fmla="*/ 569119 h 642352"/>
                        <a:gd name="connsiteX4" fmla="*/ 731213 w 738358"/>
                        <a:gd name="connsiteY4" fmla="*/ 0 h 642352"/>
                        <a:gd name="connsiteX5" fmla="*/ 738358 w 738358"/>
                        <a:gd name="connsiteY5" fmla="*/ 104776 h 642352"/>
                        <a:gd name="connsiteX6" fmla="*/ 52557 w 738358"/>
                        <a:gd name="connsiteY6" fmla="*/ 52387 h 642352"/>
                        <a:gd name="connsiteX0" fmla="*/ 52557 w 731213"/>
                        <a:gd name="connsiteY0" fmla="*/ 52387 h 642352"/>
                        <a:gd name="connsiteX1" fmla="*/ 45413 w 731213"/>
                        <a:gd name="connsiteY1" fmla="*/ 16669 h 642352"/>
                        <a:gd name="connsiteX2" fmla="*/ 50176 w 731213"/>
                        <a:gd name="connsiteY2" fmla="*/ 569118 h 642352"/>
                        <a:gd name="connsiteX3" fmla="*/ 721689 w 731213"/>
                        <a:gd name="connsiteY3" fmla="*/ 569119 h 642352"/>
                        <a:gd name="connsiteX4" fmla="*/ 731213 w 731213"/>
                        <a:gd name="connsiteY4" fmla="*/ 0 h 642352"/>
                        <a:gd name="connsiteX5" fmla="*/ 728833 w 731213"/>
                        <a:gd name="connsiteY5" fmla="*/ 97633 h 642352"/>
                        <a:gd name="connsiteX6" fmla="*/ 52557 w 731213"/>
                        <a:gd name="connsiteY6" fmla="*/ 52387 h 642352"/>
                        <a:gd name="connsiteX0" fmla="*/ 52557 w 733594"/>
                        <a:gd name="connsiteY0" fmla="*/ 35718 h 625683"/>
                        <a:gd name="connsiteX1" fmla="*/ 45413 w 733594"/>
                        <a:gd name="connsiteY1" fmla="*/ 0 h 625683"/>
                        <a:gd name="connsiteX2" fmla="*/ 50176 w 733594"/>
                        <a:gd name="connsiteY2" fmla="*/ 552449 h 625683"/>
                        <a:gd name="connsiteX3" fmla="*/ 721689 w 733594"/>
                        <a:gd name="connsiteY3" fmla="*/ 552450 h 625683"/>
                        <a:gd name="connsiteX4" fmla="*/ 733594 w 733594"/>
                        <a:gd name="connsiteY4" fmla="*/ 30956 h 625683"/>
                        <a:gd name="connsiteX5" fmla="*/ 728833 w 733594"/>
                        <a:gd name="connsiteY5" fmla="*/ 80964 h 625683"/>
                        <a:gd name="connsiteX6" fmla="*/ 52557 w 733594"/>
                        <a:gd name="connsiteY6" fmla="*/ 35718 h 625683"/>
                        <a:gd name="connsiteX0" fmla="*/ 49411 w 742354"/>
                        <a:gd name="connsiteY0" fmla="*/ 71437 h 625683"/>
                        <a:gd name="connsiteX1" fmla="*/ 54173 w 742354"/>
                        <a:gd name="connsiteY1" fmla="*/ 0 h 625683"/>
                        <a:gd name="connsiteX2" fmla="*/ 58936 w 742354"/>
                        <a:gd name="connsiteY2" fmla="*/ 552449 h 625683"/>
                        <a:gd name="connsiteX3" fmla="*/ 730449 w 742354"/>
                        <a:gd name="connsiteY3" fmla="*/ 552450 h 625683"/>
                        <a:gd name="connsiteX4" fmla="*/ 742354 w 742354"/>
                        <a:gd name="connsiteY4" fmla="*/ 30956 h 625683"/>
                        <a:gd name="connsiteX5" fmla="*/ 737593 w 742354"/>
                        <a:gd name="connsiteY5" fmla="*/ 80964 h 625683"/>
                        <a:gd name="connsiteX6" fmla="*/ 49411 w 742354"/>
                        <a:gd name="connsiteY6" fmla="*/ 71437 h 625683"/>
                        <a:gd name="connsiteX0" fmla="*/ 0 w 692943"/>
                        <a:gd name="connsiteY0" fmla="*/ 71437 h 625683"/>
                        <a:gd name="connsiteX1" fmla="*/ 4762 w 692943"/>
                        <a:gd name="connsiteY1" fmla="*/ 0 h 625683"/>
                        <a:gd name="connsiteX2" fmla="*/ 9525 w 692943"/>
                        <a:gd name="connsiteY2" fmla="*/ 552449 h 625683"/>
                        <a:gd name="connsiteX3" fmla="*/ 681038 w 692943"/>
                        <a:gd name="connsiteY3" fmla="*/ 552450 h 625683"/>
                        <a:gd name="connsiteX4" fmla="*/ 692943 w 692943"/>
                        <a:gd name="connsiteY4" fmla="*/ 30956 h 625683"/>
                        <a:gd name="connsiteX5" fmla="*/ 688182 w 692943"/>
                        <a:gd name="connsiteY5" fmla="*/ 80964 h 625683"/>
                        <a:gd name="connsiteX6" fmla="*/ 0 w 692943"/>
                        <a:gd name="connsiteY6" fmla="*/ 71437 h 625683"/>
                        <a:gd name="connsiteX0" fmla="*/ 0 w 692943"/>
                        <a:gd name="connsiteY0" fmla="*/ 50006 h 604252"/>
                        <a:gd name="connsiteX1" fmla="*/ 4762 w 692943"/>
                        <a:gd name="connsiteY1" fmla="*/ 0 h 604252"/>
                        <a:gd name="connsiteX2" fmla="*/ 9525 w 692943"/>
                        <a:gd name="connsiteY2" fmla="*/ 531018 h 604252"/>
                        <a:gd name="connsiteX3" fmla="*/ 681038 w 692943"/>
                        <a:gd name="connsiteY3" fmla="*/ 531019 h 604252"/>
                        <a:gd name="connsiteX4" fmla="*/ 692943 w 692943"/>
                        <a:gd name="connsiteY4" fmla="*/ 9525 h 604252"/>
                        <a:gd name="connsiteX5" fmla="*/ 688182 w 692943"/>
                        <a:gd name="connsiteY5" fmla="*/ 59533 h 604252"/>
                        <a:gd name="connsiteX6" fmla="*/ 0 w 692943"/>
                        <a:gd name="connsiteY6" fmla="*/ 50006 h 604252"/>
                        <a:gd name="connsiteX0" fmla="*/ 0 w 692943"/>
                        <a:gd name="connsiteY0" fmla="*/ 52387 h 606633"/>
                        <a:gd name="connsiteX1" fmla="*/ 2381 w 692943"/>
                        <a:gd name="connsiteY1" fmla="*/ 0 h 606633"/>
                        <a:gd name="connsiteX2" fmla="*/ 9525 w 692943"/>
                        <a:gd name="connsiteY2" fmla="*/ 533399 h 606633"/>
                        <a:gd name="connsiteX3" fmla="*/ 681038 w 692943"/>
                        <a:gd name="connsiteY3" fmla="*/ 533400 h 606633"/>
                        <a:gd name="connsiteX4" fmla="*/ 692943 w 692943"/>
                        <a:gd name="connsiteY4" fmla="*/ 11906 h 606633"/>
                        <a:gd name="connsiteX5" fmla="*/ 688182 w 692943"/>
                        <a:gd name="connsiteY5" fmla="*/ 61914 h 606633"/>
                        <a:gd name="connsiteX6" fmla="*/ 0 w 692943"/>
                        <a:gd name="connsiteY6" fmla="*/ 52387 h 606633"/>
                        <a:gd name="connsiteX0" fmla="*/ 0 w 697775"/>
                        <a:gd name="connsiteY0" fmla="*/ 52387 h 606633"/>
                        <a:gd name="connsiteX1" fmla="*/ 2381 w 697775"/>
                        <a:gd name="connsiteY1" fmla="*/ 0 h 606633"/>
                        <a:gd name="connsiteX2" fmla="*/ 9525 w 697775"/>
                        <a:gd name="connsiteY2" fmla="*/ 533399 h 606633"/>
                        <a:gd name="connsiteX3" fmla="*/ 681038 w 697775"/>
                        <a:gd name="connsiteY3" fmla="*/ 533400 h 606633"/>
                        <a:gd name="connsiteX4" fmla="*/ 692943 w 697775"/>
                        <a:gd name="connsiteY4" fmla="*/ 11906 h 606633"/>
                        <a:gd name="connsiteX5" fmla="*/ 697707 w 697775"/>
                        <a:gd name="connsiteY5" fmla="*/ 69058 h 606633"/>
                        <a:gd name="connsiteX6" fmla="*/ 0 w 697775"/>
                        <a:gd name="connsiteY6" fmla="*/ 52387 h 606633"/>
                        <a:gd name="connsiteX0" fmla="*/ 0 w 700087"/>
                        <a:gd name="connsiteY0" fmla="*/ 52387 h 606633"/>
                        <a:gd name="connsiteX1" fmla="*/ 2381 w 700087"/>
                        <a:gd name="connsiteY1" fmla="*/ 0 h 606633"/>
                        <a:gd name="connsiteX2" fmla="*/ 9525 w 700087"/>
                        <a:gd name="connsiteY2" fmla="*/ 533399 h 606633"/>
                        <a:gd name="connsiteX3" fmla="*/ 681038 w 700087"/>
                        <a:gd name="connsiteY3" fmla="*/ 533400 h 606633"/>
                        <a:gd name="connsiteX4" fmla="*/ 700087 w 700087"/>
                        <a:gd name="connsiteY4" fmla="*/ 0 h 606633"/>
                        <a:gd name="connsiteX5" fmla="*/ 697707 w 700087"/>
                        <a:gd name="connsiteY5" fmla="*/ 69058 h 606633"/>
                        <a:gd name="connsiteX6" fmla="*/ 0 w 700087"/>
                        <a:gd name="connsiteY6" fmla="*/ 52387 h 606633"/>
                        <a:gd name="connsiteX0" fmla="*/ 0 w 700087"/>
                        <a:gd name="connsiteY0" fmla="*/ 52387 h 606633"/>
                        <a:gd name="connsiteX1" fmla="*/ 2381 w 700087"/>
                        <a:gd name="connsiteY1" fmla="*/ 0 h 606633"/>
                        <a:gd name="connsiteX2" fmla="*/ 9525 w 700087"/>
                        <a:gd name="connsiteY2" fmla="*/ 533399 h 606633"/>
                        <a:gd name="connsiteX3" fmla="*/ 681038 w 700087"/>
                        <a:gd name="connsiteY3" fmla="*/ 533400 h 606633"/>
                        <a:gd name="connsiteX4" fmla="*/ 700087 w 700087"/>
                        <a:gd name="connsiteY4" fmla="*/ 0 h 606633"/>
                        <a:gd name="connsiteX5" fmla="*/ 692945 w 700087"/>
                        <a:gd name="connsiteY5" fmla="*/ 71439 h 606633"/>
                        <a:gd name="connsiteX6" fmla="*/ 0 w 700087"/>
                        <a:gd name="connsiteY6" fmla="*/ 52387 h 606633"/>
                        <a:gd name="connsiteX0" fmla="*/ 0 w 693013"/>
                        <a:gd name="connsiteY0" fmla="*/ 52387 h 606633"/>
                        <a:gd name="connsiteX1" fmla="*/ 2381 w 693013"/>
                        <a:gd name="connsiteY1" fmla="*/ 0 h 606633"/>
                        <a:gd name="connsiteX2" fmla="*/ 9525 w 693013"/>
                        <a:gd name="connsiteY2" fmla="*/ 533399 h 606633"/>
                        <a:gd name="connsiteX3" fmla="*/ 681038 w 693013"/>
                        <a:gd name="connsiteY3" fmla="*/ 533400 h 606633"/>
                        <a:gd name="connsiteX4" fmla="*/ 688181 w 693013"/>
                        <a:gd name="connsiteY4" fmla="*/ 2381 h 606633"/>
                        <a:gd name="connsiteX5" fmla="*/ 692945 w 693013"/>
                        <a:gd name="connsiteY5" fmla="*/ 71439 h 606633"/>
                        <a:gd name="connsiteX6" fmla="*/ 0 w 693013"/>
                        <a:gd name="connsiteY6" fmla="*/ 52387 h 606633"/>
                        <a:gd name="connsiteX0" fmla="*/ 0 w 697706"/>
                        <a:gd name="connsiteY0" fmla="*/ 52387 h 606633"/>
                        <a:gd name="connsiteX1" fmla="*/ 2381 w 697706"/>
                        <a:gd name="connsiteY1" fmla="*/ 0 h 606633"/>
                        <a:gd name="connsiteX2" fmla="*/ 9525 w 697706"/>
                        <a:gd name="connsiteY2" fmla="*/ 533399 h 606633"/>
                        <a:gd name="connsiteX3" fmla="*/ 681038 w 697706"/>
                        <a:gd name="connsiteY3" fmla="*/ 533400 h 606633"/>
                        <a:gd name="connsiteX4" fmla="*/ 697706 w 697706"/>
                        <a:gd name="connsiteY4" fmla="*/ 2381 h 606633"/>
                        <a:gd name="connsiteX5" fmla="*/ 692945 w 697706"/>
                        <a:gd name="connsiteY5" fmla="*/ 71439 h 606633"/>
                        <a:gd name="connsiteX6" fmla="*/ 0 w 697706"/>
                        <a:gd name="connsiteY6" fmla="*/ 52387 h 606633"/>
                        <a:gd name="connsiteX0" fmla="*/ 0 w 697706"/>
                        <a:gd name="connsiteY0" fmla="*/ 52387 h 603153"/>
                        <a:gd name="connsiteX1" fmla="*/ 2381 w 697706"/>
                        <a:gd name="connsiteY1" fmla="*/ 0 h 603153"/>
                        <a:gd name="connsiteX2" fmla="*/ 9525 w 697706"/>
                        <a:gd name="connsiteY2" fmla="*/ 533399 h 603153"/>
                        <a:gd name="connsiteX3" fmla="*/ 681038 w 697706"/>
                        <a:gd name="connsiteY3" fmla="*/ 533400 h 603153"/>
                        <a:gd name="connsiteX4" fmla="*/ 697706 w 697706"/>
                        <a:gd name="connsiteY4" fmla="*/ 2381 h 603153"/>
                        <a:gd name="connsiteX5" fmla="*/ 692945 w 697706"/>
                        <a:gd name="connsiteY5" fmla="*/ 71439 h 603153"/>
                        <a:gd name="connsiteX6" fmla="*/ 0 w 697706"/>
                        <a:gd name="connsiteY6" fmla="*/ 52387 h 603153"/>
                        <a:gd name="connsiteX0" fmla="*/ 0 w 697706"/>
                        <a:gd name="connsiteY0" fmla="*/ 52387 h 603153"/>
                        <a:gd name="connsiteX1" fmla="*/ 2381 w 697706"/>
                        <a:gd name="connsiteY1" fmla="*/ 0 h 603153"/>
                        <a:gd name="connsiteX2" fmla="*/ 9525 w 697706"/>
                        <a:gd name="connsiteY2" fmla="*/ 533399 h 603153"/>
                        <a:gd name="connsiteX3" fmla="*/ 681038 w 697706"/>
                        <a:gd name="connsiteY3" fmla="*/ 533400 h 603153"/>
                        <a:gd name="connsiteX4" fmla="*/ 697706 w 697706"/>
                        <a:gd name="connsiteY4" fmla="*/ 2381 h 603153"/>
                        <a:gd name="connsiteX5" fmla="*/ 692945 w 697706"/>
                        <a:gd name="connsiteY5" fmla="*/ 59533 h 603153"/>
                        <a:gd name="connsiteX6" fmla="*/ 0 w 697706"/>
                        <a:gd name="connsiteY6" fmla="*/ 52387 h 603153"/>
                        <a:gd name="connsiteX0" fmla="*/ 0 w 697706"/>
                        <a:gd name="connsiteY0" fmla="*/ 52387 h 603153"/>
                        <a:gd name="connsiteX1" fmla="*/ 2381 w 697706"/>
                        <a:gd name="connsiteY1" fmla="*/ 0 h 603153"/>
                        <a:gd name="connsiteX2" fmla="*/ 9525 w 697706"/>
                        <a:gd name="connsiteY2" fmla="*/ 533399 h 603153"/>
                        <a:gd name="connsiteX3" fmla="*/ 681038 w 697706"/>
                        <a:gd name="connsiteY3" fmla="*/ 533400 h 603153"/>
                        <a:gd name="connsiteX4" fmla="*/ 697706 w 697706"/>
                        <a:gd name="connsiteY4" fmla="*/ 2381 h 603153"/>
                        <a:gd name="connsiteX5" fmla="*/ 692945 w 697706"/>
                        <a:gd name="connsiteY5" fmla="*/ 59533 h 603153"/>
                        <a:gd name="connsiteX6" fmla="*/ 0 w 697706"/>
                        <a:gd name="connsiteY6" fmla="*/ 52387 h 603153"/>
                        <a:gd name="connsiteX0" fmla="*/ 0 w 697706"/>
                        <a:gd name="connsiteY0" fmla="*/ 52387 h 603153"/>
                        <a:gd name="connsiteX1" fmla="*/ 2381 w 697706"/>
                        <a:gd name="connsiteY1" fmla="*/ 0 h 603153"/>
                        <a:gd name="connsiteX2" fmla="*/ 9525 w 697706"/>
                        <a:gd name="connsiteY2" fmla="*/ 533399 h 603153"/>
                        <a:gd name="connsiteX3" fmla="*/ 681038 w 697706"/>
                        <a:gd name="connsiteY3" fmla="*/ 533400 h 603153"/>
                        <a:gd name="connsiteX4" fmla="*/ 697706 w 697706"/>
                        <a:gd name="connsiteY4" fmla="*/ 2381 h 603153"/>
                        <a:gd name="connsiteX5" fmla="*/ 692945 w 697706"/>
                        <a:gd name="connsiteY5" fmla="*/ 59533 h 603153"/>
                        <a:gd name="connsiteX6" fmla="*/ 0 w 697706"/>
                        <a:gd name="connsiteY6" fmla="*/ 52387 h 603153"/>
                        <a:gd name="connsiteX0" fmla="*/ 0 w 697706"/>
                        <a:gd name="connsiteY0" fmla="*/ 52387 h 603153"/>
                        <a:gd name="connsiteX1" fmla="*/ 2381 w 697706"/>
                        <a:gd name="connsiteY1" fmla="*/ 0 h 603153"/>
                        <a:gd name="connsiteX2" fmla="*/ 9525 w 697706"/>
                        <a:gd name="connsiteY2" fmla="*/ 533399 h 603153"/>
                        <a:gd name="connsiteX3" fmla="*/ 681038 w 697706"/>
                        <a:gd name="connsiteY3" fmla="*/ 533400 h 603153"/>
                        <a:gd name="connsiteX4" fmla="*/ 697706 w 697706"/>
                        <a:gd name="connsiteY4" fmla="*/ 2381 h 603153"/>
                        <a:gd name="connsiteX5" fmla="*/ 692945 w 697706"/>
                        <a:gd name="connsiteY5" fmla="*/ 59533 h 603153"/>
                        <a:gd name="connsiteX6" fmla="*/ 0 w 697706"/>
                        <a:gd name="connsiteY6" fmla="*/ 52387 h 603153"/>
                        <a:gd name="connsiteX0" fmla="*/ 0 w 697706"/>
                        <a:gd name="connsiteY0" fmla="*/ 52387 h 603153"/>
                        <a:gd name="connsiteX1" fmla="*/ 2381 w 697706"/>
                        <a:gd name="connsiteY1" fmla="*/ 0 h 603153"/>
                        <a:gd name="connsiteX2" fmla="*/ 9525 w 697706"/>
                        <a:gd name="connsiteY2" fmla="*/ 533399 h 603153"/>
                        <a:gd name="connsiteX3" fmla="*/ 681038 w 697706"/>
                        <a:gd name="connsiteY3" fmla="*/ 533400 h 603153"/>
                        <a:gd name="connsiteX4" fmla="*/ 697706 w 697706"/>
                        <a:gd name="connsiteY4" fmla="*/ 2381 h 603153"/>
                        <a:gd name="connsiteX5" fmla="*/ 692945 w 697706"/>
                        <a:gd name="connsiteY5" fmla="*/ 59533 h 603153"/>
                        <a:gd name="connsiteX6" fmla="*/ 0 w 697706"/>
                        <a:gd name="connsiteY6" fmla="*/ 52387 h 603153"/>
                        <a:gd name="connsiteX0" fmla="*/ 27788 w 725494"/>
                        <a:gd name="connsiteY0" fmla="*/ 52387 h 603153"/>
                        <a:gd name="connsiteX1" fmla="*/ 30169 w 725494"/>
                        <a:gd name="connsiteY1" fmla="*/ 0 h 603153"/>
                        <a:gd name="connsiteX2" fmla="*/ 37313 w 725494"/>
                        <a:gd name="connsiteY2" fmla="*/ 533399 h 603153"/>
                        <a:gd name="connsiteX3" fmla="*/ 708826 w 725494"/>
                        <a:gd name="connsiteY3" fmla="*/ 533400 h 603153"/>
                        <a:gd name="connsiteX4" fmla="*/ 725494 w 725494"/>
                        <a:gd name="connsiteY4" fmla="*/ 2381 h 603153"/>
                        <a:gd name="connsiteX5" fmla="*/ 720733 w 725494"/>
                        <a:gd name="connsiteY5" fmla="*/ 59533 h 603153"/>
                        <a:gd name="connsiteX6" fmla="*/ 27788 w 725494"/>
                        <a:gd name="connsiteY6" fmla="*/ 52387 h 603153"/>
                        <a:gd name="connsiteX0" fmla="*/ 27788 w 800283"/>
                        <a:gd name="connsiteY0" fmla="*/ 52387 h 603153"/>
                        <a:gd name="connsiteX1" fmla="*/ 30169 w 800283"/>
                        <a:gd name="connsiteY1" fmla="*/ 0 h 603153"/>
                        <a:gd name="connsiteX2" fmla="*/ 37313 w 800283"/>
                        <a:gd name="connsiteY2" fmla="*/ 533399 h 603153"/>
                        <a:gd name="connsiteX3" fmla="*/ 708826 w 800283"/>
                        <a:gd name="connsiteY3" fmla="*/ 533400 h 603153"/>
                        <a:gd name="connsiteX4" fmla="*/ 720733 w 800283"/>
                        <a:gd name="connsiteY4" fmla="*/ 59533 h 603153"/>
                        <a:gd name="connsiteX5" fmla="*/ 27788 w 800283"/>
                        <a:gd name="connsiteY5" fmla="*/ 52387 h 603153"/>
                        <a:gd name="connsiteX0" fmla="*/ 80671 w 853166"/>
                        <a:gd name="connsiteY0" fmla="*/ 0 h 550766"/>
                        <a:gd name="connsiteX1" fmla="*/ 90196 w 853166"/>
                        <a:gd name="connsiteY1" fmla="*/ 481012 h 550766"/>
                        <a:gd name="connsiteX2" fmla="*/ 761709 w 853166"/>
                        <a:gd name="connsiteY2" fmla="*/ 481013 h 550766"/>
                        <a:gd name="connsiteX3" fmla="*/ 773616 w 853166"/>
                        <a:gd name="connsiteY3" fmla="*/ 7146 h 550766"/>
                        <a:gd name="connsiteX4" fmla="*/ 80671 w 853166"/>
                        <a:gd name="connsiteY4" fmla="*/ 0 h 550766"/>
                        <a:gd name="connsiteX0" fmla="*/ 47667 w 820162"/>
                        <a:gd name="connsiteY0" fmla="*/ 0 h 550766"/>
                        <a:gd name="connsiteX1" fmla="*/ 57192 w 820162"/>
                        <a:gd name="connsiteY1" fmla="*/ 481012 h 550766"/>
                        <a:gd name="connsiteX2" fmla="*/ 728705 w 820162"/>
                        <a:gd name="connsiteY2" fmla="*/ 481013 h 550766"/>
                        <a:gd name="connsiteX3" fmla="*/ 740612 w 820162"/>
                        <a:gd name="connsiteY3" fmla="*/ 7146 h 550766"/>
                        <a:gd name="connsiteX4" fmla="*/ 47667 w 820162"/>
                        <a:gd name="connsiteY4" fmla="*/ 0 h 550766"/>
                        <a:gd name="connsiteX0" fmla="*/ 5283 w 777778"/>
                        <a:gd name="connsiteY0" fmla="*/ 0 h 550766"/>
                        <a:gd name="connsiteX1" fmla="*/ 14808 w 777778"/>
                        <a:gd name="connsiteY1" fmla="*/ 481012 h 550766"/>
                        <a:gd name="connsiteX2" fmla="*/ 686321 w 777778"/>
                        <a:gd name="connsiteY2" fmla="*/ 481013 h 550766"/>
                        <a:gd name="connsiteX3" fmla="*/ 698228 w 777778"/>
                        <a:gd name="connsiteY3" fmla="*/ 7146 h 550766"/>
                        <a:gd name="connsiteX4" fmla="*/ 5283 w 777778"/>
                        <a:gd name="connsiteY4" fmla="*/ 0 h 550766"/>
                        <a:gd name="connsiteX0" fmla="*/ 5283 w 749204"/>
                        <a:gd name="connsiteY0" fmla="*/ 0 h 550766"/>
                        <a:gd name="connsiteX1" fmla="*/ 14808 w 749204"/>
                        <a:gd name="connsiteY1" fmla="*/ 481012 h 550766"/>
                        <a:gd name="connsiteX2" fmla="*/ 686321 w 749204"/>
                        <a:gd name="connsiteY2" fmla="*/ 481013 h 550766"/>
                        <a:gd name="connsiteX3" fmla="*/ 698228 w 749204"/>
                        <a:gd name="connsiteY3" fmla="*/ 7146 h 550766"/>
                        <a:gd name="connsiteX4" fmla="*/ 5283 w 749204"/>
                        <a:gd name="connsiteY4" fmla="*/ 0 h 550766"/>
                        <a:gd name="connsiteX0" fmla="*/ 5283 w 698408"/>
                        <a:gd name="connsiteY0" fmla="*/ 0 h 550766"/>
                        <a:gd name="connsiteX1" fmla="*/ 14808 w 698408"/>
                        <a:gd name="connsiteY1" fmla="*/ 481012 h 550766"/>
                        <a:gd name="connsiteX2" fmla="*/ 686321 w 698408"/>
                        <a:gd name="connsiteY2" fmla="*/ 481013 h 550766"/>
                        <a:gd name="connsiteX3" fmla="*/ 698228 w 698408"/>
                        <a:gd name="connsiteY3" fmla="*/ 7146 h 550766"/>
                        <a:gd name="connsiteX4" fmla="*/ 5283 w 698408"/>
                        <a:gd name="connsiteY4" fmla="*/ 0 h 550766"/>
                        <a:gd name="connsiteX0" fmla="*/ 5283 w 698228"/>
                        <a:gd name="connsiteY0" fmla="*/ 0 h 550766"/>
                        <a:gd name="connsiteX1" fmla="*/ 14808 w 698228"/>
                        <a:gd name="connsiteY1" fmla="*/ 481012 h 550766"/>
                        <a:gd name="connsiteX2" fmla="*/ 686321 w 698228"/>
                        <a:gd name="connsiteY2" fmla="*/ 481013 h 550766"/>
                        <a:gd name="connsiteX3" fmla="*/ 698228 w 698228"/>
                        <a:gd name="connsiteY3" fmla="*/ 7146 h 550766"/>
                        <a:gd name="connsiteX4" fmla="*/ 5283 w 698228"/>
                        <a:gd name="connsiteY4" fmla="*/ 0 h 550766"/>
                        <a:gd name="connsiteX0" fmla="*/ 5283 w 699883"/>
                        <a:gd name="connsiteY0" fmla="*/ 0 h 550766"/>
                        <a:gd name="connsiteX1" fmla="*/ 14808 w 699883"/>
                        <a:gd name="connsiteY1" fmla="*/ 481012 h 550766"/>
                        <a:gd name="connsiteX2" fmla="*/ 686321 w 699883"/>
                        <a:gd name="connsiteY2" fmla="*/ 481013 h 550766"/>
                        <a:gd name="connsiteX3" fmla="*/ 698228 w 699883"/>
                        <a:gd name="connsiteY3" fmla="*/ 7146 h 550766"/>
                        <a:gd name="connsiteX4" fmla="*/ 5283 w 699883"/>
                        <a:gd name="connsiteY4" fmla="*/ 0 h 550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9883" h="550766">
                          <a:moveTo>
                            <a:pt x="5283" y="0"/>
                          </a:moveTo>
                          <a:cubicBezTo>
                            <a:pt x="-10989" y="128985"/>
                            <a:pt x="15602" y="386555"/>
                            <a:pt x="14808" y="481012"/>
                          </a:cubicBezTo>
                          <a:cubicBezTo>
                            <a:pt x="221977" y="581024"/>
                            <a:pt x="562495" y="566738"/>
                            <a:pt x="686321" y="481013"/>
                          </a:cubicBezTo>
                          <a:cubicBezTo>
                            <a:pt x="707356" y="359173"/>
                            <a:pt x="697434" y="180183"/>
                            <a:pt x="698228" y="7146"/>
                          </a:cubicBezTo>
                          <a:cubicBezTo>
                            <a:pt x="469627" y="83346"/>
                            <a:pt x="150540" y="61913"/>
                            <a:pt x="5283" y="0"/>
                          </a:cubicBezTo>
                          <a:close/>
                        </a:path>
                      </a:pathLst>
                    </a:custGeom>
                    <a:solidFill>
                      <a:srgbClr val="DA000F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56" name="フリーフォーム 55"/>
                    <p:cNvSpPr/>
                    <p:nvPr/>
                  </p:nvSpPr>
                  <p:spPr>
                    <a:xfrm>
                      <a:off x="4917281" y="1873879"/>
                      <a:ext cx="4762" cy="388148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998" h="10000">
                          <a:moveTo>
                            <a:pt x="9998" y="0"/>
                          </a:moveTo>
                          <a:lnTo>
                            <a:pt x="0" y="10000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57" name="フリーフォーム 56"/>
                    <p:cNvSpPr/>
                    <p:nvPr/>
                  </p:nvSpPr>
                  <p:spPr>
                    <a:xfrm>
                      <a:off x="4850375" y="1885160"/>
                      <a:ext cx="4762" cy="388148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998" h="10000">
                          <a:moveTo>
                            <a:pt x="9998" y="0"/>
                          </a:moveTo>
                          <a:lnTo>
                            <a:pt x="0" y="10000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58" name="フリーフォーム 57"/>
                    <p:cNvSpPr/>
                    <p:nvPr/>
                  </p:nvSpPr>
                  <p:spPr>
                    <a:xfrm>
                      <a:off x="4783469" y="1899783"/>
                      <a:ext cx="4762" cy="388148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998" h="10000">
                          <a:moveTo>
                            <a:pt x="9998" y="0"/>
                          </a:moveTo>
                          <a:lnTo>
                            <a:pt x="0" y="10000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59" name="フリーフォーム 58"/>
                    <p:cNvSpPr/>
                    <p:nvPr/>
                  </p:nvSpPr>
                  <p:spPr>
                    <a:xfrm>
                      <a:off x="4716563" y="1907135"/>
                      <a:ext cx="4762" cy="388148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998" h="10000">
                          <a:moveTo>
                            <a:pt x="9998" y="0"/>
                          </a:moveTo>
                          <a:lnTo>
                            <a:pt x="0" y="10000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60" name="フリーフォーム 59"/>
                    <p:cNvSpPr/>
                    <p:nvPr/>
                  </p:nvSpPr>
                  <p:spPr>
                    <a:xfrm>
                      <a:off x="4649657" y="1907135"/>
                      <a:ext cx="4762" cy="388148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998" h="10000">
                          <a:moveTo>
                            <a:pt x="9998" y="0"/>
                          </a:moveTo>
                          <a:lnTo>
                            <a:pt x="0" y="10000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61" name="フリーフォーム 60"/>
                    <p:cNvSpPr/>
                    <p:nvPr/>
                  </p:nvSpPr>
                  <p:spPr>
                    <a:xfrm>
                      <a:off x="4580370" y="1907135"/>
                      <a:ext cx="4762" cy="388148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998" h="10000">
                          <a:moveTo>
                            <a:pt x="9998" y="0"/>
                          </a:moveTo>
                          <a:lnTo>
                            <a:pt x="0" y="10000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62" name="フリーフォーム 61"/>
                    <p:cNvSpPr/>
                    <p:nvPr/>
                  </p:nvSpPr>
                  <p:spPr>
                    <a:xfrm>
                      <a:off x="4514042" y="1899783"/>
                      <a:ext cx="4762" cy="388148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998" h="10000">
                          <a:moveTo>
                            <a:pt x="9998" y="0"/>
                          </a:moveTo>
                          <a:lnTo>
                            <a:pt x="0" y="10000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63" name="フリーフォーム 62"/>
                    <p:cNvSpPr/>
                    <p:nvPr/>
                  </p:nvSpPr>
                  <p:spPr>
                    <a:xfrm>
                      <a:off x="4450094" y="1889922"/>
                      <a:ext cx="2382" cy="388148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  <a:gd name="connsiteX0" fmla="*/ 0 w 5002"/>
                        <a:gd name="connsiteY0" fmla="*/ 0 h 10000"/>
                        <a:gd name="connsiteX1" fmla="*/ 5002 w 5002"/>
                        <a:gd name="connsiteY1" fmla="*/ 10000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002" h="10000">
                          <a:moveTo>
                            <a:pt x="0" y="0"/>
                          </a:moveTo>
                          <a:lnTo>
                            <a:pt x="5002" y="10000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64" name="フリーフォーム 63"/>
                    <p:cNvSpPr/>
                    <p:nvPr/>
                  </p:nvSpPr>
                  <p:spPr>
                    <a:xfrm>
                      <a:off x="4379650" y="1877988"/>
                      <a:ext cx="4763" cy="390516"/>
                    </a:xfrm>
                    <a:custGeom>
                      <a:avLst/>
                      <a:gdLst>
                        <a:gd name="connsiteX0" fmla="*/ 9525 w 9525"/>
                        <a:gd name="connsiteY0" fmla="*/ 0 h 423863"/>
                        <a:gd name="connsiteX1" fmla="*/ 0 w 9525"/>
                        <a:gd name="connsiteY1" fmla="*/ 423863 h 423863"/>
                        <a:gd name="connsiteX0" fmla="*/ 10000 w 10000"/>
                        <a:gd name="connsiteY0" fmla="*/ 0 h 9607"/>
                        <a:gd name="connsiteX1" fmla="*/ 0 w 10000"/>
                        <a:gd name="connsiteY1" fmla="*/ 9607 h 9607"/>
                        <a:gd name="connsiteX0" fmla="*/ 0 w 5001"/>
                        <a:gd name="connsiteY0" fmla="*/ 0 h 9532"/>
                        <a:gd name="connsiteX1" fmla="*/ 5001 w 5001"/>
                        <a:gd name="connsiteY1" fmla="*/ 9532 h 9532"/>
                        <a:gd name="connsiteX0" fmla="*/ 24997 w 24997"/>
                        <a:gd name="connsiteY0" fmla="*/ 0 h 10368"/>
                        <a:gd name="connsiteX1" fmla="*/ 0 w 24997"/>
                        <a:gd name="connsiteY1" fmla="*/ 10368 h 10368"/>
                        <a:gd name="connsiteX0" fmla="*/ 9998 w 9998"/>
                        <a:gd name="connsiteY0" fmla="*/ 0 h 10000"/>
                        <a:gd name="connsiteX1" fmla="*/ 0 w 9998"/>
                        <a:gd name="connsiteY1" fmla="*/ 10000 h 10000"/>
                        <a:gd name="connsiteX0" fmla="*/ 0 w 10002"/>
                        <a:gd name="connsiteY0" fmla="*/ 0 h 10061"/>
                        <a:gd name="connsiteX1" fmla="*/ 10002 w 10002"/>
                        <a:gd name="connsiteY1" fmla="*/ 10061 h 10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2" h="10061">
                          <a:moveTo>
                            <a:pt x="0" y="0"/>
                          </a:moveTo>
                          <a:lnTo>
                            <a:pt x="10002" y="10061"/>
                          </a:lnTo>
                        </a:path>
                      </a:pathLst>
                    </a:custGeom>
                    <a:noFill/>
                    <a:ln w="41275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6" name="グループ化 35"/>
                <p:cNvGrpSpPr/>
                <p:nvPr/>
              </p:nvGrpSpPr>
              <p:grpSpPr>
                <a:xfrm>
                  <a:off x="3998037" y="3565243"/>
                  <a:ext cx="1339659" cy="955959"/>
                  <a:chOff x="3998037" y="3565243"/>
                  <a:chExt cx="1339659" cy="955959"/>
                </a:xfrm>
              </p:grpSpPr>
              <p:sp>
                <p:nvSpPr>
                  <p:cNvPr id="39" name="フリーフォーム 38"/>
                  <p:cNvSpPr/>
                  <p:nvPr/>
                </p:nvSpPr>
                <p:spPr>
                  <a:xfrm rot="20799504">
                    <a:off x="4205583" y="3764081"/>
                    <a:ext cx="331508" cy="146101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  <a:gd name="connsiteX0" fmla="*/ 0 w 17895"/>
                      <a:gd name="connsiteY0" fmla="*/ 19004 h 63427"/>
                      <a:gd name="connsiteX1" fmla="*/ 17895 w 17895"/>
                      <a:gd name="connsiteY1" fmla="*/ 63427 h 63427"/>
                      <a:gd name="connsiteX0" fmla="*/ 0 w 18075"/>
                      <a:gd name="connsiteY0" fmla="*/ 20568 h 59071"/>
                      <a:gd name="connsiteX1" fmla="*/ 18075 w 18075"/>
                      <a:gd name="connsiteY1" fmla="*/ 59071 h 59071"/>
                      <a:gd name="connsiteX0" fmla="*/ 0 w 18075"/>
                      <a:gd name="connsiteY0" fmla="*/ 18944 h 57447"/>
                      <a:gd name="connsiteX1" fmla="*/ 18075 w 18075"/>
                      <a:gd name="connsiteY1" fmla="*/ 57447 h 57447"/>
                      <a:gd name="connsiteX0" fmla="*/ 0 w 18075"/>
                      <a:gd name="connsiteY0" fmla="*/ 20398 h 58901"/>
                      <a:gd name="connsiteX1" fmla="*/ 18075 w 18075"/>
                      <a:gd name="connsiteY1" fmla="*/ 58901 h 58901"/>
                      <a:gd name="connsiteX0" fmla="*/ 0 w 18075"/>
                      <a:gd name="connsiteY0" fmla="*/ 19194 h 57697"/>
                      <a:gd name="connsiteX1" fmla="*/ 18075 w 18075"/>
                      <a:gd name="connsiteY1" fmla="*/ 57697 h 57697"/>
                      <a:gd name="connsiteX0" fmla="*/ 0 w 18075"/>
                      <a:gd name="connsiteY0" fmla="*/ 21214 h 59717"/>
                      <a:gd name="connsiteX1" fmla="*/ 18075 w 18075"/>
                      <a:gd name="connsiteY1" fmla="*/ 59717 h 59717"/>
                      <a:gd name="connsiteX0" fmla="*/ 0 w 18075"/>
                      <a:gd name="connsiteY0" fmla="*/ 23710 h 62213"/>
                      <a:gd name="connsiteX1" fmla="*/ 18075 w 18075"/>
                      <a:gd name="connsiteY1" fmla="*/ 62213 h 62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075" h="62213">
                        <a:moveTo>
                          <a:pt x="0" y="23710"/>
                        </a:moveTo>
                        <a:cubicBezTo>
                          <a:pt x="3338" y="-13044"/>
                          <a:pt x="16133" y="-12005"/>
                          <a:pt x="18075" y="62213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0" name="フリーフォーム 39"/>
                  <p:cNvSpPr/>
                  <p:nvPr/>
                </p:nvSpPr>
                <p:spPr>
                  <a:xfrm rot="21446109">
                    <a:off x="4205133" y="3565243"/>
                    <a:ext cx="113518" cy="32671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  <a:gd name="connsiteX0" fmla="*/ 0 w 4515"/>
                      <a:gd name="connsiteY0" fmla="*/ 55796 h 55796"/>
                      <a:gd name="connsiteX1" fmla="*/ 4515 w 4515"/>
                      <a:gd name="connsiteY1" fmla="*/ 26473 h 55796"/>
                      <a:gd name="connsiteX0" fmla="*/ 0 w 10000"/>
                      <a:gd name="connsiteY0" fmla="*/ 8451 h 8451"/>
                      <a:gd name="connsiteX1" fmla="*/ 10000 w 10000"/>
                      <a:gd name="connsiteY1" fmla="*/ 3196 h 8451"/>
                      <a:gd name="connsiteX0" fmla="*/ 0 w 12317"/>
                      <a:gd name="connsiteY0" fmla="*/ 10467 h 10467"/>
                      <a:gd name="connsiteX1" fmla="*/ 12317 w 12317"/>
                      <a:gd name="connsiteY1" fmla="*/ 3619 h 10467"/>
                      <a:gd name="connsiteX0" fmla="*/ 0 w 12317"/>
                      <a:gd name="connsiteY0" fmla="*/ 11366 h 11366"/>
                      <a:gd name="connsiteX1" fmla="*/ 12317 w 12317"/>
                      <a:gd name="connsiteY1" fmla="*/ 4518 h 11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317" h="11366">
                        <a:moveTo>
                          <a:pt x="0" y="11366"/>
                        </a:moveTo>
                        <a:cubicBezTo>
                          <a:pt x="1988" y="-900"/>
                          <a:pt x="6931" y="-3329"/>
                          <a:pt x="12317" y="4518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1" name="楕円 40"/>
                  <p:cNvSpPr/>
                  <p:nvPr/>
                </p:nvSpPr>
                <p:spPr>
                  <a:xfrm>
                    <a:off x="4204890" y="3817009"/>
                    <a:ext cx="344286" cy="36376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2" name="楕円 41"/>
                  <p:cNvSpPr/>
                  <p:nvPr/>
                </p:nvSpPr>
                <p:spPr>
                  <a:xfrm>
                    <a:off x="4712041" y="3817009"/>
                    <a:ext cx="344286" cy="36376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3" name="楕円 42"/>
                  <p:cNvSpPr/>
                  <p:nvPr/>
                </p:nvSpPr>
                <p:spPr>
                  <a:xfrm>
                    <a:off x="4337199" y="3926164"/>
                    <a:ext cx="195060" cy="186949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4" name="楕円 43"/>
                  <p:cNvSpPr/>
                  <p:nvPr/>
                </p:nvSpPr>
                <p:spPr>
                  <a:xfrm>
                    <a:off x="4838873" y="3926164"/>
                    <a:ext cx="195060" cy="186949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5" name="フリーフォーム 44"/>
                  <p:cNvSpPr/>
                  <p:nvPr/>
                </p:nvSpPr>
                <p:spPr>
                  <a:xfrm rot="20799504">
                    <a:off x="4717940" y="3763314"/>
                    <a:ext cx="331508" cy="149294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  <a:gd name="connsiteX0" fmla="*/ 0 w 17895"/>
                      <a:gd name="connsiteY0" fmla="*/ 19004 h 63427"/>
                      <a:gd name="connsiteX1" fmla="*/ 17895 w 17895"/>
                      <a:gd name="connsiteY1" fmla="*/ 63427 h 63427"/>
                      <a:gd name="connsiteX0" fmla="*/ 0 w 18075"/>
                      <a:gd name="connsiteY0" fmla="*/ 20568 h 59071"/>
                      <a:gd name="connsiteX1" fmla="*/ 18075 w 18075"/>
                      <a:gd name="connsiteY1" fmla="*/ 59071 h 59071"/>
                      <a:gd name="connsiteX0" fmla="*/ 0 w 18075"/>
                      <a:gd name="connsiteY0" fmla="*/ 18944 h 57447"/>
                      <a:gd name="connsiteX1" fmla="*/ 18075 w 18075"/>
                      <a:gd name="connsiteY1" fmla="*/ 57447 h 57447"/>
                      <a:gd name="connsiteX0" fmla="*/ 0 w 18075"/>
                      <a:gd name="connsiteY0" fmla="*/ 20398 h 58901"/>
                      <a:gd name="connsiteX1" fmla="*/ 18075 w 18075"/>
                      <a:gd name="connsiteY1" fmla="*/ 58901 h 58901"/>
                      <a:gd name="connsiteX0" fmla="*/ 0 w 18075"/>
                      <a:gd name="connsiteY0" fmla="*/ 19194 h 57697"/>
                      <a:gd name="connsiteX1" fmla="*/ 18075 w 18075"/>
                      <a:gd name="connsiteY1" fmla="*/ 57697 h 57697"/>
                      <a:gd name="connsiteX0" fmla="*/ 0 w 18075"/>
                      <a:gd name="connsiteY0" fmla="*/ 21214 h 59717"/>
                      <a:gd name="connsiteX1" fmla="*/ 18075 w 18075"/>
                      <a:gd name="connsiteY1" fmla="*/ 59717 h 59717"/>
                      <a:gd name="connsiteX0" fmla="*/ 0 w 18075"/>
                      <a:gd name="connsiteY0" fmla="*/ 25070 h 63573"/>
                      <a:gd name="connsiteX1" fmla="*/ 18075 w 18075"/>
                      <a:gd name="connsiteY1" fmla="*/ 63573 h 63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075" h="63573">
                        <a:moveTo>
                          <a:pt x="0" y="25070"/>
                        </a:moveTo>
                        <a:cubicBezTo>
                          <a:pt x="3338" y="-11684"/>
                          <a:pt x="15203" y="-15148"/>
                          <a:pt x="18075" y="63573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6" name="フリーフォーム 45"/>
                  <p:cNvSpPr/>
                  <p:nvPr/>
                </p:nvSpPr>
                <p:spPr>
                  <a:xfrm rot="1466332">
                    <a:off x="4900187" y="3567295"/>
                    <a:ext cx="101620" cy="37969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  <a:gd name="connsiteX0" fmla="*/ 0 w 4515"/>
                      <a:gd name="connsiteY0" fmla="*/ 55796 h 55796"/>
                      <a:gd name="connsiteX1" fmla="*/ 4515 w 4515"/>
                      <a:gd name="connsiteY1" fmla="*/ 26473 h 55796"/>
                      <a:gd name="connsiteX0" fmla="*/ 0 w 10000"/>
                      <a:gd name="connsiteY0" fmla="*/ 8451 h 8451"/>
                      <a:gd name="connsiteX1" fmla="*/ 10000 w 10000"/>
                      <a:gd name="connsiteY1" fmla="*/ 3196 h 8451"/>
                      <a:gd name="connsiteX0" fmla="*/ 0 w 12317"/>
                      <a:gd name="connsiteY0" fmla="*/ 10467 h 10467"/>
                      <a:gd name="connsiteX1" fmla="*/ 12317 w 12317"/>
                      <a:gd name="connsiteY1" fmla="*/ 3619 h 10467"/>
                      <a:gd name="connsiteX0" fmla="*/ 0 w 12317"/>
                      <a:gd name="connsiteY0" fmla="*/ 11366 h 11366"/>
                      <a:gd name="connsiteX1" fmla="*/ 12317 w 12317"/>
                      <a:gd name="connsiteY1" fmla="*/ 4518 h 11366"/>
                      <a:gd name="connsiteX0" fmla="*/ 0 w 11026"/>
                      <a:gd name="connsiteY0" fmla="*/ 12915 h 12915"/>
                      <a:gd name="connsiteX1" fmla="*/ 11026 w 11026"/>
                      <a:gd name="connsiteY1" fmla="*/ 3868 h 12915"/>
                      <a:gd name="connsiteX0" fmla="*/ 0 w 11026"/>
                      <a:gd name="connsiteY0" fmla="*/ 13209 h 13209"/>
                      <a:gd name="connsiteX1" fmla="*/ 11026 w 11026"/>
                      <a:gd name="connsiteY1" fmla="*/ 4162 h 13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26" h="13209">
                        <a:moveTo>
                          <a:pt x="0" y="13209"/>
                        </a:moveTo>
                        <a:cubicBezTo>
                          <a:pt x="1988" y="943"/>
                          <a:pt x="7198" y="-4347"/>
                          <a:pt x="11026" y="4162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7" name="楕円 46"/>
                  <p:cNvSpPr/>
                  <p:nvPr/>
                </p:nvSpPr>
                <p:spPr>
                  <a:xfrm>
                    <a:off x="4600407" y="4146468"/>
                    <a:ext cx="101600" cy="83502"/>
                  </a:xfrm>
                  <a:prstGeom prst="ellipse">
                    <a:avLst/>
                  </a:prstGeom>
                  <a:solidFill>
                    <a:srgbClr val="FFCE93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8" name="フリーフォーム 47"/>
                  <p:cNvSpPr/>
                  <p:nvPr/>
                </p:nvSpPr>
                <p:spPr>
                  <a:xfrm rot="15280188">
                    <a:off x="5052003" y="4235509"/>
                    <a:ext cx="361147" cy="210239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  <a:gd name="connsiteX0" fmla="*/ 0 w 17895"/>
                      <a:gd name="connsiteY0" fmla="*/ 19004 h 63427"/>
                      <a:gd name="connsiteX1" fmla="*/ 17895 w 17895"/>
                      <a:gd name="connsiteY1" fmla="*/ 63427 h 63427"/>
                      <a:gd name="connsiteX0" fmla="*/ 0 w 18075"/>
                      <a:gd name="connsiteY0" fmla="*/ 20568 h 59071"/>
                      <a:gd name="connsiteX1" fmla="*/ 18075 w 18075"/>
                      <a:gd name="connsiteY1" fmla="*/ 59071 h 59071"/>
                      <a:gd name="connsiteX0" fmla="*/ 0 w 18075"/>
                      <a:gd name="connsiteY0" fmla="*/ 18944 h 57447"/>
                      <a:gd name="connsiteX1" fmla="*/ 18075 w 18075"/>
                      <a:gd name="connsiteY1" fmla="*/ 57447 h 57447"/>
                      <a:gd name="connsiteX0" fmla="*/ 0 w 18075"/>
                      <a:gd name="connsiteY0" fmla="*/ 20398 h 58901"/>
                      <a:gd name="connsiteX1" fmla="*/ 18075 w 18075"/>
                      <a:gd name="connsiteY1" fmla="*/ 58901 h 58901"/>
                      <a:gd name="connsiteX0" fmla="*/ 0 w 18075"/>
                      <a:gd name="connsiteY0" fmla="*/ 19194 h 57697"/>
                      <a:gd name="connsiteX1" fmla="*/ 18075 w 18075"/>
                      <a:gd name="connsiteY1" fmla="*/ 57697 h 57697"/>
                      <a:gd name="connsiteX0" fmla="*/ 0 w 18075"/>
                      <a:gd name="connsiteY0" fmla="*/ 21214 h 59717"/>
                      <a:gd name="connsiteX1" fmla="*/ 18075 w 18075"/>
                      <a:gd name="connsiteY1" fmla="*/ 59717 h 59717"/>
                      <a:gd name="connsiteX0" fmla="*/ 0 w 18899"/>
                      <a:gd name="connsiteY0" fmla="*/ 24659 h 53521"/>
                      <a:gd name="connsiteX1" fmla="*/ 18899 w 18899"/>
                      <a:gd name="connsiteY1" fmla="*/ 53521 h 53521"/>
                      <a:gd name="connsiteX0" fmla="*/ 0 w 22335"/>
                      <a:gd name="connsiteY0" fmla="*/ 29325 h 47387"/>
                      <a:gd name="connsiteX1" fmla="*/ 22335 w 22335"/>
                      <a:gd name="connsiteY1" fmla="*/ 47387 h 47387"/>
                      <a:gd name="connsiteX0" fmla="*/ 0 w 23800"/>
                      <a:gd name="connsiteY0" fmla="*/ 38480 h 39402"/>
                      <a:gd name="connsiteX1" fmla="*/ 23800 w 23800"/>
                      <a:gd name="connsiteY1" fmla="*/ 39402 h 39402"/>
                      <a:gd name="connsiteX0" fmla="*/ 0 w 20671"/>
                      <a:gd name="connsiteY0" fmla="*/ 36725 h 40654"/>
                      <a:gd name="connsiteX1" fmla="*/ 20671 w 20671"/>
                      <a:gd name="connsiteY1" fmla="*/ 40654 h 40654"/>
                      <a:gd name="connsiteX0" fmla="*/ 21 w 20692"/>
                      <a:gd name="connsiteY0" fmla="*/ 37554 h 41483"/>
                      <a:gd name="connsiteX1" fmla="*/ 20692 w 20692"/>
                      <a:gd name="connsiteY1" fmla="*/ 41483 h 41483"/>
                      <a:gd name="connsiteX0" fmla="*/ 22 w 19691"/>
                      <a:gd name="connsiteY0" fmla="*/ 38053 h 41101"/>
                      <a:gd name="connsiteX1" fmla="*/ 19691 w 19691"/>
                      <a:gd name="connsiteY1" fmla="*/ 41101 h 41101"/>
                      <a:gd name="connsiteX0" fmla="*/ 22 w 19691"/>
                      <a:gd name="connsiteY0" fmla="*/ 33729 h 36777"/>
                      <a:gd name="connsiteX1" fmla="*/ 19691 w 19691"/>
                      <a:gd name="connsiteY1" fmla="*/ 36777 h 36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691" h="36777">
                        <a:moveTo>
                          <a:pt x="22" y="33729"/>
                        </a:moveTo>
                        <a:cubicBezTo>
                          <a:pt x="-738" y="-5478"/>
                          <a:pt x="18527" y="-17796"/>
                          <a:pt x="19691" y="36777"/>
                        </a:cubicBezTo>
                      </a:path>
                    </a:pathLst>
                  </a:custGeom>
                  <a:solidFill>
                    <a:srgbClr val="FFCCCC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9" name="フリーフォーム 48"/>
                  <p:cNvSpPr/>
                  <p:nvPr/>
                </p:nvSpPr>
                <p:spPr>
                  <a:xfrm rot="5737384">
                    <a:off x="3922583" y="4235507"/>
                    <a:ext cx="361147" cy="210239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  <a:gd name="connsiteX0" fmla="*/ 0 w 17895"/>
                      <a:gd name="connsiteY0" fmla="*/ 19004 h 63427"/>
                      <a:gd name="connsiteX1" fmla="*/ 17895 w 17895"/>
                      <a:gd name="connsiteY1" fmla="*/ 63427 h 63427"/>
                      <a:gd name="connsiteX0" fmla="*/ 0 w 18075"/>
                      <a:gd name="connsiteY0" fmla="*/ 20568 h 59071"/>
                      <a:gd name="connsiteX1" fmla="*/ 18075 w 18075"/>
                      <a:gd name="connsiteY1" fmla="*/ 59071 h 59071"/>
                      <a:gd name="connsiteX0" fmla="*/ 0 w 18075"/>
                      <a:gd name="connsiteY0" fmla="*/ 18944 h 57447"/>
                      <a:gd name="connsiteX1" fmla="*/ 18075 w 18075"/>
                      <a:gd name="connsiteY1" fmla="*/ 57447 h 57447"/>
                      <a:gd name="connsiteX0" fmla="*/ 0 w 18075"/>
                      <a:gd name="connsiteY0" fmla="*/ 20398 h 58901"/>
                      <a:gd name="connsiteX1" fmla="*/ 18075 w 18075"/>
                      <a:gd name="connsiteY1" fmla="*/ 58901 h 58901"/>
                      <a:gd name="connsiteX0" fmla="*/ 0 w 18075"/>
                      <a:gd name="connsiteY0" fmla="*/ 19194 h 57697"/>
                      <a:gd name="connsiteX1" fmla="*/ 18075 w 18075"/>
                      <a:gd name="connsiteY1" fmla="*/ 57697 h 57697"/>
                      <a:gd name="connsiteX0" fmla="*/ 0 w 18075"/>
                      <a:gd name="connsiteY0" fmla="*/ 21214 h 59717"/>
                      <a:gd name="connsiteX1" fmla="*/ 18075 w 18075"/>
                      <a:gd name="connsiteY1" fmla="*/ 59717 h 59717"/>
                      <a:gd name="connsiteX0" fmla="*/ 0 w 18899"/>
                      <a:gd name="connsiteY0" fmla="*/ 24659 h 53521"/>
                      <a:gd name="connsiteX1" fmla="*/ 18899 w 18899"/>
                      <a:gd name="connsiteY1" fmla="*/ 53521 h 53521"/>
                      <a:gd name="connsiteX0" fmla="*/ 0 w 22335"/>
                      <a:gd name="connsiteY0" fmla="*/ 29325 h 47387"/>
                      <a:gd name="connsiteX1" fmla="*/ 22335 w 22335"/>
                      <a:gd name="connsiteY1" fmla="*/ 47387 h 47387"/>
                      <a:gd name="connsiteX0" fmla="*/ 0 w 23800"/>
                      <a:gd name="connsiteY0" fmla="*/ 38480 h 39402"/>
                      <a:gd name="connsiteX1" fmla="*/ 23800 w 23800"/>
                      <a:gd name="connsiteY1" fmla="*/ 39402 h 39402"/>
                      <a:gd name="connsiteX0" fmla="*/ 0 w 20671"/>
                      <a:gd name="connsiteY0" fmla="*/ 36725 h 40654"/>
                      <a:gd name="connsiteX1" fmla="*/ 20671 w 20671"/>
                      <a:gd name="connsiteY1" fmla="*/ 40654 h 40654"/>
                      <a:gd name="connsiteX0" fmla="*/ 21 w 20692"/>
                      <a:gd name="connsiteY0" fmla="*/ 37554 h 41483"/>
                      <a:gd name="connsiteX1" fmla="*/ 20692 w 20692"/>
                      <a:gd name="connsiteY1" fmla="*/ 41483 h 41483"/>
                      <a:gd name="connsiteX0" fmla="*/ 22 w 19691"/>
                      <a:gd name="connsiteY0" fmla="*/ 38053 h 41101"/>
                      <a:gd name="connsiteX1" fmla="*/ 19691 w 19691"/>
                      <a:gd name="connsiteY1" fmla="*/ 41101 h 41101"/>
                      <a:gd name="connsiteX0" fmla="*/ 22 w 19691"/>
                      <a:gd name="connsiteY0" fmla="*/ 33729 h 36777"/>
                      <a:gd name="connsiteX1" fmla="*/ 19691 w 19691"/>
                      <a:gd name="connsiteY1" fmla="*/ 36777 h 36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691" h="36777">
                        <a:moveTo>
                          <a:pt x="22" y="33729"/>
                        </a:moveTo>
                        <a:cubicBezTo>
                          <a:pt x="-738" y="-5478"/>
                          <a:pt x="18527" y="-17796"/>
                          <a:pt x="19691" y="36777"/>
                        </a:cubicBezTo>
                      </a:path>
                    </a:pathLst>
                  </a:custGeom>
                  <a:solidFill>
                    <a:srgbClr val="FFCCCC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0" name="フリーフォーム 49"/>
                  <p:cNvSpPr/>
                  <p:nvPr/>
                </p:nvSpPr>
                <p:spPr>
                  <a:xfrm rot="9445624">
                    <a:off x="4349754" y="4205310"/>
                    <a:ext cx="647445" cy="3073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  <a:gd name="connsiteX0" fmla="*/ 0 w 17895"/>
                      <a:gd name="connsiteY0" fmla="*/ 19004 h 63427"/>
                      <a:gd name="connsiteX1" fmla="*/ 17895 w 17895"/>
                      <a:gd name="connsiteY1" fmla="*/ 63427 h 63427"/>
                      <a:gd name="connsiteX0" fmla="*/ 0 w 18075"/>
                      <a:gd name="connsiteY0" fmla="*/ 20568 h 59071"/>
                      <a:gd name="connsiteX1" fmla="*/ 18075 w 18075"/>
                      <a:gd name="connsiteY1" fmla="*/ 59071 h 59071"/>
                      <a:gd name="connsiteX0" fmla="*/ 0 w 18075"/>
                      <a:gd name="connsiteY0" fmla="*/ 18944 h 57447"/>
                      <a:gd name="connsiteX1" fmla="*/ 18075 w 18075"/>
                      <a:gd name="connsiteY1" fmla="*/ 57447 h 57447"/>
                      <a:gd name="connsiteX0" fmla="*/ 0 w 18075"/>
                      <a:gd name="connsiteY0" fmla="*/ 20398 h 58901"/>
                      <a:gd name="connsiteX1" fmla="*/ 18075 w 18075"/>
                      <a:gd name="connsiteY1" fmla="*/ 58901 h 58901"/>
                      <a:gd name="connsiteX0" fmla="*/ 0 w 18075"/>
                      <a:gd name="connsiteY0" fmla="*/ 19194 h 57697"/>
                      <a:gd name="connsiteX1" fmla="*/ 18075 w 18075"/>
                      <a:gd name="connsiteY1" fmla="*/ 57697 h 57697"/>
                      <a:gd name="connsiteX0" fmla="*/ 0 w 18075"/>
                      <a:gd name="connsiteY0" fmla="*/ 21214 h 59717"/>
                      <a:gd name="connsiteX1" fmla="*/ 18075 w 18075"/>
                      <a:gd name="connsiteY1" fmla="*/ 59717 h 59717"/>
                      <a:gd name="connsiteX0" fmla="*/ 0 w 28606"/>
                      <a:gd name="connsiteY0" fmla="*/ 11797 h 95472"/>
                      <a:gd name="connsiteX1" fmla="*/ 28606 w 28606"/>
                      <a:gd name="connsiteY1" fmla="*/ 95472 h 95472"/>
                      <a:gd name="connsiteX0" fmla="*/ 0 w 35301"/>
                      <a:gd name="connsiteY0" fmla="*/ 8685 h 125076"/>
                      <a:gd name="connsiteX1" fmla="*/ 35301 w 35301"/>
                      <a:gd name="connsiteY1" fmla="*/ 125076 h 125076"/>
                      <a:gd name="connsiteX0" fmla="*/ 0 w 35301"/>
                      <a:gd name="connsiteY0" fmla="*/ 10252 h 126643"/>
                      <a:gd name="connsiteX1" fmla="*/ 35301 w 35301"/>
                      <a:gd name="connsiteY1" fmla="*/ 126643 h 126643"/>
                      <a:gd name="connsiteX0" fmla="*/ 0 w 35301"/>
                      <a:gd name="connsiteY0" fmla="*/ 17948 h 134339"/>
                      <a:gd name="connsiteX1" fmla="*/ 35301 w 35301"/>
                      <a:gd name="connsiteY1" fmla="*/ 134339 h 134339"/>
                      <a:gd name="connsiteX0" fmla="*/ 0 w 35301"/>
                      <a:gd name="connsiteY0" fmla="*/ 17948 h 134339"/>
                      <a:gd name="connsiteX1" fmla="*/ 35301 w 35301"/>
                      <a:gd name="connsiteY1" fmla="*/ 134339 h 134339"/>
                      <a:gd name="connsiteX0" fmla="*/ 0 w 35301"/>
                      <a:gd name="connsiteY0" fmla="*/ 14465 h 130856"/>
                      <a:gd name="connsiteX1" fmla="*/ 35301 w 35301"/>
                      <a:gd name="connsiteY1" fmla="*/ 130856 h 1308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5301" h="130856">
                        <a:moveTo>
                          <a:pt x="0" y="14465"/>
                        </a:moveTo>
                        <a:cubicBezTo>
                          <a:pt x="6732" y="-33231"/>
                          <a:pt x="34142" y="45184"/>
                          <a:pt x="35301" y="130856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1" name="グループ化 90">
                <a:extLst>
                  <a:ext uri="{FF2B5EF4-FFF2-40B4-BE49-F238E27FC236}">
                    <a16:creationId xmlns:a16="http://schemas.microsoft.com/office/drawing/2014/main" id="{CCB11980-3062-489F-B89D-DB6EC4922C00}"/>
                  </a:ext>
                </a:extLst>
              </p:cNvPr>
              <p:cNvGrpSpPr/>
              <p:nvPr/>
            </p:nvGrpSpPr>
            <p:grpSpPr>
              <a:xfrm>
                <a:off x="435369" y="3691657"/>
                <a:ext cx="1998174" cy="1334011"/>
                <a:chOff x="435369" y="3691657"/>
                <a:chExt cx="1998174" cy="1334011"/>
              </a:xfrm>
            </p:grpSpPr>
            <p:grpSp>
              <p:nvGrpSpPr>
                <p:cNvPr id="87" name="グループ化 86"/>
                <p:cNvGrpSpPr/>
                <p:nvPr/>
              </p:nvGrpSpPr>
              <p:grpSpPr>
                <a:xfrm>
                  <a:off x="435369" y="3691657"/>
                  <a:ext cx="1998174" cy="1334011"/>
                  <a:chOff x="3328394" y="3614103"/>
                  <a:chExt cx="1536494" cy="1334011"/>
                </a:xfrm>
              </p:grpSpPr>
              <p:sp>
                <p:nvSpPr>
                  <p:cNvPr id="88" name="フリーフォーム 87"/>
                  <p:cNvSpPr/>
                  <p:nvPr/>
                </p:nvSpPr>
                <p:spPr>
                  <a:xfrm>
                    <a:off x="3445552" y="3774931"/>
                    <a:ext cx="1291048" cy="1173183"/>
                  </a:xfrm>
                  <a:custGeom>
                    <a:avLst/>
                    <a:gdLst>
                      <a:gd name="connsiteX0" fmla="*/ 19050 w 1041400"/>
                      <a:gd name="connsiteY0" fmla="*/ 0 h 2012950"/>
                      <a:gd name="connsiteX1" fmla="*/ 1009650 w 1041400"/>
                      <a:gd name="connsiteY1" fmla="*/ 12700 h 2012950"/>
                      <a:gd name="connsiteX2" fmla="*/ 1041400 w 1041400"/>
                      <a:gd name="connsiteY2" fmla="*/ 1098550 h 2012950"/>
                      <a:gd name="connsiteX3" fmla="*/ 958850 w 1041400"/>
                      <a:gd name="connsiteY3" fmla="*/ 2012950 h 2012950"/>
                      <a:gd name="connsiteX4" fmla="*/ 107950 w 1041400"/>
                      <a:gd name="connsiteY4" fmla="*/ 1993900 h 2012950"/>
                      <a:gd name="connsiteX5" fmla="*/ 0 w 1041400"/>
                      <a:gd name="connsiteY5" fmla="*/ 1098550 h 2012950"/>
                      <a:gd name="connsiteX6" fmla="*/ 19050 w 1041400"/>
                      <a:gd name="connsiteY6" fmla="*/ 0 h 2012950"/>
                      <a:gd name="connsiteX0" fmla="*/ 19050 w 1041400"/>
                      <a:gd name="connsiteY0" fmla="*/ 6350 h 2019300"/>
                      <a:gd name="connsiteX1" fmla="*/ 1009650 w 1041400"/>
                      <a:gd name="connsiteY1" fmla="*/ 0 h 2019300"/>
                      <a:gd name="connsiteX2" fmla="*/ 1041400 w 1041400"/>
                      <a:gd name="connsiteY2" fmla="*/ 1104900 h 2019300"/>
                      <a:gd name="connsiteX3" fmla="*/ 958850 w 1041400"/>
                      <a:gd name="connsiteY3" fmla="*/ 2019300 h 2019300"/>
                      <a:gd name="connsiteX4" fmla="*/ 107950 w 1041400"/>
                      <a:gd name="connsiteY4" fmla="*/ 2000250 h 2019300"/>
                      <a:gd name="connsiteX5" fmla="*/ 0 w 1041400"/>
                      <a:gd name="connsiteY5" fmla="*/ 1104900 h 2019300"/>
                      <a:gd name="connsiteX6" fmla="*/ 19050 w 1041400"/>
                      <a:gd name="connsiteY6" fmla="*/ 6350 h 2019300"/>
                      <a:gd name="connsiteX0" fmla="*/ 19050 w 1041400"/>
                      <a:gd name="connsiteY0" fmla="*/ 0 h 2012950"/>
                      <a:gd name="connsiteX1" fmla="*/ 987425 w 1041400"/>
                      <a:gd name="connsiteY1" fmla="*/ 3175 h 2012950"/>
                      <a:gd name="connsiteX2" fmla="*/ 1041400 w 1041400"/>
                      <a:gd name="connsiteY2" fmla="*/ 1098550 h 2012950"/>
                      <a:gd name="connsiteX3" fmla="*/ 958850 w 1041400"/>
                      <a:gd name="connsiteY3" fmla="*/ 2012950 h 2012950"/>
                      <a:gd name="connsiteX4" fmla="*/ 107950 w 1041400"/>
                      <a:gd name="connsiteY4" fmla="*/ 1993900 h 2012950"/>
                      <a:gd name="connsiteX5" fmla="*/ 0 w 1041400"/>
                      <a:gd name="connsiteY5" fmla="*/ 1098550 h 2012950"/>
                      <a:gd name="connsiteX6" fmla="*/ 19050 w 1041400"/>
                      <a:gd name="connsiteY6" fmla="*/ 0 h 2012950"/>
                      <a:gd name="connsiteX0" fmla="*/ 19050 w 1041400"/>
                      <a:gd name="connsiteY0" fmla="*/ 3175 h 2016125"/>
                      <a:gd name="connsiteX1" fmla="*/ 1006475 w 1041400"/>
                      <a:gd name="connsiteY1" fmla="*/ 0 h 2016125"/>
                      <a:gd name="connsiteX2" fmla="*/ 1041400 w 1041400"/>
                      <a:gd name="connsiteY2" fmla="*/ 1101725 h 2016125"/>
                      <a:gd name="connsiteX3" fmla="*/ 958850 w 1041400"/>
                      <a:gd name="connsiteY3" fmla="*/ 2016125 h 2016125"/>
                      <a:gd name="connsiteX4" fmla="*/ 107950 w 1041400"/>
                      <a:gd name="connsiteY4" fmla="*/ 1997075 h 2016125"/>
                      <a:gd name="connsiteX5" fmla="*/ 0 w 1041400"/>
                      <a:gd name="connsiteY5" fmla="*/ 1101725 h 2016125"/>
                      <a:gd name="connsiteX6" fmla="*/ 19050 w 1041400"/>
                      <a:gd name="connsiteY6" fmla="*/ 3175 h 2016125"/>
                      <a:gd name="connsiteX0" fmla="*/ 47625 w 1069975"/>
                      <a:gd name="connsiteY0" fmla="*/ 3175 h 2016125"/>
                      <a:gd name="connsiteX1" fmla="*/ 1035050 w 1069975"/>
                      <a:gd name="connsiteY1" fmla="*/ 0 h 2016125"/>
                      <a:gd name="connsiteX2" fmla="*/ 1069975 w 1069975"/>
                      <a:gd name="connsiteY2" fmla="*/ 1101725 h 2016125"/>
                      <a:gd name="connsiteX3" fmla="*/ 987425 w 1069975"/>
                      <a:gd name="connsiteY3" fmla="*/ 2016125 h 2016125"/>
                      <a:gd name="connsiteX4" fmla="*/ 136525 w 1069975"/>
                      <a:gd name="connsiteY4" fmla="*/ 1997075 h 2016125"/>
                      <a:gd name="connsiteX5" fmla="*/ 0 w 1069975"/>
                      <a:gd name="connsiteY5" fmla="*/ 1073150 h 2016125"/>
                      <a:gd name="connsiteX6" fmla="*/ 47625 w 1069975"/>
                      <a:gd name="connsiteY6" fmla="*/ 3175 h 2016125"/>
                      <a:gd name="connsiteX0" fmla="*/ 47625 w 1069975"/>
                      <a:gd name="connsiteY0" fmla="*/ 3175 h 2016125"/>
                      <a:gd name="connsiteX1" fmla="*/ 1035050 w 1069975"/>
                      <a:gd name="connsiteY1" fmla="*/ 0 h 2016125"/>
                      <a:gd name="connsiteX2" fmla="*/ 1069975 w 1069975"/>
                      <a:gd name="connsiteY2" fmla="*/ 1101725 h 2016125"/>
                      <a:gd name="connsiteX3" fmla="*/ 987425 w 1069975"/>
                      <a:gd name="connsiteY3" fmla="*/ 2016125 h 2016125"/>
                      <a:gd name="connsiteX4" fmla="*/ 136525 w 1069975"/>
                      <a:gd name="connsiteY4" fmla="*/ 1997075 h 2016125"/>
                      <a:gd name="connsiteX5" fmla="*/ 0 w 1069975"/>
                      <a:gd name="connsiteY5" fmla="*/ 1073150 h 2016125"/>
                      <a:gd name="connsiteX6" fmla="*/ 47625 w 1069975"/>
                      <a:gd name="connsiteY6" fmla="*/ 3175 h 2016125"/>
                      <a:gd name="connsiteX0" fmla="*/ 47625 w 1069975"/>
                      <a:gd name="connsiteY0" fmla="*/ 3175 h 2016125"/>
                      <a:gd name="connsiteX1" fmla="*/ 1035050 w 1069975"/>
                      <a:gd name="connsiteY1" fmla="*/ 0 h 2016125"/>
                      <a:gd name="connsiteX2" fmla="*/ 1069975 w 1069975"/>
                      <a:gd name="connsiteY2" fmla="*/ 1101725 h 2016125"/>
                      <a:gd name="connsiteX3" fmla="*/ 987425 w 1069975"/>
                      <a:gd name="connsiteY3" fmla="*/ 2016125 h 2016125"/>
                      <a:gd name="connsiteX4" fmla="*/ 136525 w 1069975"/>
                      <a:gd name="connsiteY4" fmla="*/ 1997075 h 2016125"/>
                      <a:gd name="connsiteX5" fmla="*/ 0 w 1069975"/>
                      <a:gd name="connsiteY5" fmla="*/ 1073150 h 2016125"/>
                      <a:gd name="connsiteX6" fmla="*/ 47625 w 1069975"/>
                      <a:gd name="connsiteY6" fmla="*/ 3175 h 2016125"/>
                      <a:gd name="connsiteX0" fmla="*/ 47625 w 1079500"/>
                      <a:gd name="connsiteY0" fmla="*/ 3175 h 2016125"/>
                      <a:gd name="connsiteX1" fmla="*/ 1035050 w 1079500"/>
                      <a:gd name="connsiteY1" fmla="*/ 0 h 2016125"/>
                      <a:gd name="connsiteX2" fmla="*/ 1079500 w 1079500"/>
                      <a:gd name="connsiteY2" fmla="*/ 1101725 h 2016125"/>
                      <a:gd name="connsiteX3" fmla="*/ 987425 w 1079500"/>
                      <a:gd name="connsiteY3" fmla="*/ 2016125 h 2016125"/>
                      <a:gd name="connsiteX4" fmla="*/ 136525 w 1079500"/>
                      <a:gd name="connsiteY4" fmla="*/ 1997075 h 2016125"/>
                      <a:gd name="connsiteX5" fmla="*/ 0 w 1079500"/>
                      <a:gd name="connsiteY5" fmla="*/ 1073150 h 2016125"/>
                      <a:gd name="connsiteX6" fmla="*/ 47625 w 1079500"/>
                      <a:gd name="connsiteY6" fmla="*/ 3175 h 2016125"/>
                      <a:gd name="connsiteX0" fmla="*/ 47625 w 1079500"/>
                      <a:gd name="connsiteY0" fmla="*/ 3175 h 2016125"/>
                      <a:gd name="connsiteX1" fmla="*/ 1035050 w 1079500"/>
                      <a:gd name="connsiteY1" fmla="*/ 0 h 2016125"/>
                      <a:gd name="connsiteX2" fmla="*/ 1079500 w 1079500"/>
                      <a:gd name="connsiteY2" fmla="*/ 1101725 h 2016125"/>
                      <a:gd name="connsiteX3" fmla="*/ 987425 w 1079500"/>
                      <a:gd name="connsiteY3" fmla="*/ 2016125 h 2016125"/>
                      <a:gd name="connsiteX4" fmla="*/ 136525 w 1079500"/>
                      <a:gd name="connsiteY4" fmla="*/ 1997075 h 2016125"/>
                      <a:gd name="connsiteX5" fmla="*/ 0 w 1079500"/>
                      <a:gd name="connsiteY5" fmla="*/ 1073150 h 2016125"/>
                      <a:gd name="connsiteX6" fmla="*/ 47625 w 1079500"/>
                      <a:gd name="connsiteY6" fmla="*/ 3175 h 2016125"/>
                      <a:gd name="connsiteX0" fmla="*/ 47625 w 1143734"/>
                      <a:gd name="connsiteY0" fmla="*/ 3175 h 2016125"/>
                      <a:gd name="connsiteX1" fmla="*/ 1035050 w 1143734"/>
                      <a:gd name="connsiteY1" fmla="*/ 0 h 2016125"/>
                      <a:gd name="connsiteX2" fmla="*/ 1079500 w 1143734"/>
                      <a:gd name="connsiteY2" fmla="*/ 1101725 h 2016125"/>
                      <a:gd name="connsiteX3" fmla="*/ 987425 w 1143734"/>
                      <a:gd name="connsiteY3" fmla="*/ 2016125 h 2016125"/>
                      <a:gd name="connsiteX4" fmla="*/ 136525 w 1143734"/>
                      <a:gd name="connsiteY4" fmla="*/ 1997075 h 2016125"/>
                      <a:gd name="connsiteX5" fmla="*/ 0 w 1143734"/>
                      <a:gd name="connsiteY5" fmla="*/ 1073150 h 2016125"/>
                      <a:gd name="connsiteX6" fmla="*/ 47625 w 1143734"/>
                      <a:gd name="connsiteY6" fmla="*/ 3175 h 2016125"/>
                      <a:gd name="connsiteX0" fmla="*/ 47625 w 1140073"/>
                      <a:gd name="connsiteY0" fmla="*/ 3175 h 2009775"/>
                      <a:gd name="connsiteX1" fmla="*/ 1035050 w 1140073"/>
                      <a:gd name="connsiteY1" fmla="*/ 0 h 2009775"/>
                      <a:gd name="connsiteX2" fmla="*/ 1079500 w 1140073"/>
                      <a:gd name="connsiteY2" fmla="*/ 1101725 h 2009775"/>
                      <a:gd name="connsiteX3" fmla="*/ 965200 w 1140073"/>
                      <a:gd name="connsiteY3" fmla="*/ 2009775 h 2009775"/>
                      <a:gd name="connsiteX4" fmla="*/ 136525 w 1140073"/>
                      <a:gd name="connsiteY4" fmla="*/ 1997075 h 2009775"/>
                      <a:gd name="connsiteX5" fmla="*/ 0 w 1140073"/>
                      <a:gd name="connsiteY5" fmla="*/ 1073150 h 2009775"/>
                      <a:gd name="connsiteX6" fmla="*/ 47625 w 1140073"/>
                      <a:gd name="connsiteY6" fmla="*/ 3175 h 2009775"/>
                      <a:gd name="connsiteX0" fmla="*/ 47625 w 1175517"/>
                      <a:gd name="connsiteY0" fmla="*/ 3175 h 2009775"/>
                      <a:gd name="connsiteX1" fmla="*/ 1035050 w 1175517"/>
                      <a:gd name="connsiteY1" fmla="*/ 0 h 2009775"/>
                      <a:gd name="connsiteX2" fmla="*/ 1079500 w 1175517"/>
                      <a:gd name="connsiteY2" fmla="*/ 1101725 h 2009775"/>
                      <a:gd name="connsiteX3" fmla="*/ 965200 w 1175517"/>
                      <a:gd name="connsiteY3" fmla="*/ 2009775 h 2009775"/>
                      <a:gd name="connsiteX4" fmla="*/ 136525 w 1175517"/>
                      <a:gd name="connsiteY4" fmla="*/ 1997075 h 2009775"/>
                      <a:gd name="connsiteX5" fmla="*/ 0 w 1175517"/>
                      <a:gd name="connsiteY5" fmla="*/ 1073150 h 2009775"/>
                      <a:gd name="connsiteX6" fmla="*/ 47625 w 1175517"/>
                      <a:gd name="connsiteY6" fmla="*/ 3175 h 2009775"/>
                      <a:gd name="connsiteX0" fmla="*/ 105969 w 1233861"/>
                      <a:gd name="connsiteY0" fmla="*/ 3175 h 2009775"/>
                      <a:gd name="connsiteX1" fmla="*/ 1093394 w 1233861"/>
                      <a:gd name="connsiteY1" fmla="*/ 0 h 2009775"/>
                      <a:gd name="connsiteX2" fmla="*/ 1137844 w 1233861"/>
                      <a:gd name="connsiteY2" fmla="*/ 1101725 h 2009775"/>
                      <a:gd name="connsiteX3" fmla="*/ 1023544 w 1233861"/>
                      <a:gd name="connsiteY3" fmla="*/ 2009775 h 2009775"/>
                      <a:gd name="connsiteX4" fmla="*/ 194869 w 1233861"/>
                      <a:gd name="connsiteY4" fmla="*/ 1997075 h 2009775"/>
                      <a:gd name="connsiteX5" fmla="*/ 58344 w 1233861"/>
                      <a:gd name="connsiteY5" fmla="*/ 1073150 h 2009775"/>
                      <a:gd name="connsiteX6" fmla="*/ 105969 w 1233861"/>
                      <a:gd name="connsiteY6" fmla="*/ 3175 h 2009775"/>
                      <a:gd name="connsiteX0" fmla="*/ 105506 w 1233398"/>
                      <a:gd name="connsiteY0" fmla="*/ 3175 h 2012950"/>
                      <a:gd name="connsiteX1" fmla="*/ 1092931 w 1233398"/>
                      <a:gd name="connsiteY1" fmla="*/ 0 h 2012950"/>
                      <a:gd name="connsiteX2" fmla="*/ 1137381 w 1233398"/>
                      <a:gd name="connsiteY2" fmla="*/ 1101725 h 2012950"/>
                      <a:gd name="connsiteX3" fmla="*/ 1023081 w 1233398"/>
                      <a:gd name="connsiteY3" fmla="*/ 2009775 h 2012950"/>
                      <a:gd name="connsiteX4" fmla="*/ 197581 w 1233398"/>
                      <a:gd name="connsiteY4" fmla="*/ 2012950 h 2012950"/>
                      <a:gd name="connsiteX5" fmla="*/ 57881 w 1233398"/>
                      <a:gd name="connsiteY5" fmla="*/ 1073150 h 2012950"/>
                      <a:gd name="connsiteX6" fmla="*/ 105506 w 1233398"/>
                      <a:gd name="connsiteY6" fmla="*/ 3175 h 2012950"/>
                      <a:gd name="connsiteX0" fmla="*/ 148778 w 1276670"/>
                      <a:gd name="connsiteY0" fmla="*/ 3175 h 2012950"/>
                      <a:gd name="connsiteX1" fmla="*/ 1136203 w 1276670"/>
                      <a:gd name="connsiteY1" fmla="*/ 0 h 2012950"/>
                      <a:gd name="connsiteX2" fmla="*/ 1180653 w 1276670"/>
                      <a:gd name="connsiteY2" fmla="*/ 1101725 h 2012950"/>
                      <a:gd name="connsiteX3" fmla="*/ 1066353 w 1276670"/>
                      <a:gd name="connsiteY3" fmla="*/ 2009775 h 2012950"/>
                      <a:gd name="connsiteX4" fmla="*/ 240853 w 1276670"/>
                      <a:gd name="connsiteY4" fmla="*/ 2012950 h 2012950"/>
                      <a:gd name="connsiteX5" fmla="*/ 101153 w 1276670"/>
                      <a:gd name="connsiteY5" fmla="*/ 1073150 h 2012950"/>
                      <a:gd name="connsiteX6" fmla="*/ 148778 w 1276670"/>
                      <a:gd name="connsiteY6" fmla="*/ 3175 h 2012950"/>
                      <a:gd name="connsiteX0" fmla="*/ 148778 w 1276670"/>
                      <a:gd name="connsiteY0" fmla="*/ 3175 h 2012950"/>
                      <a:gd name="connsiteX1" fmla="*/ 1136203 w 1276670"/>
                      <a:gd name="connsiteY1" fmla="*/ 0 h 2012950"/>
                      <a:gd name="connsiteX2" fmla="*/ 1180653 w 1276670"/>
                      <a:gd name="connsiteY2" fmla="*/ 1076325 h 2012950"/>
                      <a:gd name="connsiteX3" fmla="*/ 1066353 w 1276670"/>
                      <a:gd name="connsiteY3" fmla="*/ 2009775 h 2012950"/>
                      <a:gd name="connsiteX4" fmla="*/ 240853 w 1276670"/>
                      <a:gd name="connsiteY4" fmla="*/ 2012950 h 2012950"/>
                      <a:gd name="connsiteX5" fmla="*/ 101153 w 1276670"/>
                      <a:gd name="connsiteY5" fmla="*/ 1073150 h 2012950"/>
                      <a:gd name="connsiteX6" fmla="*/ 148778 w 1276670"/>
                      <a:gd name="connsiteY6" fmla="*/ 3175 h 2012950"/>
                      <a:gd name="connsiteX0" fmla="*/ 148778 w 1265542"/>
                      <a:gd name="connsiteY0" fmla="*/ 3175 h 2012950"/>
                      <a:gd name="connsiteX1" fmla="*/ 1136203 w 1265542"/>
                      <a:gd name="connsiteY1" fmla="*/ 0 h 2012950"/>
                      <a:gd name="connsiteX2" fmla="*/ 1180653 w 1265542"/>
                      <a:gd name="connsiteY2" fmla="*/ 1076325 h 2012950"/>
                      <a:gd name="connsiteX3" fmla="*/ 1066353 w 1265542"/>
                      <a:gd name="connsiteY3" fmla="*/ 2009775 h 2012950"/>
                      <a:gd name="connsiteX4" fmla="*/ 240853 w 1265542"/>
                      <a:gd name="connsiteY4" fmla="*/ 2012950 h 2012950"/>
                      <a:gd name="connsiteX5" fmla="*/ 101153 w 1265542"/>
                      <a:gd name="connsiteY5" fmla="*/ 1073150 h 2012950"/>
                      <a:gd name="connsiteX6" fmla="*/ 148778 w 1265542"/>
                      <a:gd name="connsiteY6" fmla="*/ 3175 h 2012950"/>
                      <a:gd name="connsiteX0" fmla="*/ 148778 w 1279419"/>
                      <a:gd name="connsiteY0" fmla="*/ 3175 h 2012950"/>
                      <a:gd name="connsiteX1" fmla="*/ 1136203 w 1279419"/>
                      <a:gd name="connsiteY1" fmla="*/ 0 h 2012950"/>
                      <a:gd name="connsiteX2" fmla="*/ 1180653 w 1279419"/>
                      <a:gd name="connsiteY2" fmla="*/ 1076325 h 2012950"/>
                      <a:gd name="connsiteX3" fmla="*/ 1066353 w 1279419"/>
                      <a:gd name="connsiteY3" fmla="*/ 2009775 h 2012950"/>
                      <a:gd name="connsiteX4" fmla="*/ 240853 w 1279419"/>
                      <a:gd name="connsiteY4" fmla="*/ 2012950 h 2012950"/>
                      <a:gd name="connsiteX5" fmla="*/ 101153 w 1279419"/>
                      <a:gd name="connsiteY5" fmla="*/ 1073150 h 2012950"/>
                      <a:gd name="connsiteX6" fmla="*/ 148778 w 1279419"/>
                      <a:gd name="connsiteY6" fmla="*/ 3175 h 2012950"/>
                      <a:gd name="connsiteX0" fmla="*/ 148778 w 1279419"/>
                      <a:gd name="connsiteY0" fmla="*/ 3175 h 2060229"/>
                      <a:gd name="connsiteX1" fmla="*/ 1136203 w 1279419"/>
                      <a:gd name="connsiteY1" fmla="*/ 0 h 2060229"/>
                      <a:gd name="connsiteX2" fmla="*/ 1180653 w 1279419"/>
                      <a:gd name="connsiteY2" fmla="*/ 1076325 h 2060229"/>
                      <a:gd name="connsiteX3" fmla="*/ 1066353 w 1279419"/>
                      <a:gd name="connsiteY3" fmla="*/ 2009775 h 2060229"/>
                      <a:gd name="connsiteX4" fmla="*/ 240853 w 1279419"/>
                      <a:gd name="connsiteY4" fmla="*/ 2012950 h 2060229"/>
                      <a:gd name="connsiteX5" fmla="*/ 101153 w 1279419"/>
                      <a:gd name="connsiteY5" fmla="*/ 1073150 h 2060229"/>
                      <a:gd name="connsiteX6" fmla="*/ 148778 w 1279419"/>
                      <a:gd name="connsiteY6" fmla="*/ 3175 h 2060229"/>
                      <a:gd name="connsiteX0" fmla="*/ 148778 w 1279419"/>
                      <a:gd name="connsiteY0" fmla="*/ 3175 h 2103307"/>
                      <a:gd name="connsiteX1" fmla="*/ 1136203 w 1279419"/>
                      <a:gd name="connsiteY1" fmla="*/ 0 h 2103307"/>
                      <a:gd name="connsiteX2" fmla="*/ 1180653 w 1279419"/>
                      <a:gd name="connsiteY2" fmla="*/ 1076325 h 2103307"/>
                      <a:gd name="connsiteX3" fmla="*/ 1066353 w 1279419"/>
                      <a:gd name="connsiteY3" fmla="*/ 2009775 h 2103307"/>
                      <a:gd name="connsiteX4" fmla="*/ 240853 w 1279419"/>
                      <a:gd name="connsiteY4" fmla="*/ 2012950 h 2103307"/>
                      <a:gd name="connsiteX5" fmla="*/ 101153 w 1279419"/>
                      <a:gd name="connsiteY5" fmla="*/ 1073150 h 2103307"/>
                      <a:gd name="connsiteX6" fmla="*/ 148778 w 1279419"/>
                      <a:gd name="connsiteY6" fmla="*/ 3175 h 2103307"/>
                      <a:gd name="connsiteX0" fmla="*/ 148778 w 1279419"/>
                      <a:gd name="connsiteY0" fmla="*/ 3175 h 2098354"/>
                      <a:gd name="connsiteX1" fmla="*/ 1136203 w 1279419"/>
                      <a:gd name="connsiteY1" fmla="*/ 0 h 2098354"/>
                      <a:gd name="connsiteX2" fmla="*/ 1180653 w 1279419"/>
                      <a:gd name="connsiteY2" fmla="*/ 1076325 h 2098354"/>
                      <a:gd name="connsiteX3" fmla="*/ 1066353 w 1279419"/>
                      <a:gd name="connsiteY3" fmla="*/ 2009775 h 2098354"/>
                      <a:gd name="connsiteX4" fmla="*/ 240853 w 1279419"/>
                      <a:gd name="connsiteY4" fmla="*/ 2012950 h 2098354"/>
                      <a:gd name="connsiteX5" fmla="*/ 101153 w 1279419"/>
                      <a:gd name="connsiteY5" fmla="*/ 1073150 h 2098354"/>
                      <a:gd name="connsiteX6" fmla="*/ 148778 w 1279419"/>
                      <a:gd name="connsiteY6" fmla="*/ 3175 h 2098354"/>
                      <a:gd name="connsiteX0" fmla="*/ 148778 w 1279419"/>
                      <a:gd name="connsiteY0" fmla="*/ 3175 h 2100680"/>
                      <a:gd name="connsiteX1" fmla="*/ 1136203 w 1279419"/>
                      <a:gd name="connsiteY1" fmla="*/ 0 h 2100680"/>
                      <a:gd name="connsiteX2" fmla="*/ 1180653 w 1279419"/>
                      <a:gd name="connsiteY2" fmla="*/ 1076325 h 2100680"/>
                      <a:gd name="connsiteX3" fmla="*/ 1066353 w 1279419"/>
                      <a:gd name="connsiteY3" fmla="*/ 2009775 h 2100680"/>
                      <a:gd name="connsiteX4" fmla="*/ 240853 w 1279419"/>
                      <a:gd name="connsiteY4" fmla="*/ 2012950 h 2100680"/>
                      <a:gd name="connsiteX5" fmla="*/ 101153 w 1279419"/>
                      <a:gd name="connsiteY5" fmla="*/ 1073150 h 2100680"/>
                      <a:gd name="connsiteX6" fmla="*/ 148778 w 1279419"/>
                      <a:gd name="connsiteY6" fmla="*/ 3175 h 2100680"/>
                      <a:gd name="connsiteX0" fmla="*/ 148778 w 1279419"/>
                      <a:gd name="connsiteY0" fmla="*/ 3175 h 2100680"/>
                      <a:gd name="connsiteX1" fmla="*/ 1136203 w 1279419"/>
                      <a:gd name="connsiteY1" fmla="*/ 0 h 2100680"/>
                      <a:gd name="connsiteX2" fmla="*/ 1180653 w 1279419"/>
                      <a:gd name="connsiteY2" fmla="*/ 1076325 h 2100680"/>
                      <a:gd name="connsiteX3" fmla="*/ 1066353 w 1279419"/>
                      <a:gd name="connsiteY3" fmla="*/ 2009775 h 2100680"/>
                      <a:gd name="connsiteX4" fmla="*/ 240853 w 1279419"/>
                      <a:gd name="connsiteY4" fmla="*/ 2012950 h 2100680"/>
                      <a:gd name="connsiteX5" fmla="*/ 101153 w 1279419"/>
                      <a:gd name="connsiteY5" fmla="*/ 1073150 h 2100680"/>
                      <a:gd name="connsiteX6" fmla="*/ 148778 w 1279419"/>
                      <a:gd name="connsiteY6" fmla="*/ 3175 h 2100680"/>
                      <a:gd name="connsiteX0" fmla="*/ 148778 w 1279419"/>
                      <a:gd name="connsiteY0" fmla="*/ 3175 h 2100680"/>
                      <a:gd name="connsiteX1" fmla="*/ 1136203 w 1279419"/>
                      <a:gd name="connsiteY1" fmla="*/ 0 h 2100680"/>
                      <a:gd name="connsiteX2" fmla="*/ 1180653 w 1279419"/>
                      <a:gd name="connsiteY2" fmla="*/ 1076325 h 2100680"/>
                      <a:gd name="connsiteX3" fmla="*/ 1066353 w 1279419"/>
                      <a:gd name="connsiteY3" fmla="*/ 2009775 h 2100680"/>
                      <a:gd name="connsiteX4" fmla="*/ 240853 w 1279419"/>
                      <a:gd name="connsiteY4" fmla="*/ 2012950 h 2100680"/>
                      <a:gd name="connsiteX5" fmla="*/ 101153 w 1279419"/>
                      <a:gd name="connsiteY5" fmla="*/ 1073150 h 2100680"/>
                      <a:gd name="connsiteX6" fmla="*/ 148778 w 1279419"/>
                      <a:gd name="connsiteY6" fmla="*/ 3175 h 2100680"/>
                      <a:gd name="connsiteX0" fmla="*/ 148778 w 1279419"/>
                      <a:gd name="connsiteY0" fmla="*/ 3175 h 2106638"/>
                      <a:gd name="connsiteX1" fmla="*/ 1136203 w 1279419"/>
                      <a:gd name="connsiteY1" fmla="*/ 0 h 2106638"/>
                      <a:gd name="connsiteX2" fmla="*/ 1180653 w 1279419"/>
                      <a:gd name="connsiteY2" fmla="*/ 1076325 h 2106638"/>
                      <a:gd name="connsiteX3" fmla="*/ 1066353 w 1279419"/>
                      <a:gd name="connsiteY3" fmla="*/ 2009775 h 2106638"/>
                      <a:gd name="connsiteX4" fmla="*/ 240853 w 1279419"/>
                      <a:gd name="connsiteY4" fmla="*/ 2012950 h 2106638"/>
                      <a:gd name="connsiteX5" fmla="*/ 101153 w 1279419"/>
                      <a:gd name="connsiteY5" fmla="*/ 1073150 h 2106638"/>
                      <a:gd name="connsiteX6" fmla="*/ 148778 w 1279419"/>
                      <a:gd name="connsiteY6" fmla="*/ 3175 h 2106638"/>
                      <a:gd name="connsiteX0" fmla="*/ 148778 w 1279419"/>
                      <a:gd name="connsiteY0" fmla="*/ 3175 h 2116233"/>
                      <a:gd name="connsiteX1" fmla="*/ 1136203 w 1279419"/>
                      <a:gd name="connsiteY1" fmla="*/ 0 h 2116233"/>
                      <a:gd name="connsiteX2" fmla="*/ 1180653 w 1279419"/>
                      <a:gd name="connsiteY2" fmla="*/ 1076325 h 2116233"/>
                      <a:gd name="connsiteX3" fmla="*/ 1066353 w 1279419"/>
                      <a:gd name="connsiteY3" fmla="*/ 2009775 h 2116233"/>
                      <a:gd name="connsiteX4" fmla="*/ 240853 w 1279419"/>
                      <a:gd name="connsiteY4" fmla="*/ 2012950 h 2116233"/>
                      <a:gd name="connsiteX5" fmla="*/ 101153 w 1279419"/>
                      <a:gd name="connsiteY5" fmla="*/ 1073150 h 2116233"/>
                      <a:gd name="connsiteX6" fmla="*/ 148778 w 1279419"/>
                      <a:gd name="connsiteY6" fmla="*/ 3175 h 2116233"/>
                      <a:gd name="connsiteX0" fmla="*/ 148778 w 1279419"/>
                      <a:gd name="connsiteY0" fmla="*/ 3175 h 2113794"/>
                      <a:gd name="connsiteX1" fmla="*/ 1136203 w 1279419"/>
                      <a:gd name="connsiteY1" fmla="*/ 0 h 2113794"/>
                      <a:gd name="connsiteX2" fmla="*/ 1180653 w 1279419"/>
                      <a:gd name="connsiteY2" fmla="*/ 1076325 h 2113794"/>
                      <a:gd name="connsiteX3" fmla="*/ 1066353 w 1279419"/>
                      <a:gd name="connsiteY3" fmla="*/ 2009775 h 2113794"/>
                      <a:gd name="connsiteX4" fmla="*/ 240853 w 1279419"/>
                      <a:gd name="connsiteY4" fmla="*/ 2012950 h 2113794"/>
                      <a:gd name="connsiteX5" fmla="*/ 101153 w 1279419"/>
                      <a:gd name="connsiteY5" fmla="*/ 1073150 h 2113794"/>
                      <a:gd name="connsiteX6" fmla="*/ 148778 w 1279419"/>
                      <a:gd name="connsiteY6" fmla="*/ 3175 h 2113794"/>
                      <a:gd name="connsiteX0" fmla="*/ 152070 w 1282711"/>
                      <a:gd name="connsiteY0" fmla="*/ 3175 h 2117117"/>
                      <a:gd name="connsiteX1" fmla="*/ 1139495 w 1282711"/>
                      <a:gd name="connsiteY1" fmla="*/ 0 h 2117117"/>
                      <a:gd name="connsiteX2" fmla="*/ 1183945 w 1282711"/>
                      <a:gd name="connsiteY2" fmla="*/ 1076325 h 2117117"/>
                      <a:gd name="connsiteX3" fmla="*/ 1069645 w 1282711"/>
                      <a:gd name="connsiteY3" fmla="*/ 2009775 h 2117117"/>
                      <a:gd name="connsiteX4" fmla="*/ 234620 w 1282711"/>
                      <a:gd name="connsiteY4" fmla="*/ 2019300 h 2117117"/>
                      <a:gd name="connsiteX5" fmla="*/ 104445 w 1282711"/>
                      <a:gd name="connsiteY5" fmla="*/ 1073150 h 2117117"/>
                      <a:gd name="connsiteX6" fmla="*/ 152070 w 1282711"/>
                      <a:gd name="connsiteY6" fmla="*/ 3175 h 2117117"/>
                      <a:gd name="connsiteX0" fmla="*/ 152070 w 1282711"/>
                      <a:gd name="connsiteY0" fmla="*/ 3175 h 2117117"/>
                      <a:gd name="connsiteX1" fmla="*/ 1139495 w 1282711"/>
                      <a:gd name="connsiteY1" fmla="*/ 0 h 2117117"/>
                      <a:gd name="connsiteX2" fmla="*/ 1183945 w 1282711"/>
                      <a:gd name="connsiteY2" fmla="*/ 1076325 h 2117117"/>
                      <a:gd name="connsiteX3" fmla="*/ 1069645 w 1282711"/>
                      <a:gd name="connsiteY3" fmla="*/ 2009775 h 2117117"/>
                      <a:gd name="connsiteX4" fmla="*/ 234620 w 1282711"/>
                      <a:gd name="connsiteY4" fmla="*/ 2019300 h 2117117"/>
                      <a:gd name="connsiteX5" fmla="*/ 104445 w 1282711"/>
                      <a:gd name="connsiteY5" fmla="*/ 1073150 h 2117117"/>
                      <a:gd name="connsiteX6" fmla="*/ 152070 w 1282711"/>
                      <a:gd name="connsiteY6" fmla="*/ 3175 h 2117117"/>
                      <a:gd name="connsiteX0" fmla="*/ 152070 w 1282711"/>
                      <a:gd name="connsiteY0" fmla="*/ 3175 h 2117117"/>
                      <a:gd name="connsiteX1" fmla="*/ 1139495 w 1282711"/>
                      <a:gd name="connsiteY1" fmla="*/ 0 h 2117117"/>
                      <a:gd name="connsiteX2" fmla="*/ 1183945 w 1282711"/>
                      <a:gd name="connsiteY2" fmla="*/ 1076325 h 2117117"/>
                      <a:gd name="connsiteX3" fmla="*/ 1069645 w 1282711"/>
                      <a:gd name="connsiteY3" fmla="*/ 2009775 h 2117117"/>
                      <a:gd name="connsiteX4" fmla="*/ 234620 w 1282711"/>
                      <a:gd name="connsiteY4" fmla="*/ 2019300 h 2117117"/>
                      <a:gd name="connsiteX5" fmla="*/ 104445 w 1282711"/>
                      <a:gd name="connsiteY5" fmla="*/ 1073150 h 2117117"/>
                      <a:gd name="connsiteX6" fmla="*/ 152070 w 1282711"/>
                      <a:gd name="connsiteY6" fmla="*/ 3175 h 2117117"/>
                      <a:gd name="connsiteX0" fmla="*/ 152070 w 1282711"/>
                      <a:gd name="connsiteY0" fmla="*/ 3175 h 2118258"/>
                      <a:gd name="connsiteX1" fmla="*/ 1139495 w 1282711"/>
                      <a:gd name="connsiteY1" fmla="*/ 0 h 2118258"/>
                      <a:gd name="connsiteX2" fmla="*/ 1183945 w 1282711"/>
                      <a:gd name="connsiteY2" fmla="*/ 1076325 h 2118258"/>
                      <a:gd name="connsiteX3" fmla="*/ 1069645 w 1282711"/>
                      <a:gd name="connsiteY3" fmla="*/ 2009775 h 2118258"/>
                      <a:gd name="connsiteX4" fmla="*/ 234620 w 1282711"/>
                      <a:gd name="connsiteY4" fmla="*/ 2019300 h 2118258"/>
                      <a:gd name="connsiteX5" fmla="*/ 104445 w 1282711"/>
                      <a:gd name="connsiteY5" fmla="*/ 1073150 h 2118258"/>
                      <a:gd name="connsiteX6" fmla="*/ 152070 w 1282711"/>
                      <a:gd name="connsiteY6" fmla="*/ 3175 h 2118258"/>
                      <a:gd name="connsiteX0" fmla="*/ 152070 w 1282711"/>
                      <a:gd name="connsiteY0" fmla="*/ 3175 h 2113740"/>
                      <a:gd name="connsiteX1" fmla="*/ 1139495 w 1282711"/>
                      <a:gd name="connsiteY1" fmla="*/ 0 h 2113740"/>
                      <a:gd name="connsiteX2" fmla="*/ 1183945 w 1282711"/>
                      <a:gd name="connsiteY2" fmla="*/ 1076325 h 2113740"/>
                      <a:gd name="connsiteX3" fmla="*/ 1069645 w 1282711"/>
                      <a:gd name="connsiteY3" fmla="*/ 2009775 h 2113740"/>
                      <a:gd name="connsiteX4" fmla="*/ 234620 w 1282711"/>
                      <a:gd name="connsiteY4" fmla="*/ 2019300 h 2113740"/>
                      <a:gd name="connsiteX5" fmla="*/ 104445 w 1282711"/>
                      <a:gd name="connsiteY5" fmla="*/ 1073150 h 2113740"/>
                      <a:gd name="connsiteX6" fmla="*/ 152070 w 1282711"/>
                      <a:gd name="connsiteY6" fmla="*/ 3175 h 2113740"/>
                      <a:gd name="connsiteX0" fmla="*/ 152070 w 1282711"/>
                      <a:gd name="connsiteY0" fmla="*/ 3175 h 2113740"/>
                      <a:gd name="connsiteX1" fmla="*/ 1139495 w 1282711"/>
                      <a:gd name="connsiteY1" fmla="*/ 0 h 2113740"/>
                      <a:gd name="connsiteX2" fmla="*/ 1183945 w 1282711"/>
                      <a:gd name="connsiteY2" fmla="*/ 1076325 h 2113740"/>
                      <a:gd name="connsiteX3" fmla="*/ 1069645 w 1282711"/>
                      <a:gd name="connsiteY3" fmla="*/ 2009775 h 2113740"/>
                      <a:gd name="connsiteX4" fmla="*/ 234620 w 1282711"/>
                      <a:gd name="connsiteY4" fmla="*/ 2019300 h 2113740"/>
                      <a:gd name="connsiteX5" fmla="*/ 104445 w 1282711"/>
                      <a:gd name="connsiteY5" fmla="*/ 1073150 h 2113740"/>
                      <a:gd name="connsiteX6" fmla="*/ 152070 w 1282711"/>
                      <a:gd name="connsiteY6" fmla="*/ 3175 h 2113740"/>
                      <a:gd name="connsiteX0" fmla="*/ 152070 w 1282711"/>
                      <a:gd name="connsiteY0" fmla="*/ 3175 h 2111232"/>
                      <a:gd name="connsiteX1" fmla="*/ 1139495 w 1282711"/>
                      <a:gd name="connsiteY1" fmla="*/ 0 h 2111232"/>
                      <a:gd name="connsiteX2" fmla="*/ 1183945 w 1282711"/>
                      <a:gd name="connsiteY2" fmla="*/ 1076325 h 2111232"/>
                      <a:gd name="connsiteX3" fmla="*/ 1069645 w 1282711"/>
                      <a:gd name="connsiteY3" fmla="*/ 2009775 h 2111232"/>
                      <a:gd name="connsiteX4" fmla="*/ 234620 w 1282711"/>
                      <a:gd name="connsiteY4" fmla="*/ 2019300 h 2111232"/>
                      <a:gd name="connsiteX5" fmla="*/ 104445 w 1282711"/>
                      <a:gd name="connsiteY5" fmla="*/ 1073150 h 2111232"/>
                      <a:gd name="connsiteX6" fmla="*/ 152070 w 1282711"/>
                      <a:gd name="connsiteY6" fmla="*/ 3175 h 2111232"/>
                      <a:gd name="connsiteX0" fmla="*/ 152070 w 1282711"/>
                      <a:gd name="connsiteY0" fmla="*/ 3175 h 2115806"/>
                      <a:gd name="connsiteX1" fmla="*/ 1139495 w 1282711"/>
                      <a:gd name="connsiteY1" fmla="*/ 0 h 2115806"/>
                      <a:gd name="connsiteX2" fmla="*/ 1183945 w 1282711"/>
                      <a:gd name="connsiteY2" fmla="*/ 1076325 h 2115806"/>
                      <a:gd name="connsiteX3" fmla="*/ 1069645 w 1282711"/>
                      <a:gd name="connsiteY3" fmla="*/ 2009775 h 2115806"/>
                      <a:gd name="connsiteX4" fmla="*/ 234620 w 1282711"/>
                      <a:gd name="connsiteY4" fmla="*/ 2019300 h 2115806"/>
                      <a:gd name="connsiteX5" fmla="*/ 104445 w 1282711"/>
                      <a:gd name="connsiteY5" fmla="*/ 1073150 h 2115806"/>
                      <a:gd name="connsiteX6" fmla="*/ 152070 w 1282711"/>
                      <a:gd name="connsiteY6" fmla="*/ 3175 h 2115806"/>
                      <a:gd name="connsiteX0" fmla="*/ 152070 w 1282711"/>
                      <a:gd name="connsiteY0" fmla="*/ 3175 h 2115806"/>
                      <a:gd name="connsiteX1" fmla="*/ 1139495 w 1282711"/>
                      <a:gd name="connsiteY1" fmla="*/ 0 h 2115806"/>
                      <a:gd name="connsiteX2" fmla="*/ 1183945 w 1282711"/>
                      <a:gd name="connsiteY2" fmla="*/ 1076325 h 2115806"/>
                      <a:gd name="connsiteX3" fmla="*/ 1069645 w 1282711"/>
                      <a:gd name="connsiteY3" fmla="*/ 2009775 h 2115806"/>
                      <a:gd name="connsiteX4" fmla="*/ 234620 w 1282711"/>
                      <a:gd name="connsiteY4" fmla="*/ 2019300 h 2115806"/>
                      <a:gd name="connsiteX5" fmla="*/ 104445 w 1282711"/>
                      <a:gd name="connsiteY5" fmla="*/ 1073150 h 2115806"/>
                      <a:gd name="connsiteX6" fmla="*/ 152070 w 1282711"/>
                      <a:gd name="connsiteY6" fmla="*/ 3175 h 2115806"/>
                      <a:gd name="connsiteX0" fmla="*/ 152070 w 1282711"/>
                      <a:gd name="connsiteY0" fmla="*/ 3175 h 2115806"/>
                      <a:gd name="connsiteX1" fmla="*/ 1139495 w 1282711"/>
                      <a:gd name="connsiteY1" fmla="*/ 0 h 2115806"/>
                      <a:gd name="connsiteX2" fmla="*/ 1183945 w 1282711"/>
                      <a:gd name="connsiteY2" fmla="*/ 1076325 h 2115806"/>
                      <a:gd name="connsiteX3" fmla="*/ 1069645 w 1282711"/>
                      <a:gd name="connsiteY3" fmla="*/ 2009775 h 2115806"/>
                      <a:gd name="connsiteX4" fmla="*/ 234620 w 1282711"/>
                      <a:gd name="connsiteY4" fmla="*/ 2019300 h 2115806"/>
                      <a:gd name="connsiteX5" fmla="*/ 104445 w 1282711"/>
                      <a:gd name="connsiteY5" fmla="*/ 1073150 h 2115806"/>
                      <a:gd name="connsiteX6" fmla="*/ 152070 w 1282711"/>
                      <a:gd name="connsiteY6" fmla="*/ 3175 h 2115806"/>
                      <a:gd name="connsiteX0" fmla="*/ 152070 w 1266964"/>
                      <a:gd name="connsiteY0" fmla="*/ 3175 h 2115806"/>
                      <a:gd name="connsiteX1" fmla="*/ 1139495 w 1266964"/>
                      <a:gd name="connsiteY1" fmla="*/ 0 h 2115806"/>
                      <a:gd name="connsiteX2" fmla="*/ 1183945 w 1266964"/>
                      <a:gd name="connsiteY2" fmla="*/ 1076325 h 2115806"/>
                      <a:gd name="connsiteX3" fmla="*/ 1069645 w 1266964"/>
                      <a:gd name="connsiteY3" fmla="*/ 2009775 h 2115806"/>
                      <a:gd name="connsiteX4" fmla="*/ 234620 w 1266964"/>
                      <a:gd name="connsiteY4" fmla="*/ 2019300 h 2115806"/>
                      <a:gd name="connsiteX5" fmla="*/ 104445 w 1266964"/>
                      <a:gd name="connsiteY5" fmla="*/ 1073150 h 2115806"/>
                      <a:gd name="connsiteX6" fmla="*/ 152070 w 1266964"/>
                      <a:gd name="connsiteY6" fmla="*/ 3175 h 2115806"/>
                      <a:gd name="connsiteX0" fmla="*/ 152070 w 1284248"/>
                      <a:gd name="connsiteY0" fmla="*/ 3175 h 2115806"/>
                      <a:gd name="connsiteX1" fmla="*/ 1139495 w 1284248"/>
                      <a:gd name="connsiteY1" fmla="*/ 0 h 2115806"/>
                      <a:gd name="connsiteX2" fmla="*/ 1183945 w 1284248"/>
                      <a:gd name="connsiteY2" fmla="*/ 1076325 h 2115806"/>
                      <a:gd name="connsiteX3" fmla="*/ 1069645 w 1284248"/>
                      <a:gd name="connsiteY3" fmla="*/ 2009775 h 2115806"/>
                      <a:gd name="connsiteX4" fmla="*/ 234620 w 1284248"/>
                      <a:gd name="connsiteY4" fmla="*/ 2019300 h 2115806"/>
                      <a:gd name="connsiteX5" fmla="*/ 104445 w 1284248"/>
                      <a:gd name="connsiteY5" fmla="*/ 1073150 h 2115806"/>
                      <a:gd name="connsiteX6" fmla="*/ 152070 w 1284248"/>
                      <a:gd name="connsiteY6" fmla="*/ 3175 h 2115806"/>
                      <a:gd name="connsiteX0" fmla="*/ 152070 w 1284248"/>
                      <a:gd name="connsiteY0" fmla="*/ 0 h 2112631"/>
                      <a:gd name="connsiteX1" fmla="*/ 1183945 w 1284248"/>
                      <a:gd name="connsiteY1" fmla="*/ 1073150 h 2112631"/>
                      <a:gd name="connsiteX2" fmla="*/ 1069645 w 1284248"/>
                      <a:gd name="connsiteY2" fmla="*/ 2006600 h 2112631"/>
                      <a:gd name="connsiteX3" fmla="*/ 234620 w 1284248"/>
                      <a:gd name="connsiteY3" fmla="*/ 2016125 h 2112631"/>
                      <a:gd name="connsiteX4" fmla="*/ 104445 w 1284248"/>
                      <a:gd name="connsiteY4" fmla="*/ 1069975 h 2112631"/>
                      <a:gd name="connsiteX5" fmla="*/ 152070 w 1284248"/>
                      <a:gd name="connsiteY5" fmla="*/ 0 h 2112631"/>
                      <a:gd name="connsiteX0" fmla="*/ 104445 w 1284248"/>
                      <a:gd name="connsiteY0" fmla="*/ 115904 h 1158560"/>
                      <a:gd name="connsiteX1" fmla="*/ 1183945 w 1284248"/>
                      <a:gd name="connsiteY1" fmla="*/ 119079 h 1158560"/>
                      <a:gd name="connsiteX2" fmla="*/ 1069645 w 1284248"/>
                      <a:gd name="connsiteY2" fmla="*/ 1052529 h 1158560"/>
                      <a:gd name="connsiteX3" fmla="*/ 234620 w 1284248"/>
                      <a:gd name="connsiteY3" fmla="*/ 1062054 h 1158560"/>
                      <a:gd name="connsiteX4" fmla="*/ 104445 w 1284248"/>
                      <a:gd name="connsiteY4" fmla="*/ 115904 h 1158560"/>
                      <a:gd name="connsiteX0" fmla="*/ 104445 w 1284248"/>
                      <a:gd name="connsiteY0" fmla="*/ 28371 h 1071027"/>
                      <a:gd name="connsiteX1" fmla="*/ 1183945 w 1284248"/>
                      <a:gd name="connsiteY1" fmla="*/ 31546 h 1071027"/>
                      <a:gd name="connsiteX2" fmla="*/ 1069645 w 1284248"/>
                      <a:gd name="connsiteY2" fmla="*/ 964996 h 1071027"/>
                      <a:gd name="connsiteX3" fmla="*/ 234620 w 1284248"/>
                      <a:gd name="connsiteY3" fmla="*/ 974521 h 1071027"/>
                      <a:gd name="connsiteX4" fmla="*/ 104445 w 1284248"/>
                      <a:gd name="connsiteY4" fmla="*/ 28371 h 1071027"/>
                      <a:gd name="connsiteX0" fmla="*/ 104445 w 1284248"/>
                      <a:gd name="connsiteY0" fmla="*/ 0 h 1042656"/>
                      <a:gd name="connsiteX1" fmla="*/ 1183945 w 1284248"/>
                      <a:gd name="connsiteY1" fmla="*/ 3175 h 1042656"/>
                      <a:gd name="connsiteX2" fmla="*/ 1069645 w 1284248"/>
                      <a:gd name="connsiteY2" fmla="*/ 936625 h 1042656"/>
                      <a:gd name="connsiteX3" fmla="*/ 234620 w 1284248"/>
                      <a:gd name="connsiteY3" fmla="*/ 946150 h 1042656"/>
                      <a:gd name="connsiteX4" fmla="*/ 104445 w 1284248"/>
                      <a:gd name="connsiteY4" fmla="*/ 0 h 1042656"/>
                      <a:gd name="connsiteX0" fmla="*/ 104445 w 1299697"/>
                      <a:gd name="connsiteY0" fmla="*/ 0 h 1045450"/>
                      <a:gd name="connsiteX1" fmla="*/ 1183945 w 1299697"/>
                      <a:gd name="connsiteY1" fmla="*/ 3175 h 1045450"/>
                      <a:gd name="connsiteX2" fmla="*/ 1114492 w 1299697"/>
                      <a:gd name="connsiteY2" fmla="*/ 942341 h 1045450"/>
                      <a:gd name="connsiteX3" fmla="*/ 234620 w 1299697"/>
                      <a:gd name="connsiteY3" fmla="*/ 946150 h 1045450"/>
                      <a:gd name="connsiteX4" fmla="*/ 104445 w 1299697"/>
                      <a:gd name="connsiteY4" fmla="*/ 0 h 1045450"/>
                      <a:gd name="connsiteX0" fmla="*/ 104445 w 1283970"/>
                      <a:gd name="connsiteY0" fmla="*/ 0 h 1045450"/>
                      <a:gd name="connsiteX1" fmla="*/ 1183945 w 1283970"/>
                      <a:gd name="connsiteY1" fmla="*/ 3175 h 1045450"/>
                      <a:gd name="connsiteX2" fmla="*/ 1114492 w 1283970"/>
                      <a:gd name="connsiteY2" fmla="*/ 942341 h 1045450"/>
                      <a:gd name="connsiteX3" fmla="*/ 234620 w 1283970"/>
                      <a:gd name="connsiteY3" fmla="*/ 946150 h 1045450"/>
                      <a:gd name="connsiteX4" fmla="*/ 104445 w 1283970"/>
                      <a:gd name="connsiteY4" fmla="*/ 0 h 1045450"/>
                      <a:gd name="connsiteX0" fmla="*/ 104445 w 1288929"/>
                      <a:gd name="connsiteY0" fmla="*/ 0 h 1039953"/>
                      <a:gd name="connsiteX1" fmla="*/ 1183945 w 1288929"/>
                      <a:gd name="connsiteY1" fmla="*/ 3175 h 1039953"/>
                      <a:gd name="connsiteX2" fmla="*/ 1129441 w 1288929"/>
                      <a:gd name="connsiteY2" fmla="*/ 930910 h 1039953"/>
                      <a:gd name="connsiteX3" fmla="*/ 234620 w 1288929"/>
                      <a:gd name="connsiteY3" fmla="*/ 946150 h 1039953"/>
                      <a:gd name="connsiteX4" fmla="*/ 104445 w 1288929"/>
                      <a:gd name="connsiteY4" fmla="*/ 0 h 1039953"/>
                      <a:gd name="connsiteX0" fmla="*/ 104445 w 1284788"/>
                      <a:gd name="connsiteY0" fmla="*/ 0 h 1039953"/>
                      <a:gd name="connsiteX1" fmla="*/ 1183945 w 1284788"/>
                      <a:gd name="connsiteY1" fmla="*/ 3175 h 1039953"/>
                      <a:gd name="connsiteX2" fmla="*/ 1129441 w 1284788"/>
                      <a:gd name="connsiteY2" fmla="*/ 930910 h 1039953"/>
                      <a:gd name="connsiteX3" fmla="*/ 234620 w 1284788"/>
                      <a:gd name="connsiteY3" fmla="*/ 946150 h 1039953"/>
                      <a:gd name="connsiteX4" fmla="*/ 104445 w 1284788"/>
                      <a:gd name="connsiteY4" fmla="*/ 0 h 1039953"/>
                      <a:gd name="connsiteX0" fmla="*/ 108044 w 1288387"/>
                      <a:gd name="connsiteY0" fmla="*/ 0 h 1058103"/>
                      <a:gd name="connsiteX1" fmla="*/ 1187544 w 1288387"/>
                      <a:gd name="connsiteY1" fmla="*/ 3175 h 1058103"/>
                      <a:gd name="connsiteX2" fmla="*/ 1133040 w 1288387"/>
                      <a:gd name="connsiteY2" fmla="*/ 930910 h 1058103"/>
                      <a:gd name="connsiteX3" fmla="*/ 228253 w 1288387"/>
                      <a:gd name="connsiteY3" fmla="*/ 977584 h 1058103"/>
                      <a:gd name="connsiteX4" fmla="*/ 108044 w 1288387"/>
                      <a:gd name="connsiteY4" fmla="*/ 0 h 1058103"/>
                      <a:gd name="connsiteX0" fmla="*/ 108044 w 1288387"/>
                      <a:gd name="connsiteY0" fmla="*/ 0 h 1047297"/>
                      <a:gd name="connsiteX1" fmla="*/ 1187544 w 1288387"/>
                      <a:gd name="connsiteY1" fmla="*/ 3175 h 1047297"/>
                      <a:gd name="connsiteX2" fmla="*/ 1133040 w 1288387"/>
                      <a:gd name="connsiteY2" fmla="*/ 930910 h 1047297"/>
                      <a:gd name="connsiteX3" fmla="*/ 228253 w 1288387"/>
                      <a:gd name="connsiteY3" fmla="*/ 977584 h 1047297"/>
                      <a:gd name="connsiteX4" fmla="*/ 108044 w 1288387"/>
                      <a:gd name="connsiteY4" fmla="*/ 0 h 1047297"/>
                      <a:gd name="connsiteX0" fmla="*/ 108044 w 1288387"/>
                      <a:gd name="connsiteY0" fmla="*/ 0 h 1041395"/>
                      <a:gd name="connsiteX1" fmla="*/ 1187544 w 1288387"/>
                      <a:gd name="connsiteY1" fmla="*/ 3175 h 1041395"/>
                      <a:gd name="connsiteX2" fmla="*/ 1133040 w 1288387"/>
                      <a:gd name="connsiteY2" fmla="*/ 930910 h 1041395"/>
                      <a:gd name="connsiteX3" fmla="*/ 228253 w 1288387"/>
                      <a:gd name="connsiteY3" fmla="*/ 977584 h 1041395"/>
                      <a:gd name="connsiteX4" fmla="*/ 108044 w 1288387"/>
                      <a:gd name="connsiteY4" fmla="*/ 0 h 1041395"/>
                      <a:gd name="connsiteX0" fmla="*/ 108969 w 1289312"/>
                      <a:gd name="connsiteY0" fmla="*/ 0 h 1034992"/>
                      <a:gd name="connsiteX1" fmla="*/ 1188469 w 1289312"/>
                      <a:gd name="connsiteY1" fmla="*/ 3175 h 1034992"/>
                      <a:gd name="connsiteX2" fmla="*/ 1133965 w 1289312"/>
                      <a:gd name="connsiteY2" fmla="*/ 930910 h 1034992"/>
                      <a:gd name="connsiteX3" fmla="*/ 226687 w 1289312"/>
                      <a:gd name="connsiteY3" fmla="*/ 966154 h 1034992"/>
                      <a:gd name="connsiteX4" fmla="*/ 108969 w 1289312"/>
                      <a:gd name="connsiteY4" fmla="*/ 0 h 1034992"/>
                      <a:gd name="connsiteX0" fmla="*/ 108969 w 1289312"/>
                      <a:gd name="connsiteY0" fmla="*/ 0 h 1039541"/>
                      <a:gd name="connsiteX1" fmla="*/ 1188469 w 1289312"/>
                      <a:gd name="connsiteY1" fmla="*/ 3175 h 1039541"/>
                      <a:gd name="connsiteX2" fmla="*/ 1133965 w 1289312"/>
                      <a:gd name="connsiteY2" fmla="*/ 930910 h 1039541"/>
                      <a:gd name="connsiteX3" fmla="*/ 226687 w 1289312"/>
                      <a:gd name="connsiteY3" fmla="*/ 966154 h 1039541"/>
                      <a:gd name="connsiteX4" fmla="*/ 108969 w 1289312"/>
                      <a:gd name="connsiteY4" fmla="*/ 0 h 1039541"/>
                      <a:gd name="connsiteX0" fmla="*/ 108969 w 1289312"/>
                      <a:gd name="connsiteY0" fmla="*/ 0 h 1044161"/>
                      <a:gd name="connsiteX1" fmla="*/ 1188469 w 1289312"/>
                      <a:gd name="connsiteY1" fmla="*/ 3175 h 1044161"/>
                      <a:gd name="connsiteX2" fmla="*/ 1133965 w 1289312"/>
                      <a:gd name="connsiteY2" fmla="*/ 930910 h 1044161"/>
                      <a:gd name="connsiteX3" fmla="*/ 226687 w 1289312"/>
                      <a:gd name="connsiteY3" fmla="*/ 966154 h 1044161"/>
                      <a:gd name="connsiteX4" fmla="*/ 108969 w 1289312"/>
                      <a:gd name="connsiteY4" fmla="*/ 0 h 1044161"/>
                      <a:gd name="connsiteX0" fmla="*/ 108969 w 1289312"/>
                      <a:gd name="connsiteY0" fmla="*/ 0 h 1047080"/>
                      <a:gd name="connsiteX1" fmla="*/ 1188469 w 1289312"/>
                      <a:gd name="connsiteY1" fmla="*/ 3175 h 1047080"/>
                      <a:gd name="connsiteX2" fmla="*/ 1133965 w 1289312"/>
                      <a:gd name="connsiteY2" fmla="*/ 930910 h 1047080"/>
                      <a:gd name="connsiteX3" fmla="*/ 226687 w 1289312"/>
                      <a:gd name="connsiteY3" fmla="*/ 966154 h 1047080"/>
                      <a:gd name="connsiteX4" fmla="*/ 108969 w 1289312"/>
                      <a:gd name="connsiteY4" fmla="*/ 0 h 1047080"/>
                      <a:gd name="connsiteX0" fmla="*/ 108969 w 1289312"/>
                      <a:gd name="connsiteY0" fmla="*/ 0 h 1044796"/>
                      <a:gd name="connsiteX1" fmla="*/ 1188469 w 1289312"/>
                      <a:gd name="connsiteY1" fmla="*/ 3175 h 1044796"/>
                      <a:gd name="connsiteX2" fmla="*/ 1133965 w 1289312"/>
                      <a:gd name="connsiteY2" fmla="*/ 930910 h 1044796"/>
                      <a:gd name="connsiteX3" fmla="*/ 226687 w 1289312"/>
                      <a:gd name="connsiteY3" fmla="*/ 966154 h 1044796"/>
                      <a:gd name="connsiteX4" fmla="*/ 108969 w 1289312"/>
                      <a:gd name="connsiteY4" fmla="*/ 0 h 1044796"/>
                      <a:gd name="connsiteX0" fmla="*/ 95480 w 1275823"/>
                      <a:gd name="connsiteY0" fmla="*/ 0 h 1044796"/>
                      <a:gd name="connsiteX1" fmla="*/ 1174980 w 1275823"/>
                      <a:gd name="connsiteY1" fmla="*/ 3175 h 1044796"/>
                      <a:gd name="connsiteX2" fmla="*/ 1120476 w 1275823"/>
                      <a:gd name="connsiteY2" fmla="*/ 930910 h 1044796"/>
                      <a:gd name="connsiteX3" fmla="*/ 213198 w 1275823"/>
                      <a:gd name="connsiteY3" fmla="*/ 966154 h 1044796"/>
                      <a:gd name="connsiteX4" fmla="*/ 95480 w 1275823"/>
                      <a:gd name="connsiteY4" fmla="*/ 0 h 1044796"/>
                      <a:gd name="connsiteX0" fmla="*/ 95480 w 1336178"/>
                      <a:gd name="connsiteY0" fmla="*/ 11113 h 1055909"/>
                      <a:gd name="connsiteX1" fmla="*/ 1257199 w 1336178"/>
                      <a:gd name="connsiteY1" fmla="*/ 0 h 1055909"/>
                      <a:gd name="connsiteX2" fmla="*/ 1120476 w 1336178"/>
                      <a:gd name="connsiteY2" fmla="*/ 942023 h 1055909"/>
                      <a:gd name="connsiteX3" fmla="*/ 213198 w 1336178"/>
                      <a:gd name="connsiteY3" fmla="*/ 977267 h 1055909"/>
                      <a:gd name="connsiteX4" fmla="*/ 95480 w 1336178"/>
                      <a:gd name="connsiteY4" fmla="*/ 11113 h 1055909"/>
                      <a:gd name="connsiteX0" fmla="*/ 95480 w 1305544"/>
                      <a:gd name="connsiteY0" fmla="*/ 11113 h 1055909"/>
                      <a:gd name="connsiteX1" fmla="*/ 1257199 w 1305544"/>
                      <a:gd name="connsiteY1" fmla="*/ 0 h 1055909"/>
                      <a:gd name="connsiteX2" fmla="*/ 1120476 w 1305544"/>
                      <a:gd name="connsiteY2" fmla="*/ 942023 h 1055909"/>
                      <a:gd name="connsiteX3" fmla="*/ 213198 w 1305544"/>
                      <a:gd name="connsiteY3" fmla="*/ 977267 h 1055909"/>
                      <a:gd name="connsiteX4" fmla="*/ 95480 w 1305544"/>
                      <a:gd name="connsiteY4" fmla="*/ 11113 h 1055909"/>
                      <a:gd name="connsiteX0" fmla="*/ 75995 w 1358312"/>
                      <a:gd name="connsiteY0" fmla="*/ 19686 h 1055909"/>
                      <a:gd name="connsiteX1" fmla="*/ 1309967 w 1358312"/>
                      <a:gd name="connsiteY1" fmla="*/ 0 h 1055909"/>
                      <a:gd name="connsiteX2" fmla="*/ 1173244 w 1358312"/>
                      <a:gd name="connsiteY2" fmla="*/ 942023 h 1055909"/>
                      <a:gd name="connsiteX3" fmla="*/ 265966 w 1358312"/>
                      <a:gd name="connsiteY3" fmla="*/ 977267 h 1055909"/>
                      <a:gd name="connsiteX4" fmla="*/ 75995 w 1358312"/>
                      <a:gd name="connsiteY4" fmla="*/ 19686 h 1055909"/>
                      <a:gd name="connsiteX0" fmla="*/ 37561 w 1319878"/>
                      <a:gd name="connsiteY0" fmla="*/ 19686 h 1055909"/>
                      <a:gd name="connsiteX1" fmla="*/ 1271533 w 1319878"/>
                      <a:gd name="connsiteY1" fmla="*/ 0 h 1055909"/>
                      <a:gd name="connsiteX2" fmla="*/ 1134810 w 1319878"/>
                      <a:gd name="connsiteY2" fmla="*/ 942023 h 1055909"/>
                      <a:gd name="connsiteX3" fmla="*/ 227532 w 1319878"/>
                      <a:gd name="connsiteY3" fmla="*/ 977267 h 1055909"/>
                      <a:gd name="connsiteX4" fmla="*/ 37561 w 1319878"/>
                      <a:gd name="connsiteY4" fmla="*/ 19686 h 1055909"/>
                      <a:gd name="connsiteX0" fmla="*/ 37561 w 1319878"/>
                      <a:gd name="connsiteY0" fmla="*/ 19686 h 1055909"/>
                      <a:gd name="connsiteX1" fmla="*/ 1271533 w 1319878"/>
                      <a:gd name="connsiteY1" fmla="*/ 0 h 1055909"/>
                      <a:gd name="connsiteX2" fmla="*/ 1134810 w 1319878"/>
                      <a:gd name="connsiteY2" fmla="*/ 942023 h 1055909"/>
                      <a:gd name="connsiteX3" fmla="*/ 227532 w 1319878"/>
                      <a:gd name="connsiteY3" fmla="*/ 977267 h 1055909"/>
                      <a:gd name="connsiteX4" fmla="*/ 37561 w 1319878"/>
                      <a:gd name="connsiteY4" fmla="*/ 19686 h 1055909"/>
                      <a:gd name="connsiteX0" fmla="*/ 39671 w 1321988"/>
                      <a:gd name="connsiteY0" fmla="*/ 19686 h 1055909"/>
                      <a:gd name="connsiteX1" fmla="*/ 1273643 w 1321988"/>
                      <a:gd name="connsiteY1" fmla="*/ 0 h 1055909"/>
                      <a:gd name="connsiteX2" fmla="*/ 1136920 w 1321988"/>
                      <a:gd name="connsiteY2" fmla="*/ 942023 h 1055909"/>
                      <a:gd name="connsiteX3" fmla="*/ 219676 w 1321988"/>
                      <a:gd name="connsiteY3" fmla="*/ 977267 h 1055909"/>
                      <a:gd name="connsiteX4" fmla="*/ 39671 w 1321988"/>
                      <a:gd name="connsiteY4" fmla="*/ 19686 h 1055909"/>
                      <a:gd name="connsiteX0" fmla="*/ 35214 w 1317531"/>
                      <a:gd name="connsiteY0" fmla="*/ 19686 h 1055909"/>
                      <a:gd name="connsiteX1" fmla="*/ 1269186 w 1317531"/>
                      <a:gd name="connsiteY1" fmla="*/ 0 h 1055909"/>
                      <a:gd name="connsiteX2" fmla="*/ 1132463 w 1317531"/>
                      <a:gd name="connsiteY2" fmla="*/ 942023 h 1055909"/>
                      <a:gd name="connsiteX3" fmla="*/ 215219 w 1317531"/>
                      <a:gd name="connsiteY3" fmla="*/ 977267 h 1055909"/>
                      <a:gd name="connsiteX4" fmla="*/ 35214 w 1317531"/>
                      <a:gd name="connsiteY4" fmla="*/ 19686 h 1055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7531" h="1055909">
                        <a:moveTo>
                          <a:pt x="35214" y="19686"/>
                        </a:moveTo>
                        <a:cubicBezTo>
                          <a:pt x="193435" y="479769"/>
                          <a:pt x="1088878" y="405417"/>
                          <a:pt x="1269186" y="0"/>
                        </a:cubicBezTo>
                        <a:cubicBezTo>
                          <a:pt x="1389004" y="435863"/>
                          <a:pt x="1264239" y="777362"/>
                          <a:pt x="1132463" y="942023"/>
                        </a:cubicBezTo>
                        <a:cubicBezTo>
                          <a:pt x="999289" y="1088179"/>
                          <a:pt x="375844" y="1086697"/>
                          <a:pt x="215219" y="977267"/>
                        </a:cubicBezTo>
                        <a:cubicBezTo>
                          <a:pt x="26065" y="782956"/>
                          <a:pt x="-51151" y="491490"/>
                          <a:pt x="35214" y="19686"/>
                        </a:cubicBezTo>
                        <a:close/>
                      </a:path>
                    </a:pathLst>
                  </a:custGeom>
                  <a:solidFill>
                    <a:srgbClr val="2F5395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90" name="フリーフォーム 89"/>
                  <p:cNvSpPr/>
                  <p:nvPr/>
                </p:nvSpPr>
                <p:spPr>
                  <a:xfrm flipH="1">
                    <a:off x="4092658" y="3615466"/>
                    <a:ext cx="745742" cy="1062158"/>
                  </a:xfrm>
                  <a:custGeom>
                    <a:avLst/>
                    <a:gdLst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75666"/>
                      <a:gd name="connsiteX1" fmla="*/ 0 w 668122"/>
                      <a:gd name="connsiteY1" fmla="*/ 829160 h 875666"/>
                      <a:gd name="connsiteX2" fmla="*/ 666427 w 668122"/>
                      <a:gd name="connsiteY2" fmla="*/ 596685 h 875666"/>
                      <a:gd name="connsiteX3" fmla="*/ 100739 w 668122"/>
                      <a:gd name="connsiteY3" fmla="*/ 0 h 875666"/>
                      <a:gd name="connsiteX0" fmla="*/ 144241 w 711624"/>
                      <a:gd name="connsiteY0" fmla="*/ 0 h 875666"/>
                      <a:gd name="connsiteX1" fmla="*/ 43502 w 711624"/>
                      <a:gd name="connsiteY1" fmla="*/ 829160 h 875666"/>
                      <a:gd name="connsiteX2" fmla="*/ 709929 w 711624"/>
                      <a:gd name="connsiteY2" fmla="*/ 596685 h 875666"/>
                      <a:gd name="connsiteX3" fmla="*/ 144241 w 711624"/>
                      <a:gd name="connsiteY3" fmla="*/ 0 h 875666"/>
                      <a:gd name="connsiteX0" fmla="*/ 163624 w 731007"/>
                      <a:gd name="connsiteY0" fmla="*/ 0 h 875666"/>
                      <a:gd name="connsiteX1" fmla="*/ 62885 w 731007"/>
                      <a:gd name="connsiteY1" fmla="*/ 829160 h 875666"/>
                      <a:gd name="connsiteX2" fmla="*/ 729312 w 731007"/>
                      <a:gd name="connsiteY2" fmla="*/ 596685 h 875666"/>
                      <a:gd name="connsiteX3" fmla="*/ 163624 w 731007"/>
                      <a:gd name="connsiteY3" fmla="*/ 0 h 875666"/>
                      <a:gd name="connsiteX0" fmla="*/ 198055 w 765438"/>
                      <a:gd name="connsiteY0" fmla="*/ 0 h 875666"/>
                      <a:gd name="connsiteX1" fmla="*/ 97316 w 765438"/>
                      <a:gd name="connsiteY1" fmla="*/ 829160 h 875666"/>
                      <a:gd name="connsiteX2" fmla="*/ 763743 w 765438"/>
                      <a:gd name="connsiteY2" fmla="*/ 596685 h 875666"/>
                      <a:gd name="connsiteX3" fmla="*/ 198055 w 765438"/>
                      <a:gd name="connsiteY3" fmla="*/ 0 h 875666"/>
                      <a:gd name="connsiteX0" fmla="*/ 198055 w 765438"/>
                      <a:gd name="connsiteY0" fmla="*/ 0 h 929725"/>
                      <a:gd name="connsiteX1" fmla="*/ 97316 w 765438"/>
                      <a:gd name="connsiteY1" fmla="*/ 891153 h 929725"/>
                      <a:gd name="connsiteX2" fmla="*/ 763743 w 765438"/>
                      <a:gd name="connsiteY2" fmla="*/ 596685 h 929725"/>
                      <a:gd name="connsiteX3" fmla="*/ 198055 w 765438"/>
                      <a:gd name="connsiteY3" fmla="*/ 0 h 929725"/>
                      <a:gd name="connsiteX0" fmla="*/ 198055 w 765438"/>
                      <a:gd name="connsiteY0" fmla="*/ 0 h 912406"/>
                      <a:gd name="connsiteX1" fmla="*/ 97316 w 765438"/>
                      <a:gd name="connsiteY1" fmla="*/ 891153 h 912406"/>
                      <a:gd name="connsiteX2" fmla="*/ 763743 w 765438"/>
                      <a:gd name="connsiteY2" fmla="*/ 596685 h 912406"/>
                      <a:gd name="connsiteX3" fmla="*/ 198055 w 765438"/>
                      <a:gd name="connsiteY3" fmla="*/ 0 h 912406"/>
                      <a:gd name="connsiteX0" fmla="*/ 215272 w 782655"/>
                      <a:gd name="connsiteY0" fmla="*/ 0 h 912406"/>
                      <a:gd name="connsiteX1" fmla="*/ 114533 w 782655"/>
                      <a:gd name="connsiteY1" fmla="*/ 891153 h 912406"/>
                      <a:gd name="connsiteX2" fmla="*/ 780960 w 782655"/>
                      <a:gd name="connsiteY2" fmla="*/ 596685 h 912406"/>
                      <a:gd name="connsiteX3" fmla="*/ 215272 w 782655"/>
                      <a:gd name="connsiteY3" fmla="*/ 0 h 912406"/>
                      <a:gd name="connsiteX0" fmla="*/ 141551 w 708934"/>
                      <a:gd name="connsiteY0" fmla="*/ 0 h 940733"/>
                      <a:gd name="connsiteX1" fmla="*/ 152216 w 708934"/>
                      <a:gd name="connsiteY1" fmla="*/ 921633 h 940733"/>
                      <a:gd name="connsiteX2" fmla="*/ 707239 w 708934"/>
                      <a:gd name="connsiteY2" fmla="*/ 596685 h 940733"/>
                      <a:gd name="connsiteX3" fmla="*/ 141551 w 708934"/>
                      <a:gd name="connsiteY3" fmla="*/ 0 h 940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8934" h="940733">
                        <a:moveTo>
                          <a:pt x="141551" y="0"/>
                        </a:moveTo>
                        <a:cubicBezTo>
                          <a:pt x="-518" y="144651"/>
                          <a:pt x="-93174" y="815728"/>
                          <a:pt x="152216" y="921633"/>
                        </a:cubicBezTo>
                        <a:cubicBezTo>
                          <a:pt x="444100" y="1006873"/>
                          <a:pt x="709823" y="790414"/>
                          <a:pt x="707239" y="596685"/>
                        </a:cubicBezTo>
                        <a:cubicBezTo>
                          <a:pt x="720154" y="506278"/>
                          <a:pt x="671077" y="113654"/>
                          <a:pt x="141551" y="0"/>
                        </a:cubicBezTo>
                        <a:close/>
                      </a:path>
                    </a:pathLst>
                  </a:custGeom>
                  <a:solidFill>
                    <a:srgbClr val="2F5395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89" name="フリーフォーム 88"/>
                  <p:cNvSpPr/>
                  <p:nvPr/>
                </p:nvSpPr>
                <p:spPr>
                  <a:xfrm>
                    <a:off x="3350146" y="3614103"/>
                    <a:ext cx="734776" cy="1063521"/>
                  </a:xfrm>
                  <a:custGeom>
                    <a:avLst/>
                    <a:gdLst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75666"/>
                      <a:gd name="connsiteX1" fmla="*/ 0 w 668122"/>
                      <a:gd name="connsiteY1" fmla="*/ 829160 h 875666"/>
                      <a:gd name="connsiteX2" fmla="*/ 666427 w 668122"/>
                      <a:gd name="connsiteY2" fmla="*/ 596685 h 875666"/>
                      <a:gd name="connsiteX3" fmla="*/ 100739 w 668122"/>
                      <a:gd name="connsiteY3" fmla="*/ 0 h 875666"/>
                      <a:gd name="connsiteX0" fmla="*/ 144241 w 711624"/>
                      <a:gd name="connsiteY0" fmla="*/ 0 h 875666"/>
                      <a:gd name="connsiteX1" fmla="*/ 43502 w 711624"/>
                      <a:gd name="connsiteY1" fmla="*/ 829160 h 875666"/>
                      <a:gd name="connsiteX2" fmla="*/ 709929 w 711624"/>
                      <a:gd name="connsiteY2" fmla="*/ 596685 h 875666"/>
                      <a:gd name="connsiteX3" fmla="*/ 144241 w 711624"/>
                      <a:gd name="connsiteY3" fmla="*/ 0 h 875666"/>
                      <a:gd name="connsiteX0" fmla="*/ 163624 w 731007"/>
                      <a:gd name="connsiteY0" fmla="*/ 0 h 875666"/>
                      <a:gd name="connsiteX1" fmla="*/ 62885 w 731007"/>
                      <a:gd name="connsiteY1" fmla="*/ 829160 h 875666"/>
                      <a:gd name="connsiteX2" fmla="*/ 729312 w 731007"/>
                      <a:gd name="connsiteY2" fmla="*/ 596685 h 875666"/>
                      <a:gd name="connsiteX3" fmla="*/ 163624 w 731007"/>
                      <a:gd name="connsiteY3" fmla="*/ 0 h 875666"/>
                      <a:gd name="connsiteX0" fmla="*/ 198055 w 765438"/>
                      <a:gd name="connsiteY0" fmla="*/ 0 h 875666"/>
                      <a:gd name="connsiteX1" fmla="*/ 97316 w 765438"/>
                      <a:gd name="connsiteY1" fmla="*/ 829160 h 875666"/>
                      <a:gd name="connsiteX2" fmla="*/ 763743 w 765438"/>
                      <a:gd name="connsiteY2" fmla="*/ 596685 h 875666"/>
                      <a:gd name="connsiteX3" fmla="*/ 198055 w 765438"/>
                      <a:gd name="connsiteY3" fmla="*/ 0 h 875666"/>
                      <a:gd name="connsiteX0" fmla="*/ 198055 w 765438"/>
                      <a:gd name="connsiteY0" fmla="*/ 0 h 929725"/>
                      <a:gd name="connsiteX1" fmla="*/ 97316 w 765438"/>
                      <a:gd name="connsiteY1" fmla="*/ 891153 h 929725"/>
                      <a:gd name="connsiteX2" fmla="*/ 763743 w 765438"/>
                      <a:gd name="connsiteY2" fmla="*/ 596685 h 929725"/>
                      <a:gd name="connsiteX3" fmla="*/ 198055 w 765438"/>
                      <a:gd name="connsiteY3" fmla="*/ 0 h 929725"/>
                      <a:gd name="connsiteX0" fmla="*/ 198055 w 765438"/>
                      <a:gd name="connsiteY0" fmla="*/ 0 h 912406"/>
                      <a:gd name="connsiteX1" fmla="*/ 97316 w 765438"/>
                      <a:gd name="connsiteY1" fmla="*/ 891153 h 912406"/>
                      <a:gd name="connsiteX2" fmla="*/ 763743 w 765438"/>
                      <a:gd name="connsiteY2" fmla="*/ 596685 h 912406"/>
                      <a:gd name="connsiteX3" fmla="*/ 198055 w 765438"/>
                      <a:gd name="connsiteY3" fmla="*/ 0 h 912406"/>
                      <a:gd name="connsiteX0" fmla="*/ 215272 w 782655"/>
                      <a:gd name="connsiteY0" fmla="*/ 0 h 912406"/>
                      <a:gd name="connsiteX1" fmla="*/ 114533 w 782655"/>
                      <a:gd name="connsiteY1" fmla="*/ 891153 h 912406"/>
                      <a:gd name="connsiteX2" fmla="*/ 780960 w 782655"/>
                      <a:gd name="connsiteY2" fmla="*/ 596685 h 912406"/>
                      <a:gd name="connsiteX3" fmla="*/ 215272 w 782655"/>
                      <a:gd name="connsiteY3" fmla="*/ 0 h 912406"/>
                      <a:gd name="connsiteX0" fmla="*/ 143677 w 711060"/>
                      <a:gd name="connsiteY0" fmla="*/ 0 h 962232"/>
                      <a:gd name="connsiteX1" fmla="*/ 150673 w 711060"/>
                      <a:gd name="connsiteY1" fmla="*/ 944493 h 962232"/>
                      <a:gd name="connsiteX2" fmla="*/ 709365 w 711060"/>
                      <a:gd name="connsiteY2" fmla="*/ 596685 h 962232"/>
                      <a:gd name="connsiteX3" fmla="*/ 143677 w 711060"/>
                      <a:gd name="connsiteY3" fmla="*/ 0 h 962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1060" h="962232">
                        <a:moveTo>
                          <a:pt x="143677" y="0"/>
                        </a:moveTo>
                        <a:cubicBezTo>
                          <a:pt x="1608" y="144651"/>
                          <a:pt x="-94717" y="838588"/>
                          <a:pt x="150673" y="944493"/>
                        </a:cubicBezTo>
                        <a:cubicBezTo>
                          <a:pt x="442557" y="1029733"/>
                          <a:pt x="711949" y="790414"/>
                          <a:pt x="709365" y="596685"/>
                        </a:cubicBezTo>
                        <a:cubicBezTo>
                          <a:pt x="722280" y="506278"/>
                          <a:pt x="673203" y="113654"/>
                          <a:pt x="143677" y="0"/>
                        </a:cubicBezTo>
                        <a:close/>
                      </a:path>
                    </a:pathLst>
                  </a:custGeom>
                  <a:solidFill>
                    <a:srgbClr val="2F5395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93" name="フリーフォーム 92"/>
                  <p:cNvSpPr/>
                  <p:nvPr/>
                </p:nvSpPr>
                <p:spPr>
                  <a:xfrm>
                    <a:off x="3328394" y="3698777"/>
                    <a:ext cx="742044" cy="867706"/>
                  </a:xfrm>
                  <a:custGeom>
                    <a:avLst/>
                    <a:gdLst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75666"/>
                      <a:gd name="connsiteX1" fmla="*/ 0 w 668122"/>
                      <a:gd name="connsiteY1" fmla="*/ 829160 h 875666"/>
                      <a:gd name="connsiteX2" fmla="*/ 666427 w 668122"/>
                      <a:gd name="connsiteY2" fmla="*/ 596685 h 875666"/>
                      <a:gd name="connsiteX3" fmla="*/ 100739 w 668122"/>
                      <a:gd name="connsiteY3" fmla="*/ 0 h 875666"/>
                      <a:gd name="connsiteX0" fmla="*/ 144241 w 711624"/>
                      <a:gd name="connsiteY0" fmla="*/ 0 h 875666"/>
                      <a:gd name="connsiteX1" fmla="*/ 43502 w 711624"/>
                      <a:gd name="connsiteY1" fmla="*/ 829160 h 875666"/>
                      <a:gd name="connsiteX2" fmla="*/ 709929 w 711624"/>
                      <a:gd name="connsiteY2" fmla="*/ 596685 h 875666"/>
                      <a:gd name="connsiteX3" fmla="*/ 144241 w 711624"/>
                      <a:gd name="connsiteY3" fmla="*/ 0 h 875666"/>
                      <a:gd name="connsiteX0" fmla="*/ 163624 w 731007"/>
                      <a:gd name="connsiteY0" fmla="*/ 0 h 875666"/>
                      <a:gd name="connsiteX1" fmla="*/ 62885 w 731007"/>
                      <a:gd name="connsiteY1" fmla="*/ 829160 h 875666"/>
                      <a:gd name="connsiteX2" fmla="*/ 729312 w 731007"/>
                      <a:gd name="connsiteY2" fmla="*/ 596685 h 875666"/>
                      <a:gd name="connsiteX3" fmla="*/ 163624 w 731007"/>
                      <a:gd name="connsiteY3" fmla="*/ 0 h 875666"/>
                      <a:gd name="connsiteX0" fmla="*/ 198055 w 765438"/>
                      <a:gd name="connsiteY0" fmla="*/ 0 h 875666"/>
                      <a:gd name="connsiteX1" fmla="*/ 97316 w 765438"/>
                      <a:gd name="connsiteY1" fmla="*/ 829160 h 875666"/>
                      <a:gd name="connsiteX2" fmla="*/ 763743 w 765438"/>
                      <a:gd name="connsiteY2" fmla="*/ 596685 h 875666"/>
                      <a:gd name="connsiteX3" fmla="*/ 198055 w 765438"/>
                      <a:gd name="connsiteY3" fmla="*/ 0 h 875666"/>
                      <a:gd name="connsiteX0" fmla="*/ 198055 w 765438"/>
                      <a:gd name="connsiteY0" fmla="*/ 0 h 929725"/>
                      <a:gd name="connsiteX1" fmla="*/ 97316 w 765438"/>
                      <a:gd name="connsiteY1" fmla="*/ 891153 h 929725"/>
                      <a:gd name="connsiteX2" fmla="*/ 763743 w 765438"/>
                      <a:gd name="connsiteY2" fmla="*/ 596685 h 929725"/>
                      <a:gd name="connsiteX3" fmla="*/ 198055 w 765438"/>
                      <a:gd name="connsiteY3" fmla="*/ 0 h 929725"/>
                      <a:gd name="connsiteX0" fmla="*/ 198055 w 765438"/>
                      <a:gd name="connsiteY0" fmla="*/ 0 h 912406"/>
                      <a:gd name="connsiteX1" fmla="*/ 97316 w 765438"/>
                      <a:gd name="connsiteY1" fmla="*/ 891153 h 912406"/>
                      <a:gd name="connsiteX2" fmla="*/ 763743 w 765438"/>
                      <a:gd name="connsiteY2" fmla="*/ 596685 h 912406"/>
                      <a:gd name="connsiteX3" fmla="*/ 198055 w 765438"/>
                      <a:gd name="connsiteY3" fmla="*/ 0 h 912406"/>
                      <a:gd name="connsiteX0" fmla="*/ 215272 w 782655"/>
                      <a:gd name="connsiteY0" fmla="*/ 0 h 912406"/>
                      <a:gd name="connsiteX1" fmla="*/ 114533 w 782655"/>
                      <a:gd name="connsiteY1" fmla="*/ 891153 h 912406"/>
                      <a:gd name="connsiteX2" fmla="*/ 780960 w 782655"/>
                      <a:gd name="connsiteY2" fmla="*/ 596685 h 912406"/>
                      <a:gd name="connsiteX3" fmla="*/ 215272 w 782655"/>
                      <a:gd name="connsiteY3" fmla="*/ 0 h 912406"/>
                      <a:gd name="connsiteX0" fmla="*/ 107861 w 675244"/>
                      <a:gd name="connsiteY0" fmla="*/ 0 h 905397"/>
                      <a:gd name="connsiteX1" fmla="*/ 183895 w 675244"/>
                      <a:gd name="connsiteY1" fmla="*/ 883533 h 905397"/>
                      <a:gd name="connsiteX2" fmla="*/ 673549 w 675244"/>
                      <a:gd name="connsiteY2" fmla="*/ 596685 h 905397"/>
                      <a:gd name="connsiteX3" fmla="*/ 107861 w 675244"/>
                      <a:gd name="connsiteY3" fmla="*/ 0 h 905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5244" h="905397">
                        <a:moveTo>
                          <a:pt x="107861" y="0"/>
                        </a:moveTo>
                        <a:cubicBezTo>
                          <a:pt x="-34208" y="144651"/>
                          <a:pt x="-61495" y="777628"/>
                          <a:pt x="183895" y="883533"/>
                        </a:cubicBezTo>
                        <a:cubicBezTo>
                          <a:pt x="475779" y="968773"/>
                          <a:pt x="676133" y="790414"/>
                          <a:pt x="673549" y="596685"/>
                        </a:cubicBezTo>
                        <a:cubicBezTo>
                          <a:pt x="686464" y="506278"/>
                          <a:pt x="637387" y="113654"/>
                          <a:pt x="107861" y="0"/>
                        </a:cubicBezTo>
                        <a:close/>
                      </a:path>
                    </a:pathLst>
                  </a:custGeom>
                  <a:pattFill prst="solidDmnd">
                    <a:fgClr>
                      <a:srgbClr val="002060"/>
                    </a:fgClr>
                    <a:bgClr>
                      <a:schemeClr val="accent5">
                        <a:lumMod val="60000"/>
                        <a:lumOff val="40000"/>
                      </a:schemeClr>
                    </a:bgClr>
                  </a:patt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94" name="フリーフォーム 93"/>
                  <p:cNvSpPr/>
                  <p:nvPr/>
                </p:nvSpPr>
                <p:spPr>
                  <a:xfrm flipH="1">
                    <a:off x="4091035" y="3698778"/>
                    <a:ext cx="773853" cy="867706"/>
                  </a:xfrm>
                  <a:custGeom>
                    <a:avLst/>
                    <a:gdLst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6427"/>
                      <a:gd name="connsiteY0" fmla="*/ 0 h 829160"/>
                      <a:gd name="connsiteX1" fmla="*/ 0 w 666427"/>
                      <a:gd name="connsiteY1" fmla="*/ 829160 h 829160"/>
                      <a:gd name="connsiteX2" fmla="*/ 666427 w 666427"/>
                      <a:gd name="connsiteY2" fmla="*/ 596685 h 829160"/>
                      <a:gd name="connsiteX3" fmla="*/ 100739 w 666427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29160"/>
                      <a:gd name="connsiteX1" fmla="*/ 0 w 668122"/>
                      <a:gd name="connsiteY1" fmla="*/ 829160 h 829160"/>
                      <a:gd name="connsiteX2" fmla="*/ 666427 w 668122"/>
                      <a:gd name="connsiteY2" fmla="*/ 596685 h 829160"/>
                      <a:gd name="connsiteX3" fmla="*/ 100739 w 668122"/>
                      <a:gd name="connsiteY3" fmla="*/ 0 h 829160"/>
                      <a:gd name="connsiteX0" fmla="*/ 100739 w 668122"/>
                      <a:gd name="connsiteY0" fmla="*/ 0 h 875666"/>
                      <a:gd name="connsiteX1" fmla="*/ 0 w 668122"/>
                      <a:gd name="connsiteY1" fmla="*/ 829160 h 875666"/>
                      <a:gd name="connsiteX2" fmla="*/ 666427 w 668122"/>
                      <a:gd name="connsiteY2" fmla="*/ 596685 h 875666"/>
                      <a:gd name="connsiteX3" fmla="*/ 100739 w 668122"/>
                      <a:gd name="connsiteY3" fmla="*/ 0 h 875666"/>
                      <a:gd name="connsiteX0" fmla="*/ 144241 w 711624"/>
                      <a:gd name="connsiteY0" fmla="*/ 0 h 875666"/>
                      <a:gd name="connsiteX1" fmla="*/ 43502 w 711624"/>
                      <a:gd name="connsiteY1" fmla="*/ 829160 h 875666"/>
                      <a:gd name="connsiteX2" fmla="*/ 709929 w 711624"/>
                      <a:gd name="connsiteY2" fmla="*/ 596685 h 875666"/>
                      <a:gd name="connsiteX3" fmla="*/ 144241 w 711624"/>
                      <a:gd name="connsiteY3" fmla="*/ 0 h 875666"/>
                      <a:gd name="connsiteX0" fmla="*/ 163624 w 731007"/>
                      <a:gd name="connsiteY0" fmla="*/ 0 h 875666"/>
                      <a:gd name="connsiteX1" fmla="*/ 62885 w 731007"/>
                      <a:gd name="connsiteY1" fmla="*/ 829160 h 875666"/>
                      <a:gd name="connsiteX2" fmla="*/ 729312 w 731007"/>
                      <a:gd name="connsiteY2" fmla="*/ 596685 h 875666"/>
                      <a:gd name="connsiteX3" fmla="*/ 163624 w 731007"/>
                      <a:gd name="connsiteY3" fmla="*/ 0 h 875666"/>
                      <a:gd name="connsiteX0" fmla="*/ 198055 w 765438"/>
                      <a:gd name="connsiteY0" fmla="*/ 0 h 875666"/>
                      <a:gd name="connsiteX1" fmla="*/ 97316 w 765438"/>
                      <a:gd name="connsiteY1" fmla="*/ 829160 h 875666"/>
                      <a:gd name="connsiteX2" fmla="*/ 763743 w 765438"/>
                      <a:gd name="connsiteY2" fmla="*/ 596685 h 875666"/>
                      <a:gd name="connsiteX3" fmla="*/ 198055 w 765438"/>
                      <a:gd name="connsiteY3" fmla="*/ 0 h 875666"/>
                      <a:gd name="connsiteX0" fmla="*/ 198055 w 765438"/>
                      <a:gd name="connsiteY0" fmla="*/ 0 h 929725"/>
                      <a:gd name="connsiteX1" fmla="*/ 97316 w 765438"/>
                      <a:gd name="connsiteY1" fmla="*/ 891153 h 929725"/>
                      <a:gd name="connsiteX2" fmla="*/ 763743 w 765438"/>
                      <a:gd name="connsiteY2" fmla="*/ 596685 h 929725"/>
                      <a:gd name="connsiteX3" fmla="*/ 198055 w 765438"/>
                      <a:gd name="connsiteY3" fmla="*/ 0 h 929725"/>
                      <a:gd name="connsiteX0" fmla="*/ 198055 w 765438"/>
                      <a:gd name="connsiteY0" fmla="*/ 0 h 912406"/>
                      <a:gd name="connsiteX1" fmla="*/ 97316 w 765438"/>
                      <a:gd name="connsiteY1" fmla="*/ 891153 h 912406"/>
                      <a:gd name="connsiteX2" fmla="*/ 763743 w 765438"/>
                      <a:gd name="connsiteY2" fmla="*/ 596685 h 912406"/>
                      <a:gd name="connsiteX3" fmla="*/ 198055 w 765438"/>
                      <a:gd name="connsiteY3" fmla="*/ 0 h 912406"/>
                      <a:gd name="connsiteX0" fmla="*/ 215272 w 782655"/>
                      <a:gd name="connsiteY0" fmla="*/ 0 h 912406"/>
                      <a:gd name="connsiteX1" fmla="*/ 114533 w 782655"/>
                      <a:gd name="connsiteY1" fmla="*/ 891153 h 912406"/>
                      <a:gd name="connsiteX2" fmla="*/ 780960 w 782655"/>
                      <a:gd name="connsiteY2" fmla="*/ 596685 h 912406"/>
                      <a:gd name="connsiteX3" fmla="*/ 215272 w 782655"/>
                      <a:gd name="connsiteY3" fmla="*/ 0 h 912406"/>
                      <a:gd name="connsiteX0" fmla="*/ 99208 w 666591"/>
                      <a:gd name="connsiteY0" fmla="*/ 0 h 933612"/>
                      <a:gd name="connsiteX1" fmla="*/ 195245 w 666591"/>
                      <a:gd name="connsiteY1" fmla="*/ 914013 h 933612"/>
                      <a:gd name="connsiteX2" fmla="*/ 664896 w 666591"/>
                      <a:gd name="connsiteY2" fmla="*/ 596685 h 933612"/>
                      <a:gd name="connsiteX3" fmla="*/ 99208 w 666591"/>
                      <a:gd name="connsiteY3" fmla="*/ 0 h 933612"/>
                      <a:gd name="connsiteX0" fmla="*/ 101431 w 668814"/>
                      <a:gd name="connsiteY0" fmla="*/ 0 h 919446"/>
                      <a:gd name="connsiteX1" fmla="*/ 192150 w 668814"/>
                      <a:gd name="connsiteY1" fmla="*/ 898773 h 919446"/>
                      <a:gd name="connsiteX2" fmla="*/ 667119 w 668814"/>
                      <a:gd name="connsiteY2" fmla="*/ 596685 h 919446"/>
                      <a:gd name="connsiteX3" fmla="*/ 101431 w 668814"/>
                      <a:gd name="connsiteY3" fmla="*/ 0 h 919446"/>
                      <a:gd name="connsiteX0" fmla="*/ 101431 w 668814"/>
                      <a:gd name="connsiteY0" fmla="*/ 0 h 907276"/>
                      <a:gd name="connsiteX1" fmla="*/ 192150 w 668814"/>
                      <a:gd name="connsiteY1" fmla="*/ 898773 h 907276"/>
                      <a:gd name="connsiteX2" fmla="*/ 667119 w 668814"/>
                      <a:gd name="connsiteY2" fmla="*/ 596685 h 907276"/>
                      <a:gd name="connsiteX3" fmla="*/ 101431 w 668814"/>
                      <a:gd name="connsiteY3" fmla="*/ 0 h 907276"/>
                      <a:gd name="connsiteX0" fmla="*/ 108437 w 660218"/>
                      <a:gd name="connsiteY0" fmla="*/ 0 h 907276"/>
                      <a:gd name="connsiteX1" fmla="*/ 183201 w 660218"/>
                      <a:gd name="connsiteY1" fmla="*/ 898773 h 907276"/>
                      <a:gd name="connsiteX2" fmla="*/ 658170 w 660218"/>
                      <a:gd name="connsiteY2" fmla="*/ 596685 h 907276"/>
                      <a:gd name="connsiteX3" fmla="*/ 108437 w 660218"/>
                      <a:gd name="connsiteY3" fmla="*/ 0 h 907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0218" h="907276">
                        <a:moveTo>
                          <a:pt x="108437" y="0"/>
                        </a:moveTo>
                        <a:cubicBezTo>
                          <a:pt x="-33632" y="144651"/>
                          <a:pt x="-62189" y="792868"/>
                          <a:pt x="183201" y="898773"/>
                        </a:cubicBezTo>
                        <a:cubicBezTo>
                          <a:pt x="453812" y="945913"/>
                          <a:pt x="660754" y="790414"/>
                          <a:pt x="658170" y="596685"/>
                        </a:cubicBezTo>
                        <a:cubicBezTo>
                          <a:pt x="671085" y="506278"/>
                          <a:pt x="637963" y="113654"/>
                          <a:pt x="108437" y="0"/>
                        </a:cubicBezTo>
                        <a:close/>
                      </a:path>
                    </a:pathLst>
                  </a:custGeom>
                  <a:pattFill prst="solidDmnd">
                    <a:fgClr>
                      <a:srgbClr val="002060"/>
                    </a:fgClr>
                    <a:bgClr>
                      <a:schemeClr val="accent5">
                        <a:lumMod val="60000"/>
                        <a:lumOff val="40000"/>
                      </a:schemeClr>
                    </a:bgClr>
                  </a:patt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8" name="フリーフォーム 7"/>
                <p:cNvSpPr/>
                <p:nvPr/>
              </p:nvSpPr>
              <p:spPr>
                <a:xfrm rot="191452">
                  <a:off x="1288082" y="3733588"/>
                  <a:ext cx="221351" cy="860940"/>
                </a:xfrm>
                <a:custGeom>
                  <a:avLst/>
                  <a:gdLst>
                    <a:gd name="connsiteX0" fmla="*/ 60960 w 220980"/>
                    <a:gd name="connsiteY0" fmla="*/ 708660 h 746760"/>
                    <a:gd name="connsiteX1" fmla="*/ 0 w 220980"/>
                    <a:gd name="connsiteY1" fmla="*/ 7620 h 746760"/>
                    <a:gd name="connsiteX2" fmla="*/ 220980 w 220980"/>
                    <a:gd name="connsiteY2" fmla="*/ 0 h 746760"/>
                    <a:gd name="connsiteX3" fmla="*/ 198120 w 220980"/>
                    <a:gd name="connsiteY3" fmla="*/ 746760 h 746760"/>
                    <a:gd name="connsiteX4" fmla="*/ 60960 w 220980"/>
                    <a:gd name="connsiteY4" fmla="*/ 708660 h 746760"/>
                    <a:gd name="connsiteX0" fmla="*/ 60960 w 220980"/>
                    <a:gd name="connsiteY0" fmla="*/ 748079 h 786179"/>
                    <a:gd name="connsiteX1" fmla="*/ 0 w 220980"/>
                    <a:gd name="connsiteY1" fmla="*/ 47039 h 786179"/>
                    <a:gd name="connsiteX2" fmla="*/ 220980 w 220980"/>
                    <a:gd name="connsiteY2" fmla="*/ 39419 h 786179"/>
                    <a:gd name="connsiteX3" fmla="*/ 198120 w 220980"/>
                    <a:gd name="connsiteY3" fmla="*/ 786179 h 786179"/>
                    <a:gd name="connsiteX4" fmla="*/ 60960 w 220980"/>
                    <a:gd name="connsiteY4" fmla="*/ 748079 h 786179"/>
                    <a:gd name="connsiteX0" fmla="*/ 60960 w 220980"/>
                    <a:gd name="connsiteY0" fmla="*/ 778995 h 817095"/>
                    <a:gd name="connsiteX1" fmla="*/ 0 w 220980"/>
                    <a:gd name="connsiteY1" fmla="*/ 77955 h 817095"/>
                    <a:gd name="connsiteX2" fmla="*/ 220980 w 220980"/>
                    <a:gd name="connsiteY2" fmla="*/ 70335 h 817095"/>
                    <a:gd name="connsiteX3" fmla="*/ 198120 w 220980"/>
                    <a:gd name="connsiteY3" fmla="*/ 817095 h 817095"/>
                    <a:gd name="connsiteX4" fmla="*/ 60960 w 220980"/>
                    <a:gd name="connsiteY4" fmla="*/ 778995 h 817095"/>
                    <a:gd name="connsiteX0" fmla="*/ 60960 w 220980"/>
                    <a:gd name="connsiteY0" fmla="*/ 780825 h 818925"/>
                    <a:gd name="connsiteX1" fmla="*/ 0 w 220980"/>
                    <a:gd name="connsiteY1" fmla="*/ 79785 h 818925"/>
                    <a:gd name="connsiteX2" fmla="*/ 220980 w 220980"/>
                    <a:gd name="connsiteY2" fmla="*/ 72165 h 818925"/>
                    <a:gd name="connsiteX3" fmla="*/ 198120 w 220980"/>
                    <a:gd name="connsiteY3" fmla="*/ 818925 h 818925"/>
                    <a:gd name="connsiteX4" fmla="*/ 60960 w 220980"/>
                    <a:gd name="connsiteY4" fmla="*/ 780825 h 818925"/>
                    <a:gd name="connsiteX0" fmla="*/ 60983 w 221003"/>
                    <a:gd name="connsiteY0" fmla="*/ 780825 h 818925"/>
                    <a:gd name="connsiteX1" fmla="*/ 23 w 221003"/>
                    <a:gd name="connsiteY1" fmla="*/ 79785 h 818925"/>
                    <a:gd name="connsiteX2" fmla="*/ 221003 w 221003"/>
                    <a:gd name="connsiteY2" fmla="*/ 72165 h 818925"/>
                    <a:gd name="connsiteX3" fmla="*/ 198143 w 221003"/>
                    <a:gd name="connsiteY3" fmla="*/ 818925 h 818925"/>
                    <a:gd name="connsiteX4" fmla="*/ 60983 w 221003"/>
                    <a:gd name="connsiteY4" fmla="*/ 780825 h 818925"/>
                    <a:gd name="connsiteX0" fmla="*/ 60983 w 221003"/>
                    <a:gd name="connsiteY0" fmla="*/ 780825 h 818925"/>
                    <a:gd name="connsiteX1" fmla="*/ 23 w 221003"/>
                    <a:gd name="connsiteY1" fmla="*/ 79785 h 818925"/>
                    <a:gd name="connsiteX2" fmla="*/ 221003 w 221003"/>
                    <a:gd name="connsiteY2" fmla="*/ 72165 h 818925"/>
                    <a:gd name="connsiteX3" fmla="*/ 198143 w 221003"/>
                    <a:gd name="connsiteY3" fmla="*/ 818925 h 818925"/>
                    <a:gd name="connsiteX4" fmla="*/ 60983 w 221003"/>
                    <a:gd name="connsiteY4" fmla="*/ 780825 h 818925"/>
                    <a:gd name="connsiteX0" fmla="*/ 61468 w 221488"/>
                    <a:gd name="connsiteY0" fmla="*/ 780825 h 818925"/>
                    <a:gd name="connsiteX1" fmla="*/ 508 w 221488"/>
                    <a:gd name="connsiteY1" fmla="*/ 79785 h 818925"/>
                    <a:gd name="connsiteX2" fmla="*/ 221488 w 221488"/>
                    <a:gd name="connsiteY2" fmla="*/ 72165 h 818925"/>
                    <a:gd name="connsiteX3" fmla="*/ 198628 w 221488"/>
                    <a:gd name="connsiteY3" fmla="*/ 818925 h 818925"/>
                    <a:gd name="connsiteX4" fmla="*/ 61468 w 221488"/>
                    <a:gd name="connsiteY4" fmla="*/ 780825 h 818925"/>
                    <a:gd name="connsiteX0" fmla="*/ 80381 w 221351"/>
                    <a:gd name="connsiteY0" fmla="*/ 816544 h 818925"/>
                    <a:gd name="connsiteX1" fmla="*/ 371 w 221351"/>
                    <a:gd name="connsiteY1" fmla="*/ 79785 h 818925"/>
                    <a:gd name="connsiteX2" fmla="*/ 221351 w 221351"/>
                    <a:gd name="connsiteY2" fmla="*/ 72165 h 818925"/>
                    <a:gd name="connsiteX3" fmla="*/ 198491 w 221351"/>
                    <a:gd name="connsiteY3" fmla="*/ 818925 h 818925"/>
                    <a:gd name="connsiteX4" fmla="*/ 80381 w 221351"/>
                    <a:gd name="connsiteY4" fmla="*/ 816544 h 818925"/>
                    <a:gd name="connsiteX0" fmla="*/ 80381 w 221351"/>
                    <a:gd name="connsiteY0" fmla="*/ 816544 h 848036"/>
                    <a:gd name="connsiteX1" fmla="*/ 371 w 221351"/>
                    <a:gd name="connsiteY1" fmla="*/ 79785 h 848036"/>
                    <a:gd name="connsiteX2" fmla="*/ 221351 w 221351"/>
                    <a:gd name="connsiteY2" fmla="*/ 72165 h 848036"/>
                    <a:gd name="connsiteX3" fmla="*/ 198491 w 221351"/>
                    <a:gd name="connsiteY3" fmla="*/ 818925 h 848036"/>
                    <a:gd name="connsiteX4" fmla="*/ 80381 w 221351"/>
                    <a:gd name="connsiteY4" fmla="*/ 816544 h 848036"/>
                    <a:gd name="connsiteX0" fmla="*/ 80381 w 221351"/>
                    <a:gd name="connsiteY0" fmla="*/ 816544 h 860940"/>
                    <a:gd name="connsiteX1" fmla="*/ 371 w 221351"/>
                    <a:gd name="connsiteY1" fmla="*/ 79785 h 860940"/>
                    <a:gd name="connsiteX2" fmla="*/ 221351 w 221351"/>
                    <a:gd name="connsiteY2" fmla="*/ 72165 h 860940"/>
                    <a:gd name="connsiteX3" fmla="*/ 198491 w 221351"/>
                    <a:gd name="connsiteY3" fmla="*/ 818925 h 860940"/>
                    <a:gd name="connsiteX4" fmla="*/ 80381 w 221351"/>
                    <a:gd name="connsiteY4" fmla="*/ 816544 h 860940"/>
                    <a:gd name="connsiteX0" fmla="*/ 80381 w 221351"/>
                    <a:gd name="connsiteY0" fmla="*/ 816544 h 860940"/>
                    <a:gd name="connsiteX1" fmla="*/ 371 w 221351"/>
                    <a:gd name="connsiteY1" fmla="*/ 79785 h 860940"/>
                    <a:gd name="connsiteX2" fmla="*/ 221351 w 221351"/>
                    <a:gd name="connsiteY2" fmla="*/ 72165 h 860940"/>
                    <a:gd name="connsiteX3" fmla="*/ 198491 w 221351"/>
                    <a:gd name="connsiteY3" fmla="*/ 818925 h 860940"/>
                    <a:gd name="connsiteX4" fmla="*/ 80381 w 221351"/>
                    <a:gd name="connsiteY4" fmla="*/ 816544 h 860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1351" h="860940">
                      <a:moveTo>
                        <a:pt x="80381" y="816544"/>
                      </a:moveTo>
                      <a:cubicBezTo>
                        <a:pt x="60061" y="582864"/>
                        <a:pt x="-5503" y="142015"/>
                        <a:pt x="371" y="79785"/>
                      </a:cubicBezTo>
                      <a:cubicBezTo>
                        <a:pt x="-2169" y="-22768"/>
                        <a:pt x="204842" y="-27688"/>
                        <a:pt x="221351" y="72165"/>
                      </a:cubicBezTo>
                      <a:cubicBezTo>
                        <a:pt x="220874" y="125823"/>
                        <a:pt x="206111" y="570005"/>
                        <a:pt x="198491" y="818925"/>
                      </a:cubicBezTo>
                      <a:cubicBezTo>
                        <a:pt x="192458" y="863375"/>
                        <a:pt x="95938" y="886394"/>
                        <a:pt x="80381" y="816544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95" name="フリーフォーム 94"/>
                <p:cNvSpPr/>
                <p:nvPr/>
              </p:nvSpPr>
              <p:spPr>
                <a:xfrm rot="12477423" flipV="1">
                  <a:off x="1205889" y="4401541"/>
                  <a:ext cx="259431" cy="279588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4714"/>
                    <a:gd name="connsiteY0" fmla="*/ 299183 h 410308"/>
                    <a:gd name="connsiteX1" fmla="*/ 281524 w 754714"/>
                    <a:gd name="connsiteY1" fmla="*/ 81378 h 410308"/>
                    <a:gd name="connsiteX2" fmla="*/ 219929 w 754714"/>
                    <a:gd name="connsiteY2" fmla="*/ 59153 h 410308"/>
                    <a:gd name="connsiteX3" fmla="*/ 185004 w 754714"/>
                    <a:gd name="connsiteY3" fmla="*/ 167738 h 410308"/>
                    <a:gd name="connsiteX4" fmla="*/ 706339 w 754714"/>
                    <a:gd name="connsiteY4" fmla="*/ 410308 h 410308"/>
                    <a:gd name="connsiteX5" fmla="*/ 746979 w 754714"/>
                    <a:gd name="connsiteY5" fmla="*/ 299183 h 410308"/>
                    <a:gd name="connsiteX0" fmla="*/ 746979 w 767844"/>
                    <a:gd name="connsiteY0" fmla="*/ 299183 h 410308"/>
                    <a:gd name="connsiteX1" fmla="*/ 281524 w 767844"/>
                    <a:gd name="connsiteY1" fmla="*/ 81378 h 410308"/>
                    <a:gd name="connsiteX2" fmla="*/ 219929 w 767844"/>
                    <a:gd name="connsiteY2" fmla="*/ 59153 h 410308"/>
                    <a:gd name="connsiteX3" fmla="*/ 185004 w 767844"/>
                    <a:gd name="connsiteY3" fmla="*/ 167738 h 410308"/>
                    <a:gd name="connsiteX4" fmla="*/ 706339 w 767844"/>
                    <a:gd name="connsiteY4" fmla="*/ 410308 h 410308"/>
                    <a:gd name="connsiteX5" fmla="*/ 746979 w 767844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  <a:gd name="connsiteX0" fmla="*/ 679962 w 693078"/>
                    <a:gd name="connsiteY0" fmla="*/ 299183 h 410308"/>
                    <a:gd name="connsiteX1" fmla="*/ 214507 w 693078"/>
                    <a:gd name="connsiteY1" fmla="*/ 81378 h 410308"/>
                    <a:gd name="connsiteX2" fmla="*/ 152912 w 693078"/>
                    <a:gd name="connsiteY2" fmla="*/ 59153 h 410308"/>
                    <a:gd name="connsiteX3" fmla="*/ 117987 w 693078"/>
                    <a:gd name="connsiteY3" fmla="*/ 167738 h 410308"/>
                    <a:gd name="connsiteX4" fmla="*/ 639322 w 693078"/>
                    <a:gd name="connsiteY4" fmla="*/ 410308 h 410308"/>
                    <a:gd name="connsiteX5" fmla="*/ 679962 w 693078"/>
                    <a:gd name="connsiteY5" fmla="*/ 299183 h 410308"/>
                    <a:gd name="connsiteX0" fmla="*/ 639832 w 652948"/>
                    <a:gd name="connsiteY0" fmla="*/ 333551 h 444676"/>
                    <a:gd name="connsiteX1" fmla="*/ 174377 w 652948"/>
                    <a:gd name="connsiteY1" fmla="*/ 115746 h 444676"/>
                    <a:gd name="connsiteX2" fmla="*/ 112782 w 652948"/>
                    <a:gd name="connsiteY2" fmla="*/ 93521 h 444676"/>
                    <a:gd name="connsiteX3" fmla="*/ 77857 w 652948"/>
                    <a:gd name="connsiteY3" fmla="*/ 202106 h 444676"/>
                    <a:gd name="connsiteX4" fmla="*/ 599192 w 652948"/>
                    <a:gd name="connsiteY4" fmla="*/ 444676 h 444676"/>
                    <a:gd name="connsiteX5" fmla="*/ 639832 w 652948"/>
                    <a:gd name="connsiteY5" fmla="*/ 333551 h 444676"/>
                    <a:gd name="connsiteX0" fmla="*/ 644540 w 657656"/>
                    <a:gd name="connsiteY0" fmla="*/ 314239 h 425364"/>
                    <a:gd name="connsiteX1" fmla="*/ 179085 w 657656"/>
                    <a:gd name="connsiteY1" fmla="*/ 96434 h 425364"/>
                    <a:gd name="connsiteX2" fmla="*/ 117490 w 657656"/>
                    <a:gd name="connsiteY2" fmla="*/ 74209 h 425364"/>
                    <a:gd name="connsiteX3" fmla="*/ 82565 w 657656"/>
                    <a:gd name="connsiteY3" fmla="*/ 182794 h 425364"/>
                    <a:gd name="connsiteX4" fmla="*/ 603900 w 657656"/>
                    <a:gd name="connsiteY4" fmla="*/ 425364 h 425364"/>
                    <a:gd name="connsiteX5" fmla="*/ 644540 w 657656"/>
                    <a:gd name="connsiteY5" fmla="*/ 314239 h 425364"/>
                    <a:gd name="connsiteX0" fmla="*/ 657219 w 670335"/>
                    <a:gd name="connsiteY0" fmla="*/ 332204 h 443329"/>
                    <a:gd name="connsiteX1" fmla="*/ 191764 w 670335"/>
                    <a:gd name="connsiteY1" fmla="*/ 114399 h 443329"/>
                    <a:gd name="connsiteX2" fmla="*/ 130169 w 670335"/>
                    <a:gd name="connsiteY2" fmla="*/ 92174 h 443329"/>
                    <a:gd name="connsiteX3" fmla="*/ 95244 w 670335"/>
                    <a:gd name="connsiteY3" fmla="*/ 200759 h 443329"/>
                    <a:gd name="connsiteX4" fmla="*/ 616579 w 670335"/>
                    <a:gd name="connsiteY4" fmla="*/ 443329 h 443329"/>
                    <a:gd name="connsiteX5" fmla="*/ 657219 w 670335"/>
                    <a:gd name="connsiteY5" fmla="*/ 332204 h 443329"/>
                    <a:gd name="connsiteX0" fmla="*/ 654605 w 667721"/>
                    <a:gd name="connsiteY0" fmla="*/ 339625 h 450750"/>
                    <a:gd name="connsiteX1" fmla="*/ 189150 w 667721"/>
                    <a:gd name="connsiteY1" fmla="*/ 121820 h 450750"/>
                    <a:gd name="connsiteX2" fmla="*/ 138476 w 667721"/>
                    <a:gd name="connsiteY2" fmla="*/ 88896 h 450750"/>
                    <a:gd name="connsiteX3" fmla="*/ 92630 w 667721"/>
                    <a:gd name="connsiteY3" fmla="*/ 208180 h 450750"/>
                    <a:gd name="connsiteX4" fmla="*/ 613965 w 667721"/>
                    <a:gd name="connsiteY4" fmla="*/ 450750 h 450750"/>
                    <a:gd name="connsiteX5" fmla="*/ 654605 w 667721"/>
                    <a:gd name="connsiteY5" fmla="*/ 339625 h 450750"/>
                    <a:gd name="connsiteX0" fmla="*/ 654605 w 667721"/>
                    <a:gd name="connsiteY0" fmla="*/ 339625 h 450750"/>
                    <a:gd name="connsiteX1" fmla="*/ 189150 w 667721"/>
                    <a:gd name="connsiteY1" fmla="*/ 121820 h 450750"/>
                    <a:gd name="connsiteX2" fmla="*/ 138476 w 667721"/>
                    <a:gd name="connsiteY2" fmla="*/ 88896 h 450750"/>
                    <a:gd name="connsiteX3" fmla="*/ 92630 w 667721"/>
                    <a:gd name="connsiteY3" fmla="*/ 208180 h 450750"/>
                    <a:gd name="connsiteX4" fmla="*/ 613965 w 667721"/>
                    <a:gd name="connsiteY4" fmla="*/ 450750 h 450750"/>
                    <a:gd name="connsiteX5" fmla="*/ 654605 w 667721"/>
                    <a:gd name="connsiteY5" fmla="*/ 339625 h 450750"/>
                    <a:gd name="connsiteX0" fmla="*/ 654605 w 655689"/>
                    <a:gd name="connsiteY0" fmla="*/ 339625 h 359152"/>
                    <a:gd name="connsiteX1" fmla="*/ 189150 w 655689"/>
                    <a:gd name="connsiteY1" fmla="*/ 121820 h 359152"/>
                    <a:gd name="connsiteX2" fmla="*/ 138476 w 655689"/>
                    <a:gd name="connsiteY2" fmla="*/ 88896 h 359152"/>
                    <a:gd name="connsiteX3" fmla="*/ 92630 w 655689"/>
                    <a:gd name="connsiteY3" fmla="*/ 208180 h 359152"/>
                    <a:gd name="connsiteX4" fmla="*/ 295174 w 655689"/>
                    <a:gd name="connsiteY4" fmla="*/ 341821 h 359152"/>
                    <a:gd name="connsiteX5" fmla="*/ 654605 w 655689"/>
                    <a:gd name="connsiteY5" fmla="*/ 339625 h 359152"/>
                    <a:gd name="connsiteX0" fmla="*/ 654605 w 655689"/>
                    <a:gd name="connsiteY0" fmla="*/ 339625 h 359152"/>
                    <a:gd name="connsiteX1" fmla="*/ 189150 w 655689"/>
                    <a:gd name="connsiteY1" fmla="*/ 121820 h 359152"/>
                    <a:gd name="connsiteX2" fmla="*/ 138476 w 655689"/>
                    <a:gd name="connsiteY2" fmla="*/ 88896 h 359152"/>
                    <a:gd name="connsiteX3" fmla="*/ 92630 w 655689"/>
                    <a:gd name="connsiteY3" fmla="*/ 208180 h 359152"/>
                    <a:gd name="connsiteX4" fmla="*/ 295174 w 655689"/>
                    <a:gd name="connsiteY4" fmla="*/ 341821 h 359152"/>
                    <a:gd name="connsiteX5" fmla="*/ 654605 w 655689"/>
                    <a:gd name="connsiteY5" fmla="*/ 339625 h 359152"/>
                    <a:gd name="connsiteX0" fmla="*/ 215202 w 312705"/>
                    <a:gd name="connsiteY0" fmla="*/ 160690 h 341821"/>
                    <a:gd name="connsiteX1" fmla="*/ 189150 w 312705"/>
                    <a:gd name="connsiteY1" fmla="*/ 121820 h 341821"/>
                    <a:gd name="connsiteX2" fmla="*/ 138476 w 312705"/>
                    <a:gd name="connsiteY2" fmla="*/ 88896 h 341821"/>
                    <a:gd name="connsiteX3" fmla="*/ 92630 w 312705"/>
                    <a:gd name="connsiteY3" fmla="*/ 208180 h 341821"/>
                    <a:gd name="connsiteX4" fmla="*/ 295174 w 312705"/>
                    <a:gd name="connsiteY4" fmla="*/ 341821 h 341821"/>
                    <a:gd name="connsiteX5" fmla="*/ 215202 w 312705"/>
                    <a:gd name="connsiteY5" fmla="*/ 160690 h 341821"/>
                    <a:gd name="connsiteX0" fmla="*/ 211698 w 312344"/>
                    <a:gd name="connsiteY0" fmla="*/ 168423 h 341821"/>
                    <a:gd name="connsiteX1" fmla="*/ 189150 w 312344"/>
                    <a:gd name="connsiteY1" fmla="*/ 121820 h 341821"/>
                    <a:gd name="connsiteX2" fmla="*/ 138476 w 312344"/>
                    <a:gd name="connsiteY2" fmla="*/ 88896 h 341821"/>
                    <a:gd name="connsiteX3" fmla="*/ 92630 w 312344"/>
                    <a:gd name="connsiteY3" fmla="*/ 208180 h 341821"/>
                    <a:gd name="connsiteX4" fmla="*/ 295174 w 312344"/>
                    <a:gd name="connsiteY4" fmla="*/ 341821 h 341821"/>
                    <a:gd name="connsiteX5" fmla="*/ 211698 w 312344"/>
                    <a:gd name="connsiteY5" fmla="*/ 168423 h 341821"/>
                    <a:gd name="connsiteX0" fmla="*/ 211698 w 311022"/>
                    <a:gd name="connsiteY0" fmla="*/ 168423 h 341821"/>
                    <a:gd name="connsiteX1" fmla="*/ 189150 w 311022"/>
                    <a:gd name="connsiteY1" fmla="*/ 121820 h 341821"/>
                    <a:gd name="connsiteX2" fmla="*/ 138476 w 311022"/>
                    <a:gd name="connsiteY2" fmla="*/ 88896 h 341821"/>
                    <a:gd name="connsiteX3" fmla="*/ 92630 w 311022"/>
                    <a:gd name="connsiteY3" fmla="*/ 208180 h 341821"/>
                    <a:gd name="connsiteX4" fmla="*/ 295174 w 311022"/>
                    <a:gd name="connsiteY4" fmla="*/ 341821 h 341821"/>
                    <a:gd name="connsiteX5" fmla="*/ 211698 w 311022"/>
                    <a:gd name="connsiteY5" fmla="*/ 168423 h 341821"/>
                    <a:gd name="connsiteX0" fmla="*/ 211698 w 295174"/>
                    <a:gd name="connsiteY0" fmla="*/ 168423 h 341821"/>
                    <a:gd name="connsiteX1" fmla="*/ 189150 w 295174"/>
                    <a:gd name="connsiteY1" fmla="*/ 121820 h 341821"/>
                    <a:gd name="connsiteX2" fmla="*/ 138476 w 295174"/>
                    <a:gd name="connsiteY2" fmla="*/ 88896 h 341821"/>
                    <a:gd name="connsiteX3" fmla="*/ 92630 w 295174"/>
                    <a:gd name="connsiteY3" fmla="*/ 208180 h 341821"/>
                    <a:gd name="connsiteX4" fmla="*/ 295174 w 295174"/>
                    <a:gd name="connsiteY4" fmla="*/ 341821 h 341821"/>
                    <a:gd name="connsiteX5" fmla="*/ 211698 w 295174"/>
                    <a:gd name="connsiteY5" fmla="*/ 168423 h 341821"/>
                    <a:gd name="connsiteX0" fmla="*/ 211698 w 295174"/>
                    <a:gd name="connsiteY0" fmla="*/ 168423 h 341821"/>
                    <a:gd name="connsiteX1" fmla="*/ 189150 w 295174"/>
                    <a:gd name="connsiteY1" fmla="*/ 121820 h 341821"/>
                    <a:gd name="connsiteX2" fmla="*/ 138476 w 295174"/>
                    <a:gd name="connsiteY2" fmla="*/ 88896 h 341821"/>
                    <a:gd name="connsiteX3" fmla="*/ 92630 w 295174"/>
                    <a:gd name="connsiteY3" fmla="*/ 208180 h 341821"/>
                    <a:gd name="connsiteX4" fmla="*/ 295174 w 295174"/>
                    <a:gd name="connsiteY4" fmla="*/ 341821 h 341821"/>
                    <a:gd name="connsiteX5" fmla="*/ 211698 w 295174"/>
                    <a:gd name="connsiteY5" fmla="*/ 168423 h 341821"/>
                    <a:gd name="connsiteX0" fmla="*/ 211698 w 290121"/>
                    <a:gd name="connsiteY0" fmla="*/ 168423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211698 w 290121"/>
                    <a:gd name="connsiteY5" fmla="*/ 168423 h 343635"/>
                    <a:gd name="connsiteX0" fmla="*/ 211698 w 290121"/>
                    <a:gd name="connsiteY0" fmla="*/ 168423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211698 w 290121"/>
                    <a:gd name="connsiteY5" fmla="*/ 168423 h 343635"/>
                    <a:gd name="connsiteX0" fmla="*/ 211698 w 290121"/>
                    <a:gd name="connsiteY0" fmla="*/ 168423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211698 w 290121"/>
                    <a:gd name="connsiteY5" fmla="*/ 168423 h 343635"/>
                    <a:gd name="connsiteX0" fmla="*/ 191735 w 290121"/>
                    <a:gd name="connsiteY0" fmla="*/ 163450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191735 w 290121"/>
                    <a:gd name="connsiteY5" fmla="*/ 163450 h 343635"/>
                    <a:gd name="connsiteX0" fmla="*/ 191735 w 290121"/>
                    <a:gd name="connsiteY0" fmla="*/ 163450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191735 w 290121"/>
                    <a:gd name="connsiteY5" fmla="*/ 163450 h 343635"/>
                    <a:gd name="connsiteX0" fmla="*/ 191735 w 290121"/>
                    <a:gd name="connsiteY0" fmla="*/ 163450 h 343635"/>
                    <a:gd name="connsiteX1" fmla="*/ 189150 w 290121"/>
                    <a:gd name="connsiteY1" fmla="*/ 121820 h 343635"/>
                    <a:gd name="connsiteX2" fmla="*/ 138476 w 290121"/>
                    <a:gd name="connsiteY2" fmla="*/ 88896 h 343635"/>
                    <a:gd name="connsiteX3" fmla="*/ 92630 w 290121"/>
                    <a:gd name="connsiteY3" fmla="*/ 208180 h 343635"/>
                    <a:gd name="connsiteX4" fmla="*/ 290121 w 290121"/>
                    <a:gd name="connsiteY4" fmla="*/ 343635 h 343635"/>
                    <a:gd name="connsiteX5" fmla="*/ 191735 w 290121"/>
                    <a:gd name="connsiteY5" fmla="*/ 163450 h 343635"/>
                    <a:gd name="connsiteX0" fmla="*/ 171654 w 270040"/>
                    <a:gd name="connsiteY0" fmla="*/ 165736 h 345921"/>
                    <a:gd name="connsiteX1" fmla="*/ 169069 w 270040"/>
                    <a:gd name="connsiteY1" fmla="*/ 124106 h 345921"/>
                    <a:gd name="connsiteX2" fmla="*/ 118395 w 270040"/>
                    <a:gd name="connsiteY2" fmla="*/ 91182 h 345921"/>
                    <a:gd name="connsiteX3" fmla="*/ 72549 w 270040"/>
                    <a:gd name="connsiteY3" fmla="*/ 210466 h 345921"/>
                    <a:gd name="connsiteX4" fmla="*/ 270040 w 270040"/>
                    <a:gd name="connsiteY4" fmla="*/ 345921 h 345921"/>
                    <a:gd name="connsiteX5" fmla="*/ 171654 w 270040"/>
                    <a:gd name="connsiteY5" fmla="*/ 165736 h 345921"/>
                    <a:gd name="connsiteX0" fmla="*/ 164946 w 263332"/>
                    <a:gd name="connsiteY0" fmla="*/ 167150 h 347335"/>
                    <a:gd name="connsiteX1" fmla="*/ 162361 w 263332"/>
                    <a:gd name="connsiteY1" fmla="*/ 125520 h 347335"/>
                    <a:gd name="connsiteX2" fmla="*/ 111687 w 263332"/>
                    <a:gd name="connsiteY2" fmla="*/ 92596 h 347335"/>
                    <a:gd name="connsiteX3" fmla="*/ 65841 w 263332"/>
                    <a:gd name="connsiteY3" fmla="*/ 211880 h 347335"/>
                    <a:gd name="connsiteX4" fmla="*/ 263332 w 263332"/>
                    <a:gd name="connsiteY4" fmla="*/ 347335 h 347335"/>
                    <a:gd name="connsiteX5" fmla="*/ 164946 w 263332"/>
                    <a:gd name="connsiteY5" fmla="*/ 167150 h 347335"/>
                    <a:gd name="connsiteX0" fmla="*/ 160926 w 259312"/>
                    <a:gd name="connsiteY0" fmla="*/ 172695 h 352880"/>
                    <a:gd name="connsiteX1" fmla="*/ 158341 w 259312"/>
                    <a:gd name="connsiteY1" fmla="*/ 131065 h 352880"/>
                    <a:gd name="connsiteX2" fmla="*/ 107667 w 259312"/>
                    <a:gd name="connsiteY2" fmla="*/ 98141 h 352880"/>
                    <a:gd name="connsiteX3" fmla="*/ 61821 w 259312"/>
                    <a:gd name="connsiteY3" fmla="*/ 217425 h 352880"/>
                    <a:gd name="connsiteX4" fmla="*/ 259312 w 259312"/>
                    <a:gd name="connsiteY4" fmla="*/ 352880 h 352880"/>
                    <a:gd name="connsiteX5" fmla="*/ 160926 w 259312"/>
                    <a:gd name="connsiteY5" fmla="*/ 172695 h 352880"/>
                    <a:gd name="connsiteX0" fmla="*/ 160925 w 259311"/>
                    <a:gd name="connsiteY0" fmla="*/ 172695 h 352880"/>
                    <a:gd name="connsiteX1" fmla="*/ 107666 w 259311"/>
                    <a:gd name="connsiteY1" fmla="*/ 98141 h 352880"/>
                    <a:gd name="connsiteX2" fmla="*/ 61820 w 259311"/>
                    <a:gd name="connsiteY2" fmla="*/ 217425 h 352880"/>
                    <a:gd name="connsiteX3" fmla="*/ 259311 w 259311"/>
                    <a:gd name="connsiteY3" fmla="*/ 352880 h 352880"/>
                    <a:gd name="connsiteX4" fmla="*/ 160925 w 259311"/>
                    <a:gd name="connsiteY4" fmla="*/ 172695 h 352880"/>
                    <a:gd name="connsiteX0" fmla="*/ 101236 w 199622"/>
                    <a:gd name="connsiteY0" fmla="*/ 6929 h 187114"/>
                    <a:gd name="connsiteX1" fmla="*/ 2131 w 199622"/>
                    <a:gd name="connsiteY1" fmla="*/ 51659 h 187114"/>
                    <a:gd name="connsiteX2" fmla="*/ 199622 w 199622"/>
                    <a:gd name="connsiteY2" fmla="*/ 187114 h 187114"/>
                    <a:gd name="connsiteX3" fmla="*/ 101236 w 199622"/>
                    <a:gd name="connsiteY3" fmla="*/ 6929 h 187114"/>
                    <a:gd name="connsiteX0" fmla="*/ 101292 w 199678"/>
                    <a:gd name="connsiteY0" fmla="*/ 94311 h 274496"/>
                    <a:gd name="connsiteX1" fmla="*/ 2187 w 199678"/>
                    <a:gd name="connsiteY1" fmla="*/ 139041 h 274496"/>
                    <a:gd name="connsiteX2" fmla="*/ 199678 w 199678"/>
                    <a:gd name="connsiteY2" fmla="*/ 274496 h 274496"/>
                    <a:gd name="connsiteX3" fmla="*/ 101292 w 199678"/>
                    <a:gd name="connsiteY3" fmla="*/ 94311 h 274496"/>
                    <a:gd name="connsiteX0" fmla="*/ 104052 w 202438"/>
                    <a:gd name="connsiteY0" fmla="*/ 121842 h 302027"/>
                    <a:gd name="connsiteX1" fmla="*/ 4947 w 202438"/>
                    <a:gd name="connsiteY1" fmla="*/ 166572 h 302027"/>
                    <a:gd name="connsiteX2" fmla="*/ 202438 w 202438"/>
                    <a:gd name="connsiteY2" fmla="*/ 302027 h 302027"/>
                    <a:gd name="connsiteX3" fmla="*/ 104052 w 202438"/>
                    <a:gd name="connsiteY3" fmla="*/ 121842 h 302027"/>
                    <a:gd name="connsiteX0" fmla="*/ 133554 w 231940"/>
                    <a:gd name="connsiteY0" fmla="*/ 152892 h 333077"/>
                    <a:gd name="connsiteX1" fmla="*/ 34449 w 231940"/>
                    <a:gd name="connsiteY1" fmla="*/ 197622 h 333077"/>
                    <a:gd name="connsiteX2" fmla="*/ 231940 w 231940"/>
                    <a:gd name="connsiteY2" fmla="*/ 333077 h 333077"/>
                    <a:gd name="connsiteX3" fmla="*/ 133554 w 231940"/>
                    <a:gd name="connsiteY3" fmla="*/ 152892 h 333077"/>
                    <a:gd name="connsiteX0" fmla="*/ 129298 w 227684"/>
                    <a:gd name="connsiteY0" fmla="*/ 154290 h 334475"/>
                    <a:gd name="connsiteX1" fmla="*/ 30193 w 227684"/>
                    <a:gd name="connsiteY1" fmla="*/ 199020 h 334475"/>
                    <a:gd name="connsiteX2" fmla="*/ 227684 w 227684"/>
                    <a:gd name="connsiteY2" fmla="*/ 334475 h 334475"/>
                    <a:gd name="connsiteX3" fmla="*/ 129298 w 227684"/>
                    <a:gd name="connsiteY3" fmla="*/ 154290 h 334475"/>
                    <a:gd name="connsiteX0" fmla="*/ 127819 w 226205"/>
                    <a:gd name="connsiteY0" fmla="*/ 138365 h 318550"/>
                    <a:gd name="connsiteX1" fmla="*/ 28714 w 226205"/>
                    <a:gd name="connsiteY1" fmla="*/ 183095 h 318550"/>
                    <a:gd name="connsiteX2" fmla="*/ 226205 w 226205"/>
                    <a:gd name="connsiteY2" fmla="*/ 318550 h 318550"/>
                    <a:gd name="connsiteX3" fmla="*/ 127819 w 226205"/>
                    <a:gd name="connsiteY3" fmla="*/ 138365 h 318550"/>
                    <a:gd name="connsiteX0" fmla="*/ 127403 w 225789"/>
                    <a:gd name="connsiteY0" fmla="*/ 140588 h 320773"/>
                    <a:gd name="connsiteX1" fmla="*/ 28298 w 225789"/>
                    <a:gd name="connsiteY1" fmla="*/ 185318 h 320773"/>
                    <a:gd name="connsiteX2" fmla="*/ 225789 w 225789"/>
                    <a:gd name="connsiteY2" fmla="*/ 320773 h 320773"/>
                    <a:gd name="connsiteX3" fmla="*/ 127403 w 225789"/>
                    <a:gd name="connsiteY3" fmla="*/ 140588 h 320773"/>
                    <a:gd name="connsiteX0" fmla="*/ 123310 w 221696"/>
                    <a:gd name="connsiteY0" fmla="*/ 126702 h 306887"/>
                    <a:gd name="connsiteX1" fmla="*/ 24205 w 221696"/>
                    <a:gd name="connsiteY1" fmla="*/ 171432 h 306887"/>
                    <a:gd name="connsiteX2" fmla="*/ 221696 w 221696"/>
                    <a:gd name="connsiteY2" fmla="*/ 306887 h 306887"/>
                    <a:gd name="connsiteX3" fmla="*/ 123310 w 221696"/>
                    <a:gd name="connsiteY3" fmla="*/ 126702 h 306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1696" h="306887">
                      <a:moveTo>
                        <a:pt x="123310" y="126702"/>
                      </a:moveTo>
                      <a:cubicBezTo>
                        <a:pt x="146392" y="-64839"/>
                        <a:pt x="-70866" y="-30596"/>
                        <a:pt x="24205" y="171432"/>
                      </a:cubicBezTo>
                      <a:cubicBezTo>
                        <a:pt x="135519" y="271763"/>
                        <a:pt x="178867" y="292556"/>
                        <a:pt x="221696" y="306887"/>
                      </a:cubicBezTo>
                      <a:cubicBezTo>
                        <a:pt x="174296" y="247379"/>
                        <a:pt x="133952" y="175446"/>
                        <a:pt x="123310" y="126702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96" name="フリーフォーム 95"/>
                <p:cNvSpPr/>
                <p:nvPr/>
              </p:nvSpPr>
              <p:spPr>
                <a:xfrm rot="8146886" flipH="1" flipV="1">
                  <a:off x="1376011" y="4385403"/>
                  <a:ext cx="209055" cy="324689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1589"/>
                    <a:gd name="connsiteY0" fmla="*/ 299183 h 410308"/>
                    <a:gd name="connsiteX1" fmla="*/ 281524 w 751589"/>
                    <a:gd name="connsiteY1" fmla="*/ 81378 h 410308"/>
                    <a:gd name="connsiteX2" fmla="*/ 219929 w 751589"/>
                    <a:gd name="connsiteY2" fmla="*/ 59153 h 410308"/>
                    <a:gd name="connsiteX3" fmla="*/ 185004 w 751589"/>
                    <a:gd name="connsiteY3" fmla="*/ 167738 h 410308"/>
                    <a:gd name="connsiteX4" fmla="*/ 706339 w 751589"/>
                    <a:gd name="connsiteY4" fmla="*/ 410308 h 410308"/>
                    <a:gd name="connsiteX5" fmla="*/ 746979 w 751589"/>
                    <a:gd name="connsiteY5" fmla="*/ 299183 h 410308"/>
                    <a:gd name="connsiteX0" fmla="*/ 746979 w 766980"/>
                    <a:gd name="connsiteY0" fmla="*/ 299183 h 410308"/>
                    <a:gd name="connsiteX1" fmla="*/ 281524 w 766980"/>
                    <a:gd name="connsiteY1" fmla="*/ 81378 h 410308"/>
                    <a:gd name="connsiteX2" fmla="*/ 219929 w 766980"/>
                    <a:gd name="connsiteY2" fmla="*/ 59153 h 410308"/>
                    <a:gd name="connsiteX3" fmla="*/ 185004 w 766980"/>
                    <a:gd name="connsiteY3" fmla="*/ 167738 h 410308"/>
                    <a:gd name="connsiteX4" fmla="*/ 706339 w 766980"/>
                    <a:gd name="connsiteY4" fmla="*/ 410308 h 410308"/>
                    <a:gd name="connsiteX5" fmla="*/ 746979 w 766980"/>
                    <a:gd name="connsiteY5" fmla="*/ 299183 h 410308"/>
                    <a:gd name="connsiteX0" fmla="*/ 746979 w 763268"/>
                    <a:gd name="connsiteY0" fmla="*/ 299183 h 410308"/>
                    <a:gd name="connsiteX1" fmla="*/ 281524 w 763268"/>
                    <a:gd name="connsiteY1" fmla="*/ 81378 h 410308"/>
                    <a:gd name="connsiteX2" fmla="*/ 219929 w 763268"/>
                    <a:gd name="connsiteY2" fmla="*/ 59153 h 410308"/>
                    <a:gd name="connsiteX3" fmla="*/ 185004 w 763268"/>
                    <a:gd name="connsiteY3" fmla="*/ 167738 h 410308"/>
                    <a:gd name="connsiteX4" fmla="*/ 706339 w 763268"/>
                    <a:gd name="connsiteY4" fmla="*/ 410308 h 410308"/>
                    <a:gd name="connsiteX5" fmla="*/ 746979 w 763268"/>
                    <a:gd name="connsiteY5" fmla="*/ 299183 h 410308"/>
                    <a:gd name="connsiteX0" fmla="*/ 746979 w 760002"/>
                    <a:gd name="connsiteY0" fmla="*/ 299183 h 403934"/>
                    <a:gd name="connsiteX1" fmla="*/ 281524 w 760002"/>
                    <a:gd name="connsiteY1" fmla="*/ 81378 h 403934"/>
                    <a:gd name="connsiteX2" fmla="*/ 219929 w 760002"/>
                    <a:gd name="connsiteY2" fmla="*/ 59153 h 403934"/>
                    <a:gd name="connsiteX3" fmla="*/ 185004 w 760002"/>
                    <a:gd name="connsiteY3" fmla="*/ 167738 h 403934"/>
                    <a:gd name="connsiteX4" fmla="*/ 697878 w 760002"/>
                    <a:gd name="connsiteY4" fmla="*/ 403934 h 403934"/>
                    <a:gd name="connsiteX5" fmla="*/ 746979 w 760002"/>
                    <a:gd name="connsiteY5" fmla="*/ 299183 h 403934"/>
                    <a:gd name="connsiteX0" fmla="*/ 746979 w 761578"/>
                    <a:gd name="connsiteY0" fmla="*/ 299183 h 403934"/>
                    <a:gd name="connsiteX1" fmla="*/ 281524 w 761578"/>
                    <a:gd name="connsiteY1" fmla="*/ 81378 h 403934"/>
                    <a:gd name="connsiteX2" fmla="*/ 219929 w 761578"/>
                    <a:gd name="connsiteY2" fmla="*/ 59153 h 403934"/>
                    <a:gd name="connsiteX3" fmla="*/ 185004 w 761578"/>
                    <a:gd name="connsiteY3" fmla="*/ 167738 h 403934"/>
                    <a:gd name="connsiteX4" fmla="*/ 697878 w 761578"/>
                    <a:gd name="connsiteY4" fmla="*/ 403934 h 403934"/>
                    <a:gd name="connsiteX5" fmla="*/ 746979 w 761578"/>
                    <a:gd name="connsiteY5" fmla="*/ 299183 h 403934"/>
                    <a:gd name="connsiteX0" fmla="*/ 746979 w 768357"/>
                    <a:gd name="connsiteY0" fmla="*/ 299183 h 403934"/>
                    <a:gd name="connsiteX1" fmla="*/ 281524 w 768357"/>
                    <a:gd name="connsiteY1" fmla="*/ 81378 h 403934"/>
                    <a:gd name="connsiteX2" fmla="*/ 219929 w 768357"/>
                    <a:gd name="connsiteY2" fmla="*/ 59153 h 403934"/>
                    <a:gd name="connsiteX3" fmla="*/ 185004 w 768357"/>
                    <a:gd name="connsiteY3" fmla="*/ 167738 h 403934"/>
                    <a:gd name="connsiteX4" fmla="*/ 697878 w 768357"/>
                    <a:gd name="connsiteY4" fmla="*/ 403934 h 403934"/>
                    <a:gd name="connsiteX5" fmla="*/ 746979 w 768357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59253 w 776898"/>
                    <a:gd name="connsiteY0" fmla="*/ 299183 h 403934"/>
                    <a:gd name="connsiteX1" fmla="*/ 293798 w 776898"/>
                    <a:gd name="connsiteY1" fmla="*/ 81378 h 403934"/>
                    <a:gd name="connsiteX2" fmla="*/ 232203 w 776898"/>
                    <a:gd name="connsiteY2" fmla="*/ 59153 h 403934"/>
                    <a:gd name="connsiteX3" fmla="*/ 178632 w 776898"/>
                    <a:gd name="connsiteY3" fmla="*/ 189972 h 403934"/>
                    <a:gd name="connsiteX4" fmla="*/ 710152 w 776898"/>
                    <a:gd name="connsiteY4" fmla="*/ 403934 h 403934"/>
                    <a:gd name="connsiteX5" fmla="*/ 759253 w 776898"/>
                    <a:gd name="connsiteY5" fmla="*/ 299183 h 403934"/>
                    <a:gd name="connsiteX0" fmla="*/ 713342 w 730987"/>
                    <a:gd name="connsiteY0" fmla="*/ 313112 h 417863"/>
                    <a:gd name="connsiteX1" fmla="*/ 247887 w 730987"/>
                    <a:gd name="connsiteY1" fmla="*/ 95307 h 417863"/>
                    <a:gd name="connsiteX2" fmla="*/ 186292 w 730987"/>
                    <a:gd name="connsiteY2" fmla="*/ 73082 h 417863"/>
                    <a:gd name="connsiteX3" fmla="*/ 132721 w 730987"/>
                    <a:gd name="connsiteY3" fmla="*/ 203901 h 417863"/>
                    <a:gd name="connsiteX4" fmla="*/ 664241 w 730987"/>
                    <a:gd name="connsiteY4" fmla="*/ 417863 h 417863"/>
                    <a:gd name="connsiteX5" fmla="*/ 713342 w 730987"/>
                    <a:gd name="connsiteY5" fmla="*/ 313112 h 417863"/>
                    <a:gd name="connsiteX0" fmla="*/ 675353 w 692998"/>
                    <a:gd name="connsiteY0" fmla="*/ 316433 h 421184"/>
                    <a:gd name="connsiteX1" fmla="*/ 209898 w 692998"/>
                    <a:gd name="connsiteY1" fmla="*/ 98628 h 421184"/>
                    <a:gd name="connsiteX2" fmla="*/ 148303 w 692998"/>
                    <a:gd name="connsiteY2" fmla="*/ 76403 h 421184"/>
                    <a:gd name="connsiteX3" fmla="*/ 94732 w 692998"/>
                    <a:gd name="connsiteY3" fmla="*/ 207222 h 421184"/>
                    <a:gd name="connsiteX4" fmla="*/ 626252 w 692998"/>
                    <a:gd name="connsiteY4" fmla="*/ 421184 h 421184"/>
                    <a:gd name="connsiteX5" fmla="*/ 675353 w 692998"/>
                    <a:gd name="connsiteY5" fmla="*/ 316433 h 421184"/>
                    <a:gd name="connsiteX0" fmla="*/ 660778 w 678423"/>
                    <a:gd name="connsiteY0" fmla="*/ 323569 h 428320"/>
                    <a:gd name="connsiteX1" fmla="*/ 195323 w 678423"/>
                    <a:gd name="connsiteY1" fmla="*/ 105764 h 428320"/>
                    <a:gd name="connsiteX2" fmla="*/ 133728 w 678423"/>
                    <a:gd name="connsiteY2" fmla="*/ 83539 h 428320"/>
                    <a:gd name="connsiteX3" fmla="*/ 99028 w 678423"/>
                    <a:gd name="connsiteY3" fmla="*/ 198105 h 428320"/>
                    <a:gd name="connsiteX4" fmla="*/ 611677 w 678423"/>
                    <a:gd name="connsiteY4" fmla="*/ 428320 h 428320"/>
                    <a:gd name="connsiteX5" fmla="*/ 660778 w 678423"/>
                    <a:gd name="connsiteY5" fmla="*/ 323569 h 428320"/>
                    <a:gd name="connsiteX0" fmla="*/ 660778 w 678423"/>
                    <a:gd name="connsiteY0" fmla="*/ 323570 h 428321"/>
                    <a:gd name="connsiteX1" fmla="*/ 195323 w 678423"/>
                    <a:gd name="connsiteY1" fmla="*/ 105765 h 428321"/>
                    <a:gd name="connsiteX2" fmla="*/ 133728 w 678423"/>
                    <a:gd name="connsiteY2" fmla="*/ 83540 h 428321"/>
                    <a:gd name="connsiteX3" fmla="*/ 99028 w 678423"/>
                    <a:gd name="connsiteY3" fmla="*/ 198106 h 428321"/>
                    <a:gd name="connsiteX4" fmla="*/ 611677 w 678423"/>
                    <a:gd name="connsiteY4" fmla="*/ 428321 h 428321"/>
                    <a:gd name="connsiteX5" fmla="*/ 660778 w 678423"/>
                    <a:gd name="connsiteY5" fmla="*/ 323570 h 428321"/>
                    <a:gd name="connsiteX0" fmla="*/ 660778 w 678423"/>
                    <a:gd name="connsiteY0" fmla="*/ 323570 h 428321"/>
                    <a:gd name="connsiteX1" fmla="*/ 195323 w 678423"/>
                    <a:gd name="connsiteY1" fmla="*/ 105765 h 428321"/>
                    <a:gd name="connsiteX2" fmla="*/ 133728 w 678423"/>
                    <a:gd name="connsiteY2" fmla="*/ 83540 h 428321"/>
                    <a:gd name="connsiteX3" fmla="*/ 99028 w 678423"/>
                    <a:gd name="connsiteY3" fmla="*/ 198106 h 428321"/>
                    <a:gd name="connsiteX4" fmla="*/ 611677 w 678423"/>
                    <a:gd name="connsiteY4" fmla="*/ 428321 h 428321"/>
                    <a:gd name="connsiteX5" fmla="*/ 660778 w 678423"/>
                    <a:gd name="connsiteY5" fmla="*/ 323570 h 428321"/>
                    <a:gd name="connsiteX0" fmla="*/ 655519 w 673164"/>
                    <a:gd name="connsiteY0" fmla="*/ 328158 h 432909"/>
                    <a:gd name="connsiteX1" fmla="*/ 190064 w 673164"/>
                    <a:gd name="connsiteY1" fmla="*/ 110353 h 432909"/>
                    <a:gd name="connsiteX2" fmla="*/ 128469 w 673164"/>
                    <a:gd name="connsiteY2" fmla="*/ 88128 h 432909"/>
                    <a:gd name="connsiteX3" fmla="*/ 100704 w 673164"/>
                    <a:gd name="connsiteY3" fmla="*/ 192861 h 432909"/>
                    <a:gd name="connsiteX4" fmla="*/ 606418 w 673164"/>
                    <a:gd name="connsiteY4" fmla="*/ 432909 h 432909"/>
                    <a:gd name="connsiteX5" fmla="*/ 655519 w 673164"/>
                    <a:gd name="connsiteY5" fmla="*/ 328158 h 432909"/>
                    <a:gd name="connsiteX0" fmla="*/ 655519 w 673164"/>
                    <a:gd name="connsiteY0" fmla="*/ 328158 h 432909"/>
                    <a:gd name="connsiteX1" fmla="*/ 190064 w 673164"/>
                    <a:gd name="connsiteY1" fmla="*/ 110353 h 432909"/>
                    <a:gd name="connsiteX2" fmla="*/ 128469 w 673164"/>
                    <a:gd name="connsiteY2" fmla="*/ 88128 h 432909"/>
                    <a:gd name="connsiteX3" fmla="*/ 100704 w 673164"/>
                    <a:gd name="connsiteY3" fmla="*/ 192861 h 432909"/>
                    <a:gd name="connsiteX4" fmla="*/ 606418 w 673164"/>
                    <a:gd name="connsiteY4" fmla="*/ 432909 h 432909"/>
                    <a:gd name="connsiteX5" fmla="*/ 655519 w 673164"/>
                    <a:gd name="connsiteY5" fmla="*/ 328158 h 432909"/>
                    <a:gd name="connsiteX0" fmla="*/ 644215 w 661860"/>
                    <a:gd name="connsiteY0" fmla="*/ 317897 h 422648"/>
                    <a:gd name="connsiteX1" fmla="*/ 178760 w 661860"/>
                    <a:gd name="connsiteY1" fmla="*/ 100092 h 422648"/>
                    <a:gd name="connsiteX2" fmla="*/ 117165 w 661860"/>
                    <a:gd name="connsiteY2" fmla="*/ 77867 h 422648"/>
                    <a:gd name="connsiteX3" fmla="*/ 89400 w 661860"/>
                    <a:gd name="connsiteY3" fmla="*/ 182600 h 422648"/>
                    <a:gd name="connsiteX4" fmla="*/ 595114 w 661860"/>
                    <a:gd name="connsiteY4" fmla="*/ 422648 h 422648"/>
                    <a:gd name="connsiteX5" fmla="*/ 644215 w 661860"/>
                    <a:gd name="connsiteY5" fmla="*/ 317897 h 422648"/>
                    <a:gd name="connsiteX0" fmla="*/ 644215 w 661860"/>
                    <a:gd name="connsiteY0" fmla="*/ 317897 h 422648"/>
                    <a:gd name="connsiteX1" fmla="*/ 178760 w 661860"/>
                    <a:gd name="connsiteY1" fmla="*/ 100092 h 422648"/>
                    <a:gd name="connsiteX2" fmla="*/ 117165 w 661860"/>
                    <a:gd name="connsiteY2" fmla="*/ 77867 h 422648"/>
                    <a:gd name="connsiteX3" fmla="*/ 89400 w 661860"/>
                    <a:gd name="connsiteY3" fmla="*/ 182600 h 422648"/>
                    <a:gd name="connsiteX4" fmla="*/ 595114 w 661860"/>
                    <a:gd name="connsiteY4" fmla="*/ 422648 h 422648"/>
                    <a:gd name="connsiteX5" fmla="*/ 644215 w 661860"/>
                    <a:gd name="connsiteY5" fmla="*/ 317897 h 422648"/>
                    <a:gd name="connsiteX0" fmla="*/ 649080 w 666725"/>
                    <a:gd name="connsiteY0" fmla="*/ 312420 h 417171"/>
                    <a:gd name="connsiteX1" fmla="*/ 183625 w 666725"/>
                    <a:gd name="connsiteY1" fmla="*/ 94615 h 417171"/>
                    <a:gd name="connsiteX2" fmla="*/ 122030 w 666725"/>
                    <a:gd name="connsiteY2" fmla="*/ 72390 h 417171"/>
                    <a:gd name="connsiteX3" fmla="*/ 94265 w 666725"/>
                    <a:gd name="connsiteY3" fmla="*/ 177123 h 417171"/>
                    <a:gd name="connsiteX4" fmla="*/ 599979 w 666725"/>
                    <a:gd name="connsiteY4" fmla="*/ 417171 h 417171"/>
                    <a:gd name="connsiteX5" fmla="*/ 649080 w 666725"/>
                    <a:gd name="connsiteY5" fmla="*/ 312420 h 417171"/>
                    <a:gd name="connsiteX0" fmla="*/ 655786 w 673431"/>
                    <a:gd name="connsiteY0" fmla="*/ 306076 h 410827"/>
                    <a:gd name="connsiteX1" fmla="*/ 190331 w 673431"/>
                    <a:gd name="connsiteY1" fmla="*/ 88271 h 410827"/>
                    <a:gd name="connsiteX2" fmla="*/ 128736 w 673431"/>
                    <a:gd name="connsiteY2" fmla="*/ 66046 h 410827"/>
                    <a:gd name="connsiteX3" fmla="*/ 100971 w 673431"/>
                    <a:gd name="connsiteY3" fmla="*/ 170779 h 410827"/>
                    <a:gd name="connsiteX4" fmla="*/ 606685 w 673431"/>
                    <a:gd name="connsiteY4" fmla="*/ 410827 h 410827"/>
                    <a:gd name="connsiteX5" fmla="*/ 655786 w 673431"/>
                    <a:gd name="connsiteY5" fmla="*/ 306076 h 410827"/>
                    <a:gd name="connsiteX0" fmla="*/ 640640 w 658285"/>
                    <a:gd name="connsiteY0" fmla="*/ 299184 h 403935"/>
                    <a:gd name="connsiteX1" fmla="*/ 175185 w 658285"/>
                    <a:gd name="connsiteY1" fmla="*/ 81379 h 403935"/>
                    <a:gd name="connsiteX2" fmla="*/ 113590 w 658285"/>
                    <a:gd name="connsiteY2" fmla="*/ 59154 h 403935"/>
                    <a:gd name="connsiteX3" fmla="*/ 85825 w 658285"/>
                    <a:gd name="connsiteY3" fmla="*/ 163887 h 403935"/>
                    <a:gd name="connsiteX4" fmla="*/ 591539 w 658285"/>
                    <a:gd name="connsiteY4" fmla="*/ 403935 h 403935"/>
                    <a:gd name="connsiteX5" fmla="*/ 640640 w 658285"/>
                    <a:gd name="connsiteY5" fmla="*/ 299184 h 403935"/>
                    <a:gd name="connsiteX0" fmla="*/ 651806 w 669451"/>
                    <a:gd name="connsiteY0" fmla="*/ 309677 h 414428"/>
                    <a:gd name="connsiteX1" fmla="*/ 186351 w 669451"/>
                    <a:gd name="connsiteY1" fmla="*/ 91872 h 414428"/>
                    <a:gd name="connsiteX2" fmla="*/ 124756 w 669451"/>
                    <a:gd name="connsiteY2" fmla="*/ 69647 h 414428"/>
                    <a:gd name="connsiteX3" fmla="*/ 96991 w 669451"/>
                    <a:gd name="connsiteY3" fmla="*/ 174380 h 414428"/>
                    <a:gd name="connsiteX4" fmla="*/ 602705 w 669451"/>
                    <a:gd name="connsiteY4" fmla="*/ 414428 h 414428"/>
                    <a:gd name="connsiteX5" fmla="*/ 651806 w 669451"/>
                    <a:gd name="connsiteY5" fmla="*/ 309677 h 414428"/>
                    <a:gd name="connsiteX0" fmla="*/ 647297 w 664942"/>
                    <a:gd name="connsiteY0" fmla="*/ 316607 h 421358"/>
                    <a:gd name="connsiteX1" fmla="*/ 181842 w 664942"/>
                    <a:gd name="connsiteY1" fmla="*/ 98802 h 421358"/>
                    <a:gd name="connsiteX2" fmla="*/ 120247 w 664942"/>
                    <a:gd name="connsiteY2" fmla="*/ 76577 h 421358"/>
                    <a:gd name="connsiteX3" fmla="*/ 92482 w 664942"/>
                    <a:gd name="connsiteY3" fmla="*/ 181310 h 421358"/>
                    <a:gd name="connsiteX4" fmla="*/ 598196 w 664942"/>
                    <a:gd name="connsiteY4" fmla="*/ 421358 h 421358"/>
                    <a:gd name="connsiteX5" fmla="*/ 647297 w 664942"/>
                    <a:gd name="connsiteY5" fmla="*/ 316607 h 421358"/>
                    <a:gd name="connsiteX0" fmla="*/ 648708 w 666353"/>
                    <a:gd name="connsiteY0" fmla="*/ 306203 h 410954"/>
                    <a:gd name="connsiteX1" fmla="*/ 183253 w 666353"/>
                    <a:gd name="connsiteY1" fmla="*/ 88398 h 410954"/>
                    <a:gd name="connsiteX2" fmla="*/ 116604 w 666353"/>
                    <a:gd name="connsiteY2" fmla="*/ 80960 h 410954"/>
                    <a:gd name="connsiteX3" fmla="*/ 93893 w 666353"/>
                    <a:gd name="connsiteY3" fmla="*/ 170906 h 410954"/>
                    <a:gd name="connsiteX4" fmla="*/ 599607 w 666353"/>
                    <a:gd name="connsiteY4" fmla="*/ 410954 h 410954"/>
                    <a:gd name="connsiteX5" fmla="*/ 648708 w 666353"/>
                    <a:gd name="connsiteY5" fmla="*/ 306203 h 410954"/>
                    <a:gd name="connsiteX0" fmla="*/ 646252 w 663897"/>
                    <a:gd name="connsiteY0" fmla="*/ 316392 h 421143"/>
                    <a:gd name="connsiteX1" fmla="*/ 180797 w 663897"/>
                    <a:gd name="connsiteY1" fmla="*/ 98587 h 421143"/>
                    <a:gd name="connsiteX2" fmla="*/ 123037 w 663897"/>
                    <a:gd name="connsiteY2" fmla="*/ 76661 h 421143"/>
                    <a:gd name="connsiteX3" fmla="*/ 91437 w 663897"/>
                    <a:gd name="connsiteY3" fmla="*/ 181095 h 421143"/>
                    <a:gd name="connsiteX4" fmla="*/ 597151 w 663897"/>
                    <a:gd name="connsiteY4" fmla="*/ 421143 h 421143"/>
                    <a:gd name="connsiteX5" fmla="*/ 646252 w 663897"/>
                    <a:gd name="connsiteY5" fmla="*/ 316392 h 421143"/>
                    <a:gd name="connsiteX0" fmla="*/ 646252 w 648325"/>
                    <a:gd name="connsiteY0" fmla="*/ 316392 h 326575"/>
                    <a:gd name="connsiteX1" fmla="*/ 180797 w 648325"/>
                    <a:gd name="connsiteY1" fmla="*/ 98587 h 326575"/>
                    <a:gd name="connsiteX2" fmla="*/ 123037 w 648325"/>
                    <a:gd name="connsiteY2" fmla="*/ 76661 h 326575"/>
                    <a:gd name="connsiteX3" fmla="*/ 91437 w 648325"/>
                    <a:gd name="connsiteY3" fmla="*/ 181095 h 326575"/>
                    <a:gd name="connsiteX4" fmla="*/ 239680 w 648325"/>
                    <a:gd name="connsiteY4" fmla="*/ 286942 h 326575"/>
                    <a:gd name="connsiteX5" fmla="*/ 646252 w 648325"/>
                    <a:gd name="connsiteY5" fmla="*/ 316392 h 326575"/>
                    <a:gd name="connsiteX0" fmla="*/ 646252 w 648325"/>
                    <a:gd name="connsiteY0" fmla="*/ 316392 h 326575"/>
                    <a:gd name="connsiteX1" fmla="*/ 180797 w 648325"/>
                    <a:gd name="connsiteY1" fmla="*/ 98587 h 326575"/>
                    <a:gd name="connsiteX2" fmla="*/ 123037 w 648325"/>
                    <a:gd name="connsiteY2" fmla="*/ 76661 h 326575"/>
                    <a:gd name="connsiteX3" fmla="*/ 91437 w 648325"/>
                    <a:gd name="connsiteY3" fmla="*/ 181095 h 326575"/>
                    <a:gd name="connsiteX4" fmla="*/ 239680 w 648325"/>
                    <a:gd name="connsiteY4" fmla="*/ 286942 h 326575"/>
                    <a:gd name="connsiteX5" fmla="*/ 646252 w 648325"/>
                    <a:gd name="connsiteY5" fmla="*/ 316392 h 326575"/>
                    <a:gd name="connsiteX0" fmla="*/ 339891 w 348920"/>
                    <a:gd name="connsiteY0" fmla="*/ 160447 h 286942"/>
                    <a:gd name="connsiteX1" fmla="*/ 180797 w 348920"/>
                    <a:gd name="connsiteY1" fmla="*/ 98587 h 286942"/>
                    <a:gd name="connsiteX2" fmla="*/ 123037 w 348920"/>
                    <a:gd name="connsiteY2" fmla="*/ 76661 h 286942"/>
                    <a:gd name="connsiteX3" fmla="*/ 91437 w 348920"/>
                    <a:gd name="connsiteY3" fmla="*/ 181095 h 286942"/>
                    <a:gd name="connsiteX4" fmla="*/ 239680 w 348920"/>
                    <a:gd name="connsiteY4" fmla="*/ 286942 h 286942"/>
                    <a:gd name="connsiteX5" fmla="*/ 339891 w 348920"/>
                    <a:gd name="connsiteY5" fmla="*/ 160447 h 286942"/>
                    <a:gd name="connsiteX0" fmla="*/ 230338 w 276461"/>
                    <a:gd name="connsiteY0" fmla="*/ 138750 h 286942"/>
                    <a:gd name="connsiteX1" fmla="*/ 180797 w 276461"/>
                    <a:gd name="connsiteY1" fmla="*/ 98587 h 286942"/>
                    <a:gd name="connsiteX2" fmla="*/ 123037 w 276461"/>
                    <a:gd name="connsiteY2" fmla="*/ 76661 h 286942"/>
                    <a:gd name="connsiteX3" fmla="*/ 91437 w 276461"/>
                    <a:gd name="connsiteY3" fmla="*/ 181095 h 286942"/>
                    <a:gd name="connsiteX4" fmla="*/ 239680 w 276461"/>
                    <a:gd name="connsiteY4" fmla="*/ 286942 h 286942"/>
                    <a:gd name="connsiteX5" fmla="*/ 230338 w 276461"/>
                    <a:gd name="connsiteY5" fmla="*/ 138750 h 286942"/>
                    <a:gd name="connsiteX0" fmla="*/ 230338 w 276461"/>
                    <a:gd name="connsiteY0" fmla="*/ 138750 h 286942"/>
                    <a:gd name="connsiteX1" fmla="*/ 180797 w 276461"/>
                    <a:gd name="connsiteY1" fmla="*/ 98587 h 286942"/>
                    <a:gd name="connsiteX2" fmla="*/ 123037 w 276461"/>
                    <a:gd name="connsiteY2" fmla="*/ 76661 h 286942"/>
                    <a:gd name="connsiteX3" fmla="*/ 91437 w 276461"/>
                    <a:gd name="connsiteY3" fmla="*/ 181095 h 286942"/>
                    <a:gd name="connsiteX4" fmla="*/ 239680 w 276461"/>
                    <a:gd name="connsiteY4" fmla="*/ 286942 h 286942"/>
                    <a:gd name="connsiteX5" fmla="*/ 230338 w 276461"/>
                    <a:gd name="connsiteY5" fmla="*/ 138750 h 286942"/>
                    <a:gd name="connsiteX0" fmla="*/ 230338 w 265951"/>
                    <a:gd name="connsiteY0" fmla="*/ 138750 h 286942"/>
                    <a:gd name="connsiteX1" fmla="*/ 180797 w 265951"/>
                    <a:gd name="connsiteY1" fmla="*/ 98587 h 286942"/>
                    <a:gd name="connsiteX2" fmla="*/ 123037 w 265951"/>
                    <a:gd name="connsiteY2" fmla="*/ 76661 h 286942"/>
                    <a:gd name="connsiteX3" fmla="*/ 91437 w 265951"/>
                    <a:gd name="connsiteY3" fmla="*/ 181095 h 286942"/>
                    <a:gd name="connsiteX4" fmla="*/ 239680 w 265951"/>
                    <a:gd name="connsiteY4" fmla="*/ 286942 h 286942"/>
                    <a:gd name="connsiteX5" fmla="*/ 230338 w 265951"/>
                    <a:gd name="connsiteY5" fmla="*/ 138750 h 286942"/>
                    <a:gd name="connsiteX0" fmla="*/ 230338 w 260847"/>
                    <a:gd name="connsiteY0" fmla="*/ 138750 h 293345"/>
                    <a:gd name="connsiteX1" fmla="*/ 180797 w 260847"/>
                    <a:gd name="connsiteY1" fmla="*/ 98587 h 293345"/>
                    <a:gd name="connsiteX2" fmla="*/ 123037 w 260847"/>
                    <a:gd name="connsiteY2" fmla="*/ 76661 h 293345"/>
                    <a:gd name="connsiteX3" fmla="*/ 91437 w 260847"/>
                    <a:gd name="connsiteY3" fmla="*/ 181095 h 293345"/>
                    <a:gd name="connsiteX4" fmla="*/ 233344 w 260847"/>
                    <a:gd name="connsiteY4" fmla="*/ 293345 h 293345"/>
                    <a:gd name="connsiteX5" fmla="*/ 230338 w 260847"/>
                    <a:gd name="connsiteY5" fmla="*/ 138750 h 293345"/>
                    <a:gd name="connsiteX0" fmla="*/ 230338 w 253983"/>
                    <a:gd name="connsiteY0" fmla="*/ 138750 h 293345"/>
                    <a:gd name="connsiteX1" fmla="*/ 180797 w 253983"/>
                    <a:gd name="connsiteY1" fmla="*/ 98587 h 293345"/>
                    <a:gd name="connsiteX2" fmla="*/ 123037 w 253983"/>
                    <a:gd name="connsiteY2" fmla="*/ 76661 h 293345"/>
                    <a:gd name="connsiteX3" fmla="*/ 91437 w 253983"/>
                    <a:gd name="connsiteY3" fmla="*/ 181095 h 293345"/>
                    <a:gd name="connsiteX4" fmla="*/ 233344 w 253983"/>
                    <a:gd name="connsiteY4" fmla="*/ 293345 h 293345"/>
                    <a:gd name="connsiteX5" fmla="*/ 230338 w 253983"/>
                    <a:gd name="connsiteY5" fmla="*/ 138750 h 293345"/>
                    <a:gd name="connsiteX0" fmla="*/ 230338 w 233432"/>
                    <a:gd name="connsiteY0" fmla="*/ 138750 h 293345"/>
                    <a:gd name="connsiteX1" fmla="*/ 180797 w 233432"/>
                    <a:gd name="connsiteY1" fmla="*/ 98587 h 293345"/>
                    <a:gd name="connsiteX2" fmla="*/ 123037 w 233432"/>
                    <a:gd name="connsiteY2" fmla="*/ 76661 h 293345"/>
                    <a:gd name="connsiteX3" fmla="*/ 91437 w 233432"/>
                    <a:gd name="connsiteY3" fmla="*/ 181095 h 293345"/>
                    <a:gd name="connsiteX4" fmla="*/ 233344 w 233432"/>
                    <a:gd name="connsiteY4" fmla="*/ 293345 h 293345"/>
                    <a:gd name="connsiteX5" fmla="*/ 230338 w 233432"/>
                    <a:gd name="connsiteY5" fmla="*/ 138750 h 293345"/>
                    <a:gd name="connsiteX0" fmla="*/ 230338 w 233344"/>
                    <a:gd name="connsiteY0" fmla="*/ 138750 h 293345"/>
                    <a:gd name="connsiteX1" fmla="*/ 180797 w 233344"/>
                    <a:gd name="connsiteY1" fmla="*/ 98587 h 293345"/>
                    <a:gd name="connsiteX2" fmla="*/ 123037 w 233344"/>
                    <a:gd name="connsiteY2" fmla="*/ 76661 h 293345"/>
                    <a:gd name="connsiteX3" fmla="*/ 91437 w 233344"/>
                    <a:gd name="connsiteY3" fmla="*/ 181095 h 293345"/>
                    <a:gd name="connsiteX4" fmla="*/ 233344 w 233344"/>
                    <a:gd name="connsiteY4" fmla="*/ 293345 h 293345"/>
                    <a:gd name="connsiteX5" fmla="*/ 230338 w 233344"/>
                    <a:gd name="connsiteY5" fmla="*/ 138750 h 293345"/>
                    <a:gd name="connsiteX0" fmla="*/ 221712 w 233344"/>
                    <a:gd name="connsiteY0" fmla="*/ 134654 h 293345"/>
                    <a:gd name="connsiteX1" fmla="*/ 180797 w 233344"/>
                    <a:gd name="connsiteY1" fmla="*/ 98587 h 293345"/>
                    <a:gd name="connsiteX2" fmla="*/ 123037 w 233344"/>
                    <a:gd name="connsiteY2" fmla="*/ 76661 h 293345"/>
                    <a:gd name="connsiteX3" fmla="*/ 91437 w 233344"/>
                    <a:gd name="connsiteY3" fmla="*/ 181095 h 293345"/>
                    <a:gd name="connsiteX4" fmla="*/ 233344 w 233344"/>
                    <a:gd name="connsiteY4" fmla="*/ 293345 h 293345"/>
                    <a:gd name="connsiteX5" fmla="*/ 221712 w 233344"/>
                    <a:gd name="connsiteY5" fmla="*/ 134654 h 293345"/>
                    <a:gd name="connsiteX0" fmla="*/ 221712 w 227124"/>
                    <a:gd name="connsiteY0" fmla="*/ 134654 h 308171"/>
                    <a:gd name="connsiteX1" fmla="*/ 180797 w 227124"/>
                    <a:gd name="connsiteY1" fmla="*/ 98587 h 308171"/>
                    <a:gd name="connsiteX2" fmla="*/ 123037 w 227124"/>
                    <a:gd name="connsiteY2" fmla="*/ 76661 h 308171"/>
                    <a:gd name="connsiteX3" fmla="*/ 91437 w 227124"/>
                    <a:gd name="connsiteY3" fmla="*/ 181095 h 308171"/>
                    <a:gd name="connsiteX4" fmla="*/ 227124 w 227124"/>
                    <a:gd name="connsiteY4" fmla="*/ 308171 h 308171"/>
                    <a:gd name="connsiteX5" fmla="*/ 221712 w 227124"/>
                    <a:gd name="connsiteY5" fmla="*/ 134654 h 308171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21712 w 242145"/>
                    <a:gd name="connsiteY0" fmla="*/ 134654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21712 w 242145"/>
                    <a:gd name="connsiteY5" fmla="*/ 134654 h 310077"/>
                    <a:gd name="connsiteX0" fmla="*/ 213145 w 242145"/>
                    <a:gd name="connsiteY0" fmla="*/ 134770 h 310077"/>
                    <a:gd name="connsiteX1" fmla="*/ 180797 w 242145"/>
                    <a:gd name="connsiteY1" fmla="*/ 98587 h 310077"/>
                    <a:gd name="connsiteX2" fmla="*/ 123037 w 242145"/>
                    <a:gd name="connsiteY2" fmla="*/ 76661 h 310077"/>
                    <a:gd name="connsiteX3" fmla="*/ 91437 w 242145"/>
                    <a:gd name="connsiteY3" fmla="*/ 181095 h 310077"/>
                    <a:gd name="connsiteX4" fmla="*/ 242145 w 242145"/>
                    <a:gd name="connsiteY4" fmla="*/ 310077 h 310077"/>
                    <a:gd name="connsiteX5" fmla="*/ 213145 w 242145"/>
                    <a:gd name="connsiteY5" fmla="*/ 134770 h 310077"/>
                    <a:gd name="connsiteX0" fmla="*/ 209297 w 238297"/>
                    <a:gd name="connsiteY0" fmla="*/ 142549 h 317856"/>
                    <a:gd name="connsiteX1" fmla="*/ 176949 w 238297"/>
                    <a:gd name="connsiteY1" fmla="*/ 106366 h 317856"/>
                    <a:gd name="connsiteX2" fmla="*/ 134037 w 238297"/>
                    <a:gd name="connsiteY2" fmla="*/ 73709 h 317856"/>
                    <a:gd name="connsiteX3" fmla="*/ 87589 w 238297"/>
                    <a:gd name="connsiteY3" fmla="*/ 188874 h 317856"/>
                    <a:gd name="connsiteX4" fmla="*/ 238297 w 238297"/>
                    <a:gd name="connsiteY4" fmla="*/ 317856 h 317856"/>
                    <a:gd name="connsiteX5" fmla="*/ 209297 w 238297"/>
                    <a:gd name="connsiteY5" fmla="*/ 142549 h 317856"/>
                    <a:gd name="connsiteX0" fmla="*/ 209297 w 238297"/>
                    <a:gd name="connsiteY0" fmla="*/ 142549 h 317856"/>
                    <a:gd name="connsiteX1" fmla="*/ 176949 w 238297"/>
                    <a:gd name="connsiteY1" fmla="*/ 106366 h 317856"/>
                    <a:gd name="connsiteX2" fmla="*/ 134037 w 238297"/>
                    <a:gd name="connsiteY2" fmla="*/ 73709 h 317856"/>
                    <a:gd name="connsiteX3" fmla="*/ 87589 w 238297"/>
                    <a:gd name="connsiteY3" fmla="*/ 188874 h 317856"/>
                    <a:gd name="connsiteX4" fmla="*/ 238297 w 238297"/>
                    <a:gd name="connsiteY4" fmla="*/ 317856 h 317856"/>
                    <a:gd name="connsiteX5" fmla="*/ 209297 w 238297"/>
                    <a:gd name="connsiteY5" fmla="*/ 142549 h 317856"/>
                    <a:gd name="connsiteX0" fmla="*/ 209297 w 238297"/>
                    <a:gd name="connsiteY0" fmla="*/ 142549 h 317856"/>
                    <a:gd name="connsiteX1" fmla="*/ 176949 w 238297"/>
                    <a:gd name="connsiteY1" fmla="*/ 106366 h 317856"/>
                    <a:gd name="connsiteX2" fmla="*/ 134037 w 238297"/>
                    <a:gd name="connsiteY2" fmla="*/ 73709 h 317856"/>
                    <a:gd name="connsiteX3" fmla="*/ 87589 w 238297"/>
                    <a:gd name="connsiteY3" fmla="*/ 188874 h 317856"/>
                    <a:gd name="connsiteX4" fmla="*/ 238297 w 238297"/>
                    <a:gd name="connsiteY4" fmla="*/ 317856 h 317856"/>
                    <a:gd name="connsiteX5" fmla="*/ 209297 w 238297"/>
                    <a:gd name="connsiteY5" fmla="*/ 142549 h 317856"/>
                    <a:gd name="connsiteX0" fmla="*/ 209297 w 238297"/>
                    <a:gd name="connsiteY0" fmla="*/ 142549 h 317856"/>
                    <a:gd name="connsiteX1" fmla="*/ 176949 w 238297"/>
                    <a:gd name="connsiteY1" fmla="*/ 106366 h 317856"/>
                    <a:gd name="connsiteX2" fmla="*/ 134037 w 238297"/>
                    <a:gd name="connsiteY2" fmla="*/ 73709 h 317856"/>
                    <a:gd name="connsiteX3" fmla="*/ 87589 w 238297"/>
                    <a:gd name="connsiteY3" fmla="*/ 188874 h 317856"/>
                    <a:gd name="connsiteX4" fmla="*/ 238297 w 238297"/>
                    <a:gd name="connsiteY4" fmla="*/ 317856 h 317856"/>
                    <a:gd name="connsiteX5" fmla="*/ 209297 w 238297"/>
                    <a:gd name="connsiteY5" fmla="*/ 142549 h 317856"/>
                    <a:gd name="connsiteX0" fmla="*/ 205357 w 234357"/>
                    <a:gd name="connsiteY0" fmla="*/ 151084 h 326391"/>
                    <a:gd name="connsiteX1" fmla="*/ 173009 w 234357"/>
                    <a:gd name="connsiteY1" fmla="*/ 114901 h 326391"/>
                    <a:gd name="connsiteX2" fmla="*/ 130097 w 234357"/>
                    <a:gd name="connsiteY2" fmla="*/ 82244 h 326391"/>
                    <a:gd name="connsiteX3" fmla="*/ 83649 w 234357"/>
                    <a:gd name="connsiteY3" fmla="*/ 197409 h 326391"/>
                    <a:gd name="connsiteX4" fmla="*/ 234357 w 234357"/>
                    <a:gd name="connsiteY4" fmla="*/ 326391 h 326391"/>
                    <a:gd name="connsiteX5" fmla="*/ 205357 w 234357"/>
                    <a:gd name="connsiteY5" fmla="*/ 151084 h 326391"/>
                    <a:gd name="connsiteX0" fmla="*/ 214041 w 243041"/>
                    <a:gd name="connsiteY0" fmla="*/ 156495 h 331802"/>
                    <a:gd name="connsiteX1" fmla="*/ 181693 w 243041"/>
                    <a:gd name="connsiteY1" fmla="*/ 120312 h 331802"/>
                    <a:gd name="connsiteX2" fmla="*/ 138781 w 243041"/>
                    <a:gd name="connsiteY2" fmla="*/ 87655 h 331802"/>
                    <a:gd name="connsiteX3" fmla="*/ 92333 w 243041"/>
                    <a:gd name="connsiteY3" fmla="*/ 202820 h 331802"/>
                    <a:gd name="connsiteX4" fmla="*/ 243041 w 243041"/>
                    <a:gd name="connsiteY4" fmla="*/ 331802 h 331802"/>
                    <a:gd name="connsiteX5" fmla="*/ 214041 w 243041"/>
                    <a:gd name="connsiteY5" fmla="*/ 156495 h 331802"/>
                    <a:gd name="connsiteX0" fmla="*/ 214051 w 243051"/>
                    <a:gd name="connsiteY0" fmla="*/ 158670 h 333977"/>
                    <a:gd name="connsiteX1" fmla="*/ 181703 w 243051"/>
                    <a:gd name="connsiteY1" fmla="*/ 122487 h 333977"/>
                    <a:gd name="connsiteX2" fmla="*/ 138744 w 243051"/>
                    <a:gd name="connsiteY2" fmla="*/ 86774 h 333977"/>
                    <a:gd name="connsiteX3" fmla="*/ 92343 w 243051"/>
                    <a:gd name="connsiteY3" fmla="*/ 204995 h 333977"/>
                    <a:gd name="connsiteX4" fmla="*/ 243051 w 243051"/>
                    <a:gd name="connsiteY4" fmla="*/ 333977 h 333977"/>
                    <a:gd name="connsiteX5" fmla="*/ 214051 w 243051"/>
                    <a:gd name="connsiteY5" fmla="*/ 158670 h 333977"/>
                    <a:gd name="connsiteX0" fmla="*/ 122614 w 151614"/>
                    <a:gd name="connsiteY0" fmla="*/ 36183 h 211490"/>
                    <a:gd name="connsiteX1" fmla="*/ 90266 w 151614"/>
                    <a:gd name="connsiteY1" fmla="*/ 0 h 211490"/>
                    <a:gd name="connsiteX2" fmla="*/ 906 w 151614"/>
                    <a:gd name="connsiteY2" fmla="*/ 82508 h 211490"/>
                    <a:gd name="connsiteX3" fmla="*/ 151614 w 151614"/>
                    <a:gd name="connsiteY3" fmla="*/ 211490 h 211490"/>
                    <a:gd name="connsiteX4" fmla="*/ 122614 w 151614"/>
                    <a:gd name="connsiteY4" fmla="*/ 36183 h 211490"/>
                    <a:gd name="connsiteX0" fmla="*/ 122467 w 151467"/>
                    <a:gd name="connsiteY0" fmla="*/ 117634 h 292941"/>
                    <a:gd name="connsiteX1" fmla="*/ 90119 w 151467"/>
                    <a:gd name="connsiteY1" fmla="*/ 81451 h 292941"/>
                    <a:gd name="connsiteX2" fmla="*/ 759 w 151467"/>
                    <a:gd name="connsiteY2" fmla="*/ 163959 h 292941"/>
                    <a:gd name="connsiteX3" fmla="*/ 151467 w 151467"/>
                    <a:gd name="connsiteY3" fmla="*/ 292941 h 292941"/>
                    <a:gd name="connsiteX4" fmla="*/ 122467 w 151467"/>
                    <a:gd name="connsiteY4" fmla="*/ 117634 h 292941"/>
                    <a:gd name="connsiteX0" fmla="*/ 201417 w 230417"/>
                    <a:gd name="connsiteY0" fmla="*/ 150358 h 325665"/>
                    <a:gd name="connsiteX1" fmla="*/ 169069 w 230417"/>
                    <a:gd name="connsiteY1" fmla="*/ 114175 h 325665"/>
                    <a:gd name="connsiteX2" fmla="*/ 79709 w 230417"/>
                    <a:gd name="connsiteY2" fmla="*/ 196683 h 325665"/>
                    <a:gd name="connsiteX3" fmla="*/ 230417 w 230417"/>
                    <a:gd name="connsiteY3" fmla="*/ 325665 h 325665"/>
                    <a:gd name="connsiteX4" fmla="*/ 201417 w 230417"/>
                    <a:gd name="connsiteY4" fmla="*/ 150358 h 325665"/>
                    <a:gd name="connsiteX0" fmla="*/ 187820 w 230417"/>
                    <a:gd name="connsiteY0" fmla="*/ 153581 h 325665"/>
                    <a:gd name="connsiteX1" fmla="*/ 169069 w 230417"/>
                    <a:gd name="connsiteY1" fmla="*/ 114175 h 325665"/>
                    <a:gd name="connsiteX2" fmla="*/ 79709 w 230417"/>
                    <a:gd name="connsiteY2" fmla="*/ 196683 h 325665"/>
                    <a:gd name="connsiteX3" fmla="*/ 230417 w 230417"/>
                    <a:gd name="connsiteY3" fmla="*/ 325665 h 325665"/>
                    <a:gd name="connsiteX4" fmla="*/ 187820 w 230417"/>
                    <a:gd name="connsiteY4" fmla="*/ 153581 h 325665"/>
                    <a:gd name="connsiteX0" fmla="*/ 176231 w 230417"/>
                    <a:gd name="connsiteY0" fmla="*/ 176652 h 325665"/>
                    <a:gd name="connsiteX1" fmla="*/ 169069 w 230417"/>
                    <a:gd name="connsiteY1" fmla="*/ 114175 h 325665"/>
                    <a:gd name="connsiteX2" fmla="*/ 79709 w 230417"/>
                    <a:gd name="connsiteY2" fmla="*/ 196683 h 325665"/>
                    <a:gd name="connsiteX3" fmla="*/ 230417 w 230417"/>
                    <a:gd name="connsiteY3" fmla="*/ 325665 h 325665"/>
                    <a:gd name="connsiteX4" fmla="*/ 176231 w 230417"/>
                    <a:gd name="connsiteY4" fmla="*/ 176652 h 325665"/>
                    <a:gd name="connsiteX0" fmla="*/ 176231 w 230417"/>
                    <a:gd name="connsiteY0" fmla="*/ 176652 h 325665"/>
                    <a:gd name="connsiteX1" fmla="*/ 169069 w 230417"/>
                    <a:gd name="connsiteY1" fmla="*/ 114175 h 325665"/>
                    <a:gd name="connsiteX2" fmla="*/ 79709 w 230417"/>
                    <a:gd name="connsiteY2" fmla="*/ 196683 h 325665"/>
                    <a:gd name="connsiteX3" fmla="*/ 230417 w 230417"/>
                    <a:gd name="connsiteY3" fmla="*/ 325665 h 325665"/>
                    <a:gd name="connsiteX4" fmla="*/ 176231 w 230417"/>
                    <a:gd name="connsiteY4" fmla="*/ 176652 h 325665"/>
                    <a:gd name="connsiteX0" fmla="*/ 179595 w 230417"/>
                    <a:gd name="connsiteY0" fmla="*/ 173554 h 325665"/>
                    <a:gd name="connsiteX1" fmla="*/ 169069 w 230417"/>
                    <a:gd name="connsiteY1" fmla="*/ 114175 h 325665"/>
                    <a:gd name="connsiteX2" fmla="*/ 79709 w 230417"/>
                    <a:gd name="connsiteY2" fmla="*/ 196683 h 325665"/>
                    <a:gd name="connsiteX3" fmla="*/ 230417 w 230417"/>
                    <a:gd name="connsiteY3" fmla="*/ 325665 h 325665"/>
                    <a:gd name="connsiteX4" fmla="*/ 179595 w 230417"/>
                    <a:gd name="connsiteY4" fmla="*/ 173554 h 325665"/>
                    <a:gd name="connsiteX0" fmla="*/ 179595 w 233781"/>
                    <a:gd name="connsiteY0" fmla="*/ 173554 h 322567"/>
                    <a:gd name="connsiteX1" fmla="*/ 169069 w 233781"/>
                    <a:gd name="connsiteY1" fmla="*/ 114175 h 322567"/>
                    <a:gd name="connsiteX2" fmla="*/ 79709 w 233781"/>
                    <a:gd name="connsiteY2" fmla="*/ 196683 h 322567"/>
                    <a:gd name="connsiteX3" fmla="*/ 233781 w 233781"/>
                    <a:gd name="connsiteY3" fmla="*/ 322567 h 322567"/>
                    <a:gd name="connsiteX4" fmla="*/ 179595 w 233781"/>
                    <a:gd name="connsiteY4" fmla="*/ 173554 h 322567"/>
                    <a:gd name="connsiteX0" fmla="*/ 179595 w 233781"/>
                    <a:gd name="connsiteY0" fmla="*/ 173554 h 322567"/>
                    <a:gd name="connsiteX1" fmla="*/ 169069 w 233781"/>
                    <a:gd name="connsiteY1" fmla="*/ 114175 h 322567"/>
                    <a:gd name="connsiteX2" fmla="*/ 79709 w 233781"/>
                    <a:gd name="connsiteY2" fmla="*/ 196683 h 322567"/>
                    <a:gd name="connsiteX3" fmla="*/ 233781 w 233781"/>
                    <a:gd name="connsiteY3" fmla="*/ 322567 h 322567"/>
                    <a:gd name="connsiteX4" fmla="*/ 179595 w 233781"/>
                    <a:gd name="connsiteY4" fmla="*/ 173554 h 322567"/>
                    <a:gd name="connsiteX0" fmla="*/ 179595 w 233781"/>
                    <a:gd name="connsiteY0" fmla="*/ 173554 h 322567"/>
                    <a:gd name="connsiteX1" fmla="*/ 169069 w 233781"/>
                    <a:gd name="connsiteY1" fmla="*/ 114175 h 322567"/>
                    <a:gd name="connsiteX2" fmla="*/ 79709 w 233781"/>
                    <a:gd name="connsiteY2" fmla="*/ 196683 h 322567"/>
                    <a:gd name="connsiteX3" fmla="*/ 233781 w 233781"/>
                    <a:gd name="connsiteY3" fmla="*/ 322567 h 322567"/>
                    <a:gd name="connsiteX4" fmla="*/ 179595 w 233781"/>
                    <a:gd name="connsiteY4" fmla="*/ 173554 h 322567"/>
                    <a:gd name="connsiteX0" fmla="*/ 179595 w 233781"/>
                    <a:gd name="connsiteY0" fmla="*/ 173554 h 322567"/>
                    <a:gd name="connsiteX1" fmla="*/ 169069 w 233781"/>
                    <a:gd name="connsiteY1" fmla="*/ 114175 h 322567"/>
                    <a:gd name="connsiteX2" fmla="*/ 79709 w 233781"/>
                    <a:gd name="connsiteY2" fmla="*/ 196683 h 322567"/>
                    <a:gd name="connsiteX3" fmla="*/ 233781 w 233781"/>
                    <a:gd name="connsiteY3" fmla="*/ 322567 h 322567"/>
                    <a:gd name="connsiteX4" fmla="*/ 179595 w 233781"/>
                    <a:gd name="connsiteY4" fmla="*/ 173554 h 322567"/>
                    <a:gd name="connsiteX0" fmla="*/ 179595 w 233781"/>
                    <a:gd name="connsiteY0" fmla="*/ 173554 h 322567"/>
                    <a:gd name="connsiteX1" fmla="*/ 169069 w 233781"/>
                    <a:gd name="connsiteY1" fmla="*/ 114175 h 322567"/>
                    <a:gd name="connsiteX2" fmla="*/ 79709 w 233781"/>
                    <a:gd name="connsiteY2" fmla="*/ 196683 h 322567"/>
                    <a:gd name="connsiteX3" fmla="*/ 233781 w 233781"/>
                    <a:gd name="connsiteY3" fmla="*/ 322567 h 322567"/>
                    <a:gd name="connsiteX4" fmla="*/ 179595 w 233781"/>
                    <a:gd name="connsiteY4" fmla="*/ 173554 h 322567"/>
                    <a:gd name="connsiteX0" fmla="*/ 178422 w 232608"/>
                    <a:gd name="connsiteY0" fmla="*/ 169552 h 318565"/>
                    <a:gd name="connsiteX1" fmla="*/ 174811 w 232608"/>
                    <a:gd name="connsiteY1" fmla="*/ 116202 h 318565"/>
                    <a:gd name="connsiteX2" fmla="*/ 78536 w 232608"/>
                    <a:gd name="connsiteY2" fmla="*/ 192681 h 318565"/>
                    <a:gd name="connsiteX3" fmla="*/ 232608 w 232608"/>
                    <a:gd name="connsiteY3" fmla="*/ 318565 h 318565"/>
                    <a:gd name="connsiteX4" fmla="*/ 178422 w 232608"/>
                    <a:gd name="connsiteY4" fmla="*/ 169552 h 318565"/>
                    <a:gd name="connsiteX0" fmla="*/ 100568 w 154754"/>
                    <a:gd name="connsiteY0" fmla="*/ 8951 h 157964"/>
                    <a:gd name="connsiteX1" fmla="*/ 682 w 154754"/>
                    <a:gd name="connsiteY1" fmla="*/ 32080 h 157964"/>
                    <a:gd name="connsiteX2" fmla="*/ 154754 w 154754"/>
                    <a:gd name="connsiteY2" fmla="*/ 157964 h 157964"/>
                    <a:gd name="connsiteX3" fmla="*/ 100568 w 154754"/>
                    <a:gd name="connsiteY3" fmla="*/ 8951 h 157964"/>
                    <a:gd name="connsiteX0" fmla="*/ 100352 w 154538"/>
                    <a:gd name="connsiteY0" fmla="*/ 115752 h 264765"/>
                    <a:gd name="connsiteX1" fmla="*/ 466 w 154538"/>
                    <a:gd name="connsiteY1" fmla="*/ 138881 h 264765"/>
                    <a:gd name="connsiteX2" fmla="*/ 154538 w 154538"/>
                    <a:gd name="connsiteY2" fmla="*/ 264765 h 264765"/>
                    <a:gd name="connsiteX3" fmla="*/ 100352 w 154538"/>
                    <a:gd name="connsiteY3" fmla="*/ 115752 h 264765"/>
                    <a:gd name="connsiteX0" fmla="*/ 143629 w 197815"/>
                    <a:gd name="connsiteY0" fmla="*/ 158042 h 307055"/>
                    <a:gd name="connsiteX1" fmla="*/ 43743 w 197815"/>
                    <a:gd name="connsiteY1" fmla="*/ 181171 h 307055"/>
                    <a:gd name="connsiteX2" fmla="*/ 197815 w 197815"/>
                    <a:gd name="connsiteY2" fmla="*/ 307055 h 307055"/>
                    <a:gd name="connsiteX3" fmla="*/ 143629 w 197815"/>
                    <a:gd name="connsiteY3" fmla="*/ 158042 h 307055"/>
                    <a:gd name="connsiteX0" fmla="*/ 137289 w 191475"/>
                    <a:gd name="connsiteY0" fmla="*/ 144424 h 293437"/>
                    <a:gd name="connsiteX1" fmla="*/ 37403 w 191475"/>
                    <a:gd name="connsiteY1" fmla="*/ 167553 h 293437"/>
                    <a:gd name="connsiteX2" fmla="*/ 191475 w 191475"/>
                    <a:gd name="connsiteY2" fmla="*/ 293437 h 293437"/>
                    <a:gd name="connsiteX3" fmla="*/ 137289 w 191475"/>
                    <a:gd name="connsiteY3" fmla="*/ 144424 h 293437"/>
                    <a:gd name="connsiteX0" fmla="*/ 157565 w 211751"/>
                    <a:gd name="connsiteY0" fmla="*/ 145726 h 294739"/>
                    <a:gd name="connsiteX1" fmla="*/ 57679 w 211751"/>
                    <a:gd name="connsiteY1" fmla="*/ 168855 h 294739"/>
                    <a:gd name="connsiteX2" fmla="*/ 211751 w 211751"/>
                    <a:gd name="connsiteY2" fmla="*/ 294739 h 294739"/>
                    <a:gd name="connsiteX3" fmla="*/ 157565 w 211751"/>
                    <a:gd name="connsiteY3" fmla="*/ 145726 h 29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751" h="294739">
                      <a:moveTo>
                        <a:pt x="157565" y="145726"/>
                      </a:moveTo>
                      <a:cubicBezTo>
                        <a:pt x="239594" y="-82936"/>
                        <a:pt x="-139725" y="-17238"/>
                        <a:pt x="57679" y="168855"/>
                      </a:cubicBezTo>
                      <a:cubicBezTo>
                        <a:pt x="121640" y="236562"/>
                        <a:pt x="136046" y="276111"/>
                        <a:pt x="211751" y="294739"/>
                      </a:cubicBezTo>
                      <a:cubicBezTo>
                        <a:pt x="191422" y="252979"/>
                        <a:pt x="165228" y="191525"/>
                        <a:pt x="157565" y="145726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grpSp>
            <p:nvGrpSpPr>
              <p:cNvPr id="78" name="グループ化 77">
                <a:extLst>
                  <a:ext uri="{FF2B5EF4-FFF2-40B4-BE49-F238E27FC236}">
                    <a16:creationId xmlns:a16="http://schemas.microsoft.com/office/drawing/2014/main" id="{0659E461-8505-BD9A-9224-C16ABE9974BE}"/>
                  </a:ext>
                </a:extLst>
              </p:cNvPr>
              <p:cNvGrpSpPr/>
              <p:nvPr/>
            </p:nvGrpSpPr>
            <p:grpSpPr>
              <a:xfrm>
                <a:off x="1074893" y="331681"/>
                <a:ext cx="687320" cy="1237624"/>
                <a:chOff x="1074893" y="331681"/>
                <a:chExt cx="687320" cy="1237624"/>
              </a:xfrm>
            </p:grpSpPr>
            <p:sp>
              <p:nvSpPr>
                <p:cNvPr id="98" name="フリーフォーム 97"/>
                <p:cNvSpPr/>
                <p:nvPr/>
              </p:nvSpPr>
              <p:spPr>
                <a:xfrm>
                  <a:off x="1078136" y="1265616"/>
                  <a:ext cx="684077" cy="303689"/>
                </a:xfrm>
                <a:custGeom>
                  <a:avLst/>
                  <a:gdLst>
                    <a:gd name="connsiteX0" fmla="*/ 0 w 685800"/>
                    <a:gd name="connsiteY0" fmla="*/ 19050 h 547688"/>
                    <a:gd name="connsiteX1" fmla="*/ 4763 w 685800"/>
                    <a:gd name="connsiteY1" fmla="*/ 545306 h 547688"/>
                    <a:gd name="connsiteX2" fmla="*/ 681038 w 685800"/>
                    <a:gd name="connsiteY2" fmla="*/ 547688 h 547688"/>
                    <a:gd name="connsiteX3" fmla="*/ 685800 w 685800"/>
                    <a:gd name="connsiteY3" fmla="*/ 0 h 547688"/>
                    <a:gd name="connsiteX4" fmla="*/ 681038 w 685800"/>
                    <a:gd name="connsiteY4" fmla="*/ 52388 h 547688"/>
                    <a:gd name="connsiteX5" fmla="*/ 0 w 685800"/>
                    <a:gd name="connsiteY5" fmla="*/ 19050 h 547688"/>
                    <a:gd name="connsiteX0" fmla="*/ 50624 w 736424"/>
                    <a:gd name="connsiteY0" fmla="*/ 42075 h 570713"/>
                    <a:gd name="connsiteX1" fmla="*/ 50624 w 736424"/>
                    <a:gd name="connsiteY1" fmla="*/ 39694 h 570713"/>
                    <a:gd name="connsiteX2" fmla="*/ 55387 w 736424"/>
                    <a:gd name="connsiteY2" fmla="*/ 568331 h 570713"/>
                    <a:gd name="connsiteX3" fmla="*/ 731662 w 736424"/>
                    <a:gd name="connsiteY3" fmla="*/ 570713 h 570713"/>
                    <a:gd name="connsiteX4" fmla="*/ 736424 w 736424"/>
                    <a:gd name="connsiteY4" fmla="*/ 23025 h 570713"/>
                    <a:gd name="connsiteX5" fmla="*/ 731662 w 736424"/>
                    <a:gd name="connsiteY5" fmla="*/ 75413 h 570713"/>
                    <a:gd name="connsiteX6" fmla="*/ 50624 w 736424"/>
                    <a:gd name="connsiteY6" fmla="*/ 42075 h 570713"/>
                    <a:gd name="connsiteX0" fmla="*/ 53910 w 732566"/>
                    <a:gd name="connsiteY0" fmla="*/ 68123 h 563424"/>
                    <a:gd name="connsiteX1" fmla="*/ 46766 w 732566"/>
                    <a:gd name="connsiteY1" fmla="*/ 32405 h 563424"/>
                    <a:gd name="connsiteX2" fmla="*/ 51529 w 732566"/>
                    <a:gd name="connsiteY2" fmla="*/ 561042 h 563424"/>
                    <a:gd name="connsiteX3" fmla="*/ 727804 w 732566"/>
                    <a:gd name="connsiteY3" fmla="*/ 563424 h 563424"/>
                    <a:gd name="connsiteX4" fmla="*/ 732566 w 732566"/>
                    <a:gd name="connsiteY4" fmla="*/ 15736 h 563424"/>
                    <a:gd name="connsiteX5" fmla="*/ 727804 w 732566"/>
                    <a:gd name="connsiteY5" fmla="*/ 68124 h 563424"/>
                    <a:gd name="connsiteX6" fmla="*/ 53910 w 732566"/>
                    <a:gd name="connsiteY6" fmla="*/ 68123 h 563424"/>
                    <a:gd name="connsiteX0" fmla="*/ 53910 w 732566"/>
                    <a:gd name="connsiteY0" fmla="*/ 68123 h 563424"/>
                    <a:gd name="connsiteX1" fmla="*/ 46766 w 732566"/>
                    <a:gd name="connsiteY1" fmla="*/ 32405 h 563424"/>
                    <a:gd name="connsiteX2" fmla="*/ 51529 w 732566"/>
                    <a:gd name="connsiteY2" fmla="*/ 561042 h 563424"/>
                    <a:gd name="connsiteX3" fmla="*/ 727804 w 732566"/>
                    <a:gd name="connsiteY3" fmla="*/ 563424 h 563424"/>
                    <a:gd name="connsiteX4" fmla="*/ 732566 w 732566"/>
                    <a:gd name="connsiteY4" fmla="*/ 15736 h 563424"/>
                    <a:gd name="connsiteX5" fmla="*/ 727804 w 732566"/>
                    <a:gd name="connsiteY5" fmla="*/ 68124 h 563424"/>
                    <a:gd name="connsiteX6" fmla="*/ 53910 w 732566"/>
                    <a:gd name="connsiteY6" fmla="*/ 68123 h 563424"/>
                    <a:gd name="connsiteX0" fmla="*/ 53910 w 732566"/>
                    <a:gd name="connsiteY0" fmla="*/ 52387 h 547688"/>
                    <a:gd name="connsiteX1" fmla="*/ 46766 w 732566"/>
                    <a:gd name="connsiteY1" fmla="*/ 16669 h 547688"/>
                    <a:gd name="connsiteX2" fmla="*/ 51529 w 732566"/>
                    <a:gd name="connsiteY2" fmla="*/ 545306 h 547688"/>
                    <a:gd name="connsiteX3" fmla="*/ 727804 w 732566"/>
                    <a:gd name="connsiteY3" fmla="*/ 547688 h 547688"/>
                    <a:gd name="connsiteX4" fmla="*/ 732566 w 732566"/>
                    <a:gd name="connsiteY4" fmla="*/ 0 h 547688"/>
                    <a:gd name="connsiteX5" fmla="*/ 727804 w 732566"/>
                    <a:gd name="connsiteY5" fmla="*/ 52388 h 547688"/>
                    <a:gd name="connsiteX6" fmla="*/ 53910 w 732566"/>
                    <a:gd name="connsiteY6" fmla="*/ 52387 h 547688"/>
                    <a:gd name="connsiteX0" fmla="*/ 53910 w 779005"/>
                    <a:gd name="connsiteY0" fmla="*/ 52387 h 547688"/>
                    <a:gd name="connsiteX1" fmla="*/ 46766 w 779005"/>
                    <a:gd name="connsiteY1" fmla="*/ 16669 h 547688"/>
                    <a:gd name="connsiteX2" fmla="*/ 51529 w 779005"/>
                    <a:gd name="connsiteY2" fmla="*/ 545306 h 547688"/>
                    <a:gd name="connsiteX3" fmla="*/ 727804 w 779005"/>
                    <a:gd name="connsiteY3" fmla="*/ 547688 h 547688"/>
                    <a:gd name="connsiteX4" fmla="*/ 731614 w 779005"/>
                    <a:gd name="connsiteY4" fmla="*/ 453617 h 547688"/>
                    <a:gd name="connsiteX5" fmla="*/ 732566 w 779005"/>
                    <a:gd name="connsiteY5" fmla="*/ 0 h 547688"/>
                    <a:gd name="connsiteX6" fmla="*/ 727804 w 779005"/>
                    <a:gd name="connsiteY6" fmla="*/ 52388 h 547688"/>
                    <a:gd name="connsiteX7" fmla="*/ 53910 w 779005"/>
                    <a:gd name="connsiteY7" fmla="*/ 52387 h 547688"/>
                    <a:gd name="connsiteX0" fmla="*/ 53910 w 779516"/>
                    <a:gd name="connsiteY0" fmla="*/ 52387 h 547688"/>
                    <a:gd name="connsiteX1" fmla="*/ 46766 w 779516"/>
                    <a:gd name="connsiteY1" fmla="*/ 16669 h 547688"/>
                    <a:gd name="connsiteX2" fmla="*/ 51529 w 779516"/>
                    <a:gd name="connsiteY2" fmla="*/ 545306 h 547688"/>
                    <a:gd name="connsiteX3" fmla="*/ 727804 w 779516"/>
                    <a:gd name="connsiteY3" fmla="*/ 547688 h 547688"/>
                    <a:gd name="connsiteX4" fmla="*/ 732566 w 779516"/>
                    <a:gd name="connsiteY4" fmla="*/ 0 h 547688"/>
                    <a:gd name="connsiteX5" fmla="*/ 727804 w 779516"/>
                    <a:gd name="connsiteY5" fmla="*/ 52388 h 547688"/>
                    <a:gd name="connsiteX6" fmla="*/ 53910 w 779516"/>
                    <a:gd name="connsiteY6" fmla="*/ 52387 h 547688"/>
                    <a:gd name="connsiteX0" fmla="*/ 53910 w 776082"/>
                    <a:gd name="connsiteY0" fmla="*/ 52387 h 569119"/>
                    <a:gd name="connsiteX1" fmla="*/ 46766 w 776082"/>
                    <a:gd name="connsiteY1" fmla="*/ 16669 h 569119"/>
                    <a:gd name="connsiteX2" fmla="*/ 51529 w 776082"/>
                    <a:gd name="connsiteY2" fmla="*/ 545306 h 569119"/>
                    <a:gd name="connsiteX3" fmla="*/ 723042 w 776082"/>
                    <a:gd name="connsiteY3" fmla="*/ 569119 h 569119"/>
                    <a:gd name="connsiteX4" fmla="*/ 732566 w 776082"/>
                    <a:gd name="connsiteY4" fmla="*/ 0 h 569119"/>
                    <a:gd name="connsiteX5" fmla="*/ 727804 w 776082"/>
                    <a:gd name="connsiteY5" fmla="*/ 52388 h 569119"/>
                    <a:gd name="connsiteX6" fmla="*/ 53910 w 776082"/>
                    <a:gd name="connsiteY6" fmla="*/ 52387 h 569119"/>
                    <a:gd name="connsiteX0" fmla="*/ 53910 w 776082"/>
                    <a:gd name="connsiteY0" fmla="*/ 52387 h 569119"/>
                    <a:gd name="connsiteX1" fmla="*/ 46766 w 776082"/>
                    <a:gd name="connsiteY1" fmla="*/ 16669 h 569119"/>
                    <a:gd name="connsiteX2" fmla="*/ 51529 w 776082"/>
                    <a:gd name="connsiteY2" fmla="*/ 569118 h 569119"/>
                    <a:gd name="connsiteX3" fmla="*/ 723042 w 776082"/>
                    <a:gd name="connsiteY3" fmla="*/ 569119 h 569119"/>
                    <a:gd name="connsiteX4" fmla="*/ 732566 w 776082"/>
                    <a:gd name="connsiteY4" fmla="*/ 0 h 569119"/>
                    <a:gd name="connsiteX5" fmla="*/ 727804 w 776082"/>
                    <a:gd name="connsiteY5" fmla="*/ 52388 h 569119"/>
                    <a:gd name="connsiteX6" fmla="*/ 53910 w 776082"/>
                    <a:gd name="connsiteY6" fmla="*/ 52387 h 569119"/>
                    <a:gd name="connsiteX0" fmla="*/ 53910 w 776082"/>
                    <a:gd name="connsiteY0" fmla="*/ 52387 h 648492"/>
                    <a:gd name="connsiteX1" fmla="*/ 46766 w 776082"/>
                    <a:gd name="connsiteY1" fmla="*/ 16669 h 648492"/>
                    <a:gd name="connsiteX2" fmla="*/ 51529 w 776082"/>
                    <a:gd name="connsiteY2" fmla="*/ 569118 h 648492"/>
                    <a:gd name="connsiteX3" fmla="*/ 723042 w 776082"/>
                    <a:gd name="connsiteY3" fmla="*/ 569119 h 648492"/>
                    <a:gd name="connsiteX4" fmla="*/ 732566 w 776082"/>
                    <a:gd name="connsiteY4" fmla="*/ 0 h 648492"/>
                    <a:gd name="connsiteX5" fmla="*/ 727804 w 776082"/>
                    <a:gd name="connsiteY5" fmla="*/ 52388 h 648492"/>
                    <a:gd name="connsiteX6" fmla="*/ 53910 w 776082"/>
                    <a:gd name="connsiteY6" fmla="*/ 52387 h 648492"/>
                    <a:gd name="connsiteX0" fmla="*/ 53910 w 776082"/>
                    <a:gd name="connsiteY0" fmla="*/ 52387 h 674087"/>
                    <a:gd name="connsiteX1" fmla="*/ 46766 w 776082"/>
                    <a:gd name="connsiteY1" fmla="*/ 16669 h 674087"/>
                    <a:gd name="connsiteX2" fmla="*/ 51529 w 776082"/>
                    <a:gd name="connsiteY2" fmla="*/ 569118 h 674087"/>
                    <a:gd name="connsiteX3" fmla="*/ 723042 w 776082"/>
                    <a:gd name="connsiteY3" fmla="*/ 569119 h 674087"/>
                    <a:gd name="connsiteX4" fmla="*/ 732566 w 776082"/>
                    <a:gd name="connsiteY4" fmla="*/ 0 h 674087"/>
                    <a:gd name="connsiteX5" fmla="*/ 727804 w 776082"/>
                    <a:gd name="connsiteY5" fmla="*/ 52388 h 674087"/>
                    <a:gd name="connsiteX6" fmla="*/ 53910 w 776082"/>
                    <a:gd name="connsiteY6" fmla="*/ 52387 h 674087"/>
                    <a:gd name="connsiteX0" fmla="*/ 53910 w 776082"/>
                    <a:gd name="connsiteY0" fmla="*/ 52387 h 649731"/>
                    <a:gd name="connsiteX1" fmla="*/ 46766 w 776082"/>
                    <a:gd name="connsiteY1" fmla="*/ 16669 h 649731"/>
                    <a:gd name="connsiteX2" fmla="*/ 51529 w 776082"/>
                    <a:gd name="connsiteY2" fmla="*/ 569118 h 649731"/>
                    <a:gd name="connsiteX3" fmla="*/ 723042 w 776082"/>
                    <a:gd name="connsiteY3" fmla="*/ 569119 h 649731"/>
                    <a:gd name="connsiteX4" fmla="*/ 732566 w 776082"/>
                    <a:gd name="connsiteY4" fmla="*/ 0 h 649731"/>
                    <a:gd name="connsiteX5" fmla="*/ 727804 w 776082"/>
                    <a:gd name="connsiteY5" fmla="*/ 52388 h 649731"/>
                    <a:gd name="connsiteX6" fmla="*/ 53910 w 776082"/>
                    <a:gd name="connsiteY6" fmla="*/ 52387 h 649731"/>
                    <a:gd name="connsiteX0" fmla="*/ 53910 w 776082"/>
                    <a:gd name="connsiteY0" fmla="*/ 52387 h 642352"/>
                    <a:gd name="connsiteX1" fmla="*/ 46766 w 776082"/>
                    <a:gd name="connsiteY1" fmla="*/ 16669 h 642352"/>
                    <a:gd name="connsiteX2" fmla="*/ 51529 w 776082"/>
                    <a:gd name="connsiteY2" fmla="*/ 569118 h 642352"/>
                    <a:gd name="connsiteX3" fmla="*/ 723042 w 776082"/>
                    <a:gd name="connsiteY3" fmla="*/ 569119 h 642352"/>
                    <a:gd name="connsiteX4" fmla="*/ 732566 w 776082"/>
                    <a:gd name="connsiteY4" fmla="*/ 0 h 642352"/>
                    <a:gd name="connsiteX5" fmla="*/ 727804 w 776082"/>
                    <a:gd name="connsiteY5" fmla="*/ 52388 h 642352"/>
                    <a:gd name="connsiteX6" fmla="*/ 53910 w 776082"/>
                    <a:gd name="connsiteY6" fmla="*/ 52387 h 642352"/>
                    <a:gd name="connsiteX0" fmla="*/ 52557 w 774729"/>
                    <a:gd name="connsiteY0" fmla="*/ 52387 h 642352"/>
                    <a:gd name="connsiteX1" fmla="*/ 45413 w 774729"/>
                    <a:gd name="connsiteY1" fmla="*/ 16669 h 642352"/>
                    <a:gd name="connsiteX2" fmla="*/ 50176 w 774729"/>
                    <a:gd name="connsiteY2" fmla="*/ 569118 h 642352"/>
                    <a:gd name="connsiteX3" fmla="*/ 721689 w 774729"/>
                    <a:gd name="connsiteY3" fmla="*/ 569119 h 642352"/>
                    <a:gd name="connsiteX4" fmla="*/ 731213 w 774729"/>
                    <a:gd name="connsiteY4" fmla="*/ 0 h 642352"/>
                    <a:gd name="connsiteX5" fmla="*/ 726451 w 774729"/>
                    <a:gd name="connsiteY5" fmla="*/ 52388 h 642352"/>
                    <a:gd name="connsiteX6" fmla="*/ 52557 w 774729"/>
                    <a:gd name="connsiteY6" fmla="*/ 52387 h 642352"/>
                    <a:gd name="connsiteX0" fmla="*/ 52557 w 774729"/>
                    <a:gd name="connsiteY0" fmla="*/ 52387 h 642352"/>
                    <a:gd name="connsiteX1" fmla="*/ 45413 w 774729"/>
                    <a:gd name="connsiteY1" fmla="*/ 16669 h 642352"/>
                    <a:gd name="connsiteX2" fmla="*/ 50176 w 774729"/>
                    <a:gd name="connsiteY2" fmla="*/ 569118 h 642352"/>
                    <a:gd name="connsiteX3" fmla="*/ 721689 w 774729"/>
                    <a:gd name="connsiteY3" fmla="*/ 569119 h 642352"/>
                    <a:gd name="connsiteX4" fmla="*/ 731213 w 774729"/>
                    <a:gd name="connsiteY4" fmla="*/ 0 h 642352"/>
                    <a:gd name="connsiteX5" fmla="*/ 726451 w 774729"/>
                    <a:gd name="connsiteY5" fmla="*/ 52388 h 642352"/>
                    <a:gd name="connsiteX6" fmla="*/ 52557 w 774729"/>
                    <a:gd name="connsiteY6" fmla="*/ 52387 h 642352"/>
                    <a:gd name="connsiteX0" fmla="*/ 52557 w 731213"/>
                    <a:gd name="connsiteY0" fmla="*/ 52387 h 642352"/>
                    <a:gd name="connsiteX1" fmla="*/ 45413 w 731213"/>
                    <a:gd name="connsiteY1" fmla="*/ 16669 h 642352"/>
                    <a:gd name="connsiteX2" fmla="*/ 50176 w 731213"/>
                    <a:gd name="connsiteY2" fmla="*/ 569118 h 642352"/>
                    <a:gd name="connsiteX3" fmla="*/ 721689 w 731213"/>
                    <a:gd name="connsiteY3" fmla="*/ 569119 h 642352"/>
                    <a:gd name="connsiteX4" fmla="*/ 731213 w 731213"/>
                    <a:gd name="connsiteY4" fmla="*/ 0 h 642352"/>
                    <a:gd name="connsiteX5" fmla="*/ 726451 w 731213"/>
                    <a:gd name="connsiteY5" fmla="*/ 52388 h 642352"/>
                    <a:gd name="connsiteX6" fmla="*/ 52557 w 731213"/>
                    <a:gd name="connsiteY6" fmla="*/ 52387 h 642352"/>
                    <a:gd name="connsiteX0" fmla="*/ 52557 w 738358"/>
                    <a:gd name="connsiteY0" fmla="*/ 52387 h 642352"/>
                    <a:gd name="connsiteX1" fmla="*/ 45413 w 738358"/>
                    <a:gd name="connsiteY1" fmla="*/ 16669 h 642352"/>
                    <a:gd name="connsiteX2" fmla="*/ 50176 w 738358"/>
                    <a:gd name="connsiteY2" fmla="*/ 569118 h 642352"/>
                    <a:gd name="connsiteX3" fmla="*/ 721689 w 738358"/>
                    <a:gd name="connsiteY3" fmla="*/ 569119 h 642352"/>
                    <a:gd name="connsiteX4" fmla="*/ 731213 w 738358"/>
                    <a:gd name="connsiteY4" fmla="*/ 0 h 642352"/>
                    <a:gd name="connsiteX5" fmla="*/ 738358 w 738358"/>
                    <a:gd name="connsiteY5" fmla="*/ 104776 h 642352"/>
                    <a:gd name="connsiteX6" fmla="*/ 52557 w 738358"/>
                    <a:gd name="connsiteY6" fmla="*/ 52387 h 642352"/>
                    <a:gd name="connsiteX0" fmla="*/ 52557 w 731213"/>
                    <a:gd name="connsiteY0" fmla="*/ 52387 h 642352"/>
                    <a:gd name="connsiteX1" fmla="*/ 45413 w 731213"/>
                    <a:gd name="connsiteY1" fmla="*/ 16669 h 642352"/>
                    <a:gd name="connsiteX2" fmla="*/ 50176 w 731213"/>
                    <a:gd name="connsiteY2" fmla="*/ 569118 h 642352"/>
                    <a:gd name="connsiteX3" fmla="*/ 721689 w 731213"/>
                    <a:gd name="connsiteY3" fmla="*/ 569119 h 642352"/>
                    <a:gd name="connsiteX4" fmla="*/ 731213 w 731213"/>
                    <a:gd name="connsiteY4" fmla="*/ 0 h 642352"/>
                    <a:gd name="connsiteX5" fmla="*/ 728833 w 731213"/>
                    <a:gd name="connsiteY5" fmla="*/ 97633 h 642352"/>
                    <a:gd name="connsiteX6" fmla="*/ 52557 w 731213"/>
                    <a:gd name="connsiteY6" fmla="*/ 52387 h 642352"/>
                    <a:gd name="connsiteX0" fmla="*/ 52557 w 733594"/>
                    <a:gd name="connsiteY0" fmla="*/ 35718 h 625683"/>
                    <a:gd name="connsiteX1" fmla="*/ 45413 w 733594"/>
                    <a:gd name="connsiteY1" fmla="*/ 0 h 625683"/>
                    <a:gd name="connsiteX2" fmla="*/ 50176 w 733594"/>
                    <a:gd name="connsiteY2" fmla="*/ 552449 h 625683"/>
                    <a:gd name="connsiteX3" fmla="*/ 721689 w 733594"/>
                    <a:gd name="connsiteY3" fmla="*/ 552450 h 625683"/>
                    <a:gd name="connsiteX4" fmla="*/ 733594 w 733594"/>
                    <a:gd name="connsiteY4" fmla="*/ 30956 h 625683"/>
                    <a:gd name="connsiteX5" fmla="*/ 728833 w 733594"/>
                    <a:gd name="connsiteY5" fmla="*/ 80964 h 625683"/>
                    <a:gd name="connsiteX6" fmla="*/ 52557 w 733594"/>
                    <a:gd name="connsiteY6" fmla="*/ 35718 h 625683"/>
                    <a:gd name="connsiteX0" fmla="*/ 49411 w 742354"/>
                    <a:gd name="connsiteY0" fmla="*/ 71437 h 625683"/>
                    <a:gd name="connsiteX1" fmla="*/ 54173 w 742354"/>
                    <a:gd name="connsiteY1" fmla="*/ 0 h 625683"/>
                    <a:gd name="connsiteX2" fmla="*/ 58936 w 742354"/>
                    <a:gd name="connsiteY2" fmla="*/ 552449 h 625683"/>
                    <a:gd name="connsiteX3" fmla="*/ 730449 w 742354"/>
                    <a:gd name="connsiteY3" fmla="*/ 552450 h 625683"/>
                    <a:gd name="connsiteX4" fmla="*/ 742354 w 742354"/>
                    <a:gd name="connsiteY4" fmla="*/ 30956 h 625683"/>
                    <a:gd name="connsiteX5" fmla="*/ 737593 w 742354"/>
                    <a:gd name="connsiteY5" fmla="*/ 80964 h 625683"/>
                    <a:gd name="connsiteX6" fmla="*/ 49411 w 742354"/>
                    <a:gd name="connsiteY6" fmla="*/ 71437 h 625683"/>
                    <a:gd name="connsiteX0" fmla="*/ 0 w 692943"/>
                    <a:gd name="connsiteY0" fmla="*/ 71437 h 625683"/>
                    <a:gd name="connsiteX1" fmla="*/ 4762 w 692943"/>
                    <a:gd name="connsiteY1" fmla="*/ 0 h 625683"/>
                    <a:gd name="connsiteX2" fmla="*/ 9525 w 692943"/>
                    <a:gd name="connsiteY2" fmla="*/ 552449 h 625683"/>
                    <a:gd name="connsiteX3" fmla="*/ 681038 w 692943"/>
                    <a:gd name="connsiteY3" fmla="*/ 552450 h 625683"/>
                    <a:gd name="connsiteX4" fmla="*/ 692943 w 692943"/>
                    <a:gd name="connsiteY4" fmla="*/ 30956 h 625683"/>
                    <a:gd name="connsiteX5" fmla="*/ 688182 w 692943"/>
                    <a:gd name="connsiteY5" fmla="*/ 80964 h 625683"/>
                    <a:gd name="connsiteX6" fmla="*/ 0 w 692943"/>
                    <a:gd name="connsiteY6" fmla="*/ 71437 h 625683"/>
                    <a:gd name="connsiteX0" fmla="*/ 0 w 692943"/>
                    <a:gd name="connsiteY0" fmla="*/ 50006 h 604252"/>
                    <a:gd name="connsiteX1" fmla="*/ 4762 w 692943"/>
                    <a:gd name="connsiteY1" fmla="*/ 0 h 604252"/>
                    <a:gd name="connsiteX2" fmla="*/ 9525 w 692943"/>
                    <a:gd name="connsiteY2" fmla="*/ 531018 h 604252"/>
                    <a:gd name="connsiteX3" fmla="*/ 681038 w 692943"/>
                    <a:gd name="connsiteY3" fmla="*/ 531019 h 604252"/>
                    <a:gd name="connsiteX4" fmla="*/ 692943 w 692943"/>
                    <a:gd name="connsiteY4" fmla="*/ 9525 h 604252"/>
                    <a:gd name="connsiteX5" fmla="*/ 688182 w 692943"/>
                    <a:gd name="connsiteY5" fmla="*/ 59533 h 604252"/>
                    <a:gd name="connsiteX6" fmla="*/ 0 w 692943"/>
                    <a:gd name="connsiteY6" fmla="*/ 50006 h 604252"/>
                    <a:gd name="connsiteX0" fmla="*/ 0 w 692943"/>
                    <a:gd name="connsiteY0" fmla="*/ 52387 h 606633"/>
                    <a:gd name="connsiteX1" fmla="*/ 2381 w 692943"/>
                    <a:gd name="connsiteY1" fmla="*/ 0 h 606633"/>
                    <a:gd name="connsiteX2" fmla="*/ 9525 w 692943"/>
                    <a:gd name="connsiteY2" fmla="*/ 533399 h 606633"/>
                    <a:gd name="connsiteX3" fmla="*/ 681038 w 692943"/>
                    <a:gd name="connsiteY3" fmla="*/ 533400 h 606633"/>
                    <a:gd name="connsiteX4" fmla="*/ 692943 w 692943"/>
                    <a:gd name="connsiteY4" fmla="*/ 11906 h 606633"/>
                    <a:gd name="connsiteX5" fmla="*/ 688182 w 692943"/>
                    <a:gd name="connsiteY5" fmla="*/ 61914 h 606633"/>
                    <a:gd name="connsiteX6" fmla="*/ 0 w 692943"/>
                    <a:gd name="connsiteY6" fmla="*/ 52387 h 606633"/>
                    <a:gd name="connsiteX0" fmla="*/ 0 w 697775"/>
                    <a:gd name="connsiteY0" fmla="*/ 52387 h 606633"/>
                    <a:gd name="connsiteX1" fmla="*/ 2381 w 697775"/>
                    <a:gd name="connsiteY1" fmla="*/ 0 h 606633"/>
                    <a:gd name="connsiteX2" fmla="*/ 9525 w 697775"/>
                    <a:gd name="connsiteY2" fmla="*/ 533399 h 606633"/>
                    <a:gd name="connsiteX3" fmla="*/ 681038 w 697775"/>
                    <a:gd name="connsiteY3" fmla="*/ 533400 h 606633"/>
                    <a:gd name="connsiteX4" fmla="*/ 692943 w 697775"/>
                    <a:gd name="connsiteY4" fmla="*/ 11906 h 606633"/>
                    <a:gd name="connsiteX5" fmla="*/ 697707 w 697775"/>
                    <a:gd name="connsiteY5" fmla="*/ 69058 h 606633"/>
                    <a:gd name="connsiteX6" fmla="*/ 0 w 697775"/>
                    <a:gd name="connsiteY6" fmla="*/ 52387 h 606633"/>
                    <a:gd name="connsiteX0" fmla="*/ 0 w 700087"/>
                    <a:gd name="connsiteY0" fmla="*/ 52387 h 606633"/>
                    <a:gd name="connsiteX1" fmla="*/ 2381 w 700087"/>
                    <a:gd name="connsiteY1" fmla="*/ 0 h 606633"/>
                    <a:gd name="connsiteX2" fmla="*/ 9525 w 700087"/>
                    <a:gd name="connsiteY2" fmla="*/ 533399 h 606633"/>
                    <a:gd name="connsiteX3" fmla="*/ 681038 w 700087"/>
                    <a:gd name="connsiteY3" fmla="*/ 533400 h 606633"/>
                    <a:gd name="connsiteX4" fmla="*/ 700087 w 700087"/>
                    <a:gd name="connsiteY4" fmla="*/ 0 h 606633"/>
                    <a:gd name="connsiteX5" fmla="*/ 697707 w 700087"/>
                    <a:gd name="connsiteY5" fmla="*/ 69058 h 606633"/>
                    <a:gd name="connsiteX6" fmla="*/ 0 w 700087"/>
                    <a:gd name="connsiteY6" fmla="*/ 52387 h 606633"/>
                    <a:gd name="connsiteX0" fmla="*/ 0 w 700087"/>
                    <a:gd name="connsiteY0" fmla="*/ 52387 h 606633"/>
                    <a:gd name="connsiteX1" fmla="*/ 2381 w 700087"/>
                    <a:gd name="connsiteY1" fmla="*/ 0 h 606633"/>
                    <a:gd name="connsiteX2" fmla="*/ 9525 w 700087"/>
                    <a:gd name="connsiteY2" fmla="*/ 533399 h 606633"/>
                    <a:gd name="connsiteX3" fmla="*/ 681038 w 700087"/>
                    <a:gd name="connsiteY3" fmla="*/ 533400 h 606633"/>
                    <a:gd name="connsiteX4" fmla="*/ 700087 w 700087"/>
                    <a:gd name="connsiteY4" fmla="*/ 0 h 606633"/>
                    <a:gd name="connsiteX5" fmla="*/ 692945 w 700087"/>
                    <a:gd name="connsiteY5" fmla="*/ 71439 h 606633"/>
                    <a:gd name="connsiteX6" fmla="*/ 0 w 700087"/>
                    <a:gd name="connsiteY6" fmla="*/ 52387 h 606633"/>
                    <a:gd name="connsiteX0" fmla="*/ 0 w 693013"/>
                    <a:gd name="connsiteY0" fmla="*/ 52387 h 606633"/>
                    <a:gd name="connsiteX1" fmla="*/ 2381 w 693013"/>
                    <a:gd name="connsiteY1" fmla="*/ 0 h 606633"/>
                    <a:gd name="connsiteX2" fmla="*/ 9525 w 693013"/>
                    <a:gd name="connsiteY2" fmla="*/ 533399 h 606633"/>
                    <a:gd name="connsiteX3" fmla="*/ 681038 w 693013"/>
                    <a:gd name="connsiteY3" fmla="*/ 533400 h 606633"/>
                    <a:gd name="connsiteX4" fmla="*/ 688181 w 693013"/>
                    <a:gd name="connsiteY4" fmla="*/ 2381 h 606633"/>
                    <a:gd name="connsiteX5" fmla="*/ 692945 w 693013"/>
                    <a:gd name="connsiteY5" fmla="*/ 71439 h 606633"/>
                    <a:gd name="connsiteX6" fmla="*/ 0 w 693013"/>
                    <a:gd name="connsiteY6" fmla="*/ 52387 h 606633"/>
                    <a:gd name="connsiteX0" fmla="*/ 0 w 697706"/>
                    <a:gd name="connsiteY0" fmla="*/ 52387 h 606633"/>
                    <a:gd name="connsiteX1" fmla="*/ 2381 w 697706"/>
                    <a:gd name="connsiteY1" fmla="*/ 0 h 606633"/>
                    <a:gd name="connsiteX2" fmla="*/ 9525 w 697706"/>
                    <a:gd name="connsiteY2" fmla="*/ 533399 h 606633"/>
                    <a:gd name="connsiteX3" fmla="*/ 681038 w 697706"/>
                    <a:gd name="connsiteY3" fmla="*/ 533400 h 606633"/>
                    <a:gd name="connsiteX4" fmla="*/ 697706 w 697706"/>
                    <a:gd name="connsiteY4" fmla="*/ 2381 h 606633"/>
                    <a:gd name="connsiteX5" fmla="*/ 692945 w 697706"/>
                    <a:gd name="connsiteY5" fmla="*/ 71439 h 606633"/>
                    <a:gd name="connsiteX6" fmla="*/ 0 w 697706"/>
                    <a:gd name="connsiteY6" fmla="*/ 52387 h 606633"/>
                    <a:gd name="connsiteX0" fmla="*/ 0 w 697706"/>
                    <a:gd name="connsiteY0" fmla="*/ 52387 h 603153"/>
                    <a:gd name="connsiteX1" fmla="*/ 2381 w 697706"/>
                    <a:gd name="connsiteY1" fmla="*/ 0 h 603153"/>
                    <a:gd name="connsiteX2" fmla="*/ 9525 w 697706"/>
                    <a:gd name="connsiteY2" fmla="*/ 533399 h 603153"/>
                    <a:gd name="connsiteX3" fmla="*/ 681038 w 697706"/>
                    <a:gd name="connsiteY3" fmla="*/ 533400 h 603153"/>
                    <a:gd name="connsiteX4" fmla="*/ 697706 w 697706"/>
                    <a:gd name="connsiteY4" fmla="*/ 2381 h 603153"/>
                    <a:gd name="connsiteX5" fmla="*/ 692945 w 697706"/>
                    <a:gd name="connsiteY5" fmla="*/ 71439 h 603153"/>
                    <a:gd name="connsiteX6" fmla="*/ 0 w 697706"/>
                    <a:gd name="connsiteY6" fmla="*/ 52387 h 603153"/>
                    <a:gd name="connsiteX0" fmla="*/ 0 w 697706"/>
                    <a:gd name="connsiteY0" fmla="*/ 52387 h 603153"/>
                    <a:gd name="connsiteX1" fmla="*/ 2381 w 697706"/>
                    <a:gd name="connsiteY1" fmla="*/ 0 h 603153"/>
                    <a:gd name="connsiteX2" fmla="*/ 9525 w 697706"/>
                    <a:gd name="connsiteY2" fmla="*/ 533399 h 603153"/>
                    <a:gd name="connsiteX3" fmla="*/ 681038 w 697706"/>
                    <a:gd name="connsiteY3" fmla="*/ 533400 h 603153"/>
                    <a:gd name="connsiteX4" fmla="*/ 697706 w 697706"/>
                    <a:gd name="connsiteY4" fmla="*/ 2381 h 603153"/>
                    <a:gd name="connsiteX5" fmla="*/ 692945 w 697706"/>
                    <a:gd name="connsiteY5" fmla="*/ 59533 h 603153"/>
                    <a:gd name="connsiteX6" fmla="*/ 0 w 697706"/>
                    <a:gd name="connsiteY6" fmla="*/ 52387 h 603153"/>
                    <a:gd name="connsiteX0" fmla="*/ 0 w 697706"/>
                    <a:gd name="connsiteY0" fmla="*/ 52387 h 603153"/>
                    <a:gd name="connsiteX1" fmla="*/ 2381 w 697706"/>
                    <a:gd name="connsiteY1" fmla="*/ 0 h 603153"/>
                    <a:gd name="connsiteX2" fmla="*/ 9525 w 697706"/>
                    <a:gd name="connsiteY2" fmla="*/ 533399 h 603153"/>
                    <a:gd name="connsiteX3" fmla="*/ 681038 w 697706"/>
                    <a:gd name="connsiteY3" fmla="*/ 533400 h 603153"/>
                    <a:gd name="connsiteX4" fmla="*/ 697706 w 697706"/>
                    <a:gd name="connsiteY4" fmla="*/ 2381 h 603153"/>
                    <a:gd name="connsiteX5" fmla="*/ 692945 w 697706"/>
                    <a:gd name="connsiteY5" fmla="*/ 59533 h 603153"/>
                    <a:gd name="connsiteX6" fmla="*/ 0 w 697706"/>
                    <a:gd name="connsiteY6" fmla="*/ 52387 h 603153"/>
                    <a:gd name="connsiteX0" fmla="*/ 0 w 697706"/>
                    <a:gd name="connsiteY0" fmla="*/ 52387 h 603153"/>
                    <a:gd name="connsiteX1" fmla="*/ 2381 w 697706"/>
                    <a:gd name="connsiteY1" fmla="*/ 0 h 603153"/>
                    <a:gd name="connsiteX2" fmla="*/ 9525 w 697706"/>
                    <a:gd name="connsiteY2" fmla="*/ 533399 h 603153"/>
                    <a:gd name="connsiteX3" fmla="*/ 681038 w 697706"/>
                    <a:gd name="connsiteY3" fmla="*/ 533400 h 603153"/>
                    <a:gd name="connsiteX4" fmla="*/ 697706 w 697706"/>
                    <a:gd name="connsiteY4" fmla="*/ 2381 h 603153"/>
                    <a:gd name="connsiteX5" fmla="*/ 692945 w 697706"/>
                    <a:gd name="connsiteY5" fmla="*/ 59533 h 603153"/>
                    <a:gd name="connsiteX6" fmla="*/ 0 w 697706"/>
                    <a:gd name="connsiteY6" fmla="*/ 52387 h 603153"/>
                    <a:gd name="connsiteX0" fmla="*/ 0 w 697706"/>
                    <a:gd name="connsiteY0" fmla="*/ 52387 h 603153"/>
                    <a:gd name="connsiteX1" fmla="*/ 2381 w 697706"/>
                    <a:gd name="connsiteY1" fmla="*/ 0 h 603153"/>
                    <a:gd name="connsiteX2" fmla="*/ 9525 w 697706"/>
                    <a:gd name="connsiteY2" fmla="*/ 533399 h 603153"/>
                    <a:gd name="connsiteX3" fmla="*/ 681038 w 697706"/>
                    <a:gd name="connsiteY3" fmla="*/ 533400 h 603153"/>
                    <a:gd name="connsiteX4" fmla="*/ 697706 w 697706"/>
                    <a:gd name="connsiteY4" fmla="*/ 2381 h 603153"/>
                    <a:gd name="connsiteX5" fmla="*/ 692945 w 697706"/>
                    <a:gd name="connsiteY5" fmla="*/ 59533 h 603153"/>
                    <a:gd name="connsiteX6" fmla="*/ 0 w 697706"/>
                    <a:gd name="connsiteY6" fmla="*/ 52387 h 603153"/>
                    <a:gd name="connsiteX0" fmla="*/ 0 w 697706"/>
                    <a:gd name="connsiteY0" fmla="*/ 52387 h 603153"/>
                    <a:gd name="connsiteX1" fmla="*/ 2381 w 697706"/>
                    <a:gd name="connsiteY1" fmla="*/ 0 h 603153"/>
                    <a:gd name="connsiteX2" fmla="*/ 9525 w 697706"/>
                    <a:gd name="connsiteY2" fmla="*/ 533399 h 603153"/>
                    <a:gd name="connsiteX3" fmla="*/ 681038 w 697706"/>
                    <a:gd name="connsiteY3" fmla="*/ 533400 h 603153"/>
                    <a:gd name="connsiteX4" fmla="*/ 697706 w 697706"/>
                    <a:gd name="connsiteY4" fmla="*/ 2381 h 603153"/>
                    <a:gd name="connsiteX5" fmla="*/ 692945 w 697706"/>
                    <a:gd name="connsiteY5" fmla="*/ 59533 h 603153"/>
                    <a:gd name="connsiteX6" fmla="*/ 0 w 697706"/>
                    <a:gd name="connsiteY6" fmla="*/ 52387 h 603153"/>
                    <a:gd name="connsiteX0" fmla="*/ 27788 w 725494"/>
                    <a:gd name="connsiteY0" fmla="*/ 52387 h 603153"/>
                    <a:gd name="connsiteX1" fmla="*/ 30169 w 725494"/>
                    <a:gd name="connsiteY1" fmla="*/ 0 h 603153"/>
                    <a:gd name="connsiteX2" fmla="*/ 37313 w 725494"/>
                    <a:gd name="connsiteY2" fmla="*/ 533399 h 603153"/>
                    <a:gd name="connsiteX3" fmla="*/ 708826 w 725494"/>
                    <a:gd name="connsiteY3" fmla="*/ 533400 h 603153"/>
                    <a:gd name="connsiteX4" fmla="*/ 725494 w 725494"/>
                    <a:gd name="connsiteY4" fmla="*/ 2381 h 603153"/>
                    <a:gd name="connsiteX5" fmla="*/ 720733 w 725494"/>
                    <a:gd name="connsiteY5" fmla="*/ 59533 h 603153"/>
                    <a:gd name="connsiteX6" fmla="*/ 27788 w 725494"/>
                    <a:gd name="connsiteY6" fmla="*/ 52387 h 603153"/>
                    <a:gd name="connsiteX0" fmla="*/ 27788 w 800283"/>
                    <a:gd name="connsiteY0" fmla="*/ 52387 h 603153"/>
                    <a:gd name="connsiteX1" fmla="*/ 30169 w 800283"/>
                    <a:gd name="connsiteY1" fmla="*/ 0 h 603153"/>
                    <a:gd name="connsiteX2" fmla="*/ 37313 w 800283"/>
                    <a:gd name="connsiteY2" fmla="*/ 533399 h 603153"/>
                    <a:gd name="connsiteX3" fmla="*/ 708826 w 800283"/>
                    <a:gd name="connsiteY3" fmla="*/ 533400 h 603153"/>
                    <a:gd name="connsiteX4" fmla="*/ 720733 w 800283"/>
                    <a:gd name="connsiteY4" fmla="*/ 59533 h 603153"/>
                    <a:gd name="connsiteX5" fmla="*/ 27788 w 800283"/>
                    <a:gd name="connsiteY5" fmla="*/ 52387 h 603153"/>
                    <a:gd name="connsiteX0" fmla="*/ 80671 w 853166"/>
                    <a:gd name="connsiteY0" fmla="*/ 0 h 550766"/>
                    <a:gd name="connsiteX1" fmla="*/ 90196 w 853166"/>
                    <a:gd name="connsiteY1" fmla="*/ 481012 h 550766"/>
                    <a:gd name="connsiteX2" fmla="*/ 761709 w 853166"/>
                    <a:gd name="connsiteY2" fmla="*/ 481013 h 550766"/>
                    <a:gd name="connsiteX3" fmla="*/ 773616 w 853166"/>
                    <a:gd name="connsiteY3" fmla="*/ 7146 h 550766"/>
                    <a:gd name="connsiteX4" fmla="*/ 80671 w 853166"/>
                    <a:gd name="connsiteY4" fmla="*/ 0 h 550766"/>
                    <a:gd name="connsiteX0" fmla="*/ 47667 w 820162"/>
                    <a:gd name="connsiteY0" fmla="*/ 0 h 550766"/>
                    <a:gd name="connsiteX1" fmla="*/ 57192 w 820162"/>
                    <a:gd name="connsiteY1" fmla="*/ 481012 h 550766"/>
                    <a:gd name="connsiteX2" fmla="*/ 728705 w 820162"/>
                    <a:gd name="connsiteY2" fmla="*/ 481013 h 550766"/>
                    <a:gd name="connsiteX3" fmla="*/ 740612 w 820162"/>
                    <a:gd name="connsiteY3" fmla="*/ 7146 h 550766"/>
                    <a:gd name="connsiteX4" fmla="*/ 47667 w 820162"/>
                    <a:gd name="connsiteY4" fmla="*/ 0 h 550766"/>
                    <a:gd name="connsiteX0" fmla="*/ 5283 w 777778"/>
                    <a:gd name="connsiteY0" fmla="*/ 0 h 550766"/>
                    <a:gd name="connsiteX1" fmla="*/ 14808 w 777778"/>
                    <a:gd name="connsiteY1" fmla="*/ 481012 h 550766"/>
                    <a:gd name="connsiteX2" fmla="*/ 686321 w 777778"/>
                    <a:gd name="connsiteY2" fmla="*/ 481013 h 550766"/>
                    <a:gd name="connsiteX3" fmla="*/ 698228 w 777778"/>
                    <a:gd name="connsiteY3" fmla="*/ 7146 h 550766"/>
                    <a:gd name="connsiteX4" fmla="*/ 5283 w 777778"/>
                    <a:gd name="connsiteY4" fmla="*/ 0 h 550766"/>
                    <a:gd name="connsiteX0" fmla="*/ 5283 w 749204"/>
                    <a:gd name="connsiteY0" fmla="*/ 0 h 550766"/>
                    <a:gd name="connsiteX1" fmla="*/ 14808 w 749204"/>
                    <a:gd name="connsiteY1" fmla="*/ 481012 h 550766"/>
                    <a:gd name="connsiteX2" fmla="*/ 686321 w 749204"/>
                    <a:gd name="connsiteY2" fmla="*/ 481013 h 550766"/>
                    <a:gd name="connsiteX3" fmla="*/ 698228 w 749204"/>
                    <a:gd name="connsiteY3" fmla="*/ 7146 h 550766"/>
                    <a:gd name="connsiteX4" fmla="*/ 5283 w 749204"/>
                    <a:gd name="connsiteY4" fmla="*/ 0 h 550766"/>
                    <a:gd name="connsiteX0" fmla="*/ 5283 w 698408"/>
                    <a:gd name="connsiteY0" fmla="*/ 0 h 550766"/>
                    <a:gd name="connsiteX1" fmla="*/ 14808 w 698408"/>
                    <a:gd name="connsiteY1" fmla="*/ 481012 h 550766"/>
                    <a:gd name="connsiteX2" fmla="*/ 686321 w 698408"/>
                    <a:gd name="connsiteY2" fmla="*/ 481013 h 550766"/>
                    <a:gd name="connsiteX3" fmla="*/ 698228 w 698408"/>
                    <a:gd name="connsiteY3" fmla="*/ 7146 h 550766"/>
                    <a:gd name="connsiteX4" fmla="*/ 5283 w 698408"/>
                    <a:gd name="connsiteY4" fmla="*/ 0 h 550766"/>
                    <a:gd name="connsiteX0" fmla="*/ 5283 w 698228"/>
                    <a:gd name="connsiteY0" fmla="*/ 0 h 550766"/>
                    <a:gd name="connsiteX1" fmla="*/ 14808 w 698228"/>
                    <a:gd name="connsiteY1" fmla="*/ 481012 h 550766"/>
                    <a:gd name="connsiteX2" fmla="*/ 686321 w 698228"/>
                    <a:gd name="connsiteY2" fmla="*/ 481013 h 550766"/>
                    <a:gd name="connsiteX3" fmla="*/ 698228 w 698228"/>
                    <a:gd name="connsiteY3" fmla="*/ 7146 h 550766"/>
                    <a:gd name="connsiteX4" fmla="*/ 5283 w 698228"/>
                    <a:gd name="connsiteY4" fmla="*/ 0 h 550766"/>
                    <a:gd name="connsiteX0" fmla="*/ 5283 w 699883"/>
                    <a:gd name="connsiteY0" fmla="*/ 0 h 550766"/>
                    <a:gd name="connsiteX1" fmla="*/ 14808 w 699883"/>
                    <a:gd name="connsiteY1" fmla="*/ 481012 h 550766"/>
                    <a:gd name="connsiteX2" fmla="*/ 686321 w 699883"/>
                    <a:gd name="connsiteY2" fmla="*/ 481013 h 550766"/>
                    <a:gd name="connsiteX3" fmla="*/ 698228 w 699883"/>
                    <a:gd name="connsiteY3" fmla="*/ 7146 h 550766"/>
                    <a:gd name="connsiteX4" fmla="*/ 5283 w 699883"/>
                    <a:gd name="connsiteY4" fmla="*/ 0 h 550766"/>
                    <a:gd name="connsiteX0" fmla="*/ 5283 w 699883"/>
                    <a:gd name="connsiteY0" fmla="*/ 0 h 591492"/>
                    <a:gd name="connsiteX1" fmla="*/ 14808 w 699883"/>
                    <a:gd name="connsiteY1" fmla="*/ 481012 h 591492"/>
                    <a:gd name="connsiteX2" fmla="*/ 686321 w 699883"/>
                    <a:gd name="connsiteY2" fmla="*/ 481013 h 591492"/>
                    <a:gd name="connsiteX3" fmla="*/ 698228 w 699883"/>
                    <a:gd name="connsiteY3" fmla="*/ 7146 h 591492"/>
                    <a:gd name="connsiteX4" fmla="*/ 5283 w 699883"/>
                    <a:gd name="connsiteY4" fmla="*/ 0 h 591492"/>
                    <a:gd name="connsiteX0" fmla="*/ 5283 w 699883"/>
                    <a:gd name="connsiteY0" fmla="*/ 0 h 612310"/>
                    <a:gd name="connsiteX1" fmla="*/ 14808 w 699883"/>
                    <a:gd name="connsiteY1" fmla="*/ 481012 h 612310"/>
                    <a:gd name="connsiteX2" fmla="*/ 686321 w 699883"/>
                    <a:gd name="connsiteY2" fmla="*/ 481013 h 612310"/>
                    <a:gd name="connsiteX3" fmla="*/ 698228 w 699883"/>
                    <a:gd name="connsiteY3" fmla="*/ 7146 h 612310"/>
                    <a:gd name="connsiteX4" fmla="*/ 5283 w 699883"/>
                    <a:gd name="connsiteY4" fmla="*/ 0 h 612310"/>
                    <a:gd name="connsiteX0" fmla="*/ 5283 w 699883"/>
                    <a:gd name="connsiteY0" fmla="*/ 0 h 612310"/>
                    <a:gd name="connsiteX1" fmla="*/ 14808 w 699883"/>
                    <a:gd name="connsiteY1" fmla="*/ 481012 h 612310"/>
                    <a:gd name="connsiteX2" fmla="*/ 686321 w 699883"/>
                    <a:gd name="connsiteY2" fmla="*/ 481013 h 612310"/>
                    <a:gd name="connsiteX3" fmla="*/ 698228 w 699883"/>
                    <a:gd name="connsiteY3" fmla="*/ 7146 h 612310"/>
                    <a:gd name="connsiteX4" fmla="*/ 5283 w 699883"/>
                    <a:gd name="connsiteY4" fmla="*/ 0 h 612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9883" h="612310">
                      <a:moveTo>
                        <a:pt x="5283" y="0"/>
                      </a:moveTo>
                      <a:cubicBezTo>
                        <a:pt x="-10989" y="128985"/>
                        <a:pt x="15602" y="386555"/>
                        <a:pt x="14808" y="481012"/>
                      </a:cubicBezTo>
                      <a:cubicBezTo>
                        <a:pt x="206385" y="642479"/>
                        <a:pt x="552101" y="669164"/>
                        <a:pt x="686321" y="481013"/>
                      </a:cubicBezTo>
                      <a:cubicBezTo>
                        <a:pt x="707356" y="359173"/>
                        <a:pt x="697434" y="180183"/>
                        <a:pt x="698228" y="7146"/>
                      </a:cubicBezTo>
                      <a:cubicBezTo>
                        <a:pt x="469627" y="83346"/>
                        <a:pt x="150540" y="61913"/>
                        <a:pt x="5283" y="0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97" name="楕円 96"/>
                <p:cNvSpPr/>
                <p:nvPr/>
              </p:nvSpPr>
              <p:spPr>
                <a:xfrm>
                  <a:off x="1074893" y="1186996"/>
                  <a:ext cx="687320" cy="175699"/>
                </a:xfrm>
                <a:prstGeom prst="ellipse">
                  <a:avLst/>
                </a:prstGeom>
                <a:solidFill>
                  <a:srgbClr val="6633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70" name="フリーフォーム 69"/>
                <p:cNvSpPr/>
                <p:nvPr/>
              </p:nvSpPr>
              <p:spPr>
                <a:xfrm>
                  <a:off x="1276927" y="331681"/>
                  <a:ext cx="339414" cy="935995"/>
                </a:xfrm>
                <a:custGeom>
                  <a:avLst/>
                  <a:gdLst>
                    <a:gd name="connsiteX0" fmla="*/ 0 w 185979"/>
                    <a:gd name="connsiteY0" fmla="*/ 0 h 844658"/>
                    <a:gd name="connsiteX1" fmla="*/ 30996 w 185979"/>
                    <a:gd name="connsiteY1" fmla="*/ 836909 h 844658"/>
                    <a:gd name="connsiteX2" fmla="*/ 123986 w 185979"/>
                    <a:gd name="connsiteY2" fmla="*/ 844658 h 844658"/>
                    <a:gd name="connsiteX3" fmla="*/ 185979 w 185979"/>
                    <a:gd name="connsiteY3" fmla="*/ 15499 h 844658"/>
                    <a:gd name="connsiteX4" fmla="*/ 0 w 185979"/>
                    <a:gd name="connsiteY4" fmla="*/ 0 h 844658"/>
                    <a:gd name="connsiteX0" fmla="*/ 0 w 178230"/>
                    <a:gd name="connsiteY0" fmla="*/ 0 h 906651"/>
                    <a:gd name="connsiteX1" fmla="*/ 23247 w 178230"/>
                    <a:gd name="connsiteY1" fmla="*/ 898902 h 906651"/>
                    <a:gd name="connsiteX2" fmla="*/ 116237 w 178230"/>
                    <a:gd name="connsiteY2" fmla="*/ 906651 h 906651"/>
                    <a:gd name="connsiteX3" fmla="*/ 178230 w 178230"/>
                    <a:gd name="connsiteY3" fmla="*/ 77492 h 906651"/>
                    <a:gd name="connsiteX4" fmla="*/ 0 w 178230"/>
                    <a:gd name="connsiteY4" fmla="*/ 0 h 906651"/>
                    <a:gd name="connsiteX0" fmla="*/ 0 w 193729"/>
                    <a:gd name="connsiteY0" fmla="*/ 0 h 906651"/>
                    <a:gd name="connsiteX1" fmla="*/ 23247 w 193729"/>
                    <a:gd name="connsiteY1" fmla="*/ 898902 h 906651"/>
                    <a:gd name="connsiteX2" fmla="*/ 116237 w 193729"/>
                    <a:gd name="connsiteY2" fmla="*/ 906651 h 906651"/>
                    <a:gd name="connsiteX3" fmla="*/ 193729 w 193729"/>
                    <a:gd name="connsiteY3" fmla="*/ 1 h 906651"/>
                    <a:gd name="connsiteX4" fmla="*/ 0 w 193729"/>
                    <a:gd name="connsiteY4" fmla="*/ 0 h 906651"/>
                    <a:gd name="connsiteX0" fmla="*/ 0 w 193729"/>
                    <a:gd name="connsiteY0" fmla="*/ 0 h 906651"/>
                    <a:gd name="connsiteX1" fmla="*/ 23247 w 193729"/>
                    <a:gd name="connsiteY1" fmla="*/ 898902 h 906651"/>
                    <a:gd name="connsiteX2" fmla="*/ 116237 w 193729"/>
                    <a:gd name="connsiteY2" fmla="*/ 906651 h 906651"/>
                    <a:gd name="connsiteX3" fmla="*/ 193729 w 193729"/>
                    <a:gd name="connsiteY3" fmla="*/ 1 h 906651"/>
                    <a:gd name="connsiteX4" fmla="*/ 0 w 193729"/>
                    <a:gd name="connsiteY4" fmla="*/ 0 h 906651"/>
                    <a:gd name="connsiteX0" fmla="*/ 44287 w 238016"/>
                    <a:gd name="connsiteY0" fmla="*/ 0 h 906651"/>
                    <a:gd name="connsiteX1" fmla="*/ 67534 w 238016"/>
                    <a:gd name="connsiteY1" fmla="*/ 898902 h 906651"/>
                    <a:gd name="connsiteX2" fmla="*/ 160524 w 238016"/>
                    <a:gd name="connsiteY2" fmla="*/ 906651 h 906651"/>
                    <a:gd name="connsiteX3" fmla="*/ 238016 w 238016"/>
                    <a:gd name="connsiteY3" fmla="*/ 1 h 906651"/>
                    <a:gd name="connsiteX4" fmla="*/ 44287 w 238016"/>
                    <a:gd name="connsiteY4" fmla="*/ 0 h 906651"/>
                    <a:gd name="connsiteX0" fmla="*/ 75942 w 269671"/>
                    <a:gd name="connsiteY0" fmla="*/ 0 h 906651"/>
                    <a:gd name="connsiteX1" fmla="*/ 99189 w 269671"/>
                    <a:gd name="connsiteY1" fmla="*/ 898902 h 906651"/>
                    <a:gd name="connsiteX2" fmla="*/ 192179 w 269671"/>
                    <a:gd name="connsiteY2" fmla="*/ 906651 h 906651"/>
                    <a:gd name="connsiteX3" fmla="*/ 269671 w 269671"/>
                    <a:gd name="connsiteY3" fmla="*/ 1 h 906651"/>
                    <a:gd name="connsiteX4" fmla="*/ 75942 w 269671"/>
                    <a:gd name="connsiteY4" fmla="*/ 0 h 906651"/>
                    <a:gd name="connsiteX0" fmla="*/ 75942 w 269671"/>
                    <a:gd name="connsiteY0" fmla="*/ 0 h 906651"/>
                    <a:gd name="connsiteX1" fmla="*/ 99189 w 269671"/>
                    <a:gd name="connsiteY1" fmla="*/ 898902 h 906651"/>
                    <a:gd name="connsiteX2" fmla="*/ 192179 w 269671"/>
                    <a:gd name="connsiteY2" fmla="*/ 906651 h 906651"/>
                    <a:gd name="connsiteX3" fmla="*/ 269671 w 269671"/>
                    <a:gd name="connsiteY3" fmla="*/ 1 h 906651"/>
                    <a:gd name="connsiteX4" fmla="*/ 75942 w 269671"/>
                    <a:gd name="connsiteY4" fmla="*/ 0 h 906651"/>
                    <a:gd name="connsiteX0" fmla="*/ 75942 w 339414"/>
                    <a:gd name="connsiteY0" fmla="*/ 0 h 906651"/>
                    <a:gd name="connsiteX1" fmla="*/ 99189 w 339414"/>
                    <a:gd name="connsiteY1" fmla="*/ 898902 h 906651"/>
                    <a:gd name="connsiteX2" fmla="*/ 192179 w 339414"/>
                    <a:gd name="connsiteY2" fmla="*/ 906651 h 906651"/>
                    <a:gd name="connsiteX3" fmla="*/ 339414 w 339414"/>
                    <a:gd name="connsiteY3" fmla="*/ 1 h 906651"/>
                    <a:gd name="connsiteX4" fmla="*/ 75942 w 339414"/>
                    <a:gd name="connsiteY4" fmla="*/ 0 h 906651"/>
                    <a:gd name="connsiteX0" fmla="*/ 75942 w 339414"/>
                    <a:gd name="connsiteY0" fmla="*/ 13775 h 920426"/>
                    <a:gd name="connsiteX1" fmla="*/ 99189 w 339414"/>
                    <a:gd name="connsiteY1" fmla="*/ 912677 h 920426"/>
                    <a:gd name="connsiteX2" fmla="*/ 192179 w 339414"/>
                    <a:gd name="connsiteY2" fmla="*/ 920426 h 920426"/>
                    <a:gd name="connsiteX3" fmla="*/ 339414 w 339414"/>
                    <a:gd name="connsiteY3" fmla="*/ 13776 h 920426"/>
                    <a:gd name="connsiteX4" fmla="*/ 75942 w 339414"/>
                    <a:gd name="connsiteY4" fmla="*/ 13775 h 920426"/>
                    <a:gd name="connsiteX0" fmla="*/ 75942 w 339414"/>
                    <a:gd name="connsiteY0" fmla="*/ 13775 h 920426"/>
                    <a:gd name="connsiteX1" fmla="*/ 99189 w 339414"/>
                    <a:gd name="connsiteY1" fmla="*/ 912677 h 920426"/>
                    <a:gd name="connsiteX2" fmla="*/ 192179 w 339414"/>
                    <a:gd name="connsiteY2" fmla="*/ 920426 h 920426"/>
                    <a:gd name="connsiteX3" fmla="*/ 339414 w 339414"/>
                    <a:gd name="connsiteY3" fmla="*/ 13776 h 920426"/>
                    <a:gd name="connsiteX4" fmla="*/ 75942 w 339414"/>
                    <a:gd name="connsiteY4" fmla="*/ 13775 h 920426"/>
                    <a:gd name="connsiteX0" fmla="*/ 75942 w 339414"/>
                    <a:gd name="connsiteY0" fmla="*/ 29344 h 935995"/>
                    <a:gd name="connsiteX1" fmla="*/ 99189 w 339414"/>
                    <a:gd name="connsiteY1" fmla="*/ 928246 h 935995"/>
                    <a:gd name="connsiteX2" fmla="*/ 192179 w 339414"/>
                    <a:gd name="connsiteY2" fmla="*/ 935995 h 935995"/>
                    <a:gd name="connsiteX3" fmla="*/ 339414 w 339414"/>
                    <a:gd name="connsiteY3" fmla="*/ 29345 h 935995"/>
                    <a:gd name="connsiteX4" fmla="*/ 75942 w 339414"/>
                    <a:gd name="connsiteY4" fmla="*/ 29344 h 935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9414" h="935995">
                      <a:moveTo>
                        <a:pt x="75942" y="29344"/>
                      </a:moveTo>
                      <a:cubicBezTo>
                        <a:pt x="-32547" y="352226"/>
                        <a:pt x="-24797" y="744849"/>
                        <a:pt x="99189" y="928246"/>
                      </a:cubicBezTo>
                      <a:lnTo>
                        <a:pt x="192179" y="935995"/>
                      </a:lnTo>
                      <a:cubicBezTo>
                        <a:pt x="156017" y="649276"/>
                        <a:pt x="267088" y="339311"/>
                        <a:pt x="339414" y="29345"/>
                      </a:cubicBezTo>
                      <a:cubicBezTo>
                        <a:pt x="274838" y="-1652"/>
                        <a:pt x="163766" y="-17151"/>
                        <a:pt x="75942" y="29344"/>
                      </a:cubicBezTo>
                      <a:close/>
                    </a:path>
                  </a:pathLst>
                </a:custGeom>
                <a:solidFill>
                  <a:srgbClr val="6633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100" name="テキスト ボックス 5"/>
            <p:cNvSpPr txBox="1"/>
            <p:nvPr/>
          </p:nvSpPr>
          <p:spPr>
            <a:xfrm>
              <a:off x="3595604" y="5034712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144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69005" y="1884758"/>
            <a:ext cx="5275471" cy="1932049"/>
            <a:chOff x="69005" y="1884758"/>
            <a:chExt cx="5275471" cy="1932049"/>
          </a:xfrm>
        </p:grpSpPr>
        <p:grpSp>
          <p:nvGrpSpPr>
            <p:cNvPr id="130" name="グループ化 129"/>
            <p:cNvGrpSpPr/>
            <p:nvPr/>
          </p:nvGrpSpPr>
          <p:grpSpPr>
            <a:xfrm>
              <a:off x="69005" y="1884758"/>
              <a:ext cx="5155310" cy="1733328"/>
              <a:chOff x="93320" y="569765"/>
              <a:chExt cx="9455947" cy="3179297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0C0D00E1-071A-6614-24A8-BA6E26D250E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3320" y="569765"/>
                <a:ext cx="9455947" cy="3179297"/>
                <a:chOff x="143197" y="1676059"/>
                <a:chExt cx="4739038" cy="1593364"/>
              </a:xfrm>
            </p:grpSpPr>
            <p:grpSp>
              <p:nvGrpSpPr>
                <p:cNvPr id="5" name="グループ化 4">
                  <a:extLst>
                    <a:ext uri="{FF2B5EF4-FFF2-40B4-BE49-F238E27FC236}">
                      <a16:creationId xmlns:a16="http://schemas.microsoft.com/office/drawing/2014/main" id="{6B7FCE39-C6B6-5D50-153E-89EEBBDE04F3}"/>
                    </a:ext>
                  </a:extLst>
                </p:cNvPr>
                <p:cNvGrpSpPr/>
                <p:nvPr/>
              </p:nvGrpSpPr>
              <p:grpSpPr>
                <a:xfrm>
                  <a:off x="143197" y="1676059"/>
                  <a:ext cx="4739038" cy="1593364"/>
                  <a:chOff x="143197" y="1676059"/>
                  <a:chExt cx="4739038" cy="1593364"/>
                </a:xfrm>
              </p:grpSpPr>
              <p:grpSp>
                <p:nvGrpSpPr>
                  <p:cNvPr id="7" name="グループ化 6">
                    <a:extLst>
                      <a:ext uri="{FF2B5EF4-FFF2-40B4-BE49-F238E27FC236}">
                        <a16:creationId xmlns:a16="http://schemas.microsoft.com/office/drawing/2014/main" id="{263130DD-C178-9DBB-B55B-A80DCEDFED9E}"/>
                      </a:ext>
                    </a:extLst>
                  </p:cNvPr>
                  <p:cNvGrpSpPr/>
                  <p:nvPr/>
                </p:nvGrpSpPr>
                <p:grpSpPr>
                  <a:xfrm>
                    <a:off x="143197" y="1785983"/>
                    <a:ext cx="4739038" cy="1483440"/>
                    <a:chOff x="143197" y="1785983"/>
                    <a:chExt cx="4739038" cy="1483440"/>
                  </a:xfrm>
                </p:grpSpPr>
                <p:grpSp>
                  <p:nvGrpSpPr>
                    <p:cNvPr id="11" name="グループ化 10">
                      <a:extLst>
                        <a:ext uri="{FF2B5EF4-FFF2-40B4-BE49-F238E27FC236}">
                          <a16:creationId xmlns:a16="http://schemas.microsoft.com/office/drawing/2014/main" id="{C5D82EF4-562D-3C2B-19ED-A1DCB7C3DA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3197" y="1785983"/>
                      <a:ext cx="4739038" cy="1483440"/>
                      <a:chOff x="143197" y="1785983"/>
                      <a:chExt cx="4739038" cy="1483440"/>
                    </a:xfrm>
                  </p:grpSpPr>
                  <p:grpSp>
                    <p:nvGrpSpPr>
                      <p:cNvPr id="14" name="グループ化 13">
                        <a:extLst>
                          <a:ext uri="{FF2B5EF4-FFF2-40B4-BE49-F238E27FC236}">
                            <a16:creationId xmlns:a16="http://schemas.microsoft.com/office/drawing/2014/main" id="{4A9D5B66-05A0-AA56-A320-65DE6A0F572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43197" y="1785983"/>
                        <a:ext cx="4739038" cy="1483440"/>
                        <a:chOff x="143197" y="1785983"/>
                        <a:chExt cx="4739038" cy="1483440"/>
                      </a:xfrm>
                    </p:grpSpPr>
                    <p:grpSp>
                      <p:nvGrpSpPr>
                        <p:cNvPr id="36" name="グループ化 35">
                          <a:extLst>
                            <a:ext uri="{FF2B5EF4-FFF2-40B4-BE49-F238E27FC236}">
                              <a16:creationId xmlns:a16="http://schemas.microsoft.com/office/drawing/2014/main" id="{CF142595-4AEC-8C71-FFA2-A5F182D4DC2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36245" y="1803253"/>
                          <a:ext cx="4409591" cy="1444930"/>
                          <a:chOff x="436245" y="1803253"/>
                          <a:chExt cx="4409591" cy="1444930"/>
                        </a:xfrm>
                      </p:grpSpPr>
                      <p:sp>
                        <p:nvSpPr>
                          <p:cNvPr id="88" name="正方形/長方形 87">
                            <a:extLst>
                              <a:ext uri="{FF2B5EF4-FFF2-40B4-BE49-F238E27FC236}">
                                <a16:creationId xmlns:a16="http://schemas.microsoft.com/office/drawing/2014/main" id="{8B615D2C-FE35-8F50-3FF5-4D2A55862DA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36245" y="2229374"/>
                            <a:ext cx="105558" cy="236587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89" name="正方形/長方形 88">
                            <a:extLst>
                              <a:ext uri="{FF2B5EF4-FFF2-40B4-BE49-F238E27FC236}">
                                <a16:creationId xmlns:a16="http://schemas.microsoft.com/office/drawing/2014/main" id="{C1BC33BF-EF12-79D6-850D-135F944BCC1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36245" y="2491051"/>
                            <a:ext cx="105558" cy="236587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90" name="正方形/長方形 89">
                            <a:extLst>
                              <a:ext uri="{FF2B5EF4-FFF2-40B4-BE49-F238E27FC236}">
                                <a16:creationId xmlns:a16="http://schemas.microsoft.com/office/drawing/2014/main" id="{077CC6F8-1E7B-1E2F-2E5B-CD6B0DCD8D6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57019" y="2241216"/>
                            <a:ext cx="105558" cy="236587"/>
                          </a:xfrm>
                          <a:prstGeom prst="rect">
                            <a:avLst/>
                          </a:prstGeom>
                          <a:solidFill>
                            <a:srgbClr val="00B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91" name="正方形/長方形 90">
                            <a:extLst>
                              <a:ext uri="{FF2B5EF4-FFF2-40B4-BE49-F238E27FC236}">
                                <a16:creationId xmlns:a16="http://schemas.microsoft.com/office/drawing/2014/main" id="{F3EF7B44-76AE-71C0-5BB4-1BF97EC56E3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54620" y="2501878"/>
                            <a:ext cx="105558" cy="236587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92" name="正方形/長方形 91">
                            <a:extLst>
                              <a:ext uri="{FF2B5EF4-FFF2-40B4-BE49-F238E27FC236}">
                                <a16:creationId xmlns:a16="http://schemas.microsoft.com/office/drawing/2014/main" id="{E64F1D94-8DBB-77F6-2006-A1D3B188B76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94093" y="2465752"/>
                            <a:ext cx="105558" cy="223623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93" name="正方形/長方形 92">
                            <a:extLst>
                              <a:ext uri="{FF2B5EF4-FFF2-40B4-BE49-F238E27FC236}">
                                <a16:creationId xmlns:a16="http://schemas.microsoft.com/office/drawing/2014/main" id="{48895B3D-7421-CCAC-2077-148C9EACC3D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91728" y="2718103"/>
                            <a:ext cx="105558" cy="189873"/>
                          </a:xfrm>
                          <a:prstGeom prst="rect">
                            <a:avLst/>
                          </a:prstGeom>
                          <a:solidFill>
                            <a:srgbClr val="00B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94" name="正方形/長方形 93">
                            <a:extLst>
                              <a:ext uri="{FF2B5EF4-FFF2-40B4-BE49-F238E27FC236}">
                                <a16:creationId xmlns:a16="http://schemas.microsoft.com/office/drawing/2014/main" id="{149B26F8-E301-7037-459D-810AA1DCDE4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326086" y="2458421"/>
                            <a:ext cx="105558" cy="223623"/>
                          </a:xfrm>
                          <a:prstGeom prst="rect">
                            <a:avLst/>
                          </a:prstGeom>
                          <a:solidFill>
                            <a:srgbClr val="00B0F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95" name="正方形/長方形 94">
                            <a:extLst>
                              <a:ext uri="{FF2B5EF4-FFF2-40B4-BE49-F238E27FC236}">
                                <a16:creationId xmlns:a16="http://schemas.microsoft.com/office/drawing/2014/main" id="{F6F89499-4442-5397-F3B9-D647C517B3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326837" y="2707716"/>
                            <a:ext cx="105558" cy="189873"/>
                          </a:xfrm>
                          <a:prstGeom prst="rect">
                            <a:avLst/>
                          </a:prstGeom>
                          <a:solidFill>
                            <a:srgbClr val="FFC0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96" name="正方形/長方形 95">
                            <a:extLst>
                              <a:ext uri="{FF2B5EF4-FFF2-40B4-BE49-F238E27FC236}">
                                <a16:creationId xmlns:a16="http://schemas.microsoft.com/office/drawing/2014/main" id="{60361797-26E2-DFF1-449C-66AC918B36B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331996" y="2922782"/>
                            <a:ext cx="105558" cy="314963"/>
                          </a:xfrm>
                          <a:prstGeom prst="rect">
                            <a:avLst/>
                          </a:prstGeom>
                          <a:solidFill>
                            <a:srgbClr val="FF66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97" name="正方形/長方形 96">
                            <a:extLst>
                              <a:ext uri="{FF2B5EF4-FFF2-40B4-BE49-F238E27FC236}">
                                <a16:creationId xmlns:a16="http://schemas.microsoft.com/office/drawing/2014/main" id="{07C1B473-7D4E-0080-73C7-7B682DE6941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37559" y="2746803"/>
                            <a:ext cx="105558" cy="474827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98" name="正方形/長方形 97">
                            <a:extLst>
                              <a:ext uri="{FF2B5EF4-FFF2-40B4-BE49-F238E27FC236}">
                                <a16:creationId xmlns:a16="http://schemas.microsoft.com/office/drawing/2014/main" id="{5F683A82-26BC-5FE2-59B3-365E6830A16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41804" y="2232652"/>
                            <a:ext cx="529600" cy="236587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99" name="正方形/長方形 98">
                            <a:extLst>
                              <a:ext uri="{FF2B5EF4-FFF2-40B4-BE49-F238E27FC236}">
                                <a16:creationId xmlns:a16="http://schemas.microsoft.com/office/drawing/2014/main" id="{B25F1376-894D-3BDD-1B67-FDC4AA6FF1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41804" y="2494329"/>
                            <a:ext cx="529600" cy="236587"/>
                          </a:xfrm>
                          <a:prstGeom prst="rect">
                            <a:avLst/>
                          </a:prstGeom>
                          <a:solidFill>
                            <a:srgbClr val="99D9EA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00" name="正方形/長方形 99">
                            <a:extLst>
                              <a:ext uri="{FF2B5EF4-FFF2-40B4-BE49-F238E27FC236}">
                                <a16:creationId xmlns:a16="http://schemas.microsoft.com/office/drawing/2014/main" id="{2269C2B9-627A-063E-A761-11F958DD58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793239" y="2464850"/>
                            <a:ext cx="553369" cy="223623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01" name="正方形/長方形 100">
                            <a:extLst>
                              <a:ext uri="{FF2B5EF4-FFF2-40B4-BE49-F238E27FC236}">
                                <a16:creationId xmlns:a16="http://schemas.microsoft.com/office/drawing/2014/main" id="{847A565C-E0E4-8ECF-EAEA-3A84B313D24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788332" y="2717201"/>
                            <a:ext cx="556374" cy="18987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02" name="正方形/長方形 101">
                            <a:extLst>
                              <a:ext uri="{FF2B5EF4-FFF2-40B4-BE49-F238E27FC236}">
                                <a16:creationId xmlns:a16="http://schemas.microsoft.com/office/drawing/2014/main" id="{66E83697-7D23-0D09-262C-CB07F4DA2B7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44477" y="1811493"/>
                            <a:ext cx="105558" cy="368026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03" name="正方形/長方形 102">
                            <a:extLst>
                              <a:ext uri="{FF2B5EF4-FFF2-40B4-BE49-F238E27FC236}">
                                <a16:creationId xmlns:a16="http://schemas.microsoft.com/office/drawing/2014/main" id="{2B95A1A8-AB79-F01E-C7AC-3B9B7CE593B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30849" y="2205048"/>
                            <a:ext cx="105558" cy="353469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04" name="正方形/長方形 103">
                            <a:extLst>
                              <a:ext uri="{FF2B5EF4-FFF2-40B4-BE49-F238E27FC236}">
                                <a16:creationId xmlns:a16="http://schemas.microsoft.com/office/drawing/2014/main" id="{9AD7EF29-7B97-6B49-AAAD-5D8ED8C5A9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38449" y="1810093"/>
                            <a:ext cx="105558" cy="368026"/>
                          </a:xfrm>
                          <a:prstGeom prst="rect">
                            <a:avLst/>
                          </a:prstGeom>
                          <a:solidFill>
                            <a:srgbClr val="00B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05" name="正方形/長方形 104">
                            <a:extLst>
                              <a:ext uri="{FF2B5EF4-FFF2-40B4-BE49-F238E27FC236}">
                                <a16:creationId xmlns:a16="http://schemas.microsoft.com/office/drawing/2014/main" id="{C3E034D7-46EC-84E7-DB9C-B94611D5492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42623" y="2202654"/>
                            <a:ext cx="105558" cy="353469"/>
                          </a:xfrm>
                          <a:prstGeom prst="rect">
                            <a:avLst/>
                          </a:prstGeom>
                          <a:solidFill>
                            <a:srgbClr val="FF66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06" name="正方形/長方形 105">
                            <a:extLst>
                              <a:ext uri="{FF2B5EF4-FFF2-40B4-BE49-F238E27FC236}">
                                <a16:creationId xmlns:a16="http://schemas.microsoft.com/office/drawing/2014/main" id="{0CE7A0D4-4CCF-60D7-F5C8-419E9B4F32D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57803" y="1811203"/>
                            <a:ext cx="358127" cy="368026"/>
                          </a:xfrm>
                          <a:prstGeom prst="rect">
                            <a:avLst/>
                          </a:prstGeom>
                          <a:solidFill>
                            <a:srgbClr val="99D9EA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07" name="正方形/長方形 106">
                            <a:extLst>
                              <a:ext uri="{FF2B5EF4-FFF2-40B4-BE49-F238E27FC236}">
                                <a16:creationId xmlns:a16="http://schemas.microsoft.com/office/drawing/2014/main" id="{D19B465B-E7EC-E06A-8ED2-784D82CB3EB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42173" y="2203764"/>
                            <a:ext cx="377931" cy="353469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 dirty="0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08" name="正方形/長方形 107">
                            <a:extLst>
                              <a:ext uri="{FF2B5EF4-FFF2-40B4-BE49-F238E27FC236}">
                                <a16:creationId xmlns:a16="http://schemas.microsoft.com/office/drawing/2014/main" id="{EF2F56CC-5D04-444E-35F5-FEFB627CF00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36623" y="2594152"/>
                            <a:ext cx="105558" cy="637509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09" name="正方形/長方形 108">
                            <a:extLst>
                              <a:ext uri="{FF2B5EF4-FFF2-40B4-BE49-F238E27FC236}">
                                <a16:creationId xmlns:a16="http://schemas.microsoft.com/office/drawing/2014/main" id="{8E39481E-F280-228E-EE9E-6A878E9802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92074" y="1833414"/>
                            <a:ext cx="105558" cy="223623"/>
                          </a:xfrm>
                          <a:prstGeom prst="rect">
                            <a:avLst/>
                          </a:prstGeom>
                          <a:solidFill>
                            <a:srgbClr val="FF66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10" name="正方形/長方形 109">
                            <a:extLst>
                              <a:ext uri="{FF2B5EF4-FFF2-40B4-BE49-F238E27FC236}">
                                <a16:creationId xmlns:a16="http://schemas.microsoft.com/office/drawing/2014/main" id="{E6539FBF-A2E8-A757-F60A-90404B54E0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95567" y="2082495"/>
                            <a:ext cx="105558" cy="189873"/>
                          </a:xfrm>
                          <a:prstGeom prst="rect">
                            <a:avLst/>
                          </a:prstGeom>
                          <a:solidFill>
                            <a:srgbClr val="FFC0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11" name="正方形/長方形 110">
                            <a:extLst>
                              <a:ext uri="{FF2B5EF4-FFF2-40B4-BE49-F238E27FC236}">
                                <a16:creationId xmlns:a16="http://schemas.microsoft.com/office/drawing/2014/main" id="{B2684B17-5923-5EED-7C38-CD9E7486DCC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199913" y="1821488"/>
                            <a:ext cx="105558" cy="223623"/>
                          </a:xfrm>
                          <a:prstGeom prst="rect">
                            <a:avLst/>
                          </a:prstGeom>
                          <a:solidFill>
                            <a:srgbClr val="00B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12" name="正方形/長方形 111">
                            <a:extLst>
                              <a:ext uri="{FF2B5EF4-FFF2-40B4-BE49-F238E27FC236}">
                                <a16:creationId xmlns:a16="http://schemas.microsoft.com/office/drawing/2014/main" id="{8A3F4E10-70BA-2647-8BC5-B42FA196D00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03406" y="2070569"/>
                            <a:ext cx="105558" cy="189873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13" name="正方形/長方形 112">
                            <a:extLst>
                              <a:ext uri="{FF2B5EF4-FFF2-40B4-BE49-F238E27FC236}">
                                <a16:creationId xmlns:a16="http://schemas.microsoft.com/office/drawing/2014/main" id="{7FB149CB-D749-EB3A-0935-10F463F98F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11887" y="1833414"/>
                            <a:ext cx="181510" cy="2236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14" name="正方形/長方形 113">
                            <a:extLst>
                              <a:ext uri="{FF2B5EF4-FFF2-40B4-BE49-F238E27FC236}">
                                <a16:creationId xmlns:a16="http://schemas.microsoft.com/office/drawing/2014/main" id="{1F919590-9A7F-DF3F-3EA8-71D1830ED2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15380" y="2082495"/>
                            <a:ext cx="181510" cy="189873"/>
                          </a:xfrm>
                          <a:prstGeom prst="rect">
                            <a:avLst/>
                          </a:prstGeom>
                          <a:solidFill>
                            <a:srgbClr val="99D9EA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15" name="正方形/長方形 114">
                            <a:extLst>
                              <a:ext uri="{FF2B5EF4-FFF2-40B4-BE49-F238E27FC236}">
                                <a16:creationId xmlns:a16="http://schemas.microsoft.com/office/drawing/2014/main" id="{D693F1B8-C536-E7B9-CF28-A58F378535F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428946" y="1815179"/>
                            <a:ext cx="105558" cy="223623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16" name="正方形/長方形 115">
                            <a:extLst>
                              <a:ext uri="{FF2B5EF4-FFF2-40B4-BE49-F238E27FC236}">
                                <a16:creationId xmlns:a16="http://schemas.microsoft.com/office/drawing/2014/main" id="{87362593-F456-78A2-5BB6-502242237CF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432439" y="2064260"/>
                            <a:ext cx="105558" cy="18987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17" name="正方形/長方形 116">
                            <a:extLst>
                              <a:ext uri="{FF2B5EF4-FFF2-40B4-BE49-F238E27FC236}">
                                <a16:creationId xmlns:a16="http://schemas.microsoft.com/office/drawing/2014/main" id="{7CFCCFA1-0774-DEF3-F632-83509EF4BD3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736785" y="1803253"/>
                            <a:ext cx="105558" cy="223623"/>
                          </a:xfrm>
                          <a:prstGeom prst="rect">
                            <a:avLst/>
                          </a:prstGeom>
                          <a:solidFill>
                            <a:srgbClr val="99D9EA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18" name="正方形/長方形 117">
                            <a:extLst>
                              <a:ext uri="{FF2B5EF4-FFF2-40B4-BE49-F238E27FC236}">
                                <a16:creationId xmlns:a16="http://schemas.microsoft.com/office/drawing/2014/main" id="{0C85615A-D53D-75F6-9A31-B8AD9B3A378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740278" y="2052334"/>
                            <a:ext cx="105558" cy="221749"/>
                          </a:xfrm>
                          <a:prstGeom prst="rect">
                            <a:avLst/>
                          </a:prstGeom>
                          <a:solidFill>
                            <a:srgbClr val="FF66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19" name="正方形/長方形 118">
                            <a:extLst>
                              <a:ext uri="{FF2B5EF4-FFF2-40B4-BE49-F238E27FC236}">
                                <a16:creationId xmlns:a16="http://schemas.microsoft.com/office/drawing/2014/main" id="{72C68276-130B-0E51-5499-A41B22A2609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556841" y="1815179"/>
                            <a:ext cx="181510" cy="223623"/>
                          </a:xfrm>
                          <a:prstGeom prst="rect">
                            <a:avLst/>
                          </a:prstGeom>
                          <a:solidFill>
                            <a:srgbClr val="FFC0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20" name="正方形/長方形 119">
                            <a:extLst>
                              <a:ext uri="{FF2B5EF4-FFF2-40B4-BE49-F238E27FC236}">
                                <a16:creationId xmlns:a16="http://schemas.microsoft.com/office/drawing/2014/main" id="{16375E9C-9790-5296-1BA6-D49483D837D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560334" y="2064260"/>
                            <a:ext cx="181510" cy="189873"/>
                          </a:xfrm>
                          <a:prstGeom prst="rect">
                            <a:avLst/>
                          </a:prstGeom>
                          <a:solidFill>
                            <a:srgbClr val="00B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21" name="正方形/長方形 120">
                            <a:extLst>
                              <a:ext uri="{FF2B5EF4-FFF2-40B4-BE49-F238E27FC236}">
                                <a16:creationId xmlns:a16="http://schemas.microsoft.com/office/drawing/2014/main" id="{EF4AD368-7BF2-F775-91F3-A97C6F9C4A8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751987" y="2292203"/>
                            <a:ext cx="87794" cy="955980"/>
                          </a:xfrm>
                          <a:prstGeom prst="rect">
                            <a:avLst/>
                          </a:prstGeom>
                          <a:solidFill>
                            <a:srgbClr val="FFC0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22" name="正方形/長方形 121">
                            <a:extLst>
                              <a:ext uri="{FF2B5EF4-FFF2-40B4-BE49-F238E27FC236}">
                                <a16:creationId xmlns:a16="http://schemas.microsoft.com/office/drawing/2014/main" id="{EF2D8CC2-B45B-13C7-0177-FAAF00CDE06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167861" y="2485263"/>
                            <a:ext cx="105558" cy="236587"/>
                          </a:xfrm>
                          <a:prstGeom prst="rect">
                            <a:avLst/>
                          </a:prstGeom>
                          <a:solidFill>
                            <a:srgbClr val="99D9EA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23" name="正方形/長方形 122">
                            <a:extLst>
                              <a:ext uri="{FF2B5EF4-FFF2-40B4-BE49-F238E27FC236}">
                                <a16:creationId xmlns:a16="http://schemas.microsoft.com/office/drawing/2014/main" id="{CA131A9D-3E05-2854-7BBA-AE033A35B84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167861" y="2746940"/>
                            <a:ext cx="105558" cy="236587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24" name="正方形/長方形 123">
                            <a:extLst>
                              <a:ext uri="{FF2B5EF4-FFF2-40B4-BE49-F238E27FC236}">
                                <a16:creationId xmlns:a16="http://schemas.microsoft.com/office/drawing/2014/main" id="{027391FB-34E5-C370-7CD4-39A54748BA0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487617" y="2488827"/>
                            <a:ext cx="105558" cy="236587"/>
                          </a:xfrm>
                          <a:prstGeom prst="rect">
                            <a:avLst/>
                          </a:prstGeom>
                          <a:solidFill>
                            <a:srgbClr val="FF66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25" name="正方形/長方形 124">
                            <a:extLst>
                              <a:ext uri="{FF2B5EF4-FFF2-40B4-BE49-F238E27FC236}">
                                <a16:creationId xmlns:a16="http://schemas.microsoft.com/office/drawing/2014/main" id="{DEF48659-2057-8648-B59C-3A8F2142FBF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485218" y="2749489"/>
                            <a:ext cx="105558" cy="236587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26" name="正方形/長方形 125">
                            <a:extLst>
                              <a:ext uri="{FF2B5EF4-FFF2-40B4-BE49-F238E27FC236}">
                                <a16:creationId xmlns:a16="http://schemas.microsoft.com/office/drawing/2014/main" id="{7C39BA4A-D490-C987-6978-13A68ACD247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99570" y="2489156"/>
                            <a:ext cx="169230" cy="236587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127" name="正方形/長方形 126">
                            <a:extLst>
                              <a:ext uri="{FF2B5EF4-FFF2-40B4-BE49-F238E27FC236}">
                                <a16:creationId xmlns:a16="http://schemas.microsoft.com/office/drawing/2014/main" id="{98DCC8FA-DE13-D4C2-DBCA-A758EF97466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303073" y="2750833"/>
                            <a:ext cx="169230" cy="236587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" name="グループ化 36">
                          <a:extLst>
                            <a:ext uri="{FF2B5EF4-FFF2-40B4-BE49-F238E27FC236}">
                              <a16:creationId xmlns:a16="http://schemas.microsoft.com/office/drawing/2014/main" id="{33A97457-1D69-D583-29CC-EA9568F56B0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43197" y="1785983"/>
                          <a:ext cx="4739038" cy="1483440"/>
                          <a:chOff x="143197" y="1785983"/>
                          <a:chExt cx="4739038" cy="1483440"/>
                        </a:xfrm>
                      </p:grpSpPr>
                      <p:grpSp>
                        <p:nvGrpSpPr>
                          <p:cNvPr id="38" name="グループ化 37">
                            <a:extLst>
                              <a:ext uri="{FF2B5EF4-FFF2-40B4-BE49-F238E27FC236}">
                                <a16:creationId xmlns:a16="http://schemas.microsoft.com/office/drawing/2014/main" id="{52F50E86-1B74-E241-E988-A0457EAD8A62}"/>
                              </a:ext>
                            </a:extLst>
                          </p:cNvPr>
                          <p:cNvGrpSpPr>
                            <a:grpSpLocks noChangeAspect="1"/>
                          </p:cNvGrpSpPr>
                          <p:nvPr/>
                        </p:nvGrpSpPr>
                        <p:grpSpPr>
                          <a:xfrm>
                            <a:off x="143197" y="1785983"/>
                            <a:ext cx="1284969" cy="1476666"/>
                            <a:chOff x="221294" y="1759131"/>
                            <a:chExt cx="2365152" cy="2194560"/>
                          </a:xfrm>
                        </p:grpSpPr>
                        <p:sp>
                          <p:nvSpPr>
                            <p:cNvPr id="78" name="フリーフォーム: 図形 2">
                              <a:extLst>
                                <a:ext uri="{FF2B5EF4-FFF2-40B4-BE49-F238E27FC236}">
                                  <a16:creationId xmlns:a16="http://schemas.microsoft.com/office/drawing/2014/main" id="{934F3558-7CB3-3B07-5E5D-780C5899F97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26423" y="1759131"/>
                              <a:ext cx="2360023" cy="731520"/>
                            </a:xfrm>
                            <a:custGeom>
                              <a:avLst/>
                              <a:gdLst>
                                <a:gd name="connsiteX0" fmla="*/ 0 w 2360023"/>
                                <a:gd name="connsiteY0" fmla="*/ 731520 h 740229"/>
                                <a:gd name="connsiteX1" fmla="*/ 1193074 w 2360023"/>
                                <a:gd name="connsiteY1" fmla="*/ 0 h 740229"/>
                                <a:gd name="connsiteX2" fmla="*/ 2360023 w 2360023"/>
                                <a:gd name="connsiteY2" fmla="*/ 740229 h 740229"/>
                                <a:gd name="connsiteX0" fmla="*/ 0 w 2360023"/>
                                <a:gd name="connsiteY0" fmla="*/ 731520 h 740229"/>
                                <a:gd name="connsiteX1" fmla="*/ 1193074 w 2360023"/>
                                <a:gd name="connsiteY1" fmla="*/ 0 h 740229"/>
                                <a:gd name="connsiteX2" fmla="*/ 2360023 w 2360023"/>
                                <a:gd name="connsiteY2" fmla="*/ 740229 h 740229"/>
                                <a:gd name="connsiteX0" fmla="*/ 0 w 2360023"/>
                                <a:gd name="connsiteY0" fmla="*/ 731520 h 740229"/>
                                <a:gd name="connsiteX1" fmla="*/ 1193074 w 2360023"/>
                                <a:gd name="connsiteY1" fmla="*/ 0 h 740229"/>
                                <a:gd name="connsiteX2" fmla="*/ 2360023 w 2360023"/>
                                <a:gd name="connsiteY2" fmla="*/ 740229 h 740229"/>
                                <a:gd name="connsiteX0" fmla="*/ 0 w 2360023"/>
                                <a:gd name="connsiteY0" fmla="*/ 731520 h 740229"/>
                                <a:gd name="connsiteX1" fmla="*/ 1193074 w 2360023"/>
                                <a:gd name="connsiteY1" fmla="*/ 0 h 740229"/>
                                <a:gd name="connsiteX2" fmla="*/ 2360023 w 2360023"/>
                                <a:gd name="connsiteY2" fmla="*/ 740229 h 740229"/>
                                <a:gd name="connsiteX0" fmla="*/ 0 w 2360023"/>
                                <a:gd name="connsiteY0" fmla="*/ 731520 h 740229"/>
                                <a:gd name="connsiteX1" fmla="*/ 1193074 w 2360023"/>
                                <a:gd name="connsiteY1" fmla="*/ 0 h 740229"/>
                                <a:gd name="connsiteX2" fmla="*/ 2360023 w 2360023"/>
                                <a:gd name="connsiteY2" fmla="*/ 740229 h 740229"/>
                                <a:gd name="connsiteX0" fmla="*/ 0 w 2360023"/>
                                <a:gd name="connsiteY0" fmla="*/ 731520 h 731520"/>
                                <a:gd name="connsiteX1" fmla="*/ 1193074 w 2360023"/>
                                <a:gd name="connsiteY1" fmla="*/ 0 h 731520"/>
                                <a:gd name="connsiteX2" fmla="*/ 2360023 w 2360023"/>
                                <a:gd name="connsiteY2" fmla="*/ 714103 h 731520"/>
                                <a:gd name="connsiteX0" fmla="*/ 0 w 2360023"/>
                                <a:gd name="connsiteY0" fmla="*/ 731520 h 731520"/>
                                <a:gd name="connsiteX1" fmla="*/ 1193074 w 2360023"/>
                                <a:gd name="connsiteY1" fmla="*/ 0 h 731520"/>
                                <a:gd name="connsiteX2" fmla="*/ 2360023 w 2360023"/>
                                <a:gd name="connsiteY2" fmla="*/ 714103 h 731520"/>
                                <a:gd name="connsiteX0" fmla="*/ 0 w 2360023"/>
                                <a:gd name="connsiteY0" fmla="*/ 731520 h 731520"/>
                                <a:gd name="connsiteX1" fmla="*/ 1193074 w 2360023"/>
                                <a:gd name="connsiteY1" fmla="*/ 0 h 731520"/>
                                <a:gd name="connsiteX2" fmla="*/ 2360023 w 2360023"/>
                                <a:gd name="connsiteY2" fmla="*/ 714103 h 731520"/>
                                <a:gd name="connsiteX0" fmla="*/ 0 w 2360023"/>
                                <a:gd name="connsiteY0" fmla="*/ 731520 h 731520"/>
                                <a:gd name="connsiteX1" fmla="*/ 1193074 w 2360023"/>
                                <a:gd name="connsiteY1" fmla="*/ 0 h 731520"/>
                                <a:gd name="connsiteX2" fmla="*/ 2360023 w 2360023"/>
                                <a:gd name="connsiteY2" fmla="*/ 714103 h 731520"/>
                                <a:gd name="connsiteX0" fmla="*/ 0 w 2360023"/>
                                <a:gd name="connsiteY0" fmla="*/ 731520 h 731520"/>
                                <a:gd name="connsiteX1" fmla="*/ 1193074 w 2360023"/>
                                <a:gd name="connsiteY1" fmla="*/ 0 h 731520"/>
                                <a:gd name="connsiteX2" fmla="*/ 2360023 w 2360023"/>
                                <a:gd name="connsiteY2" fmla="*/ 714103 h 731520"/>
                                <a:gd name="connsiteX0" fmla="*/ 0 w 2360023"/>
                                <a:gd name="connsiteY0" fmla="*/ 731520 h 731520"/>
                                <a:gd name="connsiteX1" fmla="*/ 1193074 w 2360023"/>
                                <a:gd name="connsiteY1" fmla="*/ 0 h 731520"/>
                                <a:gd name="connsiteX2" fmla="*/ 2360023 w 2360023"/>
                                <a:gd name="connsiteY2" fmla="*/ 714103 h 73152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2360023" h="731520">
                                  <a:moveTo>
                                    <a:pt x="0" y="731520"/>
                                  </a:moveTo>
                                  <a:cubicBezTo>
                                    <a:pt x="249645" y="679269"/>
                                    <a:pt x="882469" y="452845"/>
                                    <a:pt x="1193074" y="0"/>
                                  </a:cubicBezTo>
                                  <a:cubicBezTo>
                                    <a:pt x="1564640" y="447040"/>
                                    <a:pt x="2092959" y="597989"/>
                                    <a:pt x="2360023" y="714103"/>
                                  </a:cubicBezTo>
                                </a:path>
                              </a:pathLst>
                            </a:custGeom>
                            <a:noFill/>
                            <a:ln w="635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 dirty="0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9" name="フリーフォーム: 図形 3">
                              <a:extLst>
                                <a:ext uri="{FF2B5EF4-FFF2-40B4-BE49-F238E27FC236}">
                                  <a16:creationId xmlns:a16="http://schemas.microsoft.com/office/drawing/2014/main" id="{798BB5A8-E658-1ED7-52B3-0F8A99C97D9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19497" y="3196046"/>
                              <a:ext cx="1158240" cy="757645"/>
                            </a:xfrm>
                            <a:custGeom>
                              <a:avLst/>
                              <a:gdLst>
                                <a:gd name="connsiteX0" fmla="*/ 0 w 1158240"/>
                                <a:gd name="connsiteY0" fmla="*/ 0 h 757645"/>
                                <a:gd name="connsiteX1" fmla="*/ 1158240 w 1158240"/>
                                <a:gd name="connsiteY1" fmla="*/ 757645 h 757645"/>
                                <a:gd name="connsiteX0" fmla="*/ 0 w 1158240"/>
                                <a:gd name="connsiteY0" fmla="*/ 0 h 757645"/>
                                <a:gd name="connsiteX1" fmla="*/ 1158240 w 1158240"/>
                                <a:gd name="connsiteY1" fmla="*/ 757645 h 757645"/>
                                <a:gd name="connsiteX0" fmla="*/ 0 w 1158240"/>
                                <a:gd name="connsiteY0" fmla="*/ 0 h 757645"/>
                                <a:gd name="connsiteX1" fmla="*/ 1158240 w 1158240"/>
                                <a:gd name="connsiteY1" fmla="*/ 757645 h 757645"/>
                                <a:gd name="connsiteX0" fmla="*/ 0 w 1158240"/>
                                <a:gd name="connsiteY0" fmla="*/ 0 h 757645"/>
                                <a:gd name="connsiteX1" fmla="*/ 1158240 w 1158240"/>
                                <a:gd name="connsiteY1" fmla="*/ 757645 h 75764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1158240" h="757645">
                                  <a:moveTo>
                                    <a:pt x="0" y="0"/>
                                  </a:moveTo>
                                  <a:cubicBezTo>
                                    <a:pt x="229326" y="365759"/>
                                    <a:pt x="606697" y="618308"/>
                                    <a:pt x="1158240" y="757645"/>
                                  </a:cubicBezTo>
                                </a:path>
                              </a:pathLst>
                            </a:custGeom>
                            <a:noFill/>
                            <a:ln w="539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sp>
                          <p:nvSpPr>
                            <p:cNvPr id="80" name="フリーフォーム: 図形 4">
                              <a:extLst>
                                <a:ext uri="{FF2B5EF4-FFF2-40B4-BE49-F238E27FC236}">
                                  <a16:creationId xmlns:a16="http://schemas.microsoft.com/office/drawing/2014/main" id="{E7167E30-1BA2-AB23-632A-553E84AF36E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820091" y="3300549"/>
                              <a:ext cx="653143" cy="296091"/>
                            </a:xfrm>
                            <a:custGeom>
                              <a:avLst/>
                              <a:gdLst>
                                <a:gd name="connsiteX0" fmla="*/ 653143 w 653143"/>
                                <a:gd name="connsiteY0" fmla="*/ 0 h 296091"/>
                                <a:gd name="connsiteX1" fmla="*/ 0 w 653143"/>
                                <a:gd name="connsiteY1" fmla="*/ 296091 h 296091"/>
                                <a:gd name="connsiteX0" fmla="*/ 653143 w 653143"/>
                                <a:gd name="connsiteY0" fmla="*/ 0 h 296091"/>
                                <a:gd name="connsiteX1" fmla="*/ 0 w 653143"/>
                                <a:gd name="connsiteY1" fmla="*/ 296091 h 296091"/>
                                <a:gd name="connsiteX0" fmla="*/ 653143 w 653143"/>
                                <a:gd name="connsiteY0" fmla="*/ 0 h 296091"/>
                                <a:gd name="connsiteX1" fmla="*/ 0 w 653143"/>
                                <a:gd name="connsiteY1" fmla="*/ 296091 h 29609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653143" h="296091">
                                  <a:moveTo>
                                    <a:pt x="653143" y="0"/>
                                  </a:moveTo>
                                  <a:cubicBezTo>
                                    <a:pt x="435429" y="124822"/>
                                    <a:pt x="226423" y="258354"/>
                                    <a:pt x="0" y="296091"/>
                                  </a:cubicBezTo>
                                </a:path>
                              </a:pathLst>
                            </a:custGeom>
                            <a:noFill/>
                            <a:ln w="539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sp>
                          <p:nvSpPr>
                            <p:cNvPr id="81" name="フリーフォーム: 図形 5">
                              <a:extLst>
                                <a:ext uri="{FF2B5EF4-FFF2-40B4-BE49-F238E27FC236}">
                                  <a16:creationId xmlns:a16="http://schemas.microsoft.com/office/drawing/2014/main" id="{6ADCE51D-915F-6FC4-EFFF-80E642F6F97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28206" y="2177143"/>
                              <a:ext cx="0" cy="252548"/>
                            </a:xfrm>
                            <a:custGeom>
                              <a:avLst/>
                              <a:gdLst>
                                <a:gd name="connsiteX0" fmla="*/ 0 w 0"/>
                                <a:gd name="connsiteY0" fmla="*/ 0 h 252548"/>
                                <a:gd name="connsiteX1" fmla="*/ 0 w 0"/>
                                <a:gd name="connsiteY1" fmla="*/ 252548 h 25254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h="252548">
                                  <a:moveTo>
                                    <a:pt x="0" y="0"/>
                                  </a:moveTo>
                                  <a:lnTo>
                                    <a:pt x="0" y="252548"/>
                                  </a:lnTo>
                                </a:path>
                              </a:pathLst>
                            </a:custGeom>
                            <a:noFill/>
                            <a:ln w="152400" cmpd="dbl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cxnSp>
                          <p:nvCxnSpPr>
                            <p:cNvPr id="82" name="直線コネクタ 81">
                              <a:extLst>
                                <a:ext uri="{FF2B5EF4-FFF2-40B4-BE49-F238E27FC236}">
                                  <a16:creationId xmlns:a16="http://schemas.microsoft.com/office/drawing/2014/main" id="{C64ACAAE-F5E0-E888-0FDD-BD95ECF7542A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849472" y="2399211"/>
                              <a:ext cx="0" cy="1493520"/>
                            </a:xfrm>
                            <a:prstGeom prst="line">
                              <a:avLst/>
                            </a:prstGeom>
                            <a:ln w="152400" cmpd="dbl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83" name="フリーフォーム: 図形 7">
                              <a:extLst>
                                <a:ext uri="{FF2B5EF4-FFF2-40B4-BE49-F238E27FC236}">
                                  <a16:creationId xmlns:a16="http://schemas.microsoft.com/office/drawing/2014/main" id="{58E8E09D-AA5F-0A2C-77E0-A8DAC6EEC2A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21360" y="2412875"/>
                              <a:ext cx="1422400" cy="15241"/>
                            </a:xfrm>
                            <a:custGeom>
                              <a:avLst/>
                              <a:gdLst>
                                <a:gd name="connsiteX0" fmla="*/ 0 w 1422400"/>
                                <a:gd name="connsiteY0" fmla="*/ 0 h 15240"/>
                                <a:gd name="connsiteX1" fmla="*/ 1422400 w 1422400"/>
                                <a:gd name="connsiteY1" fmla="*/ 15240 h 1524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1422400" h="15240">
                                  <a:moveTo>
                                    <a:pt x="0" y="0"/>
                                  </a:moveTo>
                                  <a:lnTo>
                                    <a:pt x="1422400" y="15240"/>
                                  </a:lnTo>
                                </a:path>
                              </a:pathLst>
                            </a:custGeom>
                            <a:noFill/>
                            <a:ln w="539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sp>
                          <p:nvSpPr>
                            <p:cNvPr id="84" name="フリーフォーム: 図形 8">
                              <a:extLst>
                                <a:ext uri="{FF2B5EF4-FFF2-40B4-BE49-F238E27FC236}">
                                  <a16:creationId xmlns:a16="http://schemas.microsoft.com/office/drawing/2014/main" id="{782E48BC-3BB6-7CC1-B821-4ADF97F290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25592" y="2793636"/>
                              <a:ext cx="1422400" cy="15241"/>
                            </a:xfrm>
                            <a:custGeom>
                              <a:avLst/>
                              <a:gdLst>
                                <a:gd name="connsiteX0" fmla="*/ 0 w 1422400"/>
                                <a:gd name="connsiteY0" fmla="*/ 0 h 15240"/>
                                <a:gd name="connsiteX1" fmla="*/ 1422400 w 1422400"/>
                                <a:gd name="connsiteY1" fmla="*/ 15240 h 1524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1422400" h="15240">
                                  <a:moveTo>
                                    <a:pt x="0" y="0"/>
                                  </a:moveTo>
                                  <a:lnTo>
                                    <a:pt x="1422400" y="15240"/>
                                  </a:lnTo>
                                </a:path>
                              </a:pathLst>
                            </a:custGeom>
                            <a:noFill/>
                            <a:ln w="539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sp>
                          <p:nvSpPr>
                            <p:cNvPr id="85" name="フリーフォーム: 図形 10">
                              <a:extLst>
                                <a:ext uri="{FF2B5EF4-FFF2-40B4-BE49-F238E27FC236}">
                                  <a16:creationId xmlns:a16="http://schemas.microsoft.com/office/drawing/2014/main" id="{3BC9A05A-13C5-AC2E-E1E7-366F17A67B3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11200" y="3810000"/>
                              <a:ext cx="914400" cy="106680"/>
                            </a:xfrm>
                            <a:custGeom>
                              <a:avLst/>
                              <a:gdLst>
                                <a:gd name="connsiteX0" fmla="*/ 0 w 914400"/>
                                <a:gd name="connsiteY0" fmla="*/ 106680 h 106680"/>
                                <a:gd name="connsiteX1" fmla="*/ 914400 w 914400"/>
                                <a:gd name="connsiteY1" fmla="*/ 0 h 10668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914400" h="106680">
                                  <a:moveTo>
                                    <a:pt x="0" y="106680"/>
                                  </a:moveTo>
                                  <a:lnTo>
                                    <a:pt x="914400" y="0"/>
                                  </a:lnTo>
                                </a:path>
                              </a:pathLst>
                            </a:custGeom>
                            <a:noFill/>
                            <a:ln w="539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cxnSp>
                          <p:nvCxnSpPr>
                            <p:cNvPr id="86" name="直線コネクタ 85">
                              <a:extLst>
                                <a:ext uri="{FF2B5EF4-FFF2-40B4-BE49-F238E27FC236}">
                                  <a16:creationId xmlns:a16="http://schemas.microsoft.com/office/drawing/2014/main" id="{0C360C70-2495-07B7-093C-F7C1272D66C2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H="1">
                              <a:off x="2017101" y="2395922"/>
                              <a:ext cx="2540" cy="781231"/>
                            </a:xfrm>
                            <a:prstGeom prst="line">
                              <a:avLst/>
                            </a:prstGeom>
                            <a:ln w="152400" cmpd="dbl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87" name="フリーフォーム: 図形 51">
                              <a:extLst>
                                <a:ext uri="{FF2B5EF4-FFF2-40B4-BE49-F238E27FC236}">
                                  <a16:creationId xmlns:a16="http://schemas.microsoft.com/office/drawing/2014/main" id="{30020A7F-4760-63D2-CE70-2813FCDC30A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21294" y="1759131"/>
                              <a:ext cx="2360023" cy="731520"/>
                            </a:xfrm>
                            <a:custGeom>
                              <a:avLst/>
                              <a:gdLst>
                                <a:gd name="connsiteX0" fmla="*/ 0 w 2360023"/>
                                <a:gd name="connsiteY0" fmla="*/ 731520 h 740229"/>
                                <a:gd name="connsiteX1" fmla="*/ 1193074 w 2360023"/>
                                <a:gd name="connsiteY1" fmla="*/ 0 h 740229"/>
                                <a:gd name="connsiteX2" fmla="*/ 2360023 w 2360023"/>
                                <a:gd name="connsiteY2" fmla="*/ 740229 h 740229"/>
                                <a:gd name="connsiteX0" fmla="*/ 0 w 2360023"/>
                                <a:gd name="connsiteY0" fmla="*/ 731520 h 740229"/>
                                <a:gd name="connsiteX1" fmla="*/ 1193074 w 2360023"/>
                                <a:gd name="connsiteY1" fmla="*/ 0 h 740229"/>
                                <a:gd name="connsiteX2" fmla="*/ 2360023 w 2360023"/>
                                <a:gd name="connsiteY2" fmla="*/ 740229 h 740229"/>
                                <a:gd name="connsiteX0" fmla="*/ 0 w 2360023"/>
                                <a:gd name="connsiteY0" fmla="*/ 731520 h 740229"/>
                                <a:gd name="connsiteX1" fmla="*/ 1193074 w 2360023"/>
                                <a:gd name="connsiteY1" fmla="*/ 0 h 740229"/>
                                <a:gd name="connsiteX2" fmla="*/ 2360023 w 2360023"/>
                                <a:gd name="connsiteY2" fmla="*/ 740229 h 740229"/>
                                <a:gd name="connsiteX0" fmla="*/ 0 w 2360023"/>
                                <a:gd name="connsiteY0" fmla="*/ 731520 h 740229"/>
                                <a:gd name="connsiteX1" fmla="*/ 1193074 w 2360023"/>
                                <a:gd name="connsiteY1" fmla="*/ 0 h 740229"/>
                                <a:gd name="connsiteX2" fmla="*/ 2360023 w 2360023"/>
                                <a:gd name="connsiteY2" fmla="*/ 740229 h 740229"/>
                                <a:gd name="connsiteX0" fmla="*/ 0 w 2360023"/>
                                <a:gd name="connsiteY0" fmla="*/ 731520 h 740229"/>
                                <a:gd name="connsiteX1" fmla="*/ 1193074 w 2360023"/>
                                <a:gd name="connsiteY1" fmla="*/ 0 h 740229"/>
                                <a:gd name="connsiteX2" fmla="*/ 2360023 w 2360023"/>
                                <a:gd name="connsiteY2" fmla="*/ 740229 h 740229"/>
                                <a:gd name="connsiteX0" fmla="*/ 0 w 2360023"/>
                                <a:gd name="connsiteY0" fmla="*/ 731520 h 731520"/>
                                <a:gd name="connsiteX1" fmla="*/ 1193074 w 2360023"/>
                                <a:gd name="connsiteY1" fmla="*/ 0 h 731520"/>
                                <a:gd name="connsiteX2" fmla="*/ 2360023 w 2360023"/>
                                <a:gd name="connsiteY2" fmla="*/ 714103 h 731520"/>
                                <a:gd name="connsiteX0" fmla="*/ 0 w 2360023"/>
                                <a:gd name="connsiteY0" fmla="*/ 731520 h 731520"/>
                                <a:gd name="connsiteX1" fmla="*/ 1193074 w 2360023"/>
                                <a:gd name="connsiteY1" fmla="*/ 0 h 731520"/>
                                <a:gd name="connsiteX2" fmla="*/ 2360023 w 2360023"/>
                                <a:gd name="connsiteY2" fmla="*/ 714103 h 731520"/>
                                <a:gd name="connsiteX0" fmla="*/ 0 w 2360023"/>
                                <a:gd name="connsiteY0" fmla="*/ 731520 h 731520"/>
                                <a:gd name="connsiteX1" fmla="*/ 1193074 w 2360023"/>
                                <a:gd name="connsiteY1" fmla="*/ 0 h 731520"/>
                                <a:gd name="connsiteX2" fmla="*/ 2360023 w 2360023"/>
                                <a:gd name="connsiteY2" fmla="*/ 714103 h 731520"/>
                                <a:gd name="connsiteX0" fmla="*/ 0 w 2360023"/>
                                <a:gd name="connsiteY0" fmla="*/ 731520 h 731520"/>
                                <a:gd name="connsiteX1" fmla="*/ 1193074 w 2360023"/>
                                <a:gd name="connsiteY1" fmla="*/ 0 h 731520"/>
                                <a:gd name="connsiteX2" fmla="*/ 2360023 w 2360023"/>
                                <a:gd name="connsiteY2" fmla="*/ 714103 h 731520"/>
                                <a:gd name="connsiteX0" fmla="*/ 0 w 2360023"/>
                                <a:gd name="connsiteY0" fmla="*/ 731520 h 731520"/>
                                <a:gd name="connsiteX1" fmla="*/ 1193074 w 2360023"/>
                                <a:gd name="connsiteY1" fmla="*/ 0 h 731520"/>
                                <a:gd name="connsiteX2" fmla="*/ 2360023 w 2360023"/>
                                <a:gd name="connsiteY2" fmla="*/ 714103 h 731520"/>
                                <a:gd name="connsiteX0" fmla="*/ 0 w 2360023"/>
                                <a:gd name="connsiteY0" fmla="*/ 731520 h 731520"/>
                                <a:gd name="connsiteX1" fmla="*/ 1193074 w 2360023"/>
                                <a:gd name="connsiteY1" fmla="*/ 0 h 731520"/>
                                <a:gd name="connsiteX2" fmla="*/ 2360023 w 2360023"/>
                                <a:gd name="connsiteY2" fmla="*/ 714103 h 73152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2360023" h="731520">
                                  <a:moveTo>
                                    <a:pt x="0" y="731520"/>
                                  </a:moveTo>
                                  <a:cubicBezTo>
                                    <a:pt x="249645" y="679269"/>
                                    <a:pt x="882469" y="452845"/>
                                    <a:pt x="1193074" y="0"/>
                                  </a:cubicBezTo>
                                  <a:cubicBezTo>
                                    <a:pt x="1564640" y="447040"/>
                                    <a:pt x="2092959" y="597989"/>
                                    <a:pt x="2360023" y="714103"/>
                                  </a:cubicBezTo>
                                </a:path>
                              </a:pathLst>
                            </a:custGeom>
                            <a:noFill/>
                            <a:ln w="539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 dirty="0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9" name="グループ化 38">
                            <a:extLst>
                              <a:ext uri="{FF2B5EF4-FFF2-40B4-BE49-F238E27FC236}">
                                <a16:creationId xmlns:a16="http://schemas.microsoft.com/office/drawing/2014/main" id="{2240194C-49CA-D737-5B4F-74F2FE9030DC}"/>
                              </a:ext>
                            </a:extLst>
                          </p:cNvPr>
                          <p:cNvGrpSpPr>
                            <a:grpSpLocks noChangeAspect="1"/>
                          </p:cNvGrpSpPr>
                          <p:nvPr/>
                        </p:nvGrpSpPr>
                        <p:grpSpPr>
                          <a:xfrm>
                            <a:off x="1456101" y="1953548"/>
                            <a:ext cx="1201332" cy="1310168"/>
                            <a:chOff x="2764090" y="2038503"/>
                            <a:chExt cx="2368732" cy="1947120"/>
                          </a:xfrm>
                        </p:grpSpPr>
                        <p:cxnSp>
                          <p:nvCxnSpPr>
                            <p:cNvPr id="70" name="直線コネクタ 69">
                              <a:extLst>
                                <a:ext uri="{FF2B5EF4-FFF2-40B4-BE49-F238E27FC236}">
                                  <a16:creationId xmlns:a16="http://schemas.microsoft.com/office/drawing/2014/main" id="{B41DB0E7-6255-75E9-D275-BE66C153D12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3323613" y="2754446"/>
                              <a:ext cx="0" cy="1231177"/>
                            </a:xfrm>
                            <a:prstGeom prst="line">
                              <a:avLst/>
                            </a:prstGeom>
                            <a:ln w="152400" cmpd="dbl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71" name="フリーフォーム: 図形 18">
                              <a:extLst>
                                <a:ext uri="{FF2B5EF4-FFF2-40B4-BE49-F238E27FC236}">
                                  <a16:creationId xmlns:a16="http://schemas.microsoft.com/office/drawing/2014/main" id="{45681831-B5A4-92E4-26AC-9B3C58EA6E4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191549" y="2760136"/>
                              <a:ext cx="1545580" cy="2542"/>
                            </a:xfrm>
                            <a:custGeom>
                              <a:avLst/>
                              <a:gdLst>
                                <a:gd name="connsiteX0" fmla="*/ 0 w 1422400"/>
                                <a:gd name="connsiteY0" fmla="*/ 0 h 15240"/>
                                <a:gd name="connsiteX1" fmla="*/ 1422400 w 1422400"/>
                                <a:gd name="connsiteY1" fmla="*/ 15240 h 15240"/>
                                <a:gd name="connsiteX0" fmla="*/ 0 w 1420035"/>
                                <a:gd name="connsiteY0" fmla="*/ 725 h 2296"/>
                                <a:gd name="connsiteX1" fmla="*/ 1420035 w 1420035"/>
                                <a:gd name="connsiteY1" fmla="*/ 1571 h 2296"/>
                                <a:gd name="connsiteX0" fmla="*/ 0 w 10033"/>
                                <a:gd name="connsiteY0" fmla="*/ 0 h 18435"/>
                                <a:gd name="connsiteX1" fmla="*/ 10033 w 10033"/>
                                <a:gd name="connsiteY1" fmla="*/ 18435 h 18435"/>
                                <a:gd name="connsiteX0" fmla="*/ 0 w 10033"/>
                                <a:gd name="connsiteY0" fmla="*/ 0 h 18664"/>
                                <a:gd name="connsiteX1" fmla="*/ 10033 w 10033"/>
                                <a:gd name="connsiteY1" fmla="*/ 18435 h 18664"/>
                                <a:gd name="connsiteX0" fmla="*/ 0 w 10033"/>
                                <a:gd name="connsiteY0" fmla="*/ 0 h 18435"/>
                                <a:gd name="connsiteX1" fmla="*/ 10033 w 10033"/>
                                <a:gd name="connsiteY1" fmla="*/ 18435 h 18435"/>
                                <a:gd name="connsiteX0" fmla="*/ 0 w 10083"/>
                                <a:gd name="connsiteY0" fmla="*/ 7378 h 7378"/>
                                <a:gd name="connsiteX1" fmla="*/ 10083 w 10083"/>
                                <a:gd name="connsiteY1" fmla="*/ 0 h 7378"/>
                                <a:gd name="connsiteX0" fmla="*/ 0 w 10000"/>
                                <a:gd name="connsiteY0" fmla="*/ 4 h 4"/>
                                <a:gd name="connsiteX1" fmla="*/ 10000 w 10000"/>
                                <a:gd name="connsiteY1" fmla="*/ 0 h 4"/>
                                <a:gd name="connsiteX0" fmla="*/ 0 w 10050"/>
                                <a:gd name="connsiteY0" fmla="*/ 12710000 h 12710000"/>
                                <a:gd name="connsiteX1" fmla="*/ 10050 w 10050"/>
                                <a:gd name="connsiteY1" fmla="*/ 0 h 127100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10050" h="12710000">
                                  <a:moveTo>
                                    <a:pt x="0" y="12710000"/>
                                  </a:moveTo>
                                  <a:lnTo>
                                    <a:pt x="10050" y="0"/>
                                  </a:lnTo>
                                </a:path>
                              </a:pathLst>
                            </a:custGeom>
                            <a:noFill/>
                            <a:ln w="539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cxnSp>
                          <p:nvCxnSpPr>
                            <p:cNvPr id="72" name="直線コネクタ 71">
                              <a:extLst>
                                <a:ext uri="{FF2B5EF4-FFF2-40B4-BE49-F238E27FC236}">
                                  <a16:creationId xmlns:a16="http://schemas.microsoft.com/office/drawing/2014/main" id="{FA26B9A7-3C72-2E1D-E667-4FBC8E6C4748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4609610" y="2724601"/>
                              <a:ext cx="0" cy="1231177"/>
                            </a:xfrm>
                            <a:prstGeom prst="line">
                              <a:avLst/>
                            </a:prstGeom>
                            <a:ln w="152400" cmpd="dbl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74" name="フリーフォーム: 図形 21">
                              <a:extLst>
                                <a:ext uri="{FF2B5EF4-FFF2-40B4-BE49-F238E27FC236}">
                                  <a16:creationId xmlns:a16="http://schemas.microsoft.com/office/drawing/2014/main" id="{62DCAE9D-2F70-38CC-7AA0-AA032A57A94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195146" y="3152136"/>
                              <a:ext cx="1545580" cy="2542"/>
                            </a:xfrm>
                            <a:custGeom>
                              <a:avLst/>
                              <a:gdLst>
                                <a:gd name="connsiteX0" fmla="*/ 0 w 1422400"/>
                                <a:gd name="connsiteY0" fmla="*/ 0 h 15240"/>
                                <a:gd name="connsiteX1" fmla="*/ 1422400 w 1422400"/>
                                <a:gd name="connsiteY1" fmla="*/ 15240 h 15240"/>
                                <a:gd name="connsiteX0" fmla="*/ 0 w 1420035"/>
                                <a:gd name="connsiteY0" fmla="*/ 725 h 2296"/>
                                <a:gd name="connsiteX1" fmla="*/ 1420035 w 1420035"/>
                                <a:gd name="connsiteY1" fmla="*/ 1571 h 2296"/>
                                <a:gd name="connsiteX0" fmla="*/ 0 w 10033"/>
                                <a:gd name="connsiteY0" fmla="*/ 0 h 18435"/>
                                <a:gd name="connsiteX1" fmla="*/ 10033 w 10033"/>
                                <a:gd name="connsiteY1" fmla="*/ 18435 h 18435"/>
                                <a:gd name="connsiteX0" fmla="*/ 0 w 10033"/>
                                <a:gd name="connsiteY0" fmla="*/ 0 h 18664"/>
                                <a:gd name="connsiteX1" fmla="*/ 10033 w 10033"/>
                                <a:gd name="connsiteY1" fmla="*/ 18435 h 18664"/>
                                <a:gd name="connsiteX0" fmla="*/ 0 w 10033"/>
                                <a:gd name="connsiteY0" fmla="*/ 0 h 18435"/>
                                <a:gd name="connsiteX1" fmla="*/ 10033 w 10033"/>
                                <a:gd name="connsiteY1" fmla="*/ 18435 h 18435"/>
                                <a:gd name="connsiteX0" fmla="*/ 0 w 10083"/>
                                <a:gd name="connsiteY0" fmla="*/ 7378 h 7378"/>
                                <a:gd name="connsiteX1" fmla="*/ 10083 w 10083"/>
                                <a:gd name="connsiteY1" fmla="*/ 0 h 7378"/>
                                <a:gd name="connsiteX0" fmla="*/ 0 w 10000"/>
                                <a:gd name="connsiteY0" fmla="*/ 4 h 4"/>
                                <a:gd name="connsiteX1" fmla="*/ 10000 w 10000"/>
                                <a:gd name="connsiteY1" fmla="*/ 0 h 4"/>
                                <a:gd name="connsiteX0" fmla="*/ 0 w 10050"/>
                                <a:gd name="connsiteY0" fmla="*/ 12710000 h 12710000"/>
                                <a:gd name="connsiteX1" fmla="*/ 10050 w 10050"/>
                                <a:gd name="connsiteY1" fmla="*/ 0 h 127100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10050" h="12710000">
                                  <a:moveTo>
                                    <a:pt x="0" y="12710000"/>
                                  </a:moveTo>
                                  <a:lnTo>
                                    <a:pt x="10050" y="0"/>
                                  </a:lnTo>
                                </a:path>
                              </a:pathLst>
                            </a:custGeom>
                            <a:noFill/>
                            <a:ln w="635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 dirty="0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5" name="フリーフォーム: 図形 22">
                              <a:extLst>
                                <a:ext uri="{FF2B5EF4-FFF2-40B4-BE49-F238E27FC236}">
                                  <a16:creationId xmlns:a16="http://schemas.microsoft.com/office/drawing/2014/main" id="{83B7A6FB-ABAB-4CAF-F8E0-57E01621131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188504" y="3459477"/>
                              <a:ext cx="1545580" cy="2542"/>
                            </a:xfrm>
                            <a:custGeom>
                              <a:avLst/>
                              <a:gdLst>
                                <a:gd name="connsiteX0" fmla="*/ 0 w 1422400"/>
                                <a:gd name="connsiteY0" fmla="*/ 0 h 15240"/>
                                <a:gd name="connsiteX1" fmla="*/ 1422400 w 1422400"/>
                                <a:gd name="connsiteY1" fmla="*/ 15240 h 15240"/>
                                <a:gd name="connsiteX0" fmla="*/ 0 w 1420035"/>
                                <a:gd name="connsiteY0" fmla="*/ 725 h 2296"/>
                                <a:gd name="connsiteX1" fmla="*/ 1420035 w 1420035"/>
                                <a:gd name="connsiteY1" fmla="*/ 1571 h 2296"/>
                                <a:gd name="connsiteX0" fmla="*/ 0 w 10033"/>
                                <a:gd name="connsiteY0" fmla="*/ 0 h 18435"/>
                                <a:gd name="connsiteX1" fmla="*/ 10033 w 10033"/>
                                <a:gd name="connsiteY1" fmla="*/ 18435 h 18435"/>
                                <a:gd name="connsiteX0" fmla="*/ 0 w 10033"/>
                                <a:gd name="connsiteY0" fmla="*/ 0 h 18664"/>
                                <a:gd name="connsiteX1" fmla="*/ 10033 w 10033"/>
                                <a:gd name="connsiteY1" fmla="*/ 18435 h 18664"/>
                                <a:gd name="connsiteX0" fmla="*/ 0 w 10033"/>
                                <a:gd name="connsiteY0" fmla="*/ 0 h 18435"/>
                                <a:gd name="connsiteX1" fmla="*/ 10033 w 10033"/>
                                <a:gd name="connsiteY1" fmla="*/ 18435 h 18435"/>
                                <a:gd name="connsiteX0" fmla="*/ 0 w 10083"/>
                                <a:gd name="connsiteY0" fmla="*/ 7378 h 7378"/>
                                <a:gd name="connsiteX1" fmla="*/ 10083 w 10083"/>
                                <a:gd name="connsiteY1" fmla="*/ 0 h 7378"/>
                                <a:gd name="connsiteX0" fmla="*/ 0 w 10000"/>
                                <a:gd name="connsiteY0" fmla="*/ 4 h 4"/>
                                <a:gd name="connsiteX1" fmla="*/ 10000 w 10000"/>
                                <a:gd name="connsiteY1" fmla="*/ 0 h 4"/>
                                <a:gd name="connsiteX0" fmla="*/ 0 w 10050"/>
                                <a:gd name="connsiteY0" fmla="*/ 12710000 h 12710000"/>
                                <a:gd name="connsiteX1" fmla="*/ 10050 w 10050"/>
                                <a:gd name="connsiteY1" fmla="*/ 0 h 127100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10050" h="12710000">
                                  <a:moveTo>
                                    <a:pt x="0" y="12710000"/>
                                  </a:moveTo>
                                  <a:lnTo>
                                    <a:pt x="10050" y="0"/>
                                  </a:lnTo>
                                </a:path>
                              </a:pathLst>
                            </a:custGeom>
                            <a:noFill/>
                            <a:ln w="539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 dirty="0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6" name="フリーフォーム: 図形 52">
                              <a:extLst>
                                <a:ext uri="{FF2B5EF4-FFF2-40B4-BE49-F238E27FC236}">
                                  <a16:creationId xmlns:a16="http://schemas.microsoft.com/office/drawing/2014/main" id="{6BEBD792-7358-73AA-803A-FF6CE9B6C8F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764090" y="2038503"/>
                              <a:ext cx="2368732" cy="1"/>
                            </a:xfrm>
                            <a:custGeom>
                              <a:avLst/>
                              <a:gdLst>
                                <a:gd name="connsiteX0" fmla="*/ 0 w 2368732"/>
                                <a:gd name="connsiteY0" fmla="*/ 0 h 17418"/>
                                <a:gd name="connsiteX1" fmla="*/ 2368732 w 2368732"/>
                                <a:gd name="connsiteY1" fmla="*/ 17418 h 17418"/>
                                <a:gd name="connsiteX2" fmla="*/ 2368732 w 2368732"/>
                                <a:gd name="connsiteY2" fmla="*/ 17418 h 17418"/>
                                <a:gd name="connsiteX0" fmla="*/ 0 w 2368732"/>
                                <a:gd name="connsiteY0" fmla="*/ 17416 h 17416"/>
                                <a:gd name="connsiteX1" fmla="*/ 2368732 w 2368732"/>
                                <a:gd name="connsiteY1" fmla="*/ 0 h 17416"/>
                                <a:gd name="connsiteX2" fmla="*/ 2368732 w 2368732"/>
                                <a:gd name="connsiteY2" fmla="*/ 0 h 17416"/>
                                <a:gd name="connsiteX0" fmla="*/ 0 w 2368732"/>
                                <a:gd name="connsiteY0" fmla="*/ 17416 h 52251"/>
                                <a:gd name="connsiteX1" fmla="*/ 2368732 w 2368732"/>
                                <a:gd name="connsiteY1" fmla="*/ 0 h 52251"/>
                                <a:gd name="connsiteX2" fmla="*/ 2368732 w 2368732"/>
                                <a:gd name="connsiteY2" fmla="*/ 52251 h 52251"/>
                                <a:gd name="connsiteX0" fmla="*/ 0 w 2368732"/>
                                <a:gd name="connsiteY0" fmla="*/ 17416 h 17416"/>
                                <a:gd name="connsiteX1" fmla="*/ 2368732 w 2368732"/>
                                <a:gd name="connsiteY1" fmla="*/ 0 h 17416"/>
                                <a:gd name="connsiteX0" fmla="*/ 0 w 2368732"/>
                                <a:gd name="connsiteY0" fmla="*/ 0 h 1"/>
                                <a:gd name="connsiteX1" fmla="*/ 2368732 w 2368732"/>
                                <a:gd name="connsiteY1" fmla="*/ 1 h 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2368732" h="1">
                                  <a:moveTo>
                                    <a:pt x="0" y="0"/>
                                  </a:moveTo>
                                  <a:lnTo>
                                    <a:pt x="2368732" y="1"/>
                                  </a:lnTo>
                                </a:path>
                              </a:pathLst>
                            </a:custGeom>
                            <a:noFill/>
                            <a:ln w="539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sp>
                          <p:nvSpPr>
                            <p:cNvPr id="77" name="フリーフォーム: 図形 53">
                              <a:extLst>
                                <a:ext uri="{FF2B5EF4-FFF2-40B4-BE49-F238E27FC236}">
                                  <a16:creationId xmlns:a16="http://schemas.microsoft.com/office/drawing/2014/main" id="{196A0893-17B0-6B71-6F1D-C0E8A854257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972111" y="2055921"/>
                              <a:ext cx="1448398" cy="461554"/>
                            </a:xfrm>
                            <a:custGeom>
                              <a:avLst/>
                              <a:gdLst>
                                <a:gd name="connsiteX0" fmla="*/ 670560 w 1793966"/>
                                <a:gd name="connsiteY0" fmla="*/ 0 h 461554"/>
                                <a:gd name="connsiteX1" fmla="*/ 0 w 1793966"/>
                                <a:gd name="connsiteY1" fmla="*/ 461554 h 461554"/>
                                <a:gd name="connsiteX2" fmla="*/ 1793966 w 1793966"/>
                                <a:gd name="connsiteY2" fmla="*/ 374468 h 461554"/>
                                <a:gd name="connsiteX0" fmla="*/ 670560 w 1598645"/>
                                <a:gd name="connsiteY0" fmla="*/ 0 h 461554"/>
                                <a:gd name="connsiteX1" fmla="*/ 0 w 1598645"/>
                                <a:gd name="connsiteY1" fmla="*/ 461554 h 461554"/>
                                <a:gd name="connsiteX2" fmla="*/ 1598645 w 1598645"/>
                                <a:gd name="connsiteY2" fmla="*/ 385792 h 461554"/>
                                <a:gd name="connsiteX0" fmla="*/ 670560 w 1448398"/>
                                <a:gd name="connsiteY0" fmla="*/ 0 h 461554"/>
                                <a:gd name="connsiteX1" fmla="*/ 0 w 1448398"/>
                                <a:gd name="connsiteY1" fmla="*/ 461554 h 461554"/>
                                <a:gd name="connsiteX2" fmla="*/ 1448398 w 1448398"/>
                                <a:gd name="connsiteY2" fmla="*/ 385792 h 46155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</a:cxnLst>
                              <a:rect l="l" t="t" r="r" b="b"/>
                              <a:pathLst>
                                <a:path w="1448398" h="461554">
                                  <a:moveTo>
                                    <a:pt x="670560" y="0"/>
                                  </a:moveTo>
                                  <a:lnTo>
                                    <a:pt x="0" y="461554"/>
                                  </a:lnTo>
                                  <a:lnTo>
                                    <a:pt x="1448398" y="385792"/>
                                  </a:lnTo>
                                </a:path>
                              </a:pathLst>
                            </a:custGeom>
                            <a:noFill/>
                            <a:ln w="539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 dirty="0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40" name="グループ化 39">
                            <a:extLst>
                              <a:ext uri="{FF2B5EF4-FFF2-40B4-BE49-F238E27FC236}">
                                <a16:creationId xmlns:a16="http://schemas.microsoft.com/office/drawing/2014/main" id="{431EE973-142D-A8B9-1BEE-8D1DBBE9417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880352" y="1785983"/>
                            <a:ext cx="1001883" cy="1483440"/>
                            <a:chOff x="2967633" y="1796699"/>
                            <a:chExt cx="2006271" cy="2190812"/>
                          </a:xfrm>
                        </p:grpSpPr>
                        <p:grpSp>
                          <p:nvGrpSpPr>
                            <p:cNvPr id="48" name="グループ化 47">
                              <a:extLst>
                                <a:ext uri="{FF2B5EF4-FFF2-40B4-BE49-F238E27FC236}">
                                  <a16:creationId xmlns:a16="http://schemas.microsoft.com/office/drawing/2014/main" id="{19164C0D-E1D9-36B5-3412-31018031754E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967633" y="1805776"/>
                              <a:ext cx="889794" cy="2181735"/>
                              <a:chOff x="875070" y="1889899"/>
                              <a:chExt cx="1079645" cy="1234664"/>
                            </a:xfrm>
                          </p:grpSpPr>
                          <p:cxnSp>
                            <p:nvCxnSpPr>
                              <p:cNvPr id="65" name="直線コネクタ 64">
                                <a:extLst>
                                  <a:ext uri="{FF2B5EF4-FFF2-40B4-BE49-F238E27FC236}">
                                    <a16:creationId xmlns:a16="http://schemas.microsoft.com/office/drawing/2014/main" id="{18DFE887-AB98-D627-FD6C-8C534C56C7B3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1044923" y="1893387"/>
                                <a:ext cx="0" cy="1231176"/>
                              </a:xfrm>
                              <a:prstGeom prst="line">
                                <a:avLst/>
                              </a:prstGeom>
                              <a:ln w="152400" cmpd="dbl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66" name="フリーフォーム: 図形 42">
                                <a:extLst>
                                  <a:ext uri="{FF2B5EF4-FFF2-40B4-BE49-F238E27FC236}">
                                    <a16:creationId xmlns:a16="http://schemas.microsoft.com/office/drawing/2014/main" id="{85B66F03-1BAF-718B-CE0C-1B2E9F55BD4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875070" y="1909859"/>
                                <a:ext cx="1079645" cy="2542"/>
                              </a:xfrm>
                              <a:custGeom>
                                <a:avLst/>
                                <a:gdLst>
                                  <a:gd name="connsiteX0" fmla="*/ 0 w 1422400"/>
                                  <a:gd name="connsiteY0" fmla="*/ 0 h 15240"/>
                                  <a:gd name="connsiteX1" fmla="*/ 1422400 w 1422400"/>
                                  <a:gd name="connsiteY1" fmla="*/ 15240 h 15240"/>
                                  <a:gd name="connsiteX0" fmla="*/ 0 w 1420035"/>
                                  <a:gd name="connsiteY0" fmla="*/ 725 h 2296"/>
                                  <a:gd name="connsiteX1" fmla="*/ 1420035 w 1420035"/>
                                  <a:gd name="connsiteY1" fmla="*/ 1571 h 2296"/>
                                  <a:gd name="connsiteX0" fmla="*/ 0 w 10033"/>
                                  <a:gd name="connsiteY0" fmla="*/ 0 h 18435"/>
                                  <a:gd name="connsiteX1" fmla="*/ 10033 w 10033"/>
                                  <a:gd name="connsiteY1" fmla="*/ 18435 h 18435"/>
                                  <a:gd name="connsiteX0" fmla="*/ 0 w 10033"/>
                                  <a:gd name="connsiteY0" fmla="*/ 0 h 18664"/>
                                  <a:gd name="connsiteX1" fmla="*/ 10033 w 10033"/>
                                  <a:gd name="connsiteY1" fmla="*/ 18435 h 18664"/>
                                  <a:gd name="connsiteX0" fmla="*/ 0 w 10033"/>
                                  <a:gd name="connsiteY0" fmla="*/ 0 h 18435"/>
                                  <a:gd name="connsiteX1" fmla="*/ 10033 w 10033"/>
                                  <a:gd name="connsiteY1" fmla="*/ 18435 h 18435"/>
                                  <a:gd name="connsiteX0" fmla="*/ 0 w 10083"/>
                                  <a:gd name="connsiteY0" fmla="*/ 7378 h 7378"/>
                                  <a:gd name="connsiteX1" fmla="*/ 10083 w 10083"/>
                                  <a:gd name="connsiteY1" fmla="*/ 0 h 7378"/>
                                  <a:gd name="connsiteX0" fmla="*/ 0 w 10000"/>
                                  <a:gd name="connsiteY0" fmla="*/ 4 h 4"/>
                                  <a:gd name="connsiteX1" fmla="*/ 10000 w 10000"/>
                                  <a:gd name="connsiteY1" fmla="*/ 0 h 4"/>
                                  <a:gd name="connsiteX0" fmla="*/ 0 w 10050"/>
                                  <a:gd name="connsiteY0" fmla="*/ 12710000 h 12710000"/>
                                  <a:gd name="connsiteX1" fmla="*/ 10050 w 10050"/>
                                  <a:gd name="connsiteY1" fmla="*/ 0 h 12710000"/>
                                  <a:gd name="connsiteX0" fmla="*/ 0 w 7309"/>
                                  <a:gd name="connsiteY0" fmla="*/ 12710000 h 12710000"/>
                                  <a:gd name="connsiteX1" fmla="*/ 7309 w 7309"/>
                                  <a:gd name="connsiteY1" fmla="*/ 0 h 12710000"/>
                                  <a:gd name="connsiteX0" fmla="*/ 0 w 9605"/>
                                  <a:gd name="connsiteY0" fmla="*/ 10000 h 10000"/>
                                  <a:gd name="connsiteX1" fmla="*/ 9605 w 9605"/>
                                  <a:gd name="connsiteY1" fmla="*/ 0 h 1000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</a:cxnLst>
                                <a:rect l="l" t="t" r="r" b="b"/>
                                <a:pathLst>
                                  <a:path w="9605" h="10000">
                                    <a:moveTo>
                                      <a:pt x="0" y="10000"/>
                                    </a:moveTo>
                                    <a:cubicBezTo>
                                      <a:pt x="3333" y="6667"/>
                                      <a:pt x="6272" y="3333"/>
                                      <a:pt x="9605" y="0"/>
                                    </a:cubicBezTo>
                                  </a:path>
                                </a:pathLst>
                              </a:custGeom>
                              <a:noFill/>
                              <a:ln w="539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 defTabSz="249265"/>
                                <a:endParaRPr kumimoji="1" lang="ja-JP" altLang="en-US" sz="981">
                                  <a:solidFill>
                                    <a:prstClr val="white"/>
                                  </a:solidFill>
                                  <a:latin typeface="Calibri" panose="020F0502020204030204"/>
                                  <a:ea typeface="游ゴシック" panose="020B0400000000000000" pitchFamily="50" charset="-128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67" name="直線コネクタ 66">
                                <a:extLst>
                                  <a:ext uri="{FF2B5EF4-FFF2-40B4-BE49-F238E27FC236}">
                                    <a16:creationId xmlns:a16="http://schemas.microsoft.com/office/drawing/2014/main" id="{2CA914C4-B6AB-4D01-981F-E811DFC44260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1795204" y="1889899"/>
                                <a:ext cx="0" cy="428596"/>
                              </a:xfrm>
                              <a:prstGeom prst="line">
                                <a:avLst/>
                              </a:prstGeom>
                              <a:ln w="152400" cmpd="dbl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49" name="フリーフォーム: 図形 25">
                              <a:extLst>
                                <a:ext uri="{FF2B5EF4-FFF2-40B4-BE49-F238E27FC236}">
                                  <a16:creationId xmlns:a16="http://schemas.microsoft.com/office/drawing/2014/main" id="{B4DFC6CD-65FB-6DF0-1747-836E92EF1B7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967633" y="2193644"/>
                              <a:ext cx="889794" cy="4492"/>
                            </a:xfrm>
                            <a:custGeom>
                              <a:avLst/>
                              <a:gdLst>
                                <a:gd name="connsiteX0" fmla="*/ 0 w 1422400"/>
                                <a:gd name="connsiteY0" fmla="*/ 0 h 15240"/>
                                <a:gd name="connsiteX1" fmla="*/ 1422400 w 1422400"/>
                                <a:gd name="connsiteY1" fmla="*/ 15240 h 15240"/>
                                <a:gd name="connsiteX0" fmla="*/ 0 w 1420035"/>
                                <a:gd name="connsiteY0" fmla="*/ 725 h 2296"/>
                                <a:gd name="connsiteX1" fmla="*/ 1420035 w 1420035"/>
                                <a:gd name="connsiteY1" fmla="*/ 1571 h 2296"/>
                                <a:gd name="connsiteX0" fmla="*/ 0 w 10033"/>
                                <a:gd name="connsiteY0" fmla="*/ 0 h 18435"/>
                                <a:gd name="connsiteX1" fmla="*/ 10033 w 10033"/>
                                <a:gd name="connsiteY1" fmla="*/ 18435 h 18435"/>
                                <a:gd name="connsiteX0" fmla="*/ 0 w 10033"/>
                                <a:gd name="connsiteY0" fmla="*/ 0 h 18664"/>
                                <a:gd name="connsiteX1" fmla="*/ 10033 w 10033"/>
                                <a:gd name="connsiteY1" fmla="*/ 18435 h 18664"/>
                                <a:gd name="connsiteX0" fmla="*/ 0 w 10033"/>
                                <a:gd name="connsiteY0" fmla="*/ 0 h 18435"/>
                                <a:gd name="connsiteX1" fmla="*/ 10033 w 10033"/>
                                <a:gd name="connsiteY1" fmla="*/ 18435 h 18435"/>
                                <a:gd name="connsiteX0" fmla="*/ 0 w 10083"/>
                                <a:gd name="connsiteY0" fmla="*/ 7378 h 7378"/>
                                <a:gd name="connsiteX1" fmla="*/ 10083 w 10083"/>
                                <a:gd name="connsiteY1" fmla="*/ 0 h 7378"/>
                                <a:gd name="connsiteX0" fmla="*/ 0 w 10000"/>
                                <a:gd name="connsiteY0" fmla="*/ 4 h 4"/>
                                <a:gd name="connsiteX1" fmla="*/ 10000 w 10000"/>
                                <a:gd name="connsiteY1" fmla="*/ 0 h 4"/>
                                <a:gd name="connsiteX0" fmla="*/ 0 w 10050"/>
                                <a:gd name="connsiteY0" fmla="*/ 12710000 h 12710000"/>
                                <a:gd name="connsiteX1" fmla="*/ 10050 w 10050"/>
                                <a:gd name="connsiteY1" fmla="*/ 0 h 12710000"/>
                                <a:gd name="connsiteX0" fmla="*/ 0 w 7309"/>
                                <a:gd name="connsiteY0" fmla="*/ 12710000 h 12710000"/>
                                <a:gd name="connsiteX1" fmla="*/ 7309 w 7309"/>
                                <a:gd name="connsiteY1" fmla="*/ 0 h 12710000"/>
                                <a:gd name="connsiteX0" fmla="*/ 0 w 9605"/>
                                <a:gd name="connsiteY0" fmla="*/ 10000 h 10000"/>
                                <a:gd name="connsiteX1" fmla="*/ 9605 w 9605"/>
                                <a:gd name="connsiteY1" fmla="*/ 0 h 100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9605" h="10000">
                                  <a:moveTo>
                                    <a:pt x="0" y="10000"/>
                                  </a:moveTo>
                                  <a:cubicBezTo>
                                    <a:pt x="3333" y="6667"/>
                                    <a:pt x="6272" y="3333"/>
                                    <a:pt x="9605" y="0"/>
                                  </a:cubicBezTo>
                                </a:path>
                              </a:pathLst>
                            </a:custGeom>
                            <a:noFill/>
                            <a:ln w="539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sp>
                          <p:nvSpPr>
                            <p:cNvPr id="50" name="フリーフォーム: 図形 26">
                              <a:extLst>
                                <a:ext uri="{FF2B5EF4-FFF2-40B4-BE49-F238E27FC236}">
                                  <a16:creationId xmlns:a16="http://schemas.microsoft.com/office/drawing/2014/main" id="{C6DA45D6-64FB-258B-2ABA-555C982D064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988130" y="2530465"/>
                              <a:ext cx="889794" cy="4494"/>
                            </a:xfrm>
                            <a:custGeom>
                              <a:avLst/>
                              <a:gdLst>
                                <a:gd name="connsiteX0" fmla="*/ 0 w 1422400"/>
                                <a:gd name="connsiteY0" fmla="*/ 0 h 15240"/>
                                <a:gd name="connsiteX1" fmla="*/ 1422400 w 1422400"/>
                                <a:gd name="connsiteY1" fmla="*/ 15240 h 15240"/>
                                <a:gd name="connsiteX0" fmla="*/ 0 w 1420035"/>
                                <a:gd name="connsiteY0" fmla="*/ 725 h 2296"/>
                                <a:gd name="connsiteX1" fmla="*/ 1420035 w 1420035"/>
                                <a:gd name="connsiteY1" fmla="*/ 1571 h 2296"/>
                                <a:gd name="connsiteX0" fmla="*/ 0 w 10033"/>
                                <a:gd name="connsiteY0" fmla="*/ 0 h 18435"/>
                                <a:gd name="connsiteX1" fmla="*/ 10033 w 10033"/>
                                <a:gd name="connsiteY1" fmla="*/ 18435 h 18435"/>
                                <a:gd name="connsiteX0" fmla="*/ 0 w 10033"/>
                                <a:gd name="connsiteY0" fmla="*/ 0 h 18664"/>
                                <a:gd name="connsiteX1" fmla="*/ 10033 w 10033"/>
                                <a:gd name="connsiteY1" fmla="*/ 18435 h 18664"/>
                                <a:gd name="connsiteX0" fmla="*/ 0 w 10033"/>
                                <a:gd name="connsiteY0" fmla="*/ 0 h 18435"/>
                                <a:gd name="connsiteX1" fmla="*/ 10033 w 10033"/>
                                <a:gd name="connsiteY1" fmla="*/ 18435 h 18435"/>
                                <a:gd name="connsiteX0" fmla="*/ 0 w 10083"/>
                                <a:gd name="connsiteY0" fmla="*/ 7378 h 7378"/>
                                <a:gd name="connsiteX1" fmla="*/ 10083 w 10083"/>
                                <a:gd name="connsiteY1" fmla="*/ 0 h 7378"/>
                                <a:gd name="connsiteX0" fmla="*/ 0 w 10000"/>
                                <a:gd name="connsiteY0" fmla="*/ 4 h 4"/>
                                <a:gd name="connsiteX1" fmla="*/ 10000 w 10000"/>
                                <a:gd name="connsiteY1" fmla="*/ 0 h 4"/>
                                <a:gd name="connsiteX0" fmla="*/ 0 w 10050"/>
                                <a:gd name="connsiteY0" fmla="*/ 12710000 h 12710000"/>
                                <a:gd name="connsiteX1" fmla="*/ 10050 w 10050"/>
                                <a:gd name="connsiteY1" fmla="*/ 0 h 12710000"/>
                                <a:gd name="connsiteX0" fmla="*/ 0 w 7309"/>
                                <a:gd name="connsiteY0" fmla="*/ 12710000 h 12710000"/>
                                <a:gd name="connsiteX1" fmla="*/ 7309 w 7309"/>
                                <a:gd name="connsiteY1" fmla="*/ 0 h 12710000"/>
                                <a:gd name="connsiteX0" fmla="*/ 0 w 9605"/>
                                <a:gd name="connsiteY0" fmla="*/ 10000 h 10000"/>
                                <a:gd name="connsiteX1" fmla="*/ 9605 w 9605"/>
                                <a:gd name="connsiteY1" fmla="*/ 0 h 100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9605" h="10000">
                                  <a:moveTo>
                                    <a:pt x="0" y="10000"/>
                                  </a:moveTo>
                                  <a:cubicBezTo>
                                    <a:pt x="3333" y="6667"/>
                                    <a:pt x="6272" y="3333"/>
                                    <a:pt x="9605" y="0"/>
                                  </a:cubicBezTo>
                                </a:path>
                              </a:pathLst>
                            </a:custGeom>
                            <a:noFill/>
                            <a:ln w="539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grpSp>
                          <p:nvGrpSpPr>
                            <p:cNvPr id="51" name="グループ化 50">
                              <a:extLst>
                                <a:ext uri="{FF2B5EF4-FFF2-40B4-BE49-F238E27FC236}">
                                  <a16:creationId xmlns:a16="http://schemas.microsoft.com/office/drawing/2014/main" id="{292232CE-76BC-928D-6025-1196F309408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072008" y="1796699"/>
                              <a:ext cx="901896" cy="2184548"/>
                              <a:chOff x="4072008" y="1796699"/>
                              <a:chExt cx="901896" cy="2184548"/>
                            </a:xfrm>
                          </p:grpSpPr>
                          <p:grpSp>
                            <p:nvGrpSpPr>
                              <p:cNvPr id="58" name="グループ化 57">
                                <a:extLst>
                                  <a:ext uri="{FF2B5EF4-FFF2-40B4-BE49-F238E27FC236}">
                                    <a16:creationId xmlns:a16="http://schemas.microsoft.com/office/drawing/2014/main" id="{79A5BED2-E132-DF5F-1A04-9312B70F5A16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flipH="1">
                                <a:off x="4084115" y="1796699"/>
                                <a:ext cx="889789" cy="2184548"/>
                                <a:chOff x="875070" y="1883995"/>
                                <a:chExt cx="1079645" cy="1236256"/>
                              </a:xfrm>
                            </p:grpSpPr>
                            <p:cxnSp>
                              <p:nvCxnSpPr>
                                <p:cNvPr id="62" name="直線コネクタ 61">
                                  <a:extLst>
                                    <a:ext uri="{FF2B5EF4-FFF2-40B4-BE49-F238E27FC236}">
                                      <a16:creationId xmlns:a16="http://schemas.microsoft.com/office/drawing/2014/main" id="{A7697097-6059-78C2-541F-0B5E53E342BE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>
                                <a:xfrm>
                                  <a:off x="1045729" y="1889075"/>
                                  <a:ext cx="0" cy="1231176"/>
                                </a:xfrm>
                                <a:prstGeom prst="line">
                                  <a:avLst/>
                                </a:prstGeom>
                                <a:ln w="152400" cmpd="dbl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sp>
                              <p:nvSpPr>
                                <p:cNvPr id="63" name="フリーフォーム: 図形 39">
                                  <a:extLst>
                                    <a:ext uri="{FF2B5EF4-FFF2-40B4-BE49-F238E27FC236}">
                                      <a16:creationId xmlns:a16="http://schemas.microsoft.com/office/drawing/2014/main" id="{C7B6D13E-67F8-0BD2-62A9-BF7F09A71E77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875070" y="1905547"/>
                                  <a:ext cx="1079645" cy="2542"/>
                                </a:xfrm>
                                <a:custGeom>
                                  <a:avLst/>
                                  <a:gdLst>
                                    <a:gd name="connsiteX0" fmla="*/ 0 w 1422400"/>
                                    <a:gd name="connsiteY0" fmla="*/ 0 h 15240"/>
                                    <a:gd name="connsiteX1" fmla="*/ 1422400 w 1422400"/>
                                    <a:gd name="connsiteY1" fmla="*/ 15240 h 15240"/>
                                    <a:gd name="connsiteX0" fmla="*/ 0 w 1420035"/>
                                    <a:gd name="connsiteY0" fmla="*/ 725 h 2296"/>
                                    <a:gd name="connsiteX1" fmla="*/ 1420035 w 1420035"/>
                                    <a:gd name="connsiteY1" fmla="*/ 1571 h 2296"/>
                                    <a:gd name="connsiteX0" fmla="*/ 0 w 10033"/>
                                    <a:gd name="connsiteY0" fmla="*/ 0 h 18435"/>
                                    <a:gd name="connsiteX1" fmla="*/ 10033 w 10033"/>
                                    <a:gd name="connsiteY1" fmla="*/ 18435 h 18435"/>
                                    <a:gd name="connsiteX0" fmla="*/ 0 w 10033"/>
                                    <a:gd name="connsiteY0" fmla="*/ 0 h 18664"/>
                                    <a:gd name="connsiteX1" fmla="*/ 10033 w 10033"/>
                                    <a:gd name="connsiteY1" fmla="*/ 18435 h 18664"/>
                                    <a:gd name="connsiteX0" fmla="*/ 0 w 10033"/>
                                    <a:gd name="connsiteY0" fmla="*/ 0 h 18435"/>
                                    <a:gd name="connsiteX1" fmla="*/ 10033 w 10033"/>
                                    <a:gd name="connsiteY1" fmla="*/ 18435 h 18435"/>
                                    <a:gd name="connsiteX0" fmla="*/ 0 w 10083"/>
                                    <a:gd name="connsiteY0" fmla="*/ 7378 h 7378"/>
                                    <a:gd name="connsiteX1" fmla="*/ 10083 w 10083"/>
                                    <a:gd name="connsiteY1" fmla="*/ 0 h 7378"/>
                                    <a:gd name="connsiteX0" fmla="*/ 0 w 10000"/>
                                    <a:gd name="connsiteY0" fmla="*/ 4 h 4"/>
                                    <a:gd name="connsiteX1" fmla="*/ 10000 w 10000"/>
                                    <a:gd name="connsiteY1" fmla="*/ 0 h 4"/>
                                    <a:gd name="connsiteX0" fmla="*/ 0 w 10050"/>
                                    <a:gd name="connsiteY0" fmla="*/ 12710000 h 12710000"/>
                                    <a:gd name="connsiteX1" fmla="*/ 10050 w 10050"/>
                                    <a:gd name="connsiteY1" fmla="*/ 0 h 12710000"/>
                                    <a:gd name="connsiteX0" fmla="*/ 0 w 7309"/>
                                    <a:gd name="connsiteY0" fmla="*/ 12710000 h 12710000"/>
                                    <a:gd name="connsiteX1" fmla="*/ 7309 w 7309"/>
                                    <a:gd name="connsiteY1" fmla="*/ 0 h 12710000"/>
                                    <a:gd name="connsiteX0" fmla="*/ 0 w 9605"/>
                                    <a:gd name="connsiteY0" fmla="*/ 10000 h 10000"/>
                                    <a:gd name="connsiteX1" fmla="*/ 9605 w 9605"/>
                                    <a:gd name="connsiteY1" fmla="*/ 0 h 10000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</a:cxnLst>
                                  <a:rect l="l" t="t" r="r" b="b"/>
                                  <a:pathLst>
                                    <a:path w="9605" h="10000">
                                      <a:moveTo>
                                        <a:pt x="0" y="10000"/>
                                      </a:moveTo>
                                      <a:cubicBezTo>
                                        <a:pt x="3333" y="6667"/>
                                        <a:pt x="6272" y="3333"/>
                                        <a:pt x="9605" y="0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53975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 defTabSz="249265"/>
                                  <a:endParaRPr kumimoji="1" lang="ja-JP" altLang="en-US" sz="981" dirty="0">
                                    <a:solidFill>
                                      <a:prstClr val="white"/>
                                    </a:solidFill>
                                    <a:latin typeface="Calibri" panose="020F0502020204030204"/>
                                    <a:ea typeface="游ゴシック" panose="020B0400000000000000" pitchFamily="50" charset="-128"/>
                                  </a:endParaRPr>
                                </a:p>
                              </p:txBody>
                            </p:sp>
                            <p:cxnSp>
                              <p:nvCxnSpPr>
                                <p:cNvPr id="64" name="直線コネクタ 63">
                                  <a:extLst>
                                    <a:ext uri="{FF2B5EF4-FFF2-40B4-BE49-F238E27FC236}">
                                      <a16:creationId xmlns:a16="http://schemas.microsoft.com/office/drawing/2014/main" id="{F3567440-CF69-F979-DF14-D27FE915370D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>
                                <a:xfrm>
                                  <a:off x="1826764" y="1883995"/>
                                  <a:ext cx="0" cy="428596"/>
                                </a:xfrm>
                                <a:prstGeom prst="line">
                                  <a:avLst/>
                                </a:prstGeom>
                                <a:ln w="152400" cmpd="dbl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59" name="フリーフォーム: 図形 35">
                                <a:extLst>
                                  <a:ext uri="{FF2B5EF4-FFF2-40B4-BE49-F238E27FC236}">
                                    <a16:creationId xmlns:a16="http://schemas.microsoft.com/office/drawing/2014/main" id="{1E5BCF5A-3CEB-71F5-89F5-55CE0F723C4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flipH="1">
                                <a:off x="4072008" y="2186704"/>
                                <a:ext cx="889789" cy="4492"/>
                              </a:xfrm>
                              <a:custGeom>
                                <a:avLst/>
                                <a:gdLst>
                                  <a:gd name="connsiteX0" fmla="*/ 0 w 1422400"/>
                                  <a:gd name="connsiteY0" fmla="*/ 0 h 15240"/>
                                  <a:gd name="connsiteX1" fmla="*/ 1422400 w 1422400"/>
                                  <a:gd name="connsiteY1" fmla="*/ 15240 h 15240"/>
                                  <a:gd name="connsiteX0" fmla="*/ 0 w 1420035"/>
                                  <a:gd name="connsiteY0" fmla="*/ 725 h 2296"/>
                                  <a:gd name="connsiteX1" fmla="*/ 1420035 w 1420035"/>
                                  <a:gd name="connsiteY1" fmla="*/ 1571 h 2296"/>
                                  <a:gd name="connsiteX0" fmla="*/ 0 w 10033"/>
                                  <a:gd name="connsiteY0" fmla="*/ 0 h 18435"/>
                                  <a:gd name="connsiteX1" fmla="*/ 10033 w 10033"/>
                                  <a:gd name="connsiteY1" fmla="*/ 18435 h 18435"/>
                                  <a:gd name="connsiteX0" fmla="*/ 0 w 10033"/>
                                  <a:gd name="connsiteY0" fmla="*/ 0 h 18664"/>
                                  <a:gd name="connsiteX1" fmla="*/ 10033 w 10033"/>
                                  <a:gd name="connsiteY1" fmla="*/ 18435 h 18664"/>
                                  <a:gd name="connsiteX0" fmla="*/ 0 w 10033"/>
                                  <a:gd name="connsiteY0" fmla="*/ 0 h 18435"/>
                                  <a:gd name="connsiteX1" fmla="*/ 10033 w 10033"/>
                                  <a:gd name="connsiteY1" fmla="*/ 18435 h 18435"/>
                                  <a:gd name="connsiteX0" fmla="*/ 0 w 10083"/>
                                  <a:gd name="connsiteY0" fmla="*/ 7378 h 7378"/>
                                  <a:gd name="connsiteX1" fmla="*/ 10083 w 10083"/>
                                  <a:gd name="connsiteY1" fmla="*/ 0 h 7378"/>
                                  <a:gd name="connsiteX0" fmla="*/ 0 w 10000"/>
                                  <a:gd name="connsiteY0" fmla="*/ 4 h 4"/>
                                  <a:gd name="connsiteX1" fmla="*/ 10000 w 10000"/>
                                  <a:gd name="connsiteY1" fmla="*/ 0 h 4"/>
                                  <a:gd name="connsiteX0" fmla="*/ 0 w 10050"/>
                                  <a:gd name="connsiteY0" fmla="*/ 12710000 h 12710000"/>
                                  <a:gd name="connsiteX1" fmla="*/ 10050 w 10050"/>
                                  <a:gd name="connsiteY1" fmla="*/ 0 h 12710000"/>
                                  <a:gd name="connsiteX0" fmla="*/ 0 w 7309"/>
                                  <a:gd name="connsiteY0" fmla="*/ 12710000 h 12710000"/>
                                  <a:gd name="connsiteX1" fmla="*/ 7309 w 7309"/>
                                  <a:gd name="connsiteY1" fmla="*/ 0 h 12710000"/>
                                  <a:gd name="connsiteX0" fmla="*/ 0 w 9605"/>
                                  <a:gd name="connsiteY0" fmla="*/ 10000 h 10000"/>
                                  <a:gd name="connsiteX1" fmla="*/ 9605 w 9605"/>
                                  <a:gd name="connsiteY1" fmla="*/ 0 h 1000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</a:cxnLst>
                                <a:rect l="l" t="t" r="r" b="b"/>
                                <a:pathLst>
                                  <a:path w="9605" h="10000">
                                    <a:moveTo>
                                      <a:pt x="0" y="10000"/>
                                    </a:moveTo>
                                    <a:cubicBezTo>
                                      <a:pt x="3333" y="6667"/>
                                      <a:pt x="6272" y="3333"/>
                                      <a:pt x="9605" y="0"/>
                                    </a:cubicBezTo>
                                  </a:path>
                                </a:pathLst>
                              </a:custGeom>
                              <a:noFill/>
                              <a:ln w="539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 defTabSz="249265"/>
                                <a:endParaRPr kumimoji="1" lang="ja-JP" altLang="en-US" sz="981" dirty="0">
                                  <a:solidFill>
                                    <a:prstClr val="white"/>
                                  </a:solidFill>
                                  <a:latin typeface="Calibri" panose="020F0502020204030204"/>
                                  <a:ea typeface="游ゴシック" panose="020B0400000000000000" pitchFamily="50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60" name="フリーフォーム: 図形 36">
                                <a:extLst>
                                  <a:ext uri="{FF2B5EF4-FFF2-40B4-BE49-F238E27FC236}">
                                    <a16:creationId xmlns:a16="http://schemas.microsoft.com/office/drawing/2014/main" id="{90818E4A-B1A9-0E53-89CA-0E1B03F122F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flipH="1">
                                <a:off x="4073644" y="2518227"/>
                                <a:ext cx="889789" cy="4494"/>
                              </a:xfrm>
                              <a:custGeom>
                                <a:avLst/>
                                <a:gdLst>
                                  <a:gd name="connsiteX0" fmla="*/ 0 w 1422400"/>
                                  <a:gd name="connsiteY0" fmla="*/ 0 h 15240"/>
                                  <a:gd name="connsiteX1" fmla="*/ 1422400 w 1422400"/>
                                  <a:gd name="connsiteY1" fmla="*/ 15240 h 15240"/>
                                  <a:gd name="connsiteX0" fmla="*/ 0 w 1420035"/>
                                  <a:gd name="connsiteY0" fmla="*/ 725 h 2296"/>
                                  <a:gd name="connsiteX1" fmla="*/ 1420035 w 1420035"/>
                                  <a:gd name="connsiteY1" fmla="*/ 1571 h 2296"/>
                                  <a:gd name="connsiteX0" fmla="*/ 0 w 10033"/>
                                  <a:gd name="connsiteY0" fmla="*/ 0 h 18435"/>
                                  <a:gd name="connsiteX1" fmla="*/ 10033 w 10033"/>
                                  <a:gd name="connsiteY1" fmla="*/ 18435 h 18435"/>
                                  <a:gd name="connsiteX0" fmla="*/ 0 w 10033"/>
                                  <a:gd name="connsiteY0" fmla="*/ 0 h 18664"/>
                                  <a:gd name="connsiteX1" fmla="*/ 10033 w 10033"/>
                                  <a:gd name="connsiteY1" fmla="*/ 18435 h 18664"/>
                                  <a:gd name="connsiteX0" fmla="*/ 0 w 10033"/>
                                  <a:gd name="connsiteY0" fmla="*/ 0 h 18435"/>
                                  <a:gd name="connsiteX1" fmla="*/ 10033 w 10033"/>
                                  <a:gd name="connsiteY1" fmla="*/ 18435 h 18435"/>
                                  <a:gd name="connsiteX0" fmla="*/ 0 w 10083"/>
                                  <a:gd name="connsiteY0" fmla="*/ 7378 h 7378"/>
                                  <a:gd name="connsiteX1" fmla="*/ 10083 w 10083"/>
                                  <a:gd name="connsiteY1" fmla="*/ 0 h 7378"/>
                                  <a:gd name="connsiteX0" fmla="*/ 0 w 10000"/>
                                  <a:gd name="connsiteY0" fmla="*/ 4 h 4"/>
                                  <a:gd name="connsiteX1" fmla="*/ 10000 w 10000"/>
                                  <a:gd name="connsiteY1" fmla="*/ 0 h 4"/>
                                  <a:gd name="connsiteX0" fmla="*/ 0 w 10050"/>
                                  <a:gd name="connsiteY0" fmla="*/ 12710000 h 12710000"/>
                                  <a:gd name="connsiteX1" fmla="*/ 10050 w 10050"/>
                                  <a:gd name="connsiteY1" fmla="*/ 0 h 12710000"/>
                                  <a:gd name="connsiteX0" fmla="*/ 0 w 7309"/>
                                  <a:gd name="connsiteY0" fmla="*/ 12710000 h 12710000"/>
                                  <a:gd name="connsiteX1" fmla="*/ 7309 w 7309"/>
                                  <a:gd name="connsiteY1" fmla="*/ 0 h 12710000"/>
                                  <a:gd name="connsiteX0" fmla="*/ 0 w 9605"/>
                                  <a:gd name="connsiteY0" fmla="*/ 10000 h 10000"/>
                                  <a:gd name="connsiteX1" fmla="*/ 9605 w 9605"/>
                                  <a:gd name="connsiteY1" fmla="*/ 0 h 1000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</a:cxnLst>
                                <a:rect l="l" t="t" r="r" b="b"/>
                                <a:pathLst>
                                  <a:path w="9605" h="10000">
                                    <a:moveTo>
                                      <a:pt x="0" y="10000"/>
                                    </a:moveTo>
                                    <a:cubicBezTo>
                                      <a:pt x="3333" y="6667"/>
                                      <a:pt x="6272" y="3333"/>
                                      <a:pt x="9605" y="0"/>
                                    </a:cubicBezTo>
                                  </a:path>
                                </a:pathLst>
                              </a:custGeom>
                              <a:noFill/>
                              <a:ln w="539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 defTabSz="249265"/>
                                <a:endParaRPr kumimoji="1" lang="ja-JP" altLang="en-US" sz="981" dirty="0">
                                  <a:solidFill>
                                    <a:prstClr val="white"/>
                                  </a:solidFill>
                                  <a:latin typeface="Calibri" panose="020F0502020204030204"/>
                                  <a:ea typeface="游ゴシック" panose="020B0400000000000000" pitchFamily="50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61" name="フリーフォーム: 図形 37">
                                <a:extLst>
                                  <a:ext uri="{FF2B5EF4-FFF2-40B4-BE49-F238E27FC236}">
                                    <a16:creationId xmlns:a16="http://schemas.microsoft.com/office/drawing/2014/main" id="{46832C87-A335-E554-9743-E4A1A4C010C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flipH="1">
                                <a:off x="4497229" y="3903983"/>
                                <a:ext cx="475616" cy="54798"/>
                              </a:xfrm>
                              <a:custGeom>
                                <a:avLst/>
                                <a:gdLst>
                                  <a:gd name="connsiteX0" fmla="*/ 0 w 914400"/>
                                  <a:gd name="connsiteY0" fmla="*/ 106680 h 106680"/>
                                  <a:gd name="connsiteX1" fmla="*/ 914400 w 914400"/>
                                  <a:gd name="connsiteY1" fmla="*/ 0 h 106680"/>
                                  <a:gd name="connsiteX0" fmla="*/ 0 w 914400"/>
                                  <a:gd name="connsiteY0" fmla="*/ 81324 h 81324"/>
                                  <a:gd name="connsiteX1" fmla="*/ 914400 w 914400"/>
                                  <a:gd name="connsiteY1" fmla="*/ 0 h 81324"/>
                                  <a:gd name="connsiteX0" fmla="*/ 0 w 928714"/>
                                  <a:gd name="connsiteY0" fmla="*/ 65476 h 65476"/>
                                  <a:gd name="connsiteX1" fmla="*/ 928714 w 928714"/>
                                  <a:gd name="connsiteY1" fmla="*/ 0 h 65476"/>
                                  <a:gd name="connsiteX0" fmla="*/ 0 w 957342"/>
                                  <a:gd name="connsiteY0" fmla="*/ 43289 h 43289"/>
                                  <a:gd name="connsiteX1" fmla="*/ 957342 w 957342"/>
                                  <a:gd name="connsiteY1" fmla="*/ 0 h 43289"/>
                                  <a:gd name="connsiteX0" fmla="*/ 0 w 957342"/>
                                  <a:gd name="connsiteY0" fmla="*/ 43289 h 43289"/>
                                  <a:gd name="connsiteX1" fmla="*/ 957342 w 957342"/>
                                  <a:gd name="connsiteY1" fmla="*/ 0 h 43289"/>
                                  <a:gd name="connsiteX0" fmla="*/ 0 w 957342"/>
                                  <a:gd name="connsiteY0" fmla="*/ 43289 h 43289"/>
                                  <a:gd name="connsiteX1" fmla="*/ 957342 w 957342"/>
                                  <a:gd name="connsiteY1" fmla="*/ 0 h 43289"/>
                                  <a:gd name="connsiteX0" fmla="*/ 0 w 957342"/>
                                  <a:gd name="connsiteY0" fmla="*/ 43289 h 43289"/>
                                  <a:gd name="connsiteX1" fmla="*/ 957342 w 957342"/>
                                  <a:gd name="connsiteY1" fmla="*/ 0 h 43289"/>
                                  <a:gd name="connsiteX0" fmla="*/ 0 w 957342"/>
                                  <a:gd name="connsiteY0" fmla="*/ 38535 h 38535"/>
                                  <a:gd name="connsiteX1" fmla="*/ 957342 w 957342"/>
                                  <a:gd name="connsiteY1" fmla="*/ 0 h 38535"/>
                                  <a:gd name="connsiteX0" fmla="*/ 0 w 957342"/>
                                  <a:gd name="connsiteY0" fmla="*/ 38535 h 38535"/>
                                  <a:gd name="connsiteX1" fmla="*/ 561734 w 957342"/>
                                  <a:gd name="connsiteY1" fmla="*/ 32557 h 38535"/>
                                  <a:gd name="connsiteX2" fmla="*/ 957342 w 957342"/>
                                  <a:gd name="connsiteY2" fmla="*/ 0 h 38535"/>
                                  <a:gd name="connsiteX0" fmla="*/ 0 w 910328"/>
                                  <a:gd name="connsiteY0" fmla="*/ 38535 h 38535"/>
                                  <a:gd name="connsiteX1" fmla="*/ 514720 w 910328"/>
                                  <a:gd name="connsiteY1" fmla="*/ 32557 h 38535"/>
                                  <a:gd name="connsiteX2" fmla="*/ 910328 w 910328"/>
                                  <a:gd name="connsiteY2" fmla="*/ 0 h 38535"/>
                                  <a:gd name="connsiteX0" fmla="*/ 0 w 910328"/>
                                  <a:gd name="connsiteY0" fmla="*/ 38535 h 38535"/>
                                  <a:gd name="connsiteX1" fmla="*/ 514720 w 910328"/>
                                  <a:gd name="connsiteY1" fmla="*/ 32557 h 38535"/>
                                  <a:gd name="connsiteX2" fmla="*/ 910328 w 910328"/>
                                  <a:gd name="connsiteY2" fmla="*/ 0 h 38535"/>
                                  <a:gd name="connsiteX0" fmla="*/ 61259 w 564132"/>
                                  <a:gd name="connsiteY0" fmla="*/ 30857 h 37701"/>
                                  <a:gd name="connsiteX1" fmla="*/ 168524 w 564132"/>
                                  <a:gd name="connsiteY1" fmla="*/ 32557 h 37701"/>
                                  <a:gd name="connsiteX2" fmla="*/ 564132 w 564132"/>
                                  <a:gd name="connsiteY2" fmla="*/ 0 h 37701"/>
                                  <a:gd name="connsiteX0" fmla="*/ 80296 w 583169"/>
                                  <a:gd name="connsiteY0" fmla="*/ 30857 h 30857"/>
                                  <a:gd name="connsiteX1" fmla="*/ 165115 w 583169"/>
                                  <a:gd name="connsiteY1" fmla="*/ 22294 h 30857"/>
                                  <a:gd name="connsiteX2" fmla="*/ 583169 w 583169"/>
                                  <a:gd name="connsiteY2" fmla="*/ 0 h 30857"/>
                                  <a:gd name="connsiteX0" fmla="*/ 0 w 853029"/>
                                  <a:gd name="connsiteY0" fmla="*/ 33056 h 33056"/>
                                  <a:gd name="connsiteX1" fmla="*/ 434975 w 853029"/>
                                  <a:gd name="connsiteY1" fmla="*/ 22294 h 33056"/>
                                  <a:gd name="connsiteX2" fmla="*/ 853029 w 853029"/>
                                  <a:gd name="connsiteY2" fmla="*/ 0 h 33056"/>
                                  <a:gd name="connsiteX0" fmla="*/ 0 w 853029"/>
                                  <a:gd name="connsiteY0" fmla="*/ 33056 h 33056"/>
                                  <a:gd name="connsiteX1" fmla="*/ 434975 w 853029"/>
                                  <a:gd name="connsiteY1" fmla="*/ 22294 h 33056"/>
                                  <a:gd name="connsiteX2" fmla="*/ 853029 w 853029"/>
                                  <a:gd name="connsiteY2" fmla="*/ 0 h 33056"/>
                                  <a:gd name="connsiteX0" fmla="*/ 0 w 853029"/>
                                  <a:gd name="connsiteY0" fmla="*/ 33056 h 33056"/>
                                  <a:gd name="connsiteX1" fmla="*/ 434975 w 853029"/>
                                  <a:gd name="connsiteY1" fmla="*/ 22294 h 33056"/>
                                  <a:gd name="connsiteX2" fmla="*/ 853029 w 853029"/>
                                  <a:gd name="connsiteY2" fmla="*/ 0 h 33056"/>
                                  <a:gd name="connsiteX0" fmla="*/ 0 w 848540"/>
                                  <a:gd name="connsiteY0" fmla="*/ 26458 h 26458"/>
                                  <a:gd name="connsiteX1" fmla="*/ 430486 w 848540"/>
                                  <a:gd name="connsiteY1" fmla="*/ 22294 h 26458"/>
                                  <a:gd name="connsiteX2" fmla="*/ 848540 w 848540"/>
                                  <a:gd name="connsiteY2" fmla="*/ 0 h 26458"/>
                                  <a:gd name="connsiteX0" fmla="*/ 0 w 875474"/>
                                  <a:gd name="connsiteY0" fmla="*/ 27191 h 27191"/>
                                  <a:gd name="connsiteX1" fmla="*/ 457420 w 875474"/>
                                  <a:gd name="connsiteY1" fmla="*/ 22294 h 27191"/>
                                  <a:gd name="connsiteX2" fmla="*/ 875474 w 875474"/>
                                  <a:gd name="connsiteY2" fmla="*/ 0 h 27191"/>
                                  <a:gd name="connsiteX0" fmla="*/ 0 w 897919"/>
                                  <a:gd name="connsiteY0" fmla="*/ 22793 h 22793"/>
                                  <a:gd name="connsiteX1" fmla="*/ 479865 w 897919"/>
                                  <a:gd name="connsiteY1" fmla="*/ 22294 h 22793"/>
                                  <a:gd name="connsiteX2" fmla="*/ 897919 w 897919"/>
                                  <a:gd name="connsiteY2" fmla="*/ 0 h 22793"/>
                                  <a:gd name="connsiteX0" fmla="*/ 0 w 897919"/>
                                  <a:gd name="connsiteY0" fmla="*/ 22793 h 22793"/>
                                  <a:gd name="connsiteX1" fmla="*/ 538225 w 897919"/>
                                  <a:gd name="connsiteY1" fmla="*/ 22294 h 22793"/>
                                  <a:gd name="connsiteX2" fmla="*/ 897919 w 897919"/>
                                  <a:gd name="connsiteY2" fmla="*/ 0 h 22793"/>
                                  <a:gd name="connsiteX0" fmla="*/ 0 w 897919"/>
                                  <a:gd name="connsiteY0" fmla="*/ 22793 h 22793"/>
                                  <a:gd name="connsiteX1" fmla="*/ 551693 w 897919"/>
                                  <a:gd name="connsiteY1" fmla="*/ 22294 h 22793"/>
                                  <a:gd name="connsiteX2" fmla="*/ 897919 w 897919"/>
                                  <a:gd name="connsiteY2" fmla="*/ 0 h 22793"/>
                                  <a:gd name="connsiteX0" fmla="*/ 0 w 897919"/>
                                  <a:gd name="connsiteY0" fmla="*/ 22793 h 22793"/>
                                  <a:gd name="connsiteX1" fmla="*/ 569649 w 897919"/>
                                  <a:gd name="connsiteY1" fmla="*/ 22294 h 22793"/>
                                  <a:gd name="connsiteX2" fmla="*/ 897919 w 897919"/>
                                  <a:gd name="connsiteY2" fmla="*/ 0 h 22793"/>
                                  <a:gd name="connsiteX0" fmla="*/ 0 w 893430"/>
                                  <a:gd name="connsiteY0" fmla="*/ 22793 h 22793"/>
                                  <a:gd name="connsiteX1" fmla="*/ 565160 w 893430"/>
                                  <a:gd name="connsiteY1" fmla="*/ 22294 h 22793"/>
                                  <a:gd name="connsiteX2" fmla="*/ 893430 w 893430"/>
                                  <a:gd name="connsiteY2" fmla="*/ 0 h 22793"/>
                                  <a:gd name="connsiteX0" fmla="*/ 0 w 893430"/>
                                  <a:gd name="connsiteY0" fmla="*/ 22793 h 22793"/>
                                  <a:gd name="connsiteX1" fmla="*/ 565160 w 893430"/>
                                  <a:gd name="connsiteY1" fmla="*/ 22294 h 22793"/>
                                  <a:gd name="connsiteX2" fmla="*/ 893430 w 893430"/>
                                  <a:gd name="connsiteY2" fmla="*/ 0 h 22793"/>
                                  <a:gd name="connsiteX0" fmla="*/ 0 w 893430"/>
                                  <a:gd name="connsiteY0" fmla="*/ 22793 h 22793"/>
                                  <a:gd name="connsiteX1" fmla="*/ 565160 w 893430"/>
                                  <a:gd name="connsiteY1" fmla="*/ 22294 h 22793"/>
                                  <a:gd name="connsiteX2" fmla="*/ 893430 w 893430"/>
                                  <a:gd name="connsiteY2" fmla="*/ 0 h 2279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</a:cxnLst>
                                <a:rect l="l" t="t" r="r" b="b"/>
                                <a:pathLst>
                                  <a:path w="893430" h="22793">
                                    <a:moveTo>
                                      <a:pt x="0" y="22793"/>
                                    </a:moveTo>
                                    <a:lnTo>
                                      <a:pt x="565160" y="22294"/>
                                    </a:lnTo>
                                    <a:cubicBezTo>
                                      <a:pt x="697354" y="22046"/>
                                      <a:pt x="789281" y="9945"/>
                                      <a:pt x="893430" y="0"/>
                                    </a:cubicBezTo>
                                  </a:path>
                                </a:pathLst>
                              </a:custGeom>
                              <a:noFill/>
                              <a:ln w="381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 defTabSz="249265"/>
                                <a:endParaRPr kumimoji="1" lang="ja-JP" altLang="en-US" sz="981" dirty="0">
                                  <a:solidFill>
                                    <a:prstClr val="white"/>
                                  </a:solidFill>
                                  <a:latin typeface="Calibri" panose="020F0502020204030204"/>
                                  <a:ea typeface="游ゴシック" panose="020B0400000000000000" pitchFamily="50" charset="-128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52" name="グループ化 51">
                              <a:extLst>
                                <a:ext uri="{FF2B5EF4-FFF2-40B4-BE49-F238E27FC236}">
                                  <a16:creationId xmlns:a16="http://schemas.microsoft.com/office/drawing/2014/main" id="{4BA4EDE7-2ACC-654C-A893-8B85063B2EC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525874" y="2767117"/>
                              <a:ext cx="896714" cy="877696"/>
                              <a:chOff x="3525874" y="2767117"/>
                              <a:chExt cx="896714" cy="877696"/>
                            </a:xfrm>
                          </p:grpSpPr>
                          <p:cxnSp>
                            <p:nvCxnSpPr>
                              <p:cNvPr id="53" name="直線コネクタ 52">
                                <a:extLst>
                                  <a:ext uri="{FF2B5EF4-FFF2-40B4-BE49-F238E27FC236}">
                                    <a16:creationId xmlns:a16="http://schemas.microsoft.com/office/drawing/2014/main" id="{EE8239D8-D607-880E-0ED4-35C020E355DA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3667685" y="2767117"/>
                                <a:ext cx="0" cy="874426"/>
                              </a:xfrm>
                              <a:prstGeom prst="line">
                                <a:avLst/>
                              </a:prstGeom>
                              <a:ln w="152400" cmpd="dbl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54" name="直線コネクタ 53">
                                <a:extLst>
                                  <a:ext uri="{FF2B5EF4-FFF2-40B4-BE49-F238E27FC236}">
                                    <a16:creationId xmlns:a16="http://schemas.microsoft.com/office/drawing/2014/main" id="{F8AA33C1-7A04-1405-D033-EEDC52FFA412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4284577" y="2770387"/>
                                <a:ext cx="0" cy="874426"/>
                              </a:xfrm>
                              <a:prstGeom prst="line">
                                <a:avLst/>
                              </a:prstGeom>
                              <a:ln w="152400" cmpd="dbl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55" name="フリーフォーム: 図形 31">
                                <a:extLst>
                                  <a:ext uri="{FF2B5EF4-FFF2-40B4-BE49-F238E27FC236}">
                                    <a16:creationId xmlns:a16="http://schemas.microsoft.com/office/drawing/2014/main" id="{D9154C67-D442-5156-69FB-ACDC047BBCF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flipH="1">
                                <a:off x="3525874" y="2802317"/>
                                <a:ext cx="889789" cy="4492"/>
                              </a:xfrm>
                              <a:custGeom>
                                <a:avLst/>
                                <a:gdLst>
                                  <a:gd name="connsiteX0" fmla="*/ 0 w 1422400"/>
                                  <a:gd name="connsiteY0" fmla="*/ 0 h 15240"/>
                                  <a:gd name="connsiteX1" fmla="*/ 1422400 w 1422400"/>
                                  <a:gd name="connsiteY1" fmla="*/ 15240 h 15240"/>
                                  <a:gd name="connsiteX0" fmla="*/ 0 w 1420035"/>
                                  <a:gd name="connsiteY0" fmla="*/ 725 h 2296"/>
                                  <a:gd name="connsiteX1" fmla="*/ 1420035 w 1420035"/>
                                  <a:gd name="connsiteY1" fmla="*/ 1571 h 2296"/>
                                  <a:gd name="connsiteX0" fmla="*/ 0 w 10033"/>
                                  <a:gd name="connsiteY0" fmla="*/ 0 h 18435"/>
                                  <a:gd name="connsiteX1" fmla="*/ 10033 w 10033"/>
                                  <a:gd name="connsiteY1" fmla="*/ 18435 h 18435"/>
                                  <a:gd name="connsiteX0" fmla="*/ 0 w 10033"/>
                                  <a:gd name="connsiteY0" fmla="*/ 0 h 18664"/>
                                  <a:gd name="connsiteX1" fmla="*/ 10033 w 10033"/>
                                  <a:gd name="connsiteY1" fmla="*/ 18435 h 18664"/>
                                  <a:gd name="connsiteX0" fmla="*/ 0 w 10033"/>
                                  <a:gd name="connsiteY0" fmla="*/ 0 h 18435"/>
                                  <a:gd name="connsiteX1" fmla="*/ 10033 w 10033"/>
                                  <a:gd name="connsiteY1" fmla="*/ 18435 h 18435"/>
                                  <a:gd name="connsiteX0" fmla="*/ 0 w 10083"/>
                                  <a:gd name="connsiteY0" fmla="*/ 7378 h 7378"/>
                                  <a:gd name="connsiteX1" fmla="*/ 10083 w 10083"/>
                                  <a:gd name="connsiteY1" fmla="*/ 0 h 7378"/>
                                  <a:gd name="connsiteX0" fmla="*/ 0 w 10000"/>
                                  <a:gd name="connsiteY0" fmla="*/ 4 h 4"/>
                                  <a:gd name="connsiteX1" fmla="*/ 10000 w 10000"/>
                                  <a:gd name="connsiteY1" fmla="*/ 0 h 4"/>
                                  <a:gd name="connsiteX0" fmla="*/ 0 w 10050"/>
                                  <a:gd name="connsiteY0" fmla="*/ 12710000 h 12710000"/>
                                  <a:gd name="connsiteX1" fmla="*/ 10050 w 10050"/>
                                  <a:gd name="connsiteY1" fmla="*/ 0 h 12710000"/>
                                  <a:gd name="connsiteX0" fmla="*/ 0 w 7309"/>
                                  <a:gd name="connsiteY0" fmla="*/ 12710000 h 12710000"/>
                                  <a:gd name="connsiteX1" fmla="*/ 7309 w 7309"/>
                                  <a:gd name="connsiteY1" fmla="*/ 0 h 12710000"/>
                                  <a:gd name="connsiteX0" fmla="*/ 0 w 9605"/>
                                  <a:gd name="connsiteY0" fmla="*/ 10000 h 10000"/>
                                  <a:gd name="connsiteX1" fmla="*/ 9605 w 9605"/>
                                  <a:gd name="connsiteY1" fmla="*/ 0 h 1000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</a:cxnLst>
                                <a:rect l="l" t="t" r="r" b="b"/>
                                <a:pathLst>
                                  <a:path w="9605" h="10000">
                                    <a:moveTo>
                                      <a:pt x="0" y="10000"/>
                                    </a:moveTo>
                                    <a:cubicBezTo>
                                      <a:pt x="3333" y="6667"/>
                                      <a:pt x="6272" y="3333"/>
                                      <a:pt x="9605" y="0"/>
                                    </a:cubicBezTo>
                                  </a:path>
                                </a:pathLst>
                              </a:custGeom>
                              <a:noFill/>
                              <a:ln w="539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 defTabSz="249265"/>
                                <a:endParaRPr kumimoji="1" lang="ja-JP" altLang="en-US" sz="981" dirty="0">
                                  <a:solidFill>
                                    <a:prstClr val="white"/>
                                  </a:solidFill>
                                  <a:latin typeface="Calibri" panose="020F0502020204030204"/>
                                  <a:ea typeface="游ゴシック" panose="020B0400000000000000" pitchFamily="50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" name="フリーフォーム: 図形 32">
                                <a:extLst>
                                  <a:ext uri="{FF2B5EF4-FFF2-40B4-BE49-F238E27FC236}">
                                    <a16:creationId xmlns:a16="http://schemas.microsoft.com/office/drawing/2014/main" id="{B7C97B58-5934-8C9E-C8BD-0CF6F57328B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flipH="1">
                                <a:off x="3532799" y="3180881"/>
                                <a:ext cx="889789" cy="4492"/>
                              </a:xfrm>
                              <a:custGeom>
                                <a:avLst/>
                                <a:gdLst>
                                  <a:gd name="connsiteX0" fmla="*/ 0 w 1422400"/>
                                  <a:gd name="connsiteY0" fmla="*/ 0 h 15240"/>
                                  <a:gd name="connsiteX1" fmla="*/ 1422400 w 1422400"/>
                                  <a:gd name="connsiteY1" fmla="*/ 15240 h 15240"/>
                                  <a:gd name="connsiteX0" fmla="*/ 0 w 1420035"/>
                                  <a:gd name="connsiteY0" fmla="*/ 725 h 2296"/>
                                  <a:gd name="connsiteX1" fmla="*/ 1420035 w 1420035"/>
                                  <a:gd name="connsiteY1" fmla="*/ 1571 h 2296"/>
                                  <a:gd name="connsiteX0" fmla="*/ 0 w 10033"/>
                                  <a:gd name="connsiteY0" fmla="*/ 0 h 18435"/>
                                  <a:gd name="connsiteX1" fmla="*/ 10033 w 10033"/>
                                  <a:gd name="connsiteY1" fmla="*/ 18435 h 18435"/>
                                  <a:gd name="connsiteX0" fmla="*/ 0 w 10033"/>
                                  <a:gd name="connsiteY0" fmla="*/ 0 h 18664"/>
                                  <a:gd name="connsiteX1" fmla="*/ 10033 w 10033"/>
                                  <a:gd name="connsiteY1" fmla="*/ 18435 h 18664"/>
                                  <a:gd name="connsiteX0" fmla="*/ 0 w 10033"/>
                                  <a:gd name="connsiteY0" fmla="*/ 0 h 18435"/>
                                  <a:gd name="connsiteX1" fmla="*/ 10033 w 10033"/>
                                  <a:gd name="connsiteY1" fmla="*/ 18435 h 18435"/>
                                  <a:gd name="connsiteX0" fmla="*/ 0 w 10083"/>
                                  <a:gd name="connsiteY0" fmla="*/ 7378 h 7378"/>
                                  <a:gd name="connsiteX1" fmla="*/ 10083 w 10083"/>
                                  <a:gd name="connsiteY1" fmla="*/ 0 h 7378"/>
                                  <a:gd name="connsiteX0" fmla="*/ 0 w 10000"/>
                                  <a:gd name="connsiteY0" fmla="*/ 4 h 4"/>
                                  <a:gd name="connsiteX1" fmla="*/ 10000 w 10000"/>
                                  <a:gd name="connsiteY1" fmla="*/ 0 h 4"/>
                                  <a:gd name="connsiteX0" fmla="*/ 0 w 10050"/>
                                  <a:gd name="connsiteY0" fmla="*/ 12710000 h 12710000"/>
                                  <a:gd name="connsiteX1" fmla="*/ 10050 w 10050"/>
                                  <a:gd name="connsiteY1" fmla="*/ 0 h 12710000"/>
                                  <a:gd name="connsiteX0" fmla="*/ 0 w 7309"/>
                                  <a:gd name="connsiteY0" fmla="*/ 12710000 h 12710000"/>
                                  <a:gd name="connsiteX1" fmla="*/ 7309 w 7309"/>
                                  <a:gd name="connsiteY1" fmla="*/ 0 h 12710000"/>
                                  <a:gd name="connsiteX0" fmla="*/ 0 w 9605"/>
                                  <a:gd name="connsiteY0" fmla="*/ 10000 h 10000"/>
                                  <a:gd name="connsiteX1" fmla="*/ 9605 w 9605"/>
                                  <a:gd name="connsiteY1" fmla="*/ 0 h 1000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</a:cxnLst>
                                <a:rect l="l" t="t" r="r" b="b"/>
                                <a:pathLst>
                                  <a:path w="9605" h="10000">
                                    <a:moveTo>
                                      <a:pt x="0" y="10000"/>
                                    </a:moveTo>
                                    <a:cubicBezTo>
                                      <a:pt x="3333" y="6667"/>
                                      <a:pt x="6272" y="3333"/>
                                      <a:pt x="9605" y="0"/>
                                    </a:cubicBezTo>
                                  </a:path>
                                </a:pathLst>
                              </a:custGeom>
                              <a:noFill/>
                              <a:ln w="539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 defTabSz="249265"/>
                                <a:endParaRPr kumimoji="1" lang="ja-JP" altLang="en-US" sz="981" dirty="0">
                                  <a:solidFill>
                                    <a:prstClr val="white"/>
                                  </a:solidFill>
                                  <a:latin typeface="Calibri" panose="020F0502020204030204"/>
                                  <a:ea typeface="游ゴシック" panose="020B0400000000000000" pitchFamily="50" charset="-128"/>
                                </a:endParaRPr>
                              </a:p>
                            </p:txBody>
                          </p:sp>
                          <p:sp>
                            <p:nvSpPr>
                              <p:cNvPr id="57" name="フリーフォーム: 図形 33">
                                <a:extLst>
                                  <a:ext uri="{FF2B5EF4-FFF2-40B4-BE49-F238E27FC236}">
                                    <a16:creationId xmlns:a16="http://schemas.microsoft.com/office/drawing/2014/main" id="{20651292-E37A-D899-4166-566CF1B8083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flipH="1">
                                <a:off x="3525991" y="3600512"/>
                                <a:ext cx="889790" cy="4493"/>
                              </a:xfrm>
                              <a:custGeom>
                                <a:avLst/>
                                <a:gdLst>
                                  <a:gd name="connsiteX0" fmla="*/ 0 w 1422400"/>
                                  <a:gd name="connsiteY0" fmla="*/ 0 h 15240"/>
                                  <a:gd name="connsiteX1" fmla="*/ 1422400 w 1422400"/>
                                  <a:gd name="connsiteY1" fmla="*/ 15240 h 15240"/>
                                  <a:gd name="connsiteX0" fmla="*/ 0 w 1420035"/>
                                  <a:gd name="connsiteY0" fmla="*/ 725 h 2296"/>
                                  <a:gd name="connsiteX1" fmla="*/ 1420035 w 1420035"/>
                                  <a:gd name="connsiteY1" fmla="*/ 1571 h 2296"/>
                                  <a:gd name="connsiteX0" fmla="*/ 0 w 10033"/>
                                  <a:gd name="connsiteY0" fmla="*/ 0 h 18435"/>
                                  <a:gd name="connsiteX1" fmla="*/ 10033 w 10033"/>
                                  <a:gd name="connsiteY1" fmla="*/ 18435 h 18435"/>
                                  <a:gd name="connsiteX0" fmla="*/ 0 w 10033"/>
                                  <a:gd name="connsiteY0" fmla="*/ 0 h 18664"/>
                                  <a:gd name="connsiteX1" fmla="*/ 10033 w 10033"/>
                                  <a:gd name="connsiteY1" fmla="*/ 18435 h 18664"/>
                                  <a:gd name="connsiteX0" fmla="*/ 0 w 10033"/>
                                  <a:gd name="connsiteY0" fmla="*/ 0 h 18435"/>
                                  <a:gd name="connsiteX1" fmla="*/ 10033 w 10033"/>
                                  <a:gd name="connsiteY1" fmla="*/ 18435 h 18435"/>
                                  <a:gd name="connsiteX0" fmla="*/ 0 w 10083"/>
                                  <a:gd name="connsiteY0" fmla="*/ 7378 h 7378"/>
                                  <a:gd name="connsiteX1" fmla="*/ 10083 w 10083"/>
                                  <a:gd name="connsiteY1" fmla="*/ 0 h 7378"/>
                                  <a:gd name="connsiteX0" fmla="*/ 0 w 10000"/>
                                  <a:gd name="connsiteY0" fmla="*/ 4 h 4"/>
                                  <a:gd name="connsiteX1" fmla="*/ 10000 w 10000"/>
                                  <a:gd name="connsiteY1" fmla="*/ 0 h 4"/>
                                  <a:gd name="connsiteX0" fmla="*/ 0 w 10050"/>
                                  <a:gd name="connsiteY0" fmla="*/ 12710000 h 12710000"/>
                                  <a:gd name="connsiteX1" fmla="*/ 10050 w 10050"/>
                                  <a:gd name="connsiteY1" fmla="*/ 0 h 12710000"/>
                                  <a:gd name="connsiteX0" fmla="*/ 0 w 7309"/>
                                  <a:gd name="connsiteY0" fmla="*/ 12710000 h 12710000"/>
                                  <a:gd name="connsiteX1" fmla="*/ 7309 w 7309"/>
                                  <a:gd name="connsiteY1" fmla="*/ 0 h 12710000"/>
                                  <a:gd name="connsiteX0" fmla="*/ 0 w 9605"/>
                                  <a:gd name="connsiteY0" fmla="*/ 10000 h 10000"/>
                                  <a:gd name="connsiteX1" fmla="*/ 9605 w 9605"/>
                                  <a:gd name="connsiteY1" fmla="*/ 0 h 1000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</a:cxnLst>
                                <a:rect l="l" t="t" r="r" b="b"/>
                                <a:pathLst>
                                  <a:path w="9605" h="10000">
                                    <a:moveTo>
                                      <a:pt x="0" y="10000"/>
                                    </a:moveTo>
                                    <a:cubicBezTo>
                                      <a:pt x="3333" y="6667"/>
                                      <a:pt x="6272" y="3333"/>
                                      <a:pt x="9605" y="0"/>
                                    </a:cubicBezTo>
                                  </a:path>
                                </a:pathLst>
                              </a:custGeom>
                              <a:noFill/>
                              <a:ln w="53975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 defTabSz="249265"/>
                                <a:endParaRPr kumimoji="1" lang="ja-JP" altLang="en-US" sz="981" dirty="0">
                                  <a:solidFill>
                                    <a:prstClr val="white"/>
                                  </a:solidFill>
                                  <a:latin typeface="Calibri" panose="020F0502020204030204"/>
                                  <a:ea typeface="游ゴシック" panose="020B0400000000000000" pitchFamily="50" charset="-128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41" name="グループ化 40">
                            <a:extLst>
                              <a:ext uri="{FF2B5EF4-FFF2-40B4-BE49-F238E27FC236}">
                                <a16:creationId xmlns:a16="http://schemas.microsoft.com/office/drawing/2014/main" id="{637ED08B-12C4-6927-68E0-ACCD033BB7B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792229" y="1785983"/>
                            <a:ext cx="764210" cy="1473120"/>
                            <a:chOff x="602677" y="1855195"/>
                            <a:chExt cx="1530328" cy="2175571"/>
                          </a:xfrm>
                        </p:grpSpPr>
                        <p:sp>
                          <p:nvSpPr>
                            <p:cNvPr id="42" name="フリーフォーム: 図形 45">
                              <a:extLst>
                                <a:ext uri="{FF2B5EF4-FFF2-40B4-BE49-F238E27FC236}">
                                  <a16:creationId xmlns:a16="http://schemas.microsoft.com/office/drawing/2014/main" id="{D934FEB1-08CE-39F1-4FB7-2781300E555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6245" y="1893278"/>
                              <a:ext cx="1273796" cy="4492"/>
                            </a:xfrm>
                            <a:custGeom>
                              <a:avLst/>
                              <a:gdLst>
                                <a:gd name="connsiteX0" fmla="*/ 0 w 1422400"/>
                                <a:gd name="connsiteY0" fmla="*/ 0 h 15240"/>
                                <a:gd name="connsiteX1" fmla="*/ 1422400 w 1422400"/>
                                <a:gd name="connsiteY1" fmla="*/ 15240 h 15240"/>
                                <a:gd name="connsiteX0" fmla="*/ 0 w 1420035"/>
                                <a:gd name="connsiteY0" fmla="*/ 725 h 2296"/>
                                <a:gd name="connsiteX1" fmla="*/ 1420035 w 1420035"/>
                                <a:gd name="connsiteY1" fmla="*/ 1571 h 2296"/>
                                <a:gd name="connsiteX0" fmla="*/ 0 w 10033"/>
                                <a:gd name="connsiteY0" fmla="*/ 0 h 18435"/>
                                <a:gd name="connsiteX1" fmla="*/ 10033 w 10033"/>
                                <a:gd name="connsiteY1" fmla="*/ 18435 h 18435"/>
                                <a:gd name="connsiteX0" fmla="*/ 0 w 10033"/>
                                <a:gd name="connsiteY0" fmla="*/ 0 h 18664"/>
                                <a:gd name="connsiteX1" fmla="*/ 10033 w 10033"/>
                                <a:gd name="connsiteY1" fmla="*/ 18435 h 18664"/>
                                <a:gd name="connsiteX0" fmla="*/ 0 w 10033"/>
                                <a:gd name="connsiteY0" fmla="*/ 0 h 18435"/>
                                <a:gd name="connsiteX1" fmla="*/ 10033 w 10033"/>
                                <a:gd name="connsiteY1" fmla="*/ 18435 h 18435"/>
                                <a:gd name="connsiteX0" fmla="*/ 0 w 10083"/>
                                <a:gd name="connsiteY0" fmla="*/ 7378 h 7378"/>
                                <a:gd name="connsiteX1" fmla="*/ 10083 w 10083"/>
                                <a:gd name="connsiteY1" fmla="*/ 0 h 7378"/>
                                <a:gd name="connsiteX0" fmla="*/ 0 w 10000"/>
                                <a:gd name="connsiteY0" fmla="*/ 4 h 4"/>
                                <a:gd name="connsiteX1" fmla="*/ 10000 w 10000"/>
                                <a:gd name="connsiteY1" fmla="*/ 0 h 4"/>
                                <a:gd name="connsiteX0" fmla="*/ 0 w 10050"/>
                                <a:gd name="connsiteY0" fmla="*/ 12710000 h 12710000"/>
                                <a:gd name="connsiteX1" fmla="*/ 10050 w 10050"/>
                                <a:gd name="connsiteY1" fmla="*/ 0 h 127100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10050" h="12710000">
                                  <a:moveTo>
                                    <a:pt x="0" y="12710000"/>
                                  </a:moveTo>
                                  <a:lnTo>
                                    <a:pt x="10050" y="0"/>
                                  </a:lnTo>
                                </a:path>
                              </a:pathLst>
                            </a:custGeom>
                            <a:noFill/>
                            <a:ln w="539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cxnSp>
                          <p:nvCxnSpPr>
                            <p:cNvPr id="43" name="直線コネクタ 42">
                              <a:extLst>
                                <a:ext uri="{FF2B5EF4-FFF2-40B4-BE49-F238E27FC236}">
                                  <a16:creationId xmlns:a16="http://schemas.microsoft.com/office/drawing/2014/main" id="{01357306-5024-28CC-B027-F0F11B0B7D5A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993802" y="1855195"/>
                              <a:ext cx="0" cy="2175571"/>
                            </a:xfrm>
                            <a:prstGeom prst="line">
                              <a:avLst/>
                            </a:prstGeom>
                            <a:ln w="152400" cmpd="dbl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45" name="フリーフォーム: 図形 48">
                              <a:extLst>
                                <a:ext uri="{FF2B5EF4-FFF2-40B4-BE49-F238E27FC236}">
                                  <a16:creationId xmlns:a16="http://schemas.microsoft.com/office/drawing/2014/main" id="{0EB9E821-D72A-38AA-8939-24C5D894ED0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9209" y="2460239"/>
                              <a:ext cx="1273796" cy="4492"/>
                            </a:xfrm>
                            <a:custGeom>
                              <a:avLst/>
                              <a:gdLst>
                                <a:gd name="connsiteX0" fmla="*/ 0 w 1422400"/>
                                <a:gd name="connsiteY0" fmla="*/ 0 h 15240"/>
                                <a:gd name="connsiteX1" fmla="*/ 1422400 w 1422400"/>
                                <a:gd name="connsiteY1" fmla="*/ 15240 h 15240"/>
                                <a:gd name="connsiteX0" fmla="*/ 0 w 1420035"/>
                                <a:gd name="connsiteY0" fmla="*/ 725 h 2296"/>
                                <a:gd name="connsiteX1" fmla="*/ 1420035 w 1420035"/>
                                <a:gd name="connsiteY1" fmla="*/ 1571 h 2296"/>
                                <a:gd name="connsiteX0" fmla="*/ 0 w 10033"/>
                                <a:gd name="connsiteY0" fmla="*/ 0 h 18435"/>
                                <a:gd name="connsiteX1" fmla="*/ 10033 w 10033"/>
                                <a:gd name="connsiteY1" fmla="*/ 18435 h 18435"/>
                                <a:gd name="connsiteX0" fmla="*/ 0 w 10033"/>
                                <a:gd name="connsiteY0" fmla="*/ 0 h 18664"/>
                                <a:gd name="connsiteX1" fmla="*/ 10033 w 10033"/>
                                <a:gd name="connsiteY1" fmla="*/ 18435 h 18664"/>
                                <a:gd name="connsiteX0" fmla="*/ 0 w 10033"/>
                                <a:gd name="connsiteY0" fmla="*/ 0 h 18435"/>
                                <a:gd name="connsiteX1" fmla="*/ 10033 w 10033"/>
                                <a:gd name="connsiteY1" fmla="*/ 18435 h 18435"/>
                                <a:gd name="connsiteX0" fmla="*/ 0 w 10083"/>
                                <a:gd name="connsiteY0" fmla="*/ 7378 h 7378"/>
                                <a:gd name="connsiteX1" fmla="*/ 10083 w 10083"/>
                                <a:gd name="connsiteY1" fmla="*/ 0 h 7378"/>
                                <a:gd name="connsiteX0" fmla="*/ 0 w 10000"/>
                                <a:gd name="connsiteY0" fmla="*/ 4 h 4"/>
                                <a:gd name="connsiteX1" fmla="*/ 10000 w 10000"/>
                                <a:gd name="connsiteY1" fmla="*/ 0 h 4"/>
                                <a:gd name="connsiteX0" fmla="*/ 0 w 10050"/>
                                <a:gd name="connsiteY0" fmla="*/ 12710000 h 12710000"/>
                                <a:gd name="connsiteX1" fmla="*/ 10050 w 10050"/>
                                <a:gd name="connsiteY1" fmla="*/ 0 h 127100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10050" h="12710000">
                                  <a:moveTo>
                                    <a:pt x="0" y="12710000"/>
                                  </a:moveTo>
                                  <a:lnTo>
                                    <a:pt x="10050" y="0"/>
                                  </a:lnTo>
                                </a:path>
                              </a:pathLst>
                            </a:custGeom>
                            <a:noFill/>
                            <a:ln w="539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sp>
                          <p:nvSpPr>
                            <p:cNvPr id="46" name="フリーフォーム: 図形 49">
                              <a:extLst>
                                <a:ext uri="{FF2B5EF4-FFF2-40B4-BE49-F238E27FC236}">
                                  <a16:creationId xmlns:a16="http://schemas.microsoft.com/office/drawing/2014/main" id="{29A40C31-F915-FB98-9144-56E704E299E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853735" y="3033811"/>
                              <a:ext cx="1273796" cy="4492"/>
                            </a:xfrm>
                            <a:custGeom>
                              <a:avLst/>
                              <a:gdLst>
                                <a:gd name="connsiteX0" fmla="*/ 0 w 1422400"/>
                                <a:gd name="connsiteY0" fmla="*/ 0 h 15240"/>
                                <a:gd name="connsiteX1" fmla="*/ 1422400 w 1422400"/>
                                <a:gd name="connsiteY1" fmla="*/ 15240 h 15240"/>
                                <a:gd name="connsiteX0" fmla="*/ 0 w 1420035"/>
                                <a:gd name="connsiteY0" fmla="*/ 725 h 2296"/>
                                <a:gd name="connsiteX1" fmla="*/ 1420035 w 1420035"/>
                                <a:gd name="connsiteY1" fmla="*/ 1571 h 2296"/>
                                <a:gd name="connsiteX0" fmla="*/ 0 w 10033"/>
                                <a:gd name="connsiteY0" fmla="*/ 0 h 18435"/>
                                <a:gd name="connsiteX1" fmla="*/ 10033 w 10033"/>
                                <a:gd name="connsiteY1" fmla="*/ 18435 h 18435"/>
                                <a:gd name="connsiteX0" fmla="*/ 0 w 10033"/>
                                <a:gd name="connsiteY0" fmla="*/ 0 h 18664"/>
                                <a:gd name="connsiteX1" fmla="*/ 10033 w 10033"/>
                                <a:gd name="connsiteY1" fmla="*/ 18435 h 18664"/>
                                <a:gd name="connsiteX0" fmla="*/ 0 w 10033"/>
                                <a:gd name="connsiteY0" fmla="*/ 0 h 18435"/>
                                <a:gd name="connsiteX1" fmla="*/ 10033 w 10033"/>
                                <a:gd name="connsiteY1" fmla="*/ 18435 h 18435"/>
                                <a:gd name="connsiteX0" fmla="*/ 0 w 10083"/>
                                <a:gd name="connsiteY0" fmla="*/ 7378 h 7378"/>
                                <a:gd name="connsiteX1" fmla="*/ 10083 w 10083"/>
                                <a:gd name="connsiteY1" fmla="*/ 0 h 7378"/>
                                <a:gd name="connsiteX0" fmla="*/ 0 w 10000"/>
                                <a:gd name="connsiteY0" fmla="*/ 4 h 4"/>
                                <a:gd name="connsiteX1" fmla="*/ 10000 w 10000"/>
                                <a:gd name="connsiteY1" fmla="*/ 0 h 4"/>
                                <a:gd name="connsiteX0" fmla="*/ 0 w 10050"/>
                                <a:gd name="connsiteY0" fmla="*/ 12710000 h 12710000"/>
                                <a:gd name="connsiteX1" fmla="*/ 10050 w 10050"/>
                                <a:gd name="connsiteY1" fmla="*/ 0 h 127100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10050" h="12710000">
                                  <a:moveTo>
                                    <a:pt x="0" y="12710000"/>
                                  </a:moveTo>
                                  <a:lnTo>
                                    <a:pt x="10050" y="0"/>
                                  </a:lnTo>
                                </a:path>
                              </a:pathLst>
                            </a:custGeom>
                            <a:noFill/>
                            <a:ln w="635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 dirty="0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sp>
                          <p:nvSpPr>
                            <p:cNvPr id="47" name="フリーフォーム: 図形 50">
                              <a:extLst>
                                <a:ext uri="{FF2B5EF4-FFF2-40B4-BE49-F238E27FC236}">
                                  <a16:creationId xmlns:a16="http://schemas.microsoft.com/office/drawing/2014/main" id="{F81F73D1-11F5-C508-8E51-0765F74302B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02677" y="1859280"/>
                              <a:ext cx="393171" cy="2072640"/>
                            </a:xfrm>
                            <a:custGeom>
                              <a:avLst/>
                              <a:gdLst>
                                <a:gd name="connsiteX0" fmla="*/ 388620 w 388620"/>
                                <a:gd name="connsiteY0" fmla="*/ 0 h 2072640"/>
                                <a:gd name="connsiteX1" fmla="*/ 0 w 388620"/>
                                <a:gd name="connsiteY1" fmla="*/ 2072640 h 2072640"/>
                                <a:gd name="connsiteX0" fmla="*/ 388620 w 388620"/>
                                <a:gd name="connsiteY0" fmla="*/ 0 h 2072640"/>
                                <a:gd name="connsiteX1" fmla="*/ 0 w 388620"/>
                                <a:gd name="connsiteY1" fmla="*/ 2072640 h 2072640"/>
                                <a:gd name="connsiteX0" fmla="*/ 388620 w 389229"/>
                                <a:gd name="connsiteY0" fmla="*/ 0 h 2072640"/>
                                <a:gd name="connsiteX1" fmla="*/ 0 w 389229"/>
                                <a:gd name="connsiteY1" fmla="*/ 2072640 h 2072640"/>
                                <a:gd name="connsiteX0" fmla="*/ 388620 w 393174"/>
                                <a:gd name="connsiteY0" fmla="*/ 0 h 2072640"/>
                                <a:gd name="connsiteX1" fmla="*/ 0 w 393174"/>
                                <a:gd name="connsiteY1" fmla="*/ 2072640 h 2072640"/>
                                <a:gd name="connsiteX0" fmla="*/ 388620 w 393174"/>
                                <a:gd name="connsiteY0" fmla="*/ 0 h 2072640"/>
                                <a:gd name="connsiteX1" fmla="*/ 0 w 393174"/>
                                <a:gd name="connsiteY1" fmla="*/ 2072640 h 207264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393174" h="2072640">
                                  <a:moveTo>
                                    <a:pt x="388620" y="0"/>
                                  </a:moveTo>
                                  <a:cubicBezTo>
                                    <a:pt x="403860" y="721360"/>
                                    <a:pt x="403860" y="1648460"/>
                                    <a:pt x="0" y="2072640"/>
                                  </a:cubicBezTo>
                                </a:path>
                              </a:pathLst>
                            </a:custGeom>
                            <a:noFill/>
                            <a:ln w="152400" cmpd="dbl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 defTabSz="249265"/>
                              <a:endParaRPr kumimoji="1" lang="ja-JP" altLang="en-US" sz="981" dirty="0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5" name="グループ化 14">
                        <a:extLst>
                          <a:ext uri="{FF2B5EF4-FFF2-40B4-BE49-F238E27FC236}">
                            <a16:creationId xmlns:a16="http://schemas.microsoft.com/office/drawing/2014/main" id="{6932C3DF-5733-06E6-31AD-2A231E90208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8565" y="2416687"/>
                        <a:ext cx="418688" cy="344782"/>
                        <a:chOff x="1152002" y="1552236"/>
                        <a:chExt cx="1941284" cy="1598611"/>
                      </a:xfrm>
                    </p:grpSpPr>
                    <p:sp>
                      <p:nvSpPr>
                        <p:cNvPr id="18" name="フリーフォーム 7">
                          <a:extLst>
                            <a:ext uri="{FF2B5EF4-FFF2-40B4-BE49-F238E27FC236}">
                              <a16:creationId xmlns:a16="http://schemas.microsoft.com/office/drawing/2014/main" id="{696DEFE2-D1FE-6733-2004-B2D03BA4A0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363027" y="2449100"/>
                          <a:ext cx="1286194" cy="701747"/>
                        </a:xfrm>
                        <a:custGeom>
                          <a:avLst/>
                          <a:gdLst>
                            <a:gd name="connsiteX0" fmla="*/ 194310 w 535305"/>
                            <a:gd name="connsiteY0" fmla="*/ 0 h 723900"/>
                            <a:gd name="connsiteX1" fmla="*/ 0 w 535305"/>
                            <a:gd name="connsiteY1" fmla="*/ 697230 h 723900"/>
                            <a:gd name="connsiteX2" fmla="*/ 535305 w 535305"/>
                            <a:gd name="connsiteY2" fmla="*/ 723900 h 723900"/>
                            <a:gd name="connsiteX3" fmla="*/ 411480 w 535305"/>
                            <a:gd name="connsiteY3" fmla="*/ 9525 h 723900"/>
                            <a:gd name="connsiteX4" fmla="*/ 194310 w 535305"/>
                            <a:gd name="connsiteY4" fmla="*/ 0 h 723900"/>
                            <a:gd name="connsiteX0" fmla="*/ 194310 w 535305"/>
                            <a:gd name="connsiteY0" fmla="*/ 0 h 723900"/>
                            <a:gd name="connsiteX1" fmla="*/ 0 w 535305"/>
                            <a:gd name="connsiteY1" fmla="*/ 697230 h 723900"/>
                            <a:gd name="connsiteX2" fmla="*/ 535305 w 535305"/>
                            <a:gd name="connsiteY2" fmla="*/ 723900 h 723900"/>
                            <a:gd name="connsiteX3" fmla="*/ 411480 w 535305"/>
                            <a:gd name="connsiteY3" fmla="*/ 9525 h 723900"/>
                            <a:gd name="connsiteX4" fmla="*/ 194310 w 535305"/>
                            <a:gd name="connsiteY4" fmla="*/ 0 h 723900"/>
                            <a:gd name="connsiteX0" fmla="*/ 194310 w 535305"/>
                            <a:gd name="connsiteY0" fmla="*/ 0 h 723900"/>
                            <a:gd name="connsiteX1" fmla="*/ 0 w 535305"/>
                            <a:gd name="connsiteY1" fmla="*/ 697230 h 723900"/>
                            <a:gd name="connsiteX2" fmla="*/ 535305 w 535305"/>
                            <a:gd name="connsiteY2" fmla="*/ 723900 h 723900"/>
                            <a:gd name="connsiteX3" fmla="*/ 409575 w 535305"/>
                            <a:gd name="connsiteY3" fmla="*/ 0 h 723900"/>
                            <a:gd name="connsiteX4" fmla="*/ 194310 w 535305"/>
                            <a:gd name="connsiteY4" fmla="*/ 0 h 723900"/>
                            <a:gd name="connsiteX0" fmla="*/ 194310 w 535305"/>
                            <a:gd name="connsiteY0" fmla="*/ 0 h 771730"/>
                            <a:gd name="connsiteX1" fmla="*/ 0 w 535305"/>
                            <a:gd name="connsiteY1" fmla="*/ 697230 h 771730"/>
                            <a:gd name="connsiteX2" fmla="*/ 535305 w 535305"/>
                            <a:gd name="connsiteY2" fmla="*/ 723900 h 771730"/>
                            <a:gd name="connsiteX3" fmla="*/ 409575 w 535305"/>
                            <a:gd name="connsiteY3" fmla="*/ 0 h 771730"/>
                            <a:gd name="connsiteX4" fmla="*/ 194310 w 535305"/>
                            <a:gd name="connsiteY4" fmla="*/ 0 h 771730"/>
                            <a:gd name="connsiteX0" fmla="*/ 194310 w 535305"/>
                            <a:gd name="connsiteY0" fmla="*/ 0 h 790776"/>
                            <a:gd name="connsiteX1" fmla="*/ 0 w 535305"/>
                            <a:gd name="connsiteY1" fmla="*/ 697230 h 790776"/>
                            <a:gd name="connsiteX2" fmla="*/ 535305 w 535305"/>
                            <a:gd name="connsiteY2" fmla="*/ 723900 h 790776"/>
                            <a:gd name="connsiteX3" fmla="*/ 409575 w 535305"/>
                            <a:gd name="connsiteY3" fmla="*/ 0 h 790776"/>
                            <a:gd name="connsiteX4" fmla="*/ 194310 w 535305"/>
                            <a:gd name="connsiteY4" fmla="*/ 0 h 790776"/>
                            <a:gd name="connsiteX0" fmla="*/ 194310 w 535305"/>
                            <a:gd name="connsiteY0" fmla="*/ 0 h 767814"/>
                            <a:gd name="connsiteX1" fmla="*/ 0 w 535305"/>
                            <a:gd name="connsiteY1" fmla="*/ 697230 h 767814"/>
                            <a:gd name="connsiteX2" fmla="*/ 535305 w 535305"/>
                            <a:gd name="connsiteY2" fmla="*/ 723900 h 767814"/>
                            <a:gd name="connsiteX3" fmla="*/ 409575 w 535305"/>
                            <a:gd name="connsiteY3" fmla="*/ 0 h 767814"/>
                            <a:gd name="connsiteX4" fmla="*/ 194310 w 535305"/>
                            <a:gd name="connsiteY4" fmla="*/ 0 h 767814"/>
                            <a:gd name="connsiteX0" fmla="*/ 194310 w 535305"/>
                            <a:gd name="connsiteY0" fmla="*/ 0 h 780884"/>
                            <a:gd name="connsiteX1" fmla="*/ 0 w 535305"/>
                            <a:gd name="connsiteY1" fmla="*/ 697230 h 780884"/>
                            <a:gd name="connsiteX2" fmla="*/ 535305 w 535305"/>
                            <a:gd name="connsiteY2" fmla="*/ 723900 h 780884"/>
                            <a:gd name="connsiteX3" fmla="*/ 409575 w 535305"/>
                            <a:gd name="connsiteY3" fmla="*/ 0 h 780884"/>
                            <a:gd name="connsiteX4" fmla="*/ 194310 w 535305"/>
                            <a:gd name="connsiteY4" fmla="*/ 0 h 780884"/>
                            <a:gd name="connsiteX0" fmla="*/ 194310 w 547448"/>
                            <a:gd name="connsiteY0" fmla="*/ 0 h 780884"/>
                            <a:gd name="connsiteX1" fmla="*/ 0 w 547448"/>
                            <a:gd name="connsiteY1" fmla="*/ 697230 h 780884"/>
                            <a:gd name="connsiteX2" fmla="*/ 535305 w 547448"/>
                            <a:gd name="connsiteY2" fmla="*/ 723900 h 780884"/>
                            <a:gd name="connsiteX3" fmla="*/ 409575 w 547448"/>
                            <a:gd name="connsiteY3" fmla="*/ 0 h 780884"/>
                            <a:gd name="connsiteX4" fmla="*/ 194310 w 547448"/>
                            <a:gd name="connsiteY4" fmla="*/ 0 h 780884"/>
                            <a:gd name="connsiteX0" fmla="*/ 199876 w 553014"/>
                            <a:gd name="connsiteY0" fmla="*/ 0 h 780884"/>
                            <a:gd name="connsiteX1" fmla="*/ 5566 w 553014"/>
                            <a:gd name="connsiteY1" fmla="*/ 697230 h 780884"/>
                            <a:gd name="connsiteX2" fmla="*/ 540871 w 553014"/>
                            <a:gd name="connsiteY2" fmla="*/ 723900 h 780884"/>
                            <a:gd name="connsiteX3" fmla="*/ 415141 w 553014"/>
                            <a:gd name="connsiteY3" fmla="*/ 0 h 780884"/>
                            <a:gd name="connsiteX4" fmla="*/ 199876 w 553014"/>
                            <a:gd name="connsiteY4" fmla="*/ 0 h 780884"/>
                            <a:gd name="connsiteX0" fmla="*/ 199876 w 555382"/>
                            <a:gd name="connsiteY0" fmla="*/ 4959 h 785843"/>
                            <a:gd name="connsiteX1" fmla="*/ 5566 w 555382"/>
                            <a:gd name="connsiteY1" fmla="*/ 702189 h 785843"/>
                            <a:gd name="connsiteX2" fmla="*/ 540871 w 555382"/>
                            <a:gd name="connsiteY2" fmla="*/ 728859 h 785843"/>
                            <a:gd name="connsiteX3" fmla="*/ 444516 w 555382"/>
                            <a:gd name="connsiteY3" fmla="*/ 0 h 785843"/>
                            <a:gd name="connsiteX4" fmla="*/ 199876 w 555382"/>
                            <a:gd name="connsiteY4" fmla="*/ 4959 h 785843"/>
                            <a:gd name="connsiteX0" fmla="*/ 169294 w 556434"/>
                            <a:gd name="connsiteY0" fmla="*/ 2479 h 785843"/>
                            <a:gd name="connsiteX1" fmla="*/ 6618 w 556434"/>
                            <a:gd name="connsiteY1" fmla="*/ 702189 h 785843"/>
                            <a:gd name="connsiteX2" fmla="*/ 541923 w 556434"/>
                            <a:gd name="connsiteY2" fmla="*/ 728859 h 785843"/>
                            <a:gd name="connsiteX3" fmla="*/ 445568 w 556434"/>
                            <a:gd name="connsiteY3" fmla="*/ 0 h 785843"/>
                            <a:gd name="connsiteX4" fmla="*/ 169294 w 556434"/>
                            <a:gd name="connsiteY4" fmla="*/ 2479 h 785843"/>
                            <a:gd name="connsiteX0" fmla="*/ 151297 w 557267"/>
                            <a:gd name="connsiteY0" fmla="*/ 111999 h 785843"/>
                            <a:gd name="connsiteX1" fmla="*/ 7451 w 557267"/>
                            <a:gd name="connsiteY1" fmla="*/ 702189 h 785843"/>
                            <a:gd name="connsiteX2" fmla="*/ 542756 w 557267"/>
                            <a:gd name="connsiteY2" fmla="*/ 728859 h 785843"/>
                            <a:gd name="connsiteX3" fmla="*/ 446401 w 557267"/>
                            <a:gd name="connsiteY3" fmla="*/ 0 h 785843"/>
                            <a:gd name="connsiteX4" fmla="*/ 151297 w 557267"/>
                            <a:gd name="connsiteY4" fmla="*/ 111999 h 785843"/>
                            <a:gd name="connsiteX0" fmla="*/ 151297 w 558862"/>
                            <a:gd name="connsiteY0" fmla="*/ 8678 h 682522"/>
                            <a:gd name="connsiteX1" fmla="*/ 7451 w 558862"/>
                            <a:gd name="connsiteY1" fmla="*/ 598868 h 682522"/>
                            <a:gd name="connsiteX2" fmla="*/ 542756 w 558862"/>
                            <a:gd name="connsiteY2" fmla="*/ 625538 h 682522"/>
                            <a:gd name="connsiteX3" fmla="*/ 461465 w 558862"/>
                            <a:gd name="connsiteY3" fmla="*/ 0 h 682522"/>
                            <a:gd name="connsiteX4" fmla="*/ 151297 w 558862"/>
                            <a:gd name="connsiteY4" fmla="*/ 8678 h 682522"/>
                            <a:gd name="connsiteX0" fmla="*/ 151297 w 558862"/>
                            <a:gd name="connsiteY0" fmla="*/ 8678 h 682522"/>
                            <a:gd name="connsiteX1" fmla="*/ 7451 w 558862"/>
                            <a:gd name="connsiteY1" fmla="*/ 598868 h 682522"/>
                            <a:gd name="connsiteX2" fmla="*/ 542756 w 558862"/>
                            <a:gd name="connsiteY2" fmla="*/ 625538 h 682522"/>
                            <a:gd name="connsiteX3" fmla="*/ 461465 w 558862"/>
                            <a:gd name="connsiteY3" fmla="*/ 0 h 682522"/>
                            <a:gd name="connsiteX4" fmla="*/ 151297 w 558862"/>
                            <a:gd name="connsiteY4" fmla="*/ 8678 h 682522"/>
                            <a:gd name="connsiteX0" fmla="*/ 151297 w 558862"/>
                            <a:gd name="connsiteY0" fmla="*/ 8678 h 682522"/>
                            <a:gd name="connsiteX1" fmla="*/ 7451 w 558862"/>
                            <a:gd name="connsiteY1" fmla="*/ 598868 h 682522"/>
                            <a:gd name="connsiteX2" fmla="*/ 542756 w 558862"/>
                            <a:gd name="connsiteY2" fmla="*/ 625538 h 682522"/>
                            <a:gd name="connsiteX3" fmla="*/ 461465 w 558862"/>
                            <a:gd name="connsiteY3" fmla="*/ 0 h 682522"/>
                            <a:gd name="connsiteX4" fmla="*/ 151297 w 558862"/>
                            <a:gd name="connsiteY4" fmla="*/ 8678 h 682522"/>
                            <a:gd name="connsiteX0" fmla="*/ 90174 w 564585"/>
                            <a:gd name="connsiteY0" fmla="*/ 209121 h 682522"/>
                            <a:gd name="connsiteX1" fmla="*/ 13174 w 564585"/>
                            <a:gd name="connsiteY1" fmla="*/ 598868 h 682522"/>
                            <a:gd name="connsiteX2" fmla="*/ 548479 w 564585"/>
                            <a:gd name="connsiteY2" fmla="*/ 625538 h 682522"/>
                            <a:gd name="connsiteX3" fmla="*/ 467188 w 564585"/>
                            <a:gd name="connsiteY3" fmla="*/ 0 h 682522"/>
                            <a:gd name="connsiteX4" fmla="*/ 90174 w 564585"/>
                            <a:gd name="connsiteY4" fmla="*/ 209121 h 682522"/>
                            <a:gd name="connsiteX0" fmla="*/ 90174 w 569927"/>
                            <a:gd name="connsiteY0" fmla="*/ 11777 h 485178"/>
                            <a:gd name="connsiteX1" fmla="*/ 13174 w 569927"/>
                            <a:gd name="connsiteY1" fmla="*/ 401524 h 485178"/>
                            <a:gd name="connsiteX2" fmla="*/ 548479 w 569927"/>
                            <a:gd name="connsiteY2" fmla="*/ 428194 h 485178"/>
                            <a:gd name="connsiteX3" fmla="*/ 502023 w 569927"/>
                            <a:gd name="connsiteY3" fmla="*/ 0 h 485178"/>
                            <a:gd name="connsiteX4" fmla="*/ 90174 w 569927"/>
                            <a:gd name="connsiteY4" fmla="*/ 11777 h 485178"/>
                            <a:gd name="connsiteX0" fmla="*/ 90174 w 569927"/>
                            <a:gd name="connsiteY0" fmla="*/ 11777 h 485178"/>
                            <a:gd name="connsiteX1" fmla="*/ 13174 w 569927"/>
                            <a:gd name="connsiteY1" fmla="*/ 401524 h 485178"/>
                            <a:gd name="connsiteX2" fmla="*/ 548479 w 569927"/>
                            <a:gd name="connsiteY2" fmla="*/ 428194 h 485178"/>
                            <a:gd name="connsiteX3" fmla="*/ 502023 w 569927"/>
                            <a:gd name="connsiteY3" fmla="*/ 0 h 485178"/>
                            <a:gd name="connsiteX4" fmla="*/ 90174 w 569927"/>
                            <a:gd name="connsiteY4" fmla="*/ 11777 h 485178"/>
                            <a:gd name="connsiteX0" fmla="*/ 90174 w 569927"/>
                            <a:gd name="connsiteY0" fmla="*/ 0 h 486833"/>
                            <a:gd name="connsiteX1" fmla="*/ 13174 w 569927"/>
                            <a:gd name="connsiteY1" fmla="*/ 403179 h 486833"/>
                            <a:gd name="connsiteX2" fmla="*/ 548479 w 569927"/>
                            <a:gd name="connsiteY2" fmla="*/ 429849 h 486833"/>
                            <a:gd name="connsiteX3" fmla="*/ 502023 w 569927"/>
                            <a:gd name="connsiteY3" fmla="*/ 1655 h 486833"/>
                            <a:gd name="connsiteX4" fmla="*/ 90174 w 569927"/>
                            <a:gd name="connsiteY4" fmla="*/ 0 h 486833"/>
                            <a:gd name="connsiteX0" fmla="*/ 90174 w 569927"/>
                            <a:gd name="connsiteY0" fmla="*/ 0 h 486833"/>
                            <a:gd name="connsiteX1" fmla="*/ 13174 w 569927"/>
                            <a:gd name="connsiteY1" fmla="*/ 403179 h 486833"/>
                            <a:gd name="connsiteX2" fmla="*/ 548479 w 569927"/>
                            <a:gd name="connsiteY2" fmla="*/ 429849 h 486833"/>
                            <a:gd name="connsiteX3" fmla="*/ 502023 w 569927"/>
                            <a:gd name="connsiteY3" fmla="*/ 1655 h 486833"/>
                            <a:gd name="connsiteX4" fmla="*/ 90174 w 569927"/>
                            <a:gd name="connsiteY4" fmla="*/ 0 h 486833"/>
                            <a:gd name="connsiteX0" fmla="*/ 90174 w 556114"/>
                            <a:gd name="connsiteY0" fmla="*/ 0 h 486833"/>
                            <a:gd name="connsiteX1" fmla="*/ 13174 w 556114"/>
                            <a:gd name="connsiteY1" fmla="*/ 403179 h 486833"/>
                            <a:gd name="connsiteX2" fmla="*/ 548479 w 556114"/>
                            <a:gd name="connsiteY2" fmla="*/ 429849 h 486833"/>
                            <a:gd name="connsiteX3" fmla="*/ 502023 w 556114"/>
                            <a:gd name="connsiteY3" fmla="*/ 1655 h 486833"/>
                            <a:gd name="connsiteX4" fmla="*/ 90174 w 556114"/>
                            <a:gd name="connsiteY4" fmla="*/ 0 h 486833"/>
                            <a:gd name="connsiteX0" fmla="*/ 90174 w 556114"/>
                            <a:gd name="connsiteY0" fmla="*/ 0 h 486833"/>
                            <a:gd name="connsiteX1" fmla="*/ 13174 w 556114"/>
                            <a:gd name="connsiteY1" fmla="*/ 403179 h 486833"/>
                            <a:gd name="connsiteX2" fmla="*/ 548479 w 556114"/>
                            <a:gd name="connsiteY2" fmla="*/ 429849 h 486833"/>
                            <a:gd name="connsiteX3" fmla="*/ 502023 w 556114"/>
                            <a:gd name="connsiteY3" fmla="*/ 1655 h 486833"/>
                            <a:gd name="connsiteX4" fmla="*/ 90174 w 556114"/>
                            <a:gd name="connsiteY4" fmla="*/ 0 h 486833"/>
                            <a:gd name="connsiteX0" fmla="*/ 90174 w 556114"/>
                            <a:gd name="connsiteY0" fmla="*/ 0 h 486833"/>
                            <a:gd name="connsiteX1" fmla="*/ 13174 w 556114"/>
                            <a:gd name="connsiteY1" fmla="*/ 403179 h 486833"/>
                            <a:gd name="connsiteX2" fmla="*/ 548479 w 556114"/>
                            <a:gd name="connsiteY2" fmla="*/ 429849 h 486833"/>
                            <a:gd name="connsiteX3" fmla="*/ 502023 w 556114"/>
                            <a:gd name="connsiteY3" fmla="*/ 1655 h 486833"/>
                            <a:gd name="connsiteX4" fmla="*/ 90174 w 556114"/>
                            <a:gd name="connsiteY4" fmla="*/ 0 h 486833"/>
                            <a:gd name="connsiteX0" fmla="*/ 80707 w 546647"/>
                            <a:gd name="connsiteY0" fmla="*/ 0 h 483478"/>
                            <a:gd name="connsiteX1" fmla="*/ 15005 w 546647"/>
                            <a:gd name="connsiteY1" fmla="*/ 394655 h 483478"/>
                            <a:gd name="connsiteX2" fmla="*/ 539012 w 546647"/>
                            <a:gd name="connsiteY2" fmla="*/ 429849 h 483478"/>
                            <a:gd name="connsiteX3" fmla="*/ 492556 w 546647"/>
                            <a:gd name="connsiteY3" fmla="*/ 1655 h 483478"/>
                            <a:gd name="connsiteX4" fmla="*/ 80707 w 546647"/>
                            <a:gd name="connsiteY4" fmla="*/ 0 h 483478"/>
                            <a:gd name="connsiteX0" fmla="*/ 80707 w 532717"/>
                            <a:gd name="connsiteY0" fmla="*/ 0 h 472990"/>
                            <a:gd name="connsiteX1" fmla="*/ 15005 w 532717"/>
                            <a:gd name="connsiteY1" fmla="*/ 394655 h 472990"/>
                            <a:gd name="connsiteX2" fmla="*/ 521359 w 532717"/>
                            <a:gd name="connsiteY2" fmla="*/ 412026 h 472990"/>
                            <a:gd name="connsiteX3" fmla="*/ 492556 w 532717"/>
                            <a:gd name="connsiteY3" fmla="*/ 1655 h 472990"/>
                            <a:gd name="connsiteX4" fmla="*/ 80707 w 532717"/>
                            <a:gd name="connsiteY4" fmla="*/ 0 h 472990"/>
                            <a:gd name="connsiteX0" fmla="*/ 80707 w 534777"/>
                            <a:gd name="connsiteY0" fmla="*/ 0 h 465661"/>
                            <a:gd name="connsiteX1" fmla="*/ 15005 w 534777"/>
                            <a:gd name="connsiteY1" fmla="*/ 394655 h 465661"/>
                            <a:gd name="connsiteX2" fmla="*/ 524184 w 534777"/>
                            <a:gd name="connsiteY2" fmla="*/ 398078 h 465661"/>
                            <a:gd name="connsiteX3" fmla="*/ 492556 w 534777"/>
                            <a:gd name="connsiteY3" fmla="*/ 1655 h 465661"/>
                            <a:gd name="connsiteX4" fmla="*/ 80707 w 534777"/>
                            <a:gd name="connsiteY4" fmla="*/ 0 h 465661"/>
                            <a:gd name="connsiteX0" fmla="*/ 80707 w 534777"/>
                            <a:gd name="connsiteY0" fmla="*/ 0 h 458097"/>
                            <a:gd name="connsiteX1" fmla="*/ 15005 w 534777"/>
                            <a:gd name="connsiteY1" fmla="*/ 394655 h 458097"/>
                            <a:gd name="connsiteX2" fmla="*/ 524184 w 534777"/>
                            <a:gd name="connsiteY2" fmla="*/ 398078 h 458097"/>
                            <a:gd name="connsiteX3" fmla="*/ 492556 w 534777"/>
                            <a:gd name="connsiteY3" fmla="*/ 1655 h 458097"/>
                            <a:gd name="connsiteX4" fmla="*/ 80707 w 534777"/>
                            <a:gd name="connsiteY4" fmla="*/ 0 h 458097"/>
                            <a:gd name="connsiteX0" fmla="*/ 80707 w 535834"/>
                            <a:gd name="connsiteY0" fmla="*/ 0 h 456053"/>
                            <a:gd name="connsiteX1" fmla="*/ 15005 w 535834"/>
                            <a:gd name="connsiteY1" fmla="*/ 394655 h 456053"/>
                            <a:gd name="connsiteX2" fmla="*/ 525596 w 535834"/>
                            <a:gd name="connsiteY2" fmla="*/ 393429 h 456053"/>
                            <a:gd name="connsiteX3" fmla="*/ 492556 w 535834"/>
                            <a:gd name="connsiteY3" fmla="*/ 1655 h 456053"/>
                            <a:gd name="connsiteX4" fmla="*/ 80707 w 535834"/>
                            <a:gd name="connsiteY4" fmla="*/ 0 h 456053"/>
                            <a:gd name="connsiteX0" fmla="*/ 80707 w 537453"/>
                            <a:gd name="connsiteY0" fmla="*/ 0 h 455392"/>
                            <a:gd name="connsiteX1" fmla="*/ 15005 w 537453"/>
                            <a:gd name="connsiteY1" fmla="*/ 394655 h 455392"/>
                            <a:gd name="connsiteX2" fmla="*/ 527714 w 537453"/>
                            <a:gd name="connsiteY2" fmla="*/ 391879 h 455392"/>
                            <a:gd name="connsiteX3" fmla="*/ 492556 w 537453"/>
                            <a:gd name="connsiteY3" fmla="*/ 1655 h 455392"/>
                            <a:gd name="connsiteX4" fmla="*/ 80707 w 537453"/>
                            <a:gd name="connsiteY4" fmla="*/ 0 h 455392"/>
                            <a:gd name="connsiteX0" fmla="*/ 80707 w 533398"/>
                            <a:gd name="connsiteY0" fmla="*/ 0 h 455392"/>
                            <a:gd name="connsiteX1" fmla="*/ 15005 w 533398"/>
                            <a:gd name="connsiteY1" fmla="*/ 394655 h 455392"/>
                            <a:gd name="connsiteX2" fmla="*/ 527714 w 533398"/>
                            <a:gd name="connsiteY2" fmla="*/ 391879 h 455392"/>
                            <a:gd name="connsiteX3" fmla="*/ 492556 w 533398"/>
                            <a:gd name="connsiteY3" fmla="*/ 1655 h 455392"/>
                            <a:gd name="connsiteX4" fmla="*/ 80707 w 533398"/>
                            <a:gd name="connsiteY4" fmla="*/ 0 h 455392"/>
                            <a:gd name="connsiteX0" fmla="*/ 80707 w 533398"/>
                            <a:gd name="connsiteY0" fmla="*/ 48614 h 504006"/>
                            <a:gd name="connsiteX1" fmla="*/ 15005 w 533398"/>
                            <a:gd name="connsiteY1" fmla="*/ 443269 h 504006"/>
                            <a:gd name="connsiteX2" fmla="*/ 527714 w 533398"/>
                            <a:gd name="connsiteY2" fmla="*/ 440493 h 504006"/>
                            <a:gd name="connsiteX3" fmla="*/ 492556 w 533398"/>
                            <a:gd name="connsiteY3" fmla="*/ 50269 h 504006"/>
                            <a:gd name="connsiteX4" fmla="*/ 80707 w 533398"/>
                            <a:gd name="connsiteY4" fmla="*/ 48614 h 504006"/>
                            <a:gd name="connsiteX0" fmla="*/ 80707 w 533398"/>
                            <a:gd name="connsiteY0" fmla="*/ 75288 h 530680"/>
                            <a:gd name="connsiteX1" fmla="*/ 15005 w 533398"/>
                            <a:gd name="connsiteY1" fmla="*/ 469943 h 530680"/>
                            <a:gd name="connsiteX2" fmla="*/ 527714 w 533398"/>
                            <a:gd name="connsiteY2" fmla="*/ 467167 h 530680"/>
                            <a:gd name="connsiteX3" fmla="*/ 492556 w 533398"/>
                            <a:gd name="connsiteY3" fmla="*/ 76943 h 530680"/>
                            <a:gd name="connsiteX4" fmla="*/ 80707 w 533398"/>
                            <a:gd name="connsiteY4" fmla="*/ 75288 h 530680"/>
                            <a:gd name="connsiteX0" fmla="*/ 80707 w 533398"/>
                            <a:gd name="connsiteY0" fmla="*/ 64600 h 519992"/>
                            <a:gd name="connsiteX1" fmla="*/ 15005 w 533398"/>
                            <a:gd name="connsiteY1" fmla="*/ 459255 h 519992"/>
                            <a:gd name="connsiteX2" fmla="*/ 527714 w 533398"/>
                            <a:gd name="connsiteY2" fmla="*/ 456479 h 519992"/>
                            <a:gd name="connsiteX3" fmla="*/ 492556 w 533398"/>
                            <a:gd name="connsiteY3" fmla="*/ 66255 h 519992"/>
                            <a:gd name="connsiteX4" fmla="*/ 80707 w 533398"/>
                            <a:gd name="connsiteY4" fmla="*/ 64600 h 519992"/>
                            <a:gd name="connsiteX0" fmla="*/ 80707 w 533398"/>
                            <a:gd name="connsiteY0" fmla="*/ 66593 h 521985"/>
                            <a:gd name="connsiteX1" fmla="*/ 15005 w 533398"/>
                            <a:gd name="connsiteY1" fmla="*/ 461248 h 521985"/>
                            <a:gd name="connsiteX2" fmla="*/ 527714 w 533398"/>
                            <a:gd name="connsiteY2" fmla="*/ 458472 h 521985"/>
                            <a:gd name="connsiteX3" fmla="*/ 492556 w 533398"/>
                            <a:gd name="connsiteY3" fmla="*/ 68248 h 521985"/>
                            <a:gd name="connsiteX4" fmla="*/ 80707 w 533398"/>
                            <a:gd name="connsiteY4" fmla="*/ 66593 h 521985"/>
                            <a:gd name="connsiteX0" fmla="*/ 80707 w 533398"/>
                            <a:gd name="connsiteY0" fmla="*/ 69869 h 525261"/>
                            <a:gd name="connsiteX1" fmla="*/ 15005 w 533398"/>
                            <a:gd name="connsiteY1" fmla="*/ 464524 h 525261"/>
                            <a:gd name="connsiteX2" fmla="*/ 527714 w 533398"/>
                            <a:gd name="connsiteY2" fmla="*/ 461748 h 525261"/>
                            <a:gd name="connsiteX3" fmla="*/ 492556 w 533398"/>
                            <a:gd name="connsiteY3" fmla="*/ 71524 h 525261"/>
                            <a:gd name="connsiteX4" fmla="*/ 80707 w 533398"/>
                            <a:gd name="connsiteY4" fmla="*/ 69869 h 525261"/>
                            <a:gd name="connsiteX0" fmla="*/ 80707 w 529954"/>
                            <a:gd name="connsiteY0" fmla="*/ 239653 h 695045"/>
                            <a:gd name="connsiteX1" fmla="*/ 15005 w 529954"/>
                            <a:gd name="connsiteY1" fmla="*/ 634308 h 695045"/>
                            <a:gd name="connsiteX2" fmla="*/ 527714 w 529954"/>
                            <a:gd name="connsiteY2" fmla="*/ 631532 h 695045"/>
                            <a:gd name="connsiteX3" fmla="*/ 458662 w 529954"/>
                            <a:gd name="connsiteY3" fmla="*/ 32082 h 695045"/>
                            <a:gd name="connsiteX4" fmla="*/ 80707 w 529954"/>
                            <a:gd name="connsiteY4" fmla="*/ 239653 h 695045"/>
                            <a:gd name="connsiteX0" fmla="*/ 128261 w 523843"/>
                            <a:gd name="connsiteY0" fmla="*/ 78763 h 729432"/>
                            <a:gd name="connsiteX1" fmla="*/ 8894 w 523843"/>
                            <a:gd name="connsiteY1" fmla="*/ 668695 h 729432"/>
                            <a:gd name="connsiteX2" fmla="*/ 521603 w 523843"/>
                            <a:gd name="connsiteY2" fmla="*/ 665919 h 729432"/>
                            <a:gd name="connsiteX3" fmla="*/ 452551 w 523843"/>
                            <a:gd name="connsiteY3" fmla="*/ 66469 h 729432"/>
                            <a:gd name="connsiteX4" fmla="*/ 128261 w 523843"/>
                            <a:gd name="connsiteY4" fmla="*/ 78763 h 729432"/>
                            <a:gd name="connsiteX0" fmla="*/ 128261 w 523843"/>
                            <a:gd name="connsiteY0" fmla="*/ 66122 h 716791"/>
                            <a:gd name="connsiteX1" fmla="*/ 8894 w 523843"/>
                            <a:gd name="connsiteY1" fmla="*/ 656054 h 716791"/>
                            <a:gd name="connsiteX2" fmla="*/ 521603 w 523843"/>
                            <a:gd name="connsiteY2" fmla="*/ 653278 h 716791"/>
                            <a:gd name="connsiteX3" fmla="*/ 452551 w 523843"/>
                            <a:gd name="connsiteY3" fmla="*/ 73976 h 716791"/>
                            <a:gd name="connsiteX4" fmla="*/ 128261 w 523843"/>
                            <a:gd name="connsiteY4" fmla="*/ 66122 h 716791"/>
                            <a:gd name="connsiteX0" fmla="*/ 128261 w 523843"/>
                            <a:gd name="connsiteY0" fmla="*/ 66122 h 716791"/>
                            <a:gd name="connsiteX1" fmla="*/ 8894 w 523843"/>
                            <a:gd name="connsiteY1" fmla="*/ 656054 h 716791"/>
                            <a:gd name="connsiteX2" fmla="*/ 521603 w 523843"/>
                            <a:gd name="connsiteY2" fmla="*/ 653278 h 716791"/>
                            <a:gd name="connsiteX3" fmla="*/ 452551 w 523843"/>
                            <a:gd name="connsiteY3" fmla="*/ 73976 h 716791"/>
                            <a:gd name="connsiteX4" fmla="*/ 128261 w 523843"/>
                            <a:gd name="connsiteY4" fmla="*/ 66122 h 716791"/>
                            <a:gd name="connsiteX0" fmla="*/ 98758 w 526821"/>
                            <a:gd name="connsiteY0" fmla="*/ 136788 h 689819"/>
                            <a:gd name="connsiteX1" fmla="*/ 11872 w 526821"/>
                            <a:gd name="connsiteY1" fmla="*/ 629082 h 689819"/>
                            <a:gd name="connsiteX2" fmla="*/ 524581 w 526821"/>
                            <a:gd name="connsiteY2" fmla="*/ 626306 h 689819"/>
                            <a:gd name="connsiteX3" fmla="*/ 455529 w 526821"/>
                            <a:gd name="connsiteY3" fmla="*/ 47004 h 689819"/>
                            <a:gd name="connsiteX4" fmla="*/ 98758 w 526821"/>
                            <a:gd name="connsiteY4" fmla="*/ 136788 h 689819"/>
                            <a:gd name="connsiteX0" fmla="*/ 98758 w 527876"/>
                            <a:gd name="connsiteY0" fmla="*/ 70827 h 623858"/>
                            <a:gd name="connsiteX1" fmla="*/ 11872 w 527876"/>
                            <a:gd name="connsiteY1" fmla="*/ 563121 h 623858"/>
                            <a:gd name="connsiteX2" fmla="*/ 524581 w 527876"/>
                            <a:gd name="connsiteY2" fmla="*/ 560345 h 623858"/>
                            <a:gd name="connsiteX3" fmla="*/ 472476 w 527876"/>
                            <a:gd name="connsiteY3" fmla="*/ 70932 h 623858"/>
                            <a:gd name="connsiteX4" fmla="*/ 98758 w 527876"/>
                            <a:gd name="connsiteY4" fmla="*/ 70827 h 623858"/>
                            <a:gd name="connsiteX0" fmla="*/ 96899 w 528135"/>
                            <a:gd name="connsiteY0" fmla="*/ 74735 h 621567"/>
                            <a:gd name="connsiteX1" fmla="*/ 12131 w 528135"/>
                            <a:gd name="connsiteY1" fmla="*/ 560830 h 621567"/>
                            <a:gd name="connsiteX2" fmla="*/ 524840 w 528135"/>
                            <a:gd name="connsiteY2" fmla="*/ 558054 h 621567"/>
                            <a:gd name="connsiteX3" fmla="*/ 472735 w 528135"/>
                            <a:gd name="connsiteY3" fmla="*/ 68641 h 621567"/>
                            <a:gd name="connsiteX4" fmla="*/ 96899 w 528135"/>
                            <a:gd name="connsiteY4" fmla="*/ 74735 h 621567"/>
                            <a:gd name="connsiteX0" fmla="*/ 96899 w 528135"/>
                            <a:gd name="connsiteY0" fmla="*/ 74508 h 621340"/>
                            <a:gd name="connsiteX1" fmla="*/ 12131 w 528135"/>
                            <a:gd name="connsiteY1" fmla="*/ 560603 h 621340"/>
                            <a:gd name="connsiteX2" fmla="*/ 524840 w 528135"/>
                            <a:gd name="connsiteY2" fmla="*/ 557827 h 621340"/>
                            <a:gd name="connsiteX3" fmla="*/ 472735 w 528135"/>
                            <a:gd name="connsiteY3" fmla="*/ 68414 h 621340"/>
                            <a:gd name="connsiteX4" fmla="*/ 96899 w 528135"/>
                            <a:gd name="connsiteY4" fmla="*/ 74508 h 621340"/>
                            <a:gd name="connsiteX0" fmla="*/ 96899 w 528135"/>
                            <a:gd name="connsiteY0" fmla="*/ 68528 h 615360"/>
                            <a:gd name="connsiteX1" fmla="*/ 12131 w 528135"/>
                            <a:gd name="connsiteY1" fmla="*/ 554623 h 615360"/>
                            <a:gd name="connsiteX2" fmla="*/ 524840 w 528135"/>
                            <a:gd name="connsiteY2" fmla="*/ 551847 h 615360"/>
                            <a:gd name="connsiteX3" fmla="*/ 472735 w 528135"/>
                            <a:gd name="connsiteY3" fmla="*/ 62434 h 615360"/>
                            <a:gd name="connsiteX4" fmla="*/ 96899 w 528135"/>
                            <a:gd name="connsiteY4" fmla="*/ 68528 h 615360"/>
                            <a:gd name="connsiteX0" fmla="*/ 96899 w 528014"/>
                            <a:gd name="connsiteY0" fmla="*/ 71990 h 618822"/>
                            <a:gd name="connsiteX1" fmla="*/ 12131 w 528014"/>
                            <a:gd name="connsiteY1" fmla="*/ 558085 h 618822"/>
                            <a:gd name="connsiteX2" fmla="*/ 524840 w 528014"/>
                            <a:gd name="connsiteY2" fmla="*/ 555309 h 618822"/>
                            <a:gd name="connsiteX3" fmla="*/ 471323 w 528014"/>
                            <a:gd name="connsiteY3" fmla="*/ 60472 h 618822"/>
                            <a:gd name="connsiteX4" fmla="*/ 96899 w 528014"/>
                            <a:gd name="connsiteY4" fmla="*/ 71990 h 618822"/>
                            <a:gd name="connsiteX0" fmla="*/ 96899 w 528014"/>
                            <a:gd name="connsiteY0" fmla="*/ 64994 h 611826"/>
                            <a:gd name="connsiteX1" fmla="*/ 12131 w 528014"/>
                            <a:gd name="connsiteY1" fmla="*/ 551089 h 611826"/>
                            <a:gd name="connsiteX2" fmla="*/ 524840 w 528014"/>
                            <a:gd name="connsiteY2" fmla="*/ 548313 h 611826"/>
                            <a:gd name="connsiteX3" fmla="*/ 471323 w 528014"/>
                            <a:gd name="connsiteY3" fmla="*/ 53476 h 611826"/>
                            <a:gd name="connsiteX4" fmla="*/ 96899 w 528014"/>
                            <a:gd name="connsiteY4" fmla="*/ 64994 h 611826"/>
                            <a:gd name="connsiteX0" fmla="*/ 96899 w 528014"/>
                            <a:gd name="connsiteY0" fmla="*/ 67650 h 614482"/>
                            <a:gd name="connsiteX1" fmla="*/ 12131 w 528014"/>
                            <a:gd name="connsiteY1" fmla="*/ 553745 h 614482"/>
                            <a:gd name="connsiteX2" fmla="*/ 524840 w 528014"/>
                            <a:gd name="connsiteY2" fmla="*/ 550969 h 614482"/>
                            <a:gd name="connsiteX3" fmla="*/ 471323 w 528014"/>
                            <a:gd name="connsiteY3" fmla="*/ 56132 h 614482"/>
                            <a:gd name="connsiteX4" fmla="*/ 96899 w 528014"/>
                            <a:gd name="connsiteY4" fmla="*/ 67650 h 614482"/>
                            <a:gd name="connsiteX0" fmla="*/ 96899 w 528014"/>
                            <a:gd name="connsiteY0" fmla="*/ 73645 h 620477"/>
                            <a:gd name="connsiteX1" fmla="*/ 12131 w 528014"/>
                            <a:gd name="connsiteY1" fmla="*/ 559740 h 620477"/>
                            <a:gd name="connsiteX2" fmla="*/ 524840 w 528014"/>
                            <a:gd name="connsiteY2" fmla="*/ 556964 h 620477"/>
                            <a:gd name="connsiteX3" fmla="*/ 471323 w 528014"/>
                            <a:gd name="connsiteY3" fmla="*/ 62127 h 620477"/>
                            <a:gd name="connsiteX4" fmla="*/ 96899 w 528014"/>
                            <a:gd name="connsiteY4" fmla="*/ 73645 h 620477"/>
                            <a:gd name="connsiteX0" fmla="*/ 96899 w 528014"/>
                            <a:gd name="connsiteY0" fmla="*/ 72401 h 619233"/>
                            <a:gd name="connsiteX1" fmla="*/ 12131 w 528014"/>
                            <a:gd name="connsiteY1" fmla="*/ 558496 h 619233"/>
                            <a:gd name="connsiteX2" fmla="*/ 524840 w 528014"/>
                            <a:gd name="connsiteY2" fmla="*/ 555720 h 619233"/>
                            <a:gd name="connsiteX3" fmla="*/ 471323 w 528014"/>
                            <a:gd name="connsiteY3" fmla="*/ 60883 h 619233"/>
                            <a:gd name="connsiteX4" fmla="*/ 96899 w 528014"/>
                            <a:gd name="connsiteY4" fmla="*/ 72401 h 619233"/>
                            <a:gd name="connsiteX0" fmla="*/ 96899 w 528014"/>
                            <a:gd name="connsiteY0" fmla="*/ 69177 h 616009"/>
                            <a:gd name="connsiteX1" fmla="*/ 12131 w 528014"/>
                            <a:gd name="connsiteY1" fmla="*/ 555272 h 616009"/>
                            <a:gd name="connsiteX2" fmla="*/ 524840 w 528014"/>
                            <a:gd name="connsiteY2" fmla="*/ 552496 h 616009"/>
                            <a:gd name="connsiteX3" fmla="*/ 471323 w 528014"/>
                            <a:gd name="connsiteY3" fmla="*/ 57659 h 616009"/>
                            <a:gd name="connsiteX4" fmla="*/ 96899 w 528014"/>
                            <a:gd name="connsiteY4" fmla="*/ 69177 h 616009"/>
                            <a:gd name="connsiteX0" fmla="*/ 96899 w 528014"/>
                            <a:gd name="connsiteY0" fmla="*/ 70704 h 617536"/>
                            <a:gd name="connsiteX1" fmla="*/ 12131 w 528014"/>
                            <a:gd name="connsiteY1" fmla="*/ 556799 h 617536"/>
                            <a:gd name="connsiteX2" fmla="*/ 524840 w 528014"/>
                            <a:gd name="connsiteY2" fmla="*/ 554023 h 617536"/>
                            <a:gd name="connsiteX3" fmla="*/ 471323 w 528014"/>
                            <a:gd name="connsiteY3" fmla="*/ 59186 h 617536"/>
                            <a:gd name="connsiteX4" fmla="*/ 96899 w 528014"/>
                            <a:gd name="connsiteY4" fmla="*/ 70704 h 617536"/>
                            <a:gd name="connsiteX0" fmla="*/ 96899 w 528014"/>
                            <a:gd name="connsiteY0" fmla="*/ 72262 h 619094"/>
                            <a:gd name="connsiteX1" fmla="*/ 12131 w 528014"/>
                            <a:gd name="connsiteY1" fmla="*/ 558357 h 619094"/>
                            <a:gd name="connsiteX2" fmla="*/ 524840 w 528014"/>
                            <a:gd name="connsiteY2" fmla="*/ 555581 h 619094"/>
                            <a:gd name="connsiteX3" fmla="*/ 471323 w 528014"/>
                            <a:gd name="connsiteY3" fmla="*/ 60744 h 619094"/>
                            <a:gd name="connsiteX4" fmla="*/ 96899 w 528014"/>
                            <a:gd name="connsiteY4" fmla="*/ 72262 h 619094"/>
                            <a:gd name="connsiteX0" fmla="*/ 96899 w 528014"/>
                            <a:gd name="connsiteY0" fmla="*/ 73852 h 620684"/>
                            <a:gd name="connsiteX1" fmla="*/ 12131 w 528014"/>
                            <a:gd name="connsiteY1" fmla="*/ 559947 h 620684"/>
                            <a:gd name="connsiteX2" fmla="*/ 524840 w 528014"/>
                            <a:gd name="connsiteY2" fmla="*/ 557171 h 620684"/>
                            <a:gd name="connsiteX3" fmla="*/ 471323 w 528014"/>
                            <a:gd name="connsiteY3" fmla="*/ 62334 h 620684"/>
                            <a:gd name="connsiteX4" fmla="*/ 96899 w 528014"/>
                            <a:gd name="connsiteY4" fmla="*/ 73852 h 620684"/>
                            <a:gd name="connsiteX0" fmla="*/ 96899 w 529268"/>
                            <a:gd name="connsiteY0" fmla="*/ 52417 h 599249"/>
                            <a:gd name="connsiteX1" fmla="*/ 12131 w 529268"/>
                            <a:gd name="connsiteY1" fmla="*/ 538512 h 599249"/>
                            <a:gd name="connsiteX2" fmla="*/ 524840 w 529268"/>
                            <a:gd name="connsiteY2" fmla="*/ 535736 h 599249"/>
                            <a:gd name="connsiteX3" fmla="*/ 482621 w 529268"/>
                            <a:gd name="connsiteY3" fmla="*/ 87394 h 599249"/>
                            <a:gd name="connsiteX4" fmla="*/ 96899 w 529268"/>
                            <a:gd name="connsiteY4" fmla="*/ 52417 h 599249"/>
                            <a:gd name="connsiteX0" fmla="*/ 87172 w 530839"/>
                            <a:gd name="connsiteY0" fmla="*/ 68059 h 579245"/>
                            <a:gd name="connsiteX1" fmla="*/ 13702 w 530839"/>
                            <a:gd name="connsiteY1" fmla="*/ 518508 h 579245"/>
                            <a:gd name="connsiteX2" fmla="*/ 526411 w 530839"/>
                            <a:gd name="connsiteY2" fmla="*/ 515732 h 579245"/>
                            <a:gd name="connsiteX3" fmla="*/ 484192 w 530839"/>
                            <a:gd name="connsiteY3" fmla="*/ 67390 h 579245"/>
                            <a:gd name="connsiteX4" fmla="*/ 87172 w 530839"/>
                            <a:gd name="connsiteY4" fmla="*/ 68059 h 579245"/>
                            <a:gd name="connsiteX0" fmla="*/ 87172 w 530839"/>
                            <a:gd name="connsiteY0" fmla="*/ 73900 h 585086"/>
                            <a:gd name="connsiteX1" fmla="*/ 13702 w 530839"/>
                            <a:gd name="connsiteY1" fmla="*/ 524349 h 585086"/>
                            <a:gd name="connsiteX2" fmla="*/ 526411 w 530839"/>
                            <a:gd name="connsiteY2" fmla="*/ 521573 h 585086"/>
                            <a:gd name="connsiteX3" fmla="*/ 484192 w 530839"/>
                            <a:gd name="connsiteY3" fmla="*/ 73231 h 585086"/>
                            <a:gd name="connsiteX4" fmla="*/ 87172 w 530839"/>
                            <a:gd name="connsiteY4" fmla="*/ 73900 h 585086"/>
                            <a:gd name="connsiteX0" fmla="*/ 87172 w 530839"/>
                            <a:gd name="connsiteY0" fmla="*/ 80861 h 592047"/>
                            <a:gd name="connsiteX1" fmla="*/ 13702 w 530839"/>
                            <a:gd name="connsiteY1" fmla="*/ 531310 h 592047"/>
                            <a:gd name="connsiteX2" fmla="*/ 526411 w 530839"/>
                            <a:gd name="connsiteY2" fmla="*/ 528534 h 592047"/>
                            <a:gd name="connsiteX3" fmla="*/ 484192 w 530839"/>
                            <a:gd name="connsiteY3" fmla="*/ 80192 h 592047"/>
                            <a:gd name="connsiteX4" fmla="*/ 87172 w 530839"/>
                            <a:gd name="connsiteY4" fmla="*/ 80861 h 592047"/>
                            <a:gd name="connsiteX0" fmla="*/ 87172 w 530839"/>
                            <a:gd name="connsiteY0" fmla="*/ 78507 h 589693"/>
                            <a:gd name="connsiteX1" fmla="*/ 13702 w 530839"/>
                            <a:gd name="connsiteY1" fmla="*/ 528956 h 589693"/>
                            <a:gd name="connsiteX2" fmla="*/ 526411 w 530839"/>
                            <a:gd name="connsiteY2" fmla="*/ 526180 h 589693"/>
                            <a:gd name="connsiteX3" fmla="*/ 484192 w 530839"/>
                            <a:gd name="connsiteY3" fmla="*/ 77838 h 589693"/>
                            <a:gd name="connsiteX4" fmla="*/ 87172 w 530839"/>
                            <a:gd name="connsiteY4" fmla="*/ 78507 h 589693"/>
                            <a:gd name="connsiteX0" fmla="*/ 87172 w 520514"/>
                            <a:gd name="connsiteY0" fmla="*/ 78507 h 549413"/>
                            <a:gd name="connsiteX1" fmla="*/ 13702 w 520514"/>
                            <a:gd name="connsiteY1" fmla="*/ 528956 h 549413"/>
                            <a:gd name="connsiteX2" fmla="*/ 513316 w 520514"/>
                            <a:gd name="connsiteY2" fmla="*/ 285454 h 549413"/>
                            <a:gd name="connsiteX3" fmla="*/ 484192 w 520514"/>
                            <a:gd name="connsiteY3" fmla="*/ 77838 h 549413"/>
                            <a:gd name="connsiteX4" fmla="*/ 87172 w 520514"/>
                            <a:gd name="connsiteY4" fmla="*/ 78507 h 549413"/>
                            <a:gd name="connsiteX0" fmla="*/ 63983 w 497323"/>
                            <a:gd name="connsiteY0" fmla="*/ 78507 h 325616"/>
                            <a:gd name="connsiteX1" fmla="*/ 19979 w 497323"/>
                            <a:gd name="connsiteY1" fmla="*/ 237929 h 325616"/>
                            <a:gd name="connsiteX2" fmla="*/ 490127 w 497323"/>
                            <a:gd name="connsiteY2" fmla="*/ 285454 h 325616"/>
                            <a:gd name="connsiteX3" fmla="*/ 461003 w 497323"/>
                            <a:gd name="connsiteY3" fmla="*/ 77838 h 325616"/>
                            <a:gd name="connsiteX4" fmla="*/ 63983 w 497323"/>
                            <a:gd name="connsiteY4" fmla="*/ 78507 h 325616"/>
                            <a:gd name="connsiteX0" fmla="*/ 63981 w 497323"/>
                            <a:gd name="connsiteY0" fmla="*/ 78507 h 290083"/>
                            <a:gd name="connsiteX1" fmla="*/ 19977 w 497323"/>
                            <a:gd name="connsiteY1" fmla="*/ 237929 h 290083"/>
                            <a:gd name="connsiteX2" fmla="*/ 490125 w 497323"/>
                            <a:gd name="connsiteY2" fmla="*/ 285454 h 290083"/>
                            <a:gd name="connsiteX3" fmla="*/ 461001 w 497323"/>
                            <a:gd name="connsiteY3" fmla="*/ 77838 h 290083"/>
                            <a:gd name="connsiteX4" fmla="*/ 63981 w 497323"/>
                            <a:gd name="connsiteY4" fmla="*/ 78507 h 290083"/>
                            <a:gd name="connsiteX0" fmla="*/ 51205 w 484545"/>
                            <a:gd name="connsiteY0" fmla="*/ 78507 h 296880"/>
                            <a:gd name="connsiteX1" fmla="*/ 26845 w 484545"/>
                            <a:gd name="connsiteY1" fmla="*/ 248709 h 296880"/>
                            <a:gd name="connsiteX2" fmla="*/ 477349 w 484545"/>
                            <a:gd name="connsiteY2" fmla="*/ 285454 h 296880"/>
                            <a:gd name="connsiteX3" fmla="*/ 448225 w 484545"/>
                            <a:gd name="connsiteY3" fmla="*/ 77838 h 296880"/>
                            <a:gd name="connsiteX4" fmla="*/ 51205 w 484545"/>
                            <a:gd name="connsiteY4" fmla="*/ 78507 h 296880"/>
                            <a:gd name="connsiteX0" fmla="*/ 45851 w 479193"/>
                            <a:gd name="connsiteY0" fmla="*/ 78507 h 296878"/>
                            <a:gd name="connsiteX1" fmla="*/ 31313 w 479193"/>
                            <a:gd name="connsiteY1" fmla="*/ 248708 h 296878"/>
                            <a:gd name="connsiteX2" fmla="*/ 471995 w 479193"/>
                            <a:gd name="connsiteY2" fmla="*/ 285454 h 296878"/>
                            <a:gd name="connsiteX3" fmla="*/ 442871 w 479193"/>
                            <a:gd name="connsiteY3" fmla="*/ 77838 h 296878"/>
                            <a:gd name="connsiteX4" fmla="*/ 45851 w 479193"/>
                            <a:gd name="connsiteY4" fmla="*/ 78507 h 296878"/>
                            <a:gd name="connsiteX0" fmla="*/ 45851 w 479191"/>
                            <a:gd name="connsiteY0" fmla="*/ 78507 h 285454"/>
                            <a:gd name="connsiteX1" fmla="*/ 31313 w 479191"/>
                            <a:gd name="connsiteY1" fmla="*/ 248708 h 285454"/>
                            <a:gd name="connsiteX2" fmla="*/ 471995 w 479191"/>
                            <a:gd name="connsiteY2" fmla="*/ 285454 h 285454"/>
                            <a:gd name="connsiteX3" fmla="*/ 442871 w 479191"/>
                            <a:gd name="connsiteY3" fmla="*/ 77838 h 285454"/>
                            <a:gd name="connsiteX4" fmla="*/ 45851 w 479191"/>
                            <a:gd name="connsiteY4" fmla="*/ 78507 h 285454"/>
                            <a:gd name="connsiteX0" fmla="*/ 43407 w 476749"/>
                            <a:gd name="connsiteY0" fmla="*/ 78507 h 285454"/>
                            <a:gd name="connsiteX1" fmla="*/ 28869 w 476749"/>
                            <a:gd name="connsiteY1" fmla="*/ 248708 h 285454"/>
                            <a:gd name="connsiteX2" fmla="*/ 469551 w 476749"/>
                            <a:gd name="connsiteY2" fmla="*/ 285454 h 285454"/>
                            <a:gd name="connsiteX3" fmla="*/ 440427 w 476749"/>
                            <a:gd name="connsiteY3" fmla="*/ 77838 h 285454"/>
                            <a:gd name="connsiteX4" fmla="*/ 43407 w 476749"/>
                            <a:gd name="connsiteY4" fmla="*/ 78507 h 285454"/>
                            <a:gd name="connsiteX0" fmla="*/ 43407 w 476747"/>
                            <a:gd name="connsiteY0" fmla="*/ 78507 h 285454"/>
                            <a:gd name="connsiteX1" fmla="*/ 28869 w 476747"/>
                            <a:gd name="connsiteY1" fmla="*/ 248708 h 285454"/>
                            <a:gd name="connsiteX2" fmla="*/ 469551 w 476747"/>
                            <a:gd name="connsiteY2" fmla="*/ 285454 h 285454"/>
                            <a:gd name="connsiteX3" fmla="*/ 440427 w 476747"/>
                            <a:gd name="connsiteY3" fmla="*/ 77838 h 285454"/>
                            <a:gd name="connsiteX4" fmla="*/ 43407 w 476747"/>
                            <a:gd name="connsiteY4" fmla="*/ 78507 h 2854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76747" h="285454">
                              <a:moveTo>
                                <a:pt x="43407" y="78507"/>
                              </a:moveTo>
                              <a:cubicBezTo>
                                <a:pt x="-21363" y="310917"/>
                                <a:pt x="-2683" y="216323"/>
                                <a:pt x="28869" y="248708"/>
                              </a:cubicBezTo>
                              <a:cubicBezTo>
                                <a:pt x="169320" y="287742"/>
                                <a:pt x="394676" y="262974"/>
                                <a:pt x="469551" y="285454"/>
                              </a:cubicBezTo>
                              <a:cubicBezTo>
                                <a:pt x="481700" y="234558"/>
                                <a:pt x="482337" y="319138"/>
                                <a:pt x="440427" y="77838"/>
                              </a:cubicBezTo>
                              <a:cubicBezTo>
                                <a:pt x="389762" y="-26982"/>
                                <a:pt x="97367" y="-25123"/>
                                <a:pt x="43407" y="78507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2">
                            <a:lumMod val="50000"/>
                          </a:schemeClr>
                        </a:solidFill>
                        <a:ln w="25400" cap="rnd">
                          <a:noFill/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249265"/>
                          <a:endParaRPr kumimoji="1" lang="ja-JP" altLang="en-US" sz="981">
                            <a:solidFill>
                              <a:prstClr val="white"/>
                            </a:solidFill>
                            <a:latin typeface="Calibri" panose="020F0502020204030204"/>
                            <a:ea typeface="游ゴシック" panose="020B0400000000000000" pitchFamily="50" charset="-128"/>
                          </a:endParaRPr>
                        </a:p>
                      </p:txBody>
                    </p:sp>
                    <p:grpSp>
                      <p:nvGrpSpPr>
                        <p:cNvPr id="19" name="グループ化 18">
                          <a:extLst>
                            <a:ext uri="{FF2B5EF4-FFF2-40B4-BE49-F238E27FC236}">
                              <a16:creationId xmlns:a16="http://schemas.microsoft.com/office/drawing/2014/main" id="{D7EC5D04-60A7-E168-F5E8-F8CF0B72095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38229" y="1552236"/>
                          <a:ext cx="1271515" cy="1591331"/>
                          <a:chOff x="5493642" y="1752018"/>
                          <a:chExt cx="1271515" cy="1591331"/>
                        </a:xfrm>
                      </p:grpSpPr>
                      <p:grpSp>
                        <p:nvGrpSpPr>
                          <p:cNvPr id="31" name="グループ化 30">
                            <a:extLst>
                              <a:ext uri="{FF2B5EF4-FFF2-40B4-BE49-F238E27FC236}">
                                <a16:creationId xmlns:a16="http://schemas.microsoft.com/office/drawing/2014/main" id="{9F7E280E-B46F-D9FB-56F0-EAAED213779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532411" y="1752018"/>
                            <a:ext cx="1232746" cy="1591331"/>
                            <a:chOff x="1949898" y="1745932"/>
                            <a:chExt cx="456937" cy="647317"/>
                          </a:xfrm>
                        </p:grpSpPr>
                        <p:sp>
                          <p:nvSpPr>
                            <p:cNvPr id="33" name="フリーフォーム 26">
                              <a:extLst>
                                <a:ext uri="{FF2B5EF4-FFF2-40B4-BE49-F238E27FC236}">
                                  <a16:creationId xmlns:a16="http://schemas.microsoft.com/office/drawing/2014/main" id="{89FD2D5C-BDDD-9107-0CD8-52C66B17053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957697" y="1906326"/>
                              <a:ext cx="449138" cy="486923"/>
                            </a:xfrm>
                            <a:custGeom>
                              <a:avLst/>
                              <a:gdLst>
                                <a:gd name="connsiteX0" fmla="*/ 194310 w 535305"/>
                                <a:gd name="connsiteY0" fmla="*/ 0 h 723900"/>
                                <a:gd name="connsiteX1" fmla="*/ 0 w 535305"/>
                                <a:gd name="connsiteY1" fmla="*/ 697230 h 723900"/>
                                <a:gd name="connsiteX2" fmla="*/ 535305 w 535305"/>
                                <a:gd name="connsiteY2" fmla="*/ 723900 h 723900"/>
                                <a:gd name="connsiteX3" fmla="*/ 411480 w 535305"/>
                                <a:gd name="connsiteY3" fmla="*/ 9525 h 723900"/>
                                <a:gd name="connsiteX4" fmla="*/ 194310 w 535305"/>
                                <a:gd name="connsiteY4" fmla="*/ 0 h 723900"/>
                                <a:gd name="connsiteX0" fmla="*/ 194310 w 535305"/>
                                <a:gd name="connsiteY0" fmla="*/ 0 h 723900"/>
                                <a:gd name="connsiteX1" fmla="*/ 0 w 535305"/>
                                <a:gd name="connsiteY1" fmla="*/ 697230 h 723900"/>
                                <a:gd name="connsiteX2" fmla="*/ 535305 w 535305"/>
                                <a:gd name="connsiteY2" fmla="*/ 723900 h 723900"/>
                                <a:gd name="connsiteX3" fmla="*/ 411480 w 535305"/>
                                <a:gd name="connsiteY3" fmla="*/ 9525 h 723900"/>
                                <a:gd name="connsiteX4" fmla="*/ 194310 w 535305"/>
                                <a:gd name="connsiteY4" fmla="*/ 0 h 723900"/>
                                <a:gd name="connsiteX0" fmla="*/ 194310 w 535305"/>
                                <a:gd name="connsiteY0" fmla="*/ 0 h 723900"/>
                                <a:gd name="connsiteX1" fmla="*/ 0 w 535305"/>
                                <a:gd name="connsiteY1" fmla="*/ 697230 h 723900"/>
                                <a:gd name="connsiteX2" fmla="*/ 535305 w 535305"/>
                                <a:gd name="connsiteY2" fmla="*/ 723900 h 723900"/>
                                <a:gd name="connsiteX3" fmla="*/ 409575 w 535305"/>
                                <a:gd name="connsiteY3" fmla="*/ 0 h 723900"/>
                                <a:gd name="connsiteX4" fmla="*/ 194310 w 535305"/>
                                <a:gd name="connsiteY4" fmla="*/ 0 h 723900"/>
                                <a:gd name="connsiteX0" fmla="*/ 194310 w 535305"/>
                                <a:gd name="connsiteY0" fmla="*/ 0 h 771730"/>
                                <a:gd name="connsiteX1" fmla="*/ 0 w 535305"/>
                                <a:gd name="connsiteY1" fmla="*/ 697230 h 771730"/>
                                <a:gd name="connsiteX2" fmla="*/ 535305 w 535305"/>
                                <a:gd name="connsiteY2" fmla="*/ 723900 h 771730"/>
                                <a:gd name="connsiteX3" fmla="*/ 409575 w 535305"/>
                                <a:gd name="connsiteY3" fmla="*/ 0 h 771730"/>
                                <a:gd name="connsiteX4" fmla="*/ 194310 w 535305"/>
                                <a:gd name="connsiteY4" fmla="*/ 0 h 771730"/>
                                <a:gd name="connsiteX0" fmla="*/ 194310 w 535305"/>
                                <a:gd name="connsiteY0" fmla="*/ 0 h 790776"/>
                                <a:gd name="connsiteX1" fmla="*/ 0 w 535305"/>
                                <a:gd name="connsiteY1" fmla="*/ 697230 h 790776"/>
                                <a:gd name="connsiteX2" fmla="*/ 535305 w 535305"/>
                                <a:gd name="connsiteY2" fmla="*/ 723900 h 790776"/>
                                <a:gd name="connsiteX3" fmla="*/ 409575 w 535305"/>
                                <a:gd name="connsiteY3" fmla="*/ 0 h 790776"/>
                                <a:gd name="connsiteX4" fmla="*/ 194310 w 535305"/>
                                <a:gd name="connsiteY4" fmla="*/ 0 h 790776"/>
                                <a:gd name="connsiteX0" fmla="*/ 194310 w 535305"/>
                                <a:gd name="connsiteY0" fmla="*/ 0 h 767814"/>
                                <a:gd name="connsiteX1" fmla="*/ 0 w 535305"/>
                                <a:gd name="connsiteY1" fmla="*/ 697230 h 767814"/>
                                <a:gd name="connsiteX2" fmla="*/ 535305 w 535305"/>
                                <a:gd name="connsiteY2" fmla="*/ 723900 h 767814"/>
                                <a:gd name="connsiteX3" fmla="*/ 409575 w 535305"/>
                                <a:gd name="connsiteY3" fmla="*/ 0 h 767814"/>
                                <a:gd name="connsiteX4" fmla="*/ 194310 w 535305"/>
                                <a:gd name="connsiteY4" fmla="*/ 0 h 767814"/>
                                <a:gd name="connsiteX0" fmla="*/ 194310 w 535305"/>
                                <a:gd name="connsiteY0" fmla="*/ 0 h 780884"/>
                                <a:gd name="connsiteX1" fmla="*/ 0 w 535305"/>
                                <a:gd name="connsiteY1" fmla="*/ 697230 h 780884"/>
                                <a:gd name="connsiteX2" fmla="*/ 535305 w 535305"/>
                                <a:gd name="connsiteY2" fmla="*/ 723900 h 780884"/>
                                <a:gd name="connsiteX3" fmla="*/ 409575 w 535305"/>
                                <a:gd name="connsiteY3" fmla="*/ 0 h 780884"/>
                                <a:gd name="connsiteX4" fmla="*/ 194310 w 535305"/>
                                <a:gd name="connsiteY4" fmla="*/ 0 h 780884"/>
                                <a:gd name="connsiteX0" fmla="*/ 194310 w 547448"/>
                                <a:gd name="connsiteY0" fmla="*/ 0 h 780884"/>
                                <a:gd name="connsiteX1" fmla="*/ 0 w 547448"/>
                                <a:gd name="connsiteY1" fmla="*/ 697230 h 780884"/>
                                <a:gd name="connsiteX2" fmla="*/ 535305 w 547448"/>
                                <a:gd name="connsiteY2" fmla="*/ 723900 h 780884"/>
                                <a:gd name="connsiteX3" fmla="*/ 409575 w 547448"/>
                                <a:gd name="connsiteY3" fmla="*/ 0 h 780884"/>
                                <a:gd name="connsiteX4" fmla="*/ 194310 w 547448"/>
                                <a:gd name="connsiteY4" fmla="*/ 0 h 780884"/>
                                <a:gd name="connsiteX0" fmla="*/ 199876 w 553014"/>
                                <a:gd name="connsiteY0" fmla="*/ 0 h 780884"/>
                                <a:gd name="connsiteX1" fmla="*/ 5566 w 553014"/>
                                <a:gd name="connsiteY1" fmla="*/ 697230 h 780884"/>
                                <a:gd name="connsiteX2" fmla="*/ 540871 w 553014"/>
                                <a:gd name="connsiteY2" fmla="*/ 723900 h 780884"/>
                                <a:gd name="connsiteX3" fmla="*/ 415141 w 553014"/>
                                <a:gd name="connsiteY3" fmla="*/ 0 h 780884"/>
                                <a:gd name="connsiteX4" fmla="*/ 199876 w 553014"/>
                                <a:gd name="connsiteY4" fmla="*/ 0 h 780884"/>
                                <a:gd name="connsiteX0" fmla="*/ 199876 w 555382"/>
                                <a:gd name="connsiteY0" fmla="*/ 0 h 780884"/>
                                <a:gd name="connsiteX1" fmla="*/ 5566 w 555382"/>
                                <a:gd name="connsiteY1" fmla="*/ 697230 h 780884"/>
                                <a:gd name="connsiteX2" fmla="*/ 540871 w 555382"/>
                                <a:gd name="connsiteY2" fmla="*/ 723900 h 780884"/>
                                <a:gd name="connsiteX3" fmla="*/ 444516 w 555382"/>
                                <a:gd name="connsiteY3" fmla="*/ 0 h 780884"/>
                                <a:gd name="connsiteX4" fmla="*/ 199876 w 555382"/>
                                <a:gd name="connsiteY4" fmla="*/ 0 h 780884"/>
                                <a:gd name="connsiteX0" fmla="*/ 177994 w 556096"/>
                                <a:gd name="connsiteY0" fmla="*/ 0 h 783364"/>
                                <a:gd name="connsiteX1" fmla="*/ 6280 w 556096"/>
                                <a:gd name="connsiteY1" fmla="*/ 699710 h 783364"/>
                                <a:gd name="connsiteX2" fmla="*/ 541585 w 556096"/>
                                <a:gd name="connsiteY2" fmla="*/ 726380 h 783364"/>
                                <a:gd name="connsiteX3" fmla="*/ 445230 w 556096"/>
                                <a:gd name="connsiteY3" fmla="*/ 2480 h 783364"/>
                                <a:gd name="connsiteX4" fmla="*/ 177994 w 556096"/>
                                <a:gd name="connsiteY4" fmla="*/ 0 h 783364"/>
                                <a:gd name="connsiteX0" fmla="*/ 177994 w 556735"/>
                                <a:gd name="connsiteY0" fmla="*/ 0 h 784746"/>
                                <a:gd name="connsiteX1" fmla="*/ 6280 w 556735"/>
                                <a:gd name="connsiteY1" fmla="*/ 699710 h 784746"/>
                                <a:gd name="connsiteX2" fmla="*/ 542291 w 556735"/>
                                <a:gd name="connsiteY2" fmla="*/ 728705 h 784746"/>
                                <a:gd name="connsiteX3" fmla="*/ 445230 w 556735"/>
                                <a:gd name="connsiteY3" fmla="*/ 2480 h 784746"/>
                                <a:gd name="connsiteX4" fmla="*/ 177994 w 556735"/>
                                <a:gd name="connsiteY4" fmla="*/ 0 h 784746"/>
                                <a:gd name="connsiteX0" fmla="*/ 177994 w 551629"/>
                                <a:gd name="connsiteY0" fmla="*/ 0 h 784746"/>
                                <a:gd name="connsiteX1" fmla="*/ 6280 w 551629"/>
                                <a:gd name="connsiteY1" fmla="*/ 699710 h 784746"/>
                                <a:gd name="connsiteX2" fmla="*/ 542291 w 551629"/>
                                <a:gd name="connsiteY2" fmla="*/ 728705 h 784746"/>
                                <a:gd name="connsiteX3" fmla="*/ 445230 w 551629"/>
                                <a:gd name="connsiteY3" fmla="*/ 2480 h 784746"/>
                                <a:gd name="connsiteX4" fmla="*/ 177994 w 551629"/>
                                <a:gd name="connsiteY4" fmla="*/ 0 h 784746"/>
                                <a:gd name="connsiteX0" fmla="*/ 177994 w 550661"/>
                                <a:gd name="connsiteY0" fmla="*/ 0 h 784746"/>
                                <a:gd name="connsiteX1" fmla="*/ 6280 w 550661"/>
                                <a:gd name="connsiteY1" fmla="*/ 699710 h 784746"/>
                                <a:gd name="connsiteX2" fmla="*/ 542291 w 550661"/>
                                <a:gd name="connsiteY2" fmla="*/ 728705 h 784746"/>
                                <a:gd name="connsiteX3" fmla="*/ 445230 w 550661"/>
                                <a:gd name="connsiteY3" fmla="*/ 2480 h 784746"/>
                                <a:gd name="connsiteX4" fmla="*/ 177994 w 550661"/>
                                <a:gd name="connsiteY4" fmla="*/ 0 h 784746"/>
                                <a:gd name="connsiteX0" fmla="*/ 177994 w 544113"/>
                                <a:gd name="connsiteY0" fmla="*/ 0 h 782003"/>
                                <a:gd name="connsiteX1" fmla="*/ 6280 w 544113"/>
                                <a:gd name="connsiteY1" fmla="*/ 699710 h 782003"/>
                                <a:gd name="connsiteX2" fmla="*/ 535230 w 544113"/>
                                <a:gd name="connsiteY2" fmla="*/ 724056 h 782003"/>
                                <a:gd name="connsiteX3" fmla="*/ 445230 w 544113"/>
                                <a:gd name="connsiteY3" fmla="*/ 2480 h 782003"/>
                                <a:gd name="connsiteX4" fmla="*/ 177994 w 544113"/>
                                <a:gd name="connsiteY4" fmla="*/ 0 h 782003"/>
                                <a:gd name="connsiteX0" fmla="*/ 171874 w 537993"/>
                                <a:gd name="connsiteY0" fmla="*/ 0 h 792423"/>
                                <a:gd name="connsiteX1" fmla="*/ 6515 w 537993"/>
                                <a:gd name="connsiteY1" fmla="*/ 722182 h 792423"/>
                                <a:gd name="connsiteX2" fmla="*/ 529110 w 537993"/>
                                <a:gd name="connsiteY2" fmla="*/ 724056 h 792423"/>
                                <a:gd name="connsiteX3" fmla="*/ 439110 w 537993"/>
                                <a:gd name="connsiteY3" fmla="*/ 2480 h 792423"/>
                                <a:gd name="connsiteX4" fmla="*/ 171874 w 537993"/>
                                <a:gd name="connsiteY4" fmla="*/ 0 h 792423"/>
                                <a:gd name="connsiteX0" fmla="*/ 171874 w 537993"/>
                                <a:gd name="connsiteY0" fmla="*/ 0 h 795992"/>
                                <a:gd name="connsiteX1" fmla="*/ 6515 w 537993"/>
                                <a:gd name="connsiteY1" fmla="*/ 722182 h 795992"/>
                                <a:gd name="connsiteX2" fmla="*/ 529110 w 537993"/>
                                <a:gd name="connsiteY2" fmla="*/ 724056 h 795992"/>
                                <a:gd name="connsiteX3" fmla="*/ 439110 w 537993"/>
                                <a:gd name="connsiteY3" fmla="*/ 2480 h 795992"/>
                                <a:gd name="connsiteX4" fmla="*/ 171874 w 537993"/>
                                <a:gd name="connsiteY4" fmla="*/ 0 h 795992"/>
                                <a:gd name="connsiteX0" fmla="*/ 171874 w 537993"/>
                                <a:gd name="connsiteY0" fmla="*/ 0 h 793604"/>
                                <a:gd name="connsiteX1" fmla="*/ 6515 w 537993"/>
                                <a:gd name="connsiteY1" fmla="*/ 722182 h 793604"/>
                                <a:gd name="connsiteX2" fmla="*/ 529110 w 537993"/>
                                <a:gd name="connsiteY2" fmla="*/ 724056 h 793604"/>
                                <a:gd name="connsiteX3" fmla="*/ 439110 w 537993"/>
                                <a:gd name="connsiteY3" fmla="*/ 2480 h 793604"/>
                                <a:gd name="connsiteX4" fmla="*/ 171874 w 537993"/>
                                <a:gd name="connsiteY4" fmla="*/ 0 h 793604"/>
                                <a:gd name="connsiteX0" fmla="*/ 171874 w 537993"/>
                                <a:gd name="connsiteY0" fmla="*/ 0 h 791544"/>
                                <a:gd name="connsiteX1" fmla="*/ 6515 w 537993"/>
                                <a:gd name="connsiteY1" fmla="*/ 722182 h 791544"/>
                                <a:gd name="connsiteX2" fmla="*/ 529110 w 537993"/>
                                <a:gd name="connsiteY2" fmla="*/ 724056 h 791544"/>
                                <a:gd name="connsiteX3" fmla="*/ 439110 w 537993"/>
                                <a:gd name="connsiteY3" fmla="*/ 2480 h 791544"/>
                                <a:gd name="connsiteX4" fmla="*/ 171874 w 537993"/>
                                <a:gd name="connsiteY4" fmla="*/ 0 h 791544"/>
                                <a:gd name="connsiteX0" fmla="*/ 172552 w 538671"/>
                                <a:gd name="connsiteY0" fmla="*/ 0 h 797684"/>
                                <a:gd name="connsiteX1" fmla="*/ 6487 w 538671"/>
                                <a:gd name="connsiteY1" fmla="*/ 733806 h 797684"/>
                                <a:gd name="connsiteX2" fmla="*/ 529788 w 538671"/>
                                <a:gd name="connsiteY2" fmla="*/ 724056 h 797684"/>
                                <a:gd name="connsiteX3" fmla="*/ 439788 w 538671"/>
                                <a:gd name="connsiteY3" fmla="*/ 2480 h 797684"/>
                                <a:gd name="connsiteX4" fmla="*/ 172552 w 538671"/>
                                <a:gd name="connsiteY4" fmla="*/ 0 h 797684"/>
                                <a:gd name="connsiteX0" fmla="*/ 169838 w 535957"/>
                                <a:gd name="connsiteY0" fmla="*/ 0 h 795162"/>
                                <a:gd name="connsiteX1" fmla="*/ 6597 w 535957"/>
                                <a:gd name="connsiteY1" fmla="*/ 729156 h 795162"/>
                                <a:gd name="connsiteX2" fmla="*/ 527074 w 535957"/>
                                <a:gd name="connsiteY2" fmla="*/ 724056 h 795162"/>
                                <a:gd name="connsiteX3" fmla="*/ 437074 w 535957"/>
                                <a:gd name="connsiteY3" fmla="*/ 2480 h 795162"/>
                                <a:gd name="connsiteX4" fmla="*/ 169838 w 535957"/>
                                <a:gd name="connsiteY4" fmla="*/ 0 h 795162"/>
                                <a:gd name="connsiteX0" fmla="*/ 171194 w 537313"/>
                                <a:gd name="connsiteY0" fmla="*/ 0 h 792728"/>
                                <a:gd name="connsiteX1" fmla="*/ 6541 w 537313"/>
                                <a:gd name="connsiteY1" fmla="*/ 724507 h 792728"/>
                                <a:gd name="connsiteX2" fmla="*/ 528430 w 537313"/>
                                <a:gd name="connsiteY2" fmla="*/ 724056 h 792728"/>
                                <a:gd name="connsiteX3" fmla="*/ 438430 w 537313"/>
                                <a:gd name="connsiteY3" fmla="*/ 2480 h 792728"/>
                                <a:gd name="connsiteX4" fmla="*/ 171194 w 537313"/>
                                <a:gd name="connsiteY4" fmla="*/ 0 h 792728"/>
                                <a:gd name="connsiteX0" fmla="*/ 171873 w 537992"/>
                                <a:gd name="connsiteY0" fmla="*/ 0 h 793934"/>
                                <a:gd name="connsiteX1" fmla="*/ 6514 w 537992"/>
                                <a:gd name="connsiteY1" fmla="*/ 726832 h 793934"/>
                                <a:gd name="connsiteX2" fmla="*/ 529109 w 537992"/>
                                <a:gd name="connsiteY2" fmla="*/ 724056 h 793934"/>
                                <a:gd name="connsiteX3" fmla="*/ 439109 w 537992"/>
                                <a:gd name="connsiteY3" fmla="*/ 2480 h 793934"/>
                                <a:gd name="connsiteX4" fmla="*/ 171873 w 537992"/>
                                <a:gd name="connsiteY4" fmla="*/ 0 h 793934"/>
                                <a:gd name="connsiteX0" fmla="*/ 167803 w 533922"/>
                                <a:gd name="connsiteY0" fmla="*/ 0 h 794750"/>
                                <a:gd name="connsiteX1" fmla="*/ 6681 w 533922"/>
                                <a:gd name="connsiteY1" fmla="*/ 728382 h 794750"/>
                                <a:gd name="connsiteX2" fmla="*/ 525039 w 533922"/>
                                <a:gd name="connsiteY2" fmla="*/ 724056 h 794750"/>
                                <a:gd name="connsiteX3" fmla="*/ 435039 w 533922"/>
                                <a:gd name="connsiteY3" fmla="*/ 2480 h 794750"/>
                                <a:gd name="connsiteX4" fmla="*/ 167803 w 533922"/>
                                <a:gd name="connsiteY4" fmla="*/ 0 h 794750"/>
                                <a:gd name="connsiteX0" fmla="*/ 167803 w 533922"/>
                                <a:gd name="connsiteY0" fmla="*/ 0 h 790581"/>
                                <a:gd name="connsiteX1" fmla="*/ 6681 w 533922"/>
                                <a:gd name="connsiteY1" fmla="*/ 728382 h 790581"/>
                                <a:gd name="connsiteX2" fmla="*/ 525039 w 533922"/>
                                <a:gd name="connsiteY2" fmla="*/ 724056 h 790581"/>
                                <a:gd name="connsiteX3" fmla="*/ 435039 w 533922"/>
                                <a:gd name="connsiteY3" fmla="*/ 2480 h 790581"/>
                                <a:gd name="connsiteX4" fmla="*/ 167803 w 533922"/>
                                <a:gd name="connsiteY4" fmla="*/ 0 h 790581"/>
                                <a:gd name="connsiteX0" fmla="*/ 167803 w 507448"/>
                                <a:gd name="connsiteY0" fmla="*/ 0 h 745887"/>
                                <a:gd name="connsiteX1" fmla="*/ 6681 w 507448"/>
                                <a:gd name="connsiteY1" fmla="*/ 728382 h 745887"/>
                                <a:gd name="connsiteX2" fmla="*/ 495573 w 507448"/>
                                <a:gd name="connsiteY2" fmla="*/ 486923 h 745887"/>
                                <a:gd name="connsiteX3" fmla="*/ 435039 w 507448"/>
                                <a:gd name="connsiteY3" fmla="*/ 2480 h 745887"/>
                                <a:gd name="connsiteX4" fmla="*/ 167803 w 507448"/>
                                <a:gd name="connsiteY4" fmla="*/ 0 h 745887"/>
                                <a:gd name="connsiteX0" fmla="*/ 112460 w 452107"/>
                                <a:gd name="connsiteY0" fmla="*/ 0 h 555302"/>
                                <a:gd name="connsiteX1" fmla="*/ 10269 w 452107"/>
                                <a:gd name="connsiteY1" fmla="*/ 494843 h 555302"/>
                                <a:gd name="connsiteX2" fmla="*/ 440230 w 452107"/>
                                <a:gd name="connsiteY2" fmla="*/ 486923 h 555302"/>
                                <a:gd name="connsiteX3" fmla="*/ 379696 w 452107"/>
                                <a:gd name="connsiteY3" fmla="*/ 2480 h 555302"/>
                                <a:gd name="connsiteX4" fmla="*/ 112460 w 452107"/>
                                <a:gd name="connsiteY4" fmla="*/ 0 h 555302"/>
                                <a:gd name="connsiteX0" fmla="*/ 112458 w 452104"/>
                                <a:gd name="connsiteY0" fmla="*/ 0 h 522954"/>
                                <a:gd name="connsiteX1" fmla="*/ 10267 w 452104"/>
                                <a:gd name="connsiteY1" fmla="*/ 494843 h 522954"/>
                                <a:gd name="connsiteX2" fmla="*/ 440228 w 452104"/>
                                <a:gd name="connsiteY2" fmla="*/ 486923 h 522954"/>
                                <a:gd name="connsiteX3" fmla="*/ 379694 w 452104"/>
                                <a:gd name="connsiteY3" fmla="*/ 2480 h 522954"/>
                                <a:gd name="connsiteX4" fmla="*/ 112458 w 452104"/>
                                <a:gd name="connsiteY4" fmla="*/ 0 h 522954"/>
                                <a:gd name="connsiteX0" fmla="*/ 112458 w 452104"/>
                                <a:gd name="connsiteY0" fmla="*/ 0 h 494842"/>
                                <a:gd name="connsiteX1" fmla="*/ 10267 w 452104"/>
                                <a:gd name="connsiteY1" fmla="*/ 494843 h 494842"/>
                                <a:gd name="connsiteX2" fmla="*/ 440228 w 452104"/>
                                <a:gd name="connsiteY2" fmla="*/ 486923 h 494842"/>
                                <a:gd name="connsiteX3" fmla="*/ 379694 w 452104"/>
                                <a:gd name="connsiteY3" fmla="*/ 2480 h 494842"/>
                                <a:gd name="connsiteX4" fmla="*/ 112458 w 452104"/>
                                <a:gd name="connsiteY4" fmla="*/ 0 h 494842"/>
                                <a:gd name="connsiteX0" fmla="*/ 109493 w 449139"/>
                                <a:gd name="connsiteY0" fmla="*/ 0 h 486922"/>
                                <a:gd name="connsiteX1" fmla="*/ 10576 w 449139"/>
                                <a:gd name="connsiteY1" fmla="*/ 476879 h 486922"/>
                                <a:gd name="connsiteX2" fmla="*/ 437263 w 449139"/>
                                <a:gd name="connsiteY2" fmla="*/ 486923 h 486922"/>
                                <a:gd name="connsiteX3" fmla="*/ 376729 w 449139"/>
                                <a:gd name="connsiteY3" fmla="*/ 2480 h 486922"/>
                                <a:gd name="connsiteX4" fmla="*/ 109493 w 449139"/>
                                <a:gd name="connsiteY4" fmla="*/ 0 h 48692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449139" h="486922">
                                  <a:moveTo>
                                    <a:pt x="109493" y="0"/>
                                  </a:moveTo>
                                  <a:cubicBezTo>
                                    <a:pt x="44723" y="232410"/>
                                    <a:pt x="-27524" y="444494"/>
                                    <a:pt x="10576" y="476879"/>
                                  </a:cubicBezTo>
                                  <a:cubicBezTo>
                                    <a:pt x="167846" y="452437"/>
                                    <a:pt x="365211" y="470993"/>
                                    <a:pt x="437263" y="486923"/>
                                  </a:cubicBezTo>
                                  <a:cubicBezTo>
                                    <a:pt x="473657" y="446100"/>
                                    <a:pt x="418639" y="243780"/>
                                    <a:pt x="376729" y="2480"/>
                                  </a:cubicBezTo>
                                  <a:lnTo>
                                    <a:pt x="109493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6350" cap="rnd">
                              <a:solidFill>
                                <a:schemeClr val="tx1"/>
                              </a:solidFill>
                              <a:round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 defTabSz="249265"/>
                              <a:endParaRPr kumimoji="1" lang="ja-JP" altLang="en-US" sz="981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sp>
                          <p:nvSpPr>
                            <p:cNvPr id="34" name="フリーフォーム 27">
                              <a:extLst>
                                <a:ext uri="{FF2B5EF4-FFF2-40B4-BE49-F238E27FC236}">
                                  <a16:creationId xmlns:a16="http://schemas.microsoft.com/office/drawing/2014/main" id="{B43C628E-6797-38C5-0936-A7B30735E36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949898" y="1789746"/>
                              <a:ext cx="404681" cy="168135"/>
                            </a:xfrm>
                            <a:custGeom>
                              <a:avLst/>
                              <a:gdLst>
                                <a:gd name="connsiteX0" fmla="*/ 55245 w 344805"/>
                                <a:gd name="connsiteY0" fmla="*/ 137160 h 142875"/>
                                <a:gd name="connsiteX1" fmla="*/ 310515 w 344805"/>
                                <a:gd name="connsiteY1" fmla="*/ 142875 h 142875"/>
                                <a:gd name="connsiteX2" fmla="*/ 344805 w 344805"/>
                                <a:gd name="connsiteY2" fmla="*/ 5715 h 142875"/>
                                <a:gd name="connsiteX3" fmla="*/ 49530 w 344805"/>
                                <a:gd name="connsiteY3" fmla="*/ 0 h 142875"/>
                                <a:gd name="connsiteX4" fmla="*/ 64770 w 344805"/>
                                <a:gd name="connsiteY4" fmla="*/ 62865 h 142875"/>
                                <a:gd name="connsiteX5" fmla="*/ 0 w 344805"/>
                                <a:gd name="connsiteY5" fmla="*/ 59055 h 142875"/>
                                <a:gd name="connsiteX6" fmla="*/ 1905 w 344805"/>
                                <a:gd name="connsiteY6" fmla="*/ 97155 h 142875"/>
                                <a:gd name="connsiteX7" fmla="*/ 55245 w 344805"/>
                                <a:gd name="connsiteY7" fmla="*/ 137160 h 142875"/>
                                <a:gd name="connsiteX0" fmla="*/ 55245 w 344805"/>
                                <a:gd name="connsiteY0" fmla="*/ 146685 h 152400"/>
                                <a:gd name="connsiteX1" fmla="*/ 310515 w 344805"/>
                                <a:gd name="connsiteY1" fmla="*/ 152400 h 152400"/>
                                <a:gd name="connsiteX2" fmla="*/ 344805 w 344805"/>
                                <a:gd name="connsiteY2" fmla="*/ 15240 h 152400"/>
                                <a:gd name="connsiteX3" fmla="*/ 17145 w 344805"/>
                                <a:gd name="connsiteY3" fmla="*/ 0 h 152400"/>
                                <a:gd name="connsiteX4" fmla="*/ 64770 w 344805"/>
                                <a:gd name="connsiteY4" fmla="*/ 72390 h 152400"/>
                                <a:gd name="connsiteX5" fmla="*/ 0 w 344805"/>
                                <a:gd name="connsiteY5" fmla="*/ 68580 h 152400"/>
                                <a:gd name="connsiteX6" fmla="*/ 1905 w 344805"/>
                                <a:gd name="connsiteY6" fmla="*/ 106680 h 152400"/>
                                <a:gd name="connsiteX7" fmla="*/ 55245 w 344805"/>
                                <a:gd name="connsiteY7" fmla="*/ 146685 h 152400"/>
                                <a:gd name="connsiteX0" fmla="*/ 55245 w 344805"/>
                                <a:gd name="connsiteY0" fmla="*/ 135255 h 140970"/>
                                <a:gd name="connsiteX1" fmla="*/ 310515 w 344805"/>
                                <a:gd name="connsiteY1" fmla="*/ 140970 h 140970"/>
                                <a:gd name="connsiteX2" fmla="*/ 344805 w 344805"/>
                                <a:gd name="connsiteY2" fmla="*/ 3810 h 140970"/>
                                <a:gd name="connsiteX3" fmla="*/ 20955 w 344805"/>
                                <a:gd name="connsiteY3" fmla="*/ 0 h 140970"/>
                                <a:gd name="connsiteX4" fmla="*/ 64770 w 344805"/>
                                <a:gd name="connsiteY4" fmla="*/ 60960 h 140970"/>
                                <a:gd name="connsiteX5" fmla="*/ 0 w 344805"/>
                                <a:gd name="connsiteY5" fmla="*/ 57150 h 140970"/>
                                <a:gd name="connsiteX6" fmla="*/ 1905 w 344805"/>
                                <a:gd name="connsiteY6" fmla="*/ 95250 h 140970"/>
                                <a:gd name="connsiteX7" fmla="*/ 55245 w 344805"/>
                                <a:gd name="connsiteY7" fmla="*/ 135255 h 140970"/>
                                <a:gd name="connsiteX0" fmla="*/ 55245 w 344805"/>
                                <a:gd name="connsiteY0" fmla="*/ 135255 h 140970"/>
                                <a:gd name="connsiteX1" fmla="*/ 310515 w 344805"/>
                                <a:gd name="connsiteY1" fmla="*/ 140970 h 140970"/>
                                <a:gd name="connsiteX2" fmla="*/ 344805 w 344805"/>
                                <a:gd name="connsiteY2" fmla="*/ 3810 h 140970"/>
                                <a:gd name="connsiteX3" fmla="*/ 20955 w 344805"/>
                                <a:gd name="connsiteY3" fmla="*/ 0 h 140970"/>
                                <a:gd name="connsiteX4" fmla="*/ 36195 w 344805"/>
                                <a:gd name="connsiteY4" fmla="*/ 53340 h 140970"/>
                                <a:gd name="connsiteX5" fmla="*/ 0 w 344805"/>
                                <a:gd name="connsiteY5" fmla="*/ 57150 h 140970"/>
                                <a:gd name="connsiteX6" fmla="*/ 1905 w 344805"/>
                                <a:gd name="connsiteY6" fmla="*/ 95250 h 140970"/>
                                <a:gd name="connsiteX7" fmla="*/ 55245 w 344805"/>
                                <a:gd name="connsiteY7" fmla="*/ 135255 h 140970"/>
                                <a:gd name="connsiteX0" fmla="*/ 110490 w 400050"/>
                                <a:gd name="connsiteY0" fmla="*/ 135255 h 140970"/>
                                <a:gd name="connsiteX1" fmla="*/ 365760 w 400050"/>
                                <a:gd name="connsiteY1" fmla="*/ 140970 h 140970"/>
                                <a:gd name="connsiteX2" fmla="*/ 400050 w 400050"/>
                                <a:gd name="connsiteY2" fmla="*/ 3810 h 140970"/>
                                <a:gd name="connsiteX3" fmla="*/ 76200 w 400050"/>
                                <a:gd name="connsiteY3" fmla="*/ 0 h 140970"/>
                                <a:gd name="connsiteX4" fmla="*/ 91440 w 400050"/>
                                <a:gd name="connsiteY4" fmla="*/ 53340 h 140970"/>
                                <a:gd name="connsiteX5" fmla="*/ 0 w 400050"/>
                                <a:gd name="connsiteY5" fmla="*/ 68580 h 140970"/>
                                <a:gd name="connsiteX6" fmla="*/ 57150 w 400050"/>
                                <a:gd name="connsiteY6" fmla="*/ 95250 h 140970"/>
                                <a:gd name="connsiteX7" fmla="*/ 110490 w 400050"/>
                                <a:gd name="connsiteY7" fmla="*/ 135255 h 140970"/>
                                <a:gd name="connsiteX0" fmla="*/ 110490 w 400050"/>
                                <a:gd name="connsiteY0" fmla="*/ 135255 h 140970"/>
                                <a:gd name="connsiteX1" fmla="*/ 365760 w 400050"/>
                                <a:gd name="connsiteY1" fmla="*/ 140970 h 140970"/>
                                <a:gd name="connsiteX2" fmla="*/ 400050 w 400050"/>
                                <a:gd name="connsiteY2" fmla="*/ 3810 h 140970"/>
                                <a:gd name="connsiteX3" fmla="*/ 76200 w 400050"/>
                                <a:gd name="connsiteY3" fmla="*/ 0 h 140970"/>
                                <a:gd name="connsiteX4" fmla="*/ 91440 w 400050"/>
                                <a:gd name="connsiteY4" fmla="*/ 53340 h 140970"/>
                                <a:gd name="connsiteX5" fmla="*/ 0 w 400050"/>
                                <a:gd name="connsiteY5" fmla="*/ 68580 h 140970"/>
                                <a:gd name="connsiteX6" fmla="*/ 3810 w 400050"/>
                                <a:gd name="connsiteY6" fmla="*/ 97155 h 140970"/>
                                <a:gd name="connsiteX7" fmla="*/ 110490 w 400050"/>
                                <a:gd name="connsiteY7" fmla="*/ 135255 h 140970"/>
                                <a:gd name="connsiteX0" fmla="*/ 106680 w 396240"/>
                                <a:gd name="connsiteY0" fmla="*/ 135255 h 140970"/>
                                <a:gd name="connsiteX1" fmla="*/ 361950 w 396240"/>
                                <a:gd name="connsiteY1" fmla="*/ 140970 h 140970"/>
                                <a:gd name="connsiteX2" fmla="*/ 396240 w 396240"/>
                                <a:gd name="connsiteY2" fmla="*/ 3810 h 140970"/>
                                <a:gd name="connsiteX3" fmla="*/ 72390 w 396240"/>
                                <a:gd name="connsiteY3" fmla="*/ 0 h 140970"/>
                                <a:gd name="connsiteX4" fmla="*/ 87630 w 396240"/>
                                <a:gd name="connsiteY4" fmla="*/ 53340 h 140970"/>
                                <a:gd name="connsiteX5" fmla="*/ 0 w 396240"/>
                                <a:gd name="connsiteY5" fmla="*/ 53340 h 140970"/>
                                <a:gd name="connsiteX6" fmla="*/ 0 w 396240"/>
                                <a:gd name="connsiteY6" fmla="*/ 97155 h 140970"/>
                                <a:gd name="connsiteX7" fmla="*/ 106680 w 396240"/>
                                <a:gd name="connsiteY7" fmla="*/ 135255 h 140970"/>
                                <a:gd name="connsiteX0" fmla="*/ 108585 w 398145"/>
                                <a:gd name="connsiteY0" fmla="*/ 135255 h 140970"/>
                                <a:gd name="connsiteX1" fmla="*/ 363855 w 398145"/>
                                <a:gd name="connsiteY1" fmla="*/ 140970 h 140970"/>
                                <a:gd name="connsiteX2" fmla="*/ 398145 w 398145"/>
                                <a:gd name="connsiteY2" fmla="*/ 3810 h 140970"/>
                                <a:gd name="connsiteX3" fmla="*/ 74295 w 398145"/>
                                <a:gd name="connsiteY3" fmla="*/ 0 h 140970"/>
                                <a:gd name="connsiteX4" fmla="*/ 89535 w 398145"/>
                                <a:gd name="connsiteY4" fmla="*/ 53340 h 140970"/>
                                <a:gd name="connsiteX5" fmla="*/ 1905 w 398145"/>
                                <a:gd name="connsiteY5" fmla="*/ 53340 h 140970"/>
                                <a:gd name="connsiteX6" fmla="*/ 0 w 398145"/>
                                <a:gd name="connsiteY6" fmla="*/ 85725 h 140970"/>
                                <a:gd name="connsiteX7" fmla="*/ 108585 w 398145"/>
                                <a:gd name="connsiteY7" fmla="*/ 135255 h 140970"/>
                                <a:gd name="connsiteX0" fmla="*/ 108585 w 398145"/>
                                <a:gd name="connsiteY0" fmla="*/ 135255 h 140970"/>
                                <a:gd name="connsiteX1" fmla="*/ 363855 w 398145"/>
                                <a:gd name="connsiteY1" fmla="*/ 140970 h 140970"/>
                                <a:gd name="connsiteX2" fmla="*/ 398145 w 398145"/>
                                <a:gd name="connsiteY2" fmla="*/ 3810 h 140970"/>
                                <a:gd name="connsiteX3" fmla="*/ 74295 w 398145"/>
                                <a:gd name="connsiteY3" fmla="*/ 0 h 140970"/>
                                <a:gd name="connsiteX4" fmla="*/ 89535 w 398145"/>
                                <a:gd name="connsiteY4" fmla="*/ 53340 h 140970"/>
                                <a:gd name="connsiteX5" fmla="*/ 1905 w 398145"/>
                                <a:gd name="connsiteY5" fmla="*/ 53340 h 140970"/>
                                <a:gd name="connsiteX6" fmla="*/ 0 w 398145"/>
                                <a:gd name="connsiteY6" fmla="*/ 85725 h 140970"/>
                                <a:gd name="connsiteX7" fmla="*/ 70486 w 398145"/>
                                <a:gd name="connsiteY7" fmla="*/ 114300 h 140970"/>
                                <a:gd name="connsiteX8" fmla="*/ 108585 w 398145"/>
                                <a:gd name="connsiteY8" fmla="*/ 135255 h 140970"/>
                                <a:gd name="connsiteX0" fmla="*/ 108585 w 398145"/>
                                <a:gd name="connsiteY0" fmla="*/ 135255 h 140970"/>
                                <a:gd name="connsiteX1" fmla="*/ 363855 w 398145"/>
                                <a:gd name="connsiteY1" fmla="*/ 140970 h 140970"/>
                                <a:gd name="connsiteX2" fmla="*/ 398145 w 398145"/>
                                <a:gd name="connsiteY2" fmla="*/ 3810 h 140970"/>
                                <a:gd name="connsiteX3" fmla="*/ 74295 w 398145"/>
                                <a:gd name="connsiteY3" fmla="*/ 0 h 140970"/>
                                <a:gd name="connsiteX4" fmla="*/ 89535 w 398145"/>
                                <a:gd name="connsiteY4" fmla="*/ 53340 h 140970"/>
                                <a:gd name="connsiteX5" fmla="*/ 1905 w 398145"/>
                                <a:gd name="connsiteY5" fmla="*/ 53340 h 140970"/>
                                <a:gd name="connsiteX6" fmla="*/ 0 w 398145"/>
                                <a:gd name="connsiteY6" fmla="*/ 85725 h 140970"/>
                                <a:gd name="connsiteX7" fmla="*/ 89536 w 398145"/>
                                <a:gd name="connsiteY7" fmla="*/ 89535 h 140970"/>
                                <a:gd name="connsiteX8" fmla="*/ 108585 w 398145"/>
                                <a:gd name="connsiteY8" fmla="*/ 135255 h 140970"/>
                                <a:gd name="connsiteX0" fmla="*/ 108585 w 398145"/>
                                <a:gd name="connsiteY0" fmla="*/ 135255 h 140970"/>
                                <a:gd name="connsiteX1" fmla="*/ 356235 w 398145"/>
                                <a:gd name="connsiteY1" fmla="*/ 140970 h 140970"/>
                                <a:gd name="connsiteX2" fmla="*/ 398145 w 398145"/>
                                <a:gd name="connsiteY2" fmla="*/ 3810 h 140970"/>
                                <a:gd name="connsiteX3" fmla="*/ 74295 w 398145"/>
                                <a:gd name="connsiteY3" fmla="*/ 0 h 140970"/>
                                <a:gd name="connsiteX4" fmla="*/ 89535 w 398145"/>
                                <a:gd name="connsiteY4" fmla="*/ 53340 h 140970"/>
                                <a:gd name="connsiteX5" fmla="*/ 1905 w 398145"/>
                                <a:gd name="connsiteY5" fmla="*/ 53340 h 140970"/>
                                <a:gd name="connsiteX6" fmla="*/ 0 w 398145"/>
                                <a:gd name="connsiteY6" fmla="*/ 85725 h 140970"/>
                                <a:gd name="connsiteX7" fmla="*/ 89536 w 398145"/>
                                <a:gd name="connsiteY7" fmla="*/ 89535 h 140970"/>
                                <a:gd name="connsiteX8" fmla="*/ 108585 w 398145"/>
                                <a:gd name="connsiteY8" fmla="*/ 135255 h 140970"/>
                                <a:gd name="connsiteX0" fmla="*/ 108585 w 398145"/>
                                <a:gd name="connsiteY0" fmla="*/ 135255 h 140970"/>
                                <a:gd name="connsiteX1" fmla="*/ 356235 w 398145"/>
                                <a:gd name="connsiteY1" fmla="*/ 140970 h 140970"/>
                                <a:gd name="connsiteX2" fmla="*/ 398145 w 398145"/>
                                <a:gd name="connsiteY2" fmla="*/ 3810 h 140970"/>
                                <a:gd name="connsiteX3" fmla="*/ 74295 w 398145"/>
                                <a:gd name="connsiteY3" fmla="*/ 0 h 140970"/>
                                <a:gd name="connsiteX4" fmla="*/ 89535 w 398145"/>
                                <a:gd name="connsiteY4" fmla="*/ 53340 h 140970"/>
                                <a:gd name="connsiteX5" fmla="*/ 1905 w 398145"/>
                                <a:gd name="connsiteY5" fmla="*/ 53340 h 140970"/>
                                <a:gd name="connsiteX6" fmla="*/ 0 w 398145"/>
                                <a:gd name="connsiteY6" fmla="*/ 85725 h 140970"/>
                                <a:gd name="connsiteX7" fmla="*/ 89536 w 398145"/>
                                <a:gd name="connsiteY7" fmla="*/ 89535 h 140970"/>
                                <a:gd name="connsiteX8" fmla="*/ 108585 w 398145"/>
                                <a:gd name="connsiteY8" fmla="*/ 135255 h 140970"/>
                                <a:gd name="connsiteX0" fmla="*/ 108585 w 398145"/>
                                <a:gd name="connsiteY0" fmla="*/ 135255 h 140970"/>
                                <a:gd name="connsiteX1" fmla="*/ 356235 w 398145"/>
                                <a:gd name="connsiteY1" fmla="*/ 140970 h 140970"/>
                                <a:gd name="connsiteX2" fmla="*/ 398145 w 398145"/>
                                <a:gd name="connsiteY2" fmla="*/ 3810 h 140970"/>
                                <a:gd name="connsiteX3" fmla="*/ 74295 w 398145"/>
                                <a:gd name="connsiteY3" fmla="*/ 0 h 140970"/>
                                <a:gd name="connsiteX4" fmla="*/ 89535 w 398145"/>
                                <a:gd name="connsiteY4" fmla="*/ 53340 h 140970"/>
                                <a:gd name="connsiteX5" fmla="*/ 1905 w 398145"/>
                                <a:gd name="connsiteY5" fmla="*/ 53340 h 140970"/>
                                <a:gd name="connsiteX6" fmla="*/ 0 w 398145"/>
                                <a:gd name="connsiteY6" fmla="*/ 85725 h 140970"/>
                                <a:gd name="connsiteX7" fmla="*/ 89536 w 398145"/>
                                <a:gd name="connsiteY7" fmla="*/ 89535 h 140970"/>
                                <a:gd name="connsiteX8" fmla="*/ 108585 w 398145"/>
                                <a:gd name="connsiteY8" fmla="*/ 135255 h 140970"/>
                                <a:gd name="connsiteX0" fmla="*/ 108585 w 398145"/>
                                <a:gd name="connsiteY0" fmla="*/ 135255 h 140970"/>
                                <a:gd name="connsiteX1" fmla="*/ 356235 w 398145"/>
                                <a:gd name="connsiteY1" fmla="*/ 140970 h 140970"/>
                                <a:gd name="connsiteX2" fmla="*/ 398145 w 398145"/>
                                <a:gd name="connsiteY2" fmla="*/ 3810 h 140970"/>
                                <a:gd name="connsiteX3" fmla="*/ 74295 w 398145"/>
                                <a:gd name="connsiteY3" fmla="*/ 0 h 140970"/>
                                <a:gd name="connsiteX4" fmla="*/ 89535 w 398145"/>
                                <a:gd name="connsiteY4" fmla="*/ 53340 h 140970"/>
                                <a:gd name="connsiteX5" fmla="*/ 1905 w 398145"/>
                                <a:gd name="connsiteY5" fmla="*/ 53340 h 140970"/>
                                <a:gd name="connsiteX6" fmla="*/ 0 w 398145"/>
                                <a:gd name="connsiteY6" fmla="*/ 85725 h 140970"/>
                                <a:gd name="connsiteX7" fmla="*/ 89536 w 398145"/>
                                <a:gd name="connsiteY7" fmla="*/ 89535 h 140970"/>
                                <a:gd name="connsiteX8" fmla="*/ 108585 w 398145"/>
                                <a:gd name="connsiteY8" fmla="*/ 135255 h 140970"/>
                                <a:gd name="connsiteX0" fmla="*/ 108585 w 398145"/>
                                <a:gd name="connsiteY0" fmla="*/ 135255 h 140970"/>
                                <a:gd name="connsiteX1" fmla="*/ 356235 w 398145"/>
                                <a:gd name="connsiteY1" fmla="*/ 140970 h 140970"/>
                                <a:gd name="connsiteX2" fmla="*/ 398145 w 398145"/>
                                <a:gd name="connsiteY2" fmla="*/ 3810 h 140970"/>
                                <a:gd name="connsiteX3" fmla="*/ 74295 w 398145"/>
                                <a:gd name="connsiteY3" fmla="*/ 0 h 140970"/>
                                <a:gd name="connsiteX4" fmla="*/ 89535 w 398145"/>
                                <a:gd name="connsiteY4" fmla="*/ 53340 h 140970"/>
                                <a:gd name="connsiteX5" fmla="*/ 1905 w 398145"/>
                                <a:gd name="connsiteY5" fmla="*/ 53340 h 140970"/>
                                <a:gd name="connsiteX6" fmla="*/ 0 w 398145"/>
                                <a:gd name="connsiteY6" fmla="*/ 85725 h 140970"/>
                                <a:gd name="connsiteX7" fmla="*/ 83821 w 398145"/>
                                <a:gd name="connsiteY7" fmla="*/ 89535 h 140970"/>
                                <a:gd name="connsiteX8" fmla="*/ 108585 w 398145"/>
                                <a:gd name="connsiteY8" fmla="*/ 135255 h 140970"/>
                                <a:gd name="connsiteX0" fmla="*/ 108585 w 398145"/>
                                <a:gd name="connsiteY0" fmla="*/ 135255 h 140970"/>
                                <a:gd name="connsiteX1" fmla="*/ 356235 w 398145"/>
                                <a:gd name="connsiteY1" fmla="*/ 140970 h 140970"/>
                                <a:gd name="connsiteX2" fmla="*/ 398145 w 398145"/>
                                <a:gd name="connsiteY2" fmla="*/ 3810 h 140970"/>
                                <a:gd name="connsiteX3" fmla="*/ 74295 w 398145"/>
                                <a:gd name="connsiteY3" fmla="*/ 0 h 140970"/>
                                <a:gd name="connsiteX4" fmla="*/ 76200 w 398145"/>
                                <a:gd name="connsiteY4" fmla="*/ 53340 h 140970"/>
                                <a:gd name="connsiteX5" fmla="*/ 1905 w 398145"/>
                                <a:gd name="connsiteY5" fmla="*/ 53340 h 140970"/>
                                <a:gd name="connsiteX6" fmla="*/ 0 w 398145"/>
                                <a:gd name="connsiteY6" fmla="*/ 85725 h 140970"/>
                                <a:gd name="connsiteX7" fmla="*/ 83821 w 398145"/>
                                <a:gd name="connsiteY7" fmla="*/ 89535 h 140970"/>
                                <a:gd name="connsiteX8" fmla="*/ 108585 w 398145"/>
                                <a:gd name="connsiteY8" fmla="*/ 135255 h 140970"/>
                                <a:gd name="connsiteX0" fmla="*/ 114300 w 403860"/>
                                <a:gd name="connsiteY0" fmla="*/ 135255 h 140970"/>
                                <a:gd name="connsiteX1" fmla="*/ 361950 w 403860"/>
                                <a:gd name="connsiteY1" fmla="*/ 140970 h 140970"/>
                                <a:gd name="connsiteX2" fmla="*/ 403860 w 403860"/>
                                <a:gd name="connsiteY2" fmla="*/ 3810 h 140970"/>
                                <a:gd name="connsiteX3" fmla="*/ 80010 w 403860"/>
                                <a:gd name="connsiteY3" fmla="*/ 0 h 140970"/>
                                <a:gd name="connsiteX4" fmla="*/ 81915 w 403860"/>
                                <a:gd name="connsiteY4" fmla="*/ 53340 h 140970"/>
                                <a:gd name="connsiteX5" fmla="*/ 0 w 403860"/>
                                <a:gd name="connsiteY5" fmla="*/ 53340 h 140970"/>
                                <a:gd name="connsiteX6" fmla="*/ 5715 w 403860"/>
                                <a:gd name="connsiteY6" fmla="*/ 85725 h 140970"/>
                                <a:gd name="connsiteX7" fmla="*/ 89536 w 403860"/>
                                <a:gd name="connsiteY7" fmla="*/ 89535 h 140970"/>
                                <a:gd name="connsiteX8" fmla="*/ 114300 w 403860"/>
                                <a:gd name="connsiteY8" fmla="*/ 135255 h 140970"/>
                                <a:gd name="connsiteX0" fmla="*/ 114300 w 398145"/>
                                <a:gd name="connsiteY0" fmla="*/ 135255 h 140970"/>
                                <a:gd name="connsiteX1" fmla="*/ 361950 w 398145"/>
                                <a:gd name="connsiteY1" fmla="*/ 140970 h 140970"/>
                                <a:gd name="connsiteX2" fmla="*/ 398145 w 398145"/>
                                <a:gd name="connsiteY2" fmla="*/ 7620 h 140970"/>
                                <a:gd name="connsiteX3" fmla="*/ 80010 w 398145"/>
                                <a:gd name="connsiteY3" fmla="*/ 0 h 140970"/>
                                <a:gd name="connsiteX4" fmla="*/ 81915 w 398145"/>
                                <a:gd name="connsiteY4" fmla="*/ 53340 h 140970"/>
                                <a:gd name="connsiteX5" fmla="*/ 0 w 398145"/>
                                <a:gd name="connsiteY5" fmla="*/ 53340 h 140970"/>
                                <a:gd name="connsiteX6" fmla="*/ 5715 w 398145"/>
                                <a:gd name="connsiteY6" fmla="*/ 85725 h 140970"/>
                                <a:gd name="connsiteX7" fmla="*/ 89536 w 398145"/>
                                <a:gd name="connsiteY7" fmla="*/ 89535 h 140970"/>
                                <a:gd name="connsiteX8" fmla="*/ 114300 w 398145"/>
                                <a:gd name="connsiteY8" fmla="*/ 135255 h 140970"/>
                                <a:gd name="connsiteX0" fmla="*/ 114300 w 401159"/>
                                <a:gd name="connsiteY0" fmla="*/ 135255 h 140970"/>
                                <a:gd name="connsiteX1" fmla="*/ 361950 w 401159"/>
                                <a:gd name="connsiteY1" fmla="*/ 140970 h 140970"/>
                                <a:gd name="connsiteX2" fmla="*/ 398145 w 401159"/>
                                <a:gd name="connsiteY2" fmla="*/ 7620 h 140970"/>
                                <a:gd name="connsiteX3" fmla="*/ 80010 w 401159"/>
                                <a:gd name="connsiteY3" fmla="*/ 0 h 140970"/>
                                <a:gd name="connsiteX4" fmla="*/ 81915 w 401159"/>
                                <a:gd name="connsiteY4" fmla="*/ 53340 h 140970"/>
                                <a:gd name="connsiteX5" fmla="*/ 0 w 401159"/>
                                <a:gd name="connsiteY5" fmla="*/ 53340 h 140970"/>
                                <a:gd name="connsiteX6" fmla="*/ 5715 w 401159"/>
                                <a:gd name="connsiteY6" fmla="*/ 85725 h 140970"/>
                                <a:gd name="connsiteX7" fmla="*/ 89536 w 401159"/>
                                <a:gd name="connsiteY7" fmla="*/ 89535 h 140970"/>
                                <a:gd name="connsiteX8" fmla="*/ 114300 w 401159"/>
                                <a:gd name="connsiteY8" fmla="*/ 135255 h 140970"/>
                                <a:gd name="connsiteX0" fmla="*/ 114300 w 406086"/>
                                <a:gd name="connsiteY0" fmla="*/ 135255 h 140970"/>
                                <a:gd name="connsiteX1" fmla="*/ 361950 w 406086"/>
                                <a:gd name="connsiteY1" fmla="*/ 140970 h 140970"/>
                                <a:gd name="connsiteX2" fmla="*/ 403860 w 406086"/>
                                <a:gd name="connsiteY2" fmla="*/ 3810 h 140970"/>
                                <a:gd name="connsiteX3" fmla="*/ 80010 w 406086"/>
                                <a:gd name="connsiteY3" fmla="*/ 0 h 140970"/>
                                <a:gd name="connsiteX4" fmla="*/ 81915 w 406086"/>
                                <a:gd name="connsiteY4" fmla="*/ 53340 h 140970"/>
                                <a:gd name="connsiteX5" fmla="*/ 0 w 406086"/>
                                <a:gd name="connsiteY5" fmla="*/ 53340 h 140970"/>
                                <a:gd name="connsiteX6" fmla="*/ 5715 w 406086"/>
                                <a:gd name="connsiteY6" fmla="*/ 85725 h 140970"/>
                                <a:gd name="connsiteX7" fmla="*/ 89536 w 406086"/>
                                <a:gd name="connsiteY7" fmla="*/ 89535 h 140970"/>
                                <a:gd name="connsiteX8" fmla="*/ 114300 w 406086"/>
                                <a:gd name="connsiteY8" fmla="*/ 135255 h 140970"/>
                                <a:gd name="connsiteX0" fmla="*/ 114300 w 404681"/>
                                <a:gd name="connsiteY0" fmla="*/ 135255 h 140970"/>
                                <a:gd name="connsiteX1" fmla="*/ 361950 w 404681"/>
                                <a:gd name="connsiteY1" fmla="*/ 140970 h 140970"/>
                                <a:gd name="connsiteX2" fmla="*/ 403860 w 404681"/>
                                <a:gd name="connsiteY2" fmla="*/ 3810 h 140970"/>
                                <a:gd name="connsiteX3" fmla="*/ 80010 w 404681"/>
                                <a:gd name="connsiteY3" fmla="*/ 0 h 140970"/>
                                <a:gd name="connsiteX4" fmla="*/ 81915 w 404681"/>
                                <a:gd name="connsiteY4" fmla="*/ 53340 h 140970"/>
                                <a:gd name="connsiteX5" fmla="*/ 0 w 404681"/>
                                <a:gd name="connsiteY5" fmla="*/ 53340 h 140970"/>
                                <a:gd name="connsiteX6" fmla="*/ 5715 w 404681"/>
                                <a:gd name="connsiteY6" fmla="*/ 85725 h 140970"/>
                                <a:gd name="connsiteX7" fmla="*/ 89536 w 404681"/>
                                <a:gd name="connsiteY7" fmla="*/ 89535 h 140970"/>
                                <a:gd name="connsiteX8" fmla="*/ 114300 w 404681"/>
                                <a:gd name="connsiteY8" fmla="*/ 135255 h 140970"/>
                                <a:gd name="connsiteX0" fmla="*/ 114300 w 404681"/>
                                <a:gd name="connsiteY0" fmla="*/ 135255 h 161976"/>
                                <a:gd name="connsiteX1" fmla="*/ 361950 w 404681"/>
                                <a:gd name="connsiteY1" fmla="*/ 140970 h 161976"/>
                                <a:gd name="connsiteX2" fmla="*/ 403860 w 404681"/>
                                <a:gd name="connsiteY2" fmla="*/ 3810 h 161976"/>
                                <a:gd name="connsiteX3" fmla="*/ 80010 w 404681"/>
                                <a:gd name="connsiteY3" fmla="*/ 0 h 161976"/>
                                <a:gd name="connsiteX4" fmla="*/ 81915 w 404681"/>
                                <a:gd name="connsiteY4" fmla="*/ 53340 h 161976"/>
                                <a:gd name="connsiteX5" fmla="*/ 0 w 404681"/>
                                <a:gd name="connsiteY5" fmla="*/ 53340 h 161976"/>
                                <a:gd name="connsiteX6" fmla="*/ 5715 w 404681"/>
                                <a:gd name="connsiteY6" fmla="*/ 85725 h 161976"/>
                                <a:gd name="connsiteX7" fmla="*/ 89536 w 404681"/>
                                <a:gd name="connsiteY7" fmla="*/ 89535 h 161976"/>
                                <a:gd name="connsiteX8" fmla="*/ 114300 w 404681"/>
                                <a:gd name="connsiteY8" fmla="*/ 135255 h 161976"/>
                                <a:gd name="connsiteX0" fmla="*/ 125730 w 404681"/>
                                <a:gd name="connsiteY0" fmla="*/ 140970 h 163412"/>
                                <a:gd name="connsiteX1" fmla="*/ 361950 w 404681"/>
                                <a:gd name="connsiteY1" fmla="*/ 140970 h 163412"/>
                                <a:gd name="connsiteX2" fmla="*/ 403860 w 404681"/>
                                <a:gd name="connsiteY2" fmla="*/ 3810 h 163412"/>
                                <a:gd name="connsiteX3" fmla="*/ 80010 w 404681"/>
                                <a:gd name="connsiteY3" fmla="*/ 0 h 163412"/>
                                <a:gd name="connsiteX4" fmla="*/ 81915 w 404681"/>
                                <a:gd name="connsiteY4" fmla="*/ 53340 h 163412"/>
                                <a:gd name="connsiteX5" fmla="*/ 0 w 404681"/>
                                <a:gd name="connsiteY5" fmla="*/ 53340 h 163412"/>
                                <a:gd name="connsiteX6" fmla="*/ 5715 w 404681"/>
                                <a:gd name="connsiteY6" fmla="*/ 85725 h 163412"/>
                                <a:gd name="connsiteX7" fmla="*/ 89536 w 404681"/>
                                <a:gd name="connsiteY7" fmla="*/ 89535 h 163412"/>
                                <a:gd name="connsiteX8" fmla="*/ 125730 w 404681"/>
                                <a:gd name="connsiteY8" fmla="*/ 140970 h 163412"/>
                                <a:gd name="connsiteX0" fmla="*/ 125730 w 404681"/>
                                <a:gd name="connsiteY0" fmla="*/ 140970 h 172658"/>
                                <a:gd name="connsiteX1" fmla="*/ 361950 w 404681"/>
                                <a:gd name="connsiteY1" fmla="*/ 140970 h 172658"/>
                                <a:gd name="connsiteX2" fmla="*/ 403860 w 404681"/>
                                <a:gd name="connsiteY2" fmla="*/ 3810 h 172658"/>
                                <a:gd name="connsiteX3" fmla="*/ 80010 w 404681"/>
                                <a:gd name="connsiteY3" fmla="*/ 0 h 172658"/>
                                <a:gd name="connsiteX4" fmla="*/ 81915 w 404681"/>
                                <a:gd name="connsiteY4" fmla="*/ 53340 h 172658"/>
                                <a:gd name="connsiteX5" fmla="*/ 0 w 404681"/>
                                <a:gd name="connsiteY5" fmla="*/ 53340 h 172658"/>
                                <a:gd name="connsiteX6" fmla="*/ 5715 w 404681"/>
                                <a:gd name="connsiteY6" fmla="*/ 85725 h 172658"/>
                                <a:gd name="connsiteX7" fmla="*/ 89536 w 404681"/>
                                <a:gd name="connsiteY7" fmla="*/ 89535 h 172658"/>
                                <a:gd name="connsiteX8" fmla="*/ 125730 w 404681"/>
                                <a:gd name="connsiteY8" fmla="*/ 140970 h 172658"/>
                                <a:gd name="connsiteX0" fmla="*/ 125730 w 404681"/>
                                <a:gd name="connsiteY0" fmla="*/ 140970 h 172658"/>
                                <a:gd name="connsiteX1" fmla="*/ 361950 w 404681"/>
                                <a:gd name="connsiteY1" fmla="*/ 140970 h 172658"/>
                                <a:gd name="connsiteX2" fmla="*/ 403860 w 404681"/>
                                <a:gd name="connsiteY2" fmla="*/ 3810 h 172658"/>
                                <a:gd name="connsiteX3" fmla="*/ 80010 w 404681"/>
                                <a:gd name="connsiteY3" fmla="*/ 0 h 172658"/>
                                <a:gd name="connsiteX4" fmla="*/ 81915 w 404681"/>
                                <a:gd name="connsiteY4" fmla="*/ 53340 h 172658"/>
                                <a:gd name="connsiteX5" fmla="*/ 0 w 404681"/>
                                <a:gd name="connsiteY5" fmla="*/ 53340 h 172658"/>
                                <a:gd name="connsiteX6" fmla="*/ 5715 w 404681"/>
                                <a:gd name="connsiteY6" fmla="*/ 85725 h 172658"/>
                                <a:gd name="connsiteX7" fmla="*/ 89536 w 404681"/>
                                <a:gd name="connsiteY7" fmla="*/ 89535 h 172658"/>
                                <a:gd name="connsiteX8" fmla="*/ 125730 w 404681"/>
                                <a:gd name="connsiteY8" fmla="*/ 140970 h 172658"/>
                                <a:gd name="connsiteX0" fmla="*/ 125730 w 404681"/>
                                <a:gd name="connsiteY0" fmla="*/ 140970 h 168135"/>
                                <a:gd name="connsiteX1" fmla="*/ 361950 w 404681"/>
                                <a:gd name="connsiteY1" fmla="*/ 140970 h 168135"/>
                                <a:gd name="connsiteX2" fmla="*/ 403860 w 404681"/>
                                <a:gd name="connsiteY2" fmla="*/ 3810 h 168135"/>
                                <a:gd name="connsiteX3" fmla="*/ 80010 w 404681"/>
                                <a:gd name="connsiteY3" fmla="*/ 0 h 168135"/>
                                <a:gd name="connsiteX4" fmla="*/ 81915 w 404681"/>
                                <a:gd name="connsiteY4" fmla="*/ 53340 h 168135"/>
                                <a:gd name="connsiteX5" fmla="*/ 0 w 404681"/>
                                <a:gd name="connsiteY5" fmla="*/ 53340 h 168135"/>
                                <a:gd name="connsiteX6" fmla="*/ 5715 w 404681"/>
                                <a:gd name="connsiteY6" fmla="*/ 85725 h 168135"/>
                                <a:gd name="connsiteX7" fmla="*/ 89536 w 404681"/>
                                <a:gd name="connsiteY7" fmla="*/ 89535 h 168135"/>
                                <a:gd name="connsiteX8" fmla="*/ 125730 w 404681"/>
                                <a:gd name="connsiteY8" fmla="*/ 140970 h 16813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404681" h="168135">
                                  <a:moveTo>
                                    <a:pt x="125730" y="140970"/>
                                  </a:moveTo>
                                  <a:cubicBezTo>
                                    <a:pt x="179705" y="175260"/>
                                    <a:pt x="311785" y="179070"/>
                                    <a:pt x="361950" y="140970"/>
                                  </a:cubicBezTo>
                                  <a:cubicBezTo>
                                    <a:pt x="402590" y="116205"/>
                                    <a:pt x="407035" y="51435"/>
                                    <a:pt x="403860" y="3810"/>
                                  </a:cubicBezTo>
                                  <a:lnTo>
                                    <a:pt x="80010" y="0"/>
                                  </a:lnTo>
                                  <a:lnTo>
                                    <a:pt x="81915" y="53340"/>
                                  </a:lnTo>
                                  <a:lnTo>
                                    <a:pt x="0" y="53340"/>
                                  </a:lnTo>
                                  <a:lnTo>
                                    <a:pt x="5715" y="85725"/>
                                  </a:lnTo>
                                  <a:lnTo>
                                    <a:pt x="89536" y="89535"/>
                                  </a:lnTo>
                                  <a:cubicBezTo>
                                    <a:pt x="95886" y="104775"/>
                                    <a:pt x="92710" y="121920"/>
                                    <a:pt x="125730" y="14097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0000"/>
                            </a:solidFill>
                            <a:ln w="6350" cap="rnd">
                              <a:solidFill>
                                <a:schemeClr val="tx1"/>
                              </a:solidFill>
                              <a:round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 defTabSz="249265"/>
                              <a:endParaRPr kumimoji="1" lang="ja-JP" altLang="en-US" sz="981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  <p:sp>
                          <p:nvSpPr>
                            <p:cNvPr id="35" name="楕円 34">
                              <a:extLst>
                                <a:ext uri="{FF2B5EF4-FFF2-40B4-BE49-F238E27FC236}">
                                  <a16:creationId xmlns:a16="http://schemas.microsoft.com/office/drawing/2014/main" id="{A75F1659-915B-AE06-B881-01DC0BC526D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028825" y="1745932"/>
                              <a:ext cx="325754" cy="100965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 w="6350" cap="rnd">
                              <a:solidFill>
                                <a:schemeClr val="tx1"/>
                              </a:solidFill>
                              <a:round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en-US"/>
                              </a:defPPr>
                              <a:lvl1pPr marL="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4572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 defTabSz="249265"/>
                              <a:endParaRPr kumimoji="1" lang="ja-JP" altLang="en-US" sz="981">
                                <a:solidFill>
                                  <a:prstClr val="white"/>
                                </a:solidFill>
                                <a:latin typeface="Calibri" panose="020F0502020204030204"/>
                                <a:ea typeface="游ゴシック" panose="020B0400000000000000" pitchFamily="50" charset="-128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2" name="楕円 31">
                            <a:extLst>
                              <a:ext uri="{FF2B5EF4-FFF2-40B4-BE49-F238E27FC236}">
                                <a16:creationId xmlns:a16="http://schemas.microsoft.com/office/drawing/2014/main" id="{5E81DFD1-F631-63AC-28AE-97C7F8640BB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493642" y="1988739"/>
                            <a:ext cx="79248" cy="81546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635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</p:grpSp>
                    <p:sp>
                      <p:nvSpPr>
                        <p:cNvPr id="20" name="フリーフォーム 9">
                          <a:extLst>
                            <a:ext uri="{FF2B5EF4-FFF2-40B4-BE49-F238E27FC236}">
                              <a16:creationId xmlns:a16="http://schemas.microsoft.com/office/drawing/2014/main" id="{15F48D7D-C49E-D3C0-C0A8-9DDA73810C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750848" flipH="1">
                          <a:off x="2424236" y="2407044"/>
                          <a:ext cx="669050" cy="396831"/>
                        </a:xfrm>
                        <a:custGeom>
                          <a:avLst/>
                          <a:gdLst>
                            <a:gd name="connsiteX0" fmla="*/ 579120 w 579120"/>
                            <a:gd name="connsiteY0" fmla="*/ 274320 h 375920"/>
                            <a:gd name="connsiteX1" fmla="*/ 96520 w 579120"/>
                            <a:gd name="connsiteY1" fmla="*/ 50800 h 375920"/>
                            <a:gd name="connsiteX2" fmla="*/ 10160 w 579120"/>
                            <a:gd name="connsiteY2" fmla="*/ 0 h 375920"/>
                            <a:gd name="connsiteX3" fmla="*/ 0 w 579120"/>
                            <a:gd name="connsiteY3" fmla="*/ 137160 h 375920"/>
                            <a:gd name="connsiteX4" fmla="*/ 508000 w 579120"/>
                            <a:gd name="connsiteY4" fmla="*/ 375920 h 375920"/>
                            <a:gd name="connsiteX5" fmla="*/ 579120 w 579120"/>
                            <a:gd name="connsiteY5" fmla="*/ 274320 h 375920"/>
                            <a:gd name="connsiteX0" fmla="*/ 579120 w 579120"/>
                            <a:gd name="connsiteY0" fmla="*/ 274320 h 375920"/>
                            <a:gd name="connsiteX1" fmla="*/ 96520 w 579120"/>
                            <a:gd name="connsiteY1" fmla="*/ 50800 h 375920"/>
                            <a:gd name="connsiteX2" fmla="*/ 10160 w 579120"/>
                            <a:gd name="connsiteY2" fmla="*/ 0 h 375920"/>
                            <a:gd name="connsiteX3" fmla="*/ 0 w 579120"/>
                            <a:gd name="connsiteY3" fmla="*/ 137160 h 375920"/>
                            <a:gd name="connsiteX4" fmla="*/ 508000 w 579120"/>
                            <a:gd name="connsiteY4" fmla="*/ 375920 h 375920"/>
                            <a:gd name="connsiteX5" fmla="*/ 579120 w 579120"/>
                            <a:gd name="connsiteY5" fmla="*/ 274320 h 375920"/>
                            <a:gd name="connsiteX0" fmla="*/ 579120 w 579120"/>
                            <a:gd name="connsiteY0" fmla="*/ 300633 h 402233"/>
                            <a:gd name="connsiteX1" fmla="*/ 96520 w 579120"/>
                            <a:gd name="connsiteY1" fmla="*/ 77113 h 402233"/>
                            <a:gd name="connsiteX2" fmla="*/ 10160 w 579120"/>
                            <a:gd name="connsiteY2" fmla="*/ 26313 h 402233"/>
                            <a:gd name="connsiteX3" fmla="*/ 0 w 579120"/>
                            <a:gd name="connsiteY3" fmla="*/ 163473 h 402233"/>
                            <a:gd name="connsiteX4" fmla="*/ 508000 w 579120"/>
                            <a:gd name="connsiteY4" fmla="*/ 402233 h 402233"/>
                            <a:gd name="connsiteX5" fmla="*/ 579120 w 579120"/>
                            <a:gd name="connsiteY5" fmla="*/ 300633 h 402233"/>
                            <a:gd name="connsiteX0" fmla="*/ 650289 w 650289"/>
                            <a:gd name="connsiteY0" fmla="*/ 300633 h 402233"/>
                            <a:gd name="connsiteX1" fmla="*/ 167689 w 650289"/>
                            <a:gd name="connsiteY1" fmla="*/ 77113 h 402233"/>
                            <a:gd name="connsiteX2" fmla="*/ 81329 w 650289"/>
                            <a:gd name="connsiteY2" fmla="*/ 26313 h 402233"/>
                            <a:gd name="connsiteX3" fmla="*/ 71169 w 650289"/>
                            <a:gd name="connsiteY3" fmla="*/ 163473 h 402233"/>
                            <a:gd name="connsiteX4" fmla="*/ 579169 w 650289"/>
                            <a:gd name="connsiteY4" fmla="*/ 402233 h 402233"/>
                            <a:gd name="connsiteX5" fmla="*/ 650289 w 650289"/>
                            <a:gd name="connsiteY5" fmla="*/ 300633 h 402233"/>
                            <a:gd name="connsiteX0" fmla="*/ 773182 w 773182"/>
                            <a:gd name="connsiteY0" fmla="*/ 300633 h 402233"/>
                            <a:gd name="connsiteX1" fmla="*/ 290582 w 773182"/>
                            <a:gd name="connsiteY1" fmla="*/ 77113 h 402233"/>
                            <a:gd name="connsiteX2" fmla="*/ 204222 w 773182"/>
                            <a:gd name="connsiteY2" fmla="*/ 26313 h 402233"/>
                            <a:gd name="connsiteX3" fmla="*/ 194062 w 773182"/>
                            <a:gd name="connsiteY3" fmla="*/ 163473 h 402233"/>
                            <a:gd name="connsiteX4" fmla="*/ 702062 w 773182"/>
                            <a:gd name="connsiteY4" fmla="*/ 402233 h 402233"/>
                            <a:gd name="connsiteX5" fmla="*/ 773182 w 773182"/>
                            <a:gd name="connsiteY5" fmla="*/ 300633 h 402233"/>
                            <a:gd name="connsiteX0" fmla="*/ 764124 w 764124"/>
                            <a:gd name="connsiteY0" fmla="*/ 291562 h 393162"/>
                            <a:gd name="connsiteX1" fmla="*/ 281524 w 764124"/>
                            <a:gd name="connsiteY1" fmla="*/ 68042 h 393162"/>
                            <a:gd name="connsiteX2" fmla="*/ 219929 w 764124"/>
                            <a:gd name="connsiteY2" fmla="*/ 45817 h 393162"/>
                            <a:gd name="connsiteX3" fmla="*/ 185004 w 764124"/>
                            <a:gd name="connsiteY3" fmla="*/ 154402 h 393162"/>
                            <a:gd name="connsiteX4" fmla="*/ 693004 w 764124"/>
                            <a:gd name="connsiteY4" fmla="*/ 393162 h 393162"/>
                            <a:gd name="connsiteX5" fmla="*/ 764124 w 764124"/>
                            <a:gd name="connsiteY5" fmla="*/ 291562 h 393162"/>
                            <a:gd name="connsiteX0" fmla="*/ 764124 w 764124"/>
                            <a:gd name="connsiteY0" fmla="*/ 304898 h 406498"/>
                            <a:gd name="connsiteX1" fmla="*/ 281524 w 764124"/>
                            <a:gd name="connsiteY1" fmla="*/ 81378 h 406498"/>
                            <a:gd name="connsiteX2" fmla="*/ 219929 w 764124"/>
                            <a:gd name="connsiteY2" fmla="*/ 59153 h 406498"/>
                            <a:gd name="connsiteX3" fmla="*/ 185004 w 764124"/>
                            <a:gd name="connsiteY3" fmla="*/ 167738 h 406498"/>
                            <a:gd name="connsiteX4" fmla="*/ 693004 w 764124"/>
                            <a:gd name="connsiteY4" fmla="*/ 406498 h 406498"/>
                            <a:gd name="connsiteX5" fmla="*/ 764124 w 764124"/>
                            <a:gd name="connsiteY5" fmla="*/ 304898 h 406498"/>
                            <a:gd name="connsiteX0" fmla="*/ 746979 w 746979"/>
                            <a:gd name="connsiteY0" fmla="*/ 299183 h 406498"/>
                            <a:gd name="connsiteX1" fmla="*/ 281524 w 746979"/>
                            <a:gd name="connsiteY1" fmla="*/ 81378 h 406498"/>
                            <a:gd name="connsiteX2" fmla="*/ 219929 w 746979"/>
                            <a:gd name="connsiteY2" fmla="*/ 59153 h 406498"/>
                            <a:gd name="connsiteX3" fmla="*/ 185004 w 746979"/>
                            <a:gd name="connsiteY3" fmla="*/ 167738 h 406498"/>
                            <a:gd name="connsiteX4" fmla="*/ 693004 w 746979"/>
                            <a:gd name="connsiteY4" fmla="*/ 406498 h 406498"/>
                            <a:gd name="connsiteX5" fmla="*/ 746979 w 746979"/>
                            <a:gd name="connsiteY5" fmla="*/ 299183 h 406498"/>
                            <a:gd name="connsiteX0" fmla="*/ 746979 w 746979"/>
                            <a:gd name="connsiteY0" fmla="*/ 299183 h 410308"/>
                            <a:gd name="connsiteX1" fmla="*/ 281524 w 746979"/>
                            <a:gd name="connsiteY1" fmla="*/ 81378 h 410308"/>
                            <a:gd name="connsiteX2" fmla="*/ 219929 w 746979"/>
                            <a:gd name="connsiteY2" fmla="*/ 59153 h 410308"/>
                            <a:gd name="connsiteX3" fmla="*/ 185004 w 746979"/>
                            <a:gd name="connsiteY3" fmla="*/ 167738 h 410308"/>
                            <a:gd name="connsiteX4" fmla="*/ 706339 w 746979"/>
                            <a:gd name="connsiteY4" fmla="*/ 410308 h 410308"/>
                            <a:gd name="connsiteX5" fmla="*/ 746979 w 746979"/>
                            <a:gd name="connsiteY5" fmla="*/ 299183 h 410308"/>
                            <a:gd name="connsiteX0" fmla="*/ 746979 w 746979"/>
                            <a:gd name="connsiteY0" fmla="*/ 299183 h 410308"/>
                            <a:gd name="connsiteX1" fmla="*/ 281524 w 746979"/>
                            <a:gd name="connsiteY1" fmla="*/ 81378 h 410308"/>
                            <a:gd name="connsiteX2" fmla="*/ 219929 w 746979"/>
                            <a:gd name="connsiteY2" fmla="*/ 59153 h 410308"/>
                            <a:gd name="connsiteX3" fmla="*/ 185004 w 746979"/>
                            <a:gd name="connsiteY3" fmla="*/ 167738 h 410308"/>
                            <a:gd name="connsiteX4" fmla="*/ 706339 w 746979"/>
                            <a:gd name="connsiteY4" fmla="*/ 410308 h 410308"/>
                            <a:gd name="connsiteX5" fmla="*/ 746979 w 746979"/>
                            <a:gd name="connsiteY5" fmla="*/ 299183 h 410308"/>
                            <a:gd name="connsiteX0" fmla="*/ 746979 w 746979"/>
                            <a:gd name="connsiteY0" fmla="*/ 299183 h 410308"/>
                            <a:gd name="connsiteX1" fmla="*/ 281524 w 746979"/>
                            <a:gd name="connsiteY1" fmla="*/ 81378 h 410308"/>
                            <a:gd name="connsiteX2" fmla="*/ 219929 w 746979"/>
                            <a:gd name="connsiteY2" fmla="*/ 59153 h 410308"/>
                            <a:gd name="connsiteX3" fmla="*/ 185004 w 746979"/>
                            <a:gd name="connsiteY3" fmla="*/ 167738 h 410308"/>
                            <a:gd name="connsiteX4" fmla="*/ 706339 w 746979"/>
                            <a:gd name="connsiteY4" fmla="*/ 410308 h 410308"/>
                            <a:gd name="connsiteX5" fmla="*/ 746979 w 746979"/>
                            <a:gd name="connsiteY5" fmla="*/ 299183 h 410308"/>
                            <a:gd name="connsiteX0" fmla="*/ 746979 w 746979"/>
                            <a:gd name="connsiteY0" fmla="*/ 299183 h 410308"/>
                            <a:gd name="connsiteX1" fmla="*/ 281524 w 746979"/>
                            <a:gd name="connsiteY1" fmla="*/ 81378 h 410308"/>
                            <a:gd name="connsiteX2" fmla="*/ 219929 w 746979"/>
                            <a:gd name="connsiteY2" fmla="*/ 59153 h 410308"/>
                            <a:gd name="connsiteX3" fmla="*/ 185004 w 746979"/>
                            <a:gd name="connsiteY3" fmla="*/ 167738 h 410308"/>
                            <a:gd name="connsiteX4" fmla="*/ 706339 w 746979"/>
                            <a:gd name="connsiteY4" fmla="*/ 410308 h 410308"/>
                            <a:gd name="connsiteX5" fmla="*/ 746979 w 746979"/>
                            <a:gd name="connsiteY5" fmla="*/ 299183 h 410308"/>
                            <a:gd name="connsiteX0" fmla="*/ 746979 w 746979"/>
                            <a:gd name="connsiteY0" fmla="*/ 299183 h 410308"/>
                            <a:gd name="connsiteX1" fmla="*/ 281524 w 746979"/>
                            <a:gd name="connsiteY1" fmla="*/ 81378 h 410308"/>
                            <a:gd name="connsiteX2" fmla="*/ 219929 w 746979"/>
                            <a:gd name="connsiteY2" fmla="*/ 59153 h 410308"/>
                            <a:gd name="connsiteX3" fmla="*/ 185004 w 746979"/>
                            <a:gd name="connsiteY3" fmla="*/ 167738 h 410308"/>
                            <a:gd name="connsiteX4" fmla="*/ 706339 w 746979"/>
                            <a:gd name="connsiteY4" fmla="*/ 410308 h 410308"/>
                            <a:gd name="connsiteX5" fmla="*/ 746979 w 746979"/>
                            <a:gd name="connsiteY5" fmla="*/ 299183 h 410308"/>
                            <a:gd name="connsiteX0" fmla="*/ 746979 w 751589"/>
                            <a:gd name="connsiteY0" fmla="*/ 299183 h 410308"/>
                            <a:gd name="connsiteX1" fmla="*/ 281524 w 751589"/>
                            <a:gd name="connsiteY1" fmla="*/ 81378 h 410308"/>
                            <a:gd name="connsiteX2" fmla="*/ 219929 w 751589"/>
                            <a:gd name="connsiteY2" fmla="*/ 59153 h 410308"/>
                            <a:gd name="connsiteX3" fmla="*/ 185004 w 751589"/>
                            <a:gd name="connsiteY3" fmla="*/ 167738 h 410308"/>
                            <a:gd name="connsiteX4" fmla="*/ 706339 w 751589"/>
                            <a:gd name="connsiteY4" fmla="*/ 410308 h 410308"/>
                            <a:gd name="connsiteX5" fmla="*/ 746979 w 751589"/>
                            <a:gd name="connsiteY5" fmla="*/ 299183 h 410308"/>
                            <a:gd name="connsiteX0" fmla="*/ 746979 w 766980"/>
                            <a:gd name="connsiteY0" fmla="*/ 299183 h 410308"/>
                            <a:gd name="connsiteX1" fmla="*/ 281524 w 766980"/>
                            <a:gd name="connsiteY1" fmla="*/ 81378 h 410308"/>
                            <a:gd name="connsiteX2" fmla="*/ 219929 w 766980"/>
                            <a:gd name="connsiteY2" fmla="*/ 59153 h 410308"/>
                            <a:gd name="connsiteX3" fmla="*/ 185004 w 766980"/>
                            <a:gd name="connsiteY3" fmla="*/ 167738 h 410308"/>
                            <a:gd name="connsiteX4" fmla="*/ 706339 w 766980"/>
                            <a:gd name="connsiteY4" fmla="*/ 410308 h 410308"/>
                            <a:gd name="connsiteX5" fmla="*/ 746979 w 766980"/>
                            <a:gd name="connsiteY5" fmla="*/ 299183 h 410308"/>
                            <a:gd name="connsiteX0" fmla="*/ 746979 w 763268"/>
                            <a:gd name="connsiteY0" fmla="*/ 299183 h 410308"/>
                            <a:gd name="connsiteX1" fmla="*/ 281524 w 763268"/>
                            <a:gd name="connsiteY1" fmla="*/ 81378 h 410308"/>
                            <a:gd name="connsiteX2" fmla="*/ 219929 w 763268"/>
                            <a:gd name="connsiteY2" fmla="*/ 59153 h 410308"/>
                            <a:gd name="connsiteX3" fmla="*/ 185004 w 763268"/>
                            <a:gd name="connsiteY3" fmla="*/ 167738 h 410308"/>
                            <a:gd name="connsiteX4" fmla="*/ 706339 w 763268"/>
                            <a:gd name="connsiteY4" fmla="*/ 410308 h 410308"/>
                            <a:gd name="connsiteX5" fmla="*/ 746979 w 763268"/>
                            <a:gd name="connsiteY5" fmla="*/ 299183 h 410308"/>
                            <a:gd name="connsiteX0" fmla="*/ 746979 w 760002"/>
                            <a:gd name="connsiteY0" fmla="*/ 299183 h 403934"/>
                            <a:gd name="connsiteX1" fmla="*/ 281524 w 760002"/>
                            <a:gd name="connsiteY1" fmla="*/ 81378 h 403934"/>
                            <a:gd name="connsiteX2" fmla="*/ 219929 w 760002"/>
                            <a:gd name="connsiteY2" fmla="*/ 59153 h 403934"/>
                            <a:gd name="connsiteX3" fmla="*/ 185004 w 760002"/>
                            <a:gd name="connsiteY3" fmla="*/ 167738 h 403934"/>
                            <a:gd name="connsiteX4" fmla="*/ 697878 w 760002"/>
                            <a:gd name="connsiteY4" fmla="*/ 403934 h 403934"/>
                            <a:gd name="connsiteX5" fmla="*/ 746979 w 760002"/>
                            <a:gd name="connsiteY5" fmla="*/ 299183 h 403934"/>
                            <a:gd name="connsiteX0" fmla="*/ 746979 w 761578"/>
                            <a:gd name="connsiteY0" fmla="*/ 299183 h 403934"/>
                            <a:gd name="connsiteX1" fmla="*/ 281524 w 761578"/>
                            <a:gd name="connsiteY1" fmla="*/ 81378 h 403934"/>
                            <a:gd name="connsiteX2" fmla="*/ 219929 w 761578"/>
                            <a:gd name="connsiteY2" fmla="*/ 59153 h 403934"/>
                            <a:gd name="connsiteX3" fmla="*/ 185004 w 761578"/>
                            <a:gd name="connsiteY3" fmla="*/ 167738 h 403934"/>
                            <a:gd name="connsiteX4" fmla="*/ 697878 w 761578"/>
                            <a:gd name="connsiteY4" fmla="*/ 403934 h 403934"/>
                            <a:gd name="connsiteX5" fmla="*/ 746979 w 761578"/>
                            <a:gd name="connsiteY5" fmla="*/ 299183 h 403934"/>
                            <a:gd name="connsiteX0" fmla="*/ 746979 w 768357"/>
                            <a:gd name="connsiteY0" fmla="*/ 299183 h 403934"/>
                            <a:gd name="connsiteX1" fmla="*/ 281524 w 768357"/>
                            <a:gd name="connsiteY1" fmla="*/ 81378 h 403934"/>
                            <a:gd name="connsiteX2" fmla="*/ 219929 w 768357"/>
                            <a:gd name="connsiteY2" fmla="*/ 59153 h 403934"/>
                            <a:gd name="connsiteX3" fmla="*/ 185004 w 768357"/>
                            <a:gd name="connsiteY3" fmla="*/ 167738 h 403934"/>
                            <a:gd name="connsiteX4" fmla="*/ 697878 w 768357"/>
                            <a:gd name="connsiteY4" fmla="*/ 403934 h 403934"/>
                            <a:gd name="connsiteX5" fmla="*/ 746979 w 768357"/>
                            <a:gd name="connsiteY5" fmla="*/ 299183 h 403934"/>
                            <a:gd name="connsiteX0" fmla="*/ 746979 w 764624"/>
                            <a:gd name="connsiteY0" fmla="*/ 299183 h 403934"/>
                            <a:gd name="connsiteX1" fmla="*/ 281524 w 764624"/>
                            <a:gd name="connsiteY1" fmla="*/ 81378 h 403934"/>
                            <a:gd name="connsiteX2" fmla="*/ 219929 w 764624"/>
                            <a:gd name="connsiteY2" fmla="*/ 59153 h 403934"/>
                            <a:gd name="connsiteX3" fmla="*/ 185004 w 764624"/>
                            <a:gd name="connsiteY3" fmla="*/ 167738 h 403934"/>
                            <a:gd name="connsiteX4" fmla="*/ 697878 w 764624"/>
                            <a:gd name="connsiteY4" fmla="*/ 403934 h 403934"/>
                            <a:gd name="connsiteX5" fmla="*/ 746979 w 764624"/>
                            <a:gd name="connsiteY5" fmla="*/ 299183 h 403934"/>
                            <a:gd name="connsiteX0" fmla="*/ 746979 w 764624"/>
                            <a:gd name="connsiteY0" fmla="*/ 299183 h 403934"/>
                            <a:gd name="connsiteX1" fmla="*/ 281524 w 764624"/>
                            <a:gd name="connsiteY1" fmla="*/ 81378 h 403934"/>
                            <a:gd name="connsiteX2" fmla="*/ 219929 w 764624"/>
                            <a:gd name="connsiteY2" fmla="*/ 59153 h 403934"/>
                            <a:gd name="connsiteX3" fmla="*/ 185004 w 764624"/>
                            <a:gd name="connsiteY3" fmla="*/ 167738 h 403934"/>
                            <a:gd name="connsiteX4" fmla="*/ 697878 w 764624"/>
                            <a:gd name="connsiteY4" fmla="*/ 403934 h 403934"/>
                            <a:gd name="connsiteX5" fmla="*/ 746979 w 764624"/>
                            <a:gd name="connsiteY5" fmla="*/ 299183 h 403934"/>
                            <a:gd name="connsiteX0" fmla="*/ 746979 w 764624"/>
                            <a:gd name="connsiteY0" fmla="*/ 299183 h 403934"/>
                            <a:gd name="connsiteX1" fmla="*/ 281524 w 764624"/>
                            <a:gd name="connsiteY1" fmla="*/ 81378 h 403934"/>
                            <a:gd name="connsiteX2" fmla="*/ 219929 w 764624"/>
                            <a:gd name="connsiteY2" fmla="*/ 59153 h 403934"/>
                            <a:gd name="connsiteX3" fmla="*/ 185004 w 764624"/>
                            <a:gd name="connsiteY3" fmla="*/ 167738 h 403934"/>
                            <a:gd name="connsiteX4" fmla="*/ 697878 w 764624"/>
                            <a:gd name="connsiteY4" fmla="*/ 403934 h 403934"/>
                            <a:gd name="connsiteX5" fmla="*/ 746979 w 764624"/>
                            <a:gd name="connsiteY5" fmla="*/ 299183 h 403934"/>
                            <a:gd name="connsiteX0" fmla="*/ 746979 w 764624"/>
                            <a:gd name="connsiteY0" fmla="*/ 299183 h 403934"/>
                            <a:gd name="connsiteX1" fmla="*/ 281524 w 764624"/>
                            <a:gd name="connsiteY1" fmla="*/ 81378 h 403934"/>
                            <a:gd name="connsiteX2" fmla="*/ 219929 w 764624"/>
                            <a:gd name="connsiteY2" fmla="*/ 59153 h 403934"/>
                            <a:gd name="connsiteX3" fmla="*/ 185004 w 764624"/>
                            <a:gd name="connsiteY3" fmla="*/ 167738 h 403934"/>
                            <a:gd name="connsiteX4" fmla="*/ 697878 w 764624"/>
                            <a:gd name="connsiteY4" fmla="*/ 403934 h 403934"/>
                            <a:gd name="connsiteX5" fmla="*/ 746979 w 764624"/>
                            <a:gd name="connsiteY5" fmla="*/ 299183 h 403934"/>
                            <a:gd name="connsiteX0" fmla="*/ 746979 w 764624"/>
                            <a:gd name="connsiteY0" fmla="*/ 299183 h 403934"/>
                            <a:gd name="connsiteX1" fmla="*/ 281524 w 764624"/>
                            <a:gd name="connsiteY1" fmla="*/ 81378 h 403934"/>
                            <a:gd name="connsiteX2" fmla="*/ 219929 w 764624"/>
                            <a:gd name="connsiteY2" fmla="*/ 59153 h 403934"/>
                            <a:gd name="connsiteX3" fmla="*/ 185004 w 764624"/>
                            <a:gd name="connsiteY3" fmla="*/ 167738 h 403934"/>
                            <a:gd name="connsiteX4" fmla="*/ 697878 w 764624"/>
                            <a:gd name="connsiteY4" fmla="*/ 403934 h 403934"/>
                            <a:gd name="connsiteX5" fmla="*/ 746979 w 764624"/>
                            <a:gd name="connsiteY5" fmla="*/ 299183 h 403934"/>
                            <a:gd name="connsiteX0" fmla="*/ 746979 w 764624"/>
                            <a:gd name="connsiteY0" fmla="*/ 299183 h 403934"/>
                            <a:gd name="connsiteX1" fmla="*/ 281524 w 764624"/>
                            <a:gd name="connsiteY1" fmla="*/ 81378 h 403934"/>
                            <a:gd name="connsiteX2" fmla="*/ 219929 w 764624"/>
                            <a:gd name="connsiteY2" fmla="*/ 59153 h 403934"/>
                            <a:gd name="connsiteX3" fmla="*/ 185004 w 764624"/>
                            <a:gd name="connsiteY3" fmla="*/ 167738 h 403934"/>
                            <a:gd name="connsiteX4" fmla="*/ 697878 w 764624"/>
                            <a:gd name="connsiteY4" fmla="*/ 403934 h 403934"/>
                            <a:gd name="connsiteX5" fmla="*/ 746979 w 764624"/>
                            <a:gd name="connsiteY5" fmla="*/ 299183 h 403934"/>
                            <a:gd name="connsiteX0" fmla="*/ 746979 w 764624"/>
                            <a:gd name="connsiteY0" fmla="*/ 299183 h 403934"/>
                            <a:gd name="connsiteX1" fmla="*/ 281524 w 764624"/>
                            <a:gd name="connsiteY1" fmla="*/ 81378 h 403934"/>
                            <a:gd name="connsiteX2" fmla="*/ 219929 w 764624"/>
                            <a:gd name="connsiteY2" fmla="*/ 59153 h 403934"/>
                            <a:gd name="connsiteX3" fmla="*/ 185004 w 764624"/>
                            <a:gd name="connsiteY3" fmla="*/ 167738 h 403934"/>
                            <a:gd name="connsiteX4" fmla="*/ 697878 w 764624"/>
                            <a:gd name="connsiteY4" fmla="*/ 403934 h 403934"/>
                            <a:gd name="connsiteX5" fmla="*/ 746979 w 764624"/>
                            <a:gd name="connsiteY5" fmla="*/ 299183 h 403934"/>
                            <a:gd name="connsiteX0" fmla="*/ 746979 w 764624"/>
                            <a:gd name="connsiteY0" fmla="*/ 299183 h 403934"/>
                            <a:gd name="connsiteX1" fmla="*/ 281524 w 764624"/>
                            <a:gd name="connsiteY1" fmla="*/ 81378 h 403934"/>
                            <a:gd name="connsiteX2" fmla="*/ 219929 w 764624"/>
                            <a:gd name="connsiteY2" fmla="*/ 59153 h 403934"/>
                            <a:gd name="connsiteX3" fmla="*/ 185004 w 764624"/>
                            <a:gd name="connsiteY3" fmla="*/ 167738 h 403934"/>
                            <a:gd name="connsiteX4" fmla="*/ 697878 w 764624"/>
                            <a:gd name="connsiteY4" fmla="*/ 403934 h 403934"/>
                            <a:gd name="connsiteX5" fmla="*/ 746979 w 764624"/>
                            <a:gd name="connsiteY5" fmla="*/ 299183 h 403934"/>
                            <a:gd name="connsiteX0" fmla="*/ 746979 w 764624"/>
                            <a:gd name="connsiteY0" fmla="*/ 299183 h 403934"/>
                            <a:gd name="connsiteX1" fmla="*/ 281524 w 764624"/>
                            <a:gd name="connsiteY1" fmla="*/ 81378 h 403934"/>
                            <a:gd name="connsiteX2" fmla="*/ 219929 w 764624"/>
                            <a:gd name="connsiteY2" fmla="*/ 59153 h 403934"/>
                            <a:gd name="connsiteX3" fmla="*/ 185004 w 764624"/>
                            <a:gd name="connsiteY3" fmla="*/ 167738 h 403934"/>
                            <a:gd name="connsiteX4" fmla="*/ 697878 w 764624"/>
                            <a:gd name="connsiteY4" fmla="*/ 403934 h 403934"/>
                            <a:gd name="connsiteX5" fmla="*/ 746979 w 764624"/>
                            <a:gd name="connsiteY5" fmla="*/ 299183 h 403934"/>
                            <a:gd name="connsiteX0" fmla="*/ 746979 w 764624"/>
                            <a:gd name="connsiteY0" fmla="*/ 292141 h 396892"/>
                            <a:gd name="connsiteX1" fmla="*/ 281524 w 764624"/>
                            <a:gd name="connsiteY1" fmla="*/ 74336 h 396892"/>
                            <a:gd name="connsiteX2" fmla="*/ 219929 w 764624"/>
                            <a:gd name="connsiteY2" fmla="*/ 52111 h 396892"/>
                            <a:gd name="connsiteX3" fmla="*/ 185004 w 764624"/>
                            <a:gd name="connsiteY3" fmla="*/ 160696 h 396892"/>
                            <a:gd name="connsiteX4" fmla="*/ 697878 w 764624"/>
                            <a:gd name="connsiteY4" fmla="*/ 396892 h 396892"/>
                            <a:gd name="connsiteX5" fmla="*/ 746979 w 764624"/>
                            <a:gd name="connsiteY5" fmla="*/ 292141 h 396892"/>
                            <a:gd name="connsiteX0" fmla="*/ 746979 w 764624"/>
                            <a:gd name="connsiteY0" fmla="*/ 273729 h 378480"/>
                            <a:gd name="connsiteX1" fmla="*/ 281524 w 764624"/>
                            <a:gd name="connsiteY1" fmla="*/ 55924 h 378480"/>
                            <a:gd name="connsiteX2" fmla="*/ 219929 w 764624"/>
                            <a:gd name="connsiteY2" fmla="*/ 33699 h 378480"/>
                            <a:gd name="connsiteX3" fmla="*/ 185004 w 764624"/>
                            <a:gd name="connsiteY3" fmla="*/ 142284 h 378480"/>
                            <a:gd name="connsiteX4" fmla="*/ 697878 w 764624"/>
                            <a:gd name="connsiteY4" fmla="*/ 378480 h 378480"/>
                            <a:gd name="connsiteX5" fmla="*/ 746979 w 764624"/>
                            <a:gd name="connsiteY5" fmla="*/ 273729 h 378480"/>
                            <a:gd name="connsiteX0" fmla="*/ 746979 w 764624"/>
                            <a:gd name="connsiteY0" fmla="*/ 292370 h 397121"/>
                            <a:gd name="connsiteX1" fmla="*/ 281524 w 764624"/>
                            <a:gd name="connsiteY1" fmla="*/ 74565 h 397121"/>
                            <a:gd name="connsiteX2" fmla="*/ 219929 w 764624"/>
                            <a:gd name="connsiteY2" fmla="*/ 52340 h 397121"/>
                            <a:gd name="connsiteX3" fmla="*/ 185004 w 764624"/>
                            <a:gd name="connsiteY3" fmla="*/ 160925 h 397121"/>
                            <a:gd name="connsiteX4" fmla="*/ 697878 w 764624"/>
                            <a:gd name="connsiteY4" fmla="*/ 397121 h 397121"/>
                            <a:gd name="connsiteX5" fmla="*/ 746979 w 764624"/>
                            <a:gd name="connsiteY5" fmla="*/ 292370 h 397121"/>
                            <a:gd name="connsiteX0" fmla="*/ 746979 w 764624"/>
                            <a:gd name="connsiteY0" fmla="*/ 293066 h 397817"/>
                            <a:gd name="connsiteX1" fmla="*/ 281524 w 764624"/>
                            <a:gd name="connsiteY1" fmla="*/ 75261 h 397817"/>
                            <a:gd name="connsiteX2" fmla="*/ 219929 w 764624"/>
                            <a:gd name="connsiteY2" fmla="*/ 53036 h 397817"/>
                            <a:gd name="connsiteX3" fmla="*/ 185004 w 764624"/>
                            <a:gd name="connsiteY3" fmla="*/ 161621 h 397817"/>
                            <a:gd name="connsiteX4" fmla="*/ 697878 w 764624"/>
                            <a:gd name="connsiteY4" fmla="*/ 397817 h 397817"/>
                            <a:gd name="connsiteX5" fmla="*/ 746979 w 764624"/>
                            <a:gd name="connsiteY5" fmla="*/ 293066 h 39781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764624" h="397817">
                              <a:moveTo>
                                <a:pt x="746979" y="293066"/>
                              </a:moveTo>
                              <a:cubicBezTo>
                                <a:pt x="600955" y="243189"/>
                                <a:pt x="423335" y="164928"/>
                                <a:pt x="281524" y="75261"/>
                              </a:cubicBezTo>
                              <a:cubicBezTo>
                                <a:pt x="325851" y="-58707"/>
                                <a:pt x="229666" y="20439"/>
                                <a:pt x="219929" y="53036"/>
                              </a:cubicBezTo>
                              <a:cubicBezTo>
                                <a:pt x="41282" y="-32689"/>
                                <a:pt x="-152604" y="203531"/>
                                <a:pt x="185004" y="161621"/>
                              </a:cubicBezTo>
                              <a:cubicBezTo>
                                <a:pt x="332619" y="251410"/>
                                <a:pt x="495191" y="336664"/>
                                <a:pt x="697878" y="397817"/>
                              </a:cubicBezTo>
                              <a:cubicBezTo>
                                <a:pt x="768532" y="397532"/>
                                <a:pt x="779895" y="327562"/>
                                <a:pt x="746979" y="29306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CC99"/>
                        </a:solidFill>
                        <a:ln w="63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249265"/>
                          <a:endParaRPr kumimoji="1" lang="ja-JP" altLang="en-US" sz="981">
                            <a:solidFill>
                              <a:prstClr val="white"/>
                            </a:solidFill>
                            <a:latin typeface="Calibri" panose="020F0502020204030204"/>
                            <a:ea typeface="游ゴシック" panose="020B0400000000000000" pitchFamily="50" charset="-128"/>
                          </a:endParaRPr>
                        </a:p>
                      </p:txBody>
                    </p:sp>
                    <p:sp>
                      <p:nvSpPr>
                        <p:cNvPr id="21" name="フリーフォーム 10">
                          <a:extLst>
                            <a:ext uri="{FF2B5EF4-FFF2-40B4-BE49-F238E27FC236}">
                              <a16:creationId xmlns:a16="http://schemas.microsoft.com/office/drawing/2014/main" id="{D37E0731-7897-748F-AFAF-20665FE9C4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799504">
                          <a:off x="1677951" y="2154130"/>
                          <a:ext cx="134112" cy="25202"/>
                        </a:xfrm>
                        <a:custGeom>
                          <a:avLst/>
                          <a:gdLst>
                            <a:gd name="connsiteX0" fmla="*/ 0 w 134112"/>
                            <a:gd name="connsiteY0" fmla="*/ 0 h 6096"/>
                            <a:gd name="connsiteX1" fmla="*/ 134112 w 134112"/>
                            <a:gd name="connsiteY1" fmla="*/ 6096 h 6096"/>
                            <a:gd name="connsiteX2" fmla="*/ 128016 w 134112"/>
                            <a:gd name="connsiteY2" fmla="*/ 0 h 6096"/>
                            <a:gd name="connsiteX0" fmla="*/ 0 w 10000"/>
                            <a:gd name="connsiteY0" fmla="*/ 0 h 10000"/>
                            <a:gd name="connsiteX1" fmla="*/ 10000 w 10000"/>
                            <a:gd name="connsiteY1" fmla="*/ 10000 h 10000"/>
                            <a:gd name="connsiteX0" fmla="*/ 0 w 10000"/>
                            <a:gd name="connsiteY0" fmla="*/ 17106 h 27106"/>
                            <a:gd name="connsiteX1" fmla="*/ 10000 w 10000"/>
                            <a:gd name="connsiteY1" fmla="*/ 27106 h 27106"/>
                            <a:gd name="connsiteX0" fmla="*/ 0 w 10000"/>
                            <a:gd name="connsiteY0" fmla="*/ 31341 h 41341"/>
                            <a:gd name="connsiteX1" fmla="*/ 10000 w 10000"/>
                            <a:gd name="connsiteY1" fmla="*/ 41341 h 413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000" h="41341">
                              <a:moveTo>
                                <a:pt x="0" y="31341"/>
                              </a:moveTo>
                              <a:cubicBezTo>
                                <a:pt x="3049" y="-9075"/>
                                <a:pt x="7519" y="-15117"/>
                                <a:pt x="10000" y="41341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249265"/>
                          <a:endParaRPr kumimoji="1" lang="ja-JP" altLang="en-US" sz="981">
                            <a:solidFill>
                              <a:prstClr val="white"/>
                            </a:solidFill>
                            <a:latin typeface="Calibri" panose="020F0502020204030204"/>
                            <a:ea typeface="游ゴシック" panose="020B0400000000000000" pitchFamily="50" charset="-128"/>
                          </a:endParaRPr>
                        </a:p>
                      </p:txBody>
                    </p:sp>
                    <p:sp>
                      <p:nvSpPr>
                        <p:cNvPr id="22" name="フリーフォーム 11">
                          <a:extLst>
                            <a:ext uri="{FF2B5EF4-FFF2-40B4-BE49-F238E27FC236}">
                              <a16:creationId xmlns:a16="http://schemas.microsoft.com/office/drawing/2014/main" id="{31CA3DBD-C32D-0A44-AA0B-919BA53FE7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90572">
                          <a:off x="2059650" y="2160577"/>
                          <a:ext cx="134112" cy="25202"/>
                        </a:xfrm>
                        <a:custGeom>
                          <a:avLst/>
                          <a:gdLst>
                            <a:gd name="connsiteX0" fmla="*/ 0 w 134112"/>
                            <a:gd name="connsiteY0" fmla="*/ 0 h 6096"/>
                            <a:gd name="connsiteX1" fmla="*/ 134112 w 134112"/>
                            <a:gd name="connsiteY1" fmla="*/ 6096 h 6096"/>
                            <a:gd name="connsiteX2" fmla="*/ 128016 w 134112"/>
                            <a:gd name="connsiteY2" fmla="*/ 0 h 6096"/>
                            <a:gd name="connsiteX0" fmla="*/ 0 w 10000"/>
                            <a:gd name="connsiteY0" fmla="*/ 0 h 10000"/>
                            <a:gd name="connsiteX1" fmla="*/ 10000 w 10000"/>
                            <a:gd name="connsiteY1" fmla="*/ 10000 h 10000"/>
                            <a:gd name="connsiteX0" fmla="*/ 0 w 10000"/>
                            <a:gd name="connsiteY0" fmla="*/ 17106 h 27106"/>
                            <a:gd name="connsiteX1" fmla="*/ 10000 w 10000"/>
                            <a:gd name="connsiteY1" fmla="*/ 27106 h 27106"/>
                            <a:gd name="connsiteX0" fmla="*/ 0 w 10000"/>
                            <a:gd name="connsiteY0" fmla="*/ 31341 h 41341"/>
                            <a:gd name="connsiteX1" fmla="*/ 10000 w 10000"/>
                            <a:gd name="connsiteY1" fmla="*/ 41341 h 413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10000" h="41341">
                              <a:moveTo>
                                <a:pt x="0" y="31341"/>
                              </a:moveTo>
                              <a:cubicBezTo>
                                <a:pt x="3049" y="-9075"/>
                                <a:pt x="7519" y="-15117"/>
                                <a:pt x="10000" y="41341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249265"/>
                          <a:endParaRPr kumimoji="1" lang="ja-JP" altLang="en-US" sz="981">
                            <a:solidFill>
                              <a:prstClr val="white"/>
                            </a:solidFill>
                            <a:latin typeface="Calibri" panose="020F0502020204030204"/>
                            <a:ea typeface="游ゴシック" panose="020B0400000000000000" pitchFamily="50" charset="-128"/>
                          </a:endParaRPr>
                        </a:p>
                      </p:txBody>
                    </p:sp>
                    <p:sp>
                      <p:nvSpPr>
                        <p:cNvPr id="23" name="フリーフォーム 12">
                          <a:extLst>
                            <a:ext uri="{FF2B5EF4-FFF2-40B4-BE49-F238E27FC236}">
                              <a16:creationId xmlns:a16="http://schemas.microsoft.com/office/drawing/2014/main" id="{C65FF30A-4707-28DC-C2EB-06E7FA72E1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52002" y="1895402"/>
                          <a:ext cx="137076" cy="243594"/>
                        </a:xfrm>
                        <a:custGeom>
                          <a:avLst/>
                          <a:gdLst>
                            <a:gd name="connsiteX0" fmla="*/ 125730 w 125730"/>
                            <a:gd name="connsiteY0" fmla="*/ 0 h 144780"/>
                            <a:gd name="connsiteX1" fmla="*/ 0 w 125730"/>
                            <a:gd name="connsiteY1" fmla="*/ 144780 h 144780"/>
                            <a:gd name="connsiteX2" fmla="*/ 125730 w 125730"/>
                            <a:gd name="connsiteY2" fmla="*/ 91440 h 144780"/>
                            <a:gd name="connsiteX3" fmla="*/ 125730 w 125730"/>
                            <a:gd name="connsiteY3" fmla="*/ 0 h 144780"/>
                            <a:gd name="connsiteX0" fmla="*/ 125730 w 144780"/>
                            <a:gd name="connsiteY0" fmla="*/ 0 h 171450"/>
                            <a:gd name="connsiteX1" fmla="*/ 0 w 144780"/>
                            <a:gd name="connsiteY1" fmla="*/ 144780 h 171450"/>
                            <a:gd name="connsiteX2" fmla="*/ 144780 w 144780"/>
                            <a:gd name="connsiteY2" fmla="*/ 171450 h 171450"/>
                            <a:gd name="connsiteX3" fmla="*/ 125730 w 144780"/>
                            <a:gd name="connsiteY3" fmla="*/ 0 h 171450"/>
                            <a:gd name="connsiteX0" fmla="*/ 125730 w 144780"/>
                            <a:gd name="connsiteY0" fmla="*/ 0 h 188928"/>
                            <a:gd name="connsiteX1" fmla="*/ 0 w 144780"/>
                            <a:gd name="connsiteY1" fmla="*/ 144780 h 188928"/>
                            <a:gd name="connsiteX2" fmla="*/ 144780 w 144780"/>
                            <a:gd name="connsiteY2" fmla="*/ 171450 h 188928"/>
                            <a:gd name="connsiteX3" fmla="*/ 125730 w 144780"/>
                            <a:gd name="connsiteY3" fmla="*/ 0 h 188928"/>
                            <a:gd name="connsiteX0" fmla="*/ 125730 w 144780"/>
                            <a:gd name="connsiteY0" fmla="*/ 0 h 215268"/>
                            <a:gd name="connsiteX1" fmla="*/ 0 w 144780"/>
                            <a:gd name="connsiteY1" fmla="*/ 144780 h 215268"/>
                            <a:gd name="connsiteX2" fmla="*/ 144780 w 144780"/>
                            <a:gd name="connsiteY2" fmla="*/ 171450 h 215268"/>
                            <a:gd name="connsiteX3" fmla="*/ 125730 w 144780"/>
                            <a:gd name="connsiteY3" fmla="*/ 0 h 215268"/>
                            <a:gd name="connsiteX0" fmla="*/ 125730 w 144780"/>
                            <a:gd name="connsiteY0" fmla="*/ 0 h 215268"/>
                            <a:gd name="connsiteX1" fmla="*/ 0 w 144780"/>
                            <a:gd name="connsiteY1" fmla="*/ 144780 h 215268"/>
                            <a:gd name="connsiteX2" fmla="*/ 144780 w 144780"/>
                            <a:gd name="connsiteY2" fmla="*/ 171450 h 215268"/>
                            <a:gd name="connsiteX3" fmla="*/ 125730 w 144780"/>
                            <a:gd name="connsiteY3" fmla="*/ 0 h 215268"/>
                            <a:gd name="connsiteX0" fmla="*/ 125730 w 146896"/>
                            <a:gd name="connsiteY0" fmla="*/ 0 h 215268"/>
                            <a:gd name="connsiteX1" fmla="*/ 0 w 146896"/>
                            <a:gd name="connsiteY1" fmla="*/ 144780 h 215268"/>
                            <a:gd name="connsiteX2" fmla="*/ 144780 w 146896"/>
                            <a:gd name="connsiteY2" fmla="*/ 171450 h 215268"/>
                            <a:gd name="connsiteX3" fmla="*/ 125730 w 146896"/>
                            <a:gd name="connsiteY3" fmla="*/ 0 h 215268"/>
                            <a:gd name="connsiteX0" fmla="*/ 167640 w 168848"/>
                            <a:gd name="connsiteY0" fmla="*/ 0 h 241938"/>
                            <a:gd name="connsiteX1" fmla="*/ 0 w 168848"/>
                            <a:gd name="connsiteY1" fmla="*/ 171450 h 241938"/>
                            <a:gd name="connsiteX2" fmla="*/ 144780 w 168848"/>
                            <a:gd name="connsiteY2" fmla="*/ 198120 h 241938"/>
                            <a:gd name="connsiteX3" fmla="*/ 167640 w 168848"/>
                            <a:gd name="connsiteY3" fmla="*/ 0 h 241938"/>
                            <a:gd name="connsiteX0" fmla="*/ 167640 w 167640"/>
                            <a:gd name="connsiteY0" fmla="*/ 0 h 241938"/>
                            <a:gd name="connsiteX1" fmla="*/ 0 w 167640"/>
                            <a:gd name="connsiteY1" fmla="*/ 171450 h 241938"/>
                            <a:gd name="connsiteX2" fmla="*/ 144780 w 167640"/>
                            <a:gd name="connsiteY2" fmla="*/ 198120 h 241938"/>
                            <a:gd name="connsiteX3" fmla="*/ 167640 w 167640"/>
                            <a:gd name="connsiteY3" fmla="*/ 0 h 241938"/>
                            <a:gd name="connsiteX0" fmla="*/ 167640 w 167640"/>
                            <a:gd name="connsiteY0" fmla="*/ 0 h 241938"/>
                            <a:gd name="connsiteX1" fmla="*/ 0 w 167640"/>
                            <a:gd name="connsiteY1" fmla="*/ 171450 h 241938"/>
                            <a:gd name="connsiteX2" fmla="*/ 144780 w 167640"/>
                            <a:gd name="connsiteY2" fmla="*/ 198120 h 241938"/>
                            <a:gd name="connsiteX3" fmla="*/ 167640 w 167640"/>
                            <a:gd name="connsiteY3" fmla="*/ 0 h 241938"/>
                            <a:gd name="connsiteX0" fmla="*/ 167640 w 167640"/>
                            <a:gd name="connsiteY0" fmla="*/ 0 h 241938"/>
                            <a:gd name="connsiteX1" fmla="*/ 0 w 167640"/>
                            <a:gd name="connsiteY1" fmla="*/ 171450 h 241938"/>
                            <a:gd name="connsiteX2" fmla="*/ 144780 w 167640"/>
                            <a:gd name="connsiteY2" fmla="*/ 198120 h 241938"/>
                            <a:gd name="connsiteX3" fmla="*/ 167640 w 167640"/>
                            <a:gd name="connsiteY3" fmla="*/ 0 h 241938"/>
                            <a:gd name="connsiteX0" fmla="*/ 160020 w 160020"/>
                            <a:gd name="connsiteY0" fmla="*/ 0 h 241938"/>
                            <a:gd name="connsiteX1" fmla="*/ 0 w 160020"/>
                            <a:gd name="connsiteY1" fmla="*/ 171450 h 241938"/>
                            <a:gd name="connsiteX2" fmla="*/ 137160 w 160020"/>
                            <a:gd name="connsiteY2" fmla="*/ 198120 h 241938"/>
                            <a:gd name="connsiteX3" fmla="*/ 160020 w 160020"/>
                            <a:gd name="connsiteY3" fmla="*/ 0 h 241938"/>
                            <a:gd name="connsiteX0" fmla="*/ 22860 w 22860"/>
                            <a:gd name="connsiteY0" fmla="*/ 0 h 198120"/>
                            <a:gd name="connsiteX1" fmla="*/ 0 w 22860"/>
                            <a:gd name="connsiteY1" fmla="*/ 198120 h 198120"/>
                            <a:gd name="connsiteX2" fmla="*/ 22860 w 22860"/>
                            <a:gd name="connsiteY2" fmla="*/ 0 h 198120"/>
                            <a:gd name="connsiteX0" fmla="*/ 89535 w 89535"/>
                            <a:gd name="connsiteY0" fmla="*/ 0 h 241935"/>
                            <a:gd name="connsiteX1" fmla="*/ 0 w 89535"/>
                            <a:gd name="connsiteY1" fmla="*/ 241935 h 241935"/>
                            <a:gd name="connsiteX2" fmla="*/ 89535 w 89535"/>
                            <a:gd name="connsiteY2" fmla="*/ 0 h 241935"/>
                            <a:gd name="connsiteX0" fmla="*/ 89535 w 90776"/>
                            <a:gd name="connsiteY0" fmla="*/ 0 h 241935"/>
                            <a:gd name="connsiteX1" fmla="*/ 0 w 90776"/>
                            <a:gd name="connsiteY1" fmla="*/ 241935 h 241935"/>
                            <a:gd name="connsiteX2" fmla="*/ 89535 w 90776"/>
                            <a:gd name="connsiteY2" fmla="*/ 0 h 241935"/>
                            <a:gd name="connsiteX0" fmla="*/ 137076 w 138317"/>
                            <a:gd name="connsiteY0" fmla="*/ 0 h 241935"/>
                            <a:gd name="connsiteX1" fmla="*/ 47541 w 138317"/>
                            <a:gd name="connsiteY1" fmla="*/ 241935 h 241935"/>
                            <a:gd name="connsiteX2" fmla="*/ 137076 w 138317"/>
                            <a:gd name="connsiteY2" fmla="*/ 0 h 241935"/>
                            <a:gd name="connsiteX0" fmla="*/ 137076 w 137076"/>
                            <a:gd name="connsiteY0" fmla="*/ 0 h 247550"/>
                            <a:gd name="connsiteX1" fmla="*/ 47541 w 137076"/>
                            <a:gd name="connsiteY1" fmla="*/ 241935 h 247550"/>
                            <a:gd name="connsiteX2" fmla="*/ 137076 w 137076"/>
                            <a:gd name="connsiteY2" fmla="*/ 0 h 247550"/>
                            <a:gd name="connsiteX0" fmla="*/ 137076 w 137076"/>
                            <a:gd name="connsiteY0" fmla="*/ 0 h 243594"/>
                            <a:gd name="connsiteX1" fmla="*/ 47541 w 137076"/>
                            <a:gd name="connsiteY1" fmla="*/ 241935 h 243594"/>
                            <a:gd name="connsiteX2" fmla="*/ 137076 w 137076"/>
                            <a:gd name="connsiteY2" fmla="*/ 0 h 24359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37076" h="243594">
                              <a:moveTo>
                                <a:pt x="137076" y="0"/>
                              </a:moveTo>
                              <a:cubicBezTo>
                                <a:pt x="107231" y="80645"/>
                                <a:pt x="-88349" y="214630"/>
                                <a:pt x="47541" y="241935"/>
                              </a:cubicBezTo>
                              <a:cubicBezTo>
                                <a:pt x="161206" y="262890"/>
                                <a:pt x="124376" y="80010"/>
                                <a:pt x="13707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43C0C"/>
                        </a:solidFill>
                        <a:ln w="63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249265"/>
                          <a:endParaRPr kumimoji="1" lang="ja-JP" altLang="en-US" sz="981">
                            <a:solidFill>
                              <a:prstClr val="white"/>
                            </a:solidFill>
                            <a:latin typeface="Calibri" panose="020F0502020204030204"/>
                            <a:ea typeface="游ゴシック" panose="020B0400000000000000" pitchFamily="50" charset="-128"/>
                          </a:endParaRPr>
                        </a:p>
                      </p:txBody>
                    </p:sp>
                    <p:sp>
                      <p:nvSpPr>
                        <p:cNvPr id="24" name="楕円 23">
                          <a:extLst>
                            <a:ext uri="{FF2B5EF4-FFF2-40B4-BE49-F238E27FC236}">
                              <a16:creationId xmlns:a16="http://schemas.microsoft.com/office/drawing/2014/main" id="{D640C006-D7A3-FC8E-A7F3-8A14309D79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516331" y="2475105"/>
                          <a:ext cx="1005889" cy="358543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  <a:alpha val="17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249265"/>
                          <a:endParaRPr kumimoji="1" lang="ja-JP" altLang="en-US" sz="981">
                            <a:solidFill>
                              <a:prstClr val="white"/>
                            </a:solidFill>
                            <a:latin typeface="Calibri" panose="020F0502020204030204"/>
                            <a:ea typeface="游ゴシック" panose="020B0400000000000000" pitchFamily="50" charset="-128"/>
                          </a:endParaRPr>
                        </a:p>
                      </p:txBody>
                    </p:sp>
                    <p:grpSp>
                      <p:nvGrpSpPr>
                        <p:cNvPr id="25" name="グループ化 24">
                          <a:extLst>
                            <a:ext uri="{FF2B5EF4-FFF2-40B4-BE49-F238E27FC236}">
                              <a16:creationId xmlns:a16="http://schemas.microsoft.com/office/drawing/2014/main" id="{7FA943A5-E5B2-052E-7119-C48B848002D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66345" y="2251688"/>
                          <a:ext cx="549832" cy="532555"/>
                          <a:chOff x="5842078" y="2451470"/>
                          <a:chExt cx="549832" cy="532555"/>
                        </a:xfrm>
                      </p:grpSpPr>
                      <p:sp>
                        <p:nvSpPr>
                          <p:cNvPr id="26" name="楕円 25">
                            <a:extLst>
                              <a:ext uri="{FF2B5EF4-FFF2-40B4-BE49-F238E27FC236}">
                                <a16:creationId xmlns:a16="http://schemas.microsoft.com/office/drawing/2014/main" id="{290F24B4-54D9-6059-EF35-22311FD80EB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42078" y="2451470"/>
                            <a:ext cx="226195" cy="330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635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27" name="楕円 26">
                            <a:extLst>
                              <a:ext uri="{FF2B5EF4-FFF2-40B4-BE49-F238E27FC236}">
                                <a16:creationId xmlns:a16="http://schemas.microsoft.com/office/drawing/2014/main" id="{FBDA31C7-F301-E433-8863-02DB14B1464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149204" y="2451470"/>
                            <a:ext cx="226195" cy="33020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635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28" name="楕円 27">
                            <a:extLst>
                              <a:ext uri="{FF2B5EF4-FFF2-40B4-BE49-F238E27FC236}">
                                <a16:creationId xmlns:a16="http://schemas.microsoft.com/office/drawing/2014/main" id="{784C3031-0CDE-99B8-66D6-DDF52ED85D5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30575" y="2490315"/>
                            <a:ext cx="128154" cy="186949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635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29" name="楕円 28">
                            <a:extLst>
                              <a:ext uri="{FF2B5EF4-FFF2-40B4-BE49-F238E27FC236}">
                                <a16:creationId xmlns:a16="http://schemas.microsoft.com/office/drawing/2014/main" id="{44344A2B-BBF9-DB39-EA16-7B21E22ED0C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238990" y="2490315"/>
                            <a:ext cx="128154" cy="186949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635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  <p:sp>
                        <p:nvSpPr>
                          <p:cNvPr id="30" name="フリーフォーム 21">
                            <a:extLst>
                              <a:ext uri="{FF2B5EF4-FFF2-40B4-BE49-F238E27FC236}">
                                <a16:creationId xmlns:a16="http://schemas.microsoft.com/office/drawing/2014/main" id="{539AA3A4-D9E9-DB75-FF92-4163EA8A1F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920740" y="2849245"/>
                            <a:ext cx="471170" cy="134780"/>
                          </a:xfrm>
                          <a:custGeom>
                            <a:avLst/>
                            <a:gdLst>
                              <a:gd name="connsiteX0" fmla="*/ 0 w 513080"/>
                              <a:gd name="connsiteY0" fmla="*/ 0 h 71120"/>
                              <a:gd name="connsiteX1" fmla="*/ 467360 w 513080"/>
                              <a:gd name="connsiteY1" fmla="*/ 0 h 71120"/>
                              <a:gd name="connsiteX2" fmla="*/ 513080 w 513080"/>
                              <a:gd name="connsiteY2" fmla="*/ 71120 h 71120"/>
                              <a:gd name="connsiteX3" fmla="*/ 513080 w 513080"/>
                              <a:gd name="connsiteY3" fmla="*/ 71120 h 71120"/>
                              <a:gd name="connsiteX0" fmla="*/ 0 w 490220"/>
                              <a:gd name="connsiteY0" fmla="*/ 0 h 107315"/>
                              <a:gd name="connsiteX1" fmla="*/ 444500 w 490220"/>
                              <a:gd name="connsiteY1" fmla="*/ 36195 h 107315"/>
                              <a:gd name="connsiteX2" fmla="*/ 490220 w 490220"/>
                              <a:gd name="connsiteY2" fmla="*/ 107315 h 107315"/>
                              <a:gd name="connsiteX3" fmla="*/ 490220 w 490220"/>
                              <a:gd name="connsiteY3" fmla="*/ 107315 h 107315"/>
                              <a:gd name="connsiteX0" fmla="*/ 0 w 490220"/>
                              <a:gd name="connsiteY0" fmla="*/ 0 h 107315"/>
                              <a:gd name="connsiteX1" fmla="*/ 444500 w 490220"/>
                              <a:gd name="connsiteY1" fmla="*/ 36195 h 107315"/>
                              <a:gd name="connsiteX2" fmla="*/ 490220 w 490220"/>
                              <a:gd name="connsiteY2" fmla="*/ 107315 h 107315"/>
                              <a:gd name="connsiteX3" fmla="*/ 490220 w 490220"/>
                              <a:gd name="connsiteY3" fmla="*/ 107315 h 107315"/>
                              <a:gd name="connsiteX0" fmla="*/ 0 w 490220"/>
                              <a:gd name="connsiteY0" fmla="*/ 0 h 107315"/>
                              <a:gd name="connsiteX1" fmla="*/ 429260 w 490220"/>
                              <a:gd name="connsiteY1" fmla="*/ 1905 h 107315"/>
                              <a:gd name="connsiteX2" fmla="*/ 490220 w 490220"/>
                              <a:gd name="connsiteY2" fmla="*/ 107315 h 107315"/>
                              <a:gd name="connsiteX3" fmla="*/ 490220 w 490220"/>
                              <a:gd name="connsiteY3" fmla="*/ 107315 h 107315"/>
                              <a:gd name="connsiteX0" fmla="*/ 0 w 490220"/>
                              <a:gd name="connsiteY0" fmla="*/ 0 h 129069"/>
                              <a:gd name="connsiteX1" fmla="*/ 429260 w 490220"/>
                              <a:gd name="connsiteY1" fmla="*/ 1905 h 129069"/>
                              <a:gd name="connsiteX2" fmla="*/ 490220 w 490220"/>
                              <a:gd name="connsiteY2" fmla="*/ 107315 h 129069"/>
                              <a:gd name="connsiteX3" fmla="*/ 490220 w 490220"/>
                              <a:gd name="connsiteY3" fmla="*/ 107315 h 129069"/>
                              <a:gd name="connsiteX0" fmla="*/ 0 w 490220"/>
                              <a:gd name="connsiteY0" fmla="*/ 0 h 129069"/>
                              <a:gd name="connsiteX1" fmla="*/ 429260 w 490220"/>
                              <a:gd name="connsiteY1" fmla="*/ 1905 h 129069"/>
                              <a:gd name="connsiteX2" fmla="*/ 490220 w 490220"/>
                              <a:gd name="connsiteY2" fmla="*/ 107315 h 129069"/>
                              <a:gd name="connsiteX3" fmla="*/ 490220 w 490220"/>
                              <a:gd name="connsiteY3" fmla="*/ 107315 h 129069"/>
                              <a:gd name="connsiteX0" fmla="*/ 0 w 490220"/>
                              <a:gd name="connsiteY0" fmla="*/ 0 h 129069"/>
                              <a:gd name="connsiteX1" fmla="*/ 429260 w 490220"/>
                              <a:gd name="connsiteY1" fmla="*/ 1905 h 129069"/>
                              <a:gd name="connsiteX2" fmla="*/ 490220 w 490220"/>
                              <a:gd name="connsiteY2" fmla="*/ 107315 h 129069"/>
                              <a:gd name="connsiteX3" fmla="*/ 490220 w 490220"/>
                              <a:gd name="connsiteY3" fmla="*/ 107315 h 129069"/>
                              <a:gd name="connsiteX0" fmla="*/ 0 w 537845"/>
                              <a:gd name="connsiteY0" fmla="*/ 0 h 129069"/>
                              <a:gd name="connsiteX1" fmla="*/ 429260 w 537845"/>
                              <a:gd name="connsiteY1" fmla="*/ 1905 h 129069"/>
                              <a:gd name="connsiteX2" fmla="*/ 490220 w 537845"/>
                              <a:gd name="connsiteY2" fmla="*/ 107315 h 129069"/>
                              <a:gd name="connsiteX3" fmla="*/ 537845 w 537845"/>
                              <a:gd name="connsiteY3" fmla="*/ 105410 h 129069"/>
                              <a:gd name="connsiteX0" fmla="*/ 0 w 490220"/>
                              <a:gd name="connsiteY0" fmla="*/ 0 h 129069"/>
                              <a:gd name="connsiteX1" fmla="*/ 429260 w 490220"/>
                              <a:gd name="connsiteY1" fmla="*/ 1905 h 129069"/>
                              <a:gd name="connsiteX2" fmla="*/ 490220 w 490220"/>
                              <a:gd name="connsiteY2" fmla="*/ 107315 h 129069"/>
                              <a:gd name="connsiteX0" fmla="*/ 0 w 465455"/>
                              <a:gd name="connsiteY0" fmla="*/ 0 h 129069"/>
                              <a:gd name="connsiteX1" fmla="*/ 429260 w 465455"/>
                              <a:gd name="connsiteY1" fmla="*/ 1905 h 129069"/>
                              <a:gd name="connsiteX2" fmla="*/ 465455 w 465455"/>
                              <a:gd name="connsiteY2" fmla="*/ 55880 h 129069"/>
                              <a:gd name="connsiteX0" fmla="*/ 0 w 465455"/>
                              <a:gd name="connsiteY0" fmla="*/ 0 h 129069"/>
                              <a:gd name="connsiteX1" fmla="*/ 429260 w 465455"/>
                              <a:gd name="connsiteY1" fmla="*/ 1905 h 129069"/>
                              <a:gd name="connsiteX2" fmla="*/ 465455 w 465455"/>
                              <a:gd name="connsiteY2" fmla="*/ 55880 h 129069"/>
                              <a:gd name="connsiteX0" fmla="*/ 0 w 471170"/>
                              <a:gd name="connsiteY0" fmla="*/ 0 h 129069"/>
                              <a:gd name="connsiteX1" fmla="*/ 429260 w 471170"/>
                              <a:gd name="connsiteY1" fmla="*/ 1905 h 129069"/>
                              <a:gd name="connsiteX2" fmla="*/ 471170 w 471170"/>
                              <a:gd name="connsiteY2" fmla="*/ 52070 h 129069"/>
                              <a:gd name="connsiteX0" fmla="*/ 0 w 471170"/>
                              <a:gd name="connsiteY0" fmla="*/ 0 h 141314"/>
                              <a:gd name="connsiteX1" fmla="*/ 421640 w 471170"/>
                              <a:gd name="connsiteY1" fmla="*/ 26670 h 141314"/>
                              <a:gd name="connsiteX2" fmla="*/ 471170 w 471170"/>
                              <a:gd name="connsiteY2" fmla="*/ 52070 h 141314"/>
                              <a:gd name="connsiteX0" fmla="*/ 0 w 471170"/>
                              <a:gd name="connsiteY0" fmla="*/ 0 h 141314"/>
                              <a:gd name="connsiteX1" fmla="*/ 421640 w 471170"/>
                              <a:gd name="connsiteY1" fmla="*/ 26670 h 141314"/>
                              <a:gd name="connsiteX2" fmla="*/ 471170 w 471170"/>
                              <a:gd name="connsiteY2" fmla="*/ 52070 h 141314"/>
                              <a:gd name="connsiteX0" fmla="*/ 0 w 471170"/>
                              <a:gd name="connsiteY0" fmla="*/ 0 h 134780"/>
                              <a:gd name="connsiteX1" fmla="*/ 421640 w 471170"/>
                              <a:gd name="connsiteY1" fmla="*/ 26670 h 134780"/>
                              <a:gd name="connsiteX2" fmla="*/ 471170 w 471170"/>
                              <a:gd name="connsiteY2" fmla="*/ 52070 h 13478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</a:cxnLst>
                            <a:rect l="l" t="t" r="r" b="b"/>
                            <a:pathLst>
                              <a:path w="471170" h="134780">
                                <a:moveTo>
                                  <a:pt x="0" y="0"/>
                                </a:moveTo>
                                <a:cubicBezTo>
                                  <a:pt x="71967" y="187325"/>
                                  <a:pt x="336338" y="163195"/>
                                  <a:pt x="421640" y="26670"/>
                                </a:cubicBezTo>
                                <a:cubicBezTo>
                                  <a:pt x="413385" y="71332"/>
                                  <a:pt x="449263" y="67204"/>
                                  <a:pt x="471170" y="52070"/>
                                </a:cubicBezTo>
                              </a:path>
                            </a:pathLst>
                          </a:custGeom>
                          <a:noFill/>
                          <a:ln w="6350" cap="rnd">
                            <a:solidFill>
                              <a:schemeClr val="tx1"/>
                            </a:solidFill>
                            <a:round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457200" rtl="0" eaLnBrk="1" latinLnBrk="0" hangingPunct="1">
                              <a:defRPr sz="1800" kern="12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249265"/>
                            <a:endParaRPr kumimoji="1" lang="ja-JP" altLang="en-US" sz="981">
                              <a:solidFill>
                                <a:prstClr val="white"/>
                              </a:solidFill>
                              <a:latin typeface="Calibri" panose="020F0502020204030204"/>
                              <a:ea typeface="游ゴシック" panose="020B0400000000000000" pitchFamily="50" charset="-128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6" name="フリーフォーム: 図形 151">
                        <a:extLst>
                          <a:ext uri="{FF2B5EF4-FFF2-40B4-BE49-F238E27FC236}">
                            <a16:creationId xmlns:a16="http://schemas.microsoft.com/office/drawing/2014/main" id="{783FFA60-1127-3B74-1D26-EE64D3FFBA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8443" y="2732093"/>
                        <a:ext cx="772779" cy="10255"/>
                      </a:xfrm>
                      <a:custGeom>
                        <a:avLst/>
                        <a:gdLst>
                          <a:gd name="connsiteX0" fmla="*/ 0 w 1422400"/>
                          <a:gd name="connsiteY0" fmla="*/ 0 h 15240"/>
                          <a:gd name="connsiteX1" fmla="*/ 1422400 w 1422400"/>
                          <a:gd name="connsiteY1" fmla="*/ 15240 h 152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422400" h="15240">
                            <a:moveTo>
                              <a:pt x="0" y="0"/>
                            </a:moveTo>
                            <a:lnTo>
                              <a:pt x="1422400" y="15240"/>
                            </a:lnTo>
                          </a:path>
                        </a:pathLst>
                      </a:custGeom>
                      <a:noFill/>
                      <a:ln w="539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249265"/>
                        <a:endParaRPr kumimoji="1" lang="ja-JP" altLang="en-US" sz="981" dirty="0">
                          <a:solidFill>
                            <a:prstClr val="white"/>
                          </a:solidFill>
                          <a:latin typeface="Calibri" panose="020F0502020204030204"/>
                          <a:ea typeface="游ゴシック" panose="020B0400000000000000" pitchFamily="50" charset="-128"/>
                        </a:endParaRPr>
                      </a:p>
                    </p:txBody>
                  </p:sp>
                  <p:sp>
                    <p:nvSpPr>
                      <p:cNvPr id="17" name="フリーフォーム 4">
                        <a:extLst>
                          <a:ext uri="{FF2B5EF4-FFF2-40B4-BE49-F238E27FC236}">
                            <a16:creationId xmlns:a16="http://schemas.microsoft.com/office/drawing/2014/main" id="{EBB018D1-2A60-153F-26C7-9BDD8BC9AC37}"/>
                          </a:ext>
                        </a:extLst>
                      </p:cNvPr>
                      <p:cNvSpPr/>
                      <p:nvPr/>
                    </p:nvSpPr>
                    <p:spPr>
                      <a:xfrm rot="12220966" flipV="1">
                        <a:off x="628368" y="2658577"/>
                        <a:ext cx="77524" cy="133834"/>
                      </a:xfrm>
                      <a:custGeom>
                        <a:avLst/>
                        <a:gdLst>
                          <a:gd name="connsiteX0" fmla="*/ 579120 w 579120"/>
                          <a:gd name="connsiteY0" fmla="*/ 274320 h 375920"/>
                          <a:gd name="connsiteX1" fmla="*/ 96520 w 579120"/>
                          <a:gd name="connsiteY1" fmla="*/ 50800 h 375920"/>
                          <a:gd name="connsiteX2" fmla="*/ 10160 w 579120"/>
                          <a:gd name="connsiteY2" fmla="*/ 0 h 375920"/>
                          <a:gd name="connsiteX3" fmla="*/ 0 w 579120"/>
                          <a:gd name="connsiteY3" fmla="*/ 137160 h 375920"/>
                          <a:gd name="connsiteX4" fmla="*/ 508000 w 579120"/>
                          <a:gd name="connsiteY4" fmla="*/ 375920 h 375920"/>
                          <a:gd name="connsiteX5" fmla="*/ 579120 w 579120"/>
                          <a:gd name="connsiteY5" fmla="*/ 274320 h 375920"/>
                          <a:gd name="connsiteX0" fmla="*/ 579120 w 579120"/>
                          <a:gd name="connsiteY0" fmla="*/ 274320 h 375920"/>
                          <a:gd name="connsiteX1" fmla="*/ 96520 w 579120"/>
                          <a:gd name="connsiteY1" fmla="*/ 50800 h 375920"/>
                          <a:gd name="connsiteX2" fmla="*/ 10160 w 579120"/>
                          <a:gd name="connsiteY2" fmla="*/ 0 h 375920"/>
                          <a:gd name="connsiteX3" fmla="*/ 0 w 579120"/>
                          <a:gd name="connsiteY3" fmla="*/ 137160 h 375920"/>
                          <a:gd name="connsiteX4" fmla="*/ 508000 w 579120"/>
                          <a:gd name="connsiteY4" fmla="*/ 375920 h 375920"/>
                          <a:gd name="connsiteX5" fmla="*/ 579120 w 579120"/>
                          <a:gd name="connsiteY5" fmla="*/ 274320 h 375920"/>
                          <a:gd name="connsiteX0" fmla="*/ 579120 w 579120"/>
                          <a:gd name="connsiteY0" fmla="*/ 300633 h 402233"/>
                          <a:gd name="connsiteX1" fmla="*/ 96520 w 579120"/>
                          <a:gd name="connsiteY1" fmla="*/ 77113 h 402233"/>
                          <a:gd name="connsiteX2" fmla="*/ 10160 w 579120"/>
                          <a:gd name="connsiteY2" fmla="*/ 26313 h 402233"/>
                          <a:gd name="connsiteX3" fmla="*/ 0 w 579120"/>
                          <a:gd name="connsiteY3" fmla="*/ 163473 h 402233"/>
                          <a:gd name="connsiteX4" fmla="*/ 508000 w 579120"/>
                          <a:gd name="connsiteY4" fmla="*/ 402233 h 402233"/>
                          <a:gd name="connsiteX5" fmla="*/ 579120 w 579120"/>
                          <a:gd name="connsiteY5" fmla="*/ 300633 h 402233"/>
                          <a:gd name="connsiteX0" fmla="*/ 650289 w 650289"/>
                          <a:gd name="connsiteY0" fmla="*/ 300633 h 402233"/>
                          <a:gd name="connsiteX1" fmla="*/ 167689 w 650289"/>
                          <a:gd name="connsiteY1" fmla="*/ 77113 h 402233"/>
                          <a:gd name="connsiteX2" fmla="*/ 81329 w 650289"/>
                          <a:gd name="connsiteY2" fmla="*/ 26313 h 402233"/>
                          <a:gd name="connsiteX3" fmla="*/ 71169 w 650289"/>
                          <a:gd name="connsiteY3" fmla="*/ 163473 h 402233"/>
                          <a:gd name="connsiteX4" fmla="*/ 579169 w 650289"/>
                          <a:gd name="connsiteY4" fmla="*/ 402233 h 402233"/>
                          <a:gd name="connsiteX5" fmla="*/ 650289 w 650289"/>
                          <a:gd name="connsiteY5" fmla="*/ 300633 h 402233"/>
                          <a:gd name="connsiteX0" fmla="*/ 773182 w 773182"/>
                          <a:gd name="connsiteY0" fmla="*/ 300633 h 402233"/>
                          <a:gd name="connsiteX1" fmla="*/ 290582 w 773182"/>
                          <a:gd name="connsiteY1" fmla="*/ 77113 h 402233"/>
                          <a:gd name="connsiteX2" fmla="*/ 204222 w 773182"/>
                          <a:gd name="connsiteY2" fmla="*/ 26313 h 402233"/>
                          <a:gd name="connsiteX3" fmla="*/ 194062 w 773182"/>
                          <a:gd name="connsiteY3" fmla="*/ 163473 h 402233"/>
                          <a:gd name="connsiteX4" fmla="*/ 702062 w 773182"/>
                          <a:gd name="connsiteY4" fmla="*/ 402233 h 402233"/>
                          <a:gd name="connsiteX5" fmla="*/ 773182 w 773182"/>
                          <a:gd name="connsiteY5" fmla="*/ 300633 h 402233"/>
                          <a:gd name="connsiteX0" fmla="*/ 764124 w 764124"/>
                          <a:gd name="connsiteY0" fmla="*/ 291562 h 393162"/>
                          <a:gd name="connsiteX1" fmla="*/ 281524 w 764124"/>
                          <a:gd name="connsiteY1" fmla="*/ 68042 h 393162"/>
                          <a:gd name="connsiteX2" fmla="*/ 219929 w 764124"/>
                          <a:gd name="connsiteY2" fmla="*/ 45817 h 393162"/>
                          <a:gd name="connsiteX3" fmla="*/ 185004 w 764124"/>
                          <a:gd name="connsiteY3" fmla="*/ 154402 h 393162"/>
                          <a:gd name="connsiteX4" fmla="*/ 693004 w 764124"/>
                          <a:gd name="connsiteY4" fmla="*/ 393162 h 393162"/>
                          <a:gd name="connsiteX5" fmla="*/ 764124 w 764124"/>
                          <a:gd name="connsiteY5" fmla="*/ 291562 h 393162"/>
                          <a:gd name="connsiteX0" fmla="*/ 764124 w 764124"/>
                          <a:gd name="connsiteY0" fmla="*/ 304898 h 406498"/>
                          <a:gd name="connsiteX1" fmla="*/ 281524 w 764124"/>
                          <a:gd name="connsiteY1" fmla="*/ 81378 h 406498"/>
                          <a:gd name="connsiteX2" fmla="*/ 219929 w 764124"/>
                          <a:gd name="connsiteY2" fmla="*/ 59153 h 406498"/>
                          <a:gd name="connsiteX3" fmla="*/ 185004 w 764124"/>
                          <a:gd name="connsiteY3" fmla="*/ 167738 h 406498"/>
                          <a:gd name="connsiteX4" fmla="*/ 693004 w 764124"/>
                          <a:gd name="connsiteY4" fmla="*/ 406498 h 406498"/>
                          <a:gd name="connsiteX5" fmla="*/ 764124 w 764124"/>
                          <a:gd name="connsiteY5" fmla="*/ 304898 h 406498"/>
                          <a:gd name="connsiteX0" fmla="*/ 746979 w 746979"/>
                          <a:gd name="connsiteY0" fmla="*/ 299183 h 406498"/>
                          <a:gd name="connsiteX1" fmla="*/ 281524 w 746979"/>
                          <a:gd name="connsiteY1" fmla="*/ 81378 h 406498"/>
                          <a:gd name="connsiteX2" fmla="*/ 219929 w 746979"/>
                          <a:gd name="connsiteY2" fmla="*/ 59153 h 406498"/>
                          <a:gd name="connsiteX3" fmla="*/ 185004 w 746979"/>
                          <a:gd name="connsiteY3" fmla="*/ 167738 h 406498"/>
                          <a:gd name="connsiteX4" fmla="*/ 693004 w 746979"/>
                          <a:gd name="connsiteY4" fmla="*/ 406498 h 406498"/>
                          <a:gd name="connsiteX5" fmla="*/ 746979 w 746979"/>
                          <a:gd name="connsiteY5" fmla="*/ 299183 h 40649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46979"/>
                          <a:gd name="connsiteY0" fmla="*/ 299183 h 410308"/>
                          <a:gd name="connsiteX1" fmla="*/ 281524 w 746979"/>
                          <a:gd name="connsiteY1" fmla="*/ 81378 h 410308"/>
                          <a:gd name="connsiteX2" fmla="*/ 219929 w 746979"/>
                          <a:gd name="connsiteY2" fmla="*/ 59153 h 410308"/>
                          <a:gd name="connsiteX3" fmla="*/ 185004 w 746979"/>
                          <a:gd name="connsiteY3" fmla="*/ 167738 h 410308"/>
                          <a:gd name="connsiteX4" fmla="*/ 706339 w 746979"/>
                          <a:gd name="connsiteY4" fmla="*/ 410308 h 410308"/>
                          <a:gd name="connsiteX5" fmla="*/ 746979 w 746979"/>
                          <a:gd name="connsiteY5" fmla="*/ 299183 h 410308"/>
                          <a:gd name="connsiteX0" fmla="*/ 746979 w 751589"/>
                          <a:gd name="connsiteY0" fmla="*/ 299183 h 410308"/>
                          <a:gd name="connsiteX1" fmla="*/ 281524 w 751589"/>
                          <a:gd name="connsiteY1" fmla="*/ 81378 h 410308"/>
                          <a:gd name="connsiteX2" fmla="*/ 219929 w 751589"/>
                          <a:gd name="connsiteY2" fmla="*/ 59153 h 410308"/>
                          <a:gd name="connsiteX3" fmla="*/ 185004 w 751589"/>
                          <a:gd name="connsiteY3" fmla="*/ 167738 h 410308"/>
                          <a:gd name="connsiteX4" fmla="*/ 706339 w 751589"/>
                          <a:gd name="connsiteY4" fmla="*/ 410308 h 410308"/>
                          <a:gd name="connsiteX5" fmla="*/ 746979 w 751589"/>
                          <a:gd name="connsiteY5" fmla="*/ 299183 h 410308"/>
                          <a:gd name="connsiteX0" fmla="*/ 746979 w 766980"/>
                          <a:gd name="connsiteY0" fmla="*/ 299183 h 410308"/>
                          <a:gd name="connsiteX1" fmla="*/ 281524 w 766980"/>
                          <a:gd name="connsiteY1" fmla="*/ 81378 h 410308"/>
                          <a:gd name="connsiteX2" fmla="*/ 219929 w 766980"/>
                          <a:gd name="connsiteY2" fmla="*/ 59153 h 410308"/>
                          <a:gd name="connsiteX3" fmla="*/ 185004 w 766980"/>
                          <a:gd name="connsiteY3" fmla="*/ 167738 h 410308"/>
                          <a:gd name="connsiteX4" fmla="*/ 706339 w 766980"/>
                          <a:gd name="connsiteY4" fmla="*/ 410308 h 410308"/>
                          <a:gd name="connsiteX5" fmla="*/ 746979 w 766980"/>
                          <a:gd name="connsiteY5" fmla="*/ 299183 h 410308"/>
                          <a:gd name="connsiteX0" fmla="*/ 746979 w 763268"/>
                          <a:gd name="connsiteY0" fmla="*/ 299183 h 410308"/>
                          <a:gd name="connsiteX1" fmla="*/ 281524 w 763268"/>
                          <a:gd name="connsiteY1" fmla="*/ 81378 h 410308"/>
                          <a:gd name="connsiteX2" fmla="*/ 219929 w 763268"/>
                          <a:gd name="connsiteY2" fmla="*/ 59153 h 410308"/>
                          <a:gd name="connsiteX3" fmla="*/ 185004 w 763268"/>
                          <a:gd name="connsiteY3" fmla="*/ 167738 h 410308"/>
                          <a:gd name="connsiteX4" fmla="*/ 706339 w 763268"/>
                          <a:gd name="connsiteY4" fmla="*/ 410308 h 410308"/>
                          <a:gd name="connsiteX5" fmla="*/ 746979 w 763268"/>
                          <a:gd name="connsiteY5" fmla="*/ 299183 h 410308"/>
                          <a:gd name="connsiteX0" fmla="*/ 746979 w 760002"/>
                          <a:gd name="connsiteY0" fmla="*/ 299183 h 403934"/>
                          <a:gd name="connsiteX1" fmla="*/ 281524 w 760002"/>
                          <a:gd name="connsiteY1" fmla="*/ 81378 h 403934"/>
                          <a:gd name="connsiteX2" fmla="*/ 219929 w 760002"/>
                          <a:gd name="connsiteY2" fmla="*/ 59153 h 403934"/>
                          <a:gd name="connsiteX3" fmla="*/ 185004 w 760002"/>
                          <a:gd name="connsiteY3" fmla="*/ 167738 h 403934"/>
                          <a:gd name="connsiteX4" fmla="*/ 697878 w 760002"/>
                          <a:gd name="connsiteY4" fmla="*/ 403934 h 403934"/>
                          <a:gd name="connsiteX5" fmla="*/ 746979 w 760002"/>
                          <a:gd name="connsiteY5" fmla="*/ 299183 h 403934"/>
                          <a:gd name="connsiteX0" fmla="*/ 746979 w 761578"/>
                          <a:gd name="connsiteY0" fmla="*/ 299183 h 403934"/>
                          <a:gd name="connsiteX1" fmla="*/ 281524 w 761578"/>
                          <a:gd name="connsiteY1" fmla="*/ 81378 h 403934"/>
                          <a:gd name="connsiteX2" fmla="*/ 219929 w 761578"/>
                          <a:gd name="connsiteY2" fmla="*/ 59153 h 403934"/>
                          <a:gd name="connsiteX3" fmla="*/ 185004 w 761578"/>
                          <a:gd name="connsiteY3" fmla="*/ 167738 h 403934"/>
                          <a:gd name="connsiteX4" fmla="*/ 697878 w 761578"/>
                          <a:gd name="connsiteY4" fmla="*/ 403934 h 403934"/>
                          <a:gd name="connsiteX5" fmla="*/ 746979 w 761578"/>
                          <a:gd name="connsiteY5" fmla="*/ 299183 h 403934"/>
                          <a:gd name="connsiteX0" fmla="*/ 746979 w 768357"/>
                          <a:gd name="connsiteY0" fmla="*/ 299183 h 403934"/>
                          <a:gd name="connsiteX1" fmla="*/ 281524 w 768357"/>
                          <a:gd name="connsiteY1" fmla="*/ 81378 h 403934"/>
                          <a:gd name="connsiteX2" fmla="*/ 219929 w 768357"/>
                          <a:gd name="connsiteY2" fmla="*/ 59153 h 403934"/>
                          <a:gd name="connsiteX3" fmla="*/ 185004 w 768357"/>
                          <a:gd name="connsiteY3" fmla="*/ 167738 h 403934"/>
                          <a:gd name="connsiteX4" fmla="*/ 697878 w 768357"/>
                          <a:gd name="connsiteY4" fmla="*/ 403934 h 403934"/>
                          <a:gd name="connsiteX5" fmla="*/ 746979 w 768357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281524 w 764624"/>
                          <a:gd name="connsiteY1" fmla="*/ 81378 h 403934"/>
                          <a:gd name="connsiteX2" fmla="*/ 219929 w 764624"/>
                          <a:gd name="connsiteY2" fmla="*/ 59153 h 403934"/>
                          <a:gd name="connsiteX3" fmla="*/ 185004 w 764624"/>
                          <a:gd name="connsiteY3" fmla="*/ 167738 h 403934"/>
                          <a:gd name="connsiteX4" fmla="*/ 697878 w 764624"/>
                          <a:gd name="connsiteY4" fmla="*/ 403934 h 403934"/>
                          <a:gd name="connsiteX5" fmla="*/ 746979 w 764624"/>
                          <a:gd name="connsiteY5" fmla="*/ 299183 h 403934"/>
                          <a:gd name="connsiteX0" fmla="*/ 746979 w 764624"/>
                          <a:gd name="connsiteY0" fmla="*/ 299183 h 403934"/>
                          <a:gd name="connsiteX1" fmla="*/ 538693 w 764624"/>
                          <a:gd name="connsiteY1" fmla="*/ 228446 h 403934"/>
                          <a:gd name="connsiteX2" fmla="*/ 281524 w 764624"/>
                          <a:gd name="connsiteY2" fmla="*/ 81378 h 403934"/>
                          <a:gd name="connsiteX3" fmla="*/ 219929 w 764624"/>
                          <a:gd name="connsiteY3" fmla="*/ 59153 h 403934"/>
                          <a:gd name="connsiteX4" fmla="*/ 185004 w 764624"/>
                          <a:gd name="connsiteY4" fmla="*/ 167738 h 403934"/>
                          <a:gd name="connsiteX5" fmla="*/ 697878 w 764624"/>
                          <a:gd name="connsiteY5" fmla="*/ 403934 h 403934"/>
                          <a:gd name="connsiteX6" fmla="*/ 746979 w 764624"/>
                          <a:gd name="connsiteY6" fmla="*/ 299183 h 403934"/>
                          <a:gd name="connsiteX0" fmla="*/ 746979 w 764624"/>
                          <a:gd name="connsiteY0" fmla="*/ 299183 h 404193"/>
                          <a:gd name="connsiteX1" fmla="*/ 538693 w 764624"/>
                          <a:gd name="connsiteY1" fmla="*/ 228446 h 404193"/>
                          <a:gd name="connsiteX2" fmla="*/ 281524 w 764624"/>
                          <a:gd name="connsiteY2" fmla="*/ 81378 h 404193"/>
                          <a:gd name="connsiteX3" fmla="*/ 219929 w 764624"/>
                          <a:gd name="connsiteY3" fmla="*/ 59153 h 404193"/>
                          <a:gd name="connsiteX4" fmla="*/ 185004 w 764624"/>
                          <a:gd name="connsiteY4" fmla="*/ 167738 h 404193"/>
                          <a:gd name="connsiteX5" fmla="*/ 505516 w 764624"/>
                          <a:gd name="connsiteY5" fmla="*/ 323703 h 404193"/>
                          <a:gd name="connsiteX6" fmla="*/ 697878 w 764624"/>
                          <a:gd name="connsiteY6" fmla="*/ 403934 h 404193"/>
                          <a:gd name="connsiteX7" fmla="*/ 746979 w 764624"/>
                          <a:gd name="connsiteY7" fmla="*/ 299183 h 404193"/>
                          <a:gd name="connsiteX0" fmla="*/ 235073 w 704701"/>
                          <a:gd name="connsiteY0" fmla="*/ 1298 h 586253"/>
                          <a:gd name="connsiteX1" fmla="*/ 538693 w 704701"/>
                          <a:gd name="connsiteY1" fmla="*/ 410506 h 586253"/>
                          <a:gd name="connsiteX2" fmla="*/ 281524 w 704701"/>
                          <a:gd name="connsiteY2" fmla="*/ 263438 h 586253"/>
                          <a:gd name="connsiteX3" fmla="*/ 219929 w 704701"/>
                          <a:gd name="connsiteY3" fmla="*/ 241213 h 586253"/>
                          <a:gd name="connsiteX4" fmla="*/ 185004 w 704701"/>
                          <a:gd name="connsiteY4" fmla="*/ 349798 h 586253"/>
                          <a:gd name="connsiteX5" fmla="*/ 505516 w 704701"/>
                          <a:gd name="connsiteY5" fmla="*/ 505763 h 586253"/>
                          <a:gd name="connsiteX6" fmla="*/ 697878 w 704701"/>
                          <a:gd name="connsiteY6" fmla="*/ 585994 h 586253"/>
                          <a:gd name="connsiteX7" fmla="*/ 235073 w 704701"/>
                          <a:gd name="connsiteY7" fmla="*/ 1298 h 586253"/>
                          <a:gd name="connsiteX0" fmla="*/ 235073 w 548526"/>
                          <a:gd name="connsiteY0" fmla="*/ 123773 h 629922"/>
                          <a:gd name="connsiteX1" fmla="*/ 538693 w 548526"/>
                          <a:gd name="connsiteY1" fmla="*/ 532981 h 629922"/>
                          <a:gd name="connsiteX2" fmla="*/ 281524 w 548526"/>
                          <a:gd name="connsiteY2" fmla="*/ 385913 h 629922"/>
                          <a:gd name="connsiteX3" fmla="*/ 219929 w 548526"/>
                          <a:gd name="connsiteY3" fmla="*/ 363688 h 629922"/>
                          <a:gd name="connsiteX4" fmla="*/ 185004 w 548526"/>
                          <a:gd name="connsiteY4" fmla="*/ 472273 h 629922"/>
                          <a:gd name="connsiteX5" fmla="*/ 505516 w 548526"/>
                          <a:gd name="connsiteY5" fmla="*/ 628238 h 629922"/>
                          <a:gd name="connsiteX6" fmla="*/ 313392 w 548526"/>
                          <a:gd name="connsiteY6" fmla="*/ 0 h 629922"/>
                          <a:gd name="connsiteX7" fmla="*/ 235073 w 548526"/>
                          <a:gd name="connsiteY7" fmla="*/ 123773 h 629922"/>
                          <a:gd name="connsiteX0" fmla="*/ 235073 w 548526"/>
                          <a:gd name="connsiteY0" fmla="*/ 126511 h 632660"/>
                          <a:gd name="connsiteX1" fmla="*/ 538693 w 548526"/>
                          <a:gd name="connsiteY1" fmla="*/ 535719 h 632660"/>
                          <a:gd name="connsiteX2" fmla="*/ 281524 w 548526"/>
                          <a:gd name="connsiteY2" fmla="*/ 388651 h 632660"/>
                          <a:gd name="connsiteX3" fmla="*/ 219929 w 548526"/>
                          <a:gd name="connsiteY3" fmla="*/ 366426 h 632660"/>
                          <a:gd name="connsiteX4" fmla="*/ 185004 w 548526"/>
                          <a:gd name="connsiteY4" fmla="*/ 475011 h 632660"/>
                          <a:gd name="connsiteX5" fmla="*/ 505516 w 548526"/>
                          <a:gd name="connsiteY5" fmla="*/ 630976 h 632660"/>
                          <a:gd name="connsiteX6" fmla="*/ 313392 w 548526"/>
                          <a:gd name="connsiteY6" fmla="*/ 2738 h 632660"/>
                          <a:gd name="connsiteX7" fmla="*/ 235073 w 548526"/>
                          <a:gd name="connsiteY7" fmla="*/ 126511 h 632660"/>
                          <a:gd name="connsiteX0" fmla="*/ 235073 w 546780"/>
                          <a:gd name="connsiteY0" fmla="*/ 126512 h 632661"/>
                          <a:gd name="connsiteX1" fmla="*/ 538693 w 546780"/>
                          <a:gd name="connsiteY1" fmla="*/ 535720 h 632661"/>
                          <a:gd name="connsiteX2" fmla="*/ 281524 w 546780"/>
                          <a:gd name="connsiteY2" fmla="*/ 388652 h 632661"/>
                          <a:gd name="connsiteX3" fmla="*/ 219929 w 546780"/>
                          <a:gd name="connsiteY3" fmla="*/ 366427 h 632661"/>
                          <a:gd name="connsiteX4" fmla="*/ 185004 w 546780"/>
                          <a:gd name="connsiteY4" fmla="*/ 475012 h 632661"/>
                          <a:gd name="connsiteX5" fmla="*/ 505516 w 546780"/>
                          <a:gd name="connsiteY5" fmla="*/ 630977 h 632661"/>
                          <a:gd name="connsiteX6" fmla="*/ 313392 w 546780"/>
                          <a:gd name="connsiteY6" fmla="*/ 2739 h 632661"/>
                          <a:gd name="connsiteX7" fmla="*/ 235073 w 546780"/>
                          <a:gd name="connsiteY7" fmla="*/ 126512 h 632661"/>
                          <a:gd name="connsiteX0" fmla="*/ 235073 w 546780"/>
                          <a:gd name="connsiteY0" fmla="*/ 130186 h 636335"/>
                          <a:gd name="connsiteX1" fmla="*/ 538693 w 546780"/>
                          <a:gd name="connsiteY1" fmla="*/ 539394 h 636335"/>
                          <a:gd name="connsiteX2" fmla="*/ 281524 w 546780"/>
                          <a:gd name="connsiteY2" fmla="*/ 392326 h 636335"/>
                          <a:gd name="connsiteX3" fmla="*/ 219929 w 546780"/>
                          <a:gd name="connsiteY3" fmla="*/ 370101 h 636335"/>
                          <a:gd name="connsiteX4" fmla="*/ 185004 w 546780"/>
                          <a:gd name="connsiteY4" fmla="*/ 478686 h 636335"/>
                          <a:gd name="connsiteX5" fmla="*/ 505516 w 546780"/>
                          <a:gd name="connsiteY5" fmla="*/ 634651 h 636335"/>
                          <a:gd name="connsiteX6" fmla="*/ 313392 w 546780"/>
                          <a:gd name="connsiteY6" fmla="*/ 6413 h 636335"/>
                          <a:gd name="connsiteX7" fmla="*/ 235073 w 546780"/>
                          <a:gd name="connsiteY7" fmla="*/ 130186 h 636335"/>
                          <a:gd name="connsiteX0" fmla="*/ 235073 w 550378"/>
                          <a:gd name="connsiteY0" fmla="*/ 130186 h 636335"/>
                          <a:gd name="connsiteX1" fmla="*/ 538693 w 550378"/>
                          <a:gd name="connsiteY1" fmla="*/ 539394 h 636335"/>
                          <a:gd name="connsiteX2" fmla="*/ 281524 w 550378"/>
                          <a:gd name="connsiteY2" fmla="*/ 392326 h 636335"/>
                          <a:gd name="connsiteX3" fmla="*/ 219929 w 550378"/>
                          <a:gd name="connsiteY3" fmla="*/ 370101 h 636335"/>
                          <a:gd name="connsiteX4" fmla="*/ 185004 w 550378"/>
                          <a:gd name="connsiteY4" fmla="*/ 478686 h 636335"/>
                          <a:gd name="connsiteX5" fmla="*/ 505516 w 550378"/>
                          <a:gd name="connsiteY5" fmla="*/ 634651 h 636335"/>
                          <a:gd name="connsiteX6" fmla="*/ 313392 w 550378"/>
                          <a:gd name="connsiteY6" fmla="*/ 6413 h 636335"/>
                          <a:gd name="connsiteX7" fmla="*/ 235073 w 550378"/>
                          <a:gd name="connsiteY7" fmla="*/ 130186 h 636335"/>
                          <a:gd name="connsiteX0" fmla="*/ 235073 w 520180"/>
                          <a:gd name="connsiteY0" fmla="*/ 130186 h 636335"/>
                          <a:gd name="connsiteX1" fmla="*/ 391213 w 520180"/>
                          <a:gd name="connsiteY1" fmla="*/ 410132 h 636335"/>
                          <a:gd name="connsiteX2" fmla="*/ 281524 w 520180"/>
                          <a:gd name="connsiteY2" fmla="*/ 392326 h 636335"/>
                          <a:gd name="connsiteX3" fmla="*/ 219929 w 520180"/>
                          <a:gd name="connsiteY3" fmla="*/ 370101 h 636335"/>
                          <a:gd name="connsiteX4" fmla="*/ 185004 w 520180"/>
                          <a:gd name="connsiteY4" fmla="*/ 478686 h 636335"/>
                          <a:gd name="connsiteX5" fmla="*/ 505516 w 520180"/>
                          <a:gd name="connsiteY5" fmla="*/ 634651 h 636335"/>
                          <a:gd name="connsiteX6" fmla="*/ 313392 w 520180"/>
                          <a:gd name="connsiteY6" fmla="*/ 6413 h 636335"/>
                          <a:gd name="connsiteX7" fmla="*/ 235073 w 520180"/>
                          <a:gd name="connsiteY7" fmla="*/ 130186 h 636335"/>
                          <a:gd name="connsiteX0" fmla="*/ 235073 w 520180"/>
                          <a:gd name="connsiteY0" fmla="*/ 130186 h 636335"/>
                          <a:gd name="connsiteX1" fmla="*/ 289675 w 520180"/>
                          <a:gd name="connsiteY1" fmla="*/ 360040 h 636335"/>
                          <a:gd name="connsiteX2" fmla="*/ 281524 w 520180"/>
                          <a:gd name="connsiteY2" fmla="*/ 392326 h 636335"/>
                          <a:gd name="connsiteX3" fmla="*/ 219929 w 520180"/>
                          <a:gd name="connsiteY3" fmla="*/ 370101 h 636335"/>
                          <a:gd name="connsiteX4" fmla="*/ 185004 w 520180"/>
                          <a:gd name="connsiteY4" fmla="*/ 478686 h 636335"/>
                          <a:gd name="connsiteX5" fmla="*/ 505516 w 520180"/>
                          <a:gd name="connsiteY5" fmla="*/ 634651 h 636335"/>
                          <a:gd name="connsiteX6" fmla="*/ 313392 w 520180"/>
                          <a:gd name="connsiteY6" fmla="*/ 6413 h 636335"/>
                          <a:gd name="connsiteX7" fmla="*/ 235073 w 520180"/>
                          <a:gd name="connsiteY7" fmla="*/ 130186 h 636335"/>
                          <a:gd name="connsiteX0" fmla="*/ 235073 w 521476"/>
                          <a:gd name="connsiteY0" fmla="*/ 130186 h 490729"/>
                          <a:gd name="connsiteX1" fmla="*/ 289675 w 521476"/>
                          <a:gd name="connsiteY1" fmla="*/ 360040 h 490729"/>
                          <a:gd name="connsiteX2" fmla="*/ 281524 w 521476"/>
                          <a:gd name="connsiteY2" fmla="*/ 392326 h 490729"/>
                          <a:gd name="connsiteX3" fmla="*/ 219929 w 521476"/>
                          <a:gd name="connsiteY3" fmla="*/ 370101 h 490729"/>
                          <a:gd name="connsiteX4" fmla="*/ 185004 w 521476"/>
                          <a:gd name="connsiteY4" fmla="*/ 478686 h 490729"/>
                          <a:gd name="connsiteX5" fmla="*/ 506865 w 521476"/>
                          <a:gd name="connsiteY5" fmla="*/ 468019 h 490729"/>
                          <a:gd name="connsiteX6" fmla="*/ 313392 w 521476"/>
                          <a:gd name="connsiteY6" fmla="*/ 6413 h 490729"/>
                          <a:gd name="connsiteX7" fmla="*/ 235073 w 521476"/>
                          <a:gd name="connsiteY7" fmla="*/ 130186 h 490729"/>
                          <a:gd name="connsiteX0" fmla="*/ 235073 w 510414"/>
                          <a:gd name="connsiteY0" fmla="*/ 130186 h 490729"/>
                          <a:gd name="connsiteX1" fmla="*/ 289675 w 510414"/>
                          <a:gd name="connsiteY1" fmla="*/ 360040 h 490729"/>
                          <a:gd name="connsiteX2" fmla="*/ 281524 w 510414"/>
                          <a:gd name="connsiteY2" fmla="*/ 392326 h 490729"/>
                          <a:gd name="connsiteX3" fmla="*/ 219929 w 510414"/>
                          <a:gd name="connsiteY3" fmla="*/ 370101 h 490729"/>
                          <a:gd name="connsiteX4" fmla="*/ 185004 w 510414"/>
                          <a:gd name="connsiteY4" fmla="*/ 478686 h 490729"/>
                          <a:gd name="connsiteX5" fmla="*/ 506865 w 510414"/>
                          <a:gd name="connsiteY5" fmla="*/ 468019 h 490729"/>
                          <a:gd name="connsiteX6" fmla="*/ 313392 w 510414"/>
                          <a:gd name="connsiteY6" fmla="*/ 6413 h 490729"/>
                          <a:gd name="connsiteX7" fmla="*/ 235073 w 510414"/>
                          <a:gd name="connsiteY7" fmla="*/ 130186 h 490729"/>
                          <a:gd name="connsiteX0" fmla="*/ 235073 w 512719"/>
                          <a:gd name="connsiteY0" fmla="*/ 130186 h 490729"/>
                          <a:gd name="connsiteX1" fmla="*/ 289675 w 512719"/>
                          <a:gd name="connsiteY1" fmla="*/ 360040 h 490729"/>
                          <a:gd name="connsiteX2" fmla="*/ 281524 w 512719"/>
                          <a:gd name="connsiteY2" fmla="*/ 392326 h 490729"/>
                          <a:gd name="connsiteX3" fmla="*/ 219929 w 512719"/>
                          <a:gd name="connsiteY3" fmla="*/ 370101 h 490729"/>
                          <a:gd name="connsiteX4" fmla="*/ 185004 w 512719"/>
                          <a:gd name="connsiteY4" fmla="*/ 478686 h 490729"/>
                          <a:gd name="connsiteX5" fmla="*/ 506865 w 512719"/>
                          <a:gd name="connsiteY5" fmla="*/ 468019 h 490729"/>
                          <a:gd name="connsiteX6" fmla="*/ 313392 w 512719"/>
                          <a:gd name="connsiteY6" fmla="*/ 6413 h 490729"/>
                          <a:gd name="connsiteX7" fmla="*/ 235073 w 512719"/>
                          <a:gd name="connsiteY7" fmla="*/ 130186 h 490729"/>
                          <a:gd name="connsiteX0" fmla="*/ 235073 w 511644"/>
                          <a:gd name="connsiteY0" fmla="*/ 130186 h 490729"/>
                          <a:gd name="connsiteX1" fmla="*/ 289675 w 511644"/>
                          <a:gd name="connsiteY1" fmla="*/ 360040 h 490729"/>
                          <a:gd name="connsiteX2" fmla="*/ 281524 w 511644"/>
                          <a:gd name="connsiteY2" fmla="*/ 392326 h 490729"/>
                          <a:gd name="connsiteX3" fmla="*/ 219929 w 511644"/>
                          <a:gd name="connsiteY3" fmla="*/ 370101 h 490729"/>
                          <a:gd name="connsiteX4" fmla="*/ 185004 w 511644"/>
                          <a:gd name="connsiteY4" fmla="*/ 478686 h 490729"/>
                          <a:gd name="connsiteX5" fmla="*/ 506865 w 511644"/>
                          <a:gd name="connsiteY5" fmla="*/ 468019 h 490729"/>
                          <a:gd name="connsiteX6" fmla="*/ 313392 w 511644"/>
                          <a:gd name="connsiteY6" fmla="*/ 6413 h 490729"/>
                          <a:gd name="connsiteX7" fmla="*/ 235073 w 511644"/>
                          <a:gd name="connsiteY7" fmla="*/ 130186 h 490729"/>
                          <a:gd name="connsiteX0" fmla="*/ 235073 w 463572"/>
                          <a:gd name="connsiteY0" fmla="*/ 130186 h 486557"/>
                          <a:gd name="connsiteX1" fmla="*/ 289675 w 463572"/>
                          <a:gd name="connsiteY1" fmla="*/ 360040 h 486557"/>
                          <a:gd name="connsiteX2" fmla="*/ 281524 w 463572"/>
                          <a:gd name="connsiteY2" fmla="*/ 392326 h 486557"/>
                          <a:gd name="connsiteX3" fmla="*/ 219929 w 463572"/>
                          <a:gd name="connsiteY3" fmla="*/ 370101 h 486557"/>
                          <a:gd name="connsiteX4" fmla="*/ 185004 w 463572"/>
                          <a:gd name="connsiteY4" fmla="*/ 478686 h 486557"/>
                          <a:gd name="connsiteX5" fmla="*/ 457417 w 463572"/>
                          <a:gd name="connsiteY5" fmla="*/ 404848 h 486557"/>
                          <a:gd name="connsiteX6" fmla="*/ 313392 w 463572"/>
                          <a:gd name="connsiteY6" fmla="*/ 6413 h 486557"/>
                          <a:gd name="connsiteX7" fmla="*/ 235073 w 463572"/>
                          <a:gd name="connsiteY7" fmla="*/ 130186 h 486557"/>
                          <a:gd name="connsiteX0" fmla="*/ 235073 w 484392"/>
                          <a:gd name="connsiteY0" fmla="*/ 130186 h 486557"/>
                          <a:gd name="connsiteX1" fmla="*/ 289675 w 484392"/>
                          <a:gd name="connsiteY1" fmla="*/ 360040 h 486557"/>
                          <a:gd name="connsiteX2" fmla="*/ 281524 w 484392"/>
                          <a:gd name="connsiteY2" fmla="*/ 392326 h 486557"/>
                          <a:gd name="connsiteX3" fmla="*/ 219929 w 484392"/>
                          <a:gd name="connsiteY3" fmla="*/ 370101 h 486557"/>
                          <a:gd name="connsiteX4" fmla="*/ 185004 w 484392"/>
                          <a:gd name="connsiteY4" fmla="*/ 478686 h 486557"/>
                          <a:gd name="connsiteX5" fmla="*/ 457417 w 484392"/>
                          <a:gd name="connsiteY5" fmla="*/ 404848 h 486557"/>
                          <a:gd name="connsiteX6" fmla="*/ 458183 w 484392"/>
                          <a:gd name="connsiteY6" fmla="*/ 393314 h 486557"/>
                          <a:gd name="connsiteX7" fmla="*/ 313392 w 484392"/>
                          <a:gd name="connsiteY7" fmla="*/ 6413 h 486557"/>
                          <a:gd name="connsiteX8" fmla="*/ 235073 w 484392"/>
                          <a:gd name="connsiteY8" fmla="*/ 130186 h 486557"/>
                          <a:gd name="connsiteX0" fmla="*/ 235073 w 459806"/>
                          <a:gd name="connsiteY0" fmla="*/ 130186 h 486557"/>
                          <a:gd name="connsiteX1" fmla="*/ 289675 w 459806"/>
                          <a:gd name="connsiteY1" fmla="*/ 360040 h 486557"/>
                          <a:gd name="connsiteX2" fmla="*/ 281524 w 459806"/>
                          <a:gd name="connsiteY2" fmla="*/ 392326 h 486557"/>
                          <a:gd name="connsiteX3" fmla="*/ 219929 w 459806"/>
                          <a:gd name="connsiteY3" fmla="*/ 370101 h 486557"/>
                          <a:gd name="connsiteX4" fmla="*/ 185004 w 459806"/>
                          <a:gd name="connsiteY4" fmla="*/ 478686 h 486557"/>
                          <a:gd name="connsiteX5" fmla="*/ 457417 w 459806"/>
                          <a:gd name="connsiteY5" fmla="*/ 404848 h 486557"/>
                          <a:gd name="connsiteX6" fmla="*/ 313392 w 459806"/>
                          <a:gd name="connsiteY6" fmla="*/ 6413 h 486557"/>
                          <a:gd name="connsiteX7" fmla="*/ 235073 w 459806"/>
                          <a:gd name="connsiteY7" fmla="*/ 130186 h 486557"/>
                          <a:gd name="connsiteX0" fmla="*/ 235073 w 321353"/>
                          <a:gd name="connsiteY0" fmla="*/ 130186 h 483717"/>
                          <a:gd name="connsiteX1" fmla="*/ 289675 w 321353"/>
                          <a:gd name="connsiteY1" fmla="*/ 360040 h 483717"/>
                          <a:gd name="connsiteX2" fmla="*/ 281524 w 321353"/>
                          <a:gd name="connsiteY2" fmla="*/ 392326 h 483717"/>
                          <a:gd name="connsiteX3" fmla="*/ 219929 w 321353"/>
                          <a:gd name="connsiteY3" fmla="*/ 370101 h 483717"/>
                          <a:gd name="connsiteX4" fmla="*/ 185004 w 321353"/>
                          <a:gd name="connsiteY4" fmla="*/ 478686 h 483717"/>
                          <a:gd name="connsiteX5" fmla="*/ 313392 w 321353"/>
                          <a:gd name="connsiteY5" fmla="*/ 6413 h 483717"/>
                          <a:gd name="connsiteX6" fmla="*/ 235073 w 321353"/>
                          <a:gd name="connsiteY6" fmla="*/ 130186 h 483717"/>
                          <a:gd name="connsiteX0" fmla="*/ 235073 w 440178"/>
                          <a:gd name="connsiteY0" fmla="*/ 130186 h 483716"/>
                          <a:gd name="connsiteX1" fmla="*/ 289675 w 440178"/>
                          <a:gd name="connsiteY1" fmla="*/ 360040 h 483716"/>
                          <a:gd name="connsiteX2" fmla="*/ 281524 w 440178"/>
                          <a:gd name="connsiteY2" fmla="*/ 392326 h 483716"/>
                          <a:gd name="connsiteX3" fmla="*/ 219929 w 440178"/>
                          <a:gd name="connsiteY3" fmla="*/ 370101 h 483716"/>
                          <a:gd name="connsiteX4" fmla="*/ 185004 w 440178"/>
                          <a:gd name="connsiteY4" fmla="*/ 478686 h 483716"/>
                          <a:gd name="connsiteX5" fmla="*/ 313392 w 440178"/>
                          <a:gd name="connsiteY5" fmla="*/ 6413 h 483716"/>
                          <a:gd name="connsiteX6" fmla="*/ 235073 w 440178"/>
                          <a:gd name="connsiteY6" fmla="*/ 130186 h 483716"/>
                          <a:gd name="connsiteX0" fmla="*/ 235073 w 465232"/>
                          <a:gd name="connsiteY0" fmla="*/ 130186 h 483716"/>
                          <a:gd name="connsiteX1" fmla="*/ 289675 w 465232"/>
                          <a:gd name="connsiteY1" fmla="*/ 360040 h 483716"/>
                          <a:gd name="connsiteX2" fmla="*/ 281524 w 465232"/>
                          <a:gd name="connsiteY2" fmla="*/ 392326 h 483716"/>
                          <a:gd name="connsiteX3" fmla="*/ 219929 w 465232"/>
                          <a:gd name="connsiteY3" fmla="*/ 370101 h 483716"/>
                          <a:gd name="connsiteX4" fmla="*/ 185004 w 465232"/>
                          <a:gd name="connsiteY4" fmla="*/ 478686 h 483716"/>
                          <a:gd name="connsiteX5" fmla="*/ 313392 w 465232"/>
                          <a:gd name="connsiteY5" fmla="*/ 6413 h 483716"/>
                          <a:gd name="connsiteX6" fmla="*/ 235073 w 465232"/>
                          <a:gd name="connsiteY6" fmla="*/ 130186 h 483716"/>
                          <a:gd name="connsiteX0" fmla="*/ 235073 w 465232"/>
                          <a:gd name="connsiteY0" fmla="*/ 130186 h 483716"/>
                          <a:gd name="connsiteX1" fmla="*/ 289675 w 465232"/>
                          <a:gd name="connsiteY1" fmla="*/ 360040 h 483716"/>
                          <a:gd name="connsiteX2" fmla="*/ 281524 w 465232"/>
                          <a:gd name="connsiteY2" fmla="*/ 392326 h 483716"/>
                          <a:gd name="connsiteX3" fmla="*/ 219929 w 465232"/>
                          <a:gd name="connsiteY3" fmla="*/ 370101 h 483716"/>
                          <a:gd name="connsiteX4" fmla="*/ 185004 w 465232"/>
                          <a:gd name="connsiteY4" fmla="*/ 478686 h 483716"/>
                          <a:gd name="connsiteX5" fmla="*/ 313392 w 465232"/>
                          <a:gd name="connsiteY5" fmla="*/ 6413 h 483716"/>
                          <a:gd name="connsiteX6" fmla="*/ 235073 w 465232"/>
                          <a:gd name="connsiteY6" fmla="*/ 130186 h 483716"/>
                          <a:gd name="connsiteX0" fmla="*/ 235073 w 465232"/>
                          <a:gd name="connsiteY0" fmla="*/ 130186 h 483716"/>
                          <a:gd name="connsiteX1" fmla="*/ 289675 w 465232"/>
                          <a:gd name="connsiteY1" fmla="*/ 360040 h 483716"/>
                          <a:gd name="connsiteX2" fmla="*/ 219929 w 465232"/>
                          <a:gd name="connsiteY2" fmla="*/ 370101 h 483716"/>
                          <a:gd name="connsiteX3" fmla="*/ 185004 w 465232"/>
                          <a:gd name="connsiteY3" fmla="*/ 478686 h 483716"/>
                          <a:gd name="connsiteX4" fmla="*/ 313392 w 465232"/>
                          <a:gd name="connsiteY4" fmla="*/ 6413 h 483716"/>
                          <a:gd name="connsiteX5" fmla="*/ 235073 w 465232"/>
                          <a:gd name="connsiteY5" fmla="*/ 130186 h 483716"/>
                          <a:gd name="connsiteX0" fmla="*/ 236526 w 466685"/>
                          <a:gd name="connsiteY0" fmla="*/ 130186 h 483851"/>
                          <a:gd name="connsiteX1" fmla="*/ 291128 w 466685"/>
                          <a:gd name="connsiteY1" fmla="*/ 360040 h 483851"/>
                          <a:gd name="connsiteX2" fmla="*/ 217278 w 466685"/>
                          <a:gd name="connsiteY2" fmla="*/ 376801 h 483851"/>
                          <a:gd name="connsiteX3" fmla="*/ 186457 w 466685"/>
                          <a:gd name="connsiteY3" fmla="*/ 478686 h 483851"/>
                          <a:gd name="connsiteX4" fmla="*/ 314845 w 466685"/>
                          <a:gd name="connsiteY4" fmla="*/ 6413 h 483851"/>
                          <a:gd name="connsiteX5" fmla="*/ 236526 w 466685"/>
                          <a:gd name="connsiteY5" fmla="*/ 130186 h 483851"/>
                          <a:gd name="connsiteX0" fmla="*/ 187481 w 417640"/>
                          <a:gd name="connsiteY0" fmla="*/ 130186 h 507069"/>
                          <a:gd name="connsiteX1" fmla="*/ 242083 w 417640"/>
                          <a:gd name="connsiteY1" fmla="*/ 360040 h 507069"/>
                          <a:gd name="connsiteX2" fmla="*/ 168233 w 417640"/>
                          <a:gd name="connsiteY2" fmla="*/ 376801 h 507069"/>
                          <a:gd name="connsiteX3" fmla="*/ 137412 w 417640"/>
                          <a:gd name="connsiteY3" fmla="*/ 478686 h 507069"/>
                          <a:gd name="connsiteX4" fmla="*/ 265800 w 417640"/>
                          <a:gd name="connsiteY4" fmla="*/ 6413 h 507069"/>
                          <a:gd name="connsiteX5" fmla="*/ 187481 w 417640"/>
                          <a:gd name="connsiteY5" fmla="*/ 130186 h 507069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78276 w 453833"/>
                          <a:gd name="connsiteY1" fmla="*/ 360040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23674 w 453833"/>
                          <a:gd name="connsiteY0" fmla="*/ 130186 h 514741"/>
                          <a:gd name="connsiteX1" fmla="*/ 253216 w 453833"/>
                          <a:gd name="connsiteY1" fmla="*/ 370112 h 514741"/>
                          <a:gd name="connsiteX2" fmla="*/ 204426 w 453833"/>
                          <a:gd name="connsiteY2" fmla="*/ 376801 h 514741"/>
                          <a:gd name="connsiteX3" fmla="*/ 173605 w 453833"/>
                          <a:gd name="connsiteY3" fmla="*/ 478686 h 514741"/>
                          <a:gd name="connsiteX4" fmla="*/ 301993 w 453833"/>
                          <a:gd name="connsiteY4" fmla="*/ 6413 h 514741"/>
                          <a:gd name="connsiteX5" fmla="*/ 223674 w 453833"/>
                          <a:gd name="connsiteY5" fmla="*/ 130186 h 514741"/>
                          <a:gd name="connsiteX0" fmla="*/ 237449 w 467608"/>
                          <a:gd name="connsiteY0" fmla="*/ 130186 h 514858"/>
                          <a:gd name="connsiteX1" fmla="*/ 266991 w 467608"/>
                          <a:gd name="connsiteY1" fmla="*/ 370112 h 514858"/>
                          <a:gd name="connsiteX2" fmla="*/ 182747 w 467608"/>
                          <a:gd name="connsiteY2" fmla="*/ 378144 h 514858"/>
                          <a:gd name="connsiteX3" fmla="*/ 187380 w 467608"/>
                          <a:gd name="connsiteY3" fmla="*/ 478686 h 514858"/>
                          <a:gd name="connsiteX4" fmla="*/ 315768 w 467608"/>
                          <a:gd name="connsiteY4" fmla="*/ 6413 h 514858"/>
                          <a:gd name="connsiteX5" fmla="*/ 237449 w 467608"/>
                          <a:gd name="connsiteY5" fmla="*/ 130186 h 514858"/>
                          <a:gd name="connsiteX0" fmla="*/ 222501 w 452660"/>
                          <a:gd name="connsiteY0" fmla="*/ 130186 h 517959"/>
                          <a:gd name="connsiteX1" fmla="*/ 252043 w 452660"/>
                          <a:gd name="connsiteY1" fmla="*/ 370112 h 517959"/>
                          <a:gd name="connsiteX2" fmla="*/ 167799 w 452660"/>
                          <a:gd name="connsiteY2" fmla="*/ 378144 h 517959"/>
                          <a:gd name="connsiteX3" fmla="*/ 172432 w 452660"/>
                          <a:gd name="connsiteY3" fmla="*/ 478686 h 517959"/>
                          <a:gd name="connsiteX4" fmla="*/ 300820 w 452660"/>
                          <a:gd name="connsiteY4" fmla="*/ 6413 h 517959"/>
                          <a:gd name="connsiteX5" fmla="*/ 222501 w 452660"/>
                          <a:gd name="connsiteY5" fmla="*/ 130186 h 517959"/>
                          <a:gd name="connsiteX0" fmla="*/ 222500 w 452659"/>
                          <a:gd name="connsiteY0" fmla="*/ 130186 h 517959"/>
                          <a:gd name="connsiteX1" fmla="*/ 252042 w 452659"/>
                          <a:gd name="connsiteY1" fmla="*/ 370112 h 517959"/>
                          <a:gd name="connsiteX2" fmla="*/ 167798 w 452659"/>
                          <a:gd name="connsiteY2" fmla="*/ 378144 h 517959"/>
                          <a:gd name="connsiteX3" fmla="*/ 172431 w 452659"/>
                          <a:gd name="connsiteY3" fmla="*/ 478686 h 517959"/>
                          <a:gd name="connsiteX4" fmla="*/ 300819 w 452659"/>
                          <a:gd name="connsiteY4" fmla="*/ 6413 h 517959"/>
                          <a:gd name="connsiteX5" fmla="*/ 222500 w 452659"/>
                          <a:gd name="connsiteY5" fmla="*/ 130186 h 517959"/>
                          <a:gd name="connsiteX0" fmla="*/ 178753 w 430170"/>
                          <a:gd name="connsiteY0" fmla="*/ 130186 h 507568"/>
                          <a:gd name="connsiteX1" fmla="*/ 208295 w 430170"/>
                          <a:gd name="connsiteY1" fmla="*/ 370112 h 507568"/>
                          <a:gd name="connsiteX2" fmla="*/ 124051 w 430170"/>
                          <a:gd name="connsiteY2" fmla="*/ 378144 h 507568"/>
                          <a:gd name="connsiteX3" fmla="*/ 205066 w 430170"/>
                          <a:gd name="connsiteY3" fmla="*/ 467065 h 507568"/>
                          <a:gd name="connsiteX4" fmla="*/ 257072 w 430170"/>
                          <a:gd name="connsiteY4" fmla="*/ 6413 h 507568"/>
                          <a:gd name="connsiteX5" fmla="*/ 178753 w 430170"/>
                          <a:gd name="connsiteY5" fmla="*/ 130186 h 507568"/>
                          <a:gd name="connsiteX0" fmla="*/ 178753 w 419885"/>
                          <a:gd name="connsiteY0" fmla="*/ 130186 h 507568"/>
                          <a:gd name="connsiteX1" fmla="*/ 208295 w 419885"/>
                          <a:gd name="connsiteY1" fmla="*/ 370112 h 507568"/>
                          <a:gd name="connsiteX2" fmla="*/ 124051 w 419885"/>
                          <a:gd name="connsiteY2" fmla="*/ 378144 h 507568"/>
                          <a:gd name="connsiteX3" fmla="*/ 205066 w 419885"/>
                          <a:gd name="connsiteY3" fmla="*/ 467065 h 507568"/>
                          <a:gd name="connsiteX4" fmla="*/ 257072 w 419885"/>
                          <a:gd name="connsiteY4" fmla="*/ 6413 h 507568"/>
                          <a:gd name="connsiteX5" fmla="*/ 178753 w 419885"/>
                          <a:gd name="connsiteY5" fmla="*/ 130186 h 507568"/>
                          <a:gd name="connsiteX0" fmla="*/ 178753 w 413808"/>
                          <a:gd name="connsiteY0" fmla="*/ 130186 h 507568"/>
                          <a:gd name="connsiteX1" fmla="*/ 208295 w 413808"/>
                          <a:gd name="connsiteY1" fmla="*/ 370112 h 507568"/>
                          <a:gd name="connsiteX2" fmla="*/ 124051 w 413808"/>
                          <a:gd name="connsiteY2" fmla="*/ 378144 h 507568"/>
                          <a:gd name="connsiteX3" fmla="*/ 205066 w 413808"/>
                          <a:gd name="connsiteY3" fmla="*/ 467065 h 507568"/>
                          <a:gd name="connsiteX4" fmla="*/ 257072 w 413808"/>
                          <a:gd name="connsiteY4" fmla="*/ 6413 h 507568"/>
                          <a:gd name="connsiteX5" fmla="*/ 178753 w 413808"/>
                          <a:gd name="connsiteY5" fmla="*/ 130186 h 507568"/>
                          <a:gd name="connsiteX0" fmla="*/ 199224 w 434279"/>
                          <a:gd name="connsiteY0" fmla="*/ 130186 h 514984"/>
                          <a:gd name="connsiteX1" fmla="*/ 228766 w 434279"/>
                          <a:gd name="connsiteY1" fmla="*/ 370112 h 514984"/>
                          <a:gd name="connsiteX2" fmla="*/ 144522 w 434279"/>
                          <a:gd name="connsiteY2" fmla="*/ 378144 h 514984"/>
                          <a:gd name="connsiteX3" fmla="*/ 225537 w 434279"/>
                          <a:gd name="connsiteY3" fmla="*/ 467065 h 514984"/>
                          <a:gd name="connsiteX4" fmla="*/ 277543 w 434279"/>
                          <a:gd name="connsiteY4" fmla="*/ 6413 h 514984"/>
                          <a:gd name="connsiteX5" fmla="*/ 199224 w 434279"/>
                          <a:gd name="connsiteY5" fmla="*/ 130186 h 514984"/>
                          <a:gd name="connsiteX0" fmla="*/ 179305 w 425253"/>
                          <a:gd name="connsiteY0" fmla="*/ 130186 h 509876"/>
                          <a:gd name="connsiteX1" fmla="*/ 208847 w 425253"/>
                          <a:gd name="connsiteY1" fmla="*/ 370112 h 509876"/>
                          <a:gd name="connsiteX2" fmla="*/ 124603 w 425253"/>
                          <a:gd name="connsiteY2" fmla="*/ 378144 h 509876"/>
                          <a:gd name="connsiteX3" fmla="*/ 243810 w 425253"/>
                          <a:gd name="connsiteY3" fmla="*/ 461255 h 509876"/>
                          <a:gd name="connsiteX4" fmla="*/ 257624 w 425253"/>
                          <a:gd name="connsiteY4" fmla="*/ 6413 h 509876"/>
                          <a:gd name="connsiteX5" fmla="*/ 179305 w 425253"/>
                          <a:gd name="connsiteY5" fmla="*/ 130186 h 509876"/>
                          <a:gd name="connsiteX0" fmla="*/ 179305 w 414064"/>
                          <a:gd name="connsiteY0" fmla="*/ 130186 h 509876"/>
                          <a:gd name="connsiteX1" fmla="*/ 208847 w 414064"/>
                          <a:gd name="connsiteY1" fmla="*/ 370112 h 509876"/>
                          <a:gd name="connsiteX2" fmla="*/ 124603 w 414064"/>
                          <a:gd name="connsiteY2" fmla="*/ 378144 h 509876"/>
                          <a:gd name="connsiteX3" fmla="*/ 243810 w 414064"/>
                          <a:gd name="connsiteY3" fmla="*/ 461255 h 509876"/>
                          <a:gd name="connsiteX4" fmla="*/ 257624 w 414064"/>
                          <a:gd name="connsiteY4" fmla="*/ 6413 h 509876"/>
                          <a:gd name="connsiteX5" fmla="*/ 179305 w 414064"/>
                          <a:gd name="connsiteY5" fmla="*/ 130186 h 509876"/>
                          <a:gd name="connsiteX0" fmla="*/ 179305 w 409086"/>
                          <a:gd name="connsiteY0" fmla="*/ 130186 h 509876"/>
                          <a:gd name="connsiteX1" fmla="*/ 208847 w 409086"/>
                          <a:gd name="connsiteY1" fmla="*/ 370112 h 509876"/>
                          <a:gd name="connsiteX2" fmla="*/ 124603 w 409086"/>
                          <a:gd name="connsiteY2" fmla="*/ 378144 h 509876"/>
                          <a:gd name="connsiteX3" fmla="*/ 243810 w 409086"/>
                          <a:gd name="connsiteY3" fmla="*/ 461255 h 509876"/>
                          <a:gd name="connsiteX4" fmla="*/ 257624 w 409086"/>
                          <a:gd name="connsiteY4" fmla="*/ 6413 h 509876"/>
                          <a:gd name="connsiteX5" fmla="*/ 179305 w 409086"/>
                          <a:gd name="connsiteY5" fmla="*/ 130186 h 509876"/>
                          <a:gd name="connsiteX0" fmla="*/ 179305 w 409086"/>
                          <a:gd name="connsiteY0" fmla="*/ 135278 h 514968"/>
                          <a:gd name="connsiteX1" fmla="*/ 208847 w 409086"/>
                          <a:gd name="connsiteY1" fmla="*/ 375204 h 514968"/>
                          <a:gd name="connsiteX2" fmla="*/ 124603 w 409086"/>
                          <a:gd name="connsiteY2" fmla="*/ 383236 h 514968"/>
                          <a:gd name="connsiteX3" fmla="*/ 243810 w 409086"/>
                          <a:gd name="connsiteY3" fmla="*/ 466347 h 514968"/>
                          <a:gd name="connsiteX4" fmla="*/ 257624 w 409086"/>
                          <a:gd name="connsiteY4" fmla="*/ 11505 h 514968"/>
                          <a:gd name="connsiteX5" fmla="*/ 179305 w 409086"/>
                          <a:gd name="connsiteY5" fmla="*/ 135278 h 514968"/>
                          <a:gd name="connsiteX0" fmla="*/ 171780 w 405935"/>
                          <a:gd name="connsiteY0" fmla="*/ 135278 h 501648"/>
                          <a:gd name="connsiteX1" fmla="*/ 201322 w 405935"/>
                          <a:gd name="connsiteY1" fmla="*/ 375204 h 501648"/>
                          <a:gd name="connsiteX2" fmla="*/ 117078 w 405935"/>
                          <a:gd name="connsiteY2" fmla="*/ 383236 h 501648"/>
                          <a:gd name="connsiteX3" fmla="*/ 251937 w 405935"/>
                          <a:gd name="connsiteY3" fmla="*/ 451079 h 501648"/>
                          <a:gd name="connsiteX4" fmla="*/ 250099 w 405935"/>
                          <a:gd name="connsiteY4" fmla="*/ 11505 h 501648"/>
                          <a:gd name="connsiteX5" fmla="*/ 171780 w 405935"/>
                          <a:gd name="connsiteY5" fmla="*/ 135278 h 501648"/>
                          <a:gd name="connsiteX0" fmla="*/ 171780 w 387155"/>
                          <a:gd name="connsiteY0" fmla="*/ 135278 h 501648"/>
                          <a:gd name="connsiteX1" fmla="*/ 201322 w 387155"/>
                          <a:gd name="connsiteY1" fmla="*/ 375204 h 501648"/>
                          <a:gd name="connsiteX2" fmla="*/ 117078 w 387155"/>
                          <a:gd name="connsiteY2" fmla="*/ 383236 h 501648"/>
                          <a:gd name="connsiteX3" fmla="*/ 251937 w 387155"/>
                          <a:gd name="connsiteY3" fmla="*/ 451079 h 501648"/>
                          <a:gd name="connsiteX4" fmla="*/ 250099 w 387155"/>
                          <a:gd name="connsiteY4" fmla="*/ 11505 h 501648"/>
                          <a:gd name="connsiteX5" fmla="*/ 171780 w 387155"/>
                          <a:gd name="connsiteY5" fmla="*/ 135278 h 501648"/>
                          <a:gd name="connsiteX0" fmla="*/ 171780 w 387155"/>
                          <a:gd name="connsiteY0" fmla="*/ 135278 h 501648"/>
                          <a:gd name="connsiteX1" fmla="*/ 201322 w 387155"/>
                          <a:gd name="connsiteY1" fmla="*/ 375204 h 501648"/>
                          <a:gd name="connsiteX2" fmla="*/ 117078 w 387155"/>
                          <a:gd name="connsiteY2" fmla="*/ 383236 h 501648"/>
                          <a:gd name="connsiteX3" fmla="*/ 251937 w 387155"/>
                          <a:gd name="connsiteY3" fmla="*/ 451079 h 501648"/>
                          <a:gd name="connsiteX4" fmla="*/ 250099 w 387155"/>
                          <a:gd name="connsiteY4" fmla="*/ 11505 h 501648"/>
                          <a:gd name="connsiteX5" fmla="*/ 171780 w 387155"/>
                          <a:gd name="connsiteY5" fmla="*/ 135278 h 501648"/>
                          <a:gd name="connsiteX0" fmla="*/ 171780 w 382554"/>
                          <a:gd name="connsiteY0" fmla="*/ 135278 h 501648"/>
                          <a:gd name="connsiteX1" fmla="*/ 201322 w 382554"/>
                          <a:gd name="connsiteY1" fmla="*/ 375204 h 501648"/>
                          <a:gd name="connsiteX2" fmla="*/ 117078 w 382554"/>
                          <a:gd name="connsiteY2" fmla="*/ 383236 h 501648"/>
                          <a:gd name="connsiteX3" fmla="*/ 251937 w 382554"/>
                          <a:gd name="connsiteY3" fmla="*/ 451079 h 501648"/>
                          <a:gd name="connsiteX4" fmla="*/ 250099 w 382554"/>
                          <a:gd name="connsiteY4" fmla="*/ 11505 h 501648"/>
                          <a:gd name="connsiteX5" fmla="*/ 171780 w 382554"/>
                          <a:gd name="connsiteY5" fmla="*/ 135278 h 501648"/>
                          <a:gd name="connsiteX0" fmla="*/ 171780 w 387623"/>
                          <a:gd name="connsiteY0" fmla="*/ 135278 h 501648"/>
                          <a:gd name="connsiteX1" fmla="*/ 201322 w 387623"/>
                          <a:gd name="connsiteY1" fmla="*/ 375204 h 501648"/>
                          <a:gd name="connsiteX2" fmla="*/ 117078 w 387623"/>
                          <a:gd name="connsiteY2" fmla="*/ 383236 h 501648"/>
                          <a:gd name="connsiteX3" fmla="*/ 251937 w 387623"/>
                          <a:gd name="connsiteY3" fmla="*/ 451079 h 501648"/>
                          <a:gd name="connsiteX4" fmla="*/ 250099 w 387623"/>
                          <a:gd name="connsiteY4" fmla="*/ 11505 h 501648"/>
                          <a:gd name="connsiteX5" fmla="*/ 171780 w 387623"/>
                          <a:gd name="connsiteY5" fmla="*/ 135278 h 501648"/>
                          <a:gd name="connsiteX0" fmla="*/ 110313 w 326156"/>
                          <a:gd name="connsiteY0" fmla="*/ 135278 h 536419"/>
                          <a:gd name="connsiteX1" fmla="*/ 139855 w 326156"/>
                          <a:gd name="connsiteY1" fmla="*/ 375204 h 536419"/>
                          <a:gd name="connsiteX2" fmla="*/ 55611 w 326156"/>
                          <a:gd name="connsiteY2" fmla="*/ 383236 h 536419"/>
                          <a:gd name="connsiteX3" fmla="*/ 190470 w 326156"/>
                          <a:gd name="connsiteY3" fmla="*/ 451079 h 536419"/>
                          <a:gd name="connsiteX4" fmla="*/ 188632 w 326156"/>
                          <a:gd name="connsiteY4" fmla="*/ 11505 h 536419"/>
                          <a:gd name="connsiteX5" fmla="*/ 110313 w 326156"/>
                          <a:gd name="connsiteY5" fmla="*/ 135278 h 536419"/>
                          <a:gd name="connsiteX0" fmla="*/ 109193 w 325036"/>
                          <a:gd name="connsiteY0" fmla="*/ 135278 h 543850"/>
                          <a:gd name="connsiteX1" fmla="*/ 138735 w 325036"/>
                          <a:gd name="connsiteY1" fmla="*/ 375204 h 543850"/>
                          <a:gd name="connsiteX2" fmla="*/ 54491 w 325036"/>
                          <a:gd name="connsiteY2" fmla="*/ 383236 h 543850"/>
                          <a:gd name="connsiteX3" fmla="*/ 189350 w 325036"/>
                          <a:gd name="connsiteY3" fmla="*/ 451079 h 543850"/>
                          <a:gd name="connsiteX4" fmla="*/ 187512 w 325036"/>
                          <a:gd name="connsiteY4" fmla="*/ 11505 h 543850"/>
                          <a:gd name="connsiteX5" fmla="*/ 109193 w 325036"/>
                          <a:gd name="connsiteY5" fmla="*/ 135278 h 543850"/>
                          <a:gd name="connsiteX0" fmla="*/ 104282 w 328285"/>
                          <a:gd name="connsiteY0" fmla="*/ 135278 h 557282"/>
                          <a:gd name="connsiteX1" fmla="*/ 133824 w 328285"/>
                          <a:gd name="connsiteY1" fmla="*/ 375204 h 557282"/>
                          <a:gd name="connsiteX2" fmla="*/ 49580 w 328285"/>
                          <a:gd name="connsiteY2" fmla="*/ 383236 h 557282"/>
                          <a:gd name="connsiteX3" fmla="*/ 209350 w 328285"/>
                          <a:gd name="connsiteY3" fmla="*/ 467551 h 557282"/>
                          <a:gd name="connsiteX4" fmla="*/ 182601 w 328285"/>
                          <a:gd name="connsiteY4" fmla="*/ 11505 h 557282"/>
                          <a:gd name="connsiteX5" fmla="*/ 104282 w 328285"/>
                          <a:gd name="connsiteY5" fmla="*/ 135278 h 557282"/>
                          <a:gd name="connsiteX0" fmla="*/ 106148 w 326784"/>
                          <a:gd name="connsiteY0" fmla="*/ 135278 h 551885"/>
                          <a:gd name="connsiteX1" fmla="*/ 135690 w 326784"/>
                          <a:gd name="connsiteY1" fmla="*/ 375204 h 551885"/>
                          <a:gd name="connsiteX2" fmla="*/ 51446 w 326784"/>
                          <a:gd name="connsiteY2" fmla="*/ 383236 h 551885"/>
                          <a:gd name="connsiteX3" fmla="*/ 201252 w 326784"/>
                          <a:gd name="connsiteY3" fmla="*/ 460962 h 551885"/>
                          <a:gd name="connsiteX4" fmla="*/ 184467 w 326784"/>
                          <a:gd name="connsiteY4" fmla="*/ 11505 h 551885"/>
                          <a:gd name="connsiteX5" fmla="*/ 106148 w 326784"/>
                          <a:gd name="connsiteY5" fmla="*/ 135278 h 551885"/>
                          <a:gd name="connsiteX0" fmla="*/ 106148 w 302133"/>
                          <a:gd name="connsiteY0" fmla="*/ 166308 h 582915"/>
                          <a:gd name="connsiteX1" fmla="*/ 135690 w 302133"/>
                          <a:gd name="connsiteY1" fmla="*/ 406234 h 582915"/>
                          <a:gd name="connsiteX2" fmla="*/ 51446 w 302133"/>
                          <a:gd name="connsiteY2" fmla="*/ 414266 h 582915"/>
                          <a:gd name="connsiteX3" fmla="*/ 201252 w 302133"/>
                          <a:gd name="connsiteY3" fmla="*/ 491992 h 582915"/>
                          <a:gd name="connsiteX4" fmla="*/ 145953 w 302133"/>
                          <a:gd name="connsiteY4" fmla="*/ 8956 h 582915"/>
                          <a:gd name="connsiteX5" fmla="*/ 106148 w 302133"/>
                          <a:gd name="connsiteY5" fmla="*/ 166308 h 582915"/>
                          <a:gd name="connsiteX0" fmla="*/ 106148 w 302133"/>
                          <a:gd name="connsiteY0" fmla="*/ 157352 h 573959"/>
                          <a:gd name="connsiteX1" fmla="*/ 135690 w 302133"/>
                          <a:gd name="connsiteY1" fmla="*/ 397278 h 573959"/>
                          <a:gd name="connsiteX2" fmla="*/ 51446 w 302133"/>
                          <a:gd name="connsiteY2" fmla="*/ 405310 h 573959"/>
                          <a:gd name="connsiteX3" fmla="*/ 201252 w 302133"/>
                          <a:gd name="connsiteY3" fmla="*/ 483036 h 573959"/>
                          <a:gd name="connsiteX4" fmla="*/ 145953 w 302133"/>
                          <a:gd name="connsiteY4" fmla="*/ 0 h 573959"/>
                          <a:gd name="connsiteX5" fmla="*/ 106148 w 302133"/>
                          <a:gd name="connsiteY5" fmla="*/ 157352 h 573959"/>
                          <a:gd name="connsiteX0" fmla="*/ 119902 w 302133"/>
                          <a:gd name="connsiteY0" fmla="*/ 162388 h 573959"/>
                          <a:gd name="connsiteX1" fmla="*/ 135690 w 302133"/>
                          <a:gd name="connsiteY1" fmla="*/ 397278 h 573959"/>
                          <a:gd name="connsiteX2" fmla="*/ 51446 w 302133"/>
                          <a:gd name="connsiteY2" fmla="*/ 405310 h 573959"/>
                          <a:gd name="connsiteX3" fmla="*/ 201252 w 302133"/>
                          <a:gd name="connsiteY3" fmla="*/ 483036 h 573959"/>
                          <a:gd name="connsiteX4" fmla="*/ 145953 w 302133"/>
                          <a:gd name="connsiteY4" fmla="*/ 0 h 573959"/>
                          <a:gd name="connsiteX5" fmla="*/ 119902 w 302133"/>
                          <a:gd name="connsiteY5" fmla="*/ 162388 h 573959"/>
                          <a:gd name="connsiteX0" fmla="*/ 119902 w 302133"/>
                          <a:gd name="connsiteY0" fmla="*/ 162388 h 573959"/>
                          <a:gd name="connsiteX1" fmla="*/ 135690 w 302133"/>
                          <a:gd name="connsiteY1" fmla="*/ 397278 h 573959"/>
                          <a:gd name="connsiteX2" fmla="*/ 51446 w 302133"/>
                          <a:gd name="connsiteY2" fmla="*/ 405310 h 573959"/>
                          <a:gd name="connsiteX3" fmla="*/ 201252 w 302133"/>
                          <a:gd name="connsiteY3" fmla="*/ 483036 h 573959"/>
                          <a:gd name="connsiteX4" fmla="*/ 145953 w 302133"/>
                          <a:gd name="connsiteY4" fmla="*/ 0 h 573959"/>
                          <a:gd name="connsiteX5" fmla="*/ 119902 w 302133"/>
                          <a:gd name="connsiteY5" fmla="*/ 162388 h 573959"/>
                          <a:gd name="connsiteX0" fmla="*/ 119902 w 302133"/>
                          <a:gd name="connsiteY0" fmla="*/ 162388 h 573959"/>
                          <a:gd name="connsiteX1" fmla="*/ 135690 w 302133"/>
                          <a:gd name="connsiteY1" fmla="*/ 397278 h 573959"/>
                          <a:gd name="connsiteX2" fmla="*/ 51446 w 302133"/>
                          <a:gd name="connsiteY2" fmla="*/ 405310 h 573959"/>
                          <a:gd name="connsiteX3" fmla="*/ 201252 w 302133"/>
                          <a:gd name="connsiteY3" fmla="*/ 483036 h 573959"/>
                          <a:gd name="connsiteX4" fmla="*/ 145953 w 302133"/>
                          <a:gd name="connsiteY4" fmla="*/ 0 h 573959"/>
                          <a:gd name="connsiteX5" fmla="*/ 119902 w 302133"/>
                          <a:gd name="connsiteY5" fmla="*/ 162388 h 573959"/>
                          <a:gd name="connsiteX0" fmla="*/ 119902 w 299911"/>
                          <a:gd name="connsiteY0" fmla="*/ 166167 h 577738"/>
                          <a:gd name="connsiteX1" fmla="*/ 135690 w 299911"/>
                          <a:gd name="connsiteY1" fmla="*/ 401057 h 577738"/>
                          <a:gd name="connsiteX2" fmla="*/ 51446 w 299911"/>
                          <a:gd name="connsiteY2" fmla="*/ 409089 h 577738"/>
                          <a:gd name="connsiteX3" fmla="*/ 201252 w 299911"/>
                          <a:gd name="connsiteY3" fmla="*/ 486815 h 577738"/>
                          <a:gd name="connsiteX4" fmla="*/ 142285 w 299911"/>
                          <a:gd name="connsiteY4" fmla="*/ 0 h 577738"/>
                          <a:gd name="connsiteX5" fmla="*/ 119902 w 299911"/>
                          <a:gd name="connsiteY5" fmla="*/ 166167 h 577738"/>
                          <a:gd name="connsiteX0" fmla="*/ 119902 w 299911"/>
                          <a:gd name="connsiteY0" fmla="*/ 166167 h 577738"/>
                          <a:gd name="connsiteX1" fmla="*/ 135690 w 299911"/>
                          <a:gd name="connsiteY1" fmla="*/ 401057 h 577738"/>
                          <a:gd name="connsiteX2" fmla="*/ 51446 w 299911"/>
                          <a:gd name="connsiteY2" fmla="*/ 409089 h 577738"/>
                          <a:gd name="connsiteX3" fmla="*/ 201252 w 299911"/>
                          <a:gd name="connsiteY3" fmla="*/ 486815 h 577738"/>
                          <a:gd name="connsiteX4" fmla="*/ 142285 w 299911"/>
                          <a:gd name="connsiteY4" fmla="*/ 0 h 577738"/>
                          <a:gd name="connsiteX5" fmla="*/ 119902 w 299911"/>
                          <a:gd name="connsiteY5" fmla="*/ 166167 h 577738"/>
                          <a:gd name="connsiteX0" fmla="*/ 124977 w 304986"/>
                          <a:gd name="connsiteY0" fmla="*/ 166167 h 589096"/>
                          <a:gd name="connsiteX1" fmla="*/ 140765 w 304986"/>
                          <a:gd name="connsiteY1" fmla="*/ 401057 h 589096"/>
                          <a:gd name="connsiteX2" fmla="*/ 56521 w 304986"/>
                          <a:gd name="connsiteY2" fmla="*/ 409089 h 589096"/>
                          <a:gd name="connsiteX3" fmla="*/ 206327 w 304986"/>
                          <a:gd name="connsiteY3" fmla="*/ 486815 h 589096"/>
                          <a:gd name="connsiteX4" fmla="*/ 147360 w 304986"/>
                          <a:gd name="connsiteY4" fmla="*/ 0 h 589096"/>
                          <a:gd name="connsiteX5" fmla="*/ 124977 w 304986"/>
                          <a:gd name="connsiteY5" fmla="*/ 166167 h 5890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04986" h="589096">
                            <a:moveTo>
                              <a:pt x="124977" y="166167"/>
                            </a:moveTo>
                            <a:cubicBezTo>
                              <a:pt x="196269" y="291835"/>
                              <a:pt x="266505" y="360369"/>
                              <a:pt x="140765" y="401057"/>
                            </a:cubicBezTo>
                            <a:cubicBezTo>
                              <a:pt x="116591" y="363333"/>
                              <a:pt x="-12737" y="299595"/>
                              <a:pt x="56521" y="409089"/>
                            </a:cubicBezTo>
                            <a:cubicBezTo>
                              <a:pt x="-83561" y="469214"/>
                              <a:pt x="63637" y="730941"/>
                              <a:pt x="206327" y="486815"/>
                            </a:cubicBezTo>
                            <a:cubicBezTo>
                              <a:pt x="263480" y="461114"/>
                              <a:pt x="424661" y="383197"/>
                              <a:pt x="147360" y="0"/>
                            </a:cubicBezTo>
                            <a:cubicBezTo>
                              <a:pt x="141974" y="20302"/>
                              <a:pt x="129859" y="167882"/>
                              <a:pt x="124977" y="166167"/>
                            </a:cubicBezTo>
                            <a:close/>
                          </a:path>
                        </a:pathLst>
                      </a:custGeom>
                      <a:solidFill>
                        <a:srgbClr val="FFCC99"/>
                      </a:solidFill>
                      <a:ln w="635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defTabSz="249265"/>
                        <a:endParaRPr kumimoji="1" lang="ja-JP" altLang="en-US" sz="981">
                          <a:solidFill>
                            <a:prstClr val="white"/>
                          </a:solidFill>
                          <a:latin typeface="Calibri" panose="020F0502020204030204"/>
                          <a:ea typeface="游ゴシック" panose="020B0400000000000000" pitchFamily="50" charset="-128"/>
                        </a:endParaRPr>
                      </a:p>
                    </p:txBody>
                  </p:sp>
                </p:grpSp>
                <p:pic>
                  <p:nvPicPr>
                    <p:cNvPr id="12" name="図 11">
                      <a:extLst>
                        <a:ext uri="{FF2B5EF4-FFF2-40B4-BE49-F238E27FC236}">
                          <a16:creationId xmlns:a16="http://schemas.microsoft.com/office/drawing/2014/main" id="{D5A01F80-AC87-AA94-29CE-3CEF20E9D05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3067465" y="2014428"/>
                      <a:ext cx="348111" cy="58708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3" name="フリーフォーム: 図形 190">
                      <a:extLst>
                        <a:ext uri="{FF2B5EF4-FFF2-40B4-BE49-F238E27FC236}">
                          <a16:creationId xmlns:a16="http://schemas.microsoft.com/office/drawing/2014/main" id="{C2677FE7-4671-C00C-4739-1E5DF70C0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7601" y="2578966"/>
                      <a:ext cx="636104" cy="3042"/>
                    </a:xfrm>
                    <a:custGeom>
                      <a:avLst/>
                      <a:gdLst>
                        <a:gd name="connsiteX0" fmla="*/ 0 w 1422400"/>
                        <a:gd name="connsiteY0" fmla="*/ 0 h 15240"/>
                        <a:gd name="connsiteX1" fmla="*/ 1422400 w 1422400"/>
                        <a:gd name="connsiteY1" fmla="*/ 15240 h 15240"/>
                        <a:gd name="connsiteX0" fmla="*/ 0 w 1420035"/>
                        <a:gd name="connsiteY0" fmla="*/ 725 h 2296"/>
                        <a:gd name="connsiteX1" fmla="*/ 1420035 w 1420035"/>
                        <a:gd name="connsiteY1" fmla="*/ 1571 h 2296"/>
                        <a:gd name="connsiteX0" fmla="*/ 0 w 10033"/>
                        <a:gd name="connsiteY0" fmla="*/ 0 h 18435"/>
                        <a:gd name="connsiteX1" fmla="*/ 10033 w 10033"/>
                        <a:gd name="connsiteY1" fmla="*/ 18435 h 18435"/>
                        <a:gd name="connsiteX0" fmla="*/ 0 w 10033"/>
                        <a:gd name="connsiteY0" fmla="*/ 0 h 18664"/>
                        <a:gd name="connsiteX1" fmla="*/ 10033 w 10033"/>
                        <a:gd name="connsiteY1" fmla="*/ 18435 h 18664"/>
                        <a:gd name="connsiteX0" fmla="*/ 0 w 10033"/>
                        <a:gd name="connsiteY0" fmla="*/ 0 h 18435"/>
                        <a:gd name="connsiteX1" fmla="*/ 10033 w 10033"/>
                        <a:gd name="connsiteY1" fmla="*/ 18435 h 18435"/>
                        <a:gd name="connsiteX0" fmla="*/ 0 w 10083"/>
                        <a:gd name="connsiteY0" fmla="*/ 7378 h 7378"/>
                        <a:gd name="connsiteX1" fmla="*/ 10083 w 10083"/>
                        <a:gd name="connsiteY1" fmla="*/ 0 h 7378"/>
                        <a:gd name="connsiteX0" fmla="*/ 0 w 10000"/>
                        <a:gd name="connsiteY0" fmla="*/ 4 h 4"/>
                        <a:gd name="connsiteX1" fmla="*/ 10000 w 10000"/>
                        <a:gd name="connsiteY1" fmla="*/ 0 h 4"/>
                        <a:gd name="connsiteX0" fmla="*/ 0 w 10050"/>
                        <a:gd name="connsiteY0" fmla="*/ 12710000 h 12710000"/>
                        <a:gd name="connsiteX1" fmla="*/ 10050 w 10050"/>
                        <a:gd name="connsiteY1" fmla="*/ 0 h 127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50" h="12710000">
                          <a:moveTo>
                            <a:pt x="0" y="12710000"/>
                          </a:moveTo>
                          <a:lnTo>
                            <a:pt x="10050" y="0"/>
                          </a:lnTo>
                        </a:path>
                      </a:pathLst>
                    </a:custGeom>
                    <a:noFill/>
                    <a:ln w="539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249265"/>
                      <a:endParaRPr kumimoji="1" lang="ja-JP" altLang="en-US" sz="981" dirty="0">
                        <a:solidFill>
                          <a:prstClr val="white"/>
                        </a:solidFill>
                        <a:latin typeface="Calibri" panose="020F0502020204030204"/>
                        <a:ea typeface="游ゴシック" panose="020B0400000000000000" pitchFamily="50" charset="-128"/>
                      </a:endParaRPr>
                    </a:p>
                  </p:txBody>
                </p:sp>
              </p:grpSp>
              <p:pic>
                <p:nvPicPr>
                  <p:cNvPr id="8" name="図 7">
                    <a:extLst>
                      <a:ext uri="{FF2B5EF4-FFF2-40B4-BE49-F238E27FC236}">
                        <a16:creationId xmlns:a16="http://schemas.microsoft.com/office/drawing/2014/main" id="{33D4F53F-3522-77EC-1F31-42646366CA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212305" y="2727638"/>
                    <a:ext cx="349579" cy="255889"/>
                  </a:xfrm>
                  <a:prstGeom prst="rect">
                    <a:avLst/>
                  </a:prstGeom>
                </p:spPr>
              </p:pic>
              <p:pic>
                <p:nvPicPr>
                  <p:cNvPr id="9" name="図 8">
                    <a:extLst>
                      <a:ext uri="{FF2B5EF4-FFF2-40B4-BE49-F238E27FC236}">
                        <a16:creationId xmlns:a16="http://schemas.microsoft.com/office/drawing/2014/main" id="{B875C48A-FB44-5A25-F2AF-BDE3F23B82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833323" y="1676059"/>
                    <a:ext cx="458561" cy="274385"/>
                  </a:xfrm>
                  <a:prstGeom prst="rect">
                    <a:avLst/>
                  </a:prstGeom>
                </p:spPr>
              </p:pic>
              <p:sp>
                <p:nvSpPr>
                  <p:cNvPr id="10" name="フリーフォーム: 図形 194">
                    <a:extLst>
                      <a:ext uri="{FF2B5EF4-FFF2-40B4-BE49-F238E27FC236}">
                        <a16:creationId xmlns:a16="http://schemas.microsoft.com/office/drawing/2014/main" id="{FC4A8BF3-B6A8-A18C-B5CF-C585EA49354F}"/>
                      </a:ext>
                    </a:extLst>
                  </p:cNvPr>
                  <p:cNvSpPr/>
                  <p:nvPr/>
                </p:nvSpPr>
                <p:spPr>
                  <a:xfrm>
                    <a:off x="1675230" y="2698628"/>
                    <a:ext cx="783862" cy="1710"/>
                  </a:xfrm>
                  <a:custGeom>
                    <a:avLst/>
                    <a:gdLst>
                      <a:gd name="connsiteX0" fmla="*/ 0 w 1422400"/>
                      <a:gd name="connsiteY0" fmla="*/ 0 h 15240"/>
                      <a:gd name="connsiteX1" fmla="*/ 1422400 w 1422400"/>
                      <a:gd name="connsiteY1" fmla="*/ 15240 h 15240"/>
                      <a:gd name="connsiteX0" fmla="*/ 0 w 1420035"/>
                      <a:gd name="connsiteY0" fmla="*/ 725 h 2296"/>
                      <a:gd name="connsiteX1" fmla="*/ 1420035 w 1420035"/>
                      <a:gd name="connsiteY1" fmla="*/ 1571 h 2296"/>
                      <a:gd name="connsiteX0" fmla="*/ 0 w 10033"/>
                      <a:gd name="connsiteY0" fmla="*/ 0 h 18435"/>
                      <a:gd name="connsiteX1" fmla="*/ 10033 w 10033"/>
                      <a:gd name="connsiteY1" fmla="*/ 18435 h 18435"/>
                      <a:gd name="connsiteX0" fmla="*/ 0 w 10033"/>
                      <a:gd name="connsiteY0" fmla="*/ 0 h 18664"/>
                      <a:gd name="connsiteX1" fmla="*/ 10033 w 10033"/>
                      <a:gd name="connsiteY1" fmla="*/ 18435 h 18664"/>
                      <a:gd name="connsiteX0" fmla="*/ 0 w 10033"/>
                      <a:gd name="connsiteY0" fmla="*/ 0 h 18435"/>
                      <a:gd name="connsiteX1" fmla="*/ 10033 w 10033"/>
                      <a:gd name="connsiteY1" fmla="*/ 18435 h 18435"/>
                      <a:gd name="connsiteX0" fmla="*/ 0 w 10083"/>
                      <a:gd name="connsiteY0" fmla="*/ 7378 h 7378"/>
                      <a:gd name="connsiteX1" fmla="*/ 10083 w 10083"/>
                      <a:gd name="connsiteY1" fmla="*/ 0 h 7378"/>
                      <a:gd name="connsiteX0" fmla="*/ 0 w 10000"/>
                      <a:gd name="connsiteY0" fmla="*/ 4 h 4"/>
                      <a:gd name="connsiteX1" fmla="*/ 10000 w 10000"/>
                      <a:gd name="connsiteY1" fmla="*/ 0 h 4"/>
                      <a:gd name="connsiteX0" fmla="*/ 0 w 10050"/>
                      <a:gd name="connsiteY0" fmla="*/ 12710000 h 12710000"/>
                      <a:gd name="connsiteX1" fmla="*/ 10050 w 10050"/>
                      <a:gd name="connsiteY1" fmla="*/ 0 h 127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50" h="12710000">
                        <a:moveTo>
                          <a:pt x="0" y="12710000"/>
                        </a:moveTo>
                        <a:lnTo>
                          <a:pt x="10050" y="0"/>
                        </a:lnTo>
                      </a:path>
                    </a:pathLst>
                  </a:custGeom>
                  <a:noFill/>
                  <a:ln w="539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249265"/>
                    <a:endParaRPr kumimoji="1" lang="ja-JP" altLang="en-US" sz="981" dirty="0">
                      <a:solidFill>
                        <a:prstClr val="white"/>
                      </a:solidFill>
                      <a:latin typeface="Calibri" panose="020F0502020204030204"/>
                      <a:ea typeface="游ゴシック" panose="020B0400000000000000" pitchFamily="50" charset="-128"/>
                    </a:endParaRPr>
                  </a:p>
                </p:txBody>
              </p:sp>
            </p:grpSp>
            <p:pic>
              <p:nvPicPr>
                <p:cNvPr id="6" name="図 5">
                  <a:extLst>
                    <a:ext uri="{FF2B5EF4-FFF2-40B4-BE49-F238E27FC236}">
                      <a16:creationId xmlns:a16="http://schemas.microsoft.com/office/drawing/2014/main" id="{17C0611C-047C-3B69-82A4-D5FEF3EFF8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19463692">
                  <a:off x="2253200" y="1905755"/>
                  <a:ext cx="205424" cy="512822"/>
                </a:xfrm>
                <a:prstGeom prst="rect">
                  <a:avLst/>
                </a:prstGeom>
              </p:spPr>
            </p:pic>
          </p:grpSp>
          <p:sp>
            <p:nvSpPr>
              <p:cNvPr id="128" name="フリーフォーム: 図形 37">
                <a:extLst>
                  <a:ext uri="{FF2B5EF4-FFF2-40B4-BE49-F238E27FC236}">
                    <a16:creationId xmlns:a16="http://schemas.microsoft.com/office/drawing/2014/main" id="{46832C87-A335-E554-9743-E4A1A4C010CE}"/>
                  </a:ext>
                </a:extLst>
              </p:cNvPr>
              <p:cNvSpPr/>
              <p:nvPr/>
            </p:nvSpPr>
            <p:spPr>
              <a:xfrm flipH="1">
                <a:off x="4251025" y="3629043"/>
                <a:ext cx="473913" cy="74036"/>
              </a:xfrm>
              <a:custGeom>
                <a:avLst/>
                <a:gdLst>
                  <a:gd name="connsiteX0" fmla="*/ 0 w 914400"/>
                  <a:gd name="connsiteY0" fmla="*/ 106680 h 106680"/>
                  <a:gd name="connsiteX1" fmla="*/ 914400 w 914400"/>
                  <a:gd name="connsiteY1" fmla="*/ 0 h 106680"/>
                  <a:gd name="connsiteX0" fmla="*/ 0 w 914400"/>
                  <a:gd name="connsiteY0" fmla="*/ 81324 h 81324"/>
                  <a:gd name="connsiteX1" fmla="*/ 914400 w 914400"/>
                  <a:gd name="connsiteY1" fmla="*/ 0 h 81324"/>
                  <a:gd name="connsiteX0" fmla="*/ 0 w 928714"/>
                  <a:gd name="connsiteY0" fmla="*/ 65476 h 65476"/>
                  <a:gd name="connsiteX1" fmla="*/ 928714 w 928714"/>
                  <a:gd name="connsiteY1" fmla="*/ 0 h 65476"/>
                  <a:gd name="connsiteX0" fmla="*/ 0 w 957342"/>
                  <a:gd name="connsiteY0" fmla="*/ 43289 h 43289"/>
                  <a:gd name="connsiteX1" fmla="*/ 957342 w 957342"/>
                  <a:gd name="connsiteY1" fmla="*/ 0 h 43289"/>
                  <a:gd name="connsiteX0" fmla="*/ 0 w 957342"/>
                  <a:gd name="connsiteY0" fmla="*/ 43289 h 43289"/>
                  <a:gd name="connsiteX1" fmla="*/ 957342 w 957342"/>
                  <a:gd name="connsiteY1" fmla="*/ 0 h 43289"/>
                  <a:gd name="connsiteX0" fmla="*/ 0 w 957342"/>
                  <a:gd name="connsiteY0" fmla="*/ 43289 h 43289"/>
                  <a:gd name="connsiteX1" fmla="*/ 957342 w 957342"/>
                  <a:gd name="connsiteY1" fmla="*/ 0 h 43289"/>
                  <a:gd name="connsiteX0" fmla="*/ 0 w 957342"/>
                  <a:gd name="connsiteY0" fmla="*/ 43289 h 43289"/>
                  <a:gd name="connsiteX1" fmla="*/ 957342 w 957342"/>
                  <a:gd name="connsiteY1" fmla="*/ 0 h 43289"/>
                  <a:gd name="connsiteX0" fmla="*/ 0 w 957342"/>
                  <a:gd name="connsiteY0" fmla="*/ 38535 h 38535"/>
                  <a:gd name="connsiteX1" fmla="*/ 957342 w 957342"/>
                  <a:gd name="connsiteY1" fmla="*/ 0 h 38535"/>
                  <a:gd name="connsiteX0" fmla="*/ 0 w 957342"/>
                  <a:gd name="connsiteY0" fmla="*/ 38535 h 38535"/>
                  <a:gd name="connsiteX1" fmla="*/ 561734 w 957342"/>
                  <a:gd name="connsiteY1" fmla="*/ 32557 h 38535"/>
                  <a:gd name="connsiteX2" fmla="*/ 957342 w 957342"/>
                  <a:gd name="connsiteY2" fmla="*/ 0 h 38535"/>
                  <a:gd name="connsiteX0" fmla="*/ 0 w 910328"/>
                  <a:gd name="connsiteY0" fmla="*/ 38535 h 38535"/>
                  <a:gd name="connsiteX1" fmla="*/ 514720 w 910328"/>
                  <a:gd name="connsiteY1" fmla="*/ 32557 h 38535"/>
                  <a:gd name="connsiteX2" fmla="*/ 910328 w 910328"/>
                  <a:gd name="connsiteY2" fmla="*/ 0 h 38535"/>
                  <a:gd name="connsiteX0" fmla="*/ 0 w 910328"/>
                  <a:gd name="connsiteY0" fmla="*/ 38535 h 38535"/>
                  <a:gd name="connsiteX1" fmla="*/ 514720 w 910328"/>
                  <a:gd name="connsiteY1" fmla="*/ 32557 h 38535"/>
                  <a:gd name="connsiteX2" fmla="*/ 910328 w 910328"/>
                  <a:gd name="connsiteY2" fmla="*/ 0 h 38535"/>
                  <a:gd name="connsiteX0" fmla="*/ 61259 w 564132"/>
                  <a:gd name="connsiteY0" fmla="*/ 30857 h 37701"/>
                  <a:gd name="connsiteX1" fmla="*/ 168524 w 564132"/>
                  <a:gd name="connsiteY1" fmla="*/ 32557 h 37701"/>
                  <a:gd name="connsiteX2" fmla="*/ 564132 w 564132"/>
                  <a:gd name="connsiteY2" fmla="*/ 0 h 37701"/>
                  <a:gd name="connsiteX0" fmla="*/ 80296 w 583169"/>
                  <a:gd name="connsiteY0" fmla="*/ 30857 h 30857"/>
                  <a:gd name="connsiteX1" fmla="*/ 165115 w 583169"/>
                  <a:gd name="connsiteY1" fmla="*/ 22294 h 30857"/>
                  <a:gd name="connsiteX2" fmla="*/ 583169 w 583169"/>
                  <a:gd name="connsiteY2" fmla="*/ 0 h 30857"/>
                  <a:gd name="connsiteX0" fmla="*/ 0 w 853029"/>
                  <a:gd name="connsiteY0" fmla="*/ 33056 h 33056"/>
                  <a:gd name="connsiteX1" fmla="*/ 434975 w 853029"/>
                  <a:gd name="connsiteY1" fmla="*/ 22294 h 33056"/>
                  <a:gd name="connsiteX2" fmla="*/ 853029 w 853029"/>
                  <a:gd name="connsiteY2" fmla="*/ 0 h 33056"/>
                  <a:gd name="connsiteX0" fmla="*/ 0 w 853029"/>
                  <a:gd name="connsiteY0" fmla="*/ 33056 h 33056"/>
                  <a:gd name="connsiteX1" fmla="*/ 434975 w 853029"/>
                  <a:gd name="connsiteY1" fmla="*/ 22294 h 33056"/>
                  <a:gd name="connsiteX2" fmla="*/ 853029 w 853029"/>
                  <a:gd name="connsiteY2" fmla="*/ 0 h 33056"/>
                  <a:gd name="connsiteX0" fmla="*/ 0 w 853029"/>
                  <a:gd name="connsiteY0" fmla="*/ 33056 h 33056"/>
                  <a:gd name="connsiteX1" fmla="*/ 434975 w 853029"/>
                  <a:gd name="connsiteY1" fmla="*/ 22294 h 33056"/>
                  <a:gd name="connsiteX2" fmla="*/ 853029 w 853029"/>
                  <a:gd name="connsiteY2" fmla="*/ 0 h 33056"/>
                  <a:gd name="connsiteX0" fmla="*/ 0 w 848540"/>
                  <a:gd name="connsiteY0" fmla="*/ 26458 h 26458"/>
                  <a:gd name="connsiteX1" fmla="*/ 430486 w 848540"/>
                  <a:gd name="connsiteY1" fmla="*/ 22294 h 26458"/>
                  <a:gd name="connsiteX2" fmla="*/ 848540 w 848540"/>
                  <a:gd name="connsiteY2" fmla="*/ 0 h 26458"/>
                  <a:gd name="connsiteX0" fmla="*/ 0 w 875474"/>
                  <a:gd name="connsiteY0" fmla="*/ 27191 h 27191"/>
                  <a:gd name="connsiteX1" fmla="*/ 457420 w 875474"/>
                  <a:gd name="connsiteY1" fmla="*/ 22294 h 27191"/>
                  <a:gd name="connsiteX2" fmla="*/ 875474 w 875474"/>
                  <a:gd name="connsiteY2" fmla="*/ 0 h 27191"/>
                  <a:gd name="connsiteX0" fmla="*/ 0 w 897919"/>
                  <a:gd name="connsiteY0" fmla="*/ 22793 h 22793"/>
                  <a:gd name="connsiteX1" fmla="*/ 479865 w 897919"/>
                  <a:gd name="connsiteY1" fmla="*/ 22294 h 22793"/>
                  <a:gd name="connsiteX2" fmla="*/ 897919 w 897919"/>
                  <a:gd name="connsiteY2" fmla="*/ 0 h 22793"/>
                  <a:gd name="connsiteX0" fmla="*/ 0 w 897919"/>
                  <a:gd name="connsiteY0" fmla="*/ 22793 h 22793"/>
                  <a:gd name="connsiteX1" fmla="*/ 538225 w 897919"/>
                  <a:gd name="connsiteY1" fmla="*/ 22294 h 22793"/>
                  <a:gd name="connsiteX2" fmla="*/ 897919 w 897919"/>
                  <a:gd name="connsiteY2" fmla="*/ 0 h 22793"/>
                  <a:gd name="connsiteX0" fmla="*/ 0 w 897919"/>
                  <a:gd name="connsiteY0" fmla="*/ 22793 h 22793"/>
                  <a:gd name="connsiteX1" fmla="*/ 551693 w 897919"/>
                  <a:gd name="connsiteY1" fmla="*/ 22294 h 22793"/>
                  <a:gd name="connsiteX2" fmla="*/ 897919 w 897919"/>
                  <a:gd name="connsiteY2" fmla="*/ 0 h 22793"/>
                  <a:gd name="connsiteX0" fmla="*/ 0 w 897919"/>
                  <a:gd name="connsiteY0" fmla="*/ 22793 h 22793"/>
                  <a:gd name="connsiteX1" fmla="*/ 569649 w 897919"/>
                  <a:gd name="connsiteY1" fmla="*/ 22294 h 22793"/>
                  <a:gd name="connsiteX2" fmla="*/ 897919 w 897919"/>
                  <a:gd name="connsiteY2" fmla="*/ 0 h 22793"/>
                  <a:gd name="connsiteX0" fmla="*/ 0 w 893430"/>
                  <a:gd name="connsiteY0" fmla="*/ 22793 h 22793"/>
                  <a:gd name="connsiteX1" fmla="*/ 565160 w 893430"/>
                  <a:gd name="connsiteY1" fmla="*/ 22294 h 22793"/>
                  <a:gd name="connsiteX2" fmla="*/ 893430 w 893430"/>
                  <a:gd name="connsiteY2" fmla="*/ 0 h 22793"/>
                  <a:gd name="connsiteX0" fmla="*/ 0 w 893430"/>
                  <a:gd name="connsiteY0" fmla="*/ 22793 h 22793"/>
                  <a:gd name="connsiteX1" fmla="*/ 565160 w 893430"/>
                  <a:gd name="connsiteY1" fmla="*/ 22294 h 22793"/>
                  <a:gd name="connsiteX2" fmla="*/ 893430 w 893430"/>
                  <a:gd name="connsiteY2" fmla="*/ 0 h 22793"/>
                  <a:gd name="connsiteX0" fmla="*/ 0 w 893430"/>
                  <a:gd name="connsiteY0" fmla="*/ 22793 h 22793"/>
                  <a:gd name="connsiteX1" fmla="*/ 565160 w 893430"/>
                  <a:gd name="connsiteY1" fmla="*/ 22294 h 22793"/>
                  <a:gd name="connsiteX2" fmla="*/ 893430 w 893430"/>
                  <a:gd name="connsiteY2" fmla="*/ 0 h 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30" h="22793">
                    <a:moveTo>
                      <a:pt x="0" y="22793"/>
                    </a:moveTo>
                    <a:lnTo>
                      <a:pt x="565160" y="22294"/>
                    </a:lnTo>
                    <a:cubicBezTo>
                      <a:pt x="697354" y="22046"/>
                      <a:pt x="789281" y="9945"/>
                      <a:pt x="89343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49265"/>
                <a:endParaRPr kumimoji="1" lang="ja-JP" altLang="en-US" sz="981" dirty="0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129" name="フリーフォーム: 図形 37">
                <a:extLst>
                  <a:ext uri="{FF2B5EF4-FFF2-40B4-BE49-F238E27FC236}">
                    <a16:creationId xmlns:a16="http://schemas.microsoft.com/office/drawing/2014/main" id="{46832C87-A335-E554-9743-E4A1A4C010CE}"/>
                  </a:ext>
                </a:extLst>
              </p:cNvPr>
              <p:cNvSpPr/>
              <p:nvPr/>
            </p:nvSpPr>
            <p:spPr>
              <a:xfrm flipH="1">
                <a:off x="6447716" y="3625373"/>
                <a:ext cx="473913" cy="74036"/>
              </a:xfrm>
              <a:custGeom>
                <a:avLst/>
                <a:gdLst>
                  <a:gd name="connsiteX0" fmla="*/ 0 w 914400"/>
                  <a:gd name="connsiteY0" fmla="*/ 106680 h 106680"/>
                  <a:gd name="connsiteX1" fmla="*/ 914400 w 914400"/>
                  <a:gd name="connsiteY1" fmla="*/ 0 h 106680"/>
                  <a:gd name="connsiteX0" fmla="*/ 0 w 914400"/>
                  <a:gd name="connsiteY0" fmla="*/ 81324 h 81324"/>
                  <a:gd name="connsiteX1" fmla="*/ 914400 w 914400"/>
                  <a:gd name="connsiteY1" fmla="*/ 0 h 81324"/>
                  <a:gd name="connsiteX0" fmla="*/ 0 w 928714"/>
                  <a:gd name="connsiteY0" fmla="*/ 65476 h 65476"/>
                  <a:gd name="connsiteX1" fmla="*/ 928714 w 928714"/>
                  <a:gd name="connsiteY1" fmla="*/ 0 h 65476"/>
                  <a:gd name="connsiteX0" fmla="*/ 0 w 957342"/>
                  <a:gd name="connsiteY0" fmla="*/ 43289 h 43289"/>
                  <a:gd name="connsiteX1" fmla="*/ 957342 w 957342"/>
                  <a:gd name="connsiteY1" fmla="*/ 0 h 43289"/>
                  <a:gd name="connsiteX0" fmla="*/ 0 w 957342"/>
                  <a:gd name="connsiteY0" fmla="*/ 43289 h 43289"/>
                  <a:gd name="connsiteX1" fmla="*/ 957342 w 957342"/>
                  <a:gd name="connsiteY1" fmla="*/ 0 h 43289"/>
                  <a:gd name="connsiteX0" fmla="*/ 0 w 957342"/>
                  <a:gd name="connsiteY0" fmla="*/ 43289 h 43289"/>
                  <a:gd name="connsiteX1" fmla="*/ 957342 w 957342"/>
                  <a:gd name="connsiteY1" fmla="*/ 0 h 43289"/>
                  <a:gd name="connsiteX0" fmla="*/ 0 w 957342"/>
                  <a:gd name="connsiteY0" fmla="*/ 43289 h 43289"/>
                  <a:gd name="connsiteX1" fmla="*/ 957342 w 957342"/>
                  <a:gd name="connsiteY1" fmla="*/ 0 h 43289"/>
                  <a:gd name="connsiteX0" fmla="*/ 0 w 957342"/>
                  <a:gd name="connsiteY0" fmla="*/ 38535 h 38535"/>
                  <a:gd name="connsiteX1" fmla="*/ 957342 w 957342"/>
                  <a:gd name="connsiteY1" fmla="*/ 0 h 38535"/>
                  <a:gd name="connsiteX0" fmla="*/ 0 w 957342"/>
                  <a:gd name="connsiteY0" fmla="*/ 38535 h 38535"/>
                  <a:gd name="connsiteX1" fmla="*/ 561734 w 957342"/>
                  <a:gd name="connsiteY1" fmla="*/ 32557 h 38535"/>
                  <a:gd name="connsiteX2" fmla="*/ 957342 w 957342"/>
                  <a:gd name="connsiteY2" fmla="*/ 0 h 38535"/>
                  <a:gd name="connsiteX0" fmla="*/ 0 w 910328"/>
                  <a:gd name="connsiteY0" fmla="*/ 38535 h 38535"/>
                  <a:gd name="connsiteX1" fmla="*/ 514720 w 910328"/>
                  <a:gd name="connsiteY1" fmla="*/ 32557 h 38535"/>
                  <a:gd name="connsiteX2" fmla="*/ 910328 w 910328"/>
                  <a:gd name="connsiteY2" fmla="*/ 0 h 38535"/>
                  <a:gd name="connsiteX0" fmla="*/ 0 w 910328"/>
                  <a:gd name="connsiteY0" fmla="*/ 38535 h 38535"/>
                  <a:gd name="connsiteX1" fmla="*/ 514720 w 910328"/>
                  <a:gd name="connsiteY1" fmla="*/ 32557 h 38535"/>
                  <a:gd name="connsiteX2" fmla="*/ 910328 w 910328"/>
                  <a:gd name="connsiteY2" fmla="*/ 0 h 38535"/>
                  <a:gd name="connsiteX0" fmla="*/ 61259 w 564132"/>
                  <a:gd name="connsiteY0" fmla="*/ 30857 h 37701"/>
                  <a:gd name="connsiteX1" fmla="*/ 168524 w 564132"/>
                  <a:gd name="connsiteY1" fmla="*/ 32557 h 37701"/>
                  <a:gd name="connsiteX2" fmla="*/ 564132 w 564132"/>
                  <a:gd name="connsiteY2" fmla="*/ 0 h 37701"/>
                  <a:gd name="connsiteX0" fmla="*/ 80296 w 583169"/>
                  <a:gd name="connsiteY0" fmla="*/ 30857 h 30857"/>
                  <a:gd name="connsiteX1" fmla="*/ 165115 w 583169"/>
                  <a:gd name="connsiteY1" fmla="*/ 22294 h 30857"/>
                  <a:gd name="connsiteX2" fmla="*/ 583169 w 583169"/>
                  <a:gd name="connsiteY2" fmla="*/ 0 h 30857"/>
                  <a:gd name="connsiteX0" fmla="*/ 0 w 853029"/>
                  <a:gd name="connsiteY0" fmla="*/ 33056 h 33056"/>
                  <a:gd name="connsiteX1" fmla="*/ 434975 w 853029"/>
                  <a:gd name="connsiteY1" fmla="*/ 22294 h 33056"/>
                  <a:gd name="connsiteX2" fmla="*/ 853029 w 853029"/>
                  <a:gd name="connsiteY2" fmla="*/ 0 h 33056"/>
                  <a:gd name="connsiteX0" fmla="*/ 0 w 853029"/>
                  <a:gd name="connsiteY0" fmla="*/ 33056 h 33056"/>
                  <a:gd name="connsiteX1" fmla="*/ 434975 w 853029"/>
                  <a:gd name="connsiteY1" fmla="*/ 22294 h 33056"/>
                  <a:gd name="connsiteX2" fmla="*/ 853029 w 853029"/>
                  <a:gd name="connsiteY2" fmla="*/ 0 h 33056"/>
                  <a:gd name="connsiteX0" fmla="*/ 0 w 853029"/>
                  <a:gd name="connsiteY0" fmla="*/ 33056 h 33056"/>
                  <a:gd name="connsiteX1" fmla="*/ 434975 w 853029"/>
                  <a:gd name="connsiteY1" fmla="*/ 22294 h 33056"/>
                  <a:gd name="connsiteX2" fmla="*/ 853029 w 853029"/>
                  <a:gd name="connsiteY2" fmla="*/ 0 h 33056"/>
                  <a:gd name="connsiteX0" fmla="*/ 0 w 848540"/>
                  <a:gd name="connsiteY0" fmla="*/ 26458 h 26458"/>
                  <a:gd name="connsiteX1" fmla="*/ 430486 w 848540"/>
                  <a:gd name="connsiteY1" fmla="*/ 22294 h 26458"/>
                  <a:gd name="connsiteX2" fmla="*/ 848540 w 848540"/>
                  <a:gd name="connsiteY2" fmla="*/ 0 h 26458"/>
                  <a:gd name="connsiteX0" fmla="*/ 0 w 875474"/>
                  <a:gd name="connsiteY0" fmla="*/ 27191 h 27191"/>
                  <a:gd name="connsiteX1" fmla="*/ 457420 w 875474"/>
                  <a:gd name="connsiteY1" fmla="*/ 22294 h 27191"/>
                  <a:gd name="connsiteX2" fmla="*/ 875474 w 875474"/>
                  <a:gd name="connsiteY2" fmla="*/ 0 h 27191"/>
                  <a:gd name="connsiteX0" fmla="*/ 0 w 897919"/>
                  <a:gd name="connsiteY0" fmla="*/ 22793 h 22793"/>
                  <a:gd name="connsiteX1" fmla="*/ 479865 w 897919"/>
                  <a:gd name="connsiteY1" fmla="*/ 22294 h 22793"/>
                  <a:gd name="connsiteX2" fmla="*/ 897919 w 897919"/>
                  <a:gd name="connsiteY2" fmla="*/ 0 h 22793"/>
                  <a:gd name="connsiteX0" fmla="*/ 0 w 897919"/>
                  <a:gd name="connsiteY0" fmla="*/ 22793 h 22793"/>
                  <a:gd name="connsiteX1" fmla="*/ 538225 w 897919"/>
                  <a:gd name="connsiteY1" fmla="*/ 22294 h 22793"/>
                  <a:gd name="connsiteX2" fmla="*/ 897919 w 897919"/>
                  <a:gd name="connsiteY2" fmla="*/ 0 h 22793"/>
                  <a:gd name="connsiteX0" fmla="*/ 0 w 897919"/>
                  <a:gd name="connsiteY0" fmla="*/ 22793 h 22793"/>
                  <a:gd name="connsiteX1" fmla="*/ 551693 w 897919"/>
                  <a:gd name="connsiteY1" fmla="*/ 22294 h 22793"/>
                  <a:gd name="connsiteX2" fmla="*/ 897919 w 897919"/>
                  <a:gd name="connsiteY2" fmla="*/ 0 h 22793"/>
                  <a:gd name="connsiteX0" fmla="*/ 0 w 897919"/>
                  <a:gd name="connsiteY0" fmla="*/ 22793 h 22793"/>
                  <a:gd name="connsiteX1" fmla="*/ 569649 w 897919"/>
                  <a:gd name="connsiteY1" fmla="*/ 22294 h 22793"/>
                  <a:gd name="connsiteX2" fmla="*/ 897919 w 897919"/>
                  <a:gd name="connsiteY2" fmla="*/ 0 h 22793"/>
                  <a:gd name="connsiteX0" fmla="*/ 0 w 893430"/>
                  <a:gd name="connsiteY0" fmla="*/ 22793 h 22793"/>
                  <a:gd name="connsiteX1" fmla="*/ 565160 w 893430"/>
                  <a:gd name="connsiteY1" fmla="*/ 22294 h 22793"/>
                  <a:gd name="connsiteX2" fmla="*/ 893430 w 893430"/>
                  <a:gd name="connsiteY2" fmla="*/ 0 h 22793"/>
                  <a:gd name="connsiteX0" fmla="*/ 0 w 893430"/>
                  <a:gd name="connsiteY0" fmla="*/ 22793 h 22793"/>
                  <a:gd name="connsiteX1" fmla="*/ 565160 w 893430"/>
                  <a:gd name="connsiteY1" fmla="*/ 22294 h 22793"/>
                  <a:gd name="connsiteX2" fmla="*/ 893430 w 893430"/>
                  <a:gd name="connsiteY2" fmla="*/ 0 h 22793"/>
                  <a:gd name="connsiteX0" fmla="*/ 0 w 893430"/>
                  <a:gd name="connsiteY0" fmla="*/ 22793 h 22793"/>
                  <a:gd name="connsiteX1" fmla="*/ 565160 w 893430"/>
                  <a:gd name="connsiteY1" fmla="*/ 22294 h 22793"/>
                  <a:gd name="connsiteX2" fmla="*/ 893430 w 893430"/>
                  <a:gd name="connsiteY2" fmla="*/ 0 h 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30" h="22793">
                    <a:moveTo>
                      <a:pt x="0" y="22793"/>
                    </a:moveTo>
                    <a:lnTo>
                      <a:pt x="565160" y="22294"/>
                    </a:lnTo>
                    <a:cubicBezTo>
                      <a:pt x="697354" y="22046"/>
                      <a:pt x="789281" y="9945"/>
                      <a:pt x="893430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49265"/>
                <a:endParaRPr kumimoji="1" lang="ja-JP" altLang="en-US" sz="981" dirty="0">
                  <a:solidFill>
                    <a:prstClr val="white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131" name="テキスト ボックス 5"/>
            <p:cNvSpPr txBox="1"/>
            <p:nvPr/>
          </p:nvSpPr>
          <p:spPr>
            <a:xfrm>
              <a:off x="4277517" y="3721909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3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985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グループ化 173"/>
          <p:cNvGrpSpPr/>
          <p:nvPr/>
        </p:nvGrpSpPr>
        <p:grpSpPr>
          <a:xfrm>
            <a:off x="73111" y="1099627"/>
            <a:ext cx="5281213" cy="3441923"/>
            <a:chOff x="73111" y="1099627"/>
            <a:chExt cx="5281213" cy="3441923"/>
          </a:xfrm>
        </p:grpSpPr>
        <p:grpSp>
          <p:nvGrpSpPr>
            <p:cNvPr id="172" name="グループ化 171"/>
            <p:cNvGrpSpPr/>
            <p:nvPr/>
          </p:nvGrpSpPr>
          <p:grpSpPr>
            <a:xfrm>
              <a:off x="73111" y="1099627"/>
              <a:ext cx="5247125" cy="3315490"/>
              <a:chOff x="73111" y="1099627"/>
              <a:chExt cx="5247125" cy="3315490"/>
            </a:xfrm>
          </p:grpSpPr>
          <p:sp>
            <p:nvSpPr>
              <p:cNvPr id="2" name="フリーフォーム 1"/>
              <p:cNvSpPr>
                <a:spLocks noChangeAspect="1"/>
              </p:cNvSpPr>
              <p:nvPr/>
            </p:nvSpPr>
            <p:spPr>
              <a:xfrm>
                <a:off x="73111" y="3959514"/>
                <a:ext cx="5247125" cy="455603"/>
              </a:xfrm>
              <a:custGeom>
                <a:avLst/>
                <a:gdLst>
                  <a:gd name="connsiteX0" fmla="*/ 0 w 7660640"/>
                  <a:gd name="connsiteY0" fmla="*/ 934720 h 934720"/>
                  <a:gd name="connsiteX1" fmla="*/ 7122160 w 7660640"/>
                  <a:gd name="connsiteY1" fmla="*/ 924560 h 934720"/>
                  <a:gd name="connsiteX2" fmla="*/ 7660640 w 7660640"/>
                  <a:gd name="connsiteY2" fmla="*/ 40640 h 934720"/>
                  <a:gd name="connsiteX3" fmla="*/ 436880 w 7660640"/>
                  <a:gd name="connsiteY3" fmla="*/ 0 h 934720"/>
                  <a:gd name="connsiteX4" fmla="*/ 0 w 7660640"/>
                  <a:gd name="connsiteY4" fmla="*/ 934720 h 934720"/>
                  <a:gd name="connsiteX0" fmla="*/ 0 w 7122160"/>
                  <a:gd name="connsiteY0" fmla="*/ 934720 h 934720"/>
                  <a:gd name="connsiteX1" fmla="*/ 7122160 w 7122160"/>
                  <a:gd name="connsiteY1" fmla="*/ 924560 h 934720"/>
                  <a:gd name="connsiteX2" fmla="*/ 6979920 w 7122160"/>
                  <a:gd name="connsiteY2" fmla="*/ 20320 h 934720"/>
                  <a:gd name="connsiteX3" fmla="*/ 436880 w 7122160"/>
                  <a:gd name="connsiteY3" fmla="*/ 0 h 934720"/>
                  <a:gd name="connsiteX4" fmla="*/ 0 w 7122160"/>
                  <a:gd name="connsiteY4" fmla="*/ 934720 h 934720"/>
                  <a:gd name="connsiteX0" fmla="*/ 0 w 7122160"/>
                  <a:gd name="connsiteY0" fmla="*/ 985520 h 985520"/>
                  <a:gd name="connsiteX1" fmla="*/ 7122160 w 7122160"/>
                  <a:gd name="connsiteY1" fmla="*/ 975360 h 985520"/>
                  <a:gd name="connsiteX2" fmla="*/ 7000240 w 7122160"/>
                  <a:gd name="connsiteY2" fmla="*/ 0 h 985520"/>
                  <a:gd name="connsiteX3" fmla="*/ 436880 w 7122160"/>
                  <a:gd name="connsiteY3" fmla="*/ 50800 h 985520"/>
                  <a:gd name="connsiteX4" fmla="*/ 0 w 7122160"/>
                  <a:gd name="connsiteY4" fmla="*/ 985520 h 985520"/>
                  <a:gd name="connsiteX0" fmla="*/ 0 w 7122160"/>
                  <a:gd name="connsiteY0" fmla="*/ 934720 h 934720"/>
                  <a:gd name="connsiteX1" fmla="*/ 7122160 w 7122160"/>
                  <a:gd name="connsiteY1" fmla="*/ 924560 h 934720"/>
                  <a:gd name="connsiteX2" fmla="*/ 7010400 w 7122160"/>
                  <a:gd name="connsiteY2" fmla="*/ 0 h 934720"/>
                  <a:gd name="connsiteX3" fmla="*/ 436880 w 7122160"/>
                  <a:gd name="connsiteY3" fmla="*/ 0 h 934720"/>
                  <a:gd name="connsiteX4" fmla="*/ 0 w 7122160"/>
                  <a:gd name="connsiteY4" fmla="*/ 934720 h 934720"/>
                  <a:gd name="connsiteX0" fmla="*/ 0 w 7264400"/>
                  <a:gd name="connsiteY0" fmla="*/ 934720 h 934720"/>
                  <a:gd name="connsiteX1" fmla="*/ 7264400 w 7264400"/>
                  <a:gd name="connsiteY1" fmla="*/ 904240 h 934720"/>
                  <a:gd name="connsiteX2" fmla="*/ 7010400 w 7264400"/>
                  <a:gd name="connsiteY2" fmla="*/ 0 h 934720"/>
                  <a:gd name="connsiteX3" fmla="*/ 436880 w 7264400"/>
                  <a:gd name="connsiteY3" fmla="*/ 0 h 934720"/>
                  <a:gd name="connsiteX4" fmla="*/ 0 w 7264400"/>
                  <a:gd name="connsiteY4" fmla="*/ 934720 h 934720"/>
                  <a:gd name="connsiteX0" fmla="*/ 0 w 7289140"/>
                  <a:gd name="connsiteY0" fmla="*/ 934720 h 934720"/>
                  <a:gd name="connsiteX1" fmla="*/ 7264400 w 7289140"/>
                  <a:gd name="connsiteY1" fmla="*/ 904240 h 934720"/>
                  <a:gd name="connsiteX2" fmla="*/ 7010400 w 7289140"/>
                  <a:gd name="connsiteY2" fmla="*/ 0 h 934720"/>
                  <a:gd name="connsiteX3" fmla="*/ 436880 w 7289140"/>
                  <a:gd name="connsiteY3" fmla="*/ 0 h 934720"/>
                  <a:gd name="connsiteX4" fmla="*/ 0 w 7289140"/>
                  <a:gd name="connsiteY4" fmla="*/ 934720 h 934720"/>
                  <a:gd name="connsiteX0" fmla="*/ 0 w 7289140"/>
                  <a:gd name="connsiteY0" fmla="*/ 934720 h 934720"/>
                  <a:gd name="connsiteX1" fmla="*/ 7264400 w 7289140"/>
                  <a:gd name="connsiteY1" fmla="*/ 904240 h 934720"/>
                  <a:gd name="connsiteX2" fmla="*/ 7010400 w 7289140"/>
                  <a:gd name="connsiteY2" fmla="*/ 0 h 934720"/>
                  <a:gd name="connsiteX3" fmla="*/ 436880 w 7289140"/>
                  <a:gd name="connsiteY3" fmla="*/ 0 h 934720"/>
                  <a:gd name="connsiteX4" fmla="*/ 0 w 7289140"/>
                  <a:gd name="connsiteY4" fmla="*/ 934720 h 934720"/>
                  <a:gd name="connsiteX0" fmla="*/ 0 w 8013940"/>
                  <a:gd name="connsiteY0" fmla="*/ 934720 h 1035366"/>
                  <a:gd name="connsiteX1" fmla="*/ 7264400 w 8013940"/>
                  <a:gd name="connsiteY1" fmla="*/ 904240 h 1035366"/>
                  <a:gd name="connsiteX2" fmla="*/ 7010400 w 8013940"/>
                  <a:gd name="connsiteY2" fmla="*/ 0 h 1035366"/>
                  <a:gd name="connsiteX3" fmla="*/ 436880 w 8013940"/>
                  <a:gd name="connsiteY3" fmla="*/ 0 h 1035366"/>
                  <a:gd name="connsiteX4" fmla="*/ 0 w 8013940"/>
                  <a:gd name="connsiteY4" fmla="*/ 934720 h 1035366"/>
                  <a:gd name="connsiteX0" fmla="*/ 0 w 7652080"/>
                  <a:gd name="connsiteY0" fmla="*/ 934720 h 1028667"/>
                  <a:gd name="connsiteX1" fmla="*/ 7264400 w 7652080"/>
                  <a:gd name="connsiteY1" fmla="*/ 904240 h 1028667"/>
                  <a:gd name="connsiteX2" fmla="*/ 7010400 w 7652080"/>
                  <a:gd name="connsiteY2" fmla="*/ 0 h 1028667"/>
                  <a:gd name="connsiteX3" fmla="*/ 436880 w 7652080"/>
                  <a:gd name="connsiteY3" fmla="*/ 0 h 1028667"/>
                  <a:gd name="connsiteX4" fmla="*/ 0 w 7652080"/>
                  <a:gd name="connsiteY4" fmla="*/ 934720 h 1028667"/>
                  <a:gd name="connsiteX0" fmla="*/ 0 w 7627013"/>
                  <a:gd name="connsiteY0" fmla="*/ 934720 h 1005936"/>
                  <a:gd name="connsiteX1" fmla="*/ 7264400 w 7627013"/>
                  <a:gd name="connsiteY1" fmla="*/ 904240 h 1005936"/>
                  <a:gd name="connsiteX2" fmla="*/ 7010400 w 7627013"/>
                  <a:gd name="connsiteY2" fmla="*/ 0 h 1005936"/>
                  <a:gd name="connsiteX3" fmla="*/ 436880 w 7627013"/>
                  <a:gd name="connsiteY3" fmla="*/ 0 h 1005936"/>
                  <a:gd name="connsiteX4" fmla="*/ 0 w 7627013"/>
                  <a:gd name="connsiteY4" fmla="*/ 934720 h 1005936"/>
                  <a:gd name="connsiteX0" fmla="*/ 0 w 8013940"/>
                  <a:gd name="connsiteY0" fmla="*/ 934720 h 1035366"/>
                  <a:gd name="connsiteX1" fmla="*/ 7264400 w 8013940"/>
                  <a:gd name="connsiteY1" fmla="*/ 904240 h 1035366"/>
                  <a:gd name="connsiteX2" fmla="*/ 7010400 w 8013940"/>
                  <a:gd name="connsiteY2" fmla="*/ 0 h 1035366"/>
                  <a:gd name="connsiteX3" fmla="*/ 436880 w 8013940"/>
                  <a:gd name="connsiteY3" fmla="*/ 0 h 1035366"/>
                  <a:gd name="connsiteX4" fmla="*/ 0 w 8013940"/>
                  <a:gd name="connsiteY4" fmla="*/ 934720 h 1035366"/>
                  <a:gd name="connsiteX0" fmla="*/ 0 w 8017199"/>
                  <a:gd name="connsiteY0" fmla="*/ 934720 h 1035366"/>
                  <a:gd name="connsiteX1" fmla="*/ 7264400 w 8017199"/>
                  <a:gd name="connsiteY1" fmla="*/ 904240 h 1035366"/>
                  <a:gd name="connsiteX2" fmla="*/ 7010400 w 8017199"/>
                  <a:gd name="connsiteY2" fmla="*/ 0 h 1035366"/>
                  <a:gd name="connsiteX3" fmla="*/ 436880 w 8017199"/>
                  <a:gd name="connsiteY3" fmla="*/ 0 h 1035366"/>
                  <a:gd name="connsiteX4" fmla="*/ 0 w 8017199"/>
                  <a:gd name="connsiteY4" fmla="*/ 934720 h 1035366"/>
                  <a:gd name="connsiteX0" fmla="*/ 0 w 7749911"/>
                  <a:gd name="connsiteY0" fmla="*/ 1343392 h 1444038"/>
                  <a:gd name="connsiteX1" fmla="*/ 7264400 w 7749911"/>
                  <a:gd name="connsiteY1" fmla="*/ 1312912 h 1444038"/>
                  <a:gd name="connsiteX2" fmla="*/ 7010400 w 7749911"/>
                  <a:gd name="connsiteY2" fmla="*/ 408672 h 1444038"/>
                  <a:gd name="connsiteX3" fmla="*/ 436880 w 7749911"/>
                  <a:gd name="connsiteY3" fmla="*/ 408672 h 1444038"/>
                  <a:gd name="connsiteX4" fmla="*/ 0 w 7749911"/>
                  <a:gd name="connsiteY4" fmla="*/ 1343392 h 1444038"/>
                  <a:gd name="connsiteX0" fmla="*/ 0 w 7748076"/>
                  <a:gd name="connsiteY0" fmla="*/ 968602 h 1069248"/>
                  <a:gd name="connsiteX1" fmla="*/ 7264400 w 7748076"/>
                  <a:gd name="connsiteY1" fmla="*/ 938122 h 1069248"/>
                  <a:gd name="connsiteX2" fmla="*/ 7010400 w 7748076"/>
                  <a:gd name="connsiteY2" fmla="*/ 33882 h 1069248"/>
                  <a:gd name="connsiteX3" fmla="*/ 436880 w 7748076"/>
                  <a:gd name="connsiteY3" fmla="*/ 33882 h 1069248"/>
                  <a:gd name="connsiteX4" fmla="*/ 0 w 7748076"/>
                  <a:gd name="connsiteY4" fmla="*/ 968602 h 1069248"/>
                  <a:gd name="connsiteX0" fmla="*/ 0 w 7300516"/>
                  <a:gd name="connsiteY0" fmla="*/ 968602 h 1056226"/>
                  <a:gd name="connsiteX1" fmla="*/ 7264400 w 7300516"/>
                  <a:gd name="connsiteY1" fmla="*/ 938122 h 1056226"/>
                  <a:gd name="connsiteX2" fmla="*/ 7010400 w 7300516"/>
                  <a:gd name="connsiteY2" fmla="*/ 33882 h 1056226"/>
                  <a:gd name="connsiteX3" fmla="*/ 436880 w 7300516"/>
                  <a:gd name="connsiteY3" fmla="*/ 33882 h 1056226"/>
                  <a:gd name="connsiteX4" fmla="*/ 0 w 7300516"/>
                  <a:gd name="connsiteY4" fmla="*/ 968602 h 1056226"/>
                  <a:gd name="connsiteX0" fmla="*/ 2507 w 7303023"/>
                  <a:gd name="connsiteY0" fmla="*/ 968602 h 1137351"/>
                  <a:gd name="connsiteX1" fmla="*/ 7266907 w 7303023"/>
                  <a:gd name="connsiteY1" fmla="*/ 938122 h 1137351"/>
                  <a:gd name="connsiteX2" fmla="*/ 7012907 w 7303023"/>
                  <a:gd name="connsiteY2" fmla="*/ 33882 h 1137351"/>
                  <a:gd name="connsiteX3" fmla="*/ 439387 w 7303023"/>
                  <a:gd name="connsiteY3" fmla="*/ 33882 h 1137351"/>
                  <a:gd name="connsiteX4" fmla="*/ 2507 w 7303023"/>
                  <a:gd name="connsiteY4" fmla="*/ 968602 h 1137351"/>
                  <a:gd name="connsiteX0" fmla="*/ 10672 w 7311188"/>
                  <a:gd name="connsiteY0" fmla="*/ 968602 h 1048616"/>
                  <a:gd name="connsiteX1" fmla="*/ 7275072 w 7311188"/>
                  <a:gd name="connsiteY1" fmla="*/ 938122 h 1048616"/>
                  <a:gd name="connsiteX2" fmla="*/ 7021072 w 7311188"/>
                  <a:gd name="connsiteY2" fmla="*/ 33882 h 1048616"/>
                  <a:gd name="connsiteX3" fmla="*/ 447552 w 7311188"/>
                  <a:gd name="connsiteY3" fmla="*/ 33882 h 1048616"/>
                  <a:gd name="connsiteX4" fmla="*/ 10672 w 7311188"/>
                  <a:gd name="connsiteY4" fmla="*/ 968602 h 1048616"/>
                  <a:gd name="connsiteX0" fmla="*/ 10672 w 7311188"/>
                  <a:gd name="connsiteY0" fmla="*/ 1091743 h 1171757"/>
                  <a:gd name="connsiteX1" fmla="*/ 7275072 w 7311188"/>
                  <a:gd name="connsiteY1" fmla="*/ 1061263 h 1171757"/>
                  <a:gd name="connsiteX2" fmla="*/ 7021072 w 7311188"/>
                  <a:gd name="connsiteY2" fmla="*/ 157023 h 1171757"/>
                  <a:gd name="connsiteX3" fmla="*/ 447552 w 7311188"/>
                  <a:gd name="connsiteY3" fmla="*/ 157023 h 1171757"/>
                  <a:gd name="connsiteX4" fmla="*/ 10672 w 7311188"/>
                  <a:gd name="connsiteY4" fmla="*/ 1091743 h 1171757"/>
                  <a:gd name="connsiteX0" fmla="*/ 10672 w 7311188"/>
                  <a:gd name="connsiteY0" fmla="*/ 996408 h 1076422"/>
                  <a:gd name="connsiteX1" fmla="*/ 7275072 w 7311188"/>
                  <a:gd name="connsiteY1" fmla="*/ 965928 h 1076422"/>
                  <a:gd name="connsiteX2" fmla="*/ 7021072 w 7311188"/>
                  <a:gd name="connsiteY2" fmla="*/ 61688 h 1076422"/>
                  <a:gd name="connsiteX3" fmla="*/ 447552 w 7311188"/>
                  <a:gd name="connsiteY3" fmla="*/ 61688 h 1076422"/>
                  <a:gd name="connsiteX4" fmla="*/ 10672 w 7311188"/>
                  <a:gd name="connsiteY4" fmla="*/ 996408 h 1076422"/>
                  <a:gd name="connsiteX0" fmla="*/ 10208 w 7310724"/>
                  <a:gd name="connsiteY0" fmla="*/ 988755 h 1068769"/>
                  <a:gd name="connsiteX1" fmla="*/ 7274608 w 7310724"/>
                  <a:gd name="connsiteY1" fmla="*/ 958275 h 1068769"/>
                  <a:gd name="connsiteX2" fmla="*/ 7020608 w 7310724"/>
                  <a:gd name="connsiteY2" fmla="*/ 54035 h 1068769"/>
                  <a:gd name="connsiteX3" fmla="*/ 447088 w 7310724"/>
                  <a:gd name="connsiteY3" fmla="*/ 54035 h 1068769"/>
                  <a:gd name="connsiteX4" fmla="*/ 10208 w 7310724"/>
                  <a:gd name="connsiteY4" fmla="*/ 988755 h 106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0724" h="1068769">
                    <a:moveTo>
                      <a:pt x="10208" y="988755"/>
                    </a:moveTo>
                    <a:cubicBezTo>
                      <a:pt x="88101" y="1086968"/>
                      <a:pt x="6106208" y="1114062"/>
                      <a:pt x="7274608" y="958275"/>
                    </a:cubicBezTo>
                    <a:cubicBezTo>
                      <a:pt x="7406688" y="843128"/>
                      <a:pt x="7143064" y="132180"/>
                      <a:pt x="7020608" y="54035"/>
                    </a:cubicBezTo>
                    <a:cubicBezTo>
                      <a:pt x="6901146" y="-22199"/>
                      <a:pt x="572395" y="-13698"/>
                      <a:pt x="447088" y="54035"/>
                    </a:cubicBezTo>
                    <a:cubicBezTo>
                      <a:pt x="321781" y="121768"/>
                      <a:pt x="-67685" y="890542"/>
                      <a:pt x="10208" y="988755"/>
                    </a:cubicBezTo>
                    <a:close/>
                  </a:path>
                </a:pathLst>
              </a:custGeom>
              <a:solidFill>
                <a:srgbClr val="FFF0DD"/>
              </a:solidFill>
              <a:ln w="254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grpSp>
            <p:nvGrpSpPr>
              <p:cNvPr id="3" name="グループ化 2"/>
              <p:cNvGrpSpPr>
                <a:grpSpLocks noChangeAspect="1"/>
              </p:cNvGrpSpPr>
              <p:nvPr/>
            </p:nvGrpSpPr>
            <p:grpSpPr>
              <a:xfrm>
                <a:off x="2233569" y="2468941"/>
                <a:ext cx="1725606" cy="1736443"/>
                <a:chOff x="760640" y="1552242"/>
                <a:chExt cx="2331900" cy="2346543"/>
              </a:xfrm>
            </p:grpSpPr>
            <p:sp>
              <p:nvSpPr>
                <p:cNvPr id="4" name="フリーフォーム 3"/>
                <p:cNvSpPr/>
                <p:nvPr/>
              </p:nvSpPr>
              <p:spPr>
                <a:xfrm>
                  <a:off x="760640" y="2454842"/>
                  <a:ext cx="760095" cy="410308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4714"/>
                    <a:gd name="connsiteY0" fmla="*/ 299183 h 410308"/>
                    <a:gd name="connsiteX1" fmla="*/ 281524 w 754714"/>
                    <a:gd name="connsiteY1" fmla="*/ 81378 h 410308"/>
                    <a:gd name="connsiteX2" fmla="*/ 219929 w 754714"/>
                    <a:gd name="connsiteY2" fmla="*/ 59153 h 410308"/>
                    <a:gd name="connsiteX3" fmla="*/ 185004 w 754714"/>
                    <a:gd name="connsiteY3" fmla="*/ 167738 h 410308"/>
                    <a:gd name="connsiteX4" fmla="*/ 706339 w 754714"/>
                    <a:gd name="connsiteY4" fmla="*/ 410308 h 410308"/>
                    <a:gd name="connsiteX5" fmla="*/ 746979 w 754714"/>
                    <a:gd name="connsiteY5" fmla="*/ 299183 h 410308"/>
                    <a:gd name="connsiteX0" fmla="*/ 746979 w 767844"/>
                    <a:gd name="connsiteY0" fmla="*/ 299183 h 410308"/>
                    <a:gd name="connsiteX1" fmla="*/ 281524 w 767844"/>
                    <a:gd name="connsiteY1" fmla="*/ 81378 h 410308"/>
                    <a:gd name="connsiteX2" fmla="*/ 219929 w 767844"/>
                    <a:gd name="connsiteY2" fmla="*/ 59153 h 410308"/>
                    <a:gd name="connsiteX3" fmla="*/ 185004 w 767844"/>
                    <a:gd name="connsiteY3" fmla="*/ 167738 h 410308"/>
                    <a:gd name="connsiteX4" fmla="*/ 706339 w 767844"/>
                    <a:gd name="connsiteY4" fmla="*/ 410308 h 410308"/>
                    <a:gd name="connsiteX5" fmla="*/ 746979 w 767844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0095" h="410308">
                      <a:moveTo>
                        <a:pt x="746979" y="299183"/>
                      </a:moveTo>
                      <a:cubicBezTo>
                        <a:pt x="630562" y="269126"/>
                        <a:pt x="431596" y="179380"/>
                        <a:pt x="281524" y="81378"/>
                      </a:cubicBezTo>
                      <a:cubicBezTo>
                        <a:pt x="290837" y="-67000"/>
                        <a:pt x="229666" y="26556"/>
                        <a:pt x="219929" y="59153"/>
                      </a:cubicBezTo>
                      <a:cubicBezTo>
                        <a:pt x="41282" y="-26572"/>
                        <a:pt x="-152604" y="209648"/>
                        <a:pt x="185004" y="167738"/>
                      </a:cubicBezTo>
                      <a:cubicBezTo>
                        <a:pt x="346082" y="261930"/>
                        <a:pt x="525576" y="354851"/>
                        <a:pt x="706339" y="410308"/>
                      </a:cubicBezTo>
                      <a:cubicBezTo>
                        <a:pt x="768146" y="406286"/>
                        <a:pt x="768992" y="343845"/>
                        <a:pt x="746979" y="299183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5" name="フリーフォーム 4"/>
                <p:cNvSpPr/>
                <p:nvPr/>
              </p:nvSpPr>
              <p:spPr>
                <a:xfrm>
                  <a:off x="1244950" y="2449112"/>
                  <a:ext cx="1432124" cy="1449673"/>
                </a:xfrm>
                <a:custGeom>
                  <a:avLst/>
                  <a:gdLst>
                    <a:gd name="connsiteX0" fmla="*/ 194310 w 535305"/>
                    <a:gd name="connsiteY0" fmla="*/ 0 h 723900"/>
                    <a:gd name="connsiteX1" fmla="*/ 0 w 535305"/>
                    <a:gd name="connsiteY1" fmla="*/ 697230 h 723900"/>
                    <a:gd name="connsiteX2" fmla="*/ 535305 w 535305"/>
                    <a:gd name="connsiteY2" fmla="*/ 723900 h 723900"/>
                    <a:gd name="connsiteX3" fmla="*/ 411480 w 535305"/>
                    <a:gd name="connsiteY3" fmla="*/ 9525 h 723900"/>
                    <a:gd name="connsiteX4" fmla="*/ 194310 w 535305"/>
                    <a:gd name="connsiteY4" fmla="*/ 0 h 723900"/>
                    <a:gd name="connsiteX0" fmla="*/ 194310 w 535305"/>
                    <a:gd name="connsiteY0" fmla="*/ 0 h 723900"/>
                    <a:gd name="connsiteX1" fmla="*/ 0 w 535305"/>
                    <a:gd name="connsiteY1" fmla="*/ 697230 h 723900"/>
                    <a:gd name="connsiteX2" fmla="*/ 535305 w 535305"/>
                    <a:gd name="connsiteY2" fmla="*/ 723900 h 723900"/>
                    <a:gd name="connsiteX3" fmla="*/ 411480 w 535305"/>
                    <a:gd name="connsiteY3" fmla="*/ 9525 h 723900"/>
                    <a:gd name="connsiteX4" fmla="*/ 194310 w 535305"/>
                    <a:gd name="connsiteY4" fmla="*/ 0 h 723900"/>
                    <a:gd name="connsiteX0" fmla="*/ 194310 w 535305"/>
                    <a:gd name="connsiteY0" fmla="*/ 0 h 723900"/>
                    <a:gd name="connsiteX1" fmla="*/ 0 w 535305"/>
                    <a:gd name="connsiteY1" fmla="*/ 697230 h 723900"/>
                    <a:gd name="connsiteX2" fmla="*/ 535305 w 535305"/>
                    <a:gd name="connsiteY2" fmla="*/ 723900 h 723900"/>
                    <a:gd name="connsiteX3" fmla="*/ 409575 w 535305"/>
                    <a:gd name="connsiteY3" fmla="*/ 0 h 723900"/>
                    <a:gd name="connsiteX4" fmla="*/ 194310 w 535305"/>
                    <a:gd name="connsiteY4" fmla="*/ 0 h 723900"/>
                    <a:gd name="connsiteX0" fmla="*/ 194310 w 535305"/>
                    <a:gd name="connsiteY0" fmla="*/ 0 h 771730"/>
                    <a:gd name="connsiteX1" fmla="*/ 0 w 535305"/>
                    <a:gd name="connsiteY1" fmla="*/ 697230 h 771730"/>
                    <a:gd name="connsiteX2" fmla="*/ 535305 w 535305"/>
                    <a:gd name="connsiteY2" fmla="*/ 723900 h 771730"/>
                    <a:gd name="connsiteX3" fmla="*/ 409575 w 535305"/>
                    <a:gd name="connsiteY3" fmla="*/ 0 h 771730"/>
                    <a:gd name="connsiteX4" fmla="*/ 194310 w 535305"/>
                    <a:gd name="connsiteY4" fmla="*/ 0 h 771730"/>
                    <a:gd name="connsiteX0" fmla="*/ 194310 w 535305"/>
                    <a:gd name="connsiteY0" fmla="*/ 0 h 790776"/>
                    <a:gd name="connsiteX1" fmla="*/ 0 w 535305"/>
                    <a:gd name="connsiteY1" fmla="*/ 697230 h 790776"/>
                    <a:gd name="connsiteX2" fmla="*/ 535305 w 535305"/>
                    <a:gd name="connsiteY2" fmla="*/ 723900 h 790776"/>
                    <a:gd name="connsiteX3" fmla="*/ 409575 w 535305"/>
                    <a:gd name="connsiteY3" fmla="*/ 0 h 790776"/>
                    <a:gd name="connsiteX4" fmla="*/ 194310 w 535305"/>
                    <a:gd name="connsiteY4" fmla="*/ 0 h 790776"/>
                    <a:gd name="connsiteX0" fmla="*/ 194310 w 535305"/>
                    <a:gd name="connsiteY0" fmla="*/ 0 h 767814"/>
                    <a:gd name="connsiteX1" fmla="*/ 0 w 535305"/>
                    <a:gd name="connsiteY1" fmla="*/ 697230 h 767814"/>
                    <a:gd name="connsiteX2" fmla="*/ 535305 w 535305"/>
                    <a:gd name="connsiteY2" fmla="*/ 723900 h 767814"/>
                    <a:gd name="connsiteX3" fmla="*/ 409575 w 535305"/>
                    <a:gd name="connsiteY3" fmla="*/ 0 h 767814"/>
                    <a:gd name="connsiteX4" fmla="*/ 194310 w 535305"/>
                    <a:gd name="connsiteY4" fmla="*/ 0 h 767814"/>
                    <a:gd name="connsiteX0" fmla="*/ 194310 w 535305"/>
                    <a:gd name="connsiteY0" fmla="*/ 0 h 780884"/>
                    <a:gd name="connsiteX1" fmla="*/ 0 w 535305"/>
                    <a:gd name="connsiteY1" fmla="*/ 697230 h 780884"/>
                    <a:gd name="connsiteX2" fmla="*/ 535305 w 535305"/>
                    <a:gd name="connsiteY2" fmla="*/ 723900 h 780884"/>
                    <a:gd name="connsiteX3" fmla="*/ 409575 w 535305"/>
                    <a:gd name="connsiteY3" fmla="*/ 0 h 780884"/>
                    <a:gd name="connsiteX4" fmla="*/ 194310 w 535305"/>
                    <a:gd name="connsiteY4" fmla="*/ 0 h 780884"/>
                    <a:gd name="connsiteX0" fmla="*/ 194310 w 547448"/>
                    <a:gd name="connsiteY0" fmla="*/ 0 h 780884"/>
                    <a:gd name="connsiteX1" fmla="*/ 0 w 547448"/>
                    <a:gd name="connsiteY1" fmla="*/ 697230 h 780884"/>
                    <a:gd name="connsiteX2" fmla="*/ 535305 w 547448"/>
                    <a:gd name="connsiteY2" fmla="*/ 723900 h 780884"/>
                    <a:gd name="connsiteX3" fmla="*/ 409575 w 547448"/>
                    <a:gd name="connsiteY3" fmla="*/ 0 h 780884"/>
                    <a:gd name="connsiteX4" fmla="*/ 194310 w 547448"/>
                    <a:gd name="connsiteY4" fmla="*/ 0 h 780884"/>
                    <a:gd name="connsiteX0" fmla="*/ 199876 w 553014"/>
                    <a:gd name="connsiteY0" fmla="*/ 0 h 780884"/>
                    <a:gd name="connsiteX1" fmla="*/ 5566 w 553014"/>
                    <a:gd name="connsiteY1" fmla="*/ 697230 h 780884"/>
                    <a:gd name="connsiteX2" fmla="*/ 540871 w 553014"/>
                    <a:gd name="connsiteY2" fmla="*/ 723900 h 780884"/>
                    <a:gd name="connsiteX3" fmla="*/ 415141 w 553014"/>
                    <a:gd name="connsiteY3" fmla="*/ 0 h 780884"/>
                    <a:gd name="connsiteX4" fmla="*/ 199876 w 553014"/>
                    <a:gd name="connsiteY4" fmla="*/ 0 h 780884"/>
                    <a:gd name="connsiteX0" fmla="*/ 199876 w 555382"/>
                    <a:gd name="connsiteY0" fmla="*/ 4959 h 785843"/>
                    <a:gd name="connsiteX1" fmla="*/ 5566 w 555382"/>
                    <a:gd name="connsiteY1" fmla="*/ 702189 h 785843"/>
                    <a:gd name="connsiteX2" fmla="*/ 540871 w 555382"/>
                    <a:gd name="connsiteY2" fmla="*/ 728859 h 785843"/>
                    <a:gd name="connsiteX3" fmla="*/ 444516 w 555382"/>
                    <a:gd name="connsiteY3" fmla="*/ 0 h 785843"/>
                    <a:gd name="connsiteX4" fmla="*/ 199876 w 555382"/>
                    <a:gd name="connsiteY4" fmla="*/ 4959 h 785843"/>
                    <a:gd name="connsiteX0" fmla="*/ 169294 w 556434"/>
                    <a:gd name="connsiteY0" fmla="*/ 2479 h 785843"/>
                    <a:gd name="connsiteX1" fmla="*/ 6618 w 556434"/>
                    <a:gd name="connsiteY1" fmla="*/ 702189 h 785843"/>
                    <a:gd name="connsiteX2" fmla="*/ 541923 w 556434"/>
                    <a:gd name="connsiteY2" fmla="*/ 728859 h 785843"/>
                    <a:gd name="connsiteX3" fmla="*/ 445568 w 556434"/>
                    <a:gd name="connsiteY3" fmla="*/ 0 h 785843"/>
                    <a:gd name="connsiteX4" fmla="*/ 169294 w 556434"/>
                    <a:gd name="connsiteY4" fmla="*/ 2479 h 785843"/>
                    <a:gd name="connsiteX0" fmla="*/ 151297 w 557267"/>
                    <a:gd name="connsiteY0" fmla="*/ 111999 h 785843"/>
                    <a:gd name="connsiteX1" fmla="*/ 7451 w 557267"/>
                    <a:gd name="connsiteY1" fmla="*/ 702189 h 785843"/>
                    <a:gd name="connsiteX2" fmla="*/ 542756 w 557267"/>
                    <a:gd name="connsiteY2" fmla="*/ 728859 h 785843"/>
                    <a:gd name="connsiteX3" fmla="*/ 446401 w 557267"/>
                    <a:gd name="connsiteY3" fmla="*/ 0 h 785843"/>
                    <a:gd name="connsiteX4" fmla="*/ 151297 w 557267"/>
                    <a:gd name="connsiteY4" fmla="*/ 111999 h 785843"/>
                    <a:gd name="connsiteX0" fmla="*/ 151297 w 558862"/>
                    <a:gd name="connsiteY0" fmla="*/ 8678 h 682522"/>
                    <a:gd name="connsiteX1" fmla="*/ 7451 w 558862"/>
                    <a:gd name="connsiteY1" fmla="*/ 598868 h 682522"/>
                    <a:gd name="connsiteX2" fmla="*/ 542756 w 558862"/>
                    <a:gd name="connsiteY2" fmla="*/ 625538 h 682522"/>
                    <a:gd name="connsiteX3" fmla="*/ 461465 w 558862"/>
                    <a:gd name="connsiteY3" fmla="*/ 0 h 682522"/>
                    <a:gd name="connsiteX4" fmla="*/ 151297 w 558862"/>
                    <a:gd name="connsiteY4" fmla="*/ 8678 h 682522"/>
                    <a:gd name="connsiteX0" fmla="*/ 151297 w 558862"/>
                    <a:gd name="connsiteY0" fmla="*/ 8678 h 682522"/>
                    <a:gd name="connsiteX1" fmla="*/ 7451 w 558862"/>
                    <a:gd name="connsiteY1" fmla="*/ 598868 h 682522"/>
                    <a:gd name="connsiteX2" fmla="*/ 542756 w 558862"/>
                    <a:gd name="connsiteY2" fmla="*/ 625538 h 682522"/>
                    <a:gd name="connsiteX3" fmla="*/ 461465 w 558862"/>
                    <a:gd name="connsiteY3" fmla="*/ 0 h 682522"/>
                    <a:gd name="connsiteX4" fmla="*/ 151297 w 558862"/>
                    <a:gd name="connsiteY4" fmla="*/ 8678 h 682522"/>
                    <a:gd name="connsiteX0" fmla="*/ 151297 w 558862"/>
                    <a:gd name="connsiteY0" fmla="*/ 8678 h 682522"/>
                    <a:gd name="connsiteX1" fmla="*/ 7451 w 558862"/>
                    <a:gd name="connsiteY1" fmla="*/ 598868 h 682522"/>
                    <a:gd name="connsiteX2" fmla="*/ 542756 w 558862"/>
                    <a:gd name="connsiteY2" fmla="*/ 625538 h 682522"/>
                    <a:gd name="connsiteX3" fmla="*/ 461465 w 558862"/>
                    <a:gd name="connsiteY3" fmla="*/ 0 h 682522"/>
                    <a:gd name="connsiteX4" fmla="*/ 151297 w 558862"/>
                    <a:gd name="connsiteY4" fmla="*/ 8678 h 682522"/>
                    <a:gd name="connsiteX0" fmla="*/ 90174 w 564585"/>
                    <a:gd name="connsiteY0" fmla="*/ 209121 h 682522"/>
                    <a:gd name="connsiteX1" fmla="*/ 13174 w 564585"/>
                    <a:gd name="connsiteY1" fmla="*/ 598868 h 682522"/>
                    <a:gd name="connsiteX2" fmla="*/ 548479 w 564585"/>
                    <a:gd name="connsiteY2" fmla="*/ 625538 h 682522"/>
                    <a:gd name="connsiteX3" fmla="*/ 467188 w 564585"/>
                    <a:gd name="connsiteY3" fmla="*/ 0 h 682522"/>
                    <a:gd name="connsiteX4" fmla="*/ 90174 w 564585"/>
                    <a:gd name="connsiteY4" fmla="*/ 209121 h 682522"/>
                    <a:gd name="connsiteX0" fmla="*/ 90174 w 569927"/>
                    <a:gd name="connsiteY0" fmla="*/ 11777 h 485178"/>
                    <a:gd name="connsiteX1" fmla="*/ 13174 w 569927"/>
                    <a:gd name="connsiteY1" fmla="*/ 401524 h 485178"/>
                    <a:gd name="connsiteX2" fmla="*/ 548479 w 569927"/>
                    <a:gd name="connsiteY2" fmla="*/ 428194 h 485178"/>
                    <a:gd name="connsiteX3" fmla="*/ 502023 w 569927"/>
                    <a:gd name="connsiteY3" fmla="*/ 0 h 485178"/>
                    <a:gd name="connsiteX4" fmla="*/ 90174 w 569927"/>
                    <a:gd name="connsiteY4" fmla="*/ 11777 h 485178"/>
                    <a:gd name="connsiteX0" fmla="*/ 90174 w 569927"/>
                    <a:gd name="connsiteY0" fmla="*/ 11777 h 485178"/>
                    <a:gd name="connsiteX1" fmla="*/ 13174 w 569927"/>
                    <a:gd name="connsiteY1" fmla="*/ 401524 h 485178"/>
                    <a:gd name="connsiteX2" fmla="*/ 548479 w 569927"/>
                    <a:gd name="connsiteY2" fmla="*/ 428194 h 485178"/>
                    <a:gd name="connsiteX3" fmla="*/ 502023 w 569927"/>
                    <a:gd name="connsiteY3" fmla="*/ 0 h 485178"/>
                    <a:gd name="connsiteX4" fmla="*/ 90174 w 569927"/>
                    <a:gd name="connsiteY4" fmla="*/ 11777 h 485178"/>
                    <a:gd name="connsiteX0" fmla="*/ 90174 w 569927"/>
                    <a:gd name="connsiteY0" fmla="*/ 0 h 486833"/>
                    <a:gd name="connsiteX1" fmla="*/ 13174 w 569927"/>
                    <a:gd name="connsiteY1" fmla="*/ 403179 h 486833"/>
                    <a:gd name="connsiteX2" fmla="*/ 548479 w 569927"/>
                    <a:gd name="connsiteY2" fmla="*/ 429849 h 486833"/>
                    <a:gd name="connsiteX3" fmla="*/ 502023 w 569927"/>
                    <a:gd name="connsiteY3" fmla="*/ 1655 h 486833"/>
                    <a:gd name="connsiteX4" fmla="*/ 90174 w 569927"/>
                    <a:gd name="connsiteY4" fmla="*/ 0 h 486833"/>
                    <a:gd name="connsiteX0" fmla="*/ 90174 w 569927"/>
                    <a:gd name="connsiteY0" fmla="*/ 0 h 486833"/>
                    <a:gd name="connsiteX1" fmla="*/ 13174 w 569927"/>
                    <a:gd name="connsiteY1" fmla="*/ 403179 h 486833"/>
                    <a:gd name="connsiteX2" fmla="*/ 548479 w 569927"/>
                    <a:gd name="connsiteY2" fmla="*/ 429849 h 486833"/>
                    <a:gd name="connsiteX3" fmla="*/ 502023 w 569927"/>
                    <a:gd name="connsiteY3" fmla="*/ 1655 h 486833"/>
                    <a:gd name="connsiteX4" fmla="*/ 90174 w 569927"/>
                    <a:gd name="connsiteY4" fmla="*/ 0 h 486833"/>
                    <a:gd name="connsiteX0" fmla="*/ 90174 w 556114"/>
                    <a:gd name="connsiteY0" fmla="*/ 0 h 486833"/>
                    <a:gd name="connsiteX1" fmla="*/ 13174 w 556114"/>
                    <a:gd name="connsiteY1" fmla="*/ 403179 h 486833"/>
                    <a:gd name="connsiteX2" fmla="*/ 548479 w 556114"/>
                    <a:gd name="connsiteY2" fmla="*/ 429849 h 486833"/>
                    <a:gd name="connsiteX3" fmla="*/ 502023 w 556114"/>
                    <a:gd name="connsiteY3" fmla="*/ 1655 h 486833"/>
                    <a:gd name="connsiteX4" fmla="*/ 90174 w 556114"/>
                    <a:gd name="connsiteY4" fmla="*/ 0 h 486833"/>
                    <a:gd name="connsiteX0" fmla="*/ 90174 w 556114"/>
                    <a:gd name="connsiteY0" fmla="*/ 0 h 486833"/>
                    <a:gd name="connsiteX1" fmla="*/ 13174 w 556114"/>
                    <a:gd name="connsiteY1" fmla="*/ 403179 h 486833"/>
                    <a:gd name="connsiteX2" fmla="*/ 548479 w 556114"/>
                    <a:gd name="connsiteY2" fmla="*/ 429849 h 486833"/>
                    <a:gd name="connsiteX3" fmla="*/ 502023 w 556114"/>
                    <a:gd name="connsiteY3" fmla="*/ 1655 h 486833"/>
                    <a:gd name="connsiteX4" fmla="*/ 90174 w 556114"/>
                    <a:gd name="connsiteY4" fmla="*/ 0 h 486833"/>
                    <a:gd name="connsiteX0" fmla="*/ 90174 w 556114"/>
                    <a:gd name="connsiteY0" fmla="*/ 0 h 486833"/>
                    <a:gd name="connsiteX1" fmla="*/ 13174 w 556114"/>
                    <a:gd name="connsiteY1" fmla="*/ 403179 h 486833"/>
                    <a:gd name="connsiteX2" fmla="*/ 548479 w 556114"/>
                    <a:gd name="connsiteY2" fmla="*/ 429849 h 486833"/>
                    <a:gd name="connsiteX3" fmla="*/ 502023 w 556114"/>
                    <a:gd name="connsiteY3" fmla="*/ 1655 h 486833"/>
                    <a:gd name="connsiteX4" fmla="*/ 90174 w 556114"/>
                    <a:gd name="connsiteY4" fmla="*/ 0 h 486833"/>
                    <a:gd name="connsiteX0" fmla="*/ 80707 w 546647"/>
                    <a:gd name="connsiteY0" fmla="*/ 0 h 483478"/>
                    <a:gd name="connsiteX1" fmla="*/ 15005 w 546647"/>
                    <a:gd name="connsiteY1" fmla="*/ 394655 h 483478"/>
                    <a:gd name="connsiteX2" fmla="*/ 539012 w 546647"/>
                    <a:gd name="connsiteY2" fmla="*/ 429849 h 483478"/>
                    <a:gd name="connsiteX3" fmla="*/ 492556 w 546647"/>
                    <a:gd name="connsiteY3" fmla="*/ 1655 h 483478"/>
                    <a:gd name="connsiteX4" fmla="*/ 80707 w 546647"/>
                    <a:gd name="connsiteY4" fmla="*/ 0 h 483478"/>
                    <a:gd name="connsiteX0" fmla="*/ 80707 w 532717"/>
                    <a:gd name="connsiteY0" fmla="*/ 0 h 472990"/>
                    <a:gd name="connsiteX1" fmla="*/ 15005 w 532717"/>
                    <a:gd name="connsiteY1" fmla="*/ 394655 h 472990"/>
                    <a:gd name="connsiteX2" fmla="*/ 521359 w 532717"/>
                    <a:gd name="connsiteY2" fmla="*/ 412026 h 472990"/>
                    <a:gd name="connsiteX3" fmla="*/ 492556 w 532717"/>
                    <a:gd name="connsiteY3" fmla="*/ 1655 h 472990"/>
                    <a:gd name="connsiteX4" fmla="*/ 80707 w 532717"/>
                    <a:gd name="connsiteY4" fmla="*/ 0 h 472990"/>
                    <a:gd name="connsiteX0" fmla="*/ 80707 w 534777"/>
                    <a:gd name="connsiteY0" fmla="*/ 0 h 465661"/>
                    <a:gd name="connsiteX1" fmla="*/ 15005 w 534777"/>
                    <a:gd name="connsiteY1" fmla="*/ 394655 h 465661"/>
                    <a:gd name="connsiteX2" fmla="*/ 524184 w 534777"/>
                    <a:gd name="connsiteY2" fmla="*/ 398078 h 465661"/>
                    <a:gd name="connsiteX3" fmla="*/ 492556 w 534777"/>
                    <a:gd name="connsiteY3" fmla="*/ 1655 h 465661"/>
                    <a:gd name="connsiteX4" fmla="*/ 80707 w 534777"/>
                    <a:gd name="connsiteY4" fmla="*/ 0 h 465661"/>
                    <a:gd name="connsiteX0" fmla="*/ 80707 w 534777"/>
                    <a:gd name="connsiteY0" fmla="*/ 0 h 458097"/>
                    <a:gd name="connsiteX1" fmla="*/ 15005 w 534777"/>
                    <a:gd name="connsiteY1" fmla="*/ 394655 h 458097"/>
                    <a:gd name="connsiteX2" fmla="*/ 524184 w 534777"/>
                    <a:gd name="connsiteY2" fmla="*/ 398078 h 458097"/>
                    <a:gd name="connsiteX3" fmla="*/ 492556 w 534777"/>
                    <a:gd name="connsiteY3" fmla="*/ 1655 h 458097"/>
                    <a:gd name="connsiteX4" fmla="*/ 80707 w 534777"/>
                    <a:gd name="connsiteY4" fmla="*/ 0 h 458097"/>
                    <a:gd name="connsiteX0" fmla="*/ 80707 w 535834"/>
                    <a:gd name="connsiteY0" fmla="*/ 0 h 456053"/>
                    <a:gd name="connsiteX1" fmla="*/ 15005 w 535834"/>
                    <a:gd name="connsiteY1" fmla="*/ 394655 h 456053"/>
                    <a:gd name="connsiteX2" fmla="*/ 525596 w 535834"/>
                    <a:gd name="connsiteY2" fmla="*/ 393429 h 456053"/>
                    <a:gd name="connsiteX3" fmla="*/ 492556 w 535834"/>
                    <a:gd name="connsiteY3" fmla="*/ 1655 h 456053"/>
                    <a:gd name="connsiteX4" fmla="*/ 80707 w 535834"/>
                    <a:gd name="connsiteY4" fmla="*/ 0 h 456053"/>
                    <a:gd name="connsiteX0" fmla="*/ 80707 w 537453"/>
                    <a:gd name="connsiteY0" fmla="*/ 0 h 455392"/>
                    <a:gd name="connsiteX1" fmla="*/ 15005 w 537453"/>
                    <a:gd name="connsiteY1" fmla="*/ 394655 h 455392"/>
                    <a:gd name="connsiteX2" fmla="*/ 527714 w 537453"/>
                    <a:gd name="connsiteY2" fmla="*/ 391879 h 455392"/>
                    <a:gd name="connsiteX3" fmla="*/ 492556 w 537453"/>
                    <a:gd name="connsiteY3" fmla="*/ 1655 h 455392"/>
                    <a:gd name="connsiteX4" fmla="*/ 80707 w 537453"/>
                    <a:gd name="connsiteY4" fmla="*/ 0 h 455392"/>
                    <a:gd name="connsiteX0" fmla="*/ 80707 w 533398"/>
                    <a:gd name="connsiteY0" fmla="*/ 0 h 455392"/>
                    <a:gd name="connsiteX1" fmla="*/ 15005 w 533398"/>
                    <a:gd name="connsiteY1" fmla="*/ 394655 h 455392"/>
                    <a:gd name="connsiteX2" fmla="*/ 527714 w 533398"/>
                    <a:gd name="connsiteY2" fmla="*/ 391879 h 455392"/>
                    <a:gd name="connsiteX3" fmla="*/ 492556 w 533398"/>
                    <a:gd name="connsiteY3" fmla="*/ 1655 h 455392"/>
                    <a:gd name="connsiteX4" fmla="*/ 80707 w 533398"/>
                    <a:gd name="connsiteY4" fmla="*/ 0 h 455392"/>
                    <a:gd name="connsiteX0" fmla="*/ 80707 w 533398"/>
                    <a:gd name="connsiteY0" fmla="*/ 48614 h 504006"/>
                    <a:gd name="connsiteX1" fmla="*/ 15005 w 533398"/>
                    <a:gd name="connsiteY1" fmla="*/ 443269 h 504006"/>
                    <a:gd name="connsiteX2" fmla="*/ 527714 w 533398"/>
                    <a:gd name="connsiteY2" fmla="*/ 440493 h 504006"/>
                    <a:gd name="connsiteX3" fmla="*/ 492556 w 533398"/>
                    <a:gd name="connsiteY3" fmla="*/ 50269 h 504006"/>
                    <a:gd name="connsiteX4" fmla="*/ 80707 w 533398"/>
                    <a:gd name="connsiteY4" fmla="*/ 48614 h 504006"/>
                    <a:gd name="connsiteX0" fmla="*/ 80707 w 533398"/>
                    <a:gd name="connsiteY0" fmla="*/ 75288 h 530680"/>
                    <a:gd name="connsiteX1" fmla="*/ 15005 w 533398"/>
                    <a:gd name="connsiteY1" fmla="*/ 469943 h 530680"/>
                    <a:gd name="connsiteX2" fmla="*/ 527714 w 533398"/>
                    <a:gd name="connsiteY2" fmla="*/ 467167 h 530680"/>
                    <a:gd name="connsiteX3" fmla="*/ 492556 w 533398"/>
                    <a:gd name="connsiteY3" fmla="*/ 76943 h 530680"/>
                    <a:gd name="connsiteX4" fmla="*/ 80707 w 533398"/>
                    <a:gd name="connsiteY4" fmla="*/ 75288 h 530680"/>
                    <a:gd name="connsiteX0" fmla="*/ 80707 w 533398"/>
                    <a:gd name="connsiteY0" fmla="*/ 64600 h 519992"/>
                    <a:gd name="connsiteX1" fmla="*/ 15005 w 533398"/>
                    <a:gd name="connsiteY1" fmla="*/ 459255 h 519992"/>
                    <a:gd name="connsiteX2" fmla="*/ 527714 w 533398"/>
                    <a:gd name="connsiteY2" fmla="*/ 456479 h 519992"/>
                    <a:gd name="connsiteX3" fmla="*/ 492556 w 533398"/>
                    <a:gd name="connsiteY3" fmla="*/ 66255 h 519992"/>
                    <a:gd name="connsiteX4" fmla="*/ 80707 w 533398"/>
                    <a:gd name="connsiteY4" fmla="*/ 64600 h 519992"/>
                    <a:gd name="connsiteX0" fmla="*/ 80707 w 533398"/>
                    <a:gd name="connsiteY0" fmla="*/ 66593 h 521985"/>
                    <a:gd name="connsiteX1" fmla="*/ 15005 w 533398"/>
                    <a:gd name="connsiteY1" fmla="*/ 461248 h 521985"/>
                    <a:gd name="connsiteX2" fmla="*/ 527714 w 533398"/>
                    <a:gd name="connsiteY2" fmla="*/ 458472 h 521985"/>
                    <a:gd name="connsiteX3" fmla="*/ 492556 w 533398"/>
                    <a:gd name="connsiteY3" fmla="*/ 68248 h 521985"/>
                    <a:gd name="connsiteX4" fmla="*/ 80707 w 533398"/>
                    <a:gd name="connsiteY4" fmla="*/ 66593 h 521985"/>
                    <a:gd name="connsiteX0" fmla="*/ 80707 w 533398"/>
                    <a:gd name="connsiteY0" fmla="*/ 69869 h 525261"/>
                    <a:gd name="connsiteX1" fmla="*/ 15005 w 533398"/>
                    <a:gd name="connsiteY1" fmla="*/ 464524 h 525261"/>
                    <a:gd name="connsiteX2" fmla="*/ 527714 w 533398"/>
                    <a:gd name="connsiteY2" fmla="*/ 461748 h 525261"/>
                    <a:gd name="connsiteX3" fmla="*/ 492556 w 533398"/>
                    <a:gd name="connsiteY3" fmla="*/ 71524 h 525261"/>
                    <a:gd name="connsiteX4" fmla="*/ 80707 w 533398"/>
                    <a:gd name="connsiteY4" fmla="*/ 69869 h 525261"/>
                    <a:gd name="connsiteX0" fmla="*/ 80707 w 529954"/>
                    <a:gd name="connsiteY0" fmla="*/ 239653 h 695045"/>
                    <a:gd name="connsiteX1" fmla="*/ 15005 w 529954"/>
                    <a:gd name="connsiteY1" fmla="*/ 634308 h 695045"/>
                    <a:gd name="connsiteX2" fmla="*/ 527714 w 529954"/>
                    <a:gd name="connsiteY2" fmla="*/ 631532 h 695045"/>
                    <a:gd name="connsiteX3" fmla="*/ 458662 w 529954"/>
                    <a:gd name="connsiteY3" fmla="*/ 32082 h 695045"/>
                    <a:gd name="connsiteX4" fmla="*/ 80707 w 529954"/>
                    <a:gd name="connsiteY4" fmla="*/ 239653 h 695045"/>
                    <a:gd name="connsiteX0" fmla="*/ 128261 w 523843"/>
                    <a:gd name="connsiteY0" fmla="*/ 78763 h 729432"/>
                    <a:gd name="connsiteX1" fmla="*/ 8894 w 523843"/>
                    <a:gd name="connsiteY1" fmla="*/ 668695 h 729432"/>
                    <a:gd name="connsiteX2" fmla="*/ 521603 w 523843"/>
                    <a:gd name="connsiteY2" fmla="*/ 665919 h 729432"/>
                    <a:gd name="connsiteX3" fmla="*/ 452551 w 523843"/>
                    <a:gd name="connsiteY3" fmla="*/ 66469 h 729432"/>
                    <a:gd name="connsiteX4" fmla="*/ 128261 w 523843"/>
                    <a:gd name="connsiteY4" fmla="*/ 78763 h 729432"/>
                    <a:gd name="connsiteX0" fmla="*/ 128261 w 523843"/>
                    <a:gd name="connsiteY0" fmla="*/ 66122 h 716791"/>
                    <a:gd name="connsiteX1" fmla="*/ 8894 w 523843"/>
                    <a:gd name="connsiteY1" fmla="*/ 656054 h 716791"/>
                    <a:gd name="connsiteX2" fmla="*/ 521603 w 523843"/>
                    <a:gd name="connsiteY2" fmla="*/ 653278 h 716791"/>
                    <a:gd name="connsiteX3" fmla="*/ 452551 w 523843"/>
                    <a:gd name="connsiteY3" fmla="*/ 73976 h 716791"/>
                    <a:gd name="connsiteX4" fmla="*/ 128261 w 523843"/>
                    <a:gd name="connsiteY4" fmla="*/ 66122 h 716791"/>
                    <a:gd name="connsiteX0" fmla="*/ 128261 w 523843"/>
                    <a:gd name="connsiteY0" fmla="*/ 66122 h 716791"/>
                    <a:gd name="connsiteX1" fmla="*/ 8894 w 523843"/>
                    <a:gd name="connsiteY1" fmla="*/ 656054 h 716791"/>
                    <a:gd name="connsiteX2" fmla="*/ 521603 w 523843"/>
                    <a:gd name="connsiteY2" fmla="*/ 653278 h 716791"/>
                    <a:gd name="connsiteX3" fmla="*/ 452551 w 523843"/>
                    <a:gd name="connsiteY3" fmla="*/ 73976 h 716791"/>
                    <a:gd name="connsiteX4" fmla="*/ 128261 w 523843"/>
                    <a:gd name="connsiteY4" fmla="*/ 66122 h 716791"/>
                    <a:gd name="connsiteX0" fmla="*/ 98758 w 526821"/>
                    <a:gd name="connsiteY0" fmla="*/ 136788 h 689819"/>
                    <a:gd name="connsiteX1" fmla="*/ 11872 w 526821"/>
                    <a:gd name="connsiteY1" fmla="*/ 629082 h 689819"/>
                    <a:gd name="connsiteX2" fmla="*/ 524581 w 526821"/>
                    <a:gd name="connsiteY2" fmla="*/ 626306 h 689819"/>
                    <a:gd name="connsiteX3" fmla="*/ 455529 w 526821"/>
                    <a:gd name="connsiteY3" fmla="*/ 47004 h 689819"/>
                    <a:gd name="connsiteX4" fmla="*/ 98758 w 526821"/>
                    <a:gd name="connsiteY4" fmla="*/ 136788 h 689819"/>
                    <a:gd name="connsiteX0" fmla="*/ 98758 w 527876"/>
                    <a:gd name="connsiteY0" fmla="*/ 70827 h 623858"/>
                    <a:gd name="connsiteX1" fmla="*/ 11872 w 527876"/>
                    <a:gd name="connsiteY1" fmla="*/ 563121 h 623858"/>
                    <a:gd name="connsiteX2" fmla="*/ 524581 w 527876"/>
                    <a:gd name="connsiteY2" fmla="*/ 560345 h 623858"/>
                    <a:gd name="connsiteX3" fmla="*/ 472476 w 527876"/>
                    <a:gd name="connsiteY3" fmla="*/ 70932 h 623858"/>
                    <a:gd name="connsiteX4" fmla="*/ 98758 w 527876"/>
                    <a:gd name="connsiteY4" fmla="*/ 70827 h 623858"/>
                    <a:gd name="connsiteX0" fmla="*/ 96899 w 528135"/>
                    <a:gd name="connsiteY0" fmla="*/ 74735 h 621567"/>
                    <a:gd name="connsiteX1" fmla="*/ 12131 w 528135"/>
                    <a:gd name="connsiteY1" fmla="*/ 560830 h 621567"/>
                    <a:gd name="connsiteX2" fmla="*/ 524840 w 528135"/>
                    <a:gd name="connsiteY2" fmla="*/ 558054 h 621567"/>
                    <a:gd name="connsiteX3" fmla="*/ 472735 w 528135"/>
                    <a:gd name="connsiteY3" fmla="*/ 68641 h 621567"/>
                    <a:gd name="connsiteX4" fmla="*/ 96899 w 528135"/>
                    <a:gd name="connsiteY4" fmla="*/ 74735 h 621567"/>
                    <a:gd name="connsiteX0" fmla="*/ 96899 w 528135"/>
                    <a:gd name="connsiteY0" fmla="*/ 74508 h 621340"/>
                    <a:gd name="connsiteX1" fmla="*/ 12131 w 528135"/>
                    <a:gd name="connsiteY1" fmla="*/ 560603 h 621340"/>
                    <a:gd name="connsiteX2" fmla="*/ 524840 w 528135"/>
                    <a:gd name="connsiteY2" fmla="*/ 557827 h 621340"/>
                    <a:gd name="connsiteX3" fmla="*/ 472735 w 528135"/>
                    <a:gd name="connsiteY3" fmla="*/ 68414 h 621340"/>
                    <a:gd name="connsiteX4" fmla="*/ 96899 w 528135"/>
                    <a:gd name="connsiteY4" fmla="*/ 74508 h 621340"/>
                    <a:gd name="connsiteX0" fmla="*/ 96899 w 528135"/>
                    <a:gd name="connsiteY0" fmla="*/ 68528 h 615360"/>
                    <a:gd name="connsiteX1" fmla="*/ 12131 w 528135"/>
                    <a:gd name="connsiteY1" fmla="*/ 554623 h 615360"/>
                    <a:gd name="connsiteX2" fmla="*/ 524840 w 528135"/>
                    <a:gd name="connsiteY2" fmla="*/ 551847 h 615360"/>
                    <a:gd name="connsiteX3" fmla="*/ 472735 w 528135"/>
                    <a:gd name="connsiteY3" fmla="*/ 62434 h 615360"/>
                    <a:gd name="connsiteX4" fmla="*/ 96899 w 528135"/>
                    <a:gd name="connsiteY4" fmla="*/ 68528 h 615360"/>
                    <a:gd name="connsiteX0" fmla="*/ 96899 w 528014"/>
                    <a:gd name="connsiteY0" fmla="*/ 71990 h 618822"/>
                    <a:gd name="connsiteX1" fmla="*/ 12131 w 528014"/>
                    <a:gd name="connsiteY1" fmla="*/ 558085 h 618822"/>
                    <a:gd name="connsiteX2" fmla="*/ 524840 w 528014"/>
                    <a:gd name="connsiteY2" fmla="*/ 555309 h 618822"/>
                    <a:gd name="connsiteX3" fmla="*/ 471323 w 528014"/>
                    <a:gd name="connsiteY3" fmla="*/ 60472 h 618822"/>
                    <a:gd name="connsiteX4" fmla="*/ 96899 w 528014"/>
                    <a:gd name="connsiteY4" fmla="*/ 71990 h 618822"/>
                    <a:gd name="connsiteX0" fmla="*/ 96899 w 528014"/>
                    <a:gd name="connsiteY0" fmla="*/ 64994 h 611826"/>
                    <a:gd name="connsiteX1" fmla="*/ 12131 w 528014"/>
                    <a:gd name="connsiteY1" fmla="*/ 551089 h 611826"/>
                    <a:gd name="connsiteX2" fmla="*/ 524840 w 528014"/>
                    <a:gd name="connsiteY2" fmla="*/ 548313 h 611826"/>
                    <a:gd name="connsiteX3" fmla="*/ 471323 w 528014"/>
                    <a:gd name="connsiteY3" fmla="*/ 53476 h 611826"/>
                    <a:gd name="connsiteX4" fmla="*/ 96899 w 528014"/>
                    <a:gd name="connsiteY4" fmla="*/ 64994 h 611826"/>
                    <a:gd name="connsiteX0" fmla="*/ 96899 w 528014"/>
                    <a:gd name="connsiteY0" fmla="*/ 67650 h 614482"/>
                    <a:gd name="connsiteX1" fmla="*/ 12131 w 528014"/>
                    <a:gd name="connsiteY1" fmla="*/ 553745 h 614482"/>
                    <a:gd name="connsiteX2" fmla="*/ 524840 w 528014"/>
                    <a:gd name="connsiteY2" fmla="*/ 550969 h 614482"/>
                    <a:gd name="connsiteX3" fmla="*/ 471323 w 528014"/>
                    <a:gd name="connsiteY3" fmla="*/ 56132 h 614482"/>
                    <a:gd name="connsiteX4" fmla="*/ 96899 w 528014"/>
                    <a:gd name="connsiteY4" fmla="*/ 67650 h 614482"/>
                    <a:gd name="connsiteX0" fmla="*/ 96899 w 528014"/>
                    <a:gd name="connsiteY0" fmla="*/ 73645 h 620477"/>
                    <a:gd name="connsiteX1" fmla="*/ 12131 w 528014"/>
                    <a:gd name="connsiteY1" fmla="*/ 559740 h 620477"/>
                    <a:gd name="connsiteX2" fmla="*/ 524840 w 528014"/>
                    <a:gd name="connsiteY2" fmla="*/ 556964 h 620477"/>
                    <a:gd name="connsiteX3" fmla="*/ 471323 w 528014"/>
                    <a:gd name="connsiteY3" fmla="*/ 62127 h 620477"/>
                    <a:gd name="connsiteX4" fmla="*/ 96899 w 528014"/>
                    <a:gd name="connsiteY4" fmla="*/ 73645 h 620477"/>
                    <a:gd name="connsiteX0" fmla="*/ 96899 w 528014"/>
                    <a:gd name="connsiteY0" fmla="*/ 72401 h 619233"/>
                    <a:gd name="connsiteX1" fmla="*/ 12131 w 528014"/>
                    <a:gd name="connsiteY1" fmla="*/ 558496 h 619233"/>
                    <a:gd name="connsiteX2" fmla="*/ 524840 w 528014"/>
                    <a:gd name="connsiteY2" fmla="*/ 555720 h 619233"/>
                    <a:gd name="connsiteX3" fmla="*/ 471323 w 528014"/>
                    <a:gd name="connsiteY3" fmla="*/ 60883 h 619233"/>
                    <a:gd name="connsiteX4" fmla="*/ 96899 w 528014"/>
                    <a:gd name="connsiteY4" fmla="*/ 72401 h 619233"/>
                    <a:gd name="connsiteX0" fmla="*/ 96899 w 528014"/>
                    <a:gd name="connsiteY0" fmla="*/ 69177 h 616009"/>
                    <a:gd name="connsiteX1" fmla="*/ 12131 w 528014"/>
                    <a:gd name="connsiteY1" fmla="*/ 555272 h 616009"/>
                    <a:gd name="connsiteX2" fmla="*/ 524840 w 528014"/>
                    <a:gd name="connsiteY2" fmla="*/ 552496 h 616009"/>
                    <a:gd name="connsiteX3" fmla="*/ 471323 w 528014"/>
                    <a:gd name="connsiteY3" fmla="*/ 57659 h 616009"/>
                    <a:gd name="connsiteX4" fmla="*/ 96899 w 528014"/>
                    <a:gd name="connsiteY4" fmla="*/ 69177 h 616009"/>
                    <a:gd name="connsiteX0" fmla="*/ 96899 w 528014"/>
                    <a:gd name="connsiteY0" fmla="*/ 70704 h 617536"/>
                    <a:gd name="connsiteX1" fmla="*/ 12131 w 528014"/>
                    <a:gd name="connsiteY1" fmla="*/ 556799 h 617536"/>
                    <a:gd name="connsiteX2" fmla="*/ 524840 w 528014"/>
                    <a:gd name="connsiteY2" fmla="*/ 554023 h 617536"/>
                    <a:gd name="connsiteX3" fmla="*/ 471323 w 528014"/>
                    <a:gd name="connsiteY3" fmla="*/ 59186 h 617536"/>
                    <a:gd name="connsiteX4" fmla="*/ 96899 w 528014"/>
                    <a:gd name="connsiteY4" fmla="*/ 70704 h 617536"/>
                    <a:gd name="connsiteX0" fmla="*/ 96899 w 528014"/>
                    <a:gd name="connsiteY0" fmla="*/ 72262 h 619094"/>
                    <a:gd name="connsiteX1" fmla="*/ 12131 w 528014"/>
                    <a:gd name="connsiteY1" fmla="*/ 558357 h 619094"/>
                    <a:gd name="connsiteX2" fmla="*/ 524840 w 528014"/>
                    <a:gd name="connsiteY2" fmla="*/ 555581 h 619094"/>
                    <a:gd name="connsiteX3" fmla="*/ 471323 w 528014"/>
                    <a:gd name="connsiteY3" fmla="*/ 60744 h 619094"/>
                    <a:gd name="connsiteX4" fmla="*/ 96899 w 528014"/>
                    <a:gd name="connsiteY4" fmla="*/ 72262 h 619094"/>
                    <a:gd name="connsiteX0" fmla="*/ 96899 w 528014"/>
                    <a:gd name="connsiteY0" fmla="*/ 73852 h 620684"/>
                    <a:gd name="connsiteX1" fmla="*/ 12131 w 528014"/>
                    <a:gd name="connsiteY1" fmla="*/ 559947 h 620684"/>
                    <a:gd name="connsiteX2" fmla="*/ 524840 w 528014"/>
                    <a:gd name="connsiteY2" fmla="*/ 557171 h 620684"/>
                    <a:gd name="connsiteX3" fmla="*/ 471323 w 528014"/>
                    <a:gd name="connsiteY3" fmla="*/ 62334 h 620684"/>
                    <a:gd name="connsiteX4" fmla="*/ 96899 w 528014"/>
                    <a:gd name="connsiteY4" fmla="*/ 73852 h 620684"/>
                    <a:gd name="connsiteX0" fmla="*/ 96899 w 529268"/>
                    <a:gd name="connsiteY0" fmla="*/ 52417 h 599249"/>
                    <a:gd name="connsiteX1" fmla="*/ 12131 w 529268"/>
                    <a:gd name="connsiteY1" fmla="*/ 538512 h 599249"/>
                    <a:gd name="connsiteX2" fmla="*/ 524840 w 529268"/>
                    <a:gd name="connsiteY2" fmla="*/ 535736 h 599249"/>
                    <a:gd name="connsiteX3" fmla="*/ 482621 w 529268"/>
                    <a:gd name="connsiteY3" fmla="*/ 87394 h 599249"/>
                    <a:gd name="connsiteX4" fmla="*/ 96899 w 529268"/>
                    <a:gd name="connsiteY4" fmla="*/ 52417 h 599249"/>
                    <a:gd name="connsiteX0" fmla="*/ 87172 w 530839"/>
                    <a:gd name="connsiteY0" fmla="*/ 68059 h 579245"/>
                    <a:gd name="connsiteX1" fmla="*/ 13702 w 530839"/>
                    <a:gd name="connsiteY1" fmla="*/ 518508 h 579245"/>
                    <a:gd name="connsiteX2" fmla="*/ 526411 w 530839"/>
                    <a:gd name="connsiteY2" fmla="*/ 515732 h 579245"/>
                    <a:gd name="connsiteX3" fmla="*/ 484192 w 530839"/>
                    <a:gd name="connsiteY3" fmla="*/ 67390 h 579245"/>
                    <a:gd name="connsiteX4" fmla="*/ 87172 w 530839"/>
                    <a:gd name="connsiteY4" fmla="*/ 68059 h 579245"/>
                    <a:gd name="connsiteX0" fmla="*/ 87172 w 530839"/>
                    <a:gd name="connsiteY0" fmla="*/ 73900 h 585086"/>
                    <a:gd name="connsiteX1" fmla="*/ 13702 w 530839"/>
                    <a:gd name="connsiteY1" fmla="*/ 524349 h 585086"/>
                    <a:gd name="connsiteX2" fmla="*/ 526411 w 530839"/>
                    <a:gd name="connsiteY2" fmla="*/ 521573 h 585086"/>
                    <a:gd name="connsiteX3" fmla="*/ 484192 w 530839"/>
                    <a:gd name="connsiteY3" fmla="*/ 73231 h 585086"/>
                    <a:gd name="connsiteX4" fmla="*/ 87172 w 530839"/>
                    <a:gd name="connsiteY4" fmla="*/ 73900 h 585086"/>
                    <a:gd name="connsiteX0" fmla="*/ 87172 w 530839"/>
                    <a:gd name="connsiteY0" fmla="*/ 80861 h 592047"/>
                    <a:gd name="connsiteX1" fmla="*/ 13702 w 530839"/>
                    <a:gd name="connsiteY1" fmla="*/ 531310 h 592047"/>
                    <a:gd name="connsiteX2" fmla="*/ 526411 w 530839"/>
                    <a:gd name="connsiteY2" fmla="*/ 528534 h 592047"/>
                    <a:gd name="connsiteX3" fmla="*/ 484192 w 530839"/>
                    <a:gd name="connsiteY3" fmla="*/ 80192 h 592047"/>
                    <a:gd name="connsiteX4" fmla="*/ 87172 w 530839"/>
                    <a:gd name="connsiteY4" fmla="*/ 80861 h 592047"/>
                    <a:gd name="connsiteX0" fmla="*/ 87172 w 530839"/>
                    <a:gd name="connsiteY0" fmla="*/ 78507 h 589693"/>
                    <a:gd name="connsiteX1" fmla="*/ 13702 w 530839"/>
                    <a:gd name="connsiteY1" fmla="*/ 528956 h 589693"/>
                    <a:gd name="connsiteX2" fmla="*/ 526411 w 530839"/>
                    <a:gd name="connsiteY2" fmla="*/ 526180 h 589693"/>
                    <a:gd name="connsiteX3" fmla="*/ 484192 w 530839"/>
                    <a:gd name="connsiteY3" fmla="*/ 77838 h 589693"/>
                    <a:gd name="connsiteX4" fmla="*/ 87172 w 530839"/>
                    <a:gd name="connsiteY4" fmla="*/ 78507 h 589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839" h="589693">
                      <a:moveTo>
                        <a:pt x="87172" y="78507"/>
                      </a:moveTo>
                      <a:cubicBezTo>
                        <a:pt x="22402" y="310917"/>
                        <a:pt x="-24398" y="496571"/>
                        <a:pt x="13702" y="528956"/>
                      </a:cubicBezTo>
                      <a:cubicBezTo>
                        <a:pt x="108317" y="625476"/>
                        <a:pt x="461357" y="593523"/>
                        <a:pt x="526411" y="526180"/>
                      </a:cubicBezTo>
                      <a:cubicBezTo>
                        <a:pt x="538560" y="475284"/>
                        <a:pt x="526102" y="319138"/>
                        <a:pt x="484192" y="77838"/>
                      </a:cubicBezTo>
                      <a:cubicBezTo>
                        <a:pt x="433527" y="-26982"/>
                        <a:pt x="141132" y="-25123"/>
                        <a:pt x="87172" y="78507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254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6" name="グループ化 5"/>
                <p:cNvGrpSpPr/>
                <p:nvPr/>
              </p:nvGrpSpPr>
              <p:grpSpPr>
                <a:xfrm>
                  <a:off x="1240728" y="1552242"/>
                  <a:ext cx="1440440" cy="2337841"/>
                  <a:chOff x="5396141" y="1752024"/>
                  <a:chExt cx="1440440" cy="2337841"/>
                </a:xfrm>
              </p:grpSpPr>
              <p:grpSp>
                <p:nvGrpSpPr>
                  <p:cNvPr id="22" name="グループ化 21"/>
                  <p:cNvGrpSpPr/>
                  <p:nvPr/>
                </p:nvGrpSpPr>
                <p:grpSpPr>
                  <a:xfrm>
                    <a:off x="5396141" y="1752024"/>
                    <a:ext cx="1440440" cy="2337841"/>
                    <a:chOff x="1899387" y="1745932"/>
                    <a:chExt cx="533922" cy="950979"/>
                  </a:xfrm>
                </p:grpSpPr>
                <p:sp>
                  <p:nvSpPr>
                    <p:cNvPr id="24" name="フリーフォーム 23"/>
                    <p:cNvSpPr/>
                    <p:nvPr/>
                  </p:nvSpPr>
                  <p:spPr>
                    <a:xfrm>
                      <a:off x="1899387" y="1906330"/>
                      <a:ext cx="533922" cy="790581"/>
                    </a:xfrm>
                    <a:custGeom>
                      <a:avLst/>
                      <a:gdLst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11480 w 535305"/>
                        <a:gd name="connsiteY3" fmla="*/ 9525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11480 w 535305"/>
                        <a:gd name="connsiteY3" fmla="*/ 9525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09575 w 535305"/>
                        <a:gd name="connsiteY3" fmla="*/ 0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71730"/>
                        <a:gd name="connsiteX1" fmla="*/ 0 w 535305"/>
                        <a:gd name="connsiteY1" fmla="*/ 697230 h 771730"/>
                        <a:gd name="connsiteX2" fmla="*/ 535305 w 535305"/>
                        <a:gd name="connsiteY2" fmla="*/ 723900 h 771730"/>
                        <a:gd name="connsiteX3" fmla="*/ 409575 w 535305"/>
                        <a:gd name="connsiteY3" fmla="*/ 0 h 771730"/>
                        <a:gd name="connsiteX4" fmla="*/ 194310 w 535305"/>
                        <a:gd name="connsiteY4" fmla="*/ 0 h 771730"/>
                        <a:gd name="connsiteX0" fmla="*/ 194310 w 535305"/>
                        <a:gd name="connsiteY0" fmla="*/ 0 h 790776"/>
                        <a:gd name="connsiteX1" fmla="*/ 0 w 535305"/>
                        <a:gd name="connsiteY1" fmla="*/ 697230 h 790776"/>
                        <a:gd name="connsiteX2" fmla="*/ 535305 w 535305"/>
                        <a:gd name="connsiteY2" fmla="*/ 723900 h 790776"/>
                        <a:gd name="connsiteX3" fmla="*/ 409575 w 535305"/>
                        <a:gd name="connsiteY3" fmla="*/ 0 h 790776"/>
                        <a:gd name="connsiteX4" fmla="*/ 194310 w 535305"/>
                        <a:gd name="connsiteY4" fmla="*/ 0 h 790776"/>
                        <a:gd name="connsiteX0" fmla="*/ 194310 w 535305"/>
                        <a:gd name="connsiteY0" fmla="*/ 0 h 767814"/>
                        <a:gd name="connsiteX1" fmla="*/ 0 w 535305"/>
                        <a:gd name="connsiteY1" fmla="*/ 697230 h 767814"/>
                        <a:gd name="connsiteX2" fmla="*/ 535305 w 535305"/>
                        <a:gd name="connsiteY2" fmla="*/ 723900 h 767814"/>
                        <a:gd name="connsiteX3" fmla="*/ 409575 w 535305"/>
                        <a:gd name="connsiteY3" fmla="*/ 0 h 767814"/>
                        <a:gd name="connsiteX4" fmla="*/ 194310 w 535305"/>
                        <a:gd name="connsiteY4" fmla="*/ 0 h 767814"/>
                        <a:gd name="connsiteX0" fmla="*/ 194310 w 535305"/>
                        <a:gd name="connsiteY0" fmla="*/ 0 h 780884"/>
                        <a:gd name="connsiteX1" fmla="*/ 0 w 535305"/>
                        <a:gd name="connsiteY1" fmla="*/ 697230 h 780884"/>
                        <a:gd name="connsiteX2" fmla="*/ 535305 w 535305"/>
                        <a:gd name="connsiteY2" fmla="*/ 723900 h 780884"/>
                        <a:gd name="connsiteX3" fmla="*/ 409575 w 535305"/>
                        <a:gd name="connsiteY3" fmla="*/ 0 h 780884"/>
                        <a:gd name="connsiteX4" fmla="*/ 194310 w 535305"/>
                        <a:gd name="connsiteY4" fmla="*/ 0 h 780884"/>
                        <a:gd name="connsiteX0" fmla="*/ 194310 w 547448"/>
                        <a:gd name="connsiteY0" fmla="*/ 0 h 780884"/>
                        <a:gd name="connsiteX1" fmla="*/ 0 w 547448"/>
                        <a:gd name="connsiteY1" fmla="*/ 697230 h 780884"/>
                        <a:gd name="connsiteX2" fmla="*/ 535305 w 547448"/>
                        <a:gd name="connsiteY2" fmla="*/ 723900 h 780884"/>
                        <a:gd name="connsiteX3" fmla="*/ 409575 w 547448"/>
                        <a:gd name="connsiteY3" fmla="*/ 0 h 780884"/>
                        <a:gd name="connsiteX4" fmla="*/ 194310 w 547448"/>
                        <a:gd name="connsiteY4" fmla="*/ 0 h 780884"/>
                        <a:gd name="connsiteX0" fmla="*/ 199876 w 553014"/>
                        <a:gd name="connsiteY0" fmla="*/ 0 h 780884"/>
                        <a:gd name="connsiteX1" fmla="*/ 5566 w 553014"/>
                        <a:gd name="connsiteY1" fmla="*/ 697230 h 780884"/>
                        <a:gd name="connsiteX2" fmla="*/ 540871 w 553014"/>
                        <a:gd name="connsiteY2" fmla="*/ 723900 h 780884"/>
                        <a:gd name="connsiteX3" fmla="*/ 415141 w 553014"/>
                        <a:gd name="connsiteY3" fmla="*/ 0 h 780884"/>
                        <a:gd name="connsiteX4" fmla="*/ 199876 w 553014"/>
                        <a:gd name="connsiteY4" fmla="*/ 0 h 780884"/>
                        <a:gd name="connsiteX0" fmla="*/ 199876 w 555382"/>
                        <a:gd name="connsiteY0" fmla="*/ 0 h 780884"/>
                        <a:gd name="connsiteX1" fmla="*/ 5566 w 555382"/>
                        <a:gd name="connsiteY1" fmla="*/ 697230 h 780884"/>
                        <a:gd name="connsiteX2" fmla="*/ 540871 w 555382"/>
                        <a:gd name="connsiteY2" fmla="*/ 723900 h 780884"/>
                        <a:gd name="connsiteX3" fmla="*/ 444516 w 555382"/>
                        <a:gd name="connsiteY3" fmla="*/ 0 h 780884"/>
                        <a:gd name="connsiteX4" fmla="*/ 199876 w 555382"/>
                        <a:gd name="connsiteY4" fmla="*/ 0 h 780884"/>
                        <a:gd name="connsiteX0" fmla="*/ 177994 w 556096"/>
                        <a:gd name="connsiteY0" fmla="*/ 0 h 783364"/>
                        <a:gd name="connsiteX1" fmla="*/ 6280 w 556096"/>
                        <a:gd name="connsiteY1" fmla="*/ 699710 h 783364"/>
                        <a:gd name="connsiteX2" fmla="*/ 541585 w 556096"/>
                        <a:gd name="connsiteY2" fmla="*/ 726380 h 783364"/>
                        <a:gd name="connsiteX3" fmla="*/ 445230 w 556096"/>
                        <a:gd name="connsiteY3" fmla="*/ 2480 h 783364"/>
                        <a:gd name="connsiteX4" fmla="*/ 177994 w 556096"/>
                        <a:gd name="connsiteY4" fmla="*/ 0 h 783364"/>
                        <a:gd name="connsiteX0" fmla="*/ 177994 w 556735"/>
                        <a:gd name="connsiteY0" fmla="*/ 0 h 784746"/>
                        <a:gd name="connsiteX1" fmla="*/ 6280 w 556735"/>
                        <a:gd name="connsiteY1" fmla="*/ 699710 h 784746"/>
                        <a:gd name="connsiteX2" fmla="*/ 542291 w 556735"/>
                        <a:gd name="connsiteY2" fmla="*/ 728705 h 784746"/>
                        <a:gd name="connsiteX3" fmla="*/ 445230 w 556735"/>
                        <a:gd name="connsiteY3" fmla="*/ 2480 h 784746"/>
                        <a:gd name="connsiteX4" fmla="*/ 177994 w 556735"/>
                        <a:gd name="connsiteY4" fmla="*/ 0 h 784746"/>
                        <a:gd name="connsiteX0" fmla="*/ 177994 w 551629"/>
                        <a:gd name="connsiteY0" fmla="*/ 0 h 784746"/>
                        <a:gd name="connsiteX1" fmla="*/ 6280 w 551629"/>
                        <a:gd name="connsiteY1" fmla="*/ 699710 h 784746"/>
                        <a:gd name="connsiteX2" fmla="*/ 542291 w 551629"/>
                        <a:gd name="connsiteY2" fmla="*/ 728705 h 784746"/>
                        <a:gd name="connsiteX3" fmla="*/ 445230 w 551629"/>
                        <a:gd name="connsiteY3" fmla="*/ 2480 h 784746"/>
                        <a:gd name="connsiteX4" fmla="*/ 177994 w 551629"/>
                        <a:gd name="connsiteY4" fmla="*/ 0 h 784746"/>
                        <a:gd name="connsiteX0" fmla="*/ 177994 w 550661"/>
                        <a:gd name="connsiteY0" fmla="*/ 0 h 784746"/>
                        <a:gd name="connsiteX1" fmla="*/ 6280 w 550661"/>
                        <a:gd name="connsiteY1" fmla="*/ 699710 h 784746"/>
                        <a:gd name="connsiteX2" fmla="*/ 542291 w 550661"/>
                        <a:gd name="connsiteY2" fmla="*/ 728705 h 784746"/>
                        <a:gd name="connsiteX3" fmla="*/ 445230 w 550661"/>
                        <a:gd name="connsiteY3" fmla="*/ 2480 h 784746"/>
                        <a:gd name="connsiteX4" fmla="*/ 177994 w 550661"/>
                        <a:gd name="connsiteY4" fmla="*/ 0 h 784746"/>
                        <a:gd name="connsiteX0" fmla="*/ 177994 w 544113"/>
                        <a:gd name="connsiteY0" fmla="*/ 0 h 782003"/>
                        <a:gd name="connsiteX1" fmla="*/ 6280 w 544113"/>
                        <a:gd name="connsiteY1" fmla="*/ 699710 h 782003"/>
                        <a:gd name="connsiteX2" fmla="*/ 535230 w 544113"/>
                        <a:gd name="connsiteY2" fmla="*/ 724056 h 782003"/>
                        <a:gd name="connsiteX3" fmla="*/ 445230 w 544113"/>
                        <a:gd name="connsiteY3" fmla="*/ 2480 h 782003"/>
                        <a:gd name="connsiteX4" fmla="*/ 177994 w 544113"/>
                        <a:gd name="connsiteY4" fmla="*/ 0 h 782003"/>
                        <a:gd name="connsiteX0" fmla="*/ 171874 w 537993"/>
                        <a:gd name="connsiteY0" fmla="*/ 0 h 792423"/>
                        <a:gd name="connsiteX1" fmla="*/ 6515 w 537993"/>
                        <a:gd name="connsiteY1" fmla="*/ 722182 h 792423"/>
                        <a:gd name="connsiteX2" fmla="*/ 529110 w 537993"/>
                        <a:gd name="connsiteY2" fmla="*/ 724056 h 792423"/>
                        <a:gd name="connsiteX3" fmla="*/ 439110 w 537993"/>
                        <a:gd name="connsiteY3" fmla="*/ 2480 h 792423"/>
                        <a:gd name="connsiteX4" fmla="*/ 171874 w 537993"/>
                        <a:gd name="connsiteY4" fmla="*/ 0 h 792423"/>
                        <a:gd name="connsiteX0" fmla="*/ 171874 w 537993"/>
                        <a:gd name="connsiteY0" fmla="*/ 0 h 795992"/>
                        <a:gd name="connsiteX1" fmla="*/ 6515 w 537993"/>
                        <a:gd name="connsiteY1" fmla="*/ 722182 h 795992"/>
                        <a:gd name="connsiteX2" fmla="*/ 529110 w 537993"/>
                        <a:gd name="connsiteY2" fmla="*/ 724056 h 795992"/>
                        <a:gd name="connsiteX3" fmla="*/ 439110 w 537993"/>
                        <a:gd name="connsiteY3" fmla="*/ 2480 h 795992"/>
                        <a:gd name="connsiteX4" fmla="*/ 171874 w 537993"/>
                        <a:gd name="connsiteY4" fmla="*/ 0 h 795992"/>
                        <a:gd name="connsiteX0" fmla="*/ 171874 w 537993"/>
                        <a:gd name="connsiteY0" fmla="*/ 0 h 793604"/>
                        <a:gd name="connsiteX1" fmla="*/ 6515 w 537993"/>
                        <a:gd name="connsiteY1" fmla="*/ 722182 h 793604"/>
                        <a:gd name="connsiteX2" fmla="*/ 529110 w 537993"/>
                        <a:gd name="connsiteY2" fmla="*/ 724056 h 793604"/>
                        <a:gd name="connsiteX3" fmla="*/ 439110 w 537993"/>
                        <a:gd name="connsiteY3" fmla="*/ 2480 h 793604"/>
                        <a:gd name="connsiteX4" fmla="*/ 171874 w 537993"/>
                        <a:gd name="connsiteY4" fmla="*/ 0 h 793604"/>
                        <a:gd name="connsiteX0" fmla="*/ 171874 w 537993"/>
                        <a:gd name="connsiteY0" fmla="*/ 0 h 791544"/>
                        <a:gd name="connsiteX1" fmla="*/ 6515 w 537993"/>
                        <a:gd name="connsiteY1" fmla="*/ 722182 h 791544"/>
                        <a:gd name="connsiteX2" fmla="*/ 529110 w 537993"/>
                        <a:gd name="connsiteY2" fmla="*/ 724056 h 791544"/>
                        <a:gd name="connsiteX3" fmla="*/ 439110 w 537993"/>
                        <a:gd name="connsiteY3" fmla="*/ 2480 h 791544"/>
                        <a:gd name="connsiteX4" fmla="*/ 171874 w 537993"/>
                        <a:gd name="connsiteY4" fmla="*/ 0 h 791544"/>
                        <a:gd name="connsiteX0" fmla="*/ 172552 w 538671"/>
                        <a:gd name="connsiteY0" fmla="*/ 0 h 797684"/>
                        <a:gd name="connsiteX1" fmla="*/ 6487 w 538671"/>
                        <a:gd name="connsiteY1" fmla="*/ 733806 h 797684"/>
                        <a:gd name="connsiteX2" fmla="*/ 529788 w 538671"/>
                        <a:gd name="connsiteY2" fmla="*/ 724056 h 797684"/>
                        <a:gd name="connsiteX3" fmla="*/ 439788 w 538671"/>
                        <a:gd name="connsiteY3" fmla="*/ 2480 h 797684"/>
                        <a:gd name="connsiteX4" fmla="*/ 172552 w 538671"/>
                        <a:gd name="connsiteY4" fmla="*/ 0 h 797684"/>
                        <a:gd name="connsiteX0" fmla="*/ 169838 w 535957"/>
                        <a:gd name="connsiteY0" fmla="*/ 0 h 795162"/>
                        <a:gd name="connsiteX1" fmla="*/ 6597 w 535957"/>
                        <a:gd name="connsiteY1" fmla="*/ 729156 h 795162"/>
                        <a:gd name="connsiteX2" fmla="*/ 527074 w 535957"/>
                        <a:gd name="connsiteY2" fmla="*/ 724056 h 795162"/>
                        <a:gd name="connsiteX3" fmla="*/ 437074 w 535957"/>
                        <a:gd name="connsiteY3" fmla="*/ 2480 h 795162"/>
                        <a:gd name="connsiteX4" fmla="*/ 169838 w 535957"/>
                        <a:gd name="connsiteY4" fmla="*/ 0 h 795162"/>
                        <a:gd name="connsiteX0" fmla="*/ 171194 w 537313"/>
                        <a:gd name="connsiteY0" fmla="*/ 0 h 792728"/>
                        <a:gd name="connsiteX1" fmla="*/ 6541 w 537313"/>
                        <a:gd name="connsiteY1" fmla="*/ 724507 h 792728"/>
                        <a:gd name="connsiteX2" fmla="*/ 528430 w 537313"/>
                        <a:gd name="connsiteY2" fmla="*/ 724056 h 792728"/>
                        <a:gd name="connsiteX3" fmla="*/ 438430 w 537313"/>
                        <a:gd name="connsiteY3" fmla="*/ 2480 h 792728"/>
                        <a:gd name="connsiteX4" fmla="*/ 171194 w 537313"/>
                        <a:gd name="connsiteY4" fmla="*/ 0 h 792728"/>
                        <a:gd name="connsiteX0" fmla="*/ 171873 w 537992"/>
                        <a:gd name="connsiteY0" fmla="*/ 0 h 793934"/>
                        <a:gd name="connsiteX1" fmla="*/ 6514 w 537992"/>
                        <a:gd name="connsiteY1" fmla="*/ 726832 h 793934"/>
                        <a:gd name="connsiteX2" fmla="*/ 529109 w 537992"/>
                        <a:gd name="connsiteY2" fmla="*/ 724056 h 793934"/>
                        <a:gd name="connsiteX3" fmla="*/ 439109 w 537992"/>
                        <a:gd name="connsiteY3" fmla="*/ 2480 h 793934"/>
                        <a:gd name="connsiteX4" fmla="*/ 171873 w 537992"/>
                        <a:gd name="connsiteY4" fmla="*/ 0 h 793934"/>
                        <a:gd name="connsiteX0" fmla="*/ 167803 w 533922"/>
                        <a:gd name="connsiteY0" fmla="*/ 0 h 794750"/>
                        <a:gd name="connsiteX1" fmla="*/ 6681 w 533922"/>
                        <a:gd name="connsiteY1" fmla="*/ 728382 h 794750"/>
                        <a:gd name="connsiteX2" fmla="*/ 525039 w 533922"/>
                        <a:gd name="connsiteY2" fmla="*/ 724056 h 794750"/>
                        <a:gd name="connsiteX3" fmla="*/ 435039 w 533922"/>
                        <a:gd name="connsiteY3" fmla="*/ 2480 h 794750"/>
                        <a:gd name="connsiteX4" fmla="*/ 167803 w 533922"/>
                        <a:gd name="connsiteY4" fmla="*/ 0 h 794750"/>
                        <a:gd name="connsiteX0" fmla="*/ 167803 w 533922"/>
                        <a:gd name="connsiteY0" fmla="*/ 0 h 790581"/>
                        <a:gd name="connsiteX1" fmla="*/ 6681 w 533922"/>
                        <a:gd name="connsiteY1" fmla="*/ 728382 h 790581"/>
                        <a:gd name="connsiteX2" fmla="*/ 525039 w 533922"/>
                        <a:gd name="connsiteY2" fmla="*/ 724056 h 790581"/>
                        <a:gd name="connsiteX3" fmla="*/ 435039 w 533922"/>
                        <a:gd name="connsiteY3" fmla="*/ 2480 h 790581"/>
                        <a:gd name="connsiteX4" fmla="*/ 167803 w 533922"/>
                        <a:gd name="connsiteY4" fmla="*/ 0 h 7905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33922" h="790581">
                          <a:moveTo>
                            <a:pt x="167803" y="0"/>
                          </a:moveTo>
                          <a:cubicBezTo>
                            <a:pt x="103033" y="232410"/>
                            <a:pt x="-31419" y="695997"/>
                            <a:pt x="6681" y="728382"/>
                          </a:cubicBezTo>
                          <a:cubicBezTo>
                            <a:pt x="98471" y="811729"/>
                            <a:pt x="462809" y="812321"/>
                            <a:pt x="525039" y="724056"/>
                          </a:cubicBezTo>
                          <a:cubicBezTo>
                            <a:pt x="561433" y="683233"/>
                            <a:pt x="476949" y="243780"/>
                            <a:pt x="435039" y="2480"/>
                          </a:cubicBezTo>
                          <a:lnTo>
                            <a:pt x="167803" y="0"/>
                          </a:lnTo>
                          <a:close/>
                        </a:path>
                      </a:pathLst>
                    </a:custGeom>
                    <a:noFill/>
                    <a:ln w="1905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5" name="フリーフォーム 24"/>
                    <p:cNvSpPr/>
                    <p:nvPr/>
                  </p:nvSpPr>
                  <p:spPr>
                    <a:xfrm>
                      <a:off x="1949898" y="1789746"/>
                      <a:ext cx="404681" cy="168135"/>
                    </a:xfrm>
                    <a:custGeom>
                      <a:avLst/>
                      <a:gdLst>
                        <a:gd name="connsiteX0" fmla="*/ 55245 w 344805"/>
                        <a:gd name="connsiteY0" fmla="*/ 137160 h 142875"/>
                        <a:gd name="connsiteX1" fmla="*/ 310515 w 344805"/>
                        <a:gd name="connsiteY1" fmla="*/ 142875 h 142875"/>
                        <a:gd name="connsiteX2" fmla="*/ 344805 w 344805"/>
                        <a:gd name="connsiteY2" fmla="*/ 5715 h 142875"/>
                        <a:gd name="connsiteX3" fmla="*/ 49530 w 344805"/>
                        <a:gd name="connsiteY3" fmla="*/ 0 h 142875"/>
                        <a:gd name="connsiteX4" fmla="*/ 64770 w 344805"/>
                        <a:gd name="connsiteY4" fmla="*/ 62865 h 142875"/>
                        <a:gd name="connsiteX5" fmla="*/ 0 w 344805"/>
                        <a:gd name="connsiteY5" fmla="*/ 59055 h 142875"/>
                        <a:gd name="connsiteX6" fmla="*/ 1905 w 344805"/>
                        <a:gd name="connsiteY6" fmla="*/ 97155 h 142875"/>
                        <a:gd name="connsiteX7" fmla="*/ 55245 w 344805"/>
                        <a:gd name="connsiteY7" fmla="*/ 137160 h 142875"/>
                        <a:gd name="connsiteX0" fmla="*/ 55245 w 344805"/>
                        <a:gd name="connsiteY0" fmla="*/ 146685 h 152400"/>
                        <a:gd name="connsiteX1" fmla="*/ 310515 w 344805"/>
                        <a:gd name="connsiteY1" fmla="*/ 152400 h 152400"/>
                        <a:gd name="connsiteX2" fmla="*/ 344805 w 344805"/>
                        <a:gd name="connsiteY2" fmla="*/ 15240 h 152400"/>
                        <a:gd name="connsiteX3" fmla="*/ 17145 w 344805"/>
                        <a:gd name="connsiteY3" fmla="*/ 0 h 152400"/>
                        <a:gd name="connsiteX4" fmla="*/ 64770 w 344805"/>
                        <a:gd name="connsiteY4" fmla="*/ 72390 h 152400"/>
                        <a:gd name="connsiteX5" fmla="*/ 0 w 344805"/>
                        <a:gd name="connsiteY5" fmla="*/ 68580 h 152400"/>
                        <a:gd name="connsiteX6" fmla="*/ 1905 w 344805"/>
                        <a:gd name="connsiteY6" fmla="*/ 106680 h 152400"/>
                        <a:gd name="connsiteX7" fmla="*/ 55245 w 344805"/>
                        <a:gd name="connsiteY7" fmla="*/ 146685 h 152400"/>
                        <a:gd name="connsiteX0" fmla="*/ 55245 w 344805"/>
                        <a:gd name="connsiteY0" fmla="*/ 135255 h 140970"/>
                        <a:gd name="connsiteX1" fmla="*/ 310515 w 344805"/>
                        <a:gd name="connsiteY1" fmla="*/ 140970 h 140970"/>
                        <a:gd name="connsiteX2" fmla="*/ 344805 w 344805"/>
                        <a:gd name="connsiteY2" fmla="*/ 3810 h 140970"/>
                        <a:gd name="connsiteX3" fmla="*/ 20955 w 344805"/>
                        <a:gd name="connsiteY3" fmla="*/ 0 h 140970"/>
                        <a:gd name="connsiteX4" fmla="*/ 64770 w 344805"/>
                        <a:gd name="connsiteY4" fmla="*/ 60960 h 140970"/>
                        <a:gd name="connsiteX5" fmla="*/ 0 w 344805"/>
                        <a:gd name="connsiteY5" fmla="*/ 57150 h 140970"/>
                        <a:gd name="connsiteX6" fmla="*/ 1905 w 344805"/>
                        <a:gd name="connsiteY6" fmla="*/ 95250 h 140970"/>
                        <a:gd name="connsiteX7" fmla="*/ 55245 w 344805"/>
                        <a:gd name="connsiteY7" fmla="*/ 135255 h 140970"/>
                        <a:gd name="connsiteX0" fmla="*/ 55245 w 344805"/>
                        <a:gd name="connsiteY0" fmla="*/ 135255 h 140970"/>
                        <a:gd name="connsiteX1" fmla="*/ 310515 w 344805"/>
                        <a:gd name="connsiteY1" fmla="*/ 140970 h 140970"/>
                        <a:gd name="connsiteX2" fmla="*/ 344805 w 344805"/>
                        <a:gd name="connsiteY2" fmla="*/ 3810 h 140970"/>
                        <a:gd name="connsiteX3" fmla="*/ 20955 w 344805"/>
                        <a:gd name="connsiteY3" fmla="*/ 0 h 140970"/>
                        <a:gd name="connsiteX4" fmla="*/ 36195 w 344805"/>
                        <a:gd name="connsiteY4" fmla="*/ 53340 h 140970"/>
                        <a:gd name="connsiteX5" fmla="*/ 0 w 344805"/>
                        <a:gd name="connsiteY5" fmla="*/ 57150 h 140970"/>
                        <a:gd name="connsiteX6" fmla="*/ 1905 w 344805"/>
                        <a:gd name="connsiteY6" fmla="*/ 95250 h 140970"/>
                        <a:gd name="connsiteX7" fmla="*/ 55245 w 344805"/>
                        <a:gd name="connsiteY7" fmla="*/ 135255 h 140970"/>
                        <a:gd name="connsiteX0" fmla="*/ 110490 w 400050"/>
                        <a:gd name="connsiteY0" fmla="*/ 135255 h 140970"/>
                        <a:gd name="connsiteX1" fmla="*/ 365760 w 400050"/>
                        <a:gd name="connsiteY1" fmla="*/ 140970 h 140970"/>
                        <a:gd name="connsiteX2" fmla="*/ 400050 w 400050"/>
                        <a:gd name="connsiteY2" fmla="*/ 3810 h 140970"/>
                        <a:gd name="connsiteX3" fmla="*/ 76200 w 400050"/>
                        <a:gd name="connsiteY3" fmla="*/ 0 h 140970"/>
                        <a:gd name="connsiteX4" fmla="*/ 91440 w 400050"/>
                        <a:gd name="connsiteY4" fmla="*/ 53340 h 140970"/>
                        <a:gd name="connsiteX5" fmla="*/ 0 w 400050"/>
                        <a:gd name="connsiteY5" fmla="*/ 68580 h 140970"/>
                        <a:gd name="connsiteX6" fmla="*/ 57150 w 400050"/>
                        <a:gd name="connsiteY6" fmla="*/ 95250 h 140970"/>
                        <a:gd name="connsiteX7" fmla="*/ 110490 w 400050"/>
                        <a:gd name="connsiteY7" fmla="*/ 135255 h 140970"/>
                        <a:gd name="connsiteX0" fmla="*/ 110490 w 400050"/>
                        <a:gd name="connsiteY0" fmla="*/ 135255 h 140970"/>
                        <a:gd name="connsiteX1" fmla="*/ 365760 w 400050"/>
                        <a:gd name="connsiteY1" fmla="*/ 140970 h 140970"/>
                        <a:gd name="connsiteX2" fmla="*/ 400050 w 400050"/>
                        <a:gd name="connsiteY2" fmla="*/ 3810 h 140970"/>
                        <a:gd name="connsiteX3" fmla="*/ 76200 w 400050"/>
                        <a:gd name="connsiteY3" fmla="*/ 0 h 140970"/>
                        <a:gd name="connsiteX4" fmla="*/ 91440 w 400050"/>
                        <a:gd name="connsiteY4" fmla="*/ 53340 h 140970"/>
                        <a:gd name="connsiteX5" fmla="*/ 0 w 400050"/>
                        <a:gd name="connsiteY5" fmla="*/ 68580 h 140970"/>
                        <a:gd name="connsiteX6" fmla="*/ 3810 w 400050"/>
                        <a:gd name="connsiteY6" fmla="*/ 97155 h 140970"/>
                        <a:gd name="connsiteX7" fmla="*/ 110490 w 400050"/>
                        <a:gd name="connsiteY7" fmla="*/ 135255 h 140970"/>
                        <a:gd name="connsiteX0" fmla="*/ 106680 w 396240"/>
                        <a:gd name="connsiteY0" fmla="*/ 135255 h 140970"/>
                        <a:gd name="connsiteX1" fmla="*/ 361950 w 396240"/>
                        <a:gd name="connsiteY1" fmla="*/ 140970 h 140970"/>
                        <a:gd name="connsiteX2" fmla="*/ 396240 w 396240"/>
                        <a:gd name="connsiteY2" fmla="*/ 3810 h 140970"/>
                        <a:gd name="connsiteX3" fmla="*/ 72390 w 396240"/>
                        <a:gd name="connsiteY3" fmla="*/ 0 h 140970"/>
                        <a:gd name="connsiteX4" fmla="*/ 87630 w 396240"/>
                        <a:gd name="connsiteY4" fmla="*/ 53340 h 140970"/>
                        <a:gd name="connsiteX5" fmla="*/ 0 w 396240"/>
                        <a:gd name="connsiteY5" fmla="*/ 53340 h 140970"/>
                        <a:gd name="connsiteX6" fmla="*/ 0 w 396240"/>
                        <a:gd name="connsiteY6" fmla="*/ 97155 h 140970"/>
                        <a:gd name="connsiteX7" fmla="*/ 106680 w 396240"/>
                        <a:gd name="connsiteY7" fmla="*/ 135255 h 140970"/>
                        <a:gd name="connsiteX0" fmla="*/ 108585 w 398145"/>
                        <a:gd name="connsiteY0" fmla="*/ 135255 h 140970"/>
                        <a:gd name="connsiteX1" fmla="*/ 36385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108585 w 398145"/>
                        <a:gd name="connsiteY7" fmla="*/ 135255 h 140970"/>
                        <a:gd name="connsiteX0" fmla="*/ 108585 w 398145"/>
                        <a:gd name="connsiteY0" fmla="*/ 135255 h 140970"/>
                        <a:gd name="connsiteX1" fmla="*/ 36385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70486 w 398145"/>
                        <a:gd name="connsiteY7" fmla="*/ 114300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6385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3821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76200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3821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14300 w 403860"/>
                        <a:gd name="connsiteY0" fmla="*/ 135255 h 140970"/>
                        <a:gd name="connsiteX1" fmla="*/ 361950 w 403860"/>
                        <a:gd name="connsiteY1" fmla="*/ 140970 h 140970"/>
                        <a:gd name="connsiteX2" fmla="*/ 403860 w 403860"/>
                        <a:gd name="connsiteY2" fmla="*/ 3810 h 140970"/>
                        <a:gd name="connsiteX3" fmla="*/ 80010 w 403860"/>
                        <a:gd name="connsiteY3" fmla="*/ 0 h 140970"/>
                        <a:gd name="connsiteX4" fmla="*/ 81915 w 403860"/>
                        <a:gd name="connsiteY4" fmla="*/ 53340 h 140970"/>
                        <a:gd name="connsiteX5" fmla="*/ 0 w 403860"/>
                        <a:gd name="connsiteY5" fmla="*/ 53340 h 140970"/>
                        <a:gd name="connsiteX6" fmla="*/ 5715 w 403860"/>
                        <a:gd name="connsiteY6" fmla="*/ 85725 h 140970"/>
                        <a:gd name="connsiteX7" fmla="*/ 89536 w 403860"/>
                        <a:gd name="connsiteY7" fmla="*/ 89535 h 140970"/>
                        <a:gd name="connsiteX8" fmla="*/ 114300 w 403860"/>
                        <a:gd name="connsiteY8" fmla="*/ 135255 h 140970"/>
                        <a:gd name="connsiteX0" fmla="*/ 114300 w 398145"/>
                        <a:gd name="connsiteY0" fmla="*/ 135255 h 140970"/>
                        <a:gd name="connsiteX1" fmla="*/ 361950 w 398145"/>
                        <a:gd name="connsiteY1" fmla="*/ 140970 h 140970"/>
                        <a:gd name="connsiteX2" fmla="*/ 398145 w 398145"/>
                        <a:gd name="connsiteY2" fmla="*/ 7620 h 140970"/>
                        <a:gd name="connsiteX3" fmla="*/ 80010 w 398145"/>
                        <a:gd name="connsiteY3" fmla="*/ 0 h 140970"/>
                        <a:gd name="connsiteX4" fmla="*/ 81915 w 398145"/>
                        <a:gd name="connsiteY4" fmla="*/ 53340 h 140970"/>
                        <a:gd name="connsiteX5" fmla="*/ 0 w 398145"/>
                        <a:gd name="connsiteY5" fmla="*/ 53340 h 140970"/>
                        <a:gd name="connsiteX6" fmla="*/ 5715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14300 w 398145"/>
                        <a:gd name="connsiteY8" fmla="*/ 135255 h 140970"/>
                        <a:gd name="connsiteX0" fmla="*/ 114300 w 401159"/>
                        <a:gd name="connsiteY0" fmla="*/ 135255 h 140970"/>
                        <a:gd name="connsiteX1" fmla="*/ 361950 w 401159"/>
                        <a:gd name="connsiteY1" fmla="*/ 140970 h 140970"/>
                        <a:gd name="connsiteX2" fmla="*/ 398145 w 401159"/>
                        <a:gd name="connsiteY2" fmla="*/ 7620 h 140970"/>
                        <a:gd name="connsiteX3" fmla="*/ 80010 w 401159"/>
                        <a:gd name="connsiteY3" fmla="*/ 0 h 140970"/>
                        <a:gd name="connsiteX4" fmla="*/ 81915 w 401159"/>
                        <a:gd name="connsiteY4" fmla="*/ 53340 h 140970"/>
                        <a:gd name="connsiteX5" fmla="*/ 0 w 401159"/>
                        <a:gd name="connsiteY5" fmla="*/ 53340 h 140970"/>
                        <a:gd name="connsiteX6" fmla="*/ 5715 w 401159"/>
                        <a:gd name="connsiteY6" fmla="*/ 85725 h 140970"/>
                        <a:gd name="connsiteX7" fmla="*/ 89536 w 401159"/>
                        <a:gd name="connsiteY7" fmla="*/ 89535 h 140970"/>
                        <a:gd name="connsiteX8" fmla="*/ 114300 w 401159"/>
                        <a:gd name="connsiteY8" fmla="*/ 135255 h 140970"/>
                        <a:gd name="connsiteX0" fmla="*/ 114300 w 406086"/>
                        <a:gd name="connsiteY0" fmla="*/ 135255 h 140970"/>
                        <a:gd name="connsiteX1" fmla="*/ 361950 w 406086"/>
                        <a:gd name="connsiteY1" fmla="*/ 140970 h 140970"/>
                        <a:gd name="connsiteX2" fmla="*/ 403860 w 406086"/>
                        <a:gd name="connsiteY2" fmla="*/ 3810 h 140970"/>
                        <a:gd name="connsiteX3" fmla="*/ 80010 w 406086"/>
                        <a:gd name="connsiteY3" fmla="*/ 0 h 140970"/>
                        <a:gd name="connsiteX4" fmla="*/ 81915 w 406086"/>
                        <a:gd name="connsiteY4" fmla="*/ 53340 h 140970"/>
                        <a:gd name="connsiteX5" fmla="*/ 0 w 406086"/>
                        <a:gd name="connsiteY5" fmla="*/ 53340 h 140970"/>
                        <a:gd name="connsiteX6" fmla="*/ 5715 w 406086"/>
                        <a:gd name="connsiteY6" fmla="*/ 85725 h 140970"/>
                        <a:gd name="connsiteX7" fmla="*/ 89536 w 406086"/>
                        <a:gd name="connsiteY7" fmla="*/ 89535 h 140970"/>
                        <a:gd name="connsiteX8" fmla="*/ 114300 w 406086"/>
                        <a:gd name="connsiteY8" fmla="*/ 135255 h 140970"/>
                        <a:gd name="connsiteX0" fmla="*/ 114300 w 404681"/>
                        <a:gd name="connsiteY0" fmla="*/ 135255 h 140970"/>
                        <a:gd name="connsiteX1" fmla="*/ 361950 w 404681"/>
                        <a:gd name="connsiteY1" fmla="*/ 140970 h 140970"/>
                        <a:gd name="connsiteX2" fmla="*/ 403860 w 404681"/>
                        <a:gd name="connsiteY2" fmla="*/ 3810 h 140970"/>
                        <a:gd name="connsiteX3" fmla="*/ 80010 w 404681"/>
                        <a:gd name="connsiteY3" fmla="*/ 0 h 140970"/>
                        <a:gd name="connsiteX4" fmla="*/ 81915 w 404681"/>
                        <a:gd name="connsiteY4" fmla="*/ 53340 h 140970"/>
                        <a:gd name="connsiteX5" fmla="*/ 0 w 404681"/>
                        <a:gd name="connsiteY5" fmla="*/ 53340 h 140970"/>
                        <a:gd name="connsiteX6" fmla="*/ 5715 w 404681"/>
                        <a:gd name="connsiteY6" fmla="*/ 85725 h 140970"/>
                        <a:gd name="connsiteX7" fmla="*/ 89536 w 404681"/>
                        <a:gd name="connsiteY7" fmla="*/ 89535 h 140970"/>
                        <a:gd name="connsiteX8" fmla="*/ 114300 w 404681"/>
                        <a:gd name="connsiteY8" fmla="*/ 135255 h 140970"/>
                        <a:gd name="connsiteX0" fmla="*/ 114300 w 404681"/>
                        <a:gd name="connsiteY0" fmla="*/ 135255 h 161976"/>
                        <a:gd name="connsiteX1" fmla="*/ 361950 w 404681"/>
                        <a:gd name="connsiteY1" fmla="*/ 140970 h 161976"/>
                        <a:gd name="connsiteX2" fmla="*/ 403860 w 404681"/>
                        <a:gd name="connsiteY2" fmla="*/ 3810 h 161976"/>
                        <a:gd name="connsiteX3" fmla="*/ 80010 w 404681"/>
                        <a:gd name="connsiteY3" fmla="*/ 0 h 161976"/>
                        <a:gd name="connsiteX4" fmla="*/ 81915 w 404681"/>
                        <a:gd name="connsiteY4" fmla="*/ 53340 h 161976"/>
                        <a:gd name="connsiteX5" fmla="*/ 0 w 404681"/>
                        <a:gd name="connsiteY5" fmla="*/ 53340 h 161976"/>
                        <a:gd name="connsiteX6" fmla="*/ 5715 w 404681"/>
                        <a:gd name="connsiteY6" fmla="*/ 85725 h 161976"/>
                        <a:gd name="connsiteX7" fmla="*/ 89536 w 404681"/>
                        <a:gd name="connsiteY7" fmla="*/ 89535 h 161976"/>
                        <a:gd name="connsiteX8" fmla="*/ 114300 w 404681"/>
                        <a:gd name="connsiteY8" fmla="*/ 135255 h 161976"/>
                        <a:gd name="connsiteX0" fmla="*/ 125730 w 404681"/>
                        <a:gd name="connsiteY0" fmla="*/ 140970 h 163412"/>
                        <a:gd name="connsiteX1" fmla="*/ 361950 w 404681"/>
                        <a:gd name="connsiteY1" fmla="*/ 140970 h 163412"/>
                        <a:gd name="connsiteX2" fmla="*/ 403860 w 404681"/>
                        <a:gd name="connsiteY2" fmla="*/ 3810 h 163412"/>
                        <a:gd name="connsiteX3" fmla="*/ 80010 w 404681"/>
                        <a:gd name="connsiteY3" fmla="*/ 0 h 163412"/>
                        <a:gd name="connsiteX4" fmla="*/ 81915 w 404681"/>
                        <a:gd name="connsiteY4" fmla="*/ 53340 h 163412"/>
                        <a:gd name="connsiteX5" fmla="*/ 0 w 404681"/>
                        <a:gd name="connsiteY5" fmla="*/ 53340 h 163412"/>
                        <a:gd name="connsiteX6" fmla="*/ 5715 w 404681"/>
                        <a:gd name="connsiteY6" fmla="*/ 85725 h 163412"/>
                        <a:gd name="connsiteX7" fmla="*/ 89536 w 404681"/>
                        <a:gd name="connsiteY7" fmla="*/ 89535 h 163412"/>
                        <a:gd name="connsiteX8" fmla="*/ 125730 w 404681"/>
                        <a:gd name="connsiteY8" fmla="*/ 140970 h 163412"/>
                        <a:gd name="connsiteX0" fmla="*/ 125730 w 404681"/>
                        <a:gd name="connsiteY0" fmla="*/ 140970 h 172658"/>
                        <a:gd name="connsiteX1" fmla="*/ 361950 w 404681"/>
                        <a:gd name="connsiteY1" fmla="*/ 140970 h 172658"/>
                        <a:gd name="connsiteX2" fmla="*/ 403860 w 404681"/>
                        <a:gd name="connsiteY2" fmla="*/ 3810 h 172658"/>
                        <a:gd name="connsiteX3" fmla="*/ 80010 w 404681"/>
                        <a:gd name="connsiteY3" fmla="*/ 0 h 172658"/>
                        <a:gd name="connsiteX4" fmla="*/ 81915 w 404681"/>
                        <a:gd name="connsiteY4" fmla="*/ 53340 h 172658"/>
                        <a:gd name="connsiteX5" fmla="*/ 0 w 404681"/>
                        <a:gd name="connsiteY5" fmla="*/ 53340 h 172658"/>
                        <a:gd name="connsiteX6" fmla="*/ 5715 w 404681"/>
                        <a:gd name="connsiteY6" fmla="*/ 85725 h 172658"/>
                        <a:gd name="connsiteX7" fmla="*/ 89536 w 404681"/>
                        <a:gd name="connsiteY7" fmla="*/ 89535 h 172658"/>
                        <a:gd name="connsiteX8" fmla="*/ 125730 w 404681"/>
                        <a:gd name="connsiteY8" fmla="*/ 140970 h 172658"/>
                        <a:gd name="connsiteX0" fmla="*/ 125730 w 404681"/>
                        <a:gd name="connsiteY0" fmla="*/ 140970 h 172658"/>
                        <a:gd name="connsiteX1" fmla="*/ 361950 w 404681"/>
                        <a:gd name="connsiteY1" fmla="*/ 140970 h 172658"/>
                        <a:gd name="connsiteX2" fmla="*/ 403860 w 404681"/>
                        <a:gd name="connsiteY2" fmla="*/ 3810 h 172658"/>
                        <a:gd name="connsiteX3" fmla="*/ 80010 w 404681"/>
                        <a:gd name="connsiteY3" fmla="*/ 0 h 172658"/>
                        <a:gd name="connsiteX4" fmla="*/ 81915 w 404681"/>
                        <a:gd name="connsiteY4" fmla="*/ 53340 h 172658"/>
                        <a:gd name="connsiteX5" fmla="*/ 0 w 404681"/>
                        <a:gd name="connsiteY5" fmla="*/ 53340 h 172658"/>
                        <a:gd name="connsiteX6" fmla="*/ 5715 w 404681"/>
                        <a:gd name="connsiteY6" fmla="*/ 85725 h 172658"/>
                        <a:gd name="connsiteX7" fmla="*/ 89536 w 404681"/>
                        <a:gd name="connsiteY7" fmla="*/ 89535 h 172658"/>
                        <a:gd name="connsiteX8" fmla="*/ 125730 w 404681"/>
                        <a:gd name="connsiteY8" fmla="*/ 140970 h 172658"/>
                        <a:gd name="connsiteX0" fmla="*/ 125730 w 404681"/>
                        <a:gd name="connsiteY0" fmla="*/ 140970 h 168135"/>
                        <a:gd name="connsiteX1" fmla="*/ 361950 w 404681"/>
                        <a:gd name="connsiteY1" fmla="*/ 140970 h 168135"/>
                        <a:gd name="connsiteX2" fmla="*/ 403860 w 404681"/>
                        <a:gd name="connsiteY2" fmla="*/ 3810 h 168135"/>
                        <a:gd name="connsiteX3" fmla="*/ 80010 w 404681"/>
                        <a:gd name="connsiteY3" fmla="*/ 0 h 168135"/>
                        <a:gd name="connsiteX4" fmla="*/ 81915 w 404681"/>
                        <a:gd name="connsiteY4" fmla="*/ 53340 h 168135"/>
                        <a:gd name="connsiteX5" fmla="*/ 0 w 404681"/>
                        <a:gd name="connsiteY5" fmla="*/ 53340 h 168135"/>
                        <a:gd name="connsiteX6" fmla="*/ 5715 w 404681"/>
                        <a:gd name="connsiteY6" fmla="*/ 85725 h 168135"/>
                        <a:gd name="connsiteX7" fmla="*/ 89536 w 404681"/>
                        <a:gd name="connsiteY7" fmla="*/ 89535 h 168135"/>
                        <a:gd name="connsiteX8" fmla="*/ 125730 w 404681"/>
                        <a:gd name="connsiteY8" fmla="*/ 140970 h 1681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04681" h="168135">
                          <a:moveTo>
                            <a:pt x="125730" y="140970"/>
                          </a:moveTo>
                          <a:cubicBezTo>
                            <a:pt x="179705" y="175260"/>
                            <a:pt x="311785" y="179070"/>
                            <a:pt x="361950" y="140970"/>
                          </a:cubicBezTo>
                          <a:cubicBezTo>
                            <a:pt x="402590" y="116205"/>
                            <a:pt x="407035" y="51435"/>
                            <a:pt x="403860" y="3810"/>
                          </a:cubicBezTo>
                          <a:lnTo>
                            <a:pt x="80010" y="0"/>
                          </a:lnTo>
                          <a:lnTo>
                            <a:pt x="81915" y="53340"/>
                          </a:lnTo>
                          <a:lnTo>
                            <a:pt x="0" y="53340"/>
                          </a:lnTo>
                          <a:lnTo>
                            <a:pt x="5715" y="85725"/>
                          </a:lnTo>
                          <a:lnTo>
                            <a:pt x="89536" y="89535"/>
                          </a:lnTo>
                          <a:cubicBezTo>
                            <a:pt x="95886" y="104775"/>
                            <a:pt x="92710" y="121920"/>
                            <a:pt x="125730" y="14097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905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6" name="楕円 25"/>
                    <p:cNvSpPr/>
                    <p:nvPr/>
                  </p:nvSpPr>
                  <p:spPr>
                    <a:xfrm>
                      <a:off x="2028825" y="1745932"/>
                      <a:ext cx="325754" cy="10096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905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23" name="楕円 22"/>
                  <p:cNvSpPr/>
                  <p:nvPr/>
                </p:nvSpPr>
                <p:spPr>
                  <a:xfrm>
                    <a:off x="5493642" y="1988739"/>
                    <a:ext cx="79248" cy="8154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7" name="フリーフォーム 6"/>
                <p:cNvSpPr/>
                <p:nvPr/>
              </p:nvSpPr>
              <p:spPr>
                <a:xfrm rot="20750848" flipH="1">
                  <a:off x="2423490" y="2401034"/>
                  <a:ext cx="669050" cy="402933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1589"/>
                    <a:gd name="connsiteY0" fmla="*/ 299183 h 410308"/>
                    <a:gd name="connsiteX1" fmla="*/ 281524 w 751589"/>
                    <a:gd name="connsiteY1" fmla="*/ 81378 h 410308"/>
                    <a:gd name="connsiteX2" fmla="*/ 219929 w 751589"/>
                    <a:gd name="connsiteY2" fmla="*/ 59153 h 410308"/>
                    <a:gd name="connsiteX3" fmla="*/ 185004 w 751589"/>
                    <a:gd name="connsiteY3" fmla="*/ 167738 h 410308"/>
                    <a:gd name="connsiteX4" fmla="*/ 706339 w 751589"/>
                    <a:gd name="connsiteY4" fmla="*/ 410308 h 410308"/>
                    <a:gd name="connsiteX5" fmla="*/ 746979 w 751589"/>
                    <a:gd name="connsiteY5" fmla="*/ 299183 h 410308"/>
                    <a:gd name="connsiteX0" fmla="*/ 746979 w 766980"/>
                    <a:gd name="connsiteY0" fmla="*/ 299183 h 410308"/>
                    <a:gd name="connsiteX1" fmla="*/ 281524 w 766980"/>
                    <a:gd name="connsiteY1" fmla="*/ 81378 h 410308"/>
                    <a:gd name="connsiteX2" fmla="*/ 219929 w 766980"/>
                    <a:gd name="connsiteY2" fmla="*/ 59153 h 410308"/>
                    <a:gd name="connsiteX3" fmla="*/ 185004 w 766980"/>
                    <a:gd name="connsiteY3" fmla="*/ 167738 h 410308"/>
                    <a:gd name="connsiteX4" fmla="*/ 706339 w 766980"/>
                    <a:gd name="connsiteY4" fmla="*/ 410308 h 410308"/>
                    <a:gd name="connsiteX5" fmla="*/ 746979 w 766980"/>
                    <a:gd name="connsiteY5" fmla="*/ 299183 h 410308"/>
                    <a:gd name="connsiteX0" fmla="*/ 746979 w 763268"/>
                    <a:gd name="connsiteY0" fmla="*/ 299183 h 410308"/>
                    <a:gd name="connsiteX1" fmla="*/ 281524 w 763268"/>
                    <a:gd name="connsiteY1" fmla="*/ 81378 h 410308"/>
                    <a:gd name="connsiteX2" fmla="*/ 219929 w 763268"/>
                    <a:gd name="connsiteY2" fmla="*/ 59153 h 410308"/>
                    <a:gd name="connsiteX3" fmla="*/ 185004 w 763268"/>
                    <a:gd name="connsiteY3" fmla="*/ 167738 h 410308"/>
                    <a:gd name="connsiteX4" fmla="*/ 706339 w 763268"/>
                    <a:gd name="connsiteY4" fmla="*/ 410308 h 410308"/>
                    <a:gd name="connsiteX5" fmla="*/ 746979 w 763268"/>
                    <a:gd name="connsiteY5" fmla="*/ 299183 h 410308"/>
                    <a:gd name="connsiteX0" fmla="*/ 746979 w 760002"/>
                    <a:gd name="connsiteY0" fmla="*/ 299183 h 403934"/>
                    <a:gd name="connsiteX1" fmla="*/ 281524 w 760002"/>
                    <a:gd name="connsiteY1" fmla="*/ 81378 h 403934"/>
                    <a:gd name="connsiteX2" fmla="*/ 219929 w 760002"/>
                    <a:gd name="connsiteY2" fmla="*/ 59153 h 403934"/>
                    <a:gd name="connsiteX3" fmla="*/ 185004 w 760002"/>
                    <a:gd name="connsiteY3" fmla="*/ 167738 h 403934"/>
                    <a:gd name="connsiteX4" fmla="*/ 697878 w 760002"/>
                    <a:gd name="connsiteY4" fmla="*/ 403934 h 403934"/>
                    <a:gd name="connsiteX5" fmla="*/ 746979 w 760002"/>
                    <a:gd name="connsiteY5" fmla="*/ 299183 h 403934"/>
                    <a:gd name="connsiteX0" fmla="*/ 746979 w 761578"/>
                    <a:gd name="connsiteY0" fmla="*/ 299183 h 403934"/>
                    <a:gd name="connsiteX1" fmla="*/ 281524 w 761578"/>
                    <a:gd name="connsiteY1" fmla="*/ 81378 h 403934"/>
                    <a:gd name="connsiteX2" fmla="*/ 219929 w 761578"/>
                    <a:gd name="connsiteY2" fmla="*/ 59153 h 403934"/>
                    <a:gd name="connsiteX3" fmla="*/ 185004 w 761578"/>
                    <a:gd name="connsiteY3" fmla="*/ 167738 h 403934"/>
                    <a:gd name="connsiteX4" fmla="*/ 697878 w 761578"/>
                    <a:gd name="connsiteY4" fmla="*/ 403934 h 403934"/>
                    <a:gd name="connsiteX5" fmla="*/ 746979 w 761578"/>
                    <a:gd name="connsiteY5" fmla="*/ 299183 h 403934"/>
                    <a:gd name="connsiteX0" fmla="*/ 746979 w 768357"/>
                    <a:gd name="connsiteY0" fmla="*/ 299183 h 403934"/>
                    <a:gd name="connsiteX1" fmla="*/ 281524 w 768357"/>
                    <a:gd name="connsiteY1" fmla="*/ 81378 h 403934"/>
                    <a:gd name="connsiteX2" fmla="*/ 219929 w 768357"/>
                    <a:gd name="connsiteY2" fmla="*/ 59153 h 403934"/>
                    <a:gd name="connsiteX3" fmla="*/ 185004 w 768357"/>
                    <a:gd name="connsiteY3" fmla="*/ 167738 h 403934"/>
                    <a:gd name="connsiteX4" fmla="*/ 697878 w 768357"/>
                    <a:gd name="connsiteY4" fmla="*/ 403934 h 403934"/>
                    <a:gd name="connsiteX5" fmla="*/ 746979 w 768357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4624" h="403934">
                      <a:moveTo>
                        <a:pt x="746979" y="299183"/>
                      </a:moveTo>
                      <a:cubicBezTo>
                        <a:pt x="600955" y="249306"/>
                        <a:pt x="423335" y="171045"/>
                        <a:pt x="281524" y="81378"/>
                      </a:cubicBezTo>
                      <a:cubicBezTo>
                        <a:pt x="290837" y="-67000"/>
                        <a:pt x="229666" y="26556"/>
                        <a:pt x="219929" y="59153"/>
                      </a:cubicBezTo>
                      <a:cubicBezTo>
                        <a:pt x="41282" y="-26572"/>
                        <a:pt x="-152604" y="209648"/>
                        <a:pt x="185004" y="167738"/>
                      </a:cubicBezTo>
                      <a:cubicBezTo>
                        <a:pt x="332619" y="257527"/>
                        <a:pt x="495191" y="342781"/>
                        <a:pt x="697878" y="403934"/>
                      </a:cubicBezTo>
                      <a:cubicBezTo>
                        <a:pt x="768532" y="403649"/>
                        <a:pt x="779895" y="333679"/>
                        <a:pt x="746979" y="299183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8" name="フリーフォーム 7"/>
                <p:cNvSpPr/>
                <p:nvPr/>
              </p:nvSpPr>
              <p:spPr>
                <a:xfrm rot="20799504">
                  <a:off x="1677951" y="2154130"/>
                  <a:ext cx="134112" cy="25202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41341">
                      <a:moveTo>
                        <a:pt x="0" y="31341"/>
                      </a:moveTo>
                      <a:cubicBezTo>
                        <a:pt x="3049" y="-9075"/>
                        <a:pt x="7519" y="-15117"/>
                        <a:pt x="10000" y="41341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9" name="フリーフォーム 8"/>
                <p:cNvSpPr/>
                <p:nvPr/>
              </p:nvSpPr>
              <p:spPr>
                <a:xfrm rot="290572">
                  <a:off x="2059650" y="2160577"/>
                  <a:ext cx="134112" cy="25202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41341">
                      <a:moveTo>
                        <a:pt x="0" y="31341"/>
                      </a:moveTo>
                      <a:cubicBezTo>
                        <a:pt x="3049" y="-9075"/>
                        <a:pt x="7519" y="-15117"/>
                        <a:pt x="10000" y="41341"/>
                      </a:cubicBezTo>
                    </a:path>
                  </a:pathLst>
                </a:custGeom>
                <a:noFill/>
                <a:ln w="190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0" name="フリーフォーム 9"/>
                <p:cNvSpPr/>
                <p:nvPr/>
              </p:nvSpPr>
              <p:spPr>
                <a:xfrm>
                  <a:off x="1152002" y="1895402"/>
                  <a:ext cx="137076" cy="243594"/>
                </a:xfrm>
                <a:custGeom>
                  <a:avLst/>
                  <a:gdLst>
                    <a:gd name="connsiteX0" fmla="*/ 125730 w 125730"/>
                    <a:gd name="connsiteY0" fmla="*/ 0 h 144780"/>
                    <a:gd name="connsiteX1" fmla="*/ 0 w 125730"/>
                    <a:gd name="connsiteY1" fmla="*/ 144780 h 144780"/>
                    <a:gd name="connsiteX2" fmla="*/ 125730 w 125730"/>
                    <a:gd name="connsiteY2" fmla="*/ 91440 h 144780"/>
                    <a:gd name="connsiteX3" fmla="*/ 125730 w 125730"/>
                    <a:gd name="connsiteY3" fmla="*/ 0 h 144780"/>
                    <a:gd name="connsiteX0" fmla="*/ 125730 w 144780"/>
                    <a:gd name="connsiteY0" fmla="*/ 0 h 171450"/>
                    <a:gd name="connsiteX1" fmla="*/ 0 w 144780"/>
                    <a:gd name="connsiteY1" fmla="*/ 144780 h 171450"/>
                    <a:gd name="connsiteX2" fmla="*/ 144780 w 144780"/>
                    <a:gd name="connsiteY2" fmla="*/ 171450 h 171450"/>
                    <a:gd name="connsiteX3" fmla="*/ 125730 w 144780"/>
                    <a:gd name="connsiteY3" fmla="*/ 0 h 171450"/>
                    <a:gd name="connsiteX0" fmla="*/ 125730 w 144780"/>
                    <a:gd name="connsiteY0" fmla="*/ 0 h 188928"/>
                    <a:gd name="connsiteX1" fmla="*/ 0 w 144780"/>
                    <a:gd name="connsiteY1" fmla="*/ 144780 h 188928"/>
                    <a:gd name="connsiteX2" fmla="*/ 144780 w 144780"/>
                    <a:gd name="connsiteY2" fmla="*/ 171450 h 188928"/>
                    <a:gd name="connsiteX3" fmla="*/ 125730 w 144780"/>
                    <a:gd name="connsiteY3" fmla="*/ 0 h 188928"/>
                    <a:gd name="connsiteX0" fmla="*/ 125730 w 144780"/>
                    <a:gd name="connsiteY0" fmla="*/ 0 h 215268"/>
                    <a:gd name="connsiteX1" fmla="*/ 0 w 144780"/>
                    <a:gd name="connsiteY1" fmla="*/ 144780 h 215268"/>
                    <a:gd name="connsiteX2" fmla="*/ 144780 w 144780"/>
                    <a:gd name="connsiteY2" fmla="*/ 171450 h 215268"/>
                    <a:gd name="connsiteX3" fmla="*/ 125730 w 144780"/>
                    <a:gd name="connsiteY3" fmla="*/ 0 h 215268"/>
                    <a:gd name="connsiteX0" fmla="*/ 125730 w 144780"/>
                    <a:gd name="connsiteY0" fmla="*/ 0 h 215268"/>
                    <a:gd name="connsiteX1" fmla="*/ 0 w 144780"/>
                    <a:gd name="connsiteY1" fmla="*/ 144780 h 215268"/>
                    <a:gd name="connsiteX2" fmla="*/ 144780 w 144780"/>
                    <a:gd name="connsiteY2" fmla="*/ 171450 h 215268"/>
                    <a:gd name="connsiteX3" fmla="*/ 125730 w 144780"/>
                    <a:gd name="connsiteY3" fmla="*/ 0 h 215268"/>
                    <a:gd name="connsiteX0" fmla="*/ 125730 w 146896"/>
                    <a:gd name="connsiteY0" fmla="*/ 0 h 215268"/>
                    <a:gd name="connsiteX1" fmla="*/ 0 w 146896"/>
                    <a:gd name="connsiteY1" fmla="*/ 144780 h 215268"/>
                    <a:gd name="connsiteX2" fmla="*/ 144780 w 146896"/>
                    <a:gd name="connsiteY2" fmla="*/ 171450 h 215268"/>
                    <a:gd name="connsiteX3" fmla="*/ 125730 w 146896"/>
                    <a:gd name="connsiteY3" fmla="*/ 0 h 215268"/>
                    <a:gd name="connsiteX0" fmla="*/ 167640 w 168848"/>
                    <a:gd name="connsiteY0" fmla="*/ 0 h 241938"/>
                    <a:gd name="connsiteX1" fmla="*/ 0 w 168848"/>
                    <a:gd name="connsiteY1" fmla="*/ 171450 h 241938"/>
                    <a:gd name="connsiteX2" fmla="*/ 144780 w 168848"/>
                    <a:gd name="connsiteY2" fmla="*/ 198120 h 241938"/>
                    <a:gd name="connsiteX3" fmla="*/ 167640 w 168848"/>
                    <a:gd name="connsiteY3" fmla="*/ 0 h 241938"/>
                    <a:gd name="connsiteX0" fmla="*/ 167640 w 167640"/>
                    <a:gd name="connsiteY0" fmla="*/ 0 h 241938"/>
                    <a:gd name="connsiteX1" fmla="*/ 0 w 167640"/>
                    <a:gd name="connsiteY1" fmla="*/ 171450 h 241938"/>
                    <a:gd name="connsiteX2" fmla="*/ 144780 w 167640"/>
                    <a:gd name="connsiteY2" fmla="*/ 198120 h 241938"/>
                    <a:gd name="connsiteX3" fmla="*/ 167640 w 167640"/>
                    <a:gd name="connsiteY3" fmla="*/ 0 h 241938"/>
                    <a:gd name="connsiteX0" fmla="*/ 167640 w 167640"/>
                    <a:gd name="connsiteY0" fmla="*/ 0 h 241938"/>
                    <a:gd name="connsiteX1" fmla="*/ 0 w 167640"/>
                    <a:gd name="connsiteY1" fmla="*/ 171450 h 241938"/>
                    <a:gd name="connsiteX2" fmla="*/ 144780 w 167640"/>
                    <a:gd name="connsiteY2" fmla="*/ 198120 h 241938"/>
                    <a:gd name="connsiteX3" fmla="*/ 167640 w 167640"/>
                    <a:gd name="connsiteY3" fmla="*/ 0 h 241938"/>
                    <a:gd name="connsiteX0" fmla="*/ 167640 w 167640"/>
                    <a:gd name="connsiteY0" fmla="*/ 0 h 241938"/>
                    <a:gd name="connsiteX1" fmla="*/ 0 w 167640"/>
                    <a:gd name="connsiteY1" fmla="*/ 171450 h 241938"/>
                    <a:gd name="connsiteX2" fmla="*/ 144780 w 167640"/>
                    <a:gd name="connsiteY2" fmla="*/ 198120 h 241938"/>
                    <a:gd name="connsiteX3" fmla="*/ 167640 w 167640"/>
                    <a:gd name="connsiteY3" fmla="*/ 0 h 241938"/>
                    <a:gd name="connsiteX0" fmla="*/ 160020 w 160020"/>
                    <a:gd name="connsiteY0" fmla="*/ 0 h 241938"/>
                    <a:gd name="connsiteX1" fmla="*/ 0 w 160020"/>
                    <a:gd name="connsiteY1" fmla="*/ 171450 h 241938"/>
                    <a:gd name="connsiteX2" fmla="*/ 137160 w 160020"/>
                    <a:gd name="connsiteY2" fmla="*/ 198120 h 241938"/>
                    <a:gd name="connsiteX3" fmla="*/ 160020 w 160020"/>
                    <a:gd name="connsiteY3" fmla="*/ 0 h 241938"/>
                    <a:gd name="connsiteX0" fmla="*/ 22860 w 22860"/>
                    <a:gd name="connsiteY0" fmla="*/ 0 h 198120"/>
                    <a:gd name="connsiteX1" fmla="*/ 0 w 22860"/>
                    <a:gd name="connsiteY1" fmla="*/ 198120 h 198120"/>
                    <a:gd name="connsiteX2" fmla="*/ 22860 w 22860"/>
                    <a:gd name="connsiteY2" fmla="*/ 0 h 198120"/>
                    <a:gd name="connsiteX0" fmla="*/ 89535 w 89535"/>
                    <a:gd name="connsiteY0" fmla="*/ 0 h 241935"/>
                    <a:gd name="connsiteX1" fmla="*/ 0 w 89535"/>
                    <a:gd name="connsiteY1" fmla="*/ 241935 h 241935"/>
                    <a:gd name="connsiteX2" fmla="*/ 89535 w 89535"/>
                    <a:gd name="connsiteY2" fmla="*/ 0 h 241935"/>
                    <a:gd name="connsiteX0" fmla="*/ 89535 w 90776"/>
                    <a:gd name="connsiteY0" fmla="*/ 0 h 241935"/>
                    <a:gd name="connsiteX1" fmla="*/ 0 w 90776"/>
                    <a:gd name="connsiteY1" fmla="*/ 241935 h 241935"/>
                    <a:gd name="connsiteX2" fmla="*/ 89535 w 90776"/>
                    <a:gd name="connsiteY2" fmla="*/ 0 h 241935"/>
                    <a:gd name="connsiteX0" fmla="*/ 137076 w 138317"/>
                    <a:gd name="connsiteY0" fmla="*/ 0 h 241935"/>
                    <a:gd name="connsiteX1" fmla="*/ 47541 w 138317"/>
                    <a:gd name="connsiteY1" fmla="*/ 241935 h 241935"/>
                    <a:gd name="connsiteX2" fmla="*/ 137076 w 138317"/>
                    <a:gd name="connsiteY2" fmla="*/ 0 h 241935"/>
                    <a:gd name="connsiteX0" fmla="*/ 137076 w 137076"/>
                    <a:gd name="connsiteY0" fmla="*/ 0 h 247550"/>
                    <a:gd name="connsiteX1" fmla="*/ 47541 w 137076"/>
                    <a:gd name="connsiteY1" fmla="*/ 241935 h 247550"/>
                    <a:gd name="connsiteX2" fmla="*/ 137076 w 137076"/>
                    <a:gd name="connsiteY2" fmla="*/ 0 h 247550"/>
                    <a:gd name="connsiteX0" fmla="*/ 137076 w 137076"/>
                    <a:gd name="connsiteY0" fmla="*/ 0 h 243594"/>
                    <a:gd name="connsiteX1" fmla="*/ 47541 w 137076"/>
                    <a:gd name="connsiteY1" fmla="*/ 241935 h 243594"/>
                    <a:gd name="connsiteX2" fmla="*/ 137076 w 137076"/>
                    <a:gd name="connsiteY2" fmla="*/ 0 h 243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7076" h="243594">
                      <a:moveTo>
                        <a:pt x="137076" y="0"/>
                      </a:moveTo>
                      <a:cubicBezTo>
                        <a:pt x="107231" y="80645"/>
                        <a:pt x="-88349" y="214630"/>
                        <a:pt x="47541" y="241935"/>
                      </a:cubicBezTo>
                      <a:cubicBezTo>
                        <a:pt x="161206" y="262890"/>
                        <a:pt x="124376" y="80010"/>
                        <a:pt x="137076" y="0"/>
                      </a:cubicBezTo>
                      <a:close/>
                    </a:path>
                  </a:pathLst>
                </a:custGeom>
                <a:solidFill>
                  <a:srgbClr val="843C0C"/>
                </a:solidFill>
                <a:ln w="190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1" name="楕円 10"/>
                <p:cNvSpPr/>
                <p:nvPr/>
              </p:nvSpPr>
              <p:spPr>
                <a:xfrm>
                  <a:off x="1289078" y="3518388"/>
                  <a:ext cx="1391920" cy="358543"/>
                </a:xfrm>
                <a:prstGeom prst="ellipse">
                  <a:avLst/>
                </a:prstGeom>
                <a:solidFill>
                  <a:schemeClr val="tx1">
                    <a:alpha val="1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2" name="楕円 11"/>
                <p:cNvSpPr/>
                <p:nvPr/>
              </p:nvSpPr>
              <p:spPr>
                <a:xfrm>
                  <a:off x="1516331" y="2475105"/>
                  <a:ext cx="1005889" cy="35854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1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13" name="グループ化 12"/>
                <p:cNvGrpSpPr/>
                <p:nvPr/>
              </p:nvGrpSpPr>
              <p:grpSpPr>
                <a:xfrm>
                  <a:off x="1342418" y="2930134"/>
                  <a:ext cx="1299210" cy="658563"/>
                  <a:chOff x="3888079" y="2900768"/>
                  <a:chExt cx="1299210" cy="658563"/>
                </a:xfrm>
              </p:grpSpPr>
              <p:sp>
                <p:nvSpPr>
                  <p:cNvPr id="20" name="フリーフォーム 19"/>
                  <p:cNvSpPr/>
                  <p:nvPr/>
                </p:nvSpPr>
                <p:spPr>
                  <a:xfrm>
                    <a:off x="3888079" y="2900768"/>
                    <a:ext cx="1299210" cy="658563"/>
                  </a:xfrm>
                  <a:custGeom>
                    <a:avLst/>
                    <a:gdLst>
                      <a:gd name="connsiteX0" fmla="*/ 36195 w 1304925"/>
                      <a:gd name="connsiteY0" fmla="*/ 0 h 455295"/>
                      <a:gd name="connsiteX1" fmla="*/ 1287780 w 1304925"/>
                      <a:gd name="connsiteY1" fmla="*/ 20955 h 455295"/>
                      <a:gd name="connsiteX2" fmla="*/ 1304925 w 1304925"/>
                      <a:gd name="connsiteY2" fmla="*/ 133350 h 455295"/>
                      <a:gd name="connsiteX3" fmla="*/ 1118235 w 1304925"/>
                      <a:gd name="connsiteY3" fmla="*/ 131445 h 455295"/>
                      <a:gd name="connsiteX4" fmla="*/ 1152525 w 1304925"/>
                      <a:gd name="connsiteY4" fmla="*/ 455295 h 455295"/>
                      <a:gd name="connsiteX5" fmla="*/ 243840 w 1304925"/>
                      <a:gd name="connsiteY5" fmla="*/ 443865 h 455295"/>
                      <a:gd name="connsiteX6" fmla="*/ 249555 w 1304925"/>
                      <a:gd name="connsiteY6" fmla="*/ 137160 h 455295"/>
                      <a:gd name="connsiteX7" fmla="*/ 0 w 1304925"/>
                      <a:gd name="connsiteY7" fmla="*/ 120015 h 455295"/>
                      <a:gd name="connsiteX8" fmla="*/ 36195 w 1304925"/>
                      <a:gd name="connsiteY8" fmla="*/ 0 h 455295"/>
                      <a:gd name="connsiteX0" fmla="*/ 45720 w 1304925"/>
                      <a:gd name="connsiteY0" fmla="*/ 0 h 453390"/>
                      <a:gd name="connsiteX1" fmla="*/ 1287780 w 1304925"/>
                      <a:gd name="connsiteY1" fmla="*/ 19050 h 453390"/>
                      <a:gd name="connsiteX2" fmla="*/ 1304925 w 1304925"/>
                      <a:gd name="connsiteY2" fmla="*/ 131445 h 453390"/>
                      <a:gd name="connsiteX3" fmla="*/ 1118235 w 1304925"/>
                      <a:gd name="connsiteY3" fmla="*/ 129540 h 453390"/>
                      <a:gd name="connsiteX4" fmla="*/ 1152525 w 1304925"/>
                      <a:gd name="connsiteY4" fmla="*/ 453390 h 453390"/>
                      <a:gd name="connsiteX5" fmla="*/ 243840 w 1304925"/>
                      <a:gd name="connsiteY5" fmla="*/ 441960 h 453390"/>
                      <a:gd name="connsiteX6" fmla="*/ 249555 w 1304925"/>
                      <a:gd name="connsiteY6" fmla="*/ 135255 h 453390"/>
                      <a:gd name="connsiteX7" fmla="*/ 0 w 1304925"/>
                      <a:gd name="connsiteY7" fmla="*/ 118110 h 453390"/>
                      <a:gd name="connsiteX8" fmla="*/ 45720 w 1304925"/>
                      <a:gd name="connsiteY8" fmla="*/ 0 h 453390"/>
                      <a:gd name="connsiteX0" fmla="*/ 38100 w 1304925"/>
                      <a:gd name="connsiteY0" fmla="*/ 0 h 453390"/>
                      <a:gd name="connsiteX1" fmla="*/ 1287780 w 1304925"/>
                      <a:gd name="connsiteY1" fmla="*/ 19050 h 453390"/>
                      <a:gd name="connsiteX2" fmla="*/ 1304925 w 1304925"/>
                      <a:gd name="connsiteY2" fmla="*/ 131445 h 453390"/>
                      <a:gd name="connsiteX3" fmla="*/ 1118235 w 1304925"/>
                      <a:gd name="connsiteY3" fmla="*/ 129540 h 453390"/>
                      <a:gd name="connsiteX4" fmla="*/ 1152525 w 1304925"/>
                      <a:gd name="connsiteY4" fmla="*/ 453390 h 453390"/>
                      <a:gd name="connsiteX5" fmla="*/ 243840 w 1304925"/>
                      <a:gd name="connsiteY5" fmla="*/ 441960 h 453390"/>
                      <a:gd name="connsiteX6" fmla="*/ 249555 w 1304925"/>
                      <a:gd name="connsiteY6" fmla="*/ 135255 h 453390"/>
                      <a:gd name="connsiteX7" fmla="*/ 0 w 1304925"/>
                      <a:gd name="connsiteY7" fmla="*/ 118110 h 453390"/>
                      <a:gd name="connsiteX8" fmla="*/ 38100 w 1304925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35255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35255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35255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90500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90500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90500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0 w 1299210"/>
                      <a:gd name="connsiteY6" fmla="*/ 118110 h 453390"/>
                      <a:gd name="connsiteX7" fmla="*/ 32385 w 1299210"/>
                      <a:gd name="connsiteY7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0 w 1299210"/>
                      <a:gd name="connsiteY6" fmla="*/ 118110 h 453390"/>
                      <a:gd name="connsiteX7" fmla="*/ 32385 w 1299210"/>
                      <a:gd name="connsiteY7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0 w 1299210"/>
                      <a:gd name="connsiteY5" fmla="*/ 118110 h 453390"/>
                      <a:gd name="connsiteX6" fmla="*/ 32385 w 1299210"/>
                      <a:gd name="connsiteY6" fmla="*/ 0 h 453390"/>
                      <a:gd name="connsiteX0" fmla="*/ 32385 w 1299210"/>
                      <a:gd name="connsiteY0" fmla="*/ 0 h 166226"/>
                      <a:gd name="connsiteX1" fmla="*/ 1282065 w 1299210"/>
                      <a:gd name="connsiteY1" fmla="*/ 19050 h 166226"/>
                      <a:gd name="connsiteX2" fmla="*/ 1299210 w 1299210"/>
                      <a:gd name="connsiteY2" fmla="*/ 131445 h 166226"/>
                      <a:gd name="connsiteX3" fmla="*/ 1112520 w 1299210"/>
                      <a:gd name="connsiteY3" fmla="*/ 129540 h 166226"/>
                      <a:gd name="connsiteX4" fmla="*/ 0 w 1299210"/>
                      <a:gd name="connsiteY4" fmla="*/ 118110 h 166226"/>
                      <a:gd name="connsiteX5" fmla="*/ 32385 w 1299210"/>
                      <a:gd name="connsiteY5" fmla="*/ 0 h 166226"/>
                      <a:gd name="connsiteX0" fmla="*/ 32385 w 1299210"/>
                      <a:gd name="connsiteY0" fmla="*/ 0 h 166226"/>
                      <a:gd name="connsiteX1" fmla="*/ 1282065 w 1299210"/>
                      <a:gd name="connsiteY1" fmla="*/ 19050 h 166226"/>
                      <a:gd name="connsiteX2" fmla="*/ 1299210 w 1299210"/>
                      <a:gd name="connsiteY2" fmla="*/ 131445 h 166226"/>
                      <a:gd name="connsiteX3" fmla="*/ 0 w 1299210"/>
                      <a:gd name="connsiteY3" fmla="*/ 118110 h 166226"/>
                      <a:gd name="connsiteX4" fmla="*/ 32385 w 1299210"/>
                      <a:gd name="connsiteY4" fmla="*/ 0 h 166226"/>
                      <a:gd name="connsiteX0" fmla="*/ 32385 w 1299210"/>
                      <a:gd name="connsiteY0" fmla="*/ 0 h 275210"/>
                      <a:gd name="connsiteX1" fmla="*/ 1282065 w 1299210"/>
                      <a:gd name="connsiteY1" fmla="*/ 19050 h 275210"/>
                      <a:gd name="connsiteX2" fmla="*/ 1299210 w 1299210"/>
                      <a:gd name="connsiteY2" fmla="*/ 131445 h 275210"/>
                      <a:gd name="connsiteX3" fmla="*/ 0 w 1299210"/>
                      <a:gd name="connsiteY3" fmla="*/ 118110 h 275210"/>
                      <a:gd name="connsiteX4" fmla="*/ 32385 w 1299210"/>
                      <a:gd name="connsiteY4" fmla="*/ 0 h 275210"/>
                      <a:gd name="connsiteX0" fmla="*/ 32385 w 1299210"/>
                      <a:gd name="connsiteY0" fmla="*/ 0 h 300097"/>
                      <a:gd name="connsiteX1" fmla="*/ 1282065 w 1299210"/>
                      <a:gd name="connsiteY1" fmla="*/ 19050 h 300097"/>
                      <a:gd name="connsiteX2" fmla="*/ 1299210 w 1299210"/>
                      <a:gd name="connsiteY2" fmla="*/ 131445 h 300097"/>
                      <a:gd name="connsiteX3" fmla="*/ 0 w 1299210"/>
                      <a:gd name="connsiteY3" fmla="*/ 118110 h 300097"/>
                      <a:gd name="connsiteX4" fmla="*/ 32385 w 1299210"/>
                      <a:gd name="connsiteY4" fmla="*/ 0 h 300097"/>
                      <a:gd name="connsiteX0" fmla="*/ 32385 w 1299210"/>
                      <a:gd name="connsiteY0" fmla="*/ 0 h 261078"/>
                      <a:gd name="connsiteX1" fmla="*/ 1282065 w 1299210"/>
                      <a:gd name="connsiteY1" fmla="*/ 19050 h 261078"/>
                      <a:gd name="connsiteX2" fmla="*/ 1299210 w 1299210"/>
                      <a:gd name="connsiteY2" fmla="*/ 131445 h 261078"/>
                      <a:gd name="connsiteX3" fmla="*/ 0 w 1299210"/>
                      <a:gd name="connsiteY3" fmla="*/ 118110 h 261078"/>
                      <a:gd name="connsiteX4" fmla="*/ 32385 w 1299210"/>
                      <a:gd name="connsiteY4" fmla="*/ 0 h 261078"/>
                      <a:gd name="connsiteX0" fmla="*/ 32385 w 1299210"/>
                      <a:gd name="connsiteY0" fmla="*/ 0 h 272491"/>
                      <a:gd name="connsiteX1" fmla="*/ 1282065 w 1299210"/>
                      <a:gd name="connsiteY1" fmla="*/ 19050 h 272491"/>
                      <a:gd name="connsiteX2" fmla="*/ 1299210 w 1299210"/>
                      <a:gd name="connsiteY2" fmla="*/ 131445 h 272491"/>
                      <a:gd name="connsiteX3" fmla="*/ 0 w 1299210"/>
                      <a:gd name="connsiteY3" fmla="*/ 118110 h 272491"/>
                      <a:gd name="connsiteX4" fmla="*/ 32385 w 1299210"/>
                      <a:gd name="connsiteY4" fmla="*/ 0 h 272491"/>
                      <a:gd name="connsiteX0" fmla="*/ 32385 w 1299210"/>
                      <a:gd name="connsiteY0" fmla="*/ 0 h 224847"/>
                      <a:gd name="connsiteX1" fmla="*/ 1282065 w 1299210"/>
                      <a:gd name="connsiteY1" fmla="*/ 19050 h 224847"/>
                      <a:gd name="connsiteX2" fmla="*/ 1299210 w 1299210"/>
                      <a:gd name="connsiteY2" fmla="*/ 131445 h 224847"/>
                      <a:gd name="connsiteX3" fmla="*/ 318134 w 1299210"/>
                      <a:gd name="connsiteY3" fmla="*/ 224789 h 224847"/>
                      <a:gd name="connsiteX4" fmla="*/ 0 w 1299210"/>
                      <a:gd name="connsiteY4" fmla="*/ 118110 h 224847"/>
                      <a:gd name="connsiteX5" fmla="*/ 32385 w 1299210"/>
                      <a:gd name="connsiteY5" fmla="*/ 0 h 224847"/>
                      <a:gd name="connsiteX0" fmla="*/ 32385 w 1299210"/>
                      <a:gd name="connsiteY0" fmla="*/ 0 h 224847"/>
                      <a:gd name="connsiteX1" fmla="*/ 1282065 w 1299210"/>
                      <a:gd name="connsiteY1" fmla="*/ 19050 h 224847"/>
                      <a:gd name="connsiteX2" fmla="*/ 1299210 w 1299210"/>
                      <a:gd name="connsiteY2" fmla="*/ 131445 h 224847"/>
                      <a:gd name="connsiteX3" fmla="*/ 318134 w 1299210"/>
                      <a:gd name="connsiteY3" fmla="*/ 224789 h 224847"/>
                      <a:gd name="connsiteX4" fmla="*/ 0 w 1299210"/>
                      <a:gd name="connsiteY4" fmla="*/ 118110 h 224847"/>
                      <a:gd name="connsiteX5" fmla="*/ 32385 w 1299210"/>
                      <a:gd name="connsiteY5" fmla="*/ 0 h 224847"/>
                      <a:gd name="connsiteX0" fmla="*/ 32385 w 1299210"/>
                      <a:gd name="connsiteY0" fmla="*/ 0 h 233737"/>
                      <a:gd name="connsiteX1" fmla="*/ 1282065 w 1299210"/>
                      <a:gd name="connsiteY1" fmla="*/ 19050 h 233737"/>
                      <a:gd name="connsiteX2" fmla="*/ 1299210 w 1299210"/>
                      <a:gd name="connsiteY2" fmla="*/ 131445 h 233737"/>
                      <a:gd name="connsiteX3" fmla="*/ 516254 w 1299210"/>
                      <a:gd name="connsiteY3" fmla="*/ 217169 h 233737"/>
                      <a:gd name="connsiteX4" fmla="*/ 318134 w 1299210"/>
                      <a:gd name="connsiteY4" fmla="*/ 224789 h 233737"/>
                      <a:gd name="connsiteX5" fmla="*/ 0 w 1299210"/>
                      <a:gd name="connsiteY5" fmla="*/ 118110 h 233737"/>
                      <a:gd name="connsiteX6" fmla="*/ 32385 w 1299210"/>
                      <a:gd name="connsiteY6" fmla="*/ 0 h 233737"/>
                      <a:gd name="connsiteX0" fmla="*/ 32385 w 1299210"/>
                      <a:gd name="connsiteY0" fmla="*/ 0 h 490245"/>
                      <a:gd name="connsiteX1" fmla="*/ 1282065 w 1299210"/>
                      <a:gd name="connsiteY1" fmla="*/ 19050 h 490245"/>
                      <a:gd name="connsiteX2" fmla="*/ 1299210 w 1299210"/>
                      <a:gd name="connsiteY2" fmla="*/ 131445 h 490245"/>
                      <a:gd name="connsiteX3" fmla="*/ 249554 w 1299210"/>
                      <a:gd name="connsiteY3" fmla="*/ 489584 h 490245"/>
                      <a:gd name="connsiteX4" fmla="*/ 318134 w 1299210"/>
                      <a:gd name="connsiteY4" fmla="*/ 224789 h 490245"/>
                      <a:gd name="connsiteX5" fmla="*/ 0 w 1299210"/>
                      <a:gd name="connsiteY5" fmla="*/ 118110 h 490245"/>
                      <a:gd name="connsiteX6" fmla="*/ 32385 w 1299210"/>
                      <a:gd name="connsiteY6" fmla="*/ 0 h 490245"/>
                      <a:gd name="connsiteX0" fmla="*/ 32385 w 1299210"/>
                      <a:gd name="connsiteY0" fmla="*/ 0 h 489584"/>
                      <a:gd name="connsiteX1" fmla="*/ 1282065 w 1299210"/>
                      <a:gd name="connsiteY1" fmla="*/ 19050 h 489584"/>
                      <a:gd name="connsiteX2" fmla="*/ 1299210 w 1299210"/>
                      <a:gd name="connsiteY2" fmla="*/ 131445 h 489584"/>
                      <a:gd name="connsiteX3" fmla="*/ 249554 w 1299210"/>
                      <a:gd name="connsiteY3" fmla="*/ 489584 h 489584"/>
                      <a:gd name="connsiteX4" fmla="*/ 318134 w 1299210"/>
                      <a:gd name="connsiteY4" fmla="*/ 224789 h 489584"/>
                      <a:gd name="connsiteX5" fmla="*/ 0 w 1299210"/>
                      <a:gd name="connsiteY5" fmla="*/ 118110 h 489584"/>
                      <a:gd name="connsiteX6" fmla="*/ 32385 w 1299210"/>
                      <a:gd name="connsiteY6" fmla="*/ 0 h 489584"/>
                      <a:gd name="connsiteX0" fmla="*/ 32385 w 1299210"/>
                      <a:gd name="connsiteY0" fmla="*/ 0 h 487679"/>
                      <a:gd name="connsiteX1" fmla="*/ 1282065 w 1299210"/>
                      <a:gd name="connsiteY1" fmla="*/ 19050 h 487679"/>
                      <a:gd name="connsiteX2" fmla="*/ 1299210 w 1299210"/>
                      <a:gd name="connsiteY2" fmla="*/ 131445 h 487679"/>
                      <a:gd name="connsiteX3" fmla="*/ 186689 w 1299210"/>
                      <a:gd name="connsiteY3" fmla="*/ 487679 h 487679"/>
                      <a:gd name="connsiteX4" fmla="*/ 318134 w 1299210"/>
                      <a:gd name="connsiteY4" fmla="*/ 224789 h 487679"/>
                      <a:gd name="connsiteX5" fmla="*/ 0 w 1299210"/>
                      <a:gd name="connsiteY5" fmla="*/ 118110 h 487679"/>
                      <a:gd name="connsiteX6" fmla="*/ 32385 w 1299210"/>
                      <a:gd name="connsiteY6" fmla="*/ 0 h 487679"/>
                      <a:gd name="connsiteX0" fmla="*/ 32385 w 1299210"/>
                      <a:gd name="connsiteY0" fmla="*/ 0 h 487679"/>
                      <a:gd name="connsiteX1" fmla="*/ 1282065 w 1299210"/>
                      <a:gd name="connsiteY1" fmla="*/ 19050 h 487679"/>
                      <a:gd name="connsiteX2" fmla="*/ 1299210 w 1299210"/>
                      <a:gd name="connsiteY2" fmla="*/ 131445 h 487679"/>
                      <a:gd name="connsiteX3" fmla="*/ 186689 w 1299210"/>
                      <a:gd name="connsiteY3" fmla="*/ 487679 h 487679"/>
                      <a:gd name="connsiteX4" fmla="*/ 318134 w 1299210"/>
                      <a:gd name="connsiteY4" fmla="*/ 224789 h 487679"/>
                      <a:gd name="connsiteX5" fmla="*/ 0 w 1299210"/>
                      <a:gd name="connsiteY5" fmla="*/ 118110 h 487679"/>
                      <a:gd name="connsiteX6" fmla="*/ 32385 w 1299210"/>
                      <a:gd name="connsiteY6" fmla="*/ 0 h 487679"/>
                      <a:gd name="connsiteX0" fmla="*/ 32385 w 1299210"/>
                      <a:gd name="connsiteY0" fmla="*/ 0 h 487679"/>
                      <a:gd name="connsiteX1" fmla="*/ 1282065 w 1299210"/>
                      <a:gd name="connsiteY1" fmla="*/ 19050 h 487679"/>
                      <a:gd name="connsiteX2" fmla="*/ 1299210 w 1299210"/>
                      <a:gd name="connsiteY2" fmla="*/ 131445 h 487679"/>
                      <a:gd name="connsiteX3" fmla="*/ 186689 w 1299210"/>
                      <a:gd name="connsiteY3" fmla="*/ 487679 h 487679"/>
                      <a:gd name="connsiteX4" fmla="*/ 318134 w 1299210"/>
                      <a:gd name="connsiteY4" fmla="*/ 224789 h 487679"/>
                      <a:gd name="connsiteX5" fmla="*/ 0 w 1299210"/>
                      <a:gd name="connsiteY5" fmla="*/ 118110 h 487679"/>
                      <a:gd name="connsiteX6" fmla="*/ 32385 w 1299210"/>
                      <a:gd name="connsiteY6" fmla="*/ 0 h 487679"/>
                      <a:gd name="connsiteX0" fmla="*/ 32385 w 1299210"/>
                      <a:gd name="connsiteY0" fmla="*/ 0 h 488871"/>
                      <a:gd name="connsiteX1" fmla="*/ 1282065 w 1299210"/>
                      <a:gd name="connsiteY1" fmla="*/ 19050 h 488871"/>
                      <a:gd name="connsiteX2" fmla="*/ 1299210 w 1299210"/>
                      <a:gd name="connsiteY2" fmla="*/ 131445 h 488871"/>
                      <a:gd name="connsiteX3" fmla="*/ 765809 w 1299210"/>
                      <a:gd name="connsiteY3" fmla="*/ 314325 h 488871"/>
                      <a:gd name="connsiteX4" fmla="*/ 186689 w 1299210"/>
                      <a:gd name="connsiteY4" fmla="*/ 487679 h 488871"/>
                      <a:gd name="connsiteX5" fmla="*/ 318134 w 1299210"/>
                      <a:gd name="connsiteY5" fmla="*/ 224789 h 488871"/>
                      <a:gd name="connsiteX6" fmla="*/ 0 w 1299210"/>
                      <a:gd name="connsiteY6" fmla="*/ 118110 h 488871"/>
                      <a:gd name="connsiteX7" fmla="*/ 32385 w 1299210"/>
                      <a:gd name="connsiteY7" fmla="*/ 0 h 488871"/>
                      <a:gd name="connsiteX0" fmla="*/ 32385 w 1299210"/>
                      <a:gd name="connsiteY0" fmla="*/ 0 h 566621"/>
                      <a:gd name="connsiteX1" fmla="*/ 1282065 w 1299210"/>
                      <a:gd name="connsiteY1" fmla="*/ 19050 h 566621"/>
                      <a:gd name="connsiteX2" fmla="*/ 1299210 w 1299210"/>
                      <a:gd name="connsiteY2" fmla="*/ 131445 h 566621"/>
                      <a:gd name="connsiteX3" fmla="*/ 925829 w 1299210"/>
                      <a:gd name="connsiteY3" fmla="*/ 548640 h 566621"/>
                      <a:gd name="connsiteX4" fmla="*/ 186689 w 1299210"/>
                      <a:gd name="connsiteY4" fmla="*/ 487679 h 566621"/>
                      <a:gd name="connsiteX5" fmla="*/ 318134 w 1299210"/>
                      <a:gd name="connsiteY5" fmla="*/ 224789 h 566621"/>
                      <a:gd name="connsiteX6" fmla="*/ 0 w 1299210"/>
                      <a:gd name="connsiteY6" fmla="*/ 118110 h 566621"/>
                      <a:gd name="connsiteX7" fmla="*/ 32385 w 1299210"/>
                      <a:gd name="connsiteY7" fmla="*/ 0 h 5666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925829 w 1299210"/>
                      <a:gd name="connsiteY3" fmla="*/ 548640 h 576521"/>
                      <a:gd name="connsiteX4" fmla="*/ 186689 w 1299210"/>
                      <a:gd name="connsiteY4" fmla="*/ 487679 h 576521"/>
                      <a:gd name="connsiteX5" fmla="*/ 318134 w 1299210"/>
                      <a:gd name="connsiteY5" fmla="*/ 224789 h 576521"/>
                      <a:gd name="connsiteX6" fmla="*/ 0 w 1299210"/>
                      <a:gd name="connsiteY6" fmla="*/ 118110 h 576521"/>
                      <a:gd name="connsiteX7" fmla="*/ 32385 w 1299210"/>
                      <a:gd name="connsiteY7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986789 w 1299210"/>
                      <a:gd name="connsiteY3" fmla="*/ 548640 h 576521"/>
                      <a:gd name="connsiteX4" fmla="*/ 186689 w 1299210"/>
                      <a:gd name="connsiteY4" fmla="*/ 487679 h 576521"/>
                      <a:gd name="connsiteX5" fmla="*/ 318134 w 1299210"/>
                      <a:gd name="connsiteY5" fmla="*/ 224789 h 576521"/>
                      <a:gd name="connsiteX6" fmla="*/ 0 w 1299210"/>
                      <a:gd name="connsiteY6" fmla="*/ 118110 h 576521"/>
                      <a:gd name="connsiteX7" fmla="*/ 32385 w 1299210"/>
                      <a:gd name="connsiteY7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986789 w 1299210"/>
                      <a:gd name="connsiteY3" fmla="*/ 548640 h 576521"/>
                      <a:gd name="connsiteX4" fmla="*/ 186689 w 1299210"/>
                      <a:gd name="connsiteY4" fmla="*/ 487679 h 576521"/>
                      <a:gd name="connsiteX5" fmla="*/ 318134 w 1299210"/>
                      <a:gd name="connsiteY5" fmla="*/ 224789 h 576521"/>
                      <a:gd name="connsiteX6" fmla="*/ 0 w 1299210"/>
                      <a:gd name="connsiteY6" fmla="*/ 118110 h 576521"/>
                      <a:gd name="connsiteX7" fmla="*/ 32385 w 1299210"/>
                      <a:gd name="connsiteY7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371475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232410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232410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232410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7957"/>
                      <a:gd name="connsiteX1" fmla="*/ 1282065 w 1299210"/>
                      <a:gd name="connsiteY1" fmla="*/ 19050 h 577957"/>
                      <a:gd name="connsiteX2" fmla="*/ 1299210 w 1299210"/>
                      <a:gd name="connsiteY2" fmla="*/ 131445 h 577957"/>
                      <a:gd name="connsiteX3" fmla="*/ 1064894 w 1299210"/>
                      <a:gd name="connsiteY3" fmla="*/ 232410 h 577957"/>
                      <a:gd name="connsiteX4" fmla="*/ 1068704 w 1299210"/>
                      <a:gd name="connsiteY4" fmla="*/ 550545 h 577957"/>
                      <a:gd name="connsiteX5" fmla="*/ 186689 w 1299210"/>
                      <a:gd name="connsiteY5" fmla="*/ 487679 h 577957"/>
                      <a:gd name="connsiteX6" fmla="*/ 318134 w 1299210"/>
                      <a:gd name="connsiteY6" fmla="*/ 224789 h 577957"/>
                      <a:gd name="connsiteX7" fmla="*/ 0 w 1299210"/>
                      <a:gd name="connsiteY7" fmla="*/ 118110 h 577957"/>
                      <a:gd name="connsiteX8" fmla="*/ 32385 w 1299210"/>
                      <a:gd name="connsiteY8" fmla="*/ 0 h 577957"/>
                      <a:gd name="connsiteX0" fmla="*/ 32385 w 1299210"/>
                      <a:gd name="connsiteY0" fmla="*/ 0 h 577957"/>
                      <a:gd name="connsiteX1" fmla="*/ 1282065 w 1299210"/>
                      <a:gd name="connsiteY1" fmla="*/ 19050 h 577957"/>
                      <a:gd name="connsiteX2" fmla="*/ 1299210 w 1299210"/>
                      <a:gd name="connsiteY2" fmla="*/ 131445 h 577957"/>
                      <a:gd name="connsiteX3" fmla="*/ 1064894 w 1299210"/>
                      <a:gd name="connsiteY3" fmla="*/ 232410 h 577957"/>
                      <a:gd name="connsiteX4" fmla="*/ 1068704 w 1299210"/>
                      <a:gd name="connsiteY4" fmla="*/ 550545 h 577957"/>
                      <a:gd name="connsiteX5" fmla="*/ 186689 w 1299210"/>
                      <a:gd name="connsiteY5" fmla="*/ 487679 h 577957"/>
                      <a:gd name="connsiteX6" fmla="*/ 318134 w 1299210"/>
                      <a:gd name="connsiteY6" fmla="*/ 224789 h 577957"/>
                      <a:gd name="connsiteX7" fmla="*/ 0 w 1299210"/>
                      <a:gd name="connsiteY7" fmla="*/ 118110 h 577957"/>
                      <a:gd name="connsiteX8" fmla="*/ 32385 w 1299210"/>
                      <a:gd name="connsiteY8" fmla="*/ 0 h 577957"/>
                      <a:gd name="connsiteX0" fmla="*/ 32385 w 1299210"/>
                      <a:gd name="connsiteY0" fmla="*/ 0 h 577957"/>
                      <a:gd name="connsiteX1" fmla="*/ 1282065 w 1299210"/>
                      <a:gd name="connsiteY1" fmla="*/ 19050 h 577957"/>
                      <a:gd name="connsiteX2" fmla="*/ 1299210 w 1299210"/>
                      <a:gd name="connsiteY2" fmla="*/ 131445 h 577957"/>
                      <a:gd name="connsiteX3" fmla="*/ 1038224 w 1299210"/>
                      <a:gd name="connsiteY3" fmla="*/ 232410 h 577957"/>
                      <a:gd name="connsiteX4" fmla="*/ 1068704 w 1299210"/>
                      <a:gd name="connsiteY4" fmla="*/ 550545 h 577957"/>
                      <a:gd name="connsiteX5" fmla="*/ 186689 w 1299210"/>
                      <a:gd name="connsiteY5" fmla="*/ 487679 h 577957"/>
                      <a:gd name="connsiteX6" fmla="*/ 318134 w 1299210"/>
                      <a:gd name="connsiteY6" fmla="*/ 224789 h 577957"/>
                      <a:gd name="connsiteX7" fmla="*/ 0 w 1299210"/>
                      <a:gd name="connsiteY7" fmla="*/ 118110 h 577957"/>
                      <a:gd name="connsiteX8" fmla="*/ 32385 w 1299210"/>
                      <a:gd name="connsiteY8" fmla="*/ 0 h 577957"/>
                      <a:gd name="connsiteX0" fmla="*/ 32385 w 1299210"/>
                      <a:gd name="connsiteY0" fmla="*/ 0 h 555589"/>
                      <a:gd name="connsiteX1" fmla="*/ 1282065 w 1299210"/>
                      <a:gd name="connsiteY1" fmla="*/ 19050 h 555589"/>
                      <a:gd name="connsiteX2" fmla="*/ 1299210 w 1299210"/>
                      <a:gd name="connsiteY2" fmla="*/ 131445 h 555589"/>
                      <a:gd name="connsiteX3" fmla="*/ 1038224 w 1299210"/>
                      <a:gd name="connsiteY3" fmla="*/ 232410 h 555589"/>
                      <a:gd name="connsiteX4" fmla="*/ 1078229 w 1299210"/>
                      <a:gd name="connsiteY4" fmla="*/ 518160 h 555589"/>
                      <a:gd name="connsiteX5" fmla="*/ 186689 w 1299210"/>
                      <a:gd name="connsiteY5" fmla="*/ 487679 h 555589"/>
                      <a:gd name="connsiteX6" fmla="*/ 318134 w 1299210"/>
                      <a:gd name="connsiteY6" fmla="*/ 224789 h 555589"/>
                      <a:gd name="connsiteX7" fmla="*/ 0 w 1299210"/>
                      <a:gd name="connsiteY7" fmla="*/ 118110 h 555589"/>
                      <a:gd name="connsiteX8" fmla="*/ 32385 w 1299210"/>
                      <a:gd name="connsiteY8" fmla="*/ 0 h 555589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3822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318134 w 1299210"/>
                      <a:gd name="connsiteY6" fmla="*/ 2247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3822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318134 w 1299210"/>
                      <a:gd name="connsiteY6" fmla="*/ 2247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318134 w 1299210"/>
                      <a:gd name="connsiteY6" fmla="*/ 2247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169544 w 1299210"/>
                      <a:gd name="connsiteY6" fmla="*/ 23240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139064 w 1299210"/>
                      <a:gd name="connsiteY6" fmla="*/ 1866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139064 w 1299210"/>
                      <a:gd name="connsiteY6" fmla="*/ 1866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96324"/>
                      <a:gd name="connsiteX1" fmla="*/ 1282065 w 1299210"/>
                      <a:gd name="connsiteY1" fmla="*/ 19050 h 596324"/>
                      <a:gd name="connsiteX2" fmla="*/ 1299210 w 1299210"/>
                      <a:gd name="connsiteY2" fmla="*/ 131445 h 596324"/>
                      <a:gd name="connsiteX3" fmla="*/ 1022984 w 1299210"/>
                      <a:gd name="connsiteY3" fmla="*/ 232410 h 596324"/>
                      <a:gd name="connsiteX4" fmla="*/ 1078229 w 1299210"/>
                      <a:gd name="connsiteY4" fmla="*/ 518160 h 596324"/>
                      <a:gd name="connsiteX5" fmla="*/ 72389 w 1299210"/>
                      <a:gd name="connsiteY5" fmla="*/ 537209 h 596324"/>
                      <a:gd name="connsiteX6" fmla="*/ 139064 w 1299210"/>
                      <a:gd name="connsiteY6" fmla="*/ 186689 h 596324"/>
                      <a:gd name="connsiteX7" fmla="*/ 0 w 1299210"/>
                      <a:gd name="connsiteY7" fmla="*/ 118110 h 596324"/>
                      <a:gd name="connsiteX8" fmla="*/ 32385 w 1299210"/>
                      <a:gd name="connsiteY8" fmla="*/ 0 h 596324"/>
                      <a:gd name="connsiteX0" fmla="*/ 32385 w 1299210"/>
                      <a:gd name="connsiteY0" fmla="*/ 0 h 596324"/>
                      <a:gd name="connsiteX1" fmla="*/ 1282065 w 1299210"/>
                      <a:gd name="connsiteY1" fmla="*/ 19050 h 596324"/>
                      <a:gd name="connsiteX2" fmla="*/ 1299210 w 1299210"/>
                      <a:gd name="connsiteY2" fmla="*/ 131445 h 596324"/>
                      <a:gd name="connsiteX3" fmla="*/ 1022984 w 1299210"/>
                      <a:gd name="connsiteY3" fmla="*/ 232410 h 596324"/>
                      <a:gd name="connsiteX4" fmla="*/ 1078229 w 1299210"/>
                      <a:gd name="connsiteY4" fmla="*/ 518160 h 596324"/>
                      <a:gd name="connsiteX5" fmla="*/ 72389 w 1299210"/>
                      <a:gd name="connsiteY5" fmla="*/ 537209 h 596324"/>
                      <a:gd name="connsiteX6" fmla="*/ 139064 w 1299210"/>
                      <a:gd name="connsiteY6" fmla="*/ 186689 h 596324"/>
                      <a:gd name="connsiteX7" fmla="*/ 0 w 1299210"/>
                      <a:gd name="connsiteY7" fmla="*/ 118110 h 596324"/>
                      <a:gd name="connsiteX8" fmla="*/ 32385 w 1299210"/>
                      <a:gd name="connsiteY8" fmla="*/ 0 h 596324"/>
                      <a:gd name="connsiteX0" fmla="*/ 32385 w 1299210"/>
                      <a:gd name="connsiteY0" fmla="*/ 0 h 640744"/>
                      <a:gd name="connsiteX1" fmla="*/ 1282065 w 1299210"/>
                      <a:gd name="connsiteY1" fmla="*/ 19050 h 640744"/>
                      <a:gd name="connsiteX2" fmla="*/ 1299210 w 1299210"/>
                      <a:gd name="connsiteY2" fmla="*/ 131445 h 640744"/>
                      <a:gd name="connsiteX3" fmla="*/ 1022984 w 1299210"/>
                      <a:gd name="connsiteY3" fmla="*/ 232410 h 640744"/>
                      <a:gd name="connsiteX4" fmla="*/ 1078229 w 1299210"/>
                      <a:gd name="connsiteY4" fmla="*/ 590550 h 640744"/>
                      <a:gd name="connsiteX5" fmla="*/ 72389 w 1299210"/>
                      <a:gd name="connsiteY5" fmla="*/ 537209 h 640744"/>
                      <a:gd name="connsiteX6" fmla="*/ 139064 w 1299210"/>
                      <a:gd name="connsiteY6" fmla="*/ 186689 h 640744"/>
                      <a:gd name="connsiteX7" fmla="*/ 0 w 1299210"/>
                      <a:gd name="connsiteY7" fmla="*/ 118110 h 640744"/>
                      <a:gd name="connsiteX8" fmla="*/ 32385 w 1299210"/>
                      <a:gd name="connsiteY8" fmla="*/ 0 h 640744"/>
                      <a:gd name="connsiteX0" fmla="*/ 32385 w 1299210"/>
                      <a:gd name="connsiteY0" fmla="*/ 0 h 658563"/>
                      <a:gd name="connsiteX1" fmla="*/ 1282065 w 1299210"/>
                      <a:gd name="connsiteY1" fmla="*/ 19050 h 658563"/>
                      <a:gd name="connsiteX2" fmla="*/ 1299210 w 1299210"/>
                      <a:gd name="connsiteY2" fmla="*/ 131445 h 658563"/>
                      <a:gd name="connsiteX3" fmla="*/ 1022984 w 1299210"/>
                      <a:gd name="connsiteY3" fmla="*/ 232410 h 658563"/>
                      <a:gd name="connsiteX4" fmla="*/ 1078229 w 1299210"/>
                      <a:gd name="connsiteY4" fmla="*/ 590550 h 658563"/>
                      <a:gd name="connsiteX5" fmla="*/ 72389 w 1299210"/>
                      <a:gd name="connsiteY5" fmla="*/ 537209 h 658563"/>
                      <a:gd name="connsiteX6" fmla="*/ 139064 w 1299210"/>
                      <a:gd name="connsiteY6" fmla="*/ 186689 h 658563"/>
                      <a:gd name="connsiteX7" fmla="*/ 0 w 1299210"/>
                      <a:gd name="connsiteY7" fmla="*/ 118110 h 658563"/>
                      <a:gd name="connsiteX8" fmla="*/ 32385 w 1299210"/>
                      <a:gd name="connsiteY8" fmla="*/ 0 h 658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99210" h="658563">
                        <a:moveTo>
                          <a:pt x="32385" y="0"/>
                        </a:moveTo>
                        <a:cubicBezTo>
                          <a:pt x="513715" y="244475"/>
                          <a:pt x="972185" y="191770"/>
                          <a:pt x="1282065" y="19050"/>
                        </a:cubicBezTo>
                        <a:lnTo>
                          <a:pt x="1299210" y="131445"/>
                        </a:lnTo>
                        <a:cubicBezTo>
                          <a:pt x="1263015" y="190182"/>
                          <a:pt x="1122679" y="210503"/>
                          <a:pt x="1022984" y="232410"/>
                        </a:cubicBezTo>
                        <a:cubicBezTo>
                          <a:pt x="1037589" y="385762"/>
                          <a:pt x="995997" y="498793"/>
                          <a:pt x="1078229" y="590550"/>
                        </a:cubicBezTo>
                        <a:cubicBezTo>
                          <a:pt x="957579" y="695642"/>
                          <a:pt x="251776" y="679767"/>
                          <a:pt x="72389" y="537209"/>
                        </a:cubicBezTo>
                        <a:cubicBezTo>
                          <a:pt x="74611" y="455611"/>
                          <a:pt x="61276" y="353694"/>
                          <a:pt x="139064" y="186689"/>
                        </a:cubicBezTo>
                        <a:cubicBezTo>
                          <a:pt x="38734" y="169227"/>
                          <a:pt x="47625" y="155575"/>
                          <a:pt x="0" y="118110"/>
                        </a:cubicBezTo>
                        <a:lnTo>
                          <a:pt x="32385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21" name="正方形/長方形 20"/>
                  <p:cNvSpPr/>
                  <p:nvPr/>
                </p:nvSpPr>
                <p:spPr>
                  <a:xfrm rot="259512">
                    <a:off x="3985880" y="3176400"/>
                    <a:ext cx="938583" cy="276433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prstTxWarp prst="textArchDown">
                      <a:avLst/>
                    </a:prstTxWarp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ja-JP" altLang="en-US" sz="1200" b="1" i="0" u="none" strike="noStrike" kern="1200" cap="none" spc="0" normalizeH="0" baseline="0" noProof="0" dirty="0" smtClean="0">
                        <a:ln w="0"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正楷書体-PRO" panose="03000600000000000000" pitchFamily="66" charset="-128"/>
                        <a:ea typeface="HG正楷書体-PRO" panose="03000600000000000000" pitchFamily="66" charset="-128"/>
                        <a:cs typeface="+mn-cs"/>
                      </a:rPr>
                      <a:t>しょうゆ</a:t>
                    </a:r>
                    <a:endParaRPr kumimoji="0" lang="ja-JP" altLang="en-US" sz="700" b="1" i="0" u="none" strike="noStrike" kern="1200" cap="none" spc="0" normalizeH="0" baseline="0" noProof="0" dirty="0">
                      <a:ln w="0"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G正楷書体-PRO" panose="03000600000000000000" pitchFamily="66" charset="-128"/>
                      <a:ea typeface="HG正楷書体-PRO" panose="03000600000000000000" pitchFamily="66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4" name="グループ化 13"/>
                <p:cNvGrpSpPr/>
                <p:nvPr/>
              </p:nvGrpSpPr>
              <p:grpSpPr>
                <a:xfrm>
                  <a:off x="1666345" y="2251688"/>
                  <a:ext cx="549832" cy="532555"/>
                  <a:chOff x="5842078" y="2451470"/>
                  <a:chExt cx="549832" cy="532555"/>
                </a:xfrm>
              </p:grpSpPr>
              <p:sp>
                <p:nvSpPr>
                  <p:cNvPr id="15" name="楕円 14"/>
                  <p:cNvSpPr/>
                  <p:nvPr/>
                </p:nvSpPr>
                <p:spPr>
                  <a:xfrm>
                    <a:off x="5842078" y="2451470"/>
                    <a:ext cx="226195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6" name="楕円 15"/>
                  <p:cNvSpPr/>
                  <p:nvPr/>
                </p:nvSpPr>
                <p:spPr>
                  <a:xfrm>
                    <a:off x="6149204" y="2451470"/>
                    <a:ext cx="226195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7" name="楕円 16"/>
                  <p:cNvSpPr/>
                  <p:nvPr/>
                </p:nvSpPr>
                <p:spPr>
                  <a:xfrm>
                    <a:off x="5933750" y="2560165"/>
                    <a:ext cx="128154" cy="18694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8" name="楕円 17"/>
                  <p:cNvSpPr/>
                  <p:nvPr/>
                </p:nvSpPr>
                <p:spPr>
                  <a:xfrm>
                    <a:off x="6242165" y="2560165"/>
                    <a:ext cx="128154" cy="18694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9" name="フリーフォーム 18"/>
                  <p:cNvSpPr/>
                  <p:nvPr/>
                </p:nvSpPr>
                <p:spPr>
                  <a:xfrm>
                    <a:off x="5920740" y="2849245"/>
                    <a:ext cx="471170" cy="134780"/>
                  </a:xfrm>
                  <a:custGeom>
                    <a:avLst/>
                    <a:gdLst>
                      <a:gd name="connsiteX0" fmla="*/ 0 w 513080"/>
                      <a:gd name="connsiteY0" fmla="*/ 0 h 71120"/>
                      <a:gd name="connsiteX1" fmla="*/ 467360 w 513080"/>
                      <a:gd name="connsiteY1" fmla="*/ 0 h 71120"/>
                      <a:gd name="connsiteX2" fmla="*/ 513080 w 513080"/>
                      <a:gd name="connsiteY2" fmla="*/ 71120 h 71120"/>
                      <a:gd name="connsiteX3" fmla="*/ 513080 w 513080"/>
                      <a:gd name="connsiteY3" fmla="*/ 71120 h 71120"/>
                      <a:gd name="connsiteX0" fmla="*/ 0 w 490220"/>
                      <a:gd name="connsiteY0" fmla="*/ 0 h 107315"/>
                      <a:gd name="connsiteX1" fmla="*/ 444500 w 490220"/>
                      <a:gd name="connsiteY1" fmla="*/ 36195 h 107315"/>
                      <a:gd name="connsiteX2" fmla="*/ 490220 w 490220"/>
                      <a:gd name="connsiteY2" fmla="*/ 107315 h 107315"/>
                      <a:gd name="connsiteX3" fmla="*/ 490220 w 490220"/>
                      <a:gd name="connsiteY3" fmla="*/ 107315 h 107315"/>
                      <a:gd name="connsiteX0" fmla="*/ 0 w 490220"/>
                      <a:gd name="connsiteY0" fmla="*/ 0 h 107315"/>
                      <a:gd name="connsiteX1" fmla="*/ 444500 w 490220"/>
                      <a:gd name="connsiteY1" fmla="*/ 36195 h 107315"/>
                      <a:gd name="connsiteX2" fmla="*/ 490220 w 490220"/>
                      <a:gd name="connsiteY2" fmla="*/ 107315 h 107315"/>
                      <a:gd name="connsiteX3" fmla="*/ 490220 w 490220"/>
                      <a:gd name="connsiteY3" fmla="*/ 107315 h 107315"/>
                      <a:gd name="connsiteX0" fmla="*/ 0 w 490220"/>
                      <a:gd name="connsiteY0" fmla="*/ 0 h 107315"/>
                      <a:gd name="connsiteX1" fmla="*/ 429260 w 490220"/>
                      <a:gd name="connsiteY1" fmla="*/ 1905 h 107315"/>
                      <a:gd name="connsiteX2" fmla="*/ 490220 w 490220"/>
                      <a:gd name="connsiteY2" fmla="*/ 107315 h 107315"/>
                      <a:gd name="connsiteX3" fmla="*/ 490220 w 490220"/>
                      <a:gd name="connsiteY3" fmla="*/ 107315 h 107315"/>
                      <a:gd name="connsiteX0" fmla="*/ 0 w 490220"/>
                      <a:gd name="connsiteY0" fmla="*/ 0 h 129069"/>
                      <a:gd name="connsiteX1" fmla="*/ 429260 w 490220"/>
                      <a:gd name="connsiteY1" fmla="*/ 1905 h 129069"/>
                      <a:gd name="connsiteX2" fmla="*/ 490220 w 490220"/>
                      <a:gd name="connsiteY2" fmla="*/ 107315 h 129069"/>
                      <a:gd name="connsiteX3" fmla="*/ 490220 w 490220"/>
                      <a:gd name="connsiteY3" fmla="*/ 107315 h 129069"/>
                      <a:gd name="connsiteX0" fmla="*/ 0 w 490220"/>
                      <a:gd name="connsiteY0" fmla="*/ 0 h 129069"/>
                      <a:gd name="connsiteX1" fmla="*/ 429260 w 490220"/>
                      <a:gd name="connsiteY1" fmla="*/ 1905 h 129069"/>
                      <a:gd name="connsiteX2" fmla="*/ 490220 w 490220"/>
                      <a:gd name="connsiteY2" fmla="*/ 107315 h 129069"/>
                      <a:gd name="connsiteX3" fmla="*/ 490220 w 490220"/>
                      <a:gd name="connsiteY3" fmla="*/ 107315 h 129069"/>
                      <a:gd name="connsiteX0" fmla="*/ 0 w 490220"/>
                      <a:gd name="connsiteY0" fmla="*/ 0 h 129069"/>
                      <a:gd name="connsiteX1" fmla="*/ 429260 w 490220"/>
                      <a:gd name="connsiteY1" fmla="*/ 1905 h 129069"/>
                      <a:gd name="connsiteX2" fmla="*/ 490220 w 490220"/>
                      <a:gd name="connsiteY2" fmla="*/ 107315 h 129069"/>
                      <a:gd name="connsiteX3" fmla="*/ 490220 w 490220"/>
                      <a:gd name="connsiteY3" fmla="*/ 107315 h 129069"/>
                      <a:gd name="connsiteX0" fmla="*/ 0 w 537845"/>
                      <a:gd name="connsiteY0" fmla="*/ 0 h 129069"/>
                      <a:gd name="connsiteX1" fmla="*/ 429260 w 537845"/>
                      <a:gd name="connsiteY1" fmla="*/ 1905 h 129069"/>
                      <a:gd name="connsiteX2" fmla="*/ 490220 w 537845"/>
                      <a:gd name="connsiteY2" fmla="*/ 107315 h 129069"/>
                      <a:gd name="connsiteX3" fmla="*/ 537845 w 537845"/>
                      <a:gd name="connsiteY3" fmla="*/ 105410 h 129069"/>
                      <a:gd name="connsiteX0" fmla="*/ 0 w 490220"/>
                      <a:gd name="connsiteY0" fmla="*/ 0 h 129069"/>
                      <a:gd name="connsiteX1" fmla="*/ 429260 w 490220"/>
                      <a:gd name="connsiteY1" fmla="*/ 1905 h 129069"/>
                      <a:gd name="connsiteX2" fmla="*/ 490220 w 490220"/>
                      <a:gd name="connsiteY2" fmla="*/ 107315 h 129069"/>
                      <a:gd name="connsiteX0" fmla="*/ 0 w 465455"/>
                      <a:gd name="connsiteY0" fmla="*/ 0 h 129069"/>
                      <a:gd name="connsiteX1" fmla="*/ 429260 w 465455"/>
                      <a:gd name="connsiteY1" fmla="*/ 1905 h 129069"/>
                      <a:gd name="connsiteX2" fmla="*/ 465455 w 465455"/>
                      <a:gd name="connsiteY2" fmla="*/ 55880 h 129069"/>
                      <a:gd name="connsiteX0" fmla="*/ 0 w 465455"/>
                      <a:gd name="connsiteY0" fmla="*/ 0 h 129069"/>
                      <a:gd name="connsiteX1" fmla="*/ 429260 w 465455"/>
                      <a:gd name="connsiteY1" fmla="*/ 1905 h 129069"/>
                      <a:gd name="connsiteX2" fmla="*/ 465455 w 465455"/>
                      <a:gd name="connsiteY2" fmla="*/ 55880 h 129069"/>
                      <a:gd name="connsiteX0" fmla="*/ 0 w 471170"/>
                      <a:gd name="connsiteY0" fmla="*/ 0 h 129069"/>
                      <a:gd name="connsiteX1" fmla="*/ 429260 w 471170"/>
                      <a:gd name="connsiteY1" fmla="*/ 1905 h 129069"/>
                      <a:gd name="connsiteX2" fmla="*/ 471170 w 471170"/>
                      <a:gd name="connsiteY2" fmla="*/ 52070 h 129069"/>
                      <a:gd name="connsiteX0" fmla="*/ 0 w 471170"/>
                      <a:gd name="connsiteY0" fmla="*/ 0 h 141314"/>
                      <a:gd name="connsiteX1" fmla="*/ 421640 w 471170"/>
                      <a:gd name="connsiteY1" fmla="*/ 26670 h 141314"/>
                      <a:gd name="connsiteX2" fmla="*/ 471170 w 471170"/>
                      <a:gd name="connsiteY2" fmla="*/ 52070 h 141314"/>
                      <a:gd name="connsiteX0" fmla="*/ 0 w 471170"/>
                      <a:gd name="connsiteY0" fmla="*/ 0 h 141314"/>
                      <a:gd name="connsiteX1" fmla="*/ 421640 w 471170"/>
                      <a:gd name="connsiteY1" fmla="*/ 26670 h 141314"/>
                      <a:gd name="connsiteX2" fmla="*/ 471170 w 471170"/>
                      <a:gd name="connsiteY2" fmla="*/ 52070 h 141314"/>
                      <a:gd name="connsiteX0" fmla="*/ 0 w 471170"/>
                      <a:gd name="connsiteY0" fmla="*/ 0 h 134780"/>
                      <a:gd name="connsiteX1" fmla="*/ 421640 w 471170"/>
                      <a:gd name="connsiteY1" fmla="*/ 26670 h 134780"/>
                      <a:gd name="connsiteX2" fmla="*/ 471170 w 471170"/>
                      <a:gd name="connsiteY2" fmla="*/ 52070 h 134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1170" h="134780">
                        <a:moveTo>
                          <a:pt x="0" y="0"/>
                        </a:moveTo>
                        <a:cubicBezTo>
                          <a:pt x="71967" y="187325"/>
                          <a:pt x="336338" y="163195"/>
                          <a:pt x="421640" y="26670"/>
                        </a:cubicBezTo>
                        <a:cubicBezTo>
                          <a:pt x="413385" y="71332"/>
                          <a:pt x="449263" y="67204"/>
                          <a:pt x="471170" y="52070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" name="グループ化 26"/>
              <p:cNvGrpSpPr>
                <a:grpSpLocks noChangeAspect="1"/>
              </p:cNvGrpSpPr>
              <p:nvPr/>
            </p:nvGrpSpPr>
            <p:grpSpPr>
              <a:xfrm>
                <a:off x="227491" y="2920412"/>
                <a:ext cx="2222341" cy="1334916"/>
                <a:chOff x="1637603" y="3136959"/>
                <a:chExt cx="3003165" cy="1803935"/>
              </a:xfrm>
            </p:grpSpPr>
            <p:grpSp>
              <p:nvGrpSpPr>
                <p:cNvPr id="28" name="グループ化 27"/>
                <p:cNvGrpSpPr/>
                <p:nvPr/>
              </p:nvGrpSpPr>
              <p:grpSpPr>
                <a:xfrm>
                  <a:off x="3276378" y="3136959"/>
                  <a:ext cx="1011732" cy="1755015"/>
                  <a:chOff x="2656081" y="3645560"/>
                  <a:chExt cx="1063490" cy="1820075"/>
                </a:xfrm>
              </p:grpSpPr>
              <p:grpSp>
                <p:nvGrpSpPr>
                  <p:cNvPr id="98" name="グループ化 97"/>
                  <p:cNvGrpSpPr/>
                  <p:nvPr/>
                </p:nvGrpSpPr>
                <p:grpSpPr>
                  <a:xfrm>
                    <a:off x="2656081" y="3645560"/>
                    <a:ext cx="1063490" cy="1820075"/>
                    <a:chOff x="2656081" y="3645560"/>
                    <a:chExt cx="1063490" cy="1820075"/>
                  </a:xfrm>
                </p:grpSpPr>
                <p:grpSp>
                  <p:nvGrpSpPr>
                    <p:cNvPr id="129" name="グループ化 128"/>
                    <p:cNvGrpSpPr/>
                    <p:nvPr/>
                  </p:nvGrpSpPr>
                  <p:grpSpPr>
                    <a:xfrm>
                      <a:off x="2656081" y="3645560"/>
                      <a:ext cx="1063490" cy="1820075"/>
                      <a:chOff x="3226941" y="3324186"/>
                      <a:chExt cx="1063490" cy="1820075"/>
                    </a:xfrm>
                  </p:grpSpPr>
                  <p:sp>
                    <p:nvSpPr>
                      <p:cNvPr id="135" name="フリーフォーム 134"/>
                      <p:cNvSpPr/>
                      <p:nvPr/>
                    </p:nvSpPr>
                    <p:spPr>
                      <a:xfrm>
                        <a:off x="3238974" y="4267100"/>
                        <a:ext cx="1049440" cy="877161"/>
                      </a:xfrm>
                      <a:custGeom>
                        <a:avLst/>
                        <a:gdLst>
                          <a:gd name="connsiteX0" fmla="*/ 314960 w 762000"/>
                          <a:gd name="connsiteY0" fmla="*/ 0 h 1412240"/>
                          <a:gd name="connsiteX1" fmla="*/ 0 w 762000"/>
                          <a:gd name="connsiteY1" fmla="*/ 1381760 h 1412240"/>
                          <a:gd name="connsiteX2" fmla="*/ 762000 w 762000"/>
                          <a:gd name="connsiteY2" fmla="*/ 1412240 h 1412240"/>
                          <a:gd name="connsiteX3" fmla="*/ 314960 w 762000"/>
                          <a:gd name="connsiteY3" fmla="*/ 0 h 1412240"/>
                          <a:gd name="connsiteX0" fmla="*/ 314960 w 723900"/>
                          <a:gd name="connsiteY0" fmla="*/ 0 h 1390015"/>
                          <a:gd name="connsiteX1" fmla="*/ 0 w 723900"/>
                          <a:gd name="connsiteY1" fmla="*/ 1381760 h 1390015"/>
                          <a:gd name="connsiteX2" fmla="*/ 723900 w 723900"/>
                          <a:gd name="connsiteY2" fmla="*/ 1390015 h 1390015"/>
                          <a:gd name="connsiteX3" fmla="*/ 314960 w 723900"/>
                          <a:gd name="connsiteY3" fmla="*/ 0 h 1390015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0015 h 1403985"/>
                          <a:gd name="connsiteX3" fmla="*/ 334010 w 742950"/>
                          <a:gd name="connsiteY3" fmla="*/ 0 h 1403985"/>
                          <a:gd name="connsiteX0" fmla="*/ 334010 w 746125"/>
                          <a:gd name="connsiteY0" fmla="*/ 0 h 1409065"/>
                          <a:gd name="connsiteX1" fmla="*/ 0 w 746125"/>
                          <a:gd name="connsiteY1" fmla="*/ 1403985 h 1409065"/>
                          <a:gd name="connsiteX2" fmla="*/ 746125 w 746125"/>
                          <a:gd name="connsiteY2" fmla="*/ 1409065 h 1409065"/>
                          <a:gd name="connsiteX3" fmla="*/ 334010 w 746125"/>
                          <a:gd name="connsiteY3" fmla="*/ 0 h 1409065"/>
                          <a:gd name="connsiteX0" fmla="*/ 334010 w 752475"/>
                          <a:gd name="connsiteY0" fmla="*/ 0 h 1403985"/>
                          <a:gd name="connsiteX1" fmla="*/ 0 w 752475"/>
                          <a:gd name="connsiteY1" fmla="*/ 1403985 h 1403985"/>
                          <a:gd name="connsiteX2" fmla="*/ 752475 w 752475"/>
                          <a:gd name="connsiteY2" fmla="*/ 1399540 h 1403985"/>
                          <a:gd name="connsiteX3" fmla="*/ 334010 w 752475"/>
                          <a:gd name="connsiteY3" fmla="*/ 0 h 1403985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43535 w 755650"/>
                          <a:gd name="connsiteY0" fmla="*/ 0 h 1405890"/>
                          <a:gd name="connsiteX1" fmla="*/ 0 w 755650"/>
                          <a:gd name="connsiteY1" fmla="*/ 1403985 h 1405890"/>
                          <a:gd name="connsiteX2" fmla="*/ 755650 w 755650"/>
                          <a:gd name="connsiteY2" fmla="*/ 1405890 h 1405890"/>
                          <a:gd name="connsiteX3" fmla="*/ 343535 w 755650"/>
                          <a:gd name="connsiteY3" fmla="*/ 0 h 1405890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6365 h 1403985"/>
                          <a:gd name="connsiteX3" fmla="*/ 334010 w 742950"/>
                          <a:gd name="connsiteY3" fmla="*/ 0 h 1403985"/>
                          <a:gd name="connsiteX0" fmla="*/ 334010 w 735806"/>
                          <a:gd name="connsiteY0" fmla="*/ 0 h 1405890"/>
                          <a:gd name="connsiteX1" fmla="*/ 0 w 735806"/>
                          <a:gd name="connsiteY1" fmla="*/ 1403985 h 1405890"/>
                          <a:gd name="connsiteX2" fmla="*/ 735806 w 735806"/>
                          <a:gd name="connsiteY2" fmla="*/ 1405890 h 1405890"/>
                          <a:gd name="connsiteX3" fmla="*/ 334010 w 735806"/>
                          <a:gd name="connsiteY3" fmla="*/ 0 h 1405890"/>
                          <a:gd name="connsiteX0" fmla="*/ 334010 w 740569"/>
                          <a:gd name="connsiteY0" fmla="*/ 0 h 1403985"/>
                          <a:gd name="connsiteX1" fmla="*/ 0 w 740569"/>
                          <a:gd name="connsiteY1" fmla="*/ 1403985 h 1403985"/>
                          <a:gd name="connsiteX2" fmla="*/ 740569 w 740569"/>
                          <a:gd name="connsiteY2" fmla="*/ 1401127 h 1403985"/>
                          <a:gd name="connsiteX3" fmla="*/ 334010 w 740569"/>
                          <a:gd name="connsiteY3" fmla="*/ 0 h 1403985"/>
                          <a:gd name="connsiteX0" fmla="*/ 369729 w 740569"/>
                          <a:gd name="connsiteY0" fmla="*/ 0 h 1349216"/>
                          <a:gd name="connsiteX1" fmla="*/ 0 w 740569"/>
                          <a:gd name="connsiteY1" fmla="*/ 1349216 h 1349216"/>
                          <a:gd name="connsiteX2" fmla="*/ 740569 w 740569"/>
                          <a:gd name="connsiteY2" fmla="*/ 1346358 h 1349216"/>
                          <a:gd name="connsiteX3" fmla="*/ 369729 w 740569"/>
                          <a:gd name="connsiteY3" fmla="*/ 0 h 1349216"/>
                          <a:gd name="connsiteX0" fmla="*/ 369729 w 740569"/>
                          <a:gd name="connsiteY0" fmla="*/ 0 h 1427747"/>
                          <a:gd name="connsiteX1" fmla="*/ 0 w 740569"/>
                          <a:gd name="connsiteY1" fmla="*/ 1349216 h 1427747"/>
                          <a:gd name="connsiteX2" fmla="*/ 740569 w 740569"/>
                          <a:gd name="connsiteY2" fmla="*/ 1346358 h 1427747"/>
                          <a:gd name="connsiteX3" fmla="*/ 369729 w 740569"/>
                          <a:gd name="connsiteY3" fmla="*/ 0 h 1427747"/>
                          <a:gd name="connsiteX0" fmla="*/ 369729 w 740569"/>
                          <a:gd name="connsiteY0" fmla="*/ 0 h 1453553"/>
                          <a:gd name="connsiteX1" fmla="*/ 0 w 740569"/>
                          <a:gd name="connsiteY1" fmla="*/ 1349216 h 1453553"/>
                          <a:gd name="connsiteX2" fmla="*/ 740569 w 740569"/>
                          <a:gd name="connsiteY2" fmla="*/ 1346358 h 1453553"/>
                          <a:gd name="connsiteX3" fmla="*/ 369729 w 740569"/>
                          <a:gd name="connsiteY3" fmla="*/ 0 h 1453553"/>
                          <a:gd name="connsiteX0" fmla="*/ 369729 w 740569"/>
                          <a:gd name="connsiteY0" fmla="*/ 0 h 1451561"/>
                          <a:gd name="connsiteX1" fmla="*/ 0 w 740569"/>
                          <a:gd name="connsiteY1" fmla="*/ 1349216 h 1451561"/>
                          <a:gd name="connsiteX2" fmla="*/ 740569 w 740569"/>
                          <a:gd name="connsiteY2" fmla="*/ 1346358 h 1451561"/>
                          <a:gd name="connsiteX3" fmla="*/ 369729 w 740569"/>
                          <a:gd name="connsiteY3" fmla="*/ 0 h 1451561"/>
                          <a:gd name="connsiteX0" fmla="*/ 369729 w 740569"/>
                          <a:gd name="connsiteY0" fmla="*/ 0 h 1457555"/>
                          <a:gd name="connsiteX1" fmla="*/ 0 w 740569"/>
                          <a:gd name="connsiteY1" fmla="*/ 1349216 h 1457555"/>
                          <a:gd name="connsiteX2" fmla="*/ 740569 w 740569"/>
                          <a:gd name="connsiteY2" fmla="*/ 1346358 h 1457555"/>
                          <a:gd name="connsiteX3" fmla="*/ 369729 w 740569"/>
                          <a:gd name="connsiteY3" fmla="*/ 0 h 1457555"/>
                          <a:gd name="connsiteX0" fmla="*/ 369729 w 740569"/>
                          <a:gd name="connsiteY0" fmla="*/ 0 h 1475008"/>
                          <a:gd name="connsiteX1" fmla="*/ 0 w 740569"/>
                          <a:gd name="connsiteY1" fmla="*/ 1349216 h 1475008"/>
                          <a:gd name="connsiteX2" fmla="*/ 740569 w 740569"/>
                          <a:gd name="connsiteY2" fmla="*/ 1346358 h 1475008"/>
                          <a:gd name="connsiteX3" fmla="*/ 369729 w 740569"/>
                          <a:gd name="connsiteY3" fmla="*/ 0 h 1475008"/>
                          <a:gd name="connsiteX0" fmla="*/ 369729 w 740569"/>
                          <a:gd name="connsiteY0" fmla="*/ 0 h 1466017"/>
                          <a:gd name="connsiteX1" fmla="*/ 0 w 740569"/>
                          <a:gd name="connsiteY1" fmla="*/ 1349216 h 1466017"/>
                          <a:gd name="connsiteX2" fmla="*/ 740569 w 740569"/>
                          <a:gd name="connsiteY2" fmla="*/ 1346358 h 1466017"/>
                          <a:gd name="connsiteX3" fmla="*/ 369729 w 740569"/>
                          <a:gd name="connsiteY3" fmla="*/ 0 h 1466017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3106"/>
                          <a:gd name="connsiteX1" fmla="*/ 0 w 740569"/>
                          <a:gd name="connsiteY1" fmla="*/ 1349216 h 1463106"/>
                          <a:gd name="connsiteX2" fmla="*/ 740569 w 740569"/>
                          <a:gd name="connsiteY2" fmla="*/ 1346358 h 1463106"/>
                          <a:gd name="connsiteX3" fmla="*/ 369729 w 740569"/>
                          <a:gd name="connsiteY3" fmla="*/ 0 h 1463106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5277"/>
                          <a:gd name="connsiteX1" fmla="*/ 0 w 740569"/>
                          <a:gd name="connsiteY1" fmla="*/ 1349216 h 1465277"/>
                          <a:gd name="connsiteX2" fmla="*/ 740569 w 740569"/>
                          <a:gd name="connsiteY2" fmla="*/ 1346358 h 1465277"/>
                          <a:gd name="connsiteX3" fmla="*/ 369729 w 740569"/>
                          <a:gd name="connsiteY3" fmla="*/ 0 h 1465277"/>
                          <a:gd name="connsiteX0" fmla="*/ 369729 w 740569"/>
                          <a:gd name="connsiteY0" fmla="*/ 0 h 1458709"/>
                          <a:gd name="connsiteX1" fmla="*/ 0 w 740569"/>
                          <a:gd name="connsiteY1" fmla="*/ 1349216 h 1458709"/>
                          <a:gd name="connsiteX2" fmla="*/ 740569 w 740569"/>
                          <a:gd name="connsiteY2" fmla="*/ 1346358 h 1458709"/>
                          <a:gd name="connsiteX3" fmla="*/ 369729 w 740569"/>
                          <a:gd name="connsiteY3" fmla="*/ 0 h 1458709"/>
                          <a:gd name="connsiteX0" fmla="*/ 369729 w 740569"/>
                          <a:gd name="connsiteY0" fmla="*/ 0 h 1463387"/>
                          <a:gd name="connsiteX1" fmla="*/ 0 w 740569"/>
                          <a:gd name="connsiteY1" fmla="*/ 1349216 h 1463387"/>
                          <a:gd name="connsiteX2" fmla="*/ 740569 w 740569"/>
                          <a:gd name="connsiteY2" fmla="*/ 1346358 h 1463387"/>
                          <a:gd name="connsiteX3" fmla="*/ 369729 w 740569"/>
                          <a:gd name="connsiteY3" fmla="*/ 0 h 1463387"/>
                          <a:gd name="connsiteX0" fmla="*/ 369729 w 740569"/>
                          <a:gd name="connsiteY0" fmla="*/ 0 h 1464226"/>
                          <a:gd name="connsiteX1" fmla="*/ 0 w 740569"/>
                          <a:gd name="connsiteY1" fmla="*/ 1349216 h 1464226"/>
                          <a:gd name="connsiteX2" fmla="*/ 740569 w 740569"/>
                          <a:gd name="connsiteY2" fmla="*/ 1346358 h 1464226"/>
                          <a:gd name="connsiteX3" fmla="*/ 369729 w 740569"/>
                          <a:gd name="connsiteY3" fmla="*/ 0 h 1464226"/>
                          <a:gd name="connsiteX0" fmla="*/ 369729 w 884308"/>
                          <a:gd name="connsiteY0" fmla="*/ 0 h 1464226"/>
                          <a:gd name="connsiteX1" fmla="*/ 0 w 884308"/>
                          <a:gd name="connsiteY1" fmla="*/ 1349216 h 1464226"/>
                          <a:gd name="connsiteX2" fmla="*/ 740569 w 884308"/>
                          <a:gd name="connsiteY2" fmla="*/ 1346358 h 1464226"/>
                          <a:gd name="connsiteX3" fmla="*/ 369729 w 884308"/>
                          <a:gd name="connsiteY3" fmla="*/ 0 h 1464226"/>
                          <a:gd name="connsiteX0" fmla="*/ 369729 w 880371"/>
                          <a:gd name="connsiteY0" fmla="*/ 0 h 1464226"/>
                          <a:gd name="connsiteX1" fmla="*/ 0 w 880371"/>
                          <a:gd name="connsiteY1" fmla="*/ 1349216 h 1464226"/>
                          <a:gd name="connsiteX2" fmla="*/ 740569 w 880371"/>
                          <a:gd name="connsiteY2" fmla="*/ 1346358 h 1464226"/>
                          <a:gd name="connsiteX3" fmla="*/ 369729 w 880371"/>
                          <a:gd name="connsiteY3" fmla="*/ 0 h 1464226"/>
                          <a:gd name="connsiteX0" fmla="*/ 456869 w 967511"/>
                          <a:gd name="connsiteY0" fmla="*/ 0 h 1464226"/>
                          <a:gd name="connsiteX1" fmla="*/ 87140 w 967511"/>
                          <a:gd name="connsiteY1" fmla="*/ 1349216 h 1464226"/>
                          <a:gd name="connsiteX2" fmla="*/ 827709 w 967511"/>
                          <a:gd name="connsiteY2" fmla="*/ 1346358 h 1464226"/>
                          <a:gd name="connsiteX3" fmla="*/ 456869 w 967511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68155 w 967899"/>
                          <a:gd name="connsiteY0" fmla="*/ 0 h 1461051"/>
                          <a:gd name="connsiteX1" fmla="*/ 85726 w 967899"/>
                          <a:gd name="connsiteY1" fmla="*/ 1346041 h 1461051"/>
                          <a:gd name="connsiteX2" fmla="*/ 826295 w 967899"/>
                          <a:gd name="connsiteY2" fmla="*/ 1343183 h 1461051"/>
                          <a:gd name="connsiteX3" fmla="*/ 468155 w 967899"/>
                          <a:gd name="connsiteY3" fmla="*/ 0 h 1461051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30876 w 1006955"/>
                          <a:gd name="connsiteY0" fmla="*/ 1302 h 1462353"/>
                          <a:gd name="connsiteX1" fmla="*/ 48447 w 1006955"/>
                          <a:gd name="connsiteY1" fmla="*/ 1347343 h 1462353"/>
                          <a:gd name="connsiteX2" fmla="*/ 789016 w 1006955"/>
                          <a:gd name="connsiteY2" fmla="*/ 1344485 h 1462353"/>
                          <a:gd name="connsiteX3" fmla="*/ 430876 w 1006955"/>
                          <a:gd name="connsiteY3" fmla="*/ 1302 h 1462353"/>
                          <a:gd name="connsiteX0" fmla="*/ 432479 w 1010102"/>
                          <a:gd name="connsiteY0" fmla="*/ 115 h 1461166"/>
                          <a:gd name="connsiteX1" fmla="*/ 50050 w 1010102"/>
                          <a:gd name="connsiteY1" fmla="*/ 1346156 h 1461166"/>
                          <a:gd name="connsiteX2" fmla="*/ 790619 w 1010102"/>
                          <a:gd name="connsiteY2" fmla="*/ 1343298 h 1461166"/>
                          <a:gd name="connsiteX3" fmla="*/ 432479 w 1010102"/>
                          <a:gd name="connsiteY3" fmla="*/ 115 h 1461166"/>
                          <a:gd name="connsiteX0" fmla="*/ 478597 w 1096924"/>
                          <a:gd name="connsiteY0" fmla="*/ 61 h 1461112"/>
                          <a:gd name="connsiteX1" fmla="*/ 96168 w 1096924"/>
                          <a:gd name="connsiteY1" fmla="*/ 1346102 h 1461112"/>
                          <a:gd name="connsiteX2" fmla="*/ 836737 w 1096924"/>
                          <a:gd name="connsiteY2" fmla="*/ 1343244 h 1461112"/>
                          <a:gd name="connsiteX3" fmla="*/ 478597 w 1096924"/>
                          <a:gd name="connsiteY3" fmla="*/ 61 h 1461112"/>
                          <a:gd name="connsiteX0" fmla="*/ 478597 w 1037126"/>
                          <a:gd name="connsiteY0" fmla="*/ 48 h 1461099"/>
                          <a:gd name="connsiteX1" fmla="*/ 96168 w 1037126"/>
                          <a:gd name="connsiteY1" fmla="*/ 1346089 h 1461099"/>
                          <a:gd name="connsiteX2" fmla="*/ 836737 w 1037126"/>
                          <a:gd name="connsiteY2" fmla="*/ 1343231 h 1461099"/>
                          <a:gd name="connsiteX3" fmla="*/ 478597 w 1037126"/>
                          <a:gd name="connsiteY3" fmla="*/ 48 h 1461099"/>
                          <a:gd name="connsiteX0" fmla="*/ 573080 w 1131609"/>
                          <a:gd name="connsiteY0" fmla="*/ 48 h 1461099"/>
                          <a:gd name="connsiteX1" fmla="*/ 190651 w 1131609"/>
                          <a:gd name="connsiteY1" fmla="*/ 1346089 h 1461099"/>
                          <a:gd name="connsiteX2" fmla="*/ 931220 w 1131609"/>
                          <a:gd name="connsiteY2" fmla="*/ 1343231 h 1461099"/>
                          <a:gd name="connsiteX3" fmla="*/ 573080 w 1131609"/>
                          <a:gd name="connsiteY3" fmla="*/ 48 h 1461099"/>
                          <a:gd name="connsiteX0" fmla="*/ 573080 w 1131609"/>
                          <a:gd name="connsiteY0" fmla="*/ 48 h 1486288"/>
                          <a:gd name="connsiteX1" fmla="*/ 190651 w 1131609"/>
                          <a:gd name="connsiteY1" fmla="*/ 1346089 h 1486288"/>
                          <a:gd name="connsiteX2" fmla="*/ 931220 w 1131609"/>
                          <a:gd name="connsiteY2" fmla="*/ 1343231 h 1486288"/>
                          <a:gd name="connsiteX3" fmla="*/ 573080 w 1131609"/>
                          <a:gd name="connsiteY3" fmla="*/ 48 h 1486288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42977"/>
                          <a:gd name="connsiteX1" fmla="*/ 190651 w 1131609"/>
                          <a:gd name="connsiteY1" fmla="*/ 1346089 h 1442977"/>
                          <a:gd name="connsiteX2" fmla="*/ 931220 w 1131609"/>
                          <a:gd name="connsiteY2" fmla="*/ 1343231 h 1442977"/>
                          <a:gd name="connsiteX3" fmla="*/ 573080 w 1131609"/>
                          <a:gd name="connsiteY3" fmla="*/ 48 h 1442977"/>
                          <a:gd name="connsiteX0" fmla="*/ 570357 w 1128886"/>
                          <a:gd name="connsiteY0" fmla="*/ 48 h 1442977"/>
                          <a:gd name="connsiteX1" fmla="*/ 187928 w 1128886"/>
                          <a:gd name="connsiteY1" fmla="*/ 1346089 h 1442977"/>
                          <a:gd name="connsiteX2" fmla="*/ 928497 w 1128886"/>
                          <a:gd name="connsiteY2" fmla="*/ 1343231 h 1442977"/>
                          <a:gd name="connsiteX3" fmla="*/ 570357 w 1128886"/>
                          <a:gd name="connsiteY3" fmla="*/ 48 h 1442977"/>
                          <a:gd name="connsiteX0" fmla="*/ 564916 w 1123445"/>
                          <a:gd name="connsiteY0" fmla="*/ 48 h 1442977"/>
                          <a:gd name="connsiteX1" fmla="*/ 182487 w 1123445"/>
                          <a:gd name="connsiteY1" fmla="*/ 1346089 h 1442977"/>
                          <a:gd name="connsiteX2" fmla="*/ 923056 w 1123445"/>
                          <a:gd name="connsiteY2" fmla="*/ 1343231 h 1442977"/>
                          <a:gd name="connsiteX3" fmla="*/ 564916 w 1123445"/>
                          <a:gd name="connsiteY3" fmla="*/ 48 h 1442977"/>
                          <a:gd name="connsiteX0" fmla="*/ 564916 w 1123445"/>
                          <a:gd name="connsiteY0" fmla="*/ 48 h 1443945"/>
                          <a:gd name="connsiteX1" fmla="*/ 182487 w 1123445"/>
                          <a:gd name="connsiteY1" fmla="*/ 1346089 h 1443945"/>
                          <a:gd name="connsiteX2" fmla="*/ 923056 w 1123445"/>
                          <a:gd name="connsiteY2" fmla="*/ 1343231 h 1443945"/>
                          <a:gd name="connsiteX3" fmla="*/ 564916 w 1123445"/>
                          <a:gd name="connsiteY3" fmla="*/ 48 h 1443945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56807"/>
                          <a:gd name="connsiteX1" fmla="*/ 182487 w 1123445"/>
                          <a:gd name="connsiteY1" fmla="*/ 1346089 h 1456807"/>
                          <a:gd name="connsiteX2" fmla="*/ 923056 w 1123445"/>
                          <a:gd name="connsiteY2" fmla="*/ 1343231 h 1456807"/>
                          <a:gd name="connsiteX3" fmla="*/ 564916 w 1123445"/>
                          <a:gd name="connsiteY3" fmla="*/ 48 h 1456807"/>
                          <a:gd name="connsiteX0" fmla="*/ 566274 w 1124803"/>
                          <a:gd name="connsiteY0" fmla="*/ 48 h 1456807"/>
                          <a:gd name="connsiteX1" fmla="*/ 183845 w 1124803"/>
                          <a:gd name="connsiteY1" fmla="*/ 1346089 h 1456807"/>
                          <a:gd name="connsiteX2" fmla="*/ 924414 w 1124803"/>
                          <a:gd name="connsiteY2" fmla="*/ 1343231 h 1456807"/>
                          <a:gd name="connsiteX3" fmla="*/ 566274 w 1124803"/>
                          <a:gd name="connsiteY3" fmla="*/ 48 h 1456807"/>
                          <a:gd name="connsiteX0" fmla="*/ 552389 w 1124859"/>
                          <a:gd name="connsiteY0" fmla="*/ 48 h 1453632"/>
                          <a:gd name="connsiteX1" fmla="*/ 192185 w 1124859"/>
                          <a:gd name="connsiteY1" fmla="*/ 1342914 h 1453632"/>
                          <a:gd name="connsiteX2" fmla="*/ 932754 w 1124859"/>
                          <a:gd name="connsiteY2" fmla="*/ 1340056 h 1453632"/>
                          <a:gd name="connsiteX3" fmla="*/ 552389 w 1124859"/>
                          <a:gd name="connsiteY3" fmla="*/ 48 h 1453632"/>
                          <a:gd name="connsiteX0" fmla="*/ 559335 w 1138464"/>
                          <a:gd name="connsiteY0" fmla="*/ 37 h 1453621"/>
                          <a:gd name="connsiteX1" fmla="*/ 199131 w 1138464"/>
                          <a:gd name="connsiteY1" fmla="*/ 1342903 h 1453621"/>
                          <a:gd name="connsiteX2" fmla="*/ 939700 w 1138464"/>
                          <a:gd name="connsiteY2" fmla="*/ 1340045 h 1453621"/>
                          <a:gd name="connsiteX3" fmla="*/ 559335 w 1138464"/>
                          <a:gd name="connsiteY3" fmla="*/ 37 h 1453621"/>
                          <a:gd name="connsiteX0" fmla="*/ 561348 w 1142409"/>
                          <a:gd name="connsiteY0" fmla="*/ 3 h 1453587"/>
                          <a:gd name="connsiteX1" fmla="*/ 201144 w 1142409"/>
                          <a:gd name="connsiteY1" fmla="*/ 1342869 h 1453587"/>
                          <a:gd name="connsiteX2" fmla="*/ 941713 w 1142409"/>
                          <a:gd name="connsiteY2" fmla="*/ 1340011 h 1453587"/>
                          <a:gd name="connsiteX3" fmla="*/ 561348 w 1142409"/>
                          <a:gd name="connsiteY3" fmla="*/ 3 h 1453587"/>
                          <a:gd name="connsiteX0" fmla="*/ 550760 w 1131821"/>
                          <a:gd name="connsiteY0" fmla="*/ 3 h 1453587"/>
                          <a:gd name="connsiteX1" fmla="*/ 190556 w 1131821"/>
                          <a:gd name="connsiteY1" fmla="*/ 1342869 h 1453587"/>
                          <a:gd name="connsiteX2" fmla="*/ 931125 w 1131821"/>
                          <a:gd name="connsiteY2" fmla="*/ 1340011 h 1453587"/>
                          <a:gd name="connsiteX3" fmla="*/ 550760 w 1131821"/>
                          <a:gd name="connsiteY3" fmla="*/ 3 h 1453587"/>
                          <a:gd name="connsiteX0" fmla="*/ 558373 w 1131602"/>
                          <a:gd name="connsiteY0" fmla="*/ 3 h 1453587"/>
                          <a:gd name="connsiteX1" fmla="*/ 185469 w 1131602"/>
                          <a:gd name="connsiteY1" fmla="*/ 1342869 h 1453587"/>
                          <a:gd name="connsiteX2" fmla="*/ 926038 w 1131602"/>
                          <a:gd name="connsiteY2" fmla="*/ 1340011 h 1453587"/>
                          <a:gd name="connsiteX3" fmla="*/ 558373 w 1131602"/>
                          <a:gd name="connsiteY3" fmla="*/ 3 h 1453587"/>
                          <a:gd name="connsiteX0" fmla="*/ 548507 w 1112005"/>
                          <a:gd name="connsiteY0" fmla="*/ 1 h 1453585"/>
                          <a:gd name="connsiteX1" fmla="*/ 175603 w 1112005"/>
                          <a:gd name="connsiteY1" fmla="*/ 1342867 h 1453585"/>
                          <a:gd name="connsiteX2" fmla="*/ 916172 w 1112005"/>
                          <a:gd name="connsiteY2" fmla="*/ 1340009 h 1453585"/>
                          <a:gd name="connsiteX3" fmla="*/ 548507 w 1112005"/>
                          <a:gd name="connsiteY3" fmla="*/ 1 h 1453585"/>
                          <a:gd name="connsiteX0" fmla="*/ 542754 w 1100571"/>
                          <a:gd name="connsiteY0" fmla="*/ 36 h 1453620"/>
                          <a:gd name="connsiteX1" fmla="*/ 169850 w 1100571"/>
                          <a:gd name="connsiteY1" fmla="*/ 1342902 h 1453620"/>
                          <a:gd name="connsiteX2" fmla="*/ 910419 w 1100571"/>
                          <a:gd name="connsiteY2" fmla="*/ 1340044 h 1453620"/>
                          <a:gd name="connsiteX3" fmla="*/ 542754 w 1100571"/>
                          <a:gd name="connsiteY3" fmla="*/ 36 h 1453620"/>
                          <a:gd name="connsiteX0" fmla="*/ 536208 w 1087553"/>
                          <a:gd name="connsiteY0" fmla="*/ 123 h 1453707"/>
                          <a:gd name="connsiteX1" fmla="*/ 163304 w 1087553"/>
                          <a:gd name="connsiteY1" fmla="*/ 1342989 h 1453707"/>
                          <a:gd name="connsiteX2" fmla="*/ 903873 w 1087553"/>
                          <a:gd name="connsiteY2" fmla="*/ 1340131 h 1453707"/>
                          <a:gd name="connsiteX3" fmla="*/ 536208 w 1087553"/>
                          <a:gd name="connsiteY3" fmla="*/ 123 h 1453707"/>
                          <a:gd name="connsiteX0" fmla="*/ 530746 w 1076684"/>
                          <a:gd name="connsiteY0" fmla="*/ 13 h 1453597"/>
                          <a:gd name="connsiteX1" fmla="*/ 157842 w 1076684"/>
                          <a:gd name="connsiteY1" fmla="*/ 1342879 h 1453597"/>
                          <a:gd name="connsiteX2" fmla="*/ 898411 w 1076684"/>
                          <a:gd name="connsiteY2" fmla="*/ 1340021 h 1453597"/>
                          <a:gd name="connsiteX3" fmla="*/ 530746 w 1076684"/>
                          <a:gd name="connsiteY3" fmla="*/ 13 h 1453597"/>
                          <a:gd name="connsiteX0" fmla="*/ 541032 w 995036"/>
                          <a:gd name="connsiteY0" fmla="*/ 19873 h 1473457"/>
                          <a:gd name="connsiteX1" fmla="*/ 24617 w 995036"/>
                          <a:gd name="connsiteY1" fmla="*/ 612274 h 1473457"/>
                          <a:gd name="connsiteX2" fmla="*/ 168128 w 995036"/>
                          <a:gd name="connsiteY2" fmla="*/ 1362739 h 1473457"/>
                          <a:gd name="connsiteX3" fmla="*/ 908697 w 995036"/>
                          <a:gd name="connsiteY3" fmla="*/ 1359881 h 1473457"/>
                          <a:gd name="connsiteX4" fmla="*/ 541032 w 995036"/>
                          <a:gd name="connsiteY4" fmla="*/ 19873 h 1473457"/>
                          <a:gd name="connsiteX0" fmla="*/ 1083957 w 1168865"/>
                          <a:gd name="connsiteY0" fmla="*/ 169032 h 974916"/>
                          <a:gd name="connsiteX1" fmla="*/ 24617 w 1168865"/>
                          <a:gd name="connsiteY1" fmla="*/ 113733 h 974916"/>
                          <a:gd name="connsiteX2" fmla="*/ 168128 w 1168865"/>
                          <a:gd name="connsiteY2" fmla="*/ 864198 h 974916"/>
                          <a:gd name="connsiteX3" fmla="*/ 908697 w 1168865"/>
                          <a:gd name="connsiteY3" fmla="*/ 861340 h 974916"/>
                          <a:gd name="connsiteX4" fmla="*/ 1083957 w 1168865"/>
                          <a:gd name="connsiteY4" fmla="*/ 169032 h 974916"/>
                          <a:gd name="connsiteX0" fmla="*/ 1083957 w 1123279"/>
                          <a:gd name="connsiteY0" fmla="*/ 194730 h 1000614"/>
                          <a:gd name="connsiteX1" fmla="*/ 24617 w 1123279"/>
                          <a:gd name="connsiteY1" fmla="*/ 139431 h 1000614"/>
                          <a:gd name="connsiteX2" fmla="*/ 168128 w 1123279"/>
                          <a:gd name="connsiteY2" fmla="*/ 889896 h 1000614"/>
                          <a:gd name="connsiteX3" fmla="*/ 908697 w 1123279"/>
                          <a:gd name="connsiteY3" fmla="*/ 887038 h 1000614"/>
                          <a:gd name="connsiteX4" fmla="*/ 1083957 w 1123279"/>
                          <a:gd name="connsiteY4" fmla="*/ 194730 h 1000614"/>
                          <a:gd name="connsiteX0" fmla="*/ 1083957 w 1123279"/>
                          <a:gd name="connsiteY0" fmla="*/ 194730 h 1000614"/>
                          <a:gd name="connsiteX1" fmla="*/ 24617 w 1123279"/>
                          <a:gd name="connsiteY1" fmla="*/ 139431 h 1000614"/>
                          <a:gd name="connsiteX2" fmla="*/ 168128 w 1123279"/>
                          <a:gd name="connsiteY2" fmla="*/ 889896 h 1000614"/>
                          <a:gd name="connsiteX3" fmla="*/ 908697 w 1123279"/>
                          <a:gd name="connsiteY3" fmla="*/ 887038 h 1000614"/>
                          <a:gd name="connsiteX4" fmla="*/ 1083957 w 1123279"/>
                          <a:gd name="connsiteY4" fmla="*/ 194730 h 1000614"/>
                          <a:gd name="connsiteX0" fmla="*/ 1083957 w 1107154"/>
                          <a:gd name="connsiteY0" fmla="*/ 194730 h 1000614"/>
                          <a:gd name="connsiteX1" fmla="*/ 24617 w 1107154"/>
                          <a:gd name="connsiteY1" fmla="*/ 139431 h 1000614"/>
                          <a:gd name="connsiteX2" fmla="*/ 168128 w 1107154"/>
                          <a:gd name="connsiteY2" fmla="*/ 889896 h 1000614"/>
                          <a:gd name="connsiteX3" fmla="*/ 908697 w 1107154"/>
                          <a:gd name="connsiteY3" fmla="*/ 887038 h 1000614"/>
                          <a:gd name="connsiteX4" fmla="*/ 1083957 w 1107154"/>
                          <a:gd name="connsiteY4" fmla="*/ 194730 h 1000614"/>
                          <a:gd name="connsiteX0" fmla="*/ 1083957 w 1085392"/>
                          <a:gd name="connsiteY0" fmla="*/ 194730 h 1000614"/>
                          <a:gd name="connsiteX1" fmla="*/ 24617 w 1085392"/>
                          <a:gd name="connsiteY1" fmla="*/ 139431 h 1000614"/>
                          <a:gd name="connsiteX2" fmla="*/ 168128 w 1085392"/>
                          <a:gd name="connsiteY2" fmla="*/ 889896 h 1000614"/>
                          <a:gd name="connsiteX3" fmla="*/ 908697 w 1085392"/>
                          <a:gd name="connsiteY3" fmla="*/ 887038 h 1000614"/>
                          <a:gd name="connsiteX4" fmla="*/ 1083957 w 1085392"/>
                          <a:gd name="connsiteY4" fmla="*/ 194730 h 1000614"/>
                          <a:gd name="connsiteX0" fmla="*/ 1083957 w 1084345"/>
                          <a:gd name="connsiteY0" fmla="*/ 194730 h 1000614"/>
                          <a:gd name="connsiteX1" fmla="*/ 24617 w 1084345"/>
                          <a:gd name="connsiteY1" fmla="*/ 139431 h 1000614"/>
                          <a:gd name="connsiteX2" fmla="*/ 168128 w 1084345"/>
                          <a:gd name="connsiteY2" fmla="*/ 889896 h 1000614"/>
                          <a:gd name="connsiteX3" fmla="*/ 908697 w 1084345"/>
                          <a:gd name="connsiteY3" fmla="*/ 887038 h 1000614"/>
                          <a:gd name="connsiteX4" fmla="*/ 1083957 w 1084345"/>
                          <a:gd name="connsiteY4" fmla="*/ 194730 h 1000614"/>
                          <a:gd name="connsiteX0" fmla="*/ 1083957 w 1084627"/>
                          <a:gd name="connsiteY0" fmla="*/ 194730 h 1000614"/>
                          <a:gd name="connsiteX1" fmla="*/ 24617 w 1084627"/>
                          <a:gd name="connsiteY1" fmla="*/ 139431 h 1000614"/>
                          <a:gd name="connsiteX2" fmla="*/ 168128 w 1084627"/>
                          <a:gd name="connsiteY2" fmla="*/ 889896 h 1000614"/>
                          <a:gd name="connsiteX3" fmla="*/ 908697 w 1084627"/>
                          <a:gd name="connsiteY3" fmla="*/ 887038 h 1000614"/>
                          <a:gd name="connsiteX4" fmla="*/ 1083957 w 1084627"/>
                          <a:gd name="connsiteY4" fmla="*/ 194730 h 1000614"/>
                          <a:gd name="connsiteX0" fmla="*/ 1083957 w 1084627"/>
                          <a:gd name="connsiteY0" fmla="*/ 194730 h 1000614"/>
                          <a:gd name="connsiteX1" fmla="*/ 24617 w 1084627"/>
                          <a:gd name="connsiteY1" fmla="*/ 139431 h 1000614"/>
                          <a:gd name="connsiteX2" fmla="*/ 168128 w 1084627"/>
                          <a:gd name="connsiteY2" fmla="*/ 889896 h 1000614"/>
                          <a:gd name="connsiteX3" fmla="*/ 908697 w 1084627"/>
                          <a:gd name="connsiteY3" fmla="*/ 887038 h 1000614"/>
                          <a:gd name="connsiteX4" fmla="*/ 1083957 w 1084627"/>
                          <a:gd name="connsiteY4" fmla="*/ 194730 h 1000614"/>
                          <a:gd name="connsiteX0" fmla="*/ 1083957 w 1089595"/>
                          <a:gd name="connsiteY0" fmla="*/ 194730 h 1000614"/>
                          <a:gd name="connsiteX1" fmla="*/ 24617 w 1089595"/>
                          <a:gd name="connsiteY1" fmla="*/ 139431 h 1000614"/>
                          <a:gd name="connsiteX2" fmla="*/ 168128 w 1089595"/>
                          <a:gd name="connsiteY2" fmla="*/ 889896 h 1000614"/>
                          <a:gd name="connsiteX3" fmla="*/ 908697 w 1089595"/>
                          <a:gd name="connsiteY3" fmla="*/ 887038 h 1000614"/>
                          <a:gd name="connsiteX4" fmla="*/ 1083957 w 1089595"/>
                          <a:gd name="connsiteY4" fmla="*/ 194730 h 1000614"/>
                          <a:gd name="connsiteX0" fmla="*/ 1083957 w 1090752"/>
                          <a:gd name="connsiteY0" fmla="*/ 194730 h 1000614"/>
                          <a:gd name="connsiteX1" fmla="*/ 24617 w 1090752"/>
                          <a:gd name="connsiteY1" fmla="*/ 139431 h 1000614"/>
                          <a:gd name="connsiteX2" fmla="*/ 168128 w 1090752"/>
                          <a:gd name="connsiteY2" fmla="*/ 889896 h 1000614"/>
                          <a:gd name="connsiteX3" fmla="*/ 908697 w 1090752"/>
                          <a:gd name="connsiteY3" fmla="*/ 887038 h 1000614"/>
                          <a:gd name="connsiteX4" fmla="*/ 1083957 w 1090752"/>
                          <a:gd name="connsiteY4" fmla="*/ 194730 h 1000614"/>
                          <a:gd name="connsiteX0" fmla="*/ 1073149 w 1079944"/>
                          <a:gd name="connsiteY0" fmla="*/ 194730 h 1000614"/>
                          <a:gd name="connsiteX1" fmla="*/ 13809 w 1079944"/>
                          <a:gd name="connsiteY1" fmla="*/ 139431 h 1000614"/>
                          <a:gd name="connsiteX2" fmla="*/ 157320 w 1079944"/>
                          <a:gd name="connsiteY2" fmla="*/ 889896 h 1000614"/>
                          <a:gd name="connsiteX3" fmla="*/ 897889 w 1079944"/>
                          <a:gd name="connsiteY3" fmla="*/ 887038 h 1000614"/>
                          <a:gd name="connsiteX4" fmla="*/ 1073149 w 1079944"/>
                          <a:gd name="connsiteY4" fmla="*/ 194730 h 1000614"/>
                          <a:gd name="connsiteX0" fmla="*/ 1071566 w 1078361"/>
                          <a:gd name="connsiteY0" fmla="*/ 194730 h 1000614"/>
                          <a:gd name="connsiteX1" fmla="*/ 12226 w 1078361"/>
                          <a:gd name="connsiteY1" fmla="*/ 139431 h 1000614"/>
                          <a:gd name="connsiteX2" fmla="*/ 155737 w 1078361"/>
                          <a:gd name="connsiteY2" fmla="*/ 889896 h 1000614"/>
                          <a:gd name="connsiteX3" fmla="*/ 896306 w 1078361"/>
                          <a:gd name="connsiteY3" fmla="*/ 887038 h 1000614"/>
                          <a:gd name="connsiteX4" fmla="*/ 1071566 w 1078361"/>
                          <a:gd name="connsiteY4" fmla="*/ 194730 h 1000614"/>
                          <a:gd name="connsiteX0" fmla="*/ 1079566 w 1086361"/>
                          <a:gd name="connsiteY0" fmla="*/ 155045 h 960929"/>
                          <a:gd name="connsiteX1" fmla="*/ 118651 w 1086361"/>
                          <a:gd name="connsiteY1" fmla="*/ 14020 h 960929"/>
                          <a:gd name="connsiteX2" fmla="*/ 20226 w 1086361"/>
                          <a:gd name="connsiteY2" fmla="*/ 99746 h 960929"/>
                          <a:gd name="connsiteX3" fmla="*/ 163737 w 1086361"/>
                          <a:gd name="connsiteY3" fmla="*/ 850211 h 960929"/>
                          <a:gd name="connsiteX4" fmla="*/ 904306 w 1086361"/>
                          <a:gd name="connsiteY4" fmla="*/ 847353 h 960929"/>
                          <a:gd name="connsiteX5" fmla="*/ 1079566 w 1086361"/>
                          <a:gd name="connsiteY5" fmla="*/ 155045 h 960929"/>
                          <a:gd name="connsiteX0" fmla="*/ 1071566 w 1078361"/>
                          <a:gd name="connsiteY0" fmla="*/ 153440 h 959324"/>
                          <a:gd name="connsiteX1" fmla="*/ 396401 w 1078361"/>
                          <a:gd name="connsiteY1" fmla="*/ 15590 h 959324"/>
                          <a:gd name="connsiteX2" fmla="*/ 110651 w 1078361"/>
                          <a:gd name="connsiteY2" fmla="*/ 12415 h 959324"/>
                          <a:gd name="connsiteX3" fmla="*/ 12226 w 1078361"/>
                          <a:gd name="connsiteY3" fmla="*/ 98141 h 959324"/>
                          <a:gd name="connsiteX4" fmla="*/ 155737 w 1078361"/>
                          <a:gd name="connsiteY4" fmla="*/ 848606 h 959324"/>
                          <a:gd name="connsiteX5" fmla="*/ 896306 w 1078361"/>
                          <a:gd name="connsiteY5" fmla="*/ 845748 h 959324"/>
                          <a:gd name="connsiteX6" fmla="*/ 1071566 w 1078361"/>
                          <a:gd name="connsiteY6" fmla="*/ 153440 h 959324"/>
                          <a:gd name="connsiteX0" fmla="*/ 1071566 w 1078361"/>
                          <a:gd name="connsiteY0" fmla="*/ 147377 h 953261"/>
                          <a:gd name="connsiteX1" fmla="*/ 752001 w 1078361"/>
                          <a:gd name="connsiteY1" fmla="*/ 34926 h 953261"/>
                          <a:gd name="connsiteX2" fmla="*/ 396401 w 1078361"/>
                          <a:gd name="connsiteY2" fmla="*/ 9527 h 953261"/>
                          <a:gd name="connsiteX3" fmla="*/ 110651 w 1078361"/>
                          <a:gd name="connsiteY3" fmla="*/ 6352 h 953261"/>
                          <a:gd name="connsiteX4" fmla="*/ 12226 w 1078361"/>
                          <a:gd name="connsiteY4" fmla="*/ 92078 h 953261"/>
                          <a:gd name="connsiteX5" fmla="*/ 155737 w 1078361"/>
                          <a:gd name="connsiteY5" fmla="*/ 842543 h 953261"/>
                          <a:gd name="connsiteX6" fmla="*/ 896306 w 1078361"/>
                          <a:gd name="connsiteY6" fmla="*/ 839685 h 953261"/>
                          <a:gd name="connsiteX7" fmla="*/ 1071566 w 1078361"/>
                          <a:gd name="connsiteY7" fmla="*/ 147377 h 953261"/>
                          <a:gd name="connsiteX0" fmla="*/ 1071566 w 1078361"/>
                          <a:gd name="connsiteY0" fmla="*/ 147377 h 953261"/>
                          <a:gd name="connsiteX1" fmla="*/ 910751 w 1078361"/>
                          <a:gd name="connsiteY1" fmla="*/ 50801 h 953261"/>
                          <a:gd name="connsiteX2" fmla="*/ 752001 w 1078361"/>
                          <a:gd name="connsiteY2" fmla="*/ 349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7377 h 953261"/>
                          <a:gd name="connsiteX1" fmla="*/ 894876 w 1078361"/>
                          <a:gd name="connsiteY1" fmla="*/ 146051 h 953261"/>
                          <a:gd name="connsiteX2" fmla="*/ 752001 w 1078361"/>
                          <a:gd name="connsiteY2" fmla="*/ 349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7377 h 953261"/>
                          <a:gd name="connsiteX1" fmla="*/ 894876 w 1078361"/>
                          <a:gd name="connsiteY1" fmla="*/ 146051 h 953261"/>
                          <a:gd name="connsiteX2" fmla="*/ 688501 w 1078361"/>
                          <a:gd name="connsiteY2" fmla="*/ 1492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5532 h 951416"/>
                          <a:gd name="connsiteX1" fmla="*/ 894876 w 1078361"/>
                          <a:gd name="connsiteY1" fmla="*/ 144206 h 951416"/>
                          <a:gd name="connsiteX2" fmla="*/ 688501 w 1078361"/>
                          <a:gd name="connsiteY2" fmla="*/ 147381 h 951416"/>
                          <a:gd name="connsiteX3" fmla="*/ 447201 w 1078361"/>
                          <a:gd name="connsiteY3" fmla="*/ 156907 h 951416"/>
                          <a:gd name="connsiteX4" fmla="*/ 110651 w 1078361"/>
                          <a:gd name="connsiteY4" fmla="*/ 4507 h 951416"/>
                          <a:gd name="connsiteX5" fmla="*/ 12226 w 1078361"/>
                          <a:gd name="connsiteY5" fmla="*/ 90233 h 951416"/>
                          <a:gd name="connsiteX6" fmla="*/ 155737 w 1078361"/>
                          <a:gd name="connsiteY6" fmla="*/ 840698 h 951416"/>
                          <a:gd name="connsiteX7" fmla="*/ 896306 w 1078361"/>
                          <a:gd name="connsiteY7" fmla="*/ 837840 h 951416"/>
                          <a:gd name="connsiteX8" fmla="*/ 1071566 w 1078361"/>
                          <a:gd name="connsiteY8" fmla="*/ 145532 h 951416"/>
                          <a:gd name="connsiteX0" fmla="*/ 1071566 w 1078361"/>
                          <a:gd name="connsiteY0" fmla="*/ 109436 h 915320"/>
                          <a:gd name="connsiteX1" fmla="*/ 894876 w 1078361"/>
                          <a:gd name="connsiteY1" fmla="*/ 108110 h 915320"/>
                          <a:gd name="connsiteX2" fmla="*/ 688501 w 1078361"/>
                          <a:gd name="connsiteY2" fmla="*/ 111285 h 915320"/>
                          <a:gd name="connsiteX3" fmla="*/ 447201 w 1078361"/>
                          <a:gd name="connsiteY3" fmla="*/ 120811 h 915320"/>
                          <a:gd name="connsiteX4" fmla="*/ 142401 w 1078361"/>
                          <a:gd name="connsiteY4" fmla="*/ 76361 h 915320"/>
                          <a:gd name="connsiteX5" fmla="*/ 12226 w 1078361"/>
                          <a:gd name="connsiteY5" fmla="*/ 54137 h 915320"/>
                          <a:gd name="connsiteX6" fmla="*/ 155737 w 1078361"/>
                          <a:gd name="connsiteY6" fmla="*/ 804602 h 915320"/>
                          <a:gd name="connsiteX7" fmla="*/ 896306 w 1078361"/>
                          <a:gd name="connsiteY7" fmla="*/ 801744 h 915320"/>
                          <a:gd name="connsiteX8" fmla="*/ 1071566 w 1078361"/>
                          <a:gd name="connsiteY8" fmla="*/ 109436 h 915320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58866 w 1066985"/>
                          <a:gd name="connsiteY0" fmla="*/ 71277 h 877161"/>
                          <a:gd name="connsiteX1" fmla="*/ 894876 w 1066985"/>
                          <a:gd name="connsiteY1" fmla="*/ 69951 h 877161"/>
                          <a:gd name="connsiteX2" fmla="*/ 688501 w 1066985"/>
                          <a:gd name="connsiteY2" fmla="*/ 73126 h 877161"/>
                          <a:gd name="connsiteX3" fmla="*/ 447201 w 1066985"/>
                          <a:gd name="connsiteY3" fmla="*/ 82652 h 877161"/>
                          <a:gd name="connsiteX4" fmla="*/ 142401 w 1066985"/>
                          <a:gd name="connsiteY4" fmla="*/ 38202 h 877161"/>
                          <a:gd name="connsiteX5" fmla="*/ 12226 w 1066985"/>
                          <a:gd name="connsiteY5" fmla="*/ 15978 h 877161"/>
                          <a:gd name="connsiteX6" fmla="*/ 155737 w 1066985"/>
                          <a:gd name="connsiteY6" fmla="*/ 766443 h 877161"/>
                          <a:gd name="connsiteX7" fmla="*/ 896306 w 1066985"/>
                          <a:gd name="connsiteY7" fmla="*/ 763585 h 877161"/>
                          <a:gd name="connsiteX8" fmla="*/ 1058866 w 1066985"/>
                          <a:gd name="connsiteY8" fmla="*/ 71277 h 877161"/>
                          <a:gd name="connsiteX0" fmla="*/ 1052516 w 1061448"/>
                          <a:gd name="connsiteY0" fmla="*/ 71277 h 877161"/>
                          <a:gd name="connsiteX1" fmla="*/ 894876 w 1061448"/>
                          <a:gd name="connsiteY1" fmla="*/ 69951 h 877161"/>
                          <a:gd name="connsiteX2" fmla="*/ 688501 w 1061448"/>
                          <a:gd name="connsiteY2" fmla="*/ 73126 h 877161"/>
                          <a:gd name="connsiteX3" fmla="*/ 447201 w 1061448"/>
                          <a:gd name="connsiteY3" fmla="*/ 82652 h 877161"/>
                          <a:gd name="connsiteX4" fmla="*/ 142401 w 1061448"/>
                          <a:gd name="connsiteY4" fmla="*/ 38202 h 877161"/>
                          <a:gd name="connsiteX5" fmla="*/ 12226 w 1061448"/>
                          <a:gd name="connsiteY5" fmla="*/ 15978 h 877161"/>
                          <a:gd name="connsiteX6" fmla="*/ 155737 w 1061448"/>
                          <a:gd name="connsiteY6" fmla="*/ 766443 h 877161"/>
                          <a:gd name="connsiteX7" fmla="*/ 896306 w 1061448"/>
                          <a:gd name="connsiteY7" fmla="*/ 763585 h 877161"/>
                          <a:gd name="connsiteX8" fmla="*/ 1052516 w 1061448"/>
                          <a:gd name="connsiteY8" fmla="*/ 71277 h 877161"/>
                          <a:gd name="connsiteX0" fmla="*/ 1052516 w 1058228"/>
                          <a:gd name="connsiteY0" fmla="*/ 71277 h 877161"/>
                          <a:gd name="connsiteX1" fmla="*/ 894876 w 1058228"/>
                          <a:gd name="connsiteY1" fmla="*/ 69951 h 877161"/>
                          <a:gd name="connsiteX2" fmla="*/ 688501 w 1058228"/>
                          <a:gd name="connsiteY2" fmla="*/ 73126 h 877161"/>
                          <a:gd name="connsiteX3" fmla="*/ 447201 w 1058228"/>
                          <a:gd name="connsiteY3" fmla="*/ 82652 h 877161"/>
                          <a:gd name="connsiteX4" fmla="*/ 142401 w 1058228"/>
                          <a:gd name="connsiteY4" fmla="*/ 38202 h 877161"/>
                          <a:gd name="connsiteX5" fmla="*/ 12226 w 1058228"/>
                          <a:gd name="connsiteY5" fmla="*/ 15978 h 877161"/>
                          <a:gd name="connsiteX6" fmla="*/ 155737 w 1058228"/>
                          <a:gd name="connsiteY6" fmla="*/ 766443 h 877161"/>
                          <a:gd name="connsiteX7" fmla="*/ 896306 w 1058228"/>
                          <a:gd name="connsiteY7" fmla="*/ 763585 h 877161"/>
                          <a:gd name="connsiteX8" fmla="*/ 1052516 w 1058228"/>
                          <a:gd name="connsiteY8" fmla="*/ 71277 h 877161"/>
                          <a:gd name="connsiteX0" fmla="*/ 1042991 w 1049440"/>
                          <a:gd name="connsiteY0" fmla="*/ 68102 h 877161"/>
                          <a:gd name="connsiteX1" fmla="*/ 894876 w 1049440"/>
                          <a:gd name="connsiteY1" fmla="*/ 69951 h 877161"/>
                          <a:gd name="connsiteX2" fmla="*/ 688501 w 1049440"/>
                          <a:gd name="connsiteY2" fmla="*/ 73126 h 877161"/>
                          <a:gd name="connsiteX3" fmla="*/ 447201 w 1049440"/>
                          <a:gd name="connsiteY3" fmla="*/ 82652 h 877161"/>
                          <a:gd name="connsiteX4" fmla="*/ 142401 w 1049440"/>
                          <a:gd name="connsiteY4" fmla="*/ 38202 h 877161"/>
                          <a:gd name="connsiteX5" fmla="*/ 12226 w 1049440"/>
                          <a:gd name="connsiteY5" fmla="*/ 15978 h 877161"/>
                          <a:gd name="connsiteX6" fmla="*/ 155737 w 1049440"/>
                          <a:gd name="connsiteY6" fmla="*/ 766443 h 877161"/>
                          <a:gd name="connsiteX7" fmla="*/ 896306 w 1049440"/>
                          <a:gd name="connsiteY7" fmla="*/ 763585 h 877161"/>
                          <a:gd name="connsiteX8" fmla="*/ 1042991 w 1049440"/>
                          <a:gd name="connsiteY8" fmla="*/ 68102 h 8771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49440" h="877161">
                            <a:moveTo>
                              <a:pt x="1042991" y="68102"/>
                            </a:moveTo>
                            <a:cubicBezTo>
                              <a:pt x="1039049" y="-9404"/>
                              <a:pt x="976712" y="126793"/>
                              <a:pt x="894876" y="69951"/>
                            </a:cubicBezTo>
                            <a:cubicBezTo>
                              <a:pt x="819390" y="9934"/>
                              <a:pt x="739301" y="19680"/>
                              <a:pt x="688501" y="73126"/>
                            </a:cubicBezTo>
                            <a:cubicBezTo>
                              <a:pt x="612301" y="155147"/>
                              <a:pt x="573143" y="-7836"/>
                              <a:pt x="447201" y="82652"/>
                            </a:cubicBezTo>
                            <a:cubicBezTo>
                              <a:pt x="330784" y="179490"/>
                              <a:pt x="231830" y="-23181"/>
                              <a:pt x="142401" y="38202"/>
                            </a:cubicBezTo>
                            <a:cubicBezTo>
                              <a:pt x="78372" y="51960"/>
                              <a:pt x="128537" y="-34487"/>
                              <a:pt x="12226" y="15978"/>
                            </a:cubicBezTo>
                            <a:cubicBezTo>
                              <a:pt x="-24525" y="236614"/>
                              <a:pt x="21090" y="635492"/>
                              <a:pt x="155737" y="766443"/>
                            </a:cubicBezTo>
                            <a:cubicBezTo>
                              <a:pt x="269244" y="901221"/>
                              <a:pt x="717500" y="927414"/>
                              <a:pt x="896306" y="763585"/>
                            </a:cubicBezTo>
                            <a:cubicBezTo>
                              <a:pt x="1027487" y="558481"/>
                              <a:pt x="1066513" y="316528"/>
                              <a:pt x="1042991" y="68102"/>
                            </a:cubicBezTo>
                            <a:close/>
                          </a:path>
                        </a:pathLst>
                      </a:custGeom>
                      <a:solidFill>
                        <a:srgbClr val="DBCD87">
                          <a:alpha val="48000"/>
                        </a:srgbClr>
                      </a:solidFill>
                      <a:ln w="25400" cap="rnd">
                        <a:noFill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6" name="楕円 135"/>
                      <p:cNvSpPr/>
                      <p:nvPr/>
                    </p:nvSpPr>
                    <p:spPr>
                      <a:xfrm>
                        <a:off x="3413129" y="4916914"/>
                        <a:ext cx="703647" cy="212630"/>
                      </a:xfrm>
                      <a:prstGeom prst="ellipse">
                        <a:avLst/>
                      </a:prstGeom>
                      <a:solidFill>
                        <a:srgbClr val="DBCD87">
                          <a:alpha val="64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37" name="グループ化 136"/>
                      <p:cNvGrpSpPr/>
                      <p:nvPr/>
                    </p:nvGrpSpPr>
                    <p:grpSpPr>
                      <a:xfrm>
                        <a:off x="3226941" y="3324186"/>
                        <a:ext cx="1063490" cy="1817639"/>
                        <a:chOff x="3226941" y="3324186"/>
                        <a:chExt cx="1063490" cy="1817639"/>
                      </a:xfrm>
                    </p:grpSpPr>
                    <p:sp>
                      <p:nvSpPr>
                        <p:cNvPr id="138" name="フリーフォーム 137"/>
                        <p:cNvSpPr/>
                        <p:nvPr/>
                      </p:nvSpPr>
                      <p:spPr>
                        <a:xfrm>
                          <a:off x="3226941" y="3688228"/>
                          <a:ext cx="1063490" cy="1453597"/>
                        </a:xfrm>
                        <a:custGeom>
                          <a:avLst/>
                          <a:gdLst>
                            <a:gd name="connsiteX0" fmla="*/ 314960 w 762000"/>
                            <a:gd name="connsiteY0" fmla="*/ 0 h 1412240"/>
                            <a:gd name="connsiteX1" fmla="*/ 0 w 762000"/>
                            <a:gd name="connsiteY1" fmla="*/ 1381760 h 1412240"/>
                            <a:gd name="connsiteX2" fmla="*/ 762000 w 762000"/>
                            <a:gd name="connsiteY2" fmla="*/ 1412240 h 1412240"/>
                            <a:gd name="connsiteX3" fmla="*/ 314960 w 762000"/>
                            <a:gd name="connsiteY3" fmla="*/ 0 h 1412240"/>
                            <a:gd name="connsiteX0" fmla="*/ 314960 w 723900"/>
                            <a:gd name="connsiteY0" fmla="*/ 0 h 1390015"/>
                            <a:gd name="connsiteX1" fmla="*/ 0 w 723900"/>
                            <a:gd name="connsiteY1" fmla="*/ 1381760 h 1390015"/>
                            <a:gd name="connsiteX2" fmla="*/ 723900 w 723900"/>
                            <a:gd name="connsiteY2" fmla="*/ 1390015 h 1390015"/>
                            <a:gd name="connsiteX3" fmla="*/ 314960 w 723900"/>
                            <a:gd name="connsiteY3" fmla="*/ 0 h 1390015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0015 h 1403985"/>
                            <a:gd name="connsiteX3" fmla="*/ 334010 w 742950"/>
                            <a:gd name="connsiteY3" fmla="*/ 0 h 1403985"/>
                            <a:gd name="connsiteX0" fmla="*/ 334010 w 746125"/>
                            <a:gd name="connsiteY0" fmla="*/ 0 h 1409065"/>
                            <a:gd name="connsiteX1" fmla="*/ 0 w 746125"/>
                            <a:gd name="connsiteY1" fmla="*/ 1403985 h 1409065"/>
                            <a:gd name="connsiteX2" fmla="*/ 746125 w 746125"/>
                            <a:gd name="connsiteY2" fmla="*/ 1409065 h 1409065"/>
                            <a:gd name="connsiteX3" fmla="*/ 334010 w 746125"/>
                            <a:gd name="connsiteY3" fmla="*/ 0 h 1409065"/>
                            <a:gd name="connsiteX0" fmla="*/ 334010 w 752475"/>
                            <a:gd name="connsiteY0" fmla="*/ 0 h 1403985"/>
                            <a:gd name="connsiteX1" fmla="*/ 0 w 752475"/>
                            <a:gd name="connsiteY1" fmla="*/ 1403985 h 1403985"/>
                            <a:gd name="connsiteX2" fmla="*/ 752475 w 752475"/>
                            <a:gd name="connsiteY2" fmla="*/ 1399540 h 1403985"/>
                            <a:gd name="connsiteX3" fmla="*/ 334010 w 752475"/>
                            <a:gd name="connsiteY3" fmla="*/ 0 h 1403985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43535 w 755650"/>
                            <a:gd name="connsiteY0" fmla="*/ 0 h 1405890"/>
                            <a:gd name="connsiteX1" fmla="*/ 0 w 755650"/>
                            <a:gd name="connsiteY1" fmla="*/ 1403985 h 1405890"/>
                            <a:gd name="connsiteX2" fmla="*/ 755650 w 755650"/>
                            <a:gd name="connsiteY2" fmla="*/ 1405890 h 1405890"/>
                            <a:gd name="connsiteX3" fmla="*/ 343535 w 755650"/>
                            <a:gd name="connsiteY3" fmla="*/ 0 h 1405890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6365 h 1403985"/>
                            <a:gd name="connsiteX3" fmla="*/ 334010 w 742950"/>
                            <a:gd name="connsiteY3" fmla="*/ 0 h 1403985"/>
                            <a:gd name="connsiteX0" fmla="*/ 334010 w 735806"/>
                            <a:gd name="connsiteY0" fmla="*/ 0 h 1405890"/>
                            <a:gd name="connsiteX1" fmla="*/ 0 w 735806"/>
                            <a:gd name="connsiteY1" fmla="*/ 1403985 h 1405890"/>
                            <a:gd name="connsiteX2" fmla="*/ 735806 w 735806"/>
                            <a:gd name="connsiteY2" fmla="*/ 1405890 h 1405890"/>
                            <a:gd name="connsiteX3" fmla="*/ 334010 w 735806"/>
                            <a:gd name="connsiteY3" fmla="*/ 0 h 1405890"/>
                            <a:gd name="connsiteX0" fmla="*/ 334010 w 740569"/>
                            <a:gd name="connsiteY0" fmla="*/ 0 h 1403985"/>
                            <a:gd name="connsiteX1" fmla="*/ 0 w 740569"/>
                            <a:gd name="connsiteY1" fmla="*/ 1403985 h 1403985"/>
                            <a:gd name="connsiteX2" fmla="*/ 740569 w 740569"/>
                            <a:gd name="connsiteY2" fmla="*/ 1401127 h 1403985"/>
                            <a:gd name="connsiteX3" fmla="*/ 334010 w 740569"/>
                            <a:gd name="connsiteY3" fmla="*/ 0 h 1403985"/>
                            <a:gd name="connsiteX0" fmla="*/ 369729 w 740569"/>
                            <a:gd name="connsiteY0" fmla="*/ 0 h 1349216"/>
                            <a:gd name="connsiteX1" fmla="*/ 0 w 740569"/>
                            <a:gd name="connsiteY1" fmla="*/ 1349216 h 1349216"/>
                            <a:gd name="connsiteX2" fmla="*/ 740569 w 740569"/>
                            <a:gd name="connsiteY2" fmla="*/ 1346358 h 1349216"/>
                            <a:gd name="connsiteX3" fmla="*/ 369729 w 740569"/>
                            <a:gd name="connsiteY3" fmla="*/ 0 h 1349216"/>
                            <a:gd name="connsiteX0" fmla="*/ 369729 w 740569"/>
                            <a:gd name="connsiteY0" fmla="*/ 0 h 1427747"/>
                            <a:gd name="connsiteX1" fmla="*/ 0 w 740569"/>
                            <a:gd name="connsiteY1" fmla="*/ 1349216 h 1427747"/>
                            <a:gd name="connsiteX2" fmla="*/ 740569 w 740569"/>
                            <a:gd name="connsiteY2" fmla="*/ 1346358 h 1427747"/>
                            <a:gd name="connsiteX3" fmla="*/ 369729 w 740569"/>
                            <a:gd name="connsiteY3" fmla="*/ 0 h 1427747"/>
                            <a:gd name="connsiteX0" fmla="*/ 369729 w 740569"/>
                            <a:gd name="connsiteY0" fmla="*/ 0 h 1453553"/>
                            <a:gd name="connsiteX1" fmla="*/ 0 w 740569"/>
                            <a:gd name="connsiteY1" fmla="*/ 1349216 h 1453553"/>
                            <a:gd name="connsiteX2" fmla="*/ 740569 w 740569"/>
                            <a:gd name="connsiteY2" fmla="*/ 1346358 h 1453553"/>
                            <a:gd name="connsiteX3" fmla="*/ 369729 w 740569"/>
                            <a:gd name="connsiteY3" fmla="*/ 0 h 1453553"/>
                            <a:gd name="connsiteX0" fmla="*/ 369729 w 740569"/>
                            <a:gd name="connsiteY0" fmla="*/ 0 h 1451561"/>
                            <a:gd name="connsiteX1" fmla="*/ 0 w 740569"/>
                            <a:gd name="connsiteY1" fmla="*/ 1349216 h 1451561"/>
                            <a:gd name="connsiteX2" fmla="*/ 740569 w 740569"/>
                            <a:gd name="connsiteY2" fmla="*/ 1346358 h 1451561"/>
                            <a:gd name="connsiteX3" fmla="*/ 369729 w 740569"/>
                            <a:gd name="connsiteY3" fmla="*/ 0 h 1451561"/>
                            <a:gd name="connsiteX0" fmla="*/ 369729 w 740569"/>
                            <a:gd name="connsiteY0" fmla="*/ 0 h 1457555"/>
                            <a:gd name="connsiteX1" fmla="*/ 0 w 740569"/>
                            <a:gd name="connsiteY1" fmla="*/ 1349216 h 1457555"/>
                            <a:gd name="connsiteX2" fmla="*/ 740569 w 740569"/>
                            <a:gd name="connsiteY2" fmla="*/ 1346358 h 1457555"/>
                            <a:gd name="connsiteX3" fmla="*/ 369729 w 740569"/>
                            <a:gd name="connsiteY3" fmla="*/ 0 h 1457555"/>
                            <a:gd name="connsiteX0" fmla="*/ 369729 w 740569"/>
                            <a:gd name="connsiteY0" fmla="*/ 0 h 1475008"/>
                            <a:gd name="connsiteX1" fmla="*/ 0 w 740569"/>
                            <a:gd name="connsiteY1" fmla="*/ 1349216 h 1475008"/>
                            <a:gd name="connsiteX2" fmla="*/ 740569 w 740569"/>
                            <a:gd name="connsiteY2" fmla="*/ 1346358 h 1475008"/>
                            <a:gd name="connsiteX3" fmla="*/ 369729 w 740569"/>
                            <a:gd name="connsiteY3" fmla="*/ 0 h 1475008"/>
                            <a:gd name="connsiteX0" fmla="*/ 369729 w 740569"/>
                            <a:gd name="connsiteY0" fmla="*/ 0 h 1466017"/>
                            <a:gd name="connsiteX1" fmla="*/ 0 w 740569"/>
                            <a:gd name="connsiteY1" fmla="*/ 1349216 h 1466017"/>
                            <a:gd name="connsiteX2" fmla="*/ 740569 w 740569"/>
                            <a:gd name="connsiteY2" fmla="*/ 1346358 h 1466017"/>
                            <a:gd name="connsiteX3" fmla="*/ 369729 w 740569"/>
                            <a:gd name="connsiteY3" fmla="*/ 0 h 1466017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3106"/>
                            <a:gd name="connsiteX1" fmla="*/ 0 w 740569"/>
                            <a:gd name="connsiteY1" fmla="*/ 1349216 h 1463106"/>
                            <a:gd name="connsiteX2" fmla="*/ 740569 w 740569"/>
                            <a:gd name="connsiteY2" fmla="*/ 1346358 h 1463106"/>
                            <a:gd name="connsiteX3" fmla="*/ 369729 w 740569"/>
                            <a:gd name="connsiteY3" fmla="*/ 0 h 1463106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5277"/>
                            <a:gd name="connsiteX1" fmla="*/ 0 w 740569"/>
                            <a:gd name="connsiteY1" fmla="*/ 1349216 h 1465277"/>
                            <a:gd name="connsiteX2" fmla="*/ 740569 w 740569"/>
                            <a:gd name="connsiteY2" fmla="*/ 1346358 h 1465277"/>
                            <a:gd name="connsiteX3" fmla="*/ 369729 w 740569"/>
                            <a:gd name="connsiteY3" fmla="*/ 0 h 1465277"/>
                            <a:gd name="connsiteX0" fmla="*/ 369729 w 740569"/>
                            <a:gd name="connsiteY0" fmla="*/ 0 h 1458709"/>
                            <a:gd name="connsiteX1" fmla="*/ 0 w 740569"/>
                            <a:gd name="connsiteY1" fmla="*/ 1349216 h 1458709"/>
                            <a:gd name="connsiteX2" fmla="*/ 740569 w 740569"/>
                            <a:gd name="connsiteY2" fmla="*/ 1346358 h 1458709"/>
                            <a:gd name="connsiteX3" fmla="*/ 369729 w 740569"/>
                            <a:gd name="connsiteY3" fmla="*/ 0 h 1458709"/>
                            <a:gd name="connsiteX0" fmla="*/ 369729 w 740569"/>
                            <a:gd name="connsiteY0" fmla="*/ 0 h 1463387"/>
                            <a:gd name="connsiteX1" fmla="*/ 0 w 740569"/>
                            <a:gd name="connsiteY1" fmla="*/ 1349216 h 1463387"/>
                            <a:gd name="connsiteX2" fmla="*/ 740569 w 740569"/>
                            <a:gd name="connsiteY2" fmla="*/ 1346358 h 1463387"/>
                            <a:gd name="connsiteX3" fmla="*/ 369729 w 740569"/>
                            <a:gd name="connsiteY3" fmla="*/ 0 h 1463387"/>
                            <a:gd name="connsiteX0" fmla="*/ 369729 w 740569"/>
                            <a:gd name="connsiteY0" fmla="*/ 0 h 1464226"/>
                            <a:gd name="connsiteX1" fmla="*/ 0 w 740569"/>
                            <a:gd name="connsiteY1" fmla="*/ 1349216 h 1464226"/>
                            <a:gd name="connsiteX2" fmla="*/ 740569 w 740569"/>
                            <a:gd name="connsiteY2" fmla="*/ 1346358 h 1464226"/>
                            <a:gd name="connsiteX3" fmla="*/ 369729 w 740569"/>
                            <a:gd name="connsiteY3" fmla="*/ 0 h 1464226"/>
                            <a:gd name="connsiteX0" fmla="*/ 369729 w 884308"/>
                            <a:gd name="connsiteY0" fmla="*/ 0 h 1464226"/>
                            <a:gd name="connsiteX1" fmla="*/ 0 w 884308"/>
                            <a:gd name="connsiteY1" fmla="*/ 1349216 h 1464226"/>
                            <a:gd name="connsiteX2" fmla="*/ 740569 w 884308"/>
                            <a:gd name="connsiteY2" fmla="*/ 1346358 h 1464226"/>
                            <a:gd name="connsiteX3" fmla="*/ 369729 w 884308"/>
                            <a:gd name="connsiteY3" fmla="*/ 0 h 1464226"/>
                            <a:gd name="connsiteX0" fmla="*/ 369729 w 880371"/>
                            <a:gd name="connsiteY0" fmla="*/ 0 h 1464226"/>
                            <a:gd name="connsiteX1" fmla="*/ 0 w 880371"/>
                            <a:gd name="connsiteY1" fmla="*/ 1349216 h 1464226"/>
                            <a:gd name="connsiteX2" fmla="*/ 740569 w 880371"/>
                            <a:gd name="connsiteY2" fmla="*/ 1346358 h 1464226"/>
                            <a:gd name="connsiteX3" fmla="*/ 369729 w 880371"/>
                            <a:gd name="connsiteY3" fmla="*/ 0 h 1464226"/>
                            <a:gd name="connsiteX0" fmla="*/ 456869 w 967511"/>
                            <a:gd name="connsiteY0" fmla="*/ 0 h 1464226"/>
                            <a:gd name="connsiteX1" fmla="*/ 87140 w 967511"/>
                            <a:gd name="connsiteY1" fmla="*/ 1349216 h 1464226"/>
                            <a:gd name="connsiteX2" fmla="*/ 827709 w 967511"/>
                            <a:gd name="connsiteY2" fmla="*/ 1346358 h 1464226"/>
                            <a:gd name="connsiteX3" fmla="*/ 456869 w 967511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68155 w 967899"/>
                            <a:gd name="connsiteY0" fmla="*/ 0 h 1461051"/>
                            <a:gd name="connsiteX1" fmla="*/ 85726 w 967899"/>
                            <a:gd name="connsiteY1" fmla="*/ 1346041 h 1461051"/>
                            <a:gd name="connsiteX2" fmla="*/ 826295 w 967899"/>
                            <a:gd name="connsiteY2" fmla="*/ 1343183 h 1461051"/>
                            <a:gd name="connsiteX3" fmla="*/ 468155 w 967899"/>
                            <a:gd name="connsiteY3" fmla="*/ 0 h 1461051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30876 w 1006955"/>
                            <a:gd name="connsiteY0" fmla="*/ 1302 h 1462353"/>
                            <a:gd name="connsiteX1" fmla="*/ 48447 w 1006955"/>
                            <a:gd name="connsiteY1" fmla="*/ 1347343 h 1462353"/>
                            <a:gd name="connsiteX2" fmla="*/ 789016 w 1006955"/>
                            <a:gd name="connsiteY2" fmla="*/ 1344485 h 1462353"/>
                            <a:gd name="connsiteX3" fmla="*/ 430876 w 1006955"/>
                            <a:gd name="connsiteY3" fmla="*/ 1302 h 1462353"/>
                            <a:gd name="connsiteX0" fmla="*/ 432479 w 1010102"/>
                            <a:gd name="connsiteY0" fmla="*/ 115 h 1461166"/>
                            <a:gd name="connsiteX1" fmla="*/ 50050 w 1010102"/>
                            <a:gd name="connsiteY1" fmla="*/ 1346156 h 1461166"/>
                            <a:gd name="connsiteX2" fmla="*/ 790619 w 1010102"/>
                            <a:gd name="connsiteY2" fmla="*/ 1343298 h 1461166"/>
                            <a:gd name="connsiteX3" fmla="*/ 432479 w 1010102"/>
                            <a:gd name="connsiteY3" fmla="*/ 115 h 1461166"/>
                            <a:gd name="connsiteX0" fmla="*/ 478597 w 1096924"/>
                            <a:gd name="connsiteY0" fmla="*/ 61 h 1461112"/>
                            <a:gd name="connsiteX1" fmla="*/ 96168 w 1096924"/>
                            <a:gd name="connsiteY1" fmla="*/ 1346102 h 1461112"/>
                            <a:gd name="connsiteX2" fmla="*/ 836737 w 1096924"/>
                            <a:gd name="connsiteY2" fmla="*/ 1343244 h 1461112"/>
                            <a:gd name="connsiteX3" fmla="*/ 478597 w 1096924"/>
                            <a:gd name="connsiteY3" fmla="*/ 61 h 1461112"/>
                            <a:gd name="connsiteX0" fmla="*/ 478597 w 1037126"/>
                            <a:gd name="connsiteY0" fmla="*/ 48 h 1461099"/>
                            <a:gd name="connsiteX1" fmla="*/ 96168 w 1037126"/>
                            <a:gd name="connsiteY1" fmla="*/ 1346089 h 1461099"/>
                            <a:gd name="connsiteX2" fmla="*/ 836737 w 1037126"/>
                            <a:gd name="connsiteY2" fmla="*/ 1343231 h 1461099"/>
                            <a:gd name="connsiteX3" fmla="*/ 478597 w 1037126"/>
                            <a:gd name="connsiteY3" fmla="*/ 48 h 1461099"/>
                            <a:gd name="connsiteX0" fmla="*/ 573080 w 1131609"/>
                            <a:gd name="connsiteY0" fmla="*/ 48 h 1461099"/>
                            <a:gd name="connsiteX1" fmla="*/ 190651 w 1131609"/>
                            <a:gd name="connsiteY1" fmla="*/ 1346089 h 1461099"/>
                            <a:gd name="connsiteX2" fmla="*/ 931220 w 1131609"/>
                            <a:gd name="connsiteY2" fmla="*/ 1343231 h 1461099"/>
                            <a:gd name="connsiteX3" fmla="*/ 573080 w 1131609"/>
                            <a:gd name="connsiteY3" fmla="*/ 48 h 1461099"/>
                            <a:gd name="connsiteX0" fmla="*/ 573080 w 1131609"/>
                            <a:gd name="connsiteY0" fmla="*/ 48 h 1486288"/>
                            <a:gd name="connsiteX1" fmla="*/ 190651 w 1131609"/>
                            <a:gd name="connsiteY1" fmla="*/ 1346089 h 1486288"/>
                            <a:gd name="connsiteX2" fmla="*/ 931220 w 1131609"/>
                            <a:gd name="connsiteY2" fmla="*/ 1343231 h 1486288"/>
                            <a:gd name="connsiteX3" fmla="*/ 573080 w 1131609"/>
                            <a:gd name="connsiteY3" fmla="*/ 48 h 1486288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42977"/>
                            <a:gd name="connsiteX1" fmla="*/ 190651 w 1131609"/>
                            <a:gd name="connsiteY1" fmla="*/ 1346089 h 1442977"/>
                            <a:gd name="connsiteX2" fmla="*/ 931220 w 1131609"/>
                            <a:gd name="connsiteY2" fmla="*/ 1343231 h 1442977"/>
                            <a:gd name="connsiteX3" fmla="*/ 573080 w 1131609"/>
                            <a:gd name="connsiteY3" fmla="*/ 48 h 1442977"/>
                            <a:gd name="connsiteX0" fmla="*/ 570357 w 1128886"/>
                            <a:gd name="connsiteY0" fmla="*/ 48 h 1442977"/>
                            <a:gd name="connsiteX1" fmla="*/ 187928 w 1128886"/>
                            <a:gd name="connsiteY1" fmla="*/ 1346089 h 1442977"/>
                            <a:gd name="connsiteX2" fmla="*/ 928497 w 1128886"/>
                            <a:gd name="connsiteY2" fmla="*/ 1343231 h 1442977"/>
                            <a:gd name="connsiteX3" fmla="*/ 570357 w 1128886"/>
                            <a:gd name="connsiteY3" fmla="*/ 48 h 1442977"/>
                            <a:gd name="connsiteX0" fmla="*/ 564916 w 1123445"/>
                            <a:gd name="connsiteY0" fmla="*/ 48 h 1442977"/>
                            <a:gd name="connsiteX1" fmla="*/ 182487 w 1123445"/>
                            <a:gd name="connsiteY1" fmla="*/ 1346089 h 1442977"/>
                            <a:gd name="connsiteX2" fmla="*/ 923056 w 1123445"/>
                            <a:gd name="connsiteY2" fmla="*/ 1343231 h 1442977"/>
                            <a:gd name="connsiteX3" fmla="*/ 564916 w 1123445"/>
                            <a:gd name="connsiteY3" fmla="*/ 48 h 1442977"/>
                            <a:gd name="connsiteX0" fmla="*/ 564916 w 1123445"/>
                            <a:gd name="connsiteY0" fmla="*/ 48 h 1443945"/>
                            <a:gd name="connsiteX1" fmla="*/ 182487 w 1123445"/>
                            <a:gd name="connsiteY1" fmla="*/ 1346089 h 1443945"/>
                            <a:gd name="connsiteX2" fmla="*/ 923056 w 1123445"/>
                            <a:gd name="connsiteY2" fmla="*/ 1343231 h 1443945"/>
                            <a:gd name="connsiteX3" fmla="*/ 564916 w 1123445"/>
                            <a:gd name="connsiteY3" fmla="*/ 48 h 1443945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56807"/>
                            <a:gd name="connsiteX1" fmla="*/ 182487 w 1123445"/>
                            <a:gd name="connsiteY1" fmla="*/ 1346089 h 1456807"/>
                            <a:gd name="connsiteX2" fmla="*/ 923056 w 1123445"/>
                            <a:gd name="connsiteY2" fmla="*/ 1343231 h 1456807"/>
                            <a:gd name="connsiteX3" fmla="*/ 564916 w 1123445"/>
                            <a:gd name="connsiteY3" fmla="*/ 48 h 1456807"/>
                            <a:gd name="connsiteX0" fmla="*/ 566274 w 1124803"/>
                            <a:gd name="connsiteY0" fmla="*/ 48 h 1456807"/>
                            <a:gd name="connsiteX1" fmla="*/ 183845 w 1124803"/>
                            <a:gd name="connsiteY1" fmla="*/ 1346089 h 1456807"/>
                            <a:gd name="connsiteX2" fmla="*/ 924414 w 1124803"/>
                            <a:gd name="connsiteY2" fmla="*/ 1343231 h 1456807"/>
                            <a:gd name="connsiteX3" fmla="*/ 566274 w 1124803"/>
                            <a:gd name="connsiteY3" fmla="*/ 48 h 1456807"/>
                            <a:gd name="connsiteX0" fmla="*/ 552389 w 1124859"/>
                            <a:gd name="connsiteY0" fmla="*/ 48 h 1453632"/>
                            <a:gd name="connsiteX1" fmla="*/ 192185 w 1124859"/>
                            <a:gd name="connsiteY1" fmla="*/ 1342914 h 1453632"/>
                            <a:gd name="connsiteX2" fmla="*/ 932754 w 1124859"/>
                            <a:gd name="connsiteY2" fmla="*/ 1340056 h 1453632"/>
                            <a:gd name="connsiteX3" fmla="*/ 552389 w 1124859"/>
                            <a:gd name="connsiteY3" fmla="*/ 48 h 1453632"/>
                            <a:gd name="connsiteX0" fmla="*/ 559335 w 1138464"/>
                            <a:gd name="connsiteY0" fmla="*/ 37 h 1453621"/>
                            <a:gd name="connsiteX1" fmla="*/ 199131 w 1138464"/>
                            <a:gd name="connsiteY1" fmla="*/ 1342903 h 1453621"/>
                            <a:gd name="connsiteX2" fmla="*/ 939700 w 1138464"/>
                            <a:gd name="connsiteY2" fmla="*/ 1340045 h 1453621"/>
                            <a:gd name="connsiteX3" fmla="*/ 559335 w 1138464"/>
                            <a:gd name="connsiteY3" fmla="*/ 37 h 1453621"/>
                            <a:gd name="connsiteX0" fmla="*/ 561348 w 1142409"/>
                            <a:gd name="connsiteY0" fmla="*/ 3 h 1453587"/>
                            <a:gd name="connsiteX1" fmla="*/ 201144 w 1142409"/>
                            <a:gd name="connsiteY1" fmla="*/ 1342869 h 1453587"/>
                            <a:gd name="connsiteX2" fmla="*/ 941713 w 1142409"/>
                            <a:gd name="connsiteY2" fmla="*/ 1340011 h 1453587"/>
                            <a:gd name="connsiteX3" fmla="*/ 561348 w 1142409"/>
                            <a:gd name="connsiteY3" fmla="*/ 3 h 1453587"/>
                            <a:gd name="connsiteX0" fmla="*/ 550760 w 1131821"/>
                            <a:gd name="connsiteY0" fmla="*/ 3 h 1453587"/>
                            <a:gd name="connsiteX1" fmla="*/ 190556 w 1131821"/>
                            <a:gd name="connsiteY1" fmla="*/ 1342869 h 1453587"/>
                            <a:gd name="connsiteX2" fmla="*/ 931125 w 1131821"/>
                            <a:gd name="connsiteY2" fmla="*/ 1340011 h 1453587"/>
                            <a:gd name="connsiteX3" fmla="*/ 550760 w 1131821"/>
                            <a:gd name="connsiteY3" fmla="*/ 3 h 1453587"/>
                            <a:gd name="connsiteX0" fmla="*/ 558373 w 1131602"/>
                            <a:gd name="connsiteY0" fmla="*/ 3 h 1453587"/>
                            <a:gd name="connsiteX1" fmla="*/ 185469 w 1131602"/>
                            <a:gd name="connsiteY1" fmla="*/ 1342869 h 1453587"/>
                            <a:gd name="connsiteX2" fmla="*/ 926038 w 1131602"/>
                            <a:gd name="connsiteY2" fmla="*/ 1340011 h 1453587"/>
                            <a:gd name="connsiteX3" fmla="*/ 558373 w 1131602"/>
                            <a:gd name="connsiteY3" fmla="*/ 3 h 1453587"/>
                            <a:gd name="connsiteX0" fmla="*/ 548507 w 1112005"/>
                            <a:gd name="connsiteY0" fmla="*/ 1 h 1453585"/>
                            <a:gd name="connsiteX1" fmla="*/ 175603 w 1112005"/>
                            <a:gd name="connsiteY1" fmla="*/ 1342867 h 1453585"/>
                            <a:gd name="connsiteX2" fmla="*/ 916172 w 1112005"/>
                            <a:gd name="connsiteY2" fmla="*/ 1340009 h 1453585"/>
                            <a:gd name="connsiteX3" fmla="*/ 548507 w 1112005"/>
                            <a:gd name="connsiteY3" fmla="*/ 1 h 1453585"/>
                            <a:gd name="connsiteX0" fmla="*/ 542754 w 1100571"/>
                            <a:gd name="connsiteY0" fmla="*/ 36 h 1453620"/>
                            <a:gd name="connsiteX1" fmla="*/ 169850 w 1100571"/>
                            <a:gd name="connsiteY1" fmla="*/ 1342902 h 1453620"/>
                            <a:gd name="connsiteX2" fmla="*/ 910419 w 1100571"/>
                            <a:gd name="connsiteY2" fmla="*/ 1340044 h 1453620"/>
                            <a:gd name="connsiteX3" fmla="*/ 542754 w 1100571"/>
                            <a:gd name="connsiteY3" fmla="*/ 36 h 1453620"/>
                            <a:gd name="connsiteX0" fmla="*/ 536208 w 1087553"/>
                            <a:gd name="connsiteY0" fmla="*/ 123 h 1453707"/>
                            <a:gd name="connsiteX1" fmla="*/ 163304 w 1087553"/>
                            <a:gd name="connsiteY1" fmla="*/ 1342989 h 1453707"/>
                            <a:gd name="connsiteX2" fmla="*/ 903873 w 1087553"/>
                            <a:gd name="connsiteY2" fmla="*/ 1340131 h 1453707"/>
                            <a:gd name="connsiteX3" fmla="*/ 536208 w 1087553"/>
                            <a:gd name="connsiteY3" fmla="*/ 123 h 1453707"/>
                            <a:gd name="connsiteX0" fmla="*/ 530746 w 1076684"/>
                            <a:gd name="connsiteY0" fmla="*/ 13 h 1453597"/>
                            <a:gd name="connsiteX1" fmla="*/ 157842 w 1076684"/>
                            <a:gd name="connsiteY1" fmla="*/ 1342879 h 1453597"/>
                            <a:gd name="connsiteX2" fmla="*/ 898411 w 1076684"/>
                            <a:gd name="connsiteY2" fmla="*/ 1340021 h 1453597"/>
                            <a:gd name="connsiteX3" fmla="*/ 530746 w 1076684"/>
                            <a:gd name="connsiteY3" fmla="*/ 13 h 1453597"/>
                            <a:gd name="connsiteX0" fmla="*/ 540674 w 1086612"/>
                            <a:gd name="connsiteY0" fmla="*/ 13 h 1453597"/>
                            <a:gd name="connsiteX1" fmla="*/ 167770 w 1086612"/>
                            <a:gd name="connsiteY1" fmla="*/ 1342879 h 1453597"/>
                            <a:gd name="connsiteX2" fmla="*/ 908339 w 1086612"/>
                            <a:gd name="connsiteY2" fmla="*/ 1340021 h 1453597"/>
                            <a:gd name="connsiteX3" fmla="*/ 540674 w 1086612"/>
                            <a:gd name="connsiteY3" fmla="*/ 13 h 1453597"/>
                            <a:gd name="connsiteX0" fmla="*/ 540674 w 1063490"/>
                            <a:gd name="connsiteY0" fmla="*/ 13 h 1453597"/>
                            <a:gd name="connsiteX1" fmla="*/ 167770 w 1063490"/>
                            <a:gd name="connsiteY1" fmla="*/ 1342879 h 1453597"/>
                            <a:gd name="connsiteX2" fmla="*/ 908339 w 1063490"/>
                            <a:gd name="connsiteY2" fmla="*/ 1340021 h 1453597"/>
                            <a:gd name="connsiteX3" fmla="*/ 540674 w 1063490"/>
                            <a:gd name="connsiteY3" fmla="*/ 13 h 145359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63490" h="1453597">
                              <a:moveTo>
                                <a:pt x="540674" y="13"/>
                              </a:moveTo>
                              <a:cubicBezTo>
                                <a:pt x="-97289" y="-4273"/>
                                <a:pt x="-98930" y="1122825"/>
                                <a:pt x="167770" y="1342879"/>
                              </a:cubicBezTo>
                              <a:cubicBezTo>
                                <a:pt x="281277" y="1477657"/>
                                <a:pt x="729533" y="1503850"/>
                                <a:pt x="908339" y="1340021"/>
                              </a:cubicBezTo>
                              <a:cubicBezTo>
                                <a:pt x="1141755" y="1057447"/>
                                <a:pt x="1178637" y="4299"/>
                                <a:pt x="540674" y="13"/>
                              </a:cubicBezTo>
                              <a:close/>
                            </a:path>
                          </a:pathLst>
                        </a:custGeom>
                        <a:noFill/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9" name="フリーフォーム 138"/>
                        <p:cNvSpPr/>
                        <p:nvPr/>
                      </p:nvSpPr>
                      <p:spPr>
                        <a:xfrm>
                          <a:off x="3407617" y="3324186"/>
                          <a:ext cx="745175" cy="570351"/>
                        </a:xfrm>
                        <a:custGeom>
                          <a:avLst/>
                          <a:gdLst>
                            <a:gd name="connsiteX0" fmla="*/ 0 w 615950"/>
                            <a:gd name="connsiteY0" fmla="*/ 466725 h 473075"/>
                            <a:gd name="connsiteX1" fmla="*/ 615950 w 615950"/>
                            <a:gd name="connsiteY1" fmla="*/ 473075 h 473075"/>
                            <a:gd name="connsiteX2" fmla="*/ 314325 w 615950"/>
                            <a:gd name="connsiteY2" fmla="*/ 0 h 473075"/>
                            <a:gd name="connsiteX3" fmla="*/ 0 w 615950"/>
                            <a:gd name="connsiteY3" fmla="*/ 466725 h 473075"/>
                            <a:gd name="connsiteX0" fmla="*/ 0 w 615950"/>
                            <a:gd name="connsiteY0" fmla="*/ 466725 h 569751"/>
                            <a:gd name="connsiteX1" fmla="*/ 615950 w 615950"/>
                            <a:gd name="connsiteY1" fmla="*/ 473075 h 569751"/>
                            <a:gd name="connsiteX2" fmla="*/ 314325 w 615950"/>
                            <a:gd name="connsiteY2" fmla="*/ 0 h 569751"/>
                            <a:gd name="connsiteX3" fmla="*/ 0 w 615950"/>
                            <a:gd name="connsiteY3" fmla="*/ 466725 h 569751"/>
                            <a:gd name="connsiteX0" fmla="*/ 538 w 616488"/>
                            <a:gd name="connsiteY0" fmla="*/ 466725 h 593989"/>
                            <a:gd name="connsiteX1" fmla="*/ 616488 w 616488"/>
                            <a:gd name="connsiteY1" fmla="*/ 473075 h 593989"/>
                            <a:gd name="connsiteX2" fmla="*/ 314863 w 616488"/>
                            <a:gd name="connsiteY2" fmla="*/ 0 h 593989"/>
                            <a:gd name="connsiteX3" fmla="*/ 538 w 616488"/>
                            <a:gd name="connsiteY3" fmla="*/ 466725 h 593989"/>
                            <a:gd name="connsiteX0" fmla="*/ 433 w 616383"/>
                            <a:gd name="connsiteY0" fmla="*/ 466725 h 584457"/>
                            <a:gd name="connsiteX1" fmla="*/ 616383 w 616383"/>
                            <a:gd name="connsiteY1" fmla="*/ 473075 h 584457"/>
                            <a:gd name="connsiteX2" fmla="*/ 314758 w 616383"/>
                            <a:gd name="connsiteY2" fmla="*/ 0 h 584457"/>
                            <a:gd name="connsiteX3" fmla="*/ 433 w 616383"/>
                            <a:gd name="connsiteY3" fmla="*/ 466725 h 584457"/>
                            <a:gd name="connsiteX0" fmla="*/ 435 w 616385"/>
                            <a:gd name="connsiteY0" fmla="*/ 466725 h 580396"/>
                            <a:gd name="connsiteX1" fmla="*/ 616385 w 616385"/>
                            <a:gd name="connsiteY1" fmla="*/ 473075 h 580396"/>
                            <a:gd name="connsiteX2" fmla="*/ 314760 w 616385"/>
                            <a:gd name="connsiteY2" fmla="*/ 0 h 580396"/>
                            <a:gd name="connsiteX3" fmla="*/ 435 w 616385"/>
                            <a:gd name="connsiteY3" fmla="*/ 466725 h 580396"/>
                            <a:gd name="connsiteX0" fmla="*/ 435 w 673118"/>
                            <a:gd name="connsiteY0" fmla="*/ 466725 h 580396"/>
                            <a:gd name="connsiteX1" fmla="*/ 616385 w 673118"/>
                            <a:gd name="connsiteY1" fmla="*/ 473075 h 580396"/>
                            <a:gd name="connsiteX2" fmla="*/ 314760 w 673118"/>
                            <a:gd name="connsiteY2" fmla="*/ 0 h 580396"/>
                            <a:gd name="connsiteX3" fmla="*/ 435 w 673118"/>
                            <a:gd name="connsiteY3" fmla="*/ 466725 h 580396"/>
                            <a:gd name="connsiteX0" fmla="*/ 22077 w 694760"/>
                            <a:gd name="connsiteY0" fmla="*/ 466725 h 580396"/>
                            <a:gd name="connsiteX1" fmla="*/ 638027 w 694760"/>
                            <a:gd name="connsiteY1" fmla="*/ 473075 h 580396"/>
                            <a:gd name="connsiteX2" fmla="*/ 336402 w 694760"/>
                            <a:gd name="connsiteY2" fmla="*/ 0 h 580396"/>
                            <a:gd name="connsiteX3" fmla="*/ 22077 w 694760"/>
                            <a:gd name="connsiteY3" fmla="*/ 466725 h 580396"/>
                            <a:gd name="connsiteX0" fmla="*/ 22077 w 694760"/>
                            <a:gd name="connsiteY0" fmla="*/ 466725 h 592568"/>
                            <a:gd name="connsiteX1" fmla="*/ 638027 w 694760"/>
                            <a:gd name="connsiteY1" fmla="*/ 473075 h 592568"/>
                            <a:gd name="connsiteX2" fmla="*/ 336402 w 694760"/>
                            <a:gd name="connsiteY2" fmla="*/ 0 h 592568"/>
                            <a:gd name="connsiteX3" fmla="*/ 22077 w 694760"/>
                            <a:gd name="connsiteY3" fmla="*/ 466725 h 592568"/>
                            <a:gd name="connsiteX0" fmla="*/ 22077 w 694760"/>
                            <a:gd name="connsiteY0" fmla="*/ 466725 h 588380"/>
                            <a:gd name="connsiteX1" fmla="*/ 638027 w 694760"/>
                            <a:gd name="connsiteY1" fmla="*/ 473075 h 588380"/>
                            <a:gd name="connsiteX2" fmla="*/ 336402 w 694760"/>
                            <a:gd name="connsiteY2" fmla="*/ 0 h 588380"/>
                            <a:gd name="connsiteX3" fmla="*/ 22077 w 694760"/>
                            <a:gd name="connsiteY3" fmla="*/ 466725 h 588380"/>
                            <a:gd name="connsiteX0" fmla="*/ 22077 w 694760"/>
                            <a:gd name="connsiteY0" fmla="*/ 466725 h 570313"/>
                            <a:gd name="connsiteX1" fmla="*/ 638027 w 694760"/>
                            <a:gd name="connsiteY1" fmla="*/ 473075 h 570313"/>
                            <a:gd name="connsiteX2" fmla="*/ 336402 w 694760"/>
                            <a:gd name="connsiteY2" fmla="*/ 0 h 570313"/>
                            <a:gd name="connsiteX3" fmla="*/ 22077 w 694760"/>
                            <a:gd name="connsiteY3" fmla="*/ 466725 h 570313"/>
                            <a:gd name="connsiteX0" fmla="*/ 22077 w 724658"/>
                            <a:gd name="connsiteY0" fmla="*/ 466725 h 570313"/>
                            <a:gd name="connsiteX1" fmla="*/ 638027 w 724658"/>
                            <a:gd name="connsiteY1" fmla="*/ 473075 h 570313"/>
                            <a:gd name="connsiteX2" fmla="*/ 336402 w 724658"/>
                            <a:gd name="connsiteY2" fmla="*/ 0 h 570313"/>
                            <a:gd name="connsiteX3" fmla="*/ 22077 w 724658"/>
                            <a:gd name="connsiteY3" fmla="*/ 466725 h 570313"/>
                            <a:gd name="connsiteX0" fmla="*/ 34704 w 737285"/>
                            <a:gd name="connsiteY0" fmla="*/ 466725 h 570313"/>
                            <a:gd name="connsiteX1" fmla="*/ 650654 w 737285"/>
                            <a:gd name="connsiteY1" fmla="*/ 473075 h 570313"/>
                            <a:gd name="connsiteX2" fmla="*/ 349029 w 737285"/>
                            <a:gd name="connsiteY2" fmla="*/ 0 h 570313"/>
                            <a:gd name="connsiteX3" fmla="*/ 34704 w 737285"/>
                            <a:gd name="connsiteY3" fmla="*/ 466725 h 570313"/>
                            <a:gd name="connsiteX0" fmla="*/ 34704 w 737285"/>
                            <a:gd name="connsiteY0" fmla="*/ 466725 h 570313"/>
                            <a:gd name="connsiteX1" fmla="*/ 650654 w 737285"/>
                            <a:gd name="connsiteY1" fmla="*/ 473075 h 570313"/>
                            <a:gd name="connsiteX2" fmla="*/ 349029 w 737285"/>
                            <a:gd name="connsiteY2" fmla="*/ 0 h 570313"/>
                            <a:gd name="connsiteX3" fmla="*/ 34704 w 737285"/>
                            <a:gd name="connsiteY3" fmla="*/ 466725 h 570313"/>
                            <a:gd name="connsiteX0" fmla="*/ 34704 w 737768"/>
                            <a:gd name="connsiteY0" fmla="*/ 505047 h 608635"/>
                            <a:gd name="connsiteX1" fmla="*/ 650654 w 737768"/>
                            <a:gd name="connsiteY1" fmla="*/ 511397 h 608635"/>
                            <a:gd name="connsiteX2" fmla="*/ 349029 w 737768"/>
                            <a:gd name="connsiteY2" fmla="*/ 38322 h 608635"/>
                            <a:gd name="connsiteX3" fmla="*/ 34704 w 737768"/>
                            <a:gd name="connsiteY3" fmla="*/ 505047 h 608635"/>
                            <a:gd name="connsiteX0" fmla="*/ 49740 w 774768"/>
                            <a:gd name="connsiteY0" fmla="*/ 466725 h 570313"/>
                            <a:gd name="connsiteX1" fmla="*/ 665690 w 774768"/>
                            <a:gd name="connsiteY1" fmla="*/ 473075 h 570313"/>
                            <a:gd name="connsiteX2" fmla="*/ 364065 w 774768"/>
                            <a:gd name="connsiteY2" fmla="*/ 0 h 570313"/>
                            <a:gd name="connsiteX3" fmla="*/ 49740 w 774768"/>
                            <a:gd name="connsiteY3" fmla="*/ 466725 h 570313"/>
                            <a:gd name="connsiteX0" fmla="*/ 48554 w 772027"/>
                            <a:gd name="connsiteY0" fmla="*/ 467044 h 570632"/>
                            <a:gd name="connsiteX1" fmla="*/ 664504 w 772027"/>
                            <a:gd name="connsiteY1" fmla="*/ 473394 h 570632"/>
                            <a:gd name="connsiteX2" fmla="*/ 362879 w 772027"/>
                            <a:gd name="connsiteY2" fmla="*/ 319 h 570632"/>
                            <a:gd name="connsiteX3" fmla="*/ 48554 w 772027"/>
                            <a:gd name="connsiteY3" fmla="*/ 467044 h 570632"/>
                            <a:gd name="connsiteX0" fmla="*/ 60463 w 798582"/>
                            <a:gd name="connsiteY0" fmla="*/ 466763 h 570351"/>
                            <a:gd name="connsiteX1" fmla="*/ 676413 w 798582"/>
                            <a:gd name="connsiteY1" fmla="*/ 473113 h 570351"/>
                            <a:gd name="connsiteX2" fmla="*/ 374788 w 798582"/>
                            <a:gd name="connsiteY2" fmla="*/ 38 h 570351"/>
                            <a:gd name="connsiteX3" fmla="*/ 60463 w 798582"/>
                            <a:gd name="connsiteY3" fmla="*/ 466763 h 570351"/>
                            <a:gd name="connsiteX0" fmla="*/ 53132 w 782474"/>
                            <a:gd name="connsiteY0" fmla="*/ 466763 h 570351"/>
                            <a:gd name="connsiteX1" fmla="*/ 669082 w 782474"/>
                            <a:gd name="connsiteY1" fmla="*/ 473113 h 570351"/>
                            <a:gd name="connsiteX2" fmla="*/ 367457 w 782474"/>
                            <a:gd name="connsiteY2" fmla="*/ 38 h 570351"/>
                            <a:gd name="connsiteX3" fmla="*/ 53132 w 782474"/>
                            <a:gd name="connsiteY3" fmla="*/ 466763 h 570351"/>
                            <a:gd name="connsiteX0" fmla="*/ 53132 w 761700"/>
                            <a:gd name="connsiteY0" fmla="*/ 466763 h 570351"/>
                            <a:gd name="connsiteX1" fmla="*/ 669082 w 761700"/>
                            <a:gd name="connsiteY1" fmla="*/ 473113 h 570351"/>
                            <a:gd name="connsiteX2" fmla="*/ 367457 w 761700"/>
                            <a:gd name="connsiteY2" fmla="*/ 38 h 570351"/>
                            <a:gd name="connsiteX3" fmla="*/ 53132 w 761700"/>
                            <a:gd name="connsiteY3" fmla="*/ 466763 h 570351"/>
                            <a:gd name="connsiteX0" fmla="*/ 53132 w 760319"/>
                            <a:gd name="connsiteY0" fmla="*/ 466763 h 570351"/>
                            <a:gd name="connsiteX1" fmla="*/ 669082 w 760319"/>
                            <a:gd name="connsiteY1" fmla="*/ 473113 h 570351"/>
                            <a:gd name="connsiteX2" fmla="*/ 367457 w 760319"/>
                            <a:gd name="connsiteY2" fmla="*/ 38 h 570351"/>
                            <a:gd name="connsiteX3" fmla="*/ 53132 w 760319"/>
                            <a:gd name="connsiteY3" fmla="*/ 466763 h 570351"/>
                            <a:gd name="connsiteX0" fmla="*/ 53132 w 760319"/>
                            <a:gd name="connsiteY0" fmla="*/ 466763 h 570351"/>
                            <a:gd name="connsiteX1" fmla="*/ 669082 w 760319"/>
                            <a:gd name="connsiteY1" fmla="*/ 473113 h 570351"/>
                            <a:gd name="connsiteX2" fmla="*/ 367457 w 760319"/>
                            <a:gd name="connsiteY2" fmla="*/ 38 h 570351"/>
                            <a:gd name="connsiteX3" fmla="*/ 53132 w 760319"/>
                            <a:gd name="connsiteY3" fmla="*/ 466763 h 570351"/>
                            <a:gd name="connsiteX0" fmla="*/ 53132 w 731501"/>
                            <a:gd name="connsiteY0" fmla="*/ 466763 h 570351"/>
                            <a:gd name="connsiteX1" fmla="*/ 669082 w 731501"/>
                            <a:gd name="connsiteY1" fmla="*/ 473113 h 570351"/>
                            <a:gd name="connsiteX2" fmla="*/ 367457 w 731501"/>
                            <a:gd name="connsiteY2" fmla="*/ 38 h 570351"/>
                            <a:gd name="connsiteX3" fmla="*/ 53132 w 731501"/>
                            <a:gd name="connsiteY3" fmla="*/ 466763 h 570351"/>
                            <a:gd name="connsiteX0" fmla="*/ 53132 w 745175"/>
                            <a:gd name="connsiteY0" fmla="*/ 466763 h 570351"/>
                            <a:gd name="connsiteX1" fmla="*/ 669082 w 745175"/>
                            <a:gd name="connsiteY1" fmla="*/ 473113 h 570351"/>
                            <a:gd name="connsiteX2" fmla="*/ 367457 w 745175"/>
                            <a:gd name="connsiteY2" fmla="*/ 38 h 570351"/>
                            <a:gd name="connsiteX3" fmla="*/ 53132 w 745175"/>
                            <a:gd name="connsiteY3" fmla="*/ 466763 h 5703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5175" h="570351">
                              <a:moveTo>
                                <a:pt x="53132" y="466763"/>
                              </a:moveTo>
                              <a:cubicBezTo>
                                <a:pt x="90174" y="589530"/>
                                <a:pt x="571715" y="617046"/>
                                <a:pt x="669082" y="473113"/>
                              </a:cubicBezTo>
                              <a:cubicBezTo>
                                <a:pt x="863815" y="185246"/>
                                <a:pt x="656382" y="3213"/>
                                <a:pt x="367457" y="38"/>
                              </a:cubicBezTo>
                              <a:cubicBezTo>
                                <a:pt x="78532" y="-3137"/>
                                <a:pt x="-92918" y="193713"/>
                                <a:pt x="53132" y="466763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2">
                            <a:lumMod val="90000"/>
                          </a:schemeClr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0" name="グループ化 129"/>
                    <p:cNvGrpSpPr/>
                    <p:nvPr/>
                  </p:nvGrpSpPr>
                  <p:grpSpPr>
                    <a:xfrm>
                      <a:off x="3095265" y="3715272"/>
                      <a:ext cx="221679" cy="126156"/>
                      <a:chOff x="3095265" y="3715272"/>
                      <a:chExt cx="221679" cy="126156"/>
                    </a:xfrm>
                  </p:grpSpPr>
                  <p:sp>
                    <p:nvSpPr>
                      <p:cNvPr id="131" name="楕円 130"/>
                      <p:cNvSpPr/>
                      <p:nvPr/>
                    </p:nvSpPr>
                    <p:spPr>
                      <a:xfrm>
                        <a:off x="3182967" y="3715272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2" name="楕円 131"/>
                      <p:cNvSpPr/>
                      <p:nvPr/>
                    </p:nvSpPr>
                    <p:spPr>
                      <a:xfrm>
                        <a:off x="3186147" y="3795709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3" name="楕円 132"/>
                      <p:cNvSpPr/>
                      <p:nvPr/>
                    </p:nvSpPr>
                    <p:spPr>
                      <a:xfrm>
                        <a:off x="3271225" y="3761212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4" name="楕円 133"/>
                      <p:cNvSpPr/>
                      <p:nvPr/>
                    </p:nvSpPr>
                    <p:spPr>
                      <a:xfrm>
                        <a:off x="3095265" y="3757664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99" name="グループ化 98"/>
                  <p:cNvGrpSpPr/>
                  <p:nvPr/>
                </p:nvGrpSpPr>
                <p:grpSpPr>
                  <a:xfrm>
                    <a:off x="2701944" y="4593874"/>
                    <a:ext cx="969475" cy="807213"/>
                    <a:chOff x="2701944" y="4593874"/>
                    <a:chExt cx="969475" cy="807213"/>
                  </a:xfrm>
                </p:grpSpPr>
                <p:sp>
                  <p:nvSpPr>
                    <p:cNvPr id="100" name="正方形/長方形 99"/>
                    <p:cNvSpPr/>
                    <p:nvPr/>
                  </p:nvSpPr>
                  <p:spPr>
                    <a:xfrm>
                      <a:off x="2842269" y="4772957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01" name="正方形/長方形 100"/>
                    <p:cNvSpPr/>
                    <p:nvPr/>
                  </p:nvSpPr>
                  <p:spPr>
                    <a:xfrm>
                      <a:off x="2994669" y="4925357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02" name="正方形/長方形 101"/>
                    <p:cNvSpPr/>
                    <p:nvPr/>
                  </p:nvSpPr>
                  <p:spPr>
                    <a:xfrm>
                      <a:off x="3163287" y="5118251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03" name="正方形/長方形 102"/>
                    <p:cNvSpPr/>
                    <p:nvPr/>
                  </p:nvSpPr>
                  <p:spPr>
                    <a:xfrm>
                      <a:off x="3316944" y="4865725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04" name="正方形/長方形 103"/>
                    <p:cNvSpPr/>
                    <p:nvPr/>
                  </p:nvSpPr>
                  <p:spPr>
                    <a:xfrm>
                      <a:off x="3523056" y="4987689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05" name="正方形/長方形 104"/>
                    <p:cNvSpPr/>
                    <p:nvPr/>
                  </p:nvSpPr>
                  <p:spPr>
                    <a:xfrm>
                      <a:off x="3299469" y="5230157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06" name="正方形/長方形 105"/>
                    <p:cNvSpPr/>
                    <p:nvPr/>
                  </p:nvSpPr>
                  <p:spPr>
                    <a:xfrm>
                      <a:off x="2850853" y="5236580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07" name="正方形/長方形 106"/>
                    <p:cNvSpPr/>
                    <p:nvPr/>
                  </p:nvSpPr>
                  <p:spPr>
                    <a:xfrm>
                      <a:off x="3072405" y="5344603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08" name="正方形/長方形 107"/>
                    <p:cNvSpPr/>
                    <p:nvPr/>
                  </p:nvSpPr>
                  <p:spPr>
                    <a:xfrm>
                      <a:off x="3625700" y="4761331"/>
                      <a:ext cx="45719" cy="45719"/>
                    </a:xfrm>
                    <a:prstGeom prst="rect">
                      <a:avLst/>
                    </a:prstGeom>
                    <a:solidFill>
                      <a:srgbClr val="B6A39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109" name="グループ化 108"/>
                    <p:cNvGrpSpPr/>
                    <p:nvPr/>
                  </p:nvGrpSpPr>
                  <p:grpSpPr>
                    <a:xfrm rot="1091352">
                      <a:off x="3116025" y="4654176"/>
                      <a:ext cx="518848" cy="746911"/>
                      <a:chOff x="2634567" y="4731160"/>
                      <a:chExt cx="834239" cy="1137198"/>
                    </a:xfrm>
                  </p:grpSpPr>
                  <p:sp>
                    <p:nvSpPr>
                      <p:cNvPr id="120" name="正方形/長方形 119"/>
                      <p:cNvSpPr/>
                      <p:nvPr/>
                    </p:nvSpPr>
                    <p:spPr>
                      <a:xfrm>
                        <a:off x="2994669" y="4925357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1" name="正方形/長方形 120"/>
                      <p:cNvSpPr/>
                      <p:nvPr/>
                    </p:nvSpPr>
                    <p:spPr>
                      <a:xfrm>
                        <a:off x="3147069" y="5077757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2" name="正方形/長方形 121"/>
                      <p:cNvSpPr/>
                      <p:nvPr/>
                    </p:nvSpPr>
                    <p:spPr>
                      <a:xfrm>
                        <a:off x="2696366" y="4922224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3" name="正方形/長方形 122"/>
                      <p:cNvSpPr/>
                      <p:nvPr/>
                    </p:nvSpPr>
                    <p:spPr>
                      <a:xfrm>
                        <a:off x="3423086" y="502784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4" name="正方形/長方形 123"/>
                      <p:cNvSpPr/>
                      <p:nvPr/>
                    </p:nvSpPr>
                    <p:spPr>
                      <a:xfrm>
                        <a:off x="2634567" y="519656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5" name="正方形/長方形 124"/>
                      <p:cNvSpPr/>
                      <p:nvPr/>
                    </p:nvSpPr>
                    <p:spPr>
                      <a:xfrm>
                        <a:off x="3046640" y="582263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6" name="正方形/長方形 125"/>
                      <p:cNvSpPr/>
                      <p:nvPr/>
                    </p:nvSpPr>
                    <p:spPr>
                      <a:xfrm>
                        <a:off x="3060976" y="5342533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7" name="正方形/長方形 126"/>
                      <p:cNvSpPr/>
                      <p:nvPr/>
                    </p:nvSpPr>
                    <p:spPr>
                      <a:xfrm>
                        <a:off x="3391777" y="542090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8" name="正方形/長方形 127"/>
                      <p:cNvSpPr/>
                      <p:nvPr/>
                    </p:nvSpPr>
                    <p:spPr>
                      <a:xfrm>
                        <a:off x="3214121" y="4731160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10" name="グループ化 109"/>
                    <p:cNvGrpSpPr/>
                    <p:nvPr/>
                  </p:nvGrpSpPr>
                  <p:grpSpPr>
                    <a:xfrm rot="14398451">
                      <a:off x="2617738" y="4678080"/>
                      <a:ext cx="677593" cy="509182"/>
                      <a:chOff x="2445755" y="4787250"/>
                      <a:chExt cx="1069308" cy="744507"/>
                    </a:xfrm>
                  </p:grpSpPr>
                  <p:sp>
                    <p:nvSpPr>
                      <p:cNvPr id="111" name="正方形/長方形 110"/>
                      <p:cNvSpPr/>
                      <p:nvPr/>
                    </p:nvSpPr>
                    <p:spPr>
                      <a:xfrm>
                        <a:off x="3124975" y="4884608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2" name="正方形/長方形 111"/>
                      <p:cNvSpPr/>
                      <p:nvPr/>
                    </p:nvSpPr>
                    <p:spPr>
                      <a:xfrm>
                        <a:off x="2903280" y="4997924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3" name="正方形/長方形 112"/>
                      <p:cNvSpPr/>
                      <p:nvPr/>
                    </p:nvSpPr>
                    <p:spPr>
                      <a:xfrm>
                        <a:off x="2658665" y="4959705"/>
                        <a:ext cx="45721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4" name="正方形/長方形 113"/>
                      <p:cNvSpPr/>
                      <p:nvPr/>
                    </p:nvSpPr>
                    <p:spPr>
                      <a:xfrm>
                        <a:off x="3469344" y="5018125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5" name="正方形/長方形 114"/>
                      <p:cNvSpPr/>
                      <p:nvPr/>
                    </p:nvSpPr>
                    <p:spPr>
                      <a:xfrm>
                        <a:off x="2634567" y="519656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6" name="正方形/長方形 115"/>
                      <p:cNvSpPr/>
                      <p:nvPr/>
                    </p:nvSpPr>
                    <p:spPr>
                      <a:xfrm>
                        <a:off x="2637361" y="5486038"/>
                        <a:ext cx="45721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7" name="正方形/長方形 116"/>
                      <p:cNvSpPr/>
                      <p:nvPr/>
                    </p:nvSpPr>
                    <p:spPr>
                      <a:xfrm>
                        <a:off x="2445755" y="5031323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8" name="正方形/長方形 117"/>
                      <p:cNvSpPr/>
                      <p:nvPr/>
                    </p:nvSpPr>
                    <p:spPr>
                      <a:xfrm>
                        <a:off x="3265848" y="5284849"/>
                        <a:ext cx="45721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9" name="正方形/長方形 118"/>
                      <p:cNvSpPr/>
                      <p:nvPr/>
                    </p:nvSpPr>
                    <p:spPr>
                      <a:xfrm>
                        <a:off x="2802313" y="4787250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9" name="グループ化 28"/>
                <p:cNvGrpSpPr/>
                <p:nvPr/>
              </p:nvGrpSpPr>
              <p:grpSpPr>
                <a:xfrm>
                  <a:off x="2033852" y="3136959"/>
                  <a:ext cx="1011732" cy="1755016"/>
                  <a:chOff x="2656081" y="3645560"/>
                  <a:chExt cx="1063490" cy="1820076"/>
                </a:xfrm>
              </p:grpSpPr>
              <p:grpSp>
                <p:nvGrpSpPr>
                  <p:cNvPr id="56" name="グループ化 55"/>
                  <p:cNvGrpSpPr/>
                  <p:nvPr/>
                </p:nvGrpSpPr>
                <p:grpSpPr>
                  <a:xfrm>
                    <a:off x="2656081" y="3645560"/>
                    <a:ext cx="1063490" cy="1820076"/>
                    <a:chOff x="2656081" y="3645560"/>
                    <a:chExt cx="1063490" cy="1820076"/>
                  </a:xfrm>
                </p:grpSpPr>
                <p:grpSp>
                  <p:nvGrpSpPr>
                    <p:cNvPr id="87" name="グループ化 86"/>
                    <p:cNvGrpSpPr/>
                    <p:nvPr/>
                  </p:nvGrpSpPr>
                  <p:grpSpPr>
                    <a:xfrm>
                      <a:off x="2656081" y="3645560"/>
                      <a:ext cx="1063490" cy="1820076"/>
                      <a:chOff x="3226941" y="3324186"/>
                      <a:chExt cx="1063490" cy="1820076"/>
                    </a:xfrm>
                  </p:grpSpPr>
                  <p:sp>
                    <p:nvSpPr>
                      <p:cNvPr id="93" name="フリーフォーム 92"/>
                      <p:cNvSpPr/>
                      <p:nvPr/>
                    </p:nvSpPr>
                    <p:spPr>
                      <a:xfrm>
                        <a:off x="3230114" y="4325473"/>
                        <a:ext cx="1058525" cy="818789"/>
                      </a:xfrm>
                      <a:custGeom>
                        <a:avLst/>
                        <a:gdLst>
                          <a:gd name="connsiteX0" fmla="*/ 314960 w 762000"/>
                          <a:gd name="connsiteY0" fmla="*/ 0 h 1412240"/>
                          <a:gd name="connsiteX1" fmla="*/ 0 w 762000"/>
                          <a:gd name="connsiteY1" fmla="*/ 1381760 h 1412240"/>
                          <a:gd name="connsiteX2" fmla="*/ 762000 w 762000"/>
                          <a:gd name="connsiteY2" fmla="*/ 1412240 h 1412240"/>
                          <a:gd name="connsiteX3" fmla="*/ 314960 w 762000"/>
                          <a:gd name="connsiteY3" fmla="*/ 0 h 1412240"/>
                          <a:gd name="connsiteX0" fmla="*/ 314960 w 723900"/>
                          <a:gd name="connsiteY0" fmla="*/ 0 h 1390015"/>
                          <a:gd name="connsiteX1" fmla="*/ 0 w 723900"/>
                          <a:gd name="connsiteY1" fmla="*/ 1381760 h 1390015"/>
                          <a:gd name="connsiteX2" fmla="*/ 723900 w 723900"/>
                          <a:gd name="connsiteY2" fmla="*/ 1390015 h 1390015"/>
                          <a:gd name="connsiteX3" fmla="*/ 314960 w 723900"/>
                          <a:gd name="connsiteY3" fmla="*/ 0 h 1390015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0015 h 1403985"/>
                          <a:gd name="connsiteX3" fmla="*/ 334010 w 742950"/>
                          <a:gd name="connsiteY3" fmla="*/ 0 h 1403985"/>
                          <a:gd name="connsiteX0" fmla="*/ 334010 w 746125"/>
                          <a:gd name="connsiteY0" fmla="*/ 0 h 1409065"/>
                          <a:gd name="connsiteX1" fmla="*/ 0 w 746125"/>
                          <a:gd name="connsiteY1" fmla="*/ 1403985 h 1409065"/>
                          <a:gd name="connsiteX2" fmla="*/ 746125 w 746125"/>
                          <a:gd name="connsiteY2" fmla="*/ 1409065 h 1409065"/>
                          <a:gd name="connsiteX3" fmla="*/ 334010 w 746125"/>
                          <a:gd name="connsiteY3" fmla="*/ 0 h 1409065"/>
                          <a:gd name="connsiteX0" fmla="*/ 334010 w 752475"/>
                          <a:gd name="connsiteY0" fmla="*/ 0 h 1403985"/>
                          <a:gd name="connsiteX1" fmla="*/ 0 w 752475"/>
                          <a:gd name="connsiteY1" fmla="*/ 1403985 h 1403985"/>
                          <a:gd name="connsiteX2" fmla="*/ 752475 w 752475"/>
                          <a:gd name="connsiteY2" fmla="*/ 1399540 h 1403985"/>
                          <a:gd name="connsiteX3" fmla="*/ 334010 w 752475"/>
                          <a:gd name="connsiteY3" fmla="*/ 0 h 1403985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43535 w 755650"/>
                          <a:gd name="connsiteY0" fmla="*/ 0 h 1405890"/>
                          <a:gd name="connsiteX1" fmla="*/ 0 w 755650"/>
                          <a:gd name="connsiteY1" fmla="*/ 1403985 h 1405890"/>
                          <a:gd name="connsiteX2" fmla="*/ 755650 w 755650"/>
                          <a:gd name="connsiteY2" fmla="*/ 1405890 h 1405890"/>
                          <a:gd name="connsiteX3" fmla="*/ 343535 w 755650"/>
                          <a:gd name="connsiteY3" fmla="*/ 0 h 1405890"/>
                          <a:gd name="connsiteX0" fmla="*/ 334010 w 746125"/>
                          <a:gd name="connsiteY0" fmla="*/ 0 h 1405890"/>
                          <a:gd name="connsiteX1" fmla="*/ 0 w 746125"/>
                          <a:gd name="connsiteY1" fmla="*/ 1403985 h 1405890"/>
                          <a:gd name="connsiteX2" fmla="*/ 746125 w 746125"/>
                          <a:gd name="connsiteY2" fmla="*/ 1405890 h 1405890"/>
                          <a:gd name="connsiteX3" fmla="*/ 334010 w 746125"/>
                          <a:gd name="connsiteY3" fmla="*/ 0 h 1405890"/>
                          <a:gd name="connsiteX0" fmla="*/ 334010 w 742950"/>
                          <a:gd name="connsiteY0" fmla="*/ 0 h 1403985"/>
                          <a:gd name="connsiteX1" fmla="*/ 0 w 742950"/>
                          <a:gd name="connsiteY1" fmla="*/ 1403985 h 1403985"/>
                          <a:gd name="connsiteX2" fmla="*/ 742950 w 742950"/>
                          <a:gd name="connsiteY2" fmla="*/ 1396365 h 1403985"/>
                          <a:gd name="connsiteX3" fmla="*/ 334010 w 742950"/>
                          <a:gd name="connsiteY3" fmla="*/ 0 h 1403985"/>
                          <a:gd name="connsiteX0" fmla="*/ 334010 w 735806"/>
                          <a:gd name="connsiteY0" fmla="*/ 0 h 1405890"/>
                          <a:gd name="connsiteX1" fmla="*/ 0 w 735806"/>
                          <a:gd name="connsiteY1" fmla="*/ 1403985 h 1405890"/>
                          <a:gd name="connsiteX2" fmla="*/ 735806 w 735806"/>
                          <a:gd name="connsiteY2" fmla="*/ 1405890 h 1405890"/>
                          <a:gd name="connsiteX3" fmla="*/ 334010 w 735806"/>
                          <a:gd name="connsiteY3" fmla="*/ 0 h 1405890"/>
                          <a:gd name="connsiteX0" fmla="*/ 334010 w 740569"/>
                          <a:gd name="connsiteY0" fmla="*/ 0 h 1403985"/>
                          <a:gd name="connsiteX1" fmla="*/ 0 w 740569"/>
                          <a:gd name="connsiteY1" fmla="*/ 1403985 h 1403985"/>
                          <a:gd name="connsiteX2" fmla="*/ 740569 w 740569"/>
                          <a:gd name="connsiteY2" fmla="*/ 1401127 h 1403985"/>
                          <a:gd name="connsiteX3" fmla="*/ 334010 w 740569"/>
                          <a:gd name="connsiteY3" fmla="*/ 0 h 1403985"/>
                          <a:gd name="connsiteX0" fmla="*/ 369729 w 740569"/>
                          <a:gd name="connsiteY0" fmla="*/ 0 h 1349216"/>
                          <a:gd name="connsiteX1" fmla="*/ 0 w 740569"/>
                          <a:gd name="connsiteY1" fmla="*/ 1349216 h 1349216"/>
                          <a:gd name="connsiteX2" fmla="*/ 740569 w 740569"/>
                          <a:gd name="connsiteY2" fmla="*/ 1346358 h 1349216"/>
                          <a:gd name="connsiteX3" fmla="*/ 369729 w 740569"/>
                          <a:gd name="connsiteY3" fmla="*/ 0 h 1349216"/>
                          <a:gd name="connsiteX0" fmla="*/ 369729 w 740569"/>
                          <a:gd name="connsiteY0" fmla="*/ 0 h 1427747"/>
                          <a:gd name="connsiteX1" fmla="*/ 0 w 740569"/>
                          <a:gd name="connsiteY1" fmla="*/ 1349216 h 1427747"/>
                          <a:gd name="connsiteX2" fmla="*/ 740569 w 740569"/>
                          <a:gd name="connsiteY2" fmla="*/ 1346358 h 1427747"/>
                          <a:gd name="connsiteX3" fmla="*/ 369729 w 740569"/>
                          <a:gd name="connsiteY3" fmla="*/ 0 h 1427747"/>
                          <a:gd name="connsiteX0" fmla="*/ 369729 w 740569"/>
                          <a:gd name="connsiteY0" fmla="*/ 0 h 1453553"/>
                          <a:gd name="connsiteX1" fmla="*/ 0 w 740569"/>
                          <a:gd name="connsiteY1" fmla="*/ 1349216 h 1453553"/>
                          <a:gd name="connsiteX2" fmla="*/ 740569 w 740569"/>
                          <a:gd name="connsiteY2" fmla="*/ 1346358 h 1453553"/>
                          <a:gd name="connsiteX3" fmla="*/ 369729 w 740569"/>
                          <a:gd name="connsiteY3" fmla="*/ 0 h 1453553"/>
                          <a:gd name="connsiteX0" fmla="*/ 369729 w 740569"/>
                          <a:gd name="connsiteY0" fmla="*/ 0 h 1451561"/>
                          <a:gd name="connsiteX1" fmla="*/ 0 w 740569"/>
                          <a:gd name="connsiteY1" fmla="*/ 1349216 h 1451561"/>
                          <a:gd name="connsiteX2" fmla="*/ 740569 w 740569"/>
                          <a:gd name="connsiteY2" fmla="*/ 1346358 h 1451561"/>
                          <a:gd name="connsiteX3" fmla="*/ 369729 w 740569"/>
                          <a:gd name="connsiteY3" fmla="*/ 0 h 1451561"/>
                          <a:gd name="connsiteX0" fmla="*/ 369729 w 740569"/>
                          <a:gd name="connsiteY0" fmla="*/ 0 h 1457555"/>
                          <a:gd name="connsiteX1" fmla="*/ 0 w 740569"/>
                          <a:gd name="connsiteY1" fmla="*/ 1349216 h 1457555"/>
                          <a:gd name="connsiteX2" fmla="*/ 740569 w 740569"/>
                          <a:gd name="connsiteY2" fmla="*/ 1346358 h 1457555"/>
                          <a:gd name="connsiteX3" fmla="*/ 369729 w 740569"/>
                          <a:gd name="connsiteY3" fmla="*/ 0 h 1457555"/>
                          <a:gd name="connsiteX0" fmla="*/ 369729 w 740569"/>
                          <a:gd name="connsiteY0" fmla="*/ 0 h 1475008"/>
                          <a:gd name="connsiteX1" fmla="*/ 0 w 740569"/>
                          <a:gd name="connsiteY1" fmla="*/ 1349216 h 1475008"/>
                          <a:gd name="connsiteX2" fmla="*/ 740569 w 740569"/>
                          <a:gd name="connsiteY2" fmla="*/ 1346358 h 1475008"/>
                          <a:gd name="connsiteX3" fmla="*/ 369729 w 740569"/>
                          <a:gd name="connsiteY3" fmla="*/ 0 h 1475008"/>
                          <a:gd name="connsiteX0" fmla="*/ 369729 w 740569"/>
                          <a:gd name="connsiteY0" fmla="*/ 0 h 1466017"/>
                          <a:gd name="connsiteX1" fmla="*/ 0 w 740569"/>
                          <a:gd name="connsiteY1" fmla="*/ 1349216 h 1466017"/>
                          <a:gd name="connsiteX2" fmla="*/ 740569 w 740569"/>
                          <a:gd name="connsiteY2" fmla="*/ 1346358 h 1466017"/>
                          <a:gd name="connsiteX3" fmla="*/ 369729 w 740569"/>
                          <a:gd name="connsiteY3" fmla="*/ 0 h 1466017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3106"/>
                          <a:gd name="connsiteX1" fmla="*/ 0 w 740569"/>
                          <a:gd name="connsiteY1" fmla="*/ 1349216 h 1463106"/>
                          <a:gd name="connsiteX2" fmla="*/ 740569 w 740569"/>
                          <a:gd name="connsiteY2" fmla="*/ 1346358 h 1463106"/>
                          <a:gd name="connsiteX3" fmla="*/ 369729 w 740569"/>
                          <a:gd name="connsiteY3" fmla="*/ 0 h 1463106"/>
                          <a:gd name="connsiteX0" fmla="*/ 369729 w 740569"/>
                          <a:gd name="connsiteY0" fmla="*/ 0 h 1461175"/>
                          <a:gd name="connsiteX1" fmla="*/ 0 w 740569"/>
                          <a:gd name="connsiteY1" fmla="*/ 1349216 h 1461175"/>
                          <a:gd name="connsiteX2" fmla="*/ 740569 w 740569"/>
                          <a:gd name="connsiteY2" fmla="*/ 1346358 h 1461175"/>
                          <a:gd name="connsiteX3" fmla="*/ 369729 w 740569"/>
                          <a:gd name="connsiteY3" fmla="*/ 0 h 1461175"/>
                          <a:gd name="connsiteX0" fmla="*/ 369729 w 740569"/>
                          <a:gd name="connsiteY0" fmla="*/ 0 h 1465277"/>
                          <a:gd name="connsiteX1" fmla="*/ 0 w 740569"/>
                          <a:gd name="connsiteY1" fmla="*/ 1349216 h 1465277"/>
                          <a:gd name="connsiteX2" fmla="*/ 740569 w 740569"/>
                          <a:gd name="connsiteY2" fmla="*/ 1346358 h 1465277"/>
                          <a:gd name="connsiteX3" fmla="*/ 369729 w 740569"/>
                          <a:gd name="connsiteY3" fmla="*/ 0 h 1465277"/>
                          <a:gd name="connsiteX0" fmla="*/ 369729 w 740569"/>
                          <a:gd name="connsiteY0" fmla="*/ 0 h 1458709"/>
                          <a:gd name="connsiteX1" fmla="*/ 0 w 740569"/>
                          <a:gd name="connsiteY1" fmla="*/ 1349216 h 1458709"/>
                          <a:gd name="connsiteX2" fmla="*/ 740569 w 740569"/>
                          <a:gd name="connsiteY2" fmla="*/ 1346358 h 1458709"/>
                          <a:gd name="connsiteX3" fmla="*/ 369729 w 740569"/>
                          <a:gd name="connsiteY3" fmla="*/ 0 h 1458709"/>
                          <a:gd name="connsiteX0" fmla="*/ 369729 w 740569"/>
                          <a:gd name="connsiteY0" fmla="*/ 0 h 1463387"/>
                          <a:gd name="connsiteX1" fmla="*/ 0 w 740569"/>
                          <a:gd name="connsiteY1" fmla="*/ 1349216 h 1463387"/>
                          <a:gd name="connsiteX2" fmla="*/ 740569 w 740569"/>
                          <a:gd name="connsiteY2" fmla="*/ 1346358 h 1463387"/>
                          <a:gd name="connsiteX3" fmla="*/ 369729 w 740569"/>
                          <a:gd name="connsiteY3" fmla="*/ 0 h 1463387"/>
                          <a:gd name="connsiteX0" fmla="*/ 369729 w 740569"/>
                          <a:gd name="connsiteY0" fmla="*/ 0 h 1464226"/>
                          <a:gd name="connsiteX1" fmla="*/ 0 w 740569"/>
                          <a:gd name="connsiteY1" fmla="*/ 1349216 h 1464226"/>
                          <a:gd name="connsiteX2" fmla="*/ 740569 w 740569"/>
                          <a:gd name="connsiteY2" fmla="*/ 1346358 h 1464226"/>
                          <a:gd name="connsiteX3" fmla="*/ 369729 w 740569"/>
                          <a:gd name="connsiteY3" fmla="*/ 0 h 1464226"/>
                          <a:gd name="connsiteX0" fmla="*/ 369729 w 884308"/>
                          <a:gd name="connsiteY0" fmla="*/ 0 h 1464226"/>
                          <a:gd name="connsiteX1" fmla="*/ 0 w 884308"/>
                          <a:gd name="connsiteY1" fmla="*/ 1349216 h 1464226"/>
                          <a:gd name="connsiteX2" fmla="*/ 740569 w 884308"/>
                          <a:gd name="connsiteY2" fmla="*/ 1346358 h 1464226"/>
                          <a:gd name="connsiteX3" fmla="*/ 369729 w 884308"/>
                          <a:gd name="connsiteY3" fmla="*/ 0 h 1464226"/>
                          <a:gd name="connsiteX0" fmla="*/ 369729 w 880371"/>
                          <a:gd name="connsiteY0" fmla="*/ 0 h 1464226"/>
                          <a:gd name="connsiteX1" fmla="*/ 0 w 880371"/>
                          <a:gd name="connsiteY1" fmla="*/ 1349216 h 1464226"/>
                          <a:gd name="connsiteX2" fmla="*/ 740569 w 880371"/>
                          <a:gd name="connsiteY2" fmla="*/ 1346358 h 1464226"/>
                          <a:gd name="connsiteX3" fmla="*/ 369729 w 880371"/>
                          <a:gd name="connsiteY3" fmla="*/ 0 h 1464226"/>
                          <a:gd name="connsiteX0" fmla="*/ 456869 w 967511"/>
                          <a:gd name="connsiteY0" fmla="*/ 0 h 1464226"/>
                          <a:gd name="connsiteX1" fmla="*/ 87140 w 967511"/>
                          <a:gd name="connsiteY1" fmla="*/ 1349216 h 1464226"/>
                          <a:gd name="connsiteX2" fmla="*/ 827709 w 967511"/>
                          <a:gd name="connsiteY2" fmla="*/ 1346358 h 1464226"/>
                          <a:gd name="connsiteX3" fmla="*/ 456869 w 967511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76649 w 968249"/>
                          <a:gd name="connsiteY0" fmla="*/ 0 h 1464226"/>
                          <a:gd name="connsiteX1" fmla="*/ 84695 w 968249"/>
                          <a:gd name="connsiteY1" fmla="*/ 1349216 h 1464226"/>
                          <a:gd name="connsiteX2" fmla="*/ 825264 w 968249"/>
                          <a:gd name="connsiteY2" fmla="*/ 1346358 h 1464226"/>
                          <a:gd name="connsiteX3" fmla="*/ 476649 w 968249"/>
                          <a:gd name="connsiteY3" fmla="*/ 0 h 1464226"/>
                          <a:gd name="connsiteX0" fmla="*/ 468155 w 967899"/>
                          <a:gd name="connsiteY0" fmla="*/ 0 h 1461051"/>
                          <a:gd name="connsiteX1" fmla="*/ 85726 w 967899"/>
                          <a:gd name="connsiteY1" fmla="*/ 1346041 h 1461051"/>
                          <a:gd name="connsiteX2" fmla="*/ 826295 w 967899"/>
                          <a:gd name="connsiteY2" fmla="*/ 1343183 h 1461051"/>
                          <a:gd name="connsiteX3" fmla="*/ 468155 w 967899"/>
                          <a:gd name="connsiteY3" fmla="*/ 0 h 1461051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68155 w 1044234"/>
                          <a:gd name="connsiteY0" fmla="*/ 1302 h 1462353"/>
                          <a:gd name="connsiteX1" fmla="*/ 85726 w 1044234"/>
                          <a:gd name="connsiteY1" fmla="*/ 1347343 h 1462353"/>
                          <a:gd name="connsiteX2" fmla="*/ 826295 w 1044234"/>
                          <a:gd name="connsiteY2" fmla="*/ 1344485 h 1462353"/>
                          <a:gd name="connsiteX3" fmla="*/ 468155 w 1044234"/>
                          <a:gd name="connsiteY3" fmla="*/ 1302 h 1462353"/>
                          <a:gd name="connsiteX0" fmla="*/ 430876 w 1006955"/>
                          <a:gd name="connsiteY0" fmla="*/ 1302 h 1462353"/>
                          <a:gd name="connsiteX1" fmla="*/ 48447 w 1006955"/>
                          <a:gd name="connsiteY1" fmla="*/ 1347343 h 1462353"/>
                          <a:gd name="connsiteX2" fmla="*/ 789016 w 1006955"/>
                          <a:gd name="connsiteY2" fmla="*/ 1344485 h 1462353"/>
                          <a:gd name="connsiteX3" fmla="*/ 430876 w 1006955"/>
                          <a:gd name="connsiteY3" fmla="*/ 1302 h 1462353"/>
                          <a:gd name="connsiteX0" fmla="*/ 432479 w 1010102"/>
                          <a:gd name="connsiteY0" fmla="*/ 115 h 1461166"/>
                          <a:gd name="connsiteX1" fmla="*/ 50050 w 1010102"/>
                          <a:gd name="connsiteY1" fmla="*/ 1346156 h 1461166"/>
                          <a:gd name="connsiteX2" fmla="*/ 790619 w 1010102"/>
                          <a:gd name="connsiteY2" fmla="*/ 1343298 h 1461166"/>
                          <a:gd name="connsiteX3" fmla="*/ 432479 w 1010102"/>
                          <a:gd name="connsiteY3" fmla="*/ 115 h 1461166"/>
                          <a:gd name="connsiteX0" fmla="*/ 478597 w 1096924"/>
                          <a:gd name="connsiteY0" fmla="*/ 61 h 1461112"/>
                          <a:gd name="connsiteX1" fmla="*/ 96168 w 1096924"/>
                          <a:gd name="connsiteY1" fmla="*/ 1346102 h 1461112"/>
                          <a:gd name="connsiteX2" fmla="*/ 836737 w 1096924"/>
                          <a:gd name="connsiteY2" fmla="*/ 1343244 h 1461112"/>
                          <a:gd name="connsiteX3" fmla="*/ 478597 w 1096924"/>
                          <a:gd name="connsiteY3" fmla="*/ 61 h 1461112"/>
                          <a:gd name="connsiteX0" fmla="*/ 478597 w 1037126"/>
                          <a:gd name="connsiteY0" fmla="*/ 48 h 1461099"/>
                          <a:gd name="connsiteX1" fmla="*/ 96168 w 1037126"/>
                          <a:gd name="connsiteY1" fmla="*/ 1346089 h 1461099"/>
                          <a:gd name="connsiteX2" fmla="*/ 836737 w 1037126"/>
                          <a:gd name="connsiteY2" fmla="*/ 1343231 h 1461099"/>
                          <a:gd name="connsiteX3" fmla="*/ 478597 w 1037126"/>
                          <a:gd name="connsiteY3" fmla="*/ 48 h 1461099"/>
                          <a:gd name="connsiteX0" fmla="*/ 573080 w 1131609"/>
                          <a:gd name="connsiteY0" fmla="*/ 48 h 1461099"/>
                          <a:gd name="connsiteX1" fmla="*/ 190651 w 1131609"/>
                          <a:gd name="connsiteY1" fmla="*/ 1346089 h 1461099"/>
                          <a:gd name="connsiteX2" fmla="*/ 931220 w 1131609"/>
                          <a:gd name="connsiteY2" fmla="*/ 1343231 h 1461099"/>
                          <a:gd name="connsiteX3" fmla="*/ 573080 w 1131609"/>
                          <a:gd name="connsiteY3" fmla="*/ 48 h 1461099"/>
                          <a:gd name="connsiteX0" fmla="*/ 573080 w 1131609"/>
                          <a:gd name="connsiteY0" fmla="*/ 48 h 1486288"/>
                          <a:gd name="connsiteX1" fmla="*/ 190651 w 1131609"/>
                          <a:gd name="connsiteY1" fmla="*/ 1346089 h 1486288"/>
                          <a:gd name="connsiteX2" fmla="*/ 931220 w 1131609"/>
                          <a:gd name="connsiteY2" fmla="*/ 1343231 h 1486288"/>
                          <a:gd name="connsiteX3" fmla="*/ 573080 w 1131609"/>
                          <a:gd name="connsiteY3" fmla="*/ 48 h 1486288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68932"/>
                          <a:gd name="connsiteX1" fmla="*/ 190651 w 1131609"/>
                          <a:gd name="connsiteY1" fmla="*/ 1346089 h 1468932"/>
                          <a:gd name="connsiteX2" fmla="*/ 931220 w 1131609"/>
                          <a:gd name="connsiteY2" fmla="*/ 1343231 h 1468932"/>
                          <a:gd name="connsiteX3" fmla="*/ 573080 w 1131609"/>
                          <a:gd name="connsiteY3" fmla="*/ 48 h 1468932"/>
                          <a:gd name="connsiteX0" fmla="*/ 573080 w 1131609"/>
                          <a:gd name="connsiteY0" fmla="*/ 48 h 1442977"/>
                          <a:gd name="connsiteX1" fmla="*/ 190651 w 1131609"/>
                          <a:gd name="connsiteY1" fmla="*/ 1346089 h 1442977"/>
                          <a:gd name="connsiteX2" fmla="*/ 931220 w 1131609"/>
                          <a:gd name="connsiteY2" fmla="*/ 1343231 h 1442977"/>
                          <a:gd name="connsiteX3" fmla="*/ 573080 w 1131609"/>
                          <a:gd name="connsiteY3" fmla="*/ 48 h 1442977"/>
                          <a:gd name="connsiteX0" fmla="*/ 570357 w 1128886"/>
                          <a:gd name="connsiteY0" fmla="*/ 48 h 1442977"/>
                          <a:gd name="connsiteX1" fmla="*/ 187928 w 1128886"/>
                          <a:gd name="connsiteY1" fmla="*/ 1346089 h 1442977"/>
                          <a:gd name="connsiteX2" fmla="*/ 928497 w 1128886"/>
                          <a:gd name="connsiteY2" fmla="*/ 1343231 h 1442977"/>
                          <a:gd name="connsiteX3" fmla="*/ 570357 w 1128886"/>
                          <a:gd name="connsiteY3" fmla="*/ 48 h 1442977"/>
                          <a:gd name="connsiteX0" fmla="*/ 564916 w 1123445"/>
                          <a:gd name="connsiteY0" fmla="*/ 48 h 1442977"/>
                          <a:gd name="connsiteX1" fmla="*/ 182487 w 1123445"/>
                          <a:gd name="connsiteY1" fmla="*/ 1346089 h 1442977"/>
                          <a:gd name="connsiteX2" fmla="*/ 923056 w 1123445"/>
                          <a:gd name="connsiteY2" fmla="*/ 1343231 h 1442977"/>
                          <a:gd name="connsiteX3" fmla="*/ 564916 w 1123445"/>
                          <a:gd name="connsiteY3" fmla="*/ 48 h 1442977"/>
                          <a:gd name="connsiteX0" fmla="*/ 564916 w 1123445"/>
                          <a:gd name="connsiteY0" fmla="*/ 48 h 1443945"/>
                          <a:gd name="connsiteX1" fmla="*/ 182487 w 1123445"/>
                          <a:gd name="connsiteY1" fmla="*/ 1346089 h 1443945"/>
                          <a:gd name="connsiteX2" fmla="*/ 923056 w 1123445"/>
                          <a:gd name="connsiteY2" fmla="*/ 1343231 h 1443945"/>
                          <a:gd name="connsiteX3" fmla="*/ 564916 w 1123445"/>
                          <a:gd name="connsiteY3" fmla="*/ 48 h 1443945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49956"/>
                          <a:gd name="connsiteX1" fmla="*/ 182487 w 1123445"/>
                          <a:gd name="connsiteY1" fmla="*/ 1346089 h 1449956"/>
                          <a:gd name="connsiteX2" fmla="*/ 923056 w 1123445"/>
                          <a:gd name="connsiteY2" fmla="*/ 1343231 h 1449956"/>
                          <a:gd name="connsiteX3" fmla="*/ 564916 w 1123445"/>
                          <a:gd name="connsiteY3" fmla="*/ 48 h 1449956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61788"/>
                          <a:gd name="connsiteX1" fmla="*/ 182487 w 1123445"/>
                          <a:gd name="connsiteY1" fmla="*/ 1346089 h 1461788"/>
                          <a:gd name="connsiteX2" fmla="*/ 923056 w 1123445"/>
                          <a:gd name="connsiteY2" fmla="*/ 1343231 h 1461788"/>
                          <a:gd name="connsiteX3" fmla="*/ 564916 w 1123445"/>
                          <a:gd name="connsiteY3" fmla="*/ 48 h 1461788"/>
                          <a:gd name="connsiteX0" fmla="*/ 564916 w 1123445"/>
                          <a:gd name="connsiteY0" fmla="*/ 48 h 1456807"/>
                          <a:gd name="connsiteX1" fmla="*/ 182487 w 1123445"/>
                          <a:gd name="connsiteY1" fmla="*/ 1346089 h 1456807"/>
                          <a:gd name="connsiteX2" fmla="*/ 923056 w 1123445"/>
                          <a:gd name="connsiteY2" fmla="*/ 1343231 h 1456807"/>
                          <a:gd name="connsiteX3" fmla="*/ 564916 w 1123445"/>
                          <a:gd name="connsiteY3" fmla="*/ 48 h 1456807"/>
                          <a:gd name="connsiteX0" fmla="*/ 566274 w 1124803"/>
                          <a:gd name="connsiteY0" fmla="*/ 48 h 1456807"/>
                          <a:gd name="connsiteX1" fmla="*/ 183845 w 1124803"/>
                          <a:gd name="connsiteY1" fmla="*/ 1346089 h 1456807"/>
                          <a:gd name="connsiteX2" fmla="*/ 924414 w 1124803"/>
                          <a:gd name="connsiteY2" fmla="*/ 1343231 h 1456807"/>
                          <a:gd name="connsiteX3" fmla="*/ 566274 w 1124803"/>
                          <a:gd name="connsiteY3" fmla="*/ 48 h 1456807"/>
                          <a:gd name="connsiteX0" fmla="*/ 552389 w 1124859"/>
                          <a:gd name="connsiteY0" fmla="*/ 48 h 1453632"/>
                          <a:gd name="connsiteX1" fmla="*/ 192185 w 1124859"/>
                          <a:gd name="connsiteY1" fmla="*/ 1342914 h 1453632"/>
                          <a:gd name="connsiteX2" fmla="*/ 932754 w 1124859"/>
                          <a:gd name="connsiteY2" fmla="*/ 1340056 h 1453632"/>
                          <a:gd name="connsiteX3" fmla="*/ 552389 w 1124859"/>
                          <a:gd name="connsiteY3" fmla="*/ 48 h 1453632"/>
                          <a:gd name="connsiteX0" fmla="*/ 559335 w 1138464"/>
                          <a:gd name="connsiteY0" fmla="*/ 37 h 1453621"/>
                          <a:gd name="connsiteX1" fmla="*/ 199131 w 1138464"/>
                          <a:gd name="connsiteY1" fmla="*/ 1342903 h 1453621"/>
                          <a:gd name="connsiteX2" fmla="*/ 939700 w 1138464"/>
                          <a:gd name="connsiteY2" fmla="*/ 1340045 h 1453621"/>
                          <a:gd name="connsiteX3" fmla="*/ 559335 w 1138464"/>
                          <a:gd name="connsiteY3" fmla="*/ 37 h 1453621"/>
                          <a:gd name="connsiteX0" fmla="*/ 561348 w 1142409"/>
                          <a:gd name="connsiteY0" fmla="*/ 3 h 1453587"/>
                          <a:gd name="connsiteX1" fmla="*/ 201144 w 1142409"/>
                          <a:gd name="connsiteY1" fmla="*/ 1342869 h 1453587"/>
                          <a:gd name="connsiteX2" fmla="*/ 941713 w 1142409"/>
                          <a:gd name="connsiteY2" fmla="*/ 1340011 h 1453587"/>
                          <a:gd name="connsiteX3" fmla="*/ 561348 w 1142409"/>
                          <a:gd name="connsiteY3" fmla="*/ 3 h 1453587"/>
                          <a:gd name="connsiteX0" fmla="*/ 550760 w 1131821"/>
                          <a:gd name="connsiteY0" fmla="*/ 3 h 1453587"/>
                          <a:gd name="connsiteX1" fmla="*/ 190556 w 1131821"/>
                          <a:gd name="connsiteY1" fmla="*/ 1342869 h 1453587"/>
                          <a:gd name="connsiteX2" fmla="*/ 931125 w 1131821"/>
                          <a:gd name="connsiteY2" fmla="*/ 1340011 h 1453587"/>
                          <a:gd name="connsiteX3" fmla="*/ 550760 w 1131821"/>
                          <a:gd name="connsiteY3" fmla="*/ 3 h 1453587"/>
                          <a:gd name="connsiteX0" fmla="*/ 558373 w 1131602"/>
                          <a:gd name="connsiteY0" fmla="*/ 3 h 1453587"/>
                          <a:gd name="connsiteX1" fmla="*/ 185469 w 1131602"/>
                          <a:gd name="connsiteY1" fmla="*/ 1342869 h 1453587"/>
                          <a:gd name="connsiteX2" fmla="*/ 926038 w 1131602"/>
                          <a:gd name="connsiteY2" fmla="*/ 1340011 h 1453587"/>
                          <a:gd name="connsiteX3" fmla="*/ 558373 w 1131602"/>
                          <a:gd name="connsiteY3" fmla="*/ 3 h 1453587"/>
                          <a:gd name="connsiteX0" fmla="*/ 548507 w 1112005"/>
                          <a:gd name="connsiteY0" fmla="*/ 1 h 1453585"/>
                          <a:gd name="connsiteX1" fmla="*/ 175603 w 1112005"/>
                          <a:gd name="connsiteY1" fmla="*/ 1342867 h 1453585"/>
                          <a:gd name="connsiteX2" fmla="*/ 916172 w 1112005"/>
                          <a:gd name="connsiteY2" fmla="*/ 1340009 h 1453585"/>
                          <a:gd name="connsiteX3" fmla="*/ 548507 w 1112005"/>
                          <a:gd name="connsiteY3" fmla="*/ 1 h 1453585"/>
                          <a:gd name="connsiteX0" fmla="*/ 542754 w 1100571"/>
                          <a:gd name="connsiteY0" fmla="*/ 36 h 1453620"/>
                          <a:gd name="connsiteX1" fmla="*/ 169850 w 1100571"/>
                          <a:gd name="connsiteY1" fmla="*/ 1342902 h 1453620"/>
                          <a:gd name="connsiteX2" fmla="*/ 910419 w 1100571"/>
                          <a:gd name="connsiteY2" fmla="*/ 1340044 h 1453620"/>
                          <a:gd name="connsiteX3" fmla="*/ 542754 w 1100571"/>
                          <a:gd name="connsiteY3" fmla="*/ 36 h 1453620"/>
                          <a:gd name="connsiteX0" fmla="*/ 536208 w 1087553"/>
                          <a:gd name="connsiteY0" fmla="*/ 123 h 1453707"/>
                          <a:gd name="connsiteX1" fmla="*/ 163304 w 1087553"/>
                          <a:gd name="connsiteY1" fmla="*/ 1342989 h 1453707"/>
                          <a:gd name="connsiteX2" fmla="*/ 903873 w 1087553"/>
                          <a:gd name="connsiteY2" fmla="*/ 1340131 h 1453707"/>
                          <a:gd name="connsiteX3" fmla="*/ 536208 w 1087553"/>
                          <a:gd name="connsiteY3" fmla="*/ 123 h 1453707"/>
                          <a:gd name="connsiteX0" fmla="*/ 530746 w 1076684"/>
                          <a:gd name="connsiteY0" fmla="*/ 13 h 1453597"/>
                          <a:gd name="connsiteX1" fmla="*/ 157842 w 1076684"/>
                          <a:gd name="connsiteY1" fmla="*/ 1342879 h 1453597"/>
                          <a:gd name="connsiteX2" fmla="*/ 898411 w 1076684"/>
                          <a:gd name="connsiteY2" fmla="*/ 1340021 h 1453597"/>
                          <a:gd name="connsiteX3" fmla="*/ 530746 w 1076684"/>
                          <a:gd name="connsiteY3" fmla="*/ 13 h 1453597"/>
                          <a:gd name="connsiteX0" fmla="*/ 541032 w 995036"/>
                          <a:gd name="connsiteY0" fmla="*/ 19873 h 1473457"/>
                          <a:gd name="connsiteX1" fmla="*/ 24617 w 995036"/>
                          <a:gd name="connsiteY1" fmla="*/ 612274 h 1473457"/>
                          <a:gd name="connsiteX2" fmla="*/ 168128 w 995036"/>
                          <a:gd name="connsiteY2" fmla="*/ 1362739 h 1473457"/>
                          <a:gd name="connsiteX3" fmla="*/ 908697 w 995036"/>
                          <a:gd name="connsiteY3" fmla="*/ 1359881 h 1473457"/>
                          <a:gd name="connsiteX4" fmla="*/ 541032 w 995036"/>
                          <a:gd name="connsiteY4" fmla="*/ 19873 h 1473457"/>
                          <a:gd name="connsiteX0" fmla="*/ 1083957 w 1168865"/>
                          <a:gd name="connsiteY0" fmla="*/ 169032 h 974916"/>
                          <a:gd name="connsiteX1" fmla="*/ 24617 w 1168865"/>
                          <a:gd name="connsiteY1" fmla="*/ 113733 h 974916"/>
                          <a:gd name="connsiteX2" fmla="*/ 168128 w 1168865"/>
                          <a:gd name="connsiteY2" fmla="*/ 864198 h 974916"/>
                          <a:gd name="connsiteX3" fmla="*/ 908697 w 1168865"/>
                          <a:gd name="connsiteY3" fmla="*/ 861340 h 974916"/>
                          <a:gd name="connsiteX4" fmla="*/ 1083957 w 1168865"/>
                          <a:gd name="connsiteY4" fmla="*/ 169032 h 974916"/>
                          <a:gd name="connsiteX0" fmla="*/ 1083957 w 1123279"/>
                          <a:gd name="connsiteY0" fmla="*/ 194730 h 1000614"/>
                          <a:gd name="connsiteX1" fmla="*/ 24617 w 1123279"/>
                          <a:gd name="connsiteY1" fmla="*/ 139431 h 1000614"/>
                          <a:gd name="connsiteX2" fmla="*/ 168128 w 1123279"/>
                          <a:gd name="connsiteY2" fmla="*/ 889896 h 1000614"/>
                          <a:gd name="connsiteX3" fmla="*/ 908697 w 1123279"/>
                          <a:gd name="connsiteY3" fmla="*/ 887038 h 1000614"/>
                          <a:gd name="connsiteX4" fmla="*/ 1083957 w 1123279"/>
                          <a:gd name="connsiteY4" fmla="*/ 194730 h 1000614"/>
                          <a:gd name="connsiteX0" fmla="*/ 1083957 w 1123279"/>
                          <a:gd name="connsiteY0" fmla="*/ 194730 h 1000614"/>
                          <a:gd name="connsiteX1" fmla="*/ 24617 w 1123279"/>
                          <a:gd name="connsiteY1" fmla="*/ 139431 h 1000614"/>
                          <a:gd name="connsiteX2" fmla="*/ 168128 w 1123279"/>
                          <a:gd name="connsiteY2" fmla="*/ 889896 h 1000614"/>
                          <a:gd name="connsiteX3" fmla="*/ 908697 w 1123279"/>
                          <a:gd name="connsiteY3" fmla="*/ 887038 h 1000614"/>
                          <a:gd name="connsiteX4" fmla="*/ 1083957 w 1123279"/>
                          <a:gd name="connsiteY4" fmla="*/ 194730 h 1000614"/>
                          <a:gd name="connsiteX0" fmla="*/ 1083957 w 1107154"/>
                          <a:gd name="connsiteY0" fmla="*/ 194730 h 1000614"/>
                          <a:gd name="connsiteX1" fmla="*/ 24617 w 1107154"/>
                          <a:gd name="connsiteY1" fmla="*/ 139431 h 1000614"/>
                          <a:gd name="connsiteX2" fmla="*/ 168128 w 1107154"/>
                          <a:gd name="connsiteY2" fmla="*/ 889896 h 1000614"/>
                          <a:gd name="connsiteX3" fmla="*/ 908697 w 1107154"/>
                          <a:gd name="connsiteY3" fmla="*/ 887038 h 1000614"/>
                          <a:gd name="connsiteX4" fmla="*/ 1083957 w 1107154"/>
                          <a:gd name="connsiteY4" fmla="*/ 194730 h 1000614"/>
                          <a:gd name="connsiteX0" fmla="*/ 1083957 w 1085392"/>
                          <a:gd name="connsiteY0" fmla="*/ 194730 h 1000614"/>
                          <a:gd name="connsiteX1" fmla="*/ 24617 w 1085392"/>
                          <a:gd name="connsiteY1" fmla="*/ 139431 h 1000614"/>
                          <a:gd name="connsiteX2" fmla="*/ 168128 w 1085392"/>
                          <a:gd name="connsiteY2" fmla="*/ 889896 h 1000614"/>
                          <a:gd name="connsiteX3" fmla="*/ 908697 w 1085392"/>
                          <a:gd name="connsiteY3" fmla="*/ 887038 h 1000614"/>
                          <a:gd name="connsiteX4" fmla="*/ 1083957 w 1085392"/>
                          <a:gd name="connsiteY4" fmla="*/ 194730 h 1000614"/>
                          <a:gd name="connsiteX0" fmla="*/ 1083957 w 1084345"/>
                          <a:gd name="connsiteY0" fmla="*/ 194730 h 1000614"/>
                          <a:gd name="connsiteX1" fmla="*/ 24617 w 1084345"/>
                          <a:gd name="connsiteY1" fmla="*/ 139431 h 1000614"/>
                          <a:gd name="connsiteX2" fmla="*/ 168128 w 1084345"/>
                          <a:gd name="connsiteY2" fmla="*/ 889896 h 1000614"/>
                          <a:gd name="connsiteX3" fmla="*/ 908697 w 1084345"/>
                          <a:gd name="connsiteY3" fmla="*/ 887038 h 1000614"/>
                          <a:gd name="connsiteX4" fmla="*/ 1083957 w 1084345"/>
                          <a:gd name="connsiteY4" fmla="*/ 194730 h 1000614"/>
                          <a:gd name="connsiteX0" fmla="*/ 1083957 w 1084627"/>
                          <a:gd name="connsiteY0" fmla="*/ 194730 h 1000614"/>
                          <a:gd name="connsiteX1" fmla="*/ 24617 w 1084627"/>
                          <a:gd name="connsiteY1" fmla="*/ 139431 h 1000614"/>
                          <a:gd name="connsiteX2" fmla="*/ 168128 w 1084627"/>
                          <a:gd name="connsiteY2" fmla="*/ 889896 h 1000614"/>
                          <a:gd name="connsiteX3" fmla="*/ 908697 w 1084627"/>
                          <a:gd name="connsiteY3" fmla="*/ 887038 h 1000614"/>
                          <a:gd name="connsiteX4" fmla="*/ 1083957 w 1084627"/>
                          <a:gd name="connsiteY4" fmla="*/ 194730 h 1000614"/>
                          <a:gd name="connsiteX0" fmla="*/ 1083957 w 1084627"/>
                          <a:gd name="connsiteY0" fmla="*/ 194730 h 1000614"/>
                          <a:gd name="connsiteX1" fmla="*/ 24617 w 1084627"/>
                          <a:gd name="connsiteY1" fmla="*/ 139431 h 1000614"/>
                          <a:gd name="connsiteX2" fmla="*/ 168128 w 1084627"/>
                          <a:gd name="connsiteY2" fmla="*/ 889896 h 1000614"/>
                          <a:gd name="connsiteX3" fmla="*/ 908697 w 1084627"/>
                          <a:gd name="connsiteY3" fmla="*/ 887038 h 1000614"/>
                          <a:gd name="connsiteX4" fmla="*/ 1083957 w 1084627"/>
                          <a:gd name="connsiteY4" fmla="*/ 194730 h 1000614"/>
                          <a:gd name="connsiteX0" fmla="*/ 1083957 w 1089595"/>
                          <a:gd name="connsiteY0" fmla="*/ 194730 h 1000614"/>
                          <a:gd name="connsiteX1" fmla="*/ 24617 w 1089595"/>
                          <a:gd name="connsiteY1" fmla="*/ 139431 h 1000614"/>
                          <a:gd name="connsiteX2" fmla="*/ 168128 w 1089595"/>
                          <a:gd name="connsiteY2" fmla="*/ 889896 h 1000614"/>
                          <a:gd name="connsiteX3" fmla="*/ 908697 w 1089595"/>
                          <a:gd name="connsiteY3" fmla="*/ 887038 h 1000614"/>
                          <a:gd name="connsiteX4" fmla="*/ 1083957 w 1089595"/>
                          <a:gd name="connsiteY4" fmla="*/ 194730 h 1000614"/>
                          <a:gd name="connsiteX0" fmla="*/ 1083957 w 1090752"/>
                          <a:gd name="connsiteY0" fmla="*/ 194730 h 1000614"/>
                          <a:gd name="connsiteX1" fmla="*/ 24617 w 1090752"/>
                          <a:gd name="connsiteY1" fmla="*/ 139431 h 1000614"/>
                          <a:gd name="connsiteX2" fmla="*/ 168128 w 1090752"/>
                          <a:gd name="connsiteY2" fmla="*/ 889896 h 1000614"/>
                          <a:gd name="connsiteX3" fmla="*/ 908697 w 1090752"/>
                          <a:gd name="connsiteY3" fmla="*/ 887038 h 1000614"/>
                          <a:gd name="connsiteX4" fmla="*/ 1083957 w 1090752"/>
                          <a:gd name="connsiteY4" fmla="*/ 194730 h 1000614"/>
                          <a:gd name="connsiteX0" fmla="*/ 1073149 w 1079944"/>
                          <a:gd name="connsiteY0" fmla="*/ 194730 h 1000614"/>
                          <a:gd name="connsiteX1" fmla="*/ 13809 w 1079944"/>
                          <a:gd name="connsiteY1" fmla="*/ 139431 h 1000614"/>
                          <a:gd name="connsiteX2" fmla="*/ 157320 w 1079944"/>
                          <a:gd name="connsiteY2" fmla="*/ 889896 h 1000614"/>
                          <a:gd name="connsiteX3" fmla="*/ 897889 w 1079944"/>
                          <a:gd name="connsiteY3" fmla="*/ 887038 h 1000614"/>
                          <a:gd name="connsiteX4" fmla="*/ 1073149 w 1079944"/>
                          <a:gd name="connsiteY4" fmla="*/ 194730 h 1000614"/>
                          <a:gd name="connsiteX0" fmla="*/ 1071566 w 1078361"/>
                          <a:gd name="connsiteY0" fmla="*/ 194730 h 1000614"/>
                          <a:gd name="connsiteX1" fmla="*/ 12226 w 1078361"/>
                          <a:gd name="connsiteY1" fmla="*/ 139431 h 1000614"/>
                          <a:gd name="connsiteX2" fmla="*/ 155737 w 1078361"/>
                          <a:gd name="connsiteY2" fmla="*/ 889896 h 1000614"/>
                          <a:gd name="connsiteX3" fmla="*/ 896306 w 1078361"/>
                          <a:gd name="connsiteY3" fmla="*/ 887038 h 1000614"/>
                          <a:gd name="connsiteX4" fmla="*/ 1071566 w 1078361"/>
                          <a:gd name="connsiteY4" fmla="*/ 194730 h 1000614"/>
                          <a:gd name="connsiteX0" fmla="*/ 1079566 w 1086361"/>
                          <a:gd name="connsiteY0" fmla="*/ 155045 h 960929"/>
                          <a:gd name="connsiteX1" fmla="*/ 118651 w 1086361"/>
                          <a:gd name="connsiteY1" fmla="*/ 14020 h 960929"/>
                          <a:gd name="connsiteX2" fmla="*/ 20226 w 1086361"/>
                          <a:gd name="connsiteY2" fmla="*/ 99746 h 960929"/>
                          <a:gd name="connsiteX3" fmla="*/ 163737 w 1086361"/>
                          <a:gd name="connsiteY3" fmla="*/ 850211 h 960929"/>
                          <a:gd name="connsiteX4" fmla="*/ 904306 w 1086361"/>
                          <a:gd name="connsiteY4" fmla="*/ 847353 h 960929"/>
                          <a:gd name="connsiteX5" fmla="*/ 1079566 w 1086361"/>
                          <a:gd name="connsiteY5" fmla="*/ 155045 h 960929"/>
                          <a:gd name="connsiteX0" fmla="*/ 1071566 w 1078361"/>
                          <a:gd name="connsiteY0" fmla="*/ 153440 h 959324"/>
                          <a:gd name="connsiteX1" fmla="*/ 396401 w 1078361"/>
                          <a:gd name="connsiteY1" fmla="*/ 15590 h 959324"/>
                          <a:gd name="connsiteX2" fmla="*/ 110651 w 1078361"/>
                          <a:gd name="connsiteY2" fmla="*/ 12415 h 959324"/>
                          <a:gd name="connsiteX3" fmla="*/ 12226 w 1078361"/>
                          <a:gd name="connsiteY3" fmla="*/ 98141 h 959324"/>
                          <a:gd name="connsiteX4" fmla="*/ 155737 w 1078361"/>
                          <a:gd name="connsiteY4" fmla="*/ 848606 h 959324"/>
                          <a:gd name="connsiteX5" fmla="*/ 896306 w 1078361"/>
                          <a:gd name="connsiteY5" fmla="*/ 845748 h 959324"/>
                          <a:gd name="connsiteX6" fmla="*/ 1071566 w 1078361"/>
                          <a:gd name="connsiteY6" fmla="*/ 153440 h 959324"/>
                          <a:gd name="connsiteX0" fmla="*/ 1071566 w 1078361"/>
                          <a:gd name="connsiteY0" fmla="*/ 147377 h 953261"/>
                          <a:gd name="connsiteX1" fmla="*/ 752001 w 1078361"/>
                          <a:gd name="connsiteY1" fmla="*/ 34926 h 953261"/>
                          <a:gd name="connsiteX2" fmla="*/ 396401 w 1078361"/>
                          <a:gd name="connsiteY2" fmla="*/ 9527 h 953261"/>
                          <a:gd name="connsiteX3" fmla="*/ 110651 w 1078361"/>
                          <a:gd name="connsiteY3" fmla="*/ 6352 h 953261"/>
                          <a:gd name="connsiteX4" fmla="*/ 12226 w 1078361"/>
                          <a:gd name="connsiteY4" fmla="*/ 92078 h 953261"/>
                          <a:gd name="connsiteX5" fmla="*/ 155737 w 1078361"/>
                          <a:gd name="connsiteY5" fmla="*/ 842543 h 953261"/>
                          <a:gd name="connsiteX6" fmla="*/ 896306 w 1078361"/>
                          <a:gd name="connsiteY6" fmla="*/ 839685 h 953261"/>
                          <a:gd name="connsiteX7" fmla="*/ 1071566 w 1078361"/>
                          <a:gd name="connsiteY7" fmla="*/ 147377 h 953261"/>
                          <a:gd name="connsiteX0" fmla="*/ 1071566 w 1078361"/>
                          <a:gd name="connsiteY0" fmla="*/ 147377 h 953261"/>
                          <a:gd name="connsiteX1" fmla="*/ 910751 w 1078361"/>
                          <a:gd name="connsiteY1" fmla="*/ 50801 h 953261"/>
                          <a:gd name="connsiteX2" fmla="*/ 752001 w 1078361"/>
                          <a:gd name="connsiteY2" fmla="*/ 349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7377 h 953261"/>
                          <a:gd name="connsiteX1" fmla="*/ 894876 w 1078361"/>
                          <a:gd name="connsiteY1" fmla="*/ 146051 h 953261"/>
                          <a:gd name="connsiteX2" fmla="*/ 752001 w 1078361"/>
                          <a:gd name="connsiteY2" fmla="*/ 349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7377 h 953261"/>
                          <a:gd name="connsiteX1" fmla="*/ 894876 w 1078361"/>
                          <a:gd name="connsiteY1" fmla="*/ 146051 h 953261"/>
                          <a:gd name="connsiteX2" fmla="*/ 688501 w 1078361"/>
                          <a:gd name="connsiteY2" fmla="*/ 149226 h 953261"/>
                          <a:gd name="connsiteX3" fmla="*/ 396401 w 1078361"/>
                          <a:gd name="connsiteY3" fmla="*/ 9527 h 953261"/>
                          <a:gd name="connsiteX4" fmla="*/ 110651 w 1078361"/>
                          <a:gd name="connsiteY4" fmla="*/ 6352 h 953261"/>
                          <a:gd name="connsiteX5" fmla="*/ 12226 w 1078361"/>
                          <a:gd name="connsiteY5" fmla="*/ 92078 h 953261"/>
                          <a:gd name="connsiteX6" fmla="*/ 155737 w 1078361"/>
                          <a:gd name="connsiteY6" fmla="*/ 842543 h 953261"/>
                          <a:gd name="connsiteX7" fmla="*/ 896306 w 1078361"/>
                          <a:gd name="connsiteY7" fmla="*/ 839685 h 953261"/>
                          <a:gd name="connsiteX8" fmla="*/ 1071566 w 1078361"/>
                          <a:gd name="connsiteY8" fmla="*/ 147377 h 953261"/>
                          <a:gd name="connsiteX0" fmla="*/ 1071566 w 1078361"/>
                          <a:gd name="connsiteY0" fmla="*/ 145532 h 951416"/>
                          <a:gd name="connsiteX1" fmla="*/ 894876 w 1078361"/>
                          <a:gd name="connsiteY1" fmla="*/ 144206 h 951416"/>
                          <a:gd name="connsiteX2" fmla="*/ 688501 w 1078361"/>
                          <a:gd name="connsiteY2" fmla="*/ 147381 h 951416"/>
                          <a:gd name="connsiteX3" fmla="*/ 447201 w 1078361"/>
                          <a:gd name="connsiteY3" fmla="*/ 156907 h 951416"/>
                          <a:gd name="connsiteX4" fmla="*/ 110651 w 1078361"/>
                          <a:gd name="connsiteY4" fmla="*/ 4507 h 951416"/>
                          <a:gd name="connsiteX5" fmla="*/ 12226 w 1078361"/>
                          <a:gd name="connsiteY5" fmla="*/ 90233 h 951416"/>
                          <a:gd name="connsiteX6" fmla="*/ 155737 w 1078361"/>
                          <a:gd name="connsiteY6" fmla="*/ 840698 h 951416"/>
                          <a:gd name="connsiteX7" fmla="*/ 896306 w 1078361"/>
                          <a:gd name="connsiteY7" fmla="*/ 837840 h 951416"/>
                          <a:gd name="connsiteX8" fmla="*/ 1071566 w 1078361"/>
                          <a:gd name="connsiteY8" fmla="*/ 145532 h 951416"/>
                          <a:gd name="connsiteX0" fmla="*/ 1071566 w 1078361"/>
                          <a:gd name="connsiteY0" fmla="*/ 109436 h 915320"/>
                          <a:gd name="connsiteX1" fmla="*/ 894876 w 1078361"/>
                          <a:gd name="connsiteY1" fmla="*/ 108110 h 915320"/>
                          <a:gd name="connsiteX2" fmla="*/ 688501 w 1078361"/>
                          <a:gd name="connsiteY2" fmla="*/ 111285 h 915320"/>
                          <a:gd name="connsiteX3" fmla="*/ 447201 w 1078361"/>
                          <a:gd name="connsiteY3" fmla="*/ 120811 h 915320"/>
                          <a:gd name="connsiteX4" fmla="*/ 142401 w 1078361"/>
                          <a:gd name="connsiteY4" fmla="*/ 76361 h 915320"/>
                          <a:gd name="connsiteX5" fmla="*/ 12226 w 1078361"/>
                          <a:gd name="connsiteY5" fmla="*/ 54137 h 915320"/>
                          <a:gd name="connsiteX6" fmla="*/ 155737 w 1078361"/>
                          <a:gd name="connsiteY6" fmla="*/ 804602 h 915320"/>
                          <a:gd name="connsiteX7" fmla="*/ 896306 w 1078361"/>
                          <a:gd name="connsiteY7" fmla="*/ 801744 h 915320"/>
                          <a:gd name="connsiteX8" fmla="*/ 1071566 w 1078361"/>
                          <a:gd name="connsiteY8" fmla="*/ 109436 h 915320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71566 w 1078361"/>
                          <a:gd name="connsiteY0" fmla="*/ 71277 h 877161"/>
                          <a:gd name="connsiteX1" fmla="*/ 894876 w 1078361"/>
                          <a:gd name="connsiteY1" fmla="*/ 69951 h 877161"/>
                          <a:gd name="connsiteX2" fmla="*/ 688501 w 1078361"/>
                          <a:gd name="connsiteY2" fmla="*/ 73126 h 877161"/>
                          <a:gd name="connsiteX3" fmla="*/ 447201 w 1078361"/>
                          <a:gd name="connsiteY3" fmla="*/ 82652 h 877161"/>
                          <a:gd name="connsiteX4" fmla="*/ 142401 w 1078361"/>
                          <a:gd name="connsiteY4" fmla="*/ 38202 h 877161"/>
                          <a:gd name="connsiteX5" fmla="*/ 12226 w 1078361"/>
                          <a:gd name="connsiteY5" fmla="*/ 15978 h 877161"/>
                          <a:gd name="connsiteX6" fmla="*/ 155737 w 1078361"/>
                          <a:gd name="connsiteY6" fmla="*/ 766443 h 877161"/>
                          <a:gd name="connsiteX7" fmla="*/ 896306 w 1078361"/>
                          <a:gd name="connsiteY7" fmla="*/ 763585 h 877161"/>
                          <a:gd name="connsiteX8" fmla="*/ 1071566 w 1078361"/>
                          <a:gd name="connsiteY8" fmla="*/ 71277 h 877161"/>
                          <a:gd name="connsiteX0" fmla="*/ 1058866 w 1066985"/>
                          <a:gd name="connsiteY0" fmla="*/ 71277 h 877161"/>
                          <a:gd name="connsiteX1" fmla="*/ 894876 w 1066985"/>
                          <a:gd name="connsiteY1" fmla="*/ 69951 h 877161"/>
                          <a:gd name="connsiteX2" fmla="*/ 688501 w 1066985"/>
                          <a:gd name="connsiteY2" fmla="*/ 73126 h 877161"/>
                          <a:gd name="connsiteX3" fmla="*/ 447201 w 1066985"/>
                          <a:gd name="connsiteY3" fmla="*/ 82652 h 877161"/>
                          <a:gd name="connsiteX4" fmla="*/ 142401 w 1066985"/>
                          <a:gd name="connsiteY4" fmla="*/ 38202 h 877161"/>
                          <a:gd name="connsiteX5" fmla="*/ 12226 w 1066985"/>
                          <a:gd name="connsiteY5" fmla="*/ 15978 h 877161"/>
                          <a:gd name="connsiteX6" fmla="*/ 155737 w 1066985"/>
                          <a:gd name="connsiteY6" fmla="*/ 766443 h 877161"/>
                          <a:gd name="connsiteX7" fmla="*/ 896306 w 1066985"/>
                          <a:gd name="connsiteY7" fmla="*/ 763585 h 877161"/>
                          <a:gd name="connsiteX8" fmla="*/ 1058866 w 1066985"/>
                          <a:gd name="connsiteY8" fmla="*/ 71277 h 877161"/>
                          <a:gd name="connsiteX0" fmla="*/ 1052516 w 1061448"/>
                          <a:gd name="connsiteY0" fmla="*/ 71277 h 877161"/>
                          <a:gd name="connsiteX1" fmla="*/ 894876 w 1061448"/>
                          <a:gd name="connsiteY1" fmla="*/ 69951 h 877161"/>
                          <a:gd name="connsiteX2" fmla="*/ 688501 w 1061448"/>
                          <a:gd name="connsiteY2" fmla="*/ 73126 h 877161"/>
                          <a:gd name="connsiteX3" fmla="*/ 447201 w 1061448"/>
                          <a:gd name="connsiteY3" fmla="*/ 82652 h 877161"/>
                          <a:gd name="connsiteX4" fmla="*/ 142401 w 1061448"/>
                          <a:gd name="connsiteY4" fmla="*/ 38202 h 877161"/>
                          <a:gd name="connsiteX5" fmla="*/ 12226 w 1061448"/>
                          <a:gd name="connsiteY5" fmla="*/ 15978 h 877161"/>
                          <a:gd name="connsiteX6" fmla="*/ 155737 w 1061448"/>
                          <a:gd name="connsiteY6" fmla="*/ 766443 h 877161"/>
                          <a:gd name="connsiteX7" fmla="*/ 896306 w 1061448"/>
                          <a:gd name="connsiteY7" fmla="*/ 763585 h 877161"/>
                          <a:gd name="connsiteX8" fmla="*/ 1052516 w 1061448"/>
                          <a:gd name="connsiteY8" fmla="*/ 71277 h 877161"/>
                          <a:gd name="connsiteX0" fmla="*/ 1052516 w 1058228"/>
                          <a:gd name="connsiteY0" fmla="*/ 71277 h 877161"/>
                          <a:gd name="connsiteX1" fmla="*/ 894876 w 1058228"/>
                          <a:gd name="connsiteY1" fmla="*/ 69951 h 877161"/>
                          <a:gd name="connsiteX2" fmla="*/ 688501 w 1058228"/>
                          <a:gd name="connsiteY2" fmla="*/ 73126 h 877161"/>
                          <a:gd name="connsiteX3" fmla="*/ 447201 w 1058228"/>
                          <a:gd name="connsiteY3" fmla="*/ 82652 h 877161"/>
                          <a:gd name="connsiteX4" fmla="*/ 142401 w 1058228"/>
                          <a:gd name="connsiteY4" fmla="*/ 38202 h 877161"/>
                          <a:gd name="connsiteX5" fmla="*/ 12226 w 1058228"/>
                          <a:gd name="connsiteY5" fmla="*/ 15978 h 877161"/>
                          <a:gd name="connsiteX6" fmla="*/ 155737 w 1058228"/>
                          <a:gd name="connsiteY6" fmla="*/ 766443 h 877161"/>
                          <a:gd name="connsiteX7" fmla="*/ 896306 w 1058228"/>
                          <a:gd name="connsiteY7" fmla="*/ 763585 h 877161"/>
                          <a:gd name="connsiteX8" fmla="*/ 1052516 w 1058228"/>
                          <a:gd name="connsiteY8" fmla="*/ 71277 h 877161"/>
                          <a:gd name="connsiteX0" fmla="*/ 1042991 w 1049440"/>
                          <a:gd name="connsiteY0" fmla="*/ 68102 h 877161"/>
                          <a:gd name="connsiteX1" fmla="*/ 894876 w 1049440"/>
                          <a:gd name="connsiteY1" fmla="*/ 69951 h 877161"/>
                          <a:gd name="connsiteX2" fmla="*/ 688501 w 1049440"/>
                          <a:gd name="connsiteY2" fmla="*/ 73126 h 877161"/>
                          <a:gd name="connsiteX3" fmla="*/ 447201 w 1049440"/>
                          <a:gd name="connsiteY3" fmla="*/ 82652 h 877161"/>
                          <a:gd name="connsiteX4" fmla="*/ 142401 w 1049440"/>
                          <a:gd name="connsiteY4" fmla="*/ 38202 h 877161"/>
                          <a:gd name="connsiteX5" fmla="*/ 12226 w 1049440"/>
                          <a:gd name="connsiteY5" fmla="*/ 15978 h 877161"/>
                          <a:gd name="connsiteX6" fmla="*/ 155737 w 1049440"/>
                          <a:gd name="connsiteY6" fmla="*/ 766443 h 877161"/>
                          <a:gd name="connsiteX7" fmla="*/ 896306 w 1049440"/>
                          <a:gd name="connsiteY7" fmla="*/ 763585 h 877161"/>
                          <a:gd name="connsiteX8" fmla="*/ 1042991 w 1049440"/>
                          <a:gd name="connsiteY8" fmla="*/ 68102 h 877161"/>
                          <a:gd name="connsiteX0" fmla="*/ 1051850 w 1058299"/>
                          <a:gd name="connsiteY0" fmla="*/ 41711 h 850770"/>
                          <a:gd name="connsiteX1" fmla="*/ 903735 w 1058299"/>
                          <a:gd name="connsiteY1" fmla="*/ 43560 h 850770"/>
                          <a:gd name="connsiteX2" fmla="*/ 697360 w 1058299"/>
                          <a:gd name="connsiteY2" fmla="*/ 46735 h 850770"/>
                          <a:gd name="connsiteX3" fmla="*/ 456060 w 1058299"/>
                          <a:gd name="connsiteY3" fmla="*/ 56261 h 850770"/>
                          <a:gd name="connsiteX4" fmla="*/ 151260 w 1058299"/>
                          <a:gd name="connsiteY4" fmla="*/ 11811 h 850770"/>
                          <a:gd name="connsiteX5" fmla="*/ 11073 w 1058299"/>
                          <a:gd name="connsiteY5" fmla="*/ 42270 h 850770"/>
                          <a:gd name="connsiteX6" fmla="*/ 164596 w 1058299"/>
                          <a:gd name="connsiteY6" fmla="*/ 740052 h 850770"/>
                          <a:gd name="connsiteX7" fmla="*/ 905165 w 1058299"/>
                          <a:gd name="connsiteY7" fmla="*/ 737194 h 850770"/>
                          <a:gd name="connsiteX8" fmla="*/ 1051850 w 1058299"/>
                          <a:gd name="connsiteY8" fmla="*/ 41711 h 850770"/>
                          <a:gd name="connsiteX0" fmla="*/ 1051850 w 1058299"/>
                          <a:gd name="connsiteY0" fmla="*/ 39250 h 848309"/>
                          <a:gd name="connsiteX1" fmla="*/ 903735 w 1058299"/>
                          <a:gd name="connsiteY1" fmla="*/ 41099 h 848309"/>
                          <a:gd name="connsiteX2" fmla="*/ 697360 w 1058299"/>
                          <a:gd name="connsiteY2" fmla="*/ 44274 h 848309"/>
                          <a:gd name="connsiteX3" fmla="*/ 456060 w 1058299"/>
                          <a:gd name="connsiteY3" fmla="*/ 53800 h 848309"/>
                          <a:gd name="connsiteX4" fmla="*/ 184635 w 1058299"/>
                          <a:gd name="connsiteY4" fmla="*/ 127887 h 848309"/>
                          <a:gd name="connsiteX5" fmla="*/ 11073 w 1058299"/>
                          <a:gd name="connsiteY5" fmla="*/ 39809 h 848309"/>
                          <a:gd name="connsiteX6" fmla="*/ 164596 w 1058299"/>
                          <a:gd name="connsiteY6" fmla="*/ 737591 h 848309"/>
                          <a:gd name="connsiteX7" fmla="*/ 905165 w 1058299"/>
                          <a:gd name="connsiteY7" fmla="*/ 734733 h 848309"/>
                          <a:gd name="connsiteX8" fmla="*/ 1051850 w 1058299"/>
                          <a:gd name="connsiteY8" fmla="*/ 39250 h 848309"/>
                          <a:gd name="connsiteX0" fmla="*/ 1051850 w 1058299"/>
                          <a:gd name="connsiteY0" fmla="*/ 39250 h 848309"/>
                          <a:gd name="connsiteX1" fmla="*/ 903735 w 1058299"/>
                          <a:gd name="connsiteY1" fmla="*/ 41099 h 848309"/>
                          <a:gd name="connsiteX2" fmla="*/ 697360 w 1058299"/>
                          <a:gd name="connsiteY2" fmla="*/ 44274 h 848309"/>
                          <a:gd name="connsiteX3" fmla="*/ 456060 w 1058299"/>
                          <a:gd name="connsiteY3" fmla="*/ 53800 h 848309"/>
                          <a:gd name="connsiteX4" fmla="*/ 184635 w 1058299"/>
                          <a:gd name="connsiteY4" fmla="*/ 127887 h 848309"/>
                          <a:gd name="connsiteX5" fmla="*/ 11073 w 1058299"/>
                          <a:gd name="connsiteY5" fmla="*/ 39809 h 848309"/>
                          <a:gd name="connsiteX6" fmla="*/ 164596 w 1058299"/>
                          <a:gd name="connsiteY6" fmla="*/ 737591 h 848309"/>
                          <a:gd name="connsiteX7" fmla="*/ 905165 w 1058299"/>
                          <a:gd name="connsiteY7" fmla="*/ 734733 h 848309"/>
                          <a:gd name="connsiteX8" fmla="*/ 1051850 w 1058299"/>
                          <a:gd name="connsiteY8" fmla="*/ 39250 h 848309"/>
                          <a:gd name="connsiteX0" fmla="*/ 1051850 w 1058299"/>
                          <a:gd name="connsiteY0" fmla="*/ 39250 h 848309"/>
                          <a:gd name="connsiteX1" fmla="*/ 903735 w 1058299"/>
                          <a:gd name="connsiteY1" fmla="*/ 41099 h 848309"/>
                          <a:gd name="connsiteX2" fmla="*/ 697360 w 1058299"/>
                          <a:gd name="connsiteY2" fmla="*/ 44274 h 848309"/>
                          <a:gd name="connsiteX3" fmla="*/ 432698 w 1058299"/>
                          <a:gd name="connsiteY3" fmla="*/ 139410 h 848309"/>
                          <a:gd name="connsiteX4" fmla="*/ 184635 w 1058299"/>
                          <a:gd name="connsiteY4" fmla="*/ 127887 h 848309"/>
                          <a:gd name="connsiteX5" fmla="*/ 11073 w 1058299"/>
                          <a:gd name="connsiteY5" fmla="*/ 39809 h 848309"/>
                          <a:gd name="connsiteX6" fmla="*/ 164596 w 1058299"/>
                          <a:gd name="connsiteY6" fmla="*/ 737591 h 848309"/>
                          <a:gd name="connsiteX7" fmla="*/ 905165 w 1058299"/>
                          <a:gd name="connsiteY7" fmla="*/ 734733 h 848309"/>
                          <a:gd name="connsiteX8" fmla="*/ 1051850 w 1058299"/>
                          <a:gd name="connsiteY8" fmla="*/ 39250 h 848309"/>
                          <a:gd name="connsiteX0" fmla="*/ 1051850 w 1058299"/>
                          <a:gd name="connsiteY0" fmla="*/ 39250 h 848309"/>
                          <a:gd name="connsiteX1" fmla="*/ 903735 w 1058299"/>
                          <a:gd name="connsiteY1" fmla="*/ 41099 h 848309"/>
                          <a:gd name="connsiteX2" fmla="*/ 697360 w 1058299"/>
                          <a:gd name="connsiteY2" fmla="*/ 44274 h 848309"/>
                          <a:gd name="connsiteX3" fmla="*/ 432698 w 1058299"/>
                          <a:gd name="connsiteY3" fmla="*/ 139410 h 848309"/>
                          <a:gd name="connsiteX4" fmla="*/ 184635 w 1058299"/>
                          <a:gd name="connsiteY4" fmla="*/ 127887 h 848309"/>
                          <a:gd name="connsiteX5" fmla="*/ 11073 w 1058299"/>
                          <a:gd name="connsiteY5" fmla="*/ 39809 h 848309"/>
                          <a:gd name="connsiteX6" fmla="*/ 164596 w 1058299"/>
                          <a:gd name="connsiteY6" fmla="*/ 737591 h 848309"/>
                          <a:gd name="connsiteX7" fmla="*/ 905165 w 1058299"/>
                          <a:gd name="connsiteY7" fmla="*/ 734733 h 848309"/>
                          <a:gd name="connsiteX8" fmla="*/ 1051850 w 1058299"/>
                          <a:gd name="connsiteY8" fmla="*/ 39250 h 848309"/>
                          <a:gd name="connsiteX0" fmla="*/ 1051850 w 1058299"/>
                          <a:gd name="connsiteY0" fmla="*/ 24517 h 833576"/>
                          <a:gd name="connsiteX1" fmla="*/ 903735 w 1058299"/>
                          <a:gd name="connsiteY1" fmla="*/ 26366 h 833576"/>
                          <a:gd name="connsiteX2" fmla="*/ 627274 w 1058299"/>
                          <a:gd name="connsiteY2" fmla="*/ 154663 h 833576"/>
                          <a:gd name="connsiteX3" fmla="*/ 432698 w 1058299"/>
                          <a:gd name="connsiteY3" fmla="*/ 124677 h 833576"/>
                          <a:gd name="connsiteX4" fmla="*/ 184635 w 1058299"/>
                          <a:gd name="connsiteY4" fmla="*/ 113154 h 833576"/>
                          <a:gd name="connsiteX5" fmla="*/ 11073 w 1058299"/>
                          <a:gd name="connsiteY5" fmla="*/ 25076 h 833576"/>
                          <a:gd name="connsiteX6" fmla="*/ 164596 w 1058299"/>
                          <a:gd name="connsiteY6" fmla="*/ 722858 h 833576"/>
                          <a:gd name="connsiteX7" fmla="*/ 905165 w 1058299"/>
                          <a:gd name="connsiteY7" fmla="*/ 720000 h 833576"/>
                          <a:gd name="connsiteX8" fmla="*/ 1051850 w 1058299"/>
                          <a:gd name="connsiteY8" fmla="*/ 24517 h 833576"/>
                          <a:gd name="connsiteX0" fmla="*/ 1051850 w 1058299"/>
                          <a:gd name="connsiteY0" fmla="*/ 11349 h 820408"/>
                          <a:gd name="connsiteX1" fmla="*/ 850336 w 1058299"/>
                          <a:gd name="connsiteY1" fmla="*/ 223931 h 820408"/>
                          <a:gd name="connsiteX2" fmla="*/ 627274 w 1058299"/>
                          <a:gd name="connsiteY2" fmla="*/ 141495 h 820408"/>
                          <a:gd name="connsiteX3" fmla="*/ 432698 w 1058299"/>
                          <a:gd name="connsiteY3" fmla="*/ 111509 h 820408"/>
                          <a:gd name="connsiteX4" fmla="*/ 184635 w 1058299"/>
                          <a:gd name="connsiteY4" fmla="*/ 99986 h 820408"/>
                          <a:gd name="connsiteX5" fmla="*/ 11073 w 1058299"/>
                          <a:gd name="connsiteY5" fmla="*/ 11908 h 820408"/>
                          <a:gd name="connsiteX6" fmla="*/ 164596 w 1058299"/>
                          <a:gd name="connsiteY6" fmla="*/ 709690 h 820408"/>
                          <a:gd name="connsiteX7" fmla="*/ 905165 w 1058299"/>
                          <a:gd name="connsiteY7" fmla="*/ 706832 h 820408"/>
                          <a:gd name="connsiteX8" fmla="*/ 1051850 w 1058299"/>
                          <a:gd name="connsiteY8" fmla="*/ 11349 h 820408"/>
                          <a:gd name="connsiteX0" fmla="*/ 1058525 w 1064442"/>
                          <a:gd name="connsiteY0" fmla="*/ 203999 h 818789"/>
                          <a:gd name="connsiteX1" fmla="*/ 850336 w 1064442"/>
                          <a:gd name="connsiteY1" fmla="*/ 222312 h 818789"/>
                          <a:gd name="connsiteX2" fmla="*/ 627274 w 1064442"/>
                          <a:gd name="connsiteY2" fmla="*/ 139876 h 818789"/>
                          <a:gd name="connsiteX3" fmla="*/ 432698 w 1064442"/>
                          <a:gd name="connsiteY3" fmla="*/ 109890 h 818789"/>
                          <a:gd name="connsiteX4" fmla="*/ 184635 w 1064442"/>
                          <a:gd name="connsiteY4" fmla="*/ 98367 h 818789"/>
                          <a:gd name="connsiteX5" fmla="*/ 11073 w 1064442"/>
                          <a:gd name="connsiteY5" fmla="*/ 10289 h 818789"/>
                          <a:gd name="connsiteX6" fmla="*/ 164596 w 1064442"/>
                          <a:gd name="connsiteY6" fmla="*/ 708071 h 818789"/>
                          <a:gd name="connsiteX7" fmla="*/ 905165 w 1064442"/>
                          <a:gd name="connsiteY7" fmla="*/ 705213 h 818789"/>
                          <a:gd name="connsiteX8" fmla="*/ 1058525 w 1064442"/>
                          <a:gd name="connsiteY8" fmla="*/ 203999 h 818789"/>
                          <a:gd name="connsiteX0" fmla="*/ 1058525 w 1058525"/>
                          <a:gd name="connsiteY0" fmla="*/ 203999 h 818789"/>
                          <a:gd name="connsiteX1" fmla="*/ 850336 w 1058525"/>
                          <a:gd name="connsiteY1" fmla="*/ 222312 h 818789"/>
                          <a:gd name="connsiteX2" fmla="*/ 627274 w 1058525"/>
                          <a:gd name="connsiteY2" fmla="*/ 139876 h 818789"/>
                          <a:gd name="connsiteX3" fmla="*/ 432698 w 1058525"/>
                          <a:gd name="connsiteY3" fmla="*/ 109890 h 818789"/>
                          <a:gd name="connsiteX4" fmla="*/ 184635 w 1058525"/>
                          <a:gd name="connsiteY4" fmla="*/ 98367 h 818789"/>
                          <a:gd name="connsiteX5" fmla="*/ 11073 w 1058525"/>
                          <a:gd name="connsiteY5" fmla="*/ 10289 h 818789"/>
                          <a:gd name="connsiteX6" fmla="*/ 164596 w 1058525"/>
                          <a:gd name="connsiteY6" fmla="*/ 708071 h 818789"/>
                          <a:gd name="connsiteX7" fmla="*/ 905165 w 1058525"/>
                          <a:gd name="connsiteY7" fmla="*/ 705213 h 818789"/>
                          <a:gd name="connsiteX8" fmla="*/ 1058525 w 1058525"/>
                          <a:gd name="connsiteY8" fmla="*/ 203999 h 818789"/>
                          <a:gd name="connsiteX0" fmla="*/ 1058525 w 1058525"/>
                          <a:gd name="connsiteY0" fmla="*/ 203999 h 818789"/>
                          <a:gd name="connsiteX1" fmla="*/ 850336 w 1058525"/>
                          <a:gd name="connsiteY1" fmla="*/ 222312 h 818789"/>
                          <a:gd name="connsiteX2" fmla="*/ 627274 w 1058525"/>
                          <a:gd name="connsiteY2" fmla="*/ 139876 h 818789"/>
                          <a:gd name="connsiteX3" fmla="*/ 432698 w 1058525"/>
                          <a:gd name="connsiteY3" fmla="*/ 109890 h 818789"/>
                          <a:gd name="connsiteX4" fmla="*/ 184635 w 1058525"/>
                          <a:gd name="connsiteY4" fmla="*/ 98367 h 818789"/>
                          <a:gd name="connsiteX5" fmla="*/ 11073 w 1058525"/>
                          <a:gd name="connsiteY5" fmla="*/ 10289 h 818789"/>
                          <a:gd name="connsiteX6" fmla="*/ 164596 w 1058525"/>
                          <a:gd name="connsiteY6" fmla="*/ 708071 h 818789"/>
                          <a:gd name="connsiteX7" fmla="*/ 905165 w 1058525"/>
                          <a:gd name="connsiteY7" fmla="*/ 705213 h 818789"/>
                          <a:gd name="connsiteX8" fmla="*/ 1058525 w 1058525"/>
                          <a:gd name="connsiteY8" fmla="*/ 203999 h 818789"/>
                          <a:gd name="connsiteX0" fmla="*/ 1058525 w 1058525"/>
                          <a:gd name="connsiteY0" fmla="*/ 203999 h 818789"/>
                          <a:gd name="connsiteX1" fmla="*/ 850336 w 1058525"/>
                          <a:gd name="connsiteY1" fmla="*/ 222312 h 818789"/>
                          <a:gd name="connsiteX2" fmla="*/ 627274 w 1058525"/>
                          <a:gd name="connsiteY2" fmla="*/ 139876 h 818789"/>
                          <a:gd name="connsiteX3" fmla="*/ 432698 w 1058525"/>
                          <a:gd name="connsiteY3" fmla="*/ 109890 h 818789"/>
                          <a:gd name="connsiteX4" fmla="*/ 184635 w 1058525"/>
                          <a:gd name="connsiteY4" fmla="*/ 98367 h 818789"/>
                          <a:gd name="connsiteX5" fmla="*/ 11073 w 1058525"/>
                          <a:gd name="connsiteY5" fmla="*/ 10289 h 818789"/>
                          <a:gd name="connsiteX6" fmla="*/ 164596 w 1058525"/>
                          <a:gd name="connsiteY6" fmla="*/ 708071 h 818789"/>
                          <a:gd name="connsiteX7" fmla="*/ 905165 w 1058525"/>
                          <a:gd name="connsiteY7" fmla="*/ 705213 h 818789"/>
                          <a:gd name="connsiteX8" fmla="*/ 1058525 w 1058525"/>
                          <a:gd name="connsiteY8" fmla="*/ 203999 h 818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58525" h="818789">
                            <a:moveTo>
                              <a:pt x="1058525" y="203999"/>
                            </a:moveTo>
                            <a:cubicBezTo>
                              <a:pt x="1054583" y="126493"/>
                              <a:pt x="932172" y="279154"/>
                              <a:pt x="850336" y="222312"/>
                            </a:cubicBezTo>
                            <a:cubicBezTo>
                              <a:pt x="774850" y="162295"/>
                              <a:pt x="678074" y="86430"/>
                              <a:pt x="627274" y="139876"/>
                            </a:cubicBezTo>
                            <a:cubicBezTo>
                              <a:pt x="551074" y="221897"/>
                              <a:pt x="558640" y="19402"/>
                              <a:pt x="432698" y="109890"/>
                            </a:cubicBezTo>
                            <a:cubicBezTo>
                              <a:pt x="316281" y="206728"/>
                              <a:pt x="417573" y="53448"/>
                              <a:pt x="184635" y="98367"/>
                            </a:cubicBezTo>
                            <a:cubicBezTo>
                              <a:pt x="120606" y="112125"/>
                              <a:pt x="127384" y="-40176"/>
                              <a:pt x="11073" y="10289"/>
                            </a:cubicBezTo>
                            <a:cubicBezTo>
                              <a:pt x="-25678" y="230925"/>
                              <a:pt x="29949" y="577120"/>
                              <a:pt x="164596" y="708071"/>
                            </a:cubicBezTo>
                            <a:cubicBezTo>
                              <a:pt x="278103" y="842849"/>
                              <a:pt x="726359" y="869042"/>
                              <a:pt x="905165" y="705213"/>
                            </a:cubicBezTo>
                            <a:cubicBezTo>
                              <a:pt x="1036346" y="500109"/>
                              <a:pt x="1018636" y="426084"/>
                              <a:pt x="1058525" y="203999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85000"/>
                          <a:alpha val="50000"/>
                        </a:schemeClr>
                      </a:solidFill>
                      <a:ln w="25400" cap="rnd">
                        <a:noFill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94" name="楕円 93"/>
                      <p:cNvSpPr/>
                      <p:nvPr/>
                    </p:nvSpPr>
                    <p:spPr>
                      <a:xfrm>
                        <a:off x="3413129" y="4916914"/>
                        <a:ext cx="703647" cy="21263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  <a:alpha val="78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95" name="グループ化 94"/>
                      <p:cNvGrpSpPr/>
                      <p:nvPr/>
                    </p:nvGrpSpPr>
                    <p:grpSpPr>
                      <a:xfrm>
                        <a:off x="3226941" y="3324186"/>
                        <a:ext cx="1063490" cy="1817639"/>
                        <a:chOff x="3226941" y="3324186"/>
                        <a:chExt cx="1063490" cy="1817639"/>
                      </a:xfrm>
                    </p:grpSpPr>
                    <p:sp>
                      <p:nvSpPr>
                        <p:cNvPr id="96" name="フリーフォーム 95"/>
                        <p:cNvSpPr/>
                        <p:nvPr/>
                      </p:nvSpPr>
                      <p:spPr>
                        <a:xfrm>
                          <a:off x="3226941" y="3688228"/>
                          <a:ext cx="1063490" cy="1453597"/>
                        </a:xfrm>
                        <a:custGeom>
                          <a:avLst/>
                          <a:gdLst>
                            <a:gd name="connsiteX0" fmla="*/ 314960 w 762000"/>
                            <a:gd name="connsiteY0" fmla="*/ 0 h 1412240"/>
                            <a:gd name="connsiteX1" fmla="*/ 0 w 762000"/>
                            <a:gd name="connsiteY1" fmla="*/ 1381760 h 1412240"/>
                            <a:gd name="connsiteX2" fmla="*/ 762000 w 762000"/>
                            <a:gd name="connsiteY2" fmla="*/ 1412240 h 1412240"/>
                            <a:gd name="connsiteX3" fmla="*/ 314960 w 762000"/>
                            <a:gd name="connsiteY3" fmla="*/ 0 h 1412240"/>
                            <a:gd name="connsiteX0" fmla="*/ 314960 w 723900"/>
                            <a:gd name="connsiteY0" fmla="*/ 0 h 1390015"/>
                            <a:gd name="connsiteX1" fmla="*/ 0 w 723900"/>
                            <a:gd name="connsiteY1" fmla="*/ 1381760 h 1390015"/>
                            <a:gd name="connsiteX2" fmla="*/ 723900 w 723900"/>
                            <a:gd name="connsiteY2" fmla="*/ 1390015 h 1390015"/>
                            <a:gd name="connsiteX3" fmla="*/ 314960 w 723900"/>
                            <a:gd name="connsiteY3" fmla="*/ 0 h 1390015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0015 h 1403985"/>
                            <a:gd name="connsiteX3" fmla="*/ 334010 w 742950"/>
                            <a:gd name="connsiteY3" fmla="*/ 0 h 1403985"/>
                            <a:gd name="connsiteX0" fmla="*/ 334010 w 746125"/>
                            <a:gd name="connsiteY0" fmla="*/ 0 h 1409065"/>
                            <a:gd name="connsiteX1" fmla="*/ 0 w 746125"/>
                            <a:gd name="connsiteY1" fmla="*/ 1403985 h 1409065"/>
                            <a:gd name="connsiteX2" fmla="*/ 746125 w 746125"/>
                            <a:gd name="connsiteY2" fmla="*/ 1409065 h 1409065"/>
                            <a:gd name="connsiteX3" fmla="*/ 334010 w 746125"/>
                            <a:gd name="connsiteY3" fmla="*/ 0 h 1409065"/>
                            <a:gd name="connsiteX0" fmla="*/ 334010 w 752475"/>
                            <a:gd name="connsiteY0" fmla="*/ 0 h 1403985"/>
                            <a:gd name="connsiteX1" fmla="*/ 0 w 752475"/>
                            <a:gd name="connsiteY1" fmla="*/ 1403985 h 1403985"/>
                            <a:gd name="connsiteX2" fmla="*/ 752475 w 752475"/>
                            <a:gd name="connsiteY2" fmla="*/ 1399540 h 1403985"/>
                            <a:gd name="connsiteX3" fmla="*/ 334010 w 752475"/>
                            <a:gd name="connsiteY3" fmla="*/ 0 h 1403985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43535 w 755650"/>
                            <a:gd name="connsiteY0" fmla="*/ 0 h 1405890"/>
                            <a:gd name="connsiteX1" fmla="*/ 0 w 755650"/>
                            <a:gd name="connsiteY1" fmla="*/ 1403985 h 1405890"/>
                            <a:gd name="connsiteX2" fmla="*/ 755650 w 755650"/>
                            <a:gd name="connsiteY2" fmla="*/ 1405890 h 1405890"/>
                            <a:gd name="connsiteX3" fmla="*/ 343535 w 755650"/>
                            <a:gd name="connsiteY3" fmla="*/ 0 h 1405890"/>
                            <a:gd name="connsiteX0" fmla="*/ 334010 w 746125"/>
                            <a:gd name="connsiteY0" fmla="*/ 0 h 1405890"/>
                            <a:gd name="connsiteX1" fmla="*/ 0 w 746125"/>
                            <a:gd name="connsiteY1" fmla="*/ 1403985 h 1405890"/>
                            <a:gd name="connsiteX2" fmla="*/ 746125 w 746125"/>
                            <a:gd name="connsiteY2" fmla="*/ 1405890 h 1405890"/>
                            <a:gd name="connsiteX3" fmla="*/ 334010 w 746125"/>
                            <a:gd name="connsiteY3" fmla="*/ 0 h 1405890"/>
                            <a:gd name="connsiteX0" fmla="*/ 334010 w 742950"/>
                            <a:gd name="connsiteY0" fmla="*/ 0 h 1403985"/>
                            <a:gd name="connsiteX1" fmla="*/ 0 w 742950"/>
                            <a:gd name="connsiteY1" fmla="*/ 1403985 h 1403985"/>
                            <a:gd name="connsiteX2" fmla="*/ 742950 w 742950"/>
                            <a:gd name="connsiteY2" fmla="*/ 1396365 h 1403985"/>
                            <a:gd name="connsiteX3" fmla="*/ 334010 w 742950"/>
                            <a:gd name="connsiteY3" fmla="*/ 0 h 1403985"/>
                            <a:gd name="connsiteX0" fmla="*/ 334010 w 735806"/>
                            <a:gd name="connsiteY0" fmla="*/ 0 h 1405890"/>
                            <a:gd name="connsiteX1" fmla="*/ 0 w 735806"/>
                            <a:gd name="connsiteY1" fmla="*/ 1403985 h 1405890"/>
                            <a:gd name="connsiteX2" fmla="*/ 735806 w 735806"/>
                            <a:gd name="connsiteY2" fmla="*/ 1405890 h 1405890"/>
                            <a:gd name="connsiteX3" fmla="*/ 334010 w 735806"/>
                            <a:gd name="connsiteY3" fmla="*/ 0 h 1405890"/>
                            <a:gd name="connsiteX0" fmla="*/ 334010 w 740569"/>
                            <a:gd name="connsiteY0" fmla="*/ 0 h 1403985"/>
                            <a:gd name="connsiteX1" fmla="*/ 0 w 740569"/>
                            <a:gd name="connsiteY1" fmla="*/ 1403985 h 1403985"/>
                            <a:gd name="connsiteX2" fmla="*/ 740569 w 740569"/>
                            <a:gd name="connsiteY2" fmla="*/ 1401127 h 1403985"/>
                            <a:gd name="connsiteX3" fmla="*/ 334010 w 740569"/>
                            <a:gd name="connsiteY3" fmla="*/ 0 h 1403985"/>
                            <a:gd name="connsiteX0" fmla="*/ 369729 w 740569"/>
                            <a:gd name="connsiteY0" fmla="*/ 0 h 1349216"/>
                            <a:gd name="connsiteX1" fmla="*/ 0 w 740569"/>
                            <a:gd name="connsiteY1" fmla="*/ 1349216 h 1349216"/>
                            <a:gd name="connsiteX2" fmla="*/ 740569 w 740569"/>
                            <a:gd name="connsiteY2" fmla="*/ 1346358 h 1349216"/>
                            <a:gd name="connsiteX3" fmla="*/ 369729 w 740569"/>
                            <a:gd name="connsiteY3" fmla="*/ 0 h 1349216"/>
                            <a:gd name="connsiteX0" fmla="*/ 369729 w 740569"/>
                            <a:gd name="connsiteY0" fmla="*/ 0 h 1427747"/>
                            <a:gd name="connsiteX1" fmla="*/ 0 w 740569"/>
                            <a:gd name="connsiteY1" fmla="*/ 1349216 h 1427747"/>
                            <a:gd name="connsiteX2" fmla="*/ 740569 w 740569"/>
                            <a:gd name="connsiteY2" fmla="*/ 1346358 h 1427747"/>
                            <a:gd name="connsiteX3" fmla="*/ 369729 w 740569"/>
                            <a:gd name="connsiteY3" fmla="*/ 0 h 1427747"/>
                            <a:gd name="connsiteX0" fmla="*/ 369729 w 740569"/>
                            <a:gd name="connsiteY0" fmla="*/ 0 h 1453553"/>
                            <a:gd name="connsiteX1" fmla="*/ 0 w 740569"/>
                            <a:gd name="connsiteY1" fmla="*/ 1349216 h 1453553"/>
                            <a:gd name="connsiteX2" fmla="*/ 740569 w 740569"/>
                            <a:gd name="connsiteY2" fmla="*/ 1346358 h 1453553"/>
                            <a:gd name="connsiteX3" fmla="*/ 369729 w 740569"/>
                            <a:gd name="connsiteY3" fmla="*/ 0 h 1453553"/>
                            <a:gd name="connsiteX0" fmla="*/ 369729 w 740569"/>
                            <a:gd name="connsiteY0" fmla="*/ 0 h 1451561"/>
                            <a:gd name="connsiteX1" fmla="*/ 0 w 740569"/>
                            <a:gd name="connsiteY1" fmla="*/ 1349216 h 1451561"/>
                            <a:gd name="connsiteX2" fmla="*/ 740569 w 740569"/>
                            <a:gd name="connsiteY2" fmla="*/ 1346358 h 1451561"/>
                            <a:gd name="connsiteX3" fmla="*/ 369729 w 740569"/>
                            <a:gd name="connsiteY3" fmla="*/ 0 h 1451561"/>
                            <a:gd name="connsiteX0" fmla="*/ 369729 w 740569"/>
                            <a:gd name="connsiteY0" fmla="*/ 0 h 1457555"/>
                            <a:gd name="connsiteX1" fmla="*/ 0 w 740569"/>
                            <a:gd name="connsiteY1" fmla="*/ 1349216 h 1457555"/>
                            <a:gd name="connsiteX2" fmla="*/ 740569 w 740569"/>
                            <a:gd name="connsiteY2" fmla="*/ 1346358 h 1457555"/>
                            <a:gd name="connsiteX3" fmla="*/ 369729 w 740569"/>
                            <a:gd name="connsiteY3" fmla="*/ 0 h 1457555"/>
                            <a:gd name="connsiteX0" fmla="*/ 369729 w 740569"/>
                            <a:gd name="connsiteY0" fmla="*/ 0 h 1475008"/>
                            <a:gd name="connsiteX1" fmla="*/ 0 w 740569"/>
                            <a:gd name="connsiteY1" fmla="*/ 1349216 h 1475008"/>
                            <a:gd name="connsiteX2" fmla="*/ 740569 w 740569"/>
                            <a:gd name="connsiteY2" fmla="*/ 1346358 h 1475008"/>
                            <a:gd name="connsiteX3" fmla="*/ 369729 w 740569"/>
                            <a:gd name="connsiteY3" fmla="*/ 0 h 1475008"/>
                            <a:gd name="connsiteX0" fmla="*/ 369729 w 740569"/>
                            <a:gd name="connsiteY0" fmla="*/ 0 h 1466017"/>
                            <a:gd name="connsiteX1" fmla="*/ 0 w 740569"/>
                            <a:gd name="connsiteY1" fmla="*/ 1349216 h 1466017"/>
                            <a:gd name="connsiteX2" fmla="*/ 740569 w 740569"/>
                            <a:gd name="connsiteY2" fmla="*/ 1346358 h 1466017"/>
                            <a:gd name="connsiteX3" fmla="*/ 369729 w 740569"/>
                            <a:gd name="connsiteY3" fmla="*/ 0 h 1466017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3106"/>
                            <a:gd name="connsiteX1" fmla="*/ 0 w 740569"/>
                            <a:gd name="connsiteY1" fmla="*/ 1349216 h 1463106"/>
                            <a:gd name="connsiteX2" fmla="*/ 740569 w 740569"/>
                            <a:gd name="connsiteY2" fmla="*/ 1346358 h 1463106"/>
                            <a:gd name="connsiteX3" fmla="*/ 369729 w 740569"/>
                            <a:gd name="connsiteY3" fmla="*/ 0 h 1463106"/>
                            <a:gd name="connsiteX0" fmla="*/ 369729 w 740569"/>
                            <a:gd name="connsiteY0" fmla="*/ 0 h 1461175"/>
                            <a:gd name="connsiteX1" fmla="*/ 0 w 740569"/>
                            <a:gd name="connsiteY1" fmla="*/ 1349216 h 1461175"/>
                            <a:gd name="connsiteX2" fmla="*/ 740569 w 740569"/>
                            <a:gd name="connsiteY2" fmla="*/ 1346358 h 1461175"/>
                            <a:gd name="connsiteX3" fmla="*/ 369729 w 740569"/>
                            <a:gd name="connsiteY3" fmla="*/ 0 h 1461175"/>
                            <a:gd name="connsiteX0" fmla="*/ 369729 w 740569"/>
                            <a:gd name="connsiteY0" fmla="*/ 0 h 1465277"/>
                            <a:gd name="connsiteX1" fmla="*/ 0 w 740569"/>
                            <a:gd name="connsiteY1" fmla="*/ 1349216 h 1465277"/>
                            <a:gd name="connsiteX2" fmla="*/ 740569 w 740569"/>
                            <a:gd name="connsiteY2" fmla="*/ 1346358 h 1465277"/>
                            <a:gd name="connsiteX3" fmla="*/ 369729 w 740569"/>
                            <a:gd name="connsiteY3" fmla="*/ 0 h 1465277"/>
                            <a:gd name="connsiteX0" fmla="*/ 369729 w 740569"/>
                            <a:gd name="connsiteY0" fmla="*/ 0 h 1458709"/>
                            <a:gd name="connsiteX1" fmla="*/ 0 w 740569"/>
                            <a:gd name="connsiteY1" fmla="*/ 1349216 h 1458709"/>
                            <a:gd name="connsiteX2" fmla="*/ 740569 w 740569"/>
                            <a:gd name="connsiteY2" fmla="*/ 1346358 h 1458709"/>
                            <a:gd name="connsiteX3" fmla="*/ 369729 w 740569"/>
                            <a:gd name="connsiteY3" fmla="*/ 0 h 1458709"/>
                            <a:gd name="connsiteX0" fmla="*/ 369729 w 740569"/>
                            <a:gd name="connsiteY0" fmla="*/ 0 h 1463387"/>
                            <a:gd name="connsiteX1" fmla="*/ 0 w 740569"/>
                            <a:gd name="connsiteY1" fmla="*/ 1349216 h 1463387"/>
                            <a:gd name="connsiteX2" fmla="*/ 740569 w 740569"/>
                            <a:gd name="connsiteY2" fmla="*/ 1346358 h 1463387"/>
                            <a:gd name="connsiteX3" fmla="*/ 369729 w 740569"/>
                            <a:gd name="connsiteY3" fmla="*/ 0 h 1463387"/>
                            <a:gd name="connsiteX0" fmla="*/ 369729 w 740569"/>
                            <a:gd name="connsiteY0" fmla="*/ 0 h 1464226"/>
                            <a:gd name="connsiteX1" fmla="*/ 0 w 740569"/>
                            <a:gd name="connsiteY1" fmla="*/ 1349216 h 1464226"/>
                            <a:gd name="connsiteX2" fmla="*/ 740569 w 740569"/>
                            <a:gd name="connsiteY2" fmla="*/ 1346358 h 1464226"/>
                            <a:gd name="connsiteX3" fmla="*/ 369729 w 740569"/>
                            <a:gd name="connsiteY3" fmla="*/ 0 h 1464226"/>
                            <a:gd name="connsiteX0" fmla="*/ 369729 w 884308"/>
                            <a:gd name="connsiteY0" fmla="*/ 0 h 1464226"/>
                            <a:gd name="connsiteX1" fmla="*/ 0 w 884308"/>
                            <a:gd name="connsiteY1" fmla="*/ 1349216 h 1464226"/>
                            <a:gd name="connsiteX2" fmla="*/ 740569 w 884308"/>
                            <a:gd name="connsiteY2" fmla="*/ 1346358 h 1464226"/>
                            <a:gd name="connsiteX3" fmla="*/ 369729 w 884308"/>
                            <a:gd name="connsiteY3" fmla="*/ 0 h 1464226"/>
                            <a:gd name="connsiteX0" fmla="*/ 369729 w 880371"/>
                            <a:gd name="connsiteY0" fmla="*/ 0 h 1464226"/>
                            <a:gd name="connsiteX1" fmla="*/ 0 w 880371"/>
                            <a:gd name="connsiteY1" fmla="*/ 1349216 h 1464226"/>
                            <a:gd name="connsiteX2" fmla="*/ 740569 w 880371"/>
                            <a:gd name="connsiteY2" fmla="*/ 1346358 h 1464226"/>
                            <a:gd name="connsiteX3" fmla="*/ 369729 w 880371"/>
                            <a:gd name="connsiteY3" fmla="*/ 0 h 1464226"/>
                            <a:gd name="connsiteX0" fmla="*/ 456869 w 967511"/>
                            <a:gd name="connsiteY0" fmla="*/ 0 h 1464226"/>
                            <a:gd name="connsiteX1" fmla="*/ 87140 w 967511"/>
                            <a:gd name="connsiteY1" fmla="*/ 1349216 h 1464226"/>
                            <a:gd name="connsiteX2" fmla="*/ 827709 w 967511"/>
                            <a:gd name="connsiteY2" fmla="*/ 1346358 h 1464226"/>
                            <a:gd name="connsiteX3" fmla="*/ 456869 w 967511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76649 w 968249"/>
                            <a:gd name="connsiteY0" fmla="*/ 0 h 1464226"/>
                            <a:gd name="connsiteX1" fmla="*/ 84695 w 968249"/>
                            <a:gd name="connsiteY1" fmla="*/ 1349216 h 1464226"/>
                            <a:gd name="connsiteX2" fmla="*/ 825264 w 968249"/>
                            <a:gd name="connsiteY2" fmla="*/ 1346358 h 1464226"/>
                            <a:gd name="connsiteX3" fmla="*/ 476649 w 968249"/>
                            <a:gd name="connsiteY3" fmla="*/ 0 h 1464226"/>
                            <a:gd name="connsiteX0" fmla="*/ 468155 w 967899"/>
                            <a:gd name="connsiteY0" fmla="*/ 0 h 1461051"/>
                            <a:gd name="connsiteX1" fmla="*/ 85726 w 967899"/>
                            <a:gd name="connsiteY1" fmla="*/ 1346041 h 1461051"/>
                            <a:gd name="connsiteX2" fmla="*/ 826295 w 967899"/>
                            <a:gd name="connsiteY2" fmla="*/ 1343183 h 1461051"/>
                            <a:gd name="connsiteX3" fmla="*/ 468155 w 967899"/>
                            <a:gd name="connsiteY3" fmla="*/ 0 h 1461051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68155 w 1044234"/>
                            <a:gd name="connsiteY0" fmla="*/ 1302 h 1462353"/>
                            <a:gd name="connsiteX1" fmla="*/ 85726 w 1044234"/>
                            <a:gd name="connsiteY1" fmla="*/ 1347343 h 1462353"/>
                            <a:gd name="connsiteX2" fmla="*/ 826295 w 1044234"/>
                            <a:gd name="connsiteY2" fmla="*/ 1344485 h 1462353"/>
                            <a:gd name="connsiteX3" fmla="*/ 468155 w 1044234"/>
                            <a:gd name="connsiteY3" fmla="*/ 1302 h 1462353"/>
                            <a:gd name="connsiteX0" fmla="*/ 430876 w 1006955"/>
                            <a:gd name="connsiteY0" fmla="*/ 1302 h 1462353"/>
                            <a:gd name="connsiteX1" fmla="*/ 48447 w 1006955"/>
                            <a:gd name="connsiteY1" fmla="*/ 1347343 h 1462353"/>
                            <a:gd name="connsiteX2" fmla="*/ 789016 w 1006955"/>
                            <a:gd name="connsiteY2" fmla="*/ 1344485 h 1462353"/>
                            <a:gd name="connsiteX3" fmla="*/ 430876 w 1006955"/>
                            <a:gd name="connsiteY3" fmla="*/ 1302 h 1462353"/>
                            <a:gd name="connsiteX0" fmla="*/ 432479 w 1010102"/>
                            <a:gd name="connsiteY0" fmla="*/ 115 h 1461166"/>
                            <a:gd name="connsiteX1" fmla="*/ 50050 w 1010102"/>
                            <a:gd name="connsiteY1" fmla="*/ 1346156 h 1461166"/>
                            <a:gd name="connsiteX2" fmla="*/ 790619 w 1010102"/>
                            <a:gd name="connsiteY2" fmla="*/ 1343298 h 1461166"/>
                            <a:gd name="connsiteX3" fmla="*/ 432479 w 1010102"/>
                            <a:gd name="connsiteY3" fmla="*/ 115 h 1461166"/>
                            <a:gd name="connsiteX0" fmla="*/ 478597 w 1096924"/>
                            <a:gd name="connsiteY0" fmla="*/ 61 h 1461112"/>
                            <a:gd name="connsiteX1" fmla="*/ 96168 w 1096924"/>
                            <a:gd name="connsiteY1" fmla="*/ 1346102 h 1461112"/>
                            <a:gd name="connsiteX2" fmla="*/ 836737 w 1096924"/>
                            <a:gd name="connsiteY2" fmla="*/ 1343244 h 1461112"/>
                            <a:gd name="connsiteX3" fmla="*/ 478597 w 1096924"/>
                            <a:gd name="connsiteY3" fmla="*/ 61 h 1461112"/>
                            <a:gd name="connsiteX0" fmla="*/ 478597 w 1037126"/>
                            <a:gd name="connsiteY0" fmla="*/ 48 h 1461099"/>
                            <a:gd name="connsiteX1" fmla="*/ 96168 w 1037126"/>
                            <a:gd name="connsiteY1" fmla="*/ 1346089 h 1461099"/>
                            <a:gd name="connsiteX2" fmla="*/ 836737 w 1037126"/>
                            <a:gd name="connsiteY2" fmla="*/ 1343231 h 1461099"/>
                            <a:gd name="connsiteX3" fmla="*/ 478597 w 1037126"/>
                            <a:gd name="connsiteY3" fmla="*/ 48 h 1461099"/>
                            <a:gd name="connsiteX0" fmla="*/ 573080 w 1131609"/>
                            <a:gd name="connsiteY0" fmla="*/ 48 h 1461099"/>
                            <a:gd name="connsiteX1" fmla="*/ 190651 w 1131609"/>
                            <a:gd name="connsiteY1" fmla="*/ 1346089 h 1461099"/>
                            <a:gd name="connsiteX2" fmla="*/ 931220 w 1131609"/>
                            <a:gd name="connsiteY2" fmla="*/ 1343231 h 1461099"/>
                            <a:gd name="connsiteX3" fmla="*/ 573080 w 1131609"/>
                            <a:gd name="connsiteY3" fmla="*/ 48 h 1461099"/>
                            <a:gd name="connsiteX0" fmla="*/ 573080 w 1131609"/>
                            <a:gd name="connsiteY0" fmla="*/ 48 h 1486288"/>
                            <a:gd name="connsiteX1" fmla="*/ 190651 w 1131609"/>
                            <a:gd name="connsiteY1" fmla="*/ 1346089 h 1486288"/>
                            <a:gd name="connsiteX2" fmla="*/ 931220 w 1131609"/>
                            <a:gd name="connsiteY2" fmla="*/ 1343231 h 1486288"/>
                            <a:gd name="connsiteX3" fmla="*/ 573080 w 1131609"/>
                            <a:gd name="connsiteY3" fmla="*/ 48 h 1486288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68932"/>
                            <a:gd name="connsiteX1" fmla="*/ 190651 w 1131609"/>
                            <a:gd name="connsiteY1" fmla="*/ 1346089 h 1468932"/>
                            <a:gd name="connsiteX2" fmla="*/ 931220 w 1131609"/>
                            <a:gd name="connsiteY2" fmla="*/ 1343231 h 1468932"/>
                            <a:gd name="connsiteX3" fmla="*/ 573080 w 1131609"/>
                            <a:gd name="connsiteY3" fmla="*/ 48 h 1468932"/>
                            <a:gd name="connsiteX0" fmla="*/ 573080 w 1131609"/>
                            <a:gd name="connsiteY0" fmla="*/ 48 h 1442977"/>
                            <a:gd name="connsiteX1" fmla="*/ 190651 w 1131609"/>
                            <a:gd name="connsiteY1" fmla="*/ 1346089 h 1442977"/>
                            <a:gd name="connsiteX2" fmla="*/ 931220 w 1131609"/>
                            <a:gd name="connsiteY2" fmla="*/ 1343231 h 1442977"/>
                            <a:gd name="connsiteX3" fmla="*/ 573080 w 1131609"/>
                            <a:gd name="connsiteY3" fmla="*/ 48 h 1442977"/>
                            <a:gd name="connsiteX0" fmla="*/ 570357 w 1128886"/>
                            <a:gd name="connsiteY0" fmla="*/ 48 h 1442977"/>
                            <a:gd name="connsiteX1" fmla="*/ 187928 w 1128886"/>
                            <a:gd name="connsiteY1" fmla="*/ 1346089 h 1442977"/>
                            <a:gd name="connsiteX2" fmla="*/ 928497 w 1128886"/>
                            <a:gd name="connsiteY2" fmla="*/ 1343231 h 1442977"/>
                            <a:gd name="connsiteX3" fmla="*/ 570357 w 1128886"/>
                            <a:gd name="connsiteY3" fmla="*/ 48 h 1442977"/>
                            <a:gd name="connsiteX0" fmla="*/ 564916 w 1123445"/>
                            <a:gd name="connsiteY0" fmla="*/ 48 h 1442977"/>
                            <a:gd name="connsiteX1" fmla="*/ 182487 w 1123445"/>
                            <a:gd name="connsiteY1" fmla="*/ 1346089 h 1442977"/>
                            <a:gd name="connsiteX2" fmla="*/ 923056 w 1123445"/>
                            <a:gd name="connsiteY2" fmla="*/ 1343231 h 1442977"/>
                            <a:gd name="connsiteX3" fmla="*/ 564916 w 1123445"/>
                            <a:gd name="connsiteY3" fmla="*/ 48 h 1442977"/>
                            <a:gd name="connsiteX0" fmla="*/ 564916 w 1123445"/>
                            <a:gd name="connsiteY0" fmla="*/ 48 h 1443945"/>
                            <a:gd name="connsiteX1" fmla="*/ 182487 w 1123445"/>
                            <a:gd name="connsiteY1" fmla="*/ 1346089 h 1443945"/>
                            <a:gd name="connsiteX2" fmla="*/ 923056 w 1123445"/>
                            <a:gd name="connsiteY2" fmla="*/ 1343231 h 1443945"/>
                            <a:gd name="connsiteX3" fmla="*/ 564916 w 1123445"/>
                            <a:gd name="connsiteY3" fmla="*/ 48 h 1443945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49956"/>
                            <a:gd name="connsiteX1" fmla="*/ 182487 w 1123445"/>
                            <a:gd name="connsiteY1" fmla="*/ 1346089 h 1449956"/>
                            <a:gd name="connsiteX2" fmla="*/ 923056 w 1123445"/>
                            <a:gd name="connsiteY2" fmla="*/ 1343231 h 1449956"/>
                            <a:gd name="connsiteX3" fmla="*/ 564916 w 1123445"/>
                            <a:gd name="connsiteY3" fmla="*/ 48 h 1449956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61788"/>
                            <a:gd name="connsiteX1" fmla="*/ 182487 w 1123445"/>
                            <a:gd name="connsiteY1" fmla="*/ 1346089 h 1461788"/>
                            <a:gd name="connsiteX2" fmla="*/ 923056 w 1123445"/>
                            <a:gd name="connsiteY2" fmla="*/ 1343231 h 1461788"/>
                            <a:gd name="connsiteX3" fmla="*/ 564916 w 1123445"/>
                            <a:gd name="connsiteY3" fmla="*/ 48 h 1461788"/>
                            <a:gd name="connsiteX0" fmla="*/ 564916 w 1123445"/>
                            <a:gd name="connsiteY0" fmla="*/ 48 h 1456807"/>
                            <a:gd name="connsiteX1" fmla="*/ 182487 w 1123445"/>
                            <a:gd name="connsiteY1" fmla="*/ 1346089 h 1456807"/>
                            <a:gd name="connsiteX2" fmla="*/ 923056 w 1123445"/>
                            <a:gd name="connsiteY2" fmla="*/ 1343231 h 1456807"/>
                            <a:gd name="connsiteX3" fmla="*/ 564916 w 1123445"/>
                            <a:gd name="connsiteY3" fmla="*/ 48 h 1456807"/>
                            <a:gd name="connsiteX0" fmla="*/ 566274 w 1124803"/>
                            <a:gd name="connsiteY0" fmla="*/ 48 h 1456807"/>
                            <a:gd name="connsiteX1" fmla="*/ 183845 w 1124803"/>
                            <a:gd name="connsiteY1" fmla="*/ 1346089 h 1456807"/>
                            <a:gd name="connsiteX2" fmla="*/ 924414 w 1124803"/>
                            <a:gd name="connsiteY2" fmla="*/ 1343231 h 1456807"/>
                            <a:gd name="connsiteX3" fmla="*/ 566274 w 1124803"/>
                            <a:gd name="connsiteY3" fmla="*/ 48 h 1456807"/>
                            <a:gd name="connsiteX0" fmla="*/ 552389 w 1124859"/>
                            <a:gd name="connsiteY0" fmla="*/ 48 h 1453632"/>
                            <a:gd name="connsiteX1" fmla="*/ 192185 w 1124859"/>
                            <a:gd name="connsiteY1" fmla="*/ 1342914 h 1453632"/>
                            <a:gd name="connsiteX2" fmla="*/ 932754 w 1124859"/>
                            <a:gd name="connsiteY2" fmla="*/ 1340056 h 1453632"/>
                            <a:gd name="connsiteX3" fmla="*/ 552389 w 1124859"/>
                            <a:gd name="connsiteY3" fmla="*/ 48 h 1453632"/>
                            <a:gd name="connsiteX0" fmla="*/ 559335 w 1138464"/>
                            <a:gd name="connsiteY0" fmla="*/ 37 h 1453621"/>
                            <a:gd name="connsiteX1" fmla="*/ 199131 w 1138464"/>
                            <a:gd name="connsiteY1" fmla="*/ 1342903 h 1453621"/>
                            <a:gd name="connsiteX2" fmla="*/ 939700 w 1138464"/>
                            <a:gd name="connsiteY2" fmla="*/ 1340045 h 1453621"/>
                            <a:gd name="connsiteX3" fmla="*/ 559335 w 1138464"/>
                            <a:gd name="connsiteY3" fmla="*/ 37 h 1453621"/>
                            <a:gd name="connsiteX0" fmla="*/ 561348 w 1142409"/>
                            <a:gd name="connsiteY0" fmla="*/ 3 h 1453587"/>
                            <a:gd name="connsiteX1" fmla="*/ 201144 w 1142409"/>
                            <a:gd name="connsiteY1" fmla="*/ 1342869 h 1453587"/>
                            <a:gd name="connsiteX2" fmla="*/ 941713 w 1142409"/>
                            <a:gd name="connsiteY2" fmla="*/ 1340011 h 1453587"/>
                            <a:gd name="connsiteX3" fmla="*/ 561348 w 1142409"/>
                            <a:gd name="connsiteY3" fmla="*/ 3 h 1453587"/>
                            <a:gd name="connsiteX0" fmla="*/ 550760 w 1131821"/>
                            <a:gd name="connsiteY0" fmla="*/ 3 h 1453587"/>
                            <a:gd name="connsiteX1" fmla="*/ 190556 w 1131821"/>
                            <a:gd name="connsiteY1" fmla="*/ 1342869 h 1453587"/>
                            <a:gd name="connsiteX2" fmla="*/ 931125 w 1131821"/>
                            <a:gd name="connsiteY2" fmla="*/ 1340011 h 1453587"/>
                            <a:gd name="connsiteX3" fmla="*/ 550760 w 1131821"/>
                            <a:gd name="connsiteY3" fmla="*/ 3 h 1453587"/>
                            <a:gd name="connsiteX0" fmla="*/ 558373 w 1131602"/>
                            <a:gd name="connsiteY0" fmla="*/ 3 h 1453587"/>
                            <a:gd name="connsiteX1" fmla="*/ 185469 w 1131602"/>
                            <a:gd name="connsiteY1" fmla="*/ 1342869 h 1453587"/>
                            <a:gd name="connsiteX2" fmla="*/ 926038 w 1131602"/>
                            <a:gd name="connsiteY2" fmla="*/ 1340011 h 1453587"/>
                            <a:gd name="connsiteX3" fmla="*/ 558373 w 1131602"/>
                            <a:gd name="connsiteY3" fmla="*/ 3 h 1453587"/>
                            <a:gd name="connsiteX0" fmla="*/ 548507 w 1112005"/>
                            <a:gd name="connsiteY0" fmla="*/ 1 h 1453585"/>
                            <a:gd name="connsiteX1" fmla="*/ 175603 w 1112005"/>
                            <a:gd name="connsiteY1" fmla="*/ 1342867 h 1453585"/>
                            <a:gd name="connsiteX2" fmla="*/ 916172 w 1112005"/>
                            <a:gd name="connsiteY2" fmla="*/ 1340009 h 1453585"/>
                            <a:gd name="connsiteX3" fmla="*/ 548507 w 1112005"/>
                            <a:gd name="connsiteY3" fmla="*/ 1 h 1453585"/>
                            <a:gd name="connsiteX0" fmla="*/ 542754 w 1100571"/>
                            <a:gd name="connsiteY0" fmla="*/ 36 h 1453620"/>
                            <a:gd name="connsiteX1" fmla="*/ 169850 w 1100571"/>
                            <a:gd name="connsiteY1" fmla="*/ 1342902 h 1453620"/>
                            <a:gd name="connsiteX2" fmla="*/ 910419 w 1100571"/>
                            <a:gd name="connsiteY2" fmla="*/ 1340044 h 1453620"/>
                            <a:gd name="connsiteX3" fmla="*/ 542754 w 1100571"/>
                            <a:gd name="connsiteY3" fmla="*/ 36 h 1453620"/>
                            <a:gd name="connsiteX0" fmla="*/ 536208 w 1087553"/>
                            <a:gd name="connsiteY0" fmla="*/ 123 h 1453707"/>
                            <a:gd name="connsiteX1" fmla="*/ 163304 w 1087553"/>
                            <a:gd name="connsiteY1" fmla="*/ 1342989 h 1453707"/>
                            <a:gd name="connsiteX2" fmla="*/ 903873 w 1087553"/>
                            <a:gd name="connsiteY2" fmla="*/ 1340131 h 1453707"/>
                            <a:gd name="connsiteX3" fmla="*/ 536208 w 1087553"/>
                            <a:gd name="connsiteY3" fmla="*/ 123 h 1453707"/>
                            <a:gd name="connsiteX0" fmla="*/ 530746 w 1076684"/>
                            <a:gd name="connsiteY0" fmla="*/ 13 h 1453597"/>
                            <a:gd name="connsiteX1" fmla="*/ 157842 w 1076684"/>
                            <a:gd name="connsiteY1" fmla="*/ 1342879 h 1453597"/>
                            <a:gd name="connsiteX2" fmla="*/ 898411 w 1076684"/>
                            <a:gd name="connsiteY2" fmla="*/ 1340021 h 1453597"/>
                            <a:gd name="connsiteX3" fmla="*/ 530746 w 1076684"/>
                            <a:gd name="connsiteY3" fmla="*/ 13 h 1453597"/>
                            <a:gd name="connsiteX0" fmla="*/ 540674 w 1086612"/>
                            <a:gd name="connsiteY0" fmla="*/ 13 h 1453597"/>
                            <a:gd name="connsiteX1" fmla="*/ 167770 w 1086612"/>
                            <a:gd name="connsiteY1" fmla="*/ 1342879 h 1453597"/>
                            <a:gd name="connsiteX2" fmla="*/ 908339 w 1086612"/>
                            <a:gd name="connsiteY2" fmla="*/ 1340021 h 1453597"/>
                            <a:gd name="connsiteX3" fmla="*/ 540674 w 1086612"/>
                            <a:gd name="connsiteY3" fmla="*/ 13 h 1453597"/>
                            <a:gd name="connsiteX0" fmla="*/ 540674 w 1063490"/>
                            <a:gd name="connsiteY0" fmla="*/ 13 h 1453597"/>
                            <a:gd name="connsiteX1" fmla="*/ 167770 w 1063490"/>
                            <a:gd name="connsiteY1" fmla="*/ 1342879 h 1453597"/>
                            <a:gd name="connsiteX2" fmla="*/ 908339 w 1063490"/>
                            <a:gd name="connsiteY2" fmla="*/ 1340021 h 1453597"/>
                            <a:gd name="connsiteX3" fmla="*/ 540674 w 1063490"/>
                            <a:gd name="connsiteY3" fmla="*/ 13 h 145359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63490" h="1453597">
                              <a:moveTo>
                                <a:pt x="540674" y="13"/>
                              </a:moveTo>
                              <a:cubicBezTo>
                                <a:pt x="-97289" y="-4273"/>
                                <a:pt x="-98930" y="1122825"/>
                                <a:pt x="167770" y="1342879"/>
                              </a:cubicBezTo>
                              <a:cubicBezTo>
                                <a:pt x="281277" y="1477657"/>
                                <a:pt x="729533" y="1503850"/>
                                <a:pt x="908339" y="1340021"/>
                              </a:cubicBezTo>
                              <a:cubicBezTo>
                                <a:pt x="1141755" y="1057447"/>
                                <a:pt x="1178637" y="4299"/>
                                <a:pt x="540674" y="13"/>
                              </a:cubicBezTo>
                              <a:close/>
                            </a:path>
                          </a:pathLst>
                        </a:custGeom>
                        <a:noFill/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7" name="フリーフォーム 96"/>
                        <p:cNvSpPr/>
                        <p:nvPr/>
                      </p:nvSpPr>
                      <p:spPr>
                        <a:xfrm>
                          <a:off x="3407617" y="3324186"/>
                          <a:ext cx="745175" cy="570351"/>
                        </a:xfrm>
                        <a:custGeom>
                          <a:avLst/>
                          <a:gdLst>
                            <a:gd name="connsiteX0" fmla="*/ 0 w 615950"/>
                            <a:gd name="connsiteY0" fmla="*/ 466725 h 473075"/>
                            <a:gd name="connsiteX1" fmla="*/ 615950 w 615950"/>
                            <a:gd name="connsiteY1" fmla="*/ 473075 h 473075"/>
                            <a:gd name="connsiteX2" fmla="*/ 314325 w 615950"/>
                            <a:gd name="connsiteY2" fmla="*/ 0 h 473075"/>
                            <a:gd name="connsiteX3" fmla="*/ 0 w 615950"/>
                            <a:gd name="connsiteY3" fmla="*/ 466725 h 473075"/>
                            <a:gd name="connsiteX0" fmla="*/ 0 w 615950"/>
                            <a:gd name="connsiteY0" fmla="*/ 466725 h 569751"/>
                            <a:gd name="connsiteX1" fmla="*/ 615950 w 615950"/>
                            <a:gd name="connsiteY1" fmla="*/ 473075 h 569751"/>
                            <a:gd name="connsiteX2" fmla="*/ 314325 w 615950"/>
                            <a:gd name="connsiteY2" fmla="*/ 0 h 569751"/>
                            <a:gd name="connsiteX3" fmla="*/ 0 w 615950"/>
                            <a:gd name="connsiteY3" fmla="*/ 466725 h 569751"/>
                            <a:gd name="connsiteX0" fmla="*/ 538 w 616488"/>
                            <a:gd name="connsiteY0" fmla="*/ 466725 h 593989"/>
                            <a:gd name="connsiteX1" fmla="*/ 616488 w 616488"/>
                            <a:gd name="connsiteY1" fmla="*/ 473075 h 593989"/>
                            <a:gd name="connsiteX2" fmla="*/ 314863 w 616488"/>
                            <a:gd name="connsiteY2" fmla="*/ 0 h 593989"/>
                            <a:gd name="connsiteX3" fmla="*/ 538 w 616488"/>
                            <a:gd name="connsiteY3" fmla="*/ 466725 h 593989"/>
                            <a:gd name="connsiteX0" fmla="*/ 433 w 616383"/>
                            <a:gd name="connsiteY0" fmla="*/ 466725 h 584457"/>
                            <a:gd name="connsiteX1" fmla="*/ 616383 w 616383"/>
                            <a:gd name="connsiteY1" fmla="*/ 473075 h 584457"/>
                            <a:gd name="connsiteX2" fmla="*/ 314758 w 616383"/>
                            <a:gd name="connsiteY2" fmla="*/ 0 h 584457"/>
                            <a:gd name="connsiteX3" fmla="*/ 433 w 616383"/>
                            <a:gd name="connsiteY3" fmla="*/ 466725 h 584457"/>
                            <a:gd name="connsiteX0" fmla="*/ 435 w 616385"/>
                            <a:gd name="connsiteY0" fmla="*/ 466725 h 580396"/>
                            <a:gd name="connsiteX1" fmla="*/ 616385 w 616385"/>
                            <a:gd name="connsiteY1" fmla="*/ 473075 h 580396"/>
                            <a:gd name="connsiteX2" fmla="*/ 314760 w 616385"/>
                            <a:gd name="connsiteY2" fmla="*/ 0 h 580396"/>
                            <a:gd name="connsiteX3" fmla="*/ 435 w 616385"/>
                            <a:gd name="connsiteY3" fmla="*/ 466725 h 580396"/>
                            <a:gd name="connsiteX0" fmla="*/ 435 w 673118"/>
                            <a:gd name="connsiteY0" fmla="*/ 466725 h 580396"/>
                            <a:gd name="connsiteX1" fmla="*/ 616385 w 673118"/>
                            <a:gd name="connsiteY1" fmla="*/ 473075 h 580396"/>
                            <a:gd name="connsiteX2" fmla="*/ 314760 w 673118"/>
                            <a:gd name="connsiteY2" fmla="*/ 0 h 580396"/>
                            <a:gd name="connsiteX3" fmla="*/ 435 w 673118"/>
                            <a:gd name="connsiteY3" fmla="*/ 466725 h 580396"/>
                            <a:gd name="connsiteX0" fmla="*/ 22077 w 694760"/>
                            <a:gd name="connsiteY0" fmla="*/ 466725 h 580396"/>
                            <a:gd name="connsiteX1" fmla="*/ 638027 w 694760"/>
                            <a:gd name="connsiteY1" fmla="*/ 473075 h 580396"/>
                            <a:gd name="connsiteX2" fmla="*/ 336402 w 694760"/>
                            <a:gd name="connsiteY2" fmla="*/ 0 h 580396"/>
                            <a:gd name="connsiteX3" fmla="*/ 22077 w 694760"/>
                            <a:gd name="connsiteY3" fmla="*/ 466725 h 580396"/>
                            <a:gd name="connsiteX0" fmla="*/ 22077 w 694760"/>
                            <a:gd name="connsiteY0" fmla="*/ 466725 h 592568"/>
                            <a:gd name="connsiteX1" fmla="*/ 638027 w 694760"/>
                            <a:gd name="connsiteY1" fmla="*/ 473075 h 592568"/>
                            <a:gd name="connsiteX2" fmla="*/ 336402 w 694760"/>
                            <a:gd name="connsiteY2" fmla="*/ 0 h 592568"/>
                            <a:gd name="connsiteX3" fmla="*/ 22077 w 694760"/>
                            <a:gd name="connsiteY3" fmla="*/ 466725 h 592568"/>
                            <a:gd name="connsiteX0" fmla="*/ 22077 w 694760"/>
                            <a:gd name="connsiteY0" fmla="*/ 466725 h 588380"/>
                            <a:gd name="connsiteX1" fmla="*/ 638027 w 694760"/>
                            <a:gd name="connsiteY1" fmla="*/ 473075 h 588380"/>
                            <a:gd name="connsiteX2" fmla="*/ 336402 w 694760"/>
                            <a:gd name="connsiteY2" fmla="*/ 0 h 588380"/>
                            <a:gd name="connsiteX3" fmla="*/ 22077 w 694760"/>
                            <a:gd name="connsiteY3" fmla="*/ 466725 h 588380"/>
                            <a:gd name="connsiteX0" fmla="*/ 22077 w 694760"/>
                            <a:gd name="connsiteY0" fmla="*/ 466725 h 570313"/>
                            <a:gd name="connsiteX1" fmla="*/ 638027 w 694760"/>
                            <a:gd name="connsiteY1" fmla="*/ 473075 h 570313"/>
                            <a:gd name="connsiteX2" fmla="*/ 336402 w 694760"/>
                            <a:gd name="connsiteY2" fmla="*/ 0 h 570313"/>
                            <a:gd name="connsiteX3" fmla="*/ 22077 w 694760"/>
                            <a:gd name="connsiteY3" fmla="*/ 466725 h 570313"/>
                            <a:gd name="connsiteX0" fmla="*/ 22077 w 724658"/>
                            <a:gd name="connsiteY0" fmla="*/ 466725 h 570313"/>
                            <a:gd name="connsiteX1" fmla="*/ 638027 w 724658"/>
                            <a:gd name="connsiteY1" fmla="*/ 473075 h 570313"/>
                            <a:gd name="connsiteX2" fmla="*/ 336402 w 724658"/>
                            <a:gd name="connsiteY2" fmla="*/ 0 h 570313"/>
                            <a:gd name="connsiteX3" fmla="*/ 22077 w 724658"/>
                            <a:gd name="connsiteY3" fmla="*/ 466725 h 570313"/>
                            <a:gd name="connsiteX0" fmla="*/ 34704 w 737285"/>
                            <a:gd name="connsiteY0" fmla="*/ 466725 h 570313"/>
                            <a:gd name="connsiteX1" fmla="*/ 650654 w 737285"/>
                            <a:gd name="connsiteY1" fmla="*/ 473075 h 570313"/>
                            <a:gd name="connsiteX2" fmla="*/ 349029 w 737285"/>
                            <a:gd name="connsiteY2" fmla="*/ 0 h 570313"/>
                            <a:gd name="connsiteX3" fmla="*/ 34704 w 737285"/>
                            <a:gd name="connsiteY3" fmla="*/ 466725 h 570313"/>
                            <a:gd name="connsiteX0" fmla="*/ 34704 w 737285"/>
                            <a:gd name="connsiteY0" fmla="*/ 466725 h 570313"/>
                            <a:gd name="connsiteX1" fmla="*/ 650654 w 737285"/>
                            <a:gd name="connsiteY1" fmla="*/ 473075 h 570313"/>
                            <a:gd name="connsiteX2" fmla="*/ 349029 w 737285"/>
                            <a:gd name="connsiteY2" fmla="*/ 0 h 570313"/>
                            <a:gd name="connsiteX3" fmla="*/ 34704 w 737285"/>
                            <a:gd name="connsiteY3" fmla="*/ 466725 h 570313"/>
                            <a:gd name="connsiteX0" fmla="*/ 34704 w 737768"/>
                            <a:gd name="connsiteY0" fmla="*/ 505047 h 608635"/>
                            <a:gd name="connsiteX1" fmla="*/ 650654 w 737768"/>
                            <a:gd name="connsiteY1" fmla="*/ 511397 h 608635"/>
                            <a:gd name="connsiteX2" fmla="*/ 349029 w 737768"/>
                            <a:gd name="connsiteY2" fmla="*/ 38322 h 608635"/>
                            <a:gd name="connsiteX3" fmla="*/ 34704 w 737768"/>
                            <a:gd name="connsiteY3" fmla="*/ 505047 h 608635"/>
                            <a:gd name="connsiteX0" fmla="*/ 49740 w 774768"/>
                            <a:gd name="connsiteY0" fmla="*/ 466725 h 570313"/>
                            <a:gd name="connsiteX1" fmla="*/ 665690 w 774768"/>
                            <a:gd name="connsiteY1" fmla="*/ 473075 h 570313"/>
                            <a:gd name="connsiteX2" fmla="*/ 364065 w 774768"/>
                            <a:gd name="connsiteY2" fmla="*/ 0 h 570313"/>
                            <a:gd name="connsiteX3" fmla="*/ 49740 w 774768"/>
                            <a:gd name="connsiteY3" fmla="*/ 466725 h 570313"/>
                            <a:gd name="connsiteX0" fmla="*/ 48554 w 772027"/>
                            <a:gd name="connsiteY0" fmla="*/ 467044 h 570632"/>
                            <a:gd name="connsiteX1" fmla="*/ 664504 w 772027"/>
                            <a:gd name="connsiteY1" fmla="*/ 473394 h 570632"/>
                            <a:gd name="connsiteX2" fmla="*/ 362879 w 772027"/>
                            <a:gd name="connsiteY2" fmla="*/ 319 h 570632"/>
                            <a:gd name="connsiteX3" fmla="*/ 48554 w 772027"/>
                            <a:gd name="connsiteY3" fmla="*/ 467044 h 570632"/>
                            <a:gd name="connsiteX0" fmla="*/ 60463 w 798582"/>
                            <a:gd name="connsiteY0" fmla="*/ 466763 h 570351"/>
                            <a:gd name="connsiteX1" fmla="*/ 676413 w 798582"/>
                            <a:gd name="connsiteY1" fmla="*/ 473113 h 570351"/>
                            <a:gd name="connsiteX2" fmla="*/ 374788 w 798582"/>
                            <a:gd name="connsiteY2" fmla="*/ 38 h 570351"/>
                            <a:gd name="connsiteX3" fmla="*/ 60463 w 798582"/>
                            <a:gd name="connsiteY3" fmla="*/ 466763 h 570351"/>
                            <a:gd name="connsiteX0" fmla="*/ 53132 w 782474"/>
                            <a:gd name="connsiteY0" fmla="*/ 466763 h 570351"/>
                            <a:gd name="connsiteX1" fmla="*/ 669082 w 782474"/>
                            <a:gd name="connsiteY1" fmla="*/ 473113 h 570351"/>
                            <a:gd name="connsiteX2" fmla="*/ 367457 w 782474"/>
                            <a:gd name="connsiteY2" fmla="*/ 38 h 570351"/>
                            <a:gd name="connsiteX3" fmla="*/ 53132 w 782474"/>
                            <a:gd name="connsiteY3" fmla="*/ 466763 h 570351"/>
                            <a:gd name="connsiteX0" fmla="*/ 53132 w 761700"/>
                            <a:gd name="connsiteY0" fmla="*/ 466763 h 570351"/>
                            <a:gd name="connsiteX1" fmla="*/ 669082 w 761700"/>
                            <a:gd name="connsiteY1" fmla="*/ 473113 h 570351"/>
                            <a:gd name="connsiteX2" fmla="*/ 367457 w 761700"/>
                            <a:gd name="connsiteY2" fmla="*/ 38 h 570351"/>
                            <a:gd name="connsiteX3" fmla="*/ 53132 w 761700"/>
                            <a:gd name="connsiteY3" fmla="*/ 466763 h 570351"/>
                            <a:gd name="connsiteX0" fmla="*/ 53132 w 760319"/>
                            <a:gd name="connsiteY0" fmla="*/ 466763 h 570351"/>
                            <a:gd name="connsiteX1" fmla="*/ 669082 w 760319"/>
                            <a:gd name="connsiteY1" fmla="*/ 473113 h 570351"/>
                            <a:gd name="connsiteX2" fmla="*/ 367457 w 760319"/>
                            <a:gd name="connsiteY2" fmla="*/ 38 h 570351"/>
                            <a:gd name="connsiteX3" fmla="*/ 53132 w 760319"/>
                            <a:gd name="connsiteY3" fmla="*/ 466763 h 570351"/>
                            <a:gd name="connsiteX0" fmla="*/ 53132 w 760319"/>
                            <a:gd name="connsiteY0" fmla="*/ 466763 h 570351"/>
                            <a:gd name="connsiteX1" fmla="*/ 669082 w 760319"/>
                            <a:gd name="connsiteY1" fmla="*/ 473113 h 570351"/>
                            <a:gd name="connsiteX2" fmla="*/ 367457 w 760319"/>
                            <a:gd name="connsiteY2" fmla="*/ 38 h 570351"/>
                            <a:gd name="connsiteX3" fmla="*/ 53132 w 760319"/>
                            <a:gd name="connsiteY3" fmla="*/ 466763 h 570351"/>
                            <a:gd name="connsiteX0" fmla="*/ 53132 w 731501"/>
                            <a:gd name="connsiteY0" fmla="*/ 466763 h 570351"/>
                            <a:gd name="connsiteX1" fmla="*/ 669082 w 731501"/>
                            <a:gd name="connsiteY1" fmla="*/ 473113 h 570351"/>
                            <a:gd name="connsiteX2" fmla="*/ 367457 w 731501"/>
                            <a:gd name="connsiteY2" fmla="*/ 38 h 570351"/>
                            <a:gd name="connsiteX3" fmla="*/ 53132 w 731501"/>
                            <a:gd name="connsiteY3" fmla="*/ 466763 h 570351"/>
                            <a:gd name="connsiteX0" fmla="*/ 53132 w 745175"/>
                            <a:gd name="connsiteY0" fmla="*/ 466763 h 570351"/>
                            <a:gd name="connsiteX1" fmla="*/ 669082 w 745175"/>
                            <a:gd name="connsiteY1" fmla="*/ 473113 h 570351"/>
                            <a:gd name="connsiteX2" fmla="*/ 367457 w 745175"/>
                            <a:gd name="connsiteY2" fmla="*/ 38 h 570351"/>
                            <a:gd name="connsiteX3" fmla="*/ 53132 w 745175"/>
                            <a:gd name="connsiteY3" fmla="*/ 466763 h 57035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5175" h="570351">
                              <a:moveTo>
                                <a:pt x="53132" y="466763"/>
                              </a:moveTo>
                              <a:cubicBezTo>
                                <a:pt x="90174" y="589530"/>
                                <a:pt x="571715" y="617046"/>
                                <a:pt x="669082" y="473113"/>
                              </a:cubicBezTo>
                              <a:cubicBezTo>
                                <a:pt x="863815" y="185246"/>
                                <a:pt x="656382" y="3213"/>
                                <a:pt x="367457" y="38"/>
                              </a:cubicBezTo>
                              <a:cubicBezTo>
                                <a:pt x="78532" y="-3137"/>
                                <a:pt x="-92918" y="193713"/>
                                <a:pt x="53132" y="466763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2">
                            <a:lumMod val="90000"/>
                          </a:schemeClr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8" name="グループ化 87"/>
                    <p:cNvGrpSpPr/>
                    <p:nvPr/>
                  </p:nvGrpSpPr>
                  <p:grpSpPr>
                    <a:xfrm>
                      <a:off x="3095265" y="3715272"/>
                      <a:ext cx="221679" cy="126156"/>
                      <a:chOff x="3095265" y="3715272"/>
                      <a:chExt cx="221679" cy="126156"/>
                    </a:xfrm>
                  </p:grpSpPr>
                  <p:sp>
                    <p:nvSpPr>
                      <p:cNvPr id="89" name="楕円 88"/>
                      <p:cNvSpPr/>
                      <p:nvPr/>
                    </p:nvSpPr>
                    <p:spPr>
                      <a:xfrm>
                        <a:off x="3182967" y="3715272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90" name="楕円 89"/>
                      <p:cNvSpPr/>
                      <p:nvPr/>
                    </p:nvSpPr>
                    <p:spPr>
                      <a:xfrm>
                        <a:off x="3186147" y="3795709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91" name="楕円 90"/>
                      <p:cNvSpPr/>
                      <p:nvPr/>
                    </p:nvSpPr>
                    <p:spPr>
                      <a:xfrm>
                        <a:off x="3271225" y="3761212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92" name="楕円 91"/>
                      <p:cNvSpPr/>
                      <p:nvPr/>
                    </p:nvSpPr>
                    <p:spPr>
                      <a:xfrm>
                        <a:off x="3095265" y="3757664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57" name="グループ化 56"/>
                  <p:cNvGrpSpPr/>
                  <p:nvPr/>
                </p:nvGrpSpPr>
                <p:grpSpPr>
                  <a:xfrm>
                    <a:off x="2701944" y="4593874"/>
                    <a:ext cx="969475" cy="817626"/>
                    <a:chOff x="2701944" y="4593874"/>
                    <a:chExt cx="969475" cy="817626"/>
                  </a:xfrm>
                </p:grpSpPr>
                <p:sp>
                  <p:nvSpPr>
                    <p:cNvPr id="58" name="正方形/長方形 57"/>
                    <p:cNvSpPr/>
                    <p:nvPr/>
                  </p:nvSpPr>
                  <p:spPr>
                    <a:xfrm>
                      <a:off x="2842269" y="4772957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59" name="正方形/長方形 58"/>
                    <p:cNvSpPr/>
                    <p:nvPr/>
                  </p:nvSpPr>
                  <p:spPr>
                    <a:xfrm>
                      <a:off x="2994669" y="4925357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60" name="正方形/長方形 59"/>
                    <p:cNvSpPr/>
                    <p:nvPr/>
                  </p:nvSpPr>
                  <p:spPr>
                    <a:xfrm>
                      <a:off x="3163287" y="5118251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61" name="正方形/長方形 60"/>
                    <p:cNvSpPr/>
                    <p:nvPr/>
                  </p:nvSpPr>
                  <p:spPr>
                    <a:xfrm>
                      <a:off x="3316944" y="4865725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62" name="正方形/長方形 61"/>
                    <p:cNvSpPr/>
                    <p:nvPr/>
                  </p:nvSpPr>
                  <p:spPr>
                    <a:xfrm>
                      <a:off x="3523056" y="4987689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63" name="正方形/長方形 62"/>
                    <p:cNvSpPr/>
                    <p:nvPr/>
                  </p:nvSpPr>
                  <p:spPr>
                    <a:xfrm>
                      <a:off x="3299469" y="5230157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64" name="正方形/長方形 63"/>
                    <p:cNvSpPr/>
                    <p:nvPr/>
                  </p:nvSpPr>
                  <p:spPr>
                    <a:xfrm>
                      <a:off x="2850853" y="5236580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65" name="正方形/長方形 64"/>
                    <p:cNvSpPr/>
                    <p:nvPr/>
                  </p:nvSpPr>
                  <p:spPr>
                    <a:xfrm>
                      <a:off x="3072405" y="5344603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66" name="正方形/長方形 65"/>
                    <p:cNvSpPr/>
                    <p:nvPr/>
                  </p:nvSpPr>
                  <p:spPr>
                    <a:xfrm>
                      <a:off x="3625700" y="4761331"/>
                      <a:ext cx="45719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67" name="グループ化 66"/>
                    <p:cNvGrpSpPr/>
                    <p:nvPr/>
                  </p:nvGrpSpPr>
                  <p:grpSpPr>
                    <a:xfrm rot="1091352">
                      <a:off x="3066878" y="4841169"/>
                      <a:ext cx="535134" cy="570331"/>
                      <a:chOff x="2608381" y="5027849"/>
                      <a:chExt cx="860425" cy="868350"/>
                    </a:xfrm>
                  </p:grpSpPr>
                  <p:sp>
                    <p:nvSpPr>
                      <p:cNvPr id="78" name="正方形/長方形 77"/>
                      <p:cNvSpPr/>
                      <p:nvPr/>
                    </p:nvSpPr>
                    <p:spPr>
                      <a:xfrm>
                        <a:off x="3384857" y="5621856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79" name="正方形/長方形 78"/>
                      <p:cNvSpPr/>
                      <p:nvPr/>
                    </p:nvSpPr>
                    <p:spPr>
                      <a:xfrm>
                        <a:off x="3147069" y="5077757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80" name="正方形/長方形 79"/>
                      <p:cNvSpPr/>
                      <p:nvPr/>
                    </p:nvSpPr>
                    <p:spPr>
                      <a:xfrm>
                        <a:off x="2608381" y="5850480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81" name="正方形/長方形 80"/>
                      <p:cNvSpPr/>
                      <p:nvPr/>
                    </p:nvSpPr>
                    <p:spPr>
                      <a:xfrm>
                        <a:off x="3423086" y="502784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82" name="正方形/長方形 81"/>
                      <p:cNvSpPr/>
                      <p:nvPr/>
                    </p:nvSpPr>
                    <p:spPr>
                      <a:xfrm>
                        <a:off x="2634567" y="519656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83" name="正方形/長方形 82"/>
                      <p:cNvSpPr/>
                      <p:nvPr/>
                    </p:nvSpPr>
                    <p:spPr>
                      <a:xfrm>
                        <a:off x="3046640" y="582263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84" name="正方形/長方形 83"/>
                      <p:cNvSpPr/>
                      <p:nvPr/>
                    </p:nvSpPr>
                    <p:spPr>
                      <a:xfrm>
                        <a:off x="3060976" y="5342533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85" name="正方形/長方形 84"/>
                      <p:cNvSpPr/>
                      <p:nvPr/>
                    </p:nvSpPr>
                    <p:spPr>
                      <a:xfrm>
                        <a:off x="3391777" y="5420909"/>
                        <a:ext cx="45720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86" name="正方形/長方形 85"/>
                      <p:cNvSpPr/>
                      <p:nvPr/>
                    </p:nvSpPr>
                    <p:spPr>
                      <a:xfrm>
                        <a:off x="3338136" y="549391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68" name="グループ化 67"/>
                    <p:cNvGrpSpPr/>
                    <p:nvPr/>
                  </p:nvGrpSpPr>
                  <p:grpSpPr>
                    <a:xfrm rot="14398451">
                      <a:off x="2617738" y="4678080"/>
                      <a:ext cx="677593" cy="509182"/>
                      <a:chOff x="2445755" y="4787250"/>
                      <a:chExt cx="1069308" cy="744507"/>
                    </a:xfrm>
                  </p:grpSpPr>
                  <p:sp>
                    <p:nvSpPr>
                      <p:cNvPr id="69" name="正方形/長方形 68"/>
                      <p:cNvSpPr/>
                      <p:nvPr/>
                    </p:nvSpPr>
                    <p:spPr>
                      <a:xfrm>
                        <a:off x="3124975" y="4884608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70" name="正方形/長方形 69"/>
                      <p:cNvSpPr/>
                      <p:nvPr/>
                    </p:nvSpPr>
                    <p:spPr>
                      <a:xfrm>
                        <a:off x="2903280" y="4997924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71" name="正方形/長方形 70"/>
                      <p:cNvSpPr/>
                      <p:nvPr/>
                    </p:nvSpPr>
                    <p:spPr>
                      <a:xfrm>
                        <a:off x="2658665" y="4959705"/>
                        <a:ext cx="45721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72" name="正方形/長方形 71"/>
                      <p:cNvSpPr/>
                      <p:nvPr/>
                    </p:nvSpPr>
                    <p:spPr>
                      <a:xfrm>
                        <a:off x="3469344" y="5018125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73" name="正方形/長方形 72"/>
                      <p:cNvSpPr/>
                      <p:nvPr/>
                    </p:nvSpPr>
                    <p:spPr>
                      <a:xfrm>
                        <a:off x="2634567" y="5196561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74" name="正方形/長方形 73"/>
                      <p:cNvSpPr/>
                      <p:nvPr/>
                    </p:nvSpPr>
                    <p:spPr>
                      <a:xfrm>
                        <a:off x="2637361" y="5486038"/>
                        <a:ext cx="45721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75" name="正方形/長方形 74"/>
                      <p:cNvSpPr/>
                      <p:nvPr/>
                    </p:nvSpPr>
                    <p:spPr>
                      <a:xfrm>
                        <a:off x="2445755" y="5031323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76" name="正方形/長方形 75"/>
                      <p:cNvSpPr/>
                      <p:nvPr/>
                    </p:nvSpPr>
                    <p:spPr>
                      <a:xfrm>
                        <a:off x="3146957" y="4992579"/>
                        <a:ext cx="45722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77" name="正方形/長方形 76"/>
                      <p:cNvSpPr/>
                      <p:nvPr/>
                    </p:nvSpPr>
                    <p:spPr>
                      <a:xfrm>
                        <a:off x="2802313" y="4787250"/>
                        <a:ext cx="45719" cy="4571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" name="正方形/長方形 29"/>
                <p:cNvSpPr/>
                <p:nvPr/>
              </p:nvSpPr>
              <p:spPr>
                <a:xfrm>
                  <a:off x="2291183" y="4233842"/>
                  <a:ext cx="479168" cy="70705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800" b="1" i="0" u="none" strike="noStrike" kern="1200" cap="none" spc="0" normalizeH="0" baseline="0" noProof="0" dirty="0" smtClean="0">
                      <a:ln w="15875">
                        <a:solidFill>
                          <a:prstClr val="black"/>
                        </a:solidFill>
                        <a:prstDash val="solid"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S</a:t>
                  </a:r>
                  <a:endParaRPr kumimoji="0" lang="ja-JP" altLang="en-US" sz="2800" b="1" i="0" u="none" strike="noStrike" kern="1200" cap="none" spc="0" normalizeH="0" baseline="0" noProof="0" dirty="0">
                    <a:ln w="15875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31" name="正方形/長方形 30"/>
                <p:cNvSpPr/>
                <p:nvPr/>
              </p:nvSpPr>
              <p:spPr>
                <a:xfrm>
                  <a:off x="3564436" y="4224204"/>
                  <a:ext cx="507330" cy="70705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2800" b="1" i="0" u="none" strike="noStrike" kern="1200" cap="none" spc="0" normalizeH="0" baseline="0" noProof="0" dirty="0" smtClean="0">
                      <a:ln w="15875">
                        <a:solidFill>
                          <a:prstClr val="black"/>
                        </a:solidFill>
                        <a:prstDash val="solid"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rPr>
                    <a:t>P</a:t>
                  </a:r>
                  <a:endParaRPr kumimoji="0" lang="ja-JP" altLang="en-US" sz="2800" b="1" i="0" u="none" strike="noStrike" kern="1200" cap="none" spc="0" normalizeH="0" baseline="0" noProof="0" dirty="0">
                    <a:ln w="15875">
                      <a:solidFill>
                        <a:prstClr val="black"/>
                      </a:solidFill>
                      <a:prstDash val="solid"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32" name="グループ化 31"/>
                <p:cNvGrpSpPr/>
                <p:nvPr/>
              </p:nvGrpSpPr>
              <p:grpSpPr>
                <a:xfrm>
                  <a:off x="2284663" y="3807752"/>
                  <a:ext cx="522442" cy="437652"/>
                  <a:chOff x="473017" y="330180"/>
                  <a:chExt cx="535725" cy="463570"/>
                </a:xfrm>
              </p:grpSpPr>
              <p:grpSp>
                <p:nvGrpSpPr>
                  <p:cNvPr id="48" name="グループ化 47"/>
                  <p:cNvGrpSpPr/>
                  <p:nvPr/>
                </p:nvGrpSpPr>
                <p:grpSpPr>
                  <a:xfrm>
                    <a:off x="475421" y="407497"/>
                    <a:ext cx="533321" cy="238358"/>
                    <a:chOff x="5842078" y="2451470"/>
                    <a:chExt cx="533321" cy="238358"/>
                  </a:xfrm>
                </p:grpSpPr>
                <p:sp>
                  <p:nvSpPr>
                    <p:cNvPr id="52" name="楕円 51"/>
                    <p:cNvSpPr/>
                    <p:nvPr/>
                  </p:nvSpPr>
                  <p:spPr>
                    <a:xfrm>
                      <a:off x="5842078" y="2451470"/>
                      <a:ext cx="226195" cy="23835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53" name="楕円 52"/>
                    <p:cNvSpPr/>
                    <p:nvPr/>
                  </p:nvSpPr>
                  <p:spPr>
                    <a:xfrm>
                      <a:off x="6149204" y="2451470"/>
                      <a:ext cx="226195" cy="23835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54" name="楕円 53"/>
                    <p:cNvSpPr/>
                    <p:nvPr/>
                  </p:nvSpPr>
                  <p:spPr>
                    <a:xfrm>
                      <a:off x="5957695" y="2534787"/>
                      <a:ext cx="104209" cy="9855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905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55" name="楕円 54"/>
                    <p:cNvSpPr/>
                    <p:nvPr/>
                  </p:nvSpPr>
                  <p:spPr>
                    <a:xfrm>
                      <a:off x="6260878" y="2537434"/>
                      <a:ext cx="104209" cy="9855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905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49" name="フリーフォーム 48"/>
                  <p:cNvSpPr/>
                  <p:nvPr/>
                </p:nvSpPr>
                <p:spPr>
                  <a:xfrm rot="20799504">
                    <a:off x="473017" y="342377"/>
                    <a:ext cx="134112" cy="252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0" name="フリーフォーム 49"/>
                  <p:cNvSpPr/>
                  <p:nvPr/>
                </p:nvSpPr>
                <p:spPr>
                  <a:xfrm rot="290572">
                    <a:off x="863494" y="330180"/>
                    <a:ext cx="134112" cy="252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51" name="楕円 50"/>
                  <p:cNvSpPr/>
                  <p:nvPr/>
                </p:nvSpPr>
                <p:spPr>
                  <a:xfrm>
                    <a:off x="701616" y="702487"/>
                    <a:ext cx="99031" cy="91263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3" name="グループ化 32"/>
                <p:cNvGrpSpPr/>
                <p:nvPr/>
              </p:nvGrpSpPr>
              <p:grpSpPr>
                <a:xfrm>
                  <a:off x="3548868" y="3808520"/>
                  <a:ext cx="522442" cy="298026"/>
                  <a:chOff x="473017" y="330180"/>
                  <a:chExt cx="535725" cy="315675"/>
                </a:xfrm>
              </p:grpSpPr>
              <p:grpSp>
                <p:nvGrpSpPr>
                  <p:cNvPr id="41" name="グループ化 40"/>
                  <p:cNvGrpSpPr/>
                  <p:nvPr/>
                </p:nvGrpSpPr>
                <p:grpSpPr>
                  <a:xfrm>
                    <a:off x="475421" y="407497"/>
                    <a:ext cx="533321" cy="238358"/>
                    <a:chOff x="5842078" y="2451470"/>
                    <a:chExt cx="533321" cy="238358"/>
                  </a:xfrm>
                </p:grpSpPr>
                <p:sp>
                  <p:nvSpPr>
                    <p:cNvPr id="44" name="楕円 43"/>
                    <p:cNvSpPr/>
                    <p:nvPr/>
                  </p:nvSpPr>
                  <p:spPr>
                    <a:xfrm>
                      <a:off x="5842078" y="2451470"/>
                      <a:ext cx="226195" cy="23835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5" name="楕円 44"/>
                    <p:cNvSpPr/>
                    <p:nvPr/>
                  </p:nvSpPr>
                  <p:spPr>
                    <a:xfrm>
                      <a:off x="6149204" y="2451470"/>
                      <a:ext cx="226195" cy="23835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6" name="楕円 45"/>
                    <p:cNvSpPr/>
                    <p:nvPr/>
                  </p:nvSpPr>
                  <p:spPr>
                    <a:xfrm>
                      <a:off x="5957695" y="2534787"/>
                      <a:ext cx="104209" cy="9855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905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47" name="楕円 46"/>
                    <p:cNvSpPr/>
                    <p:nvPr/>
                  </p:nvSpPr>
                  <p:spPr>
                    <a:xfrm>
                      <a:off x="6260878" y="2537434"/>
                      <a:ext cx="104209" cy="9855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905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42" name="フリーフォーム 41"/>
                  <p:cNvSpPr/>
                  <p:nvPr/>
                </p:nvSpPr>
                <p:spPr>
                  <a:xfrm rot="20799504">
                    <a:off x="473017" y="342377"/>
                    <a:ext cx="134112" cy="252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3" name="フリーフォーム 42"/>
                  <p:cNvSpPr/>
                  <p:nvPr/>
                </p:nvSpPr>
                <p:spPr>
                  <a:xfrm rot="290572">
                    <a:off x="863494" y="330180"/>
                    <a:ext cx="134112" cy="252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34" name="フリーフォーム 33"/>
                <p:cNvSpPr/>
                <p:nvPr/>
              </p:nvSpPr>
              <p:spPr>
                <a:xfrm rot="21140992">
                  <a:off x="3750119" y="4161633"/>
                  <a:ext cx="146829" cy="87045"/>
                </a:xfrm>
                <a:custGeom>
                  <a:avLst/>
                  <a:gdLst>
                    <a:gd name="connsiteX0" fmla="*/ 0 w 408940"/>
                    <a:gd name="connsiteY0" fmla="*/ 0 h 142240"/>
                    <a:gd name="connsiteX1" fmla="*/ 408940 w 408940"/>
                    <a:gd name="connsiteY1" fmla="*/ 22860 h 142240"/>
                    <a:gd name="connsiteX2" fmla="*/ 208280 w 408940"/>
                    <a:gd name="connsiteY2" fmla="*/ 142240 h 142240"/>
                    <a:gd name="connsiteX3" fmla="*/ 0 w 408940"/>
                    <a:gd name="connsiteY3" fmla="*/ 0 h 142240"/>
                    <a:gd name="connsiteX0" fmla="*/ 0 w 408940"/>
                    <a:gd name="connsiteY0" fmla="*/ 0 h 142240"/>
                    <a:gd name="connsiteX1" fmla="*/ 408940 w 408940"/>
                    <a:gd name="connsiteY1" fmla="*/ 22860 h 142240"/>
                    <a:gd name="connsiteX2" fmla="*/ 208280 w 408940"/>
                    <a:gd name="connsiteY2" fmla="*/ 142240 h 142240"/>
                    <a:gd name="connsiteX3" fmla="*/ 0 w 408940"/>
                    <a:gd name="connsiteY3" fmla="*/ 0 h 142240"/>
                    <a:gd name="connsiteX0" fmla="*/ 0 w 408940"/>
                    <a:gd name="connsiteY0" fmla="*/ 0 h 142240"/>
                    <a:gd name="connsiteX1" fmla="*/ 408940 w 408940"/>
                    <a:gd name="connsiteY1" fmla="*/ 22860 h 142240"/>
                    <a:gd name="connsiteX2" fmla="*/ 208280 w 408940"/>
                    <a:gd name="connsiteY2" fmla="*/ 142240 h 142240"/>
                    <a:gd name="connsiteX3" fmla="*/ 0 w 408940"/>
                    <a:gd name="connsiteY3" fmla="*/ 0 h 142240"/>
                    <a:gd name="connsiteX0" fmla="*/ 0 w 408940"/>
                    <a:gd name="connsiteY0" fmla="*/ 0 h 22860"/>
                    <a:gd name="connsiteX1" fmla="*/ 408940 w 408940"/>
                    <a:gd name="connsiteY1" fmla="*/ 22860 h 22860"/>
                    <a:gd name="connsiteX2" fmla="*/ 0 w 408940"/>
                    <a:gd name="connsiteY2" fmla="*/ 0 h 22860"/>
                    <a:gd name="connsiteX0" fmla="*/ 0 w 408940"/>
                    <a:gd name="connsiteY0" fmla="*/ 0 h 128297"/>
                    <a:gd name="connsiteX1" fmla="*/ 408940 w 408940"/>
                    <a:gd name="connsiteY1" fmla="*/ 22860 h 128297"/>
                    <a:gd name="connsiteX2" fmla="*/ 0 w 408940"/>
                    <a:gd name="connsiteY2" fmla="*/ 0 h 128297"/>
                    <a:gd name="connsiteX0" fmla="*/ 0 w 408940"/>
                    <a:gd name="connsiteY0" fmla="*/ 24571 h 152868"/>
                    <a:gd name="connsiteX1" fmla="*/ 408940 w 408940"/>
                    <a:gd name="connsiteY1" fmla="*/ 47431 h 152868"/>
                    <a:gd name="connsiteX2" fmla="*/ 0 w 408940"/>
                    <a:gd name="connsiteY2" fmla="*/ 24571 h 152868"/>
                    <a:gd name="connsiteX0" fmla="*/ 6386 w 415326"/>
                    <a:gd name="connsiteY0" fmla="*/ 24571 h 168641"/>
                    <a:gd name="connsiteX1" fmla="*/ 415326 w 415326"/>
                    <a:gd name="connsiteY1" fmla="*/ 47431 h 168641"/>
                    <a:gd name="connsiteX2" fmla="*/ 6386 w 415326"/>
                    <a:gd name="connsiteY2" fmla="*/ 24571 h 168641"/>
                    <a:gd name="connsiteX0" fmla="*/ 7398 w 416338"/>
                    <a:gd name="connsiteY0" fmla="*/ 24571 h 147359"/>
                    <a:gd name="connsiteX1" fmla="*/ 416338 w 416338"/>
                    <a:gd name="connsiteY1" fmla="*/ 47431 h 147359"/>
                    <a:gd name="connsiteX2" fmla="*/ 7398 w 416338"/>
                    <a:gd name="connsiteY2" fmla="*/ 24571 h 147359"/>
                    <a:gd name="connsiteX0" fmla="*/ 7398 w 416338"/>
                    <a:gd name="connsiteY0" fmla="*/ 18930 h 141718"/>
                    <a:gd name="connsiteX1" fmla="*/ 416338 w 416338"/>
                    <a:gd name="connsiteY1" fmla="*/ 41790 h 141718"/>
                    <a:gd name="connsiteX2" fmla="*/ 7398 w 416338"/>
                    <a:gd name="connsiteY2" fmla="*/ 18930 h 141718"/>
                    <a:gd name="connsiteX0" fmla="*/ 7398 w 416338"/>
                    <a:gd name="connsiteY0" fmla="*/ 0 h 122788"/>
                    <a:gd name="connsiteX1" fmla="*/ 416338 w 416338"/>
                    <a:gd name="connsiteY1" fmla="*/ 22860 h 122788"/>
                    <a:gd name="connsiteX2" fmla="*/ 7398 w 416338"/>
                    <a:gd name="connsiteY2" fmla="*/ 0 h 122788"/>
                    <a:gd name="connsiteX0" fmla="*/ 7966 w 388966"/>
                    <a:gd name="connsiteY0" fmla="*/ 0 h 119316"/>
                    <a:gd name="connsiteX1" fmla="*/ 388966 w 388966"/>
                    <a:gd name="connsiteY1" fmla="*/ 17780 h 119316"/>
                    <a:gd name="connsiteX2" fmla="*/ 7966 w 388966"/>
                    <a:gd name="connsiteY2" fmla="*/ 0 h 119316"/>
                    <a:gd name="connsiteX0" fmla="*/ 6362 w 387362"/>
                    <a:gd name="connsiteY0" fmla="*/ 0 h 124891"/>
                    <a:gd name="connsiteX1" fmla="*/ 387362 w 387362"/>
                    <a:gd name="connsiteY1" fmla="*/ 17780 h 124891"/>
                    <a:gd name="connsiteX2" fmla="*/ 6362 w 387362"/>
                    <a:gd name="connsiteY2" fmla="*/ 0 h 124891"/>
                    <a:gd name="connsiteX0" fmla="*/ 6822 w 357342"/>
                    <a:gd name="connsiteY0" fmla="*/ 2540 h 113914"/>
                    <a:gd name="connsiteX1" fmla="*/ 357342 w 357342"/>
                    <a:gd name="connsiteY1" fmla="*/ 0 h 113914"/>
                    <a:gd name="connsiteX2" fmla="*/ 6822 w 357342"/>
                    <a:gd name="connsiteY2" fmla="*/ 2540 h 113914"/>
                    <a:gd name="connsiteX0" fmla="*/ 6822 w 357342"/>
                    <a:gd name="connsiteY0" fmla="*/ 2540 h 113914"/>
                    <a:gd name="connsiteX1" fmla="*/ 357342 w 357342"/>
                    <a:gd name="connsiteY1" fmla="*/ 0 h 113914"/>
                    <a:gd name="connsiteX2" fmla="*/ 6822 w 357342"/>
                    <a:gd name="connsiteY2" fmla="*/ 2540 h 113914"/>
                    <a:gd name="connsiteX0" fmla="*/ 7401 w 324901"/>
                    <a:gd name="connsiteY0" fmla="*/ 0 h 118041"/>
                    <a:gd name="connsiteX1" fmla="*/ 324901 w 324901"/>
                    <a:gd name="connsiteY1" fmla="*/ 7620 h 118041"/>
                    <a:gd name="connsiteX2" fmla="*/ 7401 w 324901"/>
                    <a:gd name="connsiteY2" fmla="*/ 0 h 118041"/>
                    <a:gd name="connsiteX0" fmla="*/ 8292 w 325792"/>
                    <a:gd name="connsiteY0" fmla="*/ 0 h 103694"/>
                    <a:gd name="connsiteX1" fmla="*/ 325792 w 325792"/>
                    <a:gd name="connsiteY1" fmla="*/ 7620 h 103694"/>
                    <a:gd name="connsiteX2" fmla="*/ 8292 w 325792"/>
                    <a:gd name="connsiteY2" fmla="*/ 0 h 103694"/>
                    <a:gd name="connsiteX0" fmla="*/ 6918 w 324418"/>
                    <a:gd name="connsiteY0" fmla="*/ 0 h 108097"/>
                    <a:gd name="connsiteX1" fmla="*/ 324418 w 324418"/>
                    <a:gd name="connsiteY1" fmla="*/ 7620 h 108097"/>
                    <a:gd name="connsiteX2" fmla="*/ 6918 w 324418"/>
                    <a:gd name="connsiteY2" fmla="*/ 0 h 108097"/>
                    <a:gd name="connsiteX0" fmla="*/ 6918 w 324418"/>
                    <a:gd name="connsiteY0" fmla="*/ 0 h 108097"/>
                    <a:gd name="connsiteX1" fmla="*/ 324418 w 324418"/>
                    <a:gd name="connsiteY1" fmla="*/ 7620 h 108097"/>
                    <a:gd name="connsiteX2" fmla="*/ 6918 w 324418"/>
                    <a:gd name="connsiteY2" fmla="*/ 0 h 108097"/>
                    <a:gd name="connsiteX0" fmla="*/ 7004 w 319424"/>
                    <a:gd name="connsiteY0" fmla="*/ 0 h 116584"/>
                    <a:gd name="connsiteX1" fmla="*/ 319424 w 319424"/>
                    <a:gd name="connsiteY1" fmla="*/ 20320 h 116584"/>
                    <a:gd name="connsiteX2" fmla="*/ 7004 w 319424"/>
                    <a:gd name="connsiteY2" fmla="*/ 0 h 116584"/>
                    <a:gd name="connsiteX0" fmla="*/ 6508 w 318928"/>
                    <a:gd name="connsiteY0" fmla="*/ 0 h 137702"/>
                    <a:gd name="connsiteX1" fmla="*/ 318928 w 318928"/>
                    <a:gd name="connsiteY1" fmla="*/ 20320 h 137702"/>
                    <a:gd name="connsiteX2" fmla="*/ 6508 w 318928"/>
                    <a:gd name="connsiteY2" fmla="*/ 0 h 137702"/>
                    <a:gd name="connsiteX0" fmla="*/ 6467 w 321427"/>
                    <a:gd name="connsiteY0" fmla="*/ 0 h 145333"/>
                    <a:gd name="connsiteX1" fmla="*/ 321427 w 321427"/>
                    <a:gd name="connsiteY1" fmla="*/ 33020 h 145333"/>
                    <a:gd name="connsiteX2" fmla="*/ 6467 w 321427"/>
                    <a:gd name="connsiteY2" fmla="*/ 0 h 145333"/>
                    <a:gd name="connsiteX0" fmla="*/ 6097 w 321699"/>
                    <a:gd name="connsiteY0" fmla="*/ 0 h 145333"/>
                    <a:gd name="connsiteX1" fmla="*/ 321057 w 321699"/>
                    <a:gd name="connsiteY1" fmla="*/ 33020 h 145333"/>
                    <a:gd name="connsiteX2" fmla="*/ 6097 w 321699"/>
                    <a:gd name="connsiteY2" fmla="*/ 0 h 145333"/>
                    <a:gd name="connsiteX0" fmla="*/ 6097 w 321699"/>
                    <a:gd name="connsiteY0" fmla="*/ 0 h 145333"/>
                    <a:gd name="connsiteX1" fmla="*/ 321057 w 321699"/>
                    <a:gd name="connsiteY1" fmla="*/ 33020 h 145333"/>
                    <a:gd name="connsiteX2" fmla="*/ 6097 w 321699"/>
                    <a:gd name="connsiteY2" fmla="*/ 0 h 145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1699" h="145333">
                      <a:moveTo>
                        <a:pt x="6097" y="0"/>
                      </a:moveTo>
                      <a:cubicBezTo>
                        <a:pt x="-53170" y="147320"/>
                        <a:pt x="339684" y="220980"/>
                        <a:pt x="321057" y="33020"/>
                      </a:cubicBezTo>
                      <a:cubicBezTo>
                        <a:pt x="199984" y="40640"/>
                        <a:pt x="139870" y="15240"/>
                        <a:pt x="6097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190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35" name="フリーフォーム 34"/>
                <p:cNvSpPr/>
                <p:nvPr/>
              </p:nvSpPr>
              <p:spPr>
                <a:xfrm rot="443858">
                  <a:off x="1637603" y="3898656"/>
                  <a:ext cx="497949" cy="407595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4714"/>
                    <a:gd name="connsiteY0" fmla="*/ 299183 h 410308"/>
                    <a:gd name="connsiteX1" fmla="*/ 281524 w 754714"/>
                    <a:gd name="connsiteY1" fmla="*/ 81378 h 410308"/>
                    <a:gd name="connsiteX2" fmla="*/ 219929 w 754714"/>
                    <a:gd name="connsiteY2" fmla="*/ 59153 h 410308"/>
                    <a:gd name="connsiteX3" fmla="*/ 185004 w 754714"/>
                    <a:gd name="connsiteY3" fmla="*/ 167738 h 410308"/>
                    <a:gd name="connsiteX4" fmla="*/ 706339 w 754714"/>
                    <a:gd name="connsiteY4" fmla="*/ 410308 h 410308"/>
                    <a:gd name="connsiteX5" fmla="*/ 746979 w 754714"/>
                    <a:gd name="connsiteY5" fmla="*/ 299183 h 410308"/>
                    <a:gd name="connsiteX0" fmla="*/ 746979 w 767844"/>
                    <a:gd name="connsiteY0" fmla="*/ 299183 h 410308"/>
                    <a:gd name="connsiteX1" fmla="*/ 281524 w 767844"/>
                    <a:gd name="connsiteY1" fmla="*/ 81378 h 410308"/>
                    <a:gd name="connsiteX2" fmla="*/ 219929 w 767844"/>
                    <a:gd name="connsiteY2" fmla="*/ 59153 h 410308"/>
                    <a:gd name="connsiteX3" fmla="*/ 185004 w 767844"/>
                    <a:gd name="connsiteY3" fmla="*/ 167738 h 410308"/>
                    <a:gd name="connsiteX4" fmla="*/ 706339 w 767844"/>
                    <a:gd name="connsiteY4" fmla="*/ 410308 h 410308"/>
                    <a:gd name="connsiteX5" fmla="*/ 746979 w 767844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  <a:gd name="connsiteX0" fmla="*/ 729098 w 742214"/>
                    <a:gd name="connsiteY0" fmla="*/ 299183 h 410308"/>
                    <a:gd name="connsiteX1" fmla="*/ 263643 w 742214"/>
                    <a:gd name="connsiteY1" fmla="*/ 81378 h 410308"/>
                    <a:gd name="connsiteX2" fmla="*/ 202048 w 742214"/>
                    <a:gd name="connsiteY2" fmla="*/ 59153 h 410308"/>
                    <a:gd name="connsiteX3" fmla="*/ 167123 w 742214"/>
                    <a:gd name="connsiteY3" fmla="*/ 167738 h 410308"/>
                    <a:gd name="connsiteX4" fmla="*/ 688458 w 742214"/>
                    <a:gd name="connsiteY4" fmla="*/ 410308 h 410308"/>
                    <a:gd name="connsiteX5" fmla="*/ 729098 w 742214"/>
                    <a:gd name="connsiteY5" fmla="*/ 299183 h 410308"/>
                    <a:gd name="connsiteX0" fmla="*/ 701239 w 714355"/>
                    <a:gd name="connsiteY0" fmla="*/ 299183 h 410308"/>
                    <a:gd name="connsiteX1" fmla="*/ 235784 w 714355"/>
                    <a:gd name="connsiteY1" fmla="*/ 81378 h 410308"/>
                    <a:gd name="connsiteX2" fmla="*/ 174189 w 714355"/>
                    <a:gd name="connsiteY2" fmla="*/ 59153 h 410308"/>
                    <a:gd name="connsiteX3" fmla="*/ 139264 w 714355"/>
                    <a:gd name="connsiteY3" fmla="*/ 167738 h 410308"/>
                    <a:gd name="connsiteX4" fmla="*/ 660599 w 714355"/>
                    <a:gd name="connsiteY4" fmla="*/ 410308 h 410308"/>
                    <a:gd name="connsiteX5" fmla="*/ 701239 w 714355"/>
                    <a:gd name="connsiteY5" fmla="*/ 299183 h 410308"/>
                    <a:gd name="connsiteX0" fmla="*/ 688733 w 701849"/>
                    <a:gd name="connsiteY0" fmla="*/ 299183 h 410308"/>
                    <a:gd name="connsiteX1" fmla="*/ 223278 w 701849"/>
                    <a:gd name="connsiteY1" fmla="*/ 81378 h 410308"/>
                    <a:gd name="connsiteX2" fmla="*/ 161683 w 701849"/>
                    <a:gd name="connsiteY2" fmla="*/ 59153 h 410308"/>
                    <a:gd name="connsiteX3" fmla="*/ 126758 w 701849"/>
                    <a:gd name="connsiteY3" fmla="*/ 167738 h 410308"/>
                    <a:gd name="connsiteX4" fmla="*/ 648093 w 701849"/>
                    <a:gd name="connsiteY4" fmla="*/ 410308 h 410308"/>
                    <a:gd name="connsiteX5" fmla="*/ 688733 w 701849"/>
                    <a:gd name="connsiteY5" fmla="*/ 299183 h 410308"/>
                    <a:gd name="connsiteX0" fmla="*/ 590205 w 603321"/>
                    <a:gd name="connsiteY0" fmla="*/ 222838 h 333963"/>
                    <a:gd name="connsiteX1" fmla="*/ 124750 w 603321"/>
                    <a:gd name="connsiteY1" fmla="*/ 5033 h 333963"/>
                    <a:gd name="connsiteX2" fmla="*/ 28230 w 603321"/>
                    <a:gd name="connsiteY2" fmla="*/ 91393 h 333963"/>
                    <a:gd name="connsiteX3" fmla="*/ 549565 w 603321"/>
                    <a:gd name="connsiteY3" fmla="*/ 333963 h 333963"/>
                    <a:gd name="connsiteX4" fmla="*/ 590205 w 603321"/>
                    <a:gd name="connsiteY4" fmla="*/ 222838 h 333963"/>
                    <a:gd name="connsiteX0" fmla="*/ 580393 w 593509"/>
                    <a:gd name="connsiteY0" fmla="*/ 326416 h 437541"/>
                    <a:gd name="connsiteX1" fmla="*/ 114938 w 593509"/>
                    <a:gd name="connsiteY1" fmla="*/ 108611 h 437541"/>
                    <a:gd name="connsiteX2" fmla="*/ 18418 w 593509"/>
                    <a:gd name="connsiteY2" fmla="*/ 194971 h 437541"/>
                    <a:gd name="connsiteX3" fmla="*/ 539753 w 593509"/>
                    <a:gd name="connsiteY3" fmla="*/ 437541 h 437541"/>
                    <a:gd name="connsiteX4" fmla="*/ 580393 w 593509"/>
                    <a:gd name="connsiteY4" fmla="*/ 326416 h 437541"/>
                    <a:gd name="connsiteX0" fmla="*/ 684951 w 698067"/>
                    <a:gd name="connsiteY0" fmla="*/ 312964 h 424089"/>
                    <a:gd name="connsiteX1" fmla="*/ 219496 w 698067"/>
                    <a:gd name="connsiteY1" fmla="*/ 95159 h 424089"/>
                    <a:gd name="connsiteX2" fmla="*/ 122976 w 698067"/>
                    <a:gd name="connsiteY2" fmla="*/ 181519 h 424089"/>
                    <a:gd name="connsiteX3" fmla="*/ 644311 w 698067"/>
                    <a:gd name="connsiteY3" fmla="*/ 424089 h 424089"/>
                    <a:gd name="connsiteX4" fmla="*/ 684951 w 698067"/>
                    <a:gd name="connsiteY4" fmla="*/ 312964 h 424089"/>
                    <a:gd name="connsiteX0" fmla="*/ 692496 w 705612"/>
                    <a:gd name="connsiteY0" fmla="*/ 336460 h 447585"/>
                    <a:gd name="connsiteX1" fmla="*/ 227041 w 705612"/>
                    <a:gd name="connsiteY1" fmla="*/ 118655 h 447585"/>
                    <a:gd name="connsiteX2" fmla="*/ 130521 w 705612"/>
                    <a:gd name="connsiteY2" fmla="*/ 205015 h 447585"/>
                    <a:gd name="connsiteX3" fmla="*/ 651856 w 705612"/>
                    <a:gd name="connsiteY3" fmla="*/ 447585 h 447585"/>
                    <a:gd name="connsiteX4" fmla="*/ 692496 w 705612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724589 w 749762"/>
                    <a:gd name="connsiteY0" fmla="*/ 310488 h 421613"/>
                    <a:gd name="connsiteX1" fmla="*/ 259134 w 749762"/>
                    <a:gd name="connsiteY1" fmla="*/ 92683 h 421613"/>
                    <a:gd name="connsiteX2" fmla="*/ 162614 w 749762"/>
                    <a:gd name="connsiteY2" fmla="*/ 179043 h 421613"/>
                    <a:gd name="connsiteX3" fmla="*/ 683949 w 749762"/>
                    <a:gd name="connsiteY3" fmla="*/ 421613 h 421613"/>
                    <a:gd name="connsiteX4" fmla="*/ 724589 w 749762"/>
                    <a:gd name="connsiteY4" fmla="*/ 310488 h 421613"/>
                    <a:gd name="connsiteX0" fmla="*/ 735174 w 760347"/>
                    <a:gd name="connsiteY0" fmla="*/ 307587 h 418712"/>
                    <a:gd name="connsiteX1" fmla="*/ 269719 w 760347"/>
                    <a:gd name="connsiteY1" fmla="*/ 89782 h 418712"/>
                    <a:gd name="connsiteX2" fmla="*/ 173199 w 760347"/>
                    <a:gd name="connsiteY2" fmla="*/ 176142 h 418712"/>
                    <a:gd name="connsiteX3" fmla="*/ 694534 w 760347"/>
                    <a:gd name="connsiteY3" fmla="*/ 418712 h 418712"/>
                    <a:gd name="connsiteX4" fmla="*/ 735174 w 760347"/>
                    <a:gd name="connsiteY4" fmla="*/ 307587 h 418712"/>
                    <a:gd name="connsiteX0" fmla="*/ 713879 w 739052"/>
                    <a:gd name="connsiteY0" fmla="*/ 328987 h 440112"/>
                    <a:gd name="connsiteX1" fmla="*/ 248424 w 739052"/>
                    <a:gd name="connsiteY1" fmla="*/ 111182 h 440112"/>
                    <a:gd name="connsiteX2" fmla="*/ 151904 w 739052"/>
                    <a:gd name="connsiteY2" fmla="*/ 197542 h 440112"/>
                    <a:gd name="connsiteX3" fmla="*/ 673239 w 739052"/>
                    <a:gd name="connsiteY3" fmla="*/ 440112 h 440112"/>
                    <a:gd name="connsiteX4" fmla="*/ 713879 w 739052"/>
                    <a:gd name="connsiteY4" fmla="*/ 328987 h 440112"/>
                    <a:gd name="connsiteX0" fmla="*/ 778133 w 803306"/>
                    <a:gd name="connsiteY0" fmla="*/ 329633 h 440758"/>
                    <a:gd name="connsiteX1" fmla="*/ 312678 w 803306"/>
                    <a:gd name="connsiteY1" fmla="*/ 111828 h 440758"/>
                    <a:gd name="connsiteX2" fmla="*/ 216158 w 803306"/>
                    <a:gd name="connsiteY2" fmla="*/ 198188 h 440758"/>
                    <a:gd name="connsiteX3" fmla="*/ 737493 w 803306"/>
                    <a:gd name="connsiteY3" fmla="*/ 440758 h 440758"/>
                    <a:gd name="connsiteX4" fmla="*/ 778133 w 803306"/>
                    <a:gd name="connsiteY4" fmla="*/ 329633 h 440758"/>
                    <a:gd name="connsiteX0" fmla="*/ 783603 w 808776"/>
                    <a:gd name="connsiteY0" fmla="*/ 345920 h 457045"/>
                    <a:gd name="connsiteX1" fmla="*/ 318148 w 808776"/>
                    <a:gd name="connsiteY1" fmla="*/ 128115 h 457045"/>
                    <a:gd name="connsiteX2" fmla="*/ 221628 w 808776"/>
                    <a:gd name="connsiteY2" fmla="*/ 214475 h 457045"/>
                    <a:gd name="connsiteX3" fmla="*/ 742963 w 808776"/>
                    <a:gd name="connsiteY3" fmla="*/ 457045 h 457045"/>
                    <a:gd name="connsiteX4" fmla="*/ 783603 w 808776"/>
                    <a:gd name="connsiteY4" fmla="*/ 345920 h 457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8776" h="457045">
                      <a:moveTo>
                        <a:pt x="783603" y="345920"/>
                      </a:moveTo>
                      <a:cubicBezTo>
                        <a:pt x="667186" y="315863"/>
                        <a:pt x="468220" y="226117"/>
                        <a:pt x="318148" y="128115"/>
                      </a:cubicBezTo>
                      <a:cubicBezTo>
                        <a:pt x="185718" y="-219149"/>
                        <a:pt x="-267119" y="253918"/>
                        <a:pt x="221628" y="214475"/>
                      </a:cubicBezTo>
                      <a:cubicBezTo>
                        <a:pt x="382706" y="308667"/>
                        <a:pt x="562200" y="401588"/>
                        <a:pt x="742963" y="457045"/>
                      </a:cubicBezTo>
                      <a:cubicBezTo>
                        <a:pt x="804770" y="453023"/>
                        <a:pt x="832872" y="414217"/>
                        <a:pt x="783603" y="34592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36" name="フリーフォーム 35"/>
                <p:cNvSpPr/>
                <p:nvPr/>
              </p:nvSpPr>
              <p:spPr>
                <a:xfrm rot="20330691" flipH="1">
                  <a:off x="4143484" y="3867131"/>
                  <a:ext cx="497284" cy="407595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4714"/>
                    <a:gd name="connsiteY0" fmla="*/ 299183 h 410308"/>
                    <a:gd name="connsiteX1" fmla="*/ 281524 w 754714"/>
                    <a:gd name="connsiteY1" fmla="*/ 81378 h 410308"/>
                    <a:gd name="connsiteX2" fmla="*/ 219929 w 754714"/>
                    <a:gd name="connsiteY2" fmla="*/ 59153 h 410308"/>
                    <a:gd name="connsiteX3" fmla="*/ 185004 w 754714"/>
                    <a:gd name="connsiteY3" fmla="*/ 167738 h 410308"/>
                    <a:gd name="connsiteX4" fmla="*/ 706339 w 754714"/>
                    <a:gd name="connsiteY4" fmla="*/ 410308 h 410308"/>
                    <a:gd name="connsiteX5" fmla="*/ 746979 w 754714"/>
                    <a:gd name="connsiteY5" fmla="*/ 299183 h 410308"/>
                    <a:gd name="connsiteX0" fmla="*/ 746979 w 767844"/>
                    <a:gd name="connsiteY0" fmla="*/ 299183 h 410308"/>
                    <a:gd name="connsiteX1" fmla="*/ 281524 w 767844"/>
                    <a:gd name="connsiteY1" fmla="*/ 81378 h 410308"/>
                    <a:gd name="connsiteX2" fmla="*/ 219929 w 767844"/>
                    <a:gd name="connsiteY2" fmla="*/ 59153 h 410308"/>
                    <a:gd name="connsiteX3" fmla="*/ 185004 w 767844"/>
                    <a:gd name="connsiteY3" fmla="*/ 167738 h 410308"/>
                    <a:gd name="connsiteX4" fmla="*/ 706339 w 767844"/>
                    <a:gd name="connsiteY4" fmla="*/ 410308 h 410308"/>
                    <a:gd name="connsiteX5" fmla="*/ 746979 w 767844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  <a:gd name="connsiteX0" fmla="*/ 729098 w 742214"/>
                    <a:gd name="connsiteY0" fmla="*/ 299183 h 410308"/>
                    <a:gd name="connsiteX1" fmla="*/ 263643 w 742214"/>
                    <a:gd name="connsiteY1" fmla="*/ 81378 h 410308"/>
                    <a:gd name="connsiteX2" fmla="*/ 202048 w 742214"/>
                    <a:gd name="connsiteY2" fmla="*/ 59153 h 410308"/>
                    <a:gd name="connsiteX3" fmla="*/ 167123 w 742214"/>
                    <a:gd name="connsiteY3" fmla="*/ 167738 h 410308"/>
                    <a:gd name="connsiteX4" fmla="*/ 688458 w 742214"/>
                    <a:gd name="connsiteY4" fmla="*/ 410308 h 410308"/>
                    <a:gd name="connsiteX5" fmla="*/ 729098 w 742214"/>
                    <a:gd name="connsiteY5" fmla="*/ 299183 h 410308"/>
                    <a:gd name="connsiteX0" fmla="*/ 701239 w 714355"/>
                    <a:gd name="connsiteY0" fmla="*/ 299183 h 410308"/>
                    <a:gd name="connsiteX1" fmla="*/ 235784 w 714355"/>
                    <a:gd name="connsiteY1" fmla="*/ 81378 h 410308"/>
                    <a:gd name="connsiteX2" fmla="*/ 174189 w 714355"/>
                    <a:gd name="connsiteY2" fmla="*/ 59153 h 410308"/>
                    <a:gd name="connsiteX3" fmla="*/ 139264 w 714355"/>
                    <a:gd name="connsiteY3" fmla="*/ 167738 h 410308"/>
                    <a:gd name="connsiteX4" fmla="*/ 660599 w 714355"/>
                    <a:gd name="connsiteY4" fmla="*/ 410308 h 410308"/>
                    <a:gd name="connsiteX5" fmla="*/ 701239 w 714355"/>
                    <a:gd name="connsiteY5" fmla="*/ 299183 h 410308"/>
                    <a:gd name="connsiteX0" fmla="*/ 688733 w 701849"/>
                    <a:gd name="connsiteY0" fmla="*/ 299183 h 410308"/>
                    <a:gd name="connsiteX1" fmla="*/ 223278 w 701849"/>
                    <a:gd name="connsiteY1" fmla="*/ 81378 h 410308"/>
                    <a:gd name="connsiteX2" fmla="*/ 161683 w 701849"/>
                    <a:gd name="connsiteY2" fmla="*/ 59153 h 410308"/>
                    <a:gd name="connsiteX3" fmla="*/ 126758 w 701849"/>
                    <a:gd name="connsiteY3" fmla="*/ 167738 h 410308"/>
                    <a:gd name="connsiteX4" fmla="*/ 648093 w 701849"/>
                    <a:gd name="connsiteY4" fmla="*/ 410308 h 410308"/>
                    <a:gd name="connsiteX5" fmla="*/ 688733 w 701849"/>
                    <a:gd name="connsiteY5" fmla="*/ 299183 h 410308"/>
                    <a:gd name="connsiteX0" fmla="*/ 590205 w 603321"/>
                    <a:gd name="connsiteY0" fmla="*/ 222838 h 333963"/>
                    <a:gd name="connsiteX1" fmla="*/ 124750 w 603321"/>
                    <a:gd name="connsiteY1" fmla="*/ 5033 h 333963"/>
                    <a:gd name="connsiteX2" fmla="*/ 28230 w 603321"/>
                    <a:gd name="connsiteY2" fmla="*/ 91393 h 333963"/>
                    <a:gd name="connsiteX3" fmla="*/ 549565 w 603321"/>
                    <a:gd name="connsiteY3" fmla="*/ 333963 h 333963"/>
                    <a:gd name="connsiteX4" fmla="*/ 590205 w 603321"/>
                    <a:gd name="connsiteY4" fmla="*/ 222838 h 333963"/>
                    <a:gd name="connsiteX0" fmla="*/ 580393 w 593509"/>
                    <a:gd name="connsiteY0" fmla="*/ 326416 h 437541"/>
                    <a:gd name="connsiteX1" fmla="*/ 114938 w 593509"/>
                    <a:gd name="connsiteY1" fmla="*/ 108611 h 437541"/>
                    <a:gd name="connsiteX2" fmla="*/ 18418 w 593509"/>
                    <a:gd name="connsiteY2" fmla="*/ 194971 h 437541"/>
                    <a:gd name="connsiteX3" fmla="*/ 539753 w 593509"/>
                    <a:gd name="connsiteY3" fmla="*/ 437541 h 437541"/>
                    <a:gd name="connsiteX4" fmla="*/ 580393 w 593509"/>
                    <a:gd name="connsiteY4" fmla="*/ 326416 h 437541"/>
                    <a:gd name="connsiteX0" fmla="*/ 684951 w 698067"/>
                    <a:gd name="connsiteY0" fmla="*/ 312964 h 424089"/>
                    <a:gd name="connsiteX1" fmla="*/ 219496 w 698067"/>
                    <a:gd name="connsiteY1" fmla="*/ 95159 h 424089"/>
                    <a:gd name="connsiteX2" fmla="*/ 122976 w 698067"/>
                    <a:gd name="connsiteY2" fmla="*/ 181519 h 424089"/>
                    <a:gd name="connsiteX3" fmla="*/ 644311 w 698067"/>
                    <a:gd name="connsiteY3" fmla="*/ 424089 h 424089"/>
                    <a:gd name="connsiteX4" fmla="*/ 684951 w 698067"/>
                    <a:gd name="connsiteY4" fmla="*/ 312964 h 424089"/>
                    <a:gd name="connsiteX0" fmla="*/ 692496 w 705612"/>
                    <a:gd name="connsiteY0" fmla="*/ 336460 h 447585"/>
                    <a:gd name="connsiteX1" fmla="*/ 227041 w 705612"/>
                    <a:gd name="connsiteY1" fmla="*/ 118655 h 447585"/>
                    <a:gd name="connsiteX2" fmla="*/ 130521 w 705612"/>
                    <a:gd name="connsiteY2" fmla="*/ 205015 h 447585"/>
                    <a:gd name="connsiteX3" fmla="*/ 651856 w 705612"/>
                    <a:gd name="connsiteY3" fmla="*/ 447585 h 447585"/>
                    <a:gd name="connsiteX4" fmla="*/ 692496 w 705612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692496 w 717669"/>
                    <a:gd name="connsiteY0" fmla="*/ 336460 h 447585"/>
                    <a:gd name="connsiteX1" fmla="*/ 227041 w 717669"/>
                    <a:gd name="connsiteY1" fmla="*/ 118655 h 447585"/>
                    <a:gd name="connsiteX2" fmla="*/ 130521 w 717669"/>
                    <a:gd name="connsiteY2" fmla="*/ 205015 h 447585"/>
                    <a:gd name="connsiteX3" fmla="*/ 651856 w 717669"/>
                    <a:gd name="connsiteY3" fmla="*/ 447585 h 447585"/>
                    <a:gd name="connsiteX4" fmla="*/ 692496 w 717669"/>
                    <a:gd name="connsiteY4" fmla="*/ 336460 h 447585"/>
                    <a:gd name="connsiteX0" fmla="*/ 724589 w 749762"/>
                    <a:gd name="connsiteY0" fmla="*/ 310488 h 421613"/>
                    <a:gd name="connsiteX1" fmla="*/ 259134 w 749762"/>
                    <a:gd name="connsiteY1" fmla="*/ 92683 h 421613"/>
                    <a:gd name="connsiteX2" fmla="*/ 162614 w 749762"/>
                    <a:gd name="connsiteY2" fmla="*/ 179043 h 421613"/>
                    <a:gd name="connsiteX3" fmla="*/ 683949 w 749762"/>
                    <a:gd name="connsiteY3" fmla="*/ 421613 h 421613"/>
                    <a:gd name="connsiteX4" fmla="*/ 724589 w 749762"/>
                    <a:gd name="connsiteY4" fmla="*/ 310488 h 421613"/>
                    <a:gd name="connsiteX0" fmla="*/ 735174 w 760347"/>
                    <a:gd name="connsiteY0" fmla="*/ 307587 h 418712"/>
                    <a:gd name="connsiteX1" fmla="*/ 269719 w 760347"/>
                    <a:gd name="connsiteY1" fmla="*/ 89782 h 418712"/>
                    <a:gd name="connsiteX2" fmla="*/ 173199 w 760347"/>
                    <a:gd name="connsiteY2" fmla="*/ 176142 h 418712"/>
                    <a:gd name="connsiteX3" fmla="*/ 694534 w 760347"/>
                    <a:gd name="connsiteY3" fmla="*/ 418712 h 418712"/>
                    <a:gd name="connsiteX4" fmla="*/ 735174 w 760347"/>
                    <a:gd name="connsiteY4" fmla="*/ 307587 h 418712"/>
                    <a:gd name="connsiteX0" fmla="*/ 713879 w 739052"/>
                    <a:gd name="connsiteY0" fmla="*/ 328987 h 440112"/>
                    <a:gd name="connsiteX1" fmla="*/ 248424 w 739052"/>
                    <a:gd name="connsiteY1" fmla="*/ 111182 h 440112"/>
                    <a:gd name="connsiteX2" fmla="*/ 151904 w 739052"/>
                    <a:gd name="connsiteY2" fmla="*/ 197542 h 440112"/>
                    <a:gd name="connsiteX3" fmla="*/ 673239 w 739052"/>
                    <a:gd name="connsiteY3" fmla="*/ 440112 h 440112"/>
                    <a:gd name="connsiteX4" fmla="*/ 713879 w 739052"/>
                    <a:gd name="connsiteY4" fmla="*/ 328987 h 440112"/>
                    <a:gd name="connsiteX0" fmla="*/ 778133 w 803306"/>
                    <a:gd name="connsiteY0" fmla="*/ 329633 h 440758"/>
                    <a:gd name="connsiteX1" fmla="*/ 312678 w 803306"/>
                    <a:gd name="connsiteY1" fmla="*/ 111828 h 440758"/>
                    <a:gd name="connsiteX2" fmla="*/ 216158 w 803306"/>
                    <a:gd name="connsiteY2" fmla="*/ 198188 h 440758"/>
                    <a:gd name="connsiteX3" fmla="*/ 737493 w 803306"/>
                    <a:gd name="connsiteY3" fmla="*/ 440758 h 440758"/>
                    <a:gd name="connsiteX4" fmla="*/ 778133 w 803306"/>
                    <a:gd name="connsiteY4" fmla="*/ 329633 h 440758"/>
                    <a:gd name="connsiteX0" fmla="*/ 783603 w 808776"/>
                    <a:gd name="connsiteY0" fmla="*/ 345920 h 457045"/>
                    <a:gd name="connsiteX1" fmla="*/ 318148 w 808776"/>
                    <a:gd name="connsiteY1" fmla="*/ 128115 h 457045"/>
                    <a:gd name="connsiteX2" fmla="*/ 221628 w 808776"/>
                    <a:gd name="connsiteY2" fmla="*/ 214475 h 457045"/>
                    <a:gd name="connsiteX3" fmla="*/ 742963 w 808776"/>
                    <a:gd name="connsiteY3" fmla="*/ 457045 h 457045"/>
                    <a:gd name="connsiteX4" fmla="*/ 783603 w 808776"/>
                    <a:gd name="connsiteY4" fmla="*/ 345920 h 457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8776" h="457045">
                      <a:moveTo>
                        <a:pt x="783603" y="345920"/>
                      </a:moveTo>
                      <a:cubicBezTo>
                        <a:pt x="667186" y="315863"/>
                        <a:pt x="468220" y="226117"/>
                        <a:pt x="318148" y="128115"/>
                      </a:cubicBezTo>
                      <a:cubicBezTo>
                        <a:pt x="185718" y="-219149"/>
                        <a:pt x="-267119" y="253918"/>
                        <a:pt x="221628" y="214475"/>
                      </a:cubicBezTo>
                      <a:cubicBezTo>
                        <a:pt x="382706" y="308667"/>
                        <a:pt x="562200" y="401588"/>
                        <a:pt x="742963" y="457045"/>
                      </a:cubicBezTo>
                      <a:cubicBezTo>
                        <a:pt x="804770" y="453023"/>
                        <a:pt x="832872" y="414217"/>
                        <a:pt x="783603" y="34592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37" name="グループ化 36"/>
                <p:cNvGrpSpPr/>
                <p:nvPr/>
              </p:nvGrpSpPr>
              <p:grpSpPr>
                <a:xfrm>
                  <a:off x="2972638" y="4243379"/>
                  <a:ext cx="405993" cy="422361"/>
                  <a:chOff x="2972638" y="4243379"/>
                  <a:chExt cx="405993" cy="422361"/>
                </a:xfrm>
              </p:grpSpPr>
              <p:sp>
                <p:nvSpPr>
                  <p:cNvPr id="38" name="フリーフォーム 37"/>
                  <p:cNvSpPr/>
                  <p:nvPr/>
                </p:nvSpPr>
                <p:spPr>
                  <a:xfrm rot="11594728" flipV="1">
                    <a:off x="3061101" y="4243379"/>
                    <a:ext cx="317530" cy="417076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1589"/>
                      <a:gd name="connsiteY0" fmla="*/ 299183 h 410308"/>
                      <a:gd name="connsiteX1" fmla="*/ 281524 w 751589"/>
                      <a:gd name="connsiteY1" fmla="*/ 81378 h 410308"/>
                      <a:gd name="connsiteX2" fmla="*/ 219929 w 751589"/>
                      <a:gd name="connsiteY2" fmla="*/ 59153 h 410308"/>
                      <a:gd name="connsiteX3" fmla="*/ 185004 w 751589"/>
                      <a:gd name="connsiteY3" fmla="*/ 167738 h 410308"/>
                      <a:gd name="connsiteX4" fmla="*/ 706339 w 751589"/>
                      <a:gd name="connsiteY4" fmla="*/ 410308 h 410308"/>
                      <a:gd name="connsiteX5" fmla="*/ 746979 w 751589"/>
                      <a:gd name="connsiteY5" fmla="*/ 299183 h 410308"/>
                      <a:gd name="connsiteX0" fmla="*/ 746979 w 766980"/>
                      <a:gd name="connsiteY0" fmla="*/ 299183 h 410308"/>
                      <a:gd name="connsiteX1" fmla="*/ 281524 w 766980"/>
                      <a:gd name="connsiteY1" fmla="*/ 81378 h 410308"/>
                      <a:gd name="connsiteX2" fmla="*/ 219929 w 766980"/>
                      <a:gd name="connsiteY2" fmla="*/ 59153 h 410308"/>
                      <a:gd name="connsiteX3" fmla="*/ 185004 w 766980"/>
                      <a:gd name="connsiteY3" fmla="*/ 167738 h 410308"/>
                      <a:gd name="connsiteX4" fmla="*/ 706339 w 766980"/>
                      <a:gd name="connsiteY4" fmla="*/ 410308 h 410308"/>
                      <a:gd name="connsiteX5" fmla="*/ 746979 w 766980"/>
                      <a:gd name="connsiteY5" fmla="*/ 299183 h 410308"/>
                      <a:gd name="connsiteX0" fmla="*/ 746979 w 763268"/>
                      <a:gd name="connsiteY0" fmla="*/ 299183 h 410308"/>
                      <a:gd name="connsiteX1" fmla="*/ 281524 w 763268"/>
                      <a:gd name="connsiteY1" fmla="*/ 81378 h 410308"/>
                      <a:gd name="connsiteX2" fmla="*/ 219929 w 763268"/>
                      <a:gd name="connsiteY2" fmla="*/ 59153 h 410308"/>
                      <a:gd name="connsiteX3" fmla="*/ 185004 w 763268"/>
                      <a:gd name="connsiteY3" fmla="*/ 167738 h 410308"/>
                      <a:gd name="connsiteX4" fmla="*/ 706339 w 763268"/>
                      <a:gd name="connsiteY4" fmla="*/ 410308 h 410308"/>
                      <a:gd name="connsiteX5" fmla="*/ 746979 w 763268"/>
                      <a:gd name="connsiteY5" fmla="*/ 299183 h 410308"/>
                      <a:gd name="connsiteX0" fmla="*/ 746979 w 760002"/>
                      <a:gd name="connsiteY0" fmla="*/ 299183 h 403934"/>
                      <a:gd name="connsiteX1" fmla="*/ 281524 w 760002"/>
                      <a:gd name="connsiteY1" fmla="*/ 81378 h 403934"/>
                      <a:gd name="connsiteX2" fmla="*/ 219929 w 760002"/>
                      <a:gd name="connsiteY2" fmla="*/ 59153 h 403934"/>
                      <a:gd name="connsiteX3" fmla="*/ 185004 w 760002"/>
                      <a:gd name="connsiteY3" fmla="*/ 167738 h 403934"/>
                      <a:gd name="connsiteX4" fmla="*/ 697878 w 760002"/>
                      <a:gd name="connsiteY4" fmla="*/ 403934 h 403934"/>
                      <a:gd name="connsiteX5" fmla="*/ 746979 w 760002"/>
                      <a:gd name="connsiteY5" fmla="*/ 299183 h 403934"/>
                      <a:gd name="connsiteX0" fmla="*/ 746979 w 761578"/>
                      <a:gd name="connsiteY0" fmla="*/ 299183 h 403934"/>
                      <a:gd name="connsiteX1" fmla="*/ 281524 w 761578"/>
                      <a:gd name="connsiteY1" fmla="*/ 81378 h 403934"/>
                      <a:gd name="connsiteX2" fmla="*/ 219929 w 761578"/>
                      <a:gd name="connsiteY2" fmla="*/ 59153 h 403934"/>
                      <a:gd name="connsiteX3" fmla="*/ 185004 w 761578"/>
                      <a:gd name="connsiteY3" fmla="*/ 167738 h 403934"/>
                      <a:gd name="connsiteX4" fmla="*/ 697878 w 761578"/>
                      <a:gd name="connsiteY4" fmla="*/ 403934 h 403934"/>
                      <a:gd name="connsiteX5" fmla="*/ 746979 w 761578"/>
                      <a:gd name="connsiteY5" fmla="*/ 299183 h 403934"/>
                      <a:gd name="connsiteX0" fmla="*/ 746979 w 768357"/>
                      <a:gd name="connsiteY0" fmla="*/ 299183 h 403934"/>
                      <a:gd name="connsiteX1" fmla="*/ 281524 w 768357"/>
                      <a:gd name="connsiteY1" fmla="*/ 81378 h 403934"/>
                      <a:gd name="connsiteX2" fmla="*/ 219929 w 768357"/>
                      <a:gd name="connsiteY2" fmla="*/ 59153 h 403934"/>
                      <a:gd name="connsiteX3" fmla="*/ 185004 w 768357"/>
                      <a:gd name="connsiteY3" fmla="*/ 167738 h 403934"/>
                      <a:gd name="connsiteX4" fmla="*/ 697878 w 768357"/>
                      <a:gd name="connsiteY4" fmla="*/ 403934 h 403934"/>
                      <a:gd name="connsiteX5" fmla="*/ 746979 w 768357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538693 w 764624"/>
                      <a:gd name="connsiteY1" fmla="*/ 228446 h 403934"/>
                      <a:gd name="connsiteX2" fmla="*/ 281524 w 764624"/>
                      <a:gd name="connsiteY2" fmla="*/ 81378 h 403934"/>
                      <a:gd name="connsiteX3" fmla="*/ 219929 w 764624"/>
                      <a:gd name="connsiteY3" fmla="*/ 59153 h 403934"/>
                      <a:gd name="connsiteX4" fmla="*/ 185004 w 764624"/>
                      <a:gd name="connsiteY4" fmla="*/ 167738 h 403934"/>
                      <a:gd name="connsiteX5" fmla="*/ 697878 w 764624"/>
                      <a:gd name="connsiteY5" fmla="*/ 403934 h 403934"/>
                      <a:gd name="connsiteX6" fmla="*/ 746979 w 764624"/>
                      <a:gd name="connsiteY6" fmla="*/ 299183 h 403934"/>
                      <a:gd name="connsiteX0" fmla="*/ 746979 w 764624"/>
                      <a:gd name="connsiteY0" fmla="*/ 299183 h 404193"/>
                      <a:gd name="connsiteX1" fmla="*/ 538693 w 764624"/>
                      <a:gd name="connsiteY1" fmla="*/ 228446 h 404193"/>
                      <a:gd name="connsiteX2" fmla="*/ 281524 w 764624"/>
                      <a:gd name="connsiteY2" fmla="*/ 81378 h 404193"/>
                      <a:gd name="connsiteX3" fmla="*/ 219929 w 764624"/>
                      <a:gd name="connsiteY3" fmla="*/ 59153 h 404193"/>
                      <a:gd name="connsiteX4" fmla="*/ 185004 w 764624"/>
                      <a:gd name="connsiteY4" fmla="*/ 167738 h 404193"/>
                      <a:gd name="connsiteX5" fmla="*/ 505516 w 764624"/>
                      <a:gd name="connsiteY5" fmla="*/ 323703 h 404193"/>
                      <a:gd name="connsiteX6" fmla="*/ 697878 w 764624"/>
                      <a:gd name="connsiteY6" fmla="*/ 403934 h 404193"/>
                      <a:gd name="connsiteX7" fmla="*/ 746979 w 764624"/>
                      <a:gd name="connsiteY7" fmla="*/ 299183 h 404193"/>
                      <a:gd name="connsiteX0" fmla="*/ 235073 w 704701"/>
                      <a:gd name="connsiteY0" fmla="*/ 1298 h 586253"/>
                      <a:gd name="connsiteX1" fmla="*/ 538693 w 704701"/>
                      <a:gd name="connsiteY1" fmla="*/ 410506 h 586253"/>
                      <a:gd name="connsiteX2" fmla="*/ 281524 w 704701"/>
                      <a:gd name="connsiteY2" fmla="*/ 263438 h 586253"/>
                      <a:gd name="connsiteX3" fmla="*/ 219929 w 704701"/>
                      <a:gd name="connsiteY3" fmla="*/ 241213 h 586253"/>
                      <a:gd name="connsiteX4" fmla="*/ 185004 w 704701"/>
                      <a:gd name="connsiteY4" fmla="*/ 349798 h 586253"/>
                      <a:gd name="connsiteX5" fmla="*/ 505516 w 704701"/>
                      <a:gd name="connsiteY5" fmla="*/ 505763 h 586253"/>
                      <a:gd name="connsiteX6" fmla="*/ 697878 w 704701"/>
                      <a:gd name="connsiteY6" fmla="*/ 585994 h 586253"/>
                      <a:gd name="connsiteX7" fmla="*/ 235073 w 704701"/>
                      <a:gd name="connsiteY7" fmla="*/ 1298 h 586253"/>
                      <a:gd name="connsiteX0" fmla="*/ 235073 w 548526"/>
                      <a:gd name="connsiteY0" fmla="*/ 123773 h 629922"/>
                      <a:gd name="connsiteX1" fmla="*/ 538693 w 548526"/>
                      <a:gd name="connsiteY1" fmla="*/ 532981 h 629922"/>
                      <a:gd name="connsiteX2" fmla="*/ 281524 w 548526"/>
                      <a:gd name="connsiteY2" fmla="*/ 385913 h 629922"/>
                      <a:gd name="connsiteX3" fmla="*/ 219929 w 548526"/>
                      <a:gd name="connsiteY3" fmla="*/ 363688 h 629922"/>
                      <a:gd name="connsiteX4" fmla="*/ 185004 w 548526"/>
                      <a:gd name="connsiteY4" fmla="*/ 472273 h 629922"/>
                      <a:gd name="connsiteX5" fmla="*/ 505516 w 548526"/>
                      <a:gd name="connsiteY5" fmla="*/ 628238 h 629922"/>
                      <a:gd name="connsiteX6" fmla="*/ 313392 w 548526"/>
                      <a:gd name="connsiteY6" fmla="*/ 0 h 629922"/>
                      <a:gd name="connsiteX7" fmla="*/ 235073 w 548526"/>
                      <a:gd name="connsiteY7" fmla="*/ 123773 h 629922"/>
                      <a:gd name="connsiteX0" fmla="*/ 235073 w 548526"/>
                      <a:gd name="connsiteY0" fmla="*/ 126511 h 632660"/>
                      <a:gd name="connsiteX1" fmla="*/ 538693 w 548526"/>
                      <a:gd name="connsiteY1" fmla="*/ 535719 h 632660"/>
                      <a:gd name="connsiteX2" fmla="*/ 281524 w 548526"/>
                      <a:gd name="connsiteY2" fmla="*/ 388651 h 632660"/>
                      <a:gd name="connsiteX3" fmla="*/ 219929 w 548526"/>
                      <a:gd name="connsiteY3" fmla="*/ 366426 h 632660"/>
                      <a:gd name="connsiteX4" fmla="*/ 185004 w 548526"/>
                      <a:gd name="connsiteY4" fmla="*/ 475011 h 632660"/>
                      <a:gd name="connsiteX5" fmla="*/ 505516 w 548526"/>
                      <a:gd name="connsiteY5" fmla="*/ 630976 h 632660"/>
                      <a:gd name="connsiteX6" fmla="*/ 313392 w 548526"/>
                      <a:gd name="connsiteY6" fmla="*/ 2738 h 632660"/>
                      <a:gd name="connsiteX7" fmla="*/ 235073 w 548526"/>
                      <a:gd name="connsiteY7" fmla="*/ 126511 h 632660"/>
                      <a:gd name="connsiteX0" fmla="*/ 235073 w 546780"/>
                      <a:gd name="connsiteY0" fmla="*/ 126512 h 632661"/>
                      <a:gd name="connsiteX1" fmla="*/ 538693 w 546780"/>
                      <a:gd name="connsiteY1" fmla="*/ 535720 h 632661"/>
                      <a:gd name="connsiteX2" fmla="*/ 281524 w 546780"/>
                      <a:gd name="connsiteY2" fmla="*/ 388652 h 632661"/>
                      <a:gd name="connsiteX3" fmla="*/ 219929 w 546780"/>
                      <a:gd name="connsiteY3" fmla="*/ 366427 h 632661"/>
                      <a:gd name="connsiteX4" fmla="*/ 185004 w 546780"/>
                      <a:gd name="connsiteY4" fmla="*/ 475012 h 632661"/>
                      <a:gd name="connsiteX5" fmla="*/ 505516 w 546780"/>
                      <a:gd name="connsiteY5" fmla="*/ 630977 h 632661"/>
                      <a:gd name="connsiteX6" fmla="*/ 313392 w 546780"/>
                      <a:gd name="connsiteY6" fmla="*/ 2739 h 632661"/>
                      <a:gd name="connsiteX7" fmla="*/ 235073 w 546780"/>
                      <a:gd name="connsiteY7" fmla="*/ 126512 h 632661"/>
                      <a:gd name="connsiteX0" fmla="*/ 235073 w 546780"/>
                      <a:gd name="connsiteY0" fmla="*/ 130186 h 636335"/>
                      <a:gd name="connsiteX1" fmla="*/ 538693 w 546780"/>
                      <a:gd name="connsiteY1" fmla="*/ 539394 h 636335"/>
                      <a:gd name="connsiteX2" fmla="*/ 281524 w 546780"/>
                      <a:gd name="connsiteY2" fmla="*/ 392326 h 636335"/>
                      <a:gd name="connsiteX3" fmla="*/ 219929 w 546780"/>
                      <a:gd name="connsiteY3" fmla="*/ 370101 h 636335"/>
                      <a:gd name="connsiteX4" fmla="*/ 185004 w 546780"/>
                      <a:gd name="connsiteY4" fmla="*/ 478686 h 636335"/>
                      <a:gd name="connsiteX5" fmla="*/ 505516 w 546780"/>
                      <a:gd name="connsiteY5" fmla="*/ 634651 h 636335"/>
                      <a:gd name="connsiteX6" fmla="*/ 313392 w 546780"/>
                      <a:gd name="connsiteY6" fmla="*/ 6413 h 636335"/>
                      <a:gd name="connsiteX7" fmla="*/ 235073 w 546780"/>
                      <a:gd name="connsiteY7" fmla="*/ 130186 h 636335"/>
                      <a:gd name="connsiteX0" fmla="*/ 235073 w 550378"/>
                      <a:gd name="connsiteY0" fmla="*/ 130186 h 636335"/>
                      <a:gd name="connsiteX1" fmla="*/ 538693 w 550378"/>
                      <a:gd name="connsiteY1" fmla="*/ 539394 h 636335"/>
                      <a:gd name="connsiteX2" fmla="*/ 281524 w 550378"/>
                      <a:gd name="connsiteY2" fmla="*/ 392326 h 636335"/>
                      <a:gd name="connsiteX3" fmla="*/ 219929 w 550378"/>
                      <a:gd name="connsiteY3" fmla="*/ 370101 h 636335"/>
                      <a:gd name="connsiteX4" fmla="*/ 185004 w 550378"/>
                      <a:gd name="connsiteY4" fmla="*/ 478686 h 636335"/>
                      <a:gd name="connsiteX5" fmla="*/ 505516 w 550378"/>
                      <a:gd name="connsiteY5" fmla="*/ 634651 h 636335"/>
                      <a:gd name="connsiteX6" fmla="*/ 313392 w 550378"/>
                      <a:gd name="connsiteY6" fmla="*/ 6413 h 636335"/>
                      <a:gd name="connsiteX7" fmla="*/ 235073 w 550378"/>
                      <a:gd name="connsiteY7" fmla="*/ 130186 h 636335"/>
                      <a:gd name="connsiteX0" fmla="*/ 235073 w 520180"/>
                      <a:gd name="connsiteY0" fmla="*/ 130186 h 636335"/>
                      <a:gd name="connsiteX1" fmla="*/ 391213 w 520180"/>
                      <a:gd name="connsiteY1" fmla="*/ 410132 h 636335"/>
                      <a:gd name="connsiteX2" fmla="*/ 281524 w 520180"/>
                      <a:gd name="connsiteY2" fmla="*/ 392326 h 636335"/>
                      <a:gd name="connsiteX3" fmla="*/ 219929 w 520180"/>
                      <a:gd name="connsiteY3" fmla="*/ 370101 h 636335"/>
                      <a:gd name="connsiteX4" fmla="*/ 185004 w 520180"/>
                      <a:gd name="connsiteY4" fmla="*/ 478686 h 636335"/>
                      <a:gd name="connsiteX5" fmla="*/ 505516 w 520180"/>
                      <a:gd name="connsiteY5" fmla="*/ 634651 h 636335"/>
                      <a:gd name="connsiteX6" fmla="*/ 313392 w 520180"/>
                      <a:gd name="connsiteY6" fmla="*/ 6413 h 636335"/>
                      <a:gd name="connsiteX7" fmla="*/ 235073 w 520180"/>
                      <a:gd name="connsiteY7" fmla="*/ 130186 h 636335"/>
                      <a:gd name="connsiteX0" fmla="*/ 235073 w 520180"/>
                      <a:gd name="connsiteY0" fmla="*/ 130186 h 636335"/>
                      <a:gd name="connsiteX1" fmla="*/ 289675 w 520180"/>
                      <a:gd name="connsiteY1" fmla="*/ 360040 h 636335"/>
                      <a:gd name="connsiteX2" fmla="*/ 281524 w 520180"/>
                      <a:gd name="connsiteY2" fmla="*/ 392326 h 636335"/>
                      <a:gd name="connsiteX3" fmla="*/ 219929 w 520180"/>
                      <a:gd name="connsiteY3" fmla="*/ 370101 h 636335"/>
                      <a:gd name="connsiteX4" fmla="*/ 185004 w 520180"/>
                      <a:gd name="connsiteY4" fmla="*/ 478686 h 636335"/>
                      <a:gd name="connsiteX5" fmla="*/ 505516 w 520180"/>
                      <a:gd name="connsiteY5" fmla="*/ 634651 h 636335"/>
                      <a:gd name="connsiteX6" fmla="*/ 313392 w 520180"/>
                      <a:gd name="connsiteY6" fmla="*/ 6413 h 636335"/>
                      <a:gd name="connsiteX7" fmla="*/ 235073 w 520180"/>
                      <a:gd name="connsiteY7" fmla="*/ 130186 h 636335"/>
                      <a:gd name="connsiteX0" fmla="*/ 235073 w 521476"/>
                      <a:gd name="connsiteY0" fmla="*/ 130186 h 490729"/>
                      <a:gd name="connsiteX1" fmla="*/ 289675 w 521476"/>
                      <a:gd name="connsiteY1" fmla="*/ 360040 h 490729"/>
                      <a:gd name="connsiteX2" fmla="*/ 281524 w 521476"/>
                      <a:gd name="connsiteY2" fmla="*/ 392326 h 490729"/>
                      <a:gd name="connsiteX3" fmla="*/ 219929 w 521476"/>
                      <a:gd name="connsiteY3" fmla="*/ 370101 h 490729"/>
                      <a:gd name="connsiteX4" fmla="*/ 185004 w 521476"/>
                      <a:gd name="connsiteY4" fmla="*/ 478686 h 490729"/>
                      <a:gd name="connsiteX5" fmla="*/ 506865 w 521476"/>
                      <a:gd name="connsiteY5" fmla="*/ 468019 h 490729"/>
                      <a:gd name="connsiteX6" fmla="*/ 313392 w 521476"/>
                      <a:gd name="connsiteY6" fmla="*/ 6413 h 490729"/>
                      <a:gd name="connsiteX7" fmla="*/ 235073 w 521476"/>
                      <a:gd name="connsiteY7" fmla="*/ 130186 h 490729"/>
                      <a:gd name="connsiteX0" fmla="*/ 235073 w 510414"/>
                      <a:gd name="connsiteY0" fmla="*/ 130186 h 490729"/>
                      <a:gd name="connsiteX1" fmla="*/ 289675 w 510414"/>
                      <a:gd name="connsiteY1" fmla="*/ 360040 h 490729"/>
                      <a:gd name="connsiteX2" fmla="*/ 281524 w 510414"/>
                      <a:gd name="connsiteY2" fmla="*/ 392326 h 490729"/>
                      <a:gd name="connsiteX3" fmla="*/ 219929 w 510414"/>
                      <a:gd name="connsiteY3" fmla="*/ 370101 h 490729"/>
                      <a:gd name="connsiteX4" fmla="*/ 185004 w 510414"/>
                      <a:gd name="connsiteY4" fmla="*/ 478686 h 490729"/>
                      <a:gd name="connsiteX5" fmla="*/ 506865 w 510414"/>
                      <a:gd name="connsiteY5" fmla="*/ 468019 h 490729"/>
                      <a:gd name="connsiteX6" fmla="*/ 313392 w 510414"/>
                      <a:gd name="connsiteY6" fmla="*/ 6413 h 490729"/>
                      <a:gd name="connsiteX7" fmla="*/ 235073 w 510414"/>
                      <a:gd name="connsiteY7" fmla="*/ 130186 h 490729"/>
                      <a:gd name="connsiteX0" fmla="*/ 235073 w 512719"/>
                      <a:gd name="connsiteY0" fmla="*/ 130186 h 490729"/>
                      <a:gd name="connsiteX1" fmla="*/ 289675 w 512719"/>
                      <a:gd name="connsiteY1" fmla="*/ 360040 h 490729"/>
                      <a:gd name="connsiteX2" fmla="*/ 281524 w 512719"/>
                      <a:gd name="connsiteY2" fmla="*/ 392326 h 490729"/>
                      <a:gd name="connsiteX3" fmla="*/ 219929 w 512719"/>
                      <a:gd name="connsiteY3" fmla="*/ 370101 h 490729"/>
                      <a:gd name="connsiteX4" fmla="*/ 185004 w 512719"/>
                      <a:gd name="connsiteY4" fmla="*/ 478686 h 490729"/>
                      <a:gd name="connsiteX5" fmla="*/ 506865 w 512719"/>
                      <a:gd name="connsiteY5" fmla="*/ 468019 h 490729"/>
                      <a:gd name="connsiteX6" fmla="*/ 313392 w 512719"/>
                      <a:gd name="connsiteY6" fmla="*/ 6413 h 490729"/>
                      <a:gd name="connsiteX7" fmla="*/ 235073 w 512719"/>
                      <a:gd name="connsiteY7" fmla="*/ 130186 h 490729"/>
                      <a:gd name="connsiteX0" fmla="*/ 235073 w 511644"/>
                      <a:gd name="connsiteY0" fmla="*/ 130186 h 490729"/>
                      <a:gd name="connsiteX1" fmla="*/ 289675 w 511644"/>
                      <a:gd name="connsiteY1" fmla="*/ 360040 h 490729"/>
                      <a:gd name="connsiteX2" fmla="*/ 281524 w 511644"/>
                      <a:gd name="connsiteY2" fmla="*/ 392326 h 490729"/>
                      <a:gd name="connsiteX3" fmla="*/ 219929 w 511644"/>
                      <a:gd name="connsiteY3" fmla="*/ 370101 h 490729"/>
                      <a:gd name="connsiteX4" fmla="*/ 185004 w 511644"/>
                      <a:gd name="connsiteY4" fmla="*/ 478686 h 490729"/>
                      <a:gd name="connsiteX5" fmla="*/ 506865 w 511644"/>
                      <a:gd name="connsiteY5" fmla="*/ 468019 h 490729"/>
                      <a:gd name="connsiteX6" fmla="*/ 313392 w 511644"/>
                      <a:gd name="connsiteY6" fmla="*/ 6413 h 490729"/>
                      <a:gd name="connsiteX7" fmla="*/ 235073 w 511644"/>
                      <a:gd name="connsiteY7" fmla="*/ 130186 h 490729"/>
                      <a:gd name="connsiteX0" fmla="*/ 235073 w 463572"/>
                      <a:gd name="connsiteY0" fmla="*/ 130186 h 486557"/>
                      <a:gd name="connsiteX1" fmla="*/ 289675 w 463572"/>
                      <a:gd name="connsiteY1" fmla="*/ 360040 h 486557"/>
                      <a:gd name="connsiteX2" fmla="*/ 281524 w 463572"/>
                      <a:gd name="connsiteY2" fmla="*/ 392326 h 486557"/>
                      <a:gd name="connsiteX3" fmla="*/ 219929 w 463572"/>
                      <a:gd name="connsiteY3" fmla="*/ 370101 h 486557"/>
                      <a:gd name="connsiteX4" fmla="*/ 185004 w 463572"/>
                      <a:gd name="connsiteY4" fmla="*/ 478686 h 486557"/>
                      <a:gd name="connsiteX5" fmla="*/ 457417 w 463572"/>
                      <a:gd name="connsiteY5" fmla="*/ 404848 h 486557"/>
                      <a:gd name="connsiteX6" fmla="*/ 313392 w 463572"/>
                      <a:gd name="connsiteY6" fmla="*/ 6413 h 486557"/>
                      <a:gd name="connsiteX7" fmla="*/ 235073 w 463572"/>
                      <a:gd name="connsiteY7" fmla="*/ 130186 h 486557"/>
                      <a:gd name="connsiteX0" fmla="*/ 235073 w 484392"/>
                      <a:gd name="connsiteY0" fmla="*/ 130186 h 486557"/>
                      <a:gd name="connsiteX1" fmla="*/ 289675 w 484392"/>
                      <a:gd name="connsiteY1" fmla="*/ 360040 h 486557"/>
                      <a:gd name="connsiteX2" fmla="*/ 281524 w 484392"/>
                      <a:gd name="connsiteY2" fmla="*/ 392326 h 486557"/>
                      <a:gd name="connsiteX3" fmla="*/ 219929 w 484392"/>
                      <a:gd name="connsiteY3" fmla="*/ 370101 h 486557"/>
                      <a:gd name="connsiteX4" fmla="*/ 185004 w 484392"/>
                      <a:gd name="connsiteY4" fmla="*/ 478686 h 486557"/>
                      <a:gd name="connsiteX5" fmla="*/ 457417 w 484392"/>
                      <a:gd name="connsiteY5" fmla="*/ 404848 h 486557"/>
                      <a:gd name="connsiteX6" fmla="*/ 458183 w 484392"/>
                      <a:gd name="connsiteY6" fmla="*/ 393314 h 486557"/>
                      <a:gd name="connsiteX7" fmla="*/ 313392 w 484392"/>
                      <a:gd name="connsiteY7" fmla="*/ 6413 h 486557"/>
                      <a:gd name="connsiteX8" fmla="*/ 235073 w 484392"/>
                      <a:gd name="connsiteY8" fmla="*/ 130186 h 486557"/>
                      <a:gd name="connsiteX0" fmla="*/ 235073 w 459806"/>
                      <a:gd name="connsiteY0" fmla="*/ 130186 h 486557"/>
                      <a:gd name="connsiteX1" fmla="*/ 289675 w 459806"/>
                      <a:gd name="connsiteY1" fmla="*/ 360040 h 486557"/>
                      <a:gd name="connsiteX2" fmla="*/ 281524 w 459806"/>
                      <a:gd name="connsiteY2" fmla="*/ 392326 h 486557"/>
                      <a:gd name="connsiteX3" fmla="*/ 219929 w 459806"/>
                      <a:gd name="connsiteY3" fmla="*/ 370101 h 486557"/>
                      <a:gd name="connsiteX4" fmla="*/ 185004 w 459806"/>
                      <a:gd name="connsiteY4" fmla="*/ 478686 h 486557"/>
                      <a:gd name="connsiteX5" fmla="*/ 457417 w 459806"/>
                      <a:gd name="connsiteY5" fmla="*/ 404848 h 486557"/>
                      <a:gd name="connsiteX6" fmla="*/ 313392 w 459806"/>
                      <a:gd name="connsiteY6" fmla="*/ 6413 h 486557"/>
                      <a:gd name="connsiteX7" fmla="*/ 235073 w 459806"/>
                      <a:gd name="connsiteY7" fmla="*/ 130186 h 486557"/>
                      <a:gd name="connsiteX0" fmla="*/ 235073 w 321353"/>
                      <a:gd name="connsiteY0" fmla="*/ 130186 h 483717"/>
                      <a:gd name="connsiteX1" fmla="*/ 289675 w 321353"/>
                      <a:gd name="connsiteY1" fmla="*/ 360040 h 483717"/>
                      <a:gd name="connsiteX2" fmla="*/ 281524 w 321353"/>
                      <a:gd name="connsiteY2" fmla="*/ 392326 h 483717"/>
                      <a:gd name="connsiteX3" fmla="*/ 219929 w 321353"/>
                      <a:gd name="connsiteY3" fmla="*/ 370101 h 483717"/>
                      <a:gd name="connsiteX4" fmla="*/ 185004 w 321353"/>
                      <a:gd name="connsiteY4" fmla="*/ 478686 h 483717"/>
                      <a:gd name="connsiteX5" fmla="*/ 313392 w 321353"/>
                      <a:gd name="connsiteY5" fmla="*/ 6413 h 483717"/>
                      <a:gd name="connsiteX6" fmla="*/ 235073 w 321353"/>
                      <a:gd name="connsiteY6" fmla="*/ 130186 h 483717"/>
                      <a:gd name="connsiteX0" fmla="*/ 235073 w 440178"/>
                      <a:gd name="connsiteY0" fmla="*/ 130186 h 483716"/>
                      <a:gd name="connsiteX1" fmla="*/ 289675 w 440178"/>
                      <a:gd name="connsiteY1" fmla="*/ 360040 h 483716"/>
                      <a:gd name="connsiteX2" fmla="*/ 281524 w 440178"/>
                      <a:gd name="connsiteY2" fmla="*/ 392326 h 483716"/>
                      <a:gd name="connsiteX3" fmla="*/ 219929 w 440178"/>
                      <a:gd name="connsiteY3" fmla="*/ 370101 h 483716"/>
                      <a:gd name="connsiteX4" fmla="*/ 185004 w 440178"/>
                      <a:gd name="connsiteY4" fmla="*/ 478686 h 483716"/>
                      <a:gd name="connsiteX5" fmla="*/ 313392 w 440178"/>
                      <a:gd name="connsiteY5" fmla="*/ 6413 h 483716"/>
                      <a:gd name="connsiteX6" fmla="*/ 235073 w 440178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81524 w 465232"/>
                      <a:gd name="connsiteY2" fmla="*/ 392326 h 483716"/>
                      <a:gd name="connsiteX3" fmla="*/ 219929 w 465232"/>
                      <a:gd name="connsiteY3" fmla="*/ 370101 h 483716"/>
                      <a:gd name="connsiteX4" fmla="*/ 185004 w 465232"/>
                      <a:gd name="connsiteY4" fmla="*/ 478686 h 483716"/>
                      <a:gd name="connsiteX5" fmla="*/ 313392 w 465232"/>
                      <a:gd name="connsiteY5" fmla="*/ 6413 h 483716"/>
                      <a:gd name="connsiteX6" fmla="*/ 235073 w 465232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81524 w 465232"/>
                      <a:gd name="connsiteY2" fmla="*/ 392326 h 483716"/>
                      <a:gd name="connsiteX3" fmla="*/ 219929 w 465232"/>
                      <a:gd name="connsiteY3" fmla="*/ 370101 h 483716"/>
                      <a:gd name="connsiteX4" fmla="*/ 185004 w 465232"/>
                      <a:gd name="connsiteY4" fmla="*/ 478686 h 483716"/>
                      <a:gd name="connsiteX5" fmla="*/ 313392 w 465232"/>
                      <a:gd name="connsiteY5" fmla="*/ 6413 h 483716"/>
                      <a:gd name="connsiteX6" fmla="*/ 235073 w 465232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19929 w 465232"/>
                      <a:gd name="connsiteY2" fmla="*/ 370101 h 483716"/>
                      <a:gd name="connsiteX3" fmla="*/ 185004 w 465232"/>
                      <a:gd name="connsiteY3" fmla="*/ 478686 h 483716"/>
                      <a:gd name="connsiteX4" fmla="*/ 313392 w 465232"/>
                      <a:gd name="connsiteY4" fmla="*/ 6413 h 483716"/>
                      <a:gd name="connsiteX5" fmla="*/ 235073 w 465232"/>
                      <a:gd name="connsiteY5" fmla="*/ 130186 h 483716"/>
                      <a:gd name="connsiteX0" fmla="*/ 236526 w 466685"/>
                      <a:gd name="connsiteY0" fmla="*/ 130186 h 483851"/>
                      <a:gd name="connsiteX1" fmla="*/ 291128 w 466685"/>
                      <a:gd name="connsiteY1" fmla="*/ 360040 h 483851"/>
                      <a:gd name="connsiteX2" fmla="*/ 217278 w 466685"/>
                      <a:gd name="connsiteY2" fmla="*/ 376801 h 483851"/>
                      <a:gd name="connsiteX3" fmla="*/ 186457 w 466685"/>
                      <a:gd name="connsiteY3" fmla="*/ 478686 h 483851"/>
                      <a:gd name="connsiteX4" fmla="*/ 314845 w 466685"/>
                      <a:gd name="connsiteY4" fmla="*/ 6413 h 483851"/>
                      <a:gd name="connsiteX5" fmla="*/ 236526 w 466685"/>
                      <a:gd name="connsiteY5" fmla="*/ 130186 h 483851"/>
                      <a:gd name="connsiteX0" fmla="*/ 187481 w 417640"/>
                      <a:gd name="connsiteY0" fmla="*/ 130186 h 507069"/>
                      <a:gd name="connsiteX1" fmla="*/ 242083 w 417640"/>
                      <a:gd name="connsiteY1" fmla="*/ 360040 h 507069"/>
                      <a:gd name="connsiteX2" fmla="*/ 168233 w 417640"/>
                      <a:gd name="connsiteY2" fmla="*/ 376801 h 507069"/>
                      <a:gd name="connsiteX3" fmla="*/ 137412 w 417640"/>
                      <a:gd name="connsiteY3" fmla="*/ 478686 h 507069"/>
                      <a:gd name="connsiteX4" fmla="*/ 265800 w 417640"/>
                      <a:gd name="connsiteY4" fmla="*/ 6413 h 507069"/>
                      <a:gd name="connsiteX5" fmla="*/ 187481 w 417640"/>
                      <a:gd name="connsiteY5" fmla="*/ 130186 h 507069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37449 w 467608"/>
                      <a:gd name="connsiteY0" fmla="*/ 130186 h 514858"/>
                      <a:gd name="connsiteX1" fmla="*/ 266991 w 467608"/>
                      <a:gd name="connsiteY1" fmla="*/ 370112 h 514858"/>
                      <a:gd name="connsiteX2" fmla="*/ 182747 w 467608"/>
                      <a:gd name="connsiteY2" fmla="*/ 378144 h 514858"/>
                      <a:gd name="connsiteX3" fmla="*/ 187380 w 467608"/>
                      <a:gd name="connsiteY3" fmla="*/ 478686 h 514858"/>
                      <a:gd name="connsiteX4" fmla="*/ 315768 w 467608"/>
                      <a:gd name="connsiteY4" fmla="*/ 6413 h 514858"/>
                      <a:gd name="connsiteX5" fmla="*/ 237449 w 467608"/>
                      <a:gd name="connsiteY5" fmla="*/ 130186 h 514858"/>
                      <a:gd name="connsiteX0" fmla="*/ 222501 w 452660"/>
                      <a:gd name="connsiteY0" fmla="*/ 130186 h 517959"/>
                      <a:gd name="connsiteX1" fmla="*/ 252043 w 452660"/>
                      <a:gd name="connsiteY1" fmla="*/ 370112 h 517959"/>
                      <a:gd name="connsiteX2" fmla="*/ 167799 w 452660"/>
                      <a:gd name="connsiteY2" fmla="*/ 378144 h 517959"/>
                      <a:gd name="connsiteX3" fmla="*/ 172432 w 452660"/>
                      <a:gd name="connsiteY3" fmla="*/ 478686 h 517959"/>
                      <a:gd name="connsiteX4" fmla="*/ 300820 w 452660"/>
                      <a:gd name="connsiteY4" fmla="*/ 6413 h 517959"/>
                      <a:gd name="connsiteX5" fmla="*/ 222501 w 452660"/>
                      <a:gd name="connsiteY5" fmla="*/ 130186 h 517959"/>
                      <a:gd name="connsiteX0" fmla="*/ 222500 w 452659"/>
                      <a:gd name="connsiteY0" fmla="*/ 130186 h 517959"/>
                      <a:gd name="connsiteX1" fmla="*/ 252042 w 452659"/>
                      <a:gd name="connsiteY1" fmla="*/ 370112 h 517959"/>
                      <a:gd name="connsiteX2" fmla="*/ 167798 w 452659"/>
                      <a:gd name="connsiteY2" fmla="*/ 378144 h 517959"/>
                      <a:gd name="connsiteX3" fmla="*/ 172431 w 452659"/>
                      <a:gd name="connsiteY3" fmla="*/ 478686 h 517959"/>
                      <a:gd name="connsiteX4" fmla="*/ 300819 w 452659"/>
                      <a:gd name="connsiteY4" fmla="*/ 6413 h 517959"/>
                      <a:gd name="connsiteX5" fmla="*/ 222500 w 452659"/>
                      <a:gd name="connsiteY5" fmla="*/ 130186 h 517959"/>
                      <a:gd name="connsiteX0" fmla="*/ 178753 w 430170"/>
                      <a:gd name="connsiteY0" fmla="*/ 130186 h 507568"/>
                      <a:gd name="connsiteX1" fmla="*/ 208295 w 430170"/>
                      <a:gd name="connsiteY1" fmla="*/ 370112 h 507568"/>
                      <a:gd name="connsiteX2" fmla="*/ 124051 w 430170"/>
                      <a:gd name="connsiteY2" fmla="*/ 378144 h 507568"/>
                      <a:gd name="connsiteX3" fmla="*/ 205066 w 430170"/>
                      <a:gd name="connsiteY3" fmla="*/ 467065 h 507568"/>
                      <a:gd name="connsiteX4" fmla="*/ 257072 w 430170"/>
                      <a:gd name="connsiteY4" fmla="*/ 6413 h 507568"/>
                      <a:gd name="connsiteX5" fmla="*/ 178753 w 430170"/>
                      <a:gd name="connsiteY5" fmla="*/ 130186 h 507568"/>
                      <a:gd name="connsiteX0" fmla="*/ 178753 w 419885"/>
                      <a:gd name="connsiteY0" fmla="*/ 130186 h 507568"/>
                      <a:gd name="connsiteX1" fmla="*/ 208295 w 419885"/>
                      <a:gd name="connsiteY1" fmla="*/ 370112 h 507568"/>
                      <a:gd name="connsiteX2" fmla="*/ 124051 w 419885"/>
                      <a:gd name="connsiteY2" fmla="*/ 378144 h 507568"/>
                      <a:gd name="connsiteX3" fmla="*/ 205066 w 419885"/>
                      <a:gd name="connsiteY3" fmla="*/ 467065 h 507568"/>
                      <a:gd name="connsiteX4" fmla="*/ 257072 w 419885"/>
                      <a:gd name="connsiteY4" fmla="*/ 6413 h 507568"/>
                      <a:gd name="connsiteX5" fmla="*/ 178753 w 419885"/>
                      <a:gd name="connsiteY5" fmla="*/ 130186 h 507568"/>
                      <a:gd name="connsiteX0" fmla="*/ 178753 w 413808"/>
                      <a:gd name="connsiteY0" fmla="*/ 130186 h 507568"/>
                      <a:gd name="connsiteX1" fmla="*/ 208295 w 413808"/>
                      <a:gd name="connsiteY1" fmla="*/ 370112 h 507568"/>
                      <a:gd name="connsiteX2" fmla="*/ 124051 w 413808"/>
                      <a:gd name="connsiteY2" fmla="*/ 378144 h 507568"/>
                      <a:gd name="connsiteX3" fmla="*/ 205066 w 413808"/>
                      <a:gd name="connsiteY3" fmla="*/ 467065 h 507568"/>
                      <a:gd name="connsiteX4" fmla="*/ 257072 w 413808"/>
                      <a:gd name="connsiteY4" fmla="*/ 6413 h 507568"/>
                      <a:gd name="connsiteX5" fmla="*/ 178753 w 413808"/>
                      <a:gd name="connsiteY5" fmla="*/ 130186 h 507568"/>
                      <a:gd name="connsiteX0" fmla="*/ 199224 w 434279"/>
                      <a:gd name="connsiteY0" fmla="*/ 130186 h 514984"/>
                      <a:gd name="connsiteX1" fmla="*/ 228766 w 434279"/>
                      <a:gd name="connsiteY1" fmla="*/ 370112 h 514984"/>
                      <a:gd name="connsiteX2" fmla="*/ 144522 w 434279"/>
                      <a:gd name="connsiteY2" fmla="*/ 378144 h 514984"/>
                      <a:gd name="connsiteX3" fmla="*/ 225537 w 434279"/>
                      <a:gd name="connsiteY3" fmla="*/ 467065 h 514984"/>
                      <a:gd name="connsiteX4" fmla="*/ 277543 w 434279"/>
                      <a:gd name="connsiteY4" fmla="*/ 6413 h 514984"/>
                      <a:gd name="connsiteX5" fmla="*/ 199224 w 434279"/>
                      <a:gd name="connsiteY5" fmla="*/ 130186 h 514984"/>
                      <a:gd name="connsiteX0" fmla="*/ 179305 w 425253"/>
                      <a:gd name="connsiteY0" fmla="*/ 130186 h 509876"/>
                      <a:gd name="connsiteX1" fmla="*/ 208847 w 425253"/>
                      <a:gd name="connsiteY1" fmla="*/ 370112 h 509876"/>
                      <a:gd name="connsiteX2" fmla="*/ 124603 w 425253"/>
                      <a:gd name="connsiteY2" fmla="*/ 378144 h 509876"/>
                      <a:gd name="connsiteX3" fmla="*/ 243810 w 425253"/>
                      <a:gd name="connsiteY3" fmla="*/ 461255 h 509876"/>
                      <a:gd name="connsiteX4" fmla="*/ 257624 w 425253"/>
                      <a:gd name="connsiteY4" fmla="*/ 6413 h 509876"/>
                      <a:gd name="connsiteX5" fmla="*/ 179305 w 425253"/>
                      <a:gd name="connsiteY5" fmla="*/ 130186 h 509876"/>
                      <a:gd name="connsiteX0" fmla="*/ 179305 w 414064"/>
                      <a:gd name="connsiteY0" fmla="*/ 130186 h 509876"/>
                      <a:gd name="connsiteX1" fmla="*/ 208847 w 414064"/>
                      <a:gd name="connsiteY1" fmla="*/ 370112 h 509876"/>
                      <a:gd name="connsiteX2" fmla="*/ 124603 w 414064"/>
                      <a:gd name="connsiteY2" fmla="*/ 378144 h 509876"/>
                      <a:gd name="connsiteX3" fmla="*/ 243810 w 414064"/>
                      <a:gd name="connsiteY3" fmla="*/ 461255 h 509876"/>
                      <a:gd name="connsiteX4" fmla="*/ 257624 w 414064"/>
                      <a:gd name="connsiteY4" fmla="*/ 6413 h 509876"/>
                      <a:gd name="connsiteX5" fmla="*/ 179305 w 414064"/>
                      <a:gd name="connsiteY5" fmla="*/ 130186 h 509876"/>
                      <a:gd name="connsiteX0" fmla="*/ 179305 w 409086"/>
                      <a:gd name="connsiteY0" fmla="*/ 130186 h 509876"/>
                      <a:gd name="connsiteX1" fmla="*/ 208847 w 409086"/>
                      <a:gd name="connsiteY1" fmla="*/ 370112 h 509876"/>
                      <a:gd name="connsiteX2" fmla="*/ 124603 w 409086"/>
                      <a:gd name="connsiteY2" fmla="*/ 378144 h 509876"/>
                      <a:gd name="connsiteX3" fmla="*/ 243810 w 409086"/>
                      <a:gd name="connsiteY3" fmla="*/ 461255 h 509876"/>
                      <a:gd name="connsiteX4" fmla="*/ 257624 w 409086"/>
                      <a:gd name="connsiteY4" fmla="*/ 6413 h 509876"/>
                      <a:gd name="connsiteX5" fmla="*/ 179305 w 409086"/>
                      <a:gd name="connsiteY5" fmla="*/ 130186 h 509876"/>
                      <a:gd name="connsiteX0" fmla="*/ 179305 w 409086"/>
                      <a:gd name="connsiteY0" fmla="*/ 135278 h 514968"/>
                      <a:gd name="connsiteX1" fmla="*/ 208847 w 409086"/>
                      <a:gd name="connsiteY1" fmla="*/ 375204 h 514968"/>
                      <a:gd name="connsiteX2" fmla="*/ 124603 w 409086"/>
                      <a:gd name="connsiteY2" fmla="*/ 383236 h 514968"/>
                      <a:gd name="connsiteX3" fmla="*/ 243810 w 409086"/>
                      <a:gd name="connsiteY3" fmla="*/ 466347 h 514968"/>
                      <a:gd name="connsiteX4" fmla="*/ 257624 w 409086"/>
                      <a:gd name="connsiteY4" fmla="*/ 11505 h 514968"/>
                      <a:gd name="connsiteX5" fmla="*/ 179305 w 409086"/>
                      <a:gd name="connsiteY5" fmla="*/ 135278 h 514968"/>
                      <a:gd name="connsiteX0" fmla="*/ 171780 w 405935"/>
                      <a:gd name="connsiteY0" fmla="*/ 135278 h 501648"/>
                      <a:gd name="connsiteX1" fmla="*/ 201322 w 405935"/>
                      <a:gd name="connsiteY1" fmla="*/ 375204 h 501648"/>
                      <a:gd name="connsiteX2" fmla="*/ 117078 w 405935"/>
                      <a:gd name="connsiteY2" fmla="*/ 383236 h 501648"/>
                      <a:gd name="connsiteX3" fmla="*/ 251937 w 405935"/>
                      <a:gd name="connsiteY3" fmla="*/ 451079 h 501648"/>
                      <a:gd name="connsiteX4" fmla="*/ 250099 w 405935"/>
                      <a:gd name="connsiteY4" fmla="*/ 11505 h 501648"/>
                      <a:gd name="connsiteX5" fmla="*/ 171780 w 405935"/>
                      <a:gd name="connsiteY5" fmla="*/ 135278 h 501648"/>
                      <a:gd name="connsiteX0" fmla="*/ 171780 w 387155"/>
                      <a:gd name="connsiteY0" fmla="*/ 135278 h 501648"/>
                      <a:gd name="connsiteX1" fmla="*/ 201322 w 387155"/>
                      <a:gd name="connsiteY1" fmla="*/ 375204 h 501648"/>
                      <a:gd name="connsiteX2" fmla="*/ 117078 w 387155"/>
                      <a:gd name="connsiteY2" fmla="*/ 383236 h 501648"/>
                      <a:gd name="connsiteX3" fmla="*/ 251937 w 387155"/>
                      <a:gd name="connsiteY3" fmla="*/ 451079 h 501648"/>
                      <a:gd name="connsiteX4" fmla="*/ 250099 w 387155"/>
                      <a:gd name="connsiteY4" fmla="*/ 11505 h 501648"/>
                      <a:gd name="connsiteX5" fmla="*/ 171780 w 387155"/>
                      <a:gd name="connsiteY5" fmla="*/ 135278 h 501648"/>
                      <a:gd name="connsiteX0" fmla="*/ 171780 w 387155"/>
                      <a:gd name="connsiteY0" fmla="*/ 135278 h 501648"/>
                      <a:gd name="connsiteX1" fmla="*/ 201322 w 387155"/>
                      <a:gd name="connsiteY1" fmla="*/ 375204 h 501648"/>
                      <a:gd name="connsiteX2" fmla="*/ 117078 w 387155"/>
                      <a:gd name="connsiteY2" fmla="*/ 383236 h 501648"/>
                      <a:gd name="connsiteX3" fmla="*/ 251937 w 387155"/>
                      <a:gd name="connsiteY3" fmla="*/ 451079 h 501648"/>
                      <a:gd name="connsiteX4" fmla="*/ 250099 w 387155"/>
                      <a:gd name="connsiteY4" fmla="*/ 11505 h 501648"/>
                      <a:gd name="connsiteX5" fmla="*/ 171780 w 387155"/>
                      <a:gd name="connsiteY5" fmla="*/ 135278 h 501648"/>
                      <a:gd name="connsiteX0" fmla="*/ 171780 w 382554"/>
                      <a:gd name="connsiteY0" fmla="*/ 135278 h 501648"/>
                      <a:gd name="connsiteX1" fmla="*/ 201322 w 382554"/>
                      <a:gd name="connsiteY1" fmla="*/ 375204 h 501648"/>
                      <a:gd name="connsiteX2" fmla="*/ 117078 w 382554"/>
                      <a:gd name="connsiteY2" fmla="*/ 383236 h 501648"/>
                      <a:gd name="connsiteX3" fmla="*/ 251937 w 382554"/>
                      <a:gd name="connsiteY3" fmla="*/ 451079 h 501648"/>
                      <a:gd name="connsiteX4" fmla="*/ 250099 w 382554"/>
                      <a:gd name="connsiteY4" fmla="*/ 11505 h 501648"/>
                      <a:gd name="connsiteX5" fmla="*/ 171780 w 382554"/>
                      <a:gd name="connsiteY5" fmla="*/ 135278 h 501648"/>
                      <a:gd name="connsiteX0" fmla="*/ 171780 w 387623"/>
                      <a:gd name="connsiteY0" fmla="*/ 135278 h 501648"/>
                      <a:gd name="connsiteX1" fmla="*/ 201322 w 387623"/>
                      <a:gd name="connsiteY1" fmla="*/ 375204 h 501648"/>
                      <a:gd name="connsiteX2" fmla="*/ 117078 w 387623"/>
                      <a:gd name="connsiteY2" fmla="*/ 383236 h 501648"/>
                      <a:gd name="connsiteX3" fmla="*/ 251937 w 387623"/>
                      <a:gd name="connsiteY3" fmla="*/ 451079 h 501648"/>
                      <a:gd name="connsiteX4" fmla="*/ 250099 w 387623"/>
                      <a:gd name="connsiteY4" fmla="*/ 11505 h 501648"/>
                      <a:gd name="connsiteX5" fmla="*/ 171780 w 387623"/>
                      <a:gd name="connsiteY5" fmla="*/ 135278 h 501648"/>
                      <a:gd name="connsiteX0" fmla="*/ 110313 w 326156"/>
                      <a:gd name="connsiteY0" fmla="*/ 135278 h 536419"/>
                      <a:gd name="connsiteX1" fmla="*/ 139855 w 326156"/>
                      <a:gd name="connsiteY1" fmla="*/ 375204 h 536419"/>
                      <a:gd name="connsiteX2" fmla="*/ 55611 w 326156"/>
                      <a:gd name="connsiteY2" fmla="*/ 383236 h 536419"/>
                      <a:gd name="connsiteX3" fmla="*/ 190470 w 326156"/>
                      <a:gd name="connsiteY3" fmla="*/ 451079 h 536419"/>
                      <a:gd name="connsiteX4" fmla="*/ 188632 w 326156"/>
                      <a:gd name="connsiteY4" fmla="*/ 11505 h 536419"/>
                      <a:gd name="connsiteX5" fmla="*/ 110313 w 326156"/>
                      <a:gd name="connsiteY5" fmla="*/ 135278 h 536419"/>
                      <a:gd name="connsiteX0" fmla="*/ 109193 w 325036"/>
                      <a:gd name="connsiteY0" fmla="*/ 135278 h 543850"/>
                      <a:gd name="connsiteX1" fmla="*/ 138735 w 325036"/>
                      <a:gd name="connsiteY1" fmla="*/ 375204 h 543850"/>
                      <a:gd name="connsiteX2" fmla="*/ 54491 w 325036"/>
                      <a:gd name="connsiteY2" fmla="*/ 383236 h 543850"/>
                      <a:gd name="connsiteX3" fmla="*/ 189350 w 325036"/>
                      <a:gd name="connsiteY3" fmla="*/ 451079 h 543850"/>
                      <a:gd name="connsiteX4" fmla="*/ 187512 w 325036"/>
                      <a:gd name="connsiteY4" fmla="*/ 11505 h 543850"/>
                      <a:gd name="connsiteX5" fmla="*/ 109193 w 325036"/>
                      <a:gd name="connsiteY5" fmla="*/ 135278 h 543850"/>
                      <a:gd name="connsiteX0" fmla="*/ 104282 w 328285"/>
                      <a:gd name="connsiteY0" fmla="*/ 135278 h 557282"/>
                      <a:gd name="connsiteX1" fmla="*/ 133824 w 328285"/>
                      <a:gd name="connsiteY1" fmla="*/ 375204 h 557282"/>
                      <a:gd name="connsiteX2" fmla="*/ 49580 w 328285"/>
                      <a:gd name="connsiteY2" fmla="*/ 383236 h 557282"/>
                      <a:gd name="connsiteX3" fmla="*/ 209350 w 328285"/>
                      <a:gd name="connsiteY3" fmla="*/ 467551 h 557282"/>
                      <a:gd name="connsiteX4" fmla="*/ 182601 w 328285"/>
                      <a:gd name="connsiteY4" fmla="*/ 11505 h 557282"/>
                      <a:gd name="connsiteX5" fmla="*/ 104282 w 328285"/>
                      <a:gd name="connsiteY5" fmla="*/ 135278 h 557282"/>
                      <a:gd name="connsiteX0" fmla="*/ 106148 w 326784"/>
                      <a:gd name="connsiteY0" fmla="*/ 135278 h 551885"/>
                      <a:gd name="connsiteX1" fmla="*/ 135690 w 326784"/>
                      <a:gd name="connsiteY1" fmla="*/ 375204 h 551885"/>
                      <a:gd name="connsiteX2" fmla="*/ 51446 w 326784"/>
                      <a:gd name="connsiteY2" fmla="*/ 383236 h 551885"/>
                      <a:gd name="connsiteX3" fmla="*/ 201252 w 326784"/>
                      <a:gd name="connsiteY3" fmla="*/ 460962 h 551885"/>
                      <a:gd name="connsiteX4" fmla="*/ 184467 w 326784"/>
                      <a:gd name="connsiteY4" fmla="*/ 11505 h 551885"/>
                      <a:gd name="connsiteX5" fmla="*/ 106148 w 326784"/>
                      <a:gd name="connsiteY5" fmla="*/ 135278 h 551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6784" h="551885">
                        <a:moveTo>
                          <a:pt x="106148" y="135278"/>
                        </a:moveTo>
                        <a:cubicBezTo>
                          <a:pt x="198530" y="261363"/>
                          <a:pt x="261430" y="334516"/>
                          <a:pt x="135690" y="375204"/>
                        </a:cubicBezTo>
                        <a:cubicBezTo>
                          <a:pt x="111516" y="337480"/>
                          <a:pt x="-17812" y="273742"/>
                          <a:pt x="51446" y="383236"/>
                        </a:cubicBezTo>
                        <a:cubicBezTo>
                          <a:pt x="-77013" y="379947"/>
                          <a:pt x="58562" y="705088"/>
                          <a:pt x="201252" y="460962"/>
                        </a:cubicBezTo>
                        <a:cubicBezTo>
                          <a:pt x="258405" y="435261"/>
                          <a:pt x="461768" y="394702"/>
                          <a:pt x="184467" y="11505"/>
                        </a:cubicBezTo>
                        <a:cubicBezTo>
                          <a:pt x="110304" y="-29894"/>
                          <a:pt x="25287" y="47167"/>
                          <a:pt x="106148" y="135278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9" name="フリーフォーム 38"/>
                  <p:cNvSpPr/>
                  <p:nvPr/>
                </p:nvSpPr>
                <p:spPr>
                  <a:xfrm rot="8988899" flipH="1" flipV="1">
                    <a:off x="2972638" y="4248664"/>
                    <a:ext cx="278598" cy="417076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1589"/>
                      <a:gd name="connsiteY0" fmla="*/ 299183 h 410308"/>
                      <a:gd name="connsiteX1" fmla="*/ 281524 w 751589"/>
                      <a:gd name="connsiteY1" fmla="*/ 81378 h 410308"/>
                      <a:gd name="connsiteX2" fmla="*/ 219929 w 751589"/>
                      <a:gd name="connsiteY2" fmla="*/ 59153 h 410308"/>
                      <a:gd name="connsiteX3" fmla="*/ 185004 w 751589"/>
                      <a:gd name="connsiteY3" fmla="*/ 167738 h 410308"/>
                      <a:gd name="connsiteX4" fmla="*/ 706339 w 751589"/>
                      <a:gd name="connsiteY4" fmla="*/ 410308 h 410308"/>
                      <a:gd name="connsiteX5" fmla="*/ 746979 w 751589"/>
                      <a:gd name="connsiteY5" fmla="*/ 299183 h 410308"/>
                      <a:gd name="connsiteX0" fmla="*/ 746979 w 766980"/>
                      <a:gd name="connsiteY0" fmla="*/ 299183 h 410308"/>
                      <a:gd name="connsiteX1" fmla="*/ 281524 w 766980"/>
                      <a:gd name="connsiteY1" fmla="*/ 81378 h 410308"/>
                      <a:gd name="connsiteX2" fmla="*/ 219929 w 766980"/>
                      <a:gd name="connsiteY2" fmla="*/ 59153 h 410308"/>
                      <a:gd name="connsiteX3" fmla="*/ 185004 w 766980"/>
                      <a:gd name="connsiteY3" fmla="*/ 167738 h 410308"/>
                      <a:gd name="connsiteX4" fmla="*/ 706339 w 766980"/>
                      <a:gd name="connsiteY4" fmla="*/ 410308 h 410308"/>
                      <a:gd name="connsiteX5" fmla="*/ 746979 w 766980"/>
                      <a:gd name="connsiteY5" fmla="*/ 299183 h 410308"/>
                      <a:gd name="connsiteX0" fmla="*/ 746979 w 763268"/>
                      <a:gd name="connsiteY0" fmla="*/ 299183 h 410308"/>
                      <a:gd name="connsiteX1" fmla="*/ 281524 w 763268"/>
                      <a:gd name="connsiteY1" fmla="*/ 81378 h 410308"/>
                      <a:gd name="connsiteX2" fmla="*/ 219929 w 763268"/>
                      <a:gd name="connsiteY2" fmla="*/ 59153 h 410308"/>
                      <a:gd name="connsiteX3" fmla="*/ 185004 w 763268"/>
                      <a:gd name="connsiteY3" fmla="*/ 167738 h 410308"/>
                      <a:gd name="connsiteX4" fmla="*/ 706339 w 763268"/>
                      <a:gd name="connsiteY4" fmla="*/ 410308 h 410308"/>
                      <a:gd name="connsiteX5" fmla="*/ 746979 w 763268"/>
                      <a:gd name="connsiteY5" fmla="*/ 299183 h 410308"/>
                      <a:gd name="connsiteX0" fmla="*/ 746979 w 760002"/>
                      <a:gd name="connsiteY0" fmla="*/ 299183 h 403934"/>
                      <a:gd name="connsiteX1" fmla="*/ 281524 w 760002"/>
                      <a:gd name="connsiteY1" fmla="*/ 81378 h 403934"/>
                      <a:gd name="connsiteX2" fmla="*/ 219929 w 760002"/>
                      <a:gd name="connsiteY2" fmla="*/ 59153 h 403934"/>
                      <a:gd name="connsiteX3" fmla="*/ 185004 w 760002"/>
                      <a:gd name="connsiteY3" fmla="*/ 167738 h 403934"/>
                      <a:gd name="connsiteX4" fmla="*/ 697878 w 760002"/>
                      <a:gd name="connsiteY4" fmla="*/ 403934 h 403934"/>
                      <a:gd name="connsiteX5" fmla="*/ 746979 w 760002"/>
                      <a:gd name="connsiteY5" fmla="*/ 299183 h 403934"/>
                      <a:gd name="connsiteX0" fmla="*/ 746979 w 761578"/>
                      <a:gd name="connsiteY0" fmla="*/ 299183 h 403934"/>
                      <a:gd name="connsiteX1" fmla="*/ 281524 w 761578"/>
                      <a:gd name="connsiteY1" fmla="*/ 81378 h 403934"/>
                      <a:gd name="connsiteX2" fmla="*/ 219929 w 761578"/>
                      <a:gd name="connsiteY2" fmla="*/ 59153 h 403934"/>
                      <a:gd name="connsiteX3" fmla="*/ 185004 w 761578"/>
                      <a:gd name="connsiteY3" fmla="*/ 167738 h 403934"/>
                      <a:gd name="connsiteX4" fmla="*/ 697878 w 761578"/>
                      <a:gd name="connsiteY4" fmla="*/ 403934 h 403934"/>
                      <a:gd name="connsiteX5" fmla="*/ 746979 w 761578"/>
                      <a:gd name="connsiteY5" fmla="*/ 299183 h 403934"/>
                      <a:gd name="connsiteX0" fmla="*/ 746979 w 768357"/>
                      <a:gd name="connsiteY0" fmla="*/ 299183 h 403934"/>
                      <a:gd name="connsiteX1" fmla="*/ 281524 w 768357"/>
                      <a:gd name="connsiteY1" fmla="*/ 81378 h 403934"/>
                      <a:gd name="connsiteX2" fmla="*/ 219929 w 768357"/>
                      <a:gd name="connsiteY2" fmla="*/ 59153 h 403934"/>
                      <a:gd name="connsiteX3" fmla="*/ 185004 w 768357"/>
                      <a:gd name="connsiteY3" fmla="*/ 167738 h 403934"/>
                      <a:gd name="connsiteX4" fmla="*/ 697878 w 768357"/>
                      <a:gd name="connsiteY4" fmla="*/ 403934 h 403934"/>
                      <a:gd name="connsiteX5" fmla="*/ 746979 w 768357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538693 w 764624"/>
                      <a:gd name="connsiteY1" fmla="*/ 228446 h 403934"/>
                      <a:gd name="connsiteX2" fmla="*/ 281524 w 764624"/>
                      <a:gd name="connsiteY2" fmla="*/ 81378 h 403934"/>
                      <a:gd name="connsiteX3" fmla="*/ 219929 w 764624"/>
                      <a:gd name="connsiteY3" fmla="*/ 59153 h 403934"/>
                      <a:gd name="connsiteX4" fmla="*/ 185004 w 764624"/>
                      <a:gd name="connsiteY4" fmla="*/ 167738 h 403934"/>
                      <a:gd name="connsiteX5" fmla="*/ 697878 w 764624"/>
                      <a:gd name="connsiteY5" fmla="*/ 403934 h 403934"/>
                      <a:gd name="connsiteX6" fmla="*/ 746979 w 764624"/>
                      <a:gd name="connsiteY6" fmla="*/ 299183 h 403934"/>
                      <a:gd name="connsiteX0" fmla="*/ 746979 w 764624"/>
                      <a:gd name="connsiteY0" fmla="*/ 299183 h 404193"/>
                      <a:gd name="connsiteX1" fmla="*/ 538693 w 764624"/>
                      <a:gd name="connsiteY1" fmla="*/ 228446 h 404193"/>
                      <a:gd name="connsiteX2" fmla="*/ 281524 w 764624"/>
                      <a:gd name="connsiteY2" fmla="*/ 81378 h 404193"/>
                      <a:gd name="connsiteX3" fmla="*/ 219929 w 764624"/>
                      <a:gd name="connsiteY3" fmla="*/ 59153 h 404193"/>
                      <a:gd name="connsiteX4" fmla="*/ 185004 w 764624"/>
                      <a:gd name="connsiteY4" fmla="*/ 167738 h 404193"/>
                      <a:gd name="connsiteX5" fmla="*/ 505516 w 764624"/>
                      <a:gd name="connsiteY5" fmla="*/ 323703 h 404193"/>
                      <a:gd name="connsiteX6" fmla="*/ 697878 w 764624"/>
                      <a:gd name="connsiteY6" fmla="*/ 403934 h 404193"/>
                      <a:gd name="connsiteX7" fmla="*/ 746979 w 764624"/>
                      <a:gd name="connsiteY7" fmla="*/ 299183 h 404193"/>
                      <a:gd name="connsiteX0" fmla="*/ 235073 w 704701"/>
                      <a:gd name="connsiteY0" fmla="*/ 1298 h 586253"/>
                      <a:gd name="connsiteX1" fmla="*/ 538693 w 704701"/>
                      <a:gd name="connsiteY1" fmla="*/ 410506 h 586253"/>
                      <a:gd name="connsiteX2" fmla="*/ 281524 w 704701"/>
                      <a:gd name="connsiteY2" fmla="*/ 263438 h 586253"/>
                      <a:gd name="connsiteX3" fmla="*/ 219929 w 704701"/>
                      <a:gd name="connsiteY3" fmla="*/ 241213 h 586253"/>
                      <a:gd name="connsiteX4" fmla="*/ 185004 w 704701"/>
                      <a:gd name="connsiteY4" fmla="*/ 349798 h 586253"/>
                      <a:gd name="connsiteX5" fmla="*/ 505516 w 704701"/>
                      <a:gd name="connsiteY5" fmla="*/ 505763 h 586253"/>
                      <a:gd name="connsiteX6" fmla="*/ 697878 w 704701"/>
                      <a:gd name="connsiteY6" fmla="*/ 585994 h 586253"/>
                      <a:gd name="connsiteX7" fmla="*/ 235073 w 704701"/>
                      <a:gd name="connsiteY7" fmla="*/ 1298 h 586253"/>
                      <a:gd name="connsiteX0" fmla="*/ 235073 w 548526"/>
                      <a:gd name="connsiteY0" fmla="*/ 123773 h 629922"/>
                      <a:gd name="connsiteX1" fmla="*/ 538693 w 548526"/>
                      <a:gd name="connsiteY1" fmla="*/ 532981 h 629922"/>
                      <a:gd name="connsiteX2" fmla="*/ 281524 w 548526"/>
                      <a:gd name="connsiteY2" fmla="*/ 385913 h 629922"/>
                      <a:gd name="connsiteX3" fmla="*/ 219929 w 548526"/>
                      <a:gd name="connsiteY3" fmla="*/ 363688 h 629922"/>
                      <a:gd name="connsiteX4" fmla="*/ 185004 w 548526"/>
                      <a:gd name="connsiteY4" fmla="*/ 472273 h 629922"/>
                      <a:gd name="connsiteX5" fmla="*/ 505516 w 548526"/>
                      <a:gd name="connsiteY5" fmla="*/ 628238 h 629922"/>
                      <a:gd name="connsiteX6" fmla="*/ 313392 w 548526"/>
                      <a:gd name="connsiteY6" fmla="*/ 0 h 629922"/>
                      <a:gd name="connsiteX7" fmla="*/ 235073 w 548526"/>
                      <a:gd name="connsiteY7" fmla="*/ 123773 h 629922"/>
                      <a:gd name="connsiteX0" fmla="*/ 235073 w 548526"/>
                      <a:gd name="connsiteY0" fmla="*/ 126511 h 632660"/>
                      <a:gd name="connsiteX1" fmla="*/ 538693 w 548526"/>
                      <a:gd name="connsiteY1" fmla="*/ 535719 h 632660"/>
                      <a:gd name="connsiteX2" fmla="*/ 281524 w 548526"/>
                      <a:gd name="connsiteY2" fmla="*/ 388651 h 632660"/>
                      <a:gd name="connsiteX3" fmla="*/ 219929 w 548526"/>
                      <a:gd name="connsiteY3" fmla="*/ 366426 h 632660"/>
                      <a:gd name="connsiteX4" fmla="*/ 185004 w 548526"/>
                      <a:gd name="connsiteY4" fmla="*/ 475011 h 632660"/>
                      <a:gd name="connsiteX5" fmla="*/ 505516 w 548526"/>
                      <a:gd name="connsiteY5" fmla="*/ 630976 h 632660"/>
                      <a:gd name="connsiteX6" fmla="*/ 313392 w 548526"/>
                      <a:gd name="connsiteY6" fmla="*/ 2738 h 632660"/>
                      <a:gd name="connsiteX7" fmla="*/ 235073 w 548526"/>
                      <a:gd name="connsiteY7" fmla="*/ 126511 h 632660"/>
                      <a:gd name="connsiteX0" fmla="*/ 235073 w 546780"/>
                      <a:gd name="connsiteY0" fmla="*/ 126512 h 632661"/>
                      <a:gd name="connsiteX1" fmla="*/ 538693 w 546780"/>
                      <a:gd name="connsiteY1" fmla="*/ 535720 h 632661"/>
                      <a:gd name="connsiteX2" fmla="*/ 281524 w 546780"/>
                      <a:gd name="connsiteY2" fmla="*/ 388652 h 632661"/>
                      <a:gd name="connsiteX3" fmla="*/ 219929 w 546780"/>
                      <a:gd name="connsiteY3" fmla="*/ 366427 h 632661"/>
                      <a:gd name="connsiteX4" fmla="*/ 185004 w 546780"/>
                      <a:gd name="connsiteY4" fmla="*/ 475012 h 632661"/>
                      <a:gd name="connsiteX5" fmla="*/ 505516 w 546780"/>
                      <a:gd name="connsiteY5" fmla="*/ 630977 h 632661"/>
                      <a:gd name="connsiteX6" fmla="*/ 313392 w 546780"/>
                      <a:gd name="connsiteY6" fmla="*/ 2739 h 632661"/>
                      <a:gd name="connsiteX7" fmla="*/ 235073 w 546780"/>
                      <a:gd name="connsiteY7" fmla="*/ 126512 h 632661"/>
                      <a:gd name="connsiteX0" fmla="*/ 235073 w 546780"/>
                      <a:gd name="connsiteY0" fmla="*/ 130186 h 636335"/>
                      <a:gd name="connsiteX1" fmla="*/ 538693 w 546780"/>
                      <a:gd name="connsiteY1" fmla="*/ 539394 h 636335"/>
                      <a:gd name="connsiteX2" fmla="*/ 281524 w 546780"/>
                      <a:gd name="connsiteY2" fmla="*/ 392326 h 636335"/>
                      <a:gd name="connsiteX3" fmla="*/ 219929 w 546780"/>
                      <a:gd name="connsiteY3" fmla="*/ 370101 h 636335"/>
                      <a:gd name="connsiteX4" fmla="*/ 185004 w 546780"/>
                      <a:gd name="connsiteY4" fmla="*/ 478686 h 636335"/>
                      <a:gd name="connsiteX5" fmla="*/ 505516 w 546780"/>
                      <a:gd name="connsiteY5" fmla="*/ 634651 h 636335"/>
                      <a:gd name="connsiteX6" fmla="*/ 313392 w 546780"/>
                      <a:gd name="connsiteY6" fmla="*/ 6413 h 636335"/>
                      <a:gd name="connsiteX7" fmla="*/ 235073 w 546780"/>
                      <a:gd name="connsiteY7" fmla="*/ 130186 h 636335"/>
                      <a:gd name="connsiteX0" fmla="*/ 235073 w 550378"/>
                      <a:gd name="connsiteY0" fmla="*/ 130186 h 636335"/>
                      <a:gd name="connsiteX1" fmla="*/ 538693 w 550378"/>
                      <a:gd name="connsiteY1" fmla="*/ 539394 h 636335"/>
                      <a:gd name="connsiteX2" fmla="*/ 281524 w 550378"/>
                      <a:gd name="connsiteY2" fmla="*/ 392326 h 636335"/>
                      <a:gd name="connsiteX3" fmla="*/ 219929 w 550378"/>
                      <a:gd name="connsiteY3" fmla="*/ 370101 h 636335"/>
                      <a:gd name="connsiteX4" fmla="*/ 185004 w 550378"/>
                      <a:gd name="connsiteY4" fmla="*/ 478686 h 636335"/>
                      <a:gd name="connsiteX5" fmla="*/ 505516 w 550378"/>
                      <a:gd name="connsiteY5" fmla="*/ 634651 h 636335"/>
                      <a:gd name="connsiteX6" fmla="*/ 313392 w 550378"/>
                      <a:gd name="connsiteY6" fmla="*/ 6413 h 636335"/>
                      <a:gd name="connsiteX7" fmla="*/ 235073 w 550378"/>
                      <a:gd name="connsiteY7" fmla="*/ 130186 h 636335"/>
                      <a:gd name="connsiteX0" fmla="*/ 235073 w 520180"/>
                      <a:gd name="connsiteY0" fmla="*/ 130186 h 636335"/>
                      <a:gd name="connsiteX1" fmla="*/ 391213 w 520180"/>
                      <a:gd name="connsiteY1" fmla="*/ 410132 h 636335"/>
                      <a:gd name="connsiteX2" fmla="*/ 281524 w 520180"/>
                      <a:gd name="connsiteY2" fmla="*/ 392326 h 636335"/>
                      <a:gd name="connsiteX3" fmla="*/ 219929 w 520180"/>
                      <a:gd name="connsiteY3" fmla="*/ 370101 h 636335"/>
                      <a:gd name="connsiteX4" fmla="*/ 185004 w 520180"/>
                      <a:gd name="connsiteY4" fmla="*/ 478686 h 636335"/>
                      <a:gd name="connsiteX5" fmla="*/ 505516 w 520180"/>
                      <a:gd name="connsiteY5" fmla="*/ 634651 h 636335"/>
                      <a:gd name="connsiteX6" fmla="*/ 313392 w 520180"/>
                      <a:gd name="connsiteY6" fmla="*/ 6413 h 636335"/>
                      <a:gd name="connsiteX7" fmla="*/ 235073 w 520180"/>
                      <a:gd name="connsiteY7" fmla="*/ 130186 h 636335"/>
                      <a:gd name="connsiteX0" fmla="*/ 235073 w 520180"/>
                      <a:gd name="connsiteY0" fmla="*/ 130186 h 636335"/>
                      <a:gd name="connsiteX1" fmla="*/ 289675 w 520180"/>
                      <a:gd name="connsiteY1" fmla="*/ 360040 h 636335"/>
                      <a:gd name="connsiteX2" fmla="*/ 281524 w 520180"/>
                      <a:gd name="connsiteY2" fmla="*/ 392326 h 636335"/>
                      <a:gd name="connsiteX3" fmla="*/ 219929 w 520180"/>
                      <a:gd name="connsiteY3" fmla="*/ 370101 h 636335"/>
                      <a:gd name="connsiteX4" fmla="*/ 185004 w 520180"/>
                      <a:gd name="connsiteY4" fmla="*/ 478686 h 636335"/>
                      <a:gd name="connsiteX5" fmla="*/ 505516 w 520180"/>
                      <a:gd name="connsiteY5" fmla="*/ 634651 h 636335"/>
                      <a:gd name="connsiteX6" fmla="*/ 313392 w 520180"/>
                      <a:gd name="connsiteY6" fmla="*/ 6413 h 636335"/>
                      <a:gd name="connsiteX7" fmla="*/ 235073 w 520180"/>
                      <a:gd name="connsiteY7" fmla="*/ 130186 h 636335"/>
                      <a:gd name="connsiteX0" fmla="*/ 235073 w 521476"/>
                      <a:gd name="connsiteY0" fmla="*/ 130186 h 490729"/>
                      <a:gd name="connsiteX1" fmla="*/ 289675 w 521476"/>
                      <a:gd name="connsiteY1" fmla="*/ 360040 h 490729"/>
                      <a:gd name="connsiteX2" fmla="*/ 281524 w 521476"/>
                      <a:gd name="connsiteY2" fmla="*/ 392326 h 490729"/>
                      <a:gd name="connsiteX3" fmla="*/ 219929 w 521476"/>
                      <a:gd name="connsiteY3" fmla="*/ 370101 h 490729"/>
                      <a:gd name="connsiteX4" fmla="*/ 185004 w 521476"/>
                      <a:gd name="connsiteY4" fmla="*/ 478686 h 490729"/>
                      <a:gd name="connsiteX5" fmla="*/ 506865 w 521476"/>
                      <a:gd name="connsiteY5" fmla="*/ 468019 h 490729"/>
                      <a:gd name="connsiteX6" fmla="*/ 313392 w 521476"/>
                      <a:gd name="connsiteY6" fmla="*/ 6413 h 490729"/>
                      <a:gd name="connsiteX7" fmla="*/ 235073 w 521476"/>
                      <a:gd name="connsiteY7" fmla="*/ 130186 h 490729"/>
                      <a:gd name="connsiteX0" fmla="*/ 235073 w 510414"/>
                      <a:gd name="connsiteY0" fmla="*/ 130186 h 490729"/>
                      <a:gd name="connsiteX1" fmla="*/ 289675 w 510414"/>
                      <a:gd name="connsiteY1" fmla="*/ 360040 h 490729"/>
                      <a:gd name="connsiteX2" fmla="*/ 281524 w 510414"/>
                      <a:gd name="connsiteY2" fmla="*/ 392326 h 490729"/>
                      <a:gd name="connsiteX3" fmla="*/ 219929 w 510414"/>
                      <a:gd name="connsiteY3" fmla="*/ 370101 h 490729"/>
                      <a:gd name="connsiteX4" fmla="*/ 185004 w 510414"/>
                      <a:gd name="connsiteY4" fmla="*/ 478686 h 490729"/>
                      <a:gd name="connsiteX5" fmla="*/ 506865 w 510414"/>
                      <a:gd name="connsiteY5" fmla="*/ 468019 h 490729"/>
                      <a:gd name="connsiteX6" fmla="*/ 313392 w 510414"/>
                      <a:gd name="connsiteY6" fmla="*/ 6413 h 490729"/>
                      <a:gd name="connsiteX7" fmla="*/ 235073 w 510414"/>
                      <a:gd name="connsiteY7" fmla="*/ 130186 h 490729"/>
                      <a:gd name="connsiteX0" fmla="*/ 235073 w 512719"/>
                      <a:gd name="connsiteY0" fmla="*/ 130186 h 490729"/>
                      <a:gd name="connsiteX1" fmla="*/ 289675 w 512719"/>
                      <a:gd name="connsiteY1" fmla="*/ 360040 h 490729"/>
                      <a:gd name="connsiteX2" fmla="*/ 281524 w 512719"/>
                      <a:gd name="connsiteY2" fmla="*/ 392326 h 490729"/>
                      <a:gd name="connsiteX3" fmla="*/ 219929 w 512719"/>
                      <a:gd name="connsiteY3" fmla="*/ 370101 h 490729"/>
                      <a:gd name="connsiteX4" fmla="*/ 185004 w 512719"/>
                      <a:gd name="connsiteY4" fmla="*/ 478686 h 490729"/>
                      <a:gd name="connsiteX5" fmla="*/ 506865 w 512719"/>
                      <a:gd name="connsiteY5" fmla="*/ 468019 h 490729"/>
                      <a:gd name="connsiteX6" fmla="*/ 313392 w 512719"/>
                      <a:gd name="connsiteY6" fmla="*/ 6413 h 490729"/>
                      <a:gd name="connsiteX7" fmla="*/ 235073 w 512719"/>
                      <a:gd name="connsiteY7" fmla="*/ 130186 h 490729"/>
                      <a:gd name="connsiteX0" fmla="*/ 235073 w 511644"/>
                      <a:gd name="connsiteY0" fmla="*/ 130186 h 490729"/>
                      <a:gd name="connsiteX1" fmla="*/ 289675 w 511644"/>
                      <a:gd name="connsiteY1" fmla="*/ 360040 h 490729"/>
                      <a:gd name="connsiteX2" fmla="*/ 281524 w 511644"/>
                      <a:gd name="connsiteY2" fmla="*/ 392326 h 490729"/>
                      <a:gd name="connsiteX3" fmla="*/ 219929 w 511644"/>
                      <a:gd name="connsiteY3" fmla="*/ 370101 h 490729"/>
                      <a:gd name="connsiteX4" fmla="*/ 185004 w 511644"/>
                      <a:gd name="connsiteY4" fmla="*/ 478686 h 490729"/>
                      <a:gd name="connsiteX5" fmla="*/ 506865 w 511644"/>
                      <a:gd name="connsiteY5" fmla="*/ 468019 h 490729"/>
                      <a:gd name="connsiteX6" fmla="*/ 313392 w 511644"/>
                      <a:gd name="connsiteY6" fmla="*/ 6413 h 490729"/>
                      <a:gd name="connsiteX7" fmla="*/ 235073 w 511644"/>
                      <a:gd name="connsiteY7" fmla="*/ 130186 h 490729"/>
                      <a:gd name="connsiteX0" fmla="*/ 235073 w 463572"/>
                      <a:gd name="connsiteY0" fmla="*/ 130186 h 486557"/>
                      <a:gd name="connsiteX1" fmla="*/ 289675 w 463572"/>
                      <a:gd name="connsiteY1" fmla="*/ 360040 h 486557"/>
                      <a:gd name="connsiteX2" fmla="*/ 281524 w 463572"/>
                      <a:gd name="connsiteY2" fmla="*/ 392326 h 486557"/>
                      <a:gd name="connsiteX3" fmla="*/ 219929 w 463572"/>
                      <a:gd name="connsiteY3" fmla="*/ 370101 h 486557"/>
                      <a:gd name="connsiteX4" fmla="*/ 185004 w 463572"/>
                      <a:gd name="connsiteY4" fmla="*/ 478686 h 486557"/>
                      <a:gd name="connsiteX5" fmla="*/ 457417 w 463572"/>
                      <a:gd name="connsiteY5" fmla="*/ 404848 h 486557"/>
                      <a:gd name="connsiteX6" fmla="*/ 313392 w 463572"/>
                      <a:gd name="connsiteY6" fmla="*/ 6413 h 486557"/>
                      <a:gd name="connsiteX7" fmla="*/ 235073 w 463572"/>
                      <a:gd name="connsiteY7" fmla="*/ 130186 h 486557"/>
                      <a:gd name="connsiteX0" fmla="*/ 235073 w 484392"/>
                      <a:gd name="connsiteY0" fmla="*/ 130186 h 486557"/>
                      <a:gd name="connsiteX1" fmla="*/ 289675 w 484392"/>
                      <a:gd name="connsiteY1" fmla="*/ 360040 h 486557"/>
                      <a:gd name="connsiteX2" fmla="*/ 281524 w 484392"/>
                      <a:gd name="connsiteY2" fmla="*/ 392326 h 486557"/>
                      <a:gd name="connsiteX3" fmla="*/ 219929 w 484392"/>
                      <a:gd name="connsiteY3" fmla="*/ 370101 h 486557"/>
                      <a:gd name="connsiteX4" fmla="*/ 185004 w 484392"/>
                      <a:gd name="connsiteY4" fmla="*/ 478686 h 486557"/>
                      <a:gd name="connsiteX5" fmla="*/ 457417 w 484392"/>
                      <a:gd name="connsiteY5" fmla="*/ 404848 h 486557"/>
                      <a:gd name="connsiteX6" fmla="*/ 458183 w 484392"/>
                      <a:gd name="connsiteY6" fmla="*/ 393314 h 486557"/>
                      <a:gd name="connsiteX7" fmla="*/ 313392 w 484392"/>
                      <a:gd name="connsiteY7" fmla="*/ 6413 h 486557"/>
                      <a:gd name="connsiteX8" fmla="*/ 235073 w 484392"/>
                      <a:gd name="connsiteY8" fmla="*/ 130186 h 486557"/>
                      <a:gd name="connsiteX0" fmla="*/ 235073 w 459806"/>
                      <a:gd name="connsiteY0" fmla="*/ 130186 h 486557"/>
                      <a:gd name="connsiteX1" fmla="*/ 289675 w 459806"/>
                      <a:gd name="connsiteY1" fmla="*/ 360040 h 486557"/>
                      <a:gd name="connsiteX2" fmla="*/ 281524 w 459806"/>
                      <a:gd name="connsiteY2" fmla="*/ 392326 h 486557"/>
                      <a:gd name="connsiteX3" fmla="*/ 219929 w 459806"/>
                      <a:gd name="connsiteY3" fmla="*/ 370101 h 486557"/>
                      <a:gd name="connsiteX4" fmla="*/ 185004 w 459806"/>
                      <a:gd name="connsiteY4" fmla="*/ 478686 h 486557"/>
                      <a:gd name="connsiteX5" fmla="*/ 457417 w 459806"/>
                      <a:gd name="connsiteY5" fmla="*/ 404848 h 486557"/>
                      <a:gd name="connsiteX6" fmla="*/ 313392 w 459806"/>
                      <a:gd name="connsiteY6" fmla="*/ 6413 h 486557"/>
                      <a:gd name="connsiteX7" fmla="*/ 235073 w 459806"/>
                      <a:gd name="connsiteY7" fmla="*/ 130186 h 486557"/>
                      <a:gd name="connsiteX0" fmla="*/ 235073 w 321353"/>
                      <a:gd name="connsiteY0" fmla="*/ 130186 h 483717"/>
                      <a:gd name="connsiteX1" fmla="*/ 289675 w 321353"/>
                      <a:gd name="connsiteY1" fmla="*/ 360040 h 483717"/>
                      <a:gd name="connsiteX2" fmla="*/ 281524 w 321353"/>
                      <a:gd name="connsiteY2" fmla="*/ 392326 h 483717"/>
                      <a:gd name="connsiteX3" fmla="*/ 219929 w 321353"/>
                      <a:gd name="connsiteY3" fmla="*/ 370101 h 483717"/>
                      <a:gd name="connsiteX4" fmla="*/ 185004 w 321353"/>
                      <a:gd name="connsiteY4" fmla="*/ 478686 h 483717"/>
                      <a:gd name="connsiteX5" fmla="*/ 313392 w 321353"/>
                      <a:gd name="connsiteY5" fmla="*/ 6413 h 483717"/>
                      <a:gd name="connsiteX6" fmla="*/ 235073 w 321353"/>
                      <a:gd name="connsiteY6" fmla="*/ 130186 h 483717"/>
                      <a:gd name="connsiteX0" fmla="*/ 235073 w 440178"/>
                      <a:gd name="connsiteY0" fmla="*/ 130186 h 483716"/>
                      <a:gd name="connsiteX1" fmla="*/ 289675 w 440178"/>
                      <a:gd name="connsiteY1" fmla="*/ 360040 h 483716"/>
                      <a:gd name="connsiteX2" fmla="*/ 281524 w 440178"/>
                      <a:gd name="connsiteY2" fmla="*/ 392326 h 483716"/>
                      <a:gd name="connsiteX3" fmla="*/ 219929 w 440178"/>
                      <a:gd name="connsiteY3" fmla="*/ 370101 h 483716"/>
                      <a:gd name="connsiteX4" fmla="*/ 185004 w 440178"/>
                      <a:gd name="connsiteY4" fmla="*/ 478686 h 483716"/>
                      <a:gd name="connsiteX5" fmla="*/ 313392 w 440178"/>
                      <a:gd name="connsiteY5" fmla="*/ 6413 h 483716"/>
                      <a:gd name="connsiteX6" fmla="*/ 235073 w 440178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81524 w 465232"/>
                      <a:gd name="connsiteY2" fmla="*/ 392326 h 483716"/>
                      <a:gd name="connsiteX3" fmla="*/ 219929 w 465232"/>
                      <a:gd name="connsiteY3" fmla="*/ 370101 h 483716"/>
                      <a:gd name="connsiteX4" fmla="*/ 185004 w 465232"/>
                      <a:gd name="connsiteY4" fmla="*/ 478686 h 483716"/>
                      <a:gd name="connsiteX5" fmla="*/ 313392 w 465232"/>
                      <a:gd name="connsiteY5" fmla="*/ 6413 h 483716"/>
                      <a:gd name="connsiteX6" fmla="*/ 235073 w 465232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81524 w 465232"/>
                      <a:gd name="connsiteY2" fmla="*/ 392326 h 483716"/>
                      <a:gd name="connsiteX3" fmla="*/ 219929 w 465232"/>
                      <a:gd name="connsiteY3" fmla="*/ 370101 h 483716"/>
                      <a:gd name="connsiteX4" fmla="*/ 185004 w 465232"/>
                      <a:gd name="connsiteY4" fmla="*/ 478686 h 483716"/>
                      <a:gd name="connsiteX5" fmla="*/ 313392 w 465232"/>
                      <a:gd name="connsiteY5" fmla="*/ 6413 h 483716"/>
                      <a:gd name="connsiteX6" fmla="*/ 235073 w 465232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19929 w 465232"/>
                      <a:gd name="connsiteY2" fmla="*/ 370101 h 483716"/>
                      <a:gd name="connsiteX3" fmla="*/ 185004 w 465232"/>
                      <a:gd name="connsiteY3" fmla="*/ 478686 h 483716"/>
                      <a:gd name="connsiteX4" fmla="*/ 313392 w 465232"/>
                      <a:gd name="connsiteY4" fmla="*/ 6413 h 483716"/>
                      <a:gd name="connsiteX5" fmla="*/ 235073 w 465232"/>
                      <a:gd name="connsiteY5" fmla="*/ 130186 h 483716"/>
                      <a:gd name="connsiteX0" fmla="*/ 236526 w 466685"/>
                      <a:gd name="connsiteY0" fmla="*/ 130186 h 483851"/>
                      <a:gd name="connsiteX1" fmla="*/ 291128 w 466685"/>
                      <a:gd name="connsiteY1" fmla="*/ 360040 h 483851"/>
                      <a:gd name="connsiteX2" fmla="*/ 217278 w 466685"/>
                      <a:gd name="connsiteY2" fmla="*/ 376801 h 483851"/>
                      <a:gd name="connsiteX3" fmla="*/ 186457 w 466685"/>
                      <a:gd name="connsiteY3" fmla="*/ 478686 h 483851"/>
                      <a:gd name="connsiteX4" fmla="*/ 314845 w 466685"/>
                      <a:gd name="connsiteY4" fmla="*/ 6413 h 483851"/>
                      <a:gd name="connsiteX5" fmla="*/ 236526 w 466685"/>
                      <a:gd name="connsiteY5" fmla="*/ 130186 h 483851"/>
                      <a:gd name="connsiteX0" fmla="*/ 187481 w 417640"/>
                      <a:gd name="connsiteY0" fmla="*/ 130186 h 507069"/>
                      <a:gd name="connsiteX1" fmla="*/ 242083 w 417640"/>
                      <a:gd name="connsiteY1" fmla="*/ 360040 h 507069"/>
                      <a:gd name="connsiteX2" fmla="*/ 168233 w 417640"/>
                      <a:gd name="connsiteY2" fmla="*/ 376801 h 507069"/>
                      <a:gd name="connsiteX3" fmla="*/ 137412 w 417640"/>
                      <a:gd name="connsiteY3" fmla="*/ 478686 h 507069"/>
                      <a:gd name="connsiteX4" fmla="*/ 265800 w 417640"/>
                      <a:gd name="connsiteY4" fmla="*/ 6413 h 507069"/>
                      <a:gd name="connsiteX5" fmla="*/ 187481 w 417640"/>
                      <a:gd name="connsiteY5" fmla="*/ 130186 h 507069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37449 w 467608"/>
                      <a:gd name="connsiteY0" fmla="*/ 130186 h 514858"/>
                      <a:gd name="connsiteX1" fmla="*/ 266991 w 467608"/>
                      <a:gd name="connsiteY1" fmla="*/ 370112 h 514858"/>
                      <a:gd name="connsiteX2" fmla="*/ 182747 w 467608"/>
                      <a:gd name="connsiteY2" fmla="*/ 378144 h 514858"/>
                      <a:gd name="connsiteX3" fmla="*/ 187380 w 467608"/>
                      <a:gd name="connsiteY3" fmla="*/ 478686 h 514858"/>
                      <a:gd name="connsiteX4" fmla="*/ 315768 w 467608"/>
                      <a:gd name="connsiteY4" fmla="*/ 6413 h 514858"/>
                      <a:gd name="connsiteX5" fmla="*/ 237449 w 467608"/>
                      <a:gd name="connsiteY5" fmla="*/ 130186 h 514858"/>
                      <a:gd name="connsiteX0" fmla="*/ 222501 w 452660"/>
                      <a:gd name="connsiteY0" fmla="*/ 130186 h 517959"/>
                      <a:gd name="connsiteX1" fmla="*/ 252043 w 452660"/>
                      <a:gd name="connsiteY1" fmla="*/ 370112 h 517959"/>
                      <a:gd name="connsiteX2" fmla="*/ 167799 w 452660"/>
                      <a:gd name="connsiteY2" fmla="*/ 378144 h 517959"/>
                      <a:gd name="connsiteX3" fmla="*/ 172432 w 452660"/>
                      <a:gd name="connsiteY3" fmla="*/ 478686 h 517959"/>
                      <a:gd name="connsiteX4" fmla="*/ 300820 w 452660"/>
                      <a:gd name="connsiteY4" fmla="*/ 6413 h 517959"/>
                      <a:gd name="connsiteX5" fmla="*/ 222501 w 452660"/>
                      <a:gd name="connsiteY5" fmla="*/ 130186 h 517959"/>
                      <a:gd name="connsiteX0" fmla="*/ 222500 w 452659"/>
                      <a:gd name="connsiteY0" fmla="*/ 130186 h 517959"/>
                      <a:gd name="connsiteX1" fmla="*/ 252042 w 452659"/>
                      <a:gd name="connsiteY1" fmla="*/ 370112 h 517959"/>
                      <a:gd name="connsiteX2" fmla="*/ 167798 w 452659"/>
                      <a:gd name="connsiteY2" fmla="*/ 378144 h 517959"/>
                      <a:gd name="connsiteX3" fmla="*/ 172431 w 452659"/>
                      <a:gd name="connsiteY3" fmla="*/ 478686 h 517959"/>
                      <a:gd name="connsiteX4" fmla="*/ 300819 w 452659"/>
                      <a:gd name="connsiteY4" fmla="*/ 6413 h 517959"/>
                      <a:gd name="connsiteX5" fmla="*/ 222500 w 452659"/>
                      <a:gd name="connsiteY5" fmla="*/ 130186 h 517959"/>
                      <a:gd name="connsiteX0" fmla="*/ 178753 w 430170"/>
                      <a:gd name="connsiteY0" fmla="*/ 130186 h 507568"/>
                      <a:gd name="connsiteX1" fmla="*/ 208295 w 430170"/>
                      <a:gd name="connsiteY1" fmla="*/ 370112 h 507568"/>
                      <a:gd name="connsiteX2" fmla="*/ 124051 w 430170"/>
                      <a:gd name="connsiteY2" fmla="*/ 378144 h 507568"/>
                      <a:gd name="connsiteX3" fmla="*/ 205066 w 430170"/>
                      <a:gd name="connsiteY3" fmla="*/ 467065 h 507568"/>
                      <a:gd name="connsiteX4" fmla="*/ 257072 w 430170"/>
                      <a:gd name="connsiteY4" fmla="*/ 6413 h 507568"/>
                      <a:gd name="connsiteX5" fmla="*/ 178753 w 430170"/>
                      <a:gd name="connsiteY5" fmla="*/ 130186 h 507568"/>
                      <a:gd name="connsiteX0" fmla="*/ 178753 w 419885"/>
                      <a:gd name="connsiteY0" fmla="*/ 130186 h 507568"/>
                      <a:gd name="connsiteX1" fmla="*/ 208295 w 419885"/>
                      <a:gd name="connsiteY1" fmla="*/ 370112 h 507568"/>
                      <a:gd name="connsiteX2" fmla="*/ 124051 w 419885"/>
                      <a:gd name="connsiteY2" fmla="*/ 378144 h 507568"/>
                      <a:gd name="connsiteX3" fmla="*/ 205066 w 419885"/>
                      <a:gd name="connsiteY3" fmla="*/ 467065 h 507568"/>
                      <a:gd name="connsiteX4" fmla="*/ 257072 w 419885"/>
                      <a:gd name="connsiteY4" fmla="*/ 6413 h 507568"/>
                      <a:gd name="connsiteX5" fmla="*/ 178753 w 419885"/>
                      <a:gd name="connsiteY5" fmla="*/ 130186 h 507568"/>
                      <a:gd name="connsiteX0" fmla="*/ 178753 w 413808"/>
                      <a:gd name="connsiteY0" fmla="*/ 130186 h 507568"/>
                      <a:gd name="connsiteX1" fmla="*/ 208295 w 413808"/>
                      <a:gd name="connsiteY1" fmla="*/ 370112 h 507568"/>
                      <a:gd name="connsiteX2" fmla="*/ 124051 w 413808"/>
                      <a:gd name="connsiteY2" fmla="*/ 378144 h 507568"/>
                      <a:gd name="connsiteX3" fmla="*/ 205066 w 413808"/>
                      <a:gd name="connsiteY3" fmla="*/ 467065 h 507568"/>
                      <a:gd name="connsiteX4" fmla="*/ 257072 w 413808"/>
                      <a:gd name="connsiteY4" fmla="*/ 6413 h 507568"/>
                      <a:gd name="connsiteX5" fmla="*/ 178753 w 413808"/>
                      <a:gd name="connsiteY5" fmla="*/ 130186 h 507568"/>
                      <a:gd name="connsiteX0" fmla="*/ 199224 w 434279"/>
                      <a:gd name="connsiteY0" fmla="*/ 130186 h 514984"/>
                      <a:gd name="connsiteX1" fmla="*/ 228766 w 434279"/>
                      <a:gd name="connsiteY1" fmla="*/ 370112 h 514984"/>
                      <a:gd name="connsiteX2" fmla="*/ 144522 w 434279"/>
                      <a:gd name="connsiteY2" fmla="*/ 378144 h 514984"/>
                      <a:gd name="connsiteX3" fmla="*/ 225537 w 434279"/>
                      <a:gd name="connsiteY3" fmla="*/ 467065 h 514984"/>
                      <a:gd name="connsiteX4" fmla="*/ 277543 w 434279"/>
                      <a:gd name="connsiteY4" fmla="*/ 6413 h 514984"/>
                      <a:gd name="connsiteX5" fmla="*/ 199224 w 434279"/>
                      <a:gd name="connsiteY5" fmla="*/ 130186 h 514984"/>
                      <a:gd name="connsiteX0" fmla="*/ 179305 w 425253"/>
                      <a:gd name="connsiteY0" fmla="*/ 130186 h 509876"/>
                      <a:gd name="connsiteX1" fmla="*/ 208847 w 425253"/>
                      <a:gd name="connsiteY1" fmla="*/ 370112 h 509876"/>
                      <a:gd name="connsiteX2" fmla="*/ 124603 w 425253"/>
                      <a:gd name="connsiteY2" fmla="*/ 378144 h 509876"/>
                      <a:gd name="connsiteX3" fmla="*/ 243810 w 425253"/>
                      <a:gd name="connsiteY3" fmla="*/ 461255 h 509876"/>
                      <a:gd name="connsiteX4" fmla="*/ 257624 w 425253"/>
                      <a:gd name="connsiteY4" fmla="*/ 6413 h 509876"/>
                      <a:gd name="connsiteX5" fmla="*/ 179305 w 425253"/>
                      <a:gd name="connsiteY5" fmla="*/ 130186 h 509876"/>
                      <a:gd name="connsiteX0" fmla="*/ 179305 w 414064"/>
                      <a:gd name="connsiteY0" fmla="*/ 130186 h 509876"/>
                      <a:gd name="connsiteX1" fmla="*/ 208847 w 414064"/>
                      <a:gd name="connsiteY1" fmla="*/ 370112 h 509876"/>
                      <a:gd name="connsiteX2" fmla="*/ 124603 w 414064"/>
                      <a:gd name="connsiteY2" fmla="*/ 378144 h 509876"/>
                      <a:gd name="connsiteX3" fmla="*/ 243810 w 414064"/>
                      <a:gd name="connsiteY3" fmla="*/ 461255 h 509876"/>
                      <a:gd name="connsiteX4" fmla="*/ 257624 w 414064"/>
                      <a:gd name="connsiteY4" fmla="*/ 6413 h 509876"/>
                      <a:gd name="connsiteX5" fmla="*/ 179305 w 414064"/>
                      <a:gd name="connsiteY5" fmla="*/ 130186 h 509876"/>
                      <a:gd name="connsiteX0" fmla="*/ 179305 w 409086"/>
                      <a:gd name="connsiteY0" fmla="*/ 130186 h 509876"/>
                      <a:gd name="connsiteX1" fmla="*/ 208847 w 409086"/>
                      <a:gd name="connsiteY1" fmla="*/ 370112 h 509876"/>
                      <a:gd name="connsiteX2" fmla="*/ 124603 w 409086"/>
                      <a:gd name="connsiteY2" fmla="*/ 378144 h 509876"/>
                      <a:gd name="connsiteX3" fmla="*/ 243810 w 409086"/>
                      <a:gd name="connsiteY3" fmla="*/ 461255 h 509876"/>
                      <a:gd name="connsiteX4" fmla="*/ 257624 w 409086"/>
                      <a:gd name="connsiteY4" fmla="*/ 6413 h 509876"/>
                      <a:gd name="connsiteX5" fmla="*/ 179305 w 409086"/>
                      <a:gd name="connsiteY5" fmla="*/ 130186 h 509876"/>
                      <a:gd name="connsiteX0" fmla="*/ 179305 w 409086"/>
                      <a:gd name="connsiteY0" fmla="*/ 135278 h 514968"/>
                      <a:gd name="connsiteX1" fmla="*/ 208847 w 409086"/>
                      <a:gd name="connsiteY1" fmla="*/ 375204 h 514968"/>
                      <a:gd name="connsiteX2" fmla="*/ 124603 w 409086"/>
                      <a:gd name="connsiteY2" fmla="*/ 383236 h 514968"/>
                      <a:gd name="connsiteX3" fmla="*/ 243810 w 409086"/>
                      <a:gd name="connsiteY3" fmla="*/ 466347 h 514968"/>
                      <a:gd name="connsiteX4" fmla="*/ 257624 w 409086"/>
                      <a:gd name="connsiteY4" fmla="*/ 11505 h 514968"/>
                      <a:gd name="connsiteX5" fmla="*/ 179305 w 409086"/>
                      <a:gd name="connsiteY5" fmla="*/ 135278 h 514968"/>
                      <a:gd name="connsiteX0" fmla="*/ 171780 w 405935"/>
                      <a:gd name="connsiteY0" fmla="*/ 135278 h 501648"/>
                      <a:gd name="connsiteX1" fmla="*/ 201322 w 405935"/>
                      <a:gd name="connsiteY1" fmla="*/ 375204 h 501648"/>
                      <a:gd name="connsiteX2" fmla="*/ 117078 w 405935"/>
                      <a:gd name="connsiteY2" fmla="*/ 383236 h 501648"/>
                      <a:gd name="connsiteX3" fmla="*/ 251937 w 405935"/>
                      <a:gd name="connsiteY3" fmla="*/ 451079 h 501648"/>
                      <a:gd name="connsiteX4" fmla="*/ 250099 w 405935"/>
                      <a:gd name="connsiteY4" fmla="*/ 11505 h 501648"/>
                      <a:gd name="connsiteX5" fmla="*/ 171780 w 405935"/>
                      <a:gd name="connsiteY5" fmla="*/ 135278 h 501648"/>
                      <a:gd name="connsiteX0" fmla="*/ 171780 w 387155"/>
                      <a:gd name="connsiteY0" fmla="*/ 135278 h 501648"/>
                      <a:gd name="connsiteX1" fmla="*/ 201322 w 387155"/>
                      <a:gd name="connsiteY1" fmla="*/ 375204 h 501648"/>
                      <a:gd name="connsiteX2" fmla="*/ 117078 w 387155"/>
                      <a:gd name="connsiteY2" fmla="*/ 383236 h 501648"/>
                      <a:gd name="connsiteX3" fmla="*/ 251937 w 387155"/>
                      <a:gd name="connsiteY3" fmla="*/ 451079 h 501648"/>
                      <a:gd name="connsiteX4" fmla="*/ 250099 w 387155"/>
                      <a:gd name="connsiteY4" fmla="*/ 11505 h 501648"/>
                      <a:gd name="connsiteX5" fmla="*/ 171780 w 387155"/>
                      <a:gd name="connsiteY5" fmla="*/ 135278 h 501648"/>
                      <a:gd name="connsiteX0" fmla="*/ 171780 w 387155"/>
                      <a:gd name="connsiteY0" fmla="*/ 135278 h 501648"/>
                      <a:gd name="connsiteX1" fmla="*/ 201322 w 387155"/>
                      <a:gd name="connsiteY1" fmla="*/ 375204 h 501648"/>
                      <a:gd name="connsiteX2" fmla="*/ 117078 w 387155"/>
                      <a:gd name="connsiteY2" fmla="*/ 383236 h 501648"/>
                      <a:gd name="connsiteX3" fmla="*/ 251937 w 387155"/>
                      <a:gd name="connsiteY3" fmla="*/ 451079 h 501648"/>
                      <a:gd name="connsiteX4" fmla="*/ 250099 w 387155"/>
                      <a:gd name="connsiteY4" fmla="*/ 11505 h 501648"/>
                      <a:gd name="connsiteX5" fmla="*/ 171780 w 387155"/>
                      <a:gd name="connsiteY5" fmla="*/ 135278 h 501648"/>
                      <a:gd name="connsiteX0" fmla="*/ 171780 w 382554"/>
                      <a:gd name="connsiteY0" fmla="*/ 135278 h 501648"/>
                      <a:gd name="connsiteX1" fmla="*/ 201322 w 382554"/>
                      <a:gd name="connsiteY1" fmla="*/ 375204 h 501648"/>
                      <a:gd name="connsiteX2" fmla="*/ 117078 w 382554"/>
                      <a:gd name="connsiteY2" fmla="*/ 383236 h 501648"/>
                      <a:gd name="connsiteX3" fmla="*/ 251937 w 382554"/>
                      <a:gd name="connsiteY3" fmla="*/ 451079 h 501648"/>
                      <a:gd name="connsiteX4" fmla="*/ 250099 w 382554"/>
                      <a:gd name="connsiteY4" fmla="*/ 11505 h 501648"/>
                      <a:gd name="connsiteX5" fmla="*/ 171780 w 382554"/>
                      <a:gd name="connsiteY5" fmla="*/ 135278 h 501648"/>
                      <a:gd name="connsiteX0" fmla="*/ 171780 w 387623"/>
                      <a:gd name="connsiteY0" fmla="*/ 135278 h 501648"/>
                      <a:gd name="connsiteX1" fmla="*/ 201322 w 387623"/>
                      <a:gd name="connsiteY1" fmla="*/ 375204 h 501648"/>
                      <a:gd name="connsiteX2" fmla="*/ 117078 w 387623"/>
                      <a:gd name="connsiteY2" fmla="*/ 383236 h 501648"/>
                      <a:gd name="connsiteX3" fmla="*/ 251937 w 387623"/>
                      <a:gd name="connsiteY3" fmla="*/ 451079 h 501648"/>
                      <a:gd name="connsiteX4" fmla="*/ 250099 w 387623"/>
                      <a:gd name="connsiteY4" fmla="*/ 11505 h 501648"/>
                      <a:gd name="connsiteX5" fmla="*/ 171780 w 387623"/>
                      <a:gd name="connsiteY5" fmla="*/ 135278 h 501648"/>
                      <a:gd name="connsiteX0" fmla="*/ 110313 w 326156"/>
                      <a:gd name="connsiteY0" fmla="*/ 135278 h 536419"/>
                      <a:gd name="connsiteX1" fmla="*/ 139855 w 326156"/>
                      <a:gd name="connsiteY1" fmla="*/ 375204 h 536419"/>
                      <a:gd name="connsiteX2" fmla="*/ 55611 w 326156"/>
                      <a:gd name="connsiteY2" fmla="*/ 383236 h 536419"/>
                      <a:gd name="connsiteX3" fmla="*/ 190470 w 326156"/>
                      <a:gd name="connsiteY3" fmla="*/ 451079 h 536419"/>
                      <a:gd name="connsiteX4" fmla="*/ 188632 w 326156"/>
                      <a:gd name="connsiteY4" fmla="*/ 11505 h 536419"/>
                      <a:gd name="connsiteX5" fmla="*/ 110313 w 326156"/>
                      <a:gd name="connsiteY5" fmla="*/ 135278 h 536419"/>
                      <a:gd name="connsiteX0" fmla="*/ 109193 w 325036"/>
                      <a:gd name="connsiteY0" fmla="*/ 135278 h 543850"/>
                      <a:gd name="connsiteX1" fmla="*/ 138735 w 325036"/>
                      <a:gd name="connsiteY1" fmla="*/ 375204 h 543850"/>
                      <a:gd name="connsiteX2" fmla="*/ 54491 w 325036"/>
                      <a:gd name="connsiteY2" fmla="*/ 383236 h 543850"/>
                      <a:gd name="connsiteX3" fmla="*/ 189350 w 325036"/>
                      <a:gd name="connsiteY3" fmla="*/ 451079 h 543850"/>
                      <a:gd name="connsiteX4" fmla="*/ 187512 w 325036"/>
                      <a:gd name="connsiteY4" fmla="*/ 11505 h 543850"/>
                      <a:gd name="connsiteX5" fmla="*/ 109193 w 325036"/>
                      <a:gd name="connsiteY5" fmla="*/ 135278 h 543850"/>
                      <a:gd name="connsiteX0" fmla="*/ 104282 w 328285"/>
                      <a:gd name="connsiteY0" fmla="*/ 135278 h 557282"/>
                      <a:gd name="connsiteX1" fmla="*/ 133824 w 328285"/>
                      <a:gd name="connsiteY1" fmla="*/ 375204 h 557282"/>
                      <a:gd name="connsiteX2" fmla="*/ 49580 w 328285"/>
                      <a:gd name="connsiteY2" fmla="*/ 383236 h 557282"/>
                      <a:gd name="connsiteX3" fmla="*/ 209350 w 328285"/>
                      <a:gd name="connsiteY3" fmla="*/ 467551 h 557282"/>
                      <a:gd name="connsiteX4" fmla="*/ 182601 w 328285"/>
                      <a:gd name="connsiteY4" fmla="*/ 11505 h 557282"/>
                      <a:gd name="connsiteX5" fmla="*/ 104282 w 328285"/>
                      <a:gd name="connsiteY5" fmla="*/ 135278 h 557282"/>
                      <a:gd name="connsiteX0" fmla="*/ 106148 w 326784"/>
                      <a:gd name="connsiteY0" fmla="*/ 135278 h 551885"/>
                      <a:gd name="connsiteX1" fmla="*/ 135690 w 326784"/>
                      <a:gd name="connsiteY1" fmla="*/ 375204 h 551885"/>
                      <a:gd name="connsiteX2" fmla="*/ 51446 w 326784"/>
                      <a:gd name="connsiteY2" fmla="*/ 383236 h 551885"/>
                      <a:gd name="connsiteX3" fmla="*/ 201252 w 326784"/>
                      <a:gd name="connsiteY3" fmla="*/ 460962 h 551885"/>
                      <a:gd name="connsiteX4" fmla="*/ 184467 w 326784"/>
                      <a:gd name="connsiteY4" fmla="*/ 11505 h 551885"/>
                      <a:gd name="connsiteX5" fmla="*/ 106148 w 326784"/>
                      <a:gd name="connsiteY5" fmla="*/ 135278 h 551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6784" h="551885">
                        <a:moveTo>
                          <a:pt x="106148" y="135278"/>
                        </a:moveTo>
                        <a:cubicBezTo>
                          <a:pt x="198530" y="261363"/>
                          <a:pt x="261430" y="334516"/>
                          <a:pt x="135690" y="375204"/>
                        </a:cubicBezTo>
                        <a:cubicBezTo>
                          <a:pt x="111516" y="337480"/>
                          <a:pt x="-17812" y="273742"/>
                          <a:pt x="51446" y="383236"/>
                        </a:cubicBezTo>
                        <a:cubicBezTo>
                          <a:pt x="-77013" y="379947"/>
                          <a:pt x="58562" y="705088"/>
                          <a:pt x="201252" y="460962"/>
                        </a:cubicBezTo>
                        <a:cubicBezTo>
                          <a:pt x="258405" y="435261"/>
                          <a:pt x="461768" y="394702"/>
                          <a:pt x="184467" y="11505"/>
                        </a:cubicBezTo>
                        <a:cubicBezTo>
                          <a:pt x="110304" y="-29894"/>
                          <a:pt x="25287" y="47167"/>
                          <a:pt x="106148" y="135278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40" name="フリーフォーム 39"/>
                  <p:cNvSpPr/>
                  <p:nvPr/>
                </p:nvSpPr>
                <p:spPr>
                  <a:xfrm rot="11594728" flipV="1">
                    <a:off x="3035594" y="4443943"/>
                    <a:ext cx="319075" cy="211480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1589"/>
                      <a:gd name="connsiteY0" fmla="*/ 299183 h 410308"/>
                      <a:gd name="connsiteX1" fmla="*/ 281524 w 751589"/>
                      <a:gd name="connsiteY1" fmla="*/ 81378 h 410308"/>
                      <a:gd name="connsiteX2" fmla="*/ 219929 w 751589"/>
                      <a:gd name="connsiteY2" fmla="*/ 59153 h 410308"/>
                      <a:gd name="connsiteX3" fmla="*/ 185004 w 751589"/>
                      <a:gd name="connsiteY3" fmla="*/ 167738 h 410308"/>
                      <a:gd name="connsiteX4" fmla="*/ 706339 w 751589"/>
                      <a:gd name="connsiteY4" fmla="*/ 410308 h 410308"/>
                      <a:gd name="connsiteX5" fmla="*/ 746979 w 751589"/>
                      <a:gd name="connsiteY5" fmla="*/ 299183 h 410308"/>
                      <a:gd name="connsiteX0" fmla="*/ 746979 w 766980"/>
                      <a:gd name="connsiteY0" fmla="*/ 299183 h 410308"/>
                      <a:gd name="connsiteX1" fmla="*/ 281524 w 766980"/>
                      <a:gd name="connsiteY1" fmla="*/ 81378 h 410308"/>
                      <a:gd name="connsiteX2" fmla="*/ 219929 w 766980"/>
                      <a:gd name="connsiteY2" fmla="*/ 59153 h 410308"/>
                      <a:gd name="connsiteX3" fmla="*/ 185004 w 766980"/>
                      <a:gd name="connsiteY3" fmla="*/ 167738 h 410308"/>
                      <a:gd name="connsiteX4" fmla="*/ 706339 w 766980"/>
                      <a:gd name="connsiteY4" fmla="*/ 410308 h 410308"/>
                      <a:gd name="connsiteX5" fmla="*/ 746979 w 766980"/>
                      <a:gd name="connsiteY5" fmla="*/ 299183 h 410308"/>
                      <a:gd name="connsiteX0" fmla="*/ 746979 w 763268"/>
                      <a:gd name="connsiteY0" fmla="*/ 299183 h 410308"/>
                      <a:gd name="connsiteX1" fmla="*/ 281524 w 763268"/>
                      <a:gd name="connsiteY1" fmla="*/ 81378 h 410308"/>
                      <a:gd name="connsiteX2" fmla="*/ 219929 w 763268"/>
                      <a:gd name="connsiteY2" fmla="*/ 59153 h 410308"/>
                      <a:gd name="connsiteX3" fmla="*/ 185004 w 763268"/>
                      <a:gd name="connsiteY3" fmla="*/ 167738 h 410308"/>
                      <a:gd name="connsiteX4" fmla="*/ 706339 w 763268"/>
                      <a:gd name="connsiteY4" fmla="*/ 410308 h 410308"/>
                      <a:gd name="connsiteX5" fmla="*/ 746979 w 763268"/>
                      <a:gd name="connsiteY5" fmla="*/ 299183 h 410308"/>
                      <a:gd name="connsiteX0" fmla="*/ 746979 w 760002"/>
                      <a:gd name="connsiteY0" fmla="*/ 299183 h 403934"/>
                      <a:gd name="connsiteX1" fmla="*/ 281524 w 760002"/>
                      <a:gd name="connsiteY1" fmla="*/ 81378 h 403934"/>
                      <a:gd name="connsiteX2" fmla="*/ 219929 w 760002"/>
                      <a:gd name="connsiteY2" fmla="*/ 59153 h 403934"/>
                      <a:gd name="connsiteX3" fmla="*/ 185004 w 760002"/>
                      <a:gd name="connsiteY3" fmla="*/ 167738 h 403934"/>
                      <a:gd name="connsiteX4" fmla="*/ 697878 w 760002"/>
                      <a:gd name="connsiteY4" fmla="*/ 403934 h 403934"/>
                      <a:gd name="connsiteX5" fmla="*/ 746979 w 760002"/>
                      <a:gd name="connsiteY5" fmla="*/ 299183 h 403934"/>
                      <a:gd name="connsiteX0" fmla="*/ 746979 w 761578"/>
                      <a:gd name="connsiteY0" fmla="*/ 299183 h 403934"/>
                      <a:gd name="connsiteX1" fmla="*/ 281524 w 761578"/>
                      <a:gd name="connsiteY1" fmla="*/ 81378 h 403934"/>
                      <a:gd name="connsiteX2" fmla="*/ 219929 w 761578"/>
                      <a:gd name="connsiteY2" fmla="*/ 59153 h 403934"/>
                      <a:gd name="connsiteX3" fmla="*/ 185004 w 761578"/>
                      <a:gd name="connsiteY3" fmla="*/ 167738 h 403934"/>
                      <a:gd name="connsiteX4" fmla="*/ 697878 w 761578"/>
                      <a:gd name="connsiteY4" fmla="*/ 403934 h 403934"/>
                      <a:gd name="connsiteX5" fmla="*/ 746979 w 761578"/>
                      <a:gd name="connsiteY5" fmla="*/ 299183 h 403934"/>
                      <a:gd name="connsiteX0" fmla="*/ 746979 w 768357"/>
                      <a:gd name="connsiteY0" fmla="*/ 299183 h 403934"/>
                      <a:gd name="connsiteX1" fmla="*/ 281524 w 768357"/>
                      <a:gd name="connsiteY1" fmla="*/ 81378 h 403934"/>
                      <a:gd name="connsiteX2" fmla="*/ 219929 w 768357"/>
                      <a:gd name="connsiteY2" fmla="*/ 59153 h 403934"/>
                      <a:gd name="connsiteX3" fmla="*/ 185004 w 768357"/>
                      <a:gd name="connsiteY3" fmla="*/ 167738 h 403934"/>
                      <a:gd name="connsiteX4" fmla="*/ 697878 w 768357"/>
                      <a:gd name="connsiteY4" fmla="*/ 403934 h 403934"/>
                      <a:gd name="connsiteX5" fmla="*/ 746979 w 768357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538693 w 764624"/>
                      <a:gd name="connsiteY1" fmla="*/ 228446 h 403934"/>
                      <a:gd name="connsiteX2" fmla="*/ 281524 w 764624"/>
                      <a:gd name="connsiteY2" fmla="*/ 81378 h 403934"/>
                      <a:gd name="connsiteX3" fmla="*/ 219929 w 764624"/>
                      <a:gd name="connsiteY3" fmla="*/ 59153 h 403934"/>
                      <a:gd name="connsiteX4" fmla="*/ 185004 w 764624"/>
                      <a:gd name="connsiteY4" fmla="*/ 167738 h 403934"/>
                      <a:gd name="connsiteX5" fmla="*/ 697878 w 764624"/>
                      <a:gd name="connsiteY5" fmla="*/ 403934 h 403934"/>
                      <a:gd name="connsiteX6" fmla="*/ 746979 w 764624"/>
                      <a:gd name="connsiteY6" fmla="*/ 299183 h 403934"/>
                      <a:gd name="connsiteX0" fmla="*/ 746979 w 764624"/>
                      <a:gd name="connsiteY0" fmla="*/ 299183 h 404193"/>
                      <a:gd name="connsiteX1" fmla="*/ 538693 w 764624"/>
                      <a:gd name="connsiteY1" fmla="*/ 228446 h 404193"/>
                      <a:gd name="connsiteX2" fmla="*/ 281524 w 764624"/>
                      <a:gd name="connsiteY2" fmla="*/ 81378 h 404193"/>
                      <a:gd name="connsiteX3" fmla="*/ 219929 w 764624"/>
                      <a:gd name="connsiteY3" fmla="*/ 59153 h 404193"/>
                      <a:gd name="connsiteX4" fmla="*/ 185004 w 764624"/>
                      <a:gd name="connsiteY4" fmla="*/ 167738 h 404193"/>
                      <a:gd name="connsiteX5" fmla="*/ 505516 w 764624"/>
                      <a:gd name="connsiteY5" fmla="*/ 323703 h 404193"/>
                      <a:gd name="connsiteX6" fmla="*/ 697878 w 764624"/>
                      <a:gd name="connsiteY6" fmla="*/ 403934 h 404193"/>
                      <a:gd name="connsiteX7" fmla="*/ 746979 w 764624"/>
                      <a:gd name="connsiteY7" fmla="*/ 299183 h 404193"/>
                      <a:gd name="connsiteX0" fmla="*/ 235073 w 704701"/>
                      <a:gd name="connsiteY0" fmla="*/ 1298 h 586253"/>
                      <a:gd name="connsiteX1" fmla="*/ 538693 w 704701"/>
                      <a:gd name="connsiteY1" fmla="*/ 410506 h 586253"/>
                      <a:gd name="connsiteX2" fmla="*/ 281524 w 704701"/>
                      <a:gd name="connsiteY2" fmla="*/ 263438 h 586253"/>
                      <a:gd name="connsiteX3" fmla="*/ 219929 w 704701"/>
                      <a:gd name="connsiteY3" fmla="*/ 241213 h 586253"/>
                      <a:gd name="connsiteX4" fmla="*/ 185004 w 704701"/>
                      <a:gd name="connsiteY4" fmla="*/ 349798 h 586253"/>
                      <a:gd name="connsiteX5" fmla="*/ 505516 w 704701"/>
                      <a:gd name="connsiteY5" fmla="*/ 505763 h 586253"/>
                      <a:gd name="connsiteX6" fmla="*/ 697878 w 704701"/>
                      <a:gd name="connsiteY6" fmla="*/ 585994 h 586253"/>
                      <a:gd name="connsiteX7" fmla="*/ 235073 w 704701"/>
                      <a:gd name="connsiteY7" fmla="*/ 1298 h 586253"/>
                      <a:gd name="connsiteX0" fmla="*/ 235073 w 548526"/>
                      <a:gd name="connsiteY0" fmla="*/ 123773 h 629922"/>
                      <a:gd name="connsiteX1" fmla="*/ 538693 w 548526"/>
                      <a:gd name="connsiteY1" fmla="*/ 532981 h 629922"/>
                      <a:gd name="connsiteX2" fmla="*/ 281524 w 548526"/>
                      <a:gd name="connsiteY2" fmla="*/ 385913 h 629922"/>
                      <a:gd name="connsiteX3" fmla="*/ 219929 w 548526"/>
                      <a:gd name="connsiteY3" fmla="*/ 363688 h 629922"/>
                      <a:gd name="connsiteX4" fmla="*/ 185004 w 548526"/>
                      <a:gd name="connsiteY4" fmla="*/ 472273 h 629922"/>
                      <a:gd name="connsiteX5" fmla="*/ 505516 w 548526"/>
                      <a:gd name="connsiteY5" fmla="*/ 628238 h 629922"/>
                      <a:gd name="connsiteX6" fmla="*/ 313392 w 548526"/>
                      <a:gd name="connsiteY6" fmla="*/ 0 h 629922"/>
                      <a:gd name="connsiteX7" fmla="*/ 235073 w 548526"/>
                      <a:gd name="connsiteY7" fmla="*/ 123773 h 629922"/>
                      <a:gd name="connsiteX0" fmla="*/ 235073 w 548526"/>
                      <a:gd name="connsiteY0" fmla="*/ 126511 h 632660"/>
                      <a:gd name="connsiteX1" fmla="*/ 538693 w 548526"/>
                      <a:gd name="connsiteY1" fmla="*/ 535719 h 632660"/>
                      <a:gd name="connsiteX2" fmla="*/ 281524 w 548526"/>
                      <a:gd name="connsiteY2" fmla="*/ 388651 h 632660"/>
                      <a:gd name="connsiteX3" fmla="*/ 219929 w 548526"/>
                      <a:gd name="connsiteY3" fmla="*/ 366426 h 632660"/>
                      <a:gd name="connsiteX4" fmla="*/ 185004 w 548526"/>
                      <a:gd name="connsiteY4" fmla="*/ 475011 h 632660"/>
                      <a:gd name="connsiteX5" fmla="*/ 505516 w 548526"/>
                      <a:gd name="connsiteY5" fmla="*/ 630976 h 632660"/>
                      <a:gd name="connsiteX6" fmla="*/ 313392 w 548526"/>
                      <a:gd name="connsiteY6" fmla="*/ 2738 h 632660"/>
                      <a:gd name="connsiteX7" fmla="*/ 235073 w 548526"/>
                      <a:gd name="connsiteY7" fmla="*/ 126511 h 632660"/>
                      <a:gd name="connsiteX0" fmla="*/ 235073 w 546780"/>
                      <a:gd name="connsiteY0" fmla="*/ 126512 h 632661"/>
                      <a:gd name="connsiteX1" fmla="*/ 538693 w 546780"/>
                      <a:gd name="connsiteY1" fmla="*/ 535720 h 632661"/>
                      <a:gd name="connsiteX2" fmla="*/ 281524 w 546780"/>
                      <a:gd name="connsiteY2" fmla="*/ 388652 h 632661"/>
                      <a:gd name="connsiteX3" fmla="*/ 219929 w 546780"/>
                      <a:gd name="connsiteY3" fmla="*/ 366427 h 632661"/>
                      <a:gd name="connsiteX4" fmla="*/ 185004 w 546780"/>
                      <a:gd name="connsiteY4" fmla="*/ 475012 h 632661"/>
                      <a:gd name="connsiteX5" fmla="*/ 505516 w 546780"/>
                      <a:gd name="connsiteY5" fmla="*/ 630977 h 632661"/>
                      <a:gd name="connsiteX6" fmla="*/ 313392 w 546780"/>
                      <a:gd name="connsiteY6" fmla="*/ 2739 h 632661"/>
                      <a:gd name="connsiteX7" fmla="*/ 235073 w 546780"/>
                      <a:gd name="connsiteY7" fmla="*/ 126512 h 632661"/>
                      <a:gd name="connsiteX0" fmla="*/ 235073 w 546780"/>
                      <a:gd name="connsiteY0" fmla="*/ 130186 h 636335"/>
                      <a:gd name="connsiteX1" fmla="*/ 538693 w 546780"/>
                      <a:gd name="connsiteY1" fmla="*/ 539394 h 636335"/>
                      <a:gd name="connsiteX2" fmla="*/ 281524 w 546780"/>
                      <a:gd name="connsiteY2" fmla="*/ 392326 h 636335"/>
                      <a:gd name="connsiteX3" fmla="*/ 219929 w 546780"/>
                      <a:gd name="connsiteY3" fmla="*/ 370101 h 636335"/>
                      <a:gd name="connsiteX4" fmla="*/ 185004 w 546780"/>
                      <a:gd name="connsiteY4" fmla="*/ 478686 h 636335"/>
                      <a:gd name="connsiteX5" fmla="*/ 505516 w 546780"/>
                      <a:gd name="connsiteY5" fmla="*/ 634651 h 636335"/>
                      <a:gd name="connsiteX6" fmla="*/ 313392 w 546780"/>
                      <a:gd name="connsiteY6" fmla="*/ 6413 h 636335"/>
                      <a:gd name="connsiteX7" fmla="*/ 235073 w 546780"/>
                      <a:gd name="connsiteY7" fmla="*/ 130186 h 636335"/>
                      <a:gd name="connsiteX0" fmla="*/ 235073 w 550378"/>
                      <a:gd name="connsiteY0" fmla="*/ 130186 h 636335"/>
                      <a:gd name="connsiteX1" fmla="*/ 538693 w 550378"/>
                      <a:gd name="connsiteY1" fmla="*/ 539394 h 636335"/>
                      <a:gd name="connsiteX2" fmla="*/ 281524 w 550378"/>
                      <a:gd name="connsiteY2" fmla="*/ 392326 h 636335"/>
                      <a:gd name="connsiteX3" fmla="*/ 219929 w 550378"/>
                      <a:gd name="connsiteY3" fmla="*/ 370101 h 636335"/>
                      <a:gd name="connsiteX4" fmla="*/ 185004 w 550378"/>
                      <a:gd name="connsiteY4" fmla="*/ 478686 h 636335"/>
                      <a:gd name="connsiteX5" fmla="*/ 505516 w 550378"/>
                      <a:gd name="connsiteY5" fmla="*/ 634651 h 636335"/>
                      <a:gd name="connsiteX6" fmla="*/ 313392 w 550378"/>
                      <a:gd name="connsiteY6" fmla="*/ 6413 h 636335"/>
                      <a:gd name="connsiteX7" fmla="*/ 235073 w 550378"/>
                      <a:gd name="connsiteY7" fmla="*/ 130186 h 636335"/>
                      <a:gd name="connsiteX0" fmla="*/ 235073 w 520180"/>
                      <a:gd name="connsiteY0" fmla="*/ 130186 h 636335"/>
                      <a:gd name="connsiteX1" fmla="*/ 391213 w 520180"/>
                      <a:gd name="connsiteY1" fmla="*/ 410132 h 636335"/>
                      <a:gd name="connsiteX2" fmla="*/ 281524 w 520180"/>
                      <a:gd name="connsiteY2" fmla="*/ 392326 h 636335"/>
                      <a:gd name="connsiteX3" fmla="*/ 219929 w 520180"/>
                      <a:gd name="connsiteY3" fmla="*/ 370101 h 636335"/>
                      <a:gd name="connsiteX4" fmla="*/ 185004 w 520180"/>
                      <a:gd name="connsiteY4" fmla="*/ 478686 h 636335"/>
                      <a:gd name="connsiteX5" fmla="*/ 505516 w 520180"/>
                      <a:gd name="connsiteY5" fmla="*/ 634651 h 636335"/>
                      <a:gd name="connsiteX6" fmla="*/ 313392 w 520180"/>
                      <a:gd name="connsiteY6" fmla="*/ 6413 h 636335"/>
                      <a:gd name="connsiteX7" fmla="*/ 235073 w 520180"/>
                      <a:gd name="connsiteY7" fmla="*/ 130186 h 636335"/>
                      <a:gd name="connsiteX0" fmla="*/ 235073 w 520180"/>
                      <a:gd name="connsiteY0" fmla="*/ 130186 h 636335"/>
                      <a:gd name="connsiteX1" fmla="*/ 289675 w 520180"/>
                      <a:gd name="connsiteY1" fmla="*/ 360040 h 636335"/>
                      <a:gd name="connsiteX2" fmla="*/ 281524 w 520180"/>
                      <a:gd name="connsiteY2" fmla="*/ 392326 h 636335"/>
                      <a:gd name="connsiteX3" fmla="*/ 219929 w 520180"/>
                      <a:gd name="connsiteY3" fmla="*/ 370101 h 636335"/>
                      <a:gd name="connsiteX4" fmla="*/ 185004 w 520180"/>
                      <a:gd name="connsiteY4" fmla="*/ 478686 h 636335"/>
                      <a:gd name="connsiteX5" fmla="*/ 505516 w 520180"/>
                      <a:gd name="connsiteY5" fmla="*/ 634651 h 636335"/>
                      <a:gd name="connsiteX6" fmla="*/ 313392 w 520180"/>
                      <a:gd name="connsiteY6" fmla="*/ 6413 h 636335"/>
                      <a:gd name="connsiteX7" fmla="*/ 235073 w 520180"/>
                      <a:gd name="connsiteY7" fmla="*/ 130186 h 636335"/>
                      <a:gd name="connsiteX0" fmla="*/ 235073 w 521476"/>
                      <a:gd name="connsiteY0" fmla="*/ 130186 h 490729"/>
                      <a:gd name="connsiteX1" fmla="*/ 289675 w 521476"/>
                      <a:gd name="connsiteY1" fmla="*/ 360040 h 490729"/>
                      <a:gd name="connsiteX2" fmla="*/ 281524 w 521476"/>
                      <a:gd name="connsiteY2" fmla="*/ 392326 h 490729"/>
                      <a:gd name="connsiteX3" fmla="*/ 219929 w 521476"/>
                      <a:gd name="connsiteY3" fmla="*/ 370101 h 490729"/>
                      <a:gd name="connsiteX4" fmla="*/ 185004 w 521476"/>
                      <a:gd name="connsiteY4" fmla="*/ 478686 h 490729"/>
                      <a:gd name="connsiteX5" fmla="*/ 506865 w 521476"/>
                      <a:gd name="connsiteY5" fmla="*/ 468019 h 490729"/>
                      <a:gd name="connsiteX6" fmla="*/ 313392 w 521476"/>
                      <a:gd name="connsiteY6" fmla="*/ 6413 h 490729"/>
                      <a:gd name="connsiteX7" fmla="*/ 235073 w 521476"/>
                      <a:gd name="connsiteY7" fmla="*/ 130186 h 490729"/>
                      <a:gd name="connsiteX0" fmla="*/ 235073 w 510414"/>
                      <a:gd name="connsiteY0" fmla="*/ 130186 h 490729"/>
                      <a:gd name="connsiteX1" fmla="*/ 289675 w 510414"/>
                      <a:gd name="connsiteY1" fmla="*/ 360040 h 490729"/>
                      <a:gd name="connsiteX2" fmla="*/ 281524 w 510414"/>
                      <a:gd name="connsiteY2" fmla="*/ 392326 h 490729"/>
                      <a:gd name="connsiteX3" fmla="*/ 219929 w 510414"/>
                      <a:gd name="connsiteY3" fmla="*/ 370101 h 490729"/>
                      <a:gd name="connsiteX4" fmla="*/ 185004 w 510414"/>
                      <a:gd name="connsiteY4" fmla="*/ 478686 h 490729"/>
                      <a:gd name="connsiteX5" fmla="*/ 506865 w 510414"/>
                      <a:gd name="connsiteY5" fmla="*/ 468019 h 490729"/>
                      <a:gd name="connsiteX6" fmla="*/ 313392 w 510414"/>
                      <a:gd name="connsiteY6" fmla="*/ 6413 h 490729"/>
                      <a:gd name="connsiteX7" fmla="*/ 235073 w 510414"/>
                      <a:gd name="connsiteY7" fmla="*/ 130186 h 490729"/>
                      <a:gd name="connsiteX0" fmla="*/ 235073 w 512719"/>
                      <a:gd name="connsiteY0" fmla="*/ 130186 h 490729"/>
                      <a:gd name="connsiteX1" fmla="*/ 289675 w 512719"/>
                      <a:gd name="connsiteY1" fmla="*/ 360040 h 490729"/>
                      <a:gd name="connsiteX2" fmla="*/ 281524 w 512719"/>
                      <a:gd name="connsiteY2" fmla="*/ 392326 h 490729"/>
                      <a:gd name="connsiteX3" fmla="*/ 219929 w 512719"/>
                      <a:gd name="connsiteY3" fmla="*/ 370101 h 490729"/>
                      <a:gd name="connsiteX4" fmla="*/ 185004 w 512719"/>
                      <a:gd name="connsiteY4" fmla="*/ 478686 h 490729"/>
                      <a:gd name="connsiteX5" fmla="*/ 506865 w 512719"/>
                      <a:gd name="connsiteY5" fmla="*/ 468019 h 490729"/>
                      <a:gd name="connsiteX6" fmla="*/ 313392 w 512719"/>
                      <a:gd name="connsiteY6" fmla="*/ 6413 h 490729"/>
                      <a:gd name="connsiteX7" fmla="*/ 235073 w 512719"/>
                      <a:gd name="connsiteY7" fmla="*/ 130186 h 490729"/>
                      <a:gd name="connsiteX0" fmla="*/ 235073 w 511644"/>
                      <a:gd name="connsiteY0" fmla="*/ 130186 h 490729"/>
                      <a:gd name="connsiteX1" fmla="*/ 289675 w 511644"/>
                      <a:gd name="connsiteY1" fmla="*/ 360040 h 490729"/>
                      <a:gd name="connsiteX2" fmla="*/ 281524 w 511644"/>
                      <a:gd name="connsiteY2" fmla="*/ 392326 h 490729"/>
                      <a:gd name="connsiteX3" fmla="*/ 219929 w 511644"/>
                      <a:gd name="connsiteY3" fmla="*/ 370101 h 490729"/>
                      <a:gd name="connsiteX4" fmla="*/ 185004 w 511644"/>
                      <a:gd name="connsiteY4" fmla="*/ 478686 h 490729"/>
                      <a:gd name="connsiteX5" fmla="*/ 506865 w 511644"/>
                      <a:gd name="connsiteY5" fmla="*/ 468019 h 490729"/>
                      <a:gd name="connsiteX6" fmla="*/ 313392 w 511644"/>
                      <a:gd name="connsiteY6" fmla="*/ 6413 h 490729"/>
                      <a:gd name="connsiteX7" fmla="*/ 235073 w 511644"/>
                      <a:gd name="connsiteY7" fmla="*/ 130186 h 490729"/>
                      <a:gd name="connsiteX0" fmla="*/ 235073 w 463572"/>
                      <a:gd name="connsiteY0" fmla="*/ 130186 h 486557"/>
                      <a:gd name="connsiteX1" fmla="*/ 289675 w 463572"/>
                      <a:gd name="connsiteY1" fmla="*/ 360040 h 486557"/>
                      <a:gd name="connsiteX2" fmla="*/ 281524 w 463572"/>
                      <a:gd name="connsiteY2" fmla="*/ 392326 h 486557"/>
                      <a:gd name="connsiteX3" fmla="*/ 219929 w 463572"/>
                      <a:gd name="connsiteY3" fmla="*/ 370101 h 486557"/>
                      <a:gd name="connsiteX4" fmla="*/ 185004 w 463572"/>
                      <a:gd name="connsiteY4" fmla="*/ 478686 h 486557"/>
                      <a:gd name="connsiteX5" fmla="*/ 457417 w 463572"/>
                      <a:gd name="connsiteY5" fmla="*/ 404848 h 486557"/>
                      <a:gd name="connsiteX6" fmla="*/ 313392 w 463572"/>
                      <a:gd name="connsiteY6" fmla="*/ 6413 h 486557"/>
                      <a:gd name="connsiteX7" fmla="*/ 235073 w 463572"/>
                      <a:gd name="connsiteY7" fmla="*/ 130186 h 486557"/>
                      <a:gd name="connsiteX0" fmla="*/ 235073 w 484392"/>
                      <a:gd name="connsiteY0" fmla="*/ 130186 h 486557"/>
                      <a:gd name="connsiteX1" fmla="*/ 289675 w 484392"/>
                      <a:gd name="connsiteY1" fmla="*/ 360040 h 486557"/>
                      <a:gd name="connsiteX2" fmla="*/ 281524 w 484392"/>
                      <a:gd name="connsiteY2" fmla="*/ 392326 h 486557"/>
                      <a:gd name="connsiteX3" fmla="*/ 219929 w 484392"/>
                      <a:gd name="connsiteY3" fmla="*/ 370101 h 486557"/>
                      <a:gd name="connsiteX4" fmla="*/ 185004 w 484392"/>
                      <a:gd name="connsiteY4" fmla="*/ 478686 h 486557"/>
                      <a:gd name="connsiteX5" fmla="*/ 457417 w 484392"/>
                      <a:gd name="connsiteY5" fmla="*/ 404848 h 486557"/>
                      <a:gd name="connsiteX6" fmla="*/ 458183 w 484392"/>
                      <a:gd name="connsiteY6" fmla="*/ 393314 h 486557"/>
                      <a:gd name="connsiteX7" fmla="*/ 313392 w 484392"/>
                      <a:gd name="connsiteY7" fmla="*/ 6413 h 486557"/>
                      <a:gd name="connsiteX8" fmla="*/ 235073 w 484392"/>
                      <a:gd name="connsiteY8" fmla="*/ 130186 h 486557"/>
                      <a:gd name="connsiteX0" fmla="*/ 235073 w 459806"/>
                      <a:gd name="connsiteY0" fmla="*/ 130186 h 486557"/>
                      <a:gd name="connsiteX1" fmla="*/ 289675 w 459806"/>
                      <a:gd name="connsiteY1" fmla="*/ 360040 h 486557"/>
                      <a:gd name="connsiteX2" fmla="*/ 281524 w 459806"/>
                      <a:gd name="connsiteY2" fmla="*/ 392326 h 486557"/>
                      <a:gd name="connsiteX3" fmla="*/ 219929 w 459806"/>
                      <a:gd name="connsiteY3" fmla="*/ 370101 h 486557"/>
                      <a:gd name="connsiteX4" fmla="*/ 185004 w 459806"/>
                      <a:gd name="connsiteY4" fmla="*/ 478686 h 486557"/>
                      <a:gd name="connsiteX5" fmla="*/ 457417 w 459806"/>
                      <a:gd name="connsiteY5" fmla="*/ 404848 h 486557"/>
                      <a:gd name="connsiteX6" fmla="*/ 313392 w 459806"/>
                      <a:gd name="connsiteY6" fmla="*/ 6413 h 486557"/>
                      <a:gd name="connsiteX7" fmla="*/ 235073 w 459806"/>
                      <a:gd name="connsiteY7" fmla="*/ 130186 h 486557"/>
                      <a:gd name="connsiteX0" fmla="*/ 235073 w 321353"/>
                      <a:gd name="connsiteY0" fmla="*/ 130186 h 483717"/>
                      <a:gd name="connsiteX1" fmla="*/ 289675 w 321353"/>
                      <a:gd name="connsiteY1" fmla="*/ 360040 h 483717"/>
                      <a:gd name="connsiteX2" fmla="*/ 281524 w 321353"/>
                      <a:gd name="connsiteY2" fmla="*/ 392326 h 483717"/>
                      <a:gd name="connsiteX3" fmla="*/ 219929 w 321353"/>
                      <a:gd name="connsiteY3" fmla="*/ 370101 h 483717"/>
                      <a:gd name="connsiteX4" fmla="*/ 185004 w 321353"/>
                      <a:gd name="connsiteY4" fmla="*/ 478686 h 483717"/>
                      <a:gd name="connsiteX5" fmla="*/ 313392 w 321353"/>
                      <a:gd name="connsiteY5" fmla="*/ 6413 h 483717"/>
                      <a:gd name="connsiteX6" fmla="*/ 235073 w 321353"/>
                      <a:gd name="connsiteY6" fmla="*/ 130186 h 483717"/>
                      <a:gd name="connsiteX0" fmla="*/ 235073 w 440178"/>
                      <a:gd name="connsiteY0" fmla="*/ 130186 h 483716"/>
                      <a:gd name="connsiteX1" fmla="*/ 289675 w 440178"/>
                      <a:gd name="connsiteY1" fmla="*/ 360040 h 483716"/>
                      <a:gd name="connsiteX2" fmla="*/ 281524 w 440178"/>
                      <a:gd name="connsiteY2" fmla="*/ 392326 h 483716"/>
                      <a:gd name="connsiteX3" fmla="*/ 219929 w 440178"/>
                      <a:gd name="connsiteY3" fmla="*/ 370101 h 483716"/>
                      <a:gd name="connsiteX4" fmla="*/ 185004 w 440178"/>
                      <a:gd name="connsiteY4" fmla="*/ 478686 h 483716"/>
                      <a:gd name="connsiteX5" fmla="*/ 313392 w 440178"/>
                      <a:gd name="connsiteY5" fmla="*/ 6413 h 483716"/>
                      <a:gd name="connsiteX6" fmla="*/ 235073 w 440178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81524 w 465232"/>
                      <a:gd name="connsiteY2" fmla="*/ 392326 h 483716"/>
                      <a:gd name="connsiteX3" fmla="*/ 219929 w 465232"/>
                      <a:gd name="connsiteY3" fmla="*/ 370101 h 483716"/>
                      <a:gd name="connsiteX4" fmla="*/ 185004 w 465232"/>
                      <a:gd name="connsiteY4" fmla="*/ 478686 h 483716"/>
                      <a:gd name="connsiteX5" fmla="*/ 313392 w 465232"/>
                      <a:gd name="connsiteY5" fmla="*/ 6413 h 483716"/>
                      <a:gd name="connsiteX6" fmla="*/ 235073 w 465232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81524 w 465232"/>
                      <a:gd name="connsiteY2" fmla="*/ 392326 h 483716"/>
                      <a:gd name="connsiteX3" fmla="*/ 219929 w 465232"/>
                      <a:gd name="connsiteY3" fmla="*/ 370101 h 483716"/>
                      <a:gd name="connsiteX4" fmla="*/ 185004 w 465232"/>
                      <a:gd name="connsiteY4" fmla="*/ 478686 h 483716"/>
                      <a:gd name="connsiteX5" fmla="*/ 313392 w 465232"/>
                      <a:gd name="connsiteY5" fmla="*/ 6413 h 483716"/>
                      <a:gd name="connsiteX6" fmla="*/ 235073 w 465232"/>
                      <a:gd name="connsiteY6" fmla="*/ 130186 h 483716"/>
                      <a:gd name="connsiteX0" fmla="*/ 235073 w 465232"/>
                      <a:gd name="connsiteY0" fmla="*/ 130186 h 483716"/>
                      <a:gd name="connsiteX1" fmla="*/ 289675 w 465232"/>
                      <a:gd name="connsiteY1" fmla="*/ 360040 h 483716"/>
                      <a:gd name="connsiteX2" fmla="*/ 219929 w 465232"/>
                      <a:gd name="connsiteY2" fmla="*/ 370101 h 483716"/>
                      <a:gd name="connsiteX3" fmla="*/ 185004 w 465232"/>
                      <a:gd name="connsiteY3" fmla="*/ 478686 h 483716"/>
                      <a:gd name="connsiteX4" fmla="*/ 313392 w 465232"/>
                      <a:gd name="connsiteY4" fmla="*/ 6413 h 483716"/>
                      <a:gd name="connsiteX5" fmla="*/ 235073 w 465232"/>
                      <a:gd name="connsiteY5" fmla="*/ 130186 h 483716"/>
                      <a:gd name="connsiteX0" fmla="*/ 236526 w 466685"/>
                      <a:gd name="connsiteY0" fmla="*/ 130186 h 483851"/>
                      <a:gd name="connsiteX1" fmla="*/ 291128 w 466685"/>
                      <a:gd name="connsiteY1" fmla="*/ 360040 h 483851"/>
                      <a:gd name="connsiteX2" fmla="*/ 217278 w 466685"/>
                      <a:gd name="connsiteY2" fmla="*/ 376801 h 483851"/>
                      <a:gd name="connsiteX3" fmla="*/ 186457 w 466685"/>
                      <a:gd name="connsiteY3" fmla="*/ 478686 h 483851"/>
                      <a:gd name="connsiteX4" fmla="*/ 314845 w 466685"/>
                      <a:gd name="connsiteY4" fmla="*/ 6413 h 483851"/>
                      <a:gd name="connsiteX5" fmla="*/ 236526 w 466685"/>
                      <a:gd name="connsiteY5" fmla="*/ 130186 h 483851"/>
                      <a:gd name="connsiteX0" fmla="*/ 187481 w 417640"/>
                      <a:gd name="connsiteY0" fmla="*/ 130186 h 507069"/>
                      <a:gd name="connsiteX1" fmla="*/ 242083 w 417640"/>
                      <a:gd name="connsiteY1" fmla="*/ 360040 h 507069"/>
                      <a:gd name="connsiteX2" fmla="*/ 168233 w 417640"/>
                      <a:gd name="connsiteY2" fmla="*/ 376801 h 507069"/>
                      <a:gd name="connsiteX3" fmla="*/ 137412 w 417640"/>
                      <a:gd name="connsiteY3" fmla="*/ 478686 h 507069"/>
                      <a:gd name="connsiteX4" fmla="*/ 265800 w 417640"/>
                      <a:gd name="connsiteY4" fmla="*/ 6413 h 507069"/>
                      <a:gd name="connsiteX5" fmla="*/ 187481 w 417640"/>
                      <a:gd name="connsiteY5" fmla="*/ 130186 h 507069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78276 w 453833"/>
                      <a:gd name="connsiteY1" fmla="*/ 360040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23674 w 453833"/>
                      <a:gd name="connsiteY0" fmla="*/ 130186 h 514741"/>
                      <a:gd name="connsiteX1" fmla="*/ 253216 w 453833"/>
                      <a:gd name="connsiteY1" fmla="*/ 370112 h 514741"/>
                      <a:gd name="connsiteX2" fmla="*/ 204426 w 453833"/>
                      <a:gd name="connsiteY2" fmla="*/ 376801 h 514741"/>
                      <a:gd name="connsiteX3" fmla="*/ 173605 w 453833"/>
                      <a:gd name="connsiteY3" fmla="*/ 478686 h 514741"/>
                      <a:gd name="connsiteX4" fmla="*/ 301993 w 453833"/>
                      <a:gd name="connsiteY4" fmla="*/ 6413 h 514741"/>
                      <a:gd name="connsiteX5" fmla="*/ 223674 w 453833"/>
                      <a:gd name="connsiteY5" fmla="*/ 130186 h 514741"/>
                      <a:gd name="connsiteX0" fmla="*/ 237449 w 467608"/>
                      <a:gd name="connsiteY0" fmla="*/ 130186 h 514858"/>
                      <a:gd name="connsiteX1" fmla="*/ 266991 w 467608"/>
                      <a:gd name="connsiteY1" fmla="*/ 370112 h 514858"/>
                      <a:gd name="connsiteX2" fmla="*/ 182747 w 467608"/>
                      <a:gd name="connsiteY2" fmla="*/ 378144 h 514858"/>
                      <a:gd name="connsiteX3" fmla="*/ 187380 w 467608"/>
                      <a:gd name="connsiteY3" fmla="*/ 478686 h 514858"/>
                      <a:gd name="connsiteX4" fmla="*/ 315768 w 467608"/>
                      <a:gd name="connsiteY4" fmla="*/ 6413 h 514858"/>
                      <a:gd name="connsiteX5" fmla="*/ 237449 w 467608"/>
                      <a:gd name="connsiteY5" fmla="*/ 130186 h 514858"/>
                      <a:gd name="connsiteX0" fmla="*/ 222501 w 452660"/>
                      <a:gd name="connsiteY0" fmla="*/ 130186 h 517959"/>
                      <a:gd name="connsiteX1" fmla="*/ 252043 w 452660"/>
                      <a:gd name="connsiteY1" fmla="*/ 370112 h 517959"/>
                      <a:gd name="connsiteX2" fmla="*/ 167799 w 452660"/>
                      <a:gd name="connsiteY2" fmla="*/ 378144 h 517959"/>
                      <a:gd name="connsiteX3" fmla="*/ 172432 w 452660"/>
                      <a:gd name="connsiteY3" fmla="*/ 478686 h 517959"/>
                      <a:gd name="connsiteX4" fmla="*/ 300820 w 452660"/>
                      <a:gd name="connsiteY4" fmla="*/ 6413 h 517959"/>
                      <a:gd name="connsiteX5" fmla="*/ 222501 w 452660"/>
                      <a:gd name="connsiteY5" fmla="*/ 130186 h 517959"/>
                      <a:gd name="connsiteX0" fmla="*/ 222500 w 452659"/>
                      <a:gd name="connsiteY0" fmla="*/ 130186 h 517959"/>
                      <a:gd name="connsiteX1" fmla="*/ 252042 w 452659"/>
                      <a:gd name="connsiteY1" fmla="*/ 370112 h 517959"/>
                      <a:gd name="connsiteX2" fmla="*/ 167798 w 452659"/>
                      <a:gd name="connsiteY2" fmla="*/ 378144 h 517959"/>
                      <a:gd name="connsiteX3" fmla="*/ 172431 w 452659"/>
                      <a:gd name="connsiteY3" fmla="*/ 478686 h 517959"/>
                      <a:gd name="connsiteX4" fmla="*/ 300819 w 452659"/>
                      <a:gd name="connsiteY4" fmla="*/ 6413 h 517959"/>
                      <a:gd name="connsiteX5" fmla="*/ 222500 w 452659"/>
                      <a:gd name="connsiteY5" fmla="*/ 130186 h 517959"/>
                      <a:gd name="connsiteX0" fmla="*/ 178753 w 430170"/>
                      <a:gd name="connsiteY0" fmla="*/ 130186 h 507568"/>
                      <a:gd name="connsiteX1" fmla="*/ 208295 w 430170"/>
                      <a:gd name="connsiteY1" fmla="*/ 370112 h 507568"/>
                      <a:gd name="connsiteX2" fmla="*/ 124051 w 430170"/>
                      <a:gd name="connsiteY2" fmla="*/ 378144 h 507568"/>
                      <a:gd name="connsiteX3" fmla="*/ 205066 w 430170"/>
                      <a:gd name="connsiteY3" fmla="*/ 467065 h 507568"/>
                      <a:gd name="connsiteX4" fmla="*/ 257072 w 430170"/>
                      <a:gd name="connsiteY4" fmla="*/ 6413 h 507568"/>
                      <a:gd name="connsiteX5" fmla="*/ 178753 w 430170"/>
                      <a:gd name="connsiteY5" fmla="*/ 130186 h 507568"/>
                      <a:gd name="connsiteX0" fmla="*/ 178753 w 419885"/>
                      <a:gd name="connsiteY0" fmla="*/ 130186 h 507568"/>
                      <a:gd name="connsiteX1" fmla="*/ 208295 w 419885"/>
                      <a:gd name="connsiteY1" fmla="*/ 370112 h 507568"/>
                      <a:gd name="connsiteX2" fmla="*/ 124051 w 419885"/>
                      <a:gd name="connsiteY2" fmla="*/ 378144 h 507568"/>
                      <a:gd name="connsiteX3" fmla="*/ 205066 w 419885"/>
                      <a:gd name="connsiteY3" fmla="*/ 467065 h 507568"/>
                      <a:gd name="connsiteX4" fmla="*/ 257072 w 419885"/>
                      <a:gd name="connsiteY4" fmla="*/ 6413 h 507568"/>
                      <a:gd name="connsiteX5" fmla="*/ 178753 w 419885"/>
                      <a:gd name="connsiteY5" fmla="*/ 130186 h 507568"/>
                      <a:gd name="connsiteX0" fmla="*/ 178753 w 413808"/>
                      <a:gd name="connsiteY0" fmla="*/ 130186 h 507568"/>
                      <a:gd name="connsiteX1" fmla="*/ 208295 w 413808"/>
                      <a:gd name="connsiteY1" fmla="*/ 370112 h 507568"/>
                      <a:gd name="connsiteX2" fmla="*/ 124051 w 413808"/>
                      <a:gd name="connsiteY2" fmla="*/ 378144 h 507568"/>
                      <a:gd name="connsiteX3" fmla="*/ 205066 w 413808"/>
                      <a:gd name="connsiteY3" fmla="*/ 467065 h 507568"/>
                      <a:gd name="connsiteX4" fmla="*/ 257072 w 413808"/>
                      <a:gd name="connsiteY4" fmla="*/ 6413 h 507568"/>
                      <a:gd name="connsiteX5" fmla="*/ 178753 w 413808"/>
                      <a:gd name="connsiteY5" fmla="*/ 130186 h 507568"/>
                      <a:gd name="connsiteX0" fmla="*/ 199224 w 434279"/>
                      <a:gd name="connsiteY0" fmla="*/ 130186 h 514984"/>
                      <a:gd name="connsiteX1" fmla="*/ 228766 w 434279"/>
                      <a:gd name="connsiteY1" fmla="*/ 370112 h 514984"/>
                      <a:gd name="connsiteX2" fmla="*/ 144522 w 434279"/>
                      <a:gd name="connsiteY2" fmla="*/ 378144 h 514984"/>
                      <a:gd name="connsiteX3" fmla="*/ 225537 w 434279"/>
                      <a:gd name="connsiteY3" fmla="*/ 467065 h 514984"/>
                      <a:gd name="connsiteX4" fmla="*/ 277543 w 434279"/>
                      <a:gd name="connsiteY4" fmla="*/ 6413 h 514984"/>
                      <a:gd name="connsiteX5" fmla="*/ 199224 w 434279"/>
                      <a:gd name="connsiteY5" fmla="*/ 130186 h 514984"/>
                      <a:gd name="connsiteX0" fmla="*/ 179305 w 425253"/>
                      <a:gd name="connsiteY0" fmla="*/ 130186 h 509876"/>
                      <a:gd name="connsiteX1" fmla="*/ 208847 w 425253"/>
                      <a:gd name="connsiteY1" fmla="*/ 370112 h 509876"/>
                      <a:gd name="connsiteX2" fmla="*/ 124603 w 425253"/>
                      <a:gd name="connsiteY2" fmla="*/ 378144 h 509876"/>
                      <a:gd name="connsiteX3" fmla="*/ 243810 w 425253"/>
                      <a:gd name="connsiteY3" fmla="*/ 461255 h 509876"/>
                      <a:gd name="connsiteX4" fmla="*/ 257624 w 425253"/>
                      <a:gd name="connsiteY4" fmla="*/ 6413 h 509876"/>
                      <a:gd name="connsiteX5" fmla="*/ 179305 w 425253"/>
                      <a:gd name="connsiteY5" fmla="*/ 130186 h 509876"/>
                      <a:gd name="connsiteX0" fmla="*/ 179305 w 414064"/>
                      <a:gd name="connsiteY0" fmla="*/ 130186 h 509876"/>
                      <a:gd name="connsiteX1" fmla="*/ 208847 w 414064"/>
                      <a:gd name="connsiteY1" fmla="*/ 370112 h 509876"/>
                      <a:gd name="connsiteX2" fmla="*/ 124603 w 414064"/>
                      <a:gd name="connsiteY2" fmla="*/ 378144 h 509876"/>
                      <a:gd name="connsiteX3" fmla="*/ 243810 w 414064"/>
                      <a:gd name="connsiteY3" fmla="*/ 461255 h 509876"/>
                      <a:gd name="connsiteX4" fmla="*/ 257624 w 414064"/>
                      <a:gd name="connsiteY4" fmla="*/ 6413 h 509876"/>
                      <a:gd name="connsiteX5" fmla="*/ 179305 w 414064"/>
                      <a:gd name="connsiteY5" fmla="*/ 130186 h 509876"/>
                      <a:gd name="connsiteX0" fmla="*/ 179305 w 409086"/>
                      <a:gd name="connsiteY0" fmla="*/ 130186 h 509876"/>
                      <a:gd name="connsiteX1" fmla="*/ 208847 w 409086"/>
                      <a:gd name="connsiteY1" fmla="*/ 370112 h 509876"/>
                      <a:gd name="connsiteX2" fmla="*/ 124603 w 409086"/>
                      <a:gd name="connsiteY2" fmla="*/ 378144 h 509876"/>
                      <a:gd name="connsiteX3" fmla="*/ 243810 w 409086"/>
                      <a:gd name="connsiteY3" fmla="*/ 461255 h 509876"/>
                      <a:gd name="connsiteX4" fmla="*/ 257624 w 409086"/>
                      <a:gd name="connsiteY4" fmla="*/ 6413 h 509876"/>
                      <a:gd name="connsiteX5" fmla="*/ 179305 w 409086"/>
                      <a:gd name="connsiteY5" fmla="*/ 130186 h 509876"/>
                      <a:gd name="connsiteX0" fmla="*/ 179305 w 409086"/>
                      <a:gd name="connsiteY0" fmla="*/ 135278 h 514968"/>
                      <a:gd name="connsiteX1" fmla="*/ 208847 w 409086"/>
                      <a:gd name="connsiteY1" fmla="*/ 375204 h 514968"/>
                      <a:gd name="connsiteX2" fmla="*/ 124603 w 409086"/>
                      <a:gd name="connsiteY2" fmla="*/ 383236 h 514968"/>
                      <a:gd name="connsiteX3" fmla="*/ 243810 w 409086"/>
                      <a:gd name="connsiteY3" fmla="*/ 466347 h 514968"/>
                      <a:gd name="connsiteX4" fmla="*/ 257624 w 409086"/>
                      <a:gd name="connsiteY4" fmla="*/ 11505 h 514968"/>
                      <a:gd name="connsiteX5" fmla="*/ 179305 w 409086"/>
                      <a:gd name="connsiteY5" fmla="*/ 135278 h 514968"/>
                      <a:gd name="connsiteX0" fmla="*/ 171780 w 405935"/>
                      <a:gd name="connsiteY0" fmla="*/ 135278 h 501648"/>
                      <a:gd name="connsiteX1" fmla="*/ 201322 w 405935"/>
                      <a:gd name="connsiteY1" fmla="*/ 375204 h 501648"/>
                      <a:gd name="connsiteX2" fmla="*/ 117078 w 405935"/>
                      <a:gd name="connsiteY2" fmla="*/ 383236 h 501648"/>
                      <a:gd name="connsiteX3" fmla="*/ 251937 w 405935"/>
                      <a:gd name="connsiteY3" fmla="*/ 451079 h 501648"/>
                      <a:gd name="connsiteX4" fmla="*/ 250099 w 405935"/>
                      <a:gd name="connsiteY4" fmla="*/ 11505 h 501648"/>
                      <a:gd name="connsiteX5" fmla="*/ 171780 w 405935"/>
                      <a:gd name="connsiteY5" fmla="*/ 135278 h 501648"/>
                      <a:gd name="connsiteX0" fmla="*/ 171780 w 387155"/>
                      <a:gd name="connsiteY0" fmla="*/ 135278 h 501648"/>
                      <a:gd name="connsiteX1" fmla="*/ 201322 w 387155"/>
                      <a:gd name="connsiteY1" fmla="*/ 375204 h 501648"/>
                      <a:gd name="connsiteX2" fmla="*/ 117078 w 387155"/>
                      <a:gd name="connsiteY2" fmla="*/ 383236 h 501648"/>
                      <a:gd name="connsiteX3" fmla="*/ 251937 w 387155"/>
                      <a:gd name="connsiteY3" fmla="*/ 451079 h 501648"/>
                      <a:gd name="connsiteX4" fmla="*/ 250099 w 387155"/>
                      <a:gd name="connsiteY4" fmla="*/ 11505 h 501648"/>
                      <a:gd name="connsiteX5" fmla="*/ 171780 w 387155"/>
                      <a:gd name="connsiteY5" fmla="*/ 135278 h 501648"/>
                      <a:gd name="connsiteX0" fmla="*/ 171780 w 387155"/>
                      <a:gd name="connsiteY0" fmla="*/ 135278 h 501648"/>
                      <a:gd name="connsiteX1" fmla="*/ 201322 w 387155"/>
                      <a:gd name="connsiteY1" fmla="*/ 375204 h 501648"/>
                      <a:gd name="connsiteX2" fmla="*/ 117078 w 387155"/>
                      <a:gd name="connsiteY2" fmla="*/ 383236 h 501648"/>
                      <a:gd name="connsiteX3" fmla="*/ 251937 w 387155"/>
                      <a:gd name="connsiteY3" fmla="*/ 451079 h 501648"/>
                      <a:gd name="connsiteX4" fmla="*/ 250099 w 387155"/>
                      <a:gd name="connsiteY4" fmla="*/ 11505 h 501648"/>
                      <a:gd name="connsiteX5" fmla="*/ 171780 w 387155"/>
                      <a:gd name="connsiteY5" fmla="*/ 135278 h 501648"/>
                      <a:gd name="connsiteX0" fmla="*/ 171780 w 382554"/>
                      <a:gd name="connsiteY0" fmla="*/ 135278 h 501648"/>
                      <a:gd name="connsiteX1" fmla="*/ 201322 w 382554"/>
                      <a:gd name="connsiteY1" fmla="*/ 375204 h 501648"/>
                      <a:gd name="connsiteX2" fmla="*/ 117078 w 382554"/>
                      <a:gd name="connsiteY2" fmla="*/ 383236 h 501648"/>
                      <a:gd name="connsiteX3" fmla="*/ 251937 w 382554"/>
                      <a:gd name="connsiteY3" fmla="*/ 451079 h 501648"/>
                      <a:gd name="connsiteX4" fmla="*/ 250099 w 382554"/>
                      <a:gd name="connsiteY4" fmla="*/ 11505 h 501648"/>
                      <a:gd name="connsiteX5" fmla="*/ 171780 w 382554"/>
                      <a:gd name="connsiteY5" fmla="*/ 135278 h 501648"/>
                      <a:gd name="connsiteX0" fmla="*/ 171780 w 387623"/>
                      <a:gd name="connsiteY0" fmla="*/ 135278 h 501648"/>
                      <a:gd name="connsiteX1" fmla="*/ 201322 w 387623"/>
                      <a:gd name="connsiteY1" fmla="*/ 375204 h 501648"/>
                      <a:gd name="connsiteX2" fmla="*/ 117078 w 387623"/>
                      <a:gd name="connsiteY2" fmla="*/ 383236 h 501648"/>
                      <a:gd name="connsiteX3" fmla="*/ 251937 w 387623"/>
                      <a:gd name="connsiteY3" fmla="*/ 451079 h 501648"/>
                      <a:gd name="connsiteX4" fmla="*/ 250099 w 387623"/>
                      <a:gd name="connsiteY4" fmla="*/ 11505 h 501648"/>
                      <a:gd name="connsiteX5" fmla="*/ 171780 w 387623"/>
                      <a:gd name="connsiteY5" fmla="*/ 135278 h 501648"/>
                      <a:gd name="connsiteX0" fmla="*/ 110313 w 326156"/>
                      <a:gd name="connsiteY0" fmla="*/ 135278 h 536419"/>
                      <a:gd name="connsiteX1" fmla="*/ 139855 w 326156"/>
                      <a:gd name="connsiteY1" fmla="*/ 375204 h 536419"/>
                      <a:gd name="connsiteX2" fmla="*/ 55611 w 326156"/>
                      <a:gd name="connsiteY2" fmla="*/ 383236 h 536419"/>
                      <a:gd name="connsiteX3" fmla="*/ 190470 w 326156"/>
                      <a:gd name="connsiteY3" fmla="*/ 451079 h 536419"/>
                      <a:gd name="connsiteX4" fmla="*/ 188632 w 326156"/>
                      <a:gd name="connsiteY4" fmla="*/ 11505 h 536419"/>
                      <a:gd name="connsiteX5" fmla="*/ 110313 w 326156"/>
                      <a:gd name="connsiteY5" fmla="*/ 135278 h 536419"/>
                      <a:gd name="connsiteX0" fmla="*/ 109193 w 325036"/>
                      <a:gd name="connsiteY0" fmla="*/ 135278 h 543850"/>
                      <a:gd name="connsiteX1" fmla="*/ 138735 w 325036"/>
                      <a:gd name="connsiteY1" fmla="*/ 375204 h 543850"/>
                      <a:gd name="connsiteX2" fmla="*/ 54491 w 325036"/>
                      <a:gd name="connsiteY2" fmla="*/ 383236 h 543850"/>
                      <a:gd name="connsiteX3" fmla="*/ 189350 w 325036"/>
                      <a:gd name="connsiteY3" fmla="*/ 451079 h 543850"/>
                      <a:gd name="connsiteX4" fmla="*/ 187512 w 325036"/>
                      <a:gd name="connsiteY4" fmla="*/ 11505 h 543850"/>
                      <a:gd name="connsiteX5" fmla="*/ 109193 w 325036"/>
                      <a:gd name="connsiteY5" fmla="*/ 135278 h 543850"/>
                      <a:gd name="connsiteX0" fmla="*/ 104282 w 328285"/>
                      <a:gd name="connsiteY0" fmla="*/ 135278 h 557282"/>
                      <a:gd name="connsiteX1" fmla="*/ 133824 w 328285"/>
                      <a:gd name="connsiteY1" fmla="*/ 375204 h 557282"/>
                      <a:gd name="connsiteX2" fmla="*/ 49580 w 328285"/>
                      <a:gd name="connsiteY2" fmla="*/ 383236 h 557282"/>
                      <a:gd name="connsiteX3" fmla="*/ 209350 w 328285"/>
                      <a:gd name="connsiteY3" fmla="*/ 467551 h 557282"/>
                      <a:gd name="connsiteX4" fmla="*/ 182601 w 328285"/>
                      <a:gd name="connsiteY4" fmla="*/ 11505 h 557282"/>
                      <a:gd name="connsiteX5" fmla="*/ 104282 w 328285"/>
                      <a:gd name="connsiteY5" fmla="*/ 135278 h 557282"/>
                      <a:gd name="connsiteX0" fmla="*/ 106148 w 326784"/>
                      <a:gd name="connsiteY0" fmla="*/ 135278 h 551885"/>
                      <a:gd name="connsiteX1" fmla="*/ 135690 w 326784"/>
                      <a:gd name="connsiteY1" fmla="*/ 375204 h 551885"/>
                      <a:gd name="connsiteX2" fmla="*/ 51446 w 326784"/>
                      <a:gd name="connsiteY2" fmla="*/ 383236 h 551885"/>
                      <a:gd name="connsiteX3" fmla="*/ 201252 w 326784"/>
                      <a:gd name="connsiteY3" fmla="*/ 460962 h 551885"/>
                      <a:gd name="connsiteX4" fmla="*/ 184467 w 326784"/>
                      <a:gd name="connsiteY4" fmla="*/ 11505 h 551885"/>
                      <a:gd name="connsiteX5" fmla="*/ 106148 w 326784"/>
                      <a:gd name="connsiteY5" fmla="*/ 135278 h 551885"/>
                      <a:gd name="connsiteX0" fmla="*/ 182897 w 326784"/>
                      <a:gd name="connsiteY0" fmla="*/ 246591 h 546095"/>
                      <a:gd name="connsiteX1" fmla="*/ 135690 w 326784"/>
                      <a:gd name="connsiteY1" fmla="*/ 369414 h 546095"/>
                      <a:gd name="connsiteX2" fmla="*/ 51446 w 326784"/>
                      <a:gd name="connsiteY2" fmla="*/ 377446 h 546095"/>
                      <a:gd name="connsiteX3" fmla="*/ 201252 w 326784"/>
                      <a:gd name="connsiteY3" fmla="*/ 455172 h 546095"/>
                      <a:gd name="connsiteX4" fmla="*/ 184467 w 326784"/>
                      <a:gd name="connsiteY4" fmla="*/ 5715 h 546095"/>
                      <a:gd name="connsiteX5" fmla="*/ 182897 w 326784"/>
                      <a:gd name="connsiteY5" fmla="*/ 246591 h 546095"/>
                      <a:gd name="connsiteX0" fmla="*/ 182897 w 326784"/>
                      <a:gd name="connsiteY0" fmla="*/ 246591 h 546095"/>
                      <a:gd name="connsiteX1" fmla="*/ 135690 w 326784"/>
                      <a:gd name="connsiteY1" fmla="*/ 369414 h 546095"/>
                      <a:gd name="connsiteX2" fmla="*/ 51446 w 326784"/>
                      <a:gd name="connsiteY2" fmla="*/ 377446 h 546095"/>
                      <a:gd name="connsiteX3" fmla="*/ 201252 w 326784"/>
                      <a:gd name="connsiteY3" fmla="*/ 455172 h 546095"/>
                      <a:gd name="connsiteX4" fmla="*/ 184467 w 326784"/>
                      <a:gd name="connsiteY4" fmla="*/ 5715 h 546095"/>
                      <a:gd name="connsiteX5" fmla="*/ 182897 w 326784"/>
                      <a:gd name="connsiteY5" fmla="*/ 246591 h 546095"/>
                      <a:gd name="connsiteX0" fmla="*/ 182897 w 326784"/>
                      <a:gd name="connsiteY0" fmla="*/ 246591 h 546095"/>
                      <a:gd name="connsiteX1" fmla="*/ 135690 w 326784"/>
                      <a:gd name="connsiteY1" fmla="*/ 369414 h 546095"/>
                      <a:gd name="connsiteX2" fmla="*/ 51446 w 326784"/>
                      <a:gd name="connsiteY2" fmla="*/ 377446 h 546095"/>
                      <a:gd name="connsiteX3" fmla="*/ 201252 w 326784"/>
                      <a:gd name="connsiteY3" fmla="*/ 455172 h 546095"/>
                      <a:gd name="connsiteX4" fmla="*/ 184467 w 326784"/>
                      <a:gd name="connsiteY4" fmla="*/ 5715 h 546095"/>
                      <a:gd name="connsiteX5" fmla="*/ 182897 w 326784"/>
                      <a:gd name="connsiteY5" fmla="*/ 246591 h 546095"/>
                      <a:gd name="connsiteX0" fmla="*/ 182897 w 416848"/>
                      <a:gd name="connsiteY0" fmla="*/ 55365 h 354869"/>
                      <a:gd name="connsiteX1" fmla="*/ 135690 w 416848"/>
                      <a:gd name="connsiteY1" fmla="*/ 178188 h 354869"/>
                      <a:gd name="connsiteX2" fmla="*/ 51446 w 416848"/>
                      <a:gd name="connsiteY2" fmla="*/ 186220 h 354869"/>
                      <a:gd name="connsiteX3" fmla="*/ 201252 w 416848"/>
                      <a:gd name="connsiteY3" fmla="*/ 263946 h 354869"/>
                      <a:gd name="connsiteX4" fmla="*/ 306391 w 416848"/>
                      <a:gd name="connsiteY4" fmla="*/ 42376 h 354869"/>
                      <a:gd name="connsiteX5" fmla="*/ 182897 w 416848"/>
                      <a:gd name="connsiteY5" fmla="*/ 55365 h 354869"/>
                      <a:gd name="connsiteX0" fmla="*/ 182897 w 331647"/>
                      <a:gd name="connsiteY0" fmla="*/ 55365 h 354869"/>
                      <a:gd name="connsiteX1" fmla="*/ 135690 w 331647"/>
                      <a:gd name="connsiteY1" fmla="*/ 178188 h 354869"/>
                      <a:gd name="connsiteX2" fmla="*/ 51446 w 331647"/>
                      <a:gd name="connsiteY2" fmla="*/ 186220 h 354869"/>
                      <a:gd name="connsiteX3" fmla="*/ 201252 w 331647"/>
                      <a:gd name="connsiteY3" fmla="*/ 263946 h 354869"/>
                      <a:gd name="connsiteX4" fmla="*/ 306391 w 331647"/>
                      <a:gd name="connsiteY4" fmla="*/ 42376 h 354869"/>
                      <a:gd name="connsiteX5" fmla="*/ 182897 w 331647"/>
                      <a:gd name="connsiteY5" fmla="*/ 55365 h 354869"/>
                      <a:gd name="connsiteX0" fmla="*/ 182897 w 334459"/>
                      <a:gd name="connsiteY0" fmla="*/ 46294 h 345798"/>
                      <a:gd name="connsiteX1" fmla="*/ 135690 w 334459"/>
                      <a:gd name="connsiteY1" fmla="*/ 169117 h 345798"/>
                      <a:gd name="connsiteX2" fmla="*/ 51446 w 334459"/>
                      <a:gd name="connsiteY2" fmla="*/ 177149 h 345798"/>
                      <a:gd name="connsiteX3" fmla="*/ 201252 w 334459"/>
                      <a:gd name="connsiteY3" fmla="*/ 254875 h 345798"/>
                      <a:gd name="connsiteX4" fmla="*/ 309616 w 334459"/>
                      <a:gd name="connsiteY4" fmla="*/ 56942 h 345798"/>
                      <a:gd name="connsiteX5" fmla="*/ 182897 w 334459"/>
                      <a:gd name="connsiteY5" fmla="*/ 46294 h 345798"/>
                      <a:gd name="connsiteX0" fmla="*/ 201559 w 334459"/>
                      <a:gd name="connsiteY0" fmla="*/ 54577 h 332248"/>
                      <a:gd name="connsiteX1" fmla="*/ 135690 w 334459"/>
                      <a:gd name="connsiteY1" fmla="*/ 155567 h 332248"/>
                      <a:gd name="connsiteX2" fmla="*/ 51446 w 334459"/>
                      <a:gd name="connsiteY2" fmla="*/ 163599 h 332248"/>
                      <a:gd name="connsiteX3" fmla="*/ 201252 w 334459"/>
                      <a:gd name="connsiteY3" fmla="*/ 241325 h 332248"/>
                      <a:gd name="connsiteX4" fmla="*/ 309616 w 334459"/>
                      <a:gd name="connsiteY4" fmla="*/ 43392 h 332248"/>
                      <a:gd name="connsiteX5" fmla="*/ 201559 w 334459"/>
                      <a:gd name="connsiteY5" fmla="*/ 54577 h 332248"/>
                      <a:gd name="connsiteX0" fmla="*/ 201559 w 334459"/>
                      <a:gd name="connsiteY0" fmla="*/ 25624 h 303295"/>
                      <a:gd name="connsiteX1" fmla="*/ 135690 w 334459"/>
                      <a:gd name="connsiteY1" fmla="*/ 126614 h 303295"/>
                      <a:gd name="connsiteX2" fmla="*/ 51446 w 334459"/>
                      <a:gd name="connsiteY2" fmla="*/ 134646 h 303295"/>
                      <a:gd name="connsiteX3" fmla="*/ 201252 w 334459"/>
                      <a:gd name="connsiteY3" fmla="*/ 212372 h 303295"/>
                      <a:gd name="connsiteX4" fmla="*/ 309616 w 334459"/>
                      <a:gd name="connsiteY4" fmla="*/ 14439 h 303295"/>
                      <a:gd name="connsiteX5" fmla="*/ 201559 w 334459"/>
                      <a:gd name="connsiteY5" fmla="*/ 25624 h 303295"/>
                      <a:gd name="connsiteX0" fmla="*/ 215029 w 334459"/>
                      <a:gd name="connsiteY0" fmla="*/ 57866 h 299091"/>
                      <a:gd name="connsiteX1" fmla="*/ 135690 w 334459"/>
                      <a:gd name="connsiteY1" fmla="*/ 122410 h 299091"/>
                      <a:gd name="connsiteX2" fmla="*/ 51446 w 334459"/>
                      <a:gd name="connsiteY2" fmla="*/ 130442 h 299091"/>
                      <a:gd name="connsiteX3" fmla="*/ 201252 w 334459"/>
                      <a:gd name="connsiteY3" fmla="*/ 208168 h 299091"/>
                      <a:gd name="connsiteX4" fmla="*/ 309616 w 334459"/>
                      <a:gd name="connsiteY4" fmla="*/ 10235 h 299091"/>
                      <a:gd name="connsiteX5" fmla="*/ 215029 w 334459"/>
                      <a:gd name="connsiteY5" fmla="*/ 57866 h 299091"/>
                      <a:gd name="connsiteX0" fmla="*/ 215029 w 334459"/>
                      <a:gd name="connsiteY0" fmla="*/ 47631 h 288856"/>
                      <a:gd name="connsiteX1" fmla="*/ 135690 w 334459"/>
                      <a:gd name="connsiteY1" fmla="*/ 112175 h 288856"/>
                      <a:gd name="connsiteX2" fmla="*/ 51446 w 334459"/>
                      <a:gd name="connsiteY2" fmla="*/ 120207 h 288856"/>
                      <a:gd name="connsiteX3" fmla="*/ 201252 w 334459"/>
                      <a:gd name="connsiteY3" fmla="*/ 197933 h 288856"/>
                      <a:gd name="connsiteX4" fmla="*/ 309616 w 334459"/>
                      <a:gd name="connsiteY4" fmla="*/ 0 h 288856"/>
                      <a:gd name="connsiteX5" fmla="*/ 215029 w 334459"/>
                      <a:gd name="connsiteY5" fmla="*/ 47631 h 288856"/>
                      <a:gd name="connsiteX0" fmla="*/ 215029 w 334459"/>
                      <a:gd name="connsiteY0" fmla="*/ 47631 h 288856"/>
                      <a:gd name="connsiteX1" fmla="*/ 135690 w 334459"/>
                      <a:gd name="connsiteY1" fmla="*/ 112175 h 288856"/>
                      <a:gd name="connsiteX2" fmla="*/ 51446 w 334459"/>
                      <a:gd name="connsiteY2" fmla="*/ 120207 h 288856"/>
                      <a:gd name="connsiteX3" fmla="*/ 201252 w 334459"/>
                      <a:gd name="connsiteY3" fmla="*/ 197933 h 288856"/>
                      <a:gd name="connsiteX4" fmla="*/ 309616 w 334459"/>
                      <a:gd name="connsiteY4" fmla="*/ 0 h 288856"/>
                      <a:gd name="connsiteX5" fmla="*/ 215029 w 334459"/>
                      <a:gd name="connsiteY5" fmla="*/ 47631 h 288856"/>
                      <a:gd name="connsiteX0" fmla="*/ 213344 w 334459"/>
                      <a:gd name="connsiteY0" fmla="*/ 56831 h 288856"/>
                      <a:gd name="connsiteX1" fmla="*/ 135690 w 334459"/>
                      <a:gd name="connsiteY1" fmla="*/ 112175 h 288856"/>
                      <a:gd name="connsiteX2" fmla="*/ 51446 w 334459"/>
                      <a:gd name="connsiteY2" fmla="*/ 120207 h 288856"/>
                      <a:gd name="connsiteX3" fmla="*/ 201252 w 334459"/>
                      <a:gd name="connsiteY3" fmla="*/ 197933 h 288856"/>
                      <a:gd name="connsiteX4" fmla="*/ 309616 w 334459"/>
                      <a:gd name="connsiteY4" fmla="*/ 0 h 288856"/>
                      <a:gd name="connsiteX5" fmla="*/ 213344 w 334459"/>
                      <a:gd name="connsiteY5" fmla="*/ 56831 h 288856"/>
                      <a:gd name="connsiteX0" fmla="*/ 213344 w 334459"/>
                      <a:gd name="connsiteY0" fmla="*/ 56831 h 288856"/>
                      <a:gd name="connsiteX1" fmla="*/ 135690 w 334459"/>
                      <a:gd name="connsiteY1" fmla="*/ 112175 h 288856"/>
                      <a:gd name="connsiteX2" fmla="*/ 51446 w 334459"/>
                      <a:gd name="connsiteY2" fmla="*/ 120207 h 288856"/>
                      <a:gd name="connsiteX3" fmla="*/ 201252 w 334459"/>
                      <a:gd name="connsiteY3" fmla="*/ 197933 h 288856"/>
                      <a:gd name="connsiteX4" fmla="*/ 309616 w 334459"/>
                      <a:gd name="connsiteY4" fmla="*/ 0 h 288856"/>
                      <a:gd name="connsiteX5" fmla="*/ 213344 w 334459"/>
                      <a:gd name="connsiteY5" fmla="*/ 56831 h 288856"/>
                      <a:gd name="connsiteX0" fmla="*/ 213344 w 337039"/>
                      <a:gd name="connsiteY0" fmla="*/ 59176 h 291201"/>
                      <a:gd name="connsiteX1" fmla="*/ 135690 w 337039"/>
                      <a:gd name="connsiteY1" fmla="*/ 114520 h 291201"/>
                      <a:gd name="connsiteX2" fmla="*/ 51446 w 337039"/>
                      <a:gd name="connsiteY2" fmla="*/ 122552 h 291201"/>
                      <a:gd name="connsiteX3" fmla="*/ 201252 w 337039"/>
                      <a:gd name="connsiteY3" fmla="*/ 200278 h 291201"/>
                      <a:gd name="connsiteX4" fmla="*/ 312563 w 337039"/>
                      <a:gd name="connsiteY4" fmla="*/ 0 h 291201"/>
                      <a:gd name="connsiteX5" fmla="*/ 213344 w 337039"/>
                      <a:gd name="connsiteY5" fmla="*/ 59176 h 291201"/>
                      <a:gd name="connsiteX0" fmla="*/ 213344 w 340742"/>
                      <a:gd name="connsiteY0" fmla="*/ 54666 h 286691"/>
                      <a:gd name="connsiteX1" fmla="*/ 135690 w 340742"/>
                      <a:gd name="connsiteY1" fmla="*/ 110010 h 286691"/>
                      <a:gd name="connsiteX2" fmla="*/ 51446 w 340742"/>
                      <a:gd name="connsiteY2" fmla="*/ 118042 h 286691"/>
                      <a:gd name="connsiteX3" fmla="*/ 201252 w 340742"/>
                      <a:gd name="connsiteY3" fmla="*/ 195768 h 286691"/>
                      <a:gd name="connsiteX4" fmla="*/ 316772 w 340742"/>
                      <a:gd name="connsiteY4" fmla="*/ -1 h 286691"/>
                      <a:gd name="connsiteX5" fmla="*/ 213344 w 340742"/>
                      <a:gd name="connsiteY5" fmla="*/ 54666 h 286691"/>
                      <a:gd name="connsiteX0" fmla="*/ 213344 w 340742"/>
                      <a:gd name="connsiteY0" fmla="*/ 54667 h 286692"/>
                      <a:gd name="connsiteX1" fmla="*/ 135690 w 340742"/>
                      <a:gd name="connsiteY1" fmla="*/ 110011 h 286692"/>
                      <a:gd name="connsiteX2" fmla="*/ 51446 w 340742"/>
                      <a:gd name="connsiteY2" fmla="*/ 118043 h 286692"/>
                      <a:gd name="connsiteX3" fmla="*/ 201252 w 340742"/>
                      <a:gd name="connsiteY3" fmla="*/ 195769 h 286692"/>
                      <a:gd name="connsiteX4" fmla="*/ 316772 w 340742"/>
                      <a:gd name="connsiteY4" fmla="*/ 0 h 286692"/>
                      <a:gd name="connsiteX5" fmla="*/ 213344 w 340742"/>
                      <a:gd name="connsiteY5" fmla="*/ 54667 h 286692"/>
                      <a:gd name="connsiteX0" fmla="*/ 213344 w 336670"/>
                      <a:gd name="connsiteY0" fmla="*/ 43121 h 275146"/>
                      <a:gd name="connsiteX1" fmla="*/ 135690 w 336670"/>
                      <a:gd name="connsiteY1" fmla="*/ 98465 h 275146"/>
                      <a:gd name="connsiteX2" fmla="*/ 51446 w 336670"/>
                      <a:gd name="connsiteY2" fmla="*/ 106497 h 275146"/>
                      <a:gd name="connsiteX3" fmla="*/ 201252 w 336670"/>
                      <a:gd name="connsiteY3" fmla="*/ 184223 h 275146"/>
                      <a:gd name="connsiteX4" fmla="*/ 312142 w 336670"/>
                      <a:gd name="connsiteY4" fmla="*/ 1 h 275146"/>
                      <a:gd name="connsiteX5" fmla="*/ 213344 w 336670"/>
                      <a:gd name="connsiteY5" fmla="*/ 43121 h 275146"/>
                      <a:gd name="connsiteX0" fmla="*/ 213344 w 333480"/>
                      <a:gd name="connsiteY0" fmla="*/ 50696 h 282721"/>
                      <a:gd name="connsiteX1" fmla="*/ 135690 w 333480"/>
                      <a:gd name="connsiteY1" fmla="*/ 106040 h 282721"/>
                      <a:gd name="connsiteX2" fmla="*/ 51446 w 333480"/>
                      <a:gd name="connsiteY2" fmla="*/ 114072 h 282721"/>
                      <a:gd name="connsiteX3" fmla="*/ 201252 w 333480"/>
                      <a:gd name="connsiteY3" fmla="*/ 191798 h 282721"/>
                      <a:gd name="connsiteX4" fmla="*/ 308495 w 333480"/>
                      <a:gd name="connsiteY4" fmla="*/ -1 h 282721"/>
                      <a:gd name="connsiteX5" fmla="*/ 213344 w 333480"/>
                      <a:gd name="connsiteY5" fmla="*/ 50696 h 282721"/>
                      <a:gd name="connsiteX0" fmla="*/ 213344 w 333480"/>
                      <a:gd name="connsiteY0" fmla="*/ 50697 h 282722"/>
                      <a:gd name="connsiteX1" fmla="*/ 135690 w 333480"/>
                      <a:gd name="connsiteY1" fmla="*/ 106041 h 282722"/>
                      <a:gd name="connsiteX2" fmla="*/ 51446 w 333480"/>
                      <a:gd name="connsiteY2" fmla="*/ 114073 h 282722"/>
                      <a:gd name="connsiteX3" fmla="*/ 201252 w 333480"/>
                      <a:gd name="connsiteY3" fmla="*/ 191799 h 282722"/>
                      <a:gd name="connsiteX4" fmla="*/ 308495 w 333480"/>
                      <a:gd name="connsiteY4" fmla="*/ 0 h 282722"/>
                      <a:gd name="connsiteX5" fmla="*/ 213344 w 333480"/>
                      <a:gd name="connsiteY5" fmla="*/ 50697 h 282722"/>
                      <a:gd name="connsiteX0" fmla="*/ 213344 w 325639"/>
                      <a:gd name="connsiteY0" fmla="*/ 50697 h 282722"/>
                      <a:gd name="connsiteX1" fmla="*/ 135690 w 325639"/>
                      <a:gd name="connsiteY1" fmla="*/ 106041 h 282722"/>
                      <a:gd name="connsiteX2" fmla="*/ 51446 w 325639"/>
                      <a:gd name="connsiteY2" fmla="*/ 114073 h 282722"/>
                      <a:gd name="connsiteX3" fmla="*/ 201252 w 325639"/>
                      <a:gd name="connsiteY3" fmla="*/ 191799 h 282722"/>
                      <a:gd name="connsiteX4" fmla="*/ 308495 w 325639"/>
                      <a:gd name="connsiteY4" fmla="*/ 0 h 282722"/>
                      <a:gd name="connsiteX5" fmla="*/ 213344 w 325639"/>
                      <a:gd name="connsiteY5" fmla="*/ 50697 h 282722"/>
                      <a:gd name="connsiteX0" fmla="*/ 213344 w 334218"/>
                      <a:gd name="connsiteY0" fmla="*/ 47810 h 279835"/>
                      <a:gd name="connsiteX1" fmla="*/ 135690 w 334218"/>
                      <a:gd name="connsiteY1" fmla="*/ 103154 h 279835"/>
                      <a:gd name="connsiteX2" fmla="*/ 51446 w 334218"/>
                      <a:gd name="connsiteY2" fmla="*/ 111186 h 279835"/>
                      <a:gd name="connsiteX3" fmla="*/ 201252 w 334218"/>
                      <a:gd name="connsiteY3" fmla="*/ 188912 h 279835"/>
                      <a:gd name="connsiteX4" fmla="*/ 318037 w 334218"/>
                      <a:gd name="connsiteY4" fmla="*/ 0 h 279835"/>
                      <a:gd name="connsiteX5" fmla="*/ 213344 w 334218"/>
                      <a:gd name="connsiteY5" fmla="*/ 47810 h 279835"/>
                      <a:gd name="connsiteX0" fmla="*/ 213344 w 328375"/>
                      <a:gd name="connsiteY0" fmla="*/ 47810 h 279835"/>
                      <a:gd name="connsiteX1" fmla="*/ 135690 w 328375"/>
                      <a:gd name="connsiteY1" fmla="*/ 103154 h 279835"/>
                      <a:gd name="connsiteX2" fmla="*/ 51446 w 328375"/>
                      <a:gd name="connsiteY2" fmla="*/ 111186 h 279835"/>
                      <a:gd name="connsiteX3" fmla="*/ 201252 w 328375"/>
                      <a:gd name="connsiteY3" fmla="*/ 188912 h 279835"/>
                      <a:gd name="connsiteX4" fmla="*/ 318037 w 328375"/>
                      <a:gd name="connsiteY4" fmla="*/ 0 h 279835"/>
                      <a:gd name="connsiteX5" fmla="*/ 213344 w 328375"/>
                      <a:gd name="connsiteY5" fmla="*/ 47810 h 279835"/>
                      <a:gd name="connsiteX0" fmla="*/ 213344 w 328375"/>
                      <a:gd name="connsiteY0" fmla="*/ 47810 h 279835"/>
                      <a:gd name="connsiteX1" fmla="*/ 135690 w 328375"/>
                      <a:gd name="connsiteY1" fmla="*/ 103154 h 279835"/>
                      <a:gd name="connsiteX2" fmla="*/ 51446 w 328375"/>
                      <a:gd name="connsiteY2" fmla="*/ 111186 h 279835"/>
                      <a:gd name="connsiteX3" fmla="*/ 201252 w 328375"/>
                      <a:gd name="connsiteY3" fmla="*/ 188912 h 279835"/>
                      <a:gd name="connsiteX4" fmla="*/ 318037 w 328375"/>
                      <a:gd name="connsiteY4" fmla="*/ 0 h 279835"/>
                      <a:gd name="connsiteX5" fmla="*/ 213344 w 328375"/>
                      <a:gd name="connsiteY5" fmla="*/ 47810 h 279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8375" h="279835">
                        <a:moveTo>
                          <a:pt x="213344" y="47810"/>
                        </a:moveTo>
                        <a:cubicBezTo>
                          <a:pt x="211856" y="67798"/>
                          <a:pt x="261430" y="62466"/>
                          <a:pt x="135690" y="103154"/>
                        </a:cubicBezTo>
                        <a:cubicBezTo>
                          <a:pt x="111516" y="65430"/>
                          <a:pt x="-17812" y="1692"/>
                          <a:pt x="51446" y="111186"/>
                        </a:cubicBezTo>
                        <a:cubicBezTo>
                          <a:pt x="-77013" y="107897"/>
                          <a:pt x="58562" y="433038"/>
                          <a:pt x="201252" y="188912"/>
                        </a:cubicBezTo>
                        <a:cubicBezTo>
                          <a:pt x="258405" y="163211"/>
                          <a:pt x="361296" y="121379"/>
                          <a:pt x="318037" y="0"/>
                        </a:cubicBezTo>
                        <a:cubicBezTo>
                          <a:pt x="271093" y="2449"/>
                          <a:pt x="226496" y="23759"/>
                          <a:pt x="213344" y="47810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0" name="グループ化 139"/>
              <p:cNvGrpSpPr>
                <a:grpSpLocks noChangeAspect="1"/>
              </p:cNvGrpSpPr>
              <p:nvPr/>
            </p:nvGrpSpPr>
            <p:grpSpPr>
              <a:xfrm>
                <a:off x="3747377" y="1099627"/>
                <a:ext cx="1391605" cy="3112487"/>
                <a:chOff x="6476165" y="737412"/>
                <a:chExt cx="1880546" cy="4206064"/>
              </a:xfrm>
            </p:grpSpPr>
            <p:grpSp>
              <p:nvGrpSpPr>
                <p:cNvPr id="141" name="グループ化 140"/>
                <p:cNvGrpSpPr/>
                <p:nvPr/>
              </p:nvGrpSpPr>
              <p:grpSpPr>
                <a:xfrm>
                  <a:off x="6476165" y="737412"/>
                  <a:ext cx="1880546" cy="4206064"/>
                  <a:chOff x="6476165" y="737412"/>
                  <a:chExt cx="1880546" cy="4206064"/>
                </a:xfrm>
              </p:grpSpPr>
              <p:grpSp>
                <p:nvGrpSpPr>
                  <p:cNvPr id="143" name="グループ化 142"/>
                  <p:cNvGrpSpPr/>
                  <p:nvPr/>
                </p:nvGrpSpPr>
                <p:grpSpPr>
                  <a:xfrm>
                    <a:off x="6721476" y="737412"/>
                    <a:ext cx="1568470" cy="4206064"/>
                    <a:chOff x="6750380" y="737412"/>
                    <a:chExt cx="1437965" cy="3400870"/>
                  </a:xfrm>
                </p:grpSpPr>
                <p:grpSp>
                  <p:nvGrpSpPr>
                    <p:cNvPr id="161" name="グループ化 160"/>
                    <p:cNvGrpSpPr/>
                    <p:nvPr/>
                  </p:nvGrpSpPr>
                  <p:grpSpPr>
                    <a:xfrm>
                      <a:off x="6750380" y="2022476"/>
                      <a:ext cx="1284248" cy="2115806"/>
                      <a:chOff x="6750380" y="2022476"/>
                      <a:chExt cx="1284248" cy="2115806"/>
                    </a:xfrm>
                  </p:grpSpPr>
                  <p:grpSp>
                    <p:nvGrpSpPr>
                      <p:cNvPr id="167" name="グループ化 166"/>
                      <p:cNvGrpSpPr/>
                      <p:nvPr/>
                    </p:nvGrpSpPr>
                    <p:grpSpPr>
                      <a:xfrm>
                        <a:off x="6750380" y="2434809"/>
                        <a:ext cx="1282711" cy="1703473"/>
                        <a:chOff x="6750380" y="2434809"/>
                        <a:chExt cx="1282711" cy="1703473"/>
                      </a:xfrm>
                    </p:grpSpPr>
                    <p:sp>
                      <p:nvSpPr>
                        <p:cNvPr id="169" name="フリーフォーム 168"/>
                        <p:cNvSpPr/>
                        <p:nvPr/>
                      </p:nvSpPr>
                      <p:spPr>
                        <a:xfrm>
                          <a:off x="6750380" y="2434809"/>
                          <a:ext cx="1282711" cy="1703473"/>
                        </a:xfrm>
                        <a:custGeom>
                          <a:avLst/>
                          <a:gdLst>
                            <a:gd name="connsiteX0" fmla="*/ 19050 w 1041400"/>
                            <a:gd name="connsiteY0" fmla="*/ 0 h 2012950"/>
                            <a:gd name="connsiteX1" fmla="*/ 1009650 w 1041400"/>
                            <a:gd name="connsiteY1" fmla="*/ 12700 h 2012950"/>
                            <a:gd name="connsiteX2" fmla="*/ 1041400 w 1041400"/>
                            <a:gd name="connsiteY2" fmla="*/ 1098550 h 2012950"/>
                            <a:gd name="connsiteX3" fmla="*/ 958850 w 1041400"/>
                            <a:gd name="connsiteY3" fmla="*/ 2012950 h 2012950"/>
                            <a:gd name="connsiteX4" fmla="*/ 107950 w 1041400"/>
                            <a:gd name="connsiteY4" fmla="*/ 1993900 h 2012950"/>
                            <a:gd name="connsiteX5" fmla="*/ 0 w 1041400"/>
                            <a:gd name="connsiteY5" fmla="*/ 1098550 h 2012950"/>
                            <a:gd name="connsiteX6" fmla="*/ 19050 w 1041400"/>
                            <a:gd name="connsiteY6" fmla="*/ 0 h 2012950"/>
                            <a:gd name="connsiteX0" fmla="*/ 19050 w 1041400"/>
                            <a:gd name="connsiteY0" fmla="*/ 6350 h 2019300"/>
                            <a:gd name="connsiteX1" fmla="*/ 1009650 w 1041400"/>
                            <a:gd name="connsiteY1" fmla="*/ 0 h 2019300"/>
                            <a:gd name="connsiteX2" fmla="*/ 1041400 w 1041400"/>
                            <a:gd name="connsiteY2" fmla="*/ 1104900 h 2019300"/>
                            <a:gd name="connsiteX3" fmla="*/ 958850 w 1041400"/>
                            <a:gd name="connsiteY3" fmla="*/ 2019300 h 2019300"/>
                            <a:gd name="connsiteX4" fmla="*/ 107950 w 1041400"/>
                            <a:gd name="connsiteY4" fmla="*/ 2000250 h 2019300"/>
                            <a:gd name="connsiteX5" fmla="*/ 0 w 1041400"/>
                            <a:gd name="connsiteY5" fmla="*/ 1104900 h 2019300"/>
                            <a:gd name="connsiteX6" fmla="*/ 19050 w 1041400"/>
                            <a:gd name="connsiteY6" fmla="*/ 6350 h 2019300"/>
                            <a:gd name="connsiteX0" fmla="*/ 19050 w 1041400"/>
                            <a:gd name="connsiteY0" fmla="*/ 0 h 2012950"/>
                            <a:gd name="connsiteX1" fmla="*/ 987425 w 1041400"/>
                            <a:gd name="connsiteY1" fmla="*/ 3175 h 2012950"/>
                            <a:gd name="connsiteX2" fmla="*/ 1041400 w 1041400"/>
                            <a:gd name="connsiteY2" fmla="*/ 1098550 h 2012950"/>
                            <a:gd name="connsiteX3" fmla="*/ 958850 w 1041400"/>
                            <a:gd name="connsiteY3" fmla="*/ 2012950 h 2012950"/>
                            <a:gd name="connsiteX4" fmla="*/ 107950 w 1041400"/>
                            <a:gd name="connsiteY4" fmla="*/ 1993900 h 2012950"/>
                            <a:gd name="connsiteX5" fmla="*/ 0 w 1041400"/>
                            <a:gd name="connsiteY5" fmla="*/ 1098550 h 2012950"/>
                            <a:gd name="connsiteX6" fmla="*/ 19050 w 1041400"/>
                            <a:gd name="connsiteY6" fmla="*/ 0 h 2012950"/>
                            <a:gd name="connsiteX0" fmla="*/ 19050 w 1041400"/>
                            <a:gd name="connsiteY0" fmla="*/ 3175 h 2016125"/>
                            <a:gd name="connsiteX1" fmla="*/ 1006475 w 1041400"/>
                            <a:gd name="connsiteY1" fmla="*/ 0 h 2016125"/>
                            <a:gd name="connsiteX2" fmla="*/ 1041400 w 1041400"/>
                            <a:gd name="connsiteY2" fmla="*/ 1101725 h 2016125"/>
                            <a:gd name="connsiteX3" fmla="*/ 958850 w 1041400"/>
                            <a:gd name="connsiteY3" fmla="*/ 2016125 h 2016125"/>
                            <a:gd name="connsiteX4" fmla="*/ 107950 w 1041400"/>
                            <a:gd name="connsiteY4" fmla="*/ 1997075 h 2016125"/>
                            <a:gd name="connsiteX5" fmla="*/ 0 w 1041400"/>
                            <a:gd name="connsiteY5" fmla="*/ 1101725 h 2016125"/>
                            <a:gd name="connsiteX6" fmla="*/ 19050 w 1041400"/>
                            <a:gd name="connsiteY6" fmla="*/ 3175 h 2016125"/>
                            <a:gd name="connsiteX0" fmla="*/ 47625 w 1069975"/>
                            <a:gd name="connsiteY0" fmla="*/ 3175 h 2016125"/>
                            <a:gd name="connsiteX1" fmla="*/ 1035050 w 1069975"/>
                            <a:gd name="connsiteY1" fmla="*/ 0 h 2016125"/>
                            <a:gd name="connsiteX2" fmla="*/ 1069975 w 1069975"/>
                            <a:gd name="connsiteY2" fmla="*/ 1101725 h 2016125"/>
                            <a:gd name="connsiteX3" fmla="*/ 987425 w 1069975"/>
                            <a:gd name="connsiteY3" fmla="*/ 2016125 h 2016125"/>
                            <a:gd name="connsiteX4" fmla="*/ 136525 w 1069975"/>
                            <a:gd name="connsiteY4" fmla="*/ 1997075 h 2016125"/>
                            <a:gd name="connsiteX5" fmla="*/ 0 w 1069975"/>
                            <a:gd name="connsiteY5" fmla="*/ 1073150 h 2016125"/>
                            <a:gd name="connsiteX6" fmla="*/ 47625 w 1069975"/>
                            <a:gd name="connsiteY6" fmla="*/ 3175 h 2016125"/>
                            <a:gd name="connsiteX0" fmla="*/ 47625 w 1069975"/>
                            <a:gd name="connsiteY0" fmla="*/ 3175 h 2016125"/>
                            <a:gd name="connsiteX1" fmla="*/ 1035050 w 1069975"/>
                            <a:gd name="connsiteY1" fmla="*/ 0 h 2016125"/>
                            <a:gd name="connsiteX2" fmla="*/ 1069975 w 1069975"/>
                            <a:gd name="connsiteY2" fmla="*/ 1101725 h 2016125"/>
                            <a:gd name="connsiteX3" fmla="*/ 987425 w 1069975"/>
                            <a:gd name="connsiteY3" fmla="*/ 2016125 h 2016125"/>
                            <a:gd name="connsiteX4" fmla="*/ 136525 w 1069975"/>
                            <a:gd name="connsiteY4" fmla="*/ 1997075 h 2016125"/>
                            <a:gd name="connsiteX5" fmla="*/ 0 w 1069975"/>
                            <a:gd name="connsiteY5" fmla="*/ 1073150 h 2016125"/>
                            <a:gd name="connsiteX6" fmla="*/ 47625 w 1069975"/>
                            <a:gd name="connsiteY6" fmla="*/ 3175 h 2016125"/>
                            <a:gd name="connsiteX0" fmla="*/ 47625 w 1069975"/>
                            <a:gd name="connsiteY0" fmla="*/ 3175 h 2016125"/>
                            <a:gd name="connsiteX1" fmla="*/ 1035050 w 1069975"/>
                            <a:gd name="connsiteY1" fmla="*/ 0 h 2016125"/>
                            <a:gd name="connsiteX2" fmla="*/ 1069975 w 1069975"/>
                            <a:gd name="connsiteY2" fmla="*/ 1101725 h 2016125"/>
                            <a:gd name="connsiteX3" fmla="*/ 987425 w 1069975"/>
                            <a:gd name="connsiteY3" fmla="*/ 2016125 h 2016125"/>
                            <a:gd name="connsiteX4" fmla="*/ 136525 w 1069975"/>
                            <a:gd name="connsiteY4" fmla="*/ 1997075 h 2016125"/>
                            <a:gd name="connsiteX5" fmla="*/ 0 w 1069975"/>
                            <a:gd name="connsiteY5" fmla="*/ 1073150 h 2016125"/>
                            <a:gd name="connsiteX6" fmla="*/ 47625 w 1069975"/>
                            <a:gd name="connsiteY6" fmla="*/ 3175 h 2016125"/>
                            <a:gd name="connsiteX0" fmla="*/ 47625 w 1079500"/>
                            <a:gd name="connsiteY0" fmla="*/ 3175 h 2016125"/>
                            <a:gd name="connsiteX1" fmla="*/ 1035050 w 1079500"/>
                            <a:gd name="connsiteY1" fmla="*/ 0 h 2016125"/>
                            <a:gd name="connsiteX2" fmla="*/ 1079500 w 1079500"/>
                            <a:gd name="connsiteY2" fmla="*/ 1101725 h 2016125"/>
                            <a:gd name="connsiteX3" fmla="*/ 987425 w 1079500"/>
                            <a:gd name="connsiteY3" fmla="*/ 2016125 h 2016125"/>
                            <a:gd name="connsiteX4" fmla="*/ 136525 w 1079500"/>
                            <a:gd name="connsiteY4" fmla="*/ 1997075 h 2016125"/>
                            <a:gd name="connsiteX5" fmla="*/ 0 w 1079500"/>
                            <a:gd name="connsiteY5" fmla="*/ 1073150 h 2016125"/>
                            <a:gd name="connsiteX6" fmla="*/ 47625 w 1079500"/>
                            <a:gd name="connsiteY6" fmla="*/ 3175 h 2016125"/>
                            <a:gd name="connsiteX0" fmla="*/ 47625 w 1079500"/>
                            <a:gd name="connsiteY0" fmla="*/ 3175 h 2016125"/>
                            <a:gd name="connsiteX1" fmla="*/ 1035050 w 1079500"/>
                            <a:gd name="connsiteY1" fmla="*/ 0 h 2016125"/>
                            <a:gd name="connsiteX2" fmla="*/ 1079500 w 1079500"/>
                            <a:gd name="connsiteY2" fmla="*/ 1101725 h 2016125"/>
                            <a:gd name="connsiteX3" fmla="*/ 987425 w 1079500"/>
                            <a:gd name="connsiteY3" fmla="*/ 2016125 h 2016125"/>
                            <a:gd name="connsiteX4" fmla="*/ 136525 w 1079500"/>
                            <a:gd name="connsiteY4" fmla="*/ 1997075 h 2016125"/>
                            <a:gd name="connsiteX5" fmla="*/ 0 w 1079500"/>
                            <a:gd name="connsiteY5" fmla="*/ 1073150 h 2016125"/>
                            <a:gd name="connsiteX6" fmla="*/ 47625 w 1079500"/>
                            <a:gd name="connsiteY6" fmla="*/ 3175 h 2016125"/>
                            <a:gd name="connsiteX0" fmla="*/ 47625 w 1143734"/>
                            <a:gd name="connsiteY0" fmla="*/ 3175 h 2016125"/>
                            <a:gd name="connsiteX1" fmla="*/ 1035050 w 1143734"/>
                            <a:gd name="connsiteY1" fmla="*/ 0 h 2016125"/>
                            <a:gd name="connsiteX2" fmla="*/ 1079500 w 1143734"/>
                            <a:gd name="connsiteY2" fmla="*/ 1101725 h 2016125"/>
                            <a:gd name="connsiteX3" fmla="*/ 987425 w 1143734"/>
                            <a:gd name="connsiteY3" fmla="*/ 2016125 h 2016125"/>
                            <a:gd name="connsiteX4" fmla="*/ 136525 w 1143734"/>
                            <a:gd name="connsiteY4" fmla="*/ 1997075 h 2016125"/>
                            <a:gd name="connsiteX5" fmla="*/ 0 w 1143734"/>
                            <a:gd name="connsiteY5" fmla="*/ 1073150 h 2016125"/>
                            <a:gd name="connsiteX6" fmla="*/ 47625 w 1143734"/>
                            <a:gd name="connsiteY6" fmla="*/ 3175 h 2016125"/>
                            <a:gd name="connsiteX0" fmla="*/ 47625 w 1140073"/>
                            <a:gd name="connsiteY0" fmla="*/ 3175 h 2009775"/>
                            <a:gd name="connsiteX1" fmla="*/ 1035050 w 1140073"/>
                            <a:gd name="connsiteY1" fmla="*/ 0 h 2009775"/>
                            <a:gd name="connsiteX2" fmla="*/ 1079500 w 1140073"/>
                            <a:gd name="connsiteY2" fmla="*/ 1101725 h 2009775"/>
                            <a:gd name="connsiteX3" fmla="*/ 965200 w 1140073"/>
                            <a:gd name="connsiteY3" fmla="*/ 2009775 h 2009775"/>
                            <a:gd name="connsiteX4" fmla="*/ 136525 w 1140073"/>
                            <a:gd name="connsiteY4" fmla="*/ 1997075 h 2009775"/>
                            <a:gd name="connsiteX5" fmla="*/ 0 w 1140073"/>
                            <a:gd name="connsiteY5" fmla="*/ 1073150 h 2009775"/>
                            <a:gd name="connsiteX6" fmla="*/ 47625 w 1140073"/>
                            <a:gd name="connsiteY6" fmla="*/ 3175 h 2009775"/>
                            <a:gd name="connsiteX0" fmla="*/ 47625 w 1175517"/>
                            <a:gd name="connsiteY0" fmla="*/ 3175 h 2009775"/>
                            <a:gd name="connsiteX1" fmla="*/ 1035050 w 1175517"/>
                            <a:gd name="connsiteY1" fmla="*/ 0 h 2009775"/>
                            <a:gd name="connsiteX2" fmla="*/ 1079500 w 1175517"/>
                            <a:gd name="connsiteY2" fmla="*/ 1101725 h 2009775"/>
                            <a:gd name="connsiteX3" fmla="*/ 965200 w 1175517"/>
                            <a:gd name="connsiteY3" fmla="*/ 2009775 h 2009775"/>
                            <a:gd name="connsiteX4" fmla="*/ 136525 w 1175517"/>
                            <a:gd name="connsiteY4" fmla="*/ 1997075 h 2009775"/>
                            <a:gd name="connsiteX5" fmla="*/ 0 w 1175517"/>
                            <a:gd name="connsiteY5" fmla="*/ 1073150 h 2009775"/>
                            <a:gd name="connsiteX6" fmla="*/ 47625 w 1175517"/>
                            <a:gd name="connsiteY6" fmla="*/ 3175 h 2009775"/>
                            <a:gd name="connsiteX0" fmla="*/ 105969 w 1233861"/>
                            <a:gd name="connsiteY0" fmla="*/ 3175 h 2009775"/>
                            <a:gd name="connsiteX1" fmla="*/ 1093394 w 1233861"/>
                            <a:gd name="connsiteY1" fmla="*/ 0 h 2009775"/>
                            <a:gd name="connsiteX2" fmla="*/ 1137844 w 1233861"/>
                            <a:gd name="connsiteY2" fmla="*/ 1101725 h 2009775"/>
                            <a:gd name="connsiteX3" fmla="*/ 1023544 w 1233861"/>
                            <a:gd name="connsiteY3" fmla="*/ 2009775 h 2009775"/>
                            <a:gd name="connsiteX4" fmla="*/ 194869 w 1233861"/>
                            <a:gd name="connsiteY4" fmla="*/ 1997075 h 2009775"/>
                            <a:gd name="connsiteX5" fmla="*/ 58344 w 1233861"/>
                            <a:gd name="connsiteY5" fmla="*/ 1073150 h 2009775"/>
                            <a:gd name="connsiteX6" fmla="*/ 105969 w 1233861"/>
                            <a:gd name="connsiteY6" fmla="*/ 3175 h 2009775"/>
                            <a:gd name="connsiteX0" fmla="*/ 105506 w 1233398"/>
                            <a:gd name="connsiteY0" fmla="*/ 3175 h 2012950"/>
                            <a:gd name="connsiteX1" fmla="*/ 1092931 w 1233398"/>
                            <a:gd name="connsiteY1" fmla="*/ 0 h 2012950"/>
                            <a:gd name="connsiteX2" fmla="*/ 1137381 w 1233398"/>
                            <a:gd name="connsiteY2" fmla="*/ 1101725 h 2012950"/>
                            <a:gd name="connsiteX3" fmla="*/ 1023081 w 1233398"/>
                            <a:gd name="connsiteY3" fmla="*/ 2009775 h 2012950"/>
                            <a:gd name="connsiteX4" fmla="*/ 197581 w 1233398"/>
                            <a:gd name="connsiteY4" fmla="*/ 2012950 h 2012950"/>
                            <a:gd name="connsiteX5" fmla="*/ 57881 w 1233398"/>
                            <a:gd name="connsiteY5" fmla="*/ 1073150 h 2012950"/>
                            <a:gd name="connsiteX6" fmla="*/ 105506 w 1233398"/>
                            <a:gd name="connsiteY6" fmla="*/ 3175 h 2012950"/>
                            <a:gd name="connsiteX0" fmla="*/ 148778 w 1276670"/>
                            <a:gd name="connsiteY0" fmla="*/ 3175 h 2012950"/>
                            <a:gd name="connsiteX1" fmla="*/ 1136203 w 1276670"/>
                            <a:gd name="connsiteY1" fmla="*/ 0 h 2012950"/>
                            <a:gd name="connsiteX2" fmla="*/ 1180653 w 1276670"/>
                            <a:gd name="connsiteY2" fmla="*/ 1101725 h 2012950"/>
                            <a:gd name="connsiteX3" fmla="*/ 1066353 w 1276670"/>
                            <a:gd name="connsiteY3" fmla="*/ 2009775 h 2012950"/>
                            <a:gd name="connsiteX4" fmla="*/ 240853 w 1276670"/>
                            <a:gd name="connsiteY4" fmla="*/ 2012950 h 2012950"/>
                            <a:gd name="connsiteX5" fmla="*/ 101153 w 1276670"/>
                            <a:gd name="connsiteY5" fmla="*/ 1073150 h 2012950"/>
                            <a:gd name="connsiteX6" fmla="*/ 148778 w 1276670"/>
                            <a:gd name="connsiteY6" fmla="*/ 3175 h 2012950"/>
                            <a:gd name="connsiteX0" fmla="*/ 148778 w 1276670"/>
                            <a:gd name="connsiteY0" fmla="*/ 3175 h 2012950"/>
                            <a:gd name="connsiteX1" fmla="*/ 1136203 w 1276670"/>
                            <a:gd name="connsiteY1" fmla="*/ 0 h 2012950"/>
                            <a:gd name="connsiteX2" fmla="*/ 1180653 w 1276670"/>
                            <a:gd name="connsiteY2" fmla="*/ 1076325 h 2012950"/>
                            <a:gd name="connsiteX3" fmla="*/ 1066353 w 1276670"/>
                            <a:gd name="connsiteY3" fmla="*/ 2009775 h 2012950"/>
                            <a:gd name="connsiteX4" fmla="*/ 240853 w 1276670"/>
                            <a:gd name="connsiteY4" fmla="*/ 2012950 h 2012950"/>
                            <a:gd name="connsiteX5" fmla="*/ 101153 w 1276670"/>
                            <a:gd name="connsiteY5" fmla="*/ 1073150 h 2012950"/>
                            <a:gd name="connsiteX6" fmla="*/ 148778 w 1276670"/>
                            <a:gd name="connsiteY6" fmla="*/ 3175 h 2012950"/>
                            <a:gd name="connsiteX0" fmla="*/ 148778 w 1265542"/>
                            <a:gd name="connsiteY0" fmla="*/ 3175 h 2012950"/>
                            <a:gd name="connsiteX1" fmla="*/ 1136203 w 1265542"/>
                            <a:gd name="connsiteY1" fmla="*/ 0 h 2012950"/>
                            <a:gd name="connsiteX2" fmla="*/ 1180653 w 1265542"/>
                            <a:gd name="connsiteY2" fmla="*/ 1076325 h 2012950"/>
                            <a:gd name="connsiteX3" fmla="*/ 1066353 w 1265542"/>
                            <a:gd name="connsiteY3" fmla="*/ 2009775 h 2012950"/>
                            <a:gd name="connsiteX4" fmla="*/ 240853 w 1265542"/>
                            <a:gd name="connsiteY4" fmla="*/ 2012950 h 2012950"/>
                            <a:gd name="connsiteX5" fmla="*/ 101153 w 1265542"/>
                            <a:gd name="connsiteY5" fmla="*/ 1073150 h 2012950"/>
                            <a:gd name="connsiteX6" fmla="*/ 148778 w 1265542"/>
                            <a:gd name="connsiteY6" fmla="*/ 3175 h 2012950"/>
                            <a:gd name="connsiteX0" fmla="*/ 148778 w 1279419"/>
                            <a:gd name="connsiteY0" fmla="*/ 3175 h 2012950"/>
                            <a:gd name="connsiteX1" fmla="*/ 1136203 w 1279419"/>
                            <a:gd name="connsiteY1" fmla="*/ 0 h 2012950"/>
                            <a:gd name="connsiteX2" fmla="*/ 1180653 w 1279419"/>
                            <a:gd name="connsiteY2" fmla="*/ 1076325 h 2012950"/>
                            <a:gd name="connsiteX3" fmla="*/ 1066353 w 1279419"/>
                            <a:gd name="connsiteY3" fmla="*/ 2009775 h 2012950"/>
                            <a:gd name="connsiteX4" fmla="*/ 240853 w 1279419"/>
                            <a:gd name="connsiteY4" fmla="*/ 2012950 h 2012950"/>
                            <a:gd name="connsiteX5" fmla="*/ 101153 w 1279419"/>
                            <a:gd name="connsiteY5" fmla="*/ 1073150 h 2012950"/>
                            <a:gd name="connsiteX6" fmla="*/ 148778 w 1279419"/>
                            <a:gd name="connsiteY6" fmla="*/ 3175 h 2012950"/>
                            <a:gd name="connsiteX0" fmla="*/ 148778 w 1279419"/>
                            <a:gd name="connsiteY0" fmla="*/ 3175 h 2060229"/>
                            <a:gd name="connsiteX1" fmla="*/ 1136203 w 1279419"/>
                            <a:gd name="connsiteY1" fmla="*/ 0 h 2060229"/>
                            <a:gd name="connsiteX2" fmla="*/ 1180653 w 1279419"/>
                            <a:gd name="connsiteY2" fmla="*/ 1076325 h 2060229"/>
                            <a:gd name="connsiteX3" fmla="*/ 1066353 w 1279419"/>
                            <a:gd name="connsiteY3" fmla="*/ 2009775 h 2060229"/>
                            <a:gd name="connsiteX4" fmla="*/ 240853 w 1279419"/>
                            <a:gd name="connsiteY4" fmla="*/ 2012950 h 2060229"/>
                            <a:gd name="connsiteX5" fmla="*/ 101153 w 1279419"/>
                            <a:gd name="connsiteY5" fmla="*/ 1073150 h 2060229"/>
                            <a:gd name="connsiteX6" fmla="*/ 148778 w 1279419"/>
                            <a:gd name="connsiteY6" fmla="*/ 3175 h 2060229"/>
                            <a:gd name="connsiteX0" fmla="*/ 148778 w 1279419"/>
                            <a:gd name="connsiteY0" fmla="*/ 3175 h 2103307"/>
                            <a:gd name="connsiteX1" fmla="*/ 1136203 w 1279419"/>
                            <a:gd name="connsiteY1" fmla="*/ 0 h 2103307"/>
                            <a:gd name="connsiteX2" fmla="*/ 1180653 w 1279419"/>
                            <a:gd name="connsiteY2" fmla="*/ 1076325 h 2103307"/>
                            <a:gd name="connsiteX3" fmla="*/ 1066353 w 1279419"/>
                            <a:gd name="connsiteY3" fmla="*/ 2009775 h 2103307"/>
                            <a:gd name="connsiteX4" fmla="*/ 240853 w 1279419"/>
                            <a:gd name="connsiteY4" fmla="*/ 2012950 h 2103307"/>
                            <a:gd name="connsiteX5" fmla="*/ 101153 w 1279419"/>
                            <a:gd name="connsiteY5" fmla="*/ 1073150 h 2103307"/>
                            <a:gd name="connsiteX6" fmla="*/ 148778 w 1279419"/>
                            <a:gd name="connsiteY6" fmla="*/ 3175 h 2103307"/>
                            <a:gd name="connsiteX0" fmla="*/ 148778 w 1279419"/>
                            <a:gd name="connsiteY0" fmla="*/ 3175 h 2098354"/>
                            <a:gd name="connsiteX1" fmla="*/ 1136203 w 1279419"/>
                            <a:gd name="connsiteY1" fmla="*/ 0 h 2098354"/>
                            <a:gd name="connsiteX2" fmla="*/ 1180653 w 1279419"/>
                            <a:gd name="connsiteY2" fmla="*/ 1076325 h 2098354"/>
                            <a:gd name="connsiteX3" fmla="*/ 1066353 w 1279419"/>
                            <a:gd name="connsiteY3" fmla="*/ 2009775 h 2098354"/>
                            <a:gd name="connsiteX4" fmla="*/ 240853 w 1279419"/>
                            <a:gd name="connsiteY4" fmla="*/ 2012950 h 2098354"/>
                            <a:gd name="connsiteX5" fmla="*/ 101153 w 1279419"/>
                            <a:gd name="connsiteY5" fmla="*/ 1073150 h 2098354"/>
                            <a:gd name="connsiteX6" fmla="*/ 148778 w 1279419"/>
                            <a:gd name="connsiteY6" fmla="*/ 3175 h 2098354"/>
                            <a:gd name="connsiteX0" fmla="*/ 148778 w 1279419"/>
                            <a:gd name="connsiteY0" fmla="*/ 3175 h 2100680"/>
                            <a:gd name="connsiteX1" fmla="*/ 1136203 w 1279419"/>
                            <a:gd name="connsiteY1" fmla="*/ 0 h 2100680"/>
                            <a:gd name="connsiteX2" fmla="*/ 1180653 w 1279419"/>
                            <a:gd name="connsiteY2" fmla="*/ 1076325 h 2100680"/>
                            <a:gd name="connsiteX3" fmla="*/ 1066353 w 1279419"/>
                            <a:gd name="connsiteY3" fmla="*/ 2009775 h 2100680"/>
                            <a:gd name="connsiteX4" fmla="*/ 240853 w 1279419"/>
                            <a:gd name="connsiteY4" fmla="*/ 2012950 h 2100680"/>
                            <a:gd name="connsiteX5" fmla="*/ 101153 w 1279419"/>
                            <a:gd name="connsiteY5" fmla="*/ 1073150 h 2100680"/>
                            <a:gd name="connsiteX6" fmla="*/ 148778 w 1279419"/>
                            <a:gd name="connsiteY6" fmla="*/ 3175 h 2100680"/>
                            <a:gd name="connsiteX0" fmla="*/ 148778 w 1279419"/>
                            <a:gd name="connsiteY0" fmla="*/ 3175 h 2100680"/>
                            <a:gd name="connsiteX1" fmla="*/ 1136203 w 1279419"/>
                            <a:gd name="connsiteY1" fmla="*/ 0 h 2100680"/>
                            <a:gd name="connsiteX2" fmla="*/ 1180653 w 1279419"/>
                            <a:gd name="connsiteY2" fmla="*/ 1076325 h 2100680"/>
                            <a:gd name="connsiteX3" fmla="*/ 1066353 w 1279419"/>
                            <a:gd name="connsiteY3" fmla="*/ 2009775 h 2100680"/>
                            <a:gd name="connsiteX4" fmla="*/ 240853 w 1279419"/>
                            <a:gd name="connsiteY4" fmla="*/ 2012950 h 2100680"/>
                            <a:gd name="connsiteX5" fmla="*/ 101153 w 1279419"/>
                            <a:gd name="connsiteY5" fmla="*/ 1073150 h 2100680"/>
                            <a:gd name="connsiteX6" fmla="*/ 148778 w 1279419"/>
                            <a:gd name="connsiteY6" fmla="*/ 3175 h 2100680"/>
                            <a:gd name="connsiteX0" fmla="*/ 148778 w 1279419"/>
                            <a:gd name="connsiteY0" fmla="*/ 3175 h 2100680"/>
                            <a:gd name="connsiteX1" fmla="*/ 1136203 w 1279419"/>
                            <a:gd name="connsiteY1" fmla="*/ 0 h 2100680"/>
                            <a:gd name="connsiteX2" fmla="*/ 1180653 w 1279419"/>
                            <a:gd name="connsiteY2" fmla="*/ 1076325 h 2100680"/>
                            <a:gd name="connsiteX3" fmla="*/ 1066353 w 1279419"/>
                            <a:gd name="connsiteY3" fmla="*/ 2009775 h 2100680"/>
                            <a:gd name="connsiteX4" fmla="*/ 240853 w 1279419"/>
                            <a:gd name="connsiteY4" fmla="*/ 2012950 h 2100680"/>
                            <a:gd name="connsiteX5" fmla="*/ 101153 w 1279419"/>
                            <a:gd name="connsiteY5" fmla="*/ 1073150 h 2100680"/>
                            <a:gd name="connsiteX6" fmla="*/ 148778 w 1279419"/>
                            <a:gd name="connsiteY6" fmla="*/ 3175 h 2100680"/>
                            <a:gd name="connsiteX0" fmla="*/ 148778 w 1279419"/>
                            <a:gd name="connsiteY0" fmla="*/ 3175 h 2106638"/>
                            <a:gd name="connsiteX1" fmla="*/ 1136203 w 1279419"/>
                            <a:gd name="connsiteY1" fmla="*/ 0 h 2106638"/>
                            <a:gd name="connsiteX2" fmla="*/ 1180653 w 1279419"/>
                            <a:gd name="connsiteY2" fmla="*/ 1076325 h 2106638"/>
                            <a:gd name="connsiteX3" fmla="*/ 1066353 w 1279419"/>
                            <a:gd name="connsiteY3" fmla="*/ 2009775 h 2106638"/>
                            <a:gd name="connsiteX4" fmla="*/ 240853 w 1279419"/>
                            <a:gd name="connsiteY4" fmla="*/ 2012950 h 2106638"/>
                            <a:gd name="connsiteX5" fmla="*/ 101153 w 1279419"/>
                            <a:gd name="connsiteY5" fmla="*/ 1073150 h 2106638"/>
                            <a:gd name="connsiteX6" fmla="*/ 148778 w 1279419"/>
                            <a:gd name="connsiteY6" fmla="*/ 3175 h 2106638"/>
                            <a:gd name="connsiteX0" fmla="*/ 148778 w 1279419"/>
                            <a:gd name="connsiteY0" fmla="*/ 3175 h 2116233"/>
                            <a:gd name="connsiteX1" fmla="*/ 1136203 w 1279419"/>
                            <a:gd name="connsiteY1" fmla="*/ 0 h 2116233"/>
                            <a:gd name="connsiteX2" fmla="*/ 1180653 w 1279419"/>
                            <a:gd name="connsiteY2" fmla="*/ 1076325 h 2116233"/>
                            <a:gd name="connsiteX3" fmla="*/ 1066353 w 1279419"/>
                            <a:gd name="connsiteY3" fmla="*/ 2009775 h 2116233"/>
                            <a:gd name="connsiteX4" fmla="*/ 240853 w 1279419"/>
                            <a:gd name="connsiteY4" fmla="*/ 2012950 h 2116233"/>
                            <a:gd name="connsiteX5" fmla="*/ 101153 w 1279419"/>
                            <a:gd name="connsiteY5" fmla="*/ 1073150 h 2116233"/>
                            <a:gd name="connsiteX6" fmla="*/ 148778 w 1279419"/>
                            <a:gd name="connsiteY6" fmla="*/ 3175 h 2116233"/>
                            <a:gd name="connsiteX0" fmla="*/ 148778 w 1279419"/>
                            <a:gd name="connsiteY0" fmla="*/ 3175 h 2113794"/>
                            <a:gd name="connsiteX1" fmla="*/ 1136203 w 1279419"/>
                            <a:gd name="connsiteY1" fmla="*/ 0 h 2113794"/>
                            <a:gd name="connsiteX2" fmla="*/ 1180653 w 1279419"/>
                            <a:gd name="connsiteY2" fmla="*/ 1076325 h 2113794"/>
                            <a:gd name="connsiteX3" fmla="*/ 1066353 w 1279419"/>
                            <a:gd name="connsiteY3" fmla="*/ 2009775 h 2113794"/>
                            <a:gd name="connsiteX4" fmla="*/ 240853 w 1279419"/>
                            <a:gd name="connsiteY4" fmla="*/ 2012950 h 2113794"/>
                            <a:gd name="connsiteX5" fmla="*/ 101153 w 1279419"/>
                            <a:gd name="connsiteY5" fmla="*/ 1073150 h 2113794"/>
                            <a:gd name="connsiteX6" fmla="*/ 148778 w 1279419"/>
                            <a:gd name="connsiteY6" fmla="*/ 3175 h 2113794"/>
                            <a:gd name="connsiteX0" fmla="*/ 152070 w 1282711"/>
                            <a:gd name="connsiteY0" fmla="*/ 3175 h 2117117"/>
                            <a:gd name="connsiteX1" fmla="*/ 1139495 w 1282711"/>
                            <a:gd name="connsiteY1" fmla="*/ 0 h 2117117"/>
                            <a:gd name="connsiteX2" fmla="*/ 1183945 w 1282711"/>
                            <a:gd name="connsiteY2" fmla="*/ 1076325 h 2117117"/>
                            <a:gd name="connsiteX3" fmla="*/ 1069645 w 1282711"/>
                            <a:gd name="connsiteY3" fmla="*/ 2009775 h 2117117"/>
                            <a:gd name="connsiteX4" fmla="*/ 234620 w 1282711"/>
                            <a:gd name="connsiteY4" fmla="*/ 2019300 h 2117117"/>
                            <a:gd name="connsiteX5" fmla="*/ 104445 w 1282711"/>
                            <a:gd name="connsiteY5" fmla="*/ 1073150 h 2117117"/>
                            <a:gd name="connsiteX6" fmla="*/ 152070 w 1282711"/>
                            <a:gd name="connsiteY6" fmla="*/ 3175 h 2117117"/>
                            <a:gd name="connsiteX0" fmla="*/ 152070 w 1282711"/>
                            <a:gd name="connsiteY0" fmla="*/ 3175 h 2117117"/>
                            <a:gd name="connsiteX1" fmla="*/ 1139495 w 1282711"/>
                            <a:gd name="connsiteY1" fmla="*/ 0 h 2117117"/>
                            <a:gd name="connsiteX2" fmla="*/ 1183945 w 1282711"/>
                            <a:gd name="connsiteY2" fmla="*/ 1076325 h 2117117"/>
                            <a:gd name="connsiteX3" fmla="*/ 1069645 w 1282711"/>
                            <a:gd name="connsiteY3" fmla="*/ 2009775 h 2117117"/>
                            <a:gd name="connsiteX4" fmla="*/ 234620 w 1282711"/>
                            <a:gd name="connsiteY4" fmla="*/ 2019300 h 2117117"/>
                            <a:gd name="connsiteX5" fmla="*/ 104445 w 1282711"/>
                            <a:gd name="connsiteY5" fmla="*/ 1073150 h 2117117"/>
                            <a:gd name="connsiteX6" fmla="*/ 152070 w 1282711"/>
                            <a:gd name="connsiteY6" fmla="*/ 3175 h 2117117"/>
                            <a:gd name="connsiteX0" fmla="*/ 152070 w 1282711"/>
                            <a:gd name="connsiteY0" fmla="*/ 3175 h 2117117"/>
                            <a:gd name="connsiteX1" fmla="*/ 1139495 w 1282711"/>
                            <a:gd name="connsiteY1" fmla="*/ 0 h 2117117"/>
                            <a:gd name="connsiteX2" fmla="*/ 1183945 w 1282711"/>
                            <a:gd name="connsiteY2" fmla="*/ 1076325 h 2117117"/>
                            <a:gd name="connsiteX3" fmla="*/ 1069645 w 1282711"/>
                            <a:gd name="connsiteY3" fmla="*/ 2009775 h 2117117"/>
                            <a:gd name="connsiteX4" fmla="*/ 234620 w 1282711"/>
                            <a:gd name="connsiteY4" fmla="*/ 2019300 h 2117117"/>
                            <a:gd name="connsiteX5" fmla="*/ 104445 w 1282711"/>
                            <a:gd name="connsiteY5" fmla="*/ 1073150 h 2117117"/>
                            <a:gd name="connsiteX6" fmla="*/ 152070 w 1282711"/>
                            <a:gd name="connsiteY6" fmla="*/ 3175 h 2117117"/>
                            <a:gd name="connsiteX0" fmla="*/ 152070 w 1282711"/>
                            <a:gd name="connsiteY0" fmla="*/ 3175 h 2118258"/>
                            <a:gd name="connsiteX1" fmla="*/ 1139495 w 1282711"/>
                            <a:gd name="connsiteY1" fmla="*/ 0 h 2118258"/>
                            <a:gd name="connsiteX2" fmla="*/ 1183945 w 1282711"/>
                            <a:gd name="connsiteY2" fmla="*/ 1076325 h 2118258"/>
                            <a:gd name="connsiteX3" fmla="*/ 1069645 w 1282711"/>
                            <a:gd name="connsiteY3" fmla="*/ 2009775 h 2118258"/>
                            <a:gd name="connsiteX4" fmla="*/ 234620 w 1282711"/>
                            <a:gd name="connsiteY4" fmla="*/ 2019300 h 2118258"/>
                            <a:gd name="connsiteX5" fmla="*/ 104445 w 1282711"/>
                            <a:gd name="connsiteY5" fmla="*/ 1073150 h 2118258"/>
                            <a:gd name="connsiteX6" fmla="*/ 152070 w 1282711"/>
                            <a:gd name="connsiteY6" fmla="*/ 3175 h 2118258"/>
                            <a:gd name="connsiteX0" fmla="*/ 152070 w 1282711"/>
                            <a:gd name="connsiteY0" fmla="*/ 3175 h 2113740"/>
                            <a:gd name="connsiteX1" fmla="*/ 1139495 w 1282711"/>
                            <a:gd name="connsiteY1" fmla="*/ 0 h 2113740"/>
                            <a:gd name="connsiteX2" fmla="*/ 1183945 w 1282711"/>
                            <a:gd name="connsiteY2" fmla="*/ 1076325 h 2113740"/>
                            <a:gd name="connsiteX3" fmla="*/ 1069645 w 1282711"/>
                            <a:gd name="connsiteY3" fmla="*/ 2009775 h 2113740"/>
                            <a:gd name="connsiteX4" fmla="*/ 234620 w 1282711"/>
                            <a:gd name="connsiteY4" fmla="*/ 2019300 h 2113740"/>
                            <a:gd name="connsiteX5" fmla="*/ 104445 w 1282711"/>
                            <a:gd name="connsiteY5" fmla="*/ 1073150 h 2113740"/>
                            <a:gd name="connsiteX6" fmla="*/ 152070 w 1282711"/>
                            <a:gd name="connsiteY6" fmla="*/ 3175 h 2113740"/>
                            <a:gd name="connsiteX0" fmla="*/ 152070 w 1282711"/>
                            <a:gd name="connsiteY0" fmla="*/ 3175 h 2113740"/>
                            <a:gd name="connsiteX1" fmla="*/ 1139495 w 1282711"/>
                            <a:gd name="connsiteY1" fmla="*/ 0 h 2113740"/>
                            <a:gd name="connsiteX2" fmla="*/ 1183945 w 1282711"/>
                            <a:gd name="connsiteY2" fmla="*/ 1076325 h 2113740"/>
                            <a:gd name="connsiteX3" fmla="*/ 1069645 w 1282711"/>
                            <a:gd name="connsiteY3" fmla="*/ 2009775 h 2113740"/>
                            <a:gd name="connsiteX4" fmla="*/ 234620 w 1282711"/>
                            <a:gd name="connsiteY4" fmla="*/ 2019300 h 2113740"/>
                            <a:gd name="connsiteX5" fmla="*/ 104445 w 1282711"/>
                            <a:gd name="connsiteY5" fmla="*/ 1073150 h 2113740"/>
                            <a:gd name="connsiteX6" fmla="*/ 152070 w 1282711"/>
                            <a:gd name="connsiteY6" fmla="*/ 3175 h 2113740"/>
                            <a:gd name="connsiteX0" fmla="*/ 152070 w 1282711"/>
                            <a:gd name="connsiteY0" fmla="*/ 3175 h 2111232"/>
                            <a:gd name="connsiteX1" fmla="*/ 1139495 w 1282711"/>
                            <a:gd name="connsiteY1" fmla="*/ 0 h 2111232"/>
                            <a:gd name="connsiteX2" fmla="*/ 1183945 w 1282711"/>
                            <a:gd name="connsiteY2" fmla="*/ 1076325 h 2111232"/>
                            <a:gd name="connsiteX3" fmla="*/ 1069645 w 1282711"/>
                            <a:gd name="connsiteY3" fmla="*/ 2009775 h 2111232"/>
                            <a:gd name="connsiteX4" fmla="*/ 234620 w 1282711"/>
                            <a:gd name="connsiteY4" fmla="*/ 2019300 h 2111232"/>
                            <a:gd name="connsiteX5" fmla="*/ 104445 w 1282711"/>
                            <a:gd name="connsiteY5" fmla="*/ 1073150 h 2111232"/>
                            <a:gd name="connsiteX6" fmla="*/ 152070 w 1282711"/>
                            <a:gd name="connsiteY6" fmla="*/ 3175 h 2111232"/>
                            <a:gd name="connsiteX0" fmla="*/ 152070 w 1282711"/>
                            <a:gd name="connsiteY0" fmla="*/ 3175 h 2115806"/>
                            <a:gd name="connsiteX1" fmla="*/ 1139495 w 1282711"/>
                            <a:gd name="connsiteY1" fmla="*/ 0 h 2115806"/>
                            <a:gd name="connsiteX2" fmla="*/ 1183945 w 1282711"/>
                            <a:gd name="connsiteY2" fmla="*/ 1076325 h 2115806"/>
                            <a:gd name="connsiteX3" fmla="*/ 1069645 w 1282711"/>
                            <a:gd name="connsiteY3" fmla="*/ 2009775 h 2115806"/>
                            <a:gd name="connsiteX4" fmla="*/ 234620 w 1282711"/>
                            <a:gd name="connsiteY4" fmla="*/ 2019300 h 2115806"/>
                            <a:gd name="connsiteX5" fmla="*/ 104445 w 1282711"/>
                            <a:gd name="connsiteY5" fmla="*/ 1073150 h 2115806"/>
                            <a:gd name="connsiteX6" fmla="*/ 152070 w 1282711"/>
                            <a:gd name="connsiteY6" fmla="*/ 3175 h 2115806"/>
                            <a:gd name="connsiteX0" fmla="*/ 152070 w 1282711"/>
                            <a:gd name="connsiteY0" fmla="*/ 0 h 2112631"/>
                            <a:gd name="connsiteX1" fmla="*/ 1149020 w 1282711"/>
                            <a:gd name="connsiteY1" fmla="*/ 592138 h 2112631"/>
                            <a:gd name="connsiteX2" fmla="*/ 1183945 w 1282711"/>
                            <a:gd name="connsiteY2" fmla="*/ 1073150 h 2112631"/>
                            <a:gd name="connsiteX3" fmla="*/ 1069645 w 1282711"/>
                            <a:gd name="connsiteY3" fmla="*/ 2006600 h 2112631"/>
                            <a:gd name="connsiteX4" fmla="*/ 234620 w 1282711"/>
                            <a:gd name="connsiteY4" fmla="*/ 2016125 h 2112631"/>
                            <a:gd name="connsiteX5" fmla="*/ 104445 w 1282711"/>
                            <a:gd name="connsiteY5" fmla="*/ 1069975 h 2112631"/>
                            <a:gd name="connsiteX6" fmla="*/ 152070 w 1282711"/>
                            <a:gd name="connsiteY6" fmla="*/ 0 h 2112631"/>
                            <a:gd name="connsiteX0" fmla="*/ 137783 w 1282711"/>
                            <a:gd name="connsiteY0" fmla="*/ 0 h 1526844"/>
                            <a:gd name="connsiteX1" fmla="*/ 1149020 w 1282711"/>
                            <a:gd name="connsiteY1" fmla="*/ 6351 h 1526844"/>
                            <a:gd name="connsiteX2" fmla="*/ 1183945 w 1282711"/>
                            <a:gd name="connsiteY2" fmla="*/ 487363 h 1526844"/>
                            <a:gd name="connsiteX3" fmla="*/ 1069645 w 1282711"/>
                            <a:gd name="connsiteY3" fmla="*/ 1420813 h 1526844"/>
                            <a:gd name="connsiteX4" fmla="*/ 234620 w 1282711"/>
                            <a:gd name="connsiteY4" fmla="*/ 1430338 h 1526844"/>
                            <a:gd name="connsiteX5" fmla="*/ 104445 w 1282711"/>
                            <a:gd name="connsiteY5" fmla="*/ 484188 h 1526844"/>
                            <a:gd name="connsiteX6" fmla="*/ 137783 w 1282711"/>
                            <a:gd name="connsiteY6" fmla="*/ 0 h 1526844"/>
                            <a:gd name="connsiteX0" fmla="*/ 137783 w 1282711"/>
                            <a:gd name="connsiteY0" fmla="*/ 162992 h 1689836"/>
                            <a:gd name="connsiteX1" fmla="*/ 1149020 w 1282711"/>
                            <a:gd name="connsiteY1" fmla="*/ 169343 h 1689836"/>
                            <a:gd name="connsiteX2" fmla="*/ 1183945 w 1282711"/>
                            <a:gd name="connsiteY2" fmla="*/ 650355 h 1689836"/>
                            <a:gd name="connsiteX3" fmla="*/ 1069645 w 1282711"/>
                            <a:gd name="connsiteY3" fmla="*/ 1583805 h 1689836"/>
                            <a:gd name="connsiteX4" fmla="*/ 234620 w 1282711"/>
                            <a:gd name="connsiteY4" fmla="*/ 1593330 h 1689836"/>
                            <a:gd name="connsiteX5" fmla="*/ 104445 w 1282711"/>
                            <a:gd name="connsiteY5" fmla="*/ 647180 h 1689836"/>
                            <a:gd name="connsiteX6" fmla="*/ 137783 w 1282711"/>
                            <a:gd name="connsiteY6" fmla="*/ 162992 h 1689836"/>
                            <a:gd name="connsiteX0" fmla="*/ 137783 w 1282711"/>
                            <a:gd name="connsiteY0" fmla="*/ 199086 h 1725930"/>
                            <a:gd name="connsiteX1" fmla="*/ 1149020 w 1282711"/>
                            <a:gd name="connsiteY1" fmla="*/ 205437 h 1725930"/>
                            <a:gd name="connsiteX2" fmla="*/ 1183945 w 1282711"/>
                            <a:gd name="connsiteY2" fmla="*/ 686449 h 1725930"/>
                            <a:gd name="connsiteX3" fmla="*/ 1069645 w 1282711"/>
                            <a:gd name="connsiteY3" fmla="*/ 1619899 h 1725930"/>
                            <a:gd name="connsiteX4" fmla="*/ 234620 w 1282711"/>
                            <a:gd name="connsiteY4" fmla="*/ 1629424 h 1725930"/>
                            <a:gd name="connsiteX5" fmla="*/ 104445 w 1282711"/>
                            <a:gd name="connsiteY5" fmla="*/ 683274 h 1725930"/>
                            <a:gd name="connsiteX6" fmla="*/ 137783 w 1282711"/>
                            <a:gd name="connsiteY6" fmla="*/ 199086 h 1725930"/>
                            <a:gd name="connsiteX0" fmla="*/ 137783 w 1282711"/>
                            <a:gd name="connsiteY0" fmla="*/ 150234 h 1677078"/>
                            <a:gd name="connsiteX1" fmla="*/ 1149020 w 1282711"/>
                            <a:gd name="connsiteY1" fmla="*/ 156585 h 1677078"/>
                            <a:gd name="connsiteX2" fmla="*/ 1183945 w 1282711"/>
                            <a:gd name="connsiteY2" fmla="*/ 637597 h 1677078"/>
                            <a:gd name="connsiteX3" fmla="*/ 1069645 w 1282711"/>
                            <a:gd name="connsiteY3" fmla="*/ 1571047 h 1677078"/>
                            <a:gd name="connsiteX4" fmla="*/ 234620 w 1282711"/>
                            <a:gd name="connsiteY4" fmla="*/ 1580572 h 1677078"/>
                            <a:gd name="connsiteX5" fmla="*/ 104445 w 1282711"/>
                            <a:gd name="connsiteY5" fmla="*/ 634422 h 1677078"/>
                            <a:gd name="connsiteX6" fmla="*/ 137783 w 1282711"/>
                            <a:gd name="connsiteY6" fmla="*/ 150234 h 1677078"/>
                            <a:gd name="connsiteX0" fmla="*/ 137783 w 1282711"/>
                            <a:gd name="connsiteY0" fmla="*/ 189718 h 1716562"/>
                            <a:gd name="connsiteX1" fmla="*/ 1149020 w 1282711"/>
                            <a:gd name="connsiteY1" fmla="*/ 196069 h 1716562"/>
                            <a:gd name="connsiteX2" fmla="*/ 1183945 w 1282711"/>
                            <a:gd name="connsiteY2" fmla="*/ 677081 h 1716562"/>
                            <a:gd name="connsiteX3" fmla="*/ 1069645 w 1282711"/>
                            <a:gd name="connsiteY3" fmla="*/ 1610531 h 1716562"/>
                            <a:gd name="connsiteX4" fmla="*/ 234620 w 1282711"/>
                            <a:gd name="connsiteY4" fmla="*/ 1620056 h 1716562"/>
                            <a:gd name="connsiteX5" fmla="*/ 104445 w 1282711"/>
                            <a:gd name="connsiteY5" fmla="*/ 673906 h 1716562"/>
                            <a:gd name="connsiteX6" fmla="*/ 137783 w 1282711"/>
                            <a:gd name="connsiteY6" fmla="*/ 189718 h 1716562"/>
                            <a:gd name="connsiteX0" fmla="*/ 137783 w 1282711"/>
                            <a:gd name="connsiteY0" fmla="*/ 198676 h 1725520"/>
                            <a:gd name="connsiteX1" fmla="*/ 1149020 w 1282711"/>
                            <a:gd name="connsiteY1" fmla="*/ 205027 h 1725520"/>
                            <a:gd name="connsiteX2" fmla="*/ 1183945 w 1282711"/>
                            <a:gd name="connsiteY2" fmla="*/ 686039 h 1725520"/>
                            <a:gd name="connsiteX3" fmla="*/ 1069645 w 1282711"/>
                            <a:gd name="connsiteY3" fmla="*/ 1619489 h 1725520"/>
                            <a:gd name="connsiteX4" fmla="*/ 234620 w 1282711"/>
                            <a:gd name="connsiteY4" fmla="*/ 1629014 h 1725520"/>
                            <a:gd name="connsiteX5" fmla="*/ 104445 w 1282711"/>
                            <a:gd name="connsiteY5" fmla="*/ 682864 h 1725520"/>
                            <a:gd name="connsiteX6" fmla="*/ 137783 w 1282711"/>
                            <a:gd name="connsiteY6" fmla="*/ 198676 h 1725520"/>
                            <a:gd name="connsiteX0" fmla="*/ 137783 w 1282711"/>
                            <a:gd name="connsiteY0" fmla="*/ 205977 h 1732821"/>
                            <a:gd name="connsiteX1" fmla="*/ 1149020 w 1282711"/>
                            <a:gd name="connsiteY1" fmla="*/ 212328 h 1732821"/>
                            <a:gd name="connsiteX2" fmla="*/ 1183945 w 1282711"/>
                            <a:gd name="connsiteY2" fmla="*/ 693340 h 1732821"/>
                            <a:gd name="connsiteX3" fmla="*/ 1069645 w 1282711"/>
                            <a:gd name="connsiteY3" fmla="*/ 1626790 h 1732821"/>
                            <a:gd name="connsiteX4" fmla="*/ 234620 w 1282711"/>
                            <a:gd name="connsiteY4" fmla="*/ 1636315 h 1732821"/>
                            <a:gd name="connsiteX5" fmla="*/ 104445 w 1282711"/>
                            <a:gd name="connsiteY5" fmla="*/ 690165 h 1732821"/>
                            <a:gd name="connsiteX6" fmla="*/ 137783 w 1282711"/>
                            <a:gd name="connsiteY6" fmla="*/ 205977 h 1732821"/>
                            <a:gd name="connsiteX0" fmla="*/ 137783 w 1282711"/>
                            <a:gd name="connsiteY0" fmla="*/ 184445 h 1711289"/>
                            <a:gd name="connsiteX1" fmla="*/ 1149020 w 1282711"/>
                            <a:gd name="connsiteY1" fmla="*/ 190796 h 1711289"/>
                            <a:gd name="connsiteX2" fmla="*/ 1183945 w 1282711"/>
                            <a:gd name="connsiteY2" fmla="*/ 671808 h 1711289"/>
                            <a:gd name="connsiteX3" fmla="*/ 1069645 w 1282711"/>
                            <a:gd name="connsiteY3" fmla="*/ 1605258 h 1711289"/>
                            <a:gd name="connsiteX4" fmla="*/ 234620 w 1282711"/>
                            <a:gd name="connsiteY4" fmla="*/ 1614783 h 1711289"/>
                            <a:gd name="connsiteX5" fmla="*/ 104445 w 1282711"/>
                            <a:gd name="connsiteY5" fmla="*/ 668633 h 1711289"/>
                            <a:gd name="connsiteX6" fmla="*/ 137783 w 1282711"/>
                            <a:gd name="connsiteY6" fmla="*/ 184445 h 1711289"/>
                            <a:gd name="connsiteX0" fmla="*/ 137783 w 1282711"/>
                            <a:gd name="connsiteY0" fmla="*/ 193917 h 1701711"/>
                            <a:gd name="connsiteX1" fmla="*/ 1149020 w 1282711"/>
                            <a:gd name="connsiteY1" fmla="*/ 181218 h 1701711"/>
                            <a:gd name="connsiteX2" fmla="*/ 1183945 w 1282711"/>
                            <a:gd name="connsiteY2" fmla="*/ 662230 h 1701711"/>
                            <a:gd name="connsiteX3" fmla="*/ 1069645 w 1282711"/>
                            <a:gd name="connsiteY3" fmla="*/ 1595680 h 1701711"/>
                            <a:gd name="connsiteX4" fmla="*/ 234620 w 1282711"/>
                            <a:gd name="connsiteY4" fmla="*/ 1605205 h 1701711"/>
                            <a:gd name="connsiteX5" fmla="*/ 104445 w 1282711"/>
                            <a:gd name="connsiteY5" fmla="*/ 659055 h 1701711"/>
                            <a:gd name="connsiteX6" fmla="*/ 137783 w 1282711"/>
                            <a:gd name="connsiteY6" fmla="*/ 193917 h 1701711"/>
                            <a:gd name="connsiteX0" fmla="*/ 137783 w 1282711"/>
                            <a:gd name="connsiteY0" fmla="*/ 195679 h 1703473"/>
                            <a:gd name="connsiteX1" fmla="*/ 1149020 w 1282711"/>
                            <a:gd name="connsiteY1" fmla="*/ 182980 h 1703473"/>
                            <a:gd name="connsiteX2" fmla="*/ 1183945 w 1282711"/>
                            <a:gd name="connsiteY2" fmla="*/ 663992 h 1703473"/>
                            <a:gd name="connsiteX3" fmla="*/ 1069645 w 1282711"/>
                            <a:gd name="connsiteY3" fmla="*/ 1597442 h 1703473"/>
                            <a:gd name="connsiteX4" fmla="*/ 234620 w 1282711"/>
                            <a:gd name="connsiteY4" fmla="*/ 1606967 h 1703473"/>
                            <a:gd name="connsiteX5" fmla="*/ 104445 w 1282711"/>
                            <a:gd name="connsiteY5" fmla="*/ 660817 h 1703473"/>
                            <a:gd name="connsiteX6" fmla="*/ 137783 w 1282711"/>
                            <a:gd name="connsiteY6" fmla="*/ 195679 h 1703473"/>
                            <a:gd name="connsiteX0" fmla="*/ 137783 w 1282711"/>
                            <a:gd name="connsiteY0" fmla="*/ 195679 h 1703473"/>
                            <a:gd name="connsiteX1" fmla="*/ 1149020 w 1282711"/>
                            <a:gd name="connsiteY1" fmla="*/ 182980 h 1703473"/>
                            <a:gd name="connsiteX2" fmla="*/ 1183945 w 1282711"/>
                            <a:gd name="connsiteY2" fmla="*/ 663992 h 1703473"/>
                            <a:gd name="connsiteX3" fmla="*/ 1069645 w 1282711"/>
                            <a:gd name="connsiteY3" fmla="*/ 1597442 h 1703473"/>
                            <a:gd name="connsiteX4" fmla="*/ 234620 w 1282711"/>
                            <a:gd name="connsiteY4" fmla="*/ 1606967 h 1703473"/>
                            <a:gd name="connsiteX5" fmla="*/ 104445 w 1282711"/>
                            <a:gd name="connsiteY5" fmla="*/ 660817 h 1703473"/>
                            <a:gd name="connsiteX6" fmla="*/ 137783 w 1282711"/>
                            <a:gd name="connsiteY6" fmla="*/ 195679 h 17034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282711" h="1703473">
                              <a:moveTo>
                                <a:pt x="137783" y="195679"/>
                              </a:moveTo>
                              <a:cubicBezTo>
                                <a:pt x="174825" y="-64141"/>
                                <a:pt x="1050066" y="-62024"/>
                                <a:pt x="1149020" y="182980"/>
                              </a:cubicBezTo>
                              <a:cubicBezTo>
                                <a:pt x="1163837" y="550222"/>
                                <a:pt x="1134203" y="315800"/>
                                <a:pt x="1183945" y="663992"/>
                              </a:cubicBezTo>
                              <a:cubicBezTo>
                                <a:pt x="1334228" y="1054517"/>
                                <a:pt x="1325762" y="1435517"/>
                                <a:pt x="1069645" y="1597442"/>
                              </a:cubicBezTo>
                              <a:cubicBezTo>
                                <a:pt x="956403" y="1735025"/>
                                <a:pt x="382787" y="1739259"/>
                                <a:pt x="234620" y="1606967"/>
                              </a:cubicBezTo>
                              <a:cubicBezTo>
                                <a:pt x="-26788" y="1406942"/>
                                <a:pt x="-69122" y="1149767"/>
                                <a:pt x="104445" y="660817"/>
                              </a:cubicBezTo>
                              <a:cubicBezTo>
                                <a:pt x="155245" y="313684"/>
                                <a:pt x="121908" y="552337"/>
                                <a:pt x="137783" y="1956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663300">
                            <a:alpha val="71000"/>
                          </a:srgbClr>
                        </a:solidFill>
                        <a:ln w="2540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0" name="楕円 169"/>
                        <p:cNvSpPr/>
                        <p:nvPr/>
                      </p:nvSpPr>
                      <p:spPr>
                        <a:xfrm>
                          <a:off x="6990173" y="3884008"/>
                          <a:ext cx="821915" cy="232797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alpha val="17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1" name="楕円 170"/>
                        <p:cNvSpPr/>
                        <p:nvPr/>
                      </p:nvSpPr>
                      <p:spPr>
                        <a:xfrm>
                          <a:off x="6910160" y="2456270"/>
                          <a:ext cx="967014" cy="34385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  <a:alpha val="17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68" name="フリーフォーム 167"/>
                      <p:cNvSpPr/>
                      <p:nvPr/>
                    </p:nvSpPr>
                    <p:spPr>
                      <a:xfrm>
                        <a:off x="6750380" y="2022476"/>
                        <a:ext cx="1284248" cy="2115806"/>
                      </a:xfrm>
                      <a:custGeom>
                        <a:avLst/>
                        <a:gdLst>
                          <a:gd name="connsiteX0" fmla="*/ 19050 w 1041400"/>
                          <a:gd name="connsiteY0" fmla="*/ 0 h 2012950"/>
                          <a:gd name="connsiteX1" fmla="*/ 1009650 w 1041400"/>
                          <a:gd name="connsiteY1" fmla="*/ 12700 h 2012950"/>
                          <a:gd name="connsiteX2" fmla="*/ 1041400 w 1041400"/>
                          <a:gd name="connsiteY2" fmla="*/ 1098550 h 2012950"/>
                          <a:gd name="connsiteX3" fmla="*/ 958850 w 1041400"/>
                          <a:gd name="connsiteY3" fmla="*/ 2012950 h 2012950"/>
                          <a:gd name="connsiteX4" fmla="*/ 107950 w 1041400"/>
                          <a:gd name="connsiteY4" fmla="*/ 1993900 h 2012950"/>
                          <a:gd name="connsiteX5" fmla="*/ 0 w 1041400"/>
                          <a:gd name="connsiteY5" fmla="*/ 1098550 h 2012950"/>
                          <a:gd name="connsiteX6" fmla="*/ 19050 w 1041400"/>
                          <a:gd name="connsiteY6" fmla="*/ 0 h 2012950"/>
                          <a:gd name="connsiteX0" fmla="*/ 19050 w 1041400"/>
                          <a:gd name="connsiteY0" fmla="*/ 6350 h 2019300"/>
                          <a:gd name="connsiteX1" fmla="*/ 1009650 w 1041400"/>
                          <a:gd name="connsiteY1" fmla="*/ 0 h 2019300"/>
                          <a:gd name="connsiteX2" fmla="*/ 1041400 w 1041400"/>
                          <a:gd name="connsiteY2" fmla="*/ 1104900 h 2019300"/>
                          <a:gd name="connsiteX3" fmla="*/ 958850 w 1041400"/>
                          <a:gd name="connsiteY3" fmla="*/ 2019300 h 2019300"/>
                          <a:gd name="connsiteX4" fmla="*/ 107950 w 1041400"/>
                          <a:gd name="connsiteY4" fmla="*/ 2000250 h 2019300"/>
                          <a:gd name="connsiteX5" fmla="*/ 0 w 1041400"/>
                          <a:gd name="connsiteY5" fmla="*/ 1104900 h 2019300"/>
                          <a:gd name="connsiteX6" fmla="*/ 19050 w 1041400"/>
                          <a:gd name="connsiteY6" fmla="*/ 6350 h 2019300"/>
                          <a:gd name="connsiteX0" fmla="*/ 19050 w 1041400"/>
                          <a:gd name="connsiteY0" fmla="*/ 0 h 2012950"/>
                          <a:gd name="connsiteX1" fmla="*/ 987425 w 1041400"/>
                          <a:gd name="connsiteY1" fmla="*/ 3175 h 2012950"/>
                          <a:gd name="connsiteX2" fmla="*/ 1041400 w 1041400"/>
                          <a:gd name="connsiteY2" fmla="*/ 1098550 h 2012950"/>
                          <a:gd name="connsiteX3" fmla="*/ 958850 w 1041400"/>
                          <a:gd name="connsiteY3" fmla="*/ 2012950 h 2012950"/>
                          <a:gd name="connsiteX4" fmla="*/ 107950 w 1041400"/>
                          <a:gd name="connsiteY4" fmla="*/ 1993900 h 2012950"/>
                          <a:gd name="connsiteX5" fmla="*/ 0 w 1041400"/>
                          <a:gd name="connsiteY5" fmla="*/ 1098550 h 2012950"/>
                          <a:gd name="connsiteX6" fmla="*/ 19050 w 1041400"/>
                          <a:gd name="connsiteY6" fmla="*/ 0 h 2012950"/>
                          <a:gd name="connsiteX0" fmla="*/ 19050 w 1041400"/>
                          <a:gd name="connsiteY0" fmla="*/ 3175 h 2016125"/>
                          <a:gd name="connsiteX1" fmla="*/ 1006475 w 1041400"/>
                          <a:gd name="connsiteY1" fmla="*/ 0 h 2016125"/>
                          <a:gd name="connsiteX2" fmla="*/ 1041400 w 1041400"/>
                          <a:gd name="connsiteY2" fmla="*/ 1101725 h 2016125"/>
                          <a:gd name="connsiteX3" fmla="*/ 958850 w 1041400"/>
                          <a:gd name="connsiteY3" fmla="*/ 2016125 h 2016125"/>
                          <a:gd name="connsiteX4" fmla="*/ 107950 w 1041400"/>
                          <a:gd name="connsiteY4" fmla="*/ 1997075 h 2016125"/>
                          <a:gd name="connsiteX5" fmla="*/ 0 w 1041400"/>
                          <a:gd name="connsiteY5" fmla="*/ 1101725 h 2016125"/>
                          <a:gd name="connsiteX6" fmla="*/ 19050 w 1041400"/>
                          <a:gd name="connsiteY6" fmla="*/ 3175 h 2016125"/>
                          <a:gd name="connsiteX0" fmla="*/ 47625 w 1069975"/>
                          <a:gd name="connsiteY0" fmla="*/ 3175 h 2016125"/>
                          <a:gd name="connsiteX1" fmla="*/ 1035050 w 1069975"/>
                          <a:gd name="connsiteY1" fmla="*/ 0 h 2016125"/>
                          <a:gd name="connsiteX2" fmla="*/ 1069975 w 1069975"/>
                          <a:gd name="connsiteY2" fmla="*/ 1101725 h 2016125"/>
                          <a:gd name="connsiteX3" fmla="*/ 987425 w 1069975"/>
                          <a:gd name="connsiteY3" fmla="*/ 2016125 h 2016125"/>
                          <a:gd name="connsiteX4" fmla="*/ 136525 w 1069975"/>
                          <a:gd name="connsiteY4" fmla="*/ 1997075 h 2016125"/>
                          <a:gd name="connsiteX5" fmla="*/ 0 w 1069975"/>
                          <a:gd name="connsiteY5" fmla="*/ 1073150 h 2016125"/>
                          <a:gd name="connsiteX6" fmla="*/ 47625 w 1069975"/>
                          <a:gd name="connsiteY6" fmla="*/ 3175 h 2016125"/>
                          <a:gd name="connsiteX0" fmla="*/ 47625 w 1069975"/>
                          <a:gd name="connsiteY0" fmla="*/ 3175 h 2016125"/>
                          <a:gd name="connsiteX1" fmla="*/ 1035050 w 1069975"/>
                          <a:gd name="connsiteY1" fmla="*/ 0 h 2016125"/>
                          <a:gd name="connsiteX2" fmla="*/ 1069975 w 1069975"/>
                          <a:gd name="connsiteY2" fmla="*/ 1101725 h 2016125"/>
                          <a:gd name="connsiteX3" fmla="*/ 987425 w 1069975"/>
                          <a:gd name="connsiteY3" fmla="*/ 2016125 h 2016125"/>
                          <a:gd name="connsiteX4" fmla="*/ 136525 w 1069975"/>
                          <a:gd name="connsiteY4" fmla="*/ 1997075 h 2016125"/>
                          <a:gd name="connsiteX5" fmla="*/ 0 w 1069975"/>
                          <a:gd name="connsiteY5" fmla="*/ 1073150 h 2016125"/>
                          <a:gd name="connsiteX6" fmla="*/ 47625 w 1069975"/>
                          <a:gd name="connsiteY6" fmla="*/ 3175 h 2016125"/>
                          <a:gd name="connsiteX0" fmla="*/ 47625 w 1069975"/>
                          <a:gd name="connsiteY0" fmla="*/ 3175 h 2016125"/>
                          <a:gd name="connsiteX1" fmla="*/ 1035050 w 1069975"/>
                          <a:gd name="connsiteY1" fmla="*/ 0 h 2016125"/>
                          <a:gd name="connsiteX2" fmla="*/ 1069975 w 1069975"/>
                          <a:gd name="connsiteY2" fmla="*/ 1101725 h 2016125"/>
                          <a:gd name="connsiteX3" fmla="*/ 987425 w 1069975"/>
                          <a:gd name="connsiteY3" fmla="*/ 2016125 h 2016125"/>
                          <a:gd name="connsiteX4" fmla="*/ 136525 w 1069975"/>
                          <a:gd name="connsiteY4" fmla="*/ 1997075 h 2016125"/>
                          <a:gd name="connsiteX5" fmla="*/ 0 w 1069975"/>
                          <a:gd name="connsiteY5" fmla="*/ 1073150 h 2016125"/>
                          <a:gd name="connsiteX6" fmla="*/ 47625 w 1069975"/>
                          <a:gd name="connsiteY6" fmla="*/ 3175 h 2016125"/>
                          <a:gd name="connsiteX0" fmla="*/ 47625 w 1079500"/>
                          <a:gd name="connsiteY0" fmla="*/ 3175 h 2016125"/>
                          <a:gd name="connsiteX1" fmla="*/ 1035050 w 1079500"/>
                          <a:gd name="connsiteY1" fmla="*/ 0 h 2016125"/>
                          <a:gd name="connsiteX2" fmla="*/ 1079500 w 1079500"/>
                          <a:gd name="connsiteY2" fmla="*/ 1101725 h 2016125"/>
                          <a:gd name="connsiteX3" fmla="*/ 987425 w 1079500"/>
                          <a:gd name="connsiteY3" fmla="*/ 2016125 h 2016125"/>
                          <a:gd name="connsiteX4" fmla="*/ 136525 w 1079500"/>
                          <a:gd name="connsiteY4" fmla="*/ 1997075 h 2016125"/>
                          <a:gd name="connsiteX5" fmla="*/ 0 w 1079500"/>
                          <a:gd name="connsiteY5" fmla="*/ 1073150 h 2016125"/>
                          <a:gd name="connsiteX6" fmla="*/ 47625 w 1079500"/>
                          <a:gd name="connsiteY6" fmla="*/ 3175 h 2016125"/>
                          <a:gd name="connsiteX0" fmla="*/ 47625 w 1079500"/>
                          <a:gd name="connsiteY0" fmla="*/ 3175 h 2016125"/>
                          <a:gd name="connsiteX1" fmla="*/ 1035050 w 1079500"/>
                          <a:gd name="connsiteY1" fmla="*/ 0 h 2016125"/>
                          <a:gd name="connsiteX2" fmla="*/ 1079500 w 1079500"/>
                          <a:gd name="connsiteY2" fmla="*/ 1101725 h 2016125"/>
                          <a:gd name="connsiteX3" fmla="*/ 987425 w 1079500"/>
                          <a:gd name="connsiteY3" fmla="*/ 2016125 h 2016125"/>
                          <a:gd name="connsiteX4" fmla="*/ 136525 w 1079500"/>
                          <a:gd name="connsiteY4" fmla="*/ 1997075 h 2016125"/>
                          <a:gd name="connsiteX5" fmla="*/ 0 w 1079500"/>
                          <a:gd name="connsiteY5" fmla="*/ 1073150 h 2016125"/>
                          <a:gd name="connsiteX6" fmla="*/ 47625 w 1079500"/>
                          <a:gd name="connsiteY6" fmla="*/ 3175 h 2016125"/>
                          <a:gd name="connsiteX0" fmla="*/ 47625 w 1143734"/>
                          <a:gd name="connsiteY0" fmla="*/ 3175 h 2016125"/>
                          <a:gd name="connsiteX1" fmla="*/ 1035050 w 1143734"/>
                          <a:gd name="connsiteY1" fmla="*/ 0 h 2016125"/>
                          <a:gd name="connsiteX2" fmla="*/ 1079500 w 1143734"/>
                          <a:gd name="connsiteY2" fmla="*/ 1101725 h 2016125"/>
                          <a:gd name="connsiteX3" fmla="*/ 987425 w 1143734"/>
                          <a:gd name="connsiteY3" fmla="*/ 2016125 h 2016125"/>
                          <a:gd name="connsiteX4" fmla="*/ 136525 w 1143734"/>
                          <a:gd name="connsiteY4" fmla="*/ 1997075 h 2016125"/>
                          <a:gd name="connsiteX5" fmla="*/ 0 w 1143734"/>
                          <a:gd name="connsiteY5" fmla="*/ 1073150 h 2016125"/>
                          <a:gd name="connsiteX6" fmla="*/ 47625 w 1143734"/>
                          <a:gd name="connsiteY6" fmla="*/ 3175 h 2016125"/>
                          <a:gd name="connsiteX0" fmla="*/ 47625 w 1140073"/>
                          <a:gd name="connsiteY0" fmla="*/ 3175 h 2009775"/>
                          <a:gd name="connsiteX1" fmla="*/ 1035050 w 1140073"/>
                          <a:gd name="connsiteY1" fmla="*/ 0 h 2009775"/>
                          <a:gd name="connsiteX2" fmla="*/ 1079500 w 1140073"/>
                          <a:gd name="connsiteY2" fmla="*/ 1101725 h 2009775"/>
                          <a:gd name="connsiteX3" fmla="*/ 965200 w 1140073"/>
                          <a:gd name="connsiteY3" fmla="*/ 2009775 h 2009775"/>
                          <a:gd name="connsiteX4" fmla="*/ 136525 w 1140073"/>
                          <a:gd name="connsiteY4" fmla="*/ 1997075 h 2009775"/>
                          <a:gd name="connsiteX5" fmla="*/ 0 w 1140073"/>
                          <a:gd name="connsiteY5" fmla="*/ 1073150 h 2009775"/>
                          <a:gd name="connsiteX6" fmla="*/ 47625 w 1140073"/>
                          <a:gd name="connsiteY6" fmla="*/ 3175 h 2009775"/>
                          <a:gd name="connsiteX0" fmla="*/ 47625 w 1175517"/>
                          <a:gd name="connsiteY0" fmla="*/ 3175 h 2009775"/>
                          <a:gd name="connsiteX1" fmla="*/ 1035050 w 1175517"/>
                          <a:gd name="connsiteY1" fmla="*/ 0 h 2009775"/>
                          <a:gd name="connsiteX2" fmla="*/ 1079500 w 1175517"/>
                          <a:gd name="connsiteY2" fmla="*/ 1101725 h 2009775"/>
                          <a:gd name="connsiteX3" fmla="*/ 965200 w 1175517"/>
                          <a:gd name="connsiteY3" fmla="*/ 2009775 h 2009775"/>
                          <a:gd name="connsiteX4" fmla="*/ 136525 w 1175517"/>
                          <a:gd name="connsiteY4" fmla="*/ 1997075 h 2009775"/>
                          <a:gd name="connsiteX5" fmla="*/ 0 w 1175517"/>
                          <a:gd name="connsiteY5" fmla="*/ 1073150 h 2009775"/>
                          <a:gd name="connsiteX6" fmla="*/ 47625 w 1175517"/>
                          <a:gd name="connsiteY6" fmla="*/ 3175 h 2009775"/>
                          <a:gd name="connsiteX0" fmla="*/ 105969 w 1233861"/>
                          <a:gd name="connsiteY0" fmla="*/ 3175 h 2009775"/>
                          <a:gd name="connsiteX1" fmla="*/ 1093394 w 1233861"/>
                          <a:gd name="connsiteY1" fmla="*/ 0 h 2009775"/>
                          <a:gd name="connsiteX2" fmla="*/ 1137844 w 1233861"/>
                          <a:gd name="connsiteY2" fmla="*/ 1101725 h 2009775"/>
                          <a:gd name="connsiteX3" fmla="*/ 1023544 w 1233861"/>
                          <a:gd name="connsiteY3" fmla="*/ 2009775 h 2009775"/>
                          <a:gd name="connsiteX4" fmla="*/ 194869 w 1233861"/>
                          <a:gd name="connsiteY4" fmla="*/ 1997075 h 2009775"/>
                          <a:gd name="connsiteX5" fmla="*/ 58344 w 1233861"/>
                          <a:gd name="connsiteY5" fmla="*/ 1073150 h 2009775"/>
                          <a:gd name="connsiteX6" fmla="*/ 105969 w 1233861"/>
                          <a:gd name="connsiteY6" fmla="*/ 3175 h 2009775"/>
                          <a:gd name="connsiteX0" fmla="*/ 105506 w 1233398"/>
                          <a:gd name="connsiteY0" fmla="*/ 3175 h 2012950"/>
                          <a:gd name="connsiteX1" fmla="*/ 1092931 w 1233398"/>
                          <a:gd name="connsiteY1" fmla="*/ 0 h 2012950"/>
                          <a:gd name="connsiteX2" fmla="*/ 1137381 w 1233398"/>
                          <a:gd name="connsiteY2" fmla="*/ 1101725 h 2012950"/>
                          <a:gd name="connsiteX3" fmla="*/ 1023081 w 1233398"/>
                          <a:gd name="connsiteY3" fmla="*/ 2009775 h 2012950"/>
                          <a:gd name="connsiteX4" fmla="*/ 197581 w 1233398"/>
                          <a:gd name="connsiteY4" fmla="*/ 2012950 h 2012950"/>
                          <a:gd name="connsiteX5" fmla="*/ 57881 w 1233398"/>
                          <a:gd name="connsiteY5" fmla="*/ 1073150 h 2012950"/>
                          <a:gd name="connsiteX6" fmla="*/ 105506 w 1233398"/>
                          <a:gd name="connsiteY6" fmla="*/ 3175 h 2012950"/>
                          <a:gd name="connsiteX0" fmla="*/ 148778 w 1276670"/>
                          <a:gd name="connsiteY0" fmla="*/ 3175 h 2012950"/>
                          <a:gd name="connsiteX1" fmla="*/ 1136203 w 1276670"/>
                          <a:gd name="connsiteY1" fmla="*/ 0 h 2012950"/>
                          <a:gd name="connsiteX2" fmla="*/ 1180653 w 1276670"/>
                          <a:gd name="connsiteY2" fmla="*/ 1101725 h 2012950"/>
                          <a:gd name="connsiteX3" fmla="*/ 1066353 w 1276670"/>
                          <a:gd name="connsiteY3" fmla="*/ 2009775 h 2012950"/>
                          <a:gd name="connsiteX4" fmla="*/ 240853 w 1276670"/>
                          <a:gd name="connsiteY4" fmla="*/ 2012950 h 2012950"/>
                          <a:gd name="connsiteX5" fmla="*/ 101153 w 1276670"/>
                          <a:gd name="connsiteY5" fmla="*/ 1073150 h 2012950"/>
                          <a:gd name="connsiteX6" fmla="*/ 148778 w 1276670"/>
                          <a:gd name="connsiteY6" fmla="*/ 3175 h 2012950"/>
                          <a:gd name="connsiteX0" fmla="*/ 148778 w 1276670"/>
                          <a:gd name="connsiteY0" fmla="*/ 3175 h 2012950"/>
                          <a:gd name="connsiteX1" fmla="*/ 1136203 w 1276670"/>
                          <a:gd name="connsiteY1" fmla="*/ 0 h 2012950"/>
                          <a:gd name="connsiteX2" fmla="*/ 1180653 w 1276670"/>
                          <a:gd name="connsiteY2" fmla="*/ 1076325 h 2012950"/>
                          <a:gd name="connsiteX3" fmla="*/ 1066353 w 1276670"/>
                          <a:gd name="connsiteY3" fmla="*/ 2009775 h 2012950"/>
                          <a:gd name="connsiteX4" fmla="*/ 240853 w 1276670"/>
                          <a:gd name="connsiteY4" fmla="*/ 2012950 h 2012950"/>
                          <a:gd name="connsiteX5" fmla="*/ 101153 w 1276670"/>
                          <a:gd name="connsiteY5" fmla="*/ 1073150 h 2012950"/>
                          <a:gd name="connsiteX6" fmla="*/ 148778 w 1276670"/>
                          <a:gd name="connsiteY6" fmla="*/ 3175 h 2012950"/>
                          <a:gd name="connsiteX0" fmla="*/ 148778 w 1265542"/>
                          <a:gd name="connsiteY0" fmla="*/ 3175 h 2012950"/>
                          <a:gd name="connsiteX1" fmla="*/ 1136203 w 1265542"/>
                          <a:gd name="connsiteY1" fmla="*/ 0 h 2012950"/>
                          <a:gd name="connsiteX2" fmla="*/ 1180653 w 1265542"/>
                          <a:gd name="connsiteY2" fmla="*/ 1076325 h 2012950"/>
                          <a:gd name="connsiteX3" fmla="*/ 1066353 w 1265542"/>
                          <a:gd name="connsiteY3" fmla="*/ 2009775 h 2012950"/>
                          <a:gd name="connsiteX4" fmla="*/ 240853 w 1265542"/>
                          <a:gd name="connsiteY4" fmla="*/ 2012950 h 2012950"/>
                          <a:gd name="connsiteX5" fmla="*/ 101153 w 1265542"/>
                          <a:gd name="connsiteY5" fmla="*/ 1073150 h 2012950"/>
                          <a:gd name="connsiteX6" fmla="*/ 148778 w 1265542"/>
                          <a:gd name="connsiteY6" fmla="*/ 3175 h 2012950"/>
                          <a:gd name="connsiteX0" fmla="*/ 148778 w 1279419"/>
                          <a:gd name="connsiteY0" fmla="*/ 3175 h 2012950"/>
                          <a:gd name="connsiteX1" fmla="*/ 1136203 w 1279419"/>
                          <a:gd name="connsiteY1" fmla="*/ 0 h 2012950"/>
                          <a:gd name="connsiteX2" fmla="*/ 1180653 w 1279419"/>
                          <a:gd name="connsiteY2" fmla="*/ 1076325 h 2012950"/>
                          <a:gd name="connsiteX3" fmla="*/ 1066353 w 1279419"/>
                          <a:gd name="connsiteY3" fmla="*/ 2009775 h 2012950"/>
                          <a:gd name="connsiteX4" fmla="*/ 240853 w 1279419"/>
                          <a:gd name="connsiteY4" fmla="*/ 2012950 h 2012950"/>
                          <a:gd name="connsiteX5" fmla="*/ 101153 w 1279419"/>
                          <a:gd name="connsiteY5" fmla="*/ 1073150 h 2012950"/>
                          <a:gd name="connsiteX6" fmla="*/ 148778 w 1279419"/>
                          <a:gd name="connsiteY6" fmla="*/ 3175 h 2012950"/>
                          <a:gd name="connsiteX0" fmla="*/ 148778 w 1279419"/>
                          <a:gd name="connsiteY0" fmla="*/ 3175 h 2060229"/>
                          <a:gd name="connsiteX1" fmla="*/ 1136203 w 1279419"/>
                          <a:gd name="connsiteY1" fmla="*/ 0 h 2060229"/>
                          <a:gd name="connsiteX2" fmla="*/ 1180653 w 1279419"/>
                          <a:gd name="connsiteY2" fmla="*/ 1076325 h 2060229"/>
                          <a:gd name="connsiteX3" fmla="*/ 1066353 w 1279419"/>
                          <a:gd name="connsiteY3" fmla="*/ 2009775 h 2060229"/>
                          <a:gd name="connsiteX4" fmla="*/ 240853 w 1279419"/>
                          <a:gd name="connsiteY4" fmla="*/ 2012950 h 2060229"/>
                          <a:gd name="connsiteX5" fmla="*/ 101153 w 1279419"/>
                          <a:gd name="connsiteY5" fmla="*/ 1073150 h 2060229"/>
                          <a:gd name="connsiteX6" fmla="*/ 148778 w 1279419"/>
                          <a:gd name="connsiteY6" fmla="*/ 3175 h 2060229"/>
                          <a:gd name="connsiteX0" fmla="*/ 148778 w 1279419"/>
                          <a:gd name="connsiteY0" fmla="*/ 3175 h 2103307"/>
                          <a:gd name="connsiteX1" fmla="*/ 1136203 w 1279419"/>
                          <a:gd name="connsiteY1" fmla="*/ 0 h 2103307"/>
                          <a:gd name="connsiteX2" fmla="*/ 1180653 w 1279419"/>
                          <a:gd name="connsiteY2" fmla="*/ 1076325 h 2103307"/>
                          <a:gd name="connsiteX3" fmla="*/ 1066353 w 1279419"/>
                          <a:gd name="connsiteY3" fmla="*/ 2009775 h 2103307"/>
                          <a:gd name="connsiteX4" fmla="*/ 240853 w 1279419"/>
                          <a:gd name="connsiteY4" fmla="*/ 2012950 h 2103307"/>
                          <a:gd name="connsiteX5" fmla="*/ 101153 w 1279419"/>
                          <a:gd name="connsiteY5" fmla="*/ 1073150 h 2103307"/>
                          <a:gd name="connsiteX6" fmla="*/ 148778 w 1279419"/>
                          <a:gd name="connsiteY6" fmla="*/ 3175 h 2103307"/>
                          <a:gd name="connsiteX0" fmla="*/ 148778 w 1279419"/>
                          <a:gd name="connsiteY0" fmla="*/ 3175 h 2098354"/>
                          <a:gd name="connsiteX1" fmla="*/ 1136203 w 1279419"/>
                          <a:gd name="connsiteY1" fmla="*/ 0 h 2098354"/>
                          <a:gd name="connsiteX2" fmla="*/ 1180653 w 1279419"/>
                          <a:gd name="connsiteY2" fmla="*/ 1076325 h 2098354"/>
                          <a:gd name="connsiteX3" fmla="*/ 1066353 w 1279419"/>
                          <a:gd name="connsiteY3" fmla="*/ 2009775 h 2098354"/>
                          <a:gd name="connsiteX4" fmla="*/ 240853 w 1279419"/>
                          <a:gd name="connsiteY4" fmla="*/ 2012950 h 2098354"/>
                          <a:gd name="connsiteX5" fmla="*/ 101153 w 1279419"/>
                          <a:gd name="connsiteY5" fmla="*/ 1073150 h 2098354"/>
                          <a:gd name="connsiteX6" fmla="*/ 148778 w 1279419"/>
                          <a:gd name="connsiteY6" fmla="*/ 3175 h 2098354"/>
                          <a:gd name="connsiteX0" fmla="*/ 148778 w 1279419"/>
                          <a:gd name="connsiteY0" fmla="*/ 3175 h 2100680"/>
                          <a:gd name="connsiteX1" fmla="*/ 1136203 w 1279419"/>
                          <a:gd name="connsiteY1" fmla="*/ 0 h 2100680"/>
                          <a:gd name="connsiteX2" fmla="*/ 1180653 w 1279419"/>
                          <a:gd name="connsiteY2" fmla="*/ 1076325 h 2100680"/>
                          <a:gd name="connsiteX3" fmla="*/ 1066353 w 1279419"/>
                          <a:gd name="connsiteY3" fmla="*/ 2009775 h 2100680"/>
                          <a:gd name="connsiteX4" fmla="*/ 240853 w 1279419"/>
                          <a:gd name="connsiteY4" fmla="*/ 2012950 h 2100680"/>
                          <a:gd name="connsiteX5" fmla="*/ 101153 w 1279419"/>
                          <a:gd name="connsiteY5" fmla="*/ 1073150 h 2100680"/>
                          <a:gd name="connsiteX6" fmla="*/ 148778 w 1279419"/>
                          <a:gd name="connsiteY6" fmla="*/ 3175 h 2100680"/>
                          <a:gd name="connsiteX0" fmla="*/ 148778 w 1279419"/>
                          <a:gd name="connsiteY0" fmla="*/ 3175 h 2100680"/>
                          <a:gd name="connsiteX1" fmla="*/ 1136203 w 1279419"/>
                          <a:gd name="connsiteY1" fmla="*/ 0 h 2100680"/>
                          <a:gd name="connsiteX2" fmla="*/ 1180653 w 1279419"/>
                          <a:gd name="connsiteY2" fmla="*/ 1076325 h 2100680"/>
                          <a:gd name="connsiteX3" fmla="*/ 1066353 w 1279419"/>
                          <a:gd name="connsiteY3" fmla="*/ 2009775 h 2100680"/>
                          <a:gd name="connsiteX4" fmla="*/ 240853 w 1279419"/>
                          <a:gd name="connsiteY4" fmla="*/ 2012950 h 2100680"/>
                          <a:gd name="connsiteX5" fmla="*/ 101153 w 1279419"/>
                          <a:gd name="connsiteY5" fmla="*/ 1073150 h 2100680"/>
                          <a:gd name="connsiteX6" fmla="*/ 148778 w 1279419"/>
                          <a:gd name="connsiteY6" fmla="*/ 3175 h 2100680"/>
                          <a:gd name="connsiteX0" fmla="*/ 148778 w 1279419"/>
                          <a:gd name="connsiteY0" fmla="*/ 3175 h 2100680"/>
                          <a:gd name="connsiteX1" fmla="*/ 1136203 w 1279419"/>
                          <a:gd name="connsiteY1" fmla="*/ 0 h 2100680"/>
                          <a:gd name="connsiteX2" fmla="*/ 1180653 w 1279419"/>
                          <a:gd name="connsiteY2" fmla="*/ 1076325 h 2100680"/>
                          <a:gd name="connsiteX3" fmla="*/ 1066353 w 1279419"/>
                          <a:gd name="connsiteY3" fmla="*/ 2009775 h 2100680"/>
                          <a:gd name="connsiteX4" fmla="*/ 240853 w 1279419"/>
                          <a:gd name="connsiteY4" fmla="*/ 2012950 h 2100680"/>
                          <a:gd name="connsiteX5" fmla="*/ 101153 w 1279419"/>
                          <a:gd name="connsiteY5" fmla="*/ 1073150 h 2100680"/>
                          <a:gd name="connsiteX6" fmla="*/ 148778 w 1279419"/>
                          <a:gd name="connsiteY6" fmla="*/ 3175 h 2100680"/>
                          <a:gd name="connsiteX0" fmla="*/ 148778 w 1279419"/>
                          <a:gd name="connsiteY0" fmla="*/ 3175 h 2106638"/>
                          <a:gd name="connsiteX1" fmla="*/ 1136203 w 1279419"/>
                          <a:gd name="connsiteY1" fmla="*/ 0 h 2106638"/>
                          <a:gd name="connsiteX2" fmla="*/ 1180653 w 1279419"/>
                          <a:gd name="connsiteY2" fmla="*/ 1076325 h 2106638"/>
                          <a:gd name="connsiteX3" fmla="*/ 1066353 w 1279419"/>
                          <a:gd name="connsiteY3" fmla="*/ 2009775 h 2106638"/>
                          <a:gd name="connsiteX4" fmla="*/ 240853 w 1279419"/>
                          <a:gd name="connsiteY4" fmla="*/ 2012950 h 2106638"/>
                          <a:gd name="connsiteX5" fmla="*/ 101153 w 1279419"/>
                          <a:gd name="connsiteY5" fmla="*/ 1073150 h 2106638"/>
                          <a:gd name="connsiteX6" fmla="*/ 148778 w 1279419"/>
                          <a:gd name="connsiteY6" fmla="*/ 3175 h 2106638"/>
                          <a:gd name="connsiteX0" fmla="*/ 148778 w 1279419"/>
                          <a:gd name="connsiteY0" fmla="*/ 3175 h 2116233"/>
                          <a:gd name="connsiteX1" fmla="*/ 1136203 w 1279419"/>
                          <a:gd name="connsiteY1" fmla="*/ 0 h 2116233"/>
                          <a:gd name="connsiteX2" fmla="*/ 1180653 w 1279419"/>
                          <a:gd name="connsiteY2" fmla="*/ 1076325 h 2116233"/>
                          <a:gd name="connsiteX3" fmla="*/ 1066353 w 1279419"/>
                          <a:gd name="connsiteY3" fmla="*/ 2009775 h 2116233"/>
                          <a:gd name="connsiteX4" fmla="*/ 240853 w 1279419"/>
                          <a:gd name="connsiteY4" fmla="*/ 2012950 h 2116233"/>
                          <a:gd name="connsiteX5" fmla="*/ 101153 w 1279419"/>
                          <a:gd name="connsiteY5" fmla="*/ 1073150 h 2116233"/>
                          <a:gd name="connsiteX6" fmla="*/ 148778 w 1279419"/>
                          <a:gd name="connsiteY6" fmla="*/ 3175 h 2116233"/>
                          <a:gd name="connsiteX0" fmla="*/ 148778 w 1279419"/>
                          <a:gd name="connsiteY0" fmla="*/ 3175 h 2113794"/>
                          <a:gd name="connsiteX1" fmla="*/ 1136203 w 1279419"/>
                          <a:gd name="connsiteY1" fmla="*/ 0 h 2113794"/>
                          <a:gd name="connsiteX2" fmla="*/ 1180653 w 1279419"/>
                          <a:gd name="connsiteY2" fmla="*/ 1076325 h 2113794"/>
                          <a:gd name="connsiteX3" fmla="*/ 1066353 w 1279419"/>
                          <a:gd name="connsiteY3" fmla="*/ 2009775 h 2113794"/>
                          <a:gd name="connsiteX4" fmla="*/ 240853 w 1279419"/>
                          <a:gd name="connsiteY4" fmla="*/ 2012950 h 2113794"/>
                          <a:gd name="connsiteX5" fmla="*/ 101153 w 1279419"/>
                          <a:gd name="connsiteY5" fmla="*/ 1073150 h 2113794"/>
                          <a:gd name="connsiteX6" fmla="*/ 148778 w 1279419"/>
                          <a:gd name="connsiteY6" fmla="*/ 3175 h 2113794"/>
                          <a:gd name="connsiteX0" fmla="*/ 152070 w 1282711"/>
                          <a:gd name="connsiteY0" fmla="*/ 3175 h 2117117"/>
                          <a:gd name="connsiteX1" fmla="*/ 1139495 w 1282711"/>
                          <a:gd name="connsiteY1" fmla="*/ 0 h 2117117"/>
                          <a:gd name="connsiteX2" fmla="*/ 1183945 w 1282711"/>
                          <a:gd name="connsiteY2" fmla="*/ 1076325 h 2117117"/>
                          <a:gd name="connsiteX3" fmla="*/ 1069645 w 1282711"/>
                          <a:gd name="connsiteY3" fmla="*/ 2009775 h 2117117"/>
                          <a:gd name="connsiteX4" fmla="*/ 234620 w 1282711"/>
                          <a:gd name="connsiteY4" fmla="*/ 2019300 h 2117117"/>
                          <a:gd name="connsiteX5" fmla="*/ 104445 w 1282711"/>
                          <a:gd name="connsiteY5" fmla="*/ 1073150 h 2117117"/>
                          <a:gd name="connsiteX6" fmla="*/ 152070 w 1282711"/>
                          <a:gd name="connsiteY6" fmla="*/ 3175 h 2117117"/>
                          <a:gd name="connsiteX0" fmla="*/ 152070 w 1282711"/>
                          <a:gd name="connsiteY0" fmla="*/ 3175 h 2117117"/>
                          <a:gd name="connsiteX1" fmla="*/ 1139495 w 1282711"/>
                          <a:gd name="connsiteY1" fmla="*/ 0 h 2117117"/>
                          <a:gd name="connsiteX2" fmla="*/ 1183945 w 1282711"/>
                          <a:gd name="connsiteY2" fmla="*/ 1076325 h 2117117"/>
                          <a:gd name="connsiteX3" fmla="*/ 1069645 w 1282711"/>
                          <a:gd name="connsiteY3" fmla="*/ 2009775 h 2117117"/>
                          <a:gd name="connsiteX4" fmla="*/ 234620 w 1282711"/>
                          <a:gd name="connsiteY4" fmla="*/ 2019300 h 2117117"/>
                          <a:gd name="connsiteX5" fmla="*/ 104445 w 1282711"/>
                          <a:gd name="connsiteY5" fmla="*/ 1073150 h 2117117"/>
                          <a:gd name="connsiteX6" fmla="*/ 152070 w 1282711"/>
                          <a:gd name="connsiteY6" fmla="*/ 3175 h 2117117"/>
                          <a:gd name="connsiteX0" fmla="*/ 152070 w 1282711"/>
                          <a:gd name="connsiteY0" fmla="*/ 3175 h 2117117"/>
                          <a:gd name="connsiteX1" fmla="*/ 1139495 w 1282711"/>
                          <a:gd name="connsiteY1" fmla="*/ 0 h 2117117"/>
                          <a:gd name="connsiteX2" fmla="*/ 1183945 w 1282711"/>
                          <a:gd name="connsiteY2" fmla="*/ 1076325 h 2117117"/>
                          <a:gd name="connsiteX3" fmla="*/ 1069645 w 1282711"/>
                          <a:gd name="connsiteY3" fmla="*/ 2009775 h 2117117"/>
                          <a:gd name="connsiteX4" fmla="*/ 234620 w 1282711"/>
                          <a:gd name="connsiteY4" fmla="*/ 2019300 h 2117117"/>
                          <a:gd name="connsiteX5" fmla="*/ 104445 w 1282711"/>
                          <a:gd name="connsiteY5" fmla="*/ 1073150 h 2117117"/>
                          <a:gd name="connsiteX6" fmla="*/ 152070 w 1282711"/>
                          <a:gd name="connsiteY6" fmla="*/ 3175 h 2117117"/>
                          <a:gd name="connsiteX0" fmla="*/ 152070 w 1282711"/>
                          <a:gd name="connsiteY0" fmla="*/ 3175 h 2118258"/>
                          <a:gd name="connsiteX1" fmla="*/ 1139495 w 1282711"/>
                          <a:gd name="connsiteY1" fmla="*/ 0 h 2118258"/>
                          <a:gd name="connsiteX2" fmla="*/ 1183945 w 1282711"/>
                          <a:gd name="connsiteY2" fmla="*/ 1076325 h 2118258"/>
                          <a:gd name="connsiteX3" fmla="*/ 1069645 w 1282711"/>
                          <a:gd name="connsiteY3" fmla="*/ 2009775 h 2118258"/>
                          <a:gd name="connsiteX4" fmla="*/ 234620 w 1282711"/>
                          <a:gd name="connsiteY4" fmla="*/ 2019300 h 2118258"/>
                          <a:gd name="connsiteX5" fmla="*/ 104445 w 1282711"/>
                          <a:gd name="connsiteY5" fmla="*/ 1073150 h 2118258"/>
                          <a:gd name="connsiteX6" fmla="*/ 152070 w 1282711"/>
                          <a:gd name="connsiteY6" fmla="*/ 3175 h 2118258"/>
                          <a:gd name="connsiteX0" fmla="*/ 152070 w 1282711"/>
                          <a:gd name="connsiteY0" fmla="*/ 3175 h 2113740"/>
                          <a:gd name="connsiteX1" fmla="*/ 1139495 w 1282711"/>
                          <a:gd name="connsiteY1" fmla="*/ 0 h 2113740"/>
                          <a:gd name="connsiteX2" fmla="*/ 1183945 w 1282711"/>
                          <a:gd name="connsiteY2" fmla="*/ 1076325 h 2113740"/>
                          <a:gd name="connsiteX3" fmla="*/ 1069645 w 1282711"/>
                          <a:gd name="connsiteY3" fmla="*/ 2009775 h 2113740"/>
                          <a:gd name="connsiteX4" fmla="*/ 234620 w 1282711"/>
                          <a:gd name="connsiteY4" fmla="*/ 2019300 h 2113740"/>
                          <a:gd name="connsiteX5" fmla="*/ 104445 w 1282711"/>
                          <a:gd name="connsiteY5" fmla="*/ 1073150 h 2113740"/>
                          <a:gd name="connsiteX6" fmla="*/ 152070 w 1282711"/>
                          <a:gd name="connsiteY6" fmla="*/ 3175 h 2113740"/>
                          <a:gd name="connsiteX0" fmla="*/ 152070 w 1282711"/>
                          <a:gd name="connsiteY0" fmla="*/ 3175 h 2113740"/>
                          <a:gd name="connsiteX1" fmla="*/ 1139495 w 1282711"/>
                          <a:gd name="connsiteY1" fmla="*/ 0 h 2113740"/>
                          <a:gd name="connsiteX2" fmla="*/ 1183945 w 1282711"/>
                          <a:gd name="connsiteY2" fmla="*/ 1076325 h 2113740"/>
                          <a:gd name="connsiteX3" fmla="*/ 1069645 w 1282711"/>
                          <a:gd name="connsiteY3" fmla="*/ 2009775 h 2113740"/>
                          <a:gd name="connsiteX4" fmla="*/ 234620 w 1282711"/>
                          <a:gd name="connsiteY4" fmla="*/ 2019300 h 2113740"/>
                          <a:gd name="connsiteX5" fmla="*/ 104445 w 1282711"/>
                          <a:gd name="connsiteY5" fmla="*/ 1073150 h 2113740"/>
                          <a:gd name="connsiteX6" fmla="*/ 152070 w 1282711"/>
                          <a:gd name="connsiteY6" fmla="*/ 3175 h 2113740"/>
                          <a:gd name="connsiteX0" fmla="*/ 152070 w 1282711"/>
                          <a:gd name="connsiteY0" fmla="*/ 3175 h 2111232"/>
                          <a:gd name="connsiteX1" fmla="*/ 1139495 w 1282711"/>
                          <a:gd name="connsiteY1" fmla="*/ 0 h 2111232"/>
                          <a:gd name="connsiteX2" fmla="*/ 1183945 w 1282711"/>
                          <a:gd name="connsiteY2" fmla="*/ 1076325 h 2111232"/>
                          <a:gd name="connsiteX3" fmla="*/ 1069645 w 1282711"/>
                          <a:gd name="connsiteY3" fmla="*/ 2009775 h 2111232"/>
                          <a:gd name="connsiteX4" fmla="*/ 234620 w 1282711"/>
                          <a:gd name="connsiteY4" fmla="*/ 2019300 h 2111232"/>
                          <a:gd name="connsiteX5" fmla="*/ 104445 w 1282711"/>
                          <a:gd name="connsiteY5" fmla="*/ 1073150 h 2111232"/>
                          <a:gd name="connsiteX6" fmla="*/ 152070 w 1282711"/>
                          <a:gd name="connsiteY6" fmla="*/ 3175 h 2111232"/>
                          <a:gd name="connsiteX0" fmla="*/ 152070 w 1282711"/>
                          <a:gd name="connsiteY0" fmla="*/ 3175 h 2115806"/>
                          <a:gd name="connsiteX1" fmla="*/ 1139495 w 1282711"/>
                          <a:gd name="connsiteY1" fmla="*/ 0 h 2115806"/>
                          <a:gd name="connsiteX2" fmla="*/ 1183945 w 1282711"/>
                          <a:gd name="connsiteY2" fmla="*/ 1076325 h 2115806"/>
                          <a:gd name="connsiteX3" fmla="*/ 1069645 w 1282711"/>
                          <a:gd name="connsiteY3" fmla="*/ 2009775 h 2115806"/>
                          <a:gd name="connsiteX4" fmla="*/ 234620 w 1282711"/>
                          <a:gd name="connsiteY4" fmla="*/ 2019300 h 2115806"/>
                          <a:gd name="connsiteX5" fmla="*/ 104445 w 1282711"/>
                          <a:gd name="connsiteY5" fmla="*/ 1073150 h 2115806"/>
                          <a:gd name="connsiteX6" fmla="*/ 152070 w 1282711"/>
                          <a:gd name="connsiteY6" fmla="*/ 3175 h 2115806"/>
                          <a:gd name="connsiteX0" fmla="*/ 152070 w 1282711"/>
                          <a:gd name="connsiteY0" fmla="*/ 3175 h 2115806"/>
                          <a:gd name="connsiteX1" fmla="*/ 1139495 w 1282711"/>
                          <a:gd name="connsiteY1" fmla="*/ 0 h 2115806"/>
                          <a:gd name="connsiteX2" fmla="*/ 1183945 w 1282711"/>
                          <a:gd name="connsiteY2" fmla="*/ 1076325 h 2115806"/>
                          <a:gd name="connsiteX3" fmla="*/ 1069645 w 1282711"/>
                          <a:gd name="connsiteY3" fmla="*/ 2009775 h 2115806"/>
                          <a:gd name="connsiteX4" fmla="*/ 234620 w 1282711"/>
                          <a:gd name="connsiteY4" fmla="*/ 2019300 h 2115806"/>
                          <a:gd name="connsiteX5" fmla="*/ 104445 w 1282711"/>
                          <a:gd name="connsiteY5" fmla="*/ 1073150 h 2115806"/>
                          <a:gd name="connsiteX6" fmla="*/ 152070 w 1282711"/>
                          <a:gd name="connsiteY6" fmla="*/ 3175 h 2115806"/>
                          <a:gd name="connsiteX0" fmla="*/ 152070 w 1282711"/>
                          <a:gd name="connsiteY0" fmla="*/ 3175 h 2115806"/>
                          <a:gd name="connsiteX1" fmla="*/ 1139495 w 1282711"/>
                          <a:gd name="connsiteY1" fmla="*/ 0 h 2115806"/>
                          <a:gd name="connsiteX2" fmla="*/ 1183945 w 1282711"/>
                          <a:gd name="connsiteY2" fmla="*/ 1076325 h 2115806"/>
                          <a:gd name="connsiteX3" fmla="*/ 1069645 w 1282711"/>
                          <a:gd name="connsiteY3" fmla="*/ 2009775 h 2115806"/>
                          <a:gd name="connsiteX4" fmla="*/ 234620 w 1282711"/>
                          <a:gd name="connsiteY4" fmla="*/ 2019300 h 2115806"/>
                          <a:gd name="connsiteX5" fmla="*/ 104445 w 1282711"/>
                          <a:gd name="connsiteY5" fmla="*/ 1073150 h 2115806"/>
                          <a:gd name="connsiteX6" fmla="*/ 152070 w 1282711"/>
                          <a:gd name="connsiteY6" fmla="*/ 3175 h 2115806"/>
                          <a:gd name="connsiteX0" fmla="*/ 152070 w 1266964"/>
                          <a:gd name="connsiteY0" fmla="*/ 3175 h 2115806"/>
                          <a:gd name="connsiteX1" fmla="*/ 1139495 w 1266964"/>
                          <a:gd name="connsiteY1" fmla="*/ 0 h 2115806"/>
                          <a:gd name="connsiteX2" fmla="*/ 1183945 w 1266964"/>
                          <a:gd name="connsiteY2" fmla="*/ 1076325 h 2115806"/>
                          <a:gd name="connsiteX3" fmla="*/ 1069645 w 1266964"/>
                          <a:gd name="connsiteY3" fmla="*/ 2009775 h 2115806"/>
                          <a:gd name="connsiteX4" fmla="*/ 234620 w 1266964"/>
                          <a:gd name="connsiteY4" fmla="*/ 2019300 h 2115806"/>
                          <a:gd name="connsiteX5" fmla="*/ 104445 w 1266964"/>
                          <a:gd name="connsiteY5" fmla="*/ 1073150 h 2115806"/>
                          <a:gd name="connsiteX6" fmla="*/ 152070 w 1266964"/>
                          <a:gd name="connsiteY6" fmla="*/ 3175 h 2115806"/>
                          <a:gd name="connsiteX0" fmla="*/ 152070 w 1284248"/>
                          <a:gd name="connsiteY0" fmla="*/ 3175 h 2115806"/>
                          <a:gd name="connsiteX1" fmla="*/ 1139495 w 1284248"/>
                          <a:gd name="connsiteY1" fmla="*/ 0 h 2115806"/>
                          <a:gd name="connsiteX2" fmla="*/ 1183945 w 1284248"/>
                          <a:gd name="connsiteY2" fmla="*/ 1076325 h 2115806"/>
                          <a:gd name="connsiteX3" fmla="*/ 1069645 w 1284248"/>
                          <a:gd name="connsiteY3" fmla="*/ 2009775 h 2115806"/>
                          <a:gd name="connsiteX4" fmla="*/ 234620 w 1284248"/>
                          <a:gd name="connsiteY4" fmla="*/ 2019300 h 2115806"/>
                          <a:gd name="connsiteX5" fmla="*/ 104445 w 1284248"/>
                          <a:gd name="connsiteY5" fmla="*/ 1073150 h 2115806"/>
                          <a:gd name="connsiteX6" fmla="*/ 152070 w 1284248"/>
                          <a:gd name="connsiteY6" fmla="*/ 3175 h 21158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84248" h="2115806">
                            <a:moveTo>
                              <a:pt x="152070" y="3175"/>
                            </a:moveTo>
                            <a:lnTo>
                              <a:pt x="1139495" y="0"/>
                            </a:lnTo>
                            <a:cubicBezTo>
                              <a:pt x="1154312" y="367242"/>
                              <a:pt x="1134203" y="728133"/>
                              <a:pt x="1183945" y="1076325"/>
                            </a:cubicBezTo>
                            <a:cubicBezTo>
                              <a:pt x="1373525" y="1520761"/>
                              <a:pt x="1271183" y="1859402"/>
                              <a:pt x="1069645" y="2009775"/>
                            </a:cubicBezTo>
                            <a:cubicBezTo>
                              <a:pt x="956403" y="2147358"/>
                              <a:pt x="382787" y="2151592"/>
                              <a:pt x="234620" y="2019300"/>
                            </a:cubicBezTo>
                            <a:cubicBezTo>
                              <a:pt x="-26788" y="1819275"/>
                              <a:pt x="-69122" y="1562100"/>
                              <a:pt x="104445" y="1073150"/>
                            </a:cubicBezTo>
                            <a:cubicBezTo>
                              <a:pt x="155245" y="726017"/>
                              <a:pt x="136195" y="359833"/>
                              <a:pt x="152070" y="3175"/>
                            </a:cubicBez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62" name="グループ化 161"/>
                    <p:cNvGrpSpPr/>
                    <p:nvPr/>
                  </p:nvGrpSpPr>
                  <p:grpSpPr>
                    <a:xfrm>
                      <a:off x="6800917" y="737412"/>
                      <a:ext cx="1387428" cy="1378498"/>
                      <a:chOff x="6800917" y="737412"/>
                      <a:chExt cx="1387428" cy="1378498"/>
                    </a:xfrm>
                  </p:grpSpPr>
                  <p:sp>
                    <p:nvSpPr>
                      <p:cNvPr id="163" name="フリーフォーム 162"/>
                      <p:cNvSpPr/>
                      <p:nvPr/>
                    </p:nvSpPr>
                    <p:spPr>
                      <a:xfrm>
                        <a:off x="7310439" y="847725"/>
                        <a:ext cx="180975" cy="652463"/>
                      </a:xfrm>
                      <a:custGeom>
                        <a:avLst/>
                        <a:gdLst>
                          <a:gd name="connsiteX0" fmla="*/ 0 w 180975"/>
                          <a:gd name="connsiteY0" fmla="*/ 661987 h 709612"/>
                          <a:gd name="connsiteX1" fmla="*/ 85725 w 180975"/>
                          <a:gd name="connsiteY1" fmla="*/ 0 h 709612"/>
                          <a:gd name="connsiteX2" fmla="*/ 180975 w 180975"/>
                          <a:gd name="connsiteY2" fmla="*/ 709612 h 709612"/>
                          <a:gd name="connsiteX3" fmla="*/ 0 w 180975"/>
                          <a:gd name="connsiteY3" fmla="*/ 661987 h 709612"/>
                          <a:gd name="connsiteX0" fmla="*/ 0 w 171450"/>
                          <a:gd name="connsiteY0" fmla="*/ 704850 h 709612"/>
                          <a:gd name="connsiteX1" fmla="*/ 76200 w 171450"/>
                          <a:gd name="connsiteY1" fmla="*/ 0 h 709612"/>
                          <a:gd name="connsiteX2" fmla="*/ 171450 w 171450"/>
                          <a:gd name="connsiteY2" fmla="*/ 709612 h 709612"/>
                          <a:gd name="connsiteX3" fmla="*/ 0 w 171450"/>
                          <a:gd name="connsiteY3" fmla="*/ 704850 h 709612"/>
                          <a:gd name="connsiteX0" fmla="*/ 0 w 200025"/>
                          <a:gd name="connsiteY0" fmla="*/ 704850 h 704850"/>
                          <a:gd name="connsiteX1" fmla="*/ 76200 w 200025"/>
                          <a:gd name="connsiteY1" fmla="*/ 0 h 704850"/>
                          <a:gd name="connsiteX2" fmla="*/ 200025 w 200025"/>
                          <a:gd name="connsiteY2" fmla="*/ 695324 h 704850"/>
                          <a:gd name="connsiteX3" fmla="*/ 0 w 200025"/>
                          <a:gd name="connsiteY3" fmla="*/ 704850 h 704850"/>
                          <a:gd name="connsiteX0" fmla="*/ 0 w 228600"/>
                          <a:gd name="connsiteY0" fmla="*/ 666750 h 695324"/>
                          <a:gd name="connsiteX1" fmla="*/ 104775 w 228600"/>
                          <a:gd name="connsiteY1" fmla="*/ 0 h 695324"/>
                          <a:gd name="connsiteX2" fmla="*/ 228600 w 228600"/>
                          <a:gd name="connsiteY2" fmla="*/ 695324 h 695324"/>
                          <a:gd name="connsiteX3" fmla="*/ 0 w 228600"/>
                          <a:gd name="connsiteY3" fmla="*/ 666750 h 695324"/>
                          <a:gd name="connsiteX0" fmla="*/ 0 w 242888"/>
                          <a:gd name="connsiteY0" fmla="*/ 666750 h 666750"/>
                          <a:gd name="connsiteX1" fmla="*/ 104775 w 242888"/>
                          <a:gd name="connsiteY1" fmla="*/ 0 h 666750"/>
                          <a:gd name="connsiteX2" fmla="*/ 242888 w 242888"/>
                          <a:gd name="connsiteY2" fmla="*/ 657224 h 666750"/>
                          <a:gd name="connsiteX3" fmla="*/ 0 w 242888"/>
                          <a:gd name="connsiteY3" fmla="*/ 666750 h 666750"/>
                          <a:gd name="connsiteX0" fmla="*/ 0 w 242888"/>
                          <a:gd name="connsiteY0" fmla="*/ 661988 h 661988"/>
                          <a:gd name="connsiteX1" fmla="*/ 128587 w 242888"/>
                          <a:gd name="connsiteY1" fmla="*/ 0 h 661988"/>
                          <a:gd name="connsiteX2" fmla="*/ 242888 w 242888"/>
                          <a:gd name="connsiteY2" fmla="*/ 652462 h 661988"/>
                          <a:gd name="connsiteX3" fmla="*/ 0 w 242888"/>
                          <a:gd name="connsiteY3" fmla="*/ 661988 h 661988"/>
                          <a:gd name="connsiteX0" fmla="*/ 0 w 242888"/>
                          <a:gd name="connsiteY0" fmla="*/ 661988 h 661988"/>
                          <a:gd name="connsiteX1" fmla="*/ 128587 w 242888"/>
                          <a:gd name="connsiteY1" fmla="*/ 0 h 661988"/>
                          <a:gd name="connsiteX2" fmla="*/ 242888 w 242888"/>
                          <a:gd name="connsiteY2" fmla="*/ 652462 h 661988"/>
                          <a:gd name="connsiteX3" fmla="*/ 0 w 242888"/>
                          <a:gd name="connsiteY3" fmla="*/ 661988 h 661988"/>
                          <a:gd name="connsiteX0" fmla="*/ 0 w 242888"/>
                          <a:gd name="connsiteY0" fmla="*/ 661988 h 661988"/>
                          <a:gd name="connsiteX1" fmla="*/ 128587 w 242888"/>
                          <a:gd name="connsiteY1" fmla="*/ 0 h 661988"/>
                          <a:gd name="connsiteX2" fmla="*/ 242888 w 242888"/>
                          <a:gd name="connsiteY2" fmla="*/ 652462 h 661988"/>
                          <a:gd name="connsiteX3" fmla="*/ 0 w 242888"/>
                          <a:gd name="connsiteY3" fmla="*/ 661988 h 661988"/>
                          <a:gd name="connsiteX0" fmla="*/ 0 w 228600"/>
                          <a:gd name="connsiteY0" fmla="*/ 661988 h 661988"/>
                          <a:gd name="connsiteX1" fmla="*/ 128587 w 228600"/>
                          <a:gd name="connsiteY1" fmla="*/ 0 h 661988"/>
                          <a:gd name="connsiteX2" fmla="*/ 228600 w 228600"/>
                          <a:gd name="connsiteY2" fmla="*/ 661987 h 661988"/>
                          <a:gd name="connsiteX3" fmla="*/ 0 w 228600"/>
                          <a:gd name="connsiteY3" fmla="*/ 661988 h 661988"/>
                          <a:gd name="connsiteX0" fmla="*/ 0 w 200025"/>
                          <a:gd name="connsiteY0" fmla="*/ 661988 h 661988"/>
                          <a:gd name="connsiteX1" fmla="*/ 100012 w 200025"/>
                          <a:gd name="connsiteY1" fmla="*/ 0 h 661988"/>
                          <a:gd name="connsiteX2" fmla="*/ 200025 w 200025"/>
                          <a:gd name="connsiteY2" fmla="*/ 661987 h 661988"/>
                          <a:gd name="connsiteX3" fmla="*/ 0 w 200025"/>
                          <a:gd name="connsiteY3" fmla="*/ 661988 h 661988"/>
                          <a:gd name="connsiteX0" fmla="*/ 0 w 200025"/>
                          <a:gd name="connsiteY0" fmla="*/ 661988 h 661988"/>
                          <a:gd name="connsiteX1" fmla="*/ 100012 w 200025"/>
                          <a:gd name="connsiteY1" fmla="*/ 0 h 661988"/>
                          <a:gd name="connsiteX2" fmla="*/ 200025 w 200025"/>
                          <a:gd name="connsiteY2" fmla="*/ 661987 h 661988"/>
                          <a:gd name="connsiteX3" fmla="*/ 0 w 200025"/>
                          <a:gd name="connsiteY3" fmla="*/ 661988 h 661988"/>
                          <a:gd name="connsiteX0" fmla="*/ 0 w 180975"/>
                          <a:gd name="connsiteY0" fmla="*/ 661988 h 661988"/>
                          <a:gd name="connsiteX1" fmla="*/ 100012 w 180975"/>
                          <a:gd name="connsiteY1" fmla="*/ 0 h 661988"/>
                          <a:gd name="connsiteX2" fmla="*/ 180975 w 180975"/>
                          <a:gd name="connsiteY2" fmla="*/ 657224 h 661988"/>
                          <a:gd name="connsiteX3" fmla="*/ 0 w 180975"/>
                          <a:gd name="connsiteY3" fmla="*/ 661988 h 661988"/>
                          <a:gd name="connsiteX0" fmla="*/ 0 w 180975"/>
                          <a:gd name="connsiteY0" fmla="*/ 661988 h 661988"/>
                          <a:gd name="connsiteX1" fmla="*/ 100012 w 180975"/>
                          <a:gd name="connsiteY1" fmla="*/ 0 h 661988"/>
                          <a:gd name="connsiteX2" fmla="*/ 180975 w 180975"/>
                          <a:gd name="connsiteY2" fmla="*/ 657224 h 661988"/>
                          <a:gd name="connsiteX3" fmla="*/ 0 w 180975"/>
                          <a:gd name="connsiteY3" fmla="*/ 661988 h 661988"/>
                          <a:gd name="connsiteX0" fmla="*/ 0 w 180975"/>
                          <a:gd name="connsiteY0" fmla="*/ 652463 h 652463"/>
                          <a:gd name="connsiteX1" fmla="*/ 90487 w 180975"/>
                          <a:gd name="connsiteY1" fmla="*/ 0 h 652463"/>
                          <a:gd name="connsiteX2" fmla="*/ 180975 w 180975"/>
                          <a:gd name="connsiteY2" fmla="*/ 647699 h 652463"/>
                          <a:gd name="connsiteX3" fmla="*/ 0 w 180975"/>
                          <a:gd name="connsiteY3" fmla="*/ 652463 h 652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80975" h="652463">
                            <a:moveTo>
                              <a:pt x="0" y="652463"/>
                            </a:moveTo>
                            <a:cubicBezTo>
                              <a:pt x="14287" y="436563"/>
                              <a:pt x="-9525" y="220663"/>
                              <a:pt x="90487" y="0"/>
                            </a:cubicBezTo>
                            <a:cubicBezTo>
                              <a:pt x="166687" y="207962"/>
                              <a:pt x="180975" y="430212"/>
                              <a:pt x="180975" y="647699"/>
                            </a:cubicBezTo>
                            <a:lnTo>
                              <a:pt x="0" y="652463"/>
                            </a:ln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 w="1905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64" name="フリーフォーム 163"/>
                      <p:cNvSpPr/>
                      <p:nvPr/>
                    </p:nvSpPr>
                    <p:spPr>
                      <a:xfrm>
                        <a:off x="7396163" y="854018"/>
                        <a:ext cx="792182" cy="1060508"/>
                      </a:xfrm>
                      <a:custGeom>
                        <a:avLst/>
                        <a:gdLst>
                          <a:gd name="connsiteX0" fmla="*/ 514350 w 766763"/>
                          <a:gd name="connsiteY0" fmla="*/ 876300 h 1076325"/>
                          <a:gd name="connsiteX1" fmla="*/ 542925 w 766763"/>
                          <a:gd name="connsiteY1" fmla="*/ 1076325 h 1076325"/>
                          <a:gd name="connsiteX2" fmla="*/ 766763 w 766763"/>
                          <a:gd name="connsiteY2" fmla="*/ 457200 h 1076325"/>
                          <a:gd name="connsiteX3" fmla="*/ 0 w 766763"/>
                          <a:gd name="connsiteY3" fmla="*/ 0 h 1076325"/>
                          <a:gd name="connsiteX4" fmla="*/ 514350 w 766763"/>
                          <a:gd name="connsiteY4" fmla="*/ 876300 h 1076325"/>
                          <a:gd name="connsiteX0" fmla="*/ 514350 w 766763"/>
                          <a:gd name="connsiteY0" fmla="*/ 876300 h 1076325"/>
                          <a:gd name="connsiteX1" fmla="*/ 542925 w 766763"/>
                          <a:gd name="connsiteY1" fmla="*/ 1076325 h 1076325"/>
                          <a:gd name="connsiteX2" fmla="*/ 766763 w 766763"/>
                          <a:gd name="connsiteY2" fmla="*/ 457200 h 1076325"/>
                          <a:gd name="connsiteX3" fmla="*/ 0 w 766763"/>
                          <a:gd name="connsiteY3" fmla="*/ 0 h 1076325"/>
                          <a:gd name="connsiteX4" fmla="*/ 514350 w 766763"/>
                          <a:gd name="connsiteY4" fmla="*/ 876300 h 1076325"/>
                          <a:gd name="connsiteX0" fmla="*/ 514350 w 766763"/>
                          <a:gd name="connsiteY0" fmla="*/ 876300 h 1076325"/>
                          <a:gd name="connsiteX1" fmla="*/ 542925 w 766763"/>
                          <a:gd name="connsiteY1" fmla="*/ 1076325 h 1076325"/>
                          <a:gd name="connsiteX2" fmla="*/ 766763 w 766763"/>
                          <a:gd name="connsiteY2" fmla="*/ 457200 h 1076325"/>
                          <a:gd name="connsiteX3" fmla="*/ 0 w 766763"/>
                          <a:gd name="connsiteY3" fmla="*/ 0 h 1076325"/>
                          <a:gd name="connsiteX4" fmla="*/ 514350 w 766763"/>
                          <a:gd name="connsiteY4" fmla="*/ 876300 h 1076325"/>
                          <a:gd name="connsiteX0" fmla="*/ 514350 w 542925"/>
                          <a:gd name="connsiteY0" fmla="*/ 876300 h 1076325"/>
                          <a:gd name="connsiteX1" fmla="*/ 542925 w 542925"/>
                          <a:gd name="connsiteY1" fmla="*/ 1076325 h 1076325"/>
                          <a:gd name="connsiteX2" fmla="*/ 0 w 542925"/>
                          <a:gd name="connsiteY2" fmla="*/ 0 h 1076325"/>
                          <a:gd name="connsiteX3" fmla="*/ 514350 w 542925"/>
                          <a:gd name="connsiteY3" fmla="*/ 876300 h 1076325"/>
                          <a:gd name="connsiteX0" fmla="*/ 514350 w 745445"/>
                          <a:gd name="connsiteY0" fmla="*/ 876300 h 1076325"/>
                          <a:gd name="connsiteX1" fmla="*/ 542925 w 745445"/>
                          <a:gd name="connsiteY1" fmla="*/ 1076325 h 1076325"/>
                          <a:gd name="connsiteX2" fmla="*/ 0 w 745445"/>
                          <a:gd name="connsiteY2" fmla="*/ 0 h 1076325"/>
                          <a:gd name="connsiteX3" fmla="*/ 514350 w 745445"/>
                          <a:gd name="connsiteY3" fmla="*/ 876300 h 1076325"/>
                          <a:gd name="connsiteX0" fmla="*/ 514350 w 809467"/>
                          <a:gd name="connsiteY0" fmla="*/ 879579 h 1079604"/>
                          <a:gd name="connsiteX1" fmla="*/ 542925 w 809467"/>
                          <a:gd name="connsiteY1" fmla="*/ 1079604 h 1079604"/>
                          <a:gd name="connsiteX2" fmla="*/ 0 w 809467"/>
                          <a:gd name="connsiteY2" fmla="*/ 3279 h 1079604"/>
                          <a:gd name="connsiteX3" fmla="*/ 514350 w 809467"/>
                          <a:gd name="connsiteY3" fmla="*/ 879579 h 1079604"/>
                          <a:gd name="connsiteX0" fmla="*/ 514350 w 809467"/>
                          <a:gd name="connsiteY0" fmla="*/ 879579 h 1079604"/>
                          <a:gd name="connsiteX1" fmla="*/ 542925 w 809467"/>
                          <a:gd name="connsiteY1" fmla="*/ 1079604 h 1079604"/>
                          <a:gd name="connsiteX2" fmla="*/ 0 w 809467"/>
                          <a:gd name="connsiteY2" fmla="*/ 3279 h 1079604"/>
                          <a:gd name="connsiteX3" fmla="*/ 514350 w 809467"/>
                          <a:gd name="connsiteY3" fmla="*/ 879579 h 1079604"/>
                          <a:gd name="connsiteX0" fmla="*/ 514350 w 809467"/>
                          <a:gd name="connsiteY0" fmla="*/ 879579 h 1079604"/>
                          <a:gd name="connsiteX1" fmla="*/ 542925 w 809467"/>
                          <a:gd name="connsiteY1" fmla="*/ 1079604 h 1079604"/>
                          <a:gd name="connsiteX2" fmla="*/ 0 w 809467"/>
                          <a:gd name="connsiteY2" fmla="*/ 3279 h 1079604"/>
                          <a:gd name="connsiteX3" fmla="*/ 514350 w 809467"/>
                          <a:gd name="connsiteY3" fmla="*/ 879579 h 1079604"/>
                          <a:gd name="connsiteX0" fmla="*/ 514350 w 809467"/>
                          <a:gd name="connsiteY0" fmla="*/ 879579 h 1079604"/>
                          <a:gd name="connsiteX1" fmla="*/ 542925 w 809467"/>
                          <a:gd name="connsiteY1" fmla="*/ 1079604 h 1079604"/>
                          <a:gd name="connsiteX2" fmla="*/ 0 w 809467"/>
                          <a:gd name="connsiteY2" fmla="*/ 3279 h 1079604"/>
                          <a:gd name="connsiteX3" fmla="*/ 514350 w 809467"/>
                          <a:gd name="connsiteY3" fmla="*/ 879579 h 1079604"/>
                          <a:gd name="connsiteX0" fmla="*/ 519112 w 813173"/>
                          <a:gd name="connsiteY0" fmla="*/ 851121 h 1051146"/>
                          <a:gd name="connsiteX1" fmla="*/ 547687 w 813173"/>
                          <a:gd name="connsiteY1" fmla="*/ 1051146 h 1051146"/>
                          <a:gd name="connsiteX2" fmla="*/ 0 w 813173"/>
                          <a:gd name="connsiteY2" fmla="*/ 3396 h 1051146"/>
                          <a:gd name="connsiteX3" fmla="*/ 519112 w 813173"/>
                          <a:gd name="connsiteY3" fmla="*/ 851121 h 1051146"/>
                          <a:gd name="connsiteX0" fmla="*/ 519112 w 813173"/>
                          <a:gd name="connsiteY0" fmla="*/ 851121 h 1051146"/>
                          <a:gd name="connsiteX1" fmla="*/ 547687 w 813173"/>
                          <a:gd name="connsiteY1" fmla="*/ 1051146 h 1051146"/>
                          <a:gd name="connsiteX2" fmla="*/ 0 w 813173"/>
                          <a:gd name="connsiteY2" fmla="*/ 3396 h 1051146"/>
                          <a:gd name="connsiteX3" fmla="*/ 519112 w 813173"/>
                          <a:gd name="connsiteY3" fmla="*/ 851121 h 1051146"/>
                          <a:gd name="connsiteX0" fmla="*/ 519112 w 835503"/>
                          <a:gd name="connsiteY0" fmla="*/ 850636 h 1050661"/>
                          <a:gd name="connsiteX1" fmla="*/ 547687 w 835503"/>
                          <a:gd name="connsiteY1" fmla="*/ 1050661 h 1050661"/>
                          <a:gd name="connsiteX2" fmla="*/ 0 w 835503"/>
                          <a:gd name="connsiteY2" fmla="*/ 2911 h 1050661"/>
                          <a:gd name="connsiteX3" fmla="*/ 519112 w 835503"/>
                          <a:gd name="connsiteY3" fmla="*/ 850636 h 1050661"/>
                          <a:gd name="connsiteX0" fmla="*/ 519112 w 853471"/>
                          <a:gd name="connsiteY0" fmla="*/ 850602 h 1060152"/>
                          <a:gd name="connsiteX1" fmla="*/ 571500 w 853471"/>
                          <a:gd name="connsiteY1" fmla="*/ 1060152 h 1060152"/>
                          <a:gd name="connsiteX2" fmla="*/ 0 w 853471"/>
                          <a:gd name="connsiteY2" fmla="*/ 2877 h 1060152"/>
                          <a:gd name="connsiteX3" fmla="*/ 519112 w 853471"/>
                          <a:gd name="connsiteY3" fmla="*/ 850602 h 1060152"/>
                          <a:gd name="connsiteX0" fmla="*/ 519112 w 792182"/>
                          <a:gd name="connsiteY0" fmla="*/ 850958 h 1060508"/>
                          <a:gd name="connsiteX1" fmla="*/ 571500 w 792182"/>
                          <a:gd name="connsiteY1" fmla="*/ 1060508 h 1060508"/>
                          <a:gd name="connsiteX2" fmla="*/ 0 w 792182"/>
                          <a:gd name="connsiteY2" fmla="*/ 3233 h 1060508"/>
                          <a:gd name="connsiteX3" fmla="*/ 519112 w 792182"/>
                          <a:gd name="connsiteY3" fmla="*/ 850958 h 10605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92182" h="1060508">
                            <a:moveTo>
                              <a:pt x="519112" y="850958"/>
                            </a:moveTo>
                            <a:lnTo>
                              <a:pt x="571500" y="1060508"/>
                            </a:lnTo>
                            <a:cubicBezTo>
                              <a:pt x="1052513" y="620771"/>
                              <a:pt x="695324" y="-52330"/>
                              <a:pt x="0" y="3233"/>
                            </a:cubicBezTo>
                            <a:cubicBezTo>
                              <a:pt x="823913" y="219133"/>
                              <a:pt x="766762" y="677921"/>
                              <a:pt x="519112" y="850958"/>
                            </a:cubicBez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 w="1905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65" name="楕円 164"/>
                      <p:cNvSpPr/>
                      <p:nvPr/>
                    </p:nvSpPr>
                    <p:spPr>
                      <a:xfrm>
                        <a:off x="7258744" y="737412"/>
                        <a:ext cx="275534" cy="277776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66" name="フリーフォーム 165"/>
                      <p:cNvSpPr/>
                      <p:nvPr/>
                    </p:nvSpPr>
                    <p:spPr>
                      <a:xfrm>
                        <a:off x="6800917" y="1485495"/>
                        <a:ext cx="1182349" cy="630415"/>
                      </a:xfrm>
                      <a:custGeom>
                        <a:avLst/>
                        <a:gdLst>
                          <a:gd name="connsiteX0" fmla="*/ 0 w 1000125"/>
                          <a:gd name="connsiteY0" fmla="*/ 547688 h 561975"/>
                          <a:gd name="connsiteX1" fmla="*/ 490537 w 1000125"/>
                          <a:gd name="connsiteY1" fmla="*/ 0 h 561975"/>
                          <a:gd name="connsiteX2" fmla="*/ 1000125 w 1000125"/>
                          <a:gd name="connsiteY2" fmla="*/ 561975 h 561975"/>
                          <a:gd name="connsiteX3" fmla="*/ 0 w 1000125"/>
                          <a:gd name="connsiteY3" fmla="*/ 547688 h 561975"/>
                          <a:gd name="connsiteX0" fmla="*/ 0 w 1000125"/>
                          <a:gd name="connsiteY0" fmla="*/ 547688 h 561975"/>
                          <a:gd name="connsiteX1" fmla="*/ 490537 w 1000125"/>
                          <a:gd name="connsiteY1" fmla="*/ 0 h 561975"/>
                          <a:gd name="connsiteX2" fmla="*/ 1000125 w 1000125"/>
                          <a:gd name="connsiteY2" fmla="*/ 561975 h 561975"/>
                          <a:gd name="connsiteX3" fmla="*/ 0 w 1000125"/>
                          <a:gd name="connsiteY3" fmla="*/ 547688 h 561975"/>
                          <a:gd name="connsiteX0" fmla="*/ 11477 w 1021945"/>
                          <a:gd name="connsiteY0" fmla="*/ 547697 h 561984"/>
                          <a:gd name="connsiteX1" fmla="*/ 502014 w 1021945"/>
                          <a:gd name="connsiteY1" fmla="*/ 9 h 561984"/>
                          <a:gd name="connsiteX2" fmla="*/ 1011602 w 1021945"/>
                          <a:gd name="connsiteY2" fmla="*/ 561984 h 561984"/>
                          <a:gd name="connsiteX3" fmla="*/ 11477 w 1021945"/>
                          <a:gd name="connsiteY3" fmla="*/ 547697 h 561984"/>
                          <a:gd name="connsiteX0" fmla="*/ 16013 w 1030446"/>
                          <a:gd name="connsiteY0" fmla="*/ 547767 h 562054"/>
                          <a:gd name="connsiteX1" fmla="*/ 506550 w 1030446"/>
                          <a:gd name="connsiteY1" fmla="*/ 79 h 562054"/>
                          <a:gd name="connsiteX2" fmla="*/ 1016138 w 1030446"/>
                          <a:gd name="connsiteY2" fmla="*/ 562054 h 562054"/>
                          <a:gd name="connsiteX3" fmla="*/ 16013 w 1030446"/>
                          <a:gd name="connsiteY3" fmla="*/ 547767 h 562054"/>
                          <a:gd name="connsiteX0" fmla="*/ 16013 w 1090120"/>
                          <a:gd name="connsiteY0" fmla="*/ 547849 h 562136"/>
                          <a:gd name="connsiteX1" fmla="*/ 506550 w 1090120"/>
                          <a:gd name="connsiteY1" fmla="*/ 161 h 562136"/>
                          <a:gd name="connsiteX2" fmla="*/ 1016138 w 1090120"/>
                          <a:gd name="connsiteY2" fmla="*/ 562136 h 562136"/>
                          <a:gd name="connsiteX3" fmla="*/ 16013 w 1090120"/>
                          <a:gd name="connsiteY3" fmla="*/ 547849 h 562136"/>
                          <a:gd name="connsiteX0" fmla="*/ 90615 w 1164722"/>
                          <a:gd name="connsiteY0" fmla="*/ 547849 h 562136"/>
                          <a:gd name="connsiteX1" fmla="*/ 581152 w 1164722"/>
                          <a:gd name="connsiteY1" fmla="*/ 161 h 562136"/>
                          <a:gd name="connsiteX2" fmla="*/ 1090740 w 1164722"/>
                          <a:gd name="connsiteY2" fmla="*/ 562136 h 562136"/>
                          <a:gd name="connsiteX3" fmla="*/ 90615 w 1164722"/>
                          <a:gd name="connsiteY3" fmla="*/ 547849 h 562136"/>
                          <a:gd name="connsiteX0" fmla="*/ 99947 w 1182349"/>
                          <a:gd name="connsiteY0" fmla="*/ 548093 h 562380"/>
                          <a:gd name="connsiteX1" fmla="*/ 590484 w 1182349"/>
                          <a:gd name="connsiteY1" fmla="*/ 405 h 562380"/>
                          <a:gd name="connsiteX2" fmla="*/ 1100072 w 1182349"/>
                          <a:gd name="connsiteY2" fmla="*/ 562380 h 562380"/>
                          <a:gd name="connsiteX3" fmla="*/ 99947 w 1182349"/>
                          <a:gd name="connsiteY3" fmla="*/ 548093 h 562380"/>
                          <a:gd name="connsiteX0" fmla="*/ 99947 w 1182349"/>
                          <a:gd name="connsiteY0" fmla="*/ 548093 h 604343"/>
                          <a:gd name="connsiteX1" fmla="*/ 590484 w 1182349"/>
                          <a:gd name="connsiteY1" fmla="*/ 405 h 604343"/>
                          <a:gd name="connsiteX2" fmla="*/ 1100072 w 1182349"/>
                          <a:gd name="connsiteY2" fmla="*/ 562380 h 604343"/>
                          <a:gd name="connsiteX3" fmla="*/ 99947 w 1182349"/>
                          <a:gd name="connsiteY3" fmla="*/ 548093 h 604343"/>
                          <a:gd name="connsiteX0" fmla="*/ 99947 w 1182349"/>
                          <a:gd name="connsiteY0" fmla="*/ 548093 h 622737"/>
                          <a:gd name="connsiteX1" fmla="*/ 590484 w 1182349"/>
                          <a:gd name="connsiteY1" fmla="*/ 405 h 622737"/>
                          <a:gd name="connsiteX2" fmla="*/ 1100072 w 1182349"/>
                          <a:gd name="connsiteY2" fmla="*/ 562380 h 622737"/>
                          <a:gd name="connsiteX3" fmla="*/ 99947 w 1182349"/>
                          <a:gd name="connsiteY3" fmla="*/ 548093 h 622737"/>
                          <a:gd name="connsiteX0" fmla="*/ 99947 w 1182349"/>
                          <a:gd name="connsiteY0" fmla="*/ 548093 h 632291"/>
                          <a:gd name="connsiteX1" fmla="*/ 590484 w 1182349"/>
                          <a:gd name="connsiteY1" fmla="*/ 405 h 632291"/>
                          <a:gd name="connsiteX2" fmla="*/ 1100072 w 1182349"/>
                          <a:gd name="connsiteY2" fmla="*/ 562380 h 632291"/>
                          <a:gd name="connsiteX3" fmla="*/ 99947 w 1182349"/>
                          <a:gd name="connsiteY3" fmla="*/ 548093 h 632291"/>
                          <a:gd name="connsiteX0" fmla="*/ 99947 w 1182349"/>
                          <a:gd name="connsiteY0" fmla="*/ 548093 h 630415"/>
                          <a:gd name="connsiteX1" fmla="*/ 590484 w 1182349"/>
                          <a:gd name="connsiteY1" fmla="*/ 405 h 630415"/>
                          <a:gd name="connsiteX2" fmla="*/ 1100072 w 1182349"/>
                          <a:gd name="connsiteY2" fmla="*/ 562380 h 630415"/>
                          <a:gd name="connsiteX3" fmla="*/ 99947 w 1182349"/>
                          <a:gd name="connsiteY3" fmla="*/ 548093 h 6304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82349" h="630415">
                            <a:moveTo>
                              <a:pt x="99947" y="548093"/>
                            </a:moveTo>
                            <a:cubicBezTo>
                              <a:pt x="-189772" y="240118"/>
                              <a:pt x="204722" y="-11501"/>
                              <a:pt x="590484" y="405"/>
                            </a:cubicBezTo>
                            <a:cubicBezTo>
                              <a:pt x="976246" y="12311"/>
                              <a:pt x="1353278" y="223449"/>
                              <a:pt x="1100072" y="562380"/>
                            </a:cubicBezTo>
                            <a:cubicBezTo>
                              <a:pt x="800034" y="657630"/>
                              <a:pt x="361884" y="652868"/>
                              <a:pt x="99947" y="548093"/>
                            </a:cubicBez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 w="1905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144" name="グループ化 143"/>
                  <p:cNvGrpSpPr/>
                  <p:nvPr/>
                </p:nvGrpSpPr>
                <p:grpSpPr>
                  <a:xfrm>
                    <a:off x="7065703" y="2645093"/>
                    <a:ext cx="533321" cy="557575"/>
                    <a:chOff x="2214269" y="344620"/>
                    <a:chExt cx="533321" cy="557575"/>
                  </a:xfrm>
                </p:grpSpPr>
                <p:sp>
                  <p:nvSpPr>
                    <p:cNvPr id="147" name="フリーフォーム 146"/>
                    <p:cNvSpPr/>
                    <p:nvPr/>
                  </p:nvSpPr>
                  <p:spPr>
                    <a:xfrm>
                      <a:off x="2419886" y="613268"/>
                      <a:ext cx="69056" cy="164306"/>
                    </a:xfrm>
                    <a:custGeom>
                      <a:avLst/>
                      <a:gdLst>
                        <a:gd name="connsiteX0" fmla="*/ 42862 w 69056"/>
                        <a:gd name="connsiteY0" fmla="*/ 0 h 164306"/>
                        <a:gd name="connsiteX1" fmla="*/ 0 w 69056"/>
                        <a:gd name="connsiteY1" fmla="*/ 157162 h 164306"/>
                        <a:gd name="connsiteX2" fmla="*/ 69056 w 69056"/>
                        <a:gd name="connsiteY2" fmla="*/ 164306 h 1643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9056" h="164306">
                          <a:moveTo>
                            <a:pt x="42862" y="0"/>
                          </a:moveTo>
                          <a:lnTo>
                            <a:pt x="0" y="157162"/>
                          </a:lnTo>
                          <a:lnTo>
                            <a:pt x="69056" y="164306"/>
                          </a:lnTo>
                        </a:path>
                      </a:pathLst>
                    </a:custGeom>
                    <a:noFill/>
                    <a:ln w="1905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148" name="グループ化 147"/>
                    <p:cNvGrpSpPr/>
                    <p:nvPr/>
                  </p:nvGrpSpPr>
                  <p:grpSpPr>
                    <a:xfrm>
                      <a:off x="2214269" y="344620"/>
                      <a:ext cx="533321" cy="557575"/>
                      <a:chOff x="2214269" y="344620"/>
                      <a:chExt cx="533321" cy="557575"/>
                    </a:xfrm>
                  </p:grpSpPr>
                  <p:grpSp>
                    <p:nvGrpSpPr>
                      <p:cNvPr id="149" name="グループ化 148"/>
                      <p:cNvGrpSpPr/>
                      <p:nvPr/>
                    </p:nvGrpSpPr>
                    <p:grpSpPr>
                      <a:xfrm>
                        <a:off x="2214269" y="406402"/>
                        <a:ext cx="533321" cy="495793"/>
                        <a:chOff x="5842078" y="2451470"/>
                        <a:chExt cx="533321" cy="495793"/>
                      </a:xfrm>
                    </p:grpSpPr>
                    <p:sp>
                      <p:nvSpPr>
                        <p:cNvPr id="156" name="楕円 155"/>
                        <p:cNvSpPr/>
                        <p:nvPr/>
                      </p:nvSpPr>
                      <p:spPr>
                        <a:xfrm>
                          <a:off x="5842078" y="2451470"/>
                          <a:ext cx="226195" cy="23835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7" name="楕円 156"/>
                        <p:cNvSpPr/>
                        <p:nvPr/>
                      </p:nvSpPr>
                      <p:spPr>
                        <a:xfrm>
                          <a:off x="6149204" y="2451470"/>
                          <a:ext cx="226195" cy="23835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8" name="楕円 157"/>
                        <p:cNvSpPr/>
                        <p:nvPr/>
                      </p:nvSpPr>
                      <p:spPr>
                        <a:xfrm>
                          <a:off x="5919460" y="2512545"/>
                          <a:ext cx="128154" cy="13495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9" name="楕円 158"/>
                        <p:cNvSpPr/>
                        <p:nvPr/>
                      </p:nvSpPr>
                      <p:spPr>
                        <a:xfrm>
                          <a:off x="6227875" y="2512545"/>
                          <a:ext cx="128154" cy="134951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0" name="フリーフォーム 159"/>
                        <p:cNvSpPr/>
                        <p:nvPr/>
                      </p:nvSpPr>
                      <p:spPr>
                        <a:xfrm>
                          <a:off x="6056255" y="2871100"/>
                          <a:ext cx="151600" cy="76163"/>
                        </a:xfrm>
                        <a:custGeom>
                          <a:avLst/>
                          <a:gdLst>
                            <a:gd name="connsiteX0" fmla="*/ 0 w 513080"/>
                            <a:gd name="connsiteY0" fmla="*/ 0 h 71120"/>
                            <a:gd name="connsiteX1" fmla="*/ 467360 w 513080"/>
                            <a:gd name="connsiteY1" fmla="*/ 0 h 71120"/>
                            <a:gd name="connsiteX2" fmla="*/ 513080 w 513080"/>
                            <a:gd name="connsiteY2" fmla="*/ 71120 h 71120"/>
                            <a:gd name="connsiteX3" fmla="*/ 513080 w 513080"/>
                            <a:gd name="connsiteY3" fmla="*/ 71120 h 71120"/>
                            <a:gd name="connsiteX0" fmla="*/ 0 w 490220"/>
                            <a:gd name="connsiteY0" fmla="*/ 0 h 107315"/>
                            <a:gd name="connsiteX1" fmla="*/ 444500 w 490220"/>
                            <a:gd name="connsiteY1" fmla="*/ 36195 h 107315"/>
                            <a:gd name="connsiteX2" fmla="*/ 490220 w 490220"/>
                            <a:gd name="connsiteY2" fmla="*/ 107315 h 107315"/>
                            <a:gd name="connsiteX3" fmla="*/ 490220 w 490220"/>
                            <a:gd name="connsiteY3" fmla="*/ 107315 h 107315"/>
                            <a:gd name="connsiteX0" fmla="*/ 0 w 490220"/>
                            <a:gd name="connsiteY0" fmla="*/ 0 h 107315"/>
                            <a:gd name="connsiteX1" fmla="*/ 444500 w 490220"/>
                            <a:gd name="connsiteY1" fmla="*/ 36195 h 107315"/>
                            <a:gd name="connsiteX2" fmla="*/ 490220 w 490220"/>
                            <a:gd name="connsiteY2" fmla="*/ 107315 h 107315"/>
                            <a:gd name="connsiteX3" fmla="*/ 490220 w 490220"/>
                            <a:gd name="connsiteY3" fmla="*/ 107315 h 107315"/>
                            <a:gd name="connsiteX0" fmla="*/ 0 w 490220"/>
                            <a:gd name="connsiteY0" fmla="*/ 0 h 107315"/>
                            <a:gd name="connsiteX1" fmla="*/ 429260 w 490220"/>
                            <a:gd name="connsiteY1" fmla="*/ 1905 h 107315"/>
                            <a:gd name="connsiteX2" fmla="*/ 490220 w 490220"/>
                            <a:gd name="connsiteY2" fmla="*/ 107315 h 107315"/>
                            <a:gd name="connsiteX3" fmla="*/ 490220 w 490220"/>
                            <a:gd name="connsiteY3" fmla="*/ 107315 h 107315"/>
                            <a:gd name="connsiteX0" fmla="*/ 0 w 490220"/>
                            <a:gd name="connsiteY0" fmla="*/ 0 h 129069"/>
                            <a:gd name="connsiteX1" fmla="*/ 429260 w 490220"/>
                            <a:gd name="connsiteY1" fmla="*/ 1905 h 129069"/>
                            <a:gd name="connsiteX2" fmla="*/ 490220 w 490220"/>
                            <a:gd name="connsiteY2" fmla="*/ 107315 h 129069"/>
                            <a:gd name="connsiteX3" fmla="*/ 490220 w 490220"/>
                            <a:gd name="connsiteY3" fmla="*/ 107315 h 129069"/>
                            <a:gd name="connsiteX0" fmla="*/ 0 w 490220"/>
                            <a:gd name="connsiteY0" fmla="*/ 0 h 129069"/>
                            <a:gd name="connsiteX1" fmla="*/ 429260 w 490220"/>
                            <a:gd name="connsiteY1" fmla="*/ 1905 h 129069"/>
                            <a:gd name="connsiteX2" fmla="*/ 490220 w 490220"/>
                            <a:gd name="connsiteY2" fmla="*/ 107315 h 129069"/>
                            <a:gd name="connsiteX3" fmla="*/ 490220 w 490220"/>
                            <a:gd name="connsiteY3" fmla="*/ 107315 h 129069"/>
                            <a:gd name="connsiteX0" fmla="*/ 0 w 490220"/>
                            <a:gd name="connsiteY0" fmla="*/ 0 h 129069"/>
                            <a:gd name="connsiteX1" fmla="*/ 429260 w 490220"/>
                            <a:gd name="connsiteY1" fmla="*/ 1905 h 129069"/>
                            <a:gd name="connsiteX2" fmla="*/ 490220 w 490220"/>
                            <a:gd name="connsiteY2" fmla="*/ 107315 h 129069"/>
                            <a:gd name="connsiteX3" fmla="*/ 490220 w 490220"/>
                            <a:gd name="connsiteY3" fmla="*/ 107315 h 129069"/>
                            <a:gd name="connsiteX0" fmla="*/ 0 w 537845"/>
                            <a:gd name="connsiteY0" fmla="*/ 0 h 129069"/>
                            <a:gd name="connsiteX1" fmla="*/ 429260 w 537845"/>
                            <a:gd name="connsiteY1" fmla="*/ 1905 h 129069"/>
                            <a:gd name="connsiteX2" fmla="*/ 490220 w 537845"/>
                            <a:gd name="connsiteY2" fmla="*/ 107315 h 129069"/>
                            <a:gd name="connsiteX3" fmla="*/ 537845 w 537845"/>
                            <a:gd name="connsiteY3" fmla="*/ 105410 h 129069"/>
                            <a:gd name="connsiteX0" fmla="*/ 0 w 490220"/>
                            <a:gd name="connsiteY0" fmla="*/ 0 h 129069"/>
                            <a:gd name="connsiteX1" fmla="*/ 429260 w 490220"/>
                            <a:gd name="connsiteY1" fmla="*/ 1905 h 129069"/>
                            <a:gd name="connsiteX2" fmla="*/ 490220 w 490220"/>
                            <a:gd name="connsiteY2" fmla="*/ 107315 h 129069"/>
                            <a:gd name="connsiteX0" fmla="*/ 0 w 465455"/>
                            <a:gd name="connsiteY0" fmla="*/ 0 h 129069"/>
                            <a:gd name="connsiteX1" fmla="*/ 429260 w 465455"/>
                            <a:gd name="connsiteY1" fmla="*/ 1905 h 129069"/>
                            <a:gd name="connsiteX2" fmla="*/ 465455 w 465455"/>
                            <a:gd name="connsiteY2" fmla="*/ 55880 h 129069"/>
                            <a:gd name="connsiteX0" fmla="*/ 0 w 465455"/>
                            <a:gd name="connsiteY0" fmla="*/ 0 h 129069"/>
                            <a:gd name="connsiteX1" fmla="*/ 429260 w 465455"/>
                            <a:gd name="connsiteY1" fmla="*/ 1905 h 129069"/>
                            <a:gd name="connsiteX2" fmla="*/ 465455 w 465455"/>
                            <a:gd name="connsiteY2" fmla="*/ 55880 h 129069"/>
                            <a:gd name="connsiteX0" fmla="*/ 0 w 471170"/>
                            <a:gd name="connsiteY0" fmla="*/ 0 h 129069"/>
                            <a:gd name="connsiteX1" fmla="*/ 429260 w 471170"/>
                            <a:gd name="connsiteY1" fmla="*/ 1905 h 129069"/>
                            <a:gd name="connsiteX2" fmla="*/ 471170 w 471170"/>
                            <a:gd name="connsiteY2" fmla="*/ 52070 h 129069"/>
                            <a:gd name="connsiteX0" fmla="*/ 0 w 471170"/>
                            <a:gd name="connsiteY0" fmla="*/ 0 h 141314"/>
                            <a:gd name="connsiteX1" fmla="*/ 421640 w 471170"/>
                            <a:gd name="connsiteY1" fmla="*/ 26670 h 141314"/>
                            <a:gd name="connsiteX2" fmla="*/ 471170 w 471170"/>
                            <a:gd name="connsiteY2" fmla="*/ 52070 h 141314"/>
                            <a:gd name="connsiteX0" fmla="*/ 0 w 471170"/>
                            <a:gd name="connsiteY0" fmla="*/ 0 h 141314"/>
                            <a:gd name="connsiteX1" fmla="*/ 421640 w 471170"/>
                            <a:gd name="connsiteY1" fmla="*/ 26670 h 141314"/>
                            <a:gd name="connsiteX2" fmla="*/ 471170 w 471170"/>
                            <a:gd name="connsiteY2" fmla="*/ 52070 h 141314"/>
                            <a:gd name="connsiteX0" fmla="*/ 0 w 471170"/>
                            <a:gd name="connsiteY0" fmla="*/ 0 h 134780"/>
                            <a:gd name="connsiteX1" fmla="*/ 421640 w 471170"/>
                            <a:gd name="connsiteY1" fmla="*/ 26670 h 134780"/>
                            <a:gd name="connsiteX2" fmla="*/ 471170 w 471170"/>
                            <a:gd name="connsiteY2" fmla="*/ 52070 h 134780"/>
                            <a:gd name="connsiteX0" fmla="*/ 0 w 421640"/>
                            <a:gd name="connsiteY0" fmla="*/ 0 h 134780"/>
                            <a:gd name="connsiteX1" fmla="*/ 421640 w 421640"/>
                            <a:gd name="connsiteY1" fmla="*/ 26670 h 134780"/>
                            <a:gd name="connsiteX0" fmla="*/ 0 w 404924"/>
                            <a:gd name="connsiteY0" fmla="*/ 0 h 131307"/>
                            <a:gd name="connsiteX1" fmla="*/ 404924 w 404924"/>
                            <a:gd name="connsiteY1" fmla="*/ 19651 h 131307"/>
                            <a:gd name="connsiteX0" fmla="*/ 0 w 404924"/>
                            <a:gd name="connsiteY0" fmla="*/ 0 h 155607"/>
                            <a:gd name="connsiteX1" fmla="*/ 404924 w 404924"/>
                            <a:gd name="connsiteY1" fmla="*/ 19651 h 155607"/>
                            <a:gd name="connsiteX0" fmla="*/ 0 w 404924"/>
                            <a:gd name="connsiteY0" fmla="*/ 0 h 164062"/>
                            <a:gd name="connsiteX1" fmla="*/ 404924 w 404924"/>
                            <a:gd name="connsiteY1" fmla="*/ 19651 h 164062"/>
                            <a:gd name="connsiteX0" fmla="*/ 0 w 388206"/>
                            <a:gd name="connsiteY0" fmla="*/ 0 h 217489"/>
                            <a:gd name="connsiteX1" fmla="*/ 388206 w 388206"/>
                            <a:gd name="connsiteY1" fmla="*/ 103890 h 217489"/>
                            <a:gd name="connsiteX0" fmla="*/ 0 w 343626"/>
                            <a:gd name="connsiteY0" fmla="*/ 8428 h 157308"/>
                            <a:gd name="connsiteX1" fmla="*/ 343626 w 343626"/>
                            <a:gd name="connsiteY1" fmla="*/ -1 h 157308"/>
                            <a:gd name="connsiteX0" fmla="*/ 0 w 371488"/>
                            <a:gd name="connsiteY0" fmla="*/ 141807 h 237715"/>
                            <a:gd name="connsiteX1" fmla="*/ 371488 w 371488"/>
                            <a:gd name="connsiteY1" fmla="*/ 0 h 237715"/>
                            <a:gd name="connsiteX0" fmla="*/ 0 w 371488"/>
                            <a:gd name="connsiteY0" fmla="*/ 141807 h 188109"/>
                            <a:gd name="connsiteX1" fmla="*/ 371488 w 371488"/>
                            <a:gd name="connsiteY1" fmla="*/ 0 h 188109"/>
                            <a:gd name="connsiteX0" fmla="*/ 0 w 354770"/>
                            <a:gd name="connsiteY0" fmla="*/ 190947 h 224529"/>
                            <a:gd name="connsiteX1" fmla="*/ 354770 w 354770"/>
                            <a:gd name="connsiteY1" fmla="*/ 0 h 2245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354770" h="224529">
                              <a:moveTo>
                                <a:pt x="0" y="190947"/>
                              </a:moveTo>
                              <a:cubicBezTo>
                                <a:pt x="110976" y="265954"/>
                                <a:pt x="241604" y="220764"/>
                                <a:pt x="354770" y="0"/>
                              </a:cubicBezTo>
                            </a:path>
                          </a:pathLst>
                        </a:custGeom>
                        <a:noFill/>
                        <a:ln w="19050" cap="rnd">
                          <a:solidFill>
                            <a:schemeClr val="tx1"/>
                          </a:solidFill>
                          <a:round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ja-JP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游ゴシック" panose="020B0400000000000000" pitchFamily="50" charset="-128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50" name="フリーフォーム 149"/>
                      <p:cNvSpPr/>
                      <p:nvPr/>
                    </p:nvSpPr>
                    <p:spPr>
                      <a:xfrm>
                        <a:off x="2229019" y="368300"/>
                        <a:ext cx="28405" cy="53975"/>
                      </a:xfrm>
                      <a:custGeom>
                        <a:avLst/>
                        <a:gdLst>
                          <a:gd name="connsiteX0" fmla="*/ 0 w 22225"/>
                          <a:gd name="connsiteY0" fmla="*/ 0 h 53975"/>
                          <a:gd name="connsiteX1" fmla="*/ 22225 w 22225"/>
                          <a:gd name="connsiteY1" fmla="*/ 53975 h 53975"/>
                          <a:gd name="connsiteX2" fmla="*/ 22225 w 22225"/>
                          <a:gd name="connsiteY2" fmla="*/ 53975 h 53975"/>
                          <a:gd name="connsiteX0" fmla="*/ 4699 w 26924"/>
                          <a:gd name="connsiteY0" fmla="*/ 0 h 53975"/>
                          <a:gd name="connsiteX1" fmla="*/ 26924 w 26924"/>
                          <a:gd name="connsiteY1" fmla="*/ 53975 h 53975"/>
                          <a:gd name="connsiteX2" fmla="*/ 26924 w 26924"/>
                          <a:gd name="connsiteY2" fmla="*/ 53975 h 53975"/>
                          <a:gd name="connsiteX0" fmla="*/ 6180 w 28405"/>
                          <a:gd name="connsiteY0" fmla="*/ 0 h 53975"/>
                          <a:gd name="connsiteX1" fmla="*/ 28405 w 28405"/>
                          <a:gd name="connsiteY1" fmla="*/ 53975 h 53975"/>
                          <a:gd name="connsiteX2" fmla="*/ 28405 w 28405"/>
                          <a:gd name="connsiteY2" fmla="*/ 53975 h 539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8405" h="53975">
                            <a:moveTo>
                              <a:pt x="6180" y="0"/>
                            </a:moveTo>
                            <a:cubicBezTo>
                              <a:pt x="-10224" y="27517"/>
                              <a:pt x="9091" y="50271"/>
                              <a:pt x="28405" y="53975"/>
                            </a:cubicBezTo>
                            <a:lnTo>
                              <a:pt x="28405" y="53975"/>
                            </a:lnTo>
                          </a:path>
                        </a:pathLst>
                      </a:custGeom>
                      <a:noFill/>
                      <a:ln w="1905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1" name="フリーフォーム 150"/>
                      <p:cNvSpPr/>
                      <p:nvPr/>
                    </p:nvSpPr>
                    <p:spPr>
                      <a:xfrm>
                        <a:off x="2296733" y="349655"/>
                        <a:ext cx="13672" cy="49300"/>
                      </a:xfrm>
                      <a:custGeom>
                        <a:avLst/>
                        <a:gdLst>
                          <a:gd name="connsiteX0" fmla="*/ 0 w 22225"/>
                          <a:gd name="connsiteY0" fmla="*/ 0 h 53975"/>
                          <a:gd name="connsiteX1" fmla="*/ 22225 w 22225"/>
                          <a:gd name="connsiteY1" fmla="*/ 53975 h 53975"/>
                          <a:gd name="connsiteX2" fmla="*/ 22225 w 22225"/>
                          <a:gd name="connsiteY2" fmla="*/ 53975 h 53975"/>
                          <a:gd name="connsiteX0" fmla="*/ 4699 w 26924"/>
                          <a:gd name="connsiteY0" fmla="*/ 0 h 53975"/>
                          <a:gd name="connsiteX1" fmla="*/ 26924 w 26924"/>
                          <a:gd name="connsiteY1" fmla="*/ 53975 h 53975"/>
                          <a:gd name="connsiteX2" fmla="*/ 26924 w 26924"/>
                          <a:gd name="connsiteY2" fmla="*/ 53975 h 53975"/>
                          <a:gd name="connsiteX0" fmla="*/ 6180 w 28405"/>
                          <a:gd name="connsiteY0" fmla="*/ 0 h 53975"/>
                          <a:gd name="connsiteX1" fmla="*/ 28405 w 28405"/>
                          <a:gd name="connsiteY1" fmla="*/ 53975 h 53975"/>
                          <a:gd name="connsiteX2" fmla="*/ 28405 w 28405"/>
                          <a:gd name="connsiteY2" fmla="*/ 53975 h 53975"/>
                          <a:gd name="connsiteX0" fmla="*/ 5004 w 20085"/>
                          <a:gd name="connsiteY0" fmla="*/ 0 h 61118"/>
                          <a:gd name="connsiteX1" fmla="*/ 20085 w 20085"/>
                          <a:gd name="connsiteY1" fmla="*/ 61118 h 61118"/>
                          <a:gd name="connsiteX2" fmla="*/ 20085 w 20085"/>
                          <a:gd name="connsiteY2" fmla="*/ 61118 h 61118"/>
                          <a:gd name="connsiteX0" fmla="*/ 4790 w 19894"/>
                          <a:gd name="connsiteY0" fmla="*/ 0 h 63109"/>
                          <a:gd name="connsiteX1" fmla="*/ 19871 w 19894"/>
                          <a:gd name="connsiteY1" fmla="*/ 61118 h 63109"/>
                          <a:gd name="connsiteX2" fmla="*/ 7965 w 19894"/>
                          <a:gd name="connsiteY2" fmla="*/ 46831 h 63109"/>
                          <a:gd name="connsiteX0" fmla="*/ 6171 w 12262"/>
                          <a:gd name="connsiteY0" fmla="*/ 0 h 53145"/>
                          <a:gd name="connsiteX1" fmla="*/ 11727 w 12262"/>
                          <a:gd name="connsiteY1" fmla="*/ 49211 h 53145"/>
                          <a:gd name="connsiteX2" fmla="*/ 9346 w 12262"/>
                          <a:gd name="connsiteY2" fmla="*/ 46831 h 53145"/>
                          <a:gd name="connsiteX0" fmla="*/ 8116 w 14207"/>
                          <a:gd name="connsiteY0" fmla="*/ 0 h 53145"/>
                          <a:gd name="connsiteX1" fmla="*/ 13672 w 14207"/>
                          <a:gd name="connsiteY1" fmla="*/ 49211 h 53145"/>
                          <a:gd name="connsiteX2" fmla="*/ 11291 w 14207"/>
                          <a:gd name="connsiteY2" fmla="*/ 46831 h 53145"/>
                          <a:gd name="connsiteX0" fmla="*/ 8116 w 13672"/>
                          <a:gd name="connsiteY0" fmla="*/ 0 h 49300"/>
                          <a:gd name="connsiteX1" fmla="*/ 13672 w 13672"/>
                          <a:gd name="connsiteY1" fmla="*/ 49211 h 49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3672" h="49300">
                            <a:moveTo>
                              <a:pt x="8116" y="0"/>
                            </a:moveTo>
                            <a:cubicBezTo>
                              <a:pt x="-8288" y="27517"/>
                              <a:pt x="3618" y="50931"/>
                              <a:pt x="13672" y="49211"/>
                            </a:cubicBezTo>
                          </a:path>
                        </a:pathLst>
                      </a:custGeom>
                      <a:noFill/>
                      <a:ln w="1905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2" name="フリーフォーム 151"/>
                      <p:cNvSpPr/>
                      <p:nvPr/>
                    </p:nvSpPr>
                    <p:spPr>
                      <a:xfrm>
                        <a:off x="2360223" y="346427"/>
                        <a:ext cx="21931" cy="65880"/>
                      </a:xfrm>
                      <a:custGeom>
                        <a:avLst/>
                        <a:gdLst>
                          <a:gd name="connsiteX0" fmla="*/ 0 w 22225"/>
                          <a:gd name="connsiteY0" fmla="*/ 0 h 53975"/>
                          <a:gd name="connsiteX1" fmla="*/ 22225 w 22225"/>
                          <a:gd name="connsiteY1" fmla="*/ 53975 h 53975"/>
                          <a:gd name="connsiteX2" fmla="*/ 22225 w 22225"/>
                          <a:gd name="connsiteY2" fmla="*/ 53975 h 53975"/>
                          <a:gd name="connsiteX0" fmla="*/ 4699 w 26924"/>
                          <a:gd name="connsiteY0" fmla="*/ 0 h 53975"/>
                          <a:gd name="connsiteX1" fmla="*/ 26924 w 26924"/>
                          <a:gd name="connsiteY1" fmla="*/ 53975 h 53975"/>
                          <a:gd name="connsiteX2" fmla="*/ 26924 w 26924"/>
                          <a:gd name="connsiteY2" fmla="*/ 53975 h 53975"/>
                          <a:gd name="connsiteX0" fmla="*/ 6180 w 28405"/>
                          <a:gd name="connsiteY0" fmla="*/ 0 h 53975"/>
                          <a:gd name="connsiteX1" fmla="*/ 28405 w 28405"/>
                          <a:gd name="connsiteY1" fmla="*/ 53975 h 53975"/>
                          <a:gd name="connsiteX2" fmla="*/ 28405 w 28405"/>
                          <a:gd name="connsiteY2" fmla="*/ 53975 h 53975"/>
                          <a:gd name="connsiteX0" fmla="*/ 11838 w 15013"/>
                          <a:gd name="connsiteY0" fmla="*/ 0 h 56356"/>
                          <a:gd name="connsiteX1" fmla="*/ 15013 w 15013"/>
                          <a:gd name="connsiteY1" fmla="*/ 56356 h 56356"/>
                          <a:gd name="connsiteX2" fmla="*/ 15013 w 15013"/>
                          <a:gd name="connsiteY2" fmla="*/ 56356 h 56356"/>
                          <a:gd name="connsiteX0" fmla="*/ 27781 w 30956"/>
                          <a:gd name="connsiteY0" fmla="*/ 0 h 61119"/>
                          <a:gd name="connsiteX1" fmla="*/ 30956 w 30956"/>
                          <a:gd name="connsiteY1" fmla="*/ 56356 h 61119"/>
                          <a:gd name="connsiteX2" fmla="*/ 0 w 30956"/>
                          <a:gd name="connsiteY2" fmla="*/ 61119 h 61119"/>
                          <a:gd name="connsiteX0" fmla="*/ 11838 w 15013"/>
                          <a:gd name="connsiteY0" fmla="*/ 0 h 56356"/>
                          <a:gd name="connsiteX1" fmla="*/ 15013 w 15013"/>
                          <a:gd name="connsiteY1" fmla="*/ 56356 h 56356"/>
                          <a:gd name="connsiteX0" fmla="*/ 11838 w 15013"/>
                          <a:gd name="connsiteY0" fmla="*/ 0 h 63499"/>
                          <a:gd name="connsiteX1" fmla="*/ 15013 w 15013"/>
                          <a:gd name="connsiteY1" fmla="*/ 63499 h 63499"/>
                          <a:gd name="connsiteX0" fmla="*/ 17183 w 17183"/>
                          <a:gd name="connsiteY0" fmla="*/ 0 h 65880"/>
                          <a:gd name="connsiteX1" fmla="*/ 10833 w 17183"/>
                          <a:gd name="connsiteY1" fmla="*/ 65880 h 65880"/>
                          <a:gd name="connsiteX0" fmla="*/ 22822 w 22822"/>
                          <a:gd name="connsiteY0" fmla="*/ 0 h 65880"/>
                          <a:gd name="connsiteX1" fmla="*/ 16472 w 22822"/>
                          <a:gd name="connsiteY1" fmla="*/ 65880 h 65880"/>
                          <a:gd name="connsiteX0" fmla="*/ 21931 w 21931"/>
                          <a:gd name="connsiteY0" fmla="*/ 0 h 65880"/>
                          <a:gd name="connsiteX1" fmla="*/ 15581 w 21931"/>
                          <a:gd name="connsiteY1" fmla="*/ 65880 h 65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1931" h="65880">
                            <a:moveTo>
                              <a:pt x="21931" y="0"/>
                            </a:moveTo>
                            <a:cubicBezTo>
                              <a:pt x="-8761" y="13230"/>
                              <a:pt x="-3733" y="62176"/>
                              <a:pt x="15581" y="65880"/>
                            </a:cubicBezTo>
                          </a:path>
                        </a:pathLst>
                      </a:custGeom>
                      <a:noFill/>
                      <a:ln w="1905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3" name="フリーフォーム 152"/>
                      <p:cNvSpPr/>
                      <p:nvPr/>
                    </p:nvSpPr>
                    <p:spPr>
                      <a:xfrm>
                        <a:off x="2531348" y="366493"/>
                        <a:ext cx="28405" cy="53975"/>
                      </a:xfrm>
                      <a:custGeom>
                        <a:avLst/>
                        <a:gdLst>
                          <a:gd name="connsiteX0" fmla="*/ 0 w 22225"/>
                          <a:gd name="connsiteY0" fmla="*/ 0 h 53975"/>
                          <a:gd name="connsiteX1" fmla="*/ 22225 w 22225"/>
                          <a:gd name="connsiteY1" fmla="*/ 53975 h 53975"/>
                          <a:gd name="connsiteX2" fmla="*/ 22225 w 22225"/>
                          <a:gd name="connsiteY2" fmla="*/ 53975 h 53975"/>
                          <a:gd name="connsiteX0" fmla="*/ 4699 w 26924"/>
                          <a:gd name="connsiteY0" fmla="*/ 0 h 53975"/>
                          <a:gd name="connsiteX1" fmla="*/ 26924 w 26924"/>
                          <a:gd name="connsiteY1" fmla="*/ 53975 h 53975"/>
                          <a:gd name="connsiteX2" fmla="*/ 26924 w 26924"/>
                          <a:gd name="connsiteY2" fmla="*/ 53975 h 53975"/>
                          <a:gd name="connsiteX0" fmla="*/ 6180 w 28405"/>
                          <a:gd name="connsiteY0" fmla="*/ 0 h 53975"/>
                          <a:gd name="connsiteX1" fmla="*/ 28405 w 28405"/>
                          <a:gd name="connsiteY1" fmla="*/ 53975 h 53975"/>
                          <a:gd name="connsiteX2" fmla="*/ 28405 w 28405"/>
                          <a:gd name="connsiteY2" fmla="*/ 53975 h 539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8405" h="53975">
                            <a:moveTo>
                              <a:pt x="6180" y="0"/>
                            </a:moveTo>
                            <a:cubicBezTo>
                              <a:pt x="-10224" y="27517"/>
                              <a:pt x="9091" y="50271"/>
                              <a:pt x="28405" y="53975"/>
                            </a:cubicBezTo>
                            <a:lnTo>
                              <a:pt x="28405" y="53975"/>
                            </a:lnTo>
                          </a:path>
                        </a:pathLst>
                      </a:custGeom>
                      <a:noFill/>
                      <a:ln w="1905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4" name="フリーフォーム 153"/>
                      <p:cNvSpPr/>
                      <p:nvPr/>
                    </p:nvSpPr>
                    <p:spPr>
                      <a:xfrm>
                        <a:off x="2599062" y="347848"/>
                        <a:ext cx="13672" cy="49300"/>
                      </a:xfrm>
                      <a:custGeom>
                        <a:avLst/>
                        <a:gdLst>
                          <a:gd name="connsiteX0" fmla="*/ 0 w 22225"/>
                          <a:gd name="connsiteY0" fmla="*/ 0 h 53975"/>
                          <a:gd name="connsiteX1" fmla="*/ 22225 w 22225"/>
                          <a:gd name="connsiteY1" fmla="*/ 53975 h 53975"/>
                          <a:gd name="connsiteX2" fmla="*/ 22225 w 22225"/>
                          <a:gd name="connsiteY2" fmla="*/ 53975 h 53975"/>
                          <a:gd name="connsiteX0" fmla="*/ 4699 w 26924"/>
                          <a:gd name="connsiteY0" fmla="*/ 0 h 53975"/>
                          <a:gd name="connsiteX1" fmla="*/ 26924 w 26924"/>
                          <a:gd name="connsiteY1" fmla="*/ 53975 h 53975"/>
                          <a:gd name="connsiteX2" fmla="*/ 26924 w 26924"/>
                          <a:gd name="connsiteY2" fmla="*/ 53975 h 53975"/>
                          <a:gd name="connsiteX0" fmla="*/ 6180 w 28405"/>
                          <a:gd name="connsiteY0" fmla="*/ 0 h 53975"/>
                          <a:gd name="connsiteX1" fmla="*/ 28405 w 28405"/>
                          <a:gd name="connsiteY1" fmla="*/ 53975 h 53975"/>
                          <a:gd name="connsiteX2" fmla="*/ 28405 w 28405"/>
                          <a:gd name="connsiteY2" fmla="*/ 53975 h 53975"/>
                          <a:gd name="connsiteX0" fmla="*/ 5004 w 20085"/>
                          <a:gd name="connsiteY0" fmla="*/ 0 h 61118"/>
                          <a:gd name="connsiteX1" fmla="*/ 20085 w 20085"/>
                          <a:gd name="connsiteY1" fmla="*/ 61118 h 61118"/>
                          <a:gd name="connsiteX2" fmla="*/ 20085 w 20085"/>
                          <a:gd name="connsiteY2" fmla="*/ 61118 h 61118"/>
                          <a:gd name="connsiteX0" fmla="*/ 4790 w 19894"/>
                          <a:gd name="connsiteY0" fmla="*/ 0 h 63109"/>
                          <a:gd name="connsiteX1" fmla="*/ 19871 w 19894"/>
                          <a:gd name="connsiteY1" fmla="*/ 61118 h 63109"/>
                          <a:gd name="connsiteX2" fmla="*/ 7965 w 19894"/>
                          <a:gd name="connsiteY2" fmla="*/ 46831 h 63109"/>
                          <a:gd name="connsiteX0" fmla="*/ 6171 w 12262"/>
                          <a:gd name="connsiteY0" fmla="*/ 0 h 53145"/>
                          <a:gd name="connsiteX1" fmla="*/ 11727 w 12262"/>
                          <a:gd name="connsiteY1" fmla="*/ 49211 h 53145"/>
                          <a:gd name="connsiteX2" fmla="*/ 9346 w 12262"/>
                          <a:gd name="connsiteY2" fmla="*/ 46831 h 53145"/>
                          <a:gd name="connsiteX0" fmla="*/ 8116 w 14207"/>
                          <a:gd name="connsiteY0" fmla="*/ 0 h 53145"/>
                          <a:gd name="connsiteX1" fmla="*/ 13672 w 14207"/>
                          <a:gd name="connsiteY1" fmla="*/ 49211 h 53145"/>
                          <a:gd name="connsiteX2" fmla="*/ 11291 w 14207"/>
                          <a:gd name="connsiteY2" fmla="*/ 46831 h 53145"/>
                          <a:gd name="connsiteX0" fmla="*/ 8116 w 13672"/>
                          <a:gd name="connsiteY0" fmla="*/ 0 h 49300"/>
                          <a:gd name="connsiteX1" fmla="*/ 13672 w 13672"/>
                          <a:gd name="connsiteY1" fmla="*/ 49211 h 493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13672" h="49300">
                            <a:moveTo>
                              <a:pt x="8116" y="0"/>
                            </a:moveTo>
                            <a:cubicBezTo>
                              <a:pt x="-8288" y="27517"/>
                              <a:pt x="3618" y="50931"/>
                              <a:pt x="13672" y="49211"/>
                            </a:cubicBezTo>
                          </a:path>
                        </a:pathLst>
                      </a:custGeom>
                      <a:noFill/>
                      <a:ln w="1905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5" name="フリーフォーム 154"/>
                      <p:cNvSpPr/>
                      <p:nvPr/>
                    </p:nvSpPr>
                    <p:spPr>
                      <a:xfrm>
                        <a:off x="2662552" y="344620"/>
                        <a:ext cx="21931" cy="65880"/>
                      </a:xfrm>
                      <a:custGeom>
                        <a:avLst/>
                        <a:gdLst>
                          <a:gd name="connsiteX0" fmla="*/ 0 w 22225"/>
                          <a:gd name="connsiteY0" fmla="*/ 0 h 53975"/>
                          <a:gd name="connsiteX1" fmla="*/ 22225 w 22225"/>
                          <a:gd name="connsiteY1" fmla="*/ 53975 h 53975"/>
                          <a:gd name="connsiteX2" fmla="*/ 22225 w 22225"/>
                          <a:gd name="connsiteY2" fmla="*/ 53975 h 53975"/>
                          <a:gd name="connsiteX0" fmla="*/ 4699 w 26924"/>
                          <a:gd name="connsiteY0" fmla="*/ 0 h 53975"/>
                          <a:gd name="connsiteX1" fmla="*/ 26924 w 26924"/>
                          <a:gd name="connsiteY1" fmla="*/ 53975 h 53975"/>
                          <a:gd name="connsiteX2" fmla="*/ 26924 w 26924"/>
                          <a:gd name="connsiteY2" fmla="*/ 53975 h 53975"/>
                          <a:gd name="connsiteX0" fmla="*/ 6180 w 28405"/>
                          <a:gd name="connsiteY0" fmla="*/ 0 h 53975"/>
                          <a:gd name="connsiteX1" fmla="*/ 28405 w 28405"/>
                          <a:gd name="connsiteY1" fmla="*/ 53975 h 53975"/>
                          <a:gd name="connsiteX2" fmla="*/ 28405 w 28405"/>
                          <a:gd name="connsiteY2" fmla="*/ 53975 h 53975"/>
                          <a:gd name="connsiteX0" fmla="*/ 11838 w 15013"/>
                          <a:gd name="connsiteY0" fmla="*/ 0 h 56356"/>
                          <a:gd name="connsiteX1" fmla="*/ 15013 w 15013"/>
                          <a:gd name="connsiteY1" fmla="*/ 56356 h 56356"/>
                          <a:gd name="connsiteX2" fmla="*/ 15013 w 15013"/>
                          <a:gd name="connsiteY2" fmla="*/ 56356 h 56356"/>
                          <a:gd name="connsiteX0" fmla="*/ 27781 w 30956"/>
                          <a:gd name="connsiteY0" fmla="*/ 0 h 61119"/>
                          <a:gd name="connsiteX1" fmla="*/ 30956 w 30956"/>
                          <a:gd name="connsiteY1" fmla="*/ 56356 h 61119"/>
                          <a:gd name="connsiteX2" fmla="*/ 0 w 30956"/>
                          <a:gd name="connsiteY2" fmla="*/ 61119 h 61119"/>
                          <a:gd name="connsiteX0" fmla="*/ 11838 w 15013"/>
                          <a:gd name="connsiteY0" fmla="*/ 0 h 56356"/>
                          <a:gd name="connsiteX1" fmla="*/ 15013 w 15013"/>
                          <a:gd name="connsiteY1" fmla="*/ 56356 h 56356"/>
                          <a:gd name="connsiteX0" fmla="*/ 11838 w 15013"/>
                          <a:gd name="connsiteY0" fmla="*/ 0 h 63499"/>
                          <a:gd name="connsiteX1" fmla="*/ 15013 w 15013"/>
                          <a:gd name="connsiteY1" fmla="*/ 63499 h 63499"/>
                          <a:gd name="connsiteX0" fmla="*/ 17183 w 17183"/>
                          <a:gd name="connsiteY0" fmla="*/ 0 h 65880"/>
                          <a:gd name="connsiteX1" fmla="*/ 10833 w 17183"/>
                          <a:gd name="connsiteY1" fmla="*/ 65880 h 65880"/>
                          <a:gd name="connsiteX0" fmla="*/ 22822 w 22822"/>
                          <a:gd name="connsiteY0" fmla="*/ 0 h 65880"/>
                          <a:gd name="connsiteX1" fmla="*/ 16472 w 22822"/>
                          <a:gd name="connsiteY1" fmla="*/ 65880 h 65880"/>
                          <a:gd name="connsiteX0" fmla="*/ 21931 w 21931"/>
                          <a:gd name="connsiteY0" fmla="*/ 0 h 65880"/>
                          <a:gd name="connsiteX1" fmla="*/ 15581 w 21931"/>
                          <a:gd name="connsiteY1" fmla="*/ 65880 h 658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1931" h="65880">
                            <a:moveTo>
                              <a:pt x="21931" y="0"/>
                            </a:moveTo>
                            <a:cubicBezTo>
                              <a:pt x="-8761" y="13230"/>
                              <a:pt x="-3733" y="62176"/>
                              <a:pt x="15581" y="65880"/>
                            </a:cubicBezTo>
                          </a:path>
                        </a:pathLst>
                      </a:custGeom>
                      <a:noFill/>
                      <a:ln w="1905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45" name="フリーフォーム 144"/>
                  <p:cNvSpPr/>
                  <p:nvPr/>
                </p:nvSpPr>
                <p:spPr>
                  <a:xfrm rot="2428078" flipH="1" flipV="1">
                    <a:off x="7775797" y="3593099"/>
                    <a:ext cx="580914" cy="374850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1589"/>
                      <a:gd name="connsiteY0" fmla="*/ 299183 h 410308"/>
                      <a:gd name="connsiteX1" fmla="*/ 281524 w 751589"/>
                      <a:gd name="connsiteY1" fmla="*/ 81378 h 410308"/>
                      <a:gd name="connsiteX2" fmla="*/ 219929 w 751589"/>
                      <a:gd name="connsiteY2" fmla="*/ 59153 h 410308"/>
                      <a:gd name="connsiteX3" fmla="*/ 185004 w 751589"/>
                      <a:gd name="connsiteY3" fmla="*/ 167738 h 410308"/>
                      <a:gd name="connsiteX4" fmla="*/ 706339 w 751589"/>
                      <a:gd name="connsiteY4" fmla="*/ 410308 h 410308"/>
                      <a:gd name="connsiteX5" fmla="*/ 746979 w 751589"/>
                      <a:gd name="connsiteY5" fmla="*/ 299183 h 410308"/>
                      <a:gd name="connsiteX0" fmla="*/ 746979 w 766980"/>
                      <a:gd name="connsiteY0" fmla="*/ 299183 h 410308"/>
                      <a:gd name="connsiteX1" fmla="*/ 281524 w 766980"/>
                      <a:gd name="connsiteY1" fmla="*/ 81378 h 410308"/>
                      <a:gd name="connsiteX2" fmla="*/ 219929 w 766980"/>
                      <a:gd name="connsiteY2" fmla="*/ 59153 h 410308"/>
                      <a:gd name="connsiteX3" fmla="*/ 185004 w 766980"/>
                      <a:gd name="connsiteY3" fmla="*/ 167738 h 410308"/>
                      <a:gd name="connsiteX4" fmla="*/ 706339 w 766980"/>
                      <a:gd name="connsiteY4" fmla="*/ 410308 h 410308"/>
                      <a:gd name="connsiteX5" fmla="*/ 746979 w 766980"/>
                      <a:gd name="connsiteY5" fmla="*/ 299183 h 410308"/>
                      <a:gd name="connsiteX0" fmla="*/ 746979 w 763268"/>
                      <a:gd name="connsiteY0" fmla="*/ 299183 h 410308"/>
                      <a:gd name="connsiteX1" fmla="*/ 281524 w 763268"/>
                      <a:gd name="connsiteY1" fmla="*/ 81378 h 410308"/>
                      <a:gd name="connsiteX2" fmla="*/ 219929 w 763268"/>
                      <a:gd name="connsiteY2" fmla="*/ 59153 h 410308"/>
                      <a:gd name="connsiteX3" fmla="*/ 185004 w 763268"/>
                      <a:gd name="connsiteY3" fmla="*/ 167738 h 410308"/>
                      <a:gd name="connsiteX4" fmla="*/ 706339 w 763268"/>
                      <a:gd name="connsiteY4" fmla="*/ 410308 h 410308"/>
                      <a:gd name="connsiteX5" fmla="*/ 746979 w 763268"/>
                      <a:gd name="connsiteY5" fmla="*/ 299183 h 410308"/>
                      <a:gd name="connsiteX0" fmla="*/ 746979 w 760002"/>
                      <a:gd name="connsiteY0" fmla="*/ 299183 h 403934"/>
                      <a:gd name="connsiteX1" fmla="*/ 281524 w 760002"/>
                      <a:gd name="connsiteY1" fmla="*/ 81378 h 403934"/>
                      <a:gd name="connsiteX2" fmla="*/ 219929 w 760002"/>
                      <a:gd name="connsiteY2" fmla="*/ 59153 h 403934"/>
                      <a:gd name="connsiteX3" fmla="*/ 185004 w 760002"/>
                      <a:gd name="connsiteY3" fmla="*/ 167738 h 403934"/>
                      <a:gd name="connsiteX4" fmla="*/ 697878 w 760002"/>
                      <a:gd name="connsiteY4" fmla="*/ 403934 h 403934"/>
                      <a:gd name="connsiteX5" fmla="*/ 746979 w 760002"/>
                      <a:gd name="connsiteY5" fmla="*/ 299183 h 403934"/>
                      <a:gd name="connsiteX0" fmla="*/ 746979 w 761578"/>
                      <a:gd name="connsiteY0" fmla="*/ 299183 h 403934"/>
                      <a:gd name="connsiteX1" fmla="*/ 281524 w 761578"/>
                      <a:gd name="connsiteY1" fmla="*/ 81378 h 403934"/>
                      <a:gd name="connsiteX2" fmla="*/ 219929 w 761578"/>
                      <a:gd name="connsiteY2" fmla="*/ 59153 h 403934"/>
                      <a:gd name="connsiteX3" fmla="*/ 185004 w 761578"/>
                      <a:gd name="connsiteY3" fmla="*/ 167738 h 403934"/>
                      <a:gd name="connsiteX4" fmla="*/ 697878 w 761578"/>
                      <a:gd name="connsiteY4" fmla="*/ 403934 h 403934"/>
                      <a:gd name="connsiteX5" fmla="*/ 746979 w 761578"/>
                      <a:gd name="connsiteY5" fmla="*/ 299183 h 403934"/>
                      <a:gd name="connsiteX0" fmla="*/ 746979 w 768357"/>
                      <a:gd name="connsiteY0" fmla="*/ 299183 h 403934"/>
                      <a:gd name="connsiteX1" fmla="*/ 281524 w 768357"/>
                      <a:gd name="connsiteY1" fmla="*/ 81378 h 403934"/>
                      <a:gd name="connsiteX2" fmla="*/ 219929 w 768357"/>
                      <a:gd name="connsiteY2" fmla="*/ 59153 h 403934"/>
                      <a:gd name="connsiteX3" fmla="*/ 185004 w 768357"/>
                      <a:gd name="connsiteY3" fmla="*/ 167738 h 403934"/>
                      <a:gd name="connsiteX4" fmla="*/ 697878 w 768357"/>
                      <a:gd name="connsiteY4" fmla="*/ 403934 h 403934"/>
                      <a:gd name="connsiteX5" fmla="*/ 746979 w 768357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46979 w 764624"/>
                      <a:gd name="connsiteY0" fmla="*/ 299183 h 403934"/>
                      <a:gd name="connsiteX1" fmla="*/ 281524 w 764624"/>
                      <a:gd name="connsiteY1" fmla="*/ 81378 h 403934"/>
                      <a:gd name="connsiteX2" fmla="*/ 219929 w 764624"/>
                      <a:gd name="connsiteY2" fmla="*/ 59153 h 403934"/>
                      <a:gd name="connsiteX3" fmla="*/ 185004 w 764624"/>
                      <a:gd name="connsiteY3" fmla="*/ 167738 h 403934"/>
                      <a:gd name="connsiteX4" fmla="*/ 697878 w 764624"/>
                      <a:gd name="connsiteY4" fmla="*/ 403934 h 403934"/>
                      <a:gd name="connsiteX5" fmla="*/ 746979 w 764624"/>
                      <a:gd name="connsiteY5" fmla="*/ 299183 h 403934"/>
                      <a:gd name="connsiteX0" fmla="*/ 759253 w 776898"/>
                      <a:gd name="connsiteY0" fmla="*/ 299183 h 403934"/>
                      <a:gd name="connsiteX1" fmla="*/ 293798 w 776898"/>
                      <a:gd name="connsiteY1" fmla="*/ 81378 h 403934"/>
                      <a:gd name="connsiteX2" fmla="*/ 232203 w 776898"/>
                      <a:gd name="connsiteY2" fmla="*/ 59153 h 403934"/>
                      <a:gd name="connsiteX3" fmla="*/ 178632 w 776898"/>
                      <a:gd name="connsiteY3" fmla="*/ 189972 h 403934"/>
                      <a:gd name="connsiteX4" fmla="*/ 710152 w 776898"/>
                      <a:gd name="connsiteY4" fmla="*/ 403934 h 403934"/>
                      <a:gd name="connsiteX5" fmla="*/ 759253 w 776898"/>
                      <a:gd name="connsiteY5" fmla="*/ 299183 h 403934"/>
                      <a:gd name="connsiteX0" fmla="*/ 713342 w 730987"/>
                      <a:gd name="connsiteY0" fmla="*/ 313112 h 417863"/>
                      <a:gd name="connsiteX1" fmla="*/ 247887 w 730987"/>
                      <a:gd name="connsiteY1" fmla="*/ 95307 h 417863"/>
                      <a:gd name="connsiteX2" fmla="*/ 186292 w 730987"/>
                      <a:gd name="connsiteY2" fmla="*/ 73082 h 417863"/>
                      <a:gd name="connsiteX3" fmla="*/ 132721 w 730987"/>
                      <a:gd name="connsiteY3" fmla="*/ 203901 h 417863"/>
                      <a:gd name="connsiteX4" fmla="*/ 664241 w 730987"/>
                      <a:gd name="connsiteY4" fmla="*/ 417863 h 417863"/>
                      <a:gd name="connsiteX5" fmla="*/ 713342 w 730987"/>
                      <a:gd name="connsiteY5" fmla="*/ 313112 h 417863"/>
                      <a:gd name="connsiteX0" fmla="*/ 675353 w 692998"/>
                      <a:gd name="connsiteY0" fmla="*/ 316433 h 421184"/>
                      <a:gd name="connsiteX1" fmla="*/ 209898 w 692998"/>
                      <a:gd name="connsiteY1" fmla="*/ 98628 h 421184"/>
                      <a:gd name="connsiteX2" fmla="*/ 148303 w 692998"/>
                      <a:gd name="connsiteY2" fmla="*/ 76403 h 421184"/>
                      <a:gd name="connsiteX3" fmla="*/ 94732 w 692998"/>
                      <a:gd name="connsiteY3" fmla="*/ 207222 h 421184"/>
                      <a:gd name="connsiteX4" fmla="*/ 626252 w 692998"/>
                      <a:gd name="connsiteY4" fmla="*/ 421184 h 421184"/>
                      <a:gd name="connsiteX5" fmla="*/ 675353 w 692998"/>
                      <a:gd name="connsiteY5" fmla="*/ 316433 h 421184"/>
                      <a:gd name="connsiteX0" fmla="*/ 660778 w 678423"/>
                      <a:gd name="connsiteY0" fmla="*/ 323569 h 428320"/>
                      <a:gd name="connsiteX1" fmla="*/ 195323 w 678423"/>
                      <a:gd name="connsiteY1" fmla="*/ 105764 h 428320"/>
                      <a:gd name="connsiteX2" fmla="*/ 133728 w 678423"/>
                      <a:gd name="connsiteY2" fmla="*/ 83539 h 428320"/>
                      <a:gd name="connsiteX3" fmla="*/ 99028 w 678423"/>
                      <a:gd name="connsiteY3" fmla="*/ 198105 h 428320"/>
                      <a:gd name="connsiteX4" fmla="*/ 611677 w 678423"/>
                      <a:gd name="connsiteY4" fmla="*/ 428320 h 428320"/>
                      <a:gd name="connsiteX5" fmla="*/ 660778 w 678423"/>
                      <a:gd name="connsiteY5" fmla="*/ 323569 h 428320"/>
                      <a:gd name="connsiteX0" fmla="*/ 660778 w 678423"/>
                      <a:gd name="connsiteY0" fmla="*/ 323570 h 428321"/>
                      <a:gd name="connsiteX1" fmla="*/ 195323 w 678423"/>
                      <a:gd name="connsiteY1" fmla="*/ 105765 h 428321"/>
                      <a:gd name="connsiteX2" fmla="*/ 133728 w 678423"/>
                      <a:gd name="connsiteY2" fmla="*/ 83540 h 428321"/>
                      <a:gd name="connsiteX3" fmla="*/ 99028 w 678423"/>
                      <a:gd name="connsiteY3" fmla="*/ 198106 h 428321"/>
                      <a:gd name="connsiteX4" fmla="*/ 611677 w 678423"/>
                      <a:gd name="connsiteY4" fmla="*/ 428321 h 428321"/>
                      <a:gd name="connsiteX5" fmla="*/ 660778 w 678423"/>
                      <a:gd name="connsiteY5" fmla="*/ 323570 h 428321"/>
                      <a:gd name="connsiteX0" fmla="*/ 660778 w 678423"/>
                      <a:gd name="connsiteY0" fmla="*/ 323570 h 428321"/>
                      <a:gd name="connsiteX1" fmla="*/ 195323 w 678423"/>
                      <a:gd name="connsiteY1" fmla="*/ 105765 h 428321"/>
                      <a:gd name="connsiteX2" fmla="*/ 133728 w 678423"/>
                      <a:gd name="connsiteY2" fmla="*/ 83540 h 428321"/>
                      <a:gd name="connsiteX3" fmla="*/ 99028 w 678423"/>
                      <a:gd name="connsiteY3" fmla="*/ 198106 h 428321"/>
                      <a:gd name="connsiteX4" fmla="*/ 611677 w 678423"/>
                      <a:gd name="connsiteY4" fmla="*/ 428321 h 428321"/>
                      <a:gd name="connsiteX5" fmla="*/ 660778 w 678423"/>
                      <a:gd name="connsiteY5" fmla="*/ 323570 h 428321"/>
                      <a:gd name="connsiteX0" fmla="*/ 655519 w 673164"/>
                      <a:gd name="connsiteY0" fmla="*/ 328158 h 432909"/>
                      <a:gd name="connsiteX1" fmla="*/ 190064 w 673164"/>
                      <a:gd name="connsiteY1" fmla="*/ 110353 h 432909"/>
                      <a:gd name="connsiteX2" fmla="*/ 128469 w 673164"/>
                      <a:gd name="connsiteY2" fmla="*/ 88128 h 432909"/>
                      <a:gd name="connsiteX3" fmla="*/ 100704 w 673164"/>
                      <a:gd name="connsiteY3" fmla="*/ 192861 h 432909"/>
                      <a:gd name="connsiteX4" fmla="*/ 606418 w 673164"/>
                      <a:gd name="connsiteY4" fmla="*/ 432909 h 432909"/>
                      <a:gd name="connsiteX5" fmla="*/ 655519 w 673164"/>
                      <a:gd name="connsiteY5" fmla="*/ 328158 h 432909"/>
                      <a:gd name="connsiteX0" fmla="*/ 655519 w 673164"/>
                      <a:gd name="connsiteY0" fmla="*/ 328158 h 432909"/>
                      <a:gd name="connsiteX1" fmla="*/ 190064 w 673164"/>
                      <a:gd name="connsiteY1" fmla="*/ 110353 h 432909"/>
                      <a:gd name="connsiteX2" fmla="*/ 128469 w 673164"/>
                      <a:gd name="connsiteY2" fmla="*/ 88128 h 432909"/>
                      <a:gd name="connsiteX3" fmla="*/ 100704 w 673164"/>
                      <a:gd name="connsiteY3" fmla="*/ 192861 h 432909"/>
                      <a:gd name="connsiteX4" fmla="*/ 606418 w 673164"/>
                      <a:gd name="connsiteY4" fmla="*/ 432909 h 432909"/>
                      <a:gd name="connsiteX5" fmla="*/ 655519 w 673164"/>
                      <a:gd name="connsiteY5" fmla="*/ 328158 h 432909"/>
                      <a:gd name="connsiteX0" fmla="*/ 644215 w 661860"/>
                      <a:gd name="connsiteY0" fmla="*/ 317897 h 422648"/>
                      <a:gd name="connsiteX1" fmla="*/ 178760 w 661860"/>
                      <a:gd name="connsiteY1" fmla="*/ 100092 h 422648"/>
                      <a:gd name="connsiteX2" fmla="*/ 117165 w 661860"/>
                      <a:gd name="connsiteY2" fmla="*/ 77867 h 422648"/>
                      <a:gd name="connsiteX3" fmla="*/ 89400 w 661860"/>
                      <a:gd name="connsiteY3" fmla="*/ 182600 h 422648"/>
                      <a:gd name="connsiteX4" fmla="*/ 595114 w 661860"/>
                      <a:gd name="connsiteY4" fmla="*/ 422648 h 422648"/>
                      <a:gd name="connsiteX5" fmla="*/ 644215 w 661860"/>
                      <a:gd name="connsiteY5" fmla="*/ 317897 h 422648"/>
                      <a:gd name="connsiteX0" fmla="*/ 644215 w 661860"/>
                      <a:gd name="connsiteY0" fmla="*/ 317897 h 422648"/>
                      <a:gd name="connsiteX1" fmla="*/ 178760 w 661860"/>
                      <a:gd name="connsiteY1" fmla="*/ 100092 h 422648"/>
                      <a:gd name="connsiteX2" fmla="*/ 117165 w 661860"/>
                      <a:gd name="connsiteY2" fmla="*/ 77867 h 422648"/>
                      <a:gd name="connsiteX3" fmla="*/ 89400 w 661860"/>
                      <a:gd name="connsiteY3" fmla="*/ 182600 h 422648"/>
                      <a:gd name="connsiteX4" fmla="*/ 595114 w 661860"/>
                      <a:gd name="connsiteY4" fmla="*/ 422648 h 422648"/>
                      <a:gd name="connsiteX5" fmla="*/ 644215 w 661860"/>
                      <a:gd name="connsiteY5" fmla="*/ 317897 h 422648"/>
                      <a:gd name="connsiteX0" fmla="*/ 649080 w 666725"/>
                      <a:gd name="connsiteY0" fmla="*/ 312420 h 417171"/>
                      <a:gd name="connsiteX1" fmla="*/ 183625 w 666725"/>
                      <a:gd name="connsiteY1" fmla="*/ 94615 h 417171"/>
                      <a:gd name="connsiteX2" fmla="*/ 122030 w 666725"/>
                      <a:gd name="connsiteY2" fmla="*/ 72390 h 417171"/>
                      <a:gd name="connsiteX3" fmla="*/ 94265 w 666725"/>
                      <a:gd name="connsiteY3" fmla="*/ 177123 h 417171"/>
                      <a:gd name="connsiteX4" fmla="*/ 599979 w 666725"/>
                      <a:gd name="connsiteY4" fmla="*/ 417171 h 417171"/>
                      <a:gd name="connsiteX5" fmla="*/ 649080 w 666725"/>
                      <a:gd name="connsiteY5" fmla="*/ 312420 h 417171"/>
                      <a:gd name="connsiteX0" fmla="*/ 655786 w 673431"/>
                      <a:gd name="connsiteY0" fmla="*/ 306076 h 410827"/>
                      <a:gd name="connsiteX1" fmla="*/ 190331 w 673431"/>
                      <a:gd name="connsiteY1" fmla="*/ 88271 h 410827"/>
                      <a:gd name="connsiteX2" fmla="*/ 128736 w 673431"/>
                      <a:gd name="connsiteY2" fmla="*/ 66046 h 410827"/>
                      <a:gd name="connsiteX3" fmla="*/ 100971 w 673431"/>
                      <a:gd name="connsiteY3" fmla="*/ 170779 h 410827"/>
                      <a:gd name="connsiteX4" fmla="*/ 606685 w 673431"/>
                      <a:gd name="connsiteY4" fmla="*/ 410827 h 410827"/>
                      <a:gd name="connsiteX5" fmla="*/ 655786 w 673431"/>
                      <a:gd name="connsiteY5" fmla="*/ 306076 h 410827"/>
                      <a:gd name="connsiteX0" fmla="*/ 640640 w 658285"/>
                      <a:gd name="connsiteY0" fmla="*/ 299184 h 403935"/>
                      <a:gd name="connsiteX1" fmla="*/ 175185 w 658285"/>
                      <a:gd name="connsiteY1" fmla="*/ 81379 h 403935"/>
                      <a:gd name="connsiteX2" fmla="*/ 113590 w 658285"/>
                      <a:gd name="connsiteY2" fmla="*/ 59154 h 403935"/>
                      <a:gd name="connsiteX3" fmla="*/ 85825 w 658285"/>
                      <a:gd name="connsiteY3" fmla="*/ 163887 h 403935"/>
                      <a:gd name="connsiteX4" fmla="*/ 591539 w 658285"/>
                      <a:gd name="connsiteY4" fmla="*/ 403935 h 403935"/>
                      <a:gd name="connsiteX5" fmla="*/ 640640 w 658285"/>
                      <a:gd name="connsiteY5" fmla="*/ 299184 h 403935"/>
                      <a:gd name="connsiteX0" fmla="*/ 651806 w 669451"/>
                      <a:gd name="connsiteY0" fmla="*/ 309677 h 414428"/>
                      <a:gd name="connsiteX1" fmla="*/ 186351 w 669451"/>
                      <a:gd name="connsiteY1" fmla="*/ 91872 h 414428"/>
                      <a:gd name="connsiteX2" fmla="*/ 124756 w 669451"/>
                      <a:gd name="connsiteY2" fmla="*/ 69647 h 414428"/>
                      <a:gd name="connsiteX3" fmla="*/ 96991 w 669451"/>
                      <a:gd name="connsiteY3" fmla="*/ 174380 h 414428"/>
                      <a:gd name="connsiteX4" fmla="*/ 602705 w 669451"/>
                      <a:gd name="connsiteY4" fmla="*/ 414428 h 414428"/>
                      <a:gd name="connsiteX5" fmla="*/ 651806 w 669451"/>
                      <a:gd name="connsiteY5" fmla="*/ 309677 h 414428"/>
                      <a:gd name="connsiteX0" fmla="*/ 647297 w 664942"/>
                      <a:gd name="connsiteY0" fmla="*/ 316607 h 421358"/>
                      <a:gd name="connsiteX1" fmla="*/ 181842 w 664942"/>
                      <a:gd name="connsiteY1" fmla="*/ 98802 h 421358"/>
                      <a:gd name="connsiteX2" fmla="*/ 120247 w 664942"/>
                      <a:gd name="connsiteY2" fmla="*/ 76577 h 421358"/>
                      <a:gd name="connsiteX3" fmla="*/ 92482 w 664942"/>
                      <a:gd name="connsiteY3" fmla="*/ 181310 h 421358"/>
                      <a:gd name="connsiteX4" fmla="*/ 598196 w 664942"/>
                      <a:gd name="connsiteY4" fmla="*/ 421358 h 421358"/>
                      <a:gd name="connsiteX5" fmla="*/ 647297 w 664942"/>
                      <a:gd name="connsiteY5" fmla="*/ 316607 h 421358"/>
                      <a:gd name="connsiteX0" fmla="*/ 648708 w 666353"/>
                      <a:gd name="connsiteY0" fmla="*/ 306203 h 410954"/>
                      <a:gd name="connsiteX1" fmla="*/ 183253 w 666353"/>
                      <a:gd name="connsiteY1" fmla="*/ 88398 h 410954"/>
                      <a:gd name="connsiteX2" fmla="*/ 116604 w 666353"/>
                      <a:gd name="connsiteY2" fmla="*/ 80960 h 410954"/>
                      <a:gd name="connsiteX3" fmla="*/ 93893 w 666353"/>
                      <a:gd name="connsiteY3" fmla="*/ 170906 h 410954"/>
                      <a:gd name="connsiteX4" fmla="*/ 599607 w 666353"/>
                      <a:gd name="connsiteY4" fmla="*/ 410954 h 410954"/>
                      <a:gd name="connsiteX5" fmla="*/ 648708 w 666353"/>
                      <a:gd name="connsiteY5" fmla="*/ 306203 h 410954"/>
                      <a:gd name="connsiteX0" fmla="*/ 646252 w 663897"/>
                      <a:gd name="connsiteY0" fmla="*/ 316392 h 421143"/>
                      <a:gd name="connsiteX1" fmla="*/ 180797 w 663897"/>
                      <a:gd name="connsiteY1" fmla="*/ 98587 h 421143"/>
                      <a:gd name="connsiteX2" fmla="*/ 123037 w 663897"/>
                      <a:gd name="connsiteY2" fmla="*/ 76661 h 421143"/>
                      <a:gd name="connsiteX3" fmla="*/ 91437 w 663897"/>
                      <a:gd name="connsiteY3" fmla="*/ 181095 h 421143"/>
                      <a:gd name="connsiteX4" fmla="*/ 597151 w 663897"/>
                      <a:gd name="connsiteY4" fmla="*/ 421143 h 421143"/>
                      <a:gd name="connsiteX5" fmla="*/ 646252 w 663897"/>
                      <a:gd name="connsiteY5" fmla="*/ 316392 h 421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3897" h="421143">
                        <a:moveTo>
                          <a:pt x="646252" y="316392"/>
                        </a:moveTo>
                        <a:cubicBezTo>
                          <a:pt x="500228" y="266515"/>
                          <a:pt x="322608" y="188254"/>
                          <a:pt x="180797" y="98587"/>
                        </a:cubicBezTo>
                        <a:cubicBezTo>
                          <a:pt x="190110" y="-49791"/>
                          <a:pt x="132774" y="44064"/>
                          <a:pt x="123037" y="76661"/>
                        </a:cubicBezTo>
                        <a:cubicBezTo>
                          <a:pt x="71222" y="-76463"/>
                          <a:pt x="-106736" y="21367"/>
                          <a:pt x="91437" y="181095"/>
                        </a:cubicBezTo>
                        <a:cubicBezTo>
                          <a:pt x="155398" y="248802"/>
                          <a:pt x="394464" y="359990"/>
                          <a:pt x="597151" y="421143"/>
                        </a:cubicBezTo>
                        <a:cubicBezTo>
                          <a:pt x="667805" y="420858"/>
                          <a:pt x="679168" y="350888"/>
                          <a:pt x="646252" y="316392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146" name="フリーフォーム 145"/>
                  <p:cNvSpPr/>
                  <p:nvPr/>
                </p:nvSpPr>
                <p:spPr>
                  <a:xfrm rot="19047343" flipV="1">
                    <a:off x="6476165" y="3611738"/>
                    <a:ext cx="631330" cy="363959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4714"/>
                      <a:gd name="connsiteY0" fmla="*/ 299183 h 410308"/>
                      <a:gd name="connsiteX1" fmla="*/ 281524 w 754714"/>
                      <a:gd name="connsiteY1" fmla="*/ 81378 h 410308"/>
                      <a:gd name="connsiteX2" fmla="*/ 219929 w 754714"/>
                      <a:gd name="connsiteY2" fmla="*/ 59153 h 410308"/>
                      <a:gd name="connsiteX3" fmla="*/ 185004 w 754714"/>
                      <a:gd name="connsiteY3" fmla="*/ 167738 h 410308"/>
                      <a:gd name="connsiteX4" fmla="*/ 706339 w 754714"/>
                      <a:gd name="connsiteY4" fmla="*/ 410308 h 410308"/>
                      <a:gd name="connsiteX5" fmla="*/ 746979 w 754714"/>
                      <a:gd name="connsiteY5" fmla="*/ 299183 h 410308"/>
                      <a:gd name="connsiteX0" fmla="*/ 746979 w 767844"/>
                      <a:gd name="connsiteY0" fmla="*/ 299183 h 410308"/>
                      <a:gd name="connsiteX1" fmla="*/ 281524 w 767844"/>
                      <a:gd name="connsiteY1" fmla="*/ 81378 h 410308"/>
                      <a:gd name="connsiteX2" fmla="*/ 219929 w 767844"/>
                      <a:gd name="connsiteY2" fmla="*/ 59153 h 410308"/>
                      <a:gd name="connsiteX3" fmla="*/ 185004 w 767844"/>
                      <a:gd name="connsiteY3" fmla="*/ 167738 h 410308"/>
                      <a:gd name="connsiteX4" fmla="*/ 706339 w 767844"/>
                      <a:gd name="connsiteY4" fmla="*/ 410308 h 410308"/>
                      <a:gd name="connsiteX5" fmla="*/ 746979 w 767844"/>
                      <a:gd name="connsiteY5" fmla="*/ 299183 h 410308"/>
                      <a:gd name="connsiteX0" fmla="*/ 746979 w 760095"/>
                      <a:gd name="connsiteY0" fmla="*/ 299183 h 410308"/>
                      <a:gd name="connsiteX1" fmla="*/ 281524 w 760095"/>
                      <a:gd name="connsiteY1" fmla="*/ 81378 h 410308"/>
                      <a:gd name="connsiteX2" fmla="*/ 219929 w 760095"/>
                      <a:gd name="connsiteY2" fmla="*/ 59153 h 410308"/>
                      <a:gd name="connsiteX3" fmla="*/ 185004 w 760095"/>
                      <a:gd name="connsiteY3" fmla="*/ 167738 h 410308"/>
                      <a:gd name="connsiteX4" fmla="*/ 706339 w 760095"/>
                      <a:gd name="connsiteY4" fmla="*/ 410308 h 410308"/>
                      <a:gd name="connsiteX5" fmla="*/ 746979 w 760095"/>
                      <a:gd name="connsiteY5" fmla="*/ 299183 h 410308"/>
                      <a:gd name="connsiteX0" fmla="*/ 679962 w 693078"/>
                      <a:gd name="connsiteY0" fmla="*/ 299183 h 410308"/>
                      <a:gd name="connsiteX1" fmla="*/ 214507 w 693078"/>
                      <a:gd name="connsiteY1" fmla="*/ 81378 h 410308"/>
                      <a:gd name="connsiteX2" fmla="*/ 152912 w 693078"/>
                      <a:gd name="connsiteY2" fmla="*/ 59153 h 410308"/>
                      <a:gd name="connsiteX3" fmla="*/ 117987 w 693078"/>
                      <a:gd name="connsiteY3" fmla="*/ 167738 h 410308"/>
                      <a:gd name="connsiteX4" fmla="*/ 639322 w 693078"/>
                      <a:gd name="connsiteY4" fmla="*/ 410308 h 410308"/>
                      <a:gd name="connsiteX5" fmla="*/ 679962 w 693078"/>
                      <a:gd name="connsiteY5" fmla="*/ 299183 h 410308"/>
                      <a:gd name="connsiteX0" fmla="*/ 639832 w 652948"/>
                      <a:gd name="connsiteY0" fmla="*/ 333551 h 444676"/>
                      <a:gd name="connsiteX1" fmla="*/ 174377 w 652948"/>
                      <a:gd name="connsiteY1" fmla="*/ 115746 h 444676"/>
                      <a:gd name="connsiteX2" fmla="*/ 112782 w 652948"/>
                      <a:gd name="connsiteY2" fmla="*/ 93521 h 444676"/>
                      <a:gd name="connsiteX3" fmla="*/ 77857 w 652948"/>
                      <a:gd name="connsiteY3" fmla="*/ 202106 h 444676"/>
                      <a:gd name="connsiteX4" fmla="*/ 599192 w 652948"/>
                      <a:gd name="connsiteY4" fmla="*/ 444676 h 444676"/>
                      <a:gd name="connsiteX5" fmla="*/ 639832 w 652948"/>
                      <a:gd name="connsiteY5" fmla="*/ 333551 h 444676"/>
                      <a:gd name="connsiteX0" fmla="*/ 644540 w 657656"/>
                      <a:gd name="connsiteY0" fmla="*/ 314239 h 425364"/>
                      <a:gd name="connsiteX1" fmla="*/ 179085 w 657656"/>
                      <a:gd name="connsiteY1" fmla="*/ 96434 h 425364"/>
                      <a:gd name="connsiteX2" fmla="*/ 117490 w 657656"/>
                      <a:gd name="connsiteY2" fmla="*/ 74209 h 425364"/>
                      <a:gd name="connsiteX3" fmla="*/ 82565 w 657656"/>
                      <a:gd name="connsiteY3" fmla="*/ 182794 h 425364"/>
                      <a:gd name="connsiteX4" fmla="*/ 603900 w 657656"/>
                      <a:gd name="connsiteY4" fmla="*/ 425364 h 425364"/>
                      <a:gd name="connsiteX5" fmla="*/ 644540 w 657656"/>
                      <a:gd name="connsiteY5" fmla="*/ 314239 h 425364"/>
                      <a:gd name="connsiteX0" fmla="*/ 657219 w 670335"/>
                      <a:gd name="connsiteY0" fmla="*/ 332204 h 443329"/>
                      <a:gd name="connsiteX1" fmla="*/ 191764 w 670335"/>
                      <a:gd name="connsiteY1" fmla="*/ 114399 h 443329"/>
                      <a:gd name="connsiteX2" fmla="*/ 130169 w 670335"/>
                      <a:gd name="connsiteY2" fmla="*/ 92174 h 443329"/>
                      <a:gd name="connsiteX3" fmla="*/ 95244 w 670335"/>
                      <a:gd name="connsiteY3" fmla="*/ 200759 h 443329"/>
                      <a:gd name="connsiteX4" fmla="*/ 616579 w 670335"/>
                      <a:gd name="connsiteY4" fmla="*/ 443329 h 443329"/>
                      <a:gd name="connsiteX5" fmla="*/ 657219 w 670335"/>
                      <a:gd name="connsiteY5" fmla="*/ 332204 h 443329"/>
                      <a:gd name="connsiteX0" fmla="*/ 654605 w 667721"/>
                      <a:gd name="connsiteY0" fmla="*/ 339625 h 450750"/>
                      <a:gd name="connsiteX1" fmla="*/ 189150 w 667721"/>
                      <a:gd name="connsiteY1" fmla="*/ 121820 h 450750"/>
                      <a:gd name="connsiteX2" fmla="*/ 138476 w 667721"/>
                      <a:gd name="connsiteY2" fmla="*/ 88896 h 450750"/>
                      <a:gd name="connsiteX3" fmla="*/ 92630 w 667721"/>
                      <a:gd name="connsiteY3" fmla="*/ 208180 h 450750"/>
                      <a:gd name="connsiteX4" fmla="*/ 613965 w 667721"/>
                      <a:gd name="connsiteY4" fmla="*/ 450750 h 450750"/>
                      <a:gd name="connsiteX5" fmla="*/ 654605 w 667721"/>
                      <a:gd name="connsiteY5" fmla="*/ 339625 h 450750"/>
                      <a:gd name="connsiteX0" fmla="*/ 654605 w 667721"/>
                      <a:gd name="connsiteY0" fmla="*/ 339625 h 450750"/>
                      <a:gd name="connsiteX1" fmla="*/ 189150 w 667721"/>
                      <a:gd name="connsiteY1" fmla="*/ 121820 h 450750"/>
                      <a:gd name="connsiteX2" fmla="*/ 138476 w 667721"/>
                      <a:gd name="connsiteY2" fmla="*/ 88896 h 450750"/>
                      <a:gd name="connsiteX3" fmla="*/ 92630 w 667721"/>
                      <a:gd name="connsiteY3" fmla="*/ 208180 h 450750"/>
                      <a:gd name="connsiteX4" fmla="*/ 613965 w 667721"/>
                      <a:gd name="connsiteY4" fmla="*/ 450750 h 450750"/>
                      <a:gd name="connsiteX5" fmla="*/ 654605 w 667721"/>
                      <a:gd name="connsiteY5" fmla="*/ 339625 h 450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7721" h="450750">
                        <a:moveTo>
                          <a:pt x="654605" y="339625"/>
                        </a:moveTo>
                        <a:cubicBezTo>
                          <a:pt x="538188" y="309568"/>
                          <a:pt x="339222" y="219822"/>
                          <a:pt x="189150" y="121820"/>
                        </a:cubicBezTo>
                        <a:cubicBezTo>
                          <a:pt x="198463" y="-26558"/>
                          <a:pt x="148213" y="56299"/>
                          <a:pt x="138476" y="88896"/>
                        </a:cubicBezTo>
                        <a:cubicBezTo>
                          <a:pt x="105999" y="-82237"/>
                          <a:pt x="-125645" y="13520"/>
                          <a:pt x="92630" y="208180"/>
                        </a:cubicBezTo>
                        <a:cubicBezTo>
                          <a:pt x="203944" y="308511"/>
                          <a:pt x="433202" y="395293"/>
                          <a:pt x="613965" y="450750"/>
                        </a:cubicBezTo>
                        <a:cubicBezTo>
                          <a:pt x="675772" y="446728"/>
                          <a:pt x="676618" y="384287"/>
                          <a:pt x="654605" y="339625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190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42" name="フリーフォーム 141"/>
                <p:cNvSpPr/>
                <p:nvPr/>
              </p:nvSpPr>
              <p:spPr>
                <a:xfrm>
                  <a:off x="6682146" y="3945639"/>
                  <a:ext cx="1485542" cy="402854"/>
                </a:xfrm>
                <a:custGeom>
                  <a:avLst/>
                  <a:gdLst>
                    <a:gd name="connsiteX0" fmla="*/ 69850 w 1536700"/>
                    <a:gd name="connsiteY0" fmla="*/ 0 h 279400"/>
                    <a:gd name="connsiteX1" fmla="*/ 1454150 w 1536700"/>
                    <a:gd name="connsiteY1" fmla="*/ 12700 h 279400"/>
                    <a:gd name="connsiteX2" fmla="*/ 1536700 w 1536700"/>
                    <a:gd name="connsiteY2" fmla="*/ 247650 h 279400"/>
                    <a:gd name="connsiteX3" fmla="*/ 1314450 w 1536700"/>
                    <a:gd name="connsiteY3" fmla="*/ 279400 h 279400"/>
                    <a:gd name="connsiteX4" fmla="*/ 1111250 w 1536700"/>
                    <a:gd name="connsiteY4" fmla="*/ 260350 h 279400"/>
                    <a:gd name="connsiteX5" fmla="*/ 882650 w 1536700"/>
                    <a:gd name="connsiteY5" fmla="*/ 266700 h 279400"/>
                    <a:gd name="connsiteX6" fmla="*/ 654050 w 1536700"/>
                    <a:gd name="connsiteY6" fmla="*/ 266700 h 279400"/>
                    <a:gd name="connsiteX7" fmla="*/ 431800 w 1536700"/>
                    <a:gd name="connsiteY7" fmla="*/ 260350 h 279400"/>
                    <a:gd name="connsiteX8" fmla="*/ 171450 w 1536700"/>
                    <a:gd name="connsiteY8" fmla="*/ 222250 h 279400"/>
                    <a:gd name="connsiteX9" fmla="*/ 0 w 1536700"/>
                    <a:gd name="connsiteY9" fmla="*/ 228600 h 279400"/>
                    <a:gd name="connsiteX10" fmla="*/ 69850 w 1536700"/>
                    <a:gd name="connsiteY10" fmla="*/ 0 h 279400"/>
                    <a:gd name="connsiteX0" fmla="*/ 69850 w 1536700"/>
                    <a:gd name="connsiteY0" fmla="*/ 6350 h 285750"/>
                    <a:gd name="connsiteX1" fmla="*/ 1442244 w 1536700"/>
                    <a:gd name="connsiteY1" fmla="*/ 0 h 285750"/>
                    <a:gd name="connsiteX2" fmla="*/ 1536700 w 1536700"/>
                    <a:gd name="connsiteY2" fmla="*/ 254000 h 285750"/>
                    <a:gd name="connsiteX3" fmla="*/ 1314450 w 1536700"/>
                    <a:gd name="connsiteY3" fmla="*/ 285750 h 285750"/>
                    <a:gd name="connsiteX4" fmla="*/ 1111250 w 1536700"/>
                    <a:gd name="connsiteY4" fmla="*/ 266700 h 285750"/>
                    <a:gd name="connsiteX5" fmla="*/ 882650 w 1536700"/>
                    <a:gd name="connsiteY5" fmla="*/ 273050 h 285750"/>
                    <a:gd name="connsiteX6" fmla="*/ 654050 w 1536700"/>
                    <a:gd name="connsiteY6" fmla="*/ 273050 h 285750"/>
                    <a:gd name="connsiteX7" fmla="*/ 431800 w 1536700"/>
                    <a:gd name="connsiteY7" fmla="*/ 266700 h 285750"/>
                    <a:gd name="connsiteX8" fmla="*/ 171450 w 1536700"/>
                    <a:gd name="connsiteY8" fmla="*/ 228600 h 285750"/>
                    <a:gd name="connsiteX9" fmla="*/ 0 w 1536700"/>
                    <a:gd name="connsiteY9" fmla="*/ 234950 h 285750"/>
                    <a:gd name="connsiteX10" fmla="*/ 69850 w 1536700"/>
                    <a:gd name="connsiteY10" fmla="*/ 6350 h 285750"/>
                    <a:gd name="connsiteX0" fmla="*/ 69850 w 1536700"/>
                    <a:gd name="connsiteY0" fmla="*/ 46832 h 326232"/>
                    <a:gd name="connsiteX1" fmla="*/ 1416050 w 1536700"/>
                    <a:gd name="connsiteY1" fmla="*/ 0 h 326232"/>
                    <a:gd name="connsiteX2" fmla="*/ 1536700 w 1536700"/>
                    <a:gd name="connsiteY2" fmla="*/ 294482 h 326232"/>
                    <a:gd name="connsiteX3" fmla="*/ 1314450 w 1536700"/>
                    <a:gd name="connsiteY3" fmla="*/ 326232 h 326232"/>
                    <a:gd name="connsiteX4" fmla="*/ 1111250 w 1536700"/>
                    <a:gd name="connsiteY4" fmla="*/ 307182 h 326232"/>
                    <a:gd name="connsiteX5" fmla="*/ 882650 w 1536700"/>
                    <a:gd name="connsiteY5" fmla="*/ 313532 h 326232"/>
                    <a:gd name="connsiteX6" fmla="*/ 654050 w 1536700"/>
                    <a:gd name="connsiteY6" fmla="*/ 313532 h 326232"/>
                    <a:gd name="connsiteX7" fmla="*/ 431800 w 1536700"/>
                    <a:gd name="connsiteY7" fmla="*/ 307182 h 326232"/>
                    <a:gd name="connsiteX8" fmla="*/ 171450 w 1536700"/>
                    <a:gd name="connsiteY8" fmla="*/ 269082 h 326232"/>
                    <a:gd name="connsiteX9" fmla="*/ 0 w 1536700"/>
                    <a:gd name="connsiteY9" fmla="*/ 275432 h 326232"/>
                    <a:gd name="connsiteX10" fmla="*/ 69850 w 1536700"/>
                    <a:gd name="connsiteY10" fmla="*/ 46832 h 326232"/>
                    <a:gd name="connsiteX0" fmla="*/ 76994 w 1536700"/>
                    <a:gd name="connsiteY0" fmla="*/ 0 h 327025"/>
                    <a:gd name="connsiteX1" fmla="*/ 1416050 w 1536700"/>
                    <a:gd name="connsiteY1" fmla="*/ 793 h 327025"/>
                    <a:gd name="connsiteX2" fmla="*/ 1536700 w 1536700"/>
                    <a:gd name="connsiteY2" fmla="*/ 295275 h 327025"/>
                    <a:gd name="connsiteX3" fmla="*/ 1314450 w 1536700"/>
                    <a:gd name="connsiteY3" fmla="*/ 327025 h 327025"/>
                    <a:gd name="connsiteX4" fmla="*/ 1111250 w 1536700"/>
                    <a:gd name="connsiteY4" fmla="*/ 307975 h 327025"/>
                    <a:gd name="connsiteX5" fmla="*/ 882650 w 1536700"/>
                    <a:gd name="connsiteY5" fmla="*/ 314325 h 327025"/>
                    <a:gd name="connsiteX6" fmla="*/ 654050 w 1536700"/>
                    <a:gd name="connsiteY6" fmla="*/ 314325 h 327025"/>
                    <a:gd name="connsiteX7" fmla="*/ 431800 w 1536700"/>
                    <a:gd name="connsiteY7" fmla="*/ 307975 h 327025"/>
                    <a:gd name="connsiteX8" fmla="*/ 171450 w 1536700"/>
                    <a:gd name="connsiteY8" fmla="*/ 269875 h 327025"/>
                    <a:gd name="connsiteX9" fmla="*/ 0 w 1536700"/>
                    <a:gd name="connsiteY9" fmla="*/ 276225 h 327025"/>
                    <a:gd name="connsiteX10" fmla="*/ 76994 w 1536700"/>
                    <a:gd name="connsiteY10" fmla="*/ 0 h 327025"/>
                    <a:gd name="connsiteX0" fmla="*/ 76994 w 1536700"/>
                    <a:gd name="connsiteY0" fmla="*/ 0 h 327025"/>
                    <a:gd name="connsiteX1" fmla="*/ 1416050 w 1536700"/>
                    <a:gd name="connsiteY1" fmla="*/ 793 h 327025"/>
                    <a:gd name="connsiteX2" fmla="*/ 1536700 w 1536700"/>
                    <a:gd name="connsiteY2" fmla="*/ 295275 h 327025"/>
                    <a:gd name="connsiteX3" fmla="*/ 1314450 w 1536700"/>
                    <a:gd name="connsiteY3" fmla="*/ 327025 h 327025"/>
                    <a:gd name="connsiteX4" fmla="*/ 1111250 w 1536700"/>
                    <a:gd name="connsiteY4" fmla="*/ 307975 h 327025"/>
                    <a:gd name="connsiteX5" fmla="*/ 882650 w 1536700"/>
                    <a:gd name="connsiteY5" fmla="*/ 314325 h 327025"/>
                    <a:gd name="connsiteX6" fmla="*/ 654050 w 1536700"/>
                    <a:gd name="connsiteY6" fmla="*/ 314325 h 327025"/>
                    <a:gd name="connsiteX7" fmla="*/ 431800 w 1536700"/>
                    <a:gd name="connsiteY7" fmla="*/ 307975 h 327025"/>
                    <a:gd name="connsiteX8" fmla="*/ 171450 w 1536700"/>
                    <a:gd name="connsiteY8" fmla="*/ 269875 h 327025"/>
                    <a:gd name="connsiteX9" fmla="*/ 0 w 1536700"/>
                    <a:gd name="connsiteY9" fmla="*/ 276225 h 327025"/>
                    <a:gd name="connsiteX10" fmla="*/ 76994 w 1536700"/>
                    <a:gd name="connsiteY10" fmla="*/ 0 h 327025"/>
                    <a:gd name="connsiteX0" fmla="*/ 76994 w 1536700"/>
                    <a:gd name="connsiteY0" fmla="*/ 0 h 327025"/>
                    <a:gd name="connsiteX1" fmla="*/ 1416050 w 1536700"/>
                    <a:gd name="connsiteY1" fmla="*/ 793 h 327025"/>
                    <a:gd name="connsiteX2" fmla="*/ 1536700 w 1536700"/>
                    <a:gd name="connsiteY2" fmla="*/ 295275 h 327025"/>
                    <a:gd name="connsiteX3" fmla="*/ 1314450 w 1536700"/>
                    <a:gd name="connsiteY3" fmla="*/ 327025 h 327025"/>
                    <a:gd name="connsiteX4" fmla="*/ 1111250 w 1536700"/>
                    <a:gd name="connsiteY4" fmla="*/ 307975 h 327025"/>
                    <a:gd name="connsiteX5" fmla="*/ 882650 w 1536700"/>
                    <a:gd name="connsiteY5" fmla="*/ 314325 h 327025"/>
                    <a:gd name="connsiteX6" fmla="*/ 654050 w 1536700"/>
                    <a:gd name="connsiteY6" fmla="*/ 314325 h 327025"/>
                    <a:gd name="connsiteX7" fmla="*/ 431800 w 1536700"/>
                    <a:gd name="connsiteY7" fmla="*/ 307975 h 327025"/>
                    <a:gd name="connsiteX8" fmla="*/ 171450 w 1536700"/>
                    <a:gd name="connsiteY8" fmla="*/ 269875 h 327025"/>
                    <a:gd name="connsiteX9" fmla="*/ 0 w 1536700"/>
                    <a:gd name="connsiteY9" fmla="*/ 276225 h 327025"/>
                    <a:gd name="connsiteX10" fmla="*/ 76994 w 1536700"/>
                    <a:gd name="connsiteY10" fmla="*/ 0 h 327025"/>
                    <a:gd name="connsiteX0" fmla="*/ 76994 w 1536700"/>
                    <a:gd name="connsiteY0" fmla="*/ 0 h 327025"/>
                    <a:gd name="connsiteX1" fmla="*/ 1416050 w 1536700"/>
                    <a:gd name="connsiteY1" fmla="*/ 793 h 327025"/>
                    <a:gd name="connsiteX2" fmla="*/ 1536700 w 1536700"/>
                    <a:gd name="connsiteY2" fmla="*/ 295275 h 327025"/>
                    <a:gd name="connsiteX3" fmla="*/ 1314450 w 1536700"/>
                    <a:gd name="connsiteY3" fmla="*/ 327025 h 327025"/>
                    <a:gd name="connsiteX4" fmla="*/ 1111250 w 1536700"/>
                    <a:gd name="connsiteY4" fmla="*/ 307975 h 327025"/>
                    <a:gd name="connsiteX5" fmla="*/ 882650 w 1536700"/>
                    <a:gd name="connsiteY5" fmla="*/ 314325 h 327025"/>
                    <a:gd name="connsiteX6" fmla="*/ 654050 w 1536700"/>
                    <a:gd name="connsiteY6" fmla="*/ 314325 h 327025"/>
                    <a:gd name="connsiteX7" fmla="*/ 431800 w 1536700"/>
                    <a:gd name="connsiteY7" fmla="*/ 307975 h 327025"/>
                    <a:gd name="connsiteX8" fmla="*/ 171450 w 1536700"/>
                    <a:gd name="connsiteY8" fmla="*/ 269875 h 327025"/>
                    <a:gd name="connsiteX9" fmla="*/ 0 w 1536700"/>
                    <a:gd name="connsiteY9" fmla="*/ 276225 h 327025"/>
                    <a:gd name="connsiteX10" fmla="*/ 76994 w 1536700"/>
                    <a:gd name="connsiteY10" fmla="*/ 0 h 327025"/>
                    <a:gd name="connsiteX0" fmla="*/ 76994 w 1536700"/>
                    <a:gd name="connsiteY0" fmla="*/ 0 h 327025"/>
                    <a:gd name="connsiteX1" fmla="*/ 1416050 w 1536700"/>
                    <a:gd name="connsiteY1" fmla="*/ 793 h 327025"/>
                    <a:gd name="connsiteX2" fmla="*/ 1536700 w 1536700"/>
                    <a:gd name="connsiteY2" fmla="*/ 295275 h 327025"/>
                    <a:gd name="connsiteX3" fmla="*/ 1314450 w 1536700"/>
                    <a:gd name="connsiteY3" fmla="*/ 327025 h 327025"/>
                    <a:gd name="connsiteX4" fmla="*/ 1111250 w 1536700"/>
                    <a:gd name="connsiteY4" fmla="*/ 307975 h 327025"/>
                    <a:gd name="connsiteX5" fmla="*/ 882650 w 1536700"/>
                    <a:gd name="connsiteY5" fmla="*/ 314325 h 327025"/>
                    <a:gd name="connsiteX6" fmla="*/ 654050 w 1536700"/>
                    <a:gd name="connsiteY6" fmla="*/ 314325 h 327025"/>
                    <a:gd name="connsiteX7" fmla="*/ 431800 w 1536700"/>
                    <a:gd name="connsiteY7" fmla="*/ 307975 h 327025"/>
                    <a:gd name="connsiteX8" fmla="*/ 171450 w 1536700"/>
                    <a:gd name="connsiteY8" fmla="*/ 269875 h 327025"/>
                    <a:gd name="connsiteX9" fmla="*/ 0 w 1536700"/>
                    <a:gd name="connsiteY9" fmla="*/ 276225 h 327025"/>
                    <a:gd name="connsiteX10" fmla="*/ 76994 w 1536700"/>
                    <a:gd name="connsiteY10" fmla="*/ 0 h 327025"/>
                    <a:gd name="connsiteX0" fmla="*/ 76994 w 1536700"/>
                    <a:gd name="connsiteY0" fmla="*/ 0 h 327025"/>
                    <a:gd name="connsiteX1" fmla="*/ 1416050 w 1536700"/>
                    <a:gd name="connsiteY1" fmla="*/ 793 h 327025"/>
                    <a:gd name="connsiteX2" fmla="*/ 1536700 w 1536700"/>
                    <a:gd name="connsiteY2" fmla="*/ 295275 h 327025"/>
                    <a:gd name="connsiteX3" fmla="*/ 1314450 w 1536700"/>
                    <a:gd name="connsiteY3" fmla="*/ 327025 h 327025"/>
                    <a:gd name="connsiteX4" fmla="*/ 1111250 w 1536700"/>
                    <a:gd name="connsiteY4" fmla="*/ 307975 h 327025"/>
                    <a:gd name="connsiteX5" fmla="*/ 882650 w 1536700"/>
                    <a:gd name="connsiteY5" fmla="*/ 314325 h 327025"/>
                    <a:gd name="connsiteX6" fmla="*/ 654050 w 1536700"/>
                    <a:gd name="connsiteY6" fmla="*/ 314325 h 327025"/>
                    <a:gd name="connsiteX7" fmla="*/ 431800 w 1536700"/>
                    <a:gd name="connsiteY7" fmla="*/ 307975 h 327025"/>
                    <a:gd name="connsiteX8" fmla="*/ 171450 w 1536700"/>
                    <a:gd name="connsiteY8" fmla="*/ 269875 h 327025"/>
                    <a:gd name="connsiteX9" fmla="*/ 0 w 1536700"/>
                    <a:gd name="connsiteY9" fmla="*/ 276225 h 327025"/>
                    <a:gd name="connsiteX10" fmla="*/ 76994 w 1536700"/>
                    <a:gd name="connsiteY10" fmla="*/ 0 h 327025"/>
                    <a:gd name="connsiteX0" fmla="*/ 76994 w 1536700"/>
                    <a:gd name="connsiteY0" fmla="*/ 0 h 327025"/>
                    <a:gd name="connsiteX1" fmla="*/ 1416050 w 1536700"/>
                    <a:gd name="connsiteY1" fmla="*/ 793 h 327025"/>
                    <a:gd name="connsiteX2" fmla="*/ 1536700 w 1536700"/>
                    <a:gd name="connsiteY2" fmla="*/ 295275 h 327025"/>
                    <a:gd name="connsiteX3" fmla="*/ 1314450 w 1536700"/>
                    <a:gd name="connsiteY3" fmla="*/ 327025 h 327025"/>
                    <a:gd name="connsiteX4" fmla="*/ 1111250 w 1536700"/>
                    <a:gd name="connsiteY4" fmla="*/ 307975 h 327025"/>
                    <a:gd name="connsiteX5" fmla="*/ 882650 w 1536700"/>
                    <a:gd name="connsiteY5" fmla="*/ 314325 h 327025"/>
                    <a:gd name="connsiteX6" fmla="*/ 654050 w 1536700"/>
                    <a:gd name="connsiteY6" fmla="*/ 314325 h 327025"/>
                    <a:gd name="connsiteX7" fmla="*/ 431800 w 1536700"/>
                    <a:gd name="connsiteY7" fmla="*/ 307975 h 327025"/>
                    <a:gd name="connsiteX8" fmla="*/ 171450 w 1536700"/>
                    <a:gd name="connsiteY8" fmla="*/ 269875 h 327025"/>
                    <a:gd name="connsiteX9" fmla="*/ 0 w 1536700"/>
                    <a:gd name="connsiteY9" fmla="*/ 276225 h 327025"/>
                    <a:gd name="connsiteX10" fmla="*/ 76994 w 1536700"/>
                    <a:gd name="connsiteY10" fmla="*/ 0 h 327025"/>
                    <a:gd name="connsiteX0" fmla="*/ 76994 w 1536700"/>
                    <a:gd name="connsiteY0" fmla="*/ 0 h 356343"/>
                    <a:gd name="connsiteX1" fmla="*/ 1416050 w 1536700"/>
                    <a:gd name="connsiteY1" fmla="*/ 793 h 356343"/>
                    <a:gd name="connsiteX2" fmla="*/ 1536700 w 1536700"/>
                    <a:gd name="connsiteY2" fmla="*/ 295275 h 356343"/>
                    <a:gd name="connsiteX3" fmla="*/ 1314450 w 1536700"/>
                    <a:gd name="connsiteY3" fmla="*/ 327025 h 356343"/>
                    <a:gd name="connsiteX4" fmla="*/ 1111250 w 1536700"/>
                    <a:gd name="connsiteY4" fmla="*/ 307975 h 356343"/>
                    <a:gd name="connsiteX5" fmla="*/ 882650 w 1536700"/>
                    <a:gd name="connsiteY5" fmla="*/ 314325 h 356343"/>
                    <a:gd name="connsiteX6" fmla="*/ 654050 w 1536700"/>
                    <a:gd name="connsiteY6" fmla="*/ 314325 h 356343"/>
                    <a:gd name="connsiteX7" fmla="*/ 431800 w 1536700"/>
                    <a:gd name="connsiteY7" fmla="*/ 307975 h 356343"/>
                    <a:gd name="connsiteX8" fmla="*/ 171450 w 1536700"/>
                    <a:gd name="connsiteY8" fmla="*/ 269875 h 356343"/>
                    <a:gd name="connsiteX9" fmla="*/ 0 w 1536700"/>
                    <a:gd name="connsiteY9" fmla="*/ 276225 h 356343"/>
                    <a:gd name="connsiteX10" fmla="*/ 76994 w 1536700"/>
                    <a:gd name="connsiteY10" fmla="*/ 0 h 356343"/>
                    <a:gd name="connsiteX0" fmla="*/ 76994 w 1536700"/>
                    <a:gd name="connsiteY0" fmla="*/ 0 h 357748"/>
                    <a:gd name="connsiteX1" fmla="*/ 1416050 w 1536700"/>
                    <a:gd name="connsiteY1" fmla="*/ 793 h 357748"/>
                    <a:gd name="connsiteX2" fmla="*/ 1536700 w 1536700"/>
                    <a:gd name="connsiteY2" fmla="*/ 295275 h 357748"/>
                    <a:gd name="connsiteX3" fmla="*/ 1314450 w 1536700"/>
                    <a:gd name="connsiteY3" fmla="*/ 327025 h 357748"/>
                    <a:gd name="connsiteX4" fmla="*/ 1111250 w 1536700"/>
                    <a:gd name="connsiteY4" fmla="*/ 307975 h 357748"/>
                    <a:gd name="connsiteX5" fmla="*/ 882650 w 1536700"/>
                    <a:gd name="connsiteY5" fmla="*/ 314325 h 357748"/>
                    <a:gd name="connsiteX6" fmla="*/ 654050 w 1536700"/>
                    <a:gd name="connsiteY6" fmla="*/ 314325 h 357748"/>
                    <a:gd name="connsiteX7" fmla="*/ 431800 w 1536700"/>
                    <a:gd name="connsiteY7" fmla="*/ 307975 h 357748"/>
                    <a:gd name="connsiteX8" fmla="*/ 171450 w 1536700"/>
                    <a:gd name="connsiteY8" fmla="*/ 269875 h 357748"/>
                    <a:gd name="connsiteX9" fmla="*/ 0 w 1536700"/>
                    <a:gd name="connsiteY9" fmla="*/ 276225 h 357748"/>
                    <a:gd name="connsiteX10" fmla="*/ 76994 w 1536700"/>
                    <a:gd name="connsiteY10" fmla="*/ 0 h 357748"/>
                    <a:gd name="connsiteX0" fmla="*/ 76994 w 1536700"/>
                    <a:gd name="connsiteY0" fmla="*/ 0 h 357748"/>
                    <a:gd name="connsiteX1" fmla="*/ 1416050 w 1536700"/>
                    <a:gd name="connsiteY1" fmla="*/ 793 h 357748"/>
                    <a:gd name="connsiteX2" fmla="*/ 1536700 w 1536700"/>
                    <a:gd name="connsiteY2" fmla="*/ 295275 h 357748"/>
                    <a:gd name="connsiteX3" fmla="*/ 1314450 w 1536700"/>
                    <a:gd name="connsiteY3" fmla="*/ 327025 h 357748"/>
                    <a:gd name="connsiteX4" fmla="*/ 1111250 w 1536700"/>
                    <a:gd name="connsiteY4" fmla="*/ 307975 h 357748"/>
                    <a:gd name="connsiteX5" fmla="*/ 882650 w 1536700"/>
                    <a:gd name="connsiteY5" fmla="*/ 314325 h 357748"/>
                    <a:gd name="connsiteX6" fmla="*/ 654050 w 1536700"/>
                    <a:gd name="connsiteY6" fmla="*/ 314325 h 357748"/>
                    <a:gd name="connsiteX7" fmla="*/ 431800 w 1536700"/>
                    <a:gd name="connsiteY7" fmla="*/ 307975 h 357748"/>
                    <a:gd name="connsiteX8" fmla="*/ 171450 w 1536700"/>
                    <a:gd name="connsiteY8" fmla="*/ 269875 h 357748"/>
                    <a:gd name="connsiteX9" fmla="*/ 0 w 1536700"/>
                    <a:gd name="connsiteY9" fmla="*/ 276225 h 357748"/>
                    <a:gd name="connsiteX10" fmla="*/ 76994 w 1536700"/>
                    <a:gd name="connsiteY10" fmla="*/ 0 h 357748"/>
                    <a:gd name="connsiteX0" fmla="*/ 76994 w 1536700"/>
                    <a:gd name="connsiteY0" fmla="*/ 0 h 386175"/>
                    <a:gd name="connsiteX1" fmla="*/ 1416050 w 1536700"/>
                    <a:gd name="connsiteY1" fmla="*/ 793 h 386175"/>
                    <a:gd name="connsiteX2" fmla="*/ 1536700 w 1536700"/>
                    <a:gd name="connsiteY2" fmla="*/ 295275 h 386175"/>
                    <a:gd name="connsiteX3" fmla="*/ 1314450 w 1536700"/>
                    <a:gd name="connsiteY3" fmla="*/ 327025 h 386175"/>
                    <a:gd name="connsiteX4" fmla="*/ 1111250 w 1536700"/>
                    <a:gd name="connsiteY4" fmla="*/ 307975 h 386175"/>
                    <a:gd name="connsiteX5" fmla="*/ 882650 w 1536700"/>
                    <a:gd name="connsiteY5" fmla="*/ 314325 h 386175"/>
                    <a:gd name="connsiteX6" fmla="*/ 654050 w 1536700"/>
                    <a:gd name="connsiteY6" fmla="*/ 314325 h 386175"/>
                    <a:gd name="connsiteX7" fmla="*/ 431800 w 1536700"/>
                    <a:gd name="connsiteY7" fmla="*/ 307975 h 386175"/>
                    <a:gd name="connsiteX8" fmla="*/ 171450 w 1536700"/>
                    <a:gd name="connsiteY8" fmla="*/ 269875 h 386175"/>
                    <a:gd name="connsiteX9" fmla="*/ 0 w 1536700"/>
                    <a:gd name="connsiteY9" fmla="*/ 276225 h 386175"/>
                    <a:gd name="connsiteX10" fmla="*/ 76994 w 1536700"/>
                    <a:gd name="connsiteY10" fmla="*/ 0 h 386175"/>
                    <a:gd name="connsiteX0" fmla="*/ 76994 w 1536700"/>
                    <a:gd name="connsiteY0" fmla="*/ 0 h 386175"/>
                    <a:gd name="connsiteX1" fmla="*/ 1416050 w 1536700"/>
                    <a:gd name="connsiteY1" fmla="*/ 793 h 386175"/>
                    <a:gd name="connsiteX2" fmla="*/ 1536700 w 1536700"/>
                    <a:gd name="connsiteY2" fmla="*/ 295275 h 386175"/>
                    <a:gd name="connsiteX3" fmla="*/ 1314450 w 1536700"/>
                    <a:gd name="connsiteY3" fmla="*/ 327025 h 386175"/>
                    <a:gd name="connsiteX4" fmla="*/ 1111250 w 1536700"/>
                    <a:gd name="connsiteY4" fmla="*/ 307975 h 386175"/>
                    <a:gd name="connsiteX5" fmla="*/ 882650 w 1536700"/>
                    <a:gd name="connsiteY5" fmla="*/ 314325 h 386175"/>
                    <a:gd name="connsiteX6" fmla="*/ 654050 w 1536700"/>
                    <a:gd name="connsiteY6" fmla="*/ 314325 h 386175"/>
                    <a:gd name="connsiteX7" fmla="*/ 431800 w 1536700"/>
                    <a:gd name="connsiteY7" fmla="*/ 307975 h 386175"/>
                    <a:gd name="connsiteX8" fmla="*/ 171450 w 1536700"/>
                    <a:gd name="connsiteY8" fmla="*/ 269875 h 386175"/>
                    <a:gd name="connsiteX9" fmla="*/ 0 w 1536700"/>
                    <a:gd name="connsiteY9" fmla="*/ 276225 h 386175"/>
                    <a:gd name="connsiteX10" fmla="*/ 76994 w 1536700"/>
                    <a:gd name="connsiteY10" fmla="*/ 0 h 386175"/>
                    <a:gd name="connsiteX0" fmla="*/ 76994 w 1536700"/>
                    <a:gd name="connsiteY0" fmla="*/ 0 h 394732"/>
                    <a:gd name="connsiteX1" fmla="*/ 1416050 w 1536700"/>
                    <a:gd name="connsiteY1" fmla="*/ 793 h 394732"/>
                    <a:gd name="connsiteX2" fmla="*/ 1536700 w 1536700"/>
                    <a:gd name="connsiteY2" fmla="*/ 295275 h 394732"/>
                    <a:gd name="connsiteX3" fmla="*/ 1314450 w 1536700"/>
                    <a:gd name="connsiteY3" fmla="*/ 327025 h 394732"/>
                    <a:gd name="connsiteX4" fmla="*/ 1111250 w 1536700"/>
                    <a:gd name="connsiteY4" fmla="*/ 307975 h 394732"/>
                    <a:gd name="connsiteX5" fmla="*/ 882650 w 1536700"/>
                    <a:gd name="connsiteY5" fmla="*/ 314325 h 394732"/>
                    <a:gd name="connsiteX6" fmla="*/ 654050 w 1536700"/>
                    <a:gd name="connsiteY6" fmla="*/ 314325 h 394732"/>
                    <a:gd name="connsiteX7" fmla="*/ 431800 w 1536700"/>
                    <a:gd name="connsiteY7" fmla="*/ 307975 h 394732"/>
                    <a:gd name="connsiteX8" fmla="*/ 171450 w 1536700"/>
                    <a:gd name="connsiteY8" fmla="*/ 269875 h 394732"/>
                    <a:gd name="connsiteX9" fmla="*/ 0 w 1536700"/>
                    <a:gd name="connsiteY9" fmla="*/ 276225 h 394732"/>
                    <a:gd name="connsiteX10" fmla="*/ 76994 w 1536700"/>
                    <a:gd name="connsiteY10" fmla="*/ 0 h 394732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327025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298450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14450 w 1536700"/>
                    <a:gd name="connsiteY3" fmla="*/ 298450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52550 w 1536700"/>
                    <a:gd name="connsiteY3" fmla="*/ 286544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23975 w 1536700"/>
                    <a:gd name="connsiteY3" fmla="*/ 293688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23975 w 1536700"/>
                    <a:gd name="connsiteY3" fmla="*/ 293688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23975 w 1536700"/>
                    <a:gd name="connsiteY3" fmla="*/ 293688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431800 w 1536700"/>
                    <a:gd name="connsiteY7" fmla="*/ 307975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2016"/>
                    <a:gd name="connsiteX1" fmla="*/ 1416050 w 1536700"/>
                    <a:gd name="connsiteY1" fmla="*/ 793 h 392016"/>
                    <a:gd name="connsiteX2" fmla="*/ 1536700 w 1536700"/>
                    <a:gd name="connsiteY2" fmla="*/ 295275 h 392016"/>
                    <a:gd name="connsiteX3" fmla="*/ 1323975 w 1536700"/>
                    <a:gd name="connsiteY3" fmla="*/ 293688 h 392016"/>
                    <a:gd name="connsiteX4" fmla="*/ 1111250 w 1536700"/>
                    <a:gd name="connsiteY4" fmla="*/ 307975 h 392016"/>
                    <a:gd name="connsiteX5" fmla="*/ 882650 w 1536700"/>
                    <a:gd name="connsiteY5" fmla="*/ 314325 h 392016"/>
                    <a:gd name="connsiteX6" fmla="*/ 654050 w 1536700"/>
                    <a:gd name="connsiteY6" fmla="*/ 314325 h 392016"/>
                    <a:gd name="connsiteX7" fmla="*/ 396082 w 1536700"/>
                    <a:gd name="connsiteY7" fmla="*/ 300831 h 392016"/>
                    <a:gd name="connsiteX8" fmla="*/ 171450 w 1536700"/>
                    <a:gd name="connsiteY8" fmla="*/ 269875 h 392016"/>
                    <a:gd name="connsiteX9" fmla="*/ 0 w 1536700"/>
                    <a:gd name="connsiteY9" fmla="*/ 276225 h 392016"/>
                    <a:gd name="connsiteX10" fmla="*/ 76994 w 1536700"/>
                    <a:gd name="connsiteY10" fmla="*/ 0 h 392016"/>
                    <a:gd name="connsiteX0" fmla="*/ 76994 w 1536700"/>
                    <a:gd name="connsiteY0" fmla="*/ 0 h 395649"/>
                    <a:gd name="connsiteX1" fmla="*/ 1416050 w 1536700"/>
                    <a:gd name="connsiteY1" fmla="*/ 793 h 395649"/>
                    <a:gd name="connsiteX2" fmla="*/ 1536700 w 1536700"/>
                    <a:gd name="connsiteY2" fmla="*/ 295275 h 395649"/>
                    <a:gd name="connsiteX3" fmla="*/ 1323975 w 1536700"/>
                    <a:gd name="connsiteY3" fmla="*/ 293688 h 395649"/>
                    <a:gd name="connsiteX4" fmla="*/ 1111250 w 1536700"/>
                    <a:gd name="connsiteY4" fmla="*/ 307975 h 395649"/>
                    <a:gd name="connsiteX5" fmla="*/ 882650 w 1536700"/>
                    <a:gd name="connsiteY5" fmla="*/ 314325 h 395649"/>
                    <a:gd name="connsiteX6" fmla="*/ 615950 w 1536700"/>
                    <a:gd name="connsiteY6" fmla="*/ 321469 h 395649"/>
                    <a:gd name="connsiteX7" fmla="*/ 396082 w 1536700"/>
                    <a:gd name="connsiteY7" fmla="*/ 300831 h 395649"/>
                    <a:gd name="connsiteX8" fmla="*/ 171450 w 1536700"/>
                    <a:gd name="connsiteY8" fmla="*/ 269875 h 395649"/>
                    <a:gd name="connsiteX9" fmla="*/ 0 w 1536700"/>
                    <a:gd name="connsiteY9" fmla="*/ 276225 h 395649"/>
                    <a:gd name="connsiteX10" fmla="*/ 76994 w 1536700"/>
                    <a:gd name="connsiteY10" fmla="*/ 0 h 395649"/>
                    <a:gd name="connsiteX0" fmla="*/ 76994 w 1536700"/>
                    <a:gd name="connsiteY0" fmla="*/ 0 h 402854"/>
                    <a:gd name="connsiteX1" fmla="*/ 1416050 w 1536700"/>
                    <a:gd name="connsiteY1" fmla="*/ 793 h 402854"/>
                    <a:gd name="connsiteX2" fmla="*/ 1536700 w 1536700"/>
                    <a:gd name="connsiteY2" fmla="*/ 295275 h 402854"/>
                    <a:gd name="connsiteX3" fmla="*/ 1323975 w 1536700"/>
                    <a:gd name="connsiteY3" fmla="*/ 293688 h 402854"/>
                    <a:gd name="connsiteX4" fmla="*/ 1111250 w 1536700"/>
                    <a:gd name="connsiteY4" fmla="*/ 307975 h 402854"/>
                    <a:gd name="connsiteX5" fmla="*/ 863600 w 1536700"/>
                    <a:gd name="connsiteY5" fmla="*/ 328612 h 402854"/>
                    <a:gd name="connsiteX6" fmla="*/ 615950 w 1536700"/>
                    <a:gd name="connsiteY6" fmla="*/ 321469 h 402854"/>
                    <a:gd name="connsiteX7" fmla="*/ 396082 w 1536700"/>
                    <a:gd name="connsiteY7" fmla="*/ 300831 h 402854"/>
                    <a:gd name="connsiteX8" fmla="*/ 171450 w 1536700"/>
                    <a:gd name="connsiteY8" fmla="*/ 269875 h 402854"/>
                    <a:gd name="connsiteX9" fmla="*/ 0 w 1536700"/>
                    <a:gd name="connsiteY9" fmla="*/ 276225 h 402854"/>
                    <a:gd name="connsiteX10" fmla="*/ 76994 w 1536700"/>
                    <a:gd name="connsiteY10" fmla="*/ 0 h 402854"/>
                    <a:gd name="connsiteX0" fmla="*/ 76994 w 1536700"/>
                    <a:gd name="connsiteY0" fmla="*/ 0 h 402854"/>
                    <a:gd name="connsiteX1" fmla="*/ 1416050 w 1536700"/>
                    <a:gd name="connsiteY1" fmla="*/ 793 h 402854"/>
                    <a:gd name="connsiteX2" fmla="*/ 1536700 w 1536700"/>
                    <a:gd name="connsiteY2" fmla="*/ 295275 h 402854"/>
                    <a:gd name="connsiteX3" fmla="*/ 1323975 w 1536700"/>
                    <a:gd name="connsiteY3" fmla="*/ 293688 h 402854"/>
                    <a:gd name="connsiteX4" fmla="*/ 1108869 w 1536700"/>
                    <a:gd name="connsiteY4" fmla="*/ 319881 h 402854"/>
                    <a:gd name="connsiteX5" fmla="*/ 863600 w 1536700"/>
                    <a:gd name="connsiteY5" fmla="*/ 328612 h 402854"/>
                    <a:gd name="connsiteX6" fmla="*/ 615950 w 1536700"/>
                    <a:gd name="connsiteY6" fmla="*/ 321469 h 402854"/>
                    <a:gd name="connsiteX7" fmla="*/ 396082 w 1536700"/>
                    <a:gd name="connsiteY7" fmla="*/ 300831 h 402854"/>
                    <a:gd name="connsiteX8" fmla="*/ 171450 w 1536700"/>
                    <a:gd name="connsiteY8" fmla="*/ 269875 h 402854"/>
                    <a:gd name="connsiteX9" fmla="*/ 0 w 1536700"/>
                    <a:gd name="connsiteY9" fmla="*/ 276225 h 402854"/>
                    <a:gd name="connsiteX10" fmla="*/ 76994 w 1536700"/>
                    <a:gd name="connsiteY10" fmla="*/ 0 h 402854"/>
                    <a:gd name="connsiteX0" fmla="*/ 76994 w 1536700"/>
                    <a:gd name="connsiteY0" fmla="*/ 0 h 402854"/>
                    <a:gd name="connsiteX1" fmla="*/ 1416050 w 1536700"/>
                    <a:gd name="connsiteY1" fmla="*/ 793 h 402854"/>
                    <a:gd name="connsiteX2" fmla="*/ 1536700 w 1536700"/>
                    <a:gd name="connsiteY2" fmla="*/ 295275 h 402854"/>
                    <a:gd name="connsiteX3" fmla="*/ 1323975 w 1536700"/>
                    <a:gd name="connsiteY3" fmla="*/ 293688 h 402854"/>
                    <a:gd name="connsiteX4" fmla="*/ 1087437 w 1536700"/>
                    <a:gd name="connsiteY4" fmla="*/ 319881 h 402854"/>
                    <a:gd name="connsiteX5" fmla="*/ 863600 w 1536700"/>
                    <a:gd name="connsiteY5" fmla="*/ 328612 h 402854"/>
                    <a:gd name="connsiteX6" fmla="*/ 615950 w 1536700"/>
                    <a:gd name="connsiteY6" fmla="*/ 321469 h 402854"/>
                    <a:gd name="connsiteX7" fmla="*/ 396082 w 1536700"/>
                    <a:gd name="connsiteY7" fmla="*/ 300831 h 402854"/>
                    <a:gd name="connsiteX8" fmla="*/ 171450 w 1536700"/>
                    <a:gd name="connsiteY8" fmla="*/ 269875 h 402854"/>
                    <a:gd name="connsiteX9" fmla="*/ 0 w 1536700"/>
                    <a:gd name="connsiteY9" fmla="*/ 276225 h 402854"/>
                    <a:gd name="connsiteX10" fmla="*/ 76994 w 1536700"/>
                    <a:gd name="connsiteY10" fmla="*/ 0 h 402854"/>
                    <a:gd name="connsiteX0" fmla="*/ 76994 w 1536700"/>
                    <a:gd name="connsiteY0" fmla="*/ 0 h 402854"/>
                    <a:gd name="connsiteX1" fmla="*/ 1416050 w 1536700"/>
                    <a:gd name="connsiteY1" fmla="*/ 793 h 402854"/>
                    <a:gd name="connsiteX2" fmla="*/ 1536700 w 1536700"/>
                    <a:gd name="connsiteY2" fmla="*/ 295275 h 402854"/>
                    <a:gd name="connsiteX3" fmla="*/ 1297781 w 1536700"/>
                    <a:gd name="connsiteY3" fmla="*/ 286544 h 402854"/>
                    <a:gd name="connsiteX4" fmla="*/ 1087437 w 1536700"/>
                    <a:gd name="connsiteY4" fmla="*/ 319881 h 402854"/>
                    <a:gd name="connsiteX5" fmla="*/ 863600 w 1536700"/>
                    <a:gd name="connsiteY5" fmla="*/ 328612 h 402854"/>
                    <a:gd name="connsiteX6" fmla="*/ 615950 w 1536700"/>
                    <a:gd name="connsiteY6" fmla="*/ 321469 h 402854"/>
                    <a:gd name="connsiteX7" fmla="*/ 396082 w 1536700"/>
                    <a:gd name="connsiteY7" fmla="*/ 300831 h 402854"/>
                    <a:gd name="connsiteX8" fmla="*/ 171450 w 1536700"/>
                    <a:gd name="connsiteY8" fmla="*/ 269875 h 402854"/>
                    <a:gd name="connsiteX9" fmla="*/ 0 w 1536700"/>
                    <a:gd name="connsiteY9" fmla="*/ 276225 h 402854"/>
                    <a:gd name="connsiteX10" fmla="*/ 76994 w 1536700"/>
                    <a:gd name="connsiteY10" fmla="*/ 0 h 402854"/>
                    <a:gd name="connsiteX0" fmla="*/ 76994 w 1536700"/>
                    <a:gd name="connsiteY0" fmla="*/ 0 h 402854"/>
                    <a:gd name="connsiteX1" fmla="*/ 1416050 w 1536700"/>
                    <a:gd name="connsiteY1" fmla="*/ 793 h 402854"/>
                    <a:gd name="connsiteX2" fmla="*/ 1536700 w 1536700"/>
                    <a:gd name="connsiteY2" fmla="*/ 295275 h 402854"/>
                    <a:gd name="connsiteX3" fmla="*/ 1461729 w 1536700"/>
                    <a:gd name="connsiteY3" fmla="*/ 285842 h 402854"/>
                    <a:gd name="connsiteX4" fmla="*/ 1297781 w 1536700"/>
                    <a:gd name="connsiteY4" fmla="*/ 286544 h 402854"/>
                    <a:gd name="connsiteX5" fmla="*/ 1087437 w 1536700"/>
                    <a:gd name="connsiteY5" fmla="*/ 319881 h 402854"/>
                    <a:gd name="connsiteX6" fmla="*/ 863600 w 1536700"/>
                    <a:gd name="connsiteY6" fmla="*/ 328612 h 402854"/>
                    <a:gd name="connsiteX7" fmla="*/ 615950 w 1536700"/>
                    <a:gd name="connsiteY7" fmla="*/ 321469 h 402854"/>
                    <a:gd name="connsiteX8" fmla="*/ 396082 w 1536700"/>
                    <a:gd name="connsiteY8" fmla="*/ 300831 h 402854"/>
                    <a:gd name="connsiteX9" fmla="*/ 171450 w 1536700"/>
                    <a:gd name="connsiteY9" fmla="*/ 269875 h 402854"/>
                    <a:gd name="connsiteX10" fmla="*/ 0 w 1536700"/>
                    <a:gd name="connsiteY10" fmla="*/ 276225 h 402854"/>
                    <a:gd name="connsiteX11" fmla="*/ 76994 w 1536700"/>
                    <a:gd name="connsiteY11" fmla="*/ 0 h 402854"/>
                    <a:gd name="connsiteX0" fmla="*/ 76994 w 1536700"/>
                    <a:gd name="connsiteY0" fmla="*/ 0 h 402854"/>
                    <a:gd name="connsiteX1" fmla="*/ 1416050 w 1536700"/>
                    <a:gd name="connsiteY1" fmla="*/ 793 h 402854"/>
                    <a:gd name="connsiteX2" fmla="*/ 1536700 w 1536700"/>
                    <a:gd name="connsiteY2" fmla="*/ 295275 h 402854"/>
                    <a:gd name="connsiteX3" fmla="*/ 1461729 w 1536700"/>
                    <a:gd name="connsiteY3" fmla="*/ 285842 h 402854"/>
                    <a:gd name="connsiteX4" fmla="*/ 1297781 w 1536700"/>
                    <a:gd name="connsiteY4" fmla="*/ 286544 h 402854"/>
                    <a:gd name="connsiteX5" fmla="*/ 1087437 w 1536700"/>
                    <a:gd name="connsiteY5" fmla="*/ 319881 h 402854"/>
                    <a:gd name="connsiteX6" fmla="*/ 863600 w 1536700"/>
                    <a:gd name="connsiteY6" fmla="*/ 328612 h 402854"/>
                    <a:gd name="connsiteX7" fmla="*/ 615950 w 1536700"/>
                    <a:gd name="connsiteY7" fmla="*/ 321469 h 402854"/>
                    <a:gd name="connsiteX8" fmla="*/ 396082 w 1536700"/>
                    <a:gd name="connsiteY8" fmla="*/ 300831 h 402854"/>
                    <a:gd name="connsiteX9" fmla="*/ 171450 w 1536700"/>
                    <a:gd name="connsiteY9" fmla="*/ 269875 h 402854"/>
                    <a:gd name="connsiteX10" fmla="*/ 0 w 1536700"/>
                    <a:gd name="connsiteY10" fmla="*/ 276225 h 402854"/>
                    <a:gd name="connsiteX11" fmla="*/ 76994 w 1536700"/>
                    <a:gd name="connsiteY11" fmla="*/ 0 h 402854"/>
                    <a:gd name="connsiteX0" fmla="*/ 76994 w 1536700"/>
                    <a:gd name="connsiteY0" fmla="*/ 0 h 402854"/>
                    <a:gd name="connsiteX1" fmla="*/ 1416050 w 1536700"/>
                    <a:gd name="connsiteY1" fmla="*/ 793 h 402854"/>
                    <a:gd name="connsiteX2" fmla="*/ 1536700 w 1536700"/>
                    <a:gd name="connsiteY2" fmla="*/ 295275 h 402854"/>
                    <a:gd name="connsiteX3" fmla="*/ 1461729 w 1536700"/>
                    <a:gd name="connsiteY3" fmla="*/ 285842 h 402854"/>
                    <a:gd name="connsiteX4" fmla="*/ 1297781 w 1536700"/>
                    <a:gd name="connsiteY4" fmla="*/ 286544 h 402854"/>
                    <a:gd name="connsiteX5" fmla="*/ 1087437 w 1536700"/>
                    <a:gd name="connsiteY5" fmla="*/ 319881 h 402854"/>
                    <a:gd name="connsiteX6" fmla="*/ 863600 w 1536700"/>
                    <a:gd name="connsiteY6" fmla="*/ 328612 h 402854"/>
                    <a:gd name="connsiteX7" fmla="*/ 615950 w 1536700"/>
                    <a:gd name="connsiteY7" fmla="*/ 321469 h 402854"/>
                    <a:gd name="connsiteX8" fmla="*/ 396082 w 1536700"/>
                    <a:gd name="connsiteY8" fmla="*/ 300831 h 402854"/>
                    <a:gd name="connsiteX9" fmla="*/ 171450 w 1536700"/>
                    <a:gd name="connsiteY9" fmla="*/ 269875 h 402854"/>
                    <a:gd name="connsiteX10" fmla="*/ 0 w 1536700"/>
                    <a:gd name="connsiteY10" fmla="*/ 276225 h 402854"/>
                    <a:gd name="connsiteX11" fmla="*/ 76994 w 1536700"/>
                    <a:gd name="connsiteY11" fmla="*/ 0 h 402854"/>
                    <a:gd name="connsiteX0" fmla="*/ 76994 w 1536700"/>
                    <a:gd name="connsiteY0" fmla="*/ 0 h 402854"/>
                    <a:gd name="connsiteX1" fmla="*/ 1416050 w 1536700"/>
                    <a:gd name="connsiteY1" fmla="*/ 793 h 402854"/>
                    <a:gd name="connsiteX2" fmla="*/ 1536700 w 1536700"/>
                    <a:gd name="connsiteY2" fmla="*/ 295275 h 402854"/>
                    <a:gd name="connsiteX3" fmla="*/ 1473636 w 1536700"/>
                    <a:gd name="connsiteY3" fmla="*/ 271554 h 402854"/>
                    <a:gd name="connsiteX4" fmla="*/ 1297781 w 1536700"/>
                    <a:gd name="connsiteY4" fmla="*/ 286544 h 402854"/>
                    <a:gd name="connsiteX5" fmla="*/ 1087437 w 1536700"/>
                    <a:gd name="connsiteY5" fmla="*/ 319881 h 402854"/>
                    <a:gd name="connsiteX6" fmla="*/ 863600 w 1536700"/>
                    <a:gd name="connsiteY6" fmla="*/ 328612 h 402854"/>
                    <a:gd name="connsiteX7" fmla="*/ 615950 w 1536700"/>
                    <a:gd name="connsiteY7" fmla="*/ 321469 h 402854"/>
                    <a:gd name="connsiteX8" fmla="*/ 396082 w 1536700"/>
                    <a:gd name="connsiteY8" fmla="*/ 300831 h 402854"/>
                    <a:gd name="connsiteX9" fmla="*/ 171450 w 1536700"/>
                    <a:gd name="connsiteY9" fmla="*/ 269875 h 402854"/>
                    <a:gd name="connsiteX10" fmla="*/ 0 w 1536700"/>
                    <a:gd name="connsiteY10" fmla="*/ 276225 h 402854"/>
                    <a:gd name="connsiteX11" fmla="*/ 76994 w 1536700"/>
                    <a:gd name="connsiteY11" fmla="*/ 0 h 402854"/>
                    <a:gd name="connsiteX0" fmla="*/ 76994 w 1473636"/>
                    <a:gd name="connsiteY0" fmla="*/ 0 h 402854"/>
                    <a:gd name="connsiteX1" fmla="*/ 1416050 w 1473636"/>
                    <a:gd name="connsiteY1" fmla="*/ 793 h 402854"/>
                    <a:gd name="connsiteX2" fmla="*/ 1473636 w 1473636"/>
                    <a:gd name="connsiteY2" fmla="*/ 271554 h 402854"/>
                    <a:gd name="connsiteX3" fmla="*/ 1297781 w 1473636"/>
                    <a:gd name="connsiteY3" fmla="*/ 286544 h 402854"/>
                    <a:gd name="connsiteX4" fmla="*/ 1087437 w 1473636"/>
                    <a:gd name="connsiteY4" fmla="*/ 319881 h 402854"/>
                    <a:gd name="connsiteX5" fmla="*/ 863600 w 1473636"/>
                    <a:gd name="connsiteY5" fmla="*/ 328612 h 402854"/>
                    <a:gd name="connsiteX6" fmla="*/ 615950 w 1473636"/>
                    <a:gd name="connsiteY6" fmla="*/ 321469 h 402854"/>
                    <a:gd name="connsiteX7" fmla="*/ 396082 w 1473636"/>
                    <a:gd name="connsiteY7" fmla="*/ 300831 h 402854"/>
                    <a:gd name="connsiteX8" fmla="*/ 171450 w 1473636"/>
                    <a:gd name="connsiteY8" fmla="*/ 269875 h 402854"/>
                    <a:gd name="connsiteX9" fmla="*/ 0 w 1473636"/>
                    <a:gd name="connsiteY9" fmla="*/ 276225 h 402854"/>
                    <a:gd name="connsiteX10" fmla="*/ 76994 w 1473636"/>
                    <a:gd name="connsiteY10" fmla="*/ 0 h 402854"/>
                    <a:gd name="connsiteX0" fmla="*/ 76994 w 1499829"/>
                    <a:gd name="connsiteY0" fmla="*/ 0 h 402854"/>
                    <a:gd name="connsiteX1" fmla="*/ 1416050 w 1499829"/>
                    <a:gd name="connsiteY1" fmla="*/ 793 h 402854"/>
                    <a:gd name="connsiteX2" fmla="*/ 1499829 w 1499829"/>
                    <a:gd name="connsiteY2" fmla="*/ 304892 h 402854"/>
                    <a:gd name="connsiteX3" fmla="*/ 1297781 w 1499829"/>
                    <a:gd name="connsiteY3" fmla="*/ 286544 h 402854"/>
                    <a:gd name="connsiteX4" fmla="*/ 1087437 w 1499829"/>
                    <a:gd name="connsiteY4" fmla="*/ 319881 h 402854"/>
                    <a:gd name="connsiteX5" fmla="*/ 863600 w 1499829"/>
                    <a:gd name="connsiteY5" fmla="*/ 328612 h 402854"/>
                    <a:gd name="connsiteX6" fmla="*/ 615950 w 1499829"/>
                    <a:gd name="connsiteY6" fmla="*/ 321469 h 402854"/>
                    <a:gd name="connsiteX7" fmla="*/ 396082 w 1499829"/>
                    <a:gd name="connsiteY7" fmla="*/ 300831 h 402854"/>
                    <a:gd name="connsiteX8" fmla="*/ 171450 w 1499829"/>
                    <a:gd name="connsiteY8" fmla="*/ 269875 h 402854"/>
                    <a:gd name="connsiteX9" fmla="*/ 0 w 1499829"/>
                    <a:gd name="connsiteY9" fmla="*/ 276225 h 402854"/>
                    <a:gd name="connsiteX10" fmla="*/ 76994 w 1499829"/>
                    <a:gd name="connsiteY10" fmla="*/ 0 h 402854"/>
                    <a:gd name="connsiteX0" fmla="*/ 76994 w 1497448"/>
                    <a:gd name="connsiteY0" fmla="*/ 0 h 402854"/>
                    <a:gd name="connsiteX1" fmla="*/ 1416050 w 1497448"/>
                    <a:gd name="connsiteY1" fmla="*/ 793 h 402854"/>
                    <a:gd name="connsiteX2" fmla="*/ 1497448 w 1497448"/>
                    <a:gd name="connsiteY2" fmla="*/ 288223 h 402854"/>
                    <a:gd name="connsiteX3" fmla="*/ 1297781 w 1497448"/>
                    <a:gd name="connsiteY3" fmla="*/ 286544 h 402854"/>
                    <a:gd name="connsiteX4" fmla="*/ 1087437 w 1497448"/>
                    <a:gd name="connsiteY4" fmla="*/ 319881 h 402854"/>
                    <a:gd name="connsiteX5" fmla="*/ 863600 w 1497448"/>
                    <a:gd name="connsiteY5" fmla="*/ 328612 h 402854"/>
                    <a:gd name="connsiteX6" fmla="*/ 615950 w 1497448"/>
                    <a:gd name="connsiteY6" fmla="*/ 321469 h 402854"/>
                    <a:gd name="connsiteX7" fmla="*/ 396082 w 1497448"/>
                    <a:gd name="connsiteY7" fmla="*/ 300831 h 402854"/>
                    <a:gd name="connsiteX8" fmla="*/ 171450 w 1497448"/>
                    <a:gd name="connsiteY8" fmla="*/ 269875 h 402854"/>
                    <a:gd name="connsiteX9" fmla="*/ 0 w 1497448"/>
                    <a:gd name="connsiteY9" fmla="*/ 276225 h 402854"/>
                    <a:gd name="connsiteX10" fmla="*/ 76994 w 1497448"/>
                    <a:gd name="connsiteY10" fmla="*/ 0 h 402854"/>
                    <a:gd name="connsiteX0" fmla="*/ 76994 w 1497448"/>
                    <a:gd name="connsiteY0" fmla="*/ 0 h 402854"/>
                    <a:gd name="connsiteX1" fmla="*/ 1416050 w 1497448"/>
                    <a:gd name="connsiteY1" fmla="*/ 793 h 402854"/>
                    <a:gd name="connsiteX2" fmla="*/ 1497448 w 1497448"/>
                    <a:gd name="connsiteY2" fmla="*/ 288223 h 402854"/>
                    <a:gd name="connsiteX3" fmla="*/ 1297781 w 1497448"/>
                    <a:gd name="connsiteY3" fmla="*/ 286544 h 402854"/>
                    <a:gd name="connsiteX4" fmla="*/ 1087437 w 1497448"/>
                    <a:gd name="connsiteY4" fmla="*/ 319881 h 402854"/>
                    <a:gd name="connsiteX5" fmla="*/ 863600 w 1497448"/>
                    <a:gd name="connsiteY5" fmla="*/ 328612 h 402854"/>
                    <a:gd name="connsiteX6" fmla="*/ 615950 w 1497448"/>
                    <a:gd name="connsiteY6" fmla="*/ 321469 h 402854"/>
                    <a:gd name="connsiteX7" fmla="*/ 396082 w 1497448"/>
                    <a:gd name="connsiteY7" fmla="*/ 300831 h 402854"/>
                    <a:gd name="connsiteX8" fmla="*/ 171450 w 1497448"/>
                    <a:gd name="connsiteY8" fmla="*/ 269875 h 402854"/>
                    <a:gd name="connsiteX9" fmla="*/ 0 w 1497448"/>
                    <a:gd name="connsiteY9" fmla="*/ 276225 h 402854"/>
                    <a:gd name="connsiteX10" fmla="*/ 76994 w 1497448"/>
                    <a:gd name="connsiteY10" fmla="*/ 0 h 402854"/>
                    <a:gd name="connsiteX0" fmla="*/ 76994 w 1485542"/>
                    <a:gd name="connsiteY0" fmla="*/ 0 h 402854"/>
                    <a:gd name="connsiteX1" fmla="*/ 1416050 w 1485542"/>
                    <a:gd name="connsiteY1" fmla="*/ 793 h 402854"/>
                    <a:gd name="connsiteX2" fmla="*/ 1485542 w 1485542"/>
                    <a:gd name="connsiteY2" fmla="*/ 264410 h 402854"/>
                    <a:gd name="connsiteX3" fmla="*/ 1297781 w 1485542"/>
                    <a:gd name="connsiteY3" fmla="*/ 286544 h 402854"/>
                    <a:gd name="connsiteX4" fmla="*/ 1087437 w 1485542"/>
                    <a:gd name="connsiteY4" fmla="*/ 319881 h 402854"/>
                    <a:gd name="connsiteX5" fmla="*/ 863600 w 1485542"/>
                    <a:gd name="connsiteY5" fmla="*/ 328612 h 402854"/>
                    <a:gd name="connsiteX6" fmla="*/ 615950 w 1485542"/>
                    <a:gd name="connsiteY6" fmla="*/ 321469 h 402854"/>
                    <a:gd name="connsiteX7" fmla="*/ 396082 w 1485542"/>
                    <a:gd name="connsiteY7" fmla="*/ 300831 h 402854"/>
                    <a:gd name="connsiteX8" fmla="*/ 171450 w 1485542"/>
                    <a:gd name="connsiteY8" fmla="*/ 269875 h 402854"/>
                    <a:gd name="connsiteX9" fmla="*/ 0 w 1485542"/>
                    <a:gd name="connsiteY9" fmla="*/ 276225 h 402854"/>
                    <a:gd name="connsiteX10" fmla="*/ 76994 w 1485542"/>
                    <a:gd name="connsiteY10" fmla="*/ 0 h 402854"/>
                    <a:gd name="connsiteX0" fmla="*/ 76994 w 1485542"/>
                    <a:gd name="connsiteY0" fmla="*/ 0 h 402854"/>
                    <a:gd name="connsiteX1" fmla="*/ 1416050 w 1485542"/>
                    <a:gd name="connsiteY1" fmla="*/ 793 h 402854"/>
                    <a:gd name="connsiteX2" fmla="*/ 1485542 w 1485542"/>
                    <a:gd name="connsiteY2" fmla="*/ 264410 h 402854"/>
                    <a:gd name="connsiteX3" fmla="*/ 1297781 w 1485542"/>
                    <a:gd name="connsiteY3" fmla="*/ 286544 h 402854"/>
                    <a:gd name="connsiteX4" fmla="*/ 1087437 w 1485542"/>
                    <a:gd name="connsiteY4" fmla="*/ 319881 h 402854"/>
                    <a:gd name="connsiteX5" fmla="*/ 863600 w 1485542"/>
                    <a:gd name="connsiteY5" fmla="*/ 328612 h 402854"/>
                    <a:gd name="connsiteX6" fmla="*/ 615950 w 1485542"/>
                    <a:gd name="connsiteY6" fmla="*/ 321469 h 402854"/>
                    <a:gd name="connsiteX7" fmla="*/ 396082 w 1485542"/>
                    <a:gd name="connsiteY7" fmla="*/ 300831 h 402854"/>
                    <a:gd name="connsiteX8" fmla="*/ 171450 w 1485542"/>
                    <a:gd name="connsiteY8" fmla="*/ 269875 h 402854"/>
                    <a:gd name="connsiteX9" fmla="*/ 0 w 1485542"/>
                    <a:gd name="connsiteY9" fmla="*/ 276225 h 402854"/>
                    <a:gd name="connsiteX10" fmla="*/ 76994 w 1485542"/>
                    <a:gd name="connsiteY10" fmla="*/ 0 h 402854"/>
                    <a:gd name="connsiteX0" fmla="*/ 76994 w 1485542"/>
                    <a:gd name="connsiteY0" fmla="*/ 0 h 402854"/>
                    <a:gd name="connsiteX1" fmla="*/ 1416050 w 1485542"/>
                    <a:gd name="connsiteY1" fmla="*/ 793 h 402854"/>
                    <a:gd name="connsiteX2" fmla="*/ 1485542 w 1485542"/>
                    <a:gd name="connsiteY2" fmla="*/ 264410 h 402854"/>
                    <a:gd name="connsiteX3" fmla="*/ 1297781 w 1485542"/>
                    <a:gd name="connsiteY3" fmla="*/ 286544 h 402854"/>
                    <a:gd name="connsiteX4" fmla="*/ 1087437 w 1485542"/>
                    <a:gd name="connsiteY4" fmla="*/ 319881 h 402854"/>
                    <a:gd name="connsiteX5" fmla="*/ 863600 w 1485542"/>
                    <a:gd name="connsiteY5" fmla="*/ 328612 h 402854"/>
                    <a:gd name="connsiteX6" fmla="*/ 615950 w 1485542"/>
                    <a:gd name="connsiteY6" fmla="*/ 321469 h 402854"/>
                    <a:gd name="connsiteX7" fmla="*/ 396082 w 1485542"/>
                    <a:gd name="connsiteY7" fmla="*/ 300831 h 402854"/>
                    <a:gd name="connsiteX8" fmla="*/ 171450 w 1485542"/>
                    <a:gd name="connsiteY8" fmla="*/ 269875 h 402854"/>
                    <a:gd name="connsiteX9" fmla="*/ 0 w 1485542"/>
                    <a:gd name="connsiteY9" fmla="*/ 276225 h 402854"/>
                    <a:gd name="connsiteX10" fmla="*/ 76994 w 1485542"/>
                    <a:gd name="connsiteY10" fmla="*/ 0 h 402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85542" h="402854">
                      <a:moveTo>
                        <a:pt x="76994" y="0"/>
                      </a:moveTo>
                      <a:cubicBezTo>
                        <a:pt x="447146" y="95514"/>
                        <a:pt x="983986" y="129116"/>
                        <a:pt x="1416050" y="793"/>
                      </a:cubicBezTo>
                      <a:lnTo>
                        <a:pt x="1485542" y="264410"/>
                      </a:lnTo>
                      <a:cubicBezTo>
                        <a:pt x="1483280" y="371800"/>
                        <a:pt x="1383385" y="372035"/>
                        <a:pt x="1297781" y="286544"/>
                      </a:cubicBezTo>
                      <a:cubicBezTo>
                        <a:pt x="1291168" y="402961"/>
                        <a:pt x="1119981" y="429419"/>
                        <a:pt x="1087437" y="319881"/>
                      </a:cubicBezTo>
                      <a:cubicBezTo>
                        <a:pt x="1044576" y="426772"/>
                        <a:pt x="906463" y="424126"/>
                        <a:pt x="863600" y="328612"/>
                      </a:cubicBezTo>
                      <a:cubicBezTo>
                        <a:pt x="820737" y="433388"/>
                        <a:pt x="680244" y="423863"/>
                        <a:pt x="615950" y="321469"/>
                      </a:cubicBezTo>
                      <a:cubicBezTo>
                        <a:pt x="577586" y="412221"/>
                        <a:pt x="429684" y="410104"/>
                        <a:pt x="396082" y="300831"/>
                      </a:cubicBezTo>
                      <a:cubicBezTo>
                        <a:pt x="285486" y="397669"/>
                        <a:pt x="196321" y="337344"/>
                        <a:pt x="171450" y="269875"/>
                      </a:cubicBezTo>
                      <a:cubicBezTo>
                        <a:pt x="133350" y="319617"/>
                        <a:pt x="64294" y="345545"/>
                        <a:pt x="0" y="276225"/>
                      </a:cubicBezTo>
                      <a:lnTo>
                        <a:pt x="7699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190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173" name="テキスト ボックス 5"/>
            <p:cNvSpPr txBox="1"/>
            <p:nvPr/>
          </p:nvSpPr>
          <p:spPr>
            <a:xfrm>
              <a:off x="4247290" y="4446652"/>
              <a:ext cx="1107034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698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45955" y="820116"/>
            <a:ext cx="5054721" cy="3931936"/>
            <a:chOff x="345955" y="820116"/>
            <a:chExt cx="5054721" cy="3931936"/>
          </a:xfrm>
        </p:grpSpPr>
        <p:grpSp>
          <p:nvGrpSpPr>
            <p:cNvPr id="103" name="グループ化 102"/>
            <p:cNvGrpSpPr/>
            <p:nvPr/>
          </p:nvGrpSpPr>
          <p:grpSpPr>
            <a:xfrm>
              <a:off x="345955" y="820116"/>
              <a:ext cx="4384525" cy="3931936"/>
              <a:chOff x="345955" y="820116"/>
              <a:chExt cx="4384525" cy="3931936"/>
            </a:xfrm>
          </p:grpSpPr>
          <p:pic>
            <p:nvPicPr>
              <p:cNvPr id="68" name="図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955" y="820116"/>
                <a:ext cx="3307902" cy="1995768"/>
              </a:xfrm>
              <a:prstGeom prst="rect">
                <a:avLst/>
              </a:prstGeom>
            </p:spPr>
          </p:pic>
          <p:sp>
            <p:nvSpPr>
              <p:cNvPr id="69" name="テキスト ボックス 68"/>
              <p:cNvSpPr txBox="1"/>
              <p:nvPr/>
            </p:nvSpPr>
            <p:spPr>
              <a:xfrm>
                <a:off x="1628165" y="3882298"/>
                <a:ext cx="146706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おうちに</a:t>
                </a:r>
                <a:endParaRPr kumimoji="1" lang="en-US" altLang="ja-JP" sz="12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帰りたい</a:t>
                </a:r>
                <a:r>
                  <a:rPr kumimoji="1" lang="ja-JP" altLang="en-US" sz="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kumimoji="1" lang="ja-JP" altLang="en-US" sz="10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ぽた・・・</a:t>
                </a:r>
                <a:endParaRPr kumimoji="1" lang="ja-JP" altLang="en-US" sz="10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grpSp>
            <p:nvGrpSpPr>
              <p:cNvPr id="70" name="グループ化 69"/>
              <p:cNvGrpSpPr/>
              <p:nvPr/>
            </p:nvGrpSpPr>
            <p:grpSpPr>
              <a:xfrm>
                <a:off x="2871187" y="2087902"/>
                <a:ext cx="1859293" cy="2664150"/>
                <a:chOff x="3681678" y="2441193"/>
                <a:chExt cx="1859293" cy="2664150"/>
              </a:xfrm>
            </p:grpSpPr>
            <p:sp>
              <p:nvSpPr>
                <p:cNvPr id="71" name="フリーフォーム 70"/>
                <p:cNvSpPr/>
                <p:nvPr/>
              </p:nvSpPr>
              <p:spPr>
                <a:xfrm rot="19423983" flipV="1">
                  <a:off x="3681678" y="4044658"/>
                  <a:ext cx="631330" cy="363959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4714"/>
                    <a:gd name="connsiteY0" fmla="*/ 299183 h 410308"/>
                    <a:gd name="connsiteX1" fmla="*/ 281524 w 754714"/>
                    <a:gd name="connsiteY1" fmla="*/ 81378 h 410308"/>
                    <a:gd name="connsiteX2" fmla="*/ 219929 w 754714"/>
                    <a:gd name="connsiteY2" fmla="*/ 59153 h 410308"/>
                    <a:gd name="connsiteX3" fmla="*/ 185004 w 754714"/>
                    <a:gd name="connsiteY3" fmla="*/ 167738 h 410308"/>
                    <a:gd name="connsiteX4" fmla="*/ 706339 w 754714"/>
                    <a:gd name="connsiteY4" fmla="*/ 410308 h 410308"/>
                    <a:gd name="connsiteX5" fmla="*/ 746979 w 754714"/>
                    <a:gd name="connsiteY5" fmla="*/ 299183 h 410308"/>
                    <a:gd name="connsiteX0" fmla="*/ 746979 w 767844"/>
                    <a:gd name="connsiteY0" fmla="*/ 299183 h 410308"/>
                    <a:gd name="connsiteX1" fmla="*/ 281524 w 767844"/>
                    <a:gd name="connsiteY1" fmla="*/ 81378 h 410308"/>
                    <a:gd name="connsiteX2" fmla="*/ 219929 w 767844"/>
                    <a:gd name="connsiteY2" fmla="*/ 59153 h 410308"/>
                    <a:gd name="connsiteX3" fmla="*/ 185004 w 767844"/>
                    <a:gd name="connsiteY3" fmla="*/ 167738 h 410308"/>
                    <a:gd name="connsiteX4" fmla="*/ 706339 w 767844"/>
                    <a:gd name="connsiteY4" fmla="*/ 410308 h 410308"/>
                    <a:gd name="connsiteX5" fmla="*/ 746979 w 767844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  <a:gd name="connsiteX0" fmla="*/ 679962 w 693078"/>
                    <a:gd name="connsiteY0" fmla="*/ 299183 h 410308"/>
                    <a:gd name="connsiteX1" fmla="*/ 214507 w 693078"/>
                    <a:gd name="connsiteY1" fmla="*/ 81378 h 410308"/>
                    <a:gd name="connsiteX2" fmla="*/ 152912 w 693078"/>
                    <a:gd name="connsiteY2" fmla="*/ 59153 h 410308"/>
                    <a:gd name="connsiteX3" fmla="*/ 117987 w 693078"/>
                    <a:gd name="connsiteY3" fmla="*/ 167738 h 410308"/>
                    <a:gd name="connsiteX4" fmla="*/ 639322 w 693078"/>
                    <a:gd name="connsiteY4" fmla="*/ 410308 h 410308"/>
                    <a:gd name="connsiteX5" fmla="*/ 679962 w 693078"/>
                    <a:gd name="connsiteY5" fmla="*/ 299183 h 410308"/>
                    <a:gd name="connsiteX0" fmla="*/ 639832 w 652948"/>
                    <a:gd name="connsiteY0" fmla="*/ 333551 h 444676"/>
                    <a:gd name="connsiteX1" fmla="*/ 174377 w 652948"/>
                    <a:gd name="connsiteY1" fmla="*/ 115746 h 444676"/>
                    <a:gd name="connsiteX2" fmla="*/ 112782 w 652948"/>
                    <a:gd name="connsiteY2" fmla="*/ 93521 h 444676"/>
                    <a:gd name="connsiteX3" fmla="*/ 77857 w 652948"/>
                    <a:gd name="connsiteY3" fmla="*/ 202106 h 444676"/>
                    <a:gd name="connsiteX4" fmla="*/ 599192 w 652948"/>
                    <a:gd name="connsiteY4" fmla="*/ 444676 h 444676"/>
                    <a:gd name="connsiteX5" fmla="*/ 639832 w 652948"/>
                    <a:gd name="connsiteY5" fmla="*/ 333551 h 444676"/>
                    <a:gd name="connsiteX0" fmla="*/ 644540 w 657656"/>
                    <a:gd name="connsiteY0" fmla="*/ 314239 h 425364"/>
                    <a:gd name="connsiteX1" fmla="*/ 179085 w 657656"/>
                    <a:gd name="connsiteY1" fmla="*/ 96434 h 425364"/>
                    <a:gd name="connsiteX2" fmla="*/ 117490 w 657656"/>
                    <a:gd name="connsiteY2" fmla="*/ 74209 h 425364"/>
                    <a:gd name="connsiteX3" fmla="*/ 82565 w 657656"/>
                    <a:gd name="connsiteY3" fmla="*/ 182794 h 425364"/>
                    <a:gd name="connsiteX4" fmla="*/ 603900 w 657656"/>
                    <a:gd name="connsiteY4" fmla="*/ 425364 h 425364"/>
                    <a:gd name="connsiteX5" fmla="*/ 644540 w 657656"/>
                    <a:gd name="connsiteY5" fmla="*/ 314239 h 425364"/>
                    <a:gd name="connsiteX0" fmla="*/ 657219 w 670335"/>
                    <a:gd name="connsiteY0" fmla="*/ 332204 h 443329"/>
                    <a:gd name="connsiteX1" fmla="*/ 191764 w 670335"/>
                    <a:gd name="connsiteY1" fmla="*/ 114399 h 443329"/>
                    <a:gd name="connsiteX2" fmla="*/ 130169 w 670335"/>
                    <a:gd name="connsiteY2" fmla="*/ 92174 h 443329"/>
                    <a:gd name="connsiteX3" fmla="*/ 95244 w 670335"/>
                    <a:gd name="connsiteY3" fmla="*/ 200759 h 443329"/>
                    <a:gd name="connsiteX4" fmla="*/ 616579 w 670335"/>
                    <a:gd name="connsiteY4" fmla="*/ 443329 h 443329"/>
                    <a:gd name="connsiteX5" fmla="*/ 657219 w 670335"/>
                    <a:gd name="connsiteY5" fmla="*/ 332204 h 443329"/>
                    <a:gd name="connsiteX0" fmla="*/ 654605 w 667721"/>
                    <a:gd name="connsiteY0" fmla="*/ 339625 h 450750"/>
                    <a:gd name="connsiteX1" fmla="*/ 189150 w 667721"/>
                    <a:gd name="connsiteY1" fmla="*/ 121820 h 450750"/>
                    <a:gd name="connsiteX2" fmla="*/ 138476 w 667721"/>
                    <a:gd name="connsiteY2" fmla="*/ 88896 h 450750"/>
                    <a:gd name="connsiteX3" fmla="*/ 92630 w 667721"/>
                    <a:gd name="connsiteY3" fmla="*/ 208180 h 450750"/>
                    <a:gd name="connsiteX4" fmla="*/ 613965 w 667721"/>
                    <a:gd name="connsiteY4" fmla="*/ 450750 h 450750"/>
                    <a:gd name="connsiteX5" fmla="*/ 654605 w 667721"/>
                    <a:gd name="connsiteY5" fmla="*/ 339625 h 450750"/>
                    <a:gd name="connsiteX0" fmla="*/ 654605 w 667721"/>
                    <a:gd name="connsiteY0" fmla="*/ 339625 h 450750"/>
                    <a:gd name="connsiteX1" fmla="*/ 189150 w 667721"/>
                    <a:gd name="connsiteY1" fmla="*/ 121820 h 450750"/>
                    <a:gd name="connsiteX2" fmla="*/ 138476 w 667721"/>
                    <a:gd name="connsiteY2" fmla="*/ 88896 h 450750"/>
                    <a:gd name="connsiteX3" fmla="*/ 92630 w 667721"/>
                    <a:gd name="connsiteY3" fmla="*/ 208180 h 450750"/>
                    <a:gd name="connsiteX4" fmla="*/ 613965 w 667721"/>
                    <a:gd name="connsiteY4" fmla="*/ 450750 h 450750"/>
                    <a:gd name="connsiteX5" fmla="*/ 654605 w 667721"/>
                    <a:gd name="connsiteY5" fmla="*/ 339625 h 450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7721" h="450750">
                      <a:moveTo>
                        <a:pt x="654605" y="339625"/>
                      </a:moveTo>
                      <a:cubicBezTo>
                        <a:pt x="538188" y="309568"/>
                        <a:pt x="339222" y="219822"/>
                        <a:pt x="189150" y="121820"/>
                      </a:cubicBezTo>
                      <a:cubicBezTo>
                        <a:pt x="198463" y="-26558"/>
                        <a:pt x="148213" y="56299"/>
                        <a:pt x="138476" y="88896"/>
                      </a:cubicBezTo>
                      <a:cubicBezTo>
                        <a:pt x="105999" y="-82237"/>
                        <a:pt x="-125645" y="13520"/>
                        <a:pt x="92630" y="208180"/>
                      </a:cubicBezTo>
                      <a:cubicBezTo>
                        <a:pt x="203944" y="308511"/>
                        <a:pt x="433202" y="395293"/>
                        <a:pt x="613965" y="450750"/>
                      </a:cubicBezTo>
                      <a:cubicBezTo>
                        <a:pt x="675772" y="446728"/>
                        <a:pt x="676618" y="384287"/>
                        <a:pt x="654605" y="339625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フリーフォーム 71"/>
                <p:cNvSpPr/>
                <p:nvPr/>
              </p:nvSpPr>
              <p:spPr>
                <a:xfrm>
                  <a:off x="3888266" y="3655670"/>
                  <a:ext cx="1432124" cy="1449673"/>
                </a:xfrm>
                <a:custGeom>
                  <a:avLst/>
                  <a:gdLst>
                    <a:gd name="connsiteX0" fmla="*/ 194310 w 535305"/>
                    <a:gd name="connsiteY0" fmla="*/ 0 h 723900"/>
                    <a:gd name="connsiteX1" fmla="*/ 0 w 535305"/>
                    <a:gd name="connsiteY1" fmla="*/ 697230 h 723900"/>
                    <a:gd name="connsiteX2" fmla="*/ 535305 w 535305"/>
                    <a:gd name="connsiteY2" fmla="*/ 723900 h 723900"/>
                    <a:gd name="connsiteX3" fmla="*/ 411480 w 535305"/>
                    <a:gd name="connsiteY3" fmla="*/ 9525 h 723900"/>
                    <a:gd name="connsiteX4" fmla="*/ 194310 w 535305"/>
                    <a:gd name="connsiteY4" fmla="*/ 0 h 723900"/>
                    <a:gd name="connsiteX0" fmla="*/ 194310 w 535305"/>
                    <a:gd name="connsiteY0" fmla="*/ 0 h 723900"/>
                    <a:gd name="connsiteX1" fmla="*/ 0 w 535305"/>
                    <a:gd name="connsiteY1" fmla="*/ 697230 h 723900"/>
                    <a:gd name="connsiteX2" fmla="*/ 535305 w 535305"/>
                    <a:gd name="connsiteY2" fmla="*/ 723900 h 723900"/>
                    <a:gd name="connsiteX3" fmla="*/ 411480 w 535305"/>
                    <a:gd name="connsiteY3" fmla="*/ 9525 h 723900"/>
                    <a:gd name="connsiteX4" fmla="*/ 194310 w 535305"/>
                    <a:gd name="connsiteY4" fmla="*/ 0 h 723900"/>
                    <a:gd name="connsiteX0" fmla="*/ 194310 w 535305"/>
                    <a:gd name="connsiteY0" fmla="*/ 0 h 723900"/>
                    <a:gd name="connsiteX1" fmla="*/ 0 w 535305"/>
                    <a:gd name="connsiteY1" fmla="*/ 697230 h 723900"/>
                    <a:gd name="connsiteX2" fmla="*/ 535305 w 535305"/>
                    <a:gd name="connsiteY2" fmla="*/ 723900 h 723900"/>
                    <a:gd name="connsiteX3" fmla="*/ 409575 w 535305"/>
                    <a:gd name="connsiteY3" fmla="*/ 0 h 723900"/>
                    <a:gd name="connsiteX4" fmla="*/ 194310 w 535305"/>
                    <a:gd name="connsiteY4" fmla="*/ 0 h 723900"/>
                    <a:gd name="connsiteX0" fmla="*/ 194310 w 535305"/>
                    <a:gd name="connsiteY0" fmla="*/ 0 h 771730"/>
                    <a:gd name="connsiteX1" fmla="*/ 0 w 535305"/>
                    <a:gd name="connsiteY1" fmla="*/ 697230 h 771730"/>
                    <a:gd name="connsiteX2" fmla="*/ 535305 w 535305"/>
                    <a:gd name="connsiteY2" fmla="*/ 723900 h 771730"/>
                    <a:gd name="connsiteX3" fmla="*/ 409575 w 535305"/>
                    <a:gd name="connsiteY3" fmla="*/ 0 h 771730"/>
                    <a:gd name="connsiteX4" fmla="*/ 194310 w 535305"/>
                    <a:gd name="connsiteY4" fmla="*/ 0 h 771730"/>
                    <a:gd name="connsiteX0" fmla="*/ 194310 w 535305"/>
                    <a:gd name="connsiteY0" fmla="*/ 0 h 790776"/>
                    <a:gd name="connsiteX1" fmla="*/ 0 w 535305"/>
                    <a:gd name="connsiteY1" fmla="*/ 697230 h 790776"/>
                    <a:gd name="connsiteX2" fmla="*/ 535305 w 535305"/>
                    <a:gd name="connsiteY2" fmla="*/ 723900 h 790776"/>
                    <a:gd name="connsiteX3" fmla="*/ 409575 w 535305"/>
                    <a:gd name="connsiteY3" fmla="*/ 0 h 790776"/>
                    <a:gd name="connsiteX4" fmla="*/ 194310 w 535305"/>
                    <a:gd name="connsiteY4" fmla="*/ 0 h 790776"/>
                    <a:gd name="connsiteX0" fmla="*/ 194310 w 535305"/>
                    <a:gd name="connsiteY0" fmla="*/ 0 h 767814"/>
                    <a:gd name="connsiteX1" fmla="*/ 0 w 535305"/>
                    <a:gd name="connsiteY1" fmla="*/ 697230 h 767814"/>
                    <a:gd name="connsiteX2" fmla="*/ 535305 w 535305"/>
                    <a:gd name="connsiteY2" fmla="*/ 723900 h 767814"/>
                    <a:gd name="connsiteX3" fmla="*/ 409575 w 535305"/>
                    <a:gd name="connsiteY3" fmla="*/ 0 h 767814"/>
                    <a:gd name="connsiteX4" fmla="*/ 194310 w 535305"/>
                    <a:gd name="connsiteY4" fmla="*/ 0 h 767814"/>
                    <a:gd name="connsiteX0" fmla="*/ 194310 w 535305"/>
                    <a:gd name="connsiteY0" fmla="*/ 0 h 780884"/>
                    <a:gd name="connsiteX1" fmla="*/ 0 w 535305"/>
                    <a:gd name="connsiteY1" fmla="*/ 697230 h 780884"/>
                    <a:gd name="connsiteX2" fmla="*/ 535305 w 535305"/>
                    <a:gd name="connsiteY2" fmla="*/ 723900 h 780884"/>
                    <a:gd name="connsiteX3" fmla="*/ 409575 w 535305"/>
                    <a:gd name="connsiteY3" fmla="*/ 0 h 780884"/>
                    <a:gd name="connsiteX4" fmla="*/ 194310 w 535305"/>
                    <a:gd name="connsiteY4" fmla="*/ 0 h 780884"/>
                    <a:gd name="connsiteX0" fmla="*/ 194310 w 547448"/>
                    <a:gd name="connsiteY0" fmla="*/ 0 h 780884"/>
                    <a:gd name="connsiteX1" fmla="*/ 0 w 547448"/>
                    <a:gd name="connsiteY1" fmla="*/ 697230 h 780884"/>
                    <a:gd name="connsiteX2" fmla="*/ 535305 w 547448"/>
                    <a:gd name="connsiteY2" fmla="*/ 723900 h 780884"/>
                    <a:gd name="connsiteX3" fmla="*/ 409575 w 547448"/>
                    <a:gd name="connsiteY3" fmla="*/ 0 h 780884"/>
                    <a:gd name="connsiteX4" fmla="*/ 194310 w 547448"/>
                    <a:gd name="connsiteY4" fmla="*/ 0 h 780884"/>
                    <a:gd name="connsiteX0" fmla="*/ 199876 w 553014"/>
                    <a:gd name="connsiteY0" fmla="*/ 0 h 780884"/>
                    <a:gd name="connsiteX1" fmla="*/ 5566 w 553014"/>
                    <a:gd name="connsiteY1" fmla="*/ 697230 h 780884"/>
                    <a:gd name="connsiteX2" fmla="*/ 540871 w 553014"/>
                    <a:gd name="connsiteY2" fmla="*/ 723900 h 780884"/>
                    <a:gd name="connsiteX3" fmla="*/ 415141 w 553014"/>
                    <a:gd name="connsiteY3" fmla="*/ 0 h 780884"/>
                    <a:gd name="connsiteX4" fmla="*/ 199876 w 553014"/>
                    <a:gd name="connsiteY4" fmla="*/ 0 h 780884"/>
                    <a:gd name="connsiteX0" fmla="*/ 199876 w 555382"/>
                    <a:gd name="connsiteY0" fmla="*/ 4959 h 785843"/>
                    <a:gd name="connsiteX1" fmla="*/ 5566 w 555382"/>
                    <a:gd name="connsiteY1" fmla="*/ 702189 h 785843"/>
                    <a:gd name="connsiteX2" fmla="*/ 540871 w 555382"/>
                    <a:gd name="connsiteY2" fmla="*/ 728859 h 785843"/>
                    <a:gd name="connsiteX3" fmla="*/ 444516 w 555382"/>
                    <a:gd name="connsiteY3" fmla="*/ 0 h 785843"/>
                    <a:gd name="connsiteX4" fmla="*/ 199876 w 555382"/>
                    <a:gd name="connsiteY4" fmla="*/ 4959 h 785843"/>
                    <a:gd name="connsiteX0" fmla="*/ 169294 w 556434"/>
                    <a:gd name="connsiteY0" fmla="*/ 2479 h 785843"/>
                    <a:gd name="connsiteX1" fmla="*/ 6618 w 556434"/>
                    <a:gd name="connsiteY1" fmla="*/ 702189 h 785843"/>
                    <a:gd name="connsiteX2" fmla="*/ 541923 w 556434"/>
                    <a:gd name="connsiteY2" fmla="*/ 728859 h 785843"/>
                    <a:gd name="connsiteX3" fmla="*/ 445568 w 556434"/>
                    <a:gd name="connsiteY3" fmla="*/ 0 h 785843"/>
                    <a:gd name="connsiteX4" fmla="*/ 169294 w 556434"/>
                    <a:gd name="connsiteY4" fmla="*/ 2479 h 785843"/>
                    <a:gd name="connsiteX0" fmla="*/ 151297 w 557267"/>
                    <a:gd name="connsiteY0" fmla="*/ 111999 h 785843"/>
                    <a:gd name="connsiteX1" fmla="*/ 7451 w 557267"/>
                    <a:gd name="connsiteY1" fmla="*/ 702189 h 785843"/>
                    <a:gd name="connsiteX2" fmla="*/ 542756 w 557267"/>
                    <a:gd name="connsiteY2" fmla="*/ 728859 h 785843"/>
                    <a:gd name="connsiteX3" fmla="*/ 446401 w 557267"/>
                    <a:gd name="connsiteY3" fmla="*/ 0 h 785843"/>
                    <a:gd name="connsiteX4" fmla="*/ 151297 w 557267"/>
                    <a:gd name="connsiteY4" fmla="*/ 111999 h 785843"/>
                    <a:gd name="connsiteX0" fmla="*/ 151297 w 558862"/>
                    <a:gd name="connsiteY0" fmla="*/ 8678 h 682522"/>
                    <a:gd name="connsiteX1" fmla="*/ 7451 w 558862"/>
                    <a:gd name="connsiteY1" fmla="*/ 598868 h 682522"/>
                    <a:gd name="connsiteX2" fmla="*/ 542756 w 558862"/>
                    <a:gd name="connsiteY2" fmla="*/ 625538 h 682522"/>
                    <a:gd name="connsiteX3" fmla="*/ 461465 w 558862"/>
                    <a:gd name="connsiteY3" fmla="*/ 0 h 682522"/>
                    <a:gd name="connsiteX4" fmla="*/ 151297 w 558862"/>
                    <a:gd name="connsiteY4" fmla="*/ 8678 h 682522"/>
                    <a:gd name="connsiteX0" fmla="*/ 151297 w 558862"/>
                    <a:gd name="connsiteY0" fmla="*/ 8678 h 682522"/>
                    <a:gd name="connsiteX1" fmla="*/ 7451 w 558862"/>
                    <a:gd name="connsiteY1" fmla="*/ 598868 h 682522"/>
                    <a:gd name="connsiteX2" fmla="*/ 542756 w 558862"/>
                    <a:gd name="connsiteY2" fmla="*/ 625538 h 682522"/>
                    <a:gd name="connsiteX3" fmla="*/ 461465 w 558862"/>
                    <a:gd name="connsiteY3" fmla="*/ 0 h 682522"/>
                    <a:gd name="connsiteX4" fmla="*/ 151297 w 558862"/>
                    <a:gd name="connsiteY4" fmla="*/ 8678 h 682522"/>
                    <a:gd name="connsiteX0" fmla="*/ 151297 w 558862"/>
                    <a:gd name="connsiteY0" fmla="*/ 8678 h 682522"/>
                    <a:gd name="connsiteX1" fmla="*/ 7451 w 558862"/>
                    <a:gd name="connsiteY1" fmla="*/ 598868 h 682522"/>
                    <a:gd name="connsiteX2" fmla="*/ 542756 w 558862"/>
                    <a:gd name="connsiteY2" fmla="*/ 625538 h 682522"/>
                    <a:gd name="connsiteX3" fmla="*/ 461465 w 558862"/>
                    <a:gd name="connsiteY3" fmla="*/ 0 h 682522"/>
                    <a:gd name="connsiteX4" fmla="*/ 151297 w 558862"/>
                    <a:gd name="connsiteY4" fmla="*/ 8678 h 682522"/>
                    <a:gd name="connsiteX0" fmla="*/ 90174 w 564585"/>
                    <a:gd name="connsiteY0" fmla="*/ 209121 h 682522"/>
                    <a:gd name="connsiteX1" fmla="*/ 13174 w 564585"/>
                    <a:gd name="connsiteY1" fmla="*/ 598868 h 682522"/>
                    <a:gd name="connsiteX2" fmla="*/ 548479 w 564585"/>
                    <a:gd name="connsiteY2" fmla="*/ 625538 h 682522"/>
                    <a:gd name="connsiteX3" fmla="*/ 467188 w 564585"/>
                    <a:gd name="connsiteY3" fmla="*/ 0 h 682522"/>
                    <a:gd name="connsiteX4" fmla="*/ 90174 w 564585"/>
                    <a:gd name="connsiteY4" fmla="*/ 209121 h 682522"/>
                    <a:gd name="connsiteX0" fmla="*/ 90174 w 569927"/>
                    <a:gd name="connsiteY0" fmla="*/ 11777 h 485178"/>
                    <a:gd name="connsiteX1" fmla="*/ 13174 w 569927"/>
                    <a:gd name="connsiteY1" fmla="*/ 401524 h 485178"/>
                    <a:gd name="connsiteX2" fmla="*/ 548479 w 569927"/>
                    <a:gd name="connsiteY2" fmla="*/ 428194 h 485178"/>
                    <a:gd name="connsiteX3" fmla="*/ 502023 w 569927"/>
                    <a:gd name="connsiteY3" fmla="*/ 0 h 485178"/>
                    <a:gd name="connsiteX4" fmla="*/ 90174 w 569927"/>
                    <a:gd name="connsiteY4" fmla="*/ 11777 h 485178"/>
                    <a:gd name="connsiteX0" fmla="*/ 90174 w 569927"/>
                    <a:gd name="connsiteY0" fmla="*/ 11777 h 485178"/>
                    <a:gd name="connsiteX1" fmla="*/ 13174 w 569927"/>
                    <a:gd name="connsiteY1" fmla="*/ 401524 h 485178"/>
                    <a:gd name="connsiteX2" fmla="*/ 548479 w 569927"/>
                    <a:gd name="connsiteY2" fmla="*/ 428194 h 485178"/>
                    <a:gd name="connsiteX3" fmla="*/ 502023 w 569927"/>
                    <a:gd name="connsiteY3" fmla="*/ 0 h 485178"/>
                    <a:gd name="connsiteX4" fmla="*/ 90174 w 569927"/>
                    <a:gd name="connsiteY4" fmla="*/ 11777 h 485178"/>
                    <a:gd name="connsiteX0" fmla="*/ 90174 w 569927"/>
                    <a:gd name="connsiteY0" fmla="*/ 0 h 486833"/>
                    <a:gd name="connsiteX1" fmla="*/ 13174 w 569927"/>
                    <a:gd name="connsiteY1" fmla="*/ 403179 h 486833"/>
                    <a:gd name="connsiteX2" fmla="*/ 548479 w 569927"/>
                    <a:gd name="connsiteY2" fmla="*/ 429849 h 486833"/>
                    <a:gd name="connsiteX3" fmla="*/ 502023 w 569927"/>
                    <a:gd name="connsiteY3" fmla="*/ 1655 h 486833"/>
                    <a:gd name="connsiteX4" fmla="*/ 90174 w 569927"/>
                    <a:gd name="connsiteY4" fmla="*/ 0 h 486833"/>
                    <a:gd name="connsiteX0" fmla="*/ 90174 w 569927"/>
                    <a:gd name="connsiteY0" fmla="*/ 0 h 486833"/>
                    <a:gd name="connsiteX1" fmla="*/ 13174 w 569927"/>
                    <a:gd name="connsiteY1" fmla="*/ 403179 h 486833"/>
                    <a:gd name="connsiteX2" fmla="*/ 548479 w 569927"/>
                    <a:gd name="connsiteY2" fmla="*/ 429849 h 486833"/>
                    <a:gd name="connsiteX3" fmla="*/ 502023 w 569927"/>
                    <a:gd name="connsiteY3" fmla="*/ 1655 h 486833"/>
                    <a:gd name="connsiteX4" fmla="*/ 90174 w 569927"/>
                    <a:gd name="connsiteY4" fmla="*/ 0 h 486833"/>
                    <a:gd name="connsiteX0" fmla="*/ 90174 w 556114"/>
                    <a:gd name="connsiteY0" fmla="*/ 0 h 486833"/>
                    <a:gd name="connsiteX1" fmla="*/ 13174 w 556114"/>
                    <a:gd name="connsiteY1" fmla="*/ 403179 h 486833"/>
                    <a:gd name="connsiteX2" fmla="*/ 548479 w 556114"/>
                    <a:gd name="connsiteY2" fmla="*/ 429849 h 486833"/>
                    <a:gd name="connsiteX3" fmla="*/ 502023 w 556114"/>
                    <a:gd name="connsiteY3" fmla="*/ 1655 h 486833"/>
                    <a:gd name="connsiteX4" fmla="*/ 90174 w 556114"/>
                    <a:gd name="connsiteY4" fmla="*/ 0 h 486833"/>
                    <a:gd name="connsiteX0" fmla="*/ 90174 w 556114"/>
                    <a:gd name="connsiteY0" fmla="*/ 0 h 486833"/>
                    <a:gd name="connsiteX1" fmla="*/ 13174 w 556114"/>
                    <a:gd name="connsiteY1" fmla="*/ 403179 h 486833"/>
                    <a:gd name="connsiteX2" fmla="*/ 548479 w 556114"/>
                    <a:gd name="connsiteY2" fmla="*/ 429849 h 486833"/>
                    <a:gd name="connsiteX3" fmla="*/ 502023 w 556114"/>
                    <a:gd name="connsiteY3" fmla="*/ 1655 h 486833"/>
                    <a:gd name="connsiteX4" fmla="*/ 90174 w 556114"/>
                    <a:gd name="connsiteY4" fmla="*/ 0 h 486833"/>
                    <a:gd name="connsiteX0" fmla="*/ 90174 w 556114"/>
                    <a:gd name="connsiteY0" fmla="*/ 0 h 486833"/>
                    <a:gd name="connsiteX1" fmla="*/ 13174 w 556114"/>
                    <a:gd name="connsiteY1" fmla="*/ 403179 h 486833"/>
                    <a:gd name="connsiteX2" fmla="*/ 548479 w 556114"/>
                    <a:gd name="connsiteY2" fmla="*/ 429849 h 486833"/>
                    <a:gd name="connsiteX3" fmla="*/ 502023 w 556114"/>
                    <a:gd name="connsiteY3" fmla="*/ 1655 h 486833"/>
                    <a:gd name="connsiteX4" fmla="*/ 90174 w 556114"/>
                    <a:gd name="connsiteY4" fmla="*/ 0 h 486833"/>
                    <a:gd name="connsiteX0" fmla="*/ 80707 w 546647"/>
                    <a:gd name="connsiteY0" fmla="*/ 0 h 483478"/>
                    <a:gd name="connsiteX1" fmla="*/ 15005 w 546647"/>
                    <a:gd name="connsiteY1" fmla="*/ 394655 h 483478"/>
                    <a:gd name="connsiteX2" fmla="*/ 539012 w 546647"/>
                    <a:gd name="connsiteY2" fmla="*/ 429849 h 483478"/>
                    <a:gd name="connsiteX3" fmla="*/ 492556 w 546647"/>
                    <a:gd name="connsiteY3" fmla="*/ 1655 h 483478"/>
                    <a:gd name="connsiteX4" fmla="*/ 80707 w 546647"/>
                    <a:gd name="connsiteY4" fmla="*/ 0 h 483478"/>
                    <a:gd name="connsiteX0" fmla="*/ 80707 w 532717"/>
                    <a:gd name="connsiteY0" fmla="*/ 0 h 472990"/>
                    <a:gd name="connsiteX1" fmla="*/ 15005 w 532717"/>
                    <a:gd name="connsiteY1" fmla="*/ 394655 h 472990"/>
                    <a:gd name="connsiteX2" fmla="*/ 521359 w 532717"/>
                    <a:gd name="connsiteY2" fmla="*/ 412026 h 472990"/>
                    <a:gd name="connsiteX3" fmla="*/ 492556 w 532717"/>
                    <a:gd name="connsiteY3" fmla="*/ 1655 h 472990"/>
                    <a:gd name="connsiteX4" fmla="*/ 80707 w 532717"/>
                    <a:gd name="connsiteY4" fmla="*/ 0 h 472990"/>
                    <a:gd name="connsiteX0" fmla="*/ 80707 w 534777"/>
                    <a:gd name="connsiteY0" fmla="*/ 0 h 465661"/>
                    <a:gd name="connsiteX1" fmla="*/ 15005 w 534777"/>
                    <a:gd name="connsiteY1" fmla="*/ 394655 h 465661"/>
                    <a:gd name="connsiteX2" fmla="*/ 524184 w 534777"/>
                    <a:gd name="connsiteY2" fmla="*/ 398078 h 465661"/>
                    <a:gd name="connsiteX3" fmla="*/ 492556 w 534777"/>
                    <a:gd name="connsiteY3" fmla="*/ 1655 h 465661"/>
                    <a:gd name="connsiteX4" fmla="*/ 80707 w 534777"/>
                    <a:gd name="connsiteY4" fmla="*/ 0 h 465661"/>
                    <a:gd name="connsiteX0" fmla="*/ 80707 w 534777"/>
                    <a:gd name="connsiteY0" fmla="*/ 0 h 458097"/>
                    <a:gd name="connsiteX1" fmla="*/ 15005 w 534777"/>
                    <a:gd name="connsiteY1" fmla="*/ 394655 h 458097"/>
                    <a:gd name="connsiteX2" fmla="*/ 524184 w 534777"/>
                    <a:gd name="connsiteY2" fmla="*/ 398078 h 458097"/>
                    <a:gd name="connsiteX3" fmla="*/ 492556 w 534777"/>
                    <a:gd name="connsiteY3" fmla="*/ 1655 h 458097"/>
                    <a:gd name="connsiteX4" fmla="*/ 80707 w 534777"/>
                    <a:gd name="connsiteY4" fmla="*/ 0 h 458097"/>
                    <a:gd name="connsiteX0" fmla="*/ 80707 w 535834"/>
                    <a:gd name="connsiteY0" fmla="*/ 0 h 456053"/>
                    <a:gd name="connsiteX1" fmla="*/ 15005 w 535834"/>
                    <a:gd name="connsiteY1" fmla="*/ 394655 h 456053"/>
                    <a:gd name="connsiteX2" fmla="*/ 525596 w 535834"/>
                    <a:gd name="connsiteY2" fmla="*/ 393429 h 456053"/>
                    <a:gd name="connsiteX3" fmla="*/ 492556 w 535834"/>
                    <a:gd name="connsiteY3" fmla="*/ 1655 h 456053"/>
                    <a:gd name="connsiteX4" fmla="*/ 80707 w 535834"/>
                    <a:gd name="connsiteY4" fmla="*/ 0 h 456053"/>
                    <a:gd name="connsiteX0" fmla="*/ 80707 w 537453"/>
                    <a:gd name="connsiteY0" fmla="*/ 0 h 455392"/>
                    <a:gd name="connsiteX1" fmla="*/ 15005 w 537453"/>
                    <a:gd name="connsiteY1" fmla="*/ 394655 h 455392"/>
                    <a:gd name="connsiteX2" fmla="*/ 527714 w 537453"/>
                    <a:gd name="connsiteY2" fmla="*/ 391879 h 455392"/>
                    <a:gd name="connsiteX3" fmla="*/ 492556 w 537453"/>
                    <a:gd name="connsiteY3" fmla="*/ 1655 h 455392"/>
                    <a:gd name="connsiteX4" fmla="*/ 80707 w 537453"/>
                    <a:gd name="connsiteY4" fmla="*/ 0 h 455392"/>
                    <a:gd name="connsiteX0" fmla="*/ 80707 w 533398"/>
                    <a:gd name="connsiteY0" fmla="*/ 0 h 455392"/>
                    <a:gd name="connsiteX1" fmla="*/ 15005 w 533398"/>
                    <a:gd name="connsiteY1" fmla="*/ 394655 h 455392"/>
                    <a:gd name="connsiteX2" fmla="*/ 527714 w 533398"/>
                    <a:gd name="connsiteY2" fmla="*/ 391879 h 455392"/>
                    <a:gd name="connsiteX3" fmla="*/ 492556 w 533398"/>
                    <a:gd name="connsiteY3" fmla="*/ 1655 h 455392"/>
                    <a:gd name="connsiteX4" fmla="*/ 80707 w 533398"/>
                    <a:gd name="connsiteY4" fmla="*/ 0 h 455392"/>
                    <a:gd name="connsiteX0" fmla="*/ 80707 w 533398"/>
                    <a:gd name="connsiteY0" fmla="*/ 48614 h 504006"/>
                    <a:gd name="connsiteX1" fmla="*/ 15005 w 533398"/>
                    <a:gd name="connsiteY1" fmla="*/ 443269 h 504006"/>
                    <a:gd name="connsiteX2" fmla="*/ 527714 w 533398"/>
                    <a:gd name="connsiteY2" fmla="*/ 440493 h 504006"/>
                    <a:gd name="connsiteX3" fmla="*/ 492556 w 533398"/>
                    <a:gd name="connsiteY3" fmla="*/ 50269 h 504006"/>
                    <a:gd name="connsiteX4" fmla="*/ 80707 w 533398"/>
                    <a:gd name="connsiteY4" fmla="*/ 48614 h 504006"/>
                    <a:gd name="connsiteX0" fmla="*/ 80707 w 533398"/>
                    <a:gd name="connsiteY0" fmla="*/ 75288 h 530680"/>
                    <a:gd name="connsiteX1" fmla="*/ 15005 w 533398"/>
                    <a:gd name="connsiteY1" fmla="*/ 469943 h 530680"/>
                    <a:gd name="connsiteX2" fmla="*/ 527714 w 533398"/>
                    <a:gd name="connsiteY2" fmla="*/ 467167 h 530680"/>
                    <a:gd name="connsiteX3" fmla="*/ 492556 w 533398"/>
                    <a:gd name="connsiteY3" fmla="*/ 76943 h 530680"/>
                    <a:gd name="connsiteX4" fmla="*/ 80707 w 533398"/>
                    <a:gd name="connsiteY4" fmla="*/ 75288 h 530680"/>
                    <a:gd name="connsiteX0" fmla="*/ 80707 w 533398"/>
                    <a:gd name="connsiteY0" fmla="*/ 64600 h 519992"/>
                    <a:gd name="connsiteX1" fmla="*/ 15005 w 533398"/>
                    <a:gd name="connsiteY1" fmla="*/ 459255 h 519992"/>
                    <a:gd name="connsiteX2" fmla="*/ 527714 w 533398"/>
                    <a:gd name="connsiteY2" fmla="*/ 456479 h 519992"/>
                    <a:gd name="connsiteX3" fmla="*/ 492556 w 533398"/>
                    <a:gd name="connsiteY3" fmla="*/ 66255 h 519992"/>
                    <a:gd name="connsiteX4" fmla="*/ 80707 w 533398"/>
                    <a:gd name="connsiteY4" fmla="*/ 64600 h 519992"/>
                    <a:gd name="connsiteX0" fmla="*/ 80707 w 533398"/>
                    <a:gd name="connsiteY0" fmla="*/ 66593 h 521985"/>
                    <a:gd name="connsiteX1" fmla="*/ 15005 w 533398"/>
                    <a:gd name="connsiteY1" fmla="*/ 461248 h 521985"/>
                    <a:gd name="connsiteX2" fmla="*/ 527714 w 533398"/>
                    <a:gd name="connsiteY2" fmla="*/ 458472 h 521985"/>
                    <a:gd name="connsiteX3" fmla="*/ 492556 w 533398"/>
                    <a:gd name="connsiteY3" fmla="*/ 68248 h 521985"/>
                    <a:gd name="connsiteX4" fmla="*/ 80707 w 533398"/>
                    <a:gd name="connsiteY4" fmla="*/ 66593 h 521985"/>
                    <a:gd name="connsiteX0" fmla="*/ 80707 w 533398"/>
                    <a:gd name="connsiteY0" fmla="*/ 69869 h 525261"/>
                    <a:gd name="connsiteX1" fmla="*/ 15005 w 533398"/>
                    <a:gd name="connsiteY1" fmla="*/ 464524 h 525261"/>
                    <a:gd name="connsiteX2" fmla="*/ 527714 w 533398"/>
                    <a:gd name="connsiteY2" fmla="*/ 461748 h 525261"/>
                    <a:gd name="connsiteX3" fmla="*/ 492556 w 533398"/>
                    <a:gd name="connsiteY3" fmla="*/ 71524 h 525261"/>
                    <a:gd name="connsiteX4" fmla="*/ 80707 w 533398"/>
                    <a:gd name="connsiteY4" fmla="*/ 69869 h 525261"/>
                    <a:gd name="connsiteX0" fmla="*/ 80707 w 529954"/>
                    <a:gd name="connsiteY0" fmla="*/ 239653 h 695045"/>
                    <a:gd name="connsiteX1" fmla="*/ 15005 w 529954"/>
                    <a:gd name="connsiteY1" fmla="*/ 634308 h 695045"/>
                    <a:gd name="connsiteX2" fmla="*/ 527714 w 529954"/>
                    <a:gd name="connsiteY2" fmla="*/ 631532 h 695045"/>
                    <a:gd name="connsiteX3" fmla="*/ 458662 w 529954"/>
                    <a:gd name="connsiteY3" fmla="*/ 32082 h 695045"/>
                    <a:gd name="connsiteX4" fmla="*/ 80707 w 529954"/>
                    <a:gd name="connsiteY4" fmla="*/ 239653 h 695045"/>
                    <a:gd name="connsiteX0" fmla="*/ 128261 w 523843"/>
                    <a:gd name="connsiteY0" fmla="*/ 78763 h 729432"/>
                    <a:gd name="connsiteX1" fmla="*/ 8894 w 523843"/>
                    <a:gd name="connsiteY1" fmla="*/ 668695 h 729432"/>
                    <a:gd name="connsiteX2" fmla="*/ 521603 w 523843"/>
                    <a:gd name="connsiteY2" fmla="*/ 665919 h 729432"/>
                    <a:gd name="connsiteX3" fmla="*/ 452551 w 523843"/>
                    <a:gd name="connsiteY3" fmla="*/ 66469 h 729432"/>
                    <a:gd name="connsiteX4" fmla="*/ 128261 w 523843"/>
                    <a:gd name="connsiteY4" fmla="*/ 78763 h 729432"/>
                    <a:gd name="connsiteX0" fmla="*/ 128261 w 523843"/>
                    <a:gd name="connsiteY0" fmla="*/ 66122 h 716791"/>
                    <a:gd name="connsiteX1" fmla="*/ 8894 w 523843"/>
                    <a:gd name="connsiteY1" fmla="*/ 656054 h 716791"/>
                    <a:gd name="connsiteX2" fmla="*/ 521603 w 523843"/>
                    <a:gd name="connsiteY2" fmla="*/ 653278 h 716791"/>
                    <a:gd name="connsiteX3" fmla="*/ 452551 w 523843"/>
                    <a:gd name="connsiteY3" fmla="*/ 73976 h 716791"/>
                    <a:gd name="connsiteX4" fmla="*/ 128261 w 523843"/>
                    <a:gd name="connsiteY4" fmla="*/ 66122 h 716791"/>
                    <a:gd name="connsiteX0" fmla="*/ 128261 w 523843"/>
                    <a:gd name="connsiteY0" fmla="*/ 66122 h 716791"/>
                    <a:gd name="connsiteX1" fmla="*/ 8894 w 523843"/>
                    <a:gd name="connsiteY1" fmla="*/ 656054 h 716791"/>
                    <a:gd name="connsiteX2" fmla="*/ 521603 w 523843"/>
                    <a:gd name="connsiteY2" fmla="*/ 653278 h 716791"/>
                    <a:gd name="connsiteX3" fmla="*/ 452551 w 523843"/>
                    <a:gd name="connsiteY3" fmla="*/ 73976 h 716791"/>
                    <a:gd name="connsiteX4" fmla="*/ 128261 w 523843"/>
                    <a:gd name="connsiteY4" fmla="*/ 66122 h 716791"/>
                    <a:gd name="connsiteX0" fmla="*/ 98758 w 526821"/>
                    <a:gd name="connsiteY0" fmla="*/ 136788 h 689819"/>
                    <a:gd name="connsiteX1" fmla="*/ 11872 w 526821"/>
                    <a:gd name="connsiteY1" fmla="*/ 629082 h 689819"/>
                    <a:gd name="connsiteX2" fmla="*/ 524581 w 526821"/>
                    <a:gd name="connsiteY2" fmla="*/ 626306 h 689819"/>
                    <a:gd name="connsiteX3" fmla="*/ 455529 w 526821"/>
                    <a:gd name="connsiteY3" fmla="*/ 47004 h 689819"/>
                    <a:gd name="connsiteX4" fmla="*/ 98758 w 526821"/>
                    <a:gd name="connsiteY4" fmla="*/ 136788 h 689819"/>
                    <a:gd name="connsiteX0" fmla="*/ 98758 w 527876"/>
                    <a:gd name="connsiteY0" fmla="*/ 70827 h 623858"/>
                    <a:gd name="connsiteX1" fmla="*/ 11872 w 527876"/>
                    <a:gd name="connsiteY1" fmla="*/ 563121 h 623858"/>
                    <a:gd name="connsiteX2" fmla="*/ 524581 w 527876"/>
                    <a:gd name="connsiteY2" fmla="*/ 560345 h 623858"/>
                    <a:gd name="connsiteX3" fmla="*/ 472476 w 527876"/>
                    <a:gd name="connsiteY3" fmla="*/ 70932 h 623858"/>
                    <a:gd name="connsiteX4" fmla="*/ 98758 w 527876"/>
                    <a:gd name="connsiteY4" fmla="*/ 70827 h 623858"/>
                    <a:gd name="connsiteX0" fmla="*/ 96899 w 528135"/>
                    <a:gd name="connsiteY0" fmla="*/ 74735 h 621567"/>
                    <a:gd name="connsiteX1" fmla="*/ 12131 w 528135"/>
                    <a:gd name="connsiteY1" fmla="*/ 560830 h 621567"/>
                    <a:gd name="connsiteX2" fmla="*/ 524840 w 528135"/>
                    <a:gd name="connsiteY2" fmla="*/ 558054 h 621567"/>
                    <a:gd name="connsiteX3" fmla="*/ 472735 w 528135"/>
                    <a:gd name="connsiteY3" fmla="*/ 68641 h 621567"/>
                    <a:gd name="connsiteX4" fmla="*/ 96899 w 528135"/>
                    <a:gd name="connsiteY4" fmla="*/ 74735 h 621567"/>
                    <a:gd name="connsiteX0" fmla="*/ 96899 w 528135"/>
                    <a:gd name="connsiteY0" fmla="*/ 74508 h 621340"/>
                    <a:gd name="connsiteX1" fmla="*/ 12131 w 528135"/>
                    <a:gd name="connsiteY1" fmla="*/ 560603 h 621340"/>
                    <a:gd name="connsiteX2" fmla="*/ 524840 w 528135"/>
                    <a:gd name="connsiteY2" fmla="*/ 557827 h 621340"/>
                    <a:gd name="connsiteX3" fmla="*/ 472735 w 528135"/>
                    <a:gd name="connsiteY3" fmla="*/ 68414 h 621340"/>
                    <a:gd name="connsiteX4" fmla="*/ 96899 w 528135"/>
                    <a:gd name="connsiteY4" fmla="*/ 74508 h 621340"/>
                    <a:gd name="connsiteX0" fmla="*/ 96899 w 528135"/>
                    <a:gd name="connsiteY0" fmla="*/ 68528 h 615360"/>
                    <a:gd name="connsiteX1" fmla="*/ 12131 w 528135"/>
                    <a:gd name="connsiteY1" fmla="*/ 554623 h 615360"/>
                    <a:gd name="connsiteX2" fmla="*/ 524840 w 528135"/>
                    <a:gd name="connsiteY2" fmla="*/ 551847 h 615360"/>
                    <a:gd name="connsiteX3" fmla="*/ 472735 w 528135"/>
                    <a:gd name="connsiteY3" fmla="*/ 62434 h 615360"/>
                    <a:gd name="connsiteX4" fmla="*/ 96899 w 528135"/>
                    <a:gd name="connsiteY4" fmla="*/ 68528 h 615360"/>
                    <a:gd name="connsiteX0" fmla="*/ 96899 w 528014"/>
                    <a:gd name="connsiteY0" fmla="*/ 71990 h 618822"/>
                    <a:gd name="connsiteX1" fmla="*/ 12131 w 528014"/>
                    <a:gd name="connsiteY1" fmla="*/ 558085 h 618822"/>
                    <a:gd name="connsiteX2" fmla="*/ 524840 w 528014"/>
                    <a:gd name="connsiteY2" fmla="*/ 555309 h 618822"/>
                    <a:gd name="connsiteX3" fmla="*/ 471323 w 528014"/>
                    <a:gd name="connsiteY3" fmla="*/ 60472 h 618822"/>
                    <a:gd name="connsiteX4" fmla="*/ 96899 w 528014"/>
                    <a:gd name="connsiteY4" fmla="*/ 71990 h 618822"/>
                    <a:gd name="connsiteX0" fmla="*/ 96899 w 528014"/>
                    <a:gd name="connsiteY0" fmla="*/ 64994 h 611826"/>
                    <a:gd name="connsiteX1" fmla="*/ 12131 w 528014"/>
                    <a:gd name="connsiteY1" fmla="*/ 551089 h 611826"/>
                    <a:gd name="connsiteX2" fmla="*/ 524840 w 528014"/>
                    <a:gd name="connsiteY2" fmla="*/ 548313 h 611826"/>
                    <a:gd name="connsiteX3" fmla="*/ 471323 w 528014"/>
                    <a:gd name="connsiteY3" fmla="*/ 53476 h 611826"/>
                    <a:gd name="connsiteX4" fmla="*/ 96899 w 528014"/>
                    <a:gd name="connsiteY4" fmla="*/ 64994 h 611826"/>
                    <a:gd name="connsiteX0" fmla="*/ 96899 w 528014"/>
                    <a:gd name="connsiteY0" fmla="*/ 67650 h 614482"/>
                    <a:gd name="connsiteX1" fmla="*/ 12131 w 528014"/>
                    <a:gd name="connsiteY1" fmla="*/ 553745 h 614482"/>
                    <a:gd name="connsiteX2" fmla="*/ 524840 w 528014"/>
                    <a:gd name="connsiteY2" fmla="*/ 550969 h 614482"/>
                    <a:gd name="connsiteX3" fmla="*/ 471323 w 528014"/>
                    <a:gd name="connsiteY3" fmla="*/ 56132 h 614482"/>
                    <a:gd name="connsiteX4" fmla="*/ 96899 w 528014"/>
                    <a:gd name="connsiteY4" fmla="*/ 67650 h 614482"/>
                    <a:gd name="connsiteX0" fmla="*/ 96899 w 528014"/>
                    <a:gd name="connsiteY0" fmla="*/ 73645 h 620477"/>
                    <a:gd name="connsiteX1" fmla="*/ 12131 w 528014"/>
                    <a:gd name="connsiteY1" fmla="*/ 559740 h 620477"/>
                    <a:gd name="connsiteX2" fmla="*/ 524840 w 528014"/>
                    <a:gd name="connsiteY2" fmla="*/ 556964 h 620477"/>
                    <a:gd name="connsiteX3" fmla="*/ 471323 w 528014"/>
                    <a:gd name="connsiteY3" fmla="*/ 62127 h 620477"/>
                    <a:gd name="connsiteX4" fmla="*/ 96899 w 528014"/>
                    <a:gd name="connsiteY4" fmla="*/ 73645 h 620477"/>
                    <a:gd name="connsiteX0" fmla="*/ 96899 w 528014"/>
                    <a:gd name="connsiteY0" fmla="*/ 72401 h 619233"/>
                    <a:gd name="connsiteX1" fmla="*/ 12131 w 528014"/>
                    <a:gd name="connsiteY1" fmla="*/ 558496 h 619233"/>
                    <a:gd name="connsiteX2" fmla="*/ 524840 w 528014"/>
                    <a:gd name="connsiteY2" fmla="*/ 555720 h 619233"/>
                    <a:gd name="connsiteX3" fmla="*/ 471323 w 528014"/>
                    <a:gd name="connsiteY3" fmla="*/ 60883 h 619233"/>
                    <a:gd name="connsiteX4" fmla="*/ 96899 w 528014"/>
                    <a:gd name="connsiteY4" fmla="*/ 72401 h 619233"/>
                    <a:gd name="connsiteX0" fmla="*/ 96899 w 528014"/>
                    <a:gd name="connsiteY0" fmla="*/ 69177 h 616009"/>
                    <a:gd name="connsiteX1" fmla="*/ 12131 w 528014"/>
                    <a:gd name="connsiteY1" fmla="*/ 555272 h 616009"/>
                    <a:gd name="connsiteX2" fmla="*/ 524840 w 528014"/>
                    <a:gd name="connsiteY2" fmla="*/ 552496 h 616009"/>
                    <a:gd name="connsiteX3" fmla="*/ 471323 w 528014"/>
                    <a:gd name="connsiteY3" fmla="*/ 57659 h 616009"/>
                    <a:gd name="connsiteX4" fmla="*/ 96899 w 528014"/>
                    <a:gd name="connsiteY4" fmla="*/ 69177 h 616009"/>
                    <a:gd name="connsiteX0" fmla="*/ 96899 w 528014"/>
                    <a:gd name="connsiteY0" fmla="*/ 70704 h 617536"/>
                    <a:gd name="connsiteX1" fmla="*/ 12131 w 528014"/>
                    <a:gd name="connsiteY1" fmla="*/ 556799 h 617536"/>
                    <a:gd name="connsiteX2" fmla="*/ 524840 w 528014"/>
                    <a:gd name="connsiteY2" fmla="*/ 554023 h 617536"/>
                    <a:gd name="connsiteX3" fmla="*/ 471323 w 528014"/>
                    <a:gd name="connsiteY3" fmla="*/ 59186 h 617536"/>
                    <a:gd name="connsiteX4" fmla="*/ 96899 w 528014"/>
                    <a:gd name="connsiteY4" fmla="*/ 70704 h 617536"/>
                    <a:gd name="connsiteX0" fmla="*/ 96899 w 528014"/>
                    <a:gd name="connsiteY0" fmla="*/ 72262 h 619094"/>
                    <a:gd name="connsiteX1" fmla="*/ 12131 w 528014"/>
                    <a:gd name="connsiteY1" fmla="*/ 558357 h 619094"/>
                    <a:gd name="connsiteX2" fmla="*/ 524840 w 528014"/>
                    <a:gd name="connsiteY2" fmla="*/ 555581 h 619094"/>
                    <a:gd name="connsiteX3" fmla="*/ 471323 w 528014"/>
                    <a:gd name="connsiteY3" fmla="*/ 60744 h 619094"/>
                    <a:gd name="connsiteX4" fmla="*/ 96899 w 528014"/>
                    <a:gd name="connsiteY4" fmla="*/ 72262 h 619094"/>
                    <a:gd name="connsiteX0" fmla="*/ 96899 w 528014"/>
                    <a:gd name="connsiteY0" fmla="*/ 73852 h 620684"/>
                    <a:gd name="connsiteX1" fmla="*/ 12131 w 528014"/>
                    <a:gd name="connsiteY1" fmla="*/ 559947 h 620684"/>
                    <a:gd name="connsiteX2" fmla="*/ 524840 w 528014"/>
                    <a:gd name="connsiteY2" fmla="*/ 557171 h 620684"/>
                    <a:gd name="connsiteX3" fmla="*/ 471323 w 528014"/>
                    <a:gd name="connsiteY3" fmla="*/ 62334 h 620684"/>
                    <a:gd name="connsiteX4" fmla="*/ 96899 w 528014"/>
                    <a:gd name="connsiteY4" fmla="*/ 73852 h 620684"/>
                    <a:gd name="connsiteX0" fmla="*/ 96899 w 529268"/>
                    <a:gd name="connsiteY0" fmla="*/ 52417 h 599249"/>
                    <a:gd name="connsiteX1" fmla="*/ 12131 w 529268"/>
                    <a:gd name="connsiteY1" fmla="*/ 538512 h 599249"/>
                    <a:gd name="connsiteX2" fmla="*/ 524840 w 529268"/>
                    <a:gd name="connsiteY2" fmla="*/ 535736 h 599249"/>
                    <a:gd name="connsiteX3" fmla="*/ 482621 w 529268"/>
                    <a:gd name="connsiteY3" fmla="*/ 87394 h 599249"/>
                    <a:gd name="connsiteX4" fmla="*/ 96899 w 529268"/>
                    <a:gd name="connsiteY4" fmla="*/ 52417 h 599249"/>
                    <a:gd name="connsiteX0" fmla="*/ 87172 w 530839"/>
                    <a:gd name="connsiteY0" fmla="*/ 68059 h 579245"/>
                    <a:gd name="connsiteX1" fmla="*/ 13702 w 530839"/>
                    <a:gd name="connsiteY1" fmla="*/ 518508 h 579245"/>
                    <a:gd name="connsiteX2" fmla="*/ 526411 w 530839"/>
                    <a:gd name="connsiteY2" fmla="*/ 515732 h 579245"/>
                    <a:gd name="connsiteX3" fmla="*/ 484192 w 530839"/>
                    <a:gd name="connsiteY3" fmla="*/ 67390 h 579245"/>
                    <a:gd name="connsiteX4" fmla="*/ 87172 w 530839"/>
                    <a:gd name="connsiteY4" fmla="*/ 68059 h 579245"/>
                    <a:gd name="connsiteX0" fmla="*/ 87172 w 530839"/>
                    <a:gd name="connsiteY0" fmla="*/ 73900 h 585086"/>
                    <a:gd name="connsiteX1" fmla="*/ 13702 w 530839"/>
                    <a:gd name="connsiteY1" fmla="*/ 524349 h 585086"/>
                    <a:gd name="connsiteX2" fmla="*/ 526411 w 530839"/>
                    <a:gd name="connsiteY2" fmla="*/ 521573 h 585086"/>
                    <a:gd name="connsiteX3" fmla="*/ 484192 w 530839"/>
                    <a:gd name="connsiteY3" fmla="*/ 73231 h 585086"/>
                    <a:gd name="connsiteX4" fmla="*/ 87172 w 530839"/>
                    <a:gd name="connsiteY4" fmla="*/ 73900 h 585086"/>
                    <a:gd name="connsiteX0" fmla="*/ 87172 w 530839"/>
                    <a:gd name="connsiteY0" fmla="*/ 80861 h 592047"/>
                    <a:gd name="connsiteX1" fmla="*/ 13702 w 530839"/>
                    <a:gd name="connsiteY1" fmla="*/ 531310 h 592047"/>
                    <a:gd name="connsiteX2" fmla="*/ 526411 w 530839"/>
                    <a:gd name="connsiteY2" fmla="*/ 528534 h 592047"/>
                    <a:gd name="connsiteX3" fmla="*/ 484192 w 530839"/>
                    <a:gd name="connsiteY3" fmla="*/ 80192 h 592047"/>
                    <a:gd name="connsiteX4" fmla="*/ 87172 w 530839"/>
                    <a:gd name="connsiteY4" fmla="*/ 80861 h 592047"/>
                    <a:gd name="connsiteX0" fmla="*/ 87172 w 530839"/>
                    <a:gd name="connsiteY0" fmla="*/ 78507 h 589693"/>
                    <a:gd name="connsiteX1" fmla="*/ 13702 w 530839"/>
                    <a:gd name="connsiteY1" fmla="*/ 528956 h 589693"/>
                    <a:gd name="connsiteX2" fmla="*/ 526411 w 530839"/>
                    <a:gd name="connsiteY2" fmla="*/ 526180 h 589693"/>
                    <a:gd name="connsiteX3" fmla="*/ 484192 w 530839"/>
                    <a:gd name="connsiteY3" fmla="*/ 77838 h 589693"/>
                    <a:gd name="connsiteX4" fmla="*/ 87172 w 530839"/>
                    <a:gd name="connsiteY4" fmla="*/ 78507 h 589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839" h="589693">
                      <a:moveTo>
                        <a:pt x="87172" y="78507"/>
                      </a:moveTo>
                      <a:cubicBezTo>
                        <a:pt x="22402" y="310917"/>
                        <a:pt x="-24398" y="496571"/>
                        <a:pt x="13702" y="528956"/>
                      </a:cubicBezTo>
                      <a:cubicBezTo>
                        <a:pt x="108317" y="625476"/>
                        <a:pt x="461357" y="593523"/>
                        <a:pt x="526411" y="526180"/>
                      </a:cubicBezTo>
                      <a:cubicBezTo>
                        <a:pt x="538560" y="475284"/>
                        <a:pt x="526102" y="319138"/>
                        <a:pt x="484192" y="77838"/>
                      </a:cubicBezTo>
                      <a:cubicBezTo>
                        <a:pt x="433527" y="-26982"/>
                        <a:pt x="141132" y="-25123"/>
                        <a:pt x="87172" y="78507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254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73" name="グループ化 72"/>
                <p:cNvGrpSpPr/>
                <p:nvPr/>
              </p:nvGrpSpPr>
              <p:grpSpPr>
                <a:xfrm>
                  <a:off x="3884044" y="2758800"/>
                  <a:ext cx="1440440" cy="2337841"/>
                  <a:chOff x="5396141" y="1752024"/>
                  <a:chExt cx="1440440" cy="2337841"/>
                </a:xfrm>
              </p:grpSpPr>
              <p:grpSp>
                <p:nvGrpSpPr>
                  <p:cNvPr id="98" name="グループ化 97"/>
                  <p:cNvGrpSpPr/>
                  <p:nvPr/>
                </p:nvGrpSpPr>
                <p:grpSpPr>
                  <a:xfrm>
                    <a:off x="5396141" y="1752024"/>
                    <a:ext cx="1440440" cy="2337841"/>
                    <a:chOff x="1899387" y="1745932"/>
                    <a:chExt cx="533922" cy="950979"/>
                  </a:xfrm>
                </p:grpSpPr>
                <p:sp>
                  <p:nvSpPr>
                    <p:cNvPr id="100" name="フリーフォーム 99"/>
                    <p:cNvSpPr/>
                    <p:nvPr/>
                  </p:nvSpPr>
                  <p:spPr>
                    <a:xfrm>
                      <a:off x="1899387" y="1906330"/>
                      <a:ext cx="533922" cy="790581"/>
                    </a:xfrm>
                    <a:custGeom>
                      <a:avLst/>
                      <a:gdLst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11480 w 535305"/>
                        <a:gd name="connsiteY3" fmla="*/ 9525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11480 w 535305"/>
                        <a:gd name="connsiteY3" fmla="*/ 9525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09575 w 535305"/>
                        <a:gd name="connsiteY3" fmla="*/ 0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71730"/>
                        <a:gd name="connsiteX1" fmla="*/ 0 w 535305"/>
                        <a:gd name="connsiteY1" fmla="*/ 697230 h 771730"/>
                        <a:gd name="connsiteX2" fmla="*/ 535305 w 535305"/>
                        <a:gd name="connsiteY2" fmla="*/ 723900 h 771730"/>
                        <a:gd name="connsiteX3" fmla="*/ 409575 w 535305"/>
                        <a:gd name="connsiteY3" fmla="*/ 0 h 771730"/>
                        <a:gd name="connsiteX4" fmla="*/ 194310 w 535305"/>
                        <a:gd name="connsiteY4" fmla="*/ 0 h 771730"/>
                        <a:gd name="connsiteX0" fmla="*/ 194310 w 535305"/>
                        <a:gd name="connsiteY0" fmla="*/ 0 h 790776"/>
                        <a:gd name="connsiteX1" fmla="*/ 0 w 535305"/>
                        <a:gd name="connsiteY1" fmla="*/ 697230 h 790776"/>
                        <a:gd name="connsiteX2" fmla="*/ 535305 w 535305"/>
                        <a:gd name="connsiteY2" fmla="*/ 723900 h 790776"/>
                        <a:gd name="connsiteX3" fmla="*/ 409575 w 535305"/>
                        <a:gd name="connsiteY3" fmla="*/ 0 h 790776"/>
                        <a:gd name="connsiteX4" fmla="*/ 194310 w 535305"/>
                        <a:gd name="connsiteY4" fmla="*/ 0 h 790776"/>
                        <a:gd name="connsiteX0" fmla="*/ 194310 w 535305"/>
                        <a:gd name="connsiteY0" fmla="*/ 0 h 767814"/>
                        <a:gd name="connsiteX1" fmla="*/ 0 w 535305"/>
                        <a:gd name="connsiteY1" fmla="*/ 697230 h 767814"/>
                        <a:gd name="connsiteX2" fmla="*/ 535305 w 535305"/>
                        <a:gd name="connsiteY2" fmla="*/ 723900 h 767814"/>
                        <a:gd name="connsiteX3" fmla="*/ 409575 w 535305"/>
                        <a:gd name="connsiteY3" fmla="*/ 0 h 767814"/>
                        <a:gd name="connsiteX4" fmla="*/ 194310 w 535305"/>
                        <a:gd name="connsiteY4" fmla="*/ 0 h 767814"/>
                        <a:gd name="connsiteX0" fmla="*/ 194310 w 535305"/>
                        <a:gd name="connsiteY0" fmla="*/ 0 h 780884"/>
                        <a:gd name="connsiteX1" fmla="*/ 0 w 535305"/>
                        <a:gd name="connsiteY1" fmla="*/ 697230 h 780884"/>
                        <a:gd name="connsiteX2" fmla="*/ 535305 w 535305"/>
                        <a:gd name="connsiteY2" fmla="*/ 723900 h 780884"/>
                        <a:gd name="connsiteX3" fmla="*/ 409575 w 535305"/>
                        <a:gd name="connsiteY3" fmla="*/ 0 h 780884"/>
                        <a:gd name="connsiteX4" fmla="*/ 194310 w 535305"/>
                        <a:gd name="connsiteY4" fmla="*/ 0 h 780884"/>
                        <a:gd name="connsiteX0" fmla="*/ 194310 w 547448"/>
                        <a:gd name="connsiteY0" fmla="*/ 0 h 780884"/>
                        <a:gd name="connsiteX1" fmla="*/ 0 w 547448"/>
                        <a:gd name="connsiteY1" fmla="*/ 697230 h 780884"/>
                        <a:gd name="connsiteX2" fmla="*/ 535305 w 547448"/>
                        <a:gd name="connsiteY2" fmla="*/ 723900 h 780884"/>
                        <a:gd name="connsiteX3" fmla="*/ 409575 w 547448"/>
                        <a:gd name="connsiteY3" fmla="*/ 0 h 780884"/>
                        <a:gd name="connsiteX4" fmla="*/ 194310 w 547448"/>
                        <a:gd name="connsiteY4" fmla="*/ 0 h 780884"/>
                        <a:gd name="connsiteX0" fmla="*/ 199876 w 553014"/>
                        <a:gd name="connsiteY0" fmla="*/ 0 h 780884"/>
                        <a:gd name="connsiteX1" fmla="*/ 5566 w 553014"/>
                        <a:gd name="connsiteY1" fmla="*/ 697230 h 780884"/>
                        <a:gd name="connsiteX2" fmla="*/ 540871 w 553014"/>
                        <a:gd name="connsiteY2" fmla="*/ 723900 h 780884"/>
                        <a:gd name="connsiteX3" fmla="*/ 415141 w 553014"/>
                        <a:gd name="connsiteY3" fmla="*/ 0 h 780884"/>
                        <a:gd name="connsiteX4" fmla="*/ 199876 w 553014"/>
                        <a:gd name="connsiteY4" fmla="*/ 0 h 780884"/>
                        <a:gd name="connsiteX0" fmla="*/ 199876 w 555382"/>
                        <a:gd name="connsiteY0" fmla="*/ 0 h 780884"/>
                        <a:gd name="connsiteX1" fmla="*/ 5566 w 555382"/>
                        <a:gd name="connsiteY1" fmla="*/ 697230 h 780884"/>
                        <a:gd name="connsiteX2" fmla="*/ 540871 w 555382"/>
                        <a:gd name="connsiteY2" fmla="*/ 723900 h 780884"/>
                        <a:gd name="connsiteX3" fmla="*/ 444516 w 555382"/>
                        <a:gd name="connsiteY3" fmla="*/ 0 h 780884"/>
                        <a:gd name="connsiteX4" fmla="*/ 199876 w 555382"/>
                        <a:gd name="connsiteY4" fmla="*/ 0 h 780884"/>
                        <a:gd name="connsiteX0" fmla="*/ 177994 w 556096"/>
                        <a:gd name="connsiteY0" fmla="*/ 0 h 783364"/>
                        <a:gd name="connsiteX1" fmla="*/ 6280 w 556096"/>
                        <a:gd name="connsiteY1" fmla="*/ 699710 h 783364"/>
                        <a:gd name="connsiteX2" fmla="*/ 541585 w 556096"/>
                        <a:gd name="connsiteY2" fmla="*/ 726380 h 783364"/>
                        <a:gd name="connsiteX3" fmla="*/ 445230 w 556096"/>
                        <a:gd name="connsiteY3" fmla="*/ 2480 h 783364"/>
                        <a:gd name="connsiteX4" fmla="*/ 177994 w 556096"/>
                        <a:gd name="connsiteY4" fmla="*/ 0 h 783364"/>
                        <a:gd name="connsiteX0" fmla="*/ 177994 w 556735"/>
                        <a:gd name="connsiteY0" fmla="*/ 0 h 784746"/>
                        <a:gd name="connsiteX1" fmla="*/ 6280 w 556735"/>
                        <a:gd name="connsiteY1" fmla="*/ 699710 h 784746"/>
                        <a:gd name="connsiteX2" fmla="*/ 542291 w 556735"/>
                        <a:gd name="connsiteY2" fmla="*/ 728705 h 784746"/>
                        <a:gd name="connsiteX3" fmla="*/ 445230 w 556735"/>
                        <a:gd name="connsiteY3" fmla="*/ 2480 h 784746"/>
                        <a:gd name="connsiteX4" fmla="*/ 177994 w 556735"/>
                        <a:gd name="connsiteY4" fmla="*/ 0 h 784746"/>
                        <a:gd name="connsiteX0" fmla="*/ 177994 w 551629"/>
                        <a:gd name="connsiteY0" fmla="*/ 0 h 784746"/>
                        <a:gd name="connsiteX1" fmla="*/ 6280 w 551629"/>
                        <a:gd name="connsiteY1" fmla="*/ 699710 h 784746"/>
                        <a:gd name="connsiteX2" fmla="*/ 542291 w 551629"/>
                        <a:gd name="connsiteY2" fmla="*/ 728705 h 784746"/>
                        <a:gd name="connsiteX3" fmla="*/ 445230 w 551629"/>
                        <a:gd name="connsiteY3" fmla="*/ 2480 h 784746"/>
                        <a:gd name="connsiteX4" fmla="*/ 177994 w 551629"/>
                        <a:gd name="connsiteY4" fmla="*/ 0 h 784746"/>
                        <a:gd name="connsiteX0" fmla="*/ 177994 w 550661"/>
                        <a:gd name="connsiteY0" fmla="*/ 0 h 784746"/>
                        <a:gd name="connsiteX1" fmla="*/ 6280 w 550661"/>
                        <a:gd name="connsiteY1" fmla="*/ 699710 h 784746"/>
                        <a:gd name="connsiteX2" fmla="*/ 542291 w 550661"/>
                        <a:gd name="connsiteY2" fmla="*/ 728705 h 784746"/>
                        <a:gd name="connsiteX3" fmla="*/ 445230 w 550661"/>
                        <a:gd name="connsiteY3" fmla="*/ 2480 h 784746"/>
                        <a:gd name="connsiteX4" fmla="*/ 177994 w 550661"/>
                        <a:gd name="connsiteY4" fmla="*/ 0 h 784746"/>
                        <a:gd name="connsiteX0" fmla="*/ 177994 w 544113"/>
                        <a:gd name="connsiteY0" fmla="*/ 0 h 782003"/>
                        <a:gd name="connsiteX1" fmla="*/ 6280 w 544113"/>
                        <a:gd name="connsiteY1" fmla="*/ 699710 h 782003"/>
                        <a:gd name="connsiteX2" fmla="*/ 535230 w 544113"/>
                        <a:gd name="connsiteY2" fmla="*/ 724056 h 782003"/>
                        <a:gd name="connsiteX3" fmla="*/ 445230 w 544113"/>
                        <a:gd name="connsiteY3" fmla="*/ 2480 h 782003"/>
                        <a:gd name="connsiteX4" fmla="*/ 177994 w 544113"/>
                        <a:gd name="connsiteY4" fmla="*/ 0 h 782003"/>
                        <a:gd name="connsiteX0" fmla="*/ 171874 w 537993"/>
                        <a:gd name="connsiteY0" fmla="*/ 0 h 792423"/>
                        <a:gd name="connsiteX1" fmla="*/ 6515 w 537993"/>
                        <a:gd name="connsiteY1" fmla="*/ 722182 h 792423"/>
                        <a:gd name="connsiteX2" fmla="*/ 529110 w 537993"/>
                        <a:gd name="connsiteY2" fmla="*/ 724056 h 792423"/>
                        <a:gd name="connsiteX3" fmla="*/ 439110 w 537993"/>
                        <a:gd name="connsiteY3" fmla="*/ 2480 h 792423"/>
                        <a:gd name="connsiteX4" fmla="*/ 171874 w 537993"/>
                        <a:gd name="connsiteY4" fmla="*/ 0 h 792423"/>
                        <a:gd name="connsiteX0" fmla="*/ 171874 w 537993"/>
                        <a:gd name="connsiteY0" fmla="*/ 0 h 795992"/>
                        <a:gd name="connsiteX1" fmla="*/ 6515 w 537993"/>
                        <a:gd name="connsiteY1" fmla="*/ 722182 h 795992"/>
                        <a:gd name="connsiteX2" fmla="*/ 529110 w 537993"/>
                        <a:gd name="connsiteY2" fmla="*/ 724056 h 795992"/>
                        <a:gd name="connsiteX3" fmla="*/ 439110 w 537993"/>
                        <a:gd name="connsiteY3" fmla="*/ 2480 h 795992"/>
                        <a:gd name="connsiteX4" fmla="*/ 171874 w 537993"/>
                        <a:gd name="connsiteY4" fmla="*/ 0 h 795992"/>
                        <a:gd name="connsiteX0" fmla="*/ 171874 w 537993"/>
                        <a:gd name="connsiteY0" fmla="*/ 0 h 793604"/>
                        <a:gd name="connsiteX1" fmla="*/ 6515 w 537993"/>
                        <a:gd name="connsiteY1" fmla="*/ 722182 h 793604"/>
                        <a:gd name="connsiteX2" fmla="*/ 529110 w 537993"/>
                        <a:gd name="connsiteY2" fmla="*/ 724056 h 793604"/>
                        <a:gd name="connsiteX3" fmla="*/ 439110 w 537993"/>
                        <a:gd name="connsiteY3" fmla="*/ 2480 h 793604"/>
                        <a:gd name="connsiteX4" fmla="*/ 171874 w 537993"/>
                        <a:gd name="connsiteY4" fmla="*/ 0 h 793604"/>
                        <a:gd name="connsiteX0" fmla="*/ 171874 w 537993"/>
                        <a:gd name="connsiteY0" fmla="*/ 0 h 791544"/>
                        <a:gd name="connsiteX1" fmla="*/ 6515 w 537993"/>
                        <a:gd name="connsiteY1" fmla="*/ 722182 h 791544"/>
                        <a:gd name="connsiteX2" fmla="*/ 529110 w 537993"/>
                        <a:gd name="connsiteY2" fmla="*/ 724056 h 791544"/>
                        <a:gd name="connsiteX3" fmla="*/ 439110 w 537993"/>
                        <a:gd name="connsiteY3" fmla="*/ 2480 h 791544"/>
                        <a:gd name="connsiteX4" fmla="*/ 171874 w 537993"/>
                        <a:gd name="connsiteY4" fmla="*/ 0 h 791544"/>
                        <a:gd name="connsiteX0" fmla="*/ 172552 w 538671"/>
                        <a:gd name="connsiteY0" fmla="*/ 0 h 797684"/>
                        <a:gd name="connsiteX1" fmla="*/ 6487 w 538671"/>
                        <a:gd name="connsiteY1" fmla="*/ 733806 h 797684"/>
                        <a:gd name="connsiteX2" fmla="*/ 529788 w 538671"/>
                        <a:gd name="connsiteY2" fmla="*/ 724056 h 797684"/>
                        <a:gd name="connsiteX3" fmla="*/ 439788 w 538671"/>
                        <a:gd name="connsiteY3" fmla="*/ 2480 h 797684"/>
                        <a:gd name="connsiteX4" fmla="*/ 172552 w 538671"/>
                        <a:gd name="connsiteY4" fmla="*/ 0 h 797684"/>
                        <a:gd name="connsiteX0" fmla="*/ 169838 w 535957"/>
                        <a:gd name="connsiteY0" fmla="*/ 0 h 795162"/>
                        <a:gd name="connsiteX1" fmla="*/ 6597 w 535957"/>
                        <a:gd name="connsiteY1" fmla="*/ 729156 h 795162"/>
                        <a:gd name="connsiteX2" fmla="*/ 527074 w 535957"/>
                        <a:gd name="connsiteY2" fmla="*/ 724056 h 795162"/>
                        <a:gd name="connsiteX3" fmla="*/ 437074 w 535957"/>
                        <a:gd name="connsiteY3" fmla="*/ 2480 h 795162"/>
                        <a:gd name="connsiteX4" fmla="*/ 169838 w 535957"/>
                        <a:gd name="connsiteY4" fmla="*/ 0 h 795162"/>
                        <a:gd name="connsiteX0" fmla="*/ 171194 w 537313"/>
                        <a:gd name="connsiteY0" fmla="*/ 0 h 792728"/>
                        <a:gd name="connsiteX1" fmla="*/ 6541 w 537313"/>
                        <a:gd name="connsiteY1" fmla="*/ 724507 h 792728"/>
                        <a:gd name="connsiteX2" fmla="*/ 528430 w 537313"/>
                        <a:gd name="connsiteY2" fmla="*/ 724056 h 792728"/>
                        <a:gd name="connsiteX3" fmla="*/ 438430 w 537313"/>
                        <a:gd name="connsiteY3" fmla="*/ 2480 h 792728"/>
                        <a:gd name="connsiteX4" fmla="*/ 171194 w 537313"/>
                        <a:gd name="connsiteY4" fmla="*/ 0 h 792728"/>
                        <a:gd name="connsiteX0" fmla="*/ 171873 w 537992"/>
                        <a:gd name="connsiteY0" fmla="*/ 0 h 793934"/>
                        <a:gd name="connsiteX1" fmla="*/ 6514 w 537992"/>
                        <a:gd name="connsiteY1" fmla="*/ 726832 h 793934"/>
                        <a:gd name="connsiteX2" fmla="*/ 529109 w 537992"/>
                        <a:gd name="connsiteY2" fmla="*/ 724056 h 793934"/>
                        <a:gd name="connsiteX3" fmla="*/ 439109 w 537992"/>
                        <a:gd name="connsiteY3" fmla="*/ 2480 h 793934"/>
                        <a:gd name="connsiteX4" fmla="*/ 171873 w 537992"/>
                        <a:gd name="connsiteY4" fmla="*/ 0 h 793934"/>
                        <a:gd name="connsiteX0" fmla="*/ 167803 w 533922"/>
                        <a:gd name="connsiteY0" fmla="*/ 0 h 794750"/>
                        <a:gd name="connsiteX1" fmla="*/ 6681 w 533922"/>
                        <a:gd name="connsiteY1" fmla="*/ 728382 h 794750"/>
                        <a:gd name="connsiteX2" fmla="*/ 525039 w 533922"/>
                        <a:gd name="connsiteY2" fmla="*/ 724056 h 794750"/>
                        <a:gd name="connsiteX3" fmla="*/ 435039 w 533922"/>
                        <a:gd name="connsiteY3" fmla="*/ 2480 h 794750"/>
                        <a:gd name="connsiteX4" fmla="*/ 167803 w 533922"/>
                        <a:gd name="connsiteY4" fmla="*/ 0 h 794750"/>
                        <a:gd name="connsiteX0" fmla="*/ 167803 w 533922"/>
                        <a:gd name="connsiteY0" fmla="*/ 0 h 790581"/>
                        <a:gd name="connsiteX1" fmla="*/ 6681 w 533922"/>
                        <a:gd name="connsiteY1" fmla="*/ 728382 h 790581"/>
                        <a:gd name="connsiteX2" fmla="*/ 525039 w 533922"/>
                        <a:gd name="connsiteY2" fmla="*/ 724056 h 790581"/>
                        <a:gd name="connsiteX3" fmla="*/ 435039 w 533922"/>
                        <a:gd name="connsiteY3" fmla="*/ 2480 h 790581"/>
                        <a:gd name="connsiteX4" fmla="*/ 167803 w 533922"/>
                        <a:gd name="connsiteY4" fmla="*/ 0 h 7905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33922" h="790581">
                          <a:moveTo>
                            <a:pt x="167803" y="0"/>
                          </a:moveTo>
                          <a:cubicBezTo>
                            <a:pt x="103033" y="232410"/>
                            <a:pt x="-31419" y="695997"/>
                            <a:pt x="6681" y="728382"/>
                          </a:cubicBezTo>
                          <a:cubicBezTo>
                            <a:pt x="98471" y="811729"/>
                            <a:pt x="462809" y="812321"/>
                            <a:pt x="525039" y="724056"/>
                          </a:cubicBezTo>
                          <a:cubicBezTo>
                            <a:pt x="561433" y="683233"/>
                            <a:pt x="476949" y="243780"/>
                            <a:pt x="435039" y="2480"/>
                          </a:cubicBezTo>
                          <a:lnTo>
                            <a:pt x="167803" y="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1" name="フリーフォーム 100"/>
                    <p:cNvSpPr/>
                    <p:nvPr/>
                  </p:nvSpPr>
                  <p:spPr>
                    <a:xfrm>
                      <a:off x="1949898" y="1789746"/>
                      <a:ext cx="404681" cy="168135"/>
                    </a:xfrm>
                    <a:custGeom>
                      <a:avLst/>
                      <a:gdLst>
                        <a:gd name="connsiteX0" fmla="*/ 55245 w 344805"/>
                        <a:gd name="connsiteY0" fmla="*/ 137160 h 142875"/>
                        <a:gd name="connsiteX1" fmla="*/ 310515 w 344805"/>
                        <a:gd name="connsiteY1" fmla="*/ 142875 h 142875"/>
                        <a:gd name="connsiteX2" fmla="*/ 344805 w 344805"/>
                        <a:gd name="connsiteY2" fmla="*/ 5715 h 142875"/>
                        <a:gd name="connsiteX3" fmla="*/ 49530 w 344805"/>
                        <a:gd name="connsiteY3" fmla="*/ 0 h 142875"/>
                        <a:gd name="connsiteX4" fmla="*/ 64770 w 344805"/>
                        <a:gd name="connsiteY4" fmla="*/ 62865 h 142875"/>
                        <a:gd name="connsiteX5" fmla="*/ 0 w 344805"/>
                        <a:gd name="connsiteY5" fmla="*/ 59055 h 142875"/>
                        <a:gd name="connsiteX6" fmla="*/ 1905 w 344805"/>
                        <a:gd name="connsiteY6" fmla="*/ 97155 h 142875"/>
                        <a:gd name="connsiteX7" fmla="*/ 55245 w 344805"/>
                        <a:gd name="connsiteY7" fmla="*/ 137160 h 142875"/>
                        <a:gd name="connsiteX0" fmla="*/ 55245 w 344805"/>
                        <a:gd name="connsiteY0" fmla="*/ 146685 h 152400"/>
                        <a:gd name="connsiteX1" fmla="*/ 310515 w 344805"/>
                        <a:gd name="connsiteY1" fmla="*/ 152400 h 152400"/>
                        <a:gd name="connsiteX2" fmla="*/ 344805 w 344805"/>
                        <a:gd name="connsiteY2" fmla="*/ 15240 h 152400"/>
                        <a:gd name="connsiteX3" fmla="*/ 17145 w 344805"/>
                        <a:gd name="connsiteY3" fmla="*/ 0 h 152400"/>
                        <a:gd name="connsiteX4" fmla="*/ 64770 w 344805"/>
                        <a:gd name="connsiteY4" fmla="*/ 72390 h 152400"/>
                        <a:gd name="connsiteX5" fmla="*/ 0 w 344805"/>
                        <a:gd name="connsiteY5" fmla="*/ 68580 h 152400"/>
                        <a:gd name="connsiteX6" fmla="*/ 1905 w 344805"/>
                        <a:gd name="connsiteY6" fmla="*/ 106680 h 152400"/>
                        <a:gd name="connsiteX7" fmla="*/ 55245 w 344805"/>
                        <a:gd name="connsiteY7" fmla="*/ 146685 h 152400"/>
                        <a:gd name="connsiteX0" fmla="*/ 55245 w 344805"/>
                        <a:gd name="connsiteY0" fmla="*/ 135255 h 140970"/>
                        <a:gd name="connsiteX1" fmla="*/ 310515 w 344805"/>
                        <a:gd name="connsiteY1" fmla="*/ 140970 h 140970"/>
                        <a:gd name="connsiteX2" fmla="*/ 344805 w 344805"/>
                        <a:gd name="connsiteY2" fmla="*/ 3810 h 140970"/>
                        <a:gd name="connsiteX3" fmla="*/ 20955 w 344805"/>
                        <a:gd name="connsiteY3" fmla="*/ 0 h 140970"/>
                        <a:gd name="connsiteX4" fmla="*/ 64770 w 344805"/>
                        <a:gd name="connsiteY4" fmla="*/ 60960 h 140970"/>
                        <a:gd name="connsiteX5" fmla="*/ 0 w 344805"/>
                        <a:gd name="connsiteY5" fmla="*/ 57150 h 140970"/>
                        <a:gd name="connsiteX6" fmla="*/ 1905 w 344805"/>
                        <a:gd name="connsiteY6" fmla="*/ 95250 h 140970"/>
                        <a:gd name="connsiteX7" fmla="*/ 55245 w 344805"/>
                        <a:gd name="connsiteY7" fmla="*/ 135255 h 140970"/>
                        <a:gd name="connsiteX0" fmla="*/ 55245 w 344805"/>
                        <a:gd name="connsiteY0" fmla="*/ 135255 h 140970"/>
                        <a:gd name="connsiteX1" fmla="*/ 310515 w 344805"/>
                        <a:gd name="connsiteY1" fmla="*/ 140970 h 140970"/>
                        <a:gd name="connsiteX2" fmla="*/ 344805 w 344805"/>
                        <a:gd name="connsiteY2" fmla="*/ 3810 h 140970"/>
                        <a:gd name="connsiteX3" fmla="*/ 20955 w 344805"/>
                        <a:gd name="connsiteY3" fmla="*/ 0 h 140970"/>
                        <a:gd name="connsiteX4" fmla="*/ 36195 w 344805"/>
                        <a:gd name="connsiteY4" fmla="*/ 53340 h 140970"/>
                        <a:gd name="connsiteX5" fmla="*/ 0 w 344805"/>
                        <a:gd name="connsiteY5" fmla="*/ 57150 h 140970"/>
                        <a:gd name="connsiteX6" fmla="*/ 1905 w 344805"/>
                        <a:gd name="connsiteY6" fmla="*/ 95250 h 140970"/>
                        <a:gd name="connsiteX7" fmla="*/ 55245 w 344805"/>
                        <a:gd name="connsiteY7" fmla="*/ 135255 h 140970"/>
                        <a:gd name="connsiteX0" fmla="*/ 110490 w 400050"/>
                        <a:gd name="connsiteY0" fmla="*/ 135255 h 140970"/>
                        <a:gd name="connsiteX1" fmla="*/ 365760 w 400050"/>
                        <a:gd name="connsiteY1" fmla="*/ 140970 h 140970"/>
                        <a:gd name="connsiteX2" fmla="*/ 400050 w 400050"/>
                        <a:gd name="connsiteY2" fmla="*/ 3810 h 140970"/>
                        <a:gd name="connsiteX3" fmla="*/ 76200 w 400050"/>
                        <a:gd name="connsiteY3" fmla="*/ 0 h 140970"/>
                        <a:gd name="connsiteX4" fmla="*/ 91440 w 400050"/>
                        <a:gd name="connsiteY4" fmla="*/ 53340 h 140970"/>
                        <a:gd name="connsiteX5" fmla="*/ 0 w 400050"/>
                        <a:gd name="connsiteY5" fmla="*/ 68580 h 140970"/>
                        <a:gd name="connsiteX6" fmla="*/ 57150 w 400050"/>
                        <a:gd name="connsiteY6" fmla="*/ 95250 h 140970"/>
                        <a:gd name="connsiteX7" fmla="*/ 110490 w 400050"/>
                        <a:gd name="connsiteY7" fmla="*/ 135255 h 140970"/>
                        <a:gd name="connsiteX0" fmla="*/ 110490 w 400050"/>
                        <a:gd name="connsiteY0" fmla="*/ 135255 h 140970"/>
                        <a:gd name="connsiteX1" fmla="*/ 365760 w 400050"/>
                        <a:gd name="connsiteY1" fmla="*/ 140970 h 140970"/>
                        <a:gd name="connsiteX2" fmla="*/ 400050 w 400050"/>
                        <a:gd name="connsiteY2" fmla="*/ 3810 h 140970"/>
                        <a:gd name="connsiteX3" fmla="*/ 76200 w 400050"/>
                        <a:gd name="connsiteY3" fmla="*/ 0 h 140970"/>
                        <a:gd name="connsiteX4" fmla="*/ 91440 w 400050"/>
                        <a:gd name="connsiteY4" fmla="*/ 53340 h 140970"/>
                        <a:gd name="connsiteX5" fmla="*/ 0 w 400050"/>
                        <a:gd name="connsiteY5" fmla="*/ 68580 h 140970"/>
                        <a:gd name="connsiteX6" fmla="*/ 3810 w 400050"/>
                        <a:gd name="connsiteY6" fmla="*/ 97155 h 140970"/>
                        <a:gd name="connsiteX7" fmla="*/ 110490 w 400050"/>
                        <a:gd name="connsiteY7" fmla="*/ 135255 h 140970"/>
                        <a:gd name="connsiteX0" fmla="*/ 106680 w 396240"/>
                        <a:gd name="connsiteY0" fmla="*/ 135255 h 140970"/>
                        <a:gd name="connsiteX1" fmla="*/ 361950 w 396240"/>
                        <a:gd name="connsiteY1" fmla="*/ 140970 h 140970"/>
                        <a:gd name="connsiteX2" fmla="*/ 396240 w 396240"/>
                        <a:gd name="connsiteY2" fmla="*/ 3810 h 140970"/>
                        <a:gd name="connsiteX3" fmla="*/ 72390 w 396240"/>
                        <a:gd name="connsiteY3" fmla="*/ 0 h 140970"/>
                        <a:gd name="connsiteX4" fmla="*/ 87630 w 396240"/>
                        <a:gd name="connsiteY4" fmla="*/ 53340 h 140970"/>
                        <a:gd name="connsiteX5" fmla="*/ 0 w 396240"/>
                        <a:gd name="connsiteY5" fmla="*/ 53340 h 140970"/>
                        <a:gd name="connsiteX6" fmla="*/ 0 w 396240"/>
                        <a:gd name="connsiteY6" fmla="*/ 97155 h 140970"/>
                        <a:gd name="connsiteX7" fmla="*/ 106680 w 396240"/>
                        <a:gd name="connsiteY7" fmla="*/ 135255 h 140970"/>
                        <a:gd name="connsiteX0" fmla="*/ 108585 w 398145"/>
                        <a:gd name="connsiteY0" fmla="*/ 135255 h 140970"/>
                        <a:gd name="connsiteX1" fmla="*/ 36385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108585 w 398145"/>
                        <a:gd name="connsiteY7" fmla="*/ 135255 h 140970"/>
                        <a:gd name="connsiteX0" fmla="*/ 108585 w 398145"/>
                        <a:gd name="connsiteY0" fmla="*/ 135255 h 140970"/>
                        <a:gd name="connsiteX1" fmla="*/ 36385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70486 w 398145"/>
                        <a:gd name="connsiteY7" fmla="*/ 114300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6385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3821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76200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3821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14300 w 403860"/>
                        <a:gd name="connsiteY0" fmla="*/ 135255 h 140970"/>
                        <a:gd name="connsiteX1" fmla="*/ 361950 w 403860"/>
                        <a:gd name="connsiteY1" fmla="*/ 140970 h 140970"/>
                        <a:gd name="connsiteX2" fmla="*/ 403860 w 403860"/>
                        <a:gd name="connsiteY2" fmla="*/ 3810 h 140970"/>
                        <a:gd name="connsiteX3" fmla="*/ 80010 w 403860"/>
                        <a:gd name="connsiteY3" fmla="*/ 0 h 140970"/>
                        <a:gd name="connsiteX4" fmla="*/ 81915 w 403860"/>
                        <a:gd name="connsiteY4" fmla="*/ 53340 h 140970"/>
                        <a:gd name="connsiteX5" fmla="*/ 0 w 403860"/>
                        <a:gd name="connsiteY5" fmla="*/ 53340 h 140970"/>
                        <a:gd name="connsiteX6" fmla="*/ 5715 w 403860"/>
                        <a:gd name="connsiteY6" fmla="*/ 85725 h 140970"/>
                        <a:gd name="connsiteX7" fmla="*/ 89536 w 403860"/>
                        <a:gd name="connsiteY7" fmla="*/ 89535 h 140970"/>
                        <a:gd name="connsiteX8" fmla="*/ 114300 w 403860"/>
                        <a:gd name="connsiteY8" fmla="*/ 135255 h 140970"/>
                        <a:gd name="connsiteX0" fmla="*/ 114300 w 398145"/>
                        <a:gd name="connsiteY0" fmla="*/ 135255 h 140970"/>
                        <a:gd name="connsiteX1" fmla="*/ 361950 w 398145"/>
                        <a:gd name="connsiteY1" fmla="*/ 140970 h 140970"/>
                        <a:gd name="connsiteX2" fmla="*/ 398145 w 398145"/>
                        <a:gd name="connsiteY2" fmla="*/ 7620 h 140970"/>
                        <a:gd name="connsiteX3" fmla="*/ 80010 w 398145"/>
                        <a:gd name="connsiteY3" fmla="*/ 0 h 140970"/>
                        <a:gd name="connsiteX4" fmla="*/ 81915 w 398145"/>
                        <a:gd name="connsiteY4" fmla="*/ 53340 h 140970"/>
                        <a:gd name="connsiteX5" fmla="*/ 0 w 398145"/>
                        <a:gd name="connsiteY5" fmla="*/ 53340 h 140970"/>
                        <a:gd name="connsiteX6" fmla="*/ 5715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14300 w 398145"/>
                        <a:gd name="connsiteY8" fmla="*/ 135255 h 140970"/>
                        <a:gd name="connsiteX0" fmla="*/ 114300 w 401159"/>
                        <a:gd name="connsiteY0" fmla="*/ 135255 h 140970"/>
                        <a:gd name="connsiteX1" fmla="*/ 361950 w 401159"/>
                        <a:gd name="connsiteY1" fmla="*/ 140970 h 140970"/>
                        <a:gd name="connsiteX2" fmla="*/ 398145 w 401159"/>
                        <a:gd name="connsiteY2" fmla="*/ 7620 h 140970"/>
                        <a:gd name="connsiteX3" fmla="*/ 80010 w 401159"/>
                        <a:gd name="connsiteY3" fmla="*/ 0 h 140970"/>
                        <a:gd name="connsiteX4" fmla="*/ 81915 w 401159"/>
                        <a:gd name="connsiteY4" fmla="*/ 53340 h 140970"/>
                        <a:gd name="connsiteX5" fmla="*/ 0 w 401159"/>
                        <a:gd name="connsiteY5" fmla="*/ 53340 h 140970"/>
                        <a:gd name="connsiteX6" fmla="*/ 5715 w 401159"/>
                        <a:gd name="connsiteY6" fmla="*/ 85725 h 140970"/>
                        <a:gd name="connsiteX7" fmla="*/ 89536 w 401159"/>
                        <a:gd name="connsiteY7" fmla="*/ 89535 h 140970"/>
                        <a:gd name="connsiteX8" fmla="*/ 114300 w 401159"/>
                        <a:gd name="connsiteY8" fmla="*/ 135255 h 140970"/>
                        <a:gd name="connsiteX0" fmla="*/ 114300 w 406086"/>
                        <a:gd name="connsiteY0" fmla="*/ 135255 h 140970"/>
                        <a:gd name="connsiteX1" fmla="*/ 361950 w 406086"/>
                        <a:gd name="connsiteY1" fmla="*/ 140970 h 140970"/>
                        <a:gd name="connsiteX2" fmla="*/ 403860 w 406086"/>
                        <a:gd name="connsiteY2" fmla="*/ 3810 h 140970"/>
                        <a:gd name="connsiteX3" fmla="*/ 80010 w 406086"/>
                        <a:gd name="connsiteY3" fmla="*/ 0 h 140970"/>
                        <a:gd name="connsiteX4" fmla="*/ 81915 w 406086"/>
                        <a:gd name="connsiteY4" fmla="*/ 53340 h 140970"/>
                        <a:gd name="connsiteX5" fmla="*/ 0 w 406086"/>
                        <a:gd name="connsiteY5" fmla="*/ 53340 h 140970"/>
                        <a:gd name="connsiteX6" fmla="*/ 5715 w 406086"/>
                        <a:gd name="connsiteY6" fmla="*/ 85725 h 140970"/>
                        <a:gd name="connsiteX7" fmla="*/ 89536 w 406086"/>
                        <a:gd name="connsiteY7" fmla="*/ 89535 h 140970"/>
                        <a:gd name="connsiteX8" fmla="*/ 114300 w 406086"/>
                        <a:gd name="connsiteY8" fmla="*/ 135255 h 140970"/>
                        <a:gd name="connsiteX0" fmla="*/ 114300 w 404681"/>
                        <a:gd name="connsiteY0" fmla="*/ 135255 h 140970"/>
                        <a:gd name="connsiteX1" fmla="*/ 361950 w 404681"/>
                        <a:gd name="connsiteY1" fmla="*/ 140970 h 140970"/>
                        <a:gd name="connsiteX2" fmla="*/ 403860 w 404681"/>
                        <a:gd name="connsiteY2" fmla="*/ 3810 h 140970"/>
                        <a:gd name="connsiteX3" fmla="*/ 80010 w 404681"/>
                        <a:gd name="connsiteY3" fmla="*/ 0 h 140970"/>
                        <a:gd name="connsiteX4" fmla="*/ 81915 w 404681"/>
                        <a:gd name="connsiteY4" fmla="*/ 53340 h 140970"/>
                        <a:gd name="connsiteX5" fmla="*/ 0 w 404681"/>
                        <a:gd name="connsiteY5" fmla="*/ 53340 h 140970"/>
                        <a:gd name="connsiteX6" fmla="*/ 5715 w 404681"/>
                        <a:gd name="connsiteY6" fmla="*/ 85725 h 140970"/>
                        <a:gd name="connsiteX7" fmla="*/ 89536 w 404681"/>
                        <a:gd name="connsiteY7" fmla="*/ 89535 h 140970"/>
                        <a:gd name="connsiteX8" fmla="*/ 114300 w 404681"/>
                        <a:gd name="connsiteY8" fmla="*/ 135255 h 140970"/>
                        <a:gd name="connsiteX0" fmla="*/ 114300 w 404681"/>
                        <a:gd name="connsiteY0" fmla="*/ 135255 h 161976"/>
                        <a:gd name="connsiteX1" fmla="*/ 361950 w 404681"/>
                        <a:gd name="connsiteY1" fmla="*/ 140970 h 161976"/>
                        <a:gd name="connsiteX2" fmla="*/ 403860 w 404681"/>
                        <a:gd name="connsiteY2" fmla="*/ 3810 h 161976"/>
                        <a:gd name="connsiteX3" fmla="*/ 80010 w 404681"/>
                        <a:gd name="connsiteY3" fmla="*/ 0 h 161976"/>
                        <a:gd name="connsiteX4" fmla="*/ 81915 w 404681"/>
                        <a:gd name="connsiteY4" fmla="*/ 53340 h 161976"/>
                        <a:gd name="connsiteX5" fmla="*/ 0 w 404681"/>
                        <a:gd name="connsiteY5" fmla="*/ 53340 h 161976"/>
                        <a:gd name="connsiteX6" fmla="*/ 5715 w 404681"/>
                        <a:gd name="connsiteY6" fmla="*/ 85725 h 161976"/>
                        <a:gd name="connsiteX7" fmla="*/ 89536 w 404681"/>
                        <a:gd name="connsiteY7" fmla="*/ 89535 h 161976"/>
                        <a:gd name="connsiteX8" fmla="*/ 114300 w 404681"/>
                        <a:gd name="connsiteY8" fmla="*/ 135255 h 161976"/>
                        <a:gd name="connsiteX0" fmla="*/ 125730 w 404681"/>
                        <a:gd name="connsiteY0" fmla="*/ 140970 h 163412"/>
                        <a:gd name="connsiteX1" fmla="*/ 361950 w 404681"/>
                        <a:gd name="connsiteY1" fmla="*/ 140970 h 163412"/>
                        <a:gd name="connsiteX2" fmla="*/ 403860 w 404681"/>
                        <a:gd name="connsiteY2" fmla="*/ 3810 h 163412"/>
                        <a:gd name="connsiteX3" fmla="*/ 80010 w 404681"/>
                        <a:gd name="connsiteY3" fmla="*/ 0 h 163412"/>
                        <a:gd name="connsiteX4" fmla="*/ 81915 w 404681"/>
                        <a:gd name="connsiteY4" fmla="*/ 53340 h 163412"/>
                        <a:gd name="connsiteX5" fmla="*/ 0 w 404681"/>
                        <a:gd name="connsiteY5" fmla="*/ 53340 h 163412"/>
                        <a:gd name="connsiteX6" fmla="*/ 5715 w 404681"/>
                        <a:gd name="connsiteY6" fmla="*/ 85725 h 163412"/>
                        <a:gd name="connsiteX7" fmla="*/ 89536 w 404681"/>
                        <a:gd name="connsiteY7" fmla="*/ 89535 h 163412"/>
                        <a:gd name="connsiteX8" fmla="*/ 125730 w 404681"/>
                        <a:gd name="connsiteY8" fmla="*/ 140970 h 163412"/>
                        <a:gd name="connsiteX0" fmla="*/ 125730 w 404681"/>
                        <a:gd name="connsiteY0" fmla="*/ 140970 h 172658"/>
                        <a:gd name="connsiteX1" fmla="*/ 361950 w 404681"/>
                        <a:gd name="connsiteY1" fmla="*/ 140970 h 172658"/>
                        <a:gd name="connsiteX2" fmla="*/ 403860 w 404681"/>
                        <a:gd name="connsiteY2" fmla="*/ 3810 h 172658"/>
                        <a:gd name="connsiteX3" fmla="*/ 80010 w 404681"/>
                        <a:gd name="connsiteY3" fmla="*/ 0 h 172658"/>
                        <a:gd name="connsiteX4" fmla="*/ 81915 w 404681"/>
                        <a:gd name="connsiteY4" fmla="*/ 53340 h 172658"/>
                        <a:gd name="connsiteX5" fmla="*/ 0 w 404681"/>
                        <a:gd name="connsiteY5" fmla="*/ 53340 h 172658"/>
                        <a:gd name="connsiteX6" fmla="*/ 5715 w 404681"/>
                        <a:gd name="connsiteY6" fmla="*/ 85725 h 172658"/>
                        <a:gd name="connsiteX7" fmla="*/ 89536 w 404681"/>
                        <a:gd name="connsiteY7" fmla="*/ 89535 h 172658"/>
                        <a:gd name="connsiteX8" fmla="*/ 125730 w 404681"/>
                        <a:gd name="connsiteY8" fmla="*/ 140970 h 172658"/>
                        <a:gd name="connsiteX0" fmla="*/ 125730 w 404681"/>
                        <a:gd name="connsiteY0" fmla="*/ 140970 h 172658"/>
                        <a:gd name="connsiteX1" fmla="*/ 361950 w 404681"/>
                        <a:gd name="connsiteY1" fmla="*/ 140970 h 172658"/>
                        <a:gd name="connsiteX2" fmla="*/ 403860 w 404681"/>
                        <a:gd name="connsiteY2" fmla="*/ 3810 h 172658"/>
                        <a:gd name="connsiteX3" fmla="*/ 80010 w 404681"/>
                        <a:gd name="connsiteY3" fmla="*/ 0 h 172658"/>
                        <a:gd name="connsiteX4" fmla="*/ 81915 w 404681"/>
                        <a:gd name="connsiteY4" fmla="*/ 53340 h 172658"/>
                        <a:gd name="connsiteX5" fmla="*/ 0 w 404681"/>
                        <a:gd name="connsiteY5" fmla="*/ 53340 h 172658"/>
                        <a:gd name="connsiteX6" fmla="*/ 5715 w 404681"/>
                        <a:gd name="connsiteY6" fmla="*/ 85725 h 172658"/>
                        <a:gd name="connsiteX7" fmla="*/ 89536 w 404681"/>
                        <a:gd name="connsiteY7" fmla="*/ 89535 h 172658"/>
                        <a:gd name="connsiteX8" fmla="*/ 125730 w 404681"/>
                        <a:gd name="connsiteY8" fmla="*/ 140970 h 172658"/>
                        <a:gd name="connsiteX0" fmla="*/ 125730 w 404681"/>
                        <a:gd name="connsiteY0" fmla="*/ 140970 h 168135"/>
                        <a:gd name="connsiteX1" fmla="*/ 361950 w 404681"/>
                        <a:gd name="connsiteY1" fmla="*/ 140970 h 168135"/>
                        <a:gd name="connsiteX2" fmla="*/ 403860 w 404681"/>
                        <a:gd name="connsiteY2" fmla="*/ 3810 h 168135"/>
                        <a:gd name="connsiteX3" fmla="*/ 80010 w 404681"/>
                        <a:gd name="connsiteY3" fmla="*/ 0 h 168135"/>
                        <a:gd name="connsiteX4" fmla="*/ 81915 w 404681"/>
                        <a:gd name="connsiteY4" fmla="*/ 53340 h 168135"/>
                        <a:gd name="connsiteX5" fmla="*/ 0 w 404681"/>
                        <a:gd name="connsiteY5" fmla="*/ 53340 h 168135"/>
                        <a:gd name="connsiteX6" fmla="*/ 5715 w 404681"/>
                        <a:gd name="connsiteY6" fmla="*/ 85725 h 168135"/>
                        <a:gd name="connsiteX7" fmla="*/ 89536 w 404681"/>
                        <a:gd name="connsiteY7" fmla="*/ 89535 h 168135"/>
                        <a:gd name="connsiteX8" fmla="*/ 125730 w 404681"/>
                        <a:gd name="connsiteY8" fmla="*/ 140970 h 1681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04681" h="168135">
                          <a:moveTo>
                            <a:pt x="125730" y="140970"/>
                          </a:moveTo>
                          <a:cubicBezTo>
                            <a:pt x="179705" y="175260"/>
                            <a:pt x="311785" y="179070"/>
                            <a:pt x="361950" y="140970"/>
                          </a:cubicBezTo>
                          <a:cubicBezTo>
                            <a:pt x="402590" y="116205"/>
                            <a:pt x="407035" y="51435"/>
                            <a:pt x="403860" y="3810"/>
                          </a:cubicBezTo>
                          <a:lnTo>
                            <a:pt x="80010" y="0"/>
                          </a:lnTo>
                          <a:lnTo>
                            <a:pt x="81915" y="53340"/>
                          </a:lnTo>
                          <a:lnTo>
                            <a:pt x="0" y="53340"/>
                          </a:lnTo>
                          <a:lnTo>
                            <a:pt x="5715" y="85725"/>
                          </a:lnTo>
                          <a:lnTo>
                            <a:pt x="89536" y="89535"/>
                          </a:lnTo>
                          <a:cubicBezTo>
                            <a:pt x="95886" y="104775"/>
                            <a:pt x="92710" y="121920"/>
                            <a:pt x="125730" y="14097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2" name="楕円 101"/>
                    <p:cNvSpPr/>
                    <p:nvPr/>
                  </p:nvSpPr>
                  <p:spPr>
                    <a:xfrm>
                      <a:off x="2028825" y="1745932"/>
                      <a:ext cx="325754" cy="10096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99" name="楕円 98"/>
                  <p:cNvSpPr/>
                  <p:nvPr/>
                </p:nvSpPr>
                <p:spPr>
                  <a:xfrm>
                    <a:off x="5493642" y="1988739"/>
                    <a:ext cx="79248" cy="8154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74" name="フリーフォーム 73"/>
                <p:cNvSpPr/>
                <p:nvPr/>
              </p:nvSpPr>
              <p:spPr>
                <a:xfrm rot="20779672">
                  <a:off x="3861251" y="3142448"/>
                  <a:ext cx="137076" cy="243594"/>
                </a:xfrm>
                <a:custGeom>
                  <a:avLst/>
                  <a:gdLst>
                    <a:gd name="connsiteX0" fmla="*/ 125730 w 125730"/>
                    <a:gd name="connsiteY0" fmla="*/ 0 h 144780"/>
                    <a:gd name="connsiteX1" fmla="*/ 0 w 125730"/>
                    <a:gd name="connsiteY1" fmla="*/ 144780 h 144780"/>
                    <a:gd name="connsiteX2" fmla="*/ 125730 w 125730"/>
                    <a:gd name="connsiteY2" fmla="*/ 91440 h 144780"/>
                    <a:gd name="connsiteX3" fmla="*/ 125730 w 125730"/>
                    <a:gd name="connsiteY3" fmla="*/ 0 h 144780"/>
                    <a:gd name="connsiteX0" fmla="*/ 125730 w 144780"/>
                    <a:gd name="connsiteY0" fmla="*/ 0 h 171450"/>
                    <a:gd name="connsiteX1" fmla="*/ 0 w 144780"/>
                    <a:gd name="connsiteY1" fmla="*/ 144780 h 171450"/>
                    <a:gd name="connsiteX2" fmla="*/ 144780 w 144780"/>
                    <a:gd name="connsiteY2" fmla="*/ 171450 h 171450"/>
                    <a:gd name="connsiteX3" fmla="*/ 125730 w 144780"/>
                    <a:gd name="connsiteY3" fmla="*/ 0 h 171450"/>
                    <a:gd name="connsiteX0" fmla="*/ 125730 w 144780"/>
                    <a:gd name="connsiteY0" fmla="*/ 0 h 188928"/>
                    <a:gd name="connsiteX1" fmla="*/ 0 w 144780"/>
                    <a:gd name="connsiteY1" fmla="*/ 144780 h 188928"/>
                    <a:gd name="connsiteX2" fmla="*/ 144780 w 144780"/>
                    <a:gd name="connsiteY2" fmla="*/ 171450 h 188928"/>
                    <a:gd name="connsiteX3" fmla="*/ 125730 w 144780"/>
                    <a:gd name="connsiteY3" fmla="*/ 0 h 188928"/>
                    <a:gd name="connsiteX0" fmla="*/ 125730 w 144780"/>
                    <a:gd name="connsiteY0" fmla="*/ 0 h 215268"/>
                    <a:gd name="connsiteX1" fmla="*/ 0 w 144780"/>
                    <a:gd name="connsiteY1" fmla="*/ 144780 h 215268"/>
                    <a:gd name="connsiteX2" fmla="*/ 144780 w 144780"/>
                    <a:gd name="connsiteY2" fmla="*/ 171450 h 215268"/>
                    <a:gd name="connsiteX3" fmla="*/ 125730 w 144780"/>
                    <a:gd name="connsiteY3" fmla="*/ 0 h 215268"/>
                    <a:gd name="connsiteX0" fmla="*/ 125730 w 144780"/>
                    <a:gd name="connsiteY0" fmla="*/ 0 h 215268"/>
                    <a:gd name="connsiteX1" fmla="*/ 0 w 144780"/>
                    <a:gd name="connsiteY1" fmla="*/ 144780 h 215268"/>
                    <a:gd name="connsiteX2" fmla="*/ 144780 w 144780"/>
                    <a:gd name="connsiteY2" fmla="*/ 171450 h 215268"/>
                    <a:gd name="connsiteX3" fmla="*/ 125730 w 144780"/>
                    <a:gd name="connsiteY3" fmla="*/ 0 h 215268"/>
                    <a:gd name="connsiteX0" fmla="*/ 125730 w 146896"/>
                    <a:gd name="connsiteY0" fmla="*/ 0 h 215268"/>
                    <a:gd name="connsiteX1" fmla="*/ 0 w 146896"/>
                    <a:gd name="connsiteY1" fmla="*/ 144780 h 215268"/>
                    <a:gd name="connsiteX2" fmla="*/ 144780 w 146896"/>
                    <a:gd name="connsiteY2" fmla="*/ 171450 h 215268"/>
                    <a:gd name="connsiteX3" fmla="*/ 125730 w 146896"/>
                    <a:gd name="connsiteY3" fmla="*/ 0 h 215268"/>
                    <a:gd name="connsiteX0" fmla="*/ 167640 w 168848"/>
                    <a:gd name="connsiteY0" fmla="*/ 0 h 241938"/>
                    <a:gd name="connsiteX1" fmla="*/ 0 w 168848"/>
                    <a:gd name="connsiteY1" fmla="*/ 171450 h 241938"/>
                    <a:gd name="connsiteX2" fmla="*/ 144780 w 168848"/>
                    <a:gd name="connsiteY2" fmla="*/ 198120 h 241938"/>
                    <a:gd name="connsiteX3" fmla="*/ 167640 w 168848"/>
                    <a:gd name="connsiteY3" fmla="*/ 0 h 241938"/>
                    <a:gd name="connsiteX0" fmla="*/ 167640 w 167640"/>
                    <a:gd name="connsiteY0" fmla="*/ 0 h 241938"/>
                    <a:gd name="connsiteX1" fmla="*/ 0 w 167640"/>
                    <a:gd name="connsiteY1" fmla="*/ 171450 h 241938"/>
                    <a:gd name="connsiteX2" fmla="*/ 144780 w 167640"/>
                    <a:gd name="connsiteY2" fmla="*/ 198120 h 241938"/>
                    <a:gd name="connsiteX3" fmla="*/ 167640 w 167640"/>
                    <a:gd name="connsiteY3" fmla="*/ 0 h 241938"/>
                    <a:gd name="connsiteX0" fmla="*/ 167640 w 167640"/>
                    <a:gd name="connsiteY0" fmla="*/ 0 h 241938"/>
                    <a:gd name="connsiteX1" fmla="*/ 0 w 167640"/>
                    <a:gd name="connsiteY1" fmla="*/ 171450 h 241938"/>
                    <a:gd name="connsiteX2" fmla="*/ 144780 w 167640"/>
                    <a:gd name="connsiteY2" fmla="*/ 198120 h 241938"/>
                    <a:gd name="connsiteX3" fmla="*/ 167640 w 167640"/>
                    <a:gd name="connsiteY3" fmla="*/ 0 h 241938"/>
                    <a:gd name="connsiteX0" fmla="*/ 167640 w 167640"/>
                    <a:gd name="connsiteY0" fmla="*/ 0 h 241938"/>
                    <a:gd name="connsiteX1" fmla="*/ 0 w 167640"/>
                    <a:gd name="connsiteY1" fmla="*/ 171450 h 241938"/>
                    <a:gd name="connsiteX2" fmla="*/ 144780 w 167640"/>
                    <a:gd name="connsiteY2" fmla="*/ 198120 h 241938"/>
                    <a:gd name="connsiteX3" fmla="*/ 167640 w 167640"/>
                    <a:gd name="connsiteY3" fmla="*/ 0 h 241938"/>
                    <a:gd name="connsiteX0" fmla="*/ 160020 w 160020"/>
                    <a:gd name="connsiteY0" fmla="*/ 0 h 241938"/>
                    <a:gd name="connsiteX1" fmla="*/ 0 w 160020"/>
                    <a:gd name="connsiteY1" fmla="*/ 171450 h 241938"/>
                    <a:gd name="connsiteX2" fmla="*/ 137160 w 160020"/>
                    <a:gd name="connsiteY2" fmla="*/ 198120 h 241938"/>
                    <a:gd name="connsiteX3" fmla="*/ 160020 w 160020"/>
                    <a:gd name="connsiteY3" fmla="*/ 0 h 241938"/>
                    <a:gd name="connsiteX0" fmla="*/ 22860 w 22860"/>
                    <a:gd name="connsiteY0" fmla="*/ 0 h 198120"/>
                    <a:gd name="connsiteX1" fmla="*/ 0 w 22860"/>
                    <a:gd name="connsiteY1" fmla="*/ 198120 h 198120"/>
                    <a:gd name="connsiteX2" fmla="*/ 22860 w 22860"/>
                    <a:gd name="connsiteY2" fmla="*/ 0 h 198120"/>
                    <a:gd name="connsiteX0" fmla="*/ 89535 w 89535"/>
                    <a:gd name="connsiteY0" fmla="*/ 0 h 241935"/>
                    <a:gd name="connsiteX1" fmla="*/ 0 w 89535"/>
                    <a:gd name="connsiteY1" fmla="*/ 241935 h 241935"/>
                    <a:gd name="connsiteX2" fmla="*/ 89535 w 89535"/>
                    <a:gd name="connsiteY2" fmla="*/ 0 h 241935"/>
                    <a:gd name="connsiteX0" fmla="*/ 89535 w 90776"/>
                    <a:gd name="connsiteY0" fmla="*/ 0 h 241935"/>
                    <a:gd name="connsiteX1" fmla="*/ 0 w 90776"/>
                    <a:gd name="connsiteY1" fmla="*/ 241935 h 241935"/>
                    <a:gd name="connsiteX2" fmla="*/ 89535 w 90776"/>
                    <a:gd name="connsiteY2" fmla="*/ 0 h 241935"/>
                    <a:gd name="connsiteX0" fmla="*/ 137076 w 138317"/>
                    <a:gd name="connsiteY0" fmla="*/ 0 h 241935"/>
                    <a:gd name="connsiteX1" fmla="*/ 47541 w 138317"/>
                    <a:gd name="connsiteY1" fmla="*/ 241935 h 241935"/>
                    <a:gd name="connsiteX2" fmla="*/ 137076 w 138317"/>
                    <a:gd name="connsiteY2" fmla="*/ 0 h 241935"/>
                    <a:gd name="connsiteX0" fmla="*/ 137076 w 137076"/>
                    <a:gd name="connsiteY0" fmla="*/ 0 h 247550"/>
                    <a:gd name="connsiteX1" fmla="*/ 47541 w 137076"/>
                    <a:gd name="connsiteY1" fmla="*/ 241935 h 247550"/>
                    <a:gd name="connsiteX2" fmla="*/ 137076 w 137076"/>
                    <a:gd name="connsiteY2" fmla="*/ 0 h 247550"/>
                    <a:gd name="connsiteX0" fmla="*/ 137076 w 137076"/>
                    <a:gd name="connsiteY0" fmla="*/ 0 h 243594"/>
                    <a:gd name="connsiteX1" fmla="*/ 47541 w 137076"/>
                    <a:gd name="connsiteY1" fmla="*/ 241935 h 243594"/>
                    <a:gd name="connsiteX2" fmla="*/ 137076 w 137076"/>
                    <a:gd name="connsiteY2" fmla="*/ 0 h 243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7076" h="243594">
                      <a:moveTo>
                        <a:pt x="137076" y="0"/>
                      </a:moveTo>
                      <a:cubicBezTo>
                        <a:pt x="107231" y="80645"/>
                        <a:pt x="-88349" y="214630"/>
                        <a:pt x="47541" y="241935"/>
                      </a:cubicBezTo>
                      <a:cubicBezTo>
                        <a:pt x="161206" y="262890"/>
                        <a:pt x="124376" y="80010"/>
                        <a:pt x="137076" y="0"/>
                      </a:cubicBezTo>
                      <a:close/>
                    </a:path>
                  </a:pathLst>
                </a:custGeom>
                <a:solidFill>
                  <a:srgbClr val="843C0C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楕円 74"/>
                <p:cNvSpPr/>
                <p:nvPr/>
              </p:nvSpPr>
              <p:spPr>
                <a:xfrm>
                  <a:off x="3932394" y="4724946"/>
                  <a:ext cx="1391920" cy="358543"/>
                </a:xfrm>
                <a:prstGeom prst="ellipse">
                  <a:avLst/>
                </a:prstGeom>
                <a:solidFill>
                  <a:schemeClr val="tx1">
                    <a:alpha val="1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楕円 75"/>
                <p:cNvSpPr/>
                <p:nvPr/>
              </p:nvSpPr>
              <p:spPr>
                <a:xfrm>
                  <a:off x="4159647" y="3681663"/>
                  <a:ext cx="1005889" cy="35854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1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77" name="グループ化 76"/>
                <p:cNvGrpSpPr/>
                <p:nvPr/>
              </p:nvGrpSpPr>
              <p:grpSpPr>
                <a:xfrm>
                  <a:off x="3985734" y="4136692"/>
                  <a:ext cx="1299210" cy="658563"/>
                  <a:chOff x="3888079" y="2900768"/>
                  <a:chExt cx="1299210" cy="658563"/>
                </a:xfrm>
              </p:grpSpPr>
              <p:sp>
                <p:nvSpPr>
                  <p:cNvPr id="96" name="フリーフォーム 95"/>
                  <p:cNvSpPr/>
                  <p:nvPr/>
                </p:nvSpPr>
                <p:spPr>
                  <a:xfrm>
                    <a:off x="3888079" y="2900768"/>
                    <a:ext cx="1299210" cy="658563"/>
                  </a:xfrm>
                  <a:custGeom>
                    <a:avLst/>
                    <a:gdLst>
                      <a:gd name="connsiteX0" fmla="*/ 36195 w 1304925"/>
                      <a:gd name="connsiteY0" fmla="*/ 0 h 455295"/>
                      <a:gd name="connsiteX1" fmla="*/ 1287780 w 1304925"/>
                      <a:gd name="connsiteY1" fmla="*/ 20955 h 455295"/>
                      <a:gd name="connsiteX2" fmla="*/ 1304925 w 1304925"/>
                      <a:gd name="connsiteY2" fmla="*/ 133350 h 455295"/>
                      <a:gd name="connsiteX3" fmla="*/ 1118235 w 1304925"/>
                      <a:gd name="connsiteY3" fmla="*/ 131445 h 455295"/>
                      <a:gd name="connsiteX4" fmla="*/ 1152525 w 1304925"/>
                      <a:gd name="connsiteY4" fmla="*/ 455295 h 455295"/>
                      <a:gd name="connsiteX5" fmla="*/ 243840 w 1304925"/>
                      <a:gd name="connsiteY5" fmla="*/ 443865 h 455295"/>
                      <a:gd name="connsiteX6" fmla="*/ 249555 w 1304925"/>
                      <a:gd name="connsiteY6" fmla="*/ 137160 h 455295"/>
                      <a:gd name="connsiteX7" fmla="*/ 0 w 1304925"/>
                      <a:gd name="connsiteY7" fmla="*/ 120015 h 455295"/>
                      <a:gd name="connsiteX8" fmla="*/ 36195 w 1304925"/>
                      <a:gd name="connsiteY8" fmla="*/ 0 h 455295"/>
                      <a:gd name="connsiteX0" fmla="*/ 45720 w 1304925"/>
                      <a:gd name="connsiteY0" fmla="*/ 0 h 453390"/>
                      <a:gd name="connsiteX1" fmla="*/ 1287780 w 1304925"/>
                      <a:gd name="connsiteY1" fmla="*/ 19050 h 453390"/>
                      <a:gd name="connsiteX2" fmla="*/ 1304925 w 1304925"/>
                      <a:gd name="connsiteY2" fmla="*/ 131445 h 453390"/>
                      <a:gd name="connsiteX3" fmla="*/ 1118235 w 1304925"/>
                      <a:gd name="connsiteY3" fmla="*/ 129540 h 453390"/>
                      <a:gd name="connsiteX4" fmla="*/ 1152525 w 1304925"/>
                      <a:gd name="connsiteY4" fmla="*/ 453390 h 453390"/>
                      <a:gd name="connsiteX5" fmla="*/ 243840 w 1304925"/>
                      <a:gd name="connsiteY5" fmla="*/ 441960 h 453390"/>
                      <a:gd name="connsiteX6" fmla="*/ 249555 w 1304925"/>
                      <a:gd name="connsiteY6" fmla="*/ 135255 h 453390"/>
                      <a:gd name="connsiteX7" fmla="*/ 0 w 1304925"/>
                      <a:gd name="connsiteY7" fmla="*/ 118110 h 453390"/>
                      <a:gd name="connsiteX8" fmla="*/ 45720 w 1304925"/>
                      <a:gd name="connsiteY8" fmla="*/ 0 h 453390"/>
                      <a:gd name="connsiteX0" fmla="*/ 38100 w 1304925"/>
                      <a:gd name="connsiteY0" fmla="*/ 0 h 453390"/>
                      <a:gd name="connsiteX1" fmla="*/ 1287780 w 1304925"/>
                      <a:gd name="connsiteY1" fmla="*/ 19050 h 453390"/>
                      <a:gd name="connsiteX2" fmla="*/ 1304925 w 1304925"/>
                      <a:gd name="connsiteY2" fmla="*/ 131445 h 453390"/>
                      <a:gd name="connsiteX3" fmla="*/ 1118235 w 1304925"/>
                      <a:gd name="connsiteY3" fmla="*/ 129540 h 453390"/>
                      <a:gd name="connsiteX4" fmla="*/ 1152525 w 1304925"/>
                      <a:gd name="connsiteY4" fmla="*/ 453390 h 453390"/>
                      <a:gd name="connsiteX5" fmla="*/ 243840 w 1304925"/>
                      <a:gd name="connsiteY5" fmla="*/ 441960 h 453390"/>
                      <a:gd name="connsiteX6" fmla="*/ 249555 w 1304925"/>
                      <a:gd name="connsiteY6" fmla="*/ 135255 h 453390"/>
                      <a:gd name="connsiteX7" fmla="*/ 0 w 1304925"/>
                      <a:gd name="connsiteY7" fmla="*/ 118110 h 453390"/>
                      <a:gd name="connsiteX8" fmla="*/ 38100 w 1304925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35255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35255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35255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90500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90500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90500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0 w 1299210"/>
                      <a:gd name="connsiteY6" fmla="*/ 118110 h 453390"/>
                      <a:gd name="connsiteX7" fmla="*/ 32385 w 1299210"/>
                      <a:gd name="connsiteY7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0 w 1299210"/>
                      <a:gd name="connsiteY6" fmla="*/ 118110 h 453390"/>
                      <a:gd name="connsiteX7" fmla="*/ 32385 w 1299210"/>
                      <a:gd name="connsiteY7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0 w 1299210"/>
                      <a:gd name="connsiteY5" fmla="*/ 118110 h 453390"/>
                      <a:gd name="connsiteX6" fmla="*/ 32385 w 1299210"/>
                      <a:gd name="connsiteY6" fmla="*/ 0 h 453390"/>
                      <a:gd name="connsiteX0" fmla="*/ 32385 w 1299210"/>
                      <a:gd name="connsiteY0" fmla="*/ 0 h 166226"/>
                      <a:gd name="connsiteX1" fmla="*/ 1282065 w 1299210"/>
                      <a:gd name="connsiteY1" fmla="*/ 19050 h 166226"/>
                      <a:gd name="connsiteX2" fmla="*/ 1299210 w 1299210"/>
                      <a:gd name="connsiteY2" fmla="*/ 131445 h 166226"/>
                      <a:gd name="connsiteX3" fmla="*/ 1112520 w 1299210"/>
                      <a:gd name="connsiteY3" fmla="*/ 129540 h 166226"/>
                      <a:gd name="connsiteX4" fmla="*/ 0 w 1299210"/>
                      <a:gd name="connsiteY4" fmla="*/ 118110 h 166226"/>
                      <a:gd name="connsiteX5" fmla="*/ 32385 w 1299210"/>
                      <a:gd name="connsiteY5" fmla="*/ 0 h 166226"/>
                      <a:gd name="connsiteX0" fmla="*/ 32385 w 1299210"/>
                      <a:gd name="connsiteY0" fmla="*/ 0 h 166226"/>
                      <a:gd name="connsiteX1" fmla="*/ 1282065 w 1299210"/>
                      <a:gd name="connsiteY1" fmla="*/ 19050 h 166226"/>
                      <a:gd name="connsiteX2" fmla="*/ 1299210 w 1299210"/>
                      <a:gd name="connsiteY2" fmla="*/ 131445 h 166226"/>
                      <a:gd name="connsiteX3" fmla="*/ 0 w 1299210"/>
                      <a:gd name="connsiteY3" fmla="*/ 118110 h 166226"/>
                      <a:gd name="connsiteX4" fmla="*/ 32385 w 1299210"/>
                      <a:gd name="connsiteY4" fmla="*/ 0 h 166226"/>
                      <a:gd name="connsiteX0" fmla="*/ 32385 w 1299210"/>
                      <a:gd name="connsiteY0" fmla="*/ 0 h 275210"/>
                      <a:gd name="connsiteX1" fmla="*/ 1282065 w 1299210"/>
                      <a:gd name="connsiteY1" fmla="*/ 19050 h 275210"/>
                      <a:gd name="connsiteX2" fmla="*/ 1299210 w 1299210"/>
                      <a:gd name="connsiteY2" fmla="*/ 131445 h 275210"/>
                      <a:gd name="connsiteX3" fmla="*/ 0 w 1299210"/>
                      <a:gd name="connsiteY3" fmla="*/ 118110 h 275210"/>
                      <a:gd name="connsiteX4" fmla="*/ 32385 w 1299210"/>
                      <a:gd name="connsiteY4" fmla="*/ 0 h 275210"/>
                      <a:gd name="connsiteX0" fmla="*/ 32385 w 1299210"/>
                      <a:gd name="connsiteY0" fmla="*/ 0 h 300097"/>
                      <a:gd name="connsiteX1" fmla="*/ 1282065 w 1299210"/>
                      <a:gd name="connsiteY1" fmla="*/ 19050 h 300097"/>
                      <a:gd name="connsiteX2" fmla="*/ 1299210 w 1299210"/>
                      <a:gd name="connsiteY2" fmla="*/ 131445 h 300097"/>
                      <a:gd name="connsiteX3" fmla="*/ 0 w 1299210"/>
                      <a:gd name="connsiteY3" fmla="*/ 118110 h 300097"/>
                      <a:gd name="connsiteX4" fmla="*/ 32385 w 1299210"/>
                      <a:gd name="connsiteY4" fmla="*/ 0 h 300097"/>
                      <a:gd name="connsiteX0" fmla="*/ 32385 w 1299210"/>
                      <a:gd name="connsiteY0" fmla="*/ 0 h 261078"/>
                      <a:gd name="connsiteX1" fmla="*/ 1282065 w 1299210"/>
                      <a:gd name="connsiteY1" fmla="*/ 19050 h 261078"/>
                      <a:gd name="connsiteX2" fmla="*/ 1299210 w 1299210"/>
                      <a:gd name="connsiteY2" fmla="*/ 131445 h 261078"/>
                      <a:gd name="connsiteX3" fmla="*/ 0 w 1299210"/>
                      <a:gd name="connsiteY3" fmla="*/ 118110 h 261078"/>
                      <a:gd name="connsiteX4" fmla="*/ 32385 w 1299210"/>
                      <a:gd name="connsiteY4" fmla="*/ 0 h 261078"/>
                      <a:gd name="connsiteX0" fmla="*/ 32385 w 1299210"/>
                      <a:gd name="connsiteY0" fmla="*/ 0 h 272491"/>
                      <a:gd name="connsiteX1" fmla="*/ 1282065 w 1299210"/>
                      <a:gd name="connsiteY1" fmla="*/ 19050 h 272491"/>
                      <a:gd name="connsiteX2" fmla="*/ 1299210 w 1299210"/>
                      <a:gd name="connsiteY2" fmla="*/ 131445 h 272491"/>
                      <a:gd name="connsiteX3" fmla="*/ 0 w 1299210"/>
                      <a:gd name="connsiteY3" fmla="*/ 118110 h 272491"/>
                      <a:gd name="connsiteX4" fmla="*/ 32385 w 1299210"/>
                      <a:gd name="connsiteY4" fmla="*/ 0 h 272491"/>
                      <a:gd name="connsiteX0" fmla="*/ 32385 w 1299210"/>
                      <a:gd name="connsiteY0" fmla="*/ 0 h 224847"/>
                      <a:gd name="connsiteX1" fmla="*/ 1282065 w 1299210"/>
                      <a:gd name="connsiteY1" fmla="*/ 19050 h 224847"/>
                      <a:gd name="connsiteX2" fmla="*/ 1299210 w 1299210"/>
                      <a:gd name="connsiteY2" fmla="*/ 131445 h 224847"/>
                      <a:gd name="connsiteX3" fmla="*/ 318134 w 1299210"/>
                      <a:gd name="connsiteY3" fmla="*/ 224789 h 224847"/>
                      <a:gd name="connsiteX4" fmla="*/ 0 w 1299210"/>
                      <a:gd name="connsiteY4" fmla="*/ 118110 h 224847"/>
                      <a:gd name="connsiteX5" fmla="*/ 32385 w 1299210"/>
                      <a:gd name="connsiteY5" fmla="*/ 0 h 224847"/>
                      <a:gd name="connsiteX0" fmla="*/ 32385 w 1299210"/>
                      <a:gd name="connsiteY0" fmla="*/ 0 h 224847"/>
                      <a:gd name="connsiteX1" fmla="*/ 1282065 w 1299210"/>
                      <a:gd name="connsiteY1" fmla="*/ 19050 h 224847"/>
                      <a:gd name="connsiteX2" fmla="*/ 1299210 w 1299210"/>
                      <a:gd name="connsiteY2" fmla="*/ 131445 h 224847"/>
                      <a:gd name="connsiteX3" fmla="*/ 318134 w 1299210"/>
                      <a:gd name="connsiteY3" fmla="*/ 224789 h 224847"/>
                      <a:gd name="connsiteX4" fmla="*/ 0 w 1299210"/>
                      <a:gd name="connsiteY4" fmla="*/ 118110 h 224847"/>
                      <a:gd name="connsiteX5" fmla="*/ 32385 w 1299210"/>
                      <a:gd name="connsiteY5" fmla="*/ 0 h 224847"/>
                      <a:gd name="connsiteX0" fmla="*/ 32385 w 1299210"/>
                      <a:gd name="connsiteY0" fmla="*/ 0 h 233737"/>
                      <a:gd name="connsiteX1" fmla="*/ 1282065 w 1299210"/>
                      <a:gd name="connsiteY1" fmla="*/ 19050 h 233737"/>
                      <a:gd name="connsiteX2" fmla="*/ 1299210 w 1299210"/>
                      <a:gd name="connsiteY2" fmla="*/ 131445 h 233737"/>
                      <a:gd name="connsiteX3" fmla="*/ 516254 w 1299210"/>
                      <a:gd name="connsiteY3" fmla="*/ 217169 h 233737"/>
                      <a:gd name="connsiteX4" fmla="*/ 318134 w 1299210"/>
                      <a:gd name="connsiteY4" fmla="*/ 224789 h 233737"/>
                      <a:gd name="connsiteX5" fmla="*/ 0 w 1299210"/>
                      <a:gd name="connsiteY5" fmla="*/ 118110 h 233737"/>
                      <a:gd name="connsiteX6" fmla="*/ 32385 w 1299210"/>
                      <a:gd name="connsiteY6" fmla="*/ 0 h 233737"/>
                      <a:gd name="connsiteX0" fmla="*/ 32385 w 1299210"/>
                      <a:gd name="connsiteY0" fmla="*/ 0 h 490245"/>
                      <a:gd name="connsiteX1" fmla="*/ 1282065 w 1299210"/>
                      <a:gd name="connsiteY1" fmla="*/ 19050 h 490245"/>
                      <a:gd name="connsiteX2" fmla="*/ 1299210 w 1299210"/>
                      <a:gd name="connsiteY2" fmla="*/ 131445 h 490245"/>
                      <a:gd name="connsiteX3" fmla="*/ 249554 w 1299210"/>
                      <a:gd name="connsiteY3" fmla="*/ 489584 h 490245"/>
                      <a:gd name="connsiteX4" fmla="*/ 318134 w 1299210"/>
                      <a:gd name="connsiteY4" fmla="*/ 224789 h 490245"/>
                      <a:gd name="connsiteX5" fmla="*/ 0 w 1299210"/>
                      <a:gd name="connsiteY5" fmla="*/ 118110 h 490245"/>
                      <a:gd name="connsiteX6" fmla="*/ 32385 w 1299210"/>
                      <a:gd name="connsiteY6" fmla="*/ 0 h 490245"/>
                      <a:gd name="connsiteX0" fmla="*/ 32385 w 1299210"/>
                      <a:gd name="connsiteY0" fmla="*/ 0 h 489584"/>
                      <a:gd name="connsiteX1" fmla="*/ 1282065 w 1299210"/>
                      <a:gd name="connsiteY1" fmla="*/ 19050 h 489584"/>
                      <a:gd name="connsiteX2" fmla="*/ 1299210 w 1299210"/>
                      <a:gd name="connsiteY2" fmla="*/ 131445 h 489584"/>
                      <a:gd name="connsiteX3" fmla="*/ 249554 w 1299210"/>
                      <a:gd name="connsiteY3" fmla="*/ 489584 h 489584"/>
                      <a:gd name="connsiteX4" fmla="*/ 318134 w 1299210"/>
                      <a:gd name="connsiteY4" fmla="*/ 224789 h 489584"/>
                      <a:gd name="connsiteX5" fmla="*/ 0 w 1299210"/>
                      <a:gd name="connsiteY5" fmla="*/ 118110 h 489584"/>
                      <a:gd name="connsiteX6" fmla="*/ 32385 w 1299210"/>
                      <a:gd name="connsiteY6" fmla="*/ 0 h 489584"/>
                      <a:gd name="connsiteX0" fmla="*/ 32385 w 1299210"/>
                      <a:gd name="connsiteY0" fmla="*/ 0 h 487679"/>
                      <a:gd name="connsiteX1" fmla="*/ 1282065 w 1299210"/>
                      <a:gd name="connsiteY1" fmla="*/ 19050 h 487679"/>
                      <a:gd name="connsiteX2" fmla="*/ 1299210 w 1299210"/>
                      <a:gd name="connsiteY2" fmla="*/ 131445 h 487679"/>
                      <a:gd name="connsiteX3" fmla="*/ 186689 w 1299210"/>
                      <a:gd name="connsiteY3" fmla="*/ 487679 h 487679"/>
                      <a:gd name="connsiteX4" fmla="*/ 318134 w 1299210"/>
                      <a:gd name="connsiteY4" fmla="*/ 224789 h 487679"/>
                      <a:gd name="connsiteX5" fmla="*/ 0 w 1299210"/>
                      <a:gd name="connsiteY5" fmla="*/ 118110 h 487679"/>
                      <a:gd name="connsiteX6" fmla="*/ 32385 w 1299210"/>
                      <a:gd name="connsiteY6" fmla="*/ 0 h 487679"/>
                      <a:gd name="connsiteX0" fmla="*/ 32385 w 1299210"/>
                      <a:gd name="connsiteY0" fmla="*/ 0 h 487679"/>
                      <a:gd name="connsiteX1" fmla="*/ 1282065 w 1299210"/>
                      <a:gd name="connsiteY1" fmla="*/ 19050 h 487679"/>
                      <a:gd name="connsiteX2" fmla="*/ 1299210 w 1299210"/>
                      <a:gd name="connsiteY2" fmla="*/ 131445 h 487679"/>
                      <a:gd name="connsiteX3" fmla="*/ 186689 w 1299210"/>
                      <a:gd name="connsiteY3" fmla="*/ 487679 h 487679"/>
                      <a:gd name="connsiteX4" fmla="*/ 318134 w 1299210"/>
                      <a:gd name="connsiteY4" fmla="*/ 224789 h 487679"/>
                      <a:gd name="connsiteX5" fmla="*/ 0 w 1299210"/>
                      <a:gd name="connsiteY5" fmla="*/ 118110 h 487679"/>
                      <a:gd name="connsiteX6" fmla="*/ 32385 w 1299210"/>
                      <a:gd name="connsiteY6" fmla="*/ 0 h 487679"/>
                      <a:gd name="connsiteX0" fmla="*/ 32385 w 1299210"/>
                      <a:gd name="connsiteY0" fmla="*/ 0 h 487679"/>
                      <a:gd name="connsiteX1" fmla="*/ 1282065 w 1299210"/>
                      <a:gd name="connsiteY1" fmla="*/ 19050 h 487679"/>
                      <a:gd name="connsiteX2" fmla="*/ 1299210 w 1299210"/>
                      <a:gd name="connsiteY2" fmla="*/ 131445 h 487679"/>
                      <a:gd name="connsiteX3" fmla="*/ 186689 w 1299210"/>
                      <a:gd name="connsiteY3" fmla="*/ 487679 h 487679"/>
                      <a:gd name="connsiteX4" fmla="*/ 318134 w 1299210"/>
                      <a:gd name="connsiteY4" fmla="*/ 224789 h 487679"/>
                      <a:gd name="connsiteX5" fmla="*/ 0 w 1299210"/>
                      <a:gd name="connsiteY5" fmla="*/ 118110 h 487679"/>
                      <a:gd name="connsiteX6" fmla="*/ 32385 w 1299210"/>
                      <a:gd name="connsiteY6" fmla="*/ 0 h 487679"/>
                      <a:gd name="connsiteX0" fmla="*/ 32385 w 1299210"/>
                      <a:gd name="connsiteY0" fmla="*/ 0 h 488871"/>
                      <a:gd name="connsiteX1" fmla="*/ 1282065 w 1299210"/>
                      <a:gd name="connsiteY1" fmla="*/ 19050 h 488871"/>
                      <a:gd name="connsiteX2" fmla="*/ 1299210 w 1299210"/>
                      <a:gd name="connsiteY2" fmla="*/ 131445 h 488871"/>
                      <a:gd name="connsiteX3" fmla="*/ 765809 w 1299210"/>
                      <a:gd name="connsiteY3" fmla="*/ 314325 h 488871"/>
                      <a:gd name="connsiteX4" fmla="*/ 186689 w 1299210"/>
                      <a:gd name="connsiteY4" fmla="*/ 487679 h 488871"/>
                      <a:gd name="connsiteX5" fmla="*/ 318134 w 1299210"/>
                      <a:gd name="connsiteY5" fmla="*/ 224789 h 488871"/>
                      <a:gd name="connsiteX6" fmla="*/ 0 w 1299210"/>
                      <a:gd name="connsiteY6" fmla="*/ 118110 h 488871"/>
                      <a:gd name="connsiteX7" fmla="*/ 32385 w 1299210"/>
                      <a:gd name="connsiteY7" fmla="*/ 0 h 488871"/>
                      <a:gd name="connsiteX0" fmla="*/ 32385 w 1299210"/>
                      <a:gd name="connsiteY0" fmla="*/ 0 h 566621"/>
                      <a:gd name="connsiteX1" fmla="*/ 1282065 w 1299210"/>
                      <a:gd name="connsiteY1" fmla="*/ 19050 h 566621"/>
                      <a:gd name="connsiteX2" fmla="*/ 1299210 w 1299210"/>
                      <a:gd name="connsiteY2" fmla="*/ 131445 h 566621"/>
                      <a:gd name="connsiteX3" fmla="*/ 925829 w 1299210"/>
                      <a:gd name="connsiteY3" fmla="*/ 548640 h 566621"/>
                      <a:gd name="connsiteX4" fmla="*/ 186689 w 1299210"/>
                      <a:gd name="connsiteY4" fmla="*/ 487679 h 566621"/>
                      <a:gd name="connsiteX5" fmla="*/ 318134 w 1299210"/>
                      <a:gd name="connsiteY5" fmla="*/ 224789 h 566621"/>
                      <a:gd name="connsiteX6" fmla="*/ 0 w 1299210"/>
                      <a:gd name="connsiteY6" fmla="*/ 118110 h 566621"/>
                      <a:gd name="connsiteX7" fmla="*/ 32385 w 1299210"/>
                      <a:gd name="connsiteY7" fmla="*/ 0 h 5666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925829 w 1299210"/>
                      <a:gd name="connsiteY3" fmla="*/ 548640 h 576521"/>
                      <a:gd name="connsiteX4" fmla="*/ 186689 w 1299210"/>
                      <a:gd name="connsiteY4" fmla="*/ 487679 h 576521"/>
                      <a:gd name="connsiteX5" fmla="*/ 318134 w 1299210"/>
                      <a:gd name="connsiteY5" fmla="*/ 224789 h 576521"/>
                      <a:gd name="connsiteX6" fmla="*/ 0 w 1299210"/>
                      <a:gd name="connsiteY6" fmla="*/ 118110 h 576521"/>
                      <a:gd name="connsiteX7" fmla="*/ 32385 w 1299210"/>
                      <a:gd name="connsiteY7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986789 w 1299210"/>
                      <a:gd name="connsiteY3" fmla="*/ 548640 h 576521"/>
                      <a:gd name="connsiteX4" fmla="*/ 186689 w 1299210"/>
                      <a:gd name="connsiteY4" fmla="*/ 487679 h 576521"/>
                      <a:gd name="connsiteX5" fmla="*/ 318134 w 1299210"/>
                      <a:gd name="connsiteY5" fmla="*/ 224789 h 576521"/>
                      <a:gd name="connsiteX6" fmla="*/ 0 w 1299210"/>
                      <a:gd name="connsiteY6" fmla="*/ 118110 h 576521"/>
                      <a:gd name="connsiteX7" fmla="*/ 32385 w 1299210"/>
                      <a:gd name="connsiteY7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986789 w 1299210"/>
                      <a:gd name="connsiteY3" fmla="*/ 548640 h 576521"/>
                      <a:gd name="connsiteX4" fmla="*/ 186689 w 1299210"/>
                      <a:gd name="connsiteY4" fmla="*/ 487679 h 576521"/>
                      <a:gd name="connsiteX5" fmla="*/ 318134 w 1299210"/>
                      <a:gd name="connsiteY5" fmla="*/ 224789 h 576521"/>
                      <a:gd name="connsiteX6" fmla="*/ 0 w 1299210"/>
                      <a:gd name="connsiteY6" fmla="*/ 118110 h 576521"/>
                      <a:gd name="connsiteX7" fmla="*/ 32385 w 1299210"/>
                      <a:gd name="connsiteY7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371475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232410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232410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232410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7957"/>
                      <a:gd name="connsiteX1" fmla="*/ 1282065 w 1299210"/>
                      <a:gd name="connsiteY1" fmla="*/ 19050 h 577957"/>
                      <a:gd name="connsiteX2" fmla="*/ 1299210 w 1299210"/>
                      <a:gd name="connsiteY2" fmla="*/ 131445 h 577957"/>
                      <a:gd name="connsiteX3" fmla="*/ 1064894 w 1299210"/>
                      <a:gd name="connsiteY3" fmla="*/ 232410 h 577957"/>
                      <a:gd name="connsiteX4" fmla="*/ 1068704 w 1299210"/>
                      <a:gd name="connsiteY4" fmla="*/ 550545 h 577957"/>
                      <a:gd name="connsiteX5" fmla="*/ 186689 w 1299210"/>
                      <a:gd name="connsiteY5" fmla="*/ 487679 h 577957"/>
                      <a:gd name="connsiteX6" fmla="*/ 318134 w 1299210"/>
                      <a:gd name="connsiteY6" fmla="*/ 224789 h 577957"/>
                      <a:gd name="connsiteX7" fmla="*/ 0 w 1299210"/>
                      <a:gd name="connsiteY7" fmla="*/ 118110 h 577957"/>
                      <a:gd name="connsiteX8" fmla="*/ 32385 w 1299210"/>
                      <a:gd name="connsiteY8" fmla="*/ 0 h 577957"/>
                      <a:gd name="connsiteX0" fmla="*/ 32385 w 1299210"/>
                      <a:gd name="connsiteY0" fmla="*/ 0 h 577957"/>
                      <a:gd name="connsiteX1" fmla="*/ 1282065 w 1299210"/>
                      <a:gd name="connsiteY1" fmla="*/ 19050 h 577957"/>
                      <a:gd name="connsiteX2" fmla="*/ 1299210 w 1299210"/>
                      <a:gd name="connsiteY2" fmla="*/ 131445 h 577957"/>
                      <a:gd name="connsiteX3" fmla="*/ 1064894 w 1299210"/>
                      <a:gd name="connsiteY3" fmla="*/ 232410 h 577957"/>
                      <a:gd name="connsiteX4" fmla="*/ 1068704 w 1299210"/>
                      <a:gd name="connsiteY4" fmla="*/ 550545 h 577957"/>
                      <a:gd name="connsiteX5" fmla="*/ 186689 w 1299210"/>
                      <a:gd name="connsiteY5" fmla="*/ 487679 h 577957"/>
                      <a:gd name="connsiteX6" fmla="*/ 318134 w 1299210"/>
                      <a:gd name="connsiteY6" fmla="*/ 224789 h 577957"/>
                      <a:gd name="connsiteX7" fmla="*/ 0 w 1299210"/>
                      <a:gd name="connsiteY7" fmla="*/ 118110 h 577957"/>
                      <a:gd name="connsiteX8" fmla="*/ 32385 w 1299210"/>
                      <a:gd name="connsiteY8" fmla="*/ 0 h 577957"/>
                      <a:gd name="connsiteX0" fmla="*/ 32385 w 1299210"/>
                      <a:gd name="connsiteY0" fmla="*/ 0 h 577957"/>
                      <a:gd name="connsiteX1" fmla="*/ 1282065 w 1299210"/>
                      <a:gd name="connsiteY1" fmla="*/ 19050 h 577957"/>
                      <a:gd name="connsiteX2" fmla="*/ 1299210 w 1299210"/>
                      <a:gd name="connsiteY2" fmla="*/ 131445 h 577957"/>
                      <a:gd name="connsiteX3" fmla="*/ 1038224 w 1299210"/>
                      <a:gd name="connsiteY3" fmla="*/ 232410 h 577957"/>
                      <a:gd name="connsiteX4" fmla="*/ 1068704 w 1299210"/>
                      <a:gd name="connsiteY4" fmla="*/ 550545 h 577957"/>
                      <a:gd name="connsiteX5" fmla="*/ 186689 w 1299210"/>
                      <a:gd name="connsiteY5" fmla="*/ 487679 h 577957"/>
                      <a:gd name="connsiteX6" fmla="*/ 318134 w 1299210"/>
                      <a:gd name="connsiteY6" fmla="*/ 224789 h 577957"/>
                      <a:gd name="connsiteX7" fmla="*/ 0 w 1299210"/>
                      <a:gd name="connsiteY7" fmla="*/ 118110 h 577957"/>
                      <a:gd name="connsiteX8" fmla="*/ 32385 w 1299210"/>
                      <a:gd name="connsiteY8" fmla="*/ 0 h 577957"/>
                      <a:gd name="connsiteX0" fmla="*/ 32385 w 1299210"/>
                      <a:gd name="connsiteY0" fmla="*/ 0 h 555589"/>
                      <a:gd name="connsiteX1" fmla="*/ 1282065 w 1299210"/>
                      <a:gd name="connsiteY1" fmla="*/ 19050 h 555589"/>
                      <a:gd name="connsiteX2" fmla="*/ 1299210 w 1299210"/>
                      <a:gd name="connsiteY2" fmla="*/ 131445 h 555589"/>
                      <a:gd name="connsiteX3" fmla="*/ 1038224 w 1299210"/>
                      <a:gd name="connsiteY3" fmla="*/ 232410 h 555589"/>
                      <a:gd name="connsiteX4" fmla="*/ 1078229 w 1299210"/>
                      <a:gd name="connsiteY4" fmla="*/ 518160 h 555589"/>
                      <a:gd name="connsiteX5" fmla="*/ 186689 w 1299210"/>
                      <a:gd name="connsiteY5" fmla="*/ 487679 h 555589"/>
                      <a:gd name="connsiteX6" fmla="*/ 318134 w 1299210"/>
                      <a:gd name="connsiteY6" fmla="*/ 224789 h 555589"/>
                      <a:gd name="connsiteX7" fmla="*/ 0 w 1299210"/>
                      <a:gd name="connsiteY7" fmla="*/ 118110 h 555589"/>
                      <a:gd name="connsiteX8" fmla="*/ 32385 w 1299210"/>
                      <a:gd name="connsiteY8" fmla="*/ 0 h 555589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3822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318134 w 1299210"/>
                      <a:gd name="connsiteY6" fmla="*/ 2247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3822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318134 w 1299210"/>
                      <a:gd name="connsiteY6" fmla="*/ 2247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318134 w 1299210"/>
                      <a:gd name="connsiteY6" fmla="*/ 2247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169544 w 1299210"/>
                      <a:gd name="connsiteY6" fmla="*/ 23240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139064 w 1299210"/>
                      <a:gd name="connsiteY6" fmla="*/ 1866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139064 w 1299210"/>
                      <a:gd name="connsiteY6" fmla="*/ 1866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96324"/>
                      <a:gd name="connsiteX1" fmla="*/ 1282065 w 1299210"/>
                      <a:gd name="connsiteY1" fmla="*/ 19050 h 596324"/>
                      <a:gd name="connsiteX2" fmla="*/ 1299210 w 1299210"/>
                      <a:gd name="connsiteY2" fmla="*/ 131445 h 596324"/>
                      <a:gd name="connsiteX3" fmla="*/ 1022984 w 1299210"/>
                      <a:gd name="connsiteY3" fmla="*/ 232410 h 596324"/>
                      <a:gd name="connsiteX4" fmla="*/ 1078229 w 1299210"/>
                      <a:gd name="connsiteY4" fmla="*/ 518160 h 596324"/>
                      <a:gd name="connsiteX5" fmla="*/ 72389 w 1299210"/>
                      <a:gd name="connsiteY5" fmla="*/ 537209 h 596324"/>
                      <a:gd name="connsiteX6" fmla="*/ 139064 w 1299210"/>
                      <a:gd name="connsiteY6" fmla="*/ 186689 h 596324"/>
                      <a:gd name="connsiteX7" fmla="*/ 0 w 1299210"/>
                      <a:gd name="connsiteY7" fmla="*/ 118110 h 596324"/>
                      <a:gd name="connsiteX8" fmla="*/ 32385 w 1299210"/>
                      <a:gd name="connsiteY8" fmla="*/ 0 h 596324"/>
                      <a:gd name="connsiteX0" fmla="*/ 32385 w 1299210"/>
                      <a:gd name="connsiteY0" fmla="*/ 0 h 596324"/>
                      <a:gd name="connsiteX1" fmla="*/ 1282065 w 1299210"/>
                      <a:gd name="connsiteY1" fmla="*/ 19050 h 596324"/>
                      <a:gd name="connsiteX2" fmla="*/ 1299210 w 1299210"/>
                      <a:gd name="connsiteY2" fmla="*/ 131445 h 596324"/>
                      <a:gd name="connsiteX3" fmla="*/ 1022984 w 1299210"/>
                      <a:gd name="connsiteY3" fmla="*/ 232410 h 596324"/>
                      <a:gd name="connsiteX4" fmla="*/ 1078229 w 1299210"/>
                      <a:gd name="connsiteY4" fmla="*/ 518160 h 596324"/>
                      <a:gd name="connsiteX5" fmla="*/ 72389 w 1299210"/>
                      <a:gd name="connsiteY5" fmla="*/ 537209 h 596324"/>
                      <a:gd name="connsiteX6" fmla="*/ 139064 w 1299210"/>
                      <a:gd name="connsiteY6" fmla="*/ 186689 h 596324"/>
                      <a:gd name="connsiteX7" fmla="*/ 0 w 1299210"/>
                      <a:gd name="connsiteY7" fmla="*/ 118110 h 596324"/>
                      <a:gd name="connsiteX8" fmla="*/ 32385 w 1299210"/>
                      <a:gd name="connsiteY8" fmla="*/ 0 h 596324"/>
                      <a:gd name="connsiteX0" fmla="*/ 32385 w 1299210"/>
                      <a:gd name="connsiteY0" fmla="*/ 0 h 640744"/>
                      <a:gd name="connsiteX1" fmla="*/ 1282065 w 1299210"/>
                      <a:gd name="connsiteY1" fmla="*/ 19050 h 640744"/>
                      <a:gd name="connsiteX2" fmla="*/ 1299210 w 1299210"/>
                      <a:gd name="connsiteY2" fmla="*/ 131445 h 640744"/>
                      <a:gd name="connsiteX3" fmla="*/ 1022984 w 1299210"/>
                      <a:gd name="connsiteY3" fmla="*/ 232410 h 640744"/>
                      <a:gd name="connsiteX4" fmla="*/ 1078229 w 1299210"/>
                      <a:gd name="connsiteY4" fmla="*/ 590550 h 640744"/>
                      <a:gd name="connsiteX5" fmla="*/ 72389 w 1299210"/>
                      <a:gd name="connsiteY5" fmla="*/ 537209 h 640744"/>
                      <a:gd name="connsiteX6" fmla="*/ 139064 w 1299210"/>
                      <a:gd name="connsiteY6" fmla="*/ 186689 h 640744"/>
                      <a:gd name="connsiteX7" fmla="*/ 0 w 1299210"/>
                      <a:gd name="connsiteY7" fmla="*/ 118110 h 640744"/>
                      <a:gd name="connsiteX8" fmla="*/ 32385 w 1299210"/>
                      <a:gd name="connsiteY8" fmla="*/ 0 h 640744"/>
                      <a:gd name="connsiteX0" fmla="*/ 32385 w 1299210"/>
                      <a:gd name="connsiteY0" fmla="*/ 0 h 658563"/>
                      <a:gd name="connsiteX1" fmla="*/ 1282065 w 1299210"/>
                      <a:gd name="connsiteY1" fmla="*/ 19050 h 658563"/>
                      <a:gd name="connsiteX2" fmla="*/ 1299210 w 1299210"/>
                      <a:gd name="connsiteY2" fmla="*/ 131445 h 658563"/>
                      <a:gd name="connsiteX3" fmla="*/ 1022984 w 1299210"/>
                      <a:gd name="connsiteY3" fmla="*/ 232410 h 658563"/>
                      <a:gd name="connsiteX4" fmla="*/ 1078229 w 1299210"/>
                      <a:gd name="connsiteY4" fmla="*/ 590550 h 658563"/>
                      <a:gd name="connsiteX5" fmla="*/ 72389 w 1299210"/>
                      <a:gd name="connsiteY5" fmla="*/ 537209 h 658563"/>
                      <a:gd name="connsiteX6" fmla="*/ 139064 w 1299210"/>
                      <a:gd name="connsiteY6" fmla="*/ 186689 h 658563"/>
                      <a:gd name="connsiteX7" fmla="*/ 0 w 1299210"/>
                      <a:gd name="connsiteY7" fmla="*/ 118110 h 658563"/>
                      <a:gd name="connsiteX8" fmla="*/ 32385 w 1299210"/>
                      <a:gd name="connsiteY8" fmla="*/ 0 h 658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99210" h="658563">
                        <a:moveTo>
                          <a:pt x="32385" y="0"/>
                        </a:moveTo>
                        <a:cubicBezTo>
                          <a:pt x="513715" y="244475"/>
                          <a:pt x="972185" y="191770"/>
                          <a:pt x="1282065" y="19050"/>
                        </a:cubicBezTo>
                        <a:lnTo>
                          <a:pt x="1299210" y="131445"/>
                        </a:lnTo>
                        <a:cubicBezTo>
                          <a:pt x="1263015" y="190182"/>
                          <a:pt x="1122679" y="210503"/>
                          <a:pt x="1022984" y="232410"/>
                        </a:cubicBezTo>
                        <a:cubicBezTo>
                          <a:pt x="1037589" y="385762"/>
                          <a:pt x="995997" y="498793"/>
                          <a:pt x="1078229" y="590550"/>
                        </a:cubicBezTo>
                        <a:cubicBezTo>
                          <a:pt x="957579" y="695642"/>
                          <a:pt x="251776" y="679767"/>
                          <a:pt x="72389" y="537209"/>
                        </a:cubicBezTo>
                        <a:cubicBezTo>
                          <a:pt x="74611" y="455611"/>
                          <a:pt x="61276" y="353694"/>
                          <a:pt x="139064" y="186689"/>
                        </a:cubicBezTo>
                        <a:cubicBezTo>
                          <a:pt x="38734" y="169227"/>
                          <a:pt x="47625" y="155575"/>
                          <a:pt x="0" y="118110"/>
                        </a:cubicBezTo>
                        <a:lnTo>
                          <a:pt x="32385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7" name="正方形/長方形 96"/>
                  <p:cNvSpPr/>
                  <p:nvPr/>
                </p:nvSpPr>
                <p:spPr>
                  <a:xfrm rot="259512">
                    <a:off x="3985880" y="3176400"/>
                    <a:ext cx="938583" cy="276433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prstTxWarp prst="textArchDown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ja-JP" altLang="en-US" b="1" cap="none" spc="0" dirty="0" smtClean="0">
                        <a:ln w="0">
                          <a:noFill/>
                        </a:ln>
                        <a:effectLst/>
                        <a:latin typeface="HG正楷書体-PRO" panose="03000600000000000000" pitchFamily="66" charset="-128"/>
                        <a:ea typeface="HG正楷書体-PRO" panose="03000600000000000000" pitchFamily="66" charset="-128"/>
                      </a:rPr>
                      <a:t>しょうゆ</a:t>
                    </a:r>
                    <a:endParaRPr lang="ja-JP" altLang="en-US" sz="1000" b="1" cap="none" spc="0" dirty="0">
                      <a:ln w="0">
                        <a:noFill/>
                      </a:ln>
                      <a:effectLst/>
                      <a:latin typeface="HG正楷書体-PRO" panose="03000600000000000000" pitchFamily="66" charset="-128"/>
                      <a:ea typeface="HG正楷書体-PRO" panose="03000600000000000000" pitchFamily="66" charset="-128"/>
                    </a:endParaRPr>
                  </a:p>
                </p:txBody>
              </p:sp>
            </p:grpSp>
            <p:grpSp>
              <p:nvGrpSpPr>
                <p:cNvPr id="78" name="グループ化 77"/>
                <p:cNvGrpSpPr/>
                <p:nvPr/>
              </p:nvGrpSpPr>
              <p:grpSpPr>
                <a:xfrm>
                  <a:off x="4324992" y="3401698"/>
                  <a:ext cx="547566" cy="535380"/>
                  <a:chOff x="1962015" y="315345"/>
                  <a:chExt cx="547566" cy="670453"/>
                </a:xfrm>
              </p:grpSpPr>
              <p:grpSp>
                <p:nvGrpSpPr>
                  <p:cNvPr id="92" name="グループ化 91"/>
                  <p:cNvGrpSpPr/>
                  <p:nvPr/>
                </p:nvGrpSpPr>
                <p:grpSpPr>
                  <a:xfrm>
                    <a:off x="1962015" y="315345"/>
                    <a:ext cx="547566" cy="53015"/>
                    <a:chOff x="4879989" y="794068"/>
                    <a:chExt cx="547566" cy="53015"/>
                  </a:xfrm>
                </p:grpSpPr>
                <p:sp>
                  <p:nvSpPr>
                    <p:cNvPr id="94" name="フリーフォーム 93"/>
                    <p:cNvSpPr/>
                    <p:nvPr/>
                  </p:nvSpPr>
                  <p:spPr>
                    <a:xfrm rot="390365">
                      <a:off x="4879989" y="797940"/>
                      <a:ext cx="99442" cy="49143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  <a:gd name="connsiteX0" fmla="*/ 0 w 10000"/>
                        <a:gd name="connsiteY0" fmla="*/ 9380 h 36188"/>
                        <a:gd name="connsiteX1" fmla="*/ 10000 w 10000"/>
                        <a:gd name="connsiteY1" fmla="*/ 19380 h 36188"/>
                        <a:gd name="connsiteX0" fmla="*/ 0 w 10000"/>
                        <a:gd name="connsiteY0" fmla="*/ 0 h 33662"/>
                        <a:gd name="connsiteX1" fmla="*/ 10000 w 10000"/>
                        <a:gd name="connsiteY1" fmla="*/ 10000 h 33662"/>
                        <a:gd name="connsiteX0" fmla="*/ 0 w 10287"/>
                        <a:gd name="connsiteY0" fmla="*/ 24582 h 35316"/>
                        <a:gd name="connsiteX1" fmla="*/ 10287 w 10287"/>
                        <a:gd name="connsiteY1" fmla="*/ 0 h 35316"/>
                        <a:gd name="connsiteX0" fmla="*/ 0 w 10287"/>
                        <a:gd name="connsiteY0" fmla="*/ 24582 h 31638"/>
                        <a:gd name="connsiteX1" fmla="*/ 10287 w 10287"/>
                        <a:gd name="connsiteY1" fmla="*/ 0 h 31638"/>
                        <a:gd name="connsiteX0" fmla="*/ 0 w 9871"/>
                        <a:gd name="connsiteY0" fmla="*/ 35517 h 38828"/>
                        <a:gd name="connsiteX1" fmla="*/ 9871 w 9871"/>
                        <a:gd name="connsiteY1" fmla="*/ 0 h 38828"/>
                        <a:gd name="connsiteX0" fmla="*/ 0 w 10321"/>
                        <a:gd name="connsiteY0" fmla="*/ 4239 h 7101"/>
                        <a:gd name="connsiteX1" fmla="*/ 10321 w 10321"/>
                        <a:gd name="connsiteY1" fmla="*/ 0 h 7101"/>
                        <a:gd name="connsiteX0" fmla="*/ 0 w 9540"/>
                        <a:gd name="connsiteY0" fmla="*/ 11087 h 12805"/>
                        <a:gd name="connsiteX1" fmla="*/ 9540 w 9540"/>
                        <a:gd name="connsiteY1" fmla="*/ 0 h 12805"/>
                        <a:gd name="connsiteX0" fmla="*/ 0 w 10000"/>
                        <a:gd name="connsiteY0" fmla="*/ 8658 h 10388"/>
                        <a:gd name="connsiteX1" fmla="*/ 10000 w 10000"/>
                        <a:gd name="connsiteY1" fmla="*/ 0 h 10388"/>
                        <a:gd name="connsiteX0" fmla="*/ 0 w 10000"/>
                        <a:gd name="connsiteY0" fmla="*/ 8658 h 9342"/>
                        <a:gd name="connsiteX1" fmla="*/ 10000 w 10000"/>
                        <a:gd name="connsiteY1" fmla="*/ 0 h 9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0" h="9342">
                          <a:moveTo>
                            <a:pt x="0" y="8658"/>
                          </a:moveTo>
                          <a:cubicBezTo>
                            <a:pt x="3044" y="10973"/>
                            <a:pt x="7944" y="7247"/>
                            <a:pt x="10000" y="0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5" name="フリーフォーム 94"/>
                    <p:cNvSpPr/>
                    <p:nvPr/>
                  </p:nvSpPr>
                  <p:spPr>
                    <a:xfrm rot="21029696">
                      <a:off x="5335971" y="794068"/>
                      <a:ext cx="91584" cy="45104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  <a:gd name="connsiteX0" fmla="*/ 0 w 10176"/>
                        <a:gd name="connsiteY0" fmla="*/ 16515 h 72185"/>
                        <a:gd name="connsiteX1" fmla="*/ 10176 w 10176"/>
                        <a:gd name="connsiteY1" fmla="*/ 72185 h 72185"/>
                        <a:gd name="connsiteX0" fmla="*/ 0 w 10176"/>
                        <a:gd name="connsiteY0" fmla="*/ 8589 h 66673"/>
                        <a:gd name="connsiteX1" fmla="*/ 10176 w 10176"/>
                        <a:gd name="connsiteY1" fmla="*/ 64259 h 66673"/>
                        <a:gd name="connsiteX0" fmla="*/ 0 w 10176"/>
                        <a:gd name="connsiteY0" fmla="*/ 0 h 61699"/>
                        <a:gd name="connsiteX1" fmla="*/ 10176 w 10176"/>
                        <a:gd name="connsiteY1" fmla="*/ 55670 h 61699"/>
                        <a:gd name="connsiteX0" fmla="*/ 0 w 10176"/>
                        <a:gd name="connsiteY0" fmla="*/ 0 h 59029"/>
                        <a:gd name="connsiteX1" fmla="*/ 10176 w 10176"/>
                        <a:gd name="connsiteY1" fmla="*/ 55670 h 59029"/>
                        <a:gd name="connsiteX0" fmla="*/ 0 w 10176"/>
                        <a:gd name="connsiteY0" fmla="*/ 0 h 58746"/>
                        <a:gd name="connsiteX1" fmla="*/ 10176 w 10176"/>
                        <a:gd name="connsiteY1" fmla="*/ 55670 h 58746"/>
                        <a:gd name="connsiteX0" fmla="*/ 0 w 10176"/>
                        <a:gd name="connsiteY0" fmla="*/ 0 h 58747"/>
                        <a:gd name="connsiteX1" fmla="*/ 10176 w 10176"/>
                        <a:gd name="connsiteY1" fmla="*/ 55670 h 587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176" h="58747">
                          <a:moveTo>
                            <a:pt x="0" y="0"/>
                          </a:moveTo>
                          <a:cubicBezTo>
                            <a:pt x="1847" y="37467"/>
                            <a:pt x="4806" y="68897"/>
                            <a:pt x="10176" y="55670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93" name="フリーフォーム 92"/>
                  <p:cNvSpPr/>
                  <p:nvPr/>
                </p:nvSpPr>
                <p:spPr>
                  <a:xfrm rot="10800000" flipH="1">
                    <a:off x="2201153" y="928637"/>
                    <a:ext cx="124526" cy="57161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  <a:gd name="connsiteX0" fmla="*/ 0 w 10176"/>
                      <a:gd name="connsiteY0" fmla="*/ 16515 h 72185"/>
                      <a:gd name="connsiteX1" fmla="*/ 10176 w 10176"/>
                      <a:gd name="connsiteY1" fmla="*/ 72185 h 72185"/>
                      <a:gd name="connsiteX0" fmla="*/ 0 w 10176"/>
                      <a:gd name="connsiteY0" fmla="*/ 8589 h 66673"/>
                      <a:gd name="connsiteX1" fmla="*/ 10176 w 10176"/>
                      <a:gd name="connsiteY1" fmla="*/ 64259 h 66673"/>
                      <a:gd name="connsiteX0" fmla="*/ 0 w 10176"/>
                      <a:gd name="connsiteY0" fmla="*/ 0 h 61699"/>
                      <a:gd name="connsiteX1" fmla="*/ 10176 w 10176"/>
                      <a:gd name="connsiteY1" fmla="*/ 55670 h 61699"/>
                      <a:gd name="connsiteX0" fmla="*/ 0 w 17043"/>
                      <a:gd name="connsiteY0" fmla="*/ 12011 h 31933"/>
                      <a:gd name="connsiteX1" fmla="*/ 17043 w 17043"/>
                      <a:gd name="connsiteY1" fmla="*/ 0 h 31933"/>
                      <a:gd name="connsiteX0" fmla="*/ 0 w 17043"/>
                      <a:gd name="connsiteY0" fmla="*/ 12011 h 133513"/>
                      <a:gd name="connsiteX1" fmla="*/ 17043 w 17043"/>
                      <a:gd name="connsiteY1" fmla="*/ 0 h 133513"/>
                      <a:gd name="connsiteX0" fmla="*/ 0 w 17043"/>
                      <a:gd name="connsiteY0" fmla="*/ 12011 h 153934"/>
                      <a:gd name="connsiteX1" fmla="*/ 17043 w 17043"/>
                      <a:gd name="connsiteY1" fmla="*/ 0 h 153934"/>
                      <a:gd name="connsiteX0" fmla="*/ 67 w 17110"/>
                      <a:gd name="connsiteY0" fmla="*/ 12011 h 194707"/>
                      <a:gd name="connsiteX1" fmla="*/ 17110 w 17110"/>
                      <a:gd name="connsiteY1" fmla="*/ 0 h 194707"/>
                      <a:gd name="connsiteX0" fmla="*/ 0 w 17043"/>
                      <a:gd name="connsiteY0" fmla="*/ 12011 h 212756"/>
                      <a:gd name="connsiteX1" fmla="*/ 17043 w 17043"/>
                      <a:gd name="connsiteY1" fmla="*/ 0 h 212756"/>
                      <a:gd name="connsiteX0" fmla="*/ 0 w 16604"/>
                      <a:gd name="connsiteY0" fmla="*/ 1 h 221543"/>
                      <a:gd name="connsiteX1" fmla="*/ 16604 w 16604"/>
                      <a:gd name="connsiteY1" fmla="*/ 24865 h 221543"/>
                      <a:gd name="connsiteX0" fmla="*/ 0 w 16604"/>
                      <a:gd name="connsiteY0" fmla="*/ 1 h 212876"/>
                      <a:gd name="connsiteX1" fmla="*/ 16604 w 16604"/>
                      <a:gd name="connsiteY1" fmla="*/ 24865 h 212876"/>
                      <a:gd name="connsiteX0" fmla="*/ 0 w 16604"/>
                      <a:gd name="connsiteY0" fmla="*/ 1 h 204295"/>
                      <a:gd name="connsiteX1" fmla="*/ 16604 w 16604"/>
                      <a:gd name="connsiteY1" fmla="*/ 24865 h 204295"/>
                      <a:gd name="connsiteX0" fmla="*/ 0 w 16604"/>
                      <a:gd name="connsiteY0" fmla="*/ 1 h 206432"/>
                      <a:gd name="connsiteX1" fmla="*/ 16604 w 16604"/>
                      <a:gd name="connsiteY1" fmla="*/ 24865 h 206432"/>
                      <a:gd name="connsiteX0" fmla="*/ 0 w 15693"/>
                      <a:gd name="connsiteY0" fmla="*/ 12010 h 198426"/>
                      <a:gd name="connsiteX1" fmla="*/ 15693 w 15693"/>
                      <a:gd name="connsiteY1" fmla="*/ 0 h 198426"/>
                      <a:gd name="connsiteX0" fmla="*/ 0 w 16604"/>
                      <a:gd name="connsiteY0" fmla="*/ 0 h 200514"/>
                      <a:gd name="connsiteX1" fmla="*/ 16604 w 16604"/>
                      <a:gd name="connsiteY1" fmla="*/ 14328 h 200514"/>
                      <a:gd name="connsiteX0" fmla="*/ 0 w 16604"/>
                      <a:gd name="connsiteY0" fmla="*/ 1476 h 193411"/>
                      <a:gd name="connsiteX1" fmla="*/ 16604 w 16604"/>
                      <a:gd name="connsiteY1" fmla="*/ 0 h 19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604" h="193411">
                        <a:moveTo>
                          <a:pt x="0" y="1476"/>
                        </a:moveTo>
                        <a:cubicBezTo>
                          <a:pt x="305" y="234709"/>
                          <a:pt x="15338" y="279644"/>
                          <a:pt x="16604" y="0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79" name="フリーフォーム 78"/>
                <p:cNvSpPr/>
                <p:nvPr/>
              </p:nvSpPr>
              <p:spPr>
                <a:xfrm rot="20803650">
                  <a:off x="4780290" y="3856272"/>
                  <a:ext cx="86880" cy="161702"/>
                </a:xfrm>
                <a:custGeom>
                  <a:avLst/>
                  <a:gdLst>
                    <a:gd name="connsiteX0" fmla="*/ 125730 w 125730"/>
                    <a:gd name="connsiteY0" fmla="*/ 0 h 144780"/>
                    <a:gd name="connsiteX1" fmla="*/ 0 w 125730"/>
                    <a:gd name="connsiteY1" fmla="*/ 144780 h 144780"/>
                    <a:gd name="connsiteX2" fmla="*/ 125730 w 125730"/>
                    <a:gd name="connsiteY2" fmla="*/ 91440 h 144780"/>
                    <a:gd name="connsiteX3" fmla="*/ 125730 w 125730"/>
                    <a:gd name="connsiteY3" fmla="*/ 0 h 144780"/>
                    <a:gd name="connsiteX0" fmla="*/ 125730 w 144780"/>
                    <a:gd name="connsiteY0" fmla="*/ 0 h 171450"/>
                    <a:gd name="connsiteX1" fmla="*/ 0 w 144780"/>
                    <a:gd name="connsiteY1" fmla="*/ 144780 h 171450"/>
                    <a:gd name="connsiteX2" fmla="*/ 144780 w 144780"/>
                    <a:gd name="connsiteY2" fmla="*/ 171450 h 171450"/>
                    <a:gd name="connsiteX3" fmla="*/ 125730 w 144780"/>
                    <a:gd name="connsiteY3" fmla="*/ 0 h 171450"/>
                    <a:gd name="connsiteX0" fmla="*/ 125730 w 144780"/>
                    <a:gd name="connsiteY0" fmla="*/ 0 h 188928"/>
                    <a:gd name="connsiteX1" fmla="*/ 0 w 144780"/>
                    <a:gd name="connsiteY1" fmla="*/ 144780 h 188928"/>
                    <a:gd name="connsiteX2" fmla="*/ 144780 w 144780"/>
                    <a:gd name="connsiteY2" fmla="*/ 171450 h 188928"/>
                    <a:gd name="connsiteX3" fmla="*/ 125730 w 144780"/>
                    <a:gd name="connsiteY3" fmla="*/ 0 h 188928"/>
                    <a:gd name="connsiteX0" fmla="*/ 125730 w 144780"/>
                    <a:gd name="connsiteY0" fmla="*/ 0 h 215268"/>
                    <a:gd name="connsiteX1" fmla="*/ 0 w 144780"/>
                    <a:gd name="connsiteY1" fmla="*/ 144780 h 215268"/>
                    <a:gd name="connsiteX2" fmla="*/ 144780 w 144780"/>
                    <a:gd name="connsiteY2" fmla="*/ 171450 h 215268"/>
                    <a:gd name="connsiteX3" fmla="*/ 125730 w 144780"/>
                    <a:gd name="connsiteY3" fmla="*/ 0 h 215268"/>
                    <a:gd name="connsiteX0" fmla="*/ 125730 w 144780"/>
                    <a:gd name="connsiteY0" fmla="*/ 0 h 215268"/>
                    <a:gd name="connsiteX1" fmla="*/ 0 w 144780"/>
                    <a:gd name="connsiteY1" fmla="*/ 144780 h 215268"/>
                    <a:gd name="connsiteX2" fmla="*/ 144780 w 144780"/>
                    <a:gd name="connsiteY2" fmla="*/ 171450 h 215268"/>
                    <a:gd name="connsiteX3" fmla="*/ 125730 w 144780"/>
                    <a:gd name="connsiteY3" fmla="*/ 0 h 215268"/>
                    <a:gd name="connsiteX0" fmla="*/ 125730 w 146896"/>
                    <a:gd name="connsiteY0" fmla="*/ 0 h 215268"/>
                    <a:gd name="connsiteX1" fmla="*/ 0 w 146896"/>
                    <a:gd name="connsiteY1" fmla="*/ 144780 h 215268"/>
                    <a:gd name="connsiteX2" fmla="*/ 144780 w 146896"/>
                    <a:gd name="connsiteY2" fmla="*/ 171450 h 215268"/>
                    <a:gd name="connsiteX3" fmla="*/ 125730 w 146896"/>
                    <a:gd name="connsiteY3" fmla="*/ 0 h 215268"/>
                    <a:gd name="connsiteX0" fmla="*/ 167640 w 168848"/>
                    <a:gd name="connsiteY0" fmla="*/ 0 h 241938"/>
                    <a:gd name="connsiteX1" fmla="*/ 0 w 168848"/>
                    <a:gd name="connsiteY1" fmla="*/ 171450 h 241938"/>
                    <a:gd name="connsiteX2" fmla="*/ 144780 w 168848"/>
                    <a:gd name="connsiteY2" fmla="*/ 198120 h 241938"/>
                    <a:gd name="connsiteX3" fmla="*/ 167640 w 168848"/>
                    <a:gd name="connsiteY3" fmla="*/ 0 h 241938"/>
                    <a:gd name="connsiteX0" fmla="*/ 167640 w 167640"/>
                    <a:gd name="connsiteY0" fmla="*/ 0 h 241938"/>
                    <a:gd name="connsiteX1" fmla="*/ 0 w 167640"/>
                    <a:gd name="connsiteY1" fmla="*/ 171450 h 241938"/>
                    <a:gd name="connsiteX2" fmla="*/ 144780 w 167640"/>
                    <a:gd name="connsiteY2" fmla="*/ 198120 h 241938"/>
                    <a:gd name="connsiteX3" fmla="*/ 167640 w 167640"/>
                    <a:gd name="connsiteY3" fmla="*/ 0 h 241938"/>
                    <a:gd name="connsiteX0" fmla="*/ 167640 w 167640"/>
                    <a:gd name="connsiteY0" fmla="*/ 0 h 241938"/>
                    <a:gd name="connsiteX1" fmla="*/ 0 w 167640"/>
                    <a:gd name="connsiteY1" fmla="*/ 171450 h 241938"/>
                    <a:gd name="connsiteX2" fmla="*/ 144780 w 167640"/>
                    <a:gd name="connsiteY2" fmla="*/ 198120 h 241938"/>
                    <a:gd name="connsiteX3" fmla="*/ 167640 w 167640"/>
                    <a:gd name="connsiteY3" fmla="*/ 0 h 241938"/>
                    <a:gd name="connsiteX0" fmla="*/ 167640 w 167640"/>
                    <a:gd name="connsiteY0" fmla="*/ 0 h 241938"/>
                    <a:gd name="connsiteX1" fmla="*/ 0 w 167640"/>
                    <a:gd name="connsiteY1" fmla="*/ 171450 h 241938"/>
                    <a:gd name="connsiteX2" fmla="*/ 144780 w 167640"/>
                    <a:gd name="connsiteY2" fmla="*/ 198120 h 241938"/>
                    <a:gd name="connsiteX3" fmla="*/ 167640 w 167640"/>
                    <a:gd name="connsiteY3" fmla="*/ 0 h 241938"/>
                    <a:gd name="connsiteX0" fmla="*/ 160020 w 160020"/>
                    <a:gd name="connsiteY0" fmla="*/ 0 h 241938"/>
                    <a:gd name="connsiteX1" fmla="*/ 0 w 160020"/>
                    <a:gd name="connsiteY1" fmla="*/ 171450 h 241938"/>
                    <a:gd name="connsiteX2" fmla="*/ 137160 w 160020"/>
                    <a:gd name="connsiteY2" fmla="*/ 198120 h 241938"/>
                    <a:gd name="connsiteX3" fmla="*/ 160020 w 160020"/>
                    <a:gd name="connsiteY3" fmla="*/ 0 h 241938"/>
                    <a:gd name="connsiteX0" fmla="*/ 22860 w 22860"/>
                    <a:gd name="connsiteY0" fmla="*/ 0 h 198120"/>
                    <a:gd name="connsiteX1" fmla="*/ 0 w 22860"/>
                    <a:gd name="connsiteY1" fmla="*/ 198120 h 198120"/>
                    <a:gd name="connsiteX2" fmla="*/ 22860 w 22860"/>
                    <a:gd name="connsiteY2" fmla="*/ 0 h 198120"/>
                    <a:gd name="connsiteX0" fmla="*/ 89535 w 89535"/>
                    <a:gd name="connsiteY0" fmla="*/ 0 h 241935"/>
                    <a:gd name="connsiteX1" fmla="*/ 0 w 89535"/>
                    <a:gd name="connsiteY1" fmla="*/ 241935 h 241935"/>
                    <a:gd name="connsiteX2" fmla="*/ 89535 w 89535"/>
                    <a:gd name="connsiteY2" fmla="*/ 0 h 241935"/>
                    <a:gd name="connsiteX0" fmla="*/ 89535 w 90776"/>
                    <a:gd name="connsiteY0" fmla="*/ 0 h 241935"/>
                    <a:gd name="connsiteX1" fmla="*/ 0 w 90776"/>
                    <a:gd name="connsiteY1" fmla="*/ 241935 h 241935"/>
                    <a:gd name="connsiteX2" fmla="*/ 89535 w 90776"/>
                    <a:gd name="connsiteY2" fmla="*/ 0 h 241935"/>
                    <a:gd name="connsiteX0" fmla="*/ 137076 w 138317"/>
                    <a:gd name="connsiteY0" fmla="*/ 0 h 241935"/>
                    <a:gd name="connsiteX1" fmla="*/ 47541 w 138317"/>
                    <a:gd name="connsiteY1" fmla="*/ 241935 h 241935"/>
                    <a:gd name="connsiteX2" fmla="*/ 137076 w 138317"/>
                    <a:gd name="connsiteY2" fmla="*/ 0 h 241935"/>
                    <a:gd name="connsiteX0" fmla="*/ 137076 w 137076"/>
                    <a:gd name="connsiteY0" fmla="*/ 0 h 247550"/>
                    <a:gd name="connsiteX1" fmla="*/ 47541 w 137076"/>
                    <a:gd name="connsiteY1" fmla="*/ 241935 h 247550"/>
                    <a:gd name="connsiteX2" fmla="*/ 137076 w 137076"/>
                    <a:gd name="connsiteY2" fmla="*/ 0 h 247550"/>
                    <a:gd name="connsiteX0" fmla="*/ 137076 w 137076"/>
                    <a:gd name="connsiteY0" fmla="*/ 0 h 243594"/>
                    <a:gd name="connsiteX1" fmla="*/ 47541 w 137076"/>
                    <a:gd name="connsiteY1" fmla="*/ 241935 h 243594"/>
                    <a:gd name="connsiteX2" fmla="*/ 137076 w 137076"/>
                    <a:gd name="connsiteY2" fmla="*/ 0 h 243594"/>
                    <a:gd name="connsiteX0" fmla="*/ 110420 w 119869"/>
                    <a:gd name="connsiteY0" fmla="*/ 0 h 295827"/>
                    <a:gd name="connsiteX1" fmla="*/ 53330 w 119869"/>
                    <a:gd name="connsiteY1" fmla="*/ 294514 h 295827"/>
                    <a:gd name="connsiteX2" fmla="*/ 110420 w 119869"/>
                    <a:gd name="connsiteY2" fmla="*/ 0 h 295827"/>
                    <a:gd name="connsiteX0" fmla="*/ 118096 w 127544"/>
                    <a:gd name="connsiteY0" fmla="*/ 0 h 295827"/>
                    <a:gd name="connsiteX1" fmla="*/ 61006 w 127544"/>
                    <a:gd name="connsiteY1" fmla="*/ 294514 h 295827"/>
                    <a:gd name="connsiteX2" fmla="*/ 118096 w 127544"/>
                    <a:gd name="connsiteY2" fmla="*/ 0 h 295827"/>
                    <a:gd name="connsiteX0" fmla="*/ 118098 w 120905"/>
                    <a:gd name="connsiteY0" fmla="*/ 0 h 296236"/>
                    <a:gd name="connsiteX1" fmla="*/ 61008 w 120905"/>
                    <a:gd name="connsiteY1" fmla="*/ 294514 h 296236"/>
                    <a:gd name="connsiteX2" fmla="*/ 118098 w 120905"/>
                    <a:gd name="connsiteY2" fmla="*/ 0 h 296236"/>
                    <a:gd name="connsiteX0" fmla="*/ 118098 w 141823"/>
                    <a:gd name="connsiteY0" fmla="*/ 0 h 296044"/>
                    <a:gd name="connsiteX1" fmla="*/ 61008 w 141823"/>
                    <a:gd name="connsiteY1" fmla="*/ 294514 h 296044"/>
                    <a:gd name="connsiteX2" fmla="*/ 118098 w 141823"/>
                    <a:gd name="connsiteY2" fmla="*/ 0 h 296044"/>
                    <a:gd name="connsiteX0" fmla="*/ 116965 w 140692"/>
                    <a:gd name="connsiteY0" fmla="*/ 0 h 296042"/>
                    <a:gd name="connsiteX1" fmla="*/ 59875 w 140692"/>
                    <a:gd name="connsiteY1" fmla="*/ 294514 h 296042"/>
                    <a:gd name="connsiteX2" fmla="*/ 116965 w 140692"/>
                    <a:gd name="connsiteY2" fmla="*/ 0 h 29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0692" h="296042">
                      <a:moveTo>
                        <a:pt x="116965" y="0"/>
                      </a:moveTo>
                      <a:cubicBezTo>
                        <a:pt x="53062" y="105696"/>
                        <a:pt x="-76015" y="267209"/>
                        <a:pt x="59875" y="294514"/>
                      </a:cubicBezTo>
                      <a:cubicBezTo>
                        <a:pt x="173540" y="315469"/>
                        <a:pt x="141514" y="116096"/>
                        <a:pt x="116965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フリーフォーム 79"/>
                <p:cNvSpPr/>
                <p:nvPr/>
              </p:nvSpPr>
              <p:spPr>
                <a:xfrm rot="2428078" flipH="1" flipV="1">
                  <a:off x="4960057" y="4110073"/>
                  <a:ext cx="580914" cy="374850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1589"/>
                    <a:gd name="connsiteY0" fmla="*/ 299183 h 410308"/>
                    <a:gd name="connsiteX1" fmla="*/ 281524 w 751589"/>
                    <a:gd name="connsiteY1" fmla="*/ 81378 h 410308"/>
                    <a:gd name="connsiteX2" fmla="*/ 219929 w 751589"/>
                    <a:gd name="connsiteY2" fmla="*/ 59153 h 410308"/>
                    <a:gd name="connsiteX3" fmla="*/ 185004 w 751589"/>
                    <a:gd name="connsiteY3" fmla="*/ 167738 h 410308"/>
                    <a:gd name="connsiteX4" fmla="*/ 706339 w 751589"/>
                    <a:gd name="connsiteY4" fmla="*/ 410308 h 410308"/>
                    <a:gd name="connsiteX5" fmla="*/ 746979 w 751589"/>
                    <a:gd name="connsiteY5" fmla="*/ 299183 h 410308"/>
                    <a:gd name="connsiteX0" fmla="*/ 746979 w 766980"/>
                    <a:gd name="connsiteY0" fmla="*/ 299183 h 410308"/>
                    <a:gd name="connsiteX1" fmla="*/ 281524 w 766980"/>
                    <a:gd name="connsiteY1" fmla="*/ 81378 h 410308"/>
                    <a:gd name="connsiteX2" fmla="*/ 219929 w 766980"/>
                    <a:gd name="connsiteY2" fmla="*/ 59153 h 410308"/>
                    <a:gd name="connsiteX3" fmla="*/ 185004 w 766980"/>
                    <a:gd name="connsiteY3" fmla="*/ 167738 h 410308"/>
                    <a:gd name="connsiteX4" fmla="*/ 706339 w 766980"/>
                    <a:gd name="connsiteY4" fmla="*/ 410308 h 410308"/>
                    <a:gd name="connsiteX5" fmla="*/ 746979 w 766980"/>
                    <a:gd name="connsiteY5" fmla="*/ 299183 h 410308"/>
                    <a:gd name="connsiteX0" fmla="*/ 746979 w 763268"/>
                    <a:gd name="connsiteY0" fmla="*/ 299183 h 410308"/>
                    <a:gd name="connsiteX1" fmla="*/ 281524 w 763268"/>
                    <a:gd name="connsiteY1" fmla="*/ 81378 h 410308"/>
                    <a:gd name="connsiteX2" fmla="*/ 219929 w 763268"/>
                    <a:gd name="connsiteY2" fmla="*/ 59153 h 410308"/>
                    <a:gd name="connsiteX3" fmla="*/ 185004 w 763268"/>
                    <a:gd name="connsiteY3" fmla="*/ 167738 h 410308"/>
                    <a:gd name="connsiteX4" fmla="*/ 706339 w 763268"/>
                    <a:gd name="connsiteY4" fmla="*/ 410308 h 410308"/>
                    <a:gd name="connsiteX5" fmla="*/ 746979 w 763268"/>
                    <a:gd name="connsiteY5" fmla="*/ 299183 h 410308"/>
                    <a:gd name="connsiteX0" fmla="*/ 746979 w 760002"/>
                    <a:gd name="connsiteY0" fmla="*/ 299183 h 403934"/>
                    <a:gd name="connsiteX1" fmla="*/ 281524 w 760002"/>
                    <a:gd name="connsiteY1" fmla="*/ 81378 h 403934"/>
                    <a:gd name="connsiteX2" fmla="*/ 219929 w 760002"/>
                    <a:gd name="connsiteY2" fmla="*/ 59153 h 403934"/>
                    <a:gd name="connsiteX3" fmla="*/ 185004 w 760002"/>
                    <a:gd name="connsiteY3" fmla="*/ 167738 h 403934"/>
                    <a:gd name="connsiteX4" fmla="*/ 697878 w 760002"/>
                    <a:gd name="connsiteY4" fmla="*/ 403934 h 403934"/>
                    <a:gd name="connsiteX5" fmla="*/ 746979 w 760002"/>
                    <a:gd name="connsiteY5" fmla="*/ 299183 h 403934"/>
                    <a:gd name="connsiteX0" fmla="*/ 746979 w 761578"/>
                    <a:gd name="connsiteY0" fmla="*/ 299183 h 403934"/>
                    <a:gd name="connsiteX1" fmla="*/ 281524 w 761578"/>
                    <a:gd name="connsiteY1" fmla="*/ 81378 h 403934"/>
                    <a:gd name="connsiteX2" fmla="*/ 219929 w 761578"/>
                    <a:gd name="connsiteY2" fmla="*/ 59153 h 403934"/>
                    <a:gd name="connsiteX3" fmla="*/ 185004 w 761578"/>
                    <a:gd name="connsiteY3" fmla="*/ 167738 h 403934"/>
                    <a:gd name="connsiteX4" fmla="*/ 697878 w 761578"/>
                    <a:gd name="connsiteY4" fmla="*/ 403934 h 403934"/>
                    <a:gd name="connsiteX5" fmla="*/ 746979 w 761578"/>
                    <a:gd name="connsiteY5" fmla="*/ 299183 h 403934"/>
                    <a:gd name="connsiteX0" fmla="*/ 746979 w 768357"/>
                    <a:gd name="connsiteY0" fmla="*/ 299183 h 403934"/>
                    <a:gd name="connsiteX1" fmla="*/ 281524 w 768357"/>
                    <a:gd name="connsiteY1" fmla="*/ 81378 h 403934"/>
                    <a:gd name="connsiteX2" fmla="*/ 219929 w 768357"/>
                    <a:gd name="connsiteY2" fmla="*/ 59153 h 403934"/>
                    <a:gd name="connsiteX3" fmla="*/ 185004 w 768357"/>
                    <a:gd name="connsiteY3" fmla="*/ 167738 h 403934"/>
                    <a:gd name="connsiteX4" fmla="*/ 697878 w 768357"/>
                    <a:gd name="connsiteY4" fmla="*/ 403934 h 403934"/>
                    <a:gd name="connsiteX5" fmla="*/ 746979 w 768357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59253 w 776898"/>
                    <a:gd name="connsiteY0" fmla="*/ 299183 h 403934"/>
                    <a:gd name="connsiteX1" fmla="*/ 293798 w 776898"/>
                    <a:gd name="connsiteY1" fmla="*/ 81378 h 403934"/>
                    <a:gd name="connsiteX2" fmla="*/ 232203 w 776898"/>
                    <a:gd name="connsiteY2" fmla="*/ 59153 h 403934"/>
                    <a:gd name="connsiteX3" fmla="*/ 178632 w 776898"/>
                    <a:gd name="connsiteY3" fmla="*/ 189972 h 403934"/>
                    <a:gd name="connsiteX4" fmla="*/ 710152 w 776898"/>
                    <a:gd name="connsiteY4" fmla="*/ 403934 h 403934"/>
                    <a:gd name="connsiteX5" fmla="*/ 759253 w 776898"/>
                    <a:gd name="connsiteY5" fmla="*/ 299183 h 403934"/>
                    <a:gd name="connsiteX0" fmla="*/ 713342 w 730987"/>
                    <a:gd name="connsiteY0" fmla="*/ 313112 h 417863"/>
                    <a:gd name="connsiteX1" fmla="*/ 247887 w 730987"/>
                    <a:gd name="connsiteY1" fmla="*/ 95307 h 417863"/>
                    <a:gd name="connsiteX2" fmla="*/ 186292 w 730987"/>
                    <a:gd name="connsiteY2" fmla="*/ 73082 h 417863"/>
                    <a:gd name="connsiteX3" fmla="*/ 132721 w 730987"/>
                    <a:gd name="connsiteY3" fmla="*/ 203901 h 417863"/>
                    <a:gd name="connsiteX4" fmla="*/ 664241 w 730987"/>
                    <a:gd name="connsiteY4" fmla="*/ 417863 h 417863"/>
                    <a:gd name="connsiteX5" fmla="*/ 713342 w 730987"/>
                    <a:gd name="connsiteY5" fmla="*/ 313112 h 417863"/>
                    <a:gd name="connsiteX0" fmla="*/ 675353 w 692998"/>
                    <a:gd name="connsiteY0" fmla="*/ 316433 h 421184"/>
                    <a:gd name="connsiteX1" fmla="*/ 209898 w 692998"/>
                    <a:gd name="connsiteY1" fmla="*/ 98628 h 421184"/>
                    <a:gd name="connsiteX2" fmla="*/ 148303 w 692998"/>
                    <a:gd name="connsiteY2" fmla="*/ 76403 h 421184"/>
                    <a:gd name="connsiteX3" fmla="*/ 94732 w 692998"/>
                    <a:gd name="connsiteY3" fmla="*/ 207222 h 421184"/>
                    <a:gd name="connsiteX4" fmla="*/ 626252 w 692998"/>
                    <a:gd name="connsiteY4" fmla="*/ 421184 h 421184"/>
                    <a:gd name="connsiteX5" fmla="*/ 675353 w 692998"/>
                    <a:gd name="connsiteY5" fmla="*/ 316433 h 421184"/>
                    <a:gd name="connsiteX0" fmla="*/ 660778 w 678423"/>
                    <a:gd name="connsiteY0" fmla="*/ 323569 h 428320"/>
                    <a:gd name="connsiteX1" fmla="*/ 195323 w 678423"/>
                    <a:gd name="connsiteY1" fmla="*/ 105764 h 428320"/>
                    <a:gd name="connsiteX2" fmla="*/ 133728 w 678423"/>
                    <a:gd name="connsiteY2" fmla="*/ 83539 h 428320"/>
                    <a:gd name="connsiteX3" fmla="*/ 99028 w 678423"/>
                    <a:gd name="connsiteY3" fmla="*/ 198105 h 428320"/>
                    <a:gd name="connsiteX4" fmla="*/ 611677 w 678423"/>
                    <a:gd name="connsiteY4" fmla="*/ 428320 h 428320"/>
                    <a:gd name="connsiteX5" fmla="*/ 660778 w 678423"/>
                    <a:gd name="connsiteY5" fmla="*/ 323569 h 428320"/>
                    <a:gd name="connsiteX0" fmla="*/ 660778 w 678423"/>
                    <a:gd name="connsiteY0" fmla="*/ 323570 h 428321"/>
                    <a:gd name="connsiteX1" fmla="*/ 195323 w 678423"/>
                    <a:gd name="connsiteY1" fmla="*/ 105765 h 428321"/>
                    <a:gd name="connsiteX2" fmla="*/ 133728 w 678423"/>
                    <a:gd name="connsiteY2" fmla="*/ 83540 h 428321"/>
                    <a:gd name="connsiteX3" fmla="*/ 99028 w 678423"/>
                    <a:gd name="connsiteY3" fmla="*/ 198106 h 428321"/>
                    <a:gd name="connsiteX4" fmla="*/ 611677 w 678423"/>
                    <a:gd name="connsiteY4" fmla="*/ 428321 h 428321"/>
                    <a:gd name="connsiteX5" fmla="*/ 660778 w 678423"/>
                    <a:gd name="connsiteY5" fmla="*/ 323570 h 428321"/>
                    <a:gd name="connsiteX0" fmla="*/ 660778 w 678423"/>
                    <a:gd name="connsiteY0" fmla="*/ 323570 h 428321"/>
                    <a:gd name="connsiteX1" fmla="*/ 195323 w 678423"/>
                    <a:gd name="connsiteY1" fmla="*/ 105765 h 428321"/>
                    <a:gd name="connsiteX2" fmla="*/ 133728 w 678423"/>
                    <a:gd name="connsiteY2" fmla="*/ 83540 h 428321"/>
                    <a:gd name="connsiteX3" fmla="*/ 99028 w 678423"/>
                    <a:gd name="connsiteY3" fmla="*/ 198106 h 428321"/>
                    <a:gd name="connsiteX4" fmla="*/ 611677 w 678423"/>
                    <a:gd name="connsiteY4" fmla="*/ 428321 h 428321"/>
                    <a:gd name="connsiteX5" fmla="*/ 660778 w 678423"/>
                    <a:gd name="connsiteY5" fmla="*/ 323570 h 428321"/>
                    <a:gd name="connsiteX0" fmla="*/ 655519 w 673164"/>
                    <a:gd name="connsiteY0" fmla="*/ 328158 h 432909"/>
                    <a:gd name="connsiteX1" fmla="*/ 190064 w 673164"/>
                    <a:gd name="connsiteY1" fmla="*/ 110353 h 432909"/>
                    <a:gd name="connsiteX2" fmla="*/ 128469 w 673164"/>
                    <a:gd name="connsiteY2" fmla="*/ 88128 h 432909"/>
                    <a:gd name="connsiteX3" fmla="*/ 100704 w 673164"/>
                    <a:gd name="connsiteY3" fmla="*/ 192861 h 432909"/>
                    <a:gd name="connsiteX4" fmla="*/ 606418 w 673164"/>
                    <a:gd name="connsiteY4" fmla="*/ 432909 h 432909"/>
                    <a:gd name="connsiteX5" fmla="*/ 655519 w 673164"/>
                    <a:gd name="connsiteY5" fmla="*/ 328158 h 432909"/>
                    <a:gd name="connsiteX0" fmla="*/ 655519 w 673164"/>
                    <a:gd name="connsiteY0" fmla="*/ 328158 h 432909"/>
                    <a:gd name="connsiteX1" fmla="*/ 190064 w 673164"/>
                    <a:gd name="connsiteY1" fmla="*/ 110353 h 432909"/>
                    <a:gd name="connsiteX2" fmla="*/ 128469 w 673164"/>
                    <a:gd name="connsiteY2" fmla="*/ 88128 h 432909"/>
                    <a:gd name="connsiteX3" fmla="*/ 100704 w 673164"/>
                    <a:gd name="connsiteY3" fmla="*/ 192861 h 432909"/>
                    <a:gd name="connsiteX4" fmla="*/ 606418 w 673164"/>
                    <a:gd name="connsiteY4" fmla="*/ 432909 h 432909"/>
                    <a:gd name="connsiteX5" fmla="*/ 655519 w 673164"/>
                    <a:gd name="connsiteY5" fmla="*/ 328158 h 432909"/>
                    <a:gd name="connsiteX0" fmla="*/ 644215 w 661860"/>
                    <a:gd name="connsiteY0" fmla="*/ 317897 h 422648"/>
                    <a:gd name="connsiteX1" fmla="*/ 178760 w 661860"/>
                    <a:gd name="connsiteY1" fmla="*/ 100092 h 422648"/>
                    <a:gd name="connsiteX2" fmla="*/ 117165 w 661860"/>
                    <a:gd name="connsiteY2" fmla="*/ 77867 h 422648"/>
                    <a:gd name="connsiteX3" fmla="*/ 89400 w 661860"/>
                    <a:gd name="connsiteY3" fmla="*/ 182600 h 422648"/>
                    <a:gd name="connsiteX4" fmla="*/ 595114 w 661860"/>
                    <a:gd name="connsiteY4" fmla="*/ 422648 h 422648"/>
                    <a:gd name="connsiteX5" fmla="*/ 644215 w 661860"/>
                    <a:gd name="connsiteY5" fmla="*/ 317897 h 422648"/>
                    <a:gd name="connsiteX0" fmla="*/ 644215 w 661860"/>
                    <a:gd name="connsiteY0" fmla="*/ 317897 h 422648"/>
                    <a:gd name="connsiteX1" fmla="*/ 178760 w 661860"/>
                    <a:gd name="connsiteY1" fmla="*/ 100092 h 422648"/>
                    <a:gd name="connsiteX2" fmla="*/ 117165 w 661860"/>
                    <a:gd name="connsiteY2" fmla="*/ 77867 h 422648"/>
                    <a:gd name="connsiteX3" fmla="*/ 89400 w 661860"/>
                    <a:gd name="connsiteY3" fmla="*/ 182600 h 422648"/>
                    <a:gd name="connsiteX4" fmla="*/ 595114 w 661860"/>
                    <a:gd name="connsiteY4" fmla="*/ 422648 h 422648"/>
                    <a:gd name="connsiteX5" fmla="*/ 644215 w 661860"/>
                    <a:gd name="connsiteY5" fmla="*/ 317897 h 422648"/>
                    <a:gd name="connsiteX0" fmla="*/ 649080 w 666725"/>
                    <a:gd name="connsiteY0" fmla="*/ 312420 h 417171"/>
                    <a:gd name="connsiteX1" fmla="*/ 183625 w 666725"/>
                    <a:gd name="connsiteY1" fmla="*/ 94615 h 417171"/>
                    <a:gd name="connsiteX2" fmla="*/ 122030 w 666725"/>
                    <a:gd name="connsiteY2" fmla="*/ 72390 h 417171"/>
                    <a:gd name="connsiteX3" fmla="*/ 94265 w 666725"/>
                    <a:gd name="connsiteY3" fmla="*/ 177123 h 417171"/>
                    <a:gd name="connsiteX4" fmla="*/ 599979 w 666725"/>
                    <a:gd name="connsiteY4" fmla="*/ 417171 h 417171"/>
                    <a:gd name="connsiteX5" fmla="*/ 649080 w 666725"/>
                    <a:gd name="connsiteY5" fmla="*/ 312420 h 417171"/>
                    <a:gd name="connsiteX0" fmla="*/ 655786 w 673431"/>
                    <a:gd name="connsiteY0" fmla="*/ 306076 h 410827"/>
                    <a:gd name="connsiteX1" fmla="*/ 190331 w 673431"/>
                    <a:gd name="connsiteY1" fmla="*/ 88271 h 410827"/>
                    <a:gd name="connsiteX2" fmla="*/ 128736 w 673431"/>
                    <a:gd name="connsiteY2" fmla="*/ 66046 h 410827"/>
                    <a:gd name="connsiteX3" fmla="*/ 100971 w 673431"/>
                    <a:gd name="connsiteY3" fmla="*/ 170779 h 410827"/>
                    <a:gd name="connsiteX4" fmla="*/ 606685 w 673431"/>
                    <a:gd name="connsiteY4" fmla="*/ 410827 h 410827"/>
                    <a:gd name="connsiteX5" fmla="*/ 655786 w 673431"/>
                    <a:gd name="connsiteY5" fmla="*/ 306076 h 410827"/>
                    <a:gd name="connsiteX0" fmla="*/ 640640 w 658285"/>
                    <a:gd name="connsiteY0" fmla="*/ 299184 h 403935"/>
                    <a:gd name="connsiteX1" fmla="*/ 175185 w 658285"/>
                    <a:gd name="connsiteY1" fmla="*/ 81379 h 403935"/>
                    <a:gd name="connsiteX2" fmla="*/ 113590 w 658285"/>
                    <a:gd name="connsiteY2" fmla="*/ 59154 h 403935"/>
                    <a:gd name="connsiteX3" fmla="*/ 85825 w 658285"/>
                    <a:gd name="connsiteY3" fmla="*/ 163887 h 403935"/>
                    <a:gd name="connsiteX4" fmla="*/ 591539 w 658285"/>
                    <a:gd name="connsiteY4" fmla="*/ 403935 h 403935"/>
                    <a:gd name="connsiteX5" fmla="*/ 640640 w 658285"/>
                    <a:gd name="connsiteY5" fmla="*/ 299184 h 403935"/>
                    <a:gd name="connsiteX0" fmla="*/ 651806 w 669451"/>
                    <a:gd name="connsiteY0" fmla="*/ 309677 h 414428"/>
                    <a:gd name="connsiteX1" fmla="*/ 186351 w 669451"/>
                    <a:gd name="connsiteY1" fmla="*/ 91872 h 414428"/>
                    <a:gd name="connsiteX2" fmla="*/ 124756 w 669451"/>
                    <a:gd name="connsiteY2" fmla="*/ 69647 h 414428"/>
                    <a:gd name="connsiteX3" fmla="*/ 96991 w 669451"/>
                    <a:gd name="connsiteY3" fmla="*/ 174380 h 414428"/>
                    <a:gd name="connsiteX4" fmla="*/ 602705 w 669451"/>
                    <a:gd name="connsiteY4" fmla="*/ 414428 h 414428"/>
                    <a:gd name="connsiteX5" fmla="*/ 651806 w 669451"/>
                    <a:gd name="connsiteY5" fmla="*/ 309677 h 414428"/>
                    <a:gd name="connsiteX0" fmla="*/ 647297 w 664942"/>
                    <a:gd name="connsiteY0" fmla="*/ 316607 h 421358"/>
                    <a:gd name="connsiteX1" fmla="*/ 181842 w 664942"/>
                    <a:gd name="connsiteY1" fmla="*/ 98802 h 421358"/>
                    <a:gd name="connsiteX2" fmla="*/ 120247 w 664942"/>
                    <a:gd name="connsiteY2" fmla="*/ 76577 h 421358"/>
                    <a:gd name="connsiteX3" fmla="*/ 92482 w 664942"/>
                    <a:gd name="connsiteY3" fmla="*/ 181310 h 421358"/>
                    <a:gd name="connsiteX4" fmla="*/ 598196 w 664942"/>
                    <a:gd name="connsiteY4" fmla="*/ 421358 h 421358"/>
                    <a:gd name="connsiteX5" fmla="*/ 647297 w 664942"/>
                    <a:gd name="connsiteY5" fmla="*/ 316607 h 421358"/>
                    <a:gd name="connsiteX0" fmla="*/ 648708 w 666353"/>
                    <a:gd name="connsiteY0" fmla="*/ 306203 h 410954"/>
                    <a:gd name="connsiteX1" fmla="*/ 183253 w 666353"/>
                    <a:gd name="connsiteY1" fmla="*/ 88398 h 410954"/>
                    <a:gd name="connsiteX2" fmla="*/ 116604 w 666353"/>
                    <a:gd name="connsiteY2" fmla="*/ 80960 h 410954"/>
                    <a:gd name="connsiteX3" fmla="*/ 93893 w 666353"/>
                    <a:gd name="connsiteY3" fmla="*/ 170906 h 410954"/>
                    <a:gd name="connsiteX4" fmla="*/ 599607 w 666353"/>
                    <a:gd name="connsiteY4" fmla="*/ 410954 h 410954"/>
                    <a:gd name="connsiteX5" fmla="*/ 648708 w 666353"/>
                    <a:gd name="connsiteY5" fmla="*/ 306203 h 410954"/>
                    <a:gd name="connsiteX0" fmla="*/ 646252 w 663897"/>
                    <a:gd name="connsiteY0" fmla="*/ 316392 h 421143"/>
                    <a:gd name="connsiteX1" fmla="*/ 180797 w 663897"/>
                    <a:gd name="connsiteY1" fmla="*/ 98587 h 421143"/>
                    <a:gd name="connsiteX2" fmla="*/ 123037 w 663897"/>
                    <a:gd name="connsiteY2" fmla="*/ 76661 h 421143"/>
                    <a:gd name="connsiteX3" fmla="*/ 91437 w 663897"/>
                    <a:gd name="connsiteY3" fmla="*/ 181095 h 421143"/>
                    <a:gd name="connsiteX4" fmla="*/ 597151 w 663897"/>
                    <a:gd name="connsiteY4" fmla="*/ 421143 h 421143"/>
                    <a:gd name="connsiteX5" fmla="*/ 646252 w 663897"/>
                    <a:gd name="connsiteY5" fmla="*/ 316392 h 421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3897" h="421143">
                      <a:moveTo>
                        <a:pt x="646252" y="316392"/>
                      </a:moveTo>
                      <a:cubicBezTo>
                        <a:pt x="500228" y="266515"/>
                        <a:pt x="322608" y="188254"/>
                        <a:pt x="180797" y="98587"/>
                      </a:cubicBezTo>
                      <a:cubicBezTo>
                        <a:pt x="190110" y="-49791"/>
                        <a:pt x="132774" y="44064"/>
                        <a:pt x="123037" y="76661"/>
                      </a:cubicBezTo>
                      <a:cubicBezTo>
                        <a:pt x="71222" y="-76463"/>
                        <a:pt x="-106736" y="21367"/>
                        <a:pt x="91437" y="181095"/>
                      </a:cubicBezTo>
                      <a:cubicBezTo>
                        <a:pt x="155398" y="248802"/>
                        <a:pt x="394464" y="359990"/>
                        <a:pt x="597151" y="421143"/>
                      </a:cubicBezTo>
                      <a:cubicBezTo>
                        <a:pt x="667805" y="420858"/>
                        <a:pt x="679168" y="350888"/>
                        <a:pt x="646252" y="316392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1" name="グループ化 80"/>
                <p:cNvGrpSpPr/>
                <p:nvPr/>
              </p:nvGrpSpPr>
              <p:grpSpPr>
                <a:xfrm>
                  <a:off x="4351251" y="3480424"/>
                  <a:ext cx="533321" cy="330200"/>
                  <a:chOff x="5842078" y="2451470"/>
                  <a:chExt cx="533321" cy="330200"/>
                </a:xfrm>
              </p:grpSpPr>
              <p:sp>
                <p:nvSpPr>
                  <p:cNvPr id="88" name="楕円 87"/>
                  <p:cNvSpPr/>
                  <p:nvPr/>
                </p:nvSpPr>
                <p:spPr>
                  <a:xfrm>
                    <a:off x="5842078" y="2451470"/>
                    <a:ext cx="226195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" name="楕円 88"/>
                  <p:cNvSpPr/>
                  <p:nvPr/>
                </p:nvSpPr>
                <p:spPr>
                  <a:xfrm>
                    <a:off x="6149204" y="2451470"/>
                    <a:ext cx="226195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0" name="楕円 89"/>
                  <p:cNvSpPr/>
                  <p:nvPr/>
                </p:nvSpPr>
                <p:spPr>
                  <a:xfrm>
                    <a:off x="5864484" y="2568276"/>
                    <a:ext cx="162621" cy="198506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" name="楕円 90"/>
                  <p:cNvSpPr/>
                  <p:nvPr/>
                </p:nvSpPr>
                <p:spPr>
                  <a:xfrm>
                    <a:off x="6161793" y="2573676"/>
                    <a:ext cx="162621" cy="198506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82" name="グループ化 81"/>
                <p:cNvGrpSpPr/>
                <p:nvPr/>
              </p:nvGrpSpPr>
              <p:grpSpPr>
                <a:xfrm>
                  <a:off x="4778628" y="2441193"/>
                  <a:ext cx="599300" cy="812800"/>
                  <a:chOff x="4933067" y="1885950"/>
                  <a:chExt cx="599300" cy="812800"/>
                </a:xfrm>
              </p:grpSpPr>
              <p:cxnSp>
                <p:nvCxnSpPr>
                  <p:cNvPr id="83" name="直線コネクタ 82"/>
                  <p:cNvCxnSpPr/>
                  <p:nvPr/>
                </p:nvCxnSpPr>
                <p:spPr>
                  <a:xfrm flipH="1">
                    <a:off x="4933067" y="1885950"/>
                    <a:ext cx="2239" cy="244857"/>
                  </a:xfrm>
                  <a:prstGeom prst="line">
                    <a:avLst/>
                  </a:prstGeom>
                  <a:ln w="57150" cap="rnd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線コネクタ 83"/>
                  <p:cNvCxnSpPr/>
                  <p:nvPr/>
                </p:nvCxnSpPr>
                <p:spPr>
                  <a:xfrm flipH="1">
                    <a:off x="5088389" y="1885950"/>
                    <a:ext cx="6000" cy="279782"/>
                  </a:xfrm>
                  <a:prstGeom prst="line">
                    <a:avLst/>
                  </a:prstGeom>
                  <a:ln w="57150" cap="rnd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線コネクタ 84"/>
                  <p:cNvCxnSpPr/>
                  <p:nvPr/>
                </p:nvCxnSpPr>
                <p:spPr>
                  <a:xfrm flipH="1">
                    <a:off x="5243964" y="1885950"/>
                    <a:ext cx="6550" cy="317607"/>
                  </a:xfrm>
                  <a:prstGeom prst="line">
                    <a:avLst/>
                  </a:prstGeom>
                  <a:ln w="57150" cap="rnd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直線コネクタ 85"/>
                  <p:cNvCxnSpPr/>
                  <p:nvPr/>
                </p:nvCxnSpPr>
                <p:spPr>
                  <a:xfrm flipH="1">
                    <a:off x="5382845" y="1885950"/>
                    <a:ext cx="8160" cy="554322"/>
                  </a:xfrm>
                  <a:prstGeom prst="line">
                    <a:avLst/>
                  </a:prstGeom>
                  <a:ln w="57150" cap="rnd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線コネクタ 86"/>
                  <p:cNvCxnSpPr/>
                  <p:nvPr/>
                </p:nvCxnSpPr>
                <p:spPr>
                  <a:xfrm>
                    <a:off x="5532367" y="1885950"/>
                    <a:ext cx="0" cy="812800"/>
                  </a:xfrm>
                  <a:prstGeom prst="line">
                    <a:avLst/>
                  </a:prstGeom>
                  <a:ln w="57150" cap="rnd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8" name="テキスト ボックス 5"/>
            <p:cNvSpPr txBox="1"/>
            <p:nvPr/>
          </p:nvSpPr>
          <p:spPr>
            <a:xfrm>
              <a:off x="4333716" y="4651394"/>
              <a:ext cx="1066960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sz="500" kern="1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2</a:t>
              </a:r>
              <a:r>
                <a:rPr lang="en-US" sz="500" kern="1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1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609119" y="1221156"/>
            <a:ext cx="4535456" cy="3425712"/>
            <a:chOff x="609119" y="1221156"/>
            <a:chExt cx="4535456" cy="3425712"/>
          </a:xfrm>
        </p:grpSpPr>
        <p:sp>
          <p:nvSpPr>
            <p:cNvPr id="324" name="テキスト ボックス 323"/>
            <p:cNvSpPr txBox="1"/>
            <p:nvPr/>
          </p:nvSpPr>
          <p:spPr>
            <a:xfrm>
              <a:off x="609119" y="1221156"/>
              <a:ext cx="2185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2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きれいな手でつかってくれて</a:t>
              </a:r>
              <a:endParaRPr kumimoji="1"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ありが</a:t>
              </a:r>
              <a:r>
                <a:rPr kumimoji="1" lang="ja-JP" altLang="en-US" sz="12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と</a:t>
              </a:r>
              <a:r>
                <a:rPr kumimoji="1" lang="ja-JP" altLang="en-US" sz="4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10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ぽた～♡</a:t>
              </a:r>
              <a:endPara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325" name="グループ化 324"/>
            <p:cNvGrpSpPr/>
            <p:nvPr/>
          </p:nvGrpSpPr>
          <p:grpSpPr>
            <a:xfrm>
              <a:off x="942827" y="1544321"/>
              <a:ext cx="4201748" cy="2987746"/>
              <a:chOff x="3696418" y="2117597"/>
              <a:chExt cx="4201748" cy="2987746"/>
            </a:xfrm>
          </p:grpSpPr>
          <p:grpSp>
            <p:nvGrpSpPr>
              <p:cNvPr id="326" name="グループ化 325"/>
              <p:cNvGrpSpPr/>
              <p:nvPr/>
            </p:nvGrpSpPr>
            <p:grpSpPr>
              <a:xfrm rot="21043064">
                <a:off x="4781343" y="2117597"/>
                <a:ext cx="3116823" cy="1799703"/>
                <a:chOff x="1380299" y="850528"/>
                <a:chExt cx="3116823" cy="1799703"/>
              </a:xfrm>
            </p:grpSpPr>
            <p:sp>
              <p:nvSpPr>
                <p:cNvPr id="349" name="フリーフォーム 348"/>
                <p:cNvSpPr/>
                <p:nvPr/>
              </p:nvSpPr>
              <p:spPr>
                <a:xfrm>
                  <a:off x="1380299" y="850528"/>
                  <a:ext cx="3116823" cy="1799703"/>
                </a:xfrm>
                <a:custGeom>
                  <a:avLst/>
                  <a:gdLst>
                    <a:gd name="connsiteX0" fmla="*/ 3108960 w 3108960"/>
                    <a:gd name="connsiteY0" fmla="*/ 157942 h 1712422"/>
                    <a:gd name="connsiteX1" fmla="*/ 2310938 w 3108960"/>
                    <a:gd name="connsiteY1" fmla="*/ 141316 h 1712422"/>
                    <a:gd name="connsiteX2" fmla="*/ 1221971 w 3108960"/>
                    <a:gd name="connsiteY2" fmla="*/ 0 h 1712422"/>
                    <a:gd name="connsiteX3" fmla="*/ 556953 w 3108960"/>
                    <a:gd name="connsiteY3" fmla="*/ 99753 h 1712422"/>
                    <a:gd name="connsiteX4" fmla="*/ 0 w 3108960"/>
                    <a:gd name="connsiteY4" fmla="*/ 665018 h 1712422"/>
                    <a:gd name="connsiteX5" fmla="*/ 116378 w 3108960"/>
                    <a:gd name="connsiteY5" fmla="*/ 806335 h 1712422"/>
                    <a:gd name="connsiteX6" fmla="*/ 548640 w 3108960"/>
                    <a:gd name="connsiteY6" fmla="*/ 565265 h 1712422"/>
                    <a:gd name="connsiteX7" fmla="*/ 748145 w 3108960"/>
                    <a:gd name="connsiteY7" fmla="*/ 432262 h 1712422"/>
                    <a:gd name="connsiteX8" fmla="*/ 1047404 w 3108960"/>
                    <a:gd name="connsiteY8" fmla="*/ 374073 h 1712422"/>
                    <a:gd name="connsiteX9" fmla="*/ 689956 w 3108960"/>
                    <a:gd name="connsiteY9" fmla="*/ 490451 h 1712422"/>
                    <a:gd name="connsiteX10" fmla="*/ 465513 w 3108960"/>
                    <a:gd name="connsiteY10" fmla="*/ 665018 h 1712422"/>
                    <a:gd name="connsiteX11" fmla="*/ 174567 w 3108960"/>
                    <a:gd name="connsiteY11" fmla="*/ 931025 h 1712422"/>
                    <a:gd name="connsiteX12" fmla="*/ 257694 w 3108960"/>
                    <a:gd name="connsiteY12" fmla="*/ 1205345 h 1712422"/>
                    <a:gd name="connsiteX13" fmla="*/ 498764 w 3108960"/>
                    <a:gd name="connsiteY13" fmla="*/ 980902 h 1712422"/>
                    <a:gd name="connsiteX14" fmla="*/ 714894 w 3108960"/>
                    <a:gd name="connsiteY14" fmla="*/ 748145 h 1712422"/>
                    <a:gd name="connsiteX15" fmla="*/ 980902 w 3108960"/>
                    <a:gd name="connsiteY15" fmla="*/ 689956 h 1712422"/>
                    <a:gd name="connsiteX16" fmla="*/ 606829 w 3108960"/>
                    <a:gd name="connsiteY16" fmla="*/ 1039091 h 1712422"/>
                    <a:gd name="connsiteX17" fmla="*/ 523702 w 3108960"/>
                    <a:gd name="connsiteY17" fmla="*/ 1346662 h 1712422"/>
                    <a:gd name="connsiteX18" fmla="*/ 623454 w 3108960"/>
                    <a:gd name="connsiteY18" fmla="*/ 1554480 h 1712422"/>
                    <a:gd name="connsiteX19" fmla="*/ 922713 w 3108960"/>
                    <a:gd name="connsiteY19" fmla="*/ 1097280 h 1712422"/>
                    <a:gd name="connsiteX20" fmla="*/ 1122218 w 3108960"/>
                    <a:gd name="connsiteY20" fmla="*/ 980902 h 1712422"/>
                    <a:gd name="connsiteX21" fmla="*/ 955964 w 3108960"/>
                    <a:gd name="connsiteY21" fmla="*/ 1413164 h 1712422"/>
                    <a:gd name="connsiteX22" fmla="*/ 922713 w 3108960"/>
                    <a:gd name="connsiteY22" fmla="*/ 1670858 h 1712422"/>
                    <a:gd name="connsiteX23" fmla="*/ 1097280 w 3108960"/>
                    <a:gd name="connsiteY23" fmla="*/ 1712422 h 1712422"/>
                    <a:gd name="connsiteX24" fmla="*/ 1221971 w 3108960"/>
                    <a:gd name="connsiteY24" fmla="*/ 1421476 h 1712422"/>
                    <a:gd name="connsiteX25" fmla="*/ 1371600 w 3108960"/>
                    <a:gd name="connsiteY25" fmla="*/ 1213658 h 1712422"/>
                    <a:gd name="connsiteX26" fmla="*/ 1803862 w 3108960"/>
                    <a:gd name="connsiteY26" fmla="*/ 1205345 h 1712422"/>
                    <a:gd name="connsiteX27" fmla="*/ 2352502 w 3108960"/>
                    <a:gd name="connsiteY27" fmla="*/ 955964 h 1712422"/>
                    <a:gd name="connsiteX28" fmla="*/ 2809702 w 3108960"/>
                    <a:gd name="connsiteY28" fmla="*/ 1122218 h 1712422"/>
                    <a:gd name="connsiteX29" fmla="*/ 3108960 w 3108960"/>
                    <a:gd name="connsiteY29" fmla="*/ 157942 h 1712422"/>
                    <a:gd name="connsiteX0" fmla="*/ 3108960 w 3108960"/>
                    <a:gd name="connsiteY0" fmla="*/ 157942 h 1712422"/>
                    <a:gd name="connsiteX1" fmla="*/ 2310938 w 3108960"/>
                    <a:gd name="connsiteY1" fmla="*/ 141316 h 1712422"/>
                    <a:gd name="connsiteX2" fmla="*/ 1221971 w 3108960"/>
                    <a:gd name="connsiteY2" fmla="*/ 0 h 1712422"/>
                    <a:gd name="connsiteX3" fmla="*/ 556953 w 3108960"/>
                    <a:gd name="connsiteY3" fmla="*/ 99753 h 1712422"/>
                    <a:gd name="connsiteX4" fmla="*/ 0 w 3108960"/>
                    <a:gd name="connsiteY4" fmla="*/ 665018 h 1712422"/>
                    <a:gd name="connsiteX5" fmla="*/ 116378 w 3108960"/>
                    <a:gd name="connsiteY5" fmla="*/ 806335 h 1712422"/>
                    <a:gd name="connsiteX6" fmla="*/ 548640 w 3108960"/>
                    <a:gd name="connsiteY6" fmla="*/ 565265 h 1712422"/>
                    <a:gd name="connsiteX7" fmla="*/ 748145 w 3108960"/>
                    <a:gd name="connsiteY7" fmla="*/ 432262 h 1712422"/>
                    <a:gd name="connsiteX8" fmla="*/ 1047404 w 3108960"/>
                    <a:gd name="connsiteY8" fmla="*/ 374073 h 1712422"/>
                    <a:gd name="connsiteX9" fmla="*/ 689956 w 3108960"/>
                    <a:gd name="connsiteY9" fmla="*/ 490451 h 1712422"/>
                    <a:gd name="connsiteX10" fmla="*/ 465513 w 3108960"/>
                    <a:gd name="connsiteY10" fmla="*/ 665018 h 1712422"/>
                    <a:gd name="connsiteX11" fmla="*/ 174567 w 3108960"/>
                    <a:gd name="connsiteY11" fmla="*/ 931025 h 1712422"/>
                    <a:gd name="connsiteX12" fmla="*/ 257694 w 3108960"/>
                    <a:gd name="connsiteY12" fmla="*/ 1205345 h 1712422"/>
                    <a:gd name="connsiteX13" fmla="*/ 498764 w 3108960"/>
                    <a:gd name="connsiteY13" fmla="*/ 980902 h 1712422"/>
                    <a:gd name="connsiteX14" fmla="*/ 714894 w 3108960"/>
                    <a:gd name="connsiteY14" fmla="*/ 748145 h 1712422"/>
                    <a:gd name="connsiteX15" fmla="*/ 980902 w 3108960"/>
                    <a:gd name="connsiteY15" fmla="*/ 689956 h 1712422"/>
                    <a:gd name="connsiteX16" fmla="*/ 606829 w 3108960"/>
                    <a:gd name="connsiteY16" fmla="*/ 1039091 h 1712422"/>
                    <a:gd name="connsiteX17" fmla="*/ 523702 w 3108960"/>
                    <a:gd name="connsiteY17" fmla="*/ 1346662 h 1712422"/>
                    <a:gd name="connsiteX18" fmla="*/ 623454 w 3108960"/>
                    <a:gd name="connsiteY18" fmla="*/ 1554480 h 1712422"/>
                    <a:gd name="connsiteX19" fmla="*/ 922713 w 3108960"/>
                    <a:gd name="connsiteY19" fmla="*/ 1097280 h 1712422"/>
                    <a:gd name="connsiteX20" fmla="*/ 1122218 w 3108960"/>
                    <a:gd name="connsiteY20" fmla="*/ 980902 h 1712422"/>
                    <a:gd name="connsiteX21" fmla="*/ 955964 w 3108960"/>
                    <a:gd name="connsiteY21" fmla="*/ 1413164 h 1712422"/>
                    <a:gd name="connsiteX22" fmla="*/ 922713 w 3108960"/>
                    <a:gd name="connsiteY22" fmla="*/ 1670858 h 1712422"/>
                    <a:gd name="connsiteX23" fmla="*/ 1097280 w 3108960"/>
                    <a:gd name="connsiteY23" fmla="*/ 1712422 h 1712422"/>
                    <a:gd name="connsiteX24" fmla="*/ 1221971 w 3108960"/>
                    <a:gd name="connsiteY24" fmla="*/ 1421476 h 1712422"/>
                    <a:gd name="connsiteX25" fmla="*/ 1371600 w 3108960"/>
                    <a:gd name="connsiteY25" fmla="*/ 1213658 h 1712422"/>
                    <a:gd name="connsiteX26" fmla="*/ 1803862 w 3108960"/>
                    <a:gd name="connsiteY26" fmla="*/ 1205345 h 1712422"/>
                    <a:gd name="connsiteX27" fmla="*/ 2352502 w 3108960"/>
                    <a:gd name="connsiteY27" fmla="*/ 955964 h 1712422"/>
                    <a:gd name="connsiteX28" fmla="*/ 2809702 w 3108960"/>
                    <a:gd name="connsiteY28" fmla="*/ 1122218 h 1712422"/>
                    <a:gd name="connsiteX29" fmla="*/ 3108960 w 3108960"/>
                    <a:gd name="connsiteY29" fmla="*/ 157942 h 1712422"/>
                    <a:gd name="connsiteX0" fmla="*/ 3108960 w 3108960"/>
                    <a:gd name="connsiteY0" fmla="*/ 157942 h 1712422"/>
                    <a:gd name="connsiteX1" fmla="*/ 2310938 w 3108960"/>
                    <a:gd name="connsiteY1" fmla="*/ 141316 h 1712422"/>
                    <a:gd name="connsiteX2" fmla="*/ 1221971 w 3108960"/>
                    <a:gd name="connsiteY2" fmla="*/ 0 h 1712422"/>
                    <a:gd name="connsiteX3" fmla="*/ 556953 w 3108960"/>
                    <a:gd name="connsiteY3" fmla="*/ 99753 h 1712422"/>
                    <a:gd name="connsiteX4" fmla="*/ 0 w 3108960"/>
                    <a:gd name="connsiteY4" fmla="*/ 665018 h 1712422"/>
                    <a:gd name="connsiteX5" fmla="*/ 116378 w 3108960"/>
                    <a:gd name="connsiteY5" fmla="*/ 806335 h 1712422"/>
                    <a:gd name="connsiteX6" fmla="*/ 548640 w 3108960"/>
                    <a:gd name="connsiteY6" fmla="*/ 565265 h 1712422"/>
                    <a:gd name="connsiteX7" fmla="*/ 748145 w 3108960"/>
                    <a:gd name="connsiteY7" fmla="*/ 432262 h 1712422"/>
                    <a:gd name="connsiteX8" fmla="*/ 1047404 w 3108960"/>
                    <a:gd name="connsiteY8" fmla="*/ 374073 h 1712422"/>
                    <a:gd name="connsiteX9" fmla="*/ 689956 w 3108960"/>
                    <a:gd name="connsiteY9" fmla="*/ 490451 h 1712422"/>
                    <a:gd name="connsiteX10" fmla="*/ 465513 w 3108960"/>
                    <a:gd name="connsiteY10" fmla="*/ 665018 h 1712422"/>
                    <a:gd name="connsiteX11" fmla="*/ 174567 w 3108960"/>
                    <a:gd name="connsiteY11" fmla="*/ 931025 h 1712422"/>
                    <a:gd name="connsiteX12" fmla="*/ 257694 w 3108960"/>
                    <a:gd name="connsiteY12" fmla="*/ 1205345 h 1712422"/>
                    <a:gd name="connsiteX13" fmla="*/ 498764 w 3108960"/>
                    <a:gd name="connsiteY13" fmla="*/ 980902 h 1712422"/>
                    <a:gd name="connsiteX14" fmla="*/ 714894 w 3108960"/>
                    <a:gd name="connsiteY14" fmla="*/ 748145 h 1712422"/>
                    <a:gd name="connsiteX15" fmla="*/ 980902 w 3108960"/>
                    <a:gd name="connsiteY15" fmla="*/ 689956 h 1712422"/>
                    <a:gd name="connsiteX16" fmla="*/ 606829 w 3108960"/>
                    <a:gd name="connsiteY16" fmla="*/ 1039091 h 1712422"/>
                    <a:gd name="connsiteX17" fmla="*/ 523702 w 3108960"/>
                    <a:gd name="connsiteY17" fmla="*/ 1346662 h 1712422"/>
                    <a:gd name="connsiteX18" fmla="*/ 623454 w 3108960"/>
                    <a:gd name="connsiteY18" fmla="*/ 1554480 h 1712422"/>
                    <a:gd name="connsiteX19" fmla="*/ 922713 w 3108960"/>
                    <a:gd name="connsiteY19" fmla="*/ 1097280 h 1712422"/>
                    <a:gd name="connsiteX20" fmla="*/ 1122218 w 3108960"/>
                    <a:gd name="connsiteY20" fmla="*/ 980902 h 1712422"/>
                    <a:gd name="connsiteX21" fmla="*/ 955964 w 3108960"/>
                    <a:gd name="connsiteY21" fmla="*/ 1413164 h 1712422"/>
                    <a:gd name="connsiteX22" fmla="*/ 922713 w 3108960"/>
                    <a:gd name="connsiteY22" fmla="*/ 1670858 h 1712422"/>
                    <a:gd name="connsiteX23" fmla="*/ 1097280 w 3108960"/>
                    <a:gd name="connsiteY23" fmla="*/ 1712422 h 1712422"/>
                    <a:gd name="connsiteX24" fmla="*/ 1221971 w 3108960"/>
                    <a:gd name="connsiteY24" fmla="*/ 1421476 h 1712422"/>
                    <a:gd name="connsiteX25" fmla="*/ 1371600 w 3108960"/>
                    <a:gd name="connsiteY25" fmla="*/ 1213658 h 1712422"/>
                    <a:gd name="connsiteX26" fmla="*/ 1803862 w 3108960"/>
                    <a:gd name="connsiteY26" fmla="*/ 1205345 h 1712422"/>
                    <a:gd name="connsiteX27" fmla="*/ 2352502 w 3108960"/>
                    <a:gd name="connsiteY27" fmla="*/ 955964 h 1712422"/>
                    <a:gd name="connsiteX28" fmla="*/ 2809702 w 3108960"/>
                    <a:gd name="connsiteY28" fmla="*/ 1122218 h 1712422"/>
                    <a:gd name="connsiteX29" fmla="*/ 3108960 w 3108960"/>
                    <a:gd name="connsiteY29" fmla="*/ 157942 h 1712422"/>
                    <a:gd name="connsiteX0" fmla="*/ 3108960 w 3108960"/>
                    <a:gd name="connsiteY0" fmla="*/ 181556 h 1736036"/>
                    <a:gd name="connsiteX1" fmla="*/ 2310938 w 3108960"/>
                    <a:gd name="connsiteY1" fmla="*/ 164930 h 1736036"/>
                    <a:gd name="connsiteX2" fmla="*/ 1221971 w 3108960"/>
                    <a:gd name="connsiteY2" fmla="*/ 23614 h 1736036"/>
                    <a:gd name="connsiteX3" fmla="*/ 556953 w 3108960"/>
                    <a:gd name="connsiteY3" fmla="*/ 123367 h 1736036"/>
                    <a:gd name="connsiteX4" fmla="*/ 0 w 3108960"/>
                    <a:gd name="connsiteY4" fmla="*/ 688632 h 1736036"/>
                    <a:gd name="connsiteX5" fmla="*/ 116378 w 3108960"/>
                    <a:gd name="connsiteY5" fmla="*/ 829949 h 1736036"/>
                    <a:gd name="connsiteX6" fmla="*/ 548640 w 3108960"/>
                    <a:gd name="connsiteY6" fmla="*/ 588879 h 1736036"/>
                    <a:gd name="connsiteX7" fmla="*/ 748145 w 3108960"/>
                    <a:gd name="connsiteY7" fmla="*/ 455876 h 1736036"/>
                    <a:gd name="connsiteX8" fmla="*/ 1047404 w 3108960"/>
                    <a:gd name="connsiteY8" fmla="*/ 397687 h 1736036"/>
                    <a:gd name="connsiteX9" fmla="*/ 689956 w 3108960"/>
                    <a:gd name="connsiteY9" fmla="*/ 514065 h 1736036"/>
                    <a:gd name="connsiteX10" fmla="*/ 465513 w 3108960"/>
                    <a:gd name="connsiteY10" fmla="*/ 688632 h 1736036"/>
                    <a:gd name="connsiteX11" fmla="*/ 174567 w 3108960"/>
                    <a:gd name="connsiteY11" fmla="*/ 954639 h 1736036"/>
                    <a:gd name="connsiteX12" fmla="*/ 257694 w 3108960"/>
                    <a:gd name="connsiteY12" fmla="*/ 1228959 h 1736036"/>
                    <a:gd name="connsiteX13" fmla="*/ 498764 w 3108960"/>
                    <a:gd name="connsiteY13" fmla="*/ 1004516 h 1736036"/>
                    <a:gd name="connsiteX14" fmla="*/ 714894 w 3108960"/>
                    <a:gd name="connsiteY14" fmla="*/ 771759 h 1736036"/>
                    <a:gd name="connsiteX15" fmla="*/ 980902 w 3108960"/>
                    <a:gd name="connsiteY15" fmla="*/ 713570 h 1736036"/>
                    <a:gd name="connsiteX16" fmla="*/ 606829 w 3108960"/>
                    <a:gd name="connsiteY16" fmla="*/ 1062705 h 1736036"/>
                    <a:gd name="connsiteX17" fmla="*/ 523702 w 3108960"/>
                    <a:gd name="connsiteY17" fmla="*/ 1370276 h 1736036"/>
                    <a:gd name="connsiteX18" fmla="*/ 623454 w 3108960"/>
                    <a:gd name="connsiteY18" fmla="*/ 1578094 h 1736036"/>
                    <a:gd name="connsiteX19" fmla="*/ 922713 w 3108960"/>
                    <a:gd name="connsiteY19" fmla="*/ 1120894 h 1736036"/>
                    <a:gd name="connsiteX20" fmla="*/ 1122218 w 3108960"/>
                    <a:gd name="connsiteY20" fmla="*/ 1004516 h 1736036"/>
                    <a:gd name="connsiteX21" fmla="*/ 955964 w 3108960"/>
                    <a:gd name="connsiteY21" fmla="*/ 1436778 h 1736036"/>
                    <a:gd name="connsiteX22" fmla="*/ 922713 w 3108960"/>
                    <a:gd name="connsiteY22" fmla="*/ 1694472 h 1736036"/>
                    <a:gd name="connsiteX23" fmla="*/ 1097280 w 3108960"/>
                    <a:gd name="connsiteY23" fmla="*/ 1736036 h 1736036"/>
                    <a:gd name="connsiteX24" fmla="*/ 1221971 w 3108960"/>
                    <a:gd name="connsiteY24" fmla="*/ 1445090 h 1736036"/>
                    <a:gd name="connsiteX25" fmla="*/ 1371600 w 3108960"/>
                    <a:gd name="connsiteY25" fmla="*/ 1237272 h 1736036"/>
                    <a:gd name="connsiteX26" fmla="*/ 1803862 w 3108960"/>
                    <a:gd name="connsiteY26" fmla="*/ 1228959 h 1736036"/>
                    <a:gd name="connsiteX27" fmla="*/ 2352502 w 3108960"/>
                    <a:gd name="connsiteY27" fmla="*/ 979578 h 1736036"/>
                    <a:gd name="connsiteX28" fmla="*/ 2809702 w 3108960"/>
                    <a:gd name="connsiteY28" fmla="*/ 1145832 h 1736036"/>
                    <a:gd name="connsiteX29" fmla="*/ 3108960 w 3108960"/>
                    <a:gd name="connsiteY29" fmla="*/ 181556 h 1736036"/>
                    <a:gd name="connsiteX0" fmla="*/ 3108960 w 3108960"/>
                    <a:gd name="connsiteY0" fmla="*/ 181556 h 1736036"/>
                    <a:gd name="connsiteX1" fmla="*/ 2310938 w 3108960"/>
                    <a:gd name="connsiteY1" fmla="*/ 164930 h 1736036"/>
                    <a:gd name="connsiteX2" fmla="*/ 1221971 w 3108960"/>
                    <a:gd name="connsiteY2" fmla="*/ 23614 h 1736036"/>
                    <a:gd name="connsiteX3" fmla="*/ 556953 w 3108960"/>
                    <a:gd name="connsiteY3" fmla="*/ 123367 h 1736036"/>
                    <a:gd name="connsiteX4" fmla="*/ 0 w 3108960"/>
                    <a:gd name="connsiteY4" fmla="*/ 688632 h 1736036"/>
                    <a:gd name="connsiteX5" fmla="*/ 116378 w 3108960"/>
                    <a:gd name="connsiteY5" fmla="*/ 829949 h 1736036"/>
                    <a:gd name="connsiteX6" fmla="*/ 548640 w 3108960"/>
                    <a:gd name="connsiteY6" fmla="*/ 588879 h 1736036"/>
                    <a:gd name="connsiteX7" fmla="*/ 748145 w 3108960"/>
                    <a:gd name="connsiteY7" fmla="*/ 455876 h 1736036"/>
                    <a:gd name="connsiteX8" fmla="*/ 1047404 w 3108960"/>
                    <a:gd name="connsiteY8" fmla="*/ 397687 h 1736036"/>
                    <a:gd name="connsiteX9" fmla="*/ 689956 w 3108960"/>
                    <a:gd name="connsiteY9" fmla="*/ 514065 h 1736036"/>
                    <a:gd name="connsiteX10" fmla="*/ 465513 w 3108960"/>
                    <a:gd name="connsiteY10" fmla="*/ 688632 h 1736036"/>
                    <a:gd name="connsiteX11" fmla="*/ 174567 w 3108960"/>
                    <a:gd name="connsiteY11" fmla="*/ 954639 h 1736036"/>
                    <a:gd name="connsiteX12" fmla="*/ 257694 w 3108960"/>
                    <a:gd name="connsiteY12" fmla="*/ 1228959 h 1736036"/>
                    <a:gd name="connsiteX13" fmla="*/ 498764 w 3108960"/>
                    <a:gd name="connsiteY13" fmla="*/ 1004516 h 1736036"/>
                    <a:gd name="connsiteX14" fmla="*/ 714894 w 3108960"/>
                    <a:gd name="connsiteY14" fmla="*/ 771759 h 1736036"/>
                    <a:gd name="connsiteX15" fmla="*/ 980902 w 3108960"/>
                    <a:gd name="connsiteY15" fmla="*/ 713570 h 1736036"/>
                    <a:gd name="connsiteX16" fmla="*/ 606829 w 3108960"/>
                    <a:gd name="connsiteY16" fmla="*/ 1062705 h 1736036"/>
                    <a:gd name="connsiteX17" fmla="*/ 523702 w 3108960"/>
                    <a:gd name="connsiteY17" fmla="*/ 1370276 h 1736036"/>
                    <a:gd name="connsiteX18" fmla="*/ 623454 w 3108960"/>
                    <a:gd name="connsiteY18" fmla="*/ 1578094 h 1736036"/>
                    <a:gd name="connsiteX19" fmla="*/ 922713 w 3108960"/>
                    <a:gd name="connsiteY19" fmla="*/ 1120894 h 1736036"/>
                    <a:gd name="connsiteX20" fmla="*/ 1122218 w 3108960"/>
                    <a:gd name="connsiteY20" fmla="*/ 1004516 h 1736036"/>
                    <a:gd name="connsiteX21" fmla="*/ 955964 w 3108960"/>
                    <a:gd name="connsiteY21" fmla="*/ 1436778 h 1736036"/>
                    <a:gd name="connsiteX22" fmla="*/ 922713 w 3108960"/>
                    <a:gd name="connsiteY22" fmla="*/ 1694472 h 1736036"/>
                    <a:gd name="connsiteX23" fmla="*/ 1097280 w 3108960"/>
                    <a:gd name="connsiteY23" fmla="*/ 1736036 h 1736036"/>
                    <a:gd name="connsiteX24" fmla="*/ 1221971 w 3108960"/>
                    <a:gd name="connsiteY24" fmla="*/ 1445090 h 1736036"/>
                    <a:gd name="connsiteX25" fmla="*/ 1371600 w 3108960"/>
                    <a:gd name="connsiteY25" fmla="*/ 1237272 h 1736036"/>
                    <a:gd name="connsiteX26" fmla="*/ 1803862 w 3108960"/>
                    <a:gd name="connsiteY26" fmla="*/ 1228959 h 1736036"/>
                    <a:gd name="connsiteX27" fmla="*/ 2352502 w 3108960"/>
                    <a:gd name="connsiteY27" fmla="*/ 979578 h 1736036"/>
                    <a:gd name="connsiteX28" fmla="*/ 2809702 w 3108960"/>
                    <a:gd name="connsiteY28" fmla="*/ 1145832 h 1736036"/>
                    <a:gd name="connsiteX29" fmla="*/ 3108960 w 3108960"/>
                    <a:gd name="connsiteY29" fmla="*/ 181556 h 1736036"/>
                    <a:gd name="connsiteX0" fmla="*/ 3108960 w 3108960"/>
                    <a:gd name="connsiteY0" fmla="*/ 181556 h 1736036"/>
                    <a:gd name="connsiteX1" fmla="*/ 2310938 w 3108960"/>
                    <a:gd name="connsiteY1" fmla="*/ 164930 h 1736036"/>
                    <a:gd name="connsiteX2" fmla="*/ 1221971 w 3108960"/>
                    <a:gd name="connsiteY2" fmla="*/ 23614 h 1736036"/>
                    <a:gd name="connsiteX3" fmla="*/ 556953 w 3108960"/>
                    <a:gd name="connsiteY3" fmla="*/ 123367 h 1736036"/>
                    <a:gd name="connsiteX4" fmla="*/ 0 w 3108960"/>
                    <a:gd name="connsiteY4" fmla="*/ 688632 h 1736036"/>
                    <a:gd name="connsiteX5" fmla="*/ 116378 w 3108960"/>
                    <a:gd name="connsiteY5" fmla="*/ 829949 h 1736036"/>
                    <a:gd name="connsiteX6" fmla="*/ 548640 w 3108960"/>
                    <a:gd name="connsiteY6" fmla="*/ 588879 h 1736036"/>
                    <a:gd name="connsiteX7" fmla="*/ 748145 w 3108960"/>
                    <a:gd name="connsiteY7" fmla="*/ 455876 h 1736036"/>
                    <a:gd name="connsiteX8" fmla="*/ 1047404 w 3108960"/>
                    <a:gd name="connsiteY8" fmla="*/ 397687 h 1736036"/>
                    <a:gd name="connsiteX9" fmla="*/ 689956 w 3108960"/>
                    <a:gd name="connsiteY9" fmla="*/ 514065 h 1736036"/>
                    <a:gd name="connsiteX10" fmla="*/ 465513 w 3108960"/>
                    <a:gd name="connsiteY10" fmla="*/ 688632 h 1736036"/>
                    <a:gd name="connsiteX11" fmla="*/ 174567 w 3108960"/>
                    <a:gd name="connsiteY11" fmla="*/ 954639 h 1736036"/>
                    <a:gd name="connsiteX12" fmla="*/ 257694 w 3108960"/>
                    <a:gd name="connsiteY12" fmla="*/ 1228959 h 1736036"/>
                    <a:gd name="connsiteX13" fmla="*/ 498764 w 3108960"/>
                    <a:gd name="connsiteY13" fmla="*/ 1004516 h 1736036"/>
                    <a:gd name="connsiteX14" fmla="*/ 714894 w 3108960"/>
                    <a:gd name="connsiteY14" fmla="*/ 771759 h 1736036"/>
                    <a:gd name="connsiteX15" fmla="*/ 980902 w 3108960"/>
                    <a:gd name="connsiteY15" fmla="*/ 713570 h 1736036"/>
                    <a:gd name="connsiteX16" fmla="*/ 606829 w 3108960"/>
                    <a:gd name="connsiteY16" fmla="*/ 1062705 h 1736036"/>
                    <a:gd name="connsiteX17" fmla="*/ 523702 w 3108960"/>
                    <a:gd name="connsiteY17" fmla="*/ 1370276 h 1736036"/>
                    <a:gd name="connsiteX18" fmla="*/ 623454 w 3108960"/>
                    <a:gd name="connsiteY18" fmla="*/ 1578094 h 1736036"/>
                    <a:gd name="connsiteX19" fmla="*/ 922713 w 3108960"/>
                    <a:gd name="connsiteY19" fmla="*/ 1120894 h 1736036"/>
                    <a:gd name="connsiteX20" fmla="*/ 1122218 w 3108960"/>
                    <a:gd name="connsiteY20" fmla="*/ 1004516 h 1736036"/>
                    <a:gd name="connsiteX21" fmla="*/ 955964 w 3108960"/>
                    <a:gd name="connsiteY21" fmla="*/ 1436778 h 1736036"/>
                    <a:gd name="connsiteX22" fmla="*/ 922713 w 3108960"/>
                    <a:gd name="connsiteY22" fmla="*/ 1694472 h 1736036"/>
                    <a:gd name="connsiteX23" fmla="*/ 1097280 w 3108960"/>
                    <a:gd name="connsiteY23" fmla="*/ 1736036 h 1736036"/>
                    <a:gd name="connsiteX24" fmla="*/ 1221971 w 3108960"/>
                    <a:gd name="connsiteY24" fmla="*/ 1445090 h 1736036"/>
                    <a:gd name="connsiteX25" fmla="*/ 1371600 w 3108960"/>
                    <a:gd name="connsiteY25" fmla="*/ 1237272 h 1736036"/>
                    <a:gd name="connsiteX26" fmla="*/ 1803862 w 3108960"/>
                    <a:gd name="connsiteY26" fmla="*/ 1228959 h 1736036"/>
                    <a:gd name="connsiteX27" fmla="*/ 2352502 w 3108960"/>
                    <a:gd name="connsiteY27" fmla="*/ 979578 h 1736036"/>
                    <a:gd name="connsiteX28" fmla="*/ 2809702 w 3108960"/>
                    <a:gd name="connsiteY28" fmla="*/ 1145832 h 1736036"/>
                    <a:gd name="connsiteX29" fmla="*/ 3108960 w 3108960"/>
                    <a:gd name="connsiteY29" fmla="*/ 181556 h 1736036"/>
                    <a:gd name="connsiteX0" fmla="*/ 3108960 w 3108960"/>
                    <a:gd name="connsiteY0" fmla="*/ 160066 h 1714546"/>
                    <a:gd name="connsiteX1" fmla="*/ 2310938 w 3108960"/>
                    <a:gd name="connsiteY1" fmla="*/ 143440 h 1714546"/>
                    <a:gd name="connsiteX2" fmla="*/ 1221971 w 3108960"/>
                    <a:gd name="connsiteY2" fmla="*/ 2124 h 1714546"/>
                    <a:gd name="connsiteX3" fmla="*/ 556953 w 3108960"/>
                    <a:gd name="connsiteY3" fmla="*/ 101877 h 1714546"/>
                    <a:gd name="connsiteX4" fmla="*/ 0 w 3108960"/>
                    <a:gd name="connsiteY4" fmla="*/ 667142 h 1714546"/>
                    <a:gd name="connsiteX5" fmla="*/ 116378 w 3108960"/>
                    <a:gd name="connsiteY5" fmla="*/ 808459 h 1714546"/>
                    <a:gd name="connsiteX6" fmla="*/ 548640 w 3108960"/>
                    <a:gd name="connsiteY6" fmla="*/ 567389 h 1714546"/>
                    <a:gd name="connsiteX7" fmla="*/ 748145 w 3108960"/>
                    <a:gd name="connsiteY7" fmla="*/ 434386 h 1714546"/>
                    <a:gd name="connsiteX8" fmla="*/ 1047404 w 3108960"/>
                    <a:gd name="connsiteY8" fmla="*/ 376197 h 1714546"/>
                    <a:gd name="connsiteX9" fmla="*/ 689956 w 3108960"/>
                    <a:gd name="connsiteY9" fmla="*/ 492575 h 1714546"/>
                    <a:gd name="connsiteX10" fmla="*/ 465513 w 3108960"/>
                    <a:gd name="connsiteY10" fmla="*/ 667142 h 1714546"/>
                    <a:gd name="connsiteX11" fmla="*/ 174567 w 3108960"/>
                    <a:gd name="connsiteY11" fmla="*/ 933149 h 1714546"/>
                    <a:gd name="connsiteX12" fmla="*/ 257694 w 3108960"/>
                    <a:gd name="connsiteY12" fmla="*/ 1207469 h 1714546"/>
                    <a:gd name="connsiteX13" fmla="*/ 498764 w 3108960"/>
                    <a:gd name="connsiteY13" fmla="*/ 983026 h 1714546"/>
                    <a:gd name="connsiteX14" fmla="*/ 714894 w 3108960"/>
                    <a:gd name="connsiteY14" fmla="*/ 750269 h 1714546"/>
                    <a:gd name="connsiteX15" fmla="*/ 980902 w 3108960"/>
                    <a:gd name="connsiteY15" fmla="*/ 692080 h 1714546"/>
                    <a:gd name="connsiteX16" fmla="*/ 606829 w 3108960"/>
                    <a:gd name="connsiteY16" fmla="*/ 1041215 h 1714546"/>
                    <a:gd name="connsiteX17" fmla="*/ 523702 w 3108960"/>
                    <a:gd name="connsiteY17" fmla="*/ 1348786 h 1714546"/>
                    <a:gd name="connsiteX18" fmla="*/ 623454 w 3108960"/>
                    <a:gd name="connsiteY18" fmla="*/ 1556604 h 1714546"/>
                    <a:gd name="connsiteX19" fmla="*/ 922713 w 3108960"/>
                    <a:gd name="connsiteY19" fmla="*/ 1099404 h 1714546"/>
                    <a:gd name="connsiteX20" fmla="*/ 1122218 w 3108960"/>
                    <a:gd name="connsiteY20" fmla="*/ 983026 h 1714546"/>
                    <a:gd name="connsiteX21" fmla="*/ 955964 w 3108960"/>
                    <a:gd name="connsiteY21" fmla="*/ 1415288 h 1714546"/>
                    <a:gd name="connsiteX22" fmla="*/ 922713 w 3108960"/>
                    <a:gd name="connsiteY22" fmla="*/ 1672982 h 1714546"/>
                    <a:gd name="connsiteX23" fmla="*/ 1097280 w 3108960"/>
                    <a:gd name="connsiteY23" fmla="*/ 1714546 h 1714546"/>
                    <a:gd name="connsiteX24" fmla="*/ 1221971 w 3108960"/>
                    <a:gd name="connsiteY24" fmla="*/ 1423600 h 1714546"/>
                    <a:gd name="connsiteX25" fmla="*/ 1371600 w 3108960"/>
                    <a:gd name="connsiteY25" fmla="*/ 1215782 h 1714546"/>
                    <a:gd name="connsiteX26" fmla="*/ 1803862 w 3108960"/>
                    <a:gd name="connsiteY26" fmla="*/ 1207469 h 1714546"/>
                    <a:gd name="connsiteX27" fmla="*/ 2352502 w 3108960"/>
                    <a:gd name="connsiteY27" fmla="*/ 958088 h 1714546"/>
                    <a:gd name="connsiteX28" fmla="*/ 2809702 w 3108960"/>
                    <a:gd name="connsiteY28" fmla="*/ 1124342 h 1714546"/>
                    <a:gd name="connsiteX29" fmla="*/ 3108960 w 3108960"/>
                    <a:gd name="connsiteY29" fmla="*/ 160066 h 1714546"/>
                    <a:gd name="connsiteX0" fmla="*/ 3108960 w 3108960"/>
                    <a:gd name="connsiteY0" fmla="*/ 192531 h 1747011"/>
                    <a:gd name="connsiteX1" fmla="*/ 2310938 w 3108960"/>
                    <a:gd name="connsiteY1" fmla="*/ 175905 h 1747011"/>
                    <a:gd name="connsiteX2" fmla="*/ 1221971 w 3108960"/>
                    <a:gd name="connsiteY2" fmla="*/ 34589 h 1747011"/>
                    <a:gd name="connsiteX3" fmla="*/ 556953 w 3108960"/>
                    <a:gd name="connsiteY3" fmla="*/ 134342 h 1747011"/>
                    <a:gd name="connsiteX4" fmla="*/ 0 w 3108960"/>
                    <a:gd name="connsiteY4" fmla="*/ 699607 h 1747011"/>
                    <a:gd name="connsiteX5" fmla="*/ 116378 w 3108960"/>
                    <a:gd name="connsiteY5" fmla="*/ 840924 h 1747011"/>
                    <a:gd name="connsiteX6" fmla="*/ 548640 w 3108960"/>
                    <a:gd name="connsiteY6" fmla="*/ 599854 h 1747011"/>
                    <a:gd name="connsiteX7" fmla="*/ 748145 w 3108960"/>
                    <a:gd name="connsiteY7" fmla="*/ 466851 h 1747011"/>
                    <a:gd name="connsiteX8" fmla="*/ 1047404 w 3108960"/>
                    <a:gd name="connsiteY8" fmla="*/ 408662 h 1747011"/>
                    <a:gd name="connsiteX9" fmla="*/ 689956 w 3108960"/>
                    <a:gd name="connsiteY9" fmla="*/ 525040 h 1747011"/>
                    <a:gd name="connsiteX10" fmla="*/ 465513 w 3108960"/>
                    <a:gd name="connsiteY10" fmla="*/ 699607 h 1747011"/>
                    <a:gd name="connsiteX11" fmla="*/ 174567 w 3108960"/>
                    <a:gd name="connsiteY11" fmla="*/ 965614 h 1747011"/>
                    <a:gd name="connsiteX12" fmla="*/ 257694 w 3108960"/>
                    <a:gd name="connsiteY12" fmla="*/ 1239934 h 1747011"/>
                    <a:gd name="connsiteX13" fmla="*/ 498764 w 3108960"/>
                    <a:gd name="connsiteY13" fmla="*/ 1015491 h 1747011"/>
                    <a:gd name="connsiteX14" fmla="*/ 714894 w 3108960"/>
                    <a:gd name="connsiteY14" fmla="*/ 782734 h 1747011"/>
                    <a:gd name="connsiteX15" fmla="*/ 980902 w 3108960"/>
                    <a:gd name="connsiteY15" fmla="*/ 724545 h 1747011"/>
                    <a:gd name="connsiteX16" fmla="*/ 606829 w 3108960"/>
                    <a:gd name="connsiteY16" fmla="*/ 1073680 h 1747011"/>
                    <a:gd name="connsiteX17" fmla="*/ 523702 w 3108960"/>
                    <a:gd name="connsiteY17" fmla="*/ 1381251 h 1747011"/>
                    <a:gd name="connsiteX18" fmla="*/ 623454 w 3108960"/>
                    <a:gd name="connsiteY18" fmla="*/ 1589069 h 1747011"/>
                    <a:gd name="connsiteX19" fmla="*/ 922713 w 3108960"/>
                    <a:gd name="connsiteY19" fmla="*/ 1131869 h 1747011"/>
                    <a:gd name="connsiteX20" fmla="*/ 1122218 w 3108960"/>
                    <a:gd name="connsiteY20" fmla="*/ 1015491 h 1747011"/>
                    <a:gd name="connsiteX21" fmla="*/ 955964 w 3108960"/>
                    <a:gd name="connsiteY21" fmla="*/ 1447753 h 1747011"/>
                    <a:gd name="connsiteX22" fmla="*/ 922713 w 3108960"/>
                    <a:gd name="connsiteY22" fmla="*/ 1705447 h 1747011"/>
                    <a:gd name="connsiteX23" fmla="*/ 1097280 w 3108960"/>
                    <a:gd name="connsiteY23" fmla="*/ 1747011 h 1747011"/>
                    <a:gd name="connsiteX24" fmla="*/ 1221971 w 3108960"/>
                    <a:gd name="connsiteY24" fmla="*/ 1456065 h 1747011"/>
                    <a:gd name="connsiteX25" fmla="*/ 1371600 w 3108960"/>
                    <a:gd name="connsiteY25" fmla="*/ 1248247 h 1747011"/>
                    <a:gd name="connsiteX26" fmla="*/ 1803862 w 3108960"/>
                    <a:gd name="connsiteY26" fmla="*/ 1239934 h 1747011"/>
                    <a:gd name="connsiteX27" fmla="*/ 2352502 w 3108960"/>
                    <a:gd name="connsiteY27" fmla="*/ 990553 h 1747011"/>
                    <a:gd name="connsiteX28" fmla="*/ 2809702 w 3108960"/>
                    <a:gd name="connsiteY28" fmla="*/ 1156807 h 1747011"/>
                    <a:gd name="connsiteX29" fmla="*/ 3108960 w 3108960"/>
                    <a:gd name="connsiteY29" fmla="*/ 192531 h 1747011"/>
                    <a:gd name="connsiteX0" fmla="*/ 3108960 w 3108960"/>
                    <a:gd name="connsiteY0" fmla="*/ 192531 h 1747011"/>
                    <a:gd name="connsiteX1" fmla="*/ 2310938 w 3108960"/>
                    <a:gd name="connsiteY1" fmla="*/ 175905 h 1747011"/>
                    <a:gd name="connsiteX2" fmla="*/ 1221971 w 3108960"/>
                    <a:gd name="connsiteY2" fmla="*/ 34589 h 1747011"/>
                    <a:gd name="connsiteX3" fmla="*/ 556953 w 3108960"/>
                    <a:gd name="connsiteY3" fmla="*/ 167593 h 1747011"/>
                    <a:gd name="connsiteX4" fmla="*/ 0 w 3108960"/>
                    <a:gd name="connsiteY4" fmla="*/ 699607 h 1747011"/>
                    <a:gd name="connsiteX5" fmla="*/ 116378 w 3108960"/>
                    <a:gd name="connsiteY5" fmla="*/ 840924 h 1747011"/>
                    <a:gd name="connsiteX6" fmla="*/ 548640 w 3108960"/>
                    <a:gd name="connsiteY6" fmla="*/ 599854 h 1747011"/>
                    <a:gd name="connsiteX7" fmla="*/ 748145 w 3108960"/>
                    <a:gd name="connsiteY7" fmla="*/ 466851 h 1747011"/>
                    <a:gd name="connsiteX8" fmla="*/ 1047404 w 3108960"/>
                    <a:gd name="connsiteY8" fmla="*/ 408662 h 1747011"/>
                    <a:gd name="connsiteX9" fmla="*/ 689956 w 3108960"/>
                    <a:gd name="connsiteY9" fmla="*/ 525040 h 1747011"/>
                    <a:gd name="connsiteX10" fmla="*/ 465513 w 3108960"/>
                    <a:gd name="connsiteY10" fmla="*/ 699607 h 1747011"/>
                    <a:gd name="connsiteX11" fmla="*/ 174567 w 3108960"/>
                    <a:gd name="connsiteY11" fmla="*/ 965614 h 1747011"/>
                    <a:gd name="connsiteX12" fmla="*/ 257694 w 3108960"/>
                    <a:gd name="connsiteY12" fmla="*/ 1239934 h 1747011"/>
                    <a:gd name="connsiteX13" fmla="*/ 498764 w 3108960"/>
                    <a:gd name="connsiteY13" fmla="*/ 1015491 h 1747011"/>
                    <a:gd name="connsiteX14" fmla="*/ 714894 w 3108960"/>
                    <a:gd name="connsiteY14" fmla="*/ 782734 h 1747011"/>
                    <a:gd name="connsiteX15" fmla="*/ 980902 w 3108960"/>
                    <a:gd name="connsiteY15" fmla="*/ 724545 h 1747011"/>
                    <a:gd name="connsiteX16" fmla="*/ 606829 w 3108960"/>
                    <a:gd name="connsiteY16" fmla="*/ 1073680 h 1747011"/>
                    <a:gd name="connsiteX17" fmla="*/ 523702 w 3108960"/>
                    <a:gd name="connsiteY17" fmla="*/ 1381251 h 1747011"/>
                    <a:gd name="connsiteX18" fmla="*/ 623454 w 3108960"/>
                    <a:gd name="connsiteY18" fmla="*/ 1589069 h 1747011"/>
                    <a:gd name="connsiteX19" fmla="*/ 922713 w 3108960"/>
                    <a:gd name="connsiteY19" fmla="*/ 1131869 h 1747011"/>
                    <a:gd name="connsiteX20" fmla="*/ 1122218 w 3108960"/>
                    <a:gd name="connsiteY20" fmla="*/ 1015491 h 1747011"/>
                    <a:gd name="connsiteX21" fmla="*/ 955964 w 3108960"/>
                    <a:gd name="connsiteY21" fmla="*/ 1447753 h 1747011"/>
                    <a:gd name="connsiteX22" fmla="*/ 922713 w 3108960"/>
                    <a:gd name="connsiteY22" fmla="*/ 1705447 h 1747011"/>
                    <a:gd name="connsiteX23" fmla="*/ 1097280 w 3108960"/>
                    <a:gd name="connsiteY23" fmla="*/ 1747011 h 1747011"/>
                    <a:gd name="connsiteX24" fmla="*/ 1221971 w 3108960"/>
                    <a:gd name="connsiteY24" fmla="*/ 1456065 h 1747011"/>
                    <a:gd name="connsiteX25" fmla="*/ 1371600 w 3108960"/>
                    <a:gd name="connsiteY25" fmla="*/ 1248247 h 1747011"/>
                    <a:gd name="connsiteX26" fmla="*/ 1803862 w 3108960"/>
                    <a:gd name="connsiteY26" fmla="*/ 1239934 h 1747011"/>
                    <a:gd name="connsiteX27" fmla="*/ 2352502 w 3108960"/>
                    <a:gd name="connsiteY27" fmla="*/ 990553 h 1747011"/>
                    <a:gd name="connsiteX28" fmla="*/ 2809702 w 3108960"/>
                    <a:gd name="connsiteY28" fmla="*/ 1156807 h 1747011"/>
                    <a:gd name="connsiteX29" fmla="*/ 3108960 w 3108960"/>
                    <a:gd name="connsiteY29" fmla="*/ 192531 h 1747011"/>
                    <a:gd name="connsiteX0" fmla="*/ 3108960 w 3108960"/>
                    <a:gd name="connsiteY0" fmla="*/ 192531 h 1747011"/>
                    <a:gd name="connsiteX1" fmla="*/ 2310938 w 3108960"/>
                    <a:gd name="connsiteY1" fmla="*/ 175905 h 1747011"/>
                    <a:gd name="connsiteX2" fmla="*/ 1221971 w 3108960"/>
                    <a:gd name="connsiteY2" fmla="*/ 34589 h 1747011"/>
                    <a:gd name="connsiteX3" fmla="*/ 556953 w 3108960"/>
                    <a:gd name="connsiteY3" fmla="*/ 167593 h 1747011"/>
                    <a:gd name="connsiteX4" fmla="*/ 0 w 3108960"/>
                    <a:gd name="connsiteY4" fmla="*/ 699607 h 1747011"/>
                    <a:gd name="connsiteX5" fmla="*/ 116378 w 3108960"/>
                    <a:gd name="connsiteY5" fmla="*/ 840924 h 1747011"/>
                    <a:gd name="connsiteX6" fmla="*/ 548640 w 3108960"/>
                    <a:gd name="connsiteY6" fmla="*/ 599854 h 1747011"/>
                    <a:gd name="connsiteX7" fmla="*/ 748145 w 3108960"/>
                    <a:gd name="connsiteY7" fmla="*/ 466851 h 1747011"/>
                    <a:gd name="connsiteX8" fmla="*/ 1047404 w 3108960"/>
                    <a:gd name="connsiteY8" fmla="*/ 408662 h 1747011"/>
                    <a:gd name="connsiteX9" fmla="*/ 689956 w 3108960"/>
                    <a:gd name="connsiteY9" fmla="*/ 525040 h 1747011"/>
                    <a:gd name="connsiteX10" fmla="*/ 465513 w 3108960"/>
                    <a:gd name="connsiteY10" fmla="*/ 699607 h 1747011"/>
                    <a:gd name="connsiteX11" fmla="*/ 174567 w 3108960"/>
                    <a:gd name="connsiteY11" fmla="*/ 965614 h 1747011"/>
                    <a:gd name="connsiteX12" fmla="*/ 257694 w 3108960"/>
                    <a:gd name="connsiteY12" fmla="*/ 1239934 h 1747011"/>
                    <a:gd name="connsiteX13" fmla="*/ 498764 w 3108960"/>
                    <a:gd name="connsiteY13" fmla="*/ 1015491 h 1747011"/>
                    <a:gd name="connsiteX14" fmla="*/ 714894 w 3108960"/>
                    <a:gd name="connsiteY14" fmla="*/ 782734 h 1747011"/>
                    <a:gd name="connsiteX15" fmla="*/ 980902 w 3108960"/>
                    <a:gd name="connsiteY15" fmla="*/ 724545 h 1747011"/>
                    <a:gd name="connsiteX16" fmla="*/ 606829 w 3108960"/>
                    <a:gd name="connsiteY16" fmla="*/ 1073680 h 1747011"/>
                    <a:gd name="connsiteX17" fmla="*/ 523702 w 3108960"/>
                    <a:gd name="connsiteY17" fmla="*/ 1381251 h 1747011"/>
                    <a:gd name="connsiteX18" fmla="*/ 623454 w 3108960"/>
                    <a:gd name="connsiteY18" fmla="*/ 1589069 h 1747011"/>
                    <a:gd name="connsiteX19" fmla="*/ 922713 w 3108960"/>
                    <a:gd name="connsiteY19" fmla="*/ 1131869 h 1747011"/>
                    <a:gd name="connsiteX20" fmla="*/ 1122218 w 3108960"/>
                    <a:gd name="connsiteY20" fmla="*/ 1015491 h 1747011"/>
                    <a:gd name="connsiteX21" fmla="*/ 955964 w 3108960"/>
                    <a:gd name="connsiteY21" fmla="*/ 1447753 h 1747011"/>
                    <a:gd name="connsiteX22" fmla="*/ 922713 w 3108960"/>
                    <a:gd name="connsiteY22" fmla="*/ 1705447 h 1747011"/>
                    <a:gd name="connsiteX23" fmla="*/ 1097280 w 3108960"/>
                    <a:gd name="connsiteY23" fmla="*/ 1747011 h 1747011"/>
                    <a:gd name="connsiteX24" fmla="*/ 1221971 w 3108960"/>
                    <a:gd name="connsiteY24" fmla="*/ 1456065 h 1747011"/>
                    <a:gd name="connsiteX25" fmla="*/ 1371600 w 3108960"/>
                    <a:gd name="connsiteY25" fmla="*/ 1248247 h 1747011"/>
                    <a:gd name="connsiteX26" fmla="*/ 1803862 w 3108960"/>
                    <a:gd name="connsiteY26" fmla="*/ 1239934 h 1747011"/>
                    <a:gd name="connsiteX27" fmla="*/ 2352502 w 3108960"/>
                    <a:gd name="connsiteY27" fmla="*/ 990553 h 1747011"/>
                    <a:gd name="connsiteX28" fmla="*/ 2809702 w 3108960"/>
                    <a:gd name="connsiteY28" fmla="*/ 1156807 h 1747011"/>
                    <a:gd name="connsiteX29" fmla="*/ 3108960 w 3108960"/>
                    <a:gd name="connsiteY29" fmla="*/ 192531 h 1747011"/>
                    <a:gd name="connsiteX0" fmla="*/ 3108960 w 3108960"/>
                    <a:gd name="connsiteY0" fmla="*/ 192531 h 1747011"/>
                    <a:gd name="connsiteX1" fmla="*/ 2310938 w 3108960"/>
                    <a:gd name="connsiteY1" fmla="*/ 175905 h 1747011"/>
                    <a:gd name="connsiteX2" fmla="*/ 1221971 w 3108960"/>
                    <a:gd name="connsiteY2" fmla="*/ 34589 h 1747011"/>
                    <a:gd name="connsiteX3" fmla="*/ 556953 w 3108960"/>
                    <a:gd name="connsiteY3" fmla="*/ 167593 h 1747011"/>
                    <a:gd name="connsiteX4" fmla="*/ 0 w 3108960"/>
                    <a:gd name="connsiteY4" fmla="*/ 699607 h 1747011"/>
                    <a:gd name="connsiteX5" fmla="*/ 116378 w 3108960"/>
                    <a:gd name="connsiteY5" fmla="*/ 840924 h 1747011"/>
                    <a:gd name="connsiteX6" fmla="*/ 548640 w 3108960"/>
                    <a:gd name="connsiteY6" fmla="*/ 599854 h 1747011"/>
                    <a:gd name="connsiteX7" fmla="*/ 748145 w 3108960"/>
                    <a:gd name="connsiteY7" fmla="*/ 466851 h 1747011"/>
                    <a:gd name="connsiteX8" fmla="*/ 1047404 w 3108960"/>
                    <a:gd name="connsiteY8" fmla="*/ 408662 h 1747011"/>
                    <a:gd name="connsiteX9" fmla="*/ 689956 w 3108960"/>
                    <a:gd name="connsiteY9" fmla="*/ 525040 h 1747011"/>
                    <a:gd name="connsiteX10" fmla="*/ 465513 w 3108960"/>
                    <a:gd name="connsiteY10" fmla="*/ 699607 h 1747011"/>
                    <a:gd name="connsiteX11" fmla="*/ 174567 w 3108960"/>
                    <a:gd name="connsiteY11" fmla="*/ 965614 h 1747011"/>
                    <a:gd name="connsiteX12" fmla="*/ 257694 w 3108960"/>
                    <a:gd name="connsiteY12" fmla="*/ 1239934 h 1747011"/>
                    <a:gd name="connsiteX13" fmla="*/ 498764 w 3108960"/>
                    <a:gd name="connsiteY13" fmla="*/ 1015491 h 1747011"/>
                    <a:gd name="connsiteX14" fmla="*/ 714894 w 3108960"/>
                    <a:gd name="connsiteY14" fmla="*/ 782734 h 1747011"/>
                    <a:gd name="connsiteX15" fmla="*/ 980902 w 3108960"/>
                    <a:gd name="connsiteY15" fmla="*/ 724545 h 1747011"/>
                    <a:gd name="connsiteX16" fmla="*/ 606829 w 3108960"/>
                    <a:gd name="connsiteY16" fmla="*/ 1073680 h 1747011"/>
                    <a:gd name="connsiteX17" fmla="*/ 523702 w 3108960"/>
                    <a:gd name="connsiteY17" fmla="*/ 1381251 h 1747011"/>
                    <a:gd name="connsiteX18" fmla="*/ 623454 w 3108960"/>
                    <a:gd name="connsiteY18" fmla="*/ 1589069 h 1747011"/>
                    <a:gd name="connsiteX19" fmla="*/ 922713 w 3108960"/>
                    <a:gd name="connsiteY19" fmla="*/ 1131869 h 1747011"/>
                    <a:gd name="connsiteX20" fmla="*/ 1122218 w 3108960"/>
                    <a:gd name="connsiteY20" fmla="*/ 1015491 h 1747011"/>
                    <a:gd name="connsiteX21" fmla="*/ 955964 w 3108960"/>
                    <a:gd name="connsiteY21" fmla="*/ 1447753 h 1747011"/>
                    <a:gd name="connsiteX22" fmla="*/ 922713 w 3108960"/>
                    <a:gd name="connsiteY22" fmla="*/ 1705447 h 1747011"/>
                    <a:gd name="connsiteX23" fmla="*/ 1097280 w 3108960"/>
                    <a:gd name="connsiteY23" fmla="*/ 1747011 h 1747011"/>
                    <a:gd name="connsiteX24" fmla="*/ 1221971 w 3108960"/>
                    <a:gd name="connsiteY24" fmla="*/ 1456065 h 1747011"/>
                    <a:gd name="connsiteX25" fmla="*/ 1371600 w 3108960"/>
                    <a:gd name="connsiteY25" fmla="*/ 1248247 h 1747011"/>
                    <a:gd name="connsiteX26" fmla="*/ 1803862 w 3108960"/>
                    <a:gd name="connsiteY26" fmla="*/ 1239934 h 1747011"/>
                    <a:gd name="connsiteX27" fmla="*/ 2352502 w 3108960"/>
                    <a:gd name="connsiteY27" fmla="*/ 990553 h 1747011"/>
                    <a:gd name="connsiteX28" fmla="*/ 2809702 w 3108960"/>
                    <a:gd name="connsiteY28" fmla="*/ 1156807 h 1747011"/>
                    <a:gd name="connsiteX29" fmla="*/ 3108960 w 3108960"/>
                    <a:gd name="connsiteY29" fmla="*/ 192531 h 1747011"/>
                    <a:gd name="connsiteX0" fmla="*/ 3108960 w 3108960"/>
                    <a:gd name="connsiteY0" fmla="*/ 192531 h 1747011"/>
                    <a:gd name="connsiteX1" fmla="*/ 2310938 w 3108960"/>
                    <a:gd name="connsiteY1" fmla="*/ 175905 h 1747011"/>
                    <a:gd name="connsiteX2" fmla="*/ 1221971 w 3108960"/>
                    <a:gd name="connsiteY2" fmla="*/ 34589 h 1747011"/>
                    <a:gd name="connsiteX3" fmla="*/ 556953 w 3108960"/>
                    <a:gd name="connsiteY3" fmla="*/ 167593 h 1747011"/>
                    <a:gd name="connsiteX4" fmla="*/ 0 w 3108960"/>
                    <a:gd name="connsiteY4" fmla="*/ 699607 h 1747011"/>
                    <a:gd name="connsiteX5" fmla="*/ 116378 w 3108960"/>
                    <a:gd name="connsiteY5" fmla="*/ 840924 h 1747011"/>
                    <a:gd name="connsiteX6" fmla="*/ 548640 w 3108960"/>
                    <a:gd name="connsiteY6" fmla="*/ 599854 h 1747011"/>
                    <a:gd name="connsiteX7" fmla="*/ 748145 w 3108960"/>
                    <a:gd name="connsiteY7" fmla="*/ 466851 h 1747011"/>
                    <a:gd name="connsiteX8" fmla="*/ 1047404 w 3108960"/>
                    <a:gd name="connsiteY8" fmla="*/ 408662 h 1747011"/>
                    <a:gd name="connsiteX9" fmla="*/ 689956 w 3108960"/>
                    <a:gd name="connsiteY9" fmla="*/ 525040 h 1747011"/>
                    <a:gd name="connsiteX10" fmla="*/ 465513 w 3108960"/>
                    <a:gd name="connsiteY10" fmla="*/ 699607 h 1747011"/>
                    <a:gd name="connsiteX11" fmla="*/ 174567 w 3108960"/>
                    <a:gd name="connsiteY11" fmla="*/ 965614 h 1747011"/>
                    <a:gd name="connsiteX12" fmla="*/ 257694 w 3108960"/>
                    <a:gd name="connsiteY12" fmla="*/ 1239934 h 1747011"/>
                    <a:gd name="connsiteX13" fmla="*/ 498764 w 3108960"/>
                    <a:gd name="connsiteY13" fmla="*/ 1015491 h 1747011"/>
                    <a:gd name="connsiteX14" fmla="*/ 714894 w 3108960"/>
                    <a:gd name="connsiteY14" fmla="*/ 782734 h 1747011"/>
                    <a:gd name="connsiteX15" fmla="*/ 980902 w 3108960"/>
                    <a:gd name="connsiteY15" fmla="*/ 724545 h 1747011"/>
                    <a:gd name="connsiteX16" fmla="*/ 606829 w 3108960"/>
                    <a:gd name="connsiteY16" fmla="*/ 1073680 h 1747011"/>
                    <a:gd name="connsiteX17" fmla="*/ 523702 w 3108960"/>
                    <a:gd name="connsiteY17" fmla="*/ 1381251 h 1747011"/>
                    <a:gd name="connsiteX18" fmla="*/ 623454 w 3108960"/>
                    <a:gd name="connsiteY18" fmla="*/ 1589069 h 1747011"/>
                    <a:gd name="connsiteX19" fmla="*/ 922713 w 3108960"/>
                    <a:gd name="connsiteY19" fmla="*/ 1131869 h 1747011"/>
                    <a:gd name="connsiteX20" fmla="*/ 1122218 w 3108960"/>
                    <a:gd name="connsiteY20" fmla="*/ 1015491 h 1747011"/>
                    <a:gd name="connsiteX21" fmla="*/ 955964 w 3108960"/>
                    <a:gd name="connsiteY21" fmla="*/ 1447753 h 1747011"/>
                    <a:gd name="connsiteX22" fmla="*/ 922713 w 3108960"/>
                    <a:gd name="connsiteY22" fmla="*/ 1705447 h 1747011"/>
                    <a:gd name="connsiteX23" fmla="*/ 1097280 w 3108960"/>
                    <a:gd name="connsiteY23" fmla="*/ 1747011 h 1747011"/>
                    <a:gd name="connsiteX24" fmla="*/ 1221971 w 3108960"/>
                    <a:gd name="connsiteY24" fmla="*/ 1456065 h 1747011"/>
                    <a:gd name="connsiteX25" fmla="*/ 1371600 w 3108960"/>
                    <a:gd name="connsiteY25" fmla="*/ 1248247 h 1747011"/>
                    <a:gd name="connsiteX26" fmla="*/ 1803862 w 3108960"/>
                    <a:gd name="connsiteY26" fmla="*/ 1239934 h 1747011"/>
                    <a:gd name="connsiteX27" fmla="*/ 2352502 w 3108960"/>
                    <a:gd name="connsiteY27" fmla="*/ 990553 h 1747011"/>
                    <a:gd name="connsiteX28" fmla="*/ 2809702 w 3108960"/>
                    <a:gd name="connsiteY28" fmla="*/ 1156807 h 1747011"/>
                    <a:gd name="connsiteX29" fmla="*/ 3108960 w 3108960"/>
                    <a:gd name="connsiteY29" fmla="*/ 192531 h 1747011"/>
                    <a:gd name="connsiteX0" fmla="*/ 3113546 w 3113546"/>
                    <a:gd name="connsiteY0" fmla="*/ 192531 h 1747011"/>
                    <a:gd name="connsiteX1" fmla="*/ 2315524 w 3113546"/>
                    <a:gd name="connsiteY1" fmla="*/ 175905 h 1747011"/>
                    <a:gd name="connsiteX2" fmla="*/ 1226557 w 3113546"/>
                    <a:gd name="connsiteY2" fmla="*/ 34589 h 1747011"/>
                    <a:gd name="connsiteX3" fmla="*/ 561539 w 3113546"/>
                    <a:gd name="connsiteY3" fmla="*/ 167593 h 1747011"/>
                    <a:gd name="connsiteX4" fmla="*/ 4586 w 3113546"/>
                    <a:gd name="connsiteY4" fmla="*/ 699607 h 1747011"/>
                    <a:gd name="connsiteX5" fmla="*/ 120964 w 3113546"/>
                    <a:gd name="connsiteY5" fmla="*/ 840924 h 1747011"/>
                    <a:gd name="connsiteX6" fmla="*/ 553226 w 3113546"/>
                    <a:gd name="connsiteY6" fmla="*/ 599854 h 1747011"/>
                    <a:gd name="connsiteX7" fmla="*/ 752731 w 3113546"/>
                    <a:gd name="connsiteY7" fmla="*/ 466851 h 1747011"/>
                    <a:gd name="connsiteX8" fmla="*/ 1051990 w 3113546"/>
                    <a:gd name="connsiteY8" fmla="*/ 408662 h 1747011"/>
                    <a:gd name="connsiteX9" fmla="*/ 694542 w 3113546"/>
                    <a:gd name="connsiteY9" fmla="*/ 525040 h 1747011"/>
                    <a:gd name="connsiteX10" fmla="*/ 470099 w 3113546"/>
                    <a:gd name="connsiteY10" fmla="*/ 699607 h 1747011"/>
                    <a:gd name="connsiteX11" fmla="*/ 179153 w 3113546"/>
                    <a:gd name="connsiteY11" fmla="*/ 965614 h 1747011"/>
                    <a:gd name="connsiteX12" fmla="*/ 262280 w 3113546"/>
                    <a:gd name="connsiteY12" fmla="*/ 1239934 h 1747011"/>
                    <a:gd name="connsiteX13" fmla="*/ 503350 w 3113546"/>
                    <a:gd name="connsiteY13" fmla="*/ 1015491 h 1747011"/>
                    <a:gd name="connsiteX14" fmla="*/ 719480 w 3113546"/>
                    <a:gd name="connsiteY14" fmla="*/ 782734 h 1747011"/>
                    <a:gd name="connsiteX15" fmla="*/ 985488 w 3113546"/>
                    <a:gd name="connsiteY15" fmla="*/ 724545 h 1747011"/>
                    <a:gd name="connsiteX16" fmla="*/ 611415 w 3113546"/>
                    <a:gd name="connsiteY16" fmla="*/ 1073680 h 1747011"/>
                    <a:gd name="connsiteX17" fmla="*/ 528288 w 3113546"/>
                    <a:gd name="connsiteY17" fmla="*/ 1381251 h 1747011"/>
                    <a:gd name="connsiteX18" fmla="*/ 628040 w 3113546"/>
                    <a:gd name="connsiteY18" fmla="*/ 1589069 h 1747011"/>
                    <a:gd name="connsiteX19" fmla="*/ 927299 w 3113546"/>
                    <a:gd name="connsiteY19" fmla="*/ 1131869 h 1747011"/>
                    <a:gd name="connsiteX20" fmla="*/ 1126804 w 3113546"/>
                    <a:gd name="connsiteY20" fmla="*/ 1015491 h 1747011"/>
                    <a:gd name="connsiteX21" fmla="*/ 960550 w 3113546"/>
                    <a:gd name="connsiteY21" fmla="*/ 1447753 h 1747011"/>
                    <a:gd name="connsiteX22" fmla="*/ 927299 w 3113546"/>
                    <a:gd name="connsiteY22" fmla="*/ 1705447 h 1747011"/>
                    <a:gd name="connsiteX23" fmla="*/ 1101866 w 3113546"/>
                    <a:gd name="connsiteY23" fmla="*/ 1747011 h 1747011"/>
                    <a:gd name="connsiteX24" fmla="*/ 1226557 w 3113546"/>
                    <a:gd name="connsiteY24" fmla="*/ 1456065 h 1747011"/>
                    <a:gd name="connsiteX25" fmla="*/ 1376186 w 3113546"/>
                    <a:gd name="connsiteY25" fmla="*/ 1248247 h 1747011"/>
                    <a:gd name="connsiteX26" fmla="*/ 1808448 w 3113546"/>
                    <a:gd name="connsiteY26" fmla="*/ 1239934 h 1747011"/>
                    <a:gd name="connsiteX27" fmla="*/ 2357088 w 3113546"/>
                    <a:gd name="connsiteY27" fmla="*/ 990553 h 1747011"/>
                    <a:gd name="connsiteX28" fmla="*/ 2814288 w 3113546"/>
                    <a:gd name="connsiteY28" fmla="*/ 1156807 h 1747011"/>
                    <a:gd name="connsiteX29" fmla="*/ 3113546 w 3113546"/>
                    <a:gd name="connsiteY29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473376 w 3116823"/>
                    <a:gd name="connsiteY10" fmla="*/ 699607 h 1747011"/>
                    <a:gd name="connsiteX11" fmla="*/ 182430 w 3116823"/>
                    <a:gd name="connsiteY11" fmla="*/ 965614 h 1747011"/>
                    <a:gd name="connsiteX12" fmla="*/ 265557 w 3116823"/>
                    <a:gd name="connsiteY12" fmla="*/ 1239934 h 1747011"/>
                    <a:gd name="connsiteX13" fmla="*/ 506627 w 3116823"/>
                    <a:gd name="connsiteY13" fmla="*/ 1015491 h 1747011"/>
                    <a:gd name="connsiteX14" fmla="*/ 722757 w 3116823"/>
                    <a:gd name="connsiteY14" fmla="*/ 782734 h 1747011"/>
                    <a:gd name="connsiteX15" fmla="*/ 988765 w 3116823"/>
                    <a:gd name="connsiteY15" fmla="*/ 724545 h 1747011"/>
                    <a:gd name="connsiteX16" fmla="*/ 614692 w 3116823"/>
                    <a:gd name="connsiteY16" fmla="*/ 1073680 h 1747011"/>
                    <a:gd name="connsiteX17" fmla="*/ 531565 w 3116823"/>
                    <a:gd name="connsiteY17" fmla="*/ 1381251 h 1747011"/>
                    <a:gd name="connsiteX18" fmla="*/ 631317 w 3116823"/>
                    <a:gd name="connsiteY18" fmla="*/ 1589069 h 1747011"/>
                    <a:gd name="connsiteX19" fmla="*/ 930576 w 3116823"/>
                    <a:gd name="connsiteY19" fmla="*/ 1131869 h 1747011"/>
                    <a:gd name="connsiteX20" fmla="*/ 1130081 w 3116823"/>
                    <a:gd name="connsiteY20" fmla="*/ 1015491 h 1747011"/>
                    <a:gd name="connsiteX21" fmla="*/ 963827 w 3116823"/>
                    <a:gd name="connsiteY21" fmla="*/ 1447753 h 1747011"/>
                    <a:gd name="connsiteX22" fmla="*/ 930576 w 3116823"/>
                    <a:gd name="connsiteY22" fmla="*/ 1705447 h 1747011"/>
                    <a:gd name="connsiteX23" fmla="*/ 1105143 w 3116823"/>
                    <a:gd name="connsiteY23" fmla="*/ 1747011 h 1747011"/>
                    <a:gd name="connsiteX24" fmla="*/ 1229834 w 3116823"/>
                    <a:gd name="connsiteY24" fmla="*/ 1456065 h 1747011"/>
                    <a:gd name="connsiteX25" fmla="*/ 1379463 w 3116823"/>
                    <a:gd name="connsiteY25" fmla="*/ 1248247 h 1747011"/>
                    <a:gd name="connsiteX26" fmla="*/ 1811725 w 3116823"/>
                    <a:gd name="connsiteY26" fmla="*/ 1239934 h 1747011"/>
                    <a:gd name="connsiteX27" fmla="*/ 2360365 w 3116823"/>
                    <a:gd name="connsiteY27" fmla="*/ 990553 h 1747011"/>
                    <a:gd name="connsiteX28" fmla="*/ 2817565 w 3116823"/>
                    <a:gd name="connsiteY28" fmla="*/ 1156807 h 1747011"/>
                    <a:gd name="connsiteX29" fmla="*/ 3116823 w 3116823"/>
                    <a:gd name="connsiteY29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473376 w 3116823"/>
                    <a:gd name="connsiteY10" fmla="*/ 699607 h 1747011"/>
                    <a:gd name="connsiteX11" fmla="*/ 182430 w 3116823"/>
                    <a:gd name="connsiteY11" fmla="*/ 965614 h 1747011"/>
                    <a:gd name="connsiteX12" fmla="*/ 265557 w 3116823"/>
                    <a:gd name="connsiteY12" fmla="*/ 1239934 h 1747011"/>
                    <a:gd name="connsiteX13" fmla="*/ 506627 w 3116823"/>
                    <a:gd name="connsiteY13" fmla="*/ 1015491 h 1747011"/>
                    <a:gd name="connsiteX14" fmla="*/ 722757 w 3116823"/>
                    <a:gd name="connsiteY14" fmla="*/ 782734 h 1747011"/>
                    <a:gd name="connsiteX15" fmla="*/ 988765 w 3116823"/>
                    <a:gd name="connsiteY15" fmla="*/ 724545 h 1747011"/>
                    <a:gd name="connsiteX16" fmla="*/ 614692 w 3116823"/>
                    <a:gd name="connsiteY16" fmla="*/ 1073680 h 1747011"/>
                    <a:gd name="connsiteX17" fmla="*/ 531565 w 3116823"/>
                    <a:gd name="connsiteY17" fmla="*/ 1381251 h 1747011"/>
                    <a:gd name="connsiteX18" fmla="*/ 631317 w 3116823"/>
                    <a:gd name="connsiteY18" fmla="*/ 1589069 h 1747011"/>
                    <a:gd name="connsiteX19" fmla="*/ 930576 w 3116823"/>
                    <a:gd name="connsiteY19" fmla="*/ 1131869 h 1747011"/>
                    <a:gd name="connsiteX20" fmla="*/ 1130081 w 3116823"/>
                    <a:gd name="connsiteY20" fmla="*/ 1015491 h 1747011"/>
                    <a:gd name="connsiteX21" fmla="*/ 963827 w 3116823"/>
                    <a:gd name="connsiteY21" fmla="*/ 1447753 h 1747011"/>
                    <a:gd name="connsiteX22" fmla="*/ 930576 w 3116823"/>
                    <a:gd name="connsiteY22" fmla="*/ 1705447 h 1747011"/>
                    <a:gd name="connsiteX23" fmla="*/ 1105143 w 3116823"/>
                    <a:gd name="connsiteY23" fmla="*/ 1747011 h 1747011"/>
                    <a:gd name="connsiteX24" fmla="*/ 1229834 w 3116823"/>
                    <a:gd name="connsiteY24" fmla="*/ 1456065 h 1747011"/>
                    <a:gd name="connsiteX25" fmla="*/ 1379463 w 3116823"/>
                    <a:gd name="connsiteY25" fmla="*/ 1248247 h 1747011"/>
                    <a:gd name="connsiteX26" fmla="*/ 1811725 w 3116823"/>
                    <a:gd name="connsiteY26" fmla="*/ 1239934 h 1747011"/>
                    <a:gd name="connsiteX27" fmla="*/ 2360365 w 3116823"/>
                    <a:gd name="connsiteY27" fmla="*/ 990553 h 1747011"/>
                    <a:gd name="connsiteX28" fmla="*/ 2817565 w 3116823"/>
                    <a:gd name="connsiteY28" fmla="*/ 1156807 h 1747011"/>
                    <a:gd name="connsiteX29" fmla="*/ 3116823 w 3116823"/>
                    <a:gd name="connsiteY29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473376 w 3116823"/>
                    <a:gd name="connsiteY10" fmla="*/ 699607 h 1747011"/>
                    <a:gd name="connsiteX11" fmla="*/ 182430 w 3116823"/>
                    <a:gd name="connsiteY11" fmla="*/ 965614 h 1747011"/>
                    <a:gd name="connsiteX12" fmla="*/ 265557 w 3116823"/>
                    <a:gd name="connsiteY12" fmla="*/ 1239934 h 1747011"/>
                    <a:gd name="connsiteX13" fmla="*/ 506627 w 3116823"/>
                    <a:gd name="connsiteY13" fmla="*/ 1015491 h 1747011"/>
                    <a:gd name="connsiteX14" fmla="*/ 722757 w 3116823"/>
                    <a:gd name="connsiteY14" fmla="*/ 782734 h 1747011"/>
                    <a:gd name="connsiteX15" fmla="*/ 988765 w 3116823"/>
                    <a:gd name="connsiteY15" fmla="*/ 724545 h 1747011"/>
                    <a:gd name="connsiteX16" fmla="*/ 614692 w 3116823"/>
                    <a:gd name="connsiteY16" fmla="*/ 1073680 h 1747011"/>
                    <a:gd name="connsiteX17" fmla="*/ 531565 w 3116823"/>
                    <a:gd name="connsiteY17" fmla="*/ 1381251 h 1747011"/>
                    <a:gd name="connsiteX18" fmla="*/ 631317 w 3116823"/>
                    <a:gd name="connsiteY18" fmla="*/ 1589069 h 1747011"/>
                    <a:gd name="connsiteX19" fmla="*/ 930576 w 3116823"/>
                    <a:gd name="connsiteY19" fmla="*/ 1131869 h 1747011"/>
                    <a:gd name="connsiteX20" fmla="*/ 1130081 w 3116823"/>
                    <a:gd name="connsiteY20" fmla="*/ 1015491 h 1747011"/>
                    <a:gd name="connsiteX21" fmla="*/ 963827 w 3116823"/>
                    <a:gd name="connsiteY21" fmla="*/ 1447753 h 1747011"/>
                    <a:gd name="connsiteX22" fmla="*/ 930576 w 3116823"/>
                    <a:gd name="connsiteY22" fmla="*/ 1705447 h 1747011"/>
                    <a:gd name="connsiteX23" fmla="*/ 1105143 w 3116823"/>
                    <a:gd name="connsiteY23" fmla="*/ 1747011 h 1747011"/>
                    <a:gd name="connsiteX24" fmla="*/ 1229834 w 3116823"/>
                    <a:gd name="connsiteY24" fmla="*/ 1456065 h 1747011"/>
                    <a:gd name="connsiteX25" fmla="*/ 1379463 w 3116823"/>
                    <a:gd name="connsiteY25" fmla="*/ 1248247 h 1747011"/>
                    <a:gd name="connsiteX26" fmla="*/ 1811725 w 3116823"/>
                    <a:gd name="connsiteY26" fmla="*/ 1239934 h 1747011"/>
                    <a:gd name="connsiteX27" fmla="*/ 2360365 w 3116823"/>
                    <a:gd name="connsiteY27" fmla="*/ 990553 h 1747011"/>
                    <a:gd name="connsiteX28" fmla="*/ 2817565 w 3116823"/>
                    <a:gd name="connsiteY28" fmla="*/ 1156807 h 1747011"/>
                    <a:gd name="connsiteX29" fmla="*/ 3116823 w 3116823"/>
                    <a:gd name="connsiteY29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473376 w 3116823"/>
                    <a:gd name="connsiteY10" fmla="*/ 699607 h 1747011"/>
                    <a:gd name="connsiteX11" fmla="*/ 182430 w 3116823"/>
                    <a:gd name="connsiteY11" fmla="*/ 965614 h 1747011"/>
                    <a:gd name="connsiteX12" fmla="*/ 265557 w 3116823"/>
                    <a:gd name="connsiteY12" fmla="*/ 1239934 h 1747011"/>
                    <a:gd name="connsiteX13" fmla="*/ 506627 w 3116823"/>
                    <a:gd name="connsiteY13" fmla="*/ 1015491 h 1747011"/>
                    <a:gd name="connsiteX14" fmla="*/ 722757 w 3116823"/>
                    <a:gd name="connsiteY14" fmla="*/ 782734 h 1747011"/>
                    <a:gd name="connsiteX15" fmla="*/ 988765 w 3116823"/>
                    <a:gd name="connsiteY15" fmla="*/ 724545 h 1747011"/>
                    <a:gd name="connsiteX16" fmla="*/ 614692 w 3116823"/>
                    <a:gd name="connsiteY16" fmla="*/ 1073680 h 1747011"/>
                    <a:gd name="connsiteX17" fmla="*/ 531565 w 3116823"/>
                    <a:gd name="connsiteY17" fmla="*/ 1381251 h 1747011"/>
                    <a:gd name="connsiteX18" fmla="*/ 631317 w 3116823"/>
                    <a:gd name="connsiteY18" fmla="*/ 1589069 h 1747011"/>
                    <a:gd name="connsiteX19" fmla="*/ 930576 w 3116823"/>
                    <a:gd name="connsiteY19" fmla="*/ 1131869 h 1747011"/>
                    <a:gd name="connsiteX20" fmla="*/ 1130081 w 3116823"/>
                    <a:gd name="connsiteY20" fmla="*/ 1015491 h 1747011"/>
                    <a:gd name="connsiteX21" fmla="*/ 963827 w 3116823"/>
                    <a:gd name="connsiteY21" fmla="*/ 1447753 h 1747011"/>
                    <a:gd name="connsiteX22" fmla="*/ 930576 w 3116823"/>
                    <a:gd name="connsiteY22" fmla="*/ 1705447 h 1747011"/>
                    <a:gd name="connsiteX23" fmla="*/ 1105143 w 3116823"/>
                    <a:gd name="connsiteY23" fmla="*/ 1747011 h 1747011"/>
                    <a:gd name="connsiteX24" fmla="*/ 1229834 w 3116823"/>
                    <a:gd name="connsiteY24" fmla="*/ 1456065 h 1747011"/>
                    <a:gd name="connsiteX25" fmla="*/ 1379463 w 3116823"/>
                    <a:gd name="connsiteY25" fmla="*/ 1248247 h 1747011"/>
                    <a:gd name="connsiteX26" fmla="*/ 1811725 w 3116823"/>
                    <a:gd name="connsiteY26" fmla="*/ 1239934 h 1747011"/>
                    <a:gd name="connsiteX27" fmla="*/ 2360365 w 3116823"/>
                    <a:gd name="connsiteY27" fmla="*/ 990553 h 1747011"/>
                    <a:gd name="connsiteX28" fmla="*/ 2817565 w 3116823"/>
                    <a:gd name="connsiteY28" fmla="*/ 1156807 h 1747011"/>
                    <a:gd name="connsiteX29" fmla="*/ 3116823 w 3116823"/>
                    <a:gd name="connsiteY29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473376 w 3116823"/>
                    <a:gd name="connsiteY10" fmla="*/ 699607 h 1747011"/>
                    <a:gd name="connsiteX11" fmla="*/ 182430 w 3116823"/>
                    <a:gd name="connsiteY11" fmla="*/ 965614 h 1747011"/>
                    <a:gd name="connsiteX12" fmla="*/ 265557 w 3116823"/>
                    <a:gd name="connsiteY12" fmla="*/ 1239934 h 1747011"/>
                    <a:gd name="connsiteX13" fmla="*/ 506627 w 3116823"/>
                    <a:gd name="connsiteY13" fmla="*/ 1015491 h 1747011"/>
                    <a:gd name="connsiteX14" fmla="*/ 722757 w 3116823"/>
                    <a:gd name="connsiteY14" fmla="*/ 782734 h 1747011"/>
                    <a:gd name="connsiteX15" fmla="*/ 988765 w 3116823"/>
                    <a:gd name="connsiteY15" fmla="*/ 724545 h 1747011"/>
                    <a:gd name="connsiteX16" fmla="*/ 614692 w 3116823"/>
                    <a:gd name="connsiteY16" fmla="*/ 1073680 h 1747011"/>
                    <a:gd name="connsiteX17" fmla="*/ 531565 w 3116823"/>
                    <a:gd name="connsiteY17" fmla="*/ 1381251 h 1747011"/>
                    <a:gd name="connsiteX18" fmla="*/ 631317 w 3116823"/>
                    <a:gd name="connsiteY18" fmla="*/ 1589069 h 1747011"/>
                    <a:gd name="connsiteX19" fmla="*/ 930576 w 3116823"/>
                    <a:gd name="connsiteY19" fmla="*/ 1131869 h 1747011"/>
                    <a:gd name="connsiteX20" fmla="*/ 1130081 w 3116823"/>
                    <a:gd name="connsiteY20" fmla="*/ 1015491 h 1747011"/>
                    <a:gd name="connsiteX21" fmla="*/ 963827 w 3116823"/>
                    <a:gd name="connsiteY21" fmla="*/ 1447753 h 1747011"/>
                    <a:gd name="connsiteX22" fmla="*/ 930576 w 3116823"/>
                    <a:gd name="connsiteY22" fmla="*/ 1705447 h 1747011"/>
                    <a:gd name="connsiteX23" fmla="*/ 1105143 w 3116823"/>
                    <a:gd name="connsiteY23" fmla="*/ 1747011 h 1747011"/>
                    <a:gd name="connsiteX24" fmla="*/ 1229834 w 3116823"/>
                    <a:gd name="connsiteY24" fmla="*/ 1456065 h 1747011"/>
                    <a:gd name="connsiteX25" fmla="*/ 1379463 w 3116823"/>
                    <a:gd name="connsiteY25" fmla="*/ 1248247 h 1747011"/>
                    <a:gd name="connsiteX26" fmla="*/ 1811725 w 3116823"/>
                    <a:gd name="connsiteY26" fmla="*/ 1239934 h 1747011"/>
                    <a:gd name="connsiteX27" fmla="*/ 2360365 w 3116823"/>
                    <a:gd name="connsiteY27" fmla="*/ 990553 h 1747011"/>
                    <a:gd name="connsiteX28" fmla="*/ 2817565 w 3116823"/>
                    <a:gd name="connsiteY28" fmla="*/ 1156807 h 1747011"/>
                    <a:gd name="connsiteX29" fmla="*/ 3116823 w 3116823"/>
                    <a:gd name="connsiteY29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506627 w 3116823"/>
                    <a:gd name="connsiteY12" fmla="*/ 1015491 h 1747011"/>
                    <a:gd name="connsiteX13" fmla="*/ 722757 w 3116823"/>
                    <a:gd name="connsiteY13" fmla="*/ 782734 h 1747011"/>
                    <a:gd name="connsiteX14" fmla="*/ 988765 w 3116823"/>
                    <a:gd name="connsiteY14" fmla="*/ 724545 h 1747011"/>
                    <a:gd name="connsiteX15" fmla="*/ 614692 w 3116823"/>
                    <a:gd name="connsiteY15" fmla="*/ 1073680 h 1747011"/>
                    <a:gd name="connsiteX16" fmla="*/ 531565 w 3116823"/>
                    <a:gd name="connsiteY16" fmla="*/ 1381251 h 1747011"/>
                    <a:gd name="connsiteX17" fmla="*/ 631317 w 3116823"/>
                    <a:gd name="connsiteY17" fmla="*/ 1589069 h 1747011"/>
                    <a:gd name="connsiteX18" fmla="*/ 930576 w 3116823"/>
                    <a:gd name="connsiteY18" fmla="*/ 1131869 h 1747011"/>
                    <a:gd name="connsiteX19" fmla="*/ 1130081 w 3116823"/>
                    <a:gd name="connsiteY19" fmla="*/ 1015491 h 1747011"/>
                    <a:gd name="connsiteX20" fmla="*/ 963827 w 3116823"/>
                    <a:gd name="connsiteY20" fmla="*/ 1447753 h 1747011"/>
                    <a:gd name="connsiteX21" fmla="*/ 930576 w 3116823"/>
                    <a:gd name="connsiteY21" fmla="*/ 1705447 h 1747011"/>
                    <a:gd name="connsiteX22" fmla="*/ 1105143 w 3116823"/>
                    <a:gd name="connsiteY22" fmla="*/ 1747011 h 1747011"/>
                    <a:gd name="connsiteX23" fmla="*/ 1229834 w 3116823"/>
                    <a:gd name="connsiteY23" fmla="*/ 1456065 h 1747011"/>
                    <a:gd name="connsiteX24" fmla="*/ 1379463 w 3116823"/>
                    <a:gd name="connsiteY24" fmla="*/ 1248247 h 1747011"/>
                    <a:gd name="connsiteX25" fmla="*/ 1811725 w 3116823"/>
                    <a:gd name="connsiteY25" fmla="*/ 1239934 h 1747011"/>
                    <a:gd name="connsiteX26" fmla="*/ 2360365 w 3116823"/>
                    <a:gd name="connsiteY26" fmla="*/ 990553 h 1747011"/>
                    <a:gd name="connsiteX27" fmla="*/ 2817565 w 3116823"/>
                    <a:gd name="connsiteY27" fmla="*/ 1156807 h 1747011"/>
                    <a:gd name="connsiteX28" fmla="*/ 3116823 w 3116823"/>
                    <a:gd name="connsiteY28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506627 w 3116823"/>
                    <a:gd name="connsiteY12" fmla="*/ 1015491 h 1747011"/>
                    <a:gd name="connsiteX13" fmla="*/ 722757 w 3116823"/>
                    <a:gd name="connsiteY13" fmla="*/ 782734 h 1747011"/>
                    <a:gd name="connsiteX14" fmla="*/ 988765 w 3116823"/>
                    <a:gd name="connsiteY14" fmla="*/ 724545 h 1747011"/>
                    <a:gd name="connsiteX15" fmla="*/ 614692 w 3116823"/>
                    <a:gd name="connsiteY15" fmla="*/ 1073680 h 1747011"/>
                    <a:gd name="connsiteX16" fmla="*/ 531565 w 3116823"/>
                    <a:gd name="connsiteY16" fmla="*/ 1381251 h 1747011"/>
                    <a:gd name="connsiteX17" fmla="*/ 631317 w 3116823"/>
                    <a:gd name="connsiteY17" fmla="*/ 1589069 h 1747011"/>
                    <a:gd name="connsiteX18" fmla="*/ 930576 w 3116823"/>
                    <a:gd name="connsiteY18" fmla="*/ 1131869 h 1747011"/>
                    <a:gd name="connsiteX19" fmla="*/ 1130081 w 3116823"/>
                    <a:gd name="connsiteY19" fmla="*/ 1015491 h 1747011"/>
                    <a:gd name="connsiteX20" fmla="*/ 963827 w 3116823"/>
                    <a:gd name="connsiteY20" fmla="*/ 1447753 h 1747011"/>
                    <a:gd name="connsiteX21" fmla="*/ 930576 w 3116823"/>
                    <a:gd name="connsiteY21" fmla="*/ 1705447 h 1747011"/>
                    <a:gd name="connsiteX22" fmla="*/ 1105143 w 3116823"/>
                    <a:gd name="connsiteY22" fmla="*/ 1747011 h 1747011"/>
                    <a:gd name="connsiteX23" fmla="*/ 1229834 w 3116823"/>
                    <a:gd name="connsiteY23" fmla="*/ 1456065 h 1747011"/>
                    <a:gd name="connsiteX24" fmla="*/ 1379463 w 3116823"/>
                    <a:gd name="connsiteY24" fmla="*/ 1248247 h 1747011"/>
                    <a:gd name="connsiteX25" fmla="*/ 1811725 w 3116823"/>
                    <a:gd name="connsiteY25" fmla="*/ 1239934 h 1747011"/>
                    <a:gd name="connsiteX26" fmla="*/ 2360365 w 3116823"/>
                    <a:gd name="connsiteY26" fmla="*/ 990553 h 1747011"/>
                    <a:gd name="connsiteX27" fmla="*/ 2817565 w 3116823"/>
                    <a:gd name="connsiteY27" fmla="*/ 1156807 h 1747011"/>
                    <a:gd name="connsiteX28" fmla="*/ 3116823 w 3116823"/>
                    <a:gd name="connsiteY28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506627 w 3116823"/>
                    <a:gd name="connsiteY12" fmla="*/ 1015491 h 1747011"/>
                    <a:gd name="connsiteX13" fmla="*/ 722757 w 3116823"/>
                    <a:gd name="connsiteY13" fmla="*/ 782734 h 1747011"/>
                    <a:gd name="connsiteX14" fmla="*/ 988765 w 3116823"/>
                    <a:gd name="connsiteY14" fmla="*/ 724545 h 1747011"/>
                    <a:gd name="connsiteX15" fmla="*/ 614692 w 3116823"/>
                    <a:gd name="connsiteY15" fmla="*/ 1073680 h 1747011"/>
                    <a:gd name="connsiteX16" fmla="*/ 531565 w 3116823"/>
                    <a:gd name="connsiteY16" fmla="*/ 1381251 h 1747011"/>
                    <a:gd name="connsiteX17" fmla="*/ 631317 w 3116823"/>
                    <a:gd name="connsiteY17" fmla="*/ 1589069 h 1747011"/>
                    <a:gd name="connsiteX18" fmla="*/ 930576 w 3116823"/>
                    <a:gd name="connsiteY18" fmla="*/ 1131869 h 1747011"/>
                    <a:gd name="connsiteX19" fmla="*/ 1130081 w 3116823"/>
                    <a:gd name="connsiteY19" fmla="*/ 1015491 h 1747011"/>
                    <a:gd name="connsiteX20" fmla="*/ 963827 w 3116823"/>
                    <a:gd name="connsiteY20" fmla="*/ 1447753 h 1747011"/>
                    <a:gd name="connsiteX21" fmla="*/ 930576 w 3116823"/>
                    <a:gd name="connsiteY21" fmla="*/ 1705447 h 1747011"/>
                    <a:gd name="connsiteX22" fmla="*/ 1105143 w 3116823"/>
                    <a:gd name="connsiteY22" fmla="*/ 1747011 h 1747011"/>
                    <a:gd name="connsiteX23" fmla="*/ 1229834 w 3116823"/>
                    <a:gd name="connsiteY23" fmla="*/ 1456065 h 1747011"/>
                    <a:gd name="connsiteX24" fmla="*/ 1379463 w 3116823"/>
                    <a:gd name="connsiteY24" fmla="*/ 1248247 h 1747011"/>
                    <a:gd name="connsiteX25" fmla="*/ 1811725 w 3116823"/>
                    <a:gd name="connsiteY25" fmla="*/ 1239934 h 1747011"/>
                    <a:gd name="connsiteX26" fmla="*/ 2360365 w 3116823"/>
                    <a:gd name="connsiteY26" fmla="*/ 990553 h 1747011"/>
                    <a:gd name="connsiteX27" fmla="*/ 2817565 w 3116823"/>
                    <a:gd name="connsiteY27" fmla="*/ 1156807 h 1747011"/>
                    <a:gd name="connsiteX28" fmla="*/ 3116823 w 3116823"/>
                    <a:gd name="connsiteY28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506627 w 3116823"/>
                    <a:gd name="connsiteY12" fmla="*/ 1015491 h 1747011"/>
                    <a:gd name="connsiteX13" fmla="*/ 722757 w 3116823"/>
                    <a:gd name="connsiteY13" fmla="*/ 782734 h 1747011"/>
                    <a:gd name="connsiteX14" fmla="*/ 988765 w 3116823"/>
                    <a:gd name="connsiteY14" fmla="*/ 724545 h 1747011"/>
                    <a:gd name="connsiteX15" fmla="*/ 614692 w 3116823"/>
                    <a:gd name="connsiteY15" fmla="*/ 1073680 h 1747011"/>
                    <a:gd name="connsiteX16" fmla="*/ 531565 w 3116823"/>
                    <a:gd name="connsiteY16" fmla="*/ 1381251 h 1747011"/>
                    <a:gd name="connsiteX17" fmla="*/ 631317 w 3116823"/>
                    <a:gd name="connsiteY17" fmla="*/ 1589069 h 1747011"/>
                    <a:gd name="connsiteX18" fmla="*/ 930576 w 3116823"/>
                    <a:gd name="connsiteY18" fmla="*/ 1131869 h 1747011"/>
                    <a:gd name="connsiteX19" fmla="*/ 1130081 w 3116823"/>
                    <a:gd name="connsiteY19" fmla="*/ 1015491 h 1747011"/>
                    <a:gd name="connsiteX20" fmla="*/ 963827 w 3116823"/>
                    <a:gd name="connsiteY20" fmla="*/ 1447753 h 1747011"/>
                    <a:gd name="connsiteX21" fmla="*/ 930576 w 3116823"/>
                    <a:gd name="connsiteY21" fmla="*/ 1705447 h 1747011"/>
                    <a:gd name="connsiteX22" fmla="*/ 1105143 w 3116823"/>
                    <a:gd name="connsiteY22" fmla="*/ 1747011 h 1747011"/>
                    <a:gd name="connsiteX23" fmla="*/ 1229834 w 3116823"/>
                    <a:gd name="connsiteY23" fmla="*/ 1456065 h 1747011"/>
                    <a:gd name="connsiteX24" fmla="*/ 1379463 w 3116823"/>
                    <a:gd name="connsiteY24" fmla="*/ 1248247 h 1747011"/>
                    <a:gd name="connsiteX25" fmla="*/ 1811725 w 3116823"/>
                    <a:gd name="connsiteY25" fmla="*/ 1239934 h 1747011"/>
                    <a:gd name="connsiteX26" fmla="*/ 2360365 w 3116823"/>
                    <a:gd name="connsiteY26" fmla="*/ 990553 h 1747011"/>
                    <a:gd name="connsiteX27" fmla="*/ 2817565 w 3116823"/>
                    <a:gd name="connsiteY27" fmla="*/ 1156807 h 1747011"/>
                    <a:gd name="connsiteX28" fmla="*/ 3116823 w 3116823"/>
                    <a:gd name="connsiteY28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506627 w 3116823"/>
                    <a:gd name="connsiteY12" fmla="*/ 1015491 h 1747011"/>
                    <a:gd name="connsiteX13" fmla="*/ 722757 w 3116823"/>
                    <a:gd name="connsiteY13" fmla="*/ 782734 h 1747011"/>
                    <a:gd name="connsiteX14" fmla="*/ 988765 w 3116823"/>
                    <a:gd name="connsiteY14" fmla="*/ 724545 h 1747011"/>
                    <a:gd name="connsiteX15" fmla="*/ 614692 w 3116823"/>
                    <a:gd name="connsiteY15" fmla="*/ 1073680 h 1747011"/>
                    <a:gd name="connsiteX16" fmla="*/ 531565 w 3116823"/>
                    <a:gd name="connsiteY16" fmla="*/ 1381251 h 1747011"/>
                    <a:gd name="connsiteX17" fmla="*/ 631317 w 3116823"/>
                    <a:gd name="connsiteY17" fmla="*/ 1589069 h 1747011"/>
                    <a:gd name="connsiteX18" fmla="*/ 930576 w 3116823"/>
                    <a:gd name="connsiteY18" fmla="*/ 1131869 h 1747011"/>
                    <a:gd name="connsiteX19" fmla="*/ 1130081 w 3116823"/>
                    <a:gd name="connsiteY19" fmla="*/ 1015491 h 1747011"/>
                    <a:gd name="connsiteX20" fmla="*/ 963827 w 3116823"/>
                    <a:gd name="connsiteY20" fmla="*/ 1447753 h 1747011"/>
                    <a:gd name="connsiteX21" fmla="*/ 930576 w 3116823"/>
                    <a:gd name="connsiteY21" fmla="*/ 1705447 h 1747011"/>
                    <a:gd name="connsiteX22" fmla="*/ 1105143 w 3116823"/>
                    <a:gd name="connsiteY22" fmla="*/ 1747011 h 1747011"/>
                    <a:gd name="connsiteX23" fmla="*/ 1229834 w 3116823"/>
                    <a:gd name="connsiteY23" fmla="*/ 1456065 h 1747011"/>
                    <a:gd name="connsiteX24" fmla="*/ 1379463 w 3116823"/>
                    <a:gd name="connsiteY24" fmla="*/ 1248247 h 1747011"/>
                    <a:gd name="connsiteX25" fmla="*/ 1811725 w 3116823"/>
                    <a:gd name="connsiteY25" fmla="*/ 1239934 h 1747011"/>
                    <a:gd name="connsiteX26" fmla="*/ 2360365 w 3116823"/>
                    <a:gd name="connsiteY26" fmla="*/ 990553 h 1747011"/>
                    <a:gd name="connsiteX27" fmla="*/ 2817565 w 3116823"/>
                    <a:gd name="connsiteY27" fmla="*/ 1156807 h 1747011"/>
                    <a:gd name="connsiteX28" fmla="*/ 3116823 w 3116823"/>
                    <a:gd name="connsiteY28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490002 w 3116823"/>
                    <a:gd name="connsiteY12" fmla="*/ 998865 h 1747011"/>
                    <a:gd name="connsiteX13" fmla="*/ 722757 w 3116823"/>
                    <a:gd name="connsiteY13" fmla="*/ 782734 h 1747011"/>
                    <a:gd name="connsiteX14" fmla="*/ 988765 w 3116823"/>
                    <a:gd name="connsiteY14" fmla="*/ 724545 h 1747011"/>
                    <a:gd name="connsiteX15" fmla="*/ 614692 w 3116823"/>
                    <a:gd name="connsiteY15" fmla="*/ 1073680 h 1747011"/>
                    <a:gd name="connsiteX16" fmla="*/ 531565 w 3116823"/>
                    <a:gd name="connsiteY16" fmla="*/ 1381251 h 1747011"/>
                    <a:gd name="connsiteX17" fmla="*/ 631317 w 3116823"/>
                    <a:gd name="connsiteY17" fmla="*/ 1589069 h 1747011"/>
                    <a:gd name="connsiteX18" fmla="*/ 930576 w 3116823"/>
                    <a:gd name="connsiteY18" fmla="*/ 1131869 h 1747011"/>
                    <a:gd name="connsiteX19" fmla="*/ 1130081 w 3116823"/>
                    <a:gd name="connsiteY19" fmla="*/ 1015491 h 1747011"/>
                    <a:gd name="connsiteX20" fmla="*/ 963827 w 3116823"/>
                    <a:gd name="connsiteY20" fmla="*/ 1447753 h 1747011"/>
                    <a:gd name="connsiteX21" fmla="*/ 930576 w 3116823"/>
                    <a:gd name="connsiteY21" fmla="*/ 1705447 h 1747011"/>
                    <a:gd name="connsiteX22" fmla="*/ 1105143 w 3116823"/>
                    <a:gd name="connsiteY22" fmla="*/ 1747011 h 1747011"/>
                    <a:gd name="connsiteX23" fmla="*/ 1229834 w 3116823"/>
                    <a:gd name="connsiteY23" fmla="*/ 1456065 h 1747011"/>
                    <a:gd name="connsiteX24" fmla="*/ 1379463 w 3116823"/>
                    <a:gd name="connsiteY24" fmla="*/ 1248247 h 1747011"/>
                    <a:gd name="connsiteX25" fmla="*/ 1811725 w 3116823"/>
                    <a:gd name="connsiteY25" fmla="*/ 1239934 h 1747011"/>
                    <a:gd name="connsiteX26" fmla="*/ 2360365 w 3116823"/>
                    <a:gd name="connsiteY26" fmla="*/ 990553 h 1747011"/>
                    <a:gd name="connsiteX27" fmla="*/ 2817565 w 3116823"/>
                    <a:gd name="connsiteY27" fmla="*/ 1156807 h 1747011"/>
                    <a:gd name="connsiteX28" fmla="*/ 3116823 w 3116823"/>
                    <a:gd name="connsiteY28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531565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930576 w 3116823"/>
                    <a:gd name="connsiteY17" fmla="*/ 1131869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1105143 w 3116823"/>
                    <a:gd name="connsiteY21" fmla="*/ 1747011 h 1747011"/>
                    <a:gd name="connsiteX22" fmla="*/ 1229834 w 3116823"/>
                    <a:gd name="connsiteY22" fmla="*/ 1456065 h 1747011"/>
                    <a:gd name="connsiteX23" fmla="*/ 1379463 w 3116823"/>
                    <a:gd name="connsiteY23" fmla="*/ 1248247 h 1747011"/>
                    <a:gd name="connsiteX24" fmla="*/ 1811725 w 3116823"/>
                    <a:gd name="connsiteY24" fmla="*/ 1239934 h 1747011"/>
                    <a:gd name="connsiteX25" fmla="*/ 2360365 w 3116823"/>
                    <a:gd name="connsiteY25" fmla="*/ 990553 h 1747011"/>
                    <a:gd name="connsiteX26" fmla="*/ 2817565 w 3116823"/>
                    <a:gd name="connsiteY26" fmla="*/ 1156807 h 1747011"/>
                    <a:gd name="connsiteX27" fmla="*/ 3116823 w 3116823"/>
                    <a:gd name="connsiteY27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531565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930576 w 3116823"/>
                    <a:gd name="connsiteY17" fmla="*/ 1131869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1105143 w 3116823"/>
                    <a:gd name="connsiteY21" fmla="*/ 1747011 h 1747011"/>
                    <a:gd name="connsiteX22" fmla="*/ 1229834 w 3116823"/>
                    <a:gd name="connsiteY22" fmla="*/ 1456065 h 1747011"/>
                    <a:gd name="connsiteX23" fmla="*/ 1379463 w 3116823"/>
                    <a:gd name="connsiteY23" fmla="*/ 1248247 h 1747011"/>
                    <a:gd name="connsiteX24" fmla="*/ 1811725 w 3116823"/>
                    <a:gd name="connsiteY24" fmla="*/ 1239934 h 1747011"/>
                    <a:gd name="connsiteX25" fmla="*/ 2360365 w 3116823"/>
                    <a:gd name="connsiteY25" fmla="*/ 990553 h 1747011"/>
                    <a:gd name="connsiteX26" fmla="*/ 2817565 w 3116823"/>
                    <a:gd name="connsiteY26" fmla="*/ 1156807 h 1747011"/>
                    <a:gd name="connsiteX27" fmla="*/ 3116823 w 3116823"/>
                    <a:gd name="connsiteY27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531565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930576 w 3116823"/>
                    <a:gd name="connsiteY17" fmla="*/ 1131869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1105143 w 3116823"/>
                    <a:gd name="connsiteY21" fmla="*/ 1747011 h 1747011"/>
                    <a:gd name="connsiteX22" fmla="*/ 1229834 w 3116823"/>
                    <a:gd name="connsiteY22" fmla="*/ 1456065 h 1747011"/>
                    <a:gd name="connsiteX23" fmla="*/ 1379463 w 3116823"/>
                    <a:gd name="connsiteY23" fmla="*/ 1248247 h 1747011"/>
                    <a:gd name="connsiteX24" fmla="*/ 1811725 w 3116823"/>
                    <a:gd name="connsiteY24" fmla="*/ 1239934 h 1747011"/>
                    <a:gd name="connsiteX25" fmla="*/ 2360365 w 3116823"/>
                    <a:gd name="connsiteY25" fmla="*/ 990553 h 1747011"/>
                    <a:gd name="connsiteX26" fmla="*/ 2817565 w 3116823"/>
                    <a:gd name="connsiteY26" fmla="*/ 1156807 h 1747011"/>
                    <a:gd name="connsiteX27" fmla="*/ 3116823 w 3116823"/>
                    <a:gd name="connsiteY27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531565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930576 w 3116823"/>
                    <a:gd name="connsiteY17" fmla="*/ 1131869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1105143 w 3116823"/>
                    <a:gd name="connsiteY21" fmla="*/ 1747011 h 1747011"/>
                    <a:gd name="connsiteX22" fmla="*/ 1229834 w 3116823"/>
                    <a:gd name="connsiteY22" fmla="*/ 1456065 h 1747011"/>
                    <a:gd name="connsiteX23" fmla="*/ 1379463 w 3116823"/>
                    <a:gd name="connsiteY23" fmla="*/ 1248247 h 1747011"/>
                    <a:gd name="connsiteX24" fmla="*/ 1811725 w 3116823"/>
                    <a:gd name="connsiteY24" fmla="*/ 1239934 h 1747011"/>
                    <a:gd name="connsiteX25" fmla="*/ 2360365 w 3116823"/>
                    <a:gd name="connsiteY25" fmla="*/ 990553 h 1747011"/>
                    <a:gd name="connsiteX26" fmla="*/ 2817565 w 3116823"/>
                    <a:gd name="connsiteY26" fmla="*/ 1156807 h 1747011"/>
                    <a:gd name="connsiteX27" fmla="*/ 3116823 w 3116823"/>
                    <a:gd name="connsiteY27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531565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930576 w 3116823"/>
                    <a:gd name="connsiteY17" fmla="*/ 1131869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1105143 w 3116823"/>
                    <a:gd name="connsiteY21" fmla="*/ 1747011 h 1747011"/>
                    <a:gd name="connsiteX22" fmla="*/ 1229834 w 3116823"/>
                    <a:gd name="connsiteY22" fmla="*/ 1456065 h 1747011"/>
                    <a:gd name="connsiteX23" fmla="*/ 1379463 w 3116823"/>
                    <a:gd name="connsiteY23" fmla="*/ 1248247 h 1747011"/>
                    <a:gd name="connsiteX24" fmla="*/ 1811725 w 3116823"/>
                    <a:gd name="connsiteY24" fmla="*/ 1239934 h 1747011"/>
                    <a:gd name="connsiteX25" fmla="*/ 2360365 w 3116823"/>
                    <a:gd name="connsiteY25" fmla="*/ 990553 h 1747011"/>
                    <a:gd name="connsiteX26" fmla="*/ 2817565 w 3116823"/>
                    <a:gd name="connsiteY26" fmla="*/ 1156807 h 1747011"/>
                    <a:gd name="connsiteX27" fmla="*/ 3116823 w 3116823"/>
                    <a:gd name="connsiteY27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490002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930576 w 3116823"/>
                    <a:gd name="connsiteY17" fmla="*/ 1131869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1105143 w 3116823"/>
                    <a:gd name="connsiteY21" fmla="*/ 1747011 h 1747011"/>
                    <a:gd name="connsiteX22" fmla="*/ 1229834 w 3116823"/>
                    <a:gd name="connsiteY22" fmla="*/ 1456065 h 1747011"/>
                    <a:gd name="connsiteX23" fmla="*/ 1379463 w 3116823"/>
                    <a:gd name="connsiteY23" fmla="*/ 1248247 h 1747011"/>
                    <a:gd name="connsiteX24" fmla="*/ 1811725 w 3116823"/>
                    <a:gd name="connsiteY24" fmla="*/ 1239934 h 1747011"/>
                    <a:gd name="connsiteX25" fmla="*/ 2360365 w 3116823"/>
                    <a:gd name="connsiteY25" fmla="*/ 990553 h 1747011"/>
                    <a:gd name="connsiteX26" fmla="*/ 2817565 w 3116823"/>
                    <a:gd name="connsiteY26" fmla="*/ 1156807 h 1747011"/>
                    <a:gd name="connsiteX27" fmla="*/ 3116823 w 3116823"/>
                    <a:gd name="connsiteY27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490002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930576 w 3116823"/>
                    <a:gd name="connsiteY17" fmla="*/ 1131869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1105143 w 3116823"/>
                    <a:gd name="connsiteY21" fmla="*/ 1747011 h 1747011"/>
                    <a:gd name="connsiteX22" fmla="*/ 1229834 w 3116823"/>
                    <a:gd name="connsiteY22" fmla="*/ 1456065 h 1747011"/>
                    <a:gd name="connsiteX23" fmla="*/ 1379463 w 3116823"/>
                    <a:gd name="connsiteY23" fmla="*/ 1248247 h 1747011"/>
                    <a:gd name="connsiteX24" fmla="*/ 1811725 w 3116823"/>
                    <a:gd name="connsiteY24" fmla="*/ 1239934 h 1747011"/>
                    <a:gd name="connsiteX25" fmla="*/ 2360365 w 3116823"/>
                    <a:gd name="connsiteY25" fmla="*/ 990553 h 1747011"/>
                    <a:gd name="connsiteX26" fmla="*/ 2817565 w 3116823"/>
                    <a:gd name="connsiteY26" fmla="*/ 1156807 h 1747011"/>
                    <a:gd name="connsiteX27" fmla="*/ 3116823 w 3116823"/>
                    <a:gd name="connsiteY27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490002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930576 w 3116823"/>
                    <a:gd name="connsiteY17" fmla="*/ 1131869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1105143 w 3116823"/>
                    <a:gd name="connsiteY21" fmla="*/ 1747011 h 1747011"/>
                    <a:gd name="connsiteX22" fmla="*/ 1229834 w 3116823"/>
                    <a:gd name="connsiteY22" fmla="*/ 1456065 h 1747011"/>
                    <a:gd name="connsiteX23" fmla="*/ 1379463 w 3116823"/>
                    <a:gd name="connsiteY23" fmla="*/ 1248247 h 1747011"/>
                    <a:gd name="connsiteX24" fmla="*/ 1811725 w 3116823"/>
                    <a:gd name="connsiteY24" fmla="*/ 1239934 h 1747011"/>
                    <a:gd name="connsiteX25" fmla="*/ 2360365 w 3116823"/>
                    <a:gd name="connsiteY25" fmla="*/ 990553 h 1747011"/>
                    <a:gd name="connsiteX26" fmla="*/ 2817565 w 3116823"/>
                    <a:gd name="connsiteY26" fmla="*/ 1156807 h 1747011"/>
                    <a:gd name="connsiteX27" fmla="*/ 3116823 w 3116823"/>
                    <a:gd name="connsiteY27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490002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930576 w 3116823"/>
                    <a:gd name="connsiteY17" fmla="*/ 1131869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1105143 w 3116823"/>
                    <a:gd name="connsiteY21" fmla="*/ 1747011 h 1747011"/>
                    <a:gd name="connsiteX22" fmla="*/ 1229834 w 3116823"/>
                    <a:gd name="connsiteY22" fmla="*/ 1456065 h 1747011"/>
                    <a:gd name="connsiteX23" fmla="*/ 1379463 w 3116823"/>
                    <a:gd name="connsiteY23" fmla="*/ 1248247 h 1747011"/>
                    <a:gd name="connsiteX24" fmla="*/ 1811725 w 3116823"/>
                    <a:gd name="connsiteY24" fmla="*/ 1239934 h 1747011"/>
                    <a:gd name="connsiteX25" fmla="*/ 2360365 w 3116823"/>
                    <a:gd name="connsiteY25" fmla="*/ 990553 h 1747011"/>
                    <a:gd name="connsiteX26" fmla="*/ 2817565 w 3116823"/>
                    <a:gd name="connsiteY26" fmla="*/ 1156807 h 1747011"/>
                    <a:gd name="connsiteX27" fmla="*/ 3116823 w 3116823"/>
                    <a:gd name="connsiteY27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490002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930576 w 3116823"/>
                    <a:gd name="connsiteY17" fmla="*/ 1131869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1105143 w 3116823"/>
                    <a:gd name="connsiteY21" fmla="*/ 1747011 h 1747011"/>
                    <a:gd name="connsiteX22" fmla="*/ 1229834 w 3116823"/>
                    <a:gd name="connsiteY22" fmla="*/ 1456065 h 1747011"/>
                    <a:gd name="connsiteX23" fmla="*/ 1379463 w 3116823"/>
                    <a:gd name="connsiteY23" fmla="*/ 1248247 h 1747011"/>
                    <a:gd name="connsiteX24" fmla="*/ 1811725 w 3116823"/>
                    <a:gd name="connsiteY24" fmla="*/ 1239934 h 1747011"/>
                    <a:gd name="connsiteX25" fmla="*/ 2360365 w 3116823"/>
                    <a:gd name="connsiteY25" fmla="*/ 990553 h 1747011"/>
                    <a:gd name="connsiteX26" fmla="*/ 2817565 w 3116823"/>
                    <a:gd name="connsiteY26" fmla="*/ 1156807 h 1747011"/>
                    <a:gd name="connsiteX27" fmla="*/ 3116823 w 3116823"/>
                    <a:gd name="connsiteY27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490002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830824 w 3116823"/>
                    <a:gd name="connsiteY17" fmla="*/ 1198371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1105143 w 3116823"/>
                    <a:gd name="connsiteY21" fmla="*/ 1747011 h 1747011"/>
                    <a:gd name="connsiteX22" fmla="*/ 1229834 w 3116823"/>
                    <a:gd name="connsiteY22" fmla="*/ 1456065 h 1747011"/>
                    <a:gd name="connsiteX23" fmla="*/ 1379463 w 3116823"/>
                    <a:gd name="connsiteY23" fmla="*/ 1248247 h 1747011"/>
                    <a:gd name="connsiteX24" fmla="*/ 1811725 w 3116823"/>
                    <a:gd name="connsiteY24" fmla="*/ 1239934 h 1747011"/>
                    <a:gd name="connsiteX25" fmla="*/ 2360365 w 3116823"/>
                    <a:gd name="connsiteY25" fmla="*/ 990553 h 1747011"/>
                    <a:gd name="connsiteX26" fmla="*/ 2817565 w 3116823"/>
                    <a:gd name="connsiteY26" fmla="*/ 1156807 h 1747011"/>
                    <a:gd name="connsiteX27" fmla="*/ 3116823 w 3116823"/>
                    <a:gd name="connsiteY27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490002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830824 w 3116823"/>
                    <a:gd name="connsiteY17" fmla="*/ 1198371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1105143 w 3116823"/>
                    <a:gd name="connsiteY21" fmla="*/ 1747011 h 1747011"/>
                    <a:gd name="connsiteX22" fmla="*/ 1229834 w 3116823"/>
                    <a:gd name="connsiteY22" fmla="*/ 1456065 h 1747011"/>
                    <a:gd name="connsiteX23" fmla="*/ 1379463 w 3116823"/>
                    <a:gd name="connsiteY23" fmla="*/ 1248247 h 1747011"/>
                    <a:gd name="connsiteX24" fmla="*/ 1811725 w 3116823"/>
                    <a:gd name="connsiteY24" fmla="*/ 1239934 h 1747011"/>
                    <a:gd name="connsiteX25" fmla="*/ 2360365 w 3116823"/>
                    <a:gd name="connsiteY25" fmla="*/ 990553 h 1747011"/>
                    <a:gd name="connsiteX26" fmla="*/ 2817565 w 3116823"/>
                    <a:gd name="connsiteY26" fmla="*/ 1156807 h 1747011"/>
                    <a:gd name="connsiteX27" fmla="*/ 3116823 w 3116823"/>
                    <a:gd name="connsiteY27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490002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830824 w 3116823"/>
                    <a:gd name="connsiteY17" fmla="*/ 1198371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1105143 w 3116823"/>
                    <a:gd name="connsiteY21" fmla="*/ 1747011 h 1747011"/>
                    <a:gd name="connsiteX22" fmla="*/ 1229834 w 3116823"/>
                    <a:gd name="connsiteY22" fmla="*/ 1456065 h 1747011"/>
                    <a:gd name="connsiteX23" fmla="*/ 1379463 w 3116823"/>
                    <a:gd name="connsiteY23" fmla="*/ 1248247 h 1747011"/>
                    <a:gd name="connsiteX24" fmla="*/ 1811725 w 3116823"/>
                    <a:gd name="connsiteY24" fmla="*/ 1239934 h 1747011"/>
                    <a:gd name="connsiteX25" fmla="*/ 2360365 w 3116823"/>
                    <a:gd name="connsiteY25" fmla="*/ 990553 h 1747011"/>
                    <a:gd name="connsiteX26" fmla="*/ 2817565 w 3116823"/>
                    <a:gd name="connsiteY26" fmla="*/ 1156807 h 1747011"/>
                    <a:gd name="connsiteX27" fmla="*/ 3116823 w 3116823"/>
                    <a:gd name="connsiteY27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490002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830824 w 3116823"/>
                    <a:gd name="connsiteY17" fmla="*/ 1198371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1105143 w 3116823"/>
                    <a:gd name="connsiteY21" fmla="*/ 1747011 h 1747011"/>
                    <a:gd name="connsiteX22" fmla="*/ 1229834 w 3116823"/>
                    <a:gd name="connsiteY22" fmla="*/ 1456065 h 1747011"/>
                    <a:gd name="connsiteX23" fmla="*/ 1379463 w 3116823"/>
                    <a:gd name="connsiteY23" fmla="*/ 1248247 h 1747011"/>
                    <a:gd name="connsiteX24" fmla="*/ 1811725 w 3116823"/>
                    <a:gd name="connsiteY24" fmla="*/ 1239934 h 1747011"/>
                    <a:gd name="connsiteX25" fmla="*/ 2360365 w 3116823"/>
                    <a:gd name="connsiteY25" fmla="*/ 990553 h 1747011"/>
                    <a:gd name="connsiteX26" fmla="*/ 2817565 w 3116823"/>
                    <a:gd name="connsiteY26" fmla="*/ 1156807 h 1747011"/>
                    <a:gd name="connsiteX27" fmla="*/ 3116823 w 3116823"/>
                    <a:gd name="connsiteY27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490002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830824 w 3116823"/>
                    <a:gd name="connsiteY17" fmla="*/ 1198371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1105143 w 3116823"/>
                    <a:gd name="connsiteY21" fmla="*/ 1747011 h 1747011"/>
                    <a:gd name="connsiteX22" fmla="*/ 1229834 w 3116823"/>
                    <a:gd name="connsiteY22" fmla="*/ 1456065 h 1747011"/>
                    <a:gd name="connsiteX23" fmla="*/ 1379463 w 3116823"/>
                    <a:gd name="connsiteY23" fmla="*/ 1248247 h 1747011"/>
                    <a:gd name="connsiteX24" fmla="*/ 1811725 w 3116823"/>
                    <a:gd name="connsiteY24" fmla="*/ 1239934 h 1747011"/>
                    <a:gd name="connsiteX25" fmla="*/ 2360365 w 3116823"/>
                    <a:gd name="connsiteY25" fmla="*/ 990553 h 1747011"/>
                    <a:gd name="connsiteX26" fmla="*/ 2817565 w 3116823"/>
                    <a:gd name="connsiteY26" fmla="*/ 1156807 h 1747011"/>
                    <a:gd name="connsiteX27" fmla="*/ 3116823 w 3116823"/>
                    <a:gd name="connsiteY27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490002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830824 w 3116823"/>
                    <a:gd name="connsiteY17" fmla="*/ 1198371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1105143 w 3116823"/>
                    <a:gd name="connsiteY21" fmla="*/ 1747011 h 1747011"/>
                    <a:gd name="connsiteX22" fmla="*/ 1229834 w 3116823"/>
                    <a:gd name="connsiteY22" fmla="*/ 1456065 h 1747011"/>
                    <a:gd name="connsiteX23" fmla="*/ 1379463 w 3116823"/>
                    <a:gd name="connsiteY23" fmla="*/ 1248247 h 1747011"/>
                    <a:gd name="connsiteX24" fmla="*/ 1811725 w 3116823"/>
                    <a:gd name="connsiteY24" fmla="*/ 1239934 h 1747011"/>
                    <a:gd name="connsiteX25" fmla="*/ 2360365 w 3116823"/>
                    <a:gd name="connsiteY25" fmla="*/ 990553 h 1747011"/>
                    <a:gd name="connsiteX26" fmla="*/ 2817565 w 3116823"/>
                    <a:gd name="connsiteY26" fmla="*/ 1156807 h 1747011"/>
                    <a:gd name="connsiteX27" fmla="*/ 3116823 w 3116823"/>
                    <a:gd name="connsiteY27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490002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830824 w 3116823"/>
                    <a:gd name="connsiteY17" fmla="*/ 1198371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962334 w 3116823"/>
                    <a:gd name="connsiteY21" fmla="*/ 1717464 h 1747011"/>
                    <a:gd name="connsiteX22" fmla="*/ 1105143 w 3116823"/>
                    <a:gd name="connsiteY22" fmla="*/ 1747011 h 1747011"/>
                    <a:gd name="connsiteX23" fmla="*/ 1229834 w 3116823"/>
                    <a:gd name="connsiteY23" fmla="*/ 1456065 h 1747011"/>
                    <a:gd name="connsiteX24" fmla="*/ 1379463 w 3116823"/>
                    <a:gd name="connsiteY24" fmla="*/ 1248247 h 1747011"/>
                    <a:gd name="connsiteX25" fmla="*/ 1811725 w 3116823"/>
                    <a:gd name="connsiteY25" fmla="*/ 1239934 h 1747011"/>
                    <a:gd name="connsiteX26" fmla="*/ 2360365 w 3116823"/>
                    <a:gd name="connsiteY26" fmla="*/ 990553 h 1747011"/>
                    <a:gd name="connsiteX27" fmla="*/ 2817565 w 3116823"/>
                    <a:gd name="connsiteY27" fmla="*/ 1156807 h 1747011"/>
                    <a:gd name="connsiteX28" fmla="*/ 3116823 w 3116823"/>
                    <a:gd name="connsiteY28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490002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830824 w 3116823"/>
                    <a:gd name="connsiteY17" fmla="*/ 1198371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930576 w 3116823"/>
                    <a:gd name="connsiteY20" fmla="*/ 1705447 h 1747011"/>
                    <a:gd name="connsiteX21" fmla="*/ 1105143 w 3116823"/>
                    <a:gd name="connsiteY21" fmla="*/ 1747011 h 1747011"/>
                    <a:gd name="connsiteX22" fmla="*/ 1229834 w 3116823"/>
                    <a:gd name="connsiteY22" fmla="*/ 1456065 h 1747011"/>
                    <a:gd name="connsiteX23" fmla="*/ 1379463 w 3116823"/>
                    <a:gd name="connsiteY23" fmla="*/ 1248247 h 1747011"/>
                    <a:gd name="connsiteX24" fmla="*/ 1811725 w 3116823"/>
                    <a:gd name="connsiteY24" fmla="*/ 1239934 h 1747011"/>
                    <a:gd name="connsiteX25" fmla="*/ 2360365 w 3116823"/>
                    <a:gd name="connsiteY25" fmla="*/ 990553 h 1747011"/>
                    <a:gd name="connsiteX26" fmla="*/ 2817565 w 3116823"/>
                    <a:gd name="connsiteY26" fmla="*/ 1156807 h 1747011"/>
                    <a:gd name="connsiteX27" fmla="*/ 3116823 w 3116823"/>
                    <a:gd name="connsiteY27" fmla="*/ 192531 h 1747011"/>
                    <a:gd name="connsiteX0" fmla="*/ 3116823 w 3116823"/>
                    <a:gd name="connsiteY0" fmla="*/ 192531 h 1747011"/>
                    <a:gd name="connsiteX1" fmla="*/ 2318801 w 3116823"/>
                    <a:gd name="connsiteY1" fmla="*/ 175905 h 1747011"/>
                    <a:gd name="connsiteX2" fmla="*/ 1229834 w 3116823"/>
                    <a:gd name="connsiteY2" fmla="*/ 34589 h 1747011"/>
                    <a:gd name="connsiteX3" fmla="*/ 564816 w 3116823"/>
                    <a:gd name="connsiteY3" fmla="*/ 167593 h 1747011"/>
                    <a:gd name="connsiteX4" fmla="*/ 7863 w 3116823"/>
                    <a:gd name="connsiteY4" fmla="*/ 699607 h 1747011"/>
                    <a:gd name="connsiteX5" fmla="*/ 124241 w 3116823"/>
                    <a:gd name="connsiteY5" fmla="*/ 840924 h 1747011"/>
                    <a:gd name="connsiteX6" fmla="*/ 556503 w 3116823"/>
                    <a:gd name="connsiteY6" fmla="*/ 599854 h 1747011"/>
                    <a:gd name="connsiteX7" fmla="*/ 756008 w 3116823"/>
                    <a:gd name="connsiteY7" fmla="*/ 466851 h 1747011"/>
                    <a:gd name="connsiteX8" fmla="*/ 1055267 w 3116823"/>
                    <a:gd name="connsiteY8" fmla="*/ 408662 h 1747011"/>
                    <a:gd name="connsiteX9" fmla="*/ 697819 w 3116823"/>
                    <a:gd name="connsiteY9" fmla="*/ 525040 h 1747011"/>
                    <a:gd name="connsiteX10" fmla="*/ 182430 w 3116823"/>
                    <a:gd name="connsiteY10" fmla="*/ 965614 h 1747011"/>
                    <a:gd name="connsiteX11" fmla="*/ 265557 w 3116823"/>
                    <a:gd name="connsiteY11" fmla="*/ 1239934 h 1747011"/>
                    <a:gd name="connsiteX12" fmla="*/ 722757 w 3116823"/>
                    <a:gd name="connsiteY12" fmla="*/ 782734 h 1747011"/>
                    <a:gd name="connsiteX13" fmla="*/ 988765 w 3116823"/>
                    <a:gd name="connsiteY13" fmla="*/ 724545 h 1747011"/>
                    <a:gd name="connsiteX14" fmla="*/ 614692 w 3116823"/>
                    <a:gd name="connsiteY14" fmla="*/ 1073680 h 1747011"/>
                    <a:gd name="connsiteX15" fmla="*/ 490002 w 3116823"/>
                    <a:gd name="connsiteY15" fmla="*/ 1381251 h 1747011"/>
                    <a:gd name="connsiteX16" fmla="*/ 631317 w 3116823"/>
                    <a:gd name="connsiteY16" fmla="*/ 1589069 h 1747011"/>
                    <a:gd name="connsiteX17" fmla="*/ 830824 w 3116823"/>
                    <a:gd name="connsiteY17" fmla="*/ 1198371 h 1747011"/>
                    <a:gd name="connsiteX18" fmla="*/ 1130081 w 3116823"/>
                    <a:gd name="connsiteY18" fmla="*/ 1015491 h 1747011"/>
                    <a:gd name="connsiteX19" fmla="*/ 963827 w 3116823"/>
                    <a:gd name="connsiteY19" fmla="*/ 1447753 h 1747011"/>
                    <a:gd name="connsiteX20" fmla="*/ 1105143 w 3116823"/>
                    <a:gd name="connsiteY20" fmla="*/ 1747011 h 1747011"/>
                    <a:gd name="connsiteX21" fmla="*/ 1229834 w 3116823"/>
                    <a:gd name="connsiteY21" fmla="*/ 1456065 h 1747011"/>
                    <a:gd name="connsiteX22" fmla="*/ 1379463 w 3116823"/>
                    <a:gd name="connsiteY22" fmla="*/ 1248247 h 1747011"/>
                    <a:gd name="connsiteX23" fmla="*/ 1811725 w 3116823"/>
                    <a:gd name="connsiteY23" fmla="*/ 1239934 h 1747011"/>
                    <a:gd name="connsiteX24" fmla="*/ 2360365 w 3116823"/>
                    <a:gd name="connsiteY24" fmla="*/ 990553 h 1747011"/>
                    <a:gd name="connsiteX25" fmla="*/ 2817565 w 3116823"/>
                    <a:gd name="connsiteY25" fmla="*/ 1156807 h 1747011"/>
                    <a:gd name="connsiteX26" fmla="*/ 3116823 w 3116823"/>
                    <a:gd name="connsiteY26" fmla="*/ 192531 h 1747011"/>
                    <a:gd name="connsiteX0" fmla="*/ 3116823 w 3116823"/>
                    <a:gd name="connsiteY0" fmla="*/ 192531 h 1782236"/>
                    <a:gd name="connsiteX1" fmla="*/ 2318801 w 3116823"/>
                    <a:gd name="connsiteY1" fmla="*/ 175905 h 1782236"/>
                    <a:gd name="connsiteX2" fmla="*/ 1229834 w 3116823"/>
                    <a:gd name="connsiteY2" fmla="*/ 34589 h 1782236"/>
                    <a:gd name="connsiteX3" fmla="*/ 564816 w 3116823"/>
                    <a:gd name="connsiteY3" fmla="*/ 167593 h 1782236"/>
                    <a:gd name="connsiteX4" fmla="*/ 7863 w 3116823"/>
                    <a:gd name="connsiteY4" fmla="*/ 699607 h 1782236"/>
                    <a:gd name="connsiteX5" fmla="*/ 124241 w 3116823"/>
                    <a:gd name="connsiteY5" fmla="*/ 840924 h 1782236"/>
                    <a:gd name="connsiteX6" fmla="*/ 556503 w 3116823"/>
                    <a:gd name="connsiteY6" fmla="*/ 599854 h 1782236"/>
                    <a:gd name="connsiteX7" fmla="*/ 756008 w 3116823"/>
                    <a:gd name="connsiteY7" fmla="*/ 466851 h 1782236"/>
                    <a:gd name="connsiteX8" fmla="*/ 1055267 w 3116823"/>
                    <a:gd name="connsiteY8" fmla="*/ 408662 h 1782236"/>
                    <a:gd name="connsiteX9" fmla="*/ 697819 w 3116823"/>
                    <a:gd name="connsiteY9" fmla="*/ 525040 h 1782236"/>
                    <a:gd name="connsiteX10" fmla="*/ 182430 w 3116823"/>
                    <a:gd name="connsiteY10" fmla="*/ 965614 h 1782236"/>
                    <a:gd name="connsiteX11" fmla="*/ 265557 w 3116823"/>
                    <a:gd name="connsiteY11" fmla="*/ 1239934 h 1782236"/>
                    <a:gd name="connsiteX12" fmla="*/ 722757 w 3116823"/>
                    <a:gd name="connsiteY12" fmla="*/ 782734 h 1782236"/>
                    <a:gd name="connsiteX13" fmla="*/ 988765 w 3116823"/>
                    <a:gd name="connsiteY13" fmla="*/ 724545 h 1782236"/>
                    <a:gd name="connsiteX14" fmla="*/ 614692 w 3116823"/>
                    <a:gd name="connsiteY14" fmla="*/ 1073680 h 1782236"/>
                    <a:gd name="connsiteX15" fmla="*/ 490002 w 3116823"/>
                    <a:gd name="connsiteY15" fmla="*/ 1381251 h 1782236"/>
                    <a:gd name="connsiteX16" fmla="*/ 631317 w 3116823"/>
                    <a:gd name="connsiteY16" fmla="*/ 1589069 h 1782236"/>
                    <a:gd name="connsiteX17" fmla="*/ 830824 w 3116823"/>
                    <a:gd name="connsiteY17" fmla="*/ 1198371 h 1782236"/>
                    <a:gd name="connsiteX18" fmla="*/ 1130081 w 3116823"/>
                    <a:gd name="connsiteY18" fmla="*/ 1015491 h 1782236"/>
                    <a:gd name="connsiteX19" fmla="*/ 963827 w 3116823"/>
                    <a:gd name="connsiteY19" fmla="*/ 1447753 h 1782236"/>
                    <a:gd name="connsiteX20" fmla="*/ 1105143 w 3116823"/>
                    <a:gd name="connsiteY20" fmla="*/ 1747011 h 1782236"/>
                    <a:gd name="connsiteX21" fmla="*/ 1229834 w 3116823"/>
                    <a:gd name="connsiteY21" fmla="*/ 1456065 h 1782236"/>
                    <a:gd name="connsiteX22" fmla="*/ 1379463 w 3116823"/>
                    <a:gd name="connsiteY22" fmla="*/ 1248247 h 1782236"/>
                    <a:gd name="connsiteX23" fmla="*/ 1811725 w 3116823"/>
                    <a:gd name="connsiteY23" fmla="*/ 1239934 h 1782236"/>
                    <a:gd name="connsiteX24" fmla="*/ 2360365 w 3116823"/>
                    <a:gd name="connsiteY24" fmla="*/ 990553 h 1782236"/>
                    <a:gd name="connsiteX25" fmla="*/ 2817565 w 3116823"/>
                    <a:gd name="connsiteY25" fmla="*/ 1156807 h 1782236"/>
                    <a:gd name="connsiteX26" fmla="*/ 3116823 w 3116823"/>
                    <a:gd name="connsiteY26" fmla="*/ 192531 h 1782236"/>
                    <a:gd name="connsiteX0" fmla="*/ 3116823 w 3116823"/>
                    <a:gd name="connsiteY0" fmla="*/ 192531 h 1799703"/>
                    <a:gd name="connsiteX1" fmla="*/ 2318801 w 3116823"/>
                    <a:gd name="connsiteY1" fmla="*/ 175905 h 1799703"/>
                    <a:gd name="connsiteX2" fmla="*/ 1229834 w 3116823"/>
                    <a:gd name="connsiteY2" fmla="*/ 34589 h 1799703"/>
                    <a:gd name="connsiteX3" fmla="*/ 564816 w 3116823"/>
                    <a:gd name="connsiteY3" fmla="*/ 167593 h 1799703"/>
                    <a:gd name="connsiteX4" fmla="*/ 7863 w 3116823"/>
                    <a:gd name="connsiteY4" fmla="*/ 699607 h 1799703"/>
                    <a:gd name="connsiteX5" fmla="*/ 124241 w 3116823"/>
                    <a:gd name="connsiteY5" fmla="*/ 840924 h 1799703"/>
                    <a:gd name="connsiteX6" fmla="*/ 556503 w 3116823"/>
                    <a:gd name="connsiteY6" fmla="*/ 599854 h 1799703"/>
                    <a:gd name="connsiteX7" fmla="*/ 756008 w 3116823"/>
                    <a:gd name="connsiteY7" fmla="*/ 466851 h 1799703"/>
                    <a:gd name="connsiteX8" fmla="*/ 1055267 w 3116823"/>
                    <a:gd name="connsiteY8" fmla="*/ 408662 h 1799703"/>
                    <a:gd name="connsiteX9" fmla="*/ 697819 w 3116823"/>
                    <a:gd name="connsiteY9" fmla="*/ 525040 h 1799703"/>
                    <a:gd name="connsiteX10" fmla="*/ 182430 w 3116823"/>
                    <a:gd name="connsiteY10" fmla="*/ 965614 h 1799703"/>
                    <a:gd name="connsiteX11" fmla="*/ 265557 w 3116823"/>
                    <a:gd name="connsiteY11" fmla="*/ 1239934 h 1799703"/>
                    <a:gd name="connsiteX12" fmla="*/ 722757 w 3116823"/>
                    <a:gd name="connsiteY12" fmla="*/ 782734 h 1799703"/>
                    <a:gd name="connsiteX13" fmla="*/ 988765 w 3116823"/>
                    <a:gd name="connsiteY13" fmla="*/ 724545 h 1799703"/>
                    <a:gd name="connsiteX14" fmla="*/ 614692 w 3116823"/>
                    <a:gd name="connsiteY14" fmla="*/ 1073680 h 1799703"/>
                    <a:gd name="connsiteX15" fmla="*/ 490002 w 3116823"/>
                    <a:gd name="connsiteY15" fmla="*/ 1381251 h 1799703"/>
                    <a:gd name="connsiteX16" fmla="*/ 631317 w 3116823"/>
                    <a:gd name="connsiteY16" fmla="*/ 1589069 h 1799703"/>
                    <a:gd name="connsiteX17" fmla="*/ 830824 w 3116823"/>
                    <a:gd name="connsiteY17" fmla="*/ 1198371 h 1799703"/>
                    <a:gd name="connsiteX18" fmla="*/ 1130081 w 3116823"/>
                    <a:gd name="connsiteY18" fmla="*/ 1015491 h 1799703"/>
                    <a:gd name="connsiteX19" fmla="*/ 963827 w 3116823"/>
                    <a:gd name="connsiteY19" fmla="*/ 1447753 h 1799703"/>
                    <a:gd name="connsiteX20" fmla="*/ 1105143 w 3116823"/>
                    <a:gd name="connsiteY20" fmla="*/ 1747011 h 1799703"/>
                    <a:gd name="connsiteX21" fmla="*/ 1229834 w 3116823"/>
                    <a:gd name="connsiteY21" fmla="*/ 1456065 h 1799703"/>
                    <a:gd name="connsiteX22" fmla="*/ 1379463 w 3116823"/>
                    <a:gd name="connsiteY22" fmla="*/ 1248247 h 1799703"/>
                    <a:gd name="connsiteX23" fmla="*/ 1811725 w 3116823"/>
                    <a:gd name="connsiteY23" fmla="*/ 1239934 h 1799703"/>
                    <a:gd name="connsiteX24" fmla="*/ 2360365 w 3116823"/>
                    <a:gd name="connsiteY24" fmla="*/ 990553 h 1799703"/>
                    <a:gd name="connsiteX25" fmla="*/ 2817565 w 3116823"/>
                    <a:gd name="connsiteY25" fmla="*/ 1156807 h 1799703"/>
                    <a:gd name="connsiteX26" fmla="*/ 3116823 w 3116823"/>
                    <a:gd name="connsiteY26" fmla="*/ 192531 h 1799703"/>
                    <a:gd name="connsiteX0" fmla="*/ 3116823 w 3116823"/>
                    <a:gd name="connsiteY0" fmla="*/ 192531 h 1799703"/>
                    <a:gd name="connsiteX1" fmla="*/ 2318801 w 3116823"/>
                    <a:gd name="connsiteY1" fmla="*/ 175905 h 1799703"/>
                    <a:gd name="connsiteX2" fmla="*/ 1229834 w 3116823"/>
                    <a:gd name="connsiteY2" fmla="*/ 34589 h 1799703"/>
                    <a:gd name="connsiteX3" fmla="*/ 564816 w 3116823"/>
                    <a:gd name="connsiteY3" fmla="*/ 167593 h 1799703"/>
                    <a:gd name="connsiteX4" fmla="*/ 7863 w 3116823"/>
                    <a:gd name="connsiteY4" fmla="*/ 699607 h 1799703"/>
                    <a:gd name="connsiteX5" fmla="*/ 124241 w 3116823"/>
                    <a:gd name="connsiteY5" fmla="*/ 840924 h 1799703"/>
                    <a:gd name="connsiteX6" fmla="*/ 556503 w 3116823"/>
                    <a:gd name="connsiteY6" fmla="*/ 599854 h 1799703"/>
                    <a:gd name="connsiteX7" fmla="*/ 756008 w 3116823"/>
                    <a:gd name="connsiteY7" fmla="*/ 466851 h 1799703"/>
                    <a:gd name="connsiteX8" fmla="*/ 1055267 w 3116823"/>
                    <a:gd name="connsiteY8" fmla="*/ 408662 h 1799703"/>
                    <a:gd name="connsiteX9" fmla="*/ 697819 w 3116823"/>
                    <a:gd name="connsiteY9" fmla="*/ 525040 h 1799703"/>
                    <a:gd name="connsiteX10" fmla="*/ 182430 w 3116823"/>
                    <a:gd name="connsiteY10" fmla="*/ 965614 h 1799703"/>
                    <a:gd name="connsiteX11" fmla="*/ 265557 w 3116823"/>
                    <a:gd name="connsiteY11" fmla="*/ 1239934 h 1799703"/>
                    <a:gd name="connsiteX12" fmla="*/ 722757 w 3116823"/>
                    <a:gd name="connsiteY12" fmla="*/ 782734 h 1799703"/>
                    <a:gd name="connsiteX13" fmla="*/ 988765 w 3116823"/>
                    <a:gd name="connsiteY13" fmla="*/ 724545 h 1799703"/>
                    <a:gd name="connsiteX14" fmla="*/ 614692 w 3116823"/>
                    <a:gd name="connsiteY14" fmla="*/ 1073680 h 1799703"/>
                    <a:gd name="connsiteX15" fmla="*/ 490002 w 3116823"/>
                    <a:gd name="connsiteY15" fmla="*/ 1381251 h 1799703"/>
                    <a:gd name="connsiteX16" fmla="*/ 631317 w 3116823"/>
                    <a:gd name="connsiteY16" fmla="*/ 1589069 h 1799703"/>
                    <a:gd name="connsiteX17" fmla="*/ 830824 w 3116823"/>
                    <a:gd name="connsiteY17" fmla="*/ 1198371 h 1799703"/>
                    <a:gd name="connsiteX18" fmla="*/ 1130081 w 3116823"/>
                    <a:gd name="connsiteY18" fmla="*/ 1015491 h 1799703"/>
                    <a:gd name="connsiteX19" fmla="*/ 963827 w 3116823"/>
                    <a:gd name="connsiteY19" fmla="*/ 1447753 h 1799703"/>
                    <a:gd name="connsiteX20" fmla="*/ 1105143 w 3116823"/>
                    <a:gd name="connsiteY20" fmla="*/ 1747011 h 1799703"/>
                    <a:gd name="connsiteX21" fmla="*/ 1163332 w 3116823"/>
                    <a:gd name="connsiteY21" fmla="*/ 1431126 h 1799703"/>
                    <a:gd name="connsiteX22" fmla="*/ 1379463 w 3116823"/>
                    <a:gd name="connsiteY22" fmla="*/ 1248247 h 1799703"/>
                    <a:gd name="connsiteX23" fmla="*/ 1811725 w 3116823"/>
                    <a:gd name="connsiteY23" fmla="*/ 1239934 h 1799703"/>
                    <a:gd name="connsiteX24" fmla="*/ 2360365 w 3116823"/>
                    <a:gd name="connsiteY24" fmla="*/ 990553 h 1799703"/>
                    <a:gd name="connsiteX25" fmla="*/ 2817565 w 3116823"/>
                    <a:gd name="connsiteY25" fmla="*/ 1156807 h 1799703"/>
                    <a:gd name="connsiteX26" fmla="*/ 3116823 w 3116823"/>
                    <a:gd name="connsiteY26" fmla="*/ 192531 h 1799703"/>
                    <a:gd name="connsiteX0" fmla="*/ 3116823 w 3116823"/>
                    <a:gd name="connsiteY0" fmla="*/ 192531 h 1799703"/>
                    <a:gd name="connsiteX1" fmla="*/ 2318801 w 3116823"/>
                    <a:gd name="connsiteY1" fmla="*/ 175905 h 1799703"/>
                    <a:gd name="connsiteX2" fmla="*/ 1229834 w 3116823"/>
                    <a:gd name="connsiteY2" fmla="*/ 34589 h 1799703"/>
                    <a:gd name="connsiteX3" fmla="*/ 564816 w 3116823"/>
                    <a:gd name="connsiteY3" fmla="*/ 167593 h 1799703"/>
                    <a:gd name="connsiteX4" fmla="*/ 7863 w 3116823"/>
                    <a:gd name="connsiteY4" fmla="*/ 699607 h 1799703"/>
                    <a:gd name="connsiteX5" fmla="*/ 124241 w 3116823"/>
                    <a:gd name="connsiteY5" fmla="*/ 840924 h 1799703"/>
                    <a:gd name="connsiteX6" fmla="*/ 556503 w 3116823"/>
                    <a:gd name="connsiteY6" fmla="*/ 599854 h 1799703"/>
                    <a:gd name="connsiteX7" fmla="*/ 756008 w 3116823"/>
                    <a:gd name="connsiteY7" fmla="*/ 466851 h 1799703"/>
                    <a:gd name="connsiteX8" fmla="*/ 1055267 w 3116823"/>
                    <a:gd name="connsiteY8" fmla="*/ 408662 h 1799703"/>
                    <a:gd name="connsiteX9" fmla="*/ 697819 w 3116823"/>
                    <a:gd name="connsiteY9" fmla="*/ 525040 h 1799703"/>
                    <a:gd name="connsiteX10" fmla="*/ 182430 w 3116823"/>
                    <a:gd name="connsiteY10" fmla="*/ 965614 h 1799703"/>
                    <a:gd name="connsiteX11" fmla="*/ 265557 w 3116823"/>
                    <a:gd name="connsiteY11" fmla="*/ 1239934 h 1799703"/>
                    <a:gd name="connsiteX12" fmla="*/ 722757 w 3116823"/>
                    <a:gd name="connsiteY12" fmla="*/ 782734 h 1799703"/>
                    <a:gd name="connsiteX13" fmla="*/ 988765 w 3116823"/>
                    <a:gd name="connsiteY13" fmla="*/ 724545 h 1799703"/>
                    <a:gd name="connsiteX14" fmla="*/ 614692 w 3116823"/>
                    <a:gd name="connsiteY14" fmla="*/ 1073680 h 1799703"/>
                    <a:gd name="connsiteX15" fmla="*/ 490002 w 3116823"/>
                    <a:gd name="connsiteY15" fmla="*/ 1381251 h 1799703"/>
                    <a:gd name="connsiteX16" fmla="*/ 631317 w 3116823"/>
                    <a:gd name="connsiteY16" fmla="*/ 1589069 h 1799703"/>
                    <a:gd name="connsiteX17" fmla="*/ 830824 w 3116823"/>
                    <a:gd name="connsiteY17" fmla="*/ 1198371 h 1799703"/>
                    <a:gd name="connsiteX18" fmla="*/ 1130081 w 3116823"/>
                    <a:gd name="connsiteY18" fmla="*/ 1015491 h 1799703"/>
                    <a:gd name="connsiteX19" fmla="*/ 963827 w 3116823"/>
                    <a:gd name="connsiteY19" fmla="*/ 1447753 h 1799703"/>
                    <a:gd name="connsiteX20" fmla="*/ 1105143 w 3116823"/>
                    <a:gd name="connsiteY20" fmla="*/ 1747011 h 1799703"/>
                    <a:gd name="connsiteX21" fmla="*/ 1213208 w 3116823"/>
                    <a:gd name="connsiteY21" fmla="*/ 1472689 h 1799703"/>
                    <a:gd name="connsiteX22" fmla="*/ 1379463 w 3116823"/>
                    <a:gd name="connsiteY22" fmla="*/ 1248247 h 1799703"/>
                    <a:gd name="connsiteX23" fmla="*/ 1811725 w 3116823"/>
                    <a:gd name="connsiteY23" fmla="*/ 1239934 h 1799703"/>
                    <a:gd name="connsiteX24" fmla="*/ 2360365 w 3116823"/>
                    <a:gd name="connsiteY24" fmla="*/ 990553 h 1799703"/>
                    <a:gd name="connsiteX25" fmla="*/ 2817565 w 3116823"/>
                    <a:gd name="connsiteY25" fmla="*/ 1156807 h 1799703"/>
                    <a:gd name="connsiteX26" fmla="*/ 3116823 w 3116823"/>
                    <a:gd name="connsiteY26" fmla="*/ 192531 h 1799703"/>
                    <a:gd name="connsiteX0" fmla="*/ 3116823 w 3116823"/>
                    <a:gd name="connsiteY0" fmla="*/ 192531 h 1799703"/>
                    <a:gd name="connsiteX1" fmla="*/ 2318801 w 3116823"/>
                    <a:gd name="connsiteY1" fmla="*/ 175905 h 1799703"/>
                    <a:gd name="connsiteX2" fmla="*/ 1229834 w 3116823"/>
                    <a:gd name="connsiteY2" fmla="*/ 34589 h 1799703"/>
                    <a:gd name="connsiteX3" fmla="*/ 564816 w 3116823"/>
                    <a:gd name="connsiteY3" fmla="*/ 167593 h 1799703"/>
                    <a:gd name="connsiteX4" fmla="*/ 7863 w 3116823"/>
                    <a:gd name="connsiteY4" fmla="*/ 699607 h 1799703"/>
                    <a:gd name="connsiteX5" fmla="*/ 124241 w 3116823"/>
                    <a:gd name="connsiteY5" fmla="*/ 840924 h 1799703"/>
                    <a:gd name="connsiteX6" fmla="*/ 556503 w 3116823"/>
                    <a:gd name="connsiteY6" fmla="*/ 599854 h 1799703"/>
                    <a:gd name="connsiteX7" fmla="*/ 756008 w 3116823"/>
                    <a:gd name="connsiteY7" fmla="*/ 466851 h 1799703"/>
                    <a:gd name="connsiteX8" fmla="*/ 1055267 w 3116823"/>
                    <a:gd name="connsiteY8" fmla="*/ 408662 h 1799703"/>
                    <a:gd name="connsiteX9" fmla="*/ 697819 w 3116823"/>
                    <a:gd name="connsiteY9" fmla="*/ 525040 h 1799703"/>
                    <a:gd name="connsiteX10" fmla="*/ 182430 w 3116823"/>
                    <a:gd name="connsiteY10" fmla="*/ 965614 h 1799703"/>
                    <a:gd name="connsiteX11" fmla="*/ 265557 w 3116823"/>
                    <a:gd name="connsiteY11" fmla="*/ 1239934 h 1799703"/>
                    <a:gd name="connsiteX12" fmla="*/ 722757 w 3116823"/>
                    <a:gd name="connsiteY12" fmla="*/ 782734 h 1799703"/>
                    <a:gd name="connsiteX13" fmla="*/ 988765 w 3116823"/>
                    <a:gd name="connsiteY13" fmla="*/ 724545 h 1799703"/>
                    <a:gd name="connsiteX14" fmla="*/ 614692 w 3116823"/>
                    <a:gd name="connsiteY14" fmla="*/ 1073680 h 1799703"/>
                    <a:gd name="connsiteX15" fmla="*/ 490002 w 3116823"/>
                    <a:gd name="connsiteY15" fmla="*/ 1381251 h 1799703"/>
                    <a:gd name="connsiteX16" fmla="*/ 631317 w 3116823"/>
                    <a:gd name="connsiteY16" fmla="*/ 1589069 h 1799703"/>
                    <a:gd name="connsiteX17" fmla="*/ 830824 w 3116823"/>
                    <a:gd name="connsiteY17" fmla="*/ 1198371 h 1799703"/>
                    <a:gd name="connsiteX18" fmla="*/ 1130081 w 3116823"/>
                    <a:gd name="connsiteY18" fmla="*/ 1015491 h 1799703"/>
                    <a:gd name="connsiteX19" fmla="*/ 963827 w 3116823"/>
                    <a:gd name="connsiteY19" fmla="*/ 1447753 h 1799703"/>
                    <a:gd name="connsiteX20" fmla="*/ 1105143 w 3116823"/>
                    <a:gd name="connsiteY20" fmla="*/ 1747011 h 1799703"/>
                    <a:gd name="connsiteX21" fmla="*/ 1213208 w 3116823"/>
                    <a:gd name="connsiteY21" fmla="*/ 1472689 h 1799703"/>
                    <a:gd name="connsiteX22" fmla="*/ 1379463 w 3116823"/>
                    <a:gd name="connsiteY22" fmla="*/ 1248247 h 1799703"/>
                    <a:gd name="connsiteX23" fmla="*/ 1811725 w 3116823"/>
                    <a:gd name="connsiteY23" fmla="*/ 1239934 h 1799703"/>
                    <a:gd name="connsiteX24" fmla="*/ 2360365 w 3116823"/>
                    <a:gd name="connsiteY24" fmla="*/ 990553 h 1799703"/>
                    <a:gd name="connsiteX25" fmla="*/ 2817565 w 3116823"/>
                    <a:gd name="connsiteY25" fmla="*/ 1156807 h 1799703"/>
                    <a:gd name="connsiteX26" fmla="*/ 3116823 w 3116823"/>
                    <a:gd name="connsiteY26" fmla="*/ 192531 h 1799703"/>
                    <a:gd name="connsiteX0" fmla="*/ 3116823 w 3116823"/>
                    <a:gd name="connsiteY0" fmla="*/ 192531 h 1799703"/>
                    <a:gd name="connsiteX1" fmla="*/ 2318801 w 3116823"/>
                    <a:gd name="connsiteY1" fmla="*/ 175905 h 1799703"/>
                    <a:gd name="connsiteX2" fmla="*/ 1229834 w 3116823"/>
                    <a:gd name="connsiteY2" fmla="*/ 34589 h 1799703"/>
                    <a:gd name="connsiteX3" fmla="*/ 564816 w 3116823"/>
                    <a:gd name="connsiteY3" fmla="*/ 167593 h 1799703"/>
                    <a:gd name="connsiteX4" fmla="*/ 7863 w 3116823"/>
                    <a:gd name="connsiteY4" fmla="*/ 699607 h 1799703"/>
                    <a:gd name="connsiteX5" fmla="*/ 124241 w 3116823"/>
                    <a:gd name="connsiteY5" fmla="*/ 840924 h 1799703"/>
                    <a:gd name="connsiteX6" fmla="*/ 556503 w 3116823"/>
                    <a:gd name="connsiteY6" fmla="*/ 599854 h 1799703"/>
                    <a:gd name="connsiteX7" fmla="*/ 756008 w 3116823"/>
                    <a:gd name="connsiteY7" fmla="*/ 466851 h 1799703"/>
                    <a:gd name="connsiteX8" fmla="*/ 1055267 w 3116823"/>
                    <a:gd name="connsiteY8" fmla="*/ 408662 h 1799703"/>
                    <a:gd name="connsiteX9" fmla="*/ 697819 w 3116823"/>
                    <a:gd name="connsiteY9" fmla="*/ 525040 h 1799703"/>
                    <a:gd name="connsiteX10" fmla="*/ 182430 w 3116823"/>
                    <a:gd name="connsiteY10" fmla="*/ 965614 h 1799703"/>
                    <a:gd name="connsiteX11" fmla="*/ 265557 w 3116823"/>
                    <a:gd name="connsiteY11" fmla="*/ 1239934 h 1799703"/>
                    <a:gd name="connsiteX12" fmla="*/ 722757 w 3116823"/>
                    <a:gd name="connsiteY12" fmla="*/ 782734 h 1799703"/>
                    <a:gd name="connsiteX13" fmla="*/ 988765 w 3116823"/>
                    <a:gd name="connsiteY13" fmla="*/ 724545 h 1799703"/>
                    <a:gd name="connsiteX14" fmla="*/ 614692 w 3116823"/>
                    <a:gd name="connsiteY14" fmla="*/ 1073680 h 1799703"/>
                    <a:gd name="connsiteX15" fmla="*/ 490002 w 3116823"/>
                    <a:gd name="connsiteY15" fmla="*/ 1381251 h 1799703"/>
                    <a:gd name="connsiteX16" fmla="*/ 631317 w 3116823"/>
                    <a:gd name="connsiteY16" fmla="*/ 1589069 h 1799703"/>
                    <a:gd name="connsiteX17" fmla="*/ 830824 w 3116823"/>
                    <a:gd name="connsiteY17" fmla="*/ 1198371 h 1799703"/>
                    <a:gd name="connsiteX18" fmla="*/ 1130081 w 3116823"/>
                    <a:gd name="connsiteY18" fmla="*/ 1015491 h 1799703"/>
                    <a:gd name="connsiteX19" fmla="*/ 963827 w 3116823"/>
                    <a:gd name="connsiteY19" fmla="*/ 1447753 h 1799703"/>
                    <a:gd name="connsiteX20" fmla="*/ 1105143 w 3116823"/>
                    <a:gd name="connsiteY20" fmla="*/ 1747011 h 1799703"/>
                    <a:gd name="connsiteX21" fmla="*/ 1213208 w 3116823"/>
                    <a:gd name="connsiteY21" fmla="*/ 1472689 h 1799703"/>
                    <a:gd name="connsiteX22" fmla="*/ 1379463 w 3116823"/>
                    <a:gd name="connsiteY22" fmla="*/ 1248247 h 1799703"/>
                    <a:gd name="connsiteX23" fmla="*/ 1811725 w 3116823"/>
                    <a:gd name="connsiteY23" fmla="*/ 1239934 h 1799703"/>
                    <a:gd name="connsiteX24" fmla="*/ 2360365 w 3116823"/>
                    <a:gd name="connsiteY24" fmla="*/ 990553 h 1799703"/>
                    <a:gd name="connsiteX25" fmla="*/ 2817565 w 3116823"/>
                    <a:gd name="connsiteY25" fmla="*/ 1156807 h 1799703"/>
                    <a:gd name="connsiteX26" fmla="*/ 3116823 w 3116823"/>
                    <a:gd name="connsiteY26" fmla="*/ 192531 h 1799703"/>
                    <a:gd name="connsiteX0" fmla="*/ 3116823 w 3116823"/>
                    <a:gd name="connsiteY0" fmla="*/ 192531 h 1799703"/>
                    <a:gd name="connsiteX1" fmla="*/ 2318801 w 3116823"/>
                    <a:gd name="connsiteY1" fmla="*/ 175905 h 1799703"/>
                    <a:gd name="connsiteX2" fmla="*/ 1229834 w 3116823"/>
                    <a:gd name="connsiteY2" fmla="*/ 34589 h 1799703"/>
                    <a:gd name="connsiteX3" fmla="*/ 564816 w 3116823"/>
                    <a:gd name="connsiteY3" fmla="*/ 167593 h 1799703"/>
                    <a:gd name="connsiteX4" fmla="*/ 7863 w 3116823"/>
                    <a:gd name="connsiteY4" fmla="*/ 699607 h 1799703"/>
                    <a:gd name="connsiteX5" fmla="*/ 124241 w 3116823"/>
                    <a:gd name="connsiteY5" fmla="*/ 840924 h 1799703"/>
                    <a:gd name="connsiteX6" fmla="*/ 556503 w 3116823"/>
                    <a:gd name="connsiteY6" fmla="*/ 599854 h 1799703"/>
                    <a:gd name="connsiteX7" fmla="*/ 756008 w 3116823"/>
                    <a:gd name="connsiteY7" fmla="*/ 466851 h 1799703"/>
                    <a:gd name="connsiteX8" fmla="*/ 1055267 w 3116823"/>
                    <a:gd name="connsiteY8" fmla="*/ 408662 h 1799703"/>
                    <a:gd name="connsiteX9" fmla="*/ 697819 w 3116823"/>
                    <a:gd name="connsiteY9" fmla="*/ 525040 h 1799703"/>
                    <a:gd name="connsiteX10" fmla="*/ 182430 w 3116823"/>
                    <a:gd name="connsiteY10" fmla="*/ 965614 h 1799703"/>
                    <a:gd name="connsiteX11" fmla="*/ 265557 w 3116823"/>
                    <a:gd name="connsiteY11" fmla="*/ 1239934 h 1799703"/>
                    <a:gd name="connsiteX12" fmla="*/ 722757 w 3116823"/>
                    <a:gd name="connsiteY12" fmla="*/ 782734 h 1799703"/>
                    <a:gd name="connsiteX13" fmla="*/ 988765 w 3116823"/>
                    <a:gd name="connsiteY13" fmla="*/ 724545 h 1799703"/>
                    <a:gd name="connsiteX14" fmla="*/ 614692 w 3116823"/>
                    <a:gd name="connsiteY14" fmla="*/ 1073680 h 1799703"/>
                    <a:gd name="connsiteX15" fmla="*/ 490002 w 3116823"/>
                    <a:gd name="connsiteY15" fmla="*/ 1381251 h 1799703"/>
                    <a:gd name="connsiteX16" fmla="*/ 631317 w 3116823"/>
                    <a:gd name="connsiteY16" fmla="*/ 1589069 h 1799703"/>
                    <a:gd name="connsiteX17" fmla="*/ 830824 w 3116823"/>
                    <a:gd name="connsiteY17" fmla="*/ 1198371 h 1799703"/>
                    <a:gd name="connsiteX18" fmla="*/ 1130081 w 3116823"/>
                    <a:gd name="connsiteY18" fmla="*/ 1015491 h 1799703"/>
                    <a:gd name="connsiteX19" fmla="*/ 963827 w 3116823"/>
                    <a:gd name="connsiteY19" fmla="*/ 1447753 h 1799703"/>
                    <a:gd name="connsiteX20" fmla="*/ 1105143 w 3116823"/>
                    <a:gd name="connsiteY20" fmla="*/ 1747011 h 1799703"/>
                    <a:gd name="connsiteX21" fmla="*/ 1213208 w 3116823"/>
                    <a:gd name="connsiteY21" fmla="*/ 1472689 h 1799703"/>
                    <a:gd name="connsiteX22" fmla="*/ 1379463 w 3116823"/>
                    <a:gd name="connsiteY22" fmla="*/ 1248247 h 1799703"/>
                    <a:gd name="connsiteX23" fmla="*/ 1811725 w 3116823"/>
                    <a:gd name="connsiteY23" fmla="*/ 1239934 h 1799703"/>
                    <a:gd name="connsiteX24" fmla="*/ 2360365 w 3116823"/>
                    <a:gd name="connsiteY24" fmla="*/ 990553 h 1799703"/>
                    <a:gd name="connsiteX25" fmla="*/ 2817565 w 3116823"/>
                    <a:gd name="connsiteY25" fmla="*/ 1156807 h 1799703"/>
                    <a:gd name="connsiteX26" fmla="*/ 3116823 w 3116823"/>
                    <a:gd name="connsiteY26" fmla="*/ 192531 h 1799703"/>
                    <a:gd name="connsiteX0" fmla="*/ 3116823 w 3116823"/>
                    <a:gd name="connsiteY0" fmla="*/ 192531 h 1799703"/>
                    <a:gd name="connsiteX1" fmla="*/ 2318801 w 3116823"/>
                    <a:gd name="connsiteY1" fmla="*/ 175905 h 1799703"/>
                    <a:gd name="connsiteX2" fmla="*/ 1229834 w 3116823"/>
                    <a:gd name="connsiteY2" fmla="*/ 34589 h 1799703"/>
                    <a:gd name="connsiteX3" fmla="*/ 564816 w 3116823"/>
                    <a:gd name="connsiteY3" fmla="*/ 167593 h 1799703"/>
                    <a:gd name="connsiteX4" fmla="*/ 7863 w 3116823"/>
                    <a:gd name="connsiteY4" fmla="*/ 699607 h 1799703"/>
                    <a:gd name="connsiteX5" fmla="*/ 124241 w 3116823"/>
                    <a:gd name="connsiteY5" fmla="*/ 840924 h 1799703"/>
                    <a:gd name="connsiteX6" fmla="*/ 556503 w 3116823"/>
                    <a:gd name="connsiteY6" fmla="*/ 599854 h 1799703"/>
                    <a:gd name="connsiteX7" fmla="*/ 756008 w 3116823"/>
                    <a:gd name="connsiteY7" fmla="*/ 466851 h 1799703"/>
                    <a:gd name="connsiteX8" fmla="*/ 1055267 w 3116823"/>
                    <a:gd name="connsiteY8" fmla="*/ 408662 h 1799703"/>
                    <a:gd name="connsiteX9" fmla="*/ 697819 w 3116823"/>
                    <a:gd name="connsiteY9" fmla="*/ 525040 h 1799703"/>
                    <a:gd name="connsiteX10" fmla="*/ 182430 w 3116823"/>
                    <a:gd name="connsiteY10" fmla="*/ 965614 h 1799703"/>
                    <a:gd name="connsiteX11" fmla="*/ 265557 w 3116823"/>
                    <a:gd name="connsiteY11" fmla="*/ 1239934 h 1799703"/>
                    <a:gd name="connsiteX12" fmla="*/ 722757 w 3116823"/>
                    <a:gd name="connsiteY12" fmla="*/ 782734 h 1799703"/>
                    <a:gd name="connsiteX13" fmla="*/ 988765 w 3116823"/>
                    <a:gd name="connsiteY13" fmla="*/ 724545 h 1799703"/>
                    <a:gd name="connsiteX14" fmla="*/ 614692 w 3116823"/>
                    <a:gd name="connsiteY14" fmla="*/ 1073680 h 1799703"/>
                    <a:gd name="connsiteX15" fmla="*/ 490002 w 3116823"/>
                    <a:gd name="connsiteY15" fmla="*/ 1381251 h 1799703"/>
                    <a:gd name="connsiteX16" fmla="*/ 631317 w 3116823"/>
                    <a:gd name="connsiteY16" fmla="*/ 1589069 h 1799703"/>
                    <a:gd name="connsiteX17" fmla="*/ 830824 w 3116823"/>
                    <a:gd name="connsiteY17" fmla="*/ 1198371 h 1799703"/>
                    <a:gd name="connsiteX18" fmla="*/ 1130081 w 3116823"/>
                    <a:gd name="connsiteY18" fmla="*/ 1015491 h 1799703"/>
                    <a:gd name="connsiteX19" fmla="*/ 963827 w 3116823"/>
                    <a:gd name="connsiteY19" fmla="*/ 1447753 h 1799703"/>
                    <a:gd name="connsiteX20" fmla="*/ 1105143 w 3116823"/>
                    <a:gd name="connsiteY20" fmla="*/ 1747011 h 1799703"/>
                    <a:gd name="connsiteX21" fmla="*/ 1213208 w 3116823"/>
                    <a:gd name="connsiteY21" fmla="*/ 1472689 h 1799703"/>
                    <a:gd name="connsiteX22" fmla="*/ 1379463 w 3116823"/>
                    <a:gd name="connsiteY22" fmla="*/ 1248247 h 1799703"/>
                    <a:gd name="connsiteX23" fmla="*/ 1811725 w 3116823"/>
                    <a:gd name="connsiteY23" fmla="*/ 1239934 h 1799703"/>
                    <a:gd name="connsiteX24" fmla="*/ 2360365 w 3116823"/>
                    <a:gd name="connsiteY24" fmla="*/ 990553 h 1799703"/>
                    <a:gd name="connsiteX25" fmla="*/ 2817565 w 3116823"/>
                    <a:gd name="connsiteY25" fmla="*/ 1156807 h 1799703"/>
                    <a:gd name="connsiteX26" fmla="*/ 3116823 w 3116823"/>
                    <a:gd name="connsiteY26" fmla="*/ 192531 h 1799703"/>
                    <a:gd name="connsiteX0" fmla="*/ 3116823 w 3116823"/>
                    <a:gd name="connsiteY0" fmla="*/ 192531 h 1799703"/>
                    <a:gd name="connsiteX1" fmla="*/ 2318801 w 3116823"/>
                    <a:gd name="connsiteY1" fmla="*/ 175905 h 1799703"/>
                    <a:gd name="connsiteX2" fmla="*/ 1229834 w 3116823"/>
                    <a:gd name="connsiteY2" fmla="*/ 34589 h 1799703"/>
                    <a:gd name="connsiteX3" fmla="*/ 564816 w 3116823"/>
                    <a:gd name="connsiteY3" fmla="*/ 167593 h 1799703"/>
                    <a:gd name="connsiteX4" fmla="*/ 7863 w 3116823"/>
                    <a:gd name="connsiteY4" fmla="*/ 699607 h 1799703"/>
                    <a:gd name="connsiteX5" fmla="*/ 124241 w 3116823"/>
                    <a:gd name="connsiteY5" fmla="*/ 840924 h 1799703"/>
                    <a:gd name="connsiteX6" fmla="*/ 556503 w 3116823"/>
                    <a:gd name="connsiteY6" fmla="*/ 599854 h 1799703"/>
                    <a:gd name="connsiteX7" fmla="*/ 756008 w 3116823"/>
                    <a:gd name="connsiteY7" fmla="*/ 466851 h 1799703"/>
                    <a:gd name="connsiteX8" fmla="*/ 1055267 w 3116823"/>
                    <a:gd name="connsiteY8" fmla="*/ 408662 h 1799703"/>
                    <a:gd name="connsiteX9" fmla="*/ 697819 w 3116823"/>
                    <a:gd name="connsiteY9" fmla="*/ 525040 h 1799703"/>
                    <a:gd name="connsiteX10" fmla="*/ 182430 w 3116823"/>
                    <a:gd name="connsiteY10" fmla="*/ 965614 h 1799703"/>
                    <a:gd name="connsiteX11" fmla="*/ 265557 w 3116823"/>
                    <a:gd name="connsiteY11" fmla="*/ 1239934 h 1799703"/>
                    <a:gd name="connsiteX12" fmla="*/ 722757 w 3116823"/>
                    <a:gd name="connsiteY12" fmla="*/ 782734 h 1799703"/>
                    <a:gd name="connsiteX13" fmla="*/ 988765 w 3116823"/>
                    <a:gd name="connsiteY13" fmla="*/ 724545 h 1799703"/>
                    <a:gd name="connsiteX14" fmla="*/ 614692 w 3116823"/>
                    <a:gd name="connsiteY14" fmla="*/ 1073680 h 1799703"/>
                    <a:gd name="connsiteX15" fmla="*/ 490002 w 3116823"/>
                    <a:gd name="connsiteY15" fmla="*/ 1381251 h 1799703"/>
                    <a:gd name="connsiteX16" fmla="*/ 631317 w 3116823"/>
                    <a:gd name="connsiteY16" fmla="*/ 1589069 h 1799703"/>
                    <a:gd name="connsiteX17" fmla="*/ 830824 w 3116823"/>
                    <a:gd name="connsiteY17" fmla="*/ 1198371 h 1799703"/>
                    <a:gd name="connsiteX18" fmla="*/ 1130081 w 3116823"/>
                    <a:gd name="connsiteY18" fmla="*/ 1015491 h 1799703"/>
                    <a:gd name="connsiteX19" fmla="*/ 963827 w 3116823"/>
                    <a:gd name="connsiteY19" fmla="*/ 1447753 h 1799703"/>
                    <a:gd name="connsiteX20" fmla="*/ 1105143 w 3116823"/>
                    <a:gd name="connsiteY20" fmla="*/ 1747011 h 1799703"/>
                    <a:gd name="connsiteX21" fmla="*/ 1213208 w 3116823"/>
                    <a:gd name="connsiteY21" fmla="*/ 1472689 h 1799703"/>
                    <a:gd name="connsiteX22" fmla="*/ 1379463 w 3116823"/>
                    <a:gd name="connsiteY22" fmla="*/ 1248247 h 1799703"/>
                    <a:gd name="connsiteX23" fmla="*/ 1811725 w 3116823"/>
                    <a:gd name="connsiteY23" fmla="*/ 1239934 h 1799703"/>
                    <a:gd name="connsiteX24" fmla="*/ 2360365 w 3116823"/>
                    <a:gd name="connsiteY24" fmla="*/ 990553 h 1799703"/>
                    <a:gd name="connsiteX25" fmla="*/ 2817565 w 3116823"/>
                    <a:gd name="connsiteY25" fmla="*/ 1156807 h 1799703"/>
                    <a:gd name="connsiteX26" fmla="*/ 3116823 w 3116823"/>
                    <a:gd name="connsiteY26" fmla="*/ 192531 h 1799703"/>
                    <a:gd name="connsiteX0" fmla="*/ 3116823 w 3116823"/>
                    <a:gd name="connsiteY0" fmla="*/ 192531 h 1799703"/>
                    <a:gd name="connsiteX1" fmla="*/ 2318801 w 3116823"/>
                    <a:gd name="connsiteY1" fmla="*/ 175905 h 1799703"/>
                    <a:gd name="connsiteX2" fmla="*/ 1229834 w 3116823"/>
                    <a:gd name="connsiteY2" fmla="*/ 34589 h 1799703"/>
                    <a:gd name="connsiteX3" fmla="*/ 564816 w 3116823"/>
                    <a:gd name="connsiteY3" fmla="*/ 167593 h 1799703"/>
                    <a:gd name="connsiteX4" fmla="*/ 7863 w 3116823"/>
                    <a:gd name="connsiteY4" fmla="*/ 699607 h 1799703"/>
                    <a:gd name="connsiteX5" fmla="*/ 124241 w 3116823"/>
                    <a:gd name="connsiteY5" fmla="*/ 840924 h 1799703"/>
                    <a:gd name="connsiteX6" fmla="*/ 556503 w 3116823"/>
                    <a:gd name="connsiteY6" fmla="*/ 599854 h 1799703"/>
                    <a:gd name="connsiteX7" fmla="*/ 756008 w 3116823"/>
                    <a:gd name="connsiteY7" fmla="*/ 466851 h 1799703"/>
                    <a:gd name="connsiteX8" fmla="*/ 1055267 w 3116823"/>
                    <a:gd name="connsiteY8" fmla="*/ 408662 h 1799703"/>
                    <a:gd name="connsiteX9" fmla="*/ 697819 w 3116823"/>
                    <a:gd name="connsiteY9" fmla="*/ 525040 h 1799703"/>
                    <a:gd name="connsiteX10" fmla="*/ 182430 w 3116823"/>
                    <a:gd name="connsiteY10" fmla="*/ 965614 h 1799703"/>
                    <a:gd name="connsiteX11" fmla="*/ 265557 w 3116823"/>
                    <a:gd name="connsiteY11" fmla="*/ 1239934 h 1799703"/>
                    <a:gd name="connsiteX12" fmla="*/ 722757 w 3116823"/>
                    <a:gd name="connsiteY12" fmla="*/ 782734 h 1799703"/>
                    <a:gd name="connsiteX13" fmla="*/ 988765 w 3116823"/>
                    <a:gd name="connsiteY13" fmla="*/ 724545 h 1799703"/>
                    <a:gd name="connsiteX14" fmla="*/ 614692 w 3116823"/>
                    <a:gd name="connsiteY14" fmla="*/ 1073680 h 1799703"/>
                    <a:gd name="connsiteX15" fmla="*/ 490002 w 3116823"/>
                    <a:gd name="connsiteY15" fmla="*/ 1381251 h 1799703"/>
                    <a:gd name="connsiteX16" fmla="*/ 631317 w 3116823"/>
                    <a:gd name="connsiteY16" fmla="*/ 1589069 h 1799703"/>
                    <a:gd name="connsiteX17" fmla="*/ 830824 w 3116823"/>
                    <a:gd name="connsiteY17" fmla="*/ 1198371 h 1799703"/>
                    <a:gd name="connsiteX18" fmla="*/ 1130081 w 3116823"/>
                    <a:gd name="connsiteY18" fmla="*/ 1015491 h 1799703"/>
                    <a:gd name="connsiteX19" fmla="*/ 963827 w 3116823"/>
                    <a:gd name="connsiteY19" fmla="*/ 1447753 h 1799703"/>
                    <a:gd name="connsiteX20" fmla="*/ 1105143 w 3116823"/>
                    <a:gd name="connsiteY20" fmla="*/ 1747011 h 1799703"/>
                    <a:gd name="connsiteX21" fmla="*/ 1213208 w 3116823"/>
                    <a:gd name="connsiteY21" fmla="*/ 1472689 h 1799703"/>
                    <a:gd name="connsiteX22" fmla="*/ 1379463 w 3116823"/>
                    <a:gd name="connsiteY22" fmla="*/ 1248247 h 1799703"/>
                    <a:gd name="connsiteX23" fmla="*/ 1811725 w 3116823"/>
                    <a:gd name="connsiteY23" fmla="*/ 1239934 h 1799703"/>
                    <a:gd name="connsiteX24" fmla="*/ 2360365 w 3116823"/>
                    <a:gd name="connsiteY24" fmla="*/ 990553 h 1799703"/>
                    <a:gd name="connsiteX25" fmla="*/ 2884067 w 3116823"/>
                    <a:gd name="connsiteY25" fmla="*/ 1140181 h 1799703"/>
                    <a:gd name="connsiteX26" fmla="*/ 3116823 w 3116823"/>
                    <a:gd name="connsiteY26" fmla="*/ 192531 h 1799703"/>
                    <a:gd name="connsiteX0" fmla="*/ 3116823 w 3116823"/>
                    <a:gd name="connsiteY0" fmla="*/ 192531 h 1799703"/>
                    <a:gd name="connsiteX1" fmla="*/ 2318801 w 3116823"/>
                    <a:gd name="connsiteY1" fmla="*/ 175905 h 1799703"/>
                    <a:gd name="connsiteX2" fmla="*/ 1229834 w 3116823"/>
                    <a:gd name="connsiteY2" fmla="*/ 34589 h 1799703"/>
                    <a:gd name="connsiteX3" fmla="*/ 564816 w 3116823"/>
                    <a:gd name="connsiteY3" fmla="*/ 167593 h 1799703"/>
                    <a:gd name="connsiteX4" fmla="*/ 7863 w 3116823"/>
                    <a:gd name="connsiteY4" fmla="*/ 699607 h 1799703"/>
                    <a:gd name="connsiteX5" fmla="*/ 124241 w 3116823"/>
                    <a:gd name="connsiteY5" fmla="*/ 840924 h 1799703"/>
                    <a:gd name="connsiteX6" fmla="*/ 556503 w 3116823"/>
                    <a:gd name="connsiteY6" fmla="*/ 599854 h 1799703"/>
                    <a:gd name="connsiteX7" fmla="*/ 756008 w 3116823"/>
                    <a:gd name="connsiteY7" fmla="*/ 466851 h 1799703"/>
                    <a:gd name="connsiteX8" fmla="*/ 1055267 w 3116823"/>
                    <a:gd name="connsiteY8" fmla="*/ 408662 h 1799703"/>
                    <a:gd name="connsiteX9" fmla="*/ 697819 w 3116823"/>
                    <a:gd name="connsiteY9" fmla="*/ 525040 h 1799703"/>
                    <a:gd name="connsiteX10" fmla="*/ 182430 w 3116823"/>
                    <a:gd name="connsiteY10" fmla="*/ 965614 h 1799703"/>
                    <a:gd name="connsiteX11" fmla="*/ 265557 w 3116823"/>
                    <a:gd name="connsiteY11" fmla="*/ 1239934 h 1799703"/>
                    <a:gd name="connsiteX12" fmla="*/ 722757 w 3116823"/>
                    <a:gd name="connsiteY12" fmla="*/ 782734 h 1799703"/>
                    <a:gd name="connsiteX13" fmla="*/ 988765 w 3116823"/>
                    <a:gd name="connsiteY13" fmla="*/ 724545 h 1799703"/>
                    <a:gd name="connsiteX14" fmla="*/ 614692 w 3116823"/>
                    <a:gd name="connsiteY14" fmla="*/ 1073680 h 1799703"/>
                    <a:gd name="connsiteX15" fmla="*/ 490002 w 3116823"/>
                    <a:gd name="connsiteY15" fmla="*/ 1381251 h 1799703"/>
                    <a:gd name="connsiteX16" fmla="*/ 631317 w 3116823"/>
                    <a:gd name="connsiteY16" fmla="*/ 1589069 h 1799703"/>
                    <a:gd name="connsiteX17" fmla="*/ 830824 w 3116823"/>
                    <a:gd name="connsiteY17" fmla="*/ 1198371 h 1799703"/>
                    <a:gd name="connsiteX18" fmla="*/ 1130081 w 3116823"/>
                    <a:gd name="connsiteY18" fmla="*/ 1015491 h 1799703"/>
                    <a:gd name="connsiteX19" fmla="*/ 963827 w 3116823"/>
                    <a:gd name="connsiteY19" fmla="*/ 1447753 h 1799703"/>
                    <a:gd name="connsiteX20" fmla="*/ 1105143 w 3116823"/>
                    <a:gd name="connsiteY20" fmla="*/ 1747011 h 1799703"/>
                    <a:gd name="connsiteX21" fmla="*/ 1213208 w 3116823"/>
                    <a:gd name="connsiteY21" fmla="*/ 1472689 h 1799703"/>
                    <a:gd name="connsiteX22" fmla="*/ 1379463 w 3116823"/>
                    <a:gd name="connsiteY22" fmla="*/ 1248247 h 1799703"/>
                    <a:gd name="connsiteX23" fmla="*/ 1811725 w 3116823"/>
                    <a:gd name="connsiteY23" fmla="*/ 1239934 h 1799703"/>
                    <a:gd name="connsiteX24" fmla="*/ 2360365 w 3116823"/>
                    <a:gd name="connsiteY24" fmla="*/ 990553 h 1799703"/>
                    <a:gd name="connsiteX25" fmla="*/ 2884067 w 3116823"/>
                    <a:gd name="connsiteY25" fmla="*/ 1140181 h 1799703"/>
                    <a:gd name="connsiteX26" fmla="*/ 3116823 w 3116823"/>
                    <a:gd name="connsiteY26" fmla="*/ 192531 h 1799703"/>
                    <a:gd name="connsiteX0" fmla="*/ 3116823 w 3116823"/>
                    <a:gd name="connsiteY0" fmla="*/ 192531 h 1799703"/>
                    <a:gd name="connsiteX1" fmla="*/ 2318801 w 3116823"/>
                    <a:gd name="connsiteY1" fmla="*/ 175905 h 1799703"/>
                    <a:gd name="connsiteX2" fmla="*/ 1229834 w 3116823"/>
                    <a:gd name="connsiteY2" fmla="*/ 34589 h 1799703"/>
                    <a:gd name="connsiteX3" fmla="*/ 564816 w 3116823"/>
                    <a:gd name="connsiteY3" fmla="*/ 167593 h 1799703"/>
                    <a:gd name="connsiteX4" fmla="*/ 7863 w 3116823"/>
                    <a:gd name="connsiteY4" fmla="*/ 699607 h 1799703"/>
                    <a:gd name="connsiteX5" fmla="*/ 124241 w 3116823"/>
                    <a:gd name="connsiteY5" fmla="*/ 840924 h 1799703"/>
                    <a:gd name="connsiteX6" fmla="*/ 756008 w 3116823"/>
                    <a:gd name="connsiteY6" fmla="*/ 466851 h 1799703"/>
                    <a:gd name="connsiteX7" fmla="*/ 1055267 w 3116823"/>
                    <a:gd name="connsiteY7" fmla="*/ 408662 h 1799703"/>
                    <a:gd name="connsiteX8" fmla="*/ 697819 w 3116823"/>
                    <a:gd name="connsiteY8" fmla="*/ 525040 h 1799703"/>
                    <a:gd name="connsiteX9" fmla="*/ 182430 w 3116823"/>
                    <a:gd name="connsiteY9" fmla="*/ 965614 h 1799703"/>
                    <a:gd name="connsiteX10" fmla="*/ 265557 w 3116823"/>
                    <a:gd name="connsiteY10" fmla="*/ 1239934 h 1799703"/>
                    <a:gd name="connsiteX11" fmla="*/ 722757 w 3116823"/>
                    <a:gd name="connsiteY11" fmla="*/ 782734 h 1799703"/>
                    <a:gd name="connsiteX12" fmla="*/ 988765 w 3116823"/>
                    <a:gd name="connsiteY12" fmla="*/ 724545 h 1799703"/>
                    <a:gd name="connsiteX13" fmla="*/ 614692 w 3116823"/>
                    <a:gd name="connsiteY13" fmla="*/ 1073680 h 1799703"/>
                    <a:gd name="connsiteX14" fmla="*/ 490002 w 3116823"/>
                    <a:gd name="connsiteY14" fmla="*/ 1381251 h 1799703"/>
                    <a:gd name="connsiteX15" fmla="*/ 631317 w 3116823"/>
                    <a:gd name="connsiteY15" fmla="*/ 1589069 h 1799703"/>
                    <a:gd name="connsiteX16" fmla="*/ 830824 w 3116823"/>
                    <a:gd name="connsiteY16" fmla="*/ 1198371 h 1799703"/>
                    <a:gd name="connsiteX17" fmla="*/ 1130081 w 3116823"/>
                    <a:gd name="connsiteY17" fmla="*/ 1015491 h 1799703"/>
                    <a:gd name="connsiteX18" fmla="*/ 963827 w 3116823"/>
                    <a:gd name="connsiteY18" fmla="*/ 1447753 h 1799703"/>
                    <a:gd name="connsiteX19" fmla="*/ 1105143 w 3116823"/>
                    <a:gd name="connsiteY19" fmla="*/ 1747011 h 1799703"/>
                    <a:gd name="connsiteX20" fmla="*/ 1213208 w 3116823"/>
                    <a:gd name="connsiteY20" fmla="*/ 1472689 h 1799703"/>
                    <a:gd name="connsiteX21" fmla="*/ 1379463 w 3116823"/>
                    <a:gd name="connsiteY21" fmla="*/ 1248247 h 1799703"/>
                    <a:gd name="connsiteX22" fmla="*/ 1811725 w 3116823"/>
                    <a:gd name="connsiteY22" fmla="*/ 1239934 h 1799703"/>
                    <a:gd name="connsiteX23" fmla="*/ 2360365 w 3116823"/>
                    <a:gd name="connsiteY23" fmla="*/ 990553 h 1799703"/>
                    <a:gd name="connsiteX24" fmla="*/ 2884067 w 3116823"/>
                    <a:gd name="connsiteY24" fmla="*/ 1140181 h 1799703"/>
                    <a:gd name="connsiteX25" fmla="*/ 3116823 w 3116823"/>
                    <a:gd name="connsiteY25" fmla="*/ 192531 h 1799703"/>
                    <a:gd name="connsiteX0" fmla="*/ 3116823 w 3116823"/>
                    <a:gd name="connsiteY0" fmla="*/ 192531 h 1799703"/>
                    <a:gd name="connsiteX1" fmla="*/ 2318801 w 3116823"/>
                    <a:gd name="connsiteY1" fmla="*/ 175905 h 1799703"/>
                    <a:gd name="connsiteX2" fmla="*/ 1229834 w 3116823"/>
                    <a:gd name="connsiteY2" fmla="*/ 34589 h 1799703"/>
                    <a:gd name="connsiteX3" fmla="*/ 564816 w 3116823"/>
                    <a:gd name="connsiteY3" fmla="*/ 167593 h 1799703"/>
                    <a:gd name="connsiteX4" fmla="*/ 7863 w 3116823"/>
                    <a:gd name="connsiteY4" fmla="*/ 699607 h 1799703"/>
                    <a:gd name="connsiteX5" fmla="*/ 124241 w 3116823"/>
                    <a:gd name="connsiteY5" fmla="*/ 840924 h 1799703"/>
                    <a:gd name="connsiteX6" fmla="*/ 714444 w 3116823"/>
                    <a:gd name="connsiteY6" fmla="*/ 433601 h 1799703"/>
                    <a:gd name="connsiteX7" fmla="*/ 1055267 w 3116823"/>
                    <a:gd name="connsiteY7" fmla="*/ 408662 h 1799703"/>
                    <a:gd name="connsiteX8" fmla="*/ 697819 w 3116823"/>
                    <a:gd name="connsiteY8" fmla="*/ 525040 h 1799703"/>
                    <a:gd name="connsiteX9" fmla="*/ 182430 w 3116823"/>
                    <a:gd name="connsiteY9" fmla="*/ 965614 h 1799703"/>
                    <a:gd name="connsiteX10" fmla="*/ 265557 w 3116823"/>
                    <a:gd name="connsiteY10" fmla="*/ 1239934 h 1799703"/>
                    <a:gd name="connsiteX11" fmla="*/ 722757 w 3116823"/>
                    <a:gd name="connsiteY11" fmla="*/ 782734 h 1799703"/>
                    <a:gd name="connsiteX12" fmla="*/ 988765 w 3116823"/>
                    <a:gd name="connsiteY12" fmla="*/ 724545 h 1799703"/>
                    <a:gd name="connsiteX13" fmla="*/ 614692 w 3116823"/>
                    <a:gd name="connsiteY13" fmla="*/ 1073680 h 1799703"/>
                    <a:gd name="connsiteX14" fmla="*/ 490002 w 3116823"/>
                    <a:gd name="connsiteY14" fmla="*/ 1381251 h 1799703"/>
                    <a:gd name="connsiteX15" fmla="*/ 631317 w 3116823"/>
                    <a:gd name="connsiteY15" fmla="*/ 1589069 h 1799703"/>
                    <a:gd name="connsiteX16" fmla="*/ 830824 w 3116823"/>
                    <a:gd name="connsiteY16" fmla="*/ 1198371 h 1799703"/>
                    <a:gd name="connsiteX17" fmla="*/ 1130081 w 3116823"/>
                    <a:gd name="connsiteY17" fmla="*/ 1015491 h 1799703"/>
                    <a:gd name="connsiteX18" fmla="*/ 963827 w 3116823"/>
                    <a:gd name="connsiteY18" fmla="*/ 1447753 h 1799703"/>
                    <a:gd name="connsiteX19" fmla="*/ 1105143 w 3116823"/>
                    <a:gd name="connsiteY19" fmla="*/ 1747011 h 1799703"/>
                    <a:gd name="connsiteX20" fmla="*/ 1213208 w 3116823"/>
                    <a:gd name="connsiteY20" fmla="*/ 1472689 h 1799703"/>
                    <a:gd name="connsiteX21" fmla="*/ 1379463 w 3116823"/>
                    <a:gd name="connsiteY21" fmla="*/ 1248247 h 1799703"/>
                    <a:gd name="connsiteX22" fmla="*/ 1811725 w 3116823"/>
                    <a:gd name="connsiteY22" fmla="*/ 1239934 h 1799703"/>
                    <a:gd name="connsiteX23" fmla="*/ 2360365 w 3116823"/>
                    <a:gd name="connsiteY23" fmla="*/ 990553 h 1799703"/>
                    <a:gd name="connsiteX24" fmla="*/ 2884067 w 3116823"/>
                    <a:gd name="connsiteY24" fmla="*/ 1140181 h 1799703"/>
                    <a:gd name="connsiteX25" fmla="*/ 3116823 w 3116823"/>
                    <a:gd name="connsiteY25" fmla="*/ 192531 h 1799703"/>
                    <a:gd name="connsiteX0" fmla="*/ 3116823 w 3116823"/>
                    <a:gd name="connsiteY0" fmla="*/ 192531 h 1799703"/>
                    <a:gd name="connsiteX1" fmla="*/ 2318801 w 3116823"/>
                    <a:gd name="connsiteY1" fmla="*/ 175905 h 1799703"/>
                    <a:gd name="connsiteX2" fmla="*/ 1229834 w 3116823"/>
                    <a:gd name="connsiteY2" fmla="*/ 34589 h 1799703"/>
                    <a:gd name="connsiteX3" fmla="*/ 564816 w 3116823"/>
                    <a:gd name="connsiteY3" fmla="*/ 167593 h 1799703"/>
                    <a:gd name="connsiteX4" fmla="*/ 7863 w 3116823"/>
                    <a:gd name="connsiteY4" fmla="*/ 699607 h 1799703"/>
                    <a:gd name="connsiteX5" fmla="*/ 124241 w 3116823"/>
                    <a:gd name="connsiteY5" fmla="*/ 840924 h 1799703"/>
                    <a:gd name="connsiteX6" fmla="*/ 714444 w 3116823"/>
                    <a:gd name="connsiteY6" fmla="*/ 433601 h 1799703"/>
                    <a:gd name="connsiteX7" fmla="*/ 1055267 w 3116823"/>
                    <a:gd name="connsiteY7" fmla="*/ 408662 h 1799703"/>
                    <a:gd name="connsiteX8" fmla="*/ 697819 w 3116823"/>
                    <a:gd name="connsiteY8" fmla="*/ 525040 h 1799703"/>
                    <a:gd name="connsiteX9" fmla="*/ 182430 w 3116823"/>
                    <a:gd name="connsiteY9" fmla="*/ 965614 h 1799703"/>
                    <a:gd name="connsiteX10" fmla="*/ 265557 w 3116823"/>
                    <a:gd name="connsiteY10" fmla="*/ 1239934 h 1799703"/>
                    <a:gd name="connsiteX11" fmla="*/ 722757 w 3116823"/>
                    <a:gd name="connsiteY11" fmla="*/ 782734 h 1799703"/>
                    <a:gd name="connsiteX12" fmla="*/ 988765 w 3116823"/>
                    <a:gd name="connsiteY12" fmla="*/ 724545 h 1799703"/>
                    <a:gd name="connsiteX13" fmla="*/ 614692 w 3116823"/>
                    <a:gd name="connsiteY13" fmla="*/ 1073680 h 1799703"/>
                    <a:gd name="connsiteX14" fmla="*/ 490002 w 3116823"/>
                    <a:gd name="connsiteY14" fmla="*/ 1381251 h 1799703"/>
                    <a:gd name="connsiteX15" fmla="*/ 631317 w 3116823"/>
                    <a:gd name="connsiteY15" fmla="*/ 1589069 h 1799703"/>
                    <a:gd name="connsiteX16" fmla="*/ 830824 w 3116823"/>
                    <a:gd name="connsiteY16" fmla="*/ 1198371 h 1799703"/>
                    <a:gd name="connsiteX17" fmla="*/ 1130081 w 3116823"/>
                    <a:gd name="connsiteY17" fmla="*/ 1015491 h 1799703"/>
                    <a:gd name="connsiteX18" fmla="*/ 963827 w 3116823"/>
                    <a:gd name="connsiteY18" fmla="*/ 1447753 h 1799703"/>
                    <a:gd name="connsiteX19" fmla="*/ 1105143 w 3116823"/>
                    <a:gd name="connsiteY19" fmla="*/ 1747011 h 1799703"/>
                    <a:gd name="connsiteX20" fmla="*/ 1213208 w 3116823"/>
                    <a:gd name="connsiteY20" fmla="*/ 1472689 h 1799703"/>
                    <a:gd name="connsiteX21" fmla="*/ 1379463 w 3116823"/>
                    <a:gd name="connsiteY21" fmla="*/ 1248247 h 1799703"/>
                    <a:gd name="connsiteX22" fmla="*/ 1811725 w 3116823"/>
                    <a:gd name="connsiteY22" fmla="*/ 1239934 h 1799703"/>
                    <a:gd name="connsiteX23" fmla="*/ 2360365 w 3116823"/>
                    <a:gd name="connsiteY23" fmla="*/ 990553 h 1799703"/>
                    <a:gd name="connsiteX24" fmla="*/ 2884067 w 3116823"/>
                    <a:gd name="connsiteY24" fmla="*/ 1140181 h 1799703"/>
                    <a:gd name="connsiteX25" fmla="*/ 3116823 w 3116823"/>
                    <a:gd name="connsiteY25" fmla="*/ 192531 h 1799703"/>
                    <a:gd name="connsiteX0" fmla="*/ 3116823 w 3116823"/>
                    <a:gd name="connsiteY0" fmla="*/ 192531 h 1799703"/>
                    <a:gd name="connsiteX1" fmla="*/ 2318801 w 3116823"/>
                    <a:gd name="connsiteY1" fmla="*/ 175905 h 1799703"/>
                    <a:gd name="connsiteX2" fmla="*/ 1229834 w 3116823"/>
                    <a:gd name="connsiteY2" fmla="*/ 34589 h 1799703"/>
                    <a:gd name="connsiteX3" fmla="*/ 564816 w 3116823"/>
                    <a:gd name="connsiteY3" fmla="*/ 167593 h 1799703"/>
                    <a:gd name="connsiteX4" fmla="*/ 7863 w 3116823"/>
                    <a:gd name="connsiteY4" fmla="*/ 699607 h 1799703"/>
                    <a:gd name="connsiteX5" fmla="*/ 124241 w 3116823"/>
                    <a:gd name="connsiteY5" fmla="*/ 840924 h 1799703"/>
                    <a:gd name="connsiteX6" fmla="*/ 714444 w 3116823"/>
                    <a:gd name="connsiteY6" fmla="*/ 433601 h 1799703"/>
                    <a:gd name="connsiteX7" fmla="*/ 1055267 w 3116823"/>
                    <a:gd name="connsiteY7" fmla="*/ 408662 h 1799703"/>
                    <a:gd name="connsiteX8" fmla="*/ 697819 w 3116823"/>
                    <a:gd name="connsiteY8" fmla="*/ 525040 h 1799703"/>
                    <a:gd name="connsiteX9" fmla="*/ 182430 w 3116823"/>
                    <a:gd name="connsiteY9" fmla="*/ 965614 h 1799703"/>
                    <a:gd name="connsiteX10" fmla="*/ 265557 w 3116823"/>
                    <a:gd name="connsiteY10" fmla="*/ 1239934 h 1799703"/>
                    <a:gd name="connsiteX11" fmla="*/ 722757 w 3116823"/>
                    <a:gd name="connsiteY11" fmla="*/ 782734 h 1799703"/>
                    <a:gd name="connsiteX12" fmla="*/ 988765 w 3116823"/>
                    <a:gd name="connsiteY12" fmla="*/ 724545 h 1799703"/>
                    <a:gd name="connsiteX13" fmla="*/ 614692 w 3116823"/>
                    <a:gd name="connsiteY13" fmla="*/ 1073680 h 1799703"/>
                    <a:gd name="connsiteX14" fmla="*/ 490002 w 3116823"/>
                    <a:gd name="connsiteY14" fmla="*/ 1381251 h 1799703"/>
                    <a:gd name="connsiteX15" fmla="*/ 631317 w 3116823"/>
                    <a:gd name="connsiteY15" fmla="*/ 1589069 h 1799703"/>
                    <a:gd name="connsiteX16" fmla="*/ 830824 w 3116823"/>
                    <a:gd name="connsiteY16" fmla="*/ 1198371 h 1799703"/>
                    <a:gd name="connsiteX17" fmla="*/ 1130081 w 3116823"/>
                    <a:gd name="connsiteY17" fmla="*/ 1015491 h 1799703"/>
                    <a:gd name="connsiteX18" fmla="*/ 963827 w 3116823"/>
                    <a:gd name="connsiteY18" fmla="*/ 1447753 h 1799703"/>
                    <a:gd name="connsiteX19" fmla="*/ 1105143 w 3116823"/>
                    <a:gd name="connsiteY19" fmla="*/ 1747011 h 1799703"/>
                    <a:gd name="connsiteX20" fmla="*/ 1213208 w 3116823"/>
                    <a:gd name="connsiteY20" fmla="*/ 1472689 h 1799703"/>
                    <a:gd name="connsiteX21" fmla="*/ 1379463 w 3116823"/>
                    <a:gd name="connsiteY21" fmla="*/ 1248247 h 1799703"/>
                    <a:gd name="connsiteX22" fmla="*/ 1811725 w 3116823"/>
                    <a:gd name="connsiteY22" fmla="*/ 1239934 h 1799703"/>
                    <a:gd name="connsiteX23" fmla="*/ 2360365 w 3116823"/>
                    <a:gd name="connsiteY23" fmla="*/ 990553 h 1799703"/>
                    <a:gd name="connsiteX24" fmla="*/ 2884067 w 3116823"/>
                    <a:gd name="connsiteY24" fmla="*/ 1140181 h 1799703"/>
                    <a:gd name="connsiteX25" fmla="*/ 3116823 w 3116823"/>
                    <a:gd name="connsiteY25" fmla="*/ 192531 h 1799703"/>
                    <a:gd name="connsiteX0" fmla="*/ 3116823 w 3116823"/>
                    <a:gd name="connsiteY0" fmla="*/ 192531 h 1799703"/>
                    <a:gd name="connsiteX1" fmla="*/ 2318801 w 3116823"/>
                    <a:gd name="connsiteY1" fmla="*/ 175905 h 1799703"/>
                    <a:gd name="connsiteX2" fmla="*/ 1229834 w 3116823"/>
                    <a:gd name="connsiteY2" fmla="*/ 34589 h 1799703"/>
                    <a:gd name="connsiteX3" fmla="*/ 564816 w 3116823"/>
                    <a:gd name="connsiteY3" fmla="*/ 167593 h 1799703"/>
                    <a:gd name="connsiteX4" fmla="*/ 7863 w 3116823"/>
                    <a:gd name="connsiteY4" fmla="*/ 699607 h 1799703"/>
                    <a:gd name="connsiteX5" fmla="*/ 124241 w 3116823"/>
                    <a:gd name="connsiteY5" fmla="*/ 840924 h 1799703"/>
                    <a:gd name="connsiteX6" fmla="*/ 681193 w 3116823"/>
                    <a:gd name="connsiteY6" fmla="*/ 441914 h 1799703"/>
                    <a:gd name="connsiteX7" fmla="*/ 1055267 w 3116823"/>
                    <a:gd name="connsiteY7" fmla="*/ 408662 h 1799703"/>
                    <a:gd name="connsiteX8" fmla="*/ 697819 w 3116823"/>
                    <a:gd name="connsiteY8" fmla="*/ 525040 h 1799703"/>
                    <a:gd name="connsiteX9" fmla="*/ 182430 w 3116823"/>
                    <a:gd name="connsiteY9" fmla="*/ 965614 h 1799703"/>
                    <a:gd name="connsiteX10" fmla="*/ 265557 w 3116823"/>
                    <a:gd name="connsiteY10" fmla="*/ 1239934 h 1799703"/>
                    <a:gd name="connsiteX11" fmla="*/ 722757 w 3116823"/>
                    <a:gd name="connsiteY11" fmla="*/ 782734 h 1799703"/>
                    <a:gd name="connsiteX12" fmla="*/ 988765 w 3116823"/>
                    <a:gd name="connsiteY12" fmla="*/ 724545 h 1799703"/>
                    <a:gd name="connsiteX13" fmla="*/ 614692 w 3116823"/>
                    <a:gd name="connsiteY13" fmla="*/ 1073680 h 1799703"/>
                    <a:gd name="connsiteX14" fmla="*/ 490002 w 3116823"/>
                    <a:gd name="connsiteY14" fmla="*/ 1381251 h 1799703"/>
                    <a:gd name="connsiteX15" fmla="*/ 631317 w 3116823"/>
                    <a:gd name="connsiteY15" fmla="*/ 1589069 h 1799703"/>
                    <a:gd name="connsiteX16" fmla="*/ 830824 w 3116823"/>
                    <a:gd name="connsiteY16" fmla="*/ 1198371 h 1799703"/>
                    <a:gd name="connsiteX17" fmla="*/ 1130081 w 3116823"/>
                    <a:gd name="connsiteY17" fmla="*/ 1015491 h 1799703"/>
                    <a:gd name="connsiteX18" fmla="*/ 963827 w 3116823"/>
                    <a:gd name="connsiteY18" fmla="*/ 1447753 h 1799703"/>
                    <a:gd name="connsiteX19" fmla="*/ 1105143 w 3116823"/>
                    <a:gd name="connsiteY19" fmla="*/ 1747011 h 1799703"/>
                    <a:gd name="connsiteX20" fmla="*/ 1213208 w 3116823"/>
                    <a:gd name="connsiteY20" fmla="*/ 1472689 h 1799703"/>
                    <a:gd name="connsiteX21" fmla="*/ 1379463 w 3116823"/>
                    <a:gd name="connsiteY21" fmla="*/ 1248247 h 1799703"/>
                    <a:gd name="connsiteX22" fmla="*/ 1811725 w 3116823"/>
                    <a:gd name="connsiteY22" fmla="*/ 1239934 h 1799703"/>
                    <a:gd name="connsiteX23" fmla="*/ 2360365 w 3116823"/>
                    <a:gd name="connsiteY23" fmla="*/ 990553 h 1799703"/>
                    <a:gd name="connsiteX24" fmla="*/ 2884067 w 3116823"/>
                    <a:gd name="connsiteY24" fmla="*/ 1140181 h 1799703"/>
                    <a:gd name="connsiteX25" fmla="*/ 3116823 w 3116823"/>
                    <a:gd name="connsiteY25" fmla="*/ 192531 h 1799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116823" h="1799703">
                      <a:moveTo>
                        <a:pt x="3116823" y="192531"/>
                      </a:moveTo>
                      <a:cubicBezTo>
                        <a:pt x="2859129" y="162050"/>
                        <a:pt x="2584808" y="181447"/>
                        <a:pt x="2318801" y="175905"/>
                      </a:cubicBezTo>
                      <a:cubicBezTo>
                        <a:pt x="2005688" y="12422"/>
                        <a:pt x="1518008" y="-42996"/>
                        <a:pt x="1229834" y="34589"/>
                      </a:cubicBezTo>
                      <a:cubicBezTo>
                        <a:pt x="1008161" y="26277"/>
                        <a:pt x="769863" y="101092"/>
                        <a:pt x="564816" y="167593"/>
                      </a:cubicBezTo>
                      <a:cubicBezTo>
                        <a:pt x="437354" y="211927"/>
                        <a:pt x="193514" y="522269"/>
                        <a:pt x="7863" y="699607"/>
                      </a:cubicBezTo>
                      <a:cubicBezTo>
                        <a:pt x="-19846" y="813215"/>
                        <a:pt x="27259" y="860320"/>
                        <a:pt x="124241" y="840924"/>
                      </a:cubicBezTo>
                      <a:cubicBezTo>
                        <a:pt x="315434" y="752255"/>
                        <a:pt x="550960" y="572147"/>
                        <a:pt x="681193" y="441914"/>
                      </a:cubicBezTo>
                      <a:lnTo>
                        <a:pt x="1055267" y="408662"/>
                      </a:lnTo>
                      <a:lnTo>
                        <a:pt x="697819" y="525040"/>
                      </a:lnTo>
                      <a:cubicBezTo>
                        <a:pt x="526023" y="671898"/>
                        <a:pt x="354226" y="677439"/>
                        <a:pt x="182430" y="965614"/>
                      </a:cubicBezTo>
                      <a:cubicBezTo>
                        <a:pt x="-5992" y="1331374"/>
                        <a:pt x="196285" y="1289811"/>
                        <a:pt x="265557" y="1239934"/>
                      </a:cubicBezTo>
                      <a:cubicBezTo>
                        <a:pt x="355612" y="1209454"/>
                        <a:pt x="577283" y="835381"/>
                        <a:pt x="722757" y="782734"/>
                      </a:cubicBezTo>
                      <a:lnTo>
                        <a:pt x="988765" y="724545"/>
                      </a:lnTo>
                      <a:cubicBezTo>
                        <a:pt x="797573" y="799359"/>
                        <a:pt x="747696" y="915739"/>
                        <a:pt x="614692" y="1073680"/>
                      </a:cubicBezTo>
                      <a:lnTo>
                        <a:pt x="490002" y="1381251"/>
                      </a:lnTo>
                      <a:cubicBezTo>
                        <a:pt x="373624" y="1724844"/>
                        <a:pt x="606379" y="1619549"/>
                        <a:pt x="631317" y="1589069"/>
                      </a:cubicBezTo>
                      <a:cubicBezTo>
                        <a:pt x="697819" y="1577986"/>
                        <a:pt x="756009" y="1392335"/>
                        <a:pt x="830824" y="1198371"/>
                      </a:cubicBezTo>
                      <a:cubicBezTo>
                        <a:pt x="930576" y="1129099"/>
                        <a:pt x="1030329" y="1076451"/>
                        <a:pt x="1130081" y="1015491"/>
                      </a:cubicBezTo>
                      <a:cubicBezTo>
                        <a:pt x="1074663" y="1159578"/>
                        <a:pt x="985994" y="1228852"/>
                        <a:pt x="963827" y="1447753"/>
                      </a:cubicBezTo>
                      <a:cubicBezTo>
                        <a:pt x="843292" y="1935433"/>
                        <a:pt x="1044184" y="1787189"/>
                        <a:pt x="1105143" y="1747011"/>
                      </a:cubicBezTo>
                      <a:lnTo>
                        <a:pt x="1213208" y="1472689"/>
                      </a:lnTo>
                      <a:lnTo>
                        <a:pt x="1379463" y="1248247"/>
                      </a:lnTo>
                      <a:cubicBezTo>
                        <a:pt x="1523550" y="1245476"/>
                        <a:pt x="1675951" y="1275956"/>
                        <a:pt x="1811725" y="1239934"/>
                      </a:cubicBezTo>
                      <a:cubicBezTo>
                        <a:pt x="2036168" y="1214996"/>
                        <a:pt x="2202423" y="1131869"/>
                        <a:pt x="2360365" y="990553"/>
                      </a:cubicBezTo>
                      <a:cubicBezTo>
                        <a:pt x="2537703" y="979469"/>
                        <a:pt x="2723354" y="1126326"/>
                        <a:pt x="2884067" y="1140181"/>
                      </a:cubicBezTo>
                      <a:lnTo>
                        <a:pt x="3116823" y="192531"/>
                      </a:lnTo>
                      <a:close/>
                    </a:path>
                  </a:pathLst>
                </a:custGeom>
                <a:solidFill>
                  <a:srgbClr val="FFD5A2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0" name="フリーフォーム 349"/>
                <p:cNvSpPr/>
                <p:nvPr/>
              </p:nvSpPr>
              <p:spPr>
                <a:xfrm>
                  <a:off x="2450138" y="1140971"/>
                  <a:ext cx="941453" cy="609408"/>
                </a:xfrm>
                <a:custGeom>
                  <a:avLst/>
                  <a:gdLst>
                    <a:gd name="connsiteX0" fmla="*/ 0 w 33251"/>
                    <a:gd name="connsiteY0" fmla="*/ 0 h 315883"/>
                    <a:gd name="connsiteX1" fmla="*/ 33251 w 33251"/>
                    <a:gd name="connsiteY1" fmla="*/ 315883 h 315883"/>
                    <a:gd name="connsiteX0" fmla="*/ 583806 w 617057"/>
                    <a:gd name="connsiteY0" fmla="*/ 0 h 315883"/>
                    <a:gd name="connsiteX1" fmla="*/ 617057 w 617057"/>
                    <a:gd name="connsiteY1" fmla="*/ 315883 h 315883"/>
                    <a:gd name="connsiteX0" fmla="*/ 690071 w 723322"/>
                    <a:gd name="connsiteY0" fmla="*/ 0 h 445327"/>
                    <a:gd name="connsiteX1" fmla="*/ 723322 w 723322"/>
                    <a:gd name="connsiteY1" fmla="*/ 315883 h 445327"/>
                    <a:gd name="connsiteX0" fmla="*/ 676525 w 751340"/>
                    <a:gd name="connsiteY0" fmla="*/ 0 h 420646"/>
                    <a:gd name="connsiteX1" fmla="*/ 751340 w 751340"/>
                    <a:gd name="connsiteY1" fmla="*/ 282632 h 420646"/>
                    <a:gd name="connsiteX0" fmla="*/ 647364 w 722179"/>
                    <a:gd name="connsiteY0" fmla="*/ 0 h 396766"/>
                    <a:gd name="connsiteX1" fmla="*/ 722179 w 722179"/>
                    <a:gd name="connsiteY1" fmla="*/ 282632 h 396766"/>
                    <a:gd name="connsiteX0" fmla="*/ 684309 w 759124"/>
                    <a:gd name="connsiteY0" fmla="*/ 0 h 514133"/>
                    <a:gd name="connsiteX1" fmla="*/ 759124 w 759124"/>
                    <a:gd name="connsiteY1" fmla="*/ 282632 h 514133"/>
                    <a:gd name="connsiteX0" fmla="*/ 711096 w 785911"/>
                    <a:gd name="connsiteY0" fmla="*/ 0 h 481041"/>
                    <a:gd name="connsiteX1" fmla="*/ 785911 w 785911"/>
                    <a:gd name="connsiteY1" fmla="*/ 282632 h 481041"/>
                    <a:gd name="connsiteX0" fmla="*/ 942965 w 942965"/>
                    <a:gd name="connsiteY0" fmla="*/ 0 h 636707"/>
                    <a:gd name="connsiteX1" fmla="*/ 510703 w 942965"/>
                    <a:gd name="connsiteY1" fmla="*/ 473825 h 636707"/>
                    <a:gd name="connsiteX0" fmla="*/ 1073682 w 1073682"/>
                    <a:gd name="connsiteY0" fmla="*/ 0 h 639047"/>
                    <a:gd name="connsiteX1" fmla="*/ 641420 w 1073682"/>
                    <a:gd name="connsiteY1" fmla="*/ 473825 h 639047"/>
                    <a:gd name="connsiteX0" fmla="*/ 1236607 w 1236607"/>
                    <a:gd name="connsiteY0" fmla="*/ 0 h 643769"/>
                    <a:gd name="connsiteX1" fmla="*/ 372083 w 1236607"/>
                    <a:gd name="connsiteY1" fmla="*/ 274321 h 643769"/>
                    <a:gd name="connsiteX2" fmla="*/ 804345 w 1236607"/>
                    <a:gd name="connsiteY2" fmla="*/ 473825 h 643769"/>
                    <a:gd name="connsiteX0" fmla="*/ 1278946 w 1278946"/>
                    <a:gd name="connsiteY0" fmla="*/ 0 h 629250"/>
                    <a:gd name="connsiteX1" fmla="*/ 356233 w 1278946"/>
                    <a:gd name="connsiteY1" fmla="*/ 182881 h 629250"/>
                    <a:gd name="connsiteX2" fmla="*/ 846684 w 1278946"/>
                    <a:gd name="connsiteY2" fmla="*/ 473825 h 629250"/>
                    <a:gd name="connsiteX0" fmla="*/ 1267864 w 1267864"/>
                    <a:gd name="connsiteY0" fmla="*/ 0 h 692726"/>
                    <a:gd name="connsiteX1" fmla="*/ 345151 w 1267864"/>
                    <a:gd name="connsiteY1" fmla="*/ 182881 h 692726"/>
                    <a:gd name="connsiteX2" fmla="*/ 835602 w 1267864"/>
                    <a:gd name="connsiteY2" fmla="*/ 473825 h 692726"/>
                    <a:gd name="connsiteX0" fmla="*/ 1013014 w 1013014"/>
                    <a:gd name="connsiteY0" fmla="*/ 0 h 672317"/>
                    <a:gd name="connsiteX1" fmla="*/ 90301 w 1013014"/>
                    <a:gd name="connsiteY1" fmla="*/ 182881 h 672317"/>
                    <a:gd name="connsiteX2" fmla="*/ 90302 w 1013014"/>
                    <a:gd name="connsiteY2" fmla="*/ 665019 h 672317"/>
                    <a:gd name="connsiteX3" fmla="*/ 580752 w 1013014"/>
                    <a:gd name="connsiteY3" fmla="*/ 473825 h 672317"/>
                    <a:gd name="connsiteX0" fmla="*/ 1121483 w 1121483"/>
                    <a:gd name="connsiteY0" fmla="*/ 0 h 672317"/>
                    <a:gd name="connsiteX1" fmla="*/ 198770 w 1121483"/>
                    <a:gd name="connsiteY1" fmla="*/ 182881 h 672317"/>
                    <a:gd name="connsiteX2" fmla="*/ 198771 w 1121483"/>
                    <a:gd name="connsiteY2" fmla="*/ 665019 h 672317"/>
                    <a:gd name="connsiteX3" fmla="*/ 689221 w 1121483"/>
                    <a:gd name="connsiteY3" fmla="*/ 473825 h 672317"/>
                    <a:gd name="connsiteX0" fmla="*/ 1284481 w 1284481"/>
                    <a:gd name="connsiteY0" fmla="*/ 0 h 731321"/>
                    <a:gd name="connsiteX1" fmla="*/ 361768 w 1284481"/>
                    <a:gd name="connsiteY1" fmla="*/ 182881 h 731321"/>
                    <a:gd name="connsiteX2" fmla="*/ 361769 w 1284481"/>
                    <a:gd name="connsiteY2" fmla="*/ 665019 h 731321"/>
                    <a:gd name="connsiteX3" fmla="*/ 852219 w 1284481"/>
                    <a:gd name="connsiteY3" fmla="*/ 473825 h 731321"/>
                    <a:gd name="connsiteX0" fmla="*/ 1249024 w 1249024"/>
                    <a:gd name="connsiteY0" fmla="*/ 0 h 685989"/>
                    <a:gd name="connsiteX1" fmla="*/ 326311 w 1249024"/>
                    <a:gd name="connsiteY1" fmla="*/ 182881 h 685989"/>
                    <a:gd name="connsiteX2" fmla="*/ 392814 w 1249024"/>
                    <a:gd name="connsiteY2" fmla="*/ 615143 h 685989"/>
                    <a:gd name="connsiteX3" fmla="*/ 816762 w 1249024"/>
                    <a:gd name="connsiteY3" fmla="*/ 473825 h 685989"/>
                    <a:gd name="connsiteX0" fmla="*/ 1249024 w 1249024"/>
                    <a:gd name="connsiteY0" fmla="*/ 0 h 685989"/>
                    <a:gd name="connsiteX1" fmla="*/ 326311 w 1249024"/>
                    <a:gd name="connsiteY1" fmla="*/ 182881 h 685989"/>
                    <a:gd name="connsiteX2" fmla="*/ 392814 w 1249024"/>
                    <a:gd name="connsiteY2" fmla="*/ 615143 h 685989"/>
                    <a:gd name="connsiteX3" fmla="*/ 816762 w 1249024"/>
                    <a:gd name="connsiteY3" fmla="*/ 473825 h 685989"/>
                    <a:gd name="connsiteX0" fmla="*/ 1249024 w 1249024"/>
                    <a:gd name="connsiteY0" fmla="*/ 0 h 685989"/>
                    <a:gd name="connsiteX1" fmla="*/ 326311 w 1249024"/>
                    <a:gd name="connsiteY1" fmla="*/ 182881 h 685989"/>
                    <a:gd name="connsiteX2" fmla="*/ 392814 w 1249024"/>
                    <a:gd name="connsiteY2" fmla="*/ 615143 h 685989"/>
                    <a:gd name="connsiteX3" fmla="*/ 866638 w 1249024"/>
                    <a:gd name="connsiteY3" fmla="*/ 482138 h 685989"/>
                    <a:gd name="connsiteX0" fmla="*/ 1249024 w 1249024"/>
                    <a:gd name="connsiteY0" fmla="*/ 0 h 685989"/>
                    <a:gd name="connsiteX1" fmla="*/ 326311 w 1249024"/>
                    <a:gd name="connsiteY1" fmla="*/ 182881 h 685989"/>
                    <a:gd name="connsiteX2" fmla="*/ 392814 w 1249024"/>
                    <a:gd name="connsiteY2" fmla="*/ 615143 h 685989"/>
                    <a:gd name="connsiteX3" fmla="*/ 866638 w 1249024"/>
                    <a:gd name="connsiteY3" fmla="*/ 482138 h 685989"/>
                    <a:gd name="connsiteX0" fmla="*/ 1249024 w 1249024"/>
                    <a:gd name="connsiteY0" fmla="*/ 0 h 685989"/>
                    <a:gd name="connsiteX1" fmla="*/ 326311 w 1249024"/>
                    <a:gd name="connsiteY1" fmla="*/ 182881 h 685989"/>
                    <a:gd name="connsiteX2" fmla="*/ 392814 w 1249024"/>
                    <a:gd name="connsiteY2" fmla="*/ 615143 h 685989"/>
                    <a:gd name="connsiteX3" fmla="*/ 866638 w 1249024"/>
                    <a:gd name="connsiteY3" fmla="*/ 482138 h 685989"/>
                    <a:gd name="connsiteX0" fmla="*/ 1249024 w 1249024"/>
                    <a:gd name="connsiteY0" fmla="*/ 0 h 685989"/>
                    <a:gd name="connsiteX1" fmla="*/ 326311 w 1249024"/>
                    <a:gd name="connsiteY1" fmla="*/ 182881 h 685989"/>
                    <a:gd name="connsiteX2" fmla="*/ 392814 w 1249024"/>
                    <a:gd name="connsiteY2" fmla="*/ 615143 h 685989"/>
                    <a:gd name="connsiteX3" fmla="*/ 941453 w 1249024"/>
                    <a:gd name="connsiteY3" fmla="*/ 440575 h 685989"/>
                    <a:gd name="connsiteX0" fmla="*/ 913148 w 941453"/>
                    <a:gd name="connsiteY0" fmla="*/ 0 h 599330"/>
                    <a:gd name="connsiteX1" fmla="*/ 326311 w 941453"/>
                    <a:gd name="connsiteY1" fmla="*/ 96222 h 599330"/>
                    <a:gd name="connsiteX2" fmla="*/ 392814 w 941453"/>
                    <a:gd name="connsiteY2" fmla="*/ 528484 h 599330"/>
                    <a:gd name="connsiteX3" fmla="*/ 941453 w 941453"/>
                    <a:gd name="connsiteY3" fmla="*/ 353916 h 599330"/>
                    <a:gd name="connsiteX0" fmla="*/ 913148 w 941453"/>
                    <a:gd name="connsiteY0" fmla="*/ 10078 h 609408"/>
                    <a:gd name="connsiteX1" fmla="*/ 326311 w 941453"/>
                    <a:gd name="connsiteY1" fmla="*/ 106300 h 609408"/>
                    <a:gd name="connsiteX2" fmla="*/ 392814 w 941453"/>
                    <a:gd name="connsiteY2" fmla="*/ 538562 h 609408"/>
                    <a:gd name="connsiteX3" fmla="*/ 941453 w 941453"/>
                    <a:gd name="connsiteY3" fmla="*/ 363994 h 609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1453" h="609408">
                      <a:moveTo>
                        <a:pt x="913148" y="10078"/>
                      </a:moveTo>
                      <a:cubicBezTo>
                        <a:pt x="729827" y="-33050"/>
                        <a:pt x="521923" y="74226"/>
                        <a:pt x="326311" y="106300"/>
                      </a:cubicBezTo>
                      <a:cubicBezTo>
                        <a:pt x="-76856" y="275326"/>
                        <a:pt x="-162754" y="797642"/>
                        <a:pt x="392814" y="538562"/>
                      </a:cubicBezTo>
                      <a:cubicBezTo>
                        <a:pt x="665749" y="304420"/>
                        <a:pt x="859711" y="395860"/>
                        <a:pt x="941453" y="363994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7" name="フリーフォーム 326"/>
              <p:cNvSpPr/>
              <p:nvPr/>
            </p:nvSpPr>
            <p:spPr>
              <a:xfrm>
                <a:off x="3888266" y="3655670"/>
                <a:ext cx="1432124" cy="1449673"/>
              </a:xfrm>
              <a:custGeom>
                <a:avLst/>
                <a:gdLst>
                  <a:gd name="connsiteX0" fmla="*/ 194310 w 535305"/>
                  <a:gd name="connsiteY0" fmla="*/ 0 h 723900"/>
                  <a:gd name="connsiteX1" fmla="*/ 0 w 535305"/>
                  <a:gd name="connsiteY1" fmla="*/ 697230 h 723900"/>
                  <a:gd name="connsiteX2" fmla="*/ 535305 w 535305"/>
                  <a:gd name="connsiteY2" fmla="*/ 723900 h 723900"/>
                  <a:gd name="connsiteX3" fmla="*/ 411480 w 535305"/>
                  <a:gd name="connsiteY3" fmla="*/ 9525 h 723900"/>
                  <a:gd name="connsiteX4" fmla="*/ 194310 w 535305"/>
                  <a:gd name="connsiteY4" fmla="*/ 0 h 723900"/>
                  <a:gd name="connsiteX0" fmla="*/ 194310 w 535305"/>
                  <a:gd name="connsiteY0" fmla="*/ 0 h 723900"/>
                  <a:gd name="connsiteX1" fmla="*/ 0 w 535305"/>
                  <a:gd name="connsiteY1" fmla="*/ 697230 h 723900"/>
                  <a:gd name="connsiteX2" fmla="*/ 535305 w 535305"/>
                  <a:gd name="connsiteY2" fmla="*/ 723900 h 723900"/>
                  <a:gd name="connsiteX3" fmla="*/ 411480 w 535305"/>
                  <a:gd name="connsiteY3" fmla="*/ 9525 h 723900"/>
                  <a:gd name="connsiteX4" fmla="*/ 194310 w 535305"/>
                  <a:gd name="connsiteY4" fmla="*/ 0 h 723900"/>
                  <a:gd name="connsiteX0" fmla="*/ 194310 w 535305"/>
                  <a:gd name="connsiteY0" fmla="*/ 0 h 723900"/>
                  <a:gd name="connsiteX1" fmla="*/ 0 w 535305"/>
                  <a:gd name="connsiteY1" fmla="*/ 697230 h 723900"/>
                  <a:gd name="connsiteX2" fmla="*/ 535305 w 535305"/>
                  <a:gd name="connsiteY2" fmla="*/ 723900 h 723900"/>
                  <a:gd name="connsiteX3" fmla="*/ 409575 w 535305"/>
                  <a:gd name="connsiteY3" fmla="*/ 0 h 723900"/>
                  <a:gd name="connsiteX4" fmla="*/ 194310 w 535305"/>
                  <a:gd name="connsiteY4" fmla="*/ 0 h 723900"/>
                  <a:gd name="connsiteX0" fmla="*/ 194310 w 535305"/>
                  <a:gd name="connsiteY0" fmla="*/ 0 h 771730"/>
                  <a:gd name="connsiteX1" fmla="*/ 0 w 535305"/>
                  <a:gd name="connsiteY1" fmla="*/ 697230 h 771730"/>
                  <a:gd name="connsiteX2" fmla="*/ 535305 w 535305"/>
                  <a:gd name="connsiteY2" fmla="*/ 723900 h 771730"/>
                  <a:gd name="connsiteX3" fmla="*/ 409575 w 535305"/>
                  <a:gd name="connsiteY3" fmla="*/ 0 h 771730"/>
                  <a:gd name="connsiteX4" fmla="*/ 194310 w 535305"/>
                  <a:gd name="connsiteY4" fmla="*/ 0 h 771730"/>
                  <a:gd name="connsiteX0" fmla="*/ 194310 w 535305"/>
                  <a:gd name="connsiteY0" fmla="*/ 0 h 790776"/>
                  <a:gd name="connsiteX1" fmla="*/ 0 w 535305"/>
                  <a:gd name="connsiteY1" fmla="*/ 697230 h 790776"/>
                  <a:gd name="connsiteX2" fmla="*/ 535305 w 535305"/>
                  <a:gd name="connsiteY2" fmla="*/ 723900 h 790776"/>
                  <a:gd name="connsiteX3" fmla="*/ 409575 w 535305"/>
                  <a:gd name="connsiteY3" fmla="*/ 0 h 790776"/>
                  <a:gd name="connsiteX4" fmla="*/ 194310 w 535305"/>
                  <a:gd name="connsiteY4" fmla="*/ 0 h 790776"/>
                  <a:gd name="connsiteX0" fmla="*/ 194310 w 535305"/>
                  <a:gd name="connsiteY0" fmla="*/ 0 h 767814"/>
                  <a:gd name="connsiteX1" fmla="*/ 0 w 535305"/>
                  <a:gd name="connsiteY1" fmla="*/ 697230 h 767814"/>
                  <a:gd name="connsiteX2" fmla="*/ 535305 w 535305"/>
                  <a:gd name="connsiteY2" fmla="*/ 723900 h 767814"/>
                  <a:gd name="connsiteX3" fmla="*/ 409575 w 535305"/>
                  <a:gd name="connsiteY3" fmla="*/ 0 h 767814"/>
                  <a:gd name="connsiteX4" fmla="*/ 194310 w 535305"/>
                  <a:gd name="connsiteY4" fmla="*/ 0 h 767814"/>
                  <a:gd name="connsiteX0" fmla="*/ 194310 w 535305"/>
                  <a:gd name="connsiteY0" fmla="*/ 0 h 780884"/>
                  <a:gd name="connsiteX1" fmla="*/ 0 w 535305"/>
                  <a:gd name="connsiteY1" fmla="*/ 697230 h 780884"/>
                  <a:gd name="connsiteX2" fmla="*/ 535305 w 535305"/>
                  <a:gd name="connsiteY2" fmla="*/ 723900 h 780884"/>
                  <a:gd name="connsiteX3" fmla="*/ 409575 w 535305"/>
                  <a:gd name="connsiteY3" fmla="*/ 0 h 780884"/>
                  <a:gd name="connsiteX4" fmla="*/ 194310 w 535305"/>
                  <a:gd name="connsiteY4" fmla="*/ 0 h 780884"/>
                  <a:gd name="connsiteX0" fmla="*/ 194310 w 547448"/>
                  <a:gd name="connsiteY0" fmla="*/ 0 h 780884"/>
                  <a:gd name="connsiteX1" fmla="*/ 0 w 547448"/>
                  <a:gd name="connsiteY1" fmla="*/ 697230 h 780884"/>
                  <a:gd name="connsiteX2" fmla="*/ 535305 w 547448"/>
                  <a:gd name="connsiteY2" fmla="*/ 723900 h 780884"/>
                  <a:gd name="connsiteX3" fmla="*/ 409575 w 547448"/>
                  <a:gd name="connsiteY3" fmla="*/ 0 h 780884"/>
                  <a:gd name="connsiteX4" fmla="*/ 194310 w 547448"/>
                  <a:gd name="connsiteY4" fmla="*/ 0 h 780884"/>
                  <a:gd name="connsiteX0" fmla="*/ 199876 w 553014"/>
                  <a:gd name="connsiteY0" fmla="*/ 0 h 780884"/>
                  <a:gd name="connsiteX1" fmla="*/ 5566 w 553014"/>
                  <a:gd name="connsiteY1" fmla="*/ 697230 h 780884"/>
                  <a:gd name="connsiteX2" fmla="*/ 540871 w 553014"/>
                  <a:gd name="connsiteY2" fmla="*/ 723900 h 780884"/>
                  <a:gd name="connsiteX3" fmla="*/ 415141 w 553014"/>
                  <a:gd name="connsiteY3" fmla="*/ 0 h 780884"/>
                  <a:gd name="connsiteX4" fmla="*/ 199876 w 553014"/>
                  <a:gd name="connsiteY4" fmla="*/ 0 h 780884"/>
                  <a:gd name="connsiteX0" fmla="*/ 199876 w 555382"/>
                  <a:gd name="connsiteY0" fmla="*/ 4959 h 785843"/>
                  <a:gd name="connsiteX1" fmla="*/ 5566 w 555382"/>
                  <a:gd name="connsiteY1" fmla="*/ 702189 h 785843"/>
                  <a:gd name="connsiteX2" fmla="*/ 540871 w 555382"/>
                  <a:gd name="connsiteY2" fmla="*/ 728859 h 785843"/>
                  <a:gd name="connsiteX3" fmla="*/ 444516 w 555382"/>
                  <a:gd name="connsiteY3" fmla="*/ 0 h 785843"/>
                  <a:gd name="connsiteX4" fmla="*/ 199876 w 555382"/>
                  <a:gd name="connsiteY4" fmla="*/ 4959 h 785843"/>
                  <a:gd name="connsiteX0" fmla="*/ 169294 w 556434"/>
                  <a:gd name="connsiteY0" fmla="*/ 2479 h 785843"/>
                  <a:gd name="connsiteX1" fmla="*/ 6618 w 556434"/>
                  <a:gd name="connsiteY1" fmla="*/ 702189 h 785843"/>
                  <a:gd name="connsiteX2" fmla="*/ 541923 w 556434"/>
                  <a:gd name="connsiteY2" fmla="*/ 728859 h 785843"/>
                  <a:gd name="connsiteX3" fmla="*/ 445568 w 556434"/>
                  <a:gd name="connsiteY3" fmla="*/ 0 h 785843"/>
                  <a:gd name="connsiteX4" fmla="*/ 169294 w 556434"/>
                  <a:gd name="connsiteY4" fmla="*/ 2479 h 785843"/>
                  <a:gd name="connsiteX0" fmla="*/ 151297 w 557267"/>
                  <a:gd name="connsiteY0" fmla="*/ 111999 h 785843"/>
                  <a:gd name="connsiteX1" fmla="*/ 7451 w 557267"/>
                  <a:gd name="connsiteY1" fmla="*/ 702189 h 785843"/>
                  <a:gd name="connsiteX2" fmla="*/ 542756 w 557267"/>
                  <a:gd name="connsiteY2" fmla="*/ 728859 h 785843"/>
                  <a:gd name="connsiteX3" fmla="*/ 446401 w 557267"/>
                  <a:gd name="connsiteY3" fmla="*/ 0 h 785843"/>
                  <a:gd name="connsiteX4" fmla="*/ 151297 w 557267"/>
                  <a:gd name="connsiteY4" fmla="*/ 111999 h 785843"/>
                  <a:gd name="connsiteX0" fmla="*/ 151297 w 558862"/>
                  <a:gd name="connsiteY0" fmla="*/ 8678 h 682522"/>
                  <a:gd name="connsiteX1" fmla="*/ 7451 w 558862"/>
                  <a:gd name="connsiteY1" fmla="*/ 598868 h 682522"/>
                  <a:gd name="connsiteX2" fmla="*/ 542756 w 558862"/>
                  <a:gd name="connsiteY2" fmla="*/ 625538 h 682522"/>
                  <a:gd name="connsiteX3" fmla="*/ 461465 w 558862"/>
                  <a:gd name="connsiteY3" fmla="*/ 0 h 682522"/>
                  <a:gd name="connsiteX4" fmla="*/ 151297 w 558862"/>
                  <a:gd name="connsiteY4" fmla="*/ 8678 h 682522"/>
                  <a:gd name="connsiteX0" fmla="*/ 151297 w 558862"/>
                  <a:gd name="connsiteY0" fmla="*/ 8678 h 682522"/>
                  <a:gd name="connsiteX1" fmla="*/ 7451 w 558862"/>
                  <a:gd name="connsiteY1" fmla="*/ 598868 h 682522"/>
                  <a:gd name="connsiteX2" fmla="*/ 542756 w 558862"/>
                  <a:gd name="connsiteY2" fmla="*/ 625538 h 682522"/>
                  <a:gd name="connsiteX3" fmla="*/ 461465 w 558862"/>
                  <a:gd name="connsiteY3" fmla="*/ 0 h 682522"/>
                  <a:gd name="connsiteX4" fmla="*/ 151297 w 558862"/>
                  <a:gd name="connsiteY4" fmla="*/ 8678 h 682522"/>
                  <a:gd name="connsiteX0" fmla="*/ 151297 w 558862"/>
                  <a:gd name="connsiteY0" fmla="*/ 8678 h 682522"/>
                  <a:gd name="connsiteX1" fmla="*/ 7451 w 558862"/>
                  <a:gd name="connsiteY1" fmla="*/ 598868 h 682522"/>
                  <a:gd name="connsiteX2" fmla="*/ 542756 w 558862"/>
                  <a:gd name="connsiteY2" fmla="*/ 625538 h 682522"/>
                  <a:gd name="connsiteX3" fmla="*/ 461465 w 558862"/>
                  <a:gd name="connsiteY3" fmla="*/ 0 h 682522"/>
                  <a:gd name="connsiteX4" fmla="*/ 151297 w 558862"/>
                  <a:gd name="connsiteY4" fmla="*/ 8678 h 682522"/>
                  <a:gd name="connsiteX0" fmla="*/ 90174 w 564585"/>
                  <a:gd name="connsiteY0" fmla="*/ 209121 h 682522"/>
                  <a:gd name="connsiteX1" fmla="*/ 13174 w 564585"/>
                  <a:gd name="connsiteY1" fmla="*/ 598868 h 682522"/>
                  <a:gd name="connsiteX2" fmla="*/ 548479 w 564585"/>
                  <a:gd name="connsiteY2" fmla="*/ 625538 h 682522"/>
                  <a:gd name="connsiteX3" fmla="*/ 467188 w 564585"/>
                  <a:gd name="connsiteY3" fmla="*/ 0 h 682522"/>
                  <a:gd name="connsiteX4" fmla="*/ 90174 w 564585"/>
                  <a:gd name="connsiteY4" fmla="*/ 209121 h 682522"/>
                  <a:gd name="connsiteX0" fmla="*/ 90174 w 569927"/>
                  <a:gd name="connsiteY0" fmla="*/ 11777 h 485178"/>
                  <a:gd name="connsiteX1" fmla="*/ 13174 w 569927"/>
                  <a:gd name="connsiteY1" fmla="*/ 401524 h 485178"/>
                  <a:gd name="connsiteX2" fmla="*/ 548479 w 569927"/>
                  <a:gd name="connsiteY2" fmla="*/ 428194 h 485178"/>
                  <a:gd name="connsiteX3" fmla="*/ 502023 w 569927"/>
                  <a:gd name="connsiteY3" fmla="*/ 0 h 485178"/>
                  <a:gd name="connsiteX4" fmla="*/ 90174 w 569927"/>
                  <a:gd name="connsiteY4" fmla="*/ 11777 h 485178"/>
                  <a:gd name="connsiteX0" fmla="*/ 90174 w 569927"/>
                  <a:gd name="connsiteY0" fmla="*/ 11777 h 485178"/>
                  <a:gd name="connsiteX1" fmla="*/ 13174 w 569927"/>
                  <a:gd name="connsiteY1" fmla="*/ 401524 h 485178"/>
                  <a:gd name="connsiteX2" fmla="*/ 548479 w 569927"/>
                  <a:gd name="connsiteY2" fmla="*/ 428194 h 485178"/>
                  <a:gd name="connsiteX3" fmla="*/ 502023 w 569927"/>
                  <a:gd name="connsiteY3" fmla="*/ 0 h 485178"/>
                  <a:gd name="connsiteX4" fmla="*/ 90174 w 569927"/>
                  <a:gd name="connsiteY4" fmla="*/ 11777 h 485178"/>
                  <a:gd name="connsiteX0" fmla="*/ 90174 w 569927"/>
                  <a:gd name="connsiteY0" fmla="*/ 0 h 486833"/>
                  <a:gd name="connsiteX1" fmla="*/ 13174 w 569927"/>
                  <a:gd name="connsiteY1" fmla="*/ 403179 h 486833"/>
                  <a:gd name="connsiteX2" fmla="*/ 548479 w 569927"/>
                  <a:gd name="connsiteY2" fmla="*/ 429849 h 486833"/>
                  <a:gd name="connsiteX3" fmla="*/ 502023 w 569927"/>
                  <a:gd name="connsiteY3" fmla="*/ 1655 h 486833"/>
                  <a:gd name="connsiteX4" fmla="*/ 90174 w 569927"/>
                  <a:gd name="connsiteY4" fmla="*/ 0 h 486833"/>
                  <a:gd name="connsiteX0" fmla="*/ 90174 w 569927"/>
                  <a:gd name="connsiteY0" fmla="*/ 0 h 486833"/>
                  <a:gd name="connsiteX1" fmla="*/ 13174 w 569927"/>
                  <a:gd name="connsiteY1" fmla="*/ 403179 h 486833"/>
                  <a:gd name="connsiteX2" fmla="*/ 548479 w 569927"/>
                  <a:gd name="connsiteY2" fmla="*/ 429849 h 486833"/>
                  <a:gd name="connsiteX3" fmla="*/ 502023 w 569927"/>
                  <a:gd name="connsiteY3" fmla="*/ 1655 h 486833"/>
                  <a:gd name="connsiteX4" fmla="*/ 90174 w 569927"/>
                  <a:gd name="connsiteY4" fmla="*/ 0 h 486833"/>
                  <a:gd name="connsiteX0" fmla="*/ 90174 w 556114"/>
                  <a:gd name="connsiteY0" fmla="*/ 0 h 486833"/>
                  <a:gd name="connsiteX1" fmla="*/ 13174 w 556114"/>
                  <a:gd name="connsiteY1" fmla="*/ 403179 h 486833"/>
                  <a:gd name="connsiteX2" fmla="*/ 548479 w 556114"/>
                  <a:gd name="connsiteY2" fmla="*/ 429849 h 486833"/>
                  <a:gd name="connsiteX3" fmla="*/ 502023 w 556114"/>
                  <a:gd name="connsiteY3" fmla="*/ 1655 h 486833"/>
                  <a:gd name="connsiteX4" fmla="*/ 90174 w 556114"/>
                  <a:gd name="connsiteY4" fmla="*/ 0 h 486833"/>
                  <a:gd name="connsiteX0" fmla="*/ 90174 w 556114"/>
                  <a:gd name="connsiteY0" fmla="*/ 0 h 486833"/>
                  <a:gd name="connsiteX1" fmla="*/ 13174 w 556114"/>
                  <a:gd name="connsiteY1" fmla="*/ 403179 h 486833"/>
                  <a:gd name="connsiteX2" fmla="*/ 548479 w 556114"/>
                  <a:gd name="connsiteY2" fmla="*/ 429849 h 486833"/>
                  <a:gd name="connsiteX3" fmla="*/ 502023 w 556114"/>
                  <a:gd name="connsiteY3" fmla="*/ 1655 h 486833"/>
                  <a:gd name="connsiteX4" fmla="*/ 90174 w 556114"/>
                  <a:gd name="connsiteY4" fmla="*/ 0 h 486833"/>
                  <a:gd name="connsiteX0" fmla="*/ 90174 w 556114"/>
                  <a:gd name="connsiteY0" fmla="*/ 0 h 486833"/>
                  <a:gd name="connsiteX1" fmla="*/ 13174 w 556114"/>
                  <a:gd name="connsiteY1" fmla="*/ 403179 h 486833"/>
                  <a:gd name="connsiteX2" fmla="*/ 548479 w 556114"/>
                  <a:gd name="connsiteY2" fmla="*/ 429849 h 486833"/>
                  <a:gd name="connsiteX3" fmla="*/ 502023 w 556114"/>
                  <a:gd name="connsiteY3" fmla="*/ 1655 h 486833"/>
                  <a:gd name="connsiteX4" fmla="*/ 90174 w 556114"/>
                  <a:gd name="connsiteY4" fmla="*/ 0 h 486833"/>
                  <a:gd name="connsiteX0" fmla="*/ 80707 w 546647"/>
                  <a:gd name="connsiteY0" fmla="*/ 0 h 483478"/>
                  <a:gd name="connsiteX1" fmla="*/ 15005 w 546647"/>
                  <a:gd name="connsiteY1" fmla="*/ 394655 h 483478"/>
                  <a:gd name="connsiteX2" fmla="*/ 539012 w 546647"/>
                  <a:gd name="connsiteY2" fmla="*/ 429849 h 483478"/>
                  <a:gd name="connsiteX3" fmla="*/ 492556 w 546647"/>
                  <a:gd name="connsiteY3" fmla="*/ 1655 h 483478"/>
                  <a:gd name="connsiteX4" fmla="*/ 80707 w 546647"/>
                  <a:gd name="connsiteY4" fmla="*/ 0 h 483478"/>
                  <a:gd name="connsiteX0" fmla="*/ 80707 w 532717"/>
                  <a:gd name="connsiteY0" fmla="*/ 0 h 472990"/>
                  <a:gd name="connsiteX1" fmla="*/ 15005 w 532717"/>
                  <a:gd name="connsiteY1" fmla="*/ 394655 h 472990"/>
                  <a:gd name="connsiteX2" fmla="*/ 521359 w 532717"/>
                  <a:gd name="connsiteY2" fmla="*/ 412026 h 472990"/>
                  <a:gd name="connsiteX3" fmla="*/ 492556 w 532717"/>
                  <a:gd name="connsiteY3" fmla="*/ 1655 h 472990"/>
                  <a:gd name="connsiteX4" fmla="*/ 80707 w 532717"/>
                  <a:gd name="connsiteY4" fmla="*/ 0 h 472990"/>
                  <a:gd name="connsiteX0" fmla="*/ 80707 w 534777"/>
                  <a:gd name="connsiteY0" fmla="*/ 0 h 465661"/>
                  <a:gd name="connsiteX1" fmla="*/ 15005 w 534777"/>
                  <a:gd name="connsiteY1" fmla="*/ 394655 h 465661"/>
                  <a:gd name="connsiteX2" fmla="*/ 524184 w 534777"/>
                  <a:gd name="connsiteY2" fmla="*/ 398078 h 465661"/>
                  <a:gd name="connsiteX3" fmla="*/ 492556 w 534777"/>
                  <a:gd name="connsiteY3" fmla="*/ 1655 h 465661"/>
                  <a:gd name="connsiteX4" fmla="*/ 80707 w 534777"/>
                  <a:gd name="connsiteY4" fmla="*/ 0 h 465661"/>
                  <a:gd name="connsiteX0" fmla="*/ 80707 w 534777"/>
                  <a:gd name="connsiteY0" fmla="*/ 0 h 458097"/>
                  <a:gd name="connsiteX1" fmla="*/ 15005 w 534777"/>
                  <a:gd name="connsiteY1" fmla="*/ 394655 h 458097"/>
                  <a:gd name="connsiteX2" fmla="*/ 524184 w 534777"/>
                  <a:gd name="connsiteY2" fmla="*/ 398078 h 458097"/>
                  <a:gd name="connsiteX3" fmla="*/ 492556 w 534777"/>
                  <a:gd name="connsiteY3" fmla="*/ 1655 h 458097"/>
                  <a:gd name="connsiteX4" fmla="*/ 80707 w 534777"/>
                  <a:gd name="connsiteY4" fmla="*/ 0 h 458097"/>
                  <a:gd name="connsiteX0" fmla="*/ 80707 w 535834"/>
                  <a:gd name="connsiteY0" fmla="*/ 0 h 456053"/>
                  <a:gd name="connsiteX1" fmla="*/ 15005 w 535834"/>
                  <a:gd name="connsiteY1" fmla="*/ 394655 h 456053"/>
                  <a:gd name="connsiteX2" fmla="*/ 525596 w 535834"/>
                  <a:gd name="connsiteY2" fmla="*/ 393429 h 456053"/>
                  <a:gd name="connsiteX3" fmla="*/ 492556 w 535834"/>
                  <a:gd name="connsiteY3" fmla="*/ 1655 h 456053"/>
                  <a:gd name="connsiteX4" fmla="*/ 80707 w 535834"/>
                  <a:gd name="connsiteY4" fmla="*/ 0 h 456053"/>
                  <a:gd name="connsiteX0" fmla="*/ 80707 w 537453"/>
                  <a:gd name="connsiteY0" fmla="*/ 0 h 455392"/>
                  <a:gd name="connsiteX1" fmla="*/ 15005 w 537453"/>
                  <a:gd name="connsiteY1" fmla="*/ 394655 h 455392"/>
                  <a:gd name="connsiteX2" fmla="*/ 527714 w 537453"/>
                  <a:gd name="connsiteY2" fmla="*/ 391879 h 455392"/>
                  <a:gd name="connsiteX3" fmla="*/ 492556 w 537453"/>
                  <a:gd name="connsiteY3" fmla="*/ 1655 h 455392"/>
                  <a:gd name="connsiteX4" fmla="*/ 80707 w 537453"/>
                  <a:gd name="connsiteY4" fmla="*/ 0 h 455392"/>
                  <a:gd name="connsiteX0" fmla="*/ 80707 w 533398"/>
                  <a:gd name="connsiteY0" fmla="*/ 0 h 455392"/>
                  <a:gd name="connsiteX1" fmla="*/ 15005 w 533398"/>
                  <a:gd name="connsiteY1" fmla="*/ 394655 h 455392"/>
                  <a:gd name="connsiteX2" fmla="*/ 527714 w 533398"/>
                  <a:gd name="connsiteY2" fmla="*/ 391879 h 455392"/>
                  <a:gd name="connsiteX3" fmla="*/ 492556 w 533398"/>
                  <a:gd name="connsiteY3" fmla="*/ 1655 h 455392"/>
                  <a:gd name="connsiteX4" fmla="*/ 80707 w 533398"/>
                  <a:gd name="connsiteY4" fmla="*/ 0 h 455392"/>
                  <a:gd name="connsiteX0" fmla="*/ 80707 w 533398"/>
                  <a:gd name="connsiteY0" fmla="*/ 48614 h 504006"/>
                  <a:gd name="connsiteX1" fmla="*/ 15005 w 533398"/>
                  <a:gd name="connsiteY1" fmla="*/ 443269 h 504006"/>
                  <a:gd name="connsiteX2" fmla="*/ 527714 w 533398"/>
                  <a:gd name="connsiteY2" fmla="*/ 440493 h 504006"/>
                  <a:gd name="connsiteX3" fmla="*/ 492556 w 533398"/>
                  <a:gd name="connsiteY3" fmla="*/ 50269 h 504006"/>
                  <a:gd name="connsiteX4" fmla="*/ 80707 w 533398"/>
                  <a:gd name="connsiteY4" fmla="*/ 48614 h 504006"/>
                  <a:gd name="connsiteX0" fmla="*/ 80707 w 533398"/>
                  <a:gd name="connsiteY0" fmla="*/ 75288 h 530680"/>
                  <a:gd name="connsiteX1" fmla="*/ 15005 w 533398"/>
                  <a:gd name="connsiteY1" fmla="*/ 469943 h 530680"/>
                  <a:gd name="connsiteX2" fmla="*/ 527714 w 533398"/>
                  <a:gd name="connsiteY2" fmla="*/ 467167 h 530680"/>
                  <a:gd name="connsiteX3" fmla="*/ 492556 w 533398"/>
                  <a:gd name="connsiteY3" fmla="*/ 76943 h 530680"/>
                  <a:gd name="connsiteX4" fmla="*/ 80707 w 533398"/>
                  <a:gd name="connsiteY4" fmla="*/ 75288 h 530680"/>
                  <a:gd name="connsiteX0" fmla="*/ 80707 w 533398"/>
                  <a:gd name="connsiteY0" fmla="*/ 64600 h 519992"/>
                  <a:gd name="connsiteX1" fmla="*/ 15005 w 533398"/>
                  <a:gd name="connsiteY1" fmla="*/ 459255 h 519992"/>
                  <a:gd name="connsiteX2" fmla="*/ 527714 w 533398"/>
                  <a:gd name="connsiteY2" fmla="*/ 456479 h 519992"/>
                  <a:gd name="connsiteX3" fmla="*/ 492556 w 533398"/>
                  <a:gd name="connsiteY3" fmla="*/ 66255 h 519992"/>
                  <a:gd name="connsiteX4" fmla="*/ 80707 w 533398"/>
                  <a:gd name="connsiteY4" fmla="*/ 64600 h 519992"/>
                  <a:gd name="connsiteX0" fmla="*/ 80707 w 533398"/>
                  <a:gd name="connsiteY0" fmla="*/ 66593 h 521985"/>
                  <a:gd name="connsiteX1" fmla="*/ 15005 w 533398"/>
                  <a:gd name="connsiteY1" fmla="*/ 461248 h 521985"/>
                  <a:gd name="connsiteX2" fmla="*/ 527714 w 533398"/>
                  <a:gd name="connsiteY2" fmla="*/ 458472 h 521985"/>
                  <a:gd name="connsiteX3" fmla="*/ 492556 w 533398"/>
                  <a:gd name="connsiteY3" fmla="*/ 68248 h 521985"/>
                  <a:gd name="connsiteX4" fmla="*/ 80707 w 533398"/>
                  <a:gd name="connsiteY4" fmla="*/ 66593 h 521985"/>
                  <a:gd name="connsiteX0" fmla="*/ 80707 w 533398"/>
                  <a:gd name="connsiteY0" fmla="*/ 69869 h 525261"/>
                  <a:gd name="connsiteX1" fmla="*/ 15005 w 533398"/>
                  <a:gd name="connsiteY1" fmla="*/ 464524 h 525261"/>
                  <a:gd name="connsiteX2" fmla="*/ 527714 w 533398"/>
                  <a:gd name="connsiteY2" fmla="*/ 461748 h 525261"/>
                  <a:gd name="connsiteX3" fmla="*/ 492556 w 533398"/>
                  <a:gd name="connsiteY3" fmla="*/ 71524 h 525261"/>
                  <a:gd name="connsiteX4" fmla="*/ 80707 w 533398"/>
                  <a:gd name="connsiteY4" fmla="*/ 69869 h 525261"/>
                  <a:gd name="connsiteX0" fmla="*/ 80707 w 529954"/>
                  <a:gd name="connsiteY0" fmla="*/ 239653 h 695045"/>
                  <a:gd name="connsiteX1" fmla="*/ 15005 w 529954"/>
                  <a:gd name="connsiteY1" fmla="*/ 634308 h 695045"/>
                  <a:gd name="connsiteX2" fmla="*/ 527714 w 529954"/>
                  <a:gd name="connsiteY2" fmla="*/ 631532 h 695045"/>
                  <a:gd name="connsiteX3" fmla="*/ 458662 w 529954"/>
                  <a:gd name="connsiteY3" fmla="*/ 32082 h 695045"/>
                  <a:gd name="connsiteX4" fmla="*/ 80707 w 529954"/>
                  <a:gd name="connsiteY4" fmla="*/ 239653 h 695045"/>
                  <a:gd name="connsiteX0" fmla="*/ 128261 w 523843"/>
                  <a:gd name="connsiteY0" fmla="*/ 78763 h 729432"/>
                  <a:gd name="connsiteX1" fmla="*/ 8894 w 523843"/>
                  <a:gd name="connsiteY1" fmla="*/ 668695 h 729432"/>
                  <a:gd name="connsiteX2" fmla="*/ 521603 w 523843"/>
                  <a:gd name="connsiteY2" fmla="*/ 665919 h 729432"/>
                  <a:gd name="connsiteX3" fmla="*/ 452551 w 523843"/>
                  <a:gd name="connsiteY3" fmla="*/ 66469 h 729432"/>
                  <a:gd name="connsiteX4" fmla="*/ 128261 w 523843"/>
                  <a:gd name="connsiteY4" fmla="*/ 78763 h 729432"/>
                  <a:gd name="connsiteX0" fmla="*/ 128261 w 523843"/>
                  <a:gd name="connsiteY0" fmla="*/ 66122 h 716791"/>
                  <a:gd name="connsiteX1" fmla="*/ 8894 w 523843"/>
                  <a:gd name="connsiteY1" fmla="*/ 656054 h 716791"/>
                  <a:gd name="connsiteX2" fmla="*/ 521603 w 523843"/>
                  <a:gd name="connsiteY2" fmla="*/ 653278 h 716791"/>
                  <a:gd name="connsiteX3" fmla="*/ 452551 w 523843"/>
                  <a:gd name="connsiteY3" fmla="*/ 73976 h 716791"/>
                  <a:gd name="connsiteX4" fmla="*/ 128261 w 523843"/>
                  <a:gd name="connsiteY4" fmla="*/ 66122 h 716791"/>
                  <a:gd name="connsiteX0" fmla="*/ 128261 w 523843"/>
                  <a:gd name="connsiteY0" fmla="*/ 66122 h 716791"/>
                  <a:gd name="connsiteX1" fmla="*/ 8894 w 523843"/>
                  <a:gd name="connsiteY1" fmla="*/ 656054 h 716791"/>
                  <a:gd name="connsiteX2" fmla="*/ 521603 w 523843"/>
                  <a:gd name="connsiteY2" fmla="*/ 653278 h 716791"/>
                  <a:gd name="connsiteX3" fmla="*/ 452551 w 523843"/>
                  <a:gd name="connsiteY3" fmla="*/ 73976 h 716791"/>
                  <a:gd name="connsiteX4" fmla="*/ 128261 w 523843"/>
                  <a:gd name="connsiteY4" fmla="*/ 66122 h 716791"/>
                  <a:gd name="connsiteX0" fmla="*/ 98758 w 526821"/>
                  <a:gd name="connsiteY0" fmla="*/ 136788 h 689819"/>
                  <a:gd name="connsiteX1" fmla="*/ 11872 w 526821"/>
                  <a:gd name="connsiteY1" fmla="*/ 629082 h 689819"/>
                  <a:gd name="connsiteX2" fmla="*/ 524581 w 526821"/>
                  <a:gd name="connsiteY2" fmla="*/ 626306 h 689819"/>
                  <a:gd name="connsiteX3" fmla="*/ 455529 w 526821"/>
                  <a:gd name="connsiteY3" fmla="*/ 47004 h 689819"/>
                  <a:gd name="connsiteX4" fmla="*/ 98758 w 526821"/>
                  <a:gd name="connsiteY4" fmla="*/ 136788 h 689819"/>
                  <a:gd name="connsiteX0" fmla="*/ 98758 w 527876"/>
                  <a:gd name="connsiteY0" fmla="*/ 70827 h 623858"/>
                  <a:gd name="connsiteX1" fmla="*/ 11872 w 527876"/>
                  <a:gd name="connsiteY1" fmla="*/ 563121 h 623858"/>
                  <a:gd name="connsiteX2" fmla="*/ 524581 w 527876"/>
                  <a:gd name="connsiteY2" fmla="*/ 560345 h 623858"/>
                  <a:gd name="connsiteX3" fmla="*/ 472476 w 527876"/>
                  <a:gd name="connsiteY3" fmla="*/ 70932 h 623858"/>
                  <a:gd name="connsiteX4" fmla="*/ 98758 w 527876"/>
                  <a:gd name="connsiteY4" fmla="*/ 70827 h 623858"/>
                  <a:gd name="connsiteX0" fmla="*/ 96899 w 528135"/>
                  <a:gd name="connsiteY0" fmla="*/ 74735 h 621567"/>
                  <a:gd name="connsiteX1" fmla="*/ 12131 w 528135"/>
                  <a:gd name="connsiteY1" fmla="*/ 560830 h 621567"/>
                  <a:gd name="connsiteX2" fmla="*/ 524840 w 528135"/>
                  <a:gd name="connsiteY2" fmla="*/ 558054 h 621567"/>
                  <a:gd name="connsiteX3" fmla="*/ 472735 w 528135"/>
                  <a:gd name="connsiteY3" fmla="*/ 68641 h 621567"/>
                  <a:gd name="connsiteX4" fmla="*/ 96899 w 528135"/>
                  <a:gd name="connsiteY4" fmla="*/ 74735 h 621567"/>
                  <a:gd name="connsiteX0" fmla="*/ 96899 w 528135"/>
                  <a:gd name="connsiteY0" fmla="*/ 74508 h 621340"/>
                  <a:gd name="connsiteX1" fmla="*/ 12131 w 528135"/>
                  <a:gd name="connsiteY1" fmla="*/ 560603 h 621340"/>
                  <a:gd name="connsiteX2" fmla="*/ 524840 w 528135"/>
                  <a:gd name="connsiteY2" fmla="*/ 557827 h 621340"/>
                  <a:gd name="connsiteX3" fmla="*/ 472735 w 528135"/>
                  <a:gd name="connsiteY3" fmla="*/ 68414 h 621340"/>
                  <a:gd name="connsiteX4" fmla="*/ 96899 w 528135"/>
                  <a:gd name="connsiteY4" fmla="*/ 74508 h 621340"/>
                  <a:gd name="connsiteX0" fmla="*/ 96899 w 528135"/>
                  <a:gd name="connsiteY0" fmla="*/ 68528 h 615360"/>
                  <a:gd name="connsiteX1" fmla="*/ 12131 w 528135"/>
                  <a:gd name="connsiteY1" fmla="*/ 554623 h 615360"/>
                  <a:gd name="connsiteX2" fmla="*/ 524840 w 528135"/>
                  <a:gd name="connsiteY2" fmla="*/ 551847 h 615360"/>
                  <a:gd name="connsiteX3" fmla="*/ 472735 w 528135"/>
                  <a:gd name="connsiteY3" fmla="*/ 62434 h 615360"/>
                  <a:gd name="connsiteX4" fmla="*/ 96899 w 528135"/>
                  <a:gd name="connsiteY4" fmla="*/ 68528 h 615360"/>
                  <a:gd name="connsiteX0" fmla="*/ 96899 w 528014"/>
                  <a:gd name="connsiteY0" fmla="*/ 71990 h 618822"/>
                  <a:gd name="connsiteX1" fmla="*/ 12131 w 528014"/>
                  <a:gd name="connsiteY1" fmla="*/ 558085 h 618822"/>
                  <a:gd name="connsiteX2" fmla="*/ 524840 w 528014"/>
                  <a:gd name="connsiteY2" fmla="*/ 555309 h 618822"/>
                  <a:gd name="connsiteX3" fmla="*/ 471323 w 528014"/>
                  <a:gd name="connsiteY3" fmla="*/ 60472 h 618822"/>
                  <a:gd name="connsiteX4" fmla="*/ 96899 w 528014"/>
                  <a:gd name="connsiteY4" fmla="*/ 71990 h 618822"/>
                  <a:gd name="connsiteX0" fmla="*/ 96899 w 528014"/>
                  <a:gd name="connsiteY0" fmla="*/ 64994 h 611826"/>
                  <a:gd name="connsiteX1" fmla="*/ 12131 w 528014"/>
                  <a:gd name="connsiteY1" fmla="*/ 551089 h 611826"/>
                  <a:gd name="connsiteX2" fmla="*/ 524840 w 528014"/>
                  <a:gd name="connsiteY2" fmla="*/ 548313 h 611826"/>
                  <a:gd name="connsiteX3" fmla="*/ 471323 w 528014"/>
                  <a:gd name="connsiteY3" fmla="*/ 53476 h 611826"/>
                  <a:gd name="connsiteX4" fmla="*/ 96899 w 528014"/>
                  <a:gd name="connsiteY4" fmla="*/ 64994 h 611826"/>
                  <a:gd name="connsiteX0" fmla="*/ 96899 w 528014"/>
                  <a:gd name="connsiteY0" fmla="*/ 67650 h 614482"/>
                  <a:gd name="connsiteX1" fmla="*/ 12131 w 528014"/>
                  <a:gd name="connsiteY1" fmla="*/ 553745 h 614482"/>
                  <a:gd name="connsiteX2" fmla="*/ 524840 w 528014"/>
                  <a:gd name="connsiteY2" fmla="*/ 550969 h 614482"/>
                  <a:gd name="connsiteX3" fmla="*/ 471323 w 528014"/>
                  <a:gd name="connsiteY3" fmla="*/ 56132 h 614482"/>
                  <a:gd name="connsiteX4" fmla="*/ 96899 w 528014"/>
                  <a:gd name="connsiteY4" fmla="*/ 67650 h 614482"/>
                  <a:gd name="connsiteX0" fmla="*/ 96899 w 528014"/>
                  <a:gd name="connsiteY0" fmla="*/ 73645 h 620477"/>
                  <a:gd name="connsiteX1" fmla="*/ 12131 w 528014"/>
                  <a:gd name="connsiteY1" fmla="*/ 559740 h 620477"/>
                  <a:gd name="connsiteX2" fmla="*/ 524840 w 528014"/>
                  <a:gd name="connsiteY2" fmla="*/ 556964 h 620477"/>
                  <a:gd name="connsiteX3" fmla="*/ 471323 w 528014"/>
                  <a:gd name="connsiteY3" fmla="*/ 62127 h 620477"/>
                  <a:gd name="connsiteX4" fmla="*/ 96899 w 528014"/>
                  <a:gd name="connsiteY4" fmla="*/ 73645 h 620477"/>
                  <a:gd name="connsiteX0" fmla="*/ 96899 w 528014"/>
                  <a:gd name="connsiteY0" fmla="*/ 72401 h 619233"/>
                  <a:gd name="connsiteX1" fmla="*/ 12131 w 528014"/>
                  <a:gd name="connsiteY1" fmla="*/ 558496 h 619233"/>
                  <a:gd name="connsiteX2" fmla="*/ 524840 w 528014"/>
                  <a:gd name="connsiteY2" fmla="*/ 555720 h 619233"/>
                  <a:gd name="connsiteX3" fmla="*/ 471323 w 528014"/>
                  <a:gd name="connsiteY3" fmla="*/ 60883 h 619233"/>
                  <a:gd name="connsiteX4" fmla="*/ 96899 w 528014"/>
                  <a:gd name="connsiteY4" fmla="*/ 72401 h 619233"/>
                  <a:gd name="connsiteX0" fmla="*/ 96899 w 528014"/>
                  <a:gd name="connsiteY0" fmla="*/ 69177 h 616009"/>
                  <a:gd name="connsiteX1" fmla="*/ 12131 w 528014"/>
                  <a:gd name="connsiteY1" fmla="*/ 555272 h 616009"/>
                  <a:gd name="connsiteX2" fmla="*/ 524840 w 528014"/>
                  <a:gd name="connsiteY2" fmla="*/ 552496 h 616009"/>
                  <a:gd name="connsiteX3" fmla="*/ 471323 w 528014"/>
                  <a:gd name="connsiteY3" fmla="*/ 57659 h 616009"/>
                  <a:gd name="connsiteX4" fmla="*/ 96899 w 528014"/>
                  <a:gd name="connsiteY4" fmla="*/ 69177 h 616009"/>
                  <a:gd name="connsiteX0" fmla="*/ 96899 w 528014"/>
                  <a:gd name="connsiteY0" fmla="*/ 70704 h 617536"/>
                  <a:gd name="connsiteX1" fmla="*/ 12131 w 528014"/>
                  <a:gd name="connsiteY1" fmla="*/ 556799 h 617536"/>
                  <a:gd name="connsiteX2" fmla="*/ 524840 w 528014"/>
                  <a:gd name="connsiteY2" fmla="*/ 554023 h 617536"/>
                  <a:gd name="connsiteX3" fmla="*/ 471323 w 528014"/>
                  <a:gd name="connsiteY3" fmla="*/ 59186 h 617536"/>
                  <a:gd name="connsiteX4" fmla="*/ 96899 w 528014"/>
                  <a:gd name="connsiteY4" fmla="*/ 70704 h 617536"/>
                  <a:gd name="connsiteX0" fmla="*/ 96899 w 528014"/>
                  <a:gd name="connsiteY0" fmla="*/ 72262 h 619094"/>
                  <a:gd name="connsiteX1" fmla="*/ 12131 w 528014"/>
                  <a:gd name="connsiteY1" fmla="*/ 558357 h 619094"/>
                  <a:gd name="connsiteX2" fmla="*/ 524840 w 528014"/>
                  <a:gd name="connsiteY2" fmla="*/ 555581 h 619094"/>
                  <a:gd name="connsiteX3" fmla="*/ 471323 w 528014"/>
                  <a:gd name="connsiteY3" fmla="*/ 60744 h 619094"/>
                  <a:gd name="connsiteX4" fmla="*/ 96899 w 528014"/>
                  <a:gd name="connsiteY4" fmla="*/ 72262 h 619094"/>
                  <a:gd name="connsiteX0" fmla="*/ 96899 w 528014"/>
                  <a:gd name="connsiteY0" fmla="*/ 73852 h 620684"/>
                  <a:gd name="connsiteX1" fmla="*/ 12131 w 528014"/>
                  <a:gd name="connsiteY1" fmla="*/ 559947 h 620684"/>
                  <a:gd name="connsiteX2" fmla="*/ 524840 w 528014"/>
                  <a:gd name="connsiteY2" fmla="*/ 557171 h 620684"/>
                  <a:gd name="connsiteX3" fmla="*/ 471323 w 528014"/>
                  <a:gd name="connsiteY3" fmla="*/ 62334 h 620684"/>
                  <a:gd name="connsiteX4" fmla="*/ 96899 w 528014"/>
                  <a:gd name="connsiteY4" fmla="*/ 73852 h 620684"/>
                  <a:gd name="connsiteX0" fmla="*/ 96899 w 529268"/>
                  <a:gd name="connsiteY0" fmla="*/ 52417 h 599249"/>
                  <a:gd name="connsiteX1" fmla="*/ 12131 w 529268"/>
                  <a:gd name="connsiteY1" fmla="*/ 538512 h 599249"/>
                  <a:gd name="connsiteX2" fmla="*/ 524840 w 529268"/>
                  <a:gd name="connsiteY2" fmla="*/ 535736 h 599249"/>
                  <a:gd name="connsiteX3" fmla="*/ 482621 w 529268"/>
                  <a:gd name="connsiteY3" fmla="*/ 87394 h 599249"/>
                  <a:gd name="connsiteX4" fmla="*/ 96899 w 529268"/>
                  <a:gd name="connsiteY4" fmla="*/ 52417 h 599249"/>
                  <a:gd name="connsiteX0" fmla="*/ 87172 w 530839"/>
                  <a:gd name="connsiteY0" fmla="*/ 68059 h 579245"/>
                  <a:gd name="connsiteX1" fmla="*/ 13702 w 530839"/>
                  <a:gd name="connsiteY1" fmla="*/ 518508 h 579245"/>
                  <a:gd name="connsiteX2" fmla="*/ 526411 w 530839"/>
                  <a:gd name="connsiteY2" fmla="*/ 515732 h 579245"/>
                  <a:gd name="connsiteX3" fmla="*/ 484192 w 530839"/>
                  <a:gd name="connsiteY3" fmla="*/ 67390 h 579245"/>
                  <a:gd name="connsiteX4" fmla="*/ 87172 w 530839"/>
                  <a:gd name="connsiteY4" fmla="*/ 68059 h 579245"/>
                  <a:gd name="connsiteX0" fmla="*/ 87172 w 530839"/>
                  <a:gd name="connsiteY0" fmla="*/ 73900 h 585086"/>
                  <a:gd name="connsiteX1" fmla="*/ 13702 w 530839"/>
                  <a:gd name="connsiteY1" fmla="*/ 524349 h 585086"/>
                  <a:gd name="connsiteX2" fmla="*/ 526411 w 530839"/>
                  <a:gd name="connsiteY2" fmla="*/ 521573 h 585086"/>
                  <a:gd name="connsiteX3" fmla="*/ 484192 w 530839"/>
                  <a:gd name="connsiteY3" fmla="*/ 73231 h 585086"/>
                  <a:gd name="connsiteX4" fmla="*/ 87172 w 530839"/>
                  <a:gd name="connsiteY4" fmla="*/ 73900 h 585086"/>
                  <a:gd name="connsiteX0" fmla="*/ 87172 w 530839"/>
                  <a:gd name="connsiteY0" fmla="*/ 80861 h 592047"/>
                  <a:gd name="connsiteX1" fmla="*/ 13702 w 530839"/>
                  <a:gd name="connsiteY1" fmla="*/ 531310 h 592047"/>
                  <a:gd name="connsiteX2" fmla="*/ 526411 w 530839"/>
                  <a:gd name="connsiteY2" fmla="*/ 528534 h 592047"/>
                  <a:gd name="connsiteX3" fmla="*/ 484192 w 530839"/>
                  <a:gd name="connsiteY3" fmla="*/ 80192 h 592047"/>
                  <a:gd name="connsiteX4" fmla="*/ 87172 w 530839"/>
                  <a:gd name="connsiteY4" fmla="*/ 80861 h 592047"/>
                  <a:gd name="connsiteX0" fmla="*/ 87172 w 530839"/>
                  <a:gd name="connsiteY0" fmla="*/ 78507 h 589693"/>
                  <a:gd name="connsiteX1" fmla="*/ 13702 w 530839"/>
                  <a:gd name="connsiteY1" fmla="*/ 528956 h 589693"/>
                  <a:gd name="connsiteX2" fmla="*/ 526411 w 530839"/>
                  <a:gd name="connsiteY2" fmla="*/ 526180 h 589693"/>
                  <a:gd name="connsiteX3" fmla="*/ 484192 w 530839"/>
                  <a:gd name="connsiteY3" fmla="*/ 77838 h 589693"/>
                  <a:gd name="connsiteX4" fmla="*/ 87172 w 530839"/>
                  <a:gd name="connsiteY4" fmla="*/ 78507 h 589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839" h="589693">
                    <a:moveTo>
                      <a:pt x="87172" y="78507"/>
                    </a:moveTo>
                    <a:cubicBezTo>
                      <a:pt x="22402" y="310917"/>
                      <a:pt x="-24398" y="496571"/>
                      <a:pt x="13702" y="528956"/>
                    </a:cubicBezTo>
                    <a:cubicBezTo>
                      <a:pt x="108317" y="625476"/>
                      <a:pt x="461357" y="593523"/>
                      <a:pt x="526411" y="526180"/>
                    </a:cubicBezTo>
                    <a:cubicBezTo>
                      <a:pt x="538560" y="475284"/>
                      <a:pt x="526102" y="319138"/>
                      <a:pt x="484192" y="77838"/>
                    </a:cubicBezTo>
                    <a:cubicBezTo>
                      <a:pt x="433527" y="-26982"/>
                      <a:pt x="141132" y="-25123"/>
                      <a:pt x="87172" y="7850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54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28" name="グループ化 327"/>
              <p:cNvGrpSpPr/>
              <p:nvPr/>
            </p:nvGrpSpPr>
            <p:grpSpPr>
              <a:xfrm>
                <a:off x="3884044" y="2758800"/>
                <a:ext cx="1440440" cy="2337841"/>
                <a:chOff x="5396141" y="1752024"/>
                <a:chExt cx="1440440" cy="2337841"/>
              </a:xfrm>
            </p:grpSpPr>
            <p:grpSp>
              <p:nvGrpSpPr>
                <p:cNvPr id="344" name="グループ化 343"/>
                <p:cNvGrpSpPr/>
                <p:nvPr/>
              </p:nvGrpSpPr>
              <p:grpSpPr>
                <a:xfrm>
                  <a:off x="5396141" y="1752024"/>
                  <a:ext cx="1440440" cy="2337841"/>
                  <a:chOff x="1899387" y="1745932"/>
                  <a:chExt cx="533922" cy="950979"/>
                </a:xfrm>
              </p:grpSpPr>
              <p:sp>
                <p:nvSpPr>
                  <p:cNvPr id="346" name="フリーフォーム 345"/>
                  <p:cNvSpPr/>
                  <p:nvPr/>
                </p:nvSpPr>
                <p:spPr>
                  <a:xfrm>
                    <a:off x="1899387" y="1906330"/>
                    <a:ext cx="533922" cy="790581"/>
                  </a:xfrm>
                  <a:custGeom>
                    <a:avLst/>
                    <a:gdLst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09575 w 535305"/>
                      <a:gd name="connsiteY3" fmla="*/ 0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71730"/>
                      <a:gd name="connsiteX1" fmla="*/ 0 w 535305"/>
                      <a:gd name="connsiteY1" fmla="*/ 697230 h 771730"/>
                      <a:gd name="connsiteX2" fmla="*/ 535305 w 535305"/>
                      <a:gd name="connsiteY2" fmla="*/ 723900 h 771730"/>
                      <a:gd name="connsiteX3" fmla="*/ 409575 w 535305"/>
                      <a:gd name="connsiteY3" fmla="*/ 0 h 771730"/>
                      <a:gd name="connsiteX4" fmla="*/ 194310 w 535305"/>
                      <a:gd name="connsiteY4" fmla="*/ 0 h 771730"/>
                      <a:gd name="connsiteX0" fmla="*/ 194310 w 535305"/>
                      <a:gd name="connsiteY0" fmla="*/ 0 h 790776"/>
                      <a:gd name="connsiteX1" fmla="*/ 0 w 535305"/>
                      <a:gd name="connsiteY1" fmla="*/ 697230 h 790776"/>
                      <a:gd name="connsiteX2" fmla="*/ 535305 w 535305"/>
                      <a:gd name="connsiteY2" fmla="*/ 723900 h 790776"/>
                      <a:gd name="connsiteX3" fmla="*/ 409575 w 535305"/>
                      <a:gd name="connsiteY3" fmla="*/ 0 h 790776"/>
                      <a:gd name="connsiteX4" fmla="*/ 194310 w 535305"/>
                      <a:gd name="connsiteY4" fmla="*/ 0 h 790776"/>
                      <a:gd name="connsiteX0" fmla="*/ 194310 w 535305"/>
                      <a:gd name="connsiteY0" fmla="*/ 0 h 767814"/>
                      <a:gd name="connsiteX1" fmla="*/ 0 w 535305"/>
                      <a:gd name="connsiteY1" fmla="*/ 697230 h 767814"/>
                      <a:gd name="connsiteX2" fmla="*/ 535305 w 535305"/>
                      <a:gd name="connsiteY2" fmla="*/ 723900 h 767814"/>
                      <a:gd name="connsiteX3" fmla="*/ 409575 w 535305"/>
                      <a:gd name="connsiteY3" fmla="*/ 0 h 767814"/>
                      <a:gd name="connsiteX4" fmla="*/ 194310 w 535305"/>
                      <a:gd name="connsiteY4" fmla="*/ 0 h 767814"/>
                      <a:gd name="connsiteX0" fmla="*/ 194310 w 535305"/>
                      <a:gd name="connsiteY0" fmla="*/ 0 h 780884"/>
                      <a:gd name="connsiteX1" fmla="*/ 0 w 535305"/>
                      <a:gd name="connsiteY1" fmla="*/ 697230 h 780884"/>
                      <a:gd name="connsiteX2" fmla="*/ 535305 w 535305"/>
                      <a:gd name="connsiteY2" fmla="*/ 723900 h 780884"/>
                      <a:gd name="connsiteX3" fmla="*/ 409575 w 535305"/>
                      <a:gd name="connsiteY3" fmla="*/ 0 h 780884"/>
                      <a:gd name="connsiteX4" fmla="*/ 194310 w 535305"/>
                      <a:gd name="connsiteY4" fmla="*/ 0 h 780884"/>
                      <a:gd name="connsiteX0" fmla="*/ 194310 w 547448"/>
                      <a:gd name="connsiteY0" fmla="*/ 0 h 780884"/>
                      <a:gd name="connsiteX1" fmla="*/ 0 w 547448"/>
                      <a:gd name="connsiteY1" fmla="*/ 697230 h 780884"/>
                      <a:gd name="connsiteX2" fmla="*/ 535305 w 547448"/>
                      <a:gd name="connsiteY2" fmla="*/ 723900 h 780884"/>
                      <a:gd name="connsiteX3" fmla="*/ 409575 w 547448"/>
                      <a:gd name="connsiteY3" fmla="*/ 0 h 780884"/>
                      <a:gd name="connsiteX4" fmla="*/ 194310 w 547448"/>
                      <a:gd name="connsiteY4" fmla="*/ 0 h 780884"/>
                      <a:gd name="connsiteX0" fmla="*/ 199876 w 553014"/>
                      <a:gd name="connsiteY0" fmla="*/ 0 h 780884"/>
                      <a:gd name="connsiteX1" fmla="*/ 5566 w 553014"/>
                      <a:gd name="connsiteY1" fmla="*/ 697230 h 780884"/>
                      <a:gd name="connsiteX2" fmla="*/ 540871 w 553014"/>
                      <a:gd name="connsiteY2" fmla="*/ 723900 h 780884"/>
                      <a:gd name="connsiteX3" fmla="*/ 415141 w 553014"/>
                      <a:gd name="connsiteY3" fmla="*/ 0 h 780884"/>
                      <a:gd name="connsiteX4" fmla="*/ 199876 w 553014"/>
                      <a:gd name="connsiteY4" fmla="*/ 0 h 780884"/>
                      <a:gd name="connsiteX0" fmla="*/ 199876 w 555382"/>
                      <a:gd name="connsiteY0" fmla="*/ 0 h 780884"/>
                      <a:gd name="connsiteX1" fmla="*/ 5566 w 555382"/>
                      <a:gd name="connsiteY1" fmla="*/ 697230 h 780884"/>
                      <a:gd name="connsiteX2" fmla="*/ 540871 w 555382"/>
                      <a:gd name="connsiteY2" fmla="*/ 723900 h 780884"/>
                      <a:gd name="connsiteX3" fmla="*/ 444516 w 555382"/>
                      <a:gd name="connsiteY3" fmla="*/ 0 h 780884"/>
                      <a:gd name="connsiteX4" fmla="*/ 199876 w 555382"/>
                      <a:gd name="connsiteY4" fmla="*/ 0 h 780884"/>
                      <a:gd name="connsiteX0" fmla="*/ 177994 w 556096"/>
                      <a:gd name="connsiteY0" fmla="*/ 0 h 783364"/>
                      <a:gd name="connsiteX1" fmla="*/ 6280 w 556096"/>
                      <a:gd name="connsiteY1" fmla="*/ 699710 h 783364"/>
                      <a:gd name="connsiteX2" fmla="*/ 541585 w 556096"/>
                      <a:gd name="connsiteY2" fmla="*/ 726380 h 783364"/>
                      <a:gd name="connsiteX3" fmla="*/ 445230 w 556096"/>
                      <a:gd name="connsiteY3" fmla="*/ 2480 h 783364"/>
                      <a:gd name="connsiteX4" fmla="*/ 177994 w 556096"/>
                      <a:gd name="connsiteY4" fmla="*/ 0 h 783364"/>
                      <a:gd name="connsiteX0" fmla="*/ 177994 w 556735"/>
                      <a:gd name="connsiteY0" fmla="*/ 0 h 784746"/>
                      <a:gd name="connsiteX1" fmla="*/ 6280 w 556735"/>
                      <a:gd name="connsiteY1" fmla="*/ 699710 h 784746"/>
                      <a:gd name="connsiteX2" fmla="*/ 542291 w 556735"/>
                      <a:gd name="connsiteY2" fmla="*/ 728705 h 784746"/>
                      <a:gd name="connsiteX3" fmla="*/ 445230 w 556735"/>
                      <a:gd name="connsiteY3" fmla="*/ 2480 h 784746"/>
                      <a:gd name="connsiteX4" fmla="*/ 177994 w 556735"/>
                      <a:gd name="connsiteY4" fmla="*/ 0 h 784746"/>
                      <a:gd name="connsiteX0" fmla="*/ 177994 w 551629"/>
                      <a:gd name="connsiteY0" fmla="*/ 0 h 784746"/>
                      <a:gd name="connsiteX1" fmla="*/ 6280 w 551629"/>
                      <a:gd name="connsiteY1" fmla="*/ 699710 h 784746"/>
                      <a:gd name="connsiteX2" fmla="*/ 542291 w 551629"/>
                      <a:gd name="connsiteY2" fmla="*/ 728705 h 784746"/>
                      <a:gd name="connsiteX3" fmla="*/ 445230 w 551629"/>
                      <a:gd name="connsiteY3" fmla="*/ 2480 h 784746"/>
                      <a:gd name="connsiteX4" fmla="*/ 177994 w 551629"/>
                      <a:gd name="connsiteY4" fmla="*/ 0 h 784746"/>
                      <a:gd name="connsiteX0" fmla="*/ 177994 w 550661"/>
                      <a:gd name="connsiteY0" fmla="*/ 0 h 784746"/>
                      <a:gd name="connsiteX1" fmla="*/ 6280 w 550661"/>
                      <a:gd name="connsiteY1" fmla="*/ 699710 h 784746"/>
                      <a:gd name="connsiteX2" fmla="*/ 542291 w 550661"/>
                      <a:gd name="connsiteY2" fmla="*/ 728705 h 784746"/>
                      <a:gd name="connsiteX3" fmla="*/ 445230 w 550661"/>
                      <a:gd name="connsiteY3" fmla="*/ 2480 h 784746"/>
                      <a:gd name="connsiteX4" fmla="*/ 177994 w 550661"/>
                      <a:gd name="connsiteY4" fmla="*/ 0 h 784746"/>
                      <a:gd name="connsiteX0" fmla="*/ 177994 w 544113"/>
                      <a:gd name="connsiteY0" fmla="*/ 0 h 782003"/>
                      <a:gd name="connsiteX1" fmla="*/ 6280 w 544113"/>
                      <a:gd name="connsiteY1" fmla="*/ 699710 h 782003"/>
                      <a:gd name="connsiteX2" fmla="*/ 535230 w 544113"/>
                      <a:gd name="connsiteY2" fmla="*/ 724056 h 782003"/>
                      <a:gd name="connsiteX3" fmla="*/ 445230 w 544113"/>
                      <a:gd name="connsiteY3" fmla="*/ 2480 h 782003"/>
                      <a:gd name="connsiteX4" fmla="*/ 177994 w 544113"/>
                      <a:gd name="connsiteY4" fmla="*/ 0 h 782003"/>
                      <a:gd name="connsiteX0" fmla="*/ 171874 w 537993"/>
                      <a:gd name="connsiteY0" fmla="*/ 0 h 792423"/>
                      <a:gd name="connsiteX1" fmla="*/ 6515 w 537993"/>
                      <a:gd name="connsiteY1" fmla="*/ 722182 h 792423"/>
                      <a:gd name="connsiteX2" fmla="*/ 529110 w 537993"/>
                      <a:gd name="connsiteY2" fmla="*/ 724056 h 792423"/>
                      <a:gd name="connsiteX3" fmla="*/ 439110 w 537993"/>
                      <a:gd name="connsiteY3" fmla="*/ 2480 h 792423"/>
                      <a:gd name="connsiteX4" fmla="*/ 171874 w 537993"/>
                      <a:gd name="connsiteY4" fmla="*/ 0 h 792423"/>
                      <a:gd name="connsiteX0" fmla="*/ 171874 w 537993"/>
                      <a:gd name="connsiteY0" fmla="*/ 0 h 795992"/>
                      <a:gd name="connsiteX1" fmla="*/ 6515 w 537993"/>
                      <a:gd name="connsiteY1" fmla="*/ 722182 h 795992"/>
                      <a:gd name="connsiteX2" fmla="*/ 529110 w 537993"/>
                      <a:gd name="connsiteY2" fmla="*/ 724056 h 795992"/>
                      <a:gd name="connsiteX3" fmla="*/ 439110 w 537993"/>
                      <a:gd name="connsiteY3" fmla="*/ 2480 h 795992"/>
                      <a:gd name="connsiteX4" fmla="*/ 171874 w 537993"/>
                      <a:gd name="connsiteY4" fmla="*/ 0 h 795992"/>
                      <a:gd name="connsiteX0" fmla="*/ 171874 w 537993"/>
                      <a:gd name="connsiteY0" fmla="*/ 0 h 793604"/>
                      <a:gd name="connsiteX1" fmla="*/ 6515 w 537993"/>
                      <a:gd name="connsiteY1" fmla="*/ 722182 h 793604"/>
                      <a:gd name="connsiteX2" fmla="*/ 529110 w 537993"/>
                      <a:gd name="connsiteY2" fmla="*/ 724056 h 793604"/>
                      <a:gd name="connsiteX3" fmla="*/ 439110 w 537993"/>
                      <a:gd name="connsiteY3" fmla="*/ 2480 h 793604"/>
                      <a:gd name="connsiteX4" fmla="*/ 171874 w 537993"/>
                      <a:gd name="connsiteY4" fmla="*/ 0 h 793604"/>
                      <a:gd name="connsiteX0" fmla="*/ 171874 w 537993"/>
                      <a:gd name="connsiteY0" fmla="*/ 0 h 791544"/>
                      <a:gd name="connsiteX1" fmla="*/ 6515 w 537993"/>
                      <a:gd name="connsiteY1" fmla="*/ 722182 h 791544"/>
                      <a:gd name="connsiteX2" fmla="*/ 529110 w 537993"/>
                      <a:gd name="connsiteY2" fmla="*/ 724056 h 791544"/>
                      <a:gd name="connsiteX3" fmla="*/ 439110 w 537993"/>
                      <a:gd name="connsiteY3" fmla="*/ 2480 h 791544"/>
                      <a:gd name="connsiteX4" fmla="*/ 171874 w 537993"/>
                      <a:gd name="connsiteY4" fmla="*/ 0 h 791544"/>
                      <a:gd name="connsiteX0" fmla="*/ 172552 w 538671"/>
                      <a:gd name="connsiteY0" fmla="*/ 0 h 797684"/>
                      <a:gd name="connsiteX1" fmla="*/ 6487 w 538671"/>
                      <a:gd name="connsiteY1" fmla="*/ 733806 h 797684"/>
                      <a:gd name="connsiteX2" fmla="*/ 529788 w 538671"/>
                      <a:gd name="connsiteY2" fmla="*/ 724056 h 797684"/>
                      <a:gd name="connsiteX3" fmla="*/ 439788 w 538671"/>
                      <a:gd name="connsiteY3" fmla="*/ 2480 h 797684"/>
                      <a:gd name="connsiteX4" fmla="*/ 172552 w 538671"/>
                      <a:gd name="connsiteY4" fmla="*/ 0 h 797684"/>
                      <a:gd name="connsiteX0" fmla="*/ 169838 w 535957"/>
                      <a:gd name="connsiteY0" fmla="*/ 0 h 795162"/>
                      <a:gd name="connsiteX1" fmla="*/ 6597 w 535957"/>
                      <a:gd name="connsiteY1" fmla="*/ 729156 h 795162"/>
                      <a:gd name="connsiteX2" fmla="*/ 527074 w 535957"/>
                      <a:gd name="connsiteY2" fmla="*/ 724056 h 795162"/>
                      <a:gd name="connsiteX3" fmla="*/ 437074 w 535957"/>
                      <a:gd name="connsiteY3" fmla="*/ 2480 h 795162"/>
                      <a:gd name="connsiteX4" fmla="*/ 169838 w 535957"/>
                      <a:gd name="connsiteY4" fmla="*/ 0 h 795162"/>
                      <a:gd name="connsiteX0" fmla="*/ 171194 w 537313"/>
                      <a:gd name="connsiteY0" fmla="*/ 0 h 792728"/>
                      <a:gd name="connsiteX1" fmla="*/ 6541 w 537313"/>
                      <a:gd name="connsiteY1" fmla="*/ 724507 h 792728"/>
                      <a:gd name="connsiteX2" fmla="*/ 528430 w 537313"/>
                      <a:gd name="connsiteY2" fmla="*/ 724056 h 792728"/>
                      <a:gd name="connsiteX3" fmla="*/ 438430 w 537313"/>
                      <a:gd name="connsiteY3" fmla="*/ 2480 h 792728"/>
                      <a:gd name="connsiteX4" fmla="*/ 171194 w 537313"/>
                      <a:gd name="connsiteY4" fmla="*/ 0 h 792728"/>
                      <a:gd name="connsiteX0" fmla="*/ 171873 w 537992"/>
                      <a:gd name="connsiteY0" fmla="*/ 0 h 793934"/>
                      <a:gd name="connsiteX1" fmla="*/ 6514 w 537992"/>
                      <a:gd name="connsiteY1" fmla="*/ 726832 h 793934"/>
                      <a:gd name="connsiteX2" fmla="*/ 529109 w 537992"/>
                      <a:gd name="connsiteY2" fmla="*/ 724056 h 793934"/>
                      <a:gd name="connsiteX3" fmla="*/ 439109 w 537992"/>
                      <a:gd name="connsiteY3" fmla="*/ 2480 h 793934"/>
                      <a:gd name="connsiteX4" fmla="*/ 171873 w 537992"/>
                      <a:gd name="connsiteY4" fmla="*/ 0 h 793934"/>
                      <a:gd name="connsiteX0" fmla="*/ 167803 w 533922"/>
                      <a:gd name="connsiteY0" fmla="*/ 0 h 794750"/>
                      <a:gd name="connsiteX1" fmla="*/ 6681 w 533922"/>
                      <a:gd name="connsiteY1" fmla="*/ 728382 h 794750"/>
                      <a:gd name="connsiteX2" fmla="*/ 525039 w 533922"/>
                      <a:gd name="connsiteY2" fmla="*/ 724056 h 794750"/>
                      <a:gd name="connsiteX3" fmla="*/ 435039 w 533922"/>
                      <a:gd name="connsiteY3" fmla="*/ 2480 h 794750"/>
                      <a:gd name="connsiteX4" fmla="*/ 167803 w 533922"/>
                      <a:gd name="connsiteY4" fmla="*/ 0 h 794750"/>
                      <a:gd name="connsiteX0" fmla="*/ 167803 w 533922"/>
                      <a:gd name="connsiteY0" fmla="*/ 0 h 790581"/>
                      <a:gd name="connsiteX1" fmla="*/ 6681 w 533922"/>
                      <a:gd name="connsiteY1" fmla="*/ 728382 h 790581"/>
                      <a:gd name="connsiteX2" fmla="*/ 525039 w 533922"/>
                      <a:gd name="connsiteY2" fmla="*/ 724056 h 790581"/>
                      <a:gd name="connsiteX3" fmla="*/ 435039 w 533922"/>
                      <a:gd name="connsiteY3" fmla="*/ 2480 h 790581"/>
                      <a:gd name="connsiteX4" fmla="*/ 167803 w 533922"/>
                      <a:gd name="connsiteY4" fmla="*/ 0 h 790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3922" h="790581">
                        <a:moveTo>
                          <a:pt x="167803" y="0"/>
                        </a:moveTo>
                        <a:cubicBezTo>
                          <a:pt x="103033" y="232410"/>
                          <a:pt x="-31419" y="695997"/>
                          <a:pt x="6681" y="728382"/>
                        </a:cubicBezTo>
                        <a:cubicBezTo>
                          <a:pt x="98471" y="811729"/>
                          <a:pt x="462809" y="812321"/>
                          <a:pt x="525039" y="724056"/>
                        </a:cubicBezTo>
                        <a:cubicBezTo>
                          <a:pt x="561433" y="683233"/>
                          <a:pt x="476949" y="243780"/>
                          <a:pt x="435039" y="2480"/>
                        </a:cubicBezTo>
                        <a:lnTo>
                          <a:pt x="167803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7" name="フリーフォーム 346"/>
                  <p:cNvSpPr/>
                  <p:nvPr/>
                </p:nvSpPr>
                <p:spPr>
                  <a:xfrm>
                    <a:off x="1949898" y="1789746"/>
                    <a:ext cx="404681" cy="168135"/>
                  </a:xfrm>
                  <a:custGeom>
                    <a:avLst/>
                    <a:gdLst>
                      <a:gd name="connsiteX0" fmla="*/ 55245 w 344805"/>
                      <a:gd name="connsiteY0" fmla="*/ 137160 h 142875"/>
                      <a:gd name="connsiteX1" fmla="*/ 310515 w 344805"/>
                      <a:gd name="connsiteY1" fmla="*/ 142875 h 142875"/>
                      <a:gd name="connsiteX2" fmla="*/ 344805 w 344805"/>
                      <a:gd name="connsiteY2" fmla="*/ 5715 h 142875"/>
                      <a:gd name="connsiteX3" fmla="*/ 49530 w 344805"/>
                      <a:gd name="connsiteY3" fmla="*/ 0 h 142875"/>
                      <a:gd name="connsiteX4" fmla="*/ 64770 w 344805"/>
                      <a:gd name="connsiteY4" fmla="*/ 62865 h 142875"/>
                      <a:gd name="connsiteX5" fmla="*/ 0 w 344805"/>
                      <a:gd name="connsiteY5" fmla="*/ 59055 h 142875"/>
                      <a:gd name="connsiteX6" fmla="*/ 1905 w 344805"/>
                      <a:gd name="connsiteY6" fmla="*/ 97155 h 142875"/>
                      <a:gd name="connsiteX7" fmla="*/ 55245 w 344805"/>
                      <a:gd name="connsiteY7" fmla="*/ 137160 h 142875"/>
                      <a:gd name="connsiteX0" fmla="*/ 55245 w 344805"/>
                      <a:gd name="connsiteY0" fmla="*/ 146685 h 152400"/>
                      <a:gd name="connsiteX1" fmla="*/ 310515 w 344805"/>
                      <a:gd name="connsiteY1" fmla="*/ 152400 h 152400"/>
                      <a:gd name="connsiteX2" fmla="*/ 344805 w 344805"/>
                      <a:gd name="connsiteY2" fmla="*/ 15240 h 152400"/>
                      <a:gd name="connsiteX3" fmla="*/ 17145 w 344805"/>
                      <a:gd name="connsiteY3" fmla="*/ 0 h 152400"/>
                      <a:gd name="connsiteX4" fmla="*/ 64770 w 344805"/>
                      <a:gd name="connsiteY4" fmla="*/ 72390 h 152400"/>
                      <a:gd name="connsiteX5" fmla="*/ 0 w 344805"/>
                      <a:gd name="connsiteY5" fmla="*/ 68580 h 152400"/>
                      <a:gd name="connsiteX6" fmla="*/ 1905 w 344805"/>
                      <a:gd name="connsiteY6" fmla="*/ 106680 h 152400"/>
                      <a:gd name="connsiteX7" fmla="*/ 55245 w 344805"/>
                      <a:gd name="connsiteY7" fmla="*/ 146685 h 152400"/>
                      <a:gd name="connsiteX0" fmla="*/ 55245 w 344805"/>
                      <a:gd name="connsiteY0" fmla="*/ 135255 h 140970"/>
                      <a:gd name="connsiteX1" fmla="*/ 310515 w 344805"/>
                      <a:gd name="connsiteY1" fmla="*/ 140970 h 140970"/>
                      <a:gd name="connsiteX2" fmla="*/ 344805 w 344805"/>
                      <a:gd name="connsiteY2" fmla="*/ 3810 h 140970"/>
                      <a:gd name="connsiteX3" fmla="*/ 20955 w 344805"/>
                      <a:gd name="connsiteY3" fmla="*/ 0 h 140970"/>
                      <a:gd name="connsiteX4" fmla="*/ 64770 w 344805"/>
                      <a:gd name="connsiteY4" fmla="*/ 60960 h 140970"/>
                      <a:gd name="connsiteX5" fmla="*/ 0 w 344805"/>
                      <a:gd name="connsiteY5" fmla="*/ 57150 h 140970"/>
                      <a:gd name="connsiteX6" fmla="*/ 1905 w 344805"/>
                      <a:gd name="connsiteY6" fmla="*/ 95250 h 140970"/>
                      <a:gd name="connsiteX7" fmla="*/ 55245 w 344805"/>
                      <a:gd name="connsiteY7" fmla="*/ 135255 h 140970"/>
                      <a:gd name="connsiteX0" fmla="*/ 55245 w 344805"/>
                      <a:gd name="connsiteY0" fmla="*/ 135255 h 140970"/>
                      <a:gd name="connsiteX1" fmla="*/ 310515 w 344805"/>
                      <a:gd name="connsiteY1" fmla="*/ 140970 h 140970"/>
                      <a:gd name="connsiteX2" fmla="*/ 344805 w 344805"/>
                      <a:gd name="connsiteY2" fmla="*/ 3810 h 140970"/>
                      <a:gd name="connsiteX3" fmla="*/ 20955 w 344805"/>
                      <a:gd name="connsiteY3" fmla="*/ 0 h 140970"/>
                      <a:gd name="connsiteX4" fmla="*/ 36195 w 344805"/>
                      <a:gd name="connsiteY4" fmla="*/ 53340 h 140970"/>
                      <a:gd name="connsiteX5" fmla="*/ 0 w 344805"/>
                      <a:gd name="connsiteY5" fmla="*/ 57150 h 140970"/>
                      <a:gd name="connsiteX6" fmla="*/ 1905 w 344805"/>
                      <a:gd name="connsiteY6" fmla="*/ 95250 h 140970"/>
                      <a:gd name="connsiteX7" fmla="*/ 55245 w 344805"/>
                      <a:gd name="connsiteY7" fmla="*/ 135255 h 140970"/>
                      <a:gd name="connsiteX0" fmla="*/ 110490 w 400050"/>
                      <a:gd name="connsiteY0" fmla="*/ 135255 h 140970"/>
                      <a:gd name="connsiteX1" fmla="*/ 365760 w 400050"/>
                      <a:gd name="connsiteY1" fmla="*/ 140970 h 140970"/>
                      <a:gd name="connsiteX2" fmla="*/ 400050 w 400050"/>
                      <a:gd name="connsiteY2" fmla="*/ 3810 h 140970"/>
                      <a:gd name="connsiteX3" fmla="*/ 76200 w 400050"/>
                      <a:gd name="connsiteY3" fmla="*/ 0 h 140970"/>
                      <a:gd name="connsiteX4" fmla="*/ 91440 w 400050"/>
                      <a:gd name="connsiteY4" fmla="*/ 53340 h 140970"/>
                      <a:gd name="connsiteX5" fmla="*/ 0 w 400050"/>
                      <a:gd name="connsiteY5" fmla="*/ 68580 h 140970"/>
                      <a:gd name="connsiteX6" fmla="*/ 57150 w 400050"/>
                      <a:gd name="connsiteY6" fmla="*/ 95250 h 140970"/>
                      <a:gd name="connsiteX7" fmla="*/ 110490 w 400050"/>
                      <a:gd name="connsiteY7" fmla="*/ 135255 h 140970"/>
                      <a:gd name="connsiteX0" fmla="*/ 110490 w 400050"/>
                      <a:gd name="connsiteY0" fmla="*/ 135255 h 140970"/>
                      <a:gd name="connsiteX1" fmla="*/ 365760 w 400050"/>
                      <a:gd name="connsiteY1" fmla="*/ 140970 h 140970"/>
                      <a:gd name="connsiteX2" fmla="*/ 400050 w 400050"/>
                      <a:gd name="connsiteY2" fmla="*/ 3810 h 140970"/>
                      <a:gd name="connsiteX3" fmla="*/ 76200 w 400050"/>
                      <a:gd name="connsiteY3" fmla="*/ 0 h 140970"/>
                      <a:gd name="connsiteX4" fmla="*/ 91440 w 400050"/>
                      <a:gd name="connsiteY4" fmla="*/ 53340 h 140970"/>
                      <a:gd name="connsiteX5" fmla="*/ 0 w 400050"/>
                      <a:gd name="connsiteY5" fmla="*/ 68580 h 140970"/>
                      <a:gd name="connsiteX6" fmla="*/ 3810 w 400050"/>
                      <a:gd name="connsiteY6" fmla="*/ 97155 h 140970"/>
                      <a:gd name="connsiteX7" fmla="*/ 110490 w 400050"/>
                      <a:gd name="connsiteY7" fmla="*/ 135255 h 140970"/>
                      <a:gd name="connsiteX0" fmla="*/ 106680 w 396240"/>
                      <a:gd name="connsiteY0" fmla="*/ 135255 h 140970"/>
                      <a:gd name="connsiteX1" fmla="*/ 361950 w 396240"/>
                      <a:gd name="connsiteY1" fmla="*/ 140970 h 140970"/>
                      <a:gd name="connsiteX2" fmla="*/ 396240 w 396240"/>
                      <a:gd name="connsiteY2" fmla="*/ 3810 h 140970"/>
                      <a:gd name="connsiteX3" fmla="*/ 72390 w 396240"/>
                      <a:gd name="connsiteY3" fmla="*/ 0 h 140970"/>
                      <a:gd name="connsiteX4" fmla="*/ 87630 w 396240"/>
                      <a:gd name="connsiteY4" fmla="*/ 53340 h 140970"/>
                      <a:gd name="connsiteX5" fmla="*/ 0 w 396240"/>
                      <a:gd name="connsiteY5" fmla="*/ 53340 h 140970"/>
                      <a:gd name="connsiteX6" fmla="*/ 0 w 396240"/>
                      <a:gd name="connsiteY6" fmla="*/ 97155 h 140970"/>
                      <a:gd name="connsiteX7" fmla="*/ 106680 w 396240"/>
                      <a:gd name="connsiteY7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108585 w 398145"/>
                      <a:gd name="connsiteY7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70486 w 398145"/>
                      <a:gd name="connsiteY7" fmla="*/ 114300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3821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76200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3821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14300 w 403860"/>
                      <a:gd name="connsiteY0" fmla="*/ 135255 h 140970"/>
                      <a:gd name="connsiteX1" fmla="*/ 361950 w 403860"/>
                      <a:gd name="connsiteY1" fmla="*/ 140970 h 140970"/>
                      <a:gd name="connsiteX2" fmla="*/ 403860 w 403860"/>
                      <a:gd name="connsiteY2" fmla="*/ 3810 h 140970"/>
                      <a:gd name="connsiteX3" fmla="*/ 80010 w 403860"/>
                      <a:gd name="connsiteY3" fmla="*/ 0 h 140970"/>
                      <a:gd name="connsiteX4" fmla="*/ 81915 w 403860"/>
                      <a:gd name="connsiteY4" fmla="*/ 53340 h 140970"/>
                      <a:gd name="connsiteX5" fmla="*/ 0 w 403860"/>
                      <a:gd name="connsiteY5" fmla="*/ 53340 h 140970"/>
                      <a:gd name="connsiteX6" fmla="*/ 5715 w 403860"/>
                      <a:gd name="connsiteY6" fmla="*/ 85725 h 140970"/>
                      <a:gd name="connsiteX7" fmla="*/ 89536 w 403860"/>
                      <a:gd name="connsiteY7" fmla="*/ 89535 h 140970"/>
                      <a:gd name="connsiteX8" fmla="*/ 114300 w 403860"/>
                      <a:gd name="connsiteY8" fmla="*/ 135255 h 140970"/>
                      <a:gd name="connsiteX0" fmla="*/ 114300 w 398145"/>
                      <a:gd name="connsiteY0" fmla="*/ 135255 h 140970"/>
                      <a:gd name="connsiteX1" fmla="*/ 361950 w 398145"/>
                      <a:gd name="connsiteY1" fmla="*/ 140970 h 140970"/>
                      <a:gd name="connsiteX2" fmla="*/ 398145 w 398145"/>
                      <a:gd name="connsiteY2" fmla="*/ 7620 h 140970"/>
                      <a:gd name="connsiteX3" fmla="*/ 80010 w 398145"/>
                      <a:gd name="connsiteY3" fmla="*/ 0 h 140970"/>
                      <a:gd name="connsiteX4" fmla="*/ 81915 w 398145"/>
                      <a:gd name="connsiteY4" fmla="*/ 53340 h 140970"/>
                      <a:gd name="connsiteX5" fmla="*/ 0 w 398145"/>
                      <a:gd name="connsiteY5" fmla="*/ 53340 h 140970"/>
                      <a:gd name="connsiteX6" fmla="*/ 5715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14300 w 398145"/>
                      <a:gd name="connsiteY8" fmla="*/ 135255 h 140970"/>
                      <a:gd name="connsiteX0" fmla="*/ 114300 w 401159"/>
                      <a:gd name="connsiteY0" fmla="*/ 135255 h 140970"/>
                      <a:gd name="connsiteX1" fmla="*/ 361950 w 401159"/>
                      <a:gd name="connsiteY1" fmla="*/ 140970 h 140970"/>
                      <a:gd name="connsiteX2" fmla="*/ 398145 w 401159"/>
                      <a:gd name="connsiteY2" fmla="*/ 7620 h 140970"/>
                      <a:gd name="connsiteX3" fmla="*/ 80010 w 401159"/>
                      <a:gd name="connsiteY3" fmla="*/ 0 h 140970"/>
                      <a:gd name="connsiteX4" fmla="*/ 81915 w 401159"/>
                      <a:gd name="connsiteY4" fmla="*/ 53340 h 140970"/>
                      <a:gd name="connsiteX5" fmla="*/ 0 w 401159"/>
                      <a:gd name="connsiteY5" fmla="*/ 53340 h 140970"/>
                      <a:gd name="connsiteX6" fmla="*/ 5715 w 401159"/>
                      <a:gd name="connsiteY6" fmla="*/ 85725 h 140970"/>
                      <a:gd name="connsiteX7" fmla="*/ 89536 w 401159"/>
                      <a:gd name="connsiteY7" fmla="*/ 89535 h 140970"/>
                      <a:gd name="connsiteX8" fmla="*/ 114300 w 401159"/>
                      <a:gd name="connsiteY8" fmla="*/ 135255 h 140970"/>
                      <a:gd name="connsiteX0" fmla="*/ 114300 w 406086"/>
                      <a:gd name="connsiteY0" fmla="*/ 135255 h 140970"/>
                      <a:gd name="connsiteX1" fmla="*/ 361950 w 406086"/>
                      <a:gd name="connsiteY1" fmla="*/ 140970 h 140970"/>
                      <a:gd name="connsiteX2" fmla="*/ 403860 w 406086"/>
                      <a:gd name="connsiteY2" fmla="*/ 3810 h 140970"/>
                      <a:gd name="connsiteX3" fmla="*/ 80010 w 406086"/>
                      <a:gd name="connsiteY3" fmla="*/ 0 h 140970"/>
                      <a:gd name="connsiteX4" fmla="*/ 81915 w 406086"/>
                      <a:gd name="connsiteY4" fmla="*/ 53340 h 140970"/>
                      <a:gd name="connsiteX5" fmla="*/ 0 w 406086"/>
                      <a:gd name="connsiteY5" fmla="*/ 53340 h 140970"/>
                      <a:gd name="connsiteX6" fmla="*/ 5715 w 406086"/>
                      <a:gd name="connsiteY6" fmla="*/ 85725 h 140970"/>
                      <a:gd name="connsiteX7" fmla="*/ 89536 w 406086"/>
                      <a:gd name="connsiteY7" fmla="*/ 89535 h 140970"/>
                      <a:gd name="connsiteX8" fmla="*/ 114300 w 406086"/>
                      <a:gd name="connsiteY8" fmla="*/ 135255 h 140970"/>
                      <a:gd name="connsiteX0" fmla="*/ 114300 w 404681"/>
                      <a:gd name="connsiteY0" fmla="*/ 135255 h 140970"/>
                      <a:gd name="connsiteX1" fmla="*/ 361950 w 404681"/>
                      <a:gd name="connsiteY1" fmla="*/ 140970 h 140970"/>
                      <a:gd name="connsiteX2" fmla="*/ 403860 w 404681"/>
                      <a:gd name="connsiteY2" fmla="*/ 3810 h 140970"/>
                      <a:gd name="connsiteX3" fmla="*/ 80010 w 404681"/>
                      <a:gd name="connsiteY3" fmla="*/ 0 h 140970"/>
                      <a:gd name="connsiteX4" fmla="*/ 81915 w 404681"/>
                      <a:gd name="connsiteY4" fmla="*/ 53340 h 140970"/>
                      <a:gd name="connsiteX5" fmla="*/ 0 w 404681"/>
                      <a:gd name="connsiteY5" fmla="*/ 53340 h 140970"/>
                      <a:gd name="connsiteX6" fmla="*/ 5715 w 404681"/>
                      <a:gd name="connsiteY6" fmla="*/ 85725 h 140970"/>
                      <a:gd name="connsiteX7" fmla="*/ 89536 w 404681"/>
                      <a:gd name="connsiteY7" fmla="*/ 89535 h 140970"/>
                      <a:gd name="connsiteX8" fmla="*/ 114300 w 404681"/>
                      <a:gd name="connsiteY8" fmla="*/ 135255 h 140970"/>
                      <a:gd name="connsiteX0" fmla="*/ 114300 w 404681"/>
                      <a:gd name="connsiteY0" fmla="*/ 135255 h 161976"/>
                      <a:gd name="connsiteX1" fmla="*/ 361950 w 404681"/>
                      <a:gd name="connsiteY1" fmla="*/ 140970 h 161976"/>
                      <a:gd name="connsiteX2" fmla="*/ 403860 w 404681"/>
                      <a:gd name="connsiteY2" fmla="*/ 3810 h 161976"/>
                      <a:gd name="connsiteX3" fmla="*/ 80010 w 404681"/>
                      <a:gd name="connsiteY3" fmla="*/ 0 h 161976"/>
                      <a:gd name="connsiteX4" fmla="*/ 81915 w 404681"/>
                      <a:gd name="connsiteY4" fmla="*/ 53340 h 161976"/>
                      <a:gd name="connsiteX5" fmla="*/ 0 w 404681"/>
                      <a:gd name="connsiteY5" fmla="*/ 53340 h 161976"/>
                      <a:gd name="connsiteX6" fmla="*/ 5715 w 404681"/>
                      <a:gd name="connsiteY6" fmla="*/ 85725 h 161976"/>
                      <a:gd name="connsiteX7" fmla="*/ 89536 w 404681"/>
                      <a:gd name="connsiteY7" fmla="*/ 89535 h 161976"/>
                      <a:gd name="connsiteX8" fmla="*/ 114300 w 404681"/>
                      <a:gd name="connsiteY8" fmla="*/ 135255 h 161976"/>
                      <a:gd name="connsiteX0" fmla="*/ 125730 w 404681"/>
                      <a:gd name="connsiteY0" fmla="*/ 140970 h 163412"/>
                      <a:gd name="connsiteX1" fmla="*/ 361950 w 404681"/>
                      <a:gd name="connsiteY1" fmla="*/ 140970 h 163412"/>
                      <a:gd name="connsiteX2" fmla="*/ 403860 w 404681"/>
                      <a:gd name="connsiteY2" fmla="*/ 3810 h 163412"/>
                      <a:gd name="connsiteX3" fmla="*/ 80010 w 404681"/>
                      <a:gd name="connsiteY3" fmla="*/ 0 h 163412"/>
                      <a:gd name="connsiteX4" fmla="*/ 81915 w 404681"/>
                      <a:gd name="connsiteY4" fmla="*/ 53340 h 163412"/>
                      <a:gd name="connsiteX5" fmla="*/ 0 w 404681"/>
                      <a:gd name="connsiteY5" fmla="*/ 53340 h 163412"/>
                      <a:gd name="connsiteX6" fmla="*/ 5715 w 404681"/>
                      <a:gd name="connsiteY6" fmla="*/ 85725 h 163412"/>
                      <a:gd name="connsiteX7" fmla="*/ 89536 w 404681"/>
                      <a:gd name="connsiteY7" fmla="*/ 89535 h 163412"/>
                      <a:gd name="connsiteX8" fmla="*/ 125730 w 404681"/>
                      <a:gd name="connsiteY8" fmla="*/ 140970 h 163412"/>
                      <a:gd name="connsiteX0" fmla="*/ 125730 w 404681"/>
                      <a:gd name="connsiteY0" fmla="*/ 140970 h 172658"/>
                      <a:gd name="connsiteX1" fmla="*/ 361950 w 404681"/>
                      <a:gd name="connsiteY1" fmla="*/ 140970 h 172658"/>
                      <a:gd name="connsiteX2" fmla="*/ 403860 w 404681"/>
                      <a:gd name="connsiteY2" fmla="*/ 3810 h 172658"/>
                      <a:gd name="connsiteX3" fmla="*/ 80010 w 404681"/>
                      <a:gd name="connsiteY3" fmla="*/ 0 h 172658"/>
                      <a:gd name="connsiteX4" fmla="*/ 81915 w 404681"/>
                      <a:gd name="connsiteY4" fmla="*/ 53340 h 172658"/>
                      <a:gd name="connsiteX5" fmla="*/ 0 w 404681"/>
                      <a:gd name="connsiteY5" fmla="*/ 53340 h 172658"/>
                      <a:gd name="connsiteX6" fmla="*/ 5715 w 404681"/>
                      <a:gd name="connsiteY6" fmla="*/ 85725 h 172658"/>
                      <a:gd name="connsiteX7" fmla="*/ 89536 w 404681"/>
                      <a:gd name="connsiteY7" fmla="*/ 89535 h 172658"/>
                      <a:gd name="connsiteX8" fmla="*/ 125730 w 404681"/>
                      <a:gd name="connsiteY8" fmla="*/ 140970 h 172658"/>
                      <a:gd name="connsiteX0" fmla="*/ 125730 w 404681"/>
                      <a:gd name="connsiteY0" fmla="*/ 140970 h 172658"/>
                      <a:gd name="connsiteX1" fmla="*/ 361950 w 404681"/>
                      <a:gd name="connsiteY1" fmla="*/ 140970 h 172658"/>
                      <a:gd name="connsiteX2" fmla="*/ 403860 w 404681"/>
                      <a:gd name="connsiteY2" fmla="*/ 3810 h 172658"/>
                      <a:gd name="connsiteX3" fmla="*/ 80010 w 404681"/>
                      <a:gd name="connsiteY3" fmla="*/ 0 h 172658"/>
                      <a:gd name="connsiteX4" fmla="*/ 81915 w 404681"/>
                      <a:gd name="connsiteY4" fmla="*/ 53340 h 172658"/>
                      <a:gd name="connsiteX5" fmla="*/ 0 w 404681"/>
                      <a:gd name="connsiteY5" fmla="*/ 53340 h 172658"/>
                      <a:gd name="connsiteX6" fmla="*/ 5715 w 404681"/>
                      <a:gd name="connsiteY6" fmla="*/ 85725 h 172658"/>
                      <a:gd name="connsiteX7" fmla="*/ 89536 w 404681"/>
                      <a:gd name="connsiteY7" fmla="*/ 89535 h 172658"/>
                      <a:gd name="connsiteX8" fmla="*/ 125730 w 404681"/>
                      <a:gd name="connsiteY8" fmla="*/ 140970 h 172658"/>
                      <a:gd name="connsiteX0" fmla="*/ 125730 w 404681"/>
                      <a:gd name="connsiteY0" fmla="*/ 140970 h 168135"/>
                      <a:gd name="connsiteX1" fmla="*/ 361950 w 404681"/>
                      <a:gd name="connsiteY1" fmla="*/ 140970 h 168135"/>
                      <a:gd name="connsiteX2" fmla="*/ 403860 w 404681"/>
                      <a:gd name="connsiteY2" fmla="*/ 3810 h 168135"/>
                      <a:gd name="connsiteX3" fmla="*/ 80010 w 404681"/>
                      <a:gd name="connsiteY3" fmla="*/ 0 h 168135"/>
                      <a:gd name="connsiteX4" fmla="*/ 81915 w 404681"/>
                      <a:gd name="connsiteY4" fmla="*/ 53340 h 168135"/>
                      <a:gd name="connsiteX5" fmla="*/ 0 w 404681"/>
                      <a:gd name="connsiteY5" fmla="*/ 53340 h 168135"/>
                      <a:gd name="connsiteX6" fmla="*/ 5715 w 404681"/>
                      <a:gd name="connsiteY6" fmla="*/ 85725 h 168135"/>
                      <a:gd name="connsiteX7" fmla="*/ 89536 w 404681"/>
                      <a:gd name="connsiteY7" fmla="*/ 89535 h 168135"/>
                      <a:gd name="connsiteX8" fmla="*/ 125730 w 404681"/>
                      <a:gd name="connsiteY8" fmla="*/ 140970 h 168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4681" h="168135">
                        <a:moveTo>
                          <a:pt x="125730" y="140970"/>
                        </a:moveTo>
                        <a:cubicBezTo>
                          <a:pt x="179705" y="175260"/>
                          <a:pt x="311785" y="179070"/>
                          <a:pt x="361950" y="140970"/>
                        </a:cubicBezTo>
                        <a:cubicBezTo>
                          <a:pt x="402590" y="116205"/>
                          <a:pt x="407035" y="51435"/>
                          <a:pt x="403860" y="3810"/>
                        </a:cubicBezTo>
                        <a:lnTo>
                          <a:pt x="80010" y="0"/>
                        </a:lnTo>
                        <a:lnTo>
                          <a:pt x="81915" y="53340"/>
                        </a:lnTo>
                        <a:lnTo>
                          <a:pt x="0" y="53340"/>
                        </a:lnTo>
                        <a:lnTo>
                          <a:pt x="5715" y="85725"/>
                        </a:lnTo>
                        <a:lnTo>
                          <a:pt x="89536" y="89535"/>
                        </a:lnTo>
                        <a:cubicBezTo>
                          <a:pt x="95886" y="104775"/>
                          <a:pt x="92710" y="121920"/>
                          <a:pt x="125730" y="14097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8" name="楕円 347"/>
                  <p:cNvSpPr/>
                  <p:nvPr/>
                </p:nvSpPr>
                <p:spPr>
                  <a:xfrm>
                    <a:off x="2028825" y="1745932"/>
                    <a:ext cx="325754" cy="10096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45" name="楕円 344"/>
                <p:cNvSpPr/>
                <p:nvPr/>
              </p:nvSpPr>
              <p:spPr>
                <a:xfrm>
                  <a:off x="5493642" y="1988739"/>
                  <a:ext cx="79248" cy="81546"/>
                </a:xfrm>
                <a:prstGeom prst="ellipse">
                  <a:avLst/>
                </a:prstGeom>
                <a:solidFill>
                  <a:srgbClr val="FF0000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9" name="フリーフォーム 328"/>
              <p:cNvSpPr/>
              <p:nvPr/>
            </p:nvSpPr>
            <p:spPr>
              <a:xfrm rot="1620595">
                <a:off x="3744120" y="3011968"/>
                <a:ext cx="137076" cy="243594"/>
              </a:xfrm>
              <a:custGeom>
                <a:avLst/>
                <a:gdLst>
                  <a:gd name="connsiteX0" fmla="*/ 125730 w 125730"/>
                  <a:gd name="connsiteY0" fmla="*/ 0 h 144780"/>
                  <a:gd name="connsiteX1" fmla="*/ 0 w 125730"/>
                  <a:gd name="connsiteY1" fmla="*/ 144780 h 144780"/>
                  <a:gd name="connsiteX2" fmla="*/ 125730 w 125730"/>
                  <a:gd name="connsiteY2" fmla="*/ 91440 h 144780"/>
                  <a:gd name="connsiteX3" fmla="*/ 125730 w 125730"/>
                  <a:gd name="connsiteY3" fmla="*/ 0 h 144780"/>
                  <a:gd name="connsiteX0" fmla="*/ 125730 w 144780"/>
                  <a:gd name="connsiteY0" fmla="*/ 0 h 171450"/>
                  <a:gd name="connsiteX1" fmla="*/ 0 w 144780"/>
                  <a:gd name="connsiteY1" fmla="*/ 144780 h 171450"/>
                  <a:gd name="connsiteX2" fmla="*/ 144780 w 144780"/>
                  <a:gd name="connsiteY2" fmla="*/ 171450 h 171450"/>
                  <a:gd name="connsiteX3" fmla="*/ 125730 w 144780"/>
                  <a:gd name="connsiteY3" fmla="*/ 0 h 171450"/>
                  <a:gd name="connsiteX0" fmla="*/ 125730 w 144780"/>
                  <a:gd name="connsiteY0" fmla="*/ 0 h 188928"/>
                  <a:gd name="connsiteX1" fmla="*/ 0 w 144780"/>
                  <a:gd name="connsiteY1" fmla="*/ 144780 h 188928"/>
                  <a:gd name="connsiteX2" fmla="*/ 144780 w 144780"/>
                  <a:gd name="connsiteY2" fmla="*/ 171450 h 188928"/>
                  <a:gd name="connsiteX3" fmla="*/ 125730 w 144780"/>
                  <a:gd name="connsiteY3" fmla="*/ 0 h 18892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6896"/>
                  <a:gd name="connsiteY0" fmla="*/ 0 h 215268"/>
                  <a:gd name="connsiteX1" fmla="*/ 0 w 146896"/>
                  <a:gd name="connsiteY1" fmla="*/ 144780 h 215268"/>
                  <a:gd name="connsiteX2" fmla="*/ 144780 w 146896"/>
                  <a:gd name="connsiteY2" fmla="*/ 171450 h 215268"/>
                  <a:gd name="connsiteX3" fmla="*/ 125730 w 146896"/>
                  <a:gd name="connsiteY3" fmla="*/ 0 h 215268"/>
                  <a:gd name="connsiteX0" fmla="*/ 167640 w 168848"/>
                  <a:gd name="connsiteY0" fmla="*/ 0 h 241938"/>
                  <a:gd name="connsiteX1" fmla="*/ 0 w 168848"/>
                  <a:gd name="connsiteY1" fmla="*/ 171450 h 241938"/>
                  <a:gd name="connsiteX2" fmla="*/ 144780 w 168848"/>
                  <a:gd name="connsiteY2" fmla="*/ 198120 h 241938"/>
                  <a:gd name="connsiteX3" fmla="*/ 167640 w 168848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0020 w 160020"/>
                  <a:gd name="connsiteY0" fmla="*/ 0 h 241938"/>
                  <a:gd name="connsiteX1" fmla="*/ 0 w 160020"/>
                  <a:gd name="connsiteY1" fmla="*/ 171450 h 241938"/>
                  <a:gd name="connsiteX2" fmla="*/ 137160 w 160020"/>
                  <a:gd name="connsiteY2" fmla="*/ 198120 h 241938"/>
                  <a:gd name="connsiteX3" fmla="*/ 160020 w 160020"/>
                  <a:gd name="connsiteY3" fmla="*/ 0 h 241938"/>
                  <a:gd name="connsiteX0" fmla="*/ 22860 w 22860"/>
                  <a:gd name="connsiteY0" fmla="*/ 0 h 198120"/>
                  <a:gd name="connsiteX1" fmla="*/ 0 w 22860"/>
                  <a:gd name="connsiteY1" fmla="*/ 198120 h 198120"/>
                  <a:gd name="connsiteX2" fmla="*/ 22860 w 22860"/>
                  <a:gd name="connsiteY2" fmla="*/ 0 h 198120"/>
                  <a:gd name="connsiteX0" fmla="*/ 89535 w 89535"/>
                  <a:gd name="connsiteY0" fmla="*/ 0 h 241935"/>
                  <a:gd name="connsiteX1" fmla="*/ 0 w 89535"/>
                  <a:gd name="connsiteY1" fmla="*/ 241935 h 241935"/>
                  <a:gd name="connsiteX2" fmla="*/ 89535 w 89535"/>
                  <a:gd name="connsiteY2" fmla="*/ 0 h 241935"/>
                  <a:gd name="connsiteX0" fmla="*/ 89535 w 90776"/>
                  <a:gd name="connsiteY0" fmla="*/ 0 h 241935"/>
                  <a:gd name="connsiteX1" fmla="*/ 0 w 90776"/>
                  <a:gd name="connsiteY1" fmla="*/ 241935 h 241935"/>
                  <a:gd name="connsiteX2" fmla="*/ 89535 w 90776"/>
                  <a:gd name="connsiteY2" fmla="*/ 0 h 241935"/>
                  <a:gd name="connsiteX0" fmla="*/ 137076 w 138317"/>
                  <a:gd name="connsiteY0" fmla="*/ 0 h 241935"/>
                  <a:gd name="connsiteX1" fmla="*/ 47541 w 138317"/>
                  <a:gd name="connsiteY1" fmla="*/ 241935 h 241935"/>
                  <a:gd name="connsiteX2" fmla="*/ 137076 w 138317"/>
                  <a:gd name="connsiteY2" fmla="*/ 0 h 241935"/>
                  <a:gd name="connsiteX0" fmla="*/ 137076 w 137076"/>
                  <a:gd name="connsiteY0" fmla="*/ 0 h 247550"/>
                  <a:gd name="connsiteX1" fmla="*/ 47541 w 137076"/>
                  <a:gd name="connsiteY1" fmla="*/ 241935 h 247550"/>
                  <a:gd name="connsiteX2" fmla="*/ 137076 w 137076"/>
                  <a:gd name="connsiteY2" fmla="*/ 0 h 247550"/>
                  <a:gd name="connsiteX0" fmla="*/ 137076 w 137076"/>
                  <a:gd name="connsiteY0" fmla="*/ 0 h 243594"/>
                  <a:gd name="connsiteX1" fmla="*/ 47541 w 137076"/>
                  <a:gd name="connsiteY1" fmla="*/ 241935 h 243594"/>
                  <a:gd name="connsiteX2" fmla="*/ 137076 w 137076"/>
                  <a:gd name="connsiteY2" fmla="*/ 0 h 24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076" h="243594">
                    <a:moveTo>
                      <a:pt x="137076" y="0"/>
                    </a:moveTo>
                    <a:cubicBezTo>
                      <a:pt x="107231" y="80645"/>
                      <a:pt x="-88349" y="214630"/>
                      <a:pt x="47541" y="241935"/>
                    </a:cubicBezTo>
                    <a:cubicBezTo>
                      <a:pt x="161206" y="262890"/>
                      <a:pt x="124376" y="80010"/>
                      <a:pt x="137076" y="0"/>
                    </a:cubicBezTo>
                    <a:close/>
                  </a:path>
                </a:pathLst>
              </a:custGeom>
              <a:solidFill>
                <a:srgbClr val="843C0C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楕円 329"/>
              <p:cNvSpPr/>
              <p:nvPr/>
            </p:nvSpPr>
            <p:spPr>
              <a:xfrm>
                <a:off x="3932394" y="4724946"/>
                <a:ext cx="1391920" cy="358543"/>
              </a:xfrm>
              <a:prstGeom prst="ellipse">
                <a:avLst/>
              </a:prstGeom>
              <a:solidFill>
                <a:schemeClr val="tx1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楕円 330"/>
              <p:cNvSpPr/>
              <p:nvPr/>
            </p:nvSpPr>
            <p:spPr>
              <a:xfrm>
                <a:off x="4159478" y="3675407"/>
                <a:ext cx="1005889" cy="35854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32" name="グループ化 331"/>
              <p:cNvGrpSpPr/>
              <p:nvPr/>
            </p:nvGrpSpPr>
            <p:grpSpPr>
              <a:xfrm>
                <a:off x="4001607" y="4126374"/>
                <a:ext cx="1283335" cy="668881"/>
                <a:chOff x="3903952" y="2890450"/>
                <a:chExt cx="1283335" cy="668881"/>
              </a:xfrm>
            </p:grpSpPr>
            <p:sp>
              <p:nvSpPr>
                <p:cNvPr id="342" name="フリーフォーム 341"/>
                <p:cNvSpPr/>
                <p:nvPr/>
              </p:nvSpPr>
              <p:spPr>
                <a:xfrm>
                  <a:off x="3903952" y="2890450"/>
                  <a:ext cx="1283335" cy="668881"/>
                </a:xfrm>
                <a:custGeom>
                  <a:avLst/>
                  <a:gdLst>
                    <a:gd name="connsiteX0" fmla="*/ 36195 w 1304925"/>
                    <a:gd name="connsiteY0" fmla="*/ 0 h 455295"/>
                    <a:gd name="connsiteX1" fmla="*/ 1287780 w 1304925"/>
                    <a:gd name="connsiteY1" fmla="*/ 20955 h 455295"/>
                    <a:gd name="connsiteX2" fmla="*/ 1304925 w 1304925"/>
                    <a:gd name="connsiteY2" fmla="*/ 133350 h 455295"/>
                    <a:gd name="connsiteX3" fmla="*/ 1118235 w 1304925"/>
                    <a:gd name="connsiteY3" fmla="*/ 131445 h 455295"/>
                    <a:gd name="connsiteX4" fmla="*/ 1152525 w 1304925"/>
                    <a:gd name="connsiteY4" fmla="*/ 455295 h 455295"/>
                    <a:gd name="connsiteX5" fmla="*/ 243840 w 1304925"/>
                    <a:gd name="connsiteY5" fmla="*/ 443865 h 455295"/>
                    <a:gd name="connsiteX6" fmla="*/ 249555 w 1304925"/>
                    <a:gd name="connsiteY6" fmla="*/ 137160 h 455295"/>
                    <a:gd name="connsiteX7" fmla="*/ 0 w 1304925"/>
                    <a:gd name="connsiteY7" fmla="*/ 120015 h 455295"/>
                    <a:gd name="connsiteX8" fmla="*/ 36195 w 1304925"/>
                    <a:gd name="connsiteY8" fmla="*/ 0 h 455295"/>
                    <a:gd name="connsiteX0" fmla="*/ 45720 w 1304925"/>
                    <a:gd name="connsiteY0" fmla="*/ 0 h 453390"/>
                    <a:gd name="connsiteX1" fmla="*/ 1287780 w 1304925"/>
                    <a:gd name="connsiteY1" fmla="*/ 19050 h 453390"/>
                    <a:gd name="connsiteX2" fmla="*/ 1304925 w 1304925"/>
                    <a:gd name="connsiteY2" fmla="*/ 131445 h 453390"/>
                    <a:gd name="connsiteX3" fmla="*/ 1118235 w 1304925"/>
                    <a:gd name="connsiteY3" fmla="*/ 129540 h 453390"/>
                    <a:gd name="connsiteX4" fmla="*/ 1152525 w 1304925"/>
                    <a:gd name="connsiteY4" fmla="*/ 453390 h 453390"/>
                    <a:gd name="connsiteX5" fmla="*/ 243840 w 1304925"/>
                    <a:gd name="connsiteY5" fmla="*/ 441960 h 453390"/>
                    <a:gd name="connsiteX6" fmla="*/ 249555 w 1304925"/>
                    <a:gd name="connsiteY6" fmla="*/ 135255 h 453390"/>
                    <a:gd name="connsiteX7" fmla="*/ 0 w 1304925"/>
                    <a:gd name="connsiteY7" fmla="*/ 118110 h 453390"/>
                    <a:gd name="connsiteX8" fmla="*/ 45720 w 1304925"/>
                    <a:gd name="connsiteY8" fmla="*/ 0 h 453390"/>
                    <a:gd name="connsiteX0" fmla="*/ 38100 w 1304925"/>
                    <a:gd name="connsiteY0" fmla="*/ 0 h 453390"/>
                    <a:gd name="connsiteX1" fmla="*/ 1287780 w 1304925"/>
                    <a:gd name="connsiteY1" fmla="*/ 19050 h 453390"/>
                    <a:gd name="connsiteX2" fmla="*/ 1304925 w 1304925"/>
                    <a:gd name="connsiteY2" fmla="*/ 131445 h 453390"/>
                    <a:gd name="connsiteX3" fmla="*/ 1118235 w 1304925"/>
                    <a:gd name="connsiteY3" fmla="*/ 129540 h 453390"/>
                    <a:gd name="connsiteX4" fmla="*/ 1152525 w 1304925"/>
                    <a:gd name="connsiteY4" fmla="*/ 453390 h 453390"/>
                    <a:gd name="connsiteX5" fmla="*/ 243840 w 1304925"/>
                    <a:gd name="connsiteY5" fmla="*/ 441960 h 453390"/>
                    <a:gd name="connsiteX6" fmla="*/ 249555 w 1304925"/>
                    <a:gd name="connsiteY6" fmla="*/ 135255 h 453390"/>
                    <a:gd name="connsiteX7" fmla="*/ 0 w 1304925"/>
                    <a:gd name="connsiteY7" fmla="*/ 118110 h 453390"/>
                    <a:gd name="connsiteX8" fmla="*/ 38100 w 1304925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35255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35255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35255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90500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90500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90500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0 w 1299210"/>
                    <a:gd name="connsiteY6" fmla="*/ 118110 h 453390"/>
                    <a:gd name="connsiteX7" fmla="*/ 32385 w 1299210"/>
                    <a:gd name="connsiteY7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0 w 1299210"/>
                    <a:gd name="connsiteY6" fmla="*/ 118110 h 453390"/>
                    <a:gd name="connsiteX7" fmla="*/ 32385 w 1299210"/>
                    <a:gd name="connsiteY7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0 w 1299210"/>
                    <a:gd name="connsiteY5" fmla="*/ 118110 h 453390"/>
                    <a:gd name="connsiteX6" fmla="*/ 32385 w 1299210"/>
                    <a:gd name="connsiteY6" fmla="*/ 0 h 453390"/>
                    <a:gd name="connsiteX0" fmla="*/ 32385 w 1299210"/>
                    <a:gd name="connsiteY0" fmla="*/ 0 h 166226"/>
                    <a:gd name="connsiteX1" fmla="*/ 1282065 w 1299210"/>
                    <a:gd name="connsiteY1" fmla="*/ 19050 h 166226"/>
                    <a:gd name="connsiteX2" fmla="*/ 1299210 w 1299210"/>
                    <a:gd name="connsiteY2" fmla="*/ 131445 h 166226"/>
                    <a:gd name="connsiteX3" fmla="*/ 1112520 w 1299210"/>
                    <a:gd name="connsiteY3" fmla="*/ 129540 h 166226"/>
                    <a:gd name="connsiteX4" fmla="*/ 0 w 1299210"/>
                    <a:gd name="connsiteY4" fmla="*/ 118110 h 166226"/>
                    <a:gd name="connsiteX5" fmla="*/ 32385 w 1299210"/>
                    <a:gd name="connsiteY5" fmla="*/ 0 h 166226"/>
                    <a:gd name="connsiteX0" fmla="*/ 32385 w 1299210"/>
                    <a:gd name="connsiteY0" fmla="*/ 0 h 166226"/>
                    <a:gd name="connsiteX1" fmla="*/ 1282065 w 1299210"/>
                    <a:gd name="connsiteY1" fmla="*/ 19050 h 166226"/>
                    <a:gd name="connsiteX2" fmla="*/ 1299210 w 1299210"/>
                    <a:gd name="connsiteY2" fmla="*/ 131445 h 166226"/>
                    <a:gd name="connsiteX3" fmla="*/ 0 w 1299210"/>
                    <a:gd name="connsiteY3" fmla="*/ 118110 h 166226"/>
                    <a:gd name="connsiteX4" fmla="*/ 32385 w 1299210"/>
                    <a:gd name="connsiteY4" fmla="*/ 0 h 166226"/>
                    <a:gd name="connsiteX0" fmla="*/ 32385 w 1299210"/>
                    <a:gd name="connsiteY0" fmla="*/ 0 h 275210"/>
                    <a:gd name="connsiteX1" fmla="*/ 1282065 w 1299210"/>
                    <a:gd name="connsiteY1" fmla="*/ 19050 h 275210"/>
                    <a:gd name="connsiteX2" fmla="*/ 1299210 w 1299210"/>
                    <a:gd name="connsiteY2" fmla="*/ 131445 h 275210"/>
                    <a:gd name="connsiteX3" fmla="*/ 0 w 1299210"/>
                    <a:gd name="connsiteY3" fmla="*/ 118110 h 275210"/>
                    <a:gd name="connsiteX4" fmla="*/ 32385 w 1299210"/>
                    <a:gd name="connsiteY4" fmla="*/ 0 h 275210"/>
                    <a:gd name="connsiteX0" fmla="*/ 32385 w 1299210"/>
                    <a:gd name="connsiteY0" fmla="*/ 0 h 300097"/>
                    <a:gd name="connsiteX1" fmla="*/ 1282065 w 1299210"/>
                    <a:gd name="connsiteY1" fmla="*/ 19050 h 300097"/>
                    <a:gd name="connsiteX2" fmla="*/ 1299210 w 1299210"/>
                    <a:gd name="connsiteY2" fmla="*/ 131445 h 300097"/>
                    <a:gd name="connsiteX3" fmla="*/ 0 w 1299210"/>
                    <a:gd name="connsiteY3" fmla="*/ 118110 h 300097"/>
                    <a:gd name="connsiteX4" fmla="*/ 32385 w 1299210"/>
                    <a:gd name="connsiteY4" fmla="*/ 0 h 300097"/>
                    <a:gd name="connsiteX0" fmla="*/ 32385 w 1299210"/>
                    <a:gd name="connsiteY0" fmla="*/ 0 h 261078"/>
                    <a:gd name="connsiteX1" fmla="*/ 1282065 w 1299210"/>
                    <a:gd name="connsiteY1" fmla="*/ 19050 h 261078"/>
                    <a:gd name="connsiteX2" fmla="*/ 1299210 w 1299210"/>
                    <a:gd name="connsiteY2" fmla="*/ 131445 h 261078"/>
                    <a:gd name="connsiteX3" fmla="*/ 0 w 1299210"/>
                    <a:gd name="connsiteY3" fmla="*/ 118110 h 261078"/>
                    <a:gd name="connsiteX4" fmla="*/ 32385 w 1299210"/>
                    <a:gd name="connsiteY4" fmla="*/ 0 h 261078"/>
                    <a:gd name="connsiteX0" fmla="*/ 32385 w 1299210"/>
                    <a:gd name="connsiteY0" fmla="*/ 0 h 272491"/>
                    <a:gd name="connsiteX1" fmla="*/ 1282065 w 1299210"/>
                    <a:gd name="connsiteY1" fmla="*/ 19050 h 272491"/>
                    <a:gd name="connsiteX2" fmla="*/ 1299210 w 1299210"/>
                    <a:gd name="connsiteY2" fmla="*/ 131445 h 272491"/>
                    <a:gd name="connsiteX3" fmla="*/ 0 w 1299210"/>
                    <a:gd name="connsiteY3" fmla="*/ 118110 h 272491"/>
                    <a:gd name="connsiteX4" fmla="*/ 32385 w 1299210"/>
                    <a:gd name="connsiteY4" fmla="*/ 0 h 272491"/>
                    <a:gd name="connsiteX0" fmla="*/ 32385 w 1299210"/>
                    <a:gd name="connsiteY0" fmla="*/ 0 h 224847"/>
                    <a:gd name="connsiteX1" fmla="*/ 1282065 w 1299210"/>
                    <a:gd name="connsiteY1" fmla="*/ 19050 h 224847"/>
                    <a:gd name="connsiteX2" fmla="*/ 1299210 w 1299210"/>
                    <a:gd name="connsiteY2" fmla="*/ 131445 h 224847"/>
                    <a:gd name="connsiteX3" fmla="*/ 318134 w 1299210"/>
                    <a:gd name="connsiteY3" fmla="*/ 224789 h 224847"/>
                    <a:gd name="connsiteX4" fmla="*/ 0 w 1299210"/>
                    <a:gd name="connsiteY4" fmla="*/ 118110 h 224847"/>
                    <a:gd name="connsiteX5" fmla="*/ 32385 w 1299210"/>
                    <a:gd name="connsiteY5" fmla="*/ 0 h 224847"/>
                    <a:gd name="connsiteX0" fmla="*/ 32385 w 1299210"/>
                    <a:gd name="connsiteY0" fmla="*/ 0 h 224847"/>
                    <a:gd name="connsiteX1" fmla="*/ 1282065 w 1299210"/>
                    <a:gd name="connsiteY1" fmla="*/ 19050 h 224847"/>
                    <a:gd name="connsiteX2" fmla="*/ 1299210 w 1299210"/>
                    <a:gd name="connsiteY2" fmla="*/ 131445 h 224847"/>
                    <a:gd name="connsiteX3" fmla="*/ 318134 w 1299210"/>
                    <a:gd name="connsiteY3" fmla="*/ 224789 h 224847"/>
                    <a:gd name="connsiteX4" fmla="*/ 0 w 1299210"/>
                    <a:gd name="connsiteY4" fmla="*/ 118110 h 224847"/>
                    <a:gd name="connsiteX5" fmla="*/ 32385 w 1299210"/>
                    <a:gd name="connsiteY5" fmla="*/ 0 h 224847"/>
                    <a:gd name="connsiteX0" fmla="*/ 32385 w 1299210"/>
                    <a:gd name="connsiteY0" fmla="*/ 0 h 233737"/>
                    <a:gd name="connsiteX1" fmla="*/ 1282065 w 1299210"/>
                    <a:gd name="connsiteY1" fmla="*/ 19050 h 233737"/>
                    <a:gd name="connsiteX2" fmla="*/ 1299210 w 1299210"/>
                    <a:gd name="connsiteY2" fmla="*/ 131445 h 233737"/>
                    <a:gd name="connsiteX3" fmla="*/ 516254 w 1299210"/>
                    <a:gd name="connsiteY3" fmla="*/ 217169 h 233737"/>
                    <a:gd name="connsiteX4" fmla="*/ 318134 w 1299210"/>
                    <a:gd name="connsiteY4" fmla="*/ 224789 h 233737"/>
                    <a:gd name="connsiteX5" fmla="*/ 0 w 1299210"/>
                    <a:gd name="connsiteY5" fmla="*/ 118110 h 233737"/>
                    <a:gd name="connsiteX6" fmla="*/ 32385 w 1299210"/>
                    <a:gd name="connsiteY6" fmla="*/ 0 h 233737"/>
                    <a:gd name="connsiteX0" fmla="*/ 32385 w 1299210"/>
                    <a:gd name="connsiteY0" fmla="*/ 0 h 490245"/>
                    <a:gd name="connsiteX1" fmla="*/ 1282065 w 1299210"/>
                    <a:gd name="connsiteY1" fmla="*/ 19050 h 490245"/>
                    <a:gd name="connsiteX2" fmla="*/ 1299210 w 1299210"/>
                    <a:gd name="connsiteY2" fmla="*/ 131445 h 490245"/>
                    <a:gd name="connsiteX3" fmla="*/ 249554 w 1299210"/>
                    <a:gd name="connsiteY3" fmla="*/ 489584 h 490245"/>
                    <a:gd name="connsiteX4" fmla="*/ 318134 w 1299210"/>
                    <a:gd name="connsiteY4" fmla="*/ 224789 h 490245"/>
                    <a:gd name="connsiteX5" fmla="*/ 0 w 1299210"/>
                    <a:gd name="connsiteY5" fmla="*/ 118110 h 490245"/>
                    <a:gd name="connsiteX6" fmla="*/ 32385 w 1299210"/>
                    <a:gd name="connsiteY6" fmla="*/ 0 h 490245"/>
                    <a:gd name="connsiteX0" fmla="*/ 32385 w 1299210"/>
                    <a:gd name="connsiteY0" fmla="*/ 0 h 489584"/>
                    <a:gd name="connsiteX1" fmla="*/ 1282065 w 1299210"/>
                    <a:gd name="connsiteY1" fmla="*/ 19050 h 489584"/>
                    <a:gd name="connsiteX2" fmla="*/ 1299210 w 1299210"/>
                    <a:gd name="connsiteY2" fmla="*/ 131445 h 489584"/>
                    <a:gd name="connsiteX3" fmla="*/ 249554 w 1299210"/>
                    <a:gd name="connsiteY3" fmla="*/ 489584 h 489584"/>
                    <a:gd name="connsiteX4" fmla="*/ 318134 w 1299210"/>
                    <a:gd name="connsiteY4" fmla="*/ 224789 h 489584"/>
                    <a:gd name="connsiteX5" fmla="*/ 0 w 1299210"/>
                    <a:gd name="connsiteY5" fmla="*/ 118110 h 489584"/>
                    <a:gd name="connsiteX6" fmla="*/ 32385 w 1299210"/>
                    <a:gd name="connsiteY6" fmla="*/ 0 h 489584"/>
                    <a:gd name="connsiteX0" fmla="*/ 32385 w 1299210"/>
                    <a:gd name="connsiteY0" fmla="*/ 0 h 487679"/>
                    <a:gd name="connsiteX1" fmla="*/ 1282065 w 1299210"/>
                    <a:gd name="connsiteY1" fmla="*/ 19050 h 487679"/>
                    <a:gd name="connsiteX2" fmla="*/ 1299210 w 1299210"/>
                    <a:gd name="connsiteY2" fmla="*/ 131445 h 487679"/>
                    <a:gd name="connsiteX3" fmla="*/ 186689 w 1299210"/>
                    <a:gd name="connsiteY3" fmla="*/ 487679 h 487679"/>
                    <a:gd name="connsiteX4" fmla="*/ 318134 w 1299210"/>
                    <a:gd name="connsiteY4" fmla="*/ 224789 h 487679"/>
                    <a:gd name="connsiteX5" fmla="*/ 0 w 1299210"/>
                    <a:gd name="connsiteY5" fmla="*/ 118110 h 487679"/>
                    <a:gd name="connsiteX6" fmla="*/ 32385 w 1299210"/>
                    <a:gd name="connsiteY6" fmla="*/ 0 h 487679"/>
                    <a:gd name="connsiteX0" fmla="*/ 32385 w 1299210"/>
                    <a:gd name="connsiteY0" fmla="*/ 0 h 487679"/>
                    <a:gd name="connsiteX1" fmla="*/ 1282065 w 1299210"/>
                    <a:gd name="connsiteY1" fmla="*/ 19050 h 487679"/>
                    <a:gd name="connsiteX2" fmla="*/ 1299210 w 1299210"/>
                    <a:gd name="connsiteY2" fmla="*/ 131445 h 487679"/>
                    <a:gd name="connsiteX3" fmla="*/ 186689 w 1299210"/>
                    <a:gd name="connsiteY3" fmla="*/ 487679 h 487679"/>
                    <a:gd name="connsiteX4" fmla="*/ 318134 w 1299210"/>
                    <a:gd name="connsiteY4" fmla="*/ 224789 h 487679"/>
                    <a:gd name="connsiteX5" fmla="*/ 0 w 1299210"/>
                    <a:gd name="connsiteY5" fmla="*/ 118110 h 487679"/>
                    <a:gd name="connsiteX6" fmla="*/ 32385 w 1299210"/>
                    <a:gd name="connsiteY6" fmla="*/ 0 h 487679"/>
                    <a:gd name="connsiteX0" fmla="*/ 32385 w 1299210"/>
                    <a:gd name="connsiteY0" fmla="*/ 0 h 487679"/>
                    <a:gd name="connsiteX1" fmla="*/ 1282065 w 1299210"/>
                    <a:gd name="connsiteY1" fmla="*/ 19050 h 487679"/>
                    <a:gd name="connsiteX2" fmla="*/ 1299210 w 1299210"/>
                    <a:gd name="connsiteY2" fmla="*/ 131445 h 487679"/>
                    <a:gd name="connsiteX3" fmla="*/ 186689 w 1299210"/>
                    <a:gd name="connsiteY3" fmla="*/ 487679 h 487679"/>
                    <a:gd name="connsiteX4" fmla="*/ 318134 w 1299210"/>
                    <a:gd name="connsiteY4" fmla="*/ 224789 h 487679"/>
                    <a:gd name="connsiteX5" fmla="*/ 0 w 1299210"/>
                    <a:gd name="connsiteY5" fmla="*/ 118110 h 487679"/>
                    <a:gd name="connsiteX6" fmla="*/ 32385 w 1299210"/>
                    <a:gd name="connsiteY6" fmla="*/ 0 h 487679"/>
                    <a:gd name="connsiteX0" fmla="*/ 32385 w 1299210"/>
                    <a:gd name="connsiteY0" fmla="*/ 0 h 488871"/>
                    <a:gd name="connsiteX1" fmla="*/ 1282065 w 1299210"/>
                    <a:gd name="connsiteY1" fmla="*/ 19050 h 488871"/>
                    <a:gd name="connsiteX2" fmla="*/ 1299210 w 1299210"/>
                    <a:gd name="connsiteY2" fmla="*/ 131445 h 488871"/>
                    <a:gd name="connsiteX3" fmla="*/ 765809 w 1299210"/>
                    <a:gd name="connsiteY3" fmla="*/ 314325 h 488871"/>
                    <a:gd name="connsiteX4" fmla="*/ 186689 w 1299210"/>
                    <a:gd name="connsiteY4" fmla="*/ 487679 h 488871"/>
                    <a:gd name="connsiteX5" fmla="*/ 318134 w 1299210"/>
                    <a:gd name="connsiteY5" fmla="*/ 224789 h 488871"/>
                    <a:gd name="connsiteX6" fmla="*/ 0 w 1299210"/>
                    <a:gd name="connsiteY6" fmla="*/ 118110 h 488871"/>
                    <a:gd name="connsiteX7" fmla="*/ 32385 w 1299210"/>
                    <a:gd name="connsiteY7" fmla="*/ 0 h 488871"/>
                    <a:gd name="connsiteX0" fmla="*/ 32385 w 1299210"/>
                    <a:gd name="connsiteY0" fmla="*/ 0 h 566621"/>
                    <a:gd name="connsiteX1" fmla="*/ 1282065 w 1299210"/>
                    <a:gd name="connsiteY1" fmla="*/ 19050 h 566621"/>
                    <a:gd name="connsiteX2" fmla="*/ 1299210 w 1299210"/>
                    <a:gd name="connsiteY2" fmla="*/ 131445 h 566621"/>
                    <a:gd name="connsiteX3" fmla="*/ 925829 w 1299210"/>
                    <a:gd name="connsiteY3" fmla="*/ 548640 h 566621"/>
                    <a:gd name="connsiteX4" fmla="*/ 186689 w 1299210"/>
                    <a:gd name="connsiteY4" fmla="*/ 487679 h 566621"/>
                    <a:gd name="connsiteX5" fmla="*/ 318134 w 1299210"/>
                    <a:gd name="connsiteY5" fmla="*/ 224789 h 566621"/>
                    <a:gd name="connsiteX6" fmla="*/ 0 w 1299210"/>
                    <a:gd name="connsiteY6" fmla="*/ 118110 h 566621"/>
                    <a:gd name="connsiteX7" fmla="*/ 32385 w 1299210"/>
                    <a:gd name="connsiteY7" fmla="*/ 0 h 5666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925829 w 1299210"/>
                    <a:gd name="connsiteY3" fmla="*/ 548640 h 576521"/>
                    <a:gd name="connsiteX4" fmla="*/ 186689 w 1299210"/>
                    <a:gd name="connsiteY4" fmla="*/ 487679 h 576521"/>
                    <a:gd name="connsiteX5" fmla="*/ 318134 w 1299210"/>
                    <a:gd name="connsiteY5" fmla="*/ 224789 h 576521"/>
                    <a:gd name="connsiteX6" fmla="*/ 0 w 1299210"/>
                    <a:gd name="connsiteY6" fmla="*/ 118110 h 576521"/>
                    <a:gd name="connsiteX7" fmla="*/ 32385 w 1299210"/>
                    <a:gd name="connsiteY7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986789 w 1299210"/>
                    <a:gd name="connsiteY3" fmla="*/ 548640 h 576521"/>
                    <a:gd name="connsiteX4" fmla="*/ 186689 w 1299210"/>
                    <a:gd name="connsiteY4" fmla="*/ 487679 h 576521"/>
                    <a:gd name="connsiteX5" fmla="*/ 318134 w 1299210"/>
                    <a:gd name="connsiteY5" fmla="*/ 224789 h 576521"/>
                    <a:gd name="connsiteX6" fmla="*/ 0 w 1299210"/>
                    <a:gd name="connsiteY6" fmla="*/ 118110 h 576521"/>
                    <a:gd name="connsiteX7" fmla="*/ 32385 w 1299210"/>
                    <a:gd name="connsiteY7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986789 w 1299210"/>
                    <a:gd name="connsiteY3" fmla="*/ 548640 h 576521"/>
                    <a:gd name="connsiteX4" fmla="*/ 186689 w 1299210"/>
                    <a:gd name="connsiteY4" fmla="*/ 487679 h 576521"/>
                    <a:gd name="connsiteX5" fmla="*/ 318134 w 1299210"/>
                    <a:gd name="connsiteY5" fmla="*/ 224789 h 576521"/>
                    <a:gd name="connsiteX6" fmla="*/ 0 w 1299210"/>
                    <a:gd name="connsiteY6" fmla="*/ 118110 h 576521"/>
                    <a:gd name="connsiteX7" fmla="*/ 32385 w 1299210"/>
                    <a:gd name="connsiteY7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371475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232410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232410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232410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7957"/>
                    <a:gd name="connsiteX1" fmla="*/ 1282065 w 1299210"/>
                    <a:gd name="connsiteY1" fmla="*/ 19050 h 577957"/>
                    <a:gd name="connsiteX2" fmla="*/ 1299210 w 1299210"/>
                    <a:gd name="connsiteY2" fmla="*/ 131445 h 577957"/>
                    <a:gd name="connsiteX3" fmla="*/ 1064894 w 1299210"/>
                    <a:gd name="connsiteY3" fmla="*/ 232410 h 577957"/>
                    <a:gd name="connsiteX4" fmla="*/ 1068704 w 1299210"/>
                    <a:gd name="connsiteY4" fmla="*/ 550545 h 577957"/>
                    <a:gd name="connsiteX5" fmla="*/ 186689 w 1299210"/>
                    <a:gd name="connsiteY5" fmla="*/ 487679 h 577957"/>
                    <a:gd name="connsiteX6" fmla="*/ 318134 w 1299210"/>
                    <a:gd name="connsiteY6" fmla="*/ 224789 h 577957"/>
                    <a:gd name="connsiteX7" fmla="*/ 0 w 1299210"/>
                    <a:gd name="connsiteY7" fmla="*/ 118110 h 577957"/>
                    <a:gd name="connsiteX8" fmla="*/ 32385 w 1299210"/>
                    <a:gd name="connsiteY8" fmla="*/ 0 h 577957"/>
                    <a:gd name="connsiteX0" fmla="*/ 32385 w 1299210"/>
                    <a:gd name="connsiteY0" fmla="*/ 0 h 577957"/>
                    <a:gd name="connsiteX1" fmla="*/ 1282065 w 1299210"/>
                    <a:gd name="connsiteY1" fmla="*/ 19050 h 577957"/>
                    <a:gd name="connsiteX2" fmla="*/ 1299210 w 1299210"/>
                    <a:gd name="connsiteY2" fmla="*/ 131445 h 577957"/>
                    <a:gd name="connsiteX3" fmla="*/ 1064894 w 1299210"/>
                    <a:gd name="connsiteY3" fmla="*/ 232410 h 577957"/>
                    <a:gd name="connsiteX4" fmla="*/ 1068704 w 1299210"/>
                    <a:gd name="connsiteY4" fmla="*/ 550545 h 577957"/>
                    <a:gd name="connsiteX5" fmla="*/ 186689 w 1299210"/>
                    <a:gd name="connsiteY5" fmla="*/ 487679 h 577957"/>
                    <a:gd name="connsiteX6" fmla="*/ 318134 w 1299210"/>
                    <a:gd name="connsiteY6" fmla="*/ 224789 h 577957"/>
                    <a:gd name="connsiteX7" fmla="*/ 0 w 1299210"/>
                    <a:gd name="connsiteY7" fmla="*/ 118110 h 577957"/>
                    <a:gd name="connsiteX8" fmla="*/ 32385 w 1299210"/>
                    <a:gd name="connsiteY8" fmla="*/ 0 h 577957"/>
                    <a:gd name="connsiteX0" fmla="*/ 32385 w 1299210"/>
                    <a:gd name="connsiteY0" fmla="*/ 0 h 577957"/>
                    <a:gd name="connsiteX1" fmla="*/ 1282065 w 1299210"/>
                    <a:gd name="connsiteY1" fmla="*/ 19050 h 577957"/>
                    <a:gd name="connsiteX2" fmla="*/ 1299210 w 1299210"/>
                    <a:gd name="connsiteY2" fmla="*/ 131445 h 577957"/>
                    <a:gd name="connsiteX3" fmla="*/ 1038224 w 1299210"/>
                    <a:gd name="connsiteY3" fmla="*/ 232410 h 577957"/>
                    <a:gd name="connsiteX4" fmla="*/ 1068704 w 1299210"/>
                    <a:gd name="connsiteY4" fmla="*/ 550545 h 577957"/>
                    <a:gd name="connsiteX5" fmla="*/ 186689 w 1299210"/>
                    <a:gd name="connsiteY5" fmla="*/ 487679 h 577957"/>
                    <a:gd name="connsiteX6" fmla="*/ 318134 w 1299210"/>
                    <a:gd name="connsiteY6" fmla="*/ 224789 h 577957"/>
                    <a:gd name="connsiteX7" fmla="*/ 0 w 1299210"/>
                    <a:gd name="connsiteY7" fmla="*/ 118110 h 577957"/>
                    <a:gd name="connsiteX8" fmla="*/ 32385 w 1299210"/>
                    <a:gd name="connsiteY8" fmla="*/ 0 h 577957"/>
                    <a:gd name="connsiteX0" fmla="*/ 32385 w 1299210"/>
                    <a:gd name="connsiteY0" fmla="*/ 0 h 555589"/>
                    <a:gd name="connsiteX1" fmla="*/ 1282065 w 1299210"/>
                    <a:gd name="connsiteY1" fmla="*/ 19050 h 555589"/>
                    <a:gd name="connsiteX2" fmla="*/ 1299210 w 1299210"/>
                    <a:gd name="connsiteY2" fmla="*/ 131445 h 555589"/>
                    <a:gd name="connsiteX3" fmla="*/ 1038224 w 1299210"/>
                    <a:gd name="connsiteY3" fmla="*/ 232410 h 555589"/>
                    <a:gd name="connsiteX4" fmla="*/ 1078229 w 1299210"/>
                    <a:gd name="connsiteY4" fmla="*/ 518160 h 555589"/>
                    <a:gd name="connsiteX5" fmla="*/ 186689 w 1299210"/>
                    <a:gd name="connsiteY5" fmla="*/ 487679 h 555589"/>
                    <a:gd name="connsiteX6" fmla="*/ 318134 w 1299210"/>
                    <a:gd name="connsiteY6" fmla="*/ 224789 h 555589"/>
                    <a:gd name="connsiteX7" fmla="*/ 0 w 1299210"/>
                    <a:gd name="connsiteY7" fmla="*/ 118110 h 555589"/>
                    <a:gd name="connsiteX8" fmla="*/ 32385 w 1299210"/>
                    <a:gd name="connsiteY8" fmla="*/ 0 h 555589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3822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318134 w 1299210"/>
                    <a:gd name="connsiteY6" fmla="*/ 2247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3822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318134 w 1299210"/>
                    <a:gd name="connsiteY6" fmla="*/ 2247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318134 w 1299210"/>
                    <a:gd name="connsiteY6" fmla="*/ 2247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169544 w 1299210"/>
                    <a:gd name="connsiteY6" fmla="*/ 23240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139064 w 1299210"/>
                    <a:gd name="connsiteY6" fmla="*/ 1866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139064 w 1299210"/>
                    <a:gd name="connsiteY6" fmla="*/ 1866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96324"/>
                    <a:gd name="connsiteX1" fmla="*/ 1282065 w 1299210"/>
                    <a:gd name="connsiteY1" fmla="*/ 19050 h 596324"/>
                    <a:gd name="connsiteX2" fmla="*/ 1299210 w 1299210"/>
                    <a:gd name="connsiteY2" fmla="*/ 131445 h 596324"/>
                    <a:gd name="connsiteX3" fmla="*/ 1022984 w 1299210"/>
                    <a:gd name="connsiteY3" fmla="*/ 232410 h 596324"/>
                    <a:gd name="connsiteX4" fmla="*/ 1078229 w 1299210"/>
                    <a:gd name="connsiteY4" fmla="*/ 518160 h 596324"/>
                    <a:gd name="connsiteX5" fmla="*/ 72389 w 1299210"/>
                    <a:gd name="connsiteY5" fmla="*/ 537209 h 596324"/>
                    <a:gd name="connsiteX6" fmla="*/ 139064 w 1299210"/>
                    <a:gd name="connsiteY6" fmla="*/ 186689 h 596324"/>
                    <a:gd name="connsiteX7" fmla="*/ 0 w 1299210"/>
                    <a:gd name="connsiteY7" fmla="*/ 118110 h 596324"/>
                    <a:gd name="connsiteX8" fmla="*/ 32385 w 1299210"/>
                    <a:gd name="connsiteY8" fmla="*/ 0 h 596324"/>
                    <a:gd name="connsiteX0" fmla="*/ 32385 w 1299210"/>
                    <a:gd name="connsiteY0" fmla="*/ 0 h 596324"/>
                    <a:gd name="connsiteX1" fmla="*/ 1282065 w 1299210"/>
                    <a:gd name="connsiteY1" fmla="*/ 19050 h 596324"/>
                    <a:gd name="connsiteX2" fmla="*/ 1299210 w 1299210"/>
                    <a:gd name="connsiteY2" fmla="*/ 131445 h 596324"/>
                    <a:gd name="connsiteX3" fmla="*/ 1022984 w 1299210"/>
                    <a:gd name="connsiteY3" fmla="*/ 232410 h 596324"/>
                    <a:gd name="connsiteX4" fmla="*/ 1078229 w 1299210"/>
                    <a:gd name="connsiteY4" fmla="*/ 518160 h 596324"/>
                    <a:gd name="connsiteX5" fmla="*/ 72389 w 1299210"/>
                    <a:gd name="connsiteY5" fmla="*/ 537209 h 596324"/>
                    <a:gd name="connsiteX6" fmla="*/ 139064 w 1299210"/>
                    <a:gd name="connsiteY6" fmla="*/ 186689 h 596324"/>
                    <a:gd name="connsiteX7" fmla="*/ 0 w 1299210"/>
                    <a:gd name="connsiteY7" fmla="*/ 118110 h 596324"/>
                    <a:gd name="connsiteX8" fmla="*/ 32385 w 1299210"/>
                    <a:gd name="connsiteY8" fmla="*/ 0 h 596324"/>
                    <a:gd name="connsiteX0" fmla="*/ 32385 w 1299210"/>
                    <a:gd name="connsiteY0" fmla="*/ 0 h 640744"/>
                    <a:gd name="connsiteX1" fmla="*/ 1282065 w 1299210"/>
                    <a:gd name="connsiteY1" fmla="*/ 19050 h 640744"/>
                    <a:gd name="connsiteX2" fmla="*/ 1299210 w 1299210"/>
                    <a:gd name="connsiteY2" fmla="*/ 131445 h 640744"/>
                    <a:gd name="connsiteX3" fmla="*/ 1022984 w 1299210"/>
                    <a:gd name="connsiteY3" fmla="*/ 232410 h 640744"/>
                    <a:gd name="connsiteX4" fmla="*/ 1078229 w 1299210"/>
                    <a:gd name="connsiteY4" fmla="*/ 590550 h 640744"/>
                    <a:gd name="connsiteX5" fmla="*/ 72389 w 1299210"/>
                    <a:gd name="connsiteY5" fmla="*/ 537209 h 640744"/>
                    <a:gd name="connsiteX6" fmla="*/ 139064 w 1299210"/>
                    <a:gd name="connsiteY6" fmla="*/ 186689 h 640744"/>
                    <a:gd name="connsiteX7" fmla="*/ 0 w 1299210"/>
                    <a:gd name="connsiteY7" fmla="*/ 118110 h 640744"/>
                    <a:gd name="connsiteX8" fmla="*/ 32385 w 1299210"/>
                    <a:gd name="connsiteY8" fmla="*/ 0 h 640744"/>
                    <a:gd name="connsiteX0" fmla="*/ 32385 w 1299210"/>
                    <a:gd name="connsiteY0" fmla="*/ 0 h 658563"/>
                    <a:gd name="connsiteX1" fmla="*/ 1282065 w 1299210"/>
                    <a:gd name="connsiteY1" fmla="*/ 19050 h 658563"/>
                    <a:gd name="connsiteX2" fmla="*/ 1299210 w 1299210"/>
                    <a:gd name="connsiteY2" fmla="*/ 131445 h 658563"/>
                    <a:gd name="connsiteX3" fmla="*/ 1022984 w 1299210"/>
                    <a:gd name="connsiteY3" fmla="*/ 232410 h 658563"/>
                    <a:gd name="connsiteX4" fmla="*/ 1078229 w 1299210"/>
                    <a:gd name="connsiteY4" fmla="*/ 590550 h 658563"/>
                    <a:gd name="connsiteX5" fmla="*/ 72389 w 1299210"/>
                    <a:gd name="connsiteY5" fmla="*/ 537209 h 658563"/>
                    <a:gd name="connsiteX6" fmla="*/ 139064 w 1299210"/>
                    <a:gd name="connsiteY6" fmla="*/ 186689 h 658563"/>
                    <a:gd name="connsiteX7" fmla="*/ 0 w 1299210"/>
                    <a:gd name="connsiteY7" fmla="*/ 118110 h 658563"/>
                    <a:gd name="connsiteX8" fmla="*/ 32385 w 1299210"/>
                    <a:gd name="connsiteY8" fmla="*/ 0 h 658563"/>
                    <a:gd name="connsiteX0" fmla="*/ 32385 w 1282689"/>
                    <a:gd name="connsiteY0" fmla="*/ 0 h 658563"/>
                    <a:gd name="connsiteX1" fmla="*/ 1282065 w 1282689"/>
                    <a:gd name="connsiteY1" fmla="*/ 19050 h 658563"/>
                    <a:gd name="connsiteX2" fmla="*/ 1257935 w 1282689"/>
                    <a:gd name="connsiteY2" fmla="*/ 153670 h 658563"/>
                    <a:gd name="connsiteX3" fmla="*/ 1022984 w 1282689"/>
                    <a:gd name="connsiteY3" fmla="*/ 232410 h 658563"/>
                    <a:gd name="connsiteX4" fmla="*/ 1078229 w 1282689"/>
                    <a:gd name="connsiteY4" fmla="*/ 590550 h 658563"/>
                    <a:gd name="connsiteX5" fmla="*/ 72389 w 1282689"/>
                    <a:gd name="connsiteY5" fmla="*/ 537209 h 658563"/>
                    <a:gd name="connsiteX6" fmla="*/ 139064 w 1282689"/>
                    <a:gd name="connsiteY6" fmla="*/ 186689 h 658563"/>
                    <a:gd name="connsiteX7" fmla="*/ 0 w 1282689"/>
                    <a:gd name="connsiteY7" fmla="*/ 118110 h 658563"/>
                    <a:gd name="connsiteX8" fmla="*/ 32385 w 1282689"/>
                    <a:gd name="connsiteY8" fmla="*/ 0 h 658563"/>
                    <a:gd name="connsiteX0" fmla="*/ 32385 w 1257935"/>
                    <a:gd name="connsiteY0" fmla="*/ 0 h 658563"/>
                    <a:gd name="connsiteX1" fmla="*/ 1215390 w 1257935"/>
                    <a:gd name="connsiteY1" fmla="*/ 53975 h 658563"/>
                    <a:gd name="connsiteX2" fmla="*/ 1257935 w 1257935"/>
                    <a:gd name="connsiteY2" fmla="*/ 153670 h 658563"/>
                    <a:gd name="connsiteX3" fmla="*/ 1022984 w 1257935"/>
                    <a:gd name="connsiteY3" fmla="*/ 232410 h 658563"/>
                    <a:gd name="connsiteX4" fmla="*/ 1078229 w 1257935"/>
                    <a:gd name="connsiteY4" fmla="*/ 590550 h 658563"/>
                    <a:gd name="connsiteX5" fmla="*/ 72389 w 1257935"/>
                    <a:gd name="connsiteY5" fmla="*/ 537209 h 658563"/>
                    <a:gd name="connsiteX6" fmla="*/ 139064 w 1257935"/>
                    <a:gd name="connsiteY6" fmla="*/ 186689 h 658563"/>
                    <a:gd name="connsiteX7" fmla="*/ 0 w 1257935"/>
                    <a:gd name="connsiteY7" fmla="*/ 118110 h 658563"/>
                    <a:gd name="connsiteX8" fmla="*/ 32385 w 1257935"/>
                    <a:gd name="connsiteY8" fmla="*/ 0 h 658563"/>
                    <a:gd name="connsiteX0" fmla="*/ 32385 w 1242060"/>
                    <a:gd name="connsiteY0" fmla="*/ 0 h 658563"/>
                    <a:gd name="connsiteX1" fmla="*/ 1215390 w 1242060"/>
                    <a:gd name="connsiteY1" fmla="*/ 53975 h 658563"/>
                    <a:gd name="connsiteX2" fmla="*/ 1242060 w 1242060"/>
                    <a:gd name="connsiteY2" fmla="*/ 175895 h 658563"/>
                    <a:gd name="connsiteX3" fmla="*/ 1022984 w 1242060"/>
                    <a:gd name="connsiteY3" fmla="*/ 232410 h 658563"/>
                    <a:gd name="connsiteX4" fmla="*/ 1078229 w 1242060"/>
                    <a:gd name="connsiteY4" fmla="*/ 590550 h 658563"/>
                    <a:gd name="connsiteX5" fmla="*/ 72389 w 1242060"/>
                    <a:gd name="connsiteY5" fmla="*/ 537209 h 658563"/>
                    <a:gd name="connsiteX6" fmla="*/ 139064 w 1242060"/>
                    <a:gd name="connsiteY6" fmla="*/ 186689 h 658563"/>
                    <a:gd name="connsiteX7" fmla="*/ 0 w 1242060"/>
                    <a:gd name="connsiteY7" fmla="*/ 118110 h 658563"/>
                    <a:gd name="connsiteX8" fmla="*/ 32385 w 1242060"/>
                    <a:gd name="connsiteY8" fmla="*/ 0 h 658563"/>
                    <a:gd name="connsiteX0" fmla="*/ 32385 w 1242060"/>
                    <a:gd name="connsiteY0" fmla="*/ 0 h 658563"/>
                    <a:gd name="connsiteX1" fmla="*/ 1215390 w 1242060"/>
                    <a:gd name="connsiteY1" fmla="*/ 53975 h 658563"/>
                    <a:gd name="connsiteX2" fmla="*/ 1242060 w 1242060"/>
                    <a:gd name="connsiteY2" fmla="*/ 175895 h 658563"/>
                    <a:gd name="connsiteX3" fmla="*/ 1022984 w 1242060"/>
                    <a:gd name="connsiteY3" fmla="*/ 232410 h 658563"/>
                    <a:gd name="connsiteX4" fmla="*/ 1078229 w 1242060"/>
                    <a:gd name="connsiteY4" fmla="*/ 590550 h 658563"/>
                    <a:gd name="connsiteX5" fmla="*/ 72389 w 1242060"/>
                    <a:gd name="connsiteY5" fmla="*/ 537209 h 658563"/>
                    <a:gd name="connsiteX6" fmla="*/ 139064 w 1242060"/>
                    <a:gd name="connsiteY6" fmla="*/ 186689 h 658563"/>
                    <a:gd name="connsiteX7" fmla="*/ 0 w 1242060"/>
                    <a:gd name="connsiteY7" fmla="*/ 118110 h 658563"/>
                    <a:gd name="connsiteX8" fmla="*/ 32385 w 1242060"/>
                    <a:gd name="connsiteY8" fmla="*/ 0 h 658563"/>
                    <a:gd name="connsiteX0" fmla="*/ 32385 w 1242060"/>
                    <a:gd name="connsiteY0" fmla="*/ 0 h 658563"/>
                    <a:gd name="connsiteX1" fmla="*/ 1215390 w 1242060"/>
                    <a:gd name="connsiteY1" fmla="*/ 53975 h 658563"/>
                    <a:gd name="connsiteX2" fmla="*/ 1242060 w 1242060"/>
                    <a:gd name="connsiteY2" fmla="*/ 175895 h 658563"/>
                    <a:gd name="connsiteX3" fmla="*/ 1022984 w 1242060"/>
                    <a:gd name="connsiteY3" fmla="*/ 232410 h 658563"/>
                    <a:gd name="connsiteX4" fmla="*/ 1078229 w 1242060"/>
                    <a:gd name="connsiteY4" fmla="*/ 590550 h 658563"/>
                    <a:gd name="connsiteX5" fmla="*/ 72389 w 1242060"/>
                    <a:gd name="connsiteY5" fmla="*/ 537209 h 658563"/>
                    <a:gd name="connsiteX6" fmla="*/ 139064 w 1242060"/>
                    <a:gd name="connsiteY6" fmla="*/ 186689 h 658563"/>
                    <a:gd name="connsiteX7" fmla="*/ 0 w 1242060"/>
                    <a:gd name="connsiteY7" fmla="*/ 118110 h 658563"/>
                    <a:gd name="connsiteX8" fmla="*/ 32385 w 1242060"/>
                    <a:gd name="connsiteY8" fmla="*/ 0 h 658563"/>
                    <a:gd name="connsiteX0" fmla="*/ 0 w 1266825"/>
                    <a:gd name="connsiteY0" fmla="*/ 0 h 671263"/>
                    <a:gd name="connsiteX1" fmla="*/ 1240155 w 1266825"/>
                    <a:gd name="connsiteY1" fmla="*/ 66675 h 671263"/>
                    <a:gd name="connsiteX2" fmla="*/ 1266825 w 1266825"/>
                    <a:gd name="connsiteY2" fmla="*/ 188595 h 671263"/>
                    <a:gd name="connsiteX3" fmla="*/ 1047749 w 1266825"/>
                    <a:gd name="connsiteY3" fmla="*/ 245110 h 671263"/>
                    <a:gd name="connsiteX4" fmla="*/ 1102994 w 1266825"/>
                    <a:gd name="connsiteY4" fmla="*/ 603250 h 671263"/>
                    <a:gd name="connsiteX5" fmla="*/ 97154 w 1266825"/>
                    <a:gd name="connsiteY5" fmla="*/ 549909 h 671263"/>
                    <a:gd name="connsiteX6" fmla="*/ 163829 w 1266825"/>
                    <a:gd name="connsiteY6" fmla="*/ 199389 h 671263"/>
                    <a:gd name="connsiteX7" fmla="*/ 24765 w 1266825"/>
                    <a:gd name="connsiteY7" fmla="*/ 130810 h 671263"/>
                    <a:gd name="connsiteX8" fmla="*/ 0 w 1266825"/>
                    <a:gd name="connsiteY8" fmla="*/ 0 h 671263"/>
                    <a:gd name="connsiteX0" fmla="*/ 16510 w 1283335"/>
                    <a:gd name="connsiteY0" fmla="*/ 0 h 671263"/>
                    <a:gd name="connsiteX1" fmla="*/ 1256665 w 1283335"/>
                    <a:gd name="connsiteY1" fmla="*/ 66675 h 671263"/>
                    <a:gd name="connsiteX2" fmla="*/ 1283335 w 1283335"/>
                    <a:gd name="connsiteY2" fmla="*/ 188595 h 671263"/>
                    <a:gd name="connsiteX3" fmla="*/ 1064259 w 1283335"/>
                    <a:gd name="connsiteY3" fmla="*/ 245110 h 671263"/>
                    <a:gd name="connsiteX4" fmla="*/ 1119504 w 1283335"/>
                    <a:gd name="connsiteY4" fmla="*/ 603250 h 671263"/>
                    <a:gd name="connsiteX5" fmla="*/ 113664 w 1283335"/>
                    <a:gd name="connsiteY5" fmla="*/ 549909 h 671263"/>
                    <a:gd name="connsiteX6" fmla="*/ 180339 w 1283335"/>
                    <a:gd name="connsiteY6" fmla="*/ 199389 h 671263"/>
                    <a:gd name="connsiteX7" fmla="*/ 0 w 1283335"/>
                    <a:gd name="connsiteY7" fmla="*/ 111760 h 671263"/>
                    <a:gd name="connsiteX8" fmla="*/ 16510 w 1283335"/>
                    <a:gd name="connsiteY8" fmla="*/ 0 h 671263"/>
                    <a:gd name="connsiteX0" fmla="*/ 28416 w 1283335"/>
                    <a:gd name="connsiteY0" fmla="*/ 0 h 668881"/>
                    <a:gd name="connsiteX1" fmla="*/ 1256665 w 1283335"/>
                    <a:gd name="connsiteY1" fmla="*/ 64293 h 668881"/>
                    <a:gd name="connsiteX2" fmla="*/ 1283335 w 1283335"/>
                    <a:gd name="connsiteY2" fmla="*/ 186213 h 668881"/>
                    <a:gd name="connsiteX3" fmla="*/ 1064259 w 1283335"/>
                    <a:gd name="connsiteY3" fmla="*/ 242728 h 668881"/>
                    <a:gd name="connsiteX4" fmla="*/ 1119504 w 1283335"/>
                    <a:gd name="connsiteY4" fmla="*/ 600868 h 668881"/>
                    <a:gd name="connsiteX5" fmla="*/ 113664 w 1283335"/>
                    <a:gd name="connsiteY5" fmla="*/ 547527 h 668881"/>
                    <a:gd name="connsiteX6" fmla="*/ 180339 w 1283335"/>
                    <a:gd name="connsiteY6" fmla="*/ 197007 h 668881"/>
                    <a:gd name="connsiteX7" fmla="*/ 0 w 1283335"/>
                    <a:gd name="connsiteY7" fmla="*/ 109378 h 668881"/>
                    <a:gd name="connsiteX8" fmla="*/ 28416 w 1283335"/>
                    <a:gd name="connsiteY8" fmla="*/ 0 h 668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83335" h="668881">
                      <a:moveTo>
                        <a:pt x="28416" y="0"/>
                      </a:moveTo>
                      <a:cubicBezTo>
                        <a:pt x="509746" y="244475"/>
                        <a:pt x="953135" y="176688"/>
                        <a:pt x="1256665" y="64293"/>
                      </a:cubicBezTo>
                      <a:cubicBezTo>
                        <a:pt x="1262380" y="101758"/>
                        <a:pt x="1277620" y="148748"/>
                        <a:pt x="1283335" y="186213"/>
                      </a:cubicBezTo>
                      <a:cubicBezTo>
                        <a:pt x="1247140" y="244950"/>
                        <a:pt x="1163954" y="220821"/>
                        <a:pt x="1064259" y="242728"/>
                      </a:cubicBezTo>
                      <a:cubicBezTo>
                        <a:pt x="1078864" y="396080"/>
                        <a:pt x="1037272" y="509111"/>
                        <a:pt x="1119504" y="600868"/>
                      </a:cubicBezTo>
                      <a:cubicBezTo>
                        <a:pt x="998854" y="705960"/>
                        <a:pt x="293051" y="690085"/>
                        <a:pt x="113664" y="547527"/>
                      </a:cubicBezTo>
                      <a:cubicBezTo>
                        <a:pt x="115886" y="465929"/>
                        <a:pt x="102551" y="364012"/>
                        <a:pt x="180339" y="197007"/>
                      </a:cubicBezTo>
                      <a:cubicBezTo>
                        <a:pt x="80009" y="179545"/>
                        <a:pt x="47625" y="146843"/>
                        <a:pt x="0" y="109378"/>
                      </a:cubicBezTo>
                      <a:lnTo>
                        <a:pt x="28416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3" name="正方形/長方形 342"/>
                <p:cNvSpPr/>
                <p:nvPr/>
              </p:nvSpPr>
              <p:spPr>
                <a:xfrm rot="259512">
                  <a:off x="4043030" y="3176400"/>
                  <a:ext cx="938583" cy="2764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ja-JP" altLang="en-US" b="1" cap="none" spc="0" dirty="0" smtClean="0">
                      <a:ln w="0">
                        <a:noFill/>
                      </a:ln>
                      <a:effectLst/>
                      <a:latin typeface="HG正楷書体-PRO" panose="03000600000000000000" pitchFamily="66" charset="-128"/>
                      <a:ea typeface="HG正楷書体-PRO" panose="03000600000000000000" pitchFamily="66" charset="-128"/>
                    </a:rPr>
                    <a:t>しょうゆ</a:t>
                  </a:r>
                  <a:endParaRPr lang="ja-JP" altLang="en-US" sz="1000" b="1" cap="none" spc="0" dirty="0">
                    <a:ln w="0">
                      <a:noFill/>
                    </a:ln>
                    <a:effectLst/>
                    <a:latin typeface="HG正楷書体-PRO" panose="03000600000000000000" pitchFamily="66" charset="-128"/>
                    <a:ea typeface="HG正楷書体-PRO" panose="03000600000000000000" pitchFamily="66" charset="-128"/>
                  </a:endParaRPr>
                </a:p>
              </p:txBody>
            </p:sp>
          </p:grpSp>
          <p:sp>
            <p:nvSpPr>
              <p:cNvPr id="333" name="フリーフォーム 332"/>
              <p:cNvSpPr/>
              <p:nvPr/>
            </p:nvSpPr>
            <p:spPr>
              <a:xfrm rot="20799504">
                <a:off x="4355102" y="3368813"/>
                <a:ext cx="134112" cy="25202"/>
              </a:xfrm>
              <a:custGeom>
                <a:avLst/>
                <a:gdLst>
                  <a:gd name="connsiteX0" fmla="*/ 0 w 134112"/>
                  <a:gd name="connsiteY0" fmla="*/ 0 h 6096"/>
                  <a:gd name="connsiteX1" fmla="*/ 134112 w 134112"/>
                  <a:gd name="connsiteY1" fmla="*/ 6096 h 6096"/>
                  <a:gd name="connsiteX2" fmla="*/ 128016 w 134112"/>
                  <a:gd name="connsiteY2" fmla="*/ 0 h 6096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17106 h 27106"/>
                  <a:gd name="connsiteX1" fmla="*/ 10000 w 10000"/>
                  <a:gd name="connsiteY1" fmla="*/ 27106 h 27106"/>
                  <a:gd name="connsiteX0" fmla="*/ 0 w 10000"/>
                  <a:gd name="connsiteY0" fmla="*/ 31341 h 41341"/>
                  <a:gd name="connsiteX1" fmla="*/ 10000 w 10000"/>
                  <a:gd name="connsiteY1" fmla="*/ 41341 h 4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41341">
                    <a:moveTo>
                      <a:pt x="0" y="31341"/>
                    </a:moveTo>
                    <a:cubicBezTo>
                      <a:pt x="3049" y="-9075"/>
                      <a:pt x="7519" y="-15117"/>
                      <a:pt x="10000" y="41341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 333"/>
              <p:cNvSpPr/>
              <p:nvPr/>
            </p:nvSpPr>
            <p:spPr>
              <a:xfrm rot="290572">
                <a:off x="4736801" y="3375260"/>
                <a:ext cx="134112" cy="25202"/>
              </a:xfrm>
              <a:custGeom>
                <a:avLst/>
                <a:gdLst>
                  <a:gd name="connsiteX0" fmla="*/ 0 w 134112"/>
                  <a:gd name="connsiteY0" fmla="*/ 0 h 6096"/>
                  <a:gd name="connsiteX1" fmla="*/ 134112 w 134112"/>
                  <a:gd name="connsiteY1" fmla="*/ 6096 h 6096"/>
                  <a:gd name="connsiteX2" fmla="*/ 128016 w 134112"/>
                  <a:gd name="connsiteY2" fmla="*/ 0 h 6096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17106 h 27106"/>
                  <a:gd name="connsiteX1" fmla="*/ 10000 w 10000"/>
                  <a:gd name="connsiteY1" fmla="*/ 27106 h 27106"/>
                  <a:gd name="connsiteX0" fmla="*/ 0 w 10000"/>
                  <a:gd name="connsiteY0" fmla="*/ 31341 h 41341"/>
                  <a:gd name="connsiteX1" fmla="*/ 10000 w 10000"/>
                  <a:gd name="connsiteY1" fmla="*/ 41341 h 4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41341">
                    <a:moveTo>
                      <a:pt x="0" y="31341"/>
                    </a:moveTo>
                    <a:cubicBezTo>
                      <a:pt x="3049" y="-9075"/>
                      <a:pt x="7519" y="-15117"/>
                      <a:pt x="10000" y="41341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楕円 334"/>
              <p:cNvSpPr/>
              <p:nvPr/>
            </p:nvSpPr>
            <p:spPr>
              <a:xfrm>
                <a:off x="4343496" y="3466371"/>
                <a:ext cx="226195" cy="330200"/>
              </a:xfrm>
              <a:prstGeom prst="ellipse">
                <a:avLst/>
              </a:pr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楕円 335"/>
              <p:cNvSpPr/>
              <p:nvPr/>
            </p:nvSpPr>
            <p:spPr>
              <a:xfrm>
                <a:off x="4650622" y="3466371"/>
                <a:ext cx="226195" cy="330200"/>
              </a:xfrm>
              <a:prstGeom prst="ellipse">
                <a:avLst/>
              </a:pr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楕円 336"/>
              <p:cNvSpPr/>
              <p:nvPr/>
            </p:nvSpPr>
            <p:spPr>
              <a:xfrm>
                <a:off x="4435168" y="3516875"/>
                <a:ext cx="128154" cy="186949"/>
              </a:xfrm>
              <a:prstGeom prst="ellipse">
                <a:avLst/>
              </a:prstGeom>
              <a:solidFill>
                <a:schemeClr val="tx1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楕円 337"/>
              <p:cNvSpPr/>
              <p:nvPr/>
            </p:nvSpPr>
            <p:spPr>
              <a:xfrm>
                <a:off x="4743583" y="3516875"/>
                <a:ext cx="128154" cy="186949"/>
              </a:xfrm>
              <a:prstGeom prst="ellipse">
                <a:avLst/>
              </a:prstGeom>
              <a:solidFill>
                <a:schemeClr val="tx1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フリーフォーム 338"/>
              <p:cNvSpPr/>
              <p:nvPr/>
            </p:nvSpPr>
            <p:spPr>
              <a:xfrm rot="21140992">
                <a:off x="4511520" y="3835529"/>
                <a:ext cx="225605" cy="124145"/>
              </a:xfrm>
              <a:custGeom>
                <a:avLst/>
                <a:gdLst>
                  <a:gd name="connsiteX0" fmla="*/ 0 w 408940"/>
                  <a:gd name="connsiteY0" fmla="*/ 0 h 142240"/>
                  <a:gd name="connsiteX1" fmla="*/ 408940 w 408940"/>
                  <a:gd name="connsiteY1" fmla="*/ 22860 h 142240"/>
                  <a:gd name="connsiteX2" fmla="*/ 208280 w 408940"/>
                  <a:gd name="connsiteY2" fmla="*/ 142240 h 142240"/>
                  <a:gd name="connsiteX3" fmla="*/ 0 w 408940"/>
                  <a:gd name="connsiteY3" fmla="*/ 0 h 142240"/>
                  <a:gd name="connsiteX0" fmla="*/ 0 w 408940"/>
                  <a:gd name="connsiteY0" fmla="*/ 0 h 142240"/>
                  <a:gd name="connsiteX1" fmla="*/ 408940 w 408940"/>
                  <a:gd name="connsiteY1" fmla="*/ 22860 h 142240"/>
                  <a:gd name="connsiteX2" fmla="*/ 208280 w 408940"/>
                  <a:gd name="connsiteY2" fmla="*/ 142240 h 142240"/>
                  <a:gd name="connsiteX3" fmla="*/ 0 w 408940"/>
                  <a:gd name="connsiteY3" fmla="*/ 0 h 142240"/>
                  <a:gd name="connsiteX0" fmla="*/ 0 w 408940"/>
                  <a:gd name="connsiteY0" fmla="*/ 0 h 142240"/>
                  <a:gd name="connsiteX1" fmla="*/ 408940 w 408940"/>
                  <a:gd name="connsiteY1" fmla="*/ 22860 h 142240"/>
                  <a:gd name="connsiteX2" fmla="*/ 208280 w 408940"/>
                  <a:gd name="connsiteY2" fmla="*/ 142240 h 142240"/>
                  <a:gd name="connsiteX3" fmla="*/ 0 w 408940"/>
                  <a:gd name="connsiteY3" fmla="*/ 0 h 142240"/>
                  <a:gd name="connsiteX0" fmla="*/ 0 w 408940"/>
                  <a:gd name="connsiteY0" fmla="*/ 0 h 22860"/>
                  <a:gd name="connsiteX1" fmla="*/ 408940 w 408940"/>
                  <a:gd name="connsiteY1" fmla="*/ 22860 h 22860"/>
                  <a:gd name="connsiteX2" fmla="*/ 0 w 408940"/>
                  <a:gd name="connsiteY2" fmla="*/ 0 h 22860"/>
                  <a:gd name="connsiteX0" fmla="*/ 0 w 408940"/>
                  <a:gd name="connsiteY0" fmla="*/ 0 h 128297"/>
                  <a:gd name="connsiteX1" fmla="*/ 408940 w 408940"/>
                  <a:gd name="connsiteY1" fmla="*/ 22860 h 128297"/>
                  <a:gd name="connsiteX2" fmla="*/ 0 w 408940"/>
                  <a:gd name="connsiteY2" fmla="*/ 0 h 128297"/>
                  <a:gd name="connsiteX0" fmla="*/ 0 w 408940"/>
                  <a:gd name="connsiteY0" fmla="*/ 24571 h 152868"/>
                  <a:gd name="connsiteX1" fmla="*/ 408940 w 408940"/>
                  <a:gd name="connsiteY1" fmla="*/ 47431 h 152868"/>
                  <a:gd name="connsiteX2" fmla="*/ 0 w 408940"/>
                  <a:gd name="connsiteY2" fmla="*/ 24571 h 152868"/>
                  <a:gd name="connsiteX0" fmla="*/ 6386 w 415326"/>
                  <a:gd name="connsiteY0" fmla="*/ 24571 h 168641"/>
                  <a:gd name="connsiteX1" fmla="*/ 415326 w 415326"/>
                  <a:gd name="connsiteY1" fmla="*/ 47431 h 168641"/>
                  <a:gd name="connsiteX2" fmla="*/ 6386 w 415326"/>
                  <a:gd name="connsiteY2" fmla="*/ 24571 h 168641"/>
                  <a:gd name="connsiteX0" fmla="*/ 7398 w 416338"/>
                  <a:gd name="connsiteY0" fmla="*/ 24571 h 147359"/>
                  <a:gd name="connsiteX1" fmla="*/ 416338 w 416338"/>
                  <a:gd name="connsiteY1" fmla="*/ 47431 h 147359"/>
                  <a:gd name="connsiteX2" fmla="*/ 7398 w 416338"/>
                  <a:gd name="connsiteY2" fmla="*/ 24571 h 147359"/>
                  <a:gd name="connsiteX0" fmla="*/ 7398 w 416338"/>
                  <a:gd name="connsiteY0" fmla="*/ 18930 h 141718"/>
                  <a:gd name="connsiteX1" fmla="*/ 416338 w 416338"/>
                  <a:gd name="connsiteY1" fmla="*/ 41790 h 141718"/>
                  <a:gd name="connsiteX2" fmla="*/ 7398 w 416338"/>
                  <a:gd name="connsiteY2" fmla="*/ 18930 h 141718"/>
                  <a:gd name="connsiteX0" fmla="*/ 7398 w 416338"/>
                  <a:gd name="connsiteY0" fmla="*/ 0 h 122788"/>
                  <a:gd name="connsiteX1" fmla="*/ 416338 w 416338"/>
                  <a:gd name="connsiteY1" fmla="*/ 22860 h 122788"/>
                  <a:gd name="connsiteX2" fmla="*/ 7398 w 416338"/>
                  <a:gd name="connsiteY2" fmla="*/ 0 h 122788"/>
                  <a:gd name="connsiteX0" fmla="*/ 7966 w 388966"/>
                  <a:gd name="connsiteY0" fmla="*/ 0 h 119316"/>
                  <a:gd name="connsiteX1" fmla="*/ 388966 w 388966"/>
                  <a:gd name="connsiteY1" fmla="*/ 17780 h 119316"/>
                  <a:gd name="connsiteX2" fmla="*/ 7966 w 388966"/>
                  <a:gd name="connsiteY2" fmla="*/ 0 h 119316"/>
                  <a:gd name="connsiteX0" fmla="*/ 6362 w 387362"/>
                  <a:gd name="connsiteY0" fmla="*/ 0 h 124891"/>
                  <a:gd name="connsiteX1" fmla="*/ 387362 w 387362"/>
                  <a:gd name="connsiteY1" fmla="*/ 17780 h 124891"/>
                  <a:gd name="connsiteX2" fmla="*/ 6362 w 387362"/>
                  <a:gd name="connsiteY2" fmla="*/ 0 h 124891"/>
                  <a:gd name="connsiteX0" fmla="*/ 6822 w 357342"/>
                  <a:gd name="connsiteY0" fmla="*/ 2540 h 113914"/>
                  <a:gd name="connsiteX1" fmla="*/ 357342 w 357342"/>
                  <a:gd name="connsiteY1" fmla="*/ 0 h 113914"/>
                  <a:gd name="connsiteX2" fmla="*/ 6822 w 357342"/>
                  <a:gd name="connsiteY2" fmla="*/ 2540 h 113914"/>
                  <a:gd name="connsiteX0" fmla="*/ 6822 w 357342"/>
                  <a:gd name="connsiteY0" fmla="*/ 2540 h 113914"/>
                  <a:gd name="connsiteX1" fmla="*/ 357342 w 357342"/>
                  <a:gd name="connsiteY1" fmla="*/ 0 h 113914"/>
                  <a:gd name="connsiteX2" fmla="*/ 6822 w 357342"/>
                  <a:gd name="connsiteY2" fmla="*/ 2540 h 113914"/>
                  <a:gd name="connsiteX0" fmla="*/ 7401 w 324901"/>
                  <a:gd name="connsiteY0" fmla="*/ 0 h 118041"/>
                  <a:gd name="connsiteX1" fmla="*/ 324901 w 324901"/>
                  <a:gd name="connsiteY1" fmla="*/ 7620 h 118041"/>
                  <a:gd name="connsiteX2" fmla="*/ 7401 w 324901"/>
                  <a:gd name="connsiteY2" fmla="*/ 0 h 118041"/>
                  <a:gd name="connsiteX0" fmla="*/ 8292 w 325792"/>
                  <a:gd name="connsiteY0" fmla="*/ 0 h 103694"/>
                  <a:gd name="connsiteX1" fmla="*/ 325792 w 325792"/>
                  <a:gd name="connsiteY1" fmla="*/ 7620 h 103694"/>
                  <a:gd name="connsiteX2" fmla="*/ 8292 w 325792"/>
                  <a:gd name="connsiteY2" fmla="*/ 0 h 103694"/>
                  <a:gd name="connsiteX0" fmla="*/ 6918 w 324418"/>
                  <a:gd name="connsiteY0" fmla="*/ 0 h 108097"/>
                  <a:gd name="connsiteX1" fmla="*/ 324418 w 324418"/>
                  <a:gd name="connsiteY1" fmla="*/ 7620 h 108097"/>
                  <a:gd name="connsiteX2" fmla="*/ 6918 w 324418"/>
                  <a:gd name="connsiteY2" fmla="*/ 0 h 108097"/>
                  <a:gd name="connsiteX0" fmla="*/ 6918 w 324418"/>
                  <a:gd name="connsiteY0" fmla="*/ 0 h 108097"/>
                  <a:gd name="connsiteX1" fmla="*/ 324418 w 324418"/>
                  <a:gd name="connsiteY1" fmla="*/ 7620 h 108097"/>
                  <a:gd name="connsiteX2" fmla="*/ 6918 w 324418"/>
                  <a:gd name="connsiteY2" fmla="*/ 0 h 108097"/>
                  <a:gd name="connsiteX0" fmla="*/ 7004 w 319424"/>
                  <a:gd name="connsiteY0" fmla="*/ 0 h 116584"/>
                  <a:gd name="connsiteX1" fmla="*/ 319424 w 319424"/>
                  <a:gd name="connsiteY1" fmla="*/ 20320 h 116584"/>
                  <a:gd name="connsiteX2" fmla="*/ 7004 w 319424"/>
                  <a:gd name="connsiteY2" fmla="*/ 0 h 116584"/>
                  <a:gd name="connsiteX0" fmla="*/ 6508 w 318928"/>
                  <a:gd name="connsiteY0" fmla="*/ 0 h 137702"/>
                  <a:gd name="connsiteX1" fmla="*/ 318928 w 318928"/>
                  <a:gd name="connsiteY1" fmla="*/ 20320 h 137702"/>
                  <a:gd name="connsiteX2" fmla="*/ 6508 w 318928"/>
                  <a:gd name="connsiteY2" fmla="*/ 0 h 137702"/>
                  <a:gd name="connsiteX0" fmla="*/ 6467 w 321427"/>
                  <a:gd name="connsiteY0" fmla="*/ 0 h 145333"/>
                  <a:gd name="connsiteX1" fmla="*/ 321427 w 321427"/>
                  <a:gd name="connsiteY1" fmla="*/ 33020 h 145333"/>
                  <a:gd name="connsiteX2" fmla="*/ 6467 w 321427"/>
                  <a:gd name="connsiteY2" fmla="*/ 0 h 145333"/>
                  <a:gd name="connsiteX0" fmla="*/ 6097 w 321699"/>
                  <a:gd name="connsiteY0" fmla="*/ 0 h 145333"/>
                  <a:gd name="connsiteX1" fmla="*/ 321057 w 321699"/>
                  <a:gd name="connsiteY1" fmla="*/ 33020 h 145333"/>
                  <a:gd name="connsiteX2" fmla="*/ 6097 w 321699"/>
                  <a:gd name="connsiteY2" fmla="*/ 0 h 145333"/>
                  <a:gd name="connsiteX0" fmla="*/ 6097 w 321699"/>
                  <a:gd name="connsiteY0" fmla="*/ 0 h 145333"/>
                  <a:gd name="connsiteX1" fmla="*/ 321057 w 321699"/>
                  <a:gd name="connsiteY1" fmla="*/ 33020 h 145333"/>
                  <a:gd name="connsiteX2" fmla="*/ 6097 w 321699"/>
                  <a:gd name="connsiteY2" fmla="*/ 0 h 14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1699" h="145333">
                    <a:moveTo>
                      <a:pt x="6097" y="0"/>
                    </a:moveTo>
                    <a:cubicBezTo>
                      <a:pt x="-53170" y="147320"/>
                      <a:pt x="339684" y="220980"/>
                      <a:pt x="321057" y="33020"/>
                    </a:cubicBezTo>
                    <a:cubicBezTo>
                      <a:pt x="199984" y="40640"/>
                      <a:pt x="139870" y="15240"/>
                      <a:pt x="609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0" name="フリーフォーム 339"/>
              <p:cNvSpPr/>
              <p:nvPr/>
            </p:nvSpPr>
            <p:spPr>
              <a:xfrm rot="8988899" flipH="1" flipV="1">
                <a:off x="5182926" y="4022257"/>
                <a:ext cx="334117" cy="466278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1589"/>
                  <a:gd name="connsiteY0" fmla="*/ 299183 h 410308"/>
                  <a:gd name="connsiteX1" fmla="*/ 281524 w 751589"/>
                  <a:gd name="connsiteY1" fmla="*/ 81378 h 410308"/>
                  <a:gd name="connsiteX2" fmla="*/ 219929 w 751589"/>
                  <a:gd name="connsiteY2" fmla="*/ 59153 h 410308"/>
                  <a:gd name="connsiteX3" fmla="*/ 185004 w 751589"/>
                  <a:gd name="connsiteY3" fmla="*/ 167738 h 410308"/>
                  <a:gd name="connsiteX4" fmla="*/ 706339 w 751589"/>
                  <a:gd name="connsiteY4" fmla="*/ 410308 h 410308"/>
                  <a:gd name="connsiteX5" fmla="*/ 746979 w 751589"/>
                  <a:gd name="connsiteY5" fmla="*/ 299183 h 410308"/>
                  <a:gd name="connsiteX0" fmla="*/ 746979 w 766980"/>
                  <a:gd name="connsiteY0" fmla="*/ 299183 h 410308"/>
                  <a:gd name="connsiteX1" fmla="*/ 281524 w 766980"/>
                  <a:gd name="connsiteY1" fmla="*/ 81378 h 410308"/>
                  <a:gd name="connsiteX2" fmla="*/ 219929 w 766980"/>
                  <a:gd name="connsiteY2" fmla="*/ 59153 h 410308"/>
                  <a:gd name="connsiteX3" fmla="*/ 185004 w 766980"/>
                  <a:gd name="connsiteY3" fmla="*/ 167738 h 410308"/>
                  <a:gd name="connsiteX4" fmla="*/ 706339 w 766980"/>
                  <a:gd name="connsiteY4" fmla="*/ 410308 h 410308"/>
                  <a:gd name="connsiteX5" fmla="*/ 746979 w 766980"/>
                  <a:gd name="connsiteY5" fmla="*/ 299183 h 410308"/>
                  <a:gd name="connsiteX0" fmla="*/ 746979 w 763268"/>
                  <a:gd name="connsiteY0" fmla="*/ 299183 h 410308"/>
                  <a:gd name="connsiteX1" fmla="*/ 281524 w 763268"/>
                  <a:gd name="connsiteY1" fmla="*/ 81378 h 410308"/>
                  <a:gd name="connsiteX2" fmla="*/ 219929 w 763268"/>
                  <a:gd name="connsiteY2" fmla="*/ 59153 h 410308"/>
                  <a:gd name="connsiteX3" fmla="*/ 185004 w 763268"/>
                  <a:gd name="connsiteY3" fmla="*/ 167738 h 410308"/>
                  <a:gd name="connsiteX4" fmla="*/ 706339 w 763268"/>
                  <a:gd name="connsiteY4" fmla="*/ 410308 h 410308"/>
                  <a:gd name="connsiteX5" fmla="*/ 746979 w 763268"/>
                  <a:gd name="connsiteY5" fmla="*/ 299183 h 410308"/>
                  <a:gd name="connsiteX0" fmla="*/ 746979 w 760002"/>
                  <a:gd name="connsiteY0" fmla="*/ 299183 h 403934"/>
                  <a:gd name="connsiteX1" fmla="*/ 281524 w 760002"/>
                  <a:gd name="connsiteY1" fmla="*/ 81378 h 403934"/>
                  <a:gd name="connsiteX2" fmla="*/ 219929 w 760002"/>
                  <a:gd name="connsiteY2" fmla="*/ 59153 h 403934"/>
                  <a:gd name="connsiteX3" fmla="*/ 185004 w 760002"/>
                  <a:gd name="connsiteY3" fmla="*/ 167738 h 403934"/>
                  <a:gd name="connsiteX4" fmla="*/ 697878 w 760002"/>
                  <a:gd name="connsiteY4" fmla="*/ 403934 h 403934"/>
                  <a:gd name="connsiteX5" fmla="*/ 746979 w 760002"/>
                  <a:gd name="connsiteY5" fmla="*/ 299183 h 403934"/>
                  <a:gd name="connsiteX0" fmla="*/ 746979 w 761578"/>
                  <a:gd name="connsiteY0" fmla="*/ 299183 h 403934"/>
                  <a:gd name="connsiteX1" fmla="*/ 281524 w 761578"/>
                  <a:gd name="connsiteY1" fmla="*/ 81378 h 403934"/>
                  <a:gd name="connsiteX2" fmla="*/ 219929 w 761578"/>
                  <a:gd name="connsiteY2" fmla="*/ 59153 h 403934"/>
                  <a:gd name="connsiteX3" fmla="*/ 185004 w 761578"/>
                  <a:gd name="connsiteY3" fmla="*/ 167738 h 403934"/>
                  <a:gd name="connsiteX4" fmla="*/ 697878 w 761578"/>
                  <a:gd name="connsiteY4" fmla="*/ 403934 h 403934"/>
                  <a:gd name="connsiteX5" fmla="*/ 746979 w 761578"/>
                  <a:gd name="connsiteY5" fmla="*/ 299183 h 403934"/>
                  <a:gd name="connsiteX0" fmla="*/ 746979 w 768357"/>
                  <a:gd name="connsiteY0" fmla="*/ 299183 h 403934"/>
                  <a:gd name="connsiteX1" fmla="*/ 281524 w 768357"/>
                  <a:gd name="connsiteY1" fmla="*/ 81378 h 403934"/>
                  <a:gd name="connsiteX2" fmla="*/ 219929 w 768357"/>
                  <a:gd name="connsiteY2" fmla="*/ 59153 h 403934"/>
                  <a:gd name="connsiteX3" fmla="*/ 185004 w 768357"/>
                  <a:gd name="connsiteY3" fmla="*/ 167738 h 403934"/>
                  <a:gd name="connsiteX4" fmla="*/ 697878 w 768357"/>
                  <a:gd name="connsiteY4" fmla="*/ 403934 h 403934"/>
                  <a:gd name="connsiteX5" fmla="*/ 746979 w 768357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538693 w 764624"/>
                  <a:gd name="connsiteY1" fmla="*/ 228446 h 403934"/>
                  <a:gd name="connsiteX2" fmla="*/ 281524 w 764624"/>
                  <a:gd name="connsiteY2" fmla="*/ 81378 h 403934"/>
                  <a:gd name="connsiteX3" fmla="*/ 219929 w 764624"/>
                  <a:gd name="connsiteY3" fmla="*/ 59153 h 403934"/>
                  <a:gd name="connsiteX4" fmla="*/ 185004 w 764624"/>
                  <a:gd name="connsiteY4" fmla="*/ 167738 h 403934"/>
                  <a:gd name="connsiteX5" fmla="*/ 697878 w 764624"/>
                  <a:gd name="connsiteY5" fmla="*/ 403934 h 403934"/>
                  <a:gd name="connsiteX6" fmla="*/ 746979 w 764624"/>
                  <a:gd name="connsiteY6" fmla="*/ 299183 h 403934"/>
                  <a:gd name="connsiteX0" fmla="*/ 746979 w 764624"/>
                  <a:gd name="connsiteY0" fmla="*/ 299183 h 404193"/>
                  <a:gd name="connsiteX1" fmla="*/ 538693 w 764624"/>
                  <a:gd name="connsiteY1" fmla="*/ 228446 h 404193"/>
                  <a:gd name="connsiteX2" fmla="*/ 281524 w 764624"/>
                  <a:gd name="connsiteY2" fmla="*/ 81378 h 404193"/>
                  <a:gd name="connsiteX3" fmla="*/ 219929 w 764624"/>
                  <a:gd name="connsiteY3" fmla="*/ 59153 h 404193"/>
                  <a:gd name="connsiteX4" fmla="*/ 185004 w 764624"/>
                  <a:gd name="connsiteY4" fmla="*/ 167738 h 404193"/>
                  <a:gd name="connsiteX5" fmla="*/ 505516 w 764624"/>
                  <a:gd name="connsiteY5" fmla="*/ 323703 h 404193"/>
                  <a:gd name="connsiteX6" fmla="*/ 697878 w 764624"/>
                  <a:gd name="connsiteY6" fmla="*/ 403934 h 404193"/>
                  <a:gd name="connsiteX7" fmla="*/ 746979 w 764624"/>
                  <a:gd name="connsiteY7" fmla="*/ 299183 h 404193"/>
                  <a:gd name="connsiteX0" fmla="*/ 235073 w 704701"/>
                  <a:gd name="connsiteY0" fmla="*/ 1298 h 586253"/>
                  <a:gd name="connsiteX1" fmla="*/ 538693 w 704701"/>
                  <a:gd name="connsiteY1" fmla="*/ 410506 h 586253"/>
                  <a:gd name="connsiteX2" fmla="*/ 281524 w 704701"/>
                  <a:gd name="connsiteY2" fmla="*/ 263438 h 586253"/>
                  <a:gd name="connsiteX3" fmla="*/ 219929 w 704701"/>
                  <a:gd name="connsiteY3" fmla="*/ 241213 h 586253"/>
                  <a:gd name="connsiteX4" fmla="*/ 185004 w 704701"/>
                  <a:gd name="connsiteY4" fmla="*/ 349798 h 586253"/>
                  <a:gd name="connsiteX5" fmla="*/ 505516 w 704701"/>
                  <a:gd name="connsiteY5" fmla="*/ 505763 h 586253"/>
                  <a:gd name="connsiteX6" fmla="*/ 697878 w 704701"/>
                  <a:gd name="connsiteY6" fmla="*/ 585994 h 586253"/>
                  <a:gd name="connsiteX7" fmla="*/ 235073 w 704701"/>
                  <a:gd name="connsiteY7" fmla="*/ 1298 h 586253"/>
                  <a:gd name="connsiteX0" fmla="*/ 235073 w 548526"/>
                  <a:gd name="connsiteY0" fmla="*/ 123773 h 629922"/>
                  <a:gd name="connsiteX1" fmla="*/ 538693 w 548526"/>
                  <a:gd name="connsiteY1" fmla="*/ 532981 h 629922"/>
                  <a:gd name="connsiteX2" fmla="*/ 281524 w 548526"/>
                  <a:gd name="connsiteY2" fmla="*/ 385913 h 629922"/>
                  <a:gd name="connsiteX3" fmla="*/ 219929 w 548526"/>
                  <a:gd name="connsiteY3" fmla="*/ 363688 h 629922"/>
                  <a:gd name="connsiteX4" fmla="*/ 185004 w 548526"/>
                  <a:gd name="connsiteY4" fmla="*/ 472273 h 629922"/>
                  <a:gd name="connsiteX5" fmla="*/ 505516 w 548526"/>
                  <a:gd name="connsiteY5" fmla="*/ 628238 h 629922"/>
                  <a:gd name="connsiteX6" fmla="*/ 313392 w 548526"/>
                  <a:gd name="connsiteY6" fmla="*/ 0 h 629922"/>
                  <a:gd name="connsiteX7" fmla="*/ 235073 w 548526"/>
                  <a:gd name="connsiteY7" fmla="*/ 123773 h 629922"/>
                  <a:gd name="connsiteX0" fmla="*/ 235073 w 548526"/>
                  <a:gd name="connsiteY0" fmla="*/ 126511 h 632660"/>
                  <a:gd name="connsiteX1" fmla="*/ 538693 w 548526"/>
                  <a:gd name="connsiteY1" fmla="*/ 535719 h 632660"/>
                  <a:gd name="connsiteX2" fmla="*/ 281524 w 548526"/>
                  <a:gd name="connsiteY2" fmla="*/ 388651 h 632660"/>
                  <a:gd name="connsiteX3" fmla="*/ 219929 w 548526"/>
                  <a:gd name="connsiteY3" fmla="*/ 366426 h 632660"/>
                  <a:gd name="connsiteX4" fmla="*/ 185004 w 548526"/>
                  <a:gd name="connsiteY4" fmla="*/ 475011 h 632660"/>
                  <a:gd name="connsiteX5" fmla="*/ 505516 w 548526"/>
                  <a:gd name="connsiteY5" fmla="*/ 630976 h 632660"/>
                  <a:gd name="connsiteX6" fmla="*/ 313392 w 548526"/>
                  <a:gd name="connsiteY6" fmla="*/ 2738 h 632660"/>
                  <a:gd name="connsiteX7" fmla="*/ 235073 w 548526"/>
                  <a:gd name="connsiteY7" fmla="*/ 126511 h 632660"/>
                  <a:gd name="connsiteX0" fmla="*/ 235073 w 546780"/>
                  <a:gd name="connsiteY0" fmla="*/ 126512 h 632661"/>
                  <a:gd name="connsiteX1" fmla="*/ 538693 w 546780"/>
                  <a:gd name="connsiteY1" fmla="*/ 535720 h 632661"/>
                  <a:gd name="connsiteX2" fmla="*/ 281524 w 546780"/>
                  <a:gd name="connsiteY2" fmla="*/ 388652 h 632661"/>
                  <a:gd name="connsiteX3" fmla="*/ 219929 w 546780"/>
                  <a:gd name="connsiteY3" fmla="*/ 366427 h 632661"/>
                  <a:gd name="connsiteX4" fmla="*/ 185004 w 546780"/>
                  <a:gd name="connsiteY4" fmla="*/ 475012 h 632661"/>
                  <a:gd name="connsiteX5" fmla="*/ 505516 w 546780"/>
                  <a:gd name="connsiteY5" fmla="*/ 630977 h 632661"/>
                  <a:gd name="connsiteX6" fmla="*/ 313392 w 546780"/>
                  <a:gd name="connsiteY6" fmla="*/ 2739 h 632661"/>
                  <a:gd name="connsiteX7" fmla="*/ 235073 w 546780"/>
                  <a:gd name="connsiteY7" fmla="*/ 126512 h 632661"/>
                  <a:gd name="connsiteX0" fmla="*/ 235073 w 546780"/>
                  <a:gd name="connsiteY0" fmla="*/ 130186 h 636335"/>
                  <a:gd name="connsiteX1" fmla="*/ 538693 w 546780"/>
                  <a:gd name="connsiteY1" fmla="*/ 539394 h 636335"/>
                  <a:gd name="connsiteX2" fmla="*/ 281524 w 546780"/>
                  <a:gd name="connsiteY2" fmla="*/ 392326 h 636335"/>
                  <a:gd name="connsiteX3" fmla="*/ 219929 w 546780"/>
                  <a:gd name="connsiteY3" fmla="*/ 370101 h 636335"/>
                  <a:gd name="connsiteX4" fmla="*/ 185004 w 546780"/>
                  <a:gd name="connsiteY4" fmla="*/ 478686 h 636335"/>
                  <a:gd name="connsiteX5" fmla="*/ 505516 w 546780"/>
                  <a:gd name="connsiteY5" fmla="*/ 634651 h 636335"/>
                  <a:gd name="connsiteX6" fmla="*/ 313392 w 546780"/>
                  <a:gd name="connsiteY6" fmla="*/ 6413 h 636335"/>
                  <a:gd name="connsiteX7" fmla="*/ 235073 w 546780"/>
                  <a:gd name="connsiteY7" fmla="*/ 130186 h 636335"/>
                  <a:gd name="connsiteX0" fmla="*/ 235073 w 550378"/>
                  <a:gd name="connsiteY0" fmla="*/ 130186 h 636335"/>
                  <a:gd name="connsiteX1" fmla="*/ 538693 w 550378"/>
                  <a:gd name="connsiteY1" fmla="*/ 539394 h 636335"/>
                  <a:gd name="connsiteX2" fmla="*/ 281524 w 550378"/>
                  <a:gd name="connsiteY2" fmla="*/ 392326 h 636335"/>
                  <a:gd name="connsiteX3" fmla="*/ 219929 w 550378"/>
                  <a:gd name="connsiteY3" fmla="*/ 370101 h 636335"/>
                  <a:gd name="connsiteX4" fmla="*/ 185004 w 550378"/>
                  <a:gd name="connsiteY4" fmla="*/ 478686 h 636335"/>
                  <a:gd name="connsiteX5" fmla="*/ 505516 w 550378"/>
                  <a:gd name="connsiteY5" fmla="*/ 634651 h 636335"/>
                  <a:gd name="connsiteX6" fmla="*/ 313392 w 550378"/>
                  <a:gd name="connsiteY6" fmla="*/ 6413 h 636335"/>
                  <a:gd name="connsiteX7" fmla="*/ 235073 w 550378"/>
                  <a:gd name="connsiteY7" fmla="*/ 130186 h 636335"/>
                  <a:gd name="connsiteX0" fmla="*/ 235073 w 520180"/>
                  <a:gd name="connsiteY0" fmla="*/ 130186 h 636335"/>
                  <a:gd name="connsiteX1" fmla="*/ 391213 w 520180"/>
                  <a:gd name="connsiteY1" fmla="*/ 410132 h 636335"/>
                  <a:gd name="connsiteX2" fmla="*/ 281524 w 520180"/>
                  <a:gd name="connsiteY2" fmla="*/ 392326 h 636335"/>
                  <a:gd name="connsiteX3" fmla="*/ 219929 w 520180"/>
                  <a:gd name="connsiteY3" fmla="*/ 370101 h 636335"/>
                  <a:gd name="connsiteX4" fmla="*/ 185004 w 520180"/>
                  <a:gd name="connsiteY4" fmla="*/ 478686 h 636335"/>
                  <a:gd name="connsiteX5" fmla="*/ 505516 w 520180"/>
                  <a:gd name="connsiteY5" fmla="*/ 634651 h 636335"/>
                  <a:gd name="connsiteX6" fmla="*/ 313392 w 520180"/>
                  <a:gd name="connsiteY6" fmla="*/ 6413 h 636335"/>
                  <a:gd name="connsiteX7" fmla="*/ 235073 w 520180"/>
                  <a:gd name="connsiteY7" fmla="*/ 130186 h 636335"/>
                  <a:gd name="connsiteX0" fmla="*/ 235073 w 520180"/>
                  <a:gd name="connsiteY0" fmla="*/ 130186 h 636335"/>
                  <a:gd name="connsiteX1" fmla="*/ 289675 w 520180"/>
                  <a:gd name="connsiteY1" fmla="*/ 360040 h 636335"/>
                  <a:gd name="connsiteX2" fmla="*/ 281524 w 520180"/>
                  <a:gd name="connsiteY2" fmla="*/ 392326 h 636335"/>
                  <a:gd name="connsiteX3" fmla="*/ 219929 w 520180"/>
                  <a:gd name="connsiteY3" fmla="*/ 370101 h 636335"/>
                  <a:gd name="connsiteX4" fmla="*/ 185004 w 520180"/>
                  <a:gd name="connsiteY4" fmla="*/ 478686 h 636335"/>
                  <a:gd name="connsiteX5" fmla="*/ 505516 w 520180"/>
                  <a:gd name="connsiteY5" fmla="*/ 634651 h 636335"/>
                  <a:gd name="connsiteX6" fmla="*/ 313392 w 520180"/>
                  <a:gd name="connsiteY6" fmla="*/ 6413 h 636335"/>
                  <a:gd name="connsiteX7" fmla="*/ 235073 w 520180"/>
                  <a:gd name="connsiteY7" fmla="*/ 130186 h 636335"/>
                  <a:gd name="connsiteX0" fmla="*/ 235073 w 521476"/>
                  <a:gd name="connsiteY0" fmla="*/ 130186 h 490729"/>
                  <a:gd name="connsiteX1" fmla="*/ 289675 w 521476"/>
                  <a:gd name="connsiteY1" fmla="*/ 360040 h 490729"/>
                  <a:gd name="connsiteX2" fmla="*/ 281524 w 521476"/>
                  <a:gd name="connsiteY2" fmla="*/ 392326 h 490729"/>
                  <a:gd name="connsiteX3" fmla="*/ 219929 w 521476"/>
                  <a:gd name="connsiteY3" fmla="*/ 370101 h 490729"/>
                  <a:gd name="connsiteX4" fmla="*/ 185004 w 521476"/>
                  <a:gd name="connsiteY4" fmla="*/ 478686 h 490729"/>
                  <a:gd name="connsiteX5" fmla="*/ 506865 w 521476"/>
                  <a:gd name="connsiteY5" fmla="*/ 468019 h 490729"/>
                  <a:gd name="connsiteX6" fmla="*/ 313392 w 521476"/>
                  <a:gd name="connsiteY6" fmla="*/ 6413 h 490729"/>
                  <a:gd name="connsiteX7" fmla="*/ 235073 w 521476"/>
                  <a:gd name="connsiteY7" fmla="*/ 130186 h 490729"/>
                  <a:gd name="connsiteX0" fmla="*/ 235073 w 510414"/>
                  <a:gd name="connsiteY0" fmla="*/ 130186 h 490729"/>
                  <a:gd name="connsiteX1" fmla="*/ 289675 w 510414"/>
                  <a:gd name="connsiteY1" fmla="*/ 360040 h 490729"/>
                  <a:gd name="connsiteX2" fmla="*/ 281524 w 510414"/>
                  <a:gd name="connsiteY2" fmla="*/ 392326 h 490729"/>
                  <a:gd name="connsiteX3" fmla="*/ 219929 w 510414"/>
                  <a:gd name="connsiteY3" fmla="*/ 370101 h 490729"/>
                  <a:gd name="connsiteX4" fmla="*/ 185004 w 510414"/>
                  <a:gd name="connsiteY4" fmla="*/ 478686 h 490729"/>
                  <a:gd name="connsiteX5" fmla="*/ 506865 w 510414"/>
                  <a:gd name="connsiteY5" fmla="*/ 468019 h 490729"/>
                  <a:gd name="connsiteX6" fmla="*/ 313392 w 510414"/>
                  <a:gd name="connsiteY6" fmla="*/ 6413 h 490729"/>
                  <a:gd name="connsiteX7" fmla="*/ 235073 w 510414"/>
                  <a:gd name="connsiteY7" fmla="*/ 130186 h 490729"/>
                  <a:gd name="connsiteX0" fmla="*/ 235073 w 512719"/>
                  <a:gd name="connsiteY0" fmla="*/ 130186 h 490729"/>
                  <a:gd name="connsiteX1" fmla="*/ 289675 w 512719"/>
                  <a:gd name="connsiteY1" fmla="*/ 360040 h 490729"/>
                  <a:gd name="connsiteX2" fmla="*/ 281524 w 512719"/>
                  <a:gd name="connsiteY2" fmla="*/ 392326 h 490729"/>
                  <a:gd name="connsiteX3" fmla="*/ 219929 w 512719"/>
                  <a:gd name="connsiteY3" fmla="*/ 370101 h 490729"/>
                  <a:gd name="connsiteX4" fmla="*/ 185004 w 512719"/>
                  <a:gd name="connsiteY4" fmla="*/ 478686 h 490729"/>
                  <a:gd name="connsiteX5" fmla="*/ 506865 w 512719"/>
                  <a:gd name="connsiteY5" fmla="*/ 468019 h 490729"/>
                  <a:gd name="connsiteX6" fmla="*/ 313392 w 512719"/>
                  <a:gd name="connsiteY6" fmla="*/ 6413 h 490729"/>
                  <a:gd name="connsiteX7" fmla="*/ 235073 w 512719"/>
                  <a:gd name="connsiteY7" fmla="*/ 130186 h 490729"/>
                  <a:gd name="connsiteX0" fmla="*/ 235073 w 511644"/>
                  <a:gd name="connsiteY0" fmla="*/ 130186 h 490729"/>
                  <a:gd name="connsiteX1" fmla="*/ 289675 w 511644"/>
                  <a:gd name="connsiteY1" fmla="*/ 360040 h 490729"/>
                  <a:gd name="connsiteX2" fmla="*/ 281524 w 511644"/>
                  <a:gd name="connsiteY2" fmla="*/ 392326 h 490729"/>
                  <a:gd name="connsiteX3" fmla="*/ 219929 w 511644"/>
                  <a:gd name="connsiteY3" fmla="*/ 370101 h 490729"/>
                  <a:gd name="connsiteX4" fmla="*/ 185004 w 511644"/>
                  <a:gd name="connsiteY4" fmla="*/ 478686 h 490729"/>
                  <a:gd name="connsiteX5" fmla="*/ 506865 w 511644"/>
                  <a:gd name="connsiteY5" fmla="*/ 468019 h 490729"/>
                  <a:gd name="connsiteX6" fmla="*/ 313392 w 511644"/>
                  <a:gd name="connsiteY6" fmla="*/ 6413 h 490729"/>
                  <a:gd name="connsiteX7" fmla="*/ 235073 w 511644"/>
                  <a:gd name="connsiteY7" fmla="*/ 130186 h 490729"/>
                  <a:gd name="connsiteX0" fmla="*/ 235073 w 463572"/>
                  <a:gd name="connsiteY0" fmla="*/ 130186 h 486557"/>
                  <a:gd name="connsiteX1" fmla="*/ 289675 w 463572"/>
                  <a:gd name="connsiteY1" fmla="*/ 360040 h 486557"/>
                  <a:gd name="connsiteX2" fmla="*/ 281524 w 463572"/>
                  <a:gd name="connsiteY2" fmla="*/ 392326 h 486557"/>
                  <a:gd name="connsiteX3" fmla="*/ 219929 w 463572"/>
                  <a:gd name="connsiteY3" fmla="*/ 370101 h 486557"/>
                  <a:gd name="connsiteX4" fmla="*/ 185004 w 463572"/>
                  <a:gd name="connsiteY4" fmla="*/ 478686 h 486557"/>
                  <a:gd name="connsiteX5" fmla="*/ 457417 w 463572"/>
                  <a:gd name="connsiteY5" fmla="*/ 404848 h 486557"/>
                  <a:gd name="connsiteX6" fmla="*/ 313392 w 463572"/>
                  <a:gd name="connsiteY6" fmla="*/ 6413 h 486557"/>
                  <a:gd name="connsiteX7" fmla="*/ 235073 w 463572"/>
                  <a:gd name="connsiteY7" fmla="*/ 130186 h 486557"/>
                  <a:gd name="connsiteX0" fmla="*/ 235073 w 484392"/>
                  <a:gd name="connsiteY0" fmla="*/ 130186 h 486557"/>
                  <a:gd name="connsiteX1" fmla="*/ 289675 w 484392"/>
                  <a:gd name="connsiteY1" fmla="*/ 360040 h 486557"/>
                  <a:gd name="connsiteX2" fmla="*/ 281524 w 484392"/>
                  <a:gd name="connsiteY2" fmla="*/ 392326 h 486557"/>
                  <a:gd name="connsiteX3" fmla="*/ 219929 w 484392"/>
                  <a:gd name="connsiteY3" fmla="*/ 370101 h 486557"/>
                  <a:gd name="connsiteX4" fmla="*/ 185004 w 484392"/>
                  <a:gd name="connsiteY4" fmla="*/ 478686 h 486557"/>
                  <a:gd name="connsiteX5" fmla="*/ 457417 w 484392"/>
                  <a:gd name="connsiteY5" fmla="*/ 404848 h 486557"/>
                  <a:gd name="connsiteX6" fmla="*/ 458183 w 484392"/>
                  <a:gd name="connsiteY6" fmla="*/ 393314 h 486557"/>
                  <a:gd name="connsiteX7" fmla="*/ 313392 w 484392"/>
                  <a:gd name="connsiteY7" fmla="*/ 6413 h 486557"/>
                  <a:gd name="connsiteX8" fmla="*/ 235073 w 484392"/>
                  <a:gd name="connsiteY8" fmla="*/ 130186 h 486557"/>
                  <a:gd name="connsiteX0" fmla="*/ 235073 w 459806"/>
                  <a:gd name="connsiteY0" fmla="*/ 130186 h 486557"/>
                  <a:gd name="connsiteX1" fmla="*/ 289675 w 459806"/>
                  <a:gd name="connsiteY1" fmla="*/ 360040 h 486557"/>
                  <a:gd name="connsiteX2" fmla="*/ 281524 w 459806"/>
                  <a:gd name="connsiteY2" fmla="*/ 392326 h 486557"/>
                  <a:gd name="connsiteX3" fmla="*/ 219929 w 459806"/>
                  <a:gd name="connsiteY3" fmla="*/ 370101 h 486557"/>
                  <a:gd name="connsiteX4" fmla="*/ 185004 w 459806"/>
                  <a:gd name="connsiteY4" fmla="*/ 478686 h 486557"/>
                  <a:gd name="connsiteX5" fmla="*/ 457417 w 459806"/>
                  <a:gd name="connsiteY5" fmla="*/ 404848 h 486557"/>
                  <a:gd name="connsiteX6" fmla="*/ 313392 w 459806"/>
                  <a:gd name="connsiteY6" fmla="*/ 6413 h 486557"/>
                  <a:gd name="connsiteX7" fmla="*/ 235073 w 459806"/>
                  <a:gd name="connsiteY7" fmla="*/ 130186 h 486557"/>
                  <a:gd name="connsiteX0" fmla="*/ 235073 w 321353"/>
                  <a:gd name="connsiteY0" fmla="*/ 130186 h 483717"/>
                  <a:gd name="connsiteX1" fmla="*/ 289675 w 321353"/>
                  <a:gd name="connsiteY1" fmla="*/ 360040 h 483717"/>
                  <a:gd name="connsiteX2" fmla="*/ 281524 w 321353"/>
                  <a:gd name="connsiteY2" fmla="*/ 392326 h 483717"/>
                  <a:gd name="connsiteX3" fmla="*/ 219929 w 321353"/>
                  <a:gd name="connsiteY3" fmla="*/ 370101 h 483717"/>
                  <a:gd name="connsiteX4" fmla="*/ 185004 w 321353"/>
                  <a:gd name="connsiteY4" fmla="*/ 478686 h 483717"/>
                  <a:gd name="connsiteX5" fmla="*/ 313392 w 321353"/>
                  <a:gd name="connsiteY5" fmla="*/ 6413 h 483717"/>
                  <a:gd name="connsiteX6" fmla="*/ 235073 w 321353"/>
                  <a:gd name="connsiteY6" fmla="*/ 130186 h 483717"/>
                  <a:gd name="connsiteX0" fmla="*/ 235073 w 440178"/>
                  <a:gd name="connsiteY0" fmla="*/ 130186 h 483716"/>
                  <a:gd name="connsiteX1" fmla="*/ 289675 w 440178"/>
                  <a:gd name="connsiteY1" fmla="*/ 360040 h 483716"/>
                  <a:gd name="connsiteX2" fmla="*/ 281524 w 440178"/>
                  <a:gd name="connsiteY2" fmla="*/ 392326 h 483716"/>
                  <a:gd name="connsiteX3" fmla="*/ 219929 w 440178"/>
                  <a:gd name="connsiteY3" fmla="*/ 370101 h 483716"/>
                  <a:gd name="connsiteX4" fmla="*/ 185004 w 440178"/>
                  <a:gd name="connsiteY4" fmla="*/ 478686 h 483716"/>
                  <a:gd name="connsiteX5" fmla="*/ 313392 w 440178"/>
                  <a:gd name="connsiteY5" fmla="*/ 6413 h 483716"/>
                  <a:gd name="connsiteX6" fmla="*/ 235073 w 440178"/>
                  <a:gd name="connsiteY6" fmla="*/ 130186 h 483716"/>
                  <a:gd name="connsiteX0" fmla="*/ 235073 w 465232"/>
                  <a:gd name="connsiteY0" fmla="*/ 130186 h 483716"/>
                  <a:gd name="connsiteX1" fmla="*/ 289675 w 465232"/>
                  <a:gd name="connsiteY1" fmla="*/ 360040 h 483716"/>
                  <a:gd name="connsiteX2" fmla="*/ 281524 w 465232"/>
                  <a:gd name="connsiteY2" fmla="*/ 392326 h 483716"/>
                  <a:gd name="connsiteX3" fmla="*/ 219929 w 465232"/>
                  <a:gd name="connsiteY3" fmla="*/ 370101 h 483716"/>
                  <a:gd name="connsiteX4" fmla="*/ 185004 w 465232"/>
                  <a:gd name="connsiteY4" fmla="*/ 478686 h 483716"/>
                  <a:gd name="connsiteX5" fmla="*/ 313392 w 465232"/>
                  <a:gd name="connsiteY5" fmla="*/ 6413 h 483716"/>
                  <a:gd name="connsiteX6" fmla="*/ 235073 w 465232"/>
                  <a:gd name="connsiteY6" fmla="*/ 130186 h 483716"/>
                  <a:gd name="connsiteX0" fmla="*/ 235073 w 465232"/>
                  <a:gd name="connsiteY0" fmla="*/ 130186 h 483716"/>
                  <a:gd name="connsiteX1" fmla="*/ 289675 w 465232"/>
                  <a:gd name="connsiteY1" fmla="*/ 360040 h 483716"/>
                  <a:gd name="connsiteX2" fmla="*/ 281524 w 465232"/>
                  <a:gd name="connsiteY2" fmla="*/ 392326 h 483716"/>
                  <a:gd name="connsiteX3" fmla="*/ 219929 w 465232"/>
                  <a:gd name="connsiteY3" fmla="*/ 370101 h 483716"/>
                  <a:gd name="connsiteX4" fmla="*/ 185004 w 465232"/>
                  <a:gd name="connsiteY4" fmla="*/ 478686 h 483716"/>
                  <a:gd name="connsiteX5" fmla="*/ 313392 w 465232"/>
                  <a:gd name="connsiteY5" fmla="*/ 6413 h 483716"/>
                  <a:gd name="connsiteX6" fmla="*/ 235073 w 465232"/>
                  <a:gd name="connsiteY6" fmla="*/ 130186 h 483716"/>
                  <a:gd name="connsiteX0" fmla="*/ 235073 w 465232"/>
                  <a:gd name="connsiteY0" fmla="*/ 130186 h 483716"/>
                  <a:gd name="connsiteX1" fmla="*/ 289675 w 465232"/>
                  <a:gd name="connsiteY1" fmla="*/ 360040 h 483716"/>
                  <a:gd name="connsiteX2" fmla="*/ 219929 w 465232"/>
                  <a:gd name="connsiteY2" fmla="*/ 370101 h 483716"/>
                  <a:gd name="connsiteX3" fmla="*/ 185004 w 465232"/>
                  <a:gd name="connsiteY3" fmla="*/ 478686 h 483716"/>
                  <a:gd name="connsiteX4" fmla="*/ 313392 w 465232"/>
                  <a:gd name="connsiteY4" fmla="*/ 6413 h 483716"/>
                  <a:gd name="connsiteX5" fmla="*/ 235073 w 465232"/>
                  <a:gd name="connsiteY5" fmla="*/ 130186 h 483716"/>
                  <a:gd name="connsiteX0" fmla="*/ 236526 w 466685"/>
                  <a:gd name="connsiteY0" fmla="*/ 130186 h 483851"/>
                  <a:gd name="connsiteX1" fmla="*/ 291128 w 466685"/>
                  <a:gd name="connsiteY1" fmla="*/ 360040 h 483851"/>
                  <a:gd name="connsiteX2" fmla="*/ 217278 w 466685"/>
                  <a:gd name="connsiteY2" fmla="*/ 376801 h 483851"/>
                  <a:gd name="connsiteX3" fmla="*/ 186457 w 466685"/>
                  <a:gd name="connsiteY3" fmla="*/ 478686 h 483851"/>
                  <a:gd name="connsiteX4" fmla="*/ 314845 w 466685"/>
                  <a:gd name="connsiteY4" fmla="*/ 6413 h 483851"/>
                  <a:gd name="connsiteX5" fmla="*/ 236526 w 466685"/>
                  <a:gd name="connsiteY5" fmla="*/ 130186 h 483851"/>
                  <a:gd name="connsiteX0" fmla="*/ 187481 w 417640"/>
                  <a:gd name="connsiteY0" fmla="*/ 130186 h 507069"/>
                  <a:gd name="connsiteX1" fmla="*/ 242083 w 417640"/>
                  <a:gd name="connsiteY1" fmla="*/ 360040 h 507069"/>
                  <a:gd name="connsiteX2" fmla="*/ 168233 w 417640"/>
                  <a:gd name="connsiteY2" fmla="*/ 376801 h 507069"/>
                  <a:gd name="connsiteX3" fmla="*/ 137412 w 417640"/>
                  <a:gd name="connsiteY3" fmla="*/ 478686 h 507069"/>
                  <a:gd name="connsiteX4" fmla="*/ 265800 w 417640"/>
                  <a:gd name="connsiteY4" fmla="*/ 6413 h 507069"/>
                  <a:gd name="connsiteX5" fmla="*/ 187481 w 417640"/>
                  <a:gd name="connsiteY5" fmla="*/ 130186 h 507069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78276 w 453833"/>
                  <a:gd name="connsiteY1" fmla="*/ 360040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23674 w 453833"/>
                  <a:gd name="connsiteY0" fmla="*/ 130186 h 514741"/>
                  <a:gd name="connsiteX1" fmla="*/ 253216 w 453833"/>
                  <a:gd name="connsiteY1" fmla="*/ 370112 h 514741"/>
                  <a:gd name="connsiteX2" fmla="*/ 204426 w 453833"/>
                  <a:gd name="connsiteY2" fmla="*/ 376801 h 514741"/>
                  <a:gd name="connsiteX3" fmla="*/ 173605 w 453833"/>
                  <a:gd name="connsiteY3" fmla="*/ 478686 h 514741"/>
                  <a:gd name="connsiteX4" fmla="*/ 301993 w 453833"/>
                  <a:gd name="connsiteY4" fmla="*/ 6413 h 514741"/>
                  <a:gd name="connsiteX5" fmla="*/ 223674 w 453833"/>
                  <a:gd name="connsiteY5" fmla="*/ 130186 h 514741"/>
                  <a:gd name="connsiteX0" fmla="*/ 237449 w 467608"/>
                  <a:gd name="connsiteY0" fmla="*/ 130186 h 514858"/>
                  <a:gd name="connsiteX1" fmla="*/ 266991 w 467608"/>
                  <a:gd name="connsiteY1" fmla="*/ 370112 h 514858"/>
                  <a:gd name="connsiteX2" fmla="*/ 182747 w 467608"/>
                  <a:gd name="connsiteY2" fmla="*/ 378144 h 514858"/>
                  <a:gd name="connsiteX3" fmla="*/ 187380 w 467608"/>
                  <a:gd name="connsiteY3" fmla="*/ 478686 h 514858"/>
                  <a:gd name="connsiteX4" fmla="*/ 315768 w 467608"/>
                  <a:gd name="connsiteY4" fmla="*/ 6413 h 514858"/>
                  <a:gd name="connsiteX5" fmla="*/ 237449 w 467608"/>
                  <a:gd name="connsiteY5" fmla="*/ 130186 h 514858"/>
                  <a:gd name="connsiteX0" fmla="*/ 222501 w 452660"/>
                  <a:gd name="connsiteY0" fmla="*/ 130186 h 517959"/>
                  <a:gd name="connsiteX1" fmla="*/ 252043 w 452660"/>
                  <a:gd name="connsiteY1" fmla="*/ 370112 h 517959"/>
                  <a:gd name="connsiteX2" fmla="*/ 167799 w 452660"/>
                  <a:gd name="connsiteY2" fmla="*/ 378144 h 517959"/>
                  <a:gd name="connsiteX3" fmla="*/ 172432 w 452660"/>
                  <a:gd name="connsiteY3" fmla="*/ 478686 h 517959"/>
                  <a:gd name="connsiteX4" fmla="*/ 300820 w 452660"/>
                  <a:gd name="connsiteY4" fmla="*/ 6413 h 517959"/>
                  <a:gd name="connsiteX5" fmla="*/ 222501 w 452660"/>
                  <a:gd name="connsiteY5" fmla="*/ 130186 h 517959"/>
                  <a:gd name="connsiteX0" fmla="*/ 222500 w 452659"/>
                  <a:gd name="connsiteY0" fmla="*/ 130186 h 517959"/>
                  <a:gd name="connsiteX1" fmla="*/ 252042 w 452659"/>
                  <a:gd name="connsiteY1" fmla="*/ 370112 h 517959"/>
                  <a:gd name="connsiteX2" fmla="*/ 167798 w 452659"/>
                  <a:gd name="connsiteY2" fmla="*/ 378144 h 517959"/>
                  <a:gd name="connsiteX3" fmla="*/ 172431 w 452659"/>
                  <a:gd name="connsiteY3" fmla="*/ 478686 h 517959"/>
                  <a:gd name="connsiteX4" fmla="*/ 300819 w 452659"/>
                  <a:gd name="connsiteY4" fmla="*/ 6413 h 517959"/>
                  <a:gd name="connsiteX5" fmla="*/ 222500 w 452659"/>
                  <a:gd name="connsiteY5" fmla="*/ 130186 h 517959"/>
                  <a:gd name="connsiteX0" fmla="*/ 178753 w 430170"/>
                  <a:gd name="connsiteY0" fmla="*/ 130186 h 507568"/>
                  <a:gd name="connsiteX1" fmla="*/ 208295 w 430170"/>
                  <a:gd name="connsiteY1" fmla="*/ 370112 h 507568"/>
                  <a:gd name="connsiteX2" fmla="*/ 124051 w 430170"/>
                  <a:gd name="connsiteY2" fmla="*/ 378144 h 507568"/>
                  <a:gd name="connsiteX3" fmla="*/ 205066 w 430170"/>
                  <a:gd name="connsiteY3" fmla="*/ 467065 h 507568"/>
                  <a:gd name="connsiteX4" fmla="*/ 257072 w 430170"/>
                  <a:gd name="connsiteY4" fmla="*/ 6413 h 507568"/>
                  <a:gd name="connsiteX5" fmla="*/ 178753 w 430170"/>
                  <a:gd name="connsiteY5" fmla="*/ 130186 h 507568"/>
                  <a:gd name="connsiteX0" fmla="*/ 178753 w 419885"/>
                  <a:gd name="connsiteY0" fmla="*/ 130186 h 507568"/>
                  <a:gd name="connsiteX1" fmla="*/ 208295 w 419885"/>
                  <a:gd name="connsiteY1" fmla="*/ 370112 h 507568"/>
                  <a:gd name="connsiteX2" fmla="*/ 124051 w 419885"/>
                  <a:gd name="connsiteY2" fmla="*/ 378144 h 507568"/>
                  <a:gd name="connsiteX3" fmla="*/ 205066 w 419885"/>
                  <a:gd name="connsiteY3" fmla="*/ 467065 h 507568"/>
                  <a:gd name="connsiteX4" fmla="*/ 257072 w 419885"/>
                  <a:gd name="connsiteY4" fmla="*/ 6413 h 507568"/>
                  <a:gd name="connsiteX5" fmla="*/ 178753 w 419885"/>
                  <a:gd name="connsiteY5" fmla="*/ 130186 h 507568"/>
                  <a:gd name="connsiteX0" fmla="*/ 178753 w 413808"/>
                  <a:gd name="connsiteY0" fmla="*/ 130186 h 507568"/>
                  <a:gd name="connsiteX1" fmla="*/ 208295 w 413808"/>
                  <a:gd name="connsiteY1" fmla="*/ 370112 h 507568"/>
                  <a:gd name="connsiteX2" fmla="*/ 124051 w 413808"/>
                  <a:gd name="connsiteY2" fmla="*/ 378144 h 507568"/>
                  <a:gd name="connsiteX3" fmla="*/ 205066 w 413808"/>
                  <a:gd name="connsiteY3" fmla="*/ 467065 h 507568"/>
                  <a:gd name="connsiteX4" fmla="*/ 257072 w 413808"/>
                  <a:gd name="connsiteY4" fmla="*/ 6413 h 507568"/>
                  <a:gd name="connsiteX5" fmla="*/ 178753 w 413808"/>
                  <a:gd name="connsiteY5" fmla="*/ 130186 h 507568"/>
                  <a:gd name="connsiteX0" fmla="*/ 199224 w 434279"/>
                  <a:gd name="connsiteY0" fmla="*/ 130186 h 514984"/>
                  <a:gd name="connsiteX1" fmla="*/ 228766 w 434279"/>
                  <a:gd name="connsiteY1" fmla="*/ 370112 h 514984"/>
                  <a:gd name="connsiteX2" fmla="*/ 144522 w 434279"/>
                  <a:gd name="connsiteY2" fmla="*/ 378144 h 514984"/>
                  <a:gd name="connsiteX3" fmla="*/ 225537 w 434279"/>
                  <a:gd name="connsiteY3" fmla="*/ 467065 h 514984"/>
                  <a:gd name="connsiteX4" fmla="*/ 277543 w 434279"/>
                  <a:gd name="connsiteY4" fmla="*/ 6413 h 514984"/>
                  <a:gd name="connsiteX5" fmla="*/ 199224 w 434279"/>
                  <a:gd name="connsiteY5" fmla="*/ 130186 h 514984"/>
                  <a:gd name="connsiteX0" fmla="*/ 179305 w 425253"/>
                  <a:gd name="connsiteY0" fmla="*/ 130186 h 509876"/>
                  <a:gd name="connsiteX1" fmla="*/ 208847 w 425253"/>
                  <a:gd name="connsiteY1" fmla="*/ 370112 h 509876"/>
                  <a:gd name="connsiteX2" fmla="*/ 124603 w 425253"/>
                  <a:gd name="connsiteY2" fmla="*/ 378144 h 509876"/>
                  <a:gd name="connsiteX3" fmla="*/ 243810 w 425253"/>
                  <a:gd name="connsiteY3" fmla="*/ 461255 h 509876"/>
                  <a:gd name="connsiteX4" fmla="*/ 257624 w 425253"/>
                  <a:gd name="connsiteY4" fmla="*/ 6413 h 509876"/>
                  <a:gd name="connsiteX5" fmla="*/ 179305 w 425253"/>
                  <a:gd name="connsiteY5" fmla="*/ 130186 h 509876"/>
                  <a:gd name="connsiteX0" fmla="*/ 179305 w 414064"/>
                  <a:gd name="connsiteY0" fmla="*/ 130186 h 509876"/>
                  <a:gd name="connsiteX1" fmla="*/ 208847 w 414064"/>
                  <a:gd name="connsiteY1" fmla="*/ 370112 h 509876"/>
                  <a:gd name="connsiteX2" fmla="*/ 124603 w 414064"/>
                  <a:gd name="connsiteY2" fmla="*/ 378144 h 509876"/>
                  <a:gd name="connsiteX3" fmla="*/ 243810 w 414064"/>
                  <a:gd name="connsiteY3" fmla="*/ 461255 h 509876"/>
                  <a:gd name="connsiteX4" fmla="*/ 257624 w 414064"/>
                  <a:gd name="connsiteY4" fmla="*/ 6413 h 509876"/>
                  <a:gd name="connsiteX5" fmla="*/ 179305 w 414064"/>
                  <a:gd name="connsiteY5" fmla="*/ 130186 h 509876"/>
                  <a:gd name="connsiteX0" fmla="*/ 179305 w 409086"/>
                  <a:gd name="connsiteY0" fmla="*/ 130186 h 509876"/>
                  <a:gd name="connsiteX1" fmla="*/ 208847 w 409086"/>
                  <a:gd name="connsiteY1" fmla="*/ 370112 h 509876"/>
                  <a:gd name="connsiteX2" fmla="*/ 124603 w 409086"/>
                  <a:gd name="connsiteY2" fmla="*/ 378144 h 509876"/>
                  <a:gd name="connsiteX3" fmla="*/ 243810 w 409086"/>
                  <a:gd name="connsiteY3" fmla="*/ 461255 h 509876"/>
                  <a:gd name="connsiteX4" fmla="*/ 257624 w 409086"/>
                  <a:gd name="connsiteY4" fmla="*/ 6413 h 509876"/>
                  <a:gd name="connsiteX5" fmla="*/ 179305 w 409086"/>
                  <a:gd name="connsiteY5" fmla="*/ 130186 h 509876"/>
                  <a:gd name="connsiteX0" fmla="*/ 179305 w 409086"/>
                  <a:gd name="connsiteY0" fmla="*/ 135278 h 514968"/>
                  <a:gd name="connsiteX1" fmla="*/ 208847 w 409086"/>
                  <a:gd name="connsiteY1" fmla="*/ 375204 h 514968"/>
                  <a:gd name="connsiteX2" fmla="*/ 124603 w 409086"/>
                  <a:gd name="connsiteY2" fmla="*/ 383236 h 514968"/>
                  <a:gd name="connsiteX3" fmla="*/ 243810 w 409086"/>
                  <a:gd name="connsiteY3" fmla="*/ 466347 h 514968"/>
                  <a:gd name="connsiteX4" fmla="*/ 257624 w 409086"/>
                  <a:gd name="connsiteY4" fmla="*/ 11505 h 514968"/>
                  <a:gd name="connsiteX5" fmla="*/ 179305 w 409086"/>
                  <a:gd name="connsiteY5" fmla="*/ 135278 h 514968"/>
                  <a:gd name="connsiteX0" fmla="*/ 171780 w 405935"/>
                  <a:gd name="connsiteY0" fmla="*/ 135278 h 501648"/>
                  <a:gd name="connsiteX1" fmla="*/ 201322 w 405935"/>
                  <a:gd name="connsiteY1" fmla="*/ 375204 h 501648"/>
                  <a:gd name="connsiteX2" fmla="*/ 117078 w 405935"/>
                  <a:gd name="connsiteY2" fmla="*/ 383236 h 501648"/>
                  <a:gd name="connsiteX3" fmla="*/ 251937 w 405935"/>
                  <a:gd name="connsiteY3" fmla="*/ 451079 h 501648"/>
                  <a:gd name="connsiteX4" fmla="*/ 250099 w 405935"/>
                  <a:gd name="connsiteY4" fmla="*/ 11505 h 501648"/>
                  <a:gd name="connsiteX5" fmla="*/ 171780 w 405935"/>
                  <a:gd name="connsiteY5" fmla="*/ 135278 h 501648"/>
                  <a:gd name="connsiteX0" fmla="*/ 171780 w 387155"/>
                  <a:gd name="connsiteY0" fmla="*/ 135278 h 501648"/>
                  <a:gd name="connsiteX1" fmla="*/ 201322 w 387155"/>
                  <a:gd name="connsiteY1" fmla="*/ 375204 h 501648"/>
                  <a:gd name="connsiteX2" fmla="*/ 117078 w 387155"/>
                  <a:gd name="connsiteY2" fmla="*/ 383236 h 501648"/>
                  <a:gd name="connsiteX3" fmla="*/ 251937 w 387155"/>
                  <a:gd name="connsiteY3" fmla="*/ 451079 h 501648"/>
                  <a:gd name="connsiteX4" fmla="*/ 250099 w 387155"/>
                  <a:gd name="connsiteY4" fmla="*/ 11505 h 501648"/>
                  <a:gd name="connsiteX5" fmla="*/ 171780 w 387155"/>
                  <a:gd name="connsiteY5" fmla="*/ 135278 h 501648"/>
                  <a:gd name="connsiteX0" fmla="*/ 171780 w 387155"/>
                  <a:gd name="connsiteY0" fmla="*/ 135278 h 501648"/>
                  <a:gd name="connsiteX1" fmla="*/ 201322 w 387155"/>
                  <a:gd name="connsiteY1" fmla="*/ 375204 h 501648"/>
                  <a:gd name="connsiteX2" fmla="*/ 117078 w 387155"/>
                  <a:gd name="connsiteY2" fmla="*/ 383236 h 501648"/>
                  <a:gd name="connsiteX3" fmla="*/ 251937 w 387155"/>
                  <a:gd name="connsiteY3" fmla="*/ 451079 h 501648"/>
                  <a:gd name="connsiteX4" fmla="*/ 250099 w 387155"/>
                  <a:gd name="connsiteY4" fmla="*/ 11505 h 501648"/>
                  <a:gd name="connsiteX5" fmla="*/ 171780 w 387155"/>
                  <a:gd name="connsiteY5" fmla="*/ 135278 h 501648"/>
                  <a:gd name="connsiteX0" fmla="*/ 171780 w 382554"/>
                  <a:gd name="connsiteY0" fmla="*/ 135278 h 501648"/>
                  <a:gd name="connsiteX1" fmla="*/ 201322 w 382554"/>
                  <a:gd name="connsiteY1" fmla="*/ 375204 h 501648"/>
                  <a:gd name="connsiteX2" fmla="*/ 117078 w 382554"/>
                  <a:gd name="connsiteY2" fmla="*/ 383236 h 501648"/>
                  <a:gd name="connsiteX3" fmla="*/ 251937 w 382554"/>
                  <a:gd name="connsiteY3" fmla="*/ 451079 h 501648"/>
                  <a:gd name="connsiteX4" fmla="*/ 250099 w 382554"/>
                  <a:gd name="connsiteY4" fmla="*/ 11505 h 501648"/>
                  <a:gd name="connsiteX5" fmla="*/ 171780 w 382554"/>
                  <a:gd name="connsiteY5" fmla="*/ 135278 h 501648"/>
                  <a:gd name="connsiteX0" fmla="*/ 171780 w 387623"/>
                  <a:gd name="connsiteY0" fmla="*/ 135278 h 501648"/>
                  <a:gd name="connsiteX1" fmla="*/ 201322 w 387623"/>
                  <a:gd name="connsiteY1" fmla="*/ 375204 h 501648"/>
                  <a:gd name="connsiteX2" fmla="*/ 117078 w 387623"/>
                  <a:gd name="connsiteY2" fmla="*/ 383236 h 501648"/>
                  <a:gd name="connsiteX3" fmla="*/ 251937 w 387623"/>
                  <a:gd name="connsiteY3" fmla="*/ 451079 h 501648"/>
                  <a:gd name="connsiteX4" fmla="*/ 250099 w 387623"/>
                  <a:gd name="connsiteY4" fmla="*/ 11505 h 501648"/>
                  <a:gd name="connsiteX5" fmla="*/ 171780 w 387623"/>
                  <a:gd name="connsiteY5" fmla="*/ 135278 h 501648"/>
                  <a:gd name="connsiteX0" fmla="*/ 110313 w 326156"/>
                  <a:gd name="connsiteY0" fmla="*/ 135278 h 536419"/>
                  <a:gd name="connsiteX1" fmla="*/ 139855 w 326156"/>
                  <a:gd name="connsiteY1" fmla="*/ 375204 h 536419"/>
                  <a:gd name="connsiteX2" fmla="*/ 55611 w 326156"/>
                  <a:gd name="connsiteY2" fmla="*/ 383236 h 536419"/>
                  <a:gd name="connsiteX3" fmla="*/ 190470 w 326156"/>
                  <a:gd name="connsiteY3" fmla="*/ 451079 h 536419"/>
                  <a:gd name="connsiteX4" fmla="*/ 188632 w 326156"/>
                  <a:gd name="connsiteY4" fmla="*/ 11505 h 536419"/>
                  <a:gd name="connsiteX5" fmla="*/ 110313 w 326156"/>
                  <a:gd name="connsiteY5" fmla="*/ 135278 h 536419"/>
                  <a:gd name="connsiteX0" fmla="*/ 109193 w 325036"/>
                  <a:gd name="connsiteY0" fmla="*/ 135278 h 543850"/>
                  <a:gd name="connsiteX1" fmla="*/ 138735 w 325036"/>
                  <a:gd name="connsiteY1" fmla="*/ 375204 h 543850"/>
                  <a:gd name="connsiteX2" fmla="*/ 54491 w 325036"/>
                  <a:gd name="connsiteY2" fmla="*/ 383236 h 543850"/>
                  <a:gd name="connsiteX3" fmla="*/ 189350 w 325036"/>
                  <a:gd name="connsiteY3" fmla="*/ 451079 h 543850"/>
                  <a:gd name="connsiteX4" fmla="*/ 187512 w 325036"/>
                  <a:gd name="connsiteY4" fmla="*/ 11505 h 543850"/>
                  <a:gd name="connsiteX5" fmla="*/ 109193 w 325036"/>
                  <a:gd name="connsiteY5" fmla="*/ 135278 h 543850"/>
                  <a:gd name="connsiteX0" fmla="*/ 104282 w 328285"/>
                  <a:gd name="connsiteY0" fmla="*/ 135278 h 557282"/>
                  <a:gd name="connsiteX1" fmla="*/ 133824 w 328285"/>
                  <a:gd name="connsiteY1" fmla="*/ 375204 h 557282"/>
                  <a:gd name="connsiteX2" fmla="*/ 49580 w 328285"/>
                  <a:gd name="connsiteY2" fmla="*/ 383236 h 557282"/>
                  <a:gd name="connsiteX3" fmla="*/ 209350 w 328285"/>
                  <a:gd name="connsiteY3" fmla="*/ 467551 h 557282"/>
                  <a:gd name="connsiteX4" fmla="*/ 182601 w 328285"/>
                  <a:gd name="connsiteY4" fmla="*/ 11505 h 557282"/>
                  <a:gd name="connsiteX5" fmla="*/ 104282 w 328285"/>
                  <a:gd name="connsiteY5" fmla="*/ 135278 h 557282"/>
                  <a:gd name="connsiteX0" fmla="*/ 106148 w 326784"/>
                  <a:gd name="connsiteY0" fmla="*/ 135278 h 551885"/>
                  <a:gd name="connsiteX1" fmla="*/ 135690 w 326784"/>
                  <a:gd name="connsiteY1" fmla="*/ 375204 h 551885"/>
                  <a:gd name="connsiteX2" fmla="*/ 51446 w 326784"/>
                  <a:gd name="connsiteY2" fmla="*/ 383236 h 551885"/>
                  <a:gd name="connsiteX3" fmla="*/ 201252 w 326784"/>
                  <a:gd name="connsiteY3" fmla="*/ 460962 h 551885"/>
                  <a:gd name="connsiteX4" fmla="*/ 184467 w 326784"/>
                  <a:gd name="connsiteY4" fmla="*/ 11505 h 551885"/>
                  <a:gd name="connsiteX5" fmla="*/ 106148 w 326784"/>
                  <a:gd name="connsiteY5" fmla="*/ 135278 h 551885"/>
                  <a:gd name="connsiteX0" fmla="*/ 128896 w 326784"/>
                  <a:gd name="connsiteY0" fmla="*/ 113885 h 554720"/>
                  <a:gd name="connsiteX1" fmla="*/ 135690 w 326784"/>
                  <a:gd name="connsiteY1" fmla="*/ 378039 h 554720"/>
                  <a:gd name="connsiteX2" fmla="*/ 51446 w 326784"/>
                  <a:gd name="connsiteY2" fmla="*/ 386071 h 554720"/>
                  <a:gd name="connsiteX3" fmla="*/ 201252 w 326784"/>
                  <a:gd name="connsiteY3" fmla="*/ 463797 h 554720"/>
                  <a:gd name="connsiteX4" fmla="*/ 184467 w 326784"/>
                  <a:gd name="connsiteY4" fmla="*/ 14340 h 554720"/>
                  <a:gd name="connsiteX5" fmla="*/ 128896 w 326784"/>
                  <a:gd name="connsiteY5" fmla="*/ 113885 h 554720"/>
                  <a:gd name="connsiteX0" fmla="*/ 128896 w 326784"/>
                  <a:gd name="connsiteY0" fmla="*/ 113885 h 554720"/>
                  <a:gd name="connsiteX1" fmla="*/ 154673 w 326784"/>
                  <a:gd name="connsiteY1" fmla="*/ 384684 h 554720"/>
                  <a:gd name="connsiteX2" fmla="*/ 51446 w 326784"/>
                  <a:gd name="connsiteY2" fmla="*/ 386071 h 554720"/>
                  <a:gd name="connsiteX3" fmla="*/ 201252 w 326784"/>
                  <a:gd name="connsiteY3" fmla="*/ 463797 h 554720"/>
                  <a:gd name="connsiteX4" fmla="*/ 184467 w 326784"/>
                  <a:gd name="connsiteY4" fmla="*/ 14340 h 554720"/>
                  <a:gd name="connsiteX5" fmla="*/ 128896 w 326784"/>
                  <a:gd name="connsiteY5" fmla="*/ 113885 h 554720"/>
                  <a:gd name="connsiteX0" fmla="*/ 128896 w 326784"/>
                  <a:gd name="connsiteY0" fmla="*/ 120191 h 561026"/>
                  <a:gd name="connsiteX1" fmla="*/ 154673 w 326784"/>
                  <a:gd name="connsiteY1" fmla="*/ 390990 h 561026"/>
                  <a:gd name="connsiteX2" fmla="*/ 51446 w 326784"/>
                  <a:gd name="connsiteY2" fmla="*/ 392377 h 561026"/>
                  <a:gd name="connsiteX3" fmla="*/ 201252 w 326784"/>
                  <a:gd name="connsiteY3" fmla="*/ 470103 h 561026"/>
                  <a:gd name="connsiteX4" fmla="*/ 184467 w 326784"/>
                  <a:gd name="connsiteY4" fmla="*/ 20646 h 561026"/>
                  <a:gd name="connsiteX5" fmla="*/ 128896 w 326784"/>
                  <a:gd name="connsiteY5" fmla="*/ 120191 h 561026"/>
                  <a:gd name="connsiteX0" fmla="*/ 128896 w 326784"/>
                  <a:gd name="connsiteY0" fmla="*/ 125710 h 566545"/>
                  <a:gd name="connsiteX1" fmla="*/ 154673 w 326784"/>
                  <a:gd name="connsiteY1" fmla="*/ 396509 h 566545"/>
                  <a:gd name="connsiteX2" fmla="*/ 51446 w 326784"/>
                  <a:gd name="connsiteY2" fmla="*/ 397896 h 566545"/>
                  <a:gd name="connsiteX3" fmla="*/ 201252 w 326784"/>
                  <a:gd name="connsiteY3" fmla="*/ 475622 h 566545"/>
                  <a:gd name="connsiteX4" fmla="*/ 184467 w 326784"/>
                  <a:gd name="connsiteY4" fmla="*/ 26165 h 566545"/>
                  <a:gd name="connsiteX5" fmla="*/ 128896 w 326784"/>
                  <a:gd name="connsiteY5" fmla="*/ 125710 h 566545"/>
                  <a:gd name="connsiteX0" fmla="*/ 138394 w 336282"/>
                  <a:gd name="connsiteY0" fmla="*/ 125710 h 567337"/>
                  <a:gd name="connsiteX1" fmla="*/ 164171 w 336282"/>
                  <a:gd name="connsiteY1" fmla="*/ 396509 h 567337"/>
                  <a:gd name="connsiteX2" fmla="*/ 60944 w 336282"/>
                  <a:gd name="connsiteY2" fmla="*/ 397896 h 567337"/>
                  <a:gd name="connsiteX3" fmla="*/ 210750 w 336282"/>
                  <a:gd name="connsiteY3" fmla="*/ 475622 h 567337"/>
                  <a:gd name="connsiteX4" fmla="*/ 193965 w 336282"/>
                  <a:gd name="connsiteY4" fmla="*/ 26165 h 567337"/>
                  <a:gd name="connsiteX5" fmla="*/ 138394 w 336282"/>
                  <a:gd name="connsiteY5" fmla="*/ 125710 h 56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282" h="567337">
                    <a:moveTo>
                      <a:pt x="138394" y="125710"/>
                    </a:moveTo>
                    <a:cubicBezTo>
                      <a:pt x="230776" y="251795"/>
                      <a:pt x="289911" y="355821"/>
                      <a:pt x="164171" y="396509"/>
                    </a:cubicBezTo>
                    <a:cubicBezTo>
                      <a:pt x="139997" y="358785"/>
                      <a:pt x="-8314" y="288402"/>
                      <a:pt x="60944" y="397896"/>
                    </a:cubicBezTo>
                    <a:cubicBezTo>
                      <a:pt x="-89248" y="399437"/>
                      <a:pt x="68060" y="719748"/>
                      <a:pt x="210750" y="475622"/>
                    </a:cubicBezTo>
                    <a:cubicBezTo>
                      <a:pt x="267903" y="449921"/>
                      <a:pt x="471266" y="409362"/>
                      <a:pt x="193965" y="26165"/>
                    </a:cubicBezTo>
                    <a:cubicBezTo>
                      <a:pt x="127710" y="-43193"/>
                      <a:pt x="57533" y="37599"/>
                      <a:pt x="138394" y="125710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フリーフォーム 340"/>
              <p:cNvSpPr/>
              <p:nvPr/>
            </p:nvSpPr>
            <p:spPr>
              <a:xfrm rot="10477772" flipH="1" flipV="1">
                <a:off x="3696418" y="3692142"/>
                <a:ext cx="438965" cy="429224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4714"/>
                  <a:gd name="connsiteY0" fmla="*/ 299183 h 410308"/>
                  <a:gd name="connsiteX1" fmla="*/ 281524 w 754714"/>
                  <a:gd name="connsiteY1" fmla="*/ 81378 h 410308"/>
                  <a:gd name="connsiteX2" fmla="*/ 219929 w 754714"/>
                  <a:gd name="connsiteY2" fmla="*/ 59153 h 410308"/>
                  <a:gd name="connsiteX3" fmla="*/ 185004 w 754714"/>
                  <a:gd name="connsiteY3" fmla="*/ 167738 h 410308"/>
                  <a:gd name="connsiteX4" fmla="*/ 706339 w 754714"/>
                  <a:gd name="connsiteY4" fmla="*/ 410308 h 410308"/>
                  <a:gd name="connsiteX5" fmla="*/ 746979 w 754714"/>
                  <a:gd name="connsiteY5" fmla="*/ 299183 h 410308"/>
                  <a:gd name="connsiteX0" fmla="*/ 746979 w 767844"/>
                  <a:gd name="connsiteY0" fmla="*/ 299183 h 410308"/>
                  <a:gd name="connsiteX1" fmla="*/ 281524 w 767844"/>
                  <a:gd name="connsiteY1" fmla="*/ 81378 h 410308"/>
                  <a:gd name="connsiteX2" fmla="*/ 219929 w 767844"/>
                  <a:gd name="connsiteY2" fmla="*/ 59153 h 410308"/>
                  <a:gd name="connsiteX3" fmla="*/ 185004 w 767844"/>
                  <a:gd name="connsiteY3" fmla="*/ 167738 h 410308"/>
                  <a:gd name="connsiteX4" fmla="*/ 706339 w 767844"/>
                  <a:gd name="connsiteY4" fmla="*/ 410308 h 410308"/>
                  <a:gd name="connsiteX5" fmla="*/ 746979 w 767844"/>
                  <a:gd name="connsiteY5" fmla="*/ 299183 h 410308"/>
                  <a:gd name="connsiteX0" fmla="*/ 746979 w 760095"/>
                  <a:gd name="connsiteY0" fmla="*/ 299183 h 410308"/>
                  <a:gd name="connsiteX1" fmla="*/ 281524 w 760095"/>
                  <a:gd name="connsiteY1" fmla="*/ 81378 h 410308"/>
                  <a:gd name="connsiteX2" fmla="*/ 219929 w 760095"/>
                  <a:gd name="connsiteY2" fmla="*/ 59153 h 410308"/>
                  <a:gd name="connsiteX3" fmla="*/ 185004 w 760095"/>
                  <a:gd name="connsiteY3" fmla="*/ 167738 h 410308"/>
                  <a:gd name="connsiteX4" fmla="*/ 706339 w 760095"/>
                  <a:gd name="connsiteY4" fmla="*/ 410308 h 410308"/>
                  <a:gd name="connsiteX5" fmla="*/ 746979 w 760095"/>
                  <a:gd name="connsiteY5" fmla="*/ 299183 h 410308"/>
                  <a:gd name="connsiteX0" fmla="*/ 679962 w 693078"/>
                  <a:gd name="connsiteY0" fmla="*/ 299183 h 410308"/>
                  <a:gd name="connsiteX1" fmla="*/ 214507 w 693078"/>
                  <a:gd name="connsiteY1" fmla="*/ 81378 h 410308"/>
                  <a:gd name="connsiteX2" fmla="*/ 152912 w 693078"/>
                  <a:gd name="connsiteY2" fmla="*/ 59153 h 410308"/>
                  <a:gd name="connsiteX3" fmla="*/ 117987 w 693078"/>
                  <a:gd name="connsiteY3" fmla="*/ 167738 h 410308"/>
                  <a:gd name="connsiteX4" fmla="*/ 639322 w 693078"/>
                  <a:gd name="connsiteY4" fmla="*/ 410308 h 410308"/>
                  <a:gd name="connsiteX5" fmla="*/ 679962 w 693078"/>
                  <a:gd name="connsiteY5" fmla="*/ 299183 h 410308"/>
                  <a:gd name="connsiteX0" fmla="*/ 639832 w 652948"/>
                  <a:gd name="connsiteY0" fmla="*/ 333551 h 444676"/>
                  <a:gd name="connsiteX1" fmla="*/ 174377 w 652948"/>
                  <a:gd name="connsiteY1" fmla="*/ 115746 h 444676"/>
                  <a:gd name="connsiteX2" fmla="*/ 112782 w 652948"/>
                  <a:gd name="connsiteY2" fmla="*/ 93521 h 444676"/>
                  <a:gd name="connsiteX3" fmla="*/ 77857 w 652948"/>
                  <a:gd name="connsiteY3" fmla="*/ 202106 h 444676"/>
                  <a:gd name="connsiteX4" fmla="*/ 599192 w 652948"/>
                  <a:gd name="connsiteY4" fmla="*/ 444676 h 444676"/>
                  <a:gd name="connsiteX5" fmla="*/ 639832 w 652948"/>
                  <a:gd name="connsiteY5" fmla="*/ 333551 h 444676"/>
                  <a:gd name="connsiteX0" fmla="*/ 644540 w 657656"/>
                  <a:gd name="connsiteY0" fmla="*/ 314239 h 425364"/>
                  <a:gd name="connsiteX1" fmla="*/ 179085 w 657656"/>
                  <a:gd name="connsiteY1" fmla="*/ 96434 h 425364"/>
                  <a:gd name="connsiteX2" fmla="*/ 117490 w 657656"/>
                  <a:gd name="connsiteY2" fmla="*/ 74209 h 425364"/>
                  <a:gd name="connsiteX3" fmla="*/ 82565 w 657656"/>
                  <a:gd name="connsiteY3" fmla="*/ 182794 h 425364"/>
                  <a:gd name="connsiteX4" fmla="*/ 603900 w 657656"/>
                  <a:gd name="connsiteY4" fmla="*/ 425364 h 425364"/>
                  <a:gd name="connsiteX5" fmla="*/ 644540 w 657656"/>
                  <a:gd name="connsiteY5" fmla="*/ 314239 h 425364"/>
                  <a:gd name="connsiteX0" fmla="*/ 657219 w 670335"/>
                  <a:gd name="connsiteY0" fmla="*/ 332204 h 443329"/>
                  <a:gd name="connsiteX1" fmla="*/ 191764 w 670335"/>
                  <a:gd name="connsiteY1" fmla="*/ 114399 h 443329"/>
                  <a:gd name="connsiteX2" fmla="*/ 130169 w 670335"/>
                  <a:gd name="connsiteY2" fmla="*/ 92174 h 443329"/>
                  <a:gd name="connsiteX3" fmla="*/ 95244 w 670335"/>
                  <a:gd name="connsiteY3" fmla="*/ 200759 h 443329"/>
                  <a:gd name="connsiteX4" fmla="*/ 616579 w 670335"/>
                  <a:gd name="connsiteY4" fmla="*/ 443329 h 443329"/>
                  <a:gd name="connsiteX5" fmla="*/ 657219 w 670335"/>
                  <a:gd name="connsiteY5" fmla="*/ 332204 h 443329"/>
                  <a:gd name="connsiteX0" fmla="*/ 654605 w 667721"/>
                  <a:gd name="connsiteY0" fmla="*/ 339625 h 450750"/>
                  <a:gd name="connsiteX1" fmla="*/ 189150 w 667721"/>
                  <a:gd name="connsiteY1" fmla="*/ 121820 h 450750"/>
                  <a:gd name="connsiteX2" fmla="*/ 138476 w 667721"/>
                  <a:gd name="connsiteY2" fmla="*/ 88896 h 450750"/>
                  <a:gd name="connsiteX3" fmla="*/ 92630 w 667721"/>
                  <a:gd name="connsiteY3" fmla="*/ 208180 h 450750"/>
                  <a:gd name="connsiteX4" fmla="*/ 613965 w 667721"/>
                  <a:gd name="connsiteY4" fmla="*/ 450750 h 450750"/>
                  <a:gd name="connsiteX5" fmla="*/ 654605 w 667721"/>
                  <a:gd name="connsiteY5" fmla="*/ 339625 h 450750"/>
                  <a:gd name="connsiteX0" fmla="*/ 654605 w 667721"/>
                  <a:gd name="connsiteY0" fmla="*/ 339625 h 450750"/>
                  <a:gd name="connsiteX1" fmla="*/ 189150 w 667721"/>
                  <a:gd name="connsiteY1" fmla="*/ 121820 h 450750"/>
                  <a:gd name="connsiteX2" fmla="*/ 138476 w 667721"/>
                  <a:gd name="connsiteY2" fmla="*/ 88896 h 450750"/>
                  <a:gd name="connsiteX3" fmla="*/ 92630 w 667721"/>
                  <a:gd name="connsiteY3" fmla="*/ 208180 h 450750"/>
                  <a:gd name="connsiteX4" fmla="*/ 613965 w 667721"/>
                  <a:gd name="connsiteY4" fmla="*/ 450750 h 450750"/>
                  <a:gd name="connsiteX5" fmla="*/ 654605 w 667721"/>
                  <a:gd name="connsiteY5" fmla="*/ 339625 h 450750"/>
                  <a:gd name="connsiteX0" fmla="*/ 654605 w 655428"/>
                  <a:gd name="connsiteY0" fmla="*/ 339625 h 410620"/>
                  <a:gd name="connsiteX1" fmla="*/ 189150 w 655428"/>
                  <a:gd name="connsiteY1" fmla="*/ 121820 h 410620"/>
                  <a:gd name="connsiteX2" fmla="*/ 138476 w 655428"/>
                  <a:gd name="connsiteY2" fmla="*/ 88896 h 410620"/>
                  <a:gd name="connsiteX3" fmla="*/ 92630 w 655428"/>
                  <a:gd name="connsiteY3" fmla="*/ 208180 h 410620"/>
                  <a:gd name="connsiteX4" fmla="*/ 189121 w 655428"/>
                  <a:gd name="connsiteY4" fmla="*/ 410620 h 410620"/>
                  <a:gd name="connsiteX5" fmla="*/ 654605 w 655428"/>
                  <a:gd name="connsiteY5" fmla="*/ 339625 h 410620"/>
                  <a:gd name="connsiteX0" fmla="*/ 280477 w 285652"/>
                  <a:gd name="connsiteY0" fmla="*/ 379472 h 410783"/>
                  <a:gd name="connsiteX1" fmla="*/ 189150 w 285652"/>
                  <a:gd name="connsiteY1" fmla="*/ 121820 h 410783"/>
                  <a:gd name="connsiteX2" fmla="*/ 138476 w 285652"/>
                  <a:gd name="connsiteY2" fmla="*/ 88896 h 410783"/>
                  <a:gd name="connsiteX3" fmla="*/ 92630 w 285652"/>
                  <a:gd name="connsiteY3" fmla="*/ 208180 h 410783"/>
                  <a:gd name="connsiteX4" fmla="*/ 189121 w 285652"/>
                  <a:gd name="connsiteY4" fmla="*/ 410620 h 410783"/>
                  <a:gd name="connsiteX5" fmla="*/ 280477 w 285652"/>
                  <a:gd name="connsiteY5" fmla="*/ 379472 h 410783"/>
                  <a:gd name="connsiteX0" fmla="*/ 332661 w 335674"/>
                  <a:gd name="connsiteY0" fmla="*/ 379333 h 410735"/>
                  <a:gd name="connsiteX1" fmla="*/ 189150 w 335674"/>
                  <a:gd name="connsiteY1" fmla="*/ 121820 h 410735"/>
                  <a:gd name="connsiteX2" fmla="*/ 138476 w 335674"/>
                  <a:gd name="connsiteY2" fmla="*/ 88896 h 410735"/>
                  <a:gd name="connsiteX3" fmla="*/ 92630 w 335674"/>
                  <a:gd name="connsiteY3" fmla="*/ 208180 h 410735"/>
                  <a:gd name="connsiteX4" fmla="*/ 189121 w 335674"/>
                  <a:gd name="connsiteY4" fmla="*/ 410620 h 410735"/>
                  <a:gd name="connsiteX5" fmla="*/ 332661 w 335674"/>
                  <a:gd name="connsiteY5" fmla="*/ 379333 h 410735"/>
                  <a:gd name="connsiteX0" fmla="*/ 332661 w 336769"/>
                  <a:gd name="connsiteY0" fmla="*/ 379333 h 421085"/>
                  <a:gd name="connsiteX1" fmla="*/ 189150 w 336769"/>
                  <a:gd name="connsiteY1" fmla="*/ 121820 h 421085"/>
                  <a:gd name="connsiteX2" fmla="*/ 138476 w 336769"/>
                  <a:gd name="connsiteY2" fmla="*/ 88896 h 421085"/>
                  <a:gd name="connsiteX3" fmla="*/ 92630 w 336769"/>
                  <a:gd name="connsiteY3" fmla="*/ 208180 h 421085"/>
                  <a:gd name="connsiteX4" fmla="*/ 222154 w 336769"/>
                  <a:gd name="connsiteY4" fmla="*/ 421085 h 421085"/>
                  <a:gd name="connsiteX5" fmla="*/ 332661 w 336769"/>
                  <a:gd name="connsiteY5" fmla="*/ 379333 h 421085"/>
                  <a:gd name="connsiteX0" fmla="*/ 332661 w 337103"/>
                  <a:gd name="connsiteY0" fmla="*/ 379333 h 430809"/>
                  <a:gd name="connsiteX1" fmla="*/ 189150 w 337103"/>
                  <a:gd name="connsiteY1" fmla="*/ 121820 h 430809"/>
                  <a:gd name="connsiteX2" fmla="*/ 138476 w 337103"/>
                  <a:gd name="connsiteY2" fmla="*/ 88896 h 430809"/>
                  <a:gd name="connsiteX3" fmla="*/ 92630 w 337103"/>
                  <a:gd name="connsiteY3" fmla="*/ 208180 h 430809"/>
                  <a:gd name="connsiteX4" fmla="*/ 222154 w 337103"/>
                  <a:gd name="connsiteY4" fmla="*/ 421085 h 430809"/>
                  <a:gd name="connsiteX5" fmla="*/ 332661 w 337103"/>
                  <a:gd name="connsiteY5" fmla="*/ 379333 h 430809"/>
                  <a:gd name="connsiteX0" fmla="*/ 332661 w 337103"/>
                  <a:gd name="connsiteY0" fmla="*/ 379333 h 430809"/>
                  <a:gd name="connsiteX1" fmla="*/ 189150 w 337103"/>
                  <a:gd name="connsiteY1" fmla="*/ 121820 h 430809"/>
                  <a:gd name="connsiteX2" fmla="*/ 138476 w 337103"/>
                  <a:gd name="connsiteY2" fmla="*/ 88896 h 430809"/>
                  <a:gd name="connsiteX3" fmla="*/ 92630 w 337103"/>
                  <a:gd name="connsiteY3" fmla="*/ 208180 h 430809"/>
                  <a:gd name="connsiteX4" fmla="*/ 222154 w 337103"/>
                  <a:gd name="connsiteY4" fmla="*/ 421085 h 430809"/>
                  <a:gd name="connsiteX5" fmla="*/ 332661 w 337103"/>
                  <a:gd name="connsiteY5" fmla="*/ 379333 h 430809"/>
                  <a:gd name="connsiteX0" fmla="*/ 332661 w 337103"/>
                  <a:gd name="connsiteY0" fmla="*/ 379333 h 430809"/>
                  <a:gd name="connsiteX1" fmla="*/ 189150 w 337103"/>
                  <a:gd name="connsiteY1" fmla="*/ 121820 h 430809"/>
                  <a:gd name="connsiteX2" fmla="*/ 138476 w 337103"/>
                  <a:gd name="connsiteY2" fmla="*/ 88896 h 430809"/>
                  <a:gd name="connsiteX3" fmla="*/ 92630 w 337103"/>
                  <a:gd name="connsiteY3" fmla="*/ 208180 h 430809"/>
                  <a:gd name="connsiteX4" fmla="*/ 222154 w 337103"/>
                  <a:gd name="connsiteY4" fmla="*/ 421085 h 430809"/>
                  <a:gd name="connsiteX5" fmla="*/ 332661 w 337103"/>
                  <a:gd name="connsiteY5" fmla="*/ 379333 h 430809"/>
                  <a:gd name="connsiteX0" fmla="*/ 332661 w 335995"/>
                  <a:gd name="connsiteY0" fmla="*/ 379333 h 425993"/>
                  <a:gd name="connsiteX1" fmla="*/ 189150 w 335995"/>
                  <a:gd name="connsiteY1" fmla="*/ 121820 h 425993"/>
                  <a:gd name="connsiteX2" fmla="*/ 138476 w 335995"/>
                  <a:gd name="connsiteY2" fmla="*/ 88896 h 425993"/>
                  <a:gd name="connsiteX3" fmla="*/ 92630 w 335995"/>
                  <a:gd name="connsiteY3" fmla="*/ 208180 h 425993"/>
                  <a:gd name="connsiteX4" fmla="*/ 193936 w 335995"/>
                  <a:gd name="connsiteY4" fmla="*/ 414922 h 425993"/>
                  <a:gd name="connsiteX5" fmla="*/ 332661 w 335995"/>
                  <a:gd name="connsiteY5" fmla="*/ 379333 h 425993"/>
                  <a:gd name="connsiteX0" fmla="*/ 332661 w 336296"/>
                  <a:gd name="connsiteY0" fmla="*/ 379333 h 435995"/>
                  <a:gd name="connsiteX1" fmla="*/ 189150 w 336296"/>
                  <a:gd name="connsiteY1" fmla="*/ 121820 h 435995"/>
                  <a:gd name="connsiteX2" fmla="*/ 138476 w 336296"/>
                  <a:gd name="connsiteY2" fmla="*/ 88896 h 435995"/>
                  <a:gd name="connsiteX3" fmla="*/ 92630 w 336296"/>
                  <a:gd name="connsiteY3" fmla="*/ 208180 h 435995"/>
                  <a:gd name="connsiteX4" fmla="*/ 193936 w 336296"/>
                  <a:gd name="connsiteY4" fmla="*/ 414922 h 435995"/>
                  <a:gd name="connsiteX5" fmla="*/ 332661 w 336296"/>
                  <a:gd name="connsiteY5" fmla="*/ 379333 h 435995"/>
                  <a:gd name="connsiteX0" fmla="*/ 332661 w 336296"/>
                  <a:gd name="connsiteY0" fmla="*/ 379333 h 435995"/>
                  <a:gd name="connsiteX1" fmla="*/ 189150 w 336296"/>
                  <a:gd name="connsiteY1" fmla="*/ 121820 h 435995"/>
                  <a:gd name="connsiteX2" fmla="*/ 138476 w 336296"/>
                  <a:gd name="connsiteY2" fmla="*/ 88896 h 435995"/>
                  <a:gd name="connsiteX3" fmla="*/ 92630 w 336296"/>
                  <a:gd name="connsiteY3" fmla="*/ 208180 h 435995"/>
                  <a:gd name="connsiteX4" fmla="*/ 193936 w 336296"/>
                  <a:gd name="connsiteY4" fmla="*/ 414922 h 435995"/>
                  <a:gd name="connsiteX5" fmla="*/ 332661 w 336296"/>
                  <a:gd name="connsiteY5" fmla="*/ 379333 h 435995"/>
                  <a:gd name="connsiteX0" fmla="*/ 332661 w 336296"/>
                  <a:gd name="connsiteY0" fmla="*/ 379333 h 435995"/>
                  <a:gd name="connsiteX1" fmla="*/ 189150 w 336296"/>
                  <a:gd name="connsiteY1" fmla="*/ 121820 h 435995"/>
                  <a:gd name="connsiteX2" fmla="*/ 138476 w 336296"/>
                  <a:gd name="connsiteY2" fmla="*/ 88896 h 435995"/>
                  <a:gd name="connsiteX3" fmla="*/ 92630 w 336296"/>
                  <a:gd name="connsiteY3" fmla="*/ 208180 h 435995"/>
                  <a:gd name="connsiteX4" fmla="*/ 193936 w 336296"/>
                  <a:gd name="connsiteY4" fmla="*/ 414922 h 435995"/>
                  <a:gd name="connsiteX5" fmla="*/ 332661 w 336296"/>
                  <a:gd name="connsiteY5" fmla="*/ 379333 h 435995"/>
                  <a:gd name="connsiteX0" fmla="*/ 332661 w 338504"/>
                  <a:gd name="connsiteY0" fmla="*/ 379333 h 433072"/>
                  <a:gd name="connsiteX1" fmla="*/ 189150 w 338504"/>
                  <a:gd name="connsiteY1" fmla="*/ 121820 h 433072"/>
                  <a:gd name="connsiteX2" fmla="*/ 138476 w 338504"/>
                  <a:gd name="connsiteY2" fmla="*/ 88896 h 433072"/>
                  <a:gd name="connsiteX3" fmla="*/ 92630 w 338504"/>
                  <a:gd name="connsiteY3" fmla="*/ 208180 h 433072"/>
                  <a:gd name="connsiteX4" fmla="*/ 234106 w 338504"/>
                  <a:gd name="connsiteY4" fmla="*/ 410979 h 433072"/>
                  <a:gd name="connsiteX5" fmla="*/ 332661 w 338504"/>
                  <a:gd name="connsiteY5" fmla="*/ 379333 h 433072"/>
                  <a:gd name="connsiteX0" fmla="*/ 332661 w 337081"/>
                  <a:gd name="connsiteY0" fmla="*/ 379333 h 434171"/>
                  <a:gd name="connsiteX1" fmla="*/ 189150 w 337081"/>
                  <a:gd name="connsiteY1" fmla="*/ 121820 h 434171"/>
                  <a:gd name="connsiteX2" fmla="*/ 138476 w 337081"/>
                  <a:gd name="connsiteY2" fmla="*/ 88896 h 434171"/>
                  <a:gd name="connsiteX3" fmla="*/ 92630 w 337081"/>
                  <a:gd name="connsiteY3" fmla="*/ 208180 h 434171"/>
                  <a:gd name="connsiteX4" fmla="*/ 212519 w 337081"/>
                  <a:gd name="connsiteY4" fmla="*/ 412474 h 434171"/>
                  <a:gd name="connsiteX5" fmla="*/ 332661 w 337081"/>
                  <a:gd name="connsiteY5" fmla="*/ 379333 h 434171"/>
                  <a:gd name="connsiteX0" fmla="*/ 332661 w 337081"/>
                  <a:gd name="connsiteY0" fmla="*/ 379333 h 434171"/>
                  <a:gd name="connsiteX1" fmla="*/ 189150 w 337081"/>
                  <a:gd name="connsiteY1" fmla="*/ 121820 h 434171"/>
                  <a:gd name="connsiteX2" fmla="*/ 138476 w 337081"/>
                  <a:gd name="connsiteY2" fmla="*/ 88896 h 434171"/>
                  <a:gd name="connsiteX3" fmla="*/ 92630 w 337081"/>
                  <a:gd name="connsiteY3" fmla="*/ 208180 h 434171"/>
                  <a:gd name="connsiteX4" fmla="*/ 212519 w 337081"/>
                  <a:gd name="connsiteY4" fmla="*/ 412474 h 434171"/>
                  <a:gd name="connsiteX5" fmla="*/ 332661 w 337081"/>
                  <a:gd name="connsiteY5" fmla="*/ 379333 h 434171"/>
                  <a:gd name="connsiteX0" fmla="*/ 332661 w 337081"/>
                  <a:gd name="connsiteY0" fmla="*/ 379333 h 434171"/>
                  <a:gd name="connsiteX1" fmla="*/ 189150 w 337081"/>
                  <a:gd name="connsiteY1" fmla="*/ 121820 h 434171"/>
                  <a:gd name="connsiteX2" fmla="*/ 138476 w 337081"/>
                  <a:gd name="connsiteY2" fmla="*/ 88896 h 434171"/>
                  <a:gd name="connsiteX3" fmla="*/ 92630 w 337081"/>
                  <a:gd name="connsiteY3" fmla="*/ 208180 h 434171"/>
                  <a:gd name="connsiteX4" fmla="*/ 212519 w 337081"/>
                  <a:gd name="connsiteY4" fmla="*/ 412474 h 434171"/>
                  <a:gd name="connsiteX5" fmla="*/ 332661 w 337081"/>
                  <a:gd name="connsiteY5" fmla="*/ 379333 h 434171"/>
                  <a:gd name="connsiteX0" fmla="*/ 332661 w 337081"/>
                  <a:gd name="connsiteY0" fmla="*/ 379333 h 434171"/>
                  <a:gd name="connsiteX1" fmla="*/ 189150 w 337081"/>
                  <a:gd name="connsiteY1" fmla="*/ 121820 h 434171"/>
                  <a:gd name="connsiteX2" fmla="*/ 138476 w 337081"/>
                  <a:gd name="connsiteY2" fmla="*/ 88896 h 434171"/>
                  <a:gd name="connsiteX3" fmla="*/ 92630 w 337081"/>
                  <a:gd name="connsiteY3" fmla="*/ 208180 h 434171"/>
                  <a:gd name="connsiteX4" fmla="*/ 212519 w 337081"/>
                  <a:gd name="connsiteY4" fmla="*/ 412474 h 434171"/>
                  <a:gd name="connsiteX5" fmla="*/ 332661 w 337081"/>
                  <a:gd name="connsiteY5" fmla="*/ 379333 h 434171"/>
                  <a:gd name="connsiteX0" fmla="*/ 332661 w 336325"/>
                  <a:gd name="connsiteY0" fmla="*/ 379333 h 441443"/>
                  <a:gd name="connsiteX1" fmla="*/ 189150 w 336325"/>
                  <a:gd name="connsiteY1" fmla="*/ 121820 h 441443"/>
                  <a:gd name="connsiteX2" fmla="*/ 138476 w 336325"/>
                  <a:gd name="connsiteY2" fmla="*/ 88896 h 441443"/>
                  <a:gd name="connsiteX3" fmla="*/ 92630 w 336325"/>
                  <a:gd name="connsiteY3" fmla="*/ 208180 h 441443"/>
                  <a:gd name="connsiteX4" fmla="*/ 212519 w 336325"/>
                  <a:gd name="connsiteY4" fmla="*/ 412474 h 441443"/>
                  <a:gd name="connsiteX5" fmla="*/ 332661 w 336325"/>
                  <a:gd name="connsiteY5" fmla="*/ 379333 h 441443"/>
                  <a:gd name="connsiteX0" fmla="*/ 332793 w 336457"/>
                  <a:gd name="connsiteY0" fmla="*/ 393211 h 455320"/>
                  <a:gd name="connsiteX1" fmla="*/ 189282 w 336457"/>
                  <a:gd name="connsiteY1" fmla="*/ 135698 h 455320"/>
                  <a:gd name="connsiteX2" fmla="*/ 138608 w 336457"/>
                  <a:gd name="connsiteY2" fmla="*/ 102774 h 455320"/>
                  <a:gd name="connsiteX3" fmla="*/ 92590 w 336457"/>
                  <a:gd name="connsiteY3" fmla="*/ 180325 h 455320"/>
                  <a:gd name="connsiteX4" fmla="*/ 212651 w 336457"/>
                  <a:gd name="connsiteY4" fmla="*/ 426352 h 455320"/>
                  <a:gd name="connsiteX5" fmla="*/ 332793 w 336457"/>
                  <a:gd name="connsiteY5" fmla="*/ 393211 h 455320"/>
                  <a:gd name="connsiteX0" fmla="*/ 352135 w 355799"/>
                  <a:gd name="connsiteY0" fmla="*/ 382163 h 444272"/>
                  <a:gd name="connsiteX1" fmla="*/ 208624 w 355799"/>
                  <a:gd name="connsiteY1" fmla="*/ 124650 h 444272"/>
                  <a:gd name="connsiteX2" fmla="*/ 157950 w 355799"/>
                  <a:gd name="connsiteY2" fmla="*/ 91726 h 444272"/>
                  <a:gd name="connsiteX3" fmla="*/ 111932 w 355799"/>
                  <a:gd name="connsiteY3" fmla="*/ 169277 h 444272"/>
                  <a:gd name="connsiteX4" fmla="*/ 231993 w 355799"/>
                  <a:gd name="connsiteY4" fmla="*/ 415304 h 444272"/>
                  <a:gd name="connsiteX5" fmla="*/ 352135 w 355799"/>
                  <a:gd name="connsiteY5" fmla="*/ 382163 h 444272"/>
                  <a:gd name="connsiteX0" fmla="*/ 352136 w 357130"/>
                  <a:gd name="connsiteY0" fmla="*/ 382163 h 444272"/>
                  <a:gd name="connsiteX1" fmla="*/ 321915 w 357130"/>
                  <a:gd name="connsiteY1" fmla="*/ 328771 h 444272"/>
                  <a:gd name="connsiteX2" fmla="*/ 208625 w 357130"/>
                  <a:gd name="connsiteY2" fmla="*/ 124650 h 444272"/>
                  <a:gd name="connsiteX3" fmla="*/ 157951 w 357130"/>
                  <a:gd name="connsiteY3" fmla="*/ 91726 h 444272"/>
                  <a:gd name="connsiteX4" fmla="*/ 111933 w 357130"/>
                  <a:gd name="connsiteY4" fmla="*/ 169277 h 444272"/>
                  <a:gd name="connsiteX5" fmla="*/ 231994 w 357130"/>
                  <a:gd name="connsiteY5" fmla="*/ 415304 h 444272"/>
                  <a:gd name="connsiteX6" fmla="*/ 352136 w 357130"/>
                  <a:gd name="connsiteY6" fmla="*/ 382163 h 444272"/>
                  <a:gd name="connsiteX0" fmla="*/ 352136 w 357129"/>
                  <a:gd name="connsiteY0" fmla="*/ 382163 h 437079"/>
                  <a:gd name="connsiteX1" fmla="*/ 321915 w 357129"/>
                  <a:gd name="connsiteY1" fmla="*/ 328771 h 437079"/>
                  <a:gd name="connsiteX2" fmla="*/ 208625 w 357129"/>
                  <a:gd name="connsiteY2" fmla="*/ 124650 h 437079"/>
                  <a:gd name="connsiteX3" fmla="*/ 157951 w 357129"/>
                  <a:gd name="connsiteY3" fmla="*/ 91726 h 437079"/>
                  <a:gd name="connsiteX4" fmla="*/ 111933 w 357129"/>
                  <a:gd name="connsiteY4" fmla="*/ 169277 h 437079"/>
                  <a:gd name="connsiteX5" fmla="*/ 231994 w 357129"/>
                  <a:gd name="connsiteY5" fmla="*/ 415304 h 437079"/>
                  <a:gd name="connsiteX6" fmla="*/ 224150 w 357129"/>
                  <a:gd name="connsiteY6" fmla="*/ 421119 h 437079"/>
                  <a:gd name="connsiteX7" fmla="*/ 352136 w 357129"/>
                  <a:gd name="connsiteY7" fmla="*/ 382163 h 437079"/>
                  <a:gd name="connsiteX0" fmla="*/ 352136 w 447232"/>
                  <a:gd name="connsiteY0" fmla="*/ 382163 h 448207"/>
                  <a:gd name="connsiteX1" fmla="*/ 321915 w 447232"/>
                  <a:gd name="connsiteY1" fmla="*/ 328771 h 448207"/>
                  <a:gd name="connsiteX2" fmla="*/ 208625 w 447232"/>
                  <a:gd name="connsiteY2" fmla="*/ 124650 h 448207"/>
                  <a:gd name="connsiteX3" fmla="*/ 157951 w 447232"/>
                  <a:gd name="connsiteY3" fmla="*/ 91726 h 448207"/>
                  <a:gd name="connsiteX4" fmla="*/ 111933 w 447232"/>
                  <a:gd name="connsiteY4" fmla="*/ 169277 h 448207"/>
                  <a:gd name="connsiteX5" fmla="*/ 231994 w 447232"/>
                  <a:gd name="connsiteY5" fmla="*/ 415304 h 448207"/>
                  <a:gd name="connsiteX6" fmla="*/ 445120 w 447232"/>
                  <a:gd name="connsiteY6" fmla="*/ 443696 h 448207"/>
                  <a:gd name="connsiteX7" fmla="*/ 352136 w 447232"/>
                  <a:gd name="connsiteY7" fmla="*/ 382163 h 448207"/>
                  <a:gd name="connsiteX0" fmla="*/ 456515 w 457752"/>
                  <a:gd name="connsiteY0" fmla="*/ 360126 h 448207"/>
                  <a:gd name="connsiteX1" fmla="*/ 321915 w 457752"/>
                  <a:gd name="connsiteY1" fmla="*/ 328771 h 448207"/>
                  <a:gd name="connsiteX2" fmla="*/ 208625 w 457752"/>
                  <a:gd name="connsiteY2" fmla="*/ 124650 h 448207"/>
                  <a:gd name="connsiteX3" fmla="*/ 157951 w 457752"/>
                  <a:gd name="connsiteY3" fmla="*/ 91726 h 448207"/>
                  <a:gd name="connsiteX4" fmla="*/ 111933 w 457752"/>
                  <a:gd name="connsiteY4" fmla="*/ 169277 h 448207"/>
                  <a:gd name="connsiteX5" fmla="*/ 231994 w 457752"/>
                  <a:gd name="connsiteY5" fmla="*/ 415304 h 448207"/>
                  <a:gd name="connsiteX6" fmla="*/ 445120 w 457752"/>
                  <a:gd name="connsiteY6" fmla="*/ 443696 h 448207"/>
                  <a:gd name="connsiteX7" fmla="*/ 456515 w 457752"/>
                  <a:gd name="connsiteY7" fmla="*/ 360126 h 448207"/>
                  <a:gd name="connsiteX0" fmla="*/ 456515 w 503685"/>
                  <a:gd name="connsiteY0" fmla="*/ 360126 h 448207"/>
                  <a:gd name="connsiteX1" fmla="*/ 321915 w 503685"/>
                  <a:gd name="connsiteY1" fmla="*/ 328771 h 448207"/>
                  <a:gd name="connsiteX2" fmla="*/ 208625 w 503685"/>
                  <a:gd name="connsiteY2" fmla="*/ 124650 h 448207"/>
                  <a:gd name="connsiteX3" fmla="*/ 157951 w 503685"/>
                  <a:gd name="connsiteY3" fmla="*/ 91726 h 448207"/>
                  <a:gd name="connsiteX4" fmla="*/ 111933 w 503685"/>
                  <a:gd name="connsiteY4" fmla="*/ 169277 h 448207"/>
                  <a:gd name="connsiteX5" fmla="*/ 231994 w 503685"/>
                  <a:gd name="connsiteY5" fmla="*/ 415304 h 448207"/>
                  <a:gd name="connsiteX6" fmla="*/ 445120 w 503685"/>
                  <a:gd name="connsiteY6" fmla="*/ 443696 h 448207"/>
                  <a:gd name="connsiteX7" fmla="*/ 456515 w 503685"/>
                  <a:gd name="connsiteY7" fmla="*/ 360126 h 448207"/>
                  <a:gd name="connsiteX0" fmla="*/ 456515 w 503685"/>
                  <a:gd name="connsiteY0" fmla="*/ 360126 h 448207"/>
                  <a:gd name="connsiteX1" fmla="*/ 321915 w 503685"/>
                  <a:gd name="connsiteY1" fmla="*/ 328771 h 448207"/>
                  <a:gd name="connsiteX2" fmla="*/ 208625 w 503685"/>
                  <a:gd name="connsiteY2" fmla="*/ 124650 h 448207"/>
                  <a:gd name="connsiteX3" fmla="*/ 157951 w 503685"/>
                  <a:gd name="connsiteY3" fmla="*/ 91726 h 448207"/>
                  <a:gd name="connsiteX4" fmla="*/ 111933 w 503685"/>
                  <a:gd name="connsiteY4" fmla="*/ 169277 h 448207"/>
                  <a:gd name="connsiteX5" fmla="*/ 231994 w 503685"/>
                  <a:gd name="connsiteY5" fmla="*/ 415304 h 448207"/>
                  <a:gd name="connsiteX6" fmla="*/ 445120 w 503685"/>
                  <a:gd name="connsiteY6" fmla="*/ 443696 h 448207"/>
                  <a:gd name="connsiteX7" fmla="*/ 456515 w 503685"/>
                  <a:gd name="connsiteY7" fmla="*/ 360126 h 448207"/>
                  <a:gd name="connsiteX0" fmla="*/ 456515 w 503685"/>
                  <a:gd name="connsiteY0" fmla="*/ 360126 h 446918"/>
                  <a:gd name="connsiteX1" fmla="*/ 321915 w 503685"/>
                  <a:gd name="connsiteY1" fmla="*/ 328771 h 446918"/>
                  <a:gd name="connsiteX2" fmla="*/ 208625 w 503685"/>
                  <a:gd name="connsiteY2" fmla="*/ 124650 h 446918"/>
                  <a:gd name="connsiteX3" fmla="*/ 157951 w 503685"/>
                  <a:gd name="connsiteY3" fmla="*/ 91726 h 446918"/>
                  <a:gd name="connsiteX4" fmla="*/ 111933 w 503685"/>
                  <a:gd name="connsiteY4" fmla="*/ 169277 h 446918"/>
                  <a:gd name="connsiteX5" fmla="*/ 234635 w 503685"/>
                  <a:gd name="connsiteY5" fmla="*/ 410588 h 446918"/>
                  <a:gd name="connsiteX6" fmla="*/ 445120 w 503685"/>
                  <a:gd name="connsiteY6" fmla="*/ 443696 h 446918"/>
                  <a:gd name="connsiteX7" fmla="*/ 456515 w 503685"/>
                  <a:gd name="connsiteY7" fmla="*/ 360126 h 446918"/>
                  <a:gd name="connsiteX0" fmla="*/ 456515 w 503685"/>
                  <a:gd name="connsiteY0" fmla="*/ 360126 h 445845"/>
                  <a:gd name="connsiteX1" fmla="*/ 321915 w 503685"/>
                  <a:gd name="connsiteY1" fmla="*/ 328771 h 445845"/>
                  <a:gd name="connsiteX2" fmla="*/ 208625 w 503685"/>
                  <a:gd name="connsiteY2" fmla="*/ 124650 h 445845"/>
                  <a:gd name="connsiteX3" fmla="*/ 157951 w 503685"/>
                  <a:gd name="connsiteY3" fmla="*/ 91726 h 445845"/>
                  <a:gd name="connsiteX4" fmla="*/ 111933 w 503685"/>
                  <a:gd name="connsiteY4" fmla="*/ 169277 h 445845"/>
                  <a:gd name="connsiteX5" fmla="*/ 234635 w 503685"/>
                  <a:gd name="connsiteY5" fmla="*/ 410588 h 445845"/>
                  <a:gd name="connsiteX6" fmla="*/ 445120 w 503685"/>
                  <a:gd name="connsiteY6" fmla="*/ 443696 h 445845"/>
                  <a:gd name="connsiteX7" fmla="*/ 456515 w 503685"/>
                  <a:gd name="connsiteY7" fmla="*/ 360126 h 445845"/>
                  <a:gd name="connsiteX0" fmla="*/ 456515 w 503685"/>
                  <a:gd name="connsiteY0" fmla="*/ 360126 h 445845"/>
                  <a:gd name="connsiteX1" fmla="*/ 321915 w 503685"/>
                  <a:gd name="connsiteY1" fmla="*/ 328771 h 445845"/>
                  <a:gd name="connsiteX2" fmla="*/ 208625 w 503685"/>
                  <a:gd name="connsiteY2" fmla="*/ 124650 h 445845"/>
                  <a:gd name="connsiteX3" fmla="*/ 157951 w 503685"/>
                  <a:gd name="connsiteY3" fmla="*/ 91726 h 445845"/>
                  <a:gd name="connsiteX4" fmla="*/ 111933 w 503685"/>
                  <a:gd name="connsiteY4" fmla="*/ 169277 h 445845"/>
                  <a:gd name="connsiteX5" fmla="*/ 234635 w 503685"/>
                  <a:gd name="connsiteY5" fmla="*/ 410588 h 445845"/>
                  <a:gd name="connsiteX6" fmla="*/ 445120 w 503685"/>
                  <a:gd name="connsiteY6" fmla="*/ 443696 h 445845"/>
                  <a:gd name="connsiteX7" fmla="*/ 456515 w 503685"/>
                  <a:gd name="connsiteY7" fmla="*/ 360126 h 445845"/>
                  <a:gd name="connsiteX0" fmla="*/ 456515 w 503686"/>
                  <a:gd name="connsiteY0" fmla="*/ 360126 h 445845"/>
                  <a:gd name="connsiteX1" fmla="*/ 321915 w 503686"/>
                  <a:gd name="connsiteY1" fmla="*/ 328771 h 445845"/>
                  <a:gd name="connsiteX2" fmla="*/ 208625 w 503686"/>
                  <a:gd name="connsiteY2" fmla="*/ 124650 h 445845"/>
                  <a:gd name="connsiteX3" fmla="*/ 157951 w 503686"/>
                  <a:gd name="connsiteY3" fmla="*/ 91726 h 445845"/>
                  <a:gd name="connsiteX4" fmla="*/ 111933 w 503686"/>
                  <a:gd name="connsiteY4" fmla="*/ 169277 h 445845"/>
                  <a:gd name="connsiteX5" fmla="*/ 234635 w 503686"/>
                  <a:gd name="connsiteY5" fmla="*/ 410588 h 445845"/>
                  <a:gd name="connsiteX6" fmla="*/ 445121 w 503686"/>
                  <a:gd name="connsiteY6" fmla="*/ 443696 h 445845"/>
                  <a:gd name="connsiteX7" fmla="*/ 456515 w 503686"/>
                  <a:gd name="connsiteY7" fmla="*/ 360126 h 445845"/>
                  <a:gd name="connsiteX0" fmla="*/ 456515 w 509996"/>
                  <a:gd name="connsiteY0" fmla="*/ 360126 h 445845"/>
                  <a:gd name="connsiteX1" fmla="*/ 321915 w 509996"/>
                  <a:gd name="connsiteY1" fmla="*/ 328771 h 445845"/>
                  <a:gd name="connsiteX2" fmla="*/ 208625 w 509996"/>
                  <a:gd name="connsiteY2" fmla="*/ 124650 h 445845"/>
                  <a:gd name="connsiteX3" fmla="*/ 157951 w 509996"/>
                  <a:gd name="connsiteY3" fmla="*/ 91726 h 445845"/>
                  <a:gd name="connsiteX4" fmla="*/ 111933 w 509996"/>
                  <a:gd name="connsiteY4" fmla="*/ 169277 h 445845"/>
                  <a:gd name="connsiteX5" fmla="*/ 234635 w 509996"/>
                  <a:gd name="connsiteY5" fmla="*/ 410588 h 445845"/>
                  <a:gd name="connsiteX6" fmla="*/ 445121 w 509996"/>
                  <a:gd name="connsiteY6" fmla="*/ 443696 h 445845"/>
                  <a:gd name="connsiteX7" fmla="*/ 456515 w 509996"/>
                  <a:gd name="connsiteY7" fmla="*/ 360126 h 445845"/>
                  <a:gd name="connsiteX0" fmla="*/ 456515 w 509997"/>
                  <a:gd name="connsiteY0" fmla="*/ 360126 h 445845"/>
                  <a:gd name="connsiteX1" fmla="*/ 296500 w 509997"/>
                  <a:gd name="connsiteY1" fmla="*/ 285693 h 445845"/>
                  <a:gd name="connsiteX2" fmla="*/ 208625 w 509997"/>
                  <a:gd name="connsiteY2" fmla="*/ 124650 h 445845"/>
                  <a:gd name="connsiteX3" fmla="*/ 157951 w 509997"/>
                  <a:gd name="connsiteY3" fmla="*/ 91726 h 445845"/>
                  <a:gd name="connsiteX4" fmla="*/ 111933 w 509997"/>
                  <a:gd name="connsiteY4" fmla="*/ 169277 h 445845"/>
                  <a:gd name="connsiteX5" fmla="*/ 234635 w 509997"/>
                  <a:gd name="connsiteY5" fmla="*/ 410588 h 445845"/>
                  <a:gd name="connsiteX6" fmla="*/ 445121 w 509997"/>
                  <a:gd name="connsiteY6" fmla="*/ 443696 h 445845"/>
                  <a:gd name="connsiteX7" fmla="*/ 456515 w 509997"/>
                  <a:gd name="connsiteY7" fmla="*/ 360126 h 445845"/>
                  <a:gd name="connsiteX0" fmla="*/ 456515 w 509997"/>
                  <a:gd name="connsiteY0" fmla="*/ 360126 h 444124"/>
                  <a:gd name="connsiteX1" fmla="*/ 296500 w 509997"/>
                  <a:gd name="connsiteY1" fmla="*/ 285693 h 444124"/>
                  <a:gd name="connsiteX2" fmla="*/ 208625 w 509997"/>
                  <a:gd name="connsiteY2" fmla="*/ 124650 h 444124"/>
                  <a:gd name="connsiteX3" fmla="*/ 157951 w 509997"/>
                  <a:gd name="connsiteY3" fmla="*/ 91726 h 444124"/>
                  <a:gd name="connsiteX4" fmla="*/ 111933 w 509997"/>
                  <a:gd name="connsiteY4" fmla="*/ 169277 h 444124"/>
                  <a:gd name="connsiteX5" fmla="*/ 223346 w 509997"/>
                  <a:gd name="connsiteY5" fmla="*/ 361250 h 444124"/>
                  <a:gd name="connsiteX6" fmla="*/ 445121 w 509997"/>
                  <a:gd name="connsiteY6" fmla="*/ 443696 h 444124"/>
                  <a:gd name="connsiteX7" fmla="*/ 456515 w 509997"/>
                  <a:gd name="connsiteY7" fmla="*/ 360126 h 444124"/>
                  <a:gd name="connsiteX0" fmla="*/ 456515 w 509997"/>
                  <a:gd name="connsiteY0" fmla="*/ 360126 h 444124"/>
                  <a:gd name="connsiteX1" fmla="*/ 296500 w 509997"/>
                  <a:gd name="connsiteY1" fmla="*/ 285693 h 444124"/>
                  <a:gd name="connsiteX2" fmla="*/ 208625 w 509997"/>
                  <a:gd name="connsiteY2" fmla="*/ 124650 h 444124"/>
                  <a:gd name="connsiteX3" fmla="*/ 157951 w 509997"/>
                  <a:gd name="connsiteY3" fmla="*/ 91726 h 444124"/>
                  <a:gd name="connsiteX4" fmla="*/ 111933 w 509997"/>
                  <a:gd name="connsiteY4" fmla="*/ 169277 h 444124"/>
                  <a:gd name="connsiteX5" fmla="*/ 223346 w 509997"/>
                  <a:gd name="connsiteY5" fmla="*/ 361250 h 444124"/>
                  <a:gd name="connsiteX6" fmla="*/ 445121 w 509997"/>
                  <a:gd name="connsiteY6" fmla="*/ 443696 h 444124"/>
                  <a:gd name="connsiteX7" fmla="*/ 456515 w 509997"/>
                  <a:gd name="connsiteY7" fmla="*/ 360126 h 444124"/>
                  <a:gd name="connsiteX0" fmla="*/ 456515 w 509997"/>
                  <a:gd name="connsiteY0" fmla="*/ 360126 h 444124"/>
                  <a:gd name="connsiteX1" fmla="*/ 296500 w 509997"/>
                  <a:gd name="connsiteY1" fmla="*/ 285693 h 444124"/>
                  <a:gd name="connsiteX2" fmla="*/ 208625 w 509997"/>
                  <a:gd name="connsiteY2" fmla="*/ 124650 h 444124"/>
                  <a:gd name="connsiteX3" fmla="*/ 157951 w 509997"/>
                  <a:gd name="connsiteY3" fmla="*/ 91726 h 444124"/>
                  <a:gd name="connsiteX4" fmla="*/ 111933 w 509997"/>
                  <a:gd name="connsiteY4" fmla="*/ 169277 h 444124"/>
                  <a:gd name="connsiteX5" fmla="*/ 210943 w 509997"/>
                  <a:gd name="connsiteY5" fmla="*/ 345483 h 444124"/>
                  <a:gd name="connsiteX6" fmla="*/ 445121 w 509997"/>
                  <a:gd name="connsiteY6" fmla="*/ 443696 h 444124"/>
                  <a:gd name="connsiteX7" fmla="*/ 456515 w 509997"/>
                  <a:gd name="connsiteY7" fmla="*/ 360126 h 444124"/>
                  <a:gd name="connsiteX0" fmla="*/ 456515 w 509997"/>
                  <a:gd name="connsiteY0" fmla="*/ 360126 h 444125"/>
                  <a:gd name="connsiteX1" fmla="*/ 296500 w 509997"/>
                  <a:gd name="connsiteY1" fmla="*/ 285693 h 444125"/>
                  <a:gd name="connsiteX2" fmla="*/ 208625 w 509997"/>
                  <a:gd name="connsiteY2" fmla="*/ 124650 h 444125"/>
                  <a:gd name="connsiteX3" fmla="*/ 157951 w 509997"/>
                  <a:gd name="connsiteY3" fmla="*/ 91726 h 444125"/>
                  <a:gd name="connsiteX4" fmla="*/ 111933 w 509997"/>
                  <a:gd name="connsiteY4" fmla="*/ 169277 h 444125"/>
                  <a:gd name="connsiteX5" fmla="*/ 210943 w 509997"/>
                  <a:gd name="connsiteY5" fmla="*/ 345483 h 444125"/>
                  <a:gd name="connsiteX6" fmla="*/ 445121 w 509997"/>
                  <a:gd name="connsiteY6" fmla="*/ 443696 h 444125"/>
                  <a:gd name="connsiteX7" fmla="*/ 456515 w 509997"/>
                  <a:gd name="connsiteY7" fmla="*/ 360126 h 444125"/>
                  <a:gd name="connsiteX0" fmla="*/ 465895 w 519377"/>
                  <a:gd name="connsiteY0" fmla="*/ 360443 h 444442"/>
                  <a:gd name="connsiteX1" fmla="*/ 305880 w 519377"/>
                  <a:gd name="connsiteY1" fmla="*/ 286010 h 444442"/>
                  <a:gd name="connsiteX2" fmla="*/ 218005 w 519377"/>
                  <a:gd name="connsiteY2" fmla="*/ 124967 h 444442"/>
                  <a:gd name="connsiteX3" fmla="*/ 167331 w 519377"/>
                  <a:gd name="connsiteY3" fmla="*/ 92043 h 444442"/>
                  <a:gd name="connsiteX4" fmla="*/ 109112 w 519377"/>
                  <a:gd name="connsiteY4" fmla="*/ 168608 h 444442"/>
                  <a:gd name="connsiteX5" fmla="*/ 220323 w 519377"/>
                  <a:gd name="connsiteY5" fmla="*/ 345800 h 444442"/>
                  <a:gd name="connsiteX6" fmla="*/ 454501 w 519377"/>
                  <a:gd name="connsiteY6" fmla="*/ 444013 h 444442"/>
                  <a:gd name="connsiteX7" fmla="*/ 465895 w 519377"/>
                  <a:gd name="connsiteY7" fmla="*/ 360443 h 444442"/>
                  <a:gd name="connsiteX0" fmla="*/ 444125 w 497607"/>
                  <a:gd name="connsiteY0" fmla="*/ 362687 h 446686"/>
                  <a:gd name="connsiteX1" fmla="*/ 284110 w 497607"/>
                  <a:gd name="connsiteY1" fmla="*/ 288254 h 446686"/>
                  <a:gd name="connsiteX2" fmla="*/ 196235 w 497607"/>
                  <a:gd name="connsiteY2" fmla="*/ 127211 h 446686"/>
                  <a:gd name="connsiteX3" fmla="*/ 145561 w 497607"/>
                  <a:gd name="connsiteY3" fmla="*/ 94287 h 446686"/>
                  <a:gd name="connsiteX4" fmla="*/ 87342 w 497607"/>
                  <a:gd name="connsiteY4" fmla="*/ 170852 h 446686"/>
                  <a:gd name="connsiteX5" fmla="*/ 198553 w 497607"/>
                  <a:gd name="connsiteY5" fmla="*/ 348044 h 446686"/>
                  <a:gd name="connsiteX6" fmla="*/ 432731 w 497607"/>
                  <a:gd name="connsiteY6" fmla="*/ 446257 h 446686"/>
                  <a:gd name="connsiteX7" fmla="*/ 444125 w 497607"/>
                  <a:gd name="connsiteY7" fmla="*/ 362687 h 446686"/>
                  <a:gd name="connsiteX0" fmla="*/ 439241 w 492723"/>
                  <a:gd name="connsiteY0" fmla="*/ 361337 h 445336"/>
                  <a:gd name="connsiteX1" fmla="*/ 279226 w 492723"/>
                  <a:gd name="connsiteY1" fmla="*/ 286904 h 445336"/>
                  <a:gd name="connsiteX2" fmla="*/ 191351 w 492723"/>
                  <a:gd name="connsiteY2" fmla="*/ 125861 h 445336"/>
                  <a:gd name="connsiteX3" fmla="*/ 140677 w 492723"/>
                  <a:gd name="connsiteY3" fmla="*/ 92937 h 445336"/>
                  <a:gd name="connsiteX4" fmla="*/ 82458 w 492723"/>
                  <a:gd name="connsiteY4" fmla="*/ 169502 h 445336"/>
                  <a:gd name="connsiteX5" fmla="*/ 193669 w 492723"/>
                  <a:gd name="connsiteY5" fmla="*/ 346694 h 445336"/>
                  <a:gd name="connsiteX6" fmla="*/ 427847 w 492723"/>
                  <a:gd name="connsiteY6" fmla="*/ 444907 h 445336"/>
                  <a:gd name="connsiteX7" fmla="*/ 439241 w 492723"/>
                  <a:gd name="connsiteY7" fmla="*/ 361337 h 445336"/>
                  <a:gd name="connsiteX0" fmla="*/ 439241 w 492723"/>
                  <a:gd name="connsiteY0" fmla="*/ 361337 h 445336"/>
                  <a:gd name="connsiteX1" fmla="*/ 279226 w 492723"/>
                  <a:gd name="connsiteY1" fmla="*/ 286904 h 445336"/>
                  <a:gd name="connsiteX2" fmla="*/ 191351 w 492723"/>
                  <a:gd name="connsiteY2" fmla="*/ 125861 h 445336"/>
                  <a:gd name="connsiteX3" fmla="*/ 140677 w 492723"/>
                  <a:gd name="connsiteY3" fmla="*/ 92937 h 445336"/>
                  <a:gd name="connsiteX4" fmla="*/ 82458 w 492723"/>
                  <a:gd name="connsiteY4" fmla="*/ 169502 h 445336"/>
                  <a:gd name="connsiteX5" fmla="*/ 193669 w 492723"/>
                  <a:gd name="connsiteY5" fmla="*/ 346694 h 445336"/>
                  <a:gd name="connsiteX6" fmla="*/ 427847 w 492723"/>
                  <a:gd name="connsiteY6" fmla="*/ 444907 h 445336"/>
                  <a:gd name="connsiteX7" fmla="*/ 439241 w 492723"/>
                  <a:gd name="connsiteY7" fmla="*/ 361337 h 445336"/>
                  <a:gd name="connsiteX0" fmla="*/ 439241 w 492723"/>
                  <a:gd name="connsiteY0" fmla="*/ 361337 h 445336"/>
                  <a:gd name="connsiteX1" fmla="*/ 279226 w 492723"/>
                  <a:gd name="connsiteY1" fmla="*/ 286904 h 445336"/>
                  <a:gd name="connsiteX2" fmla="*/ 191351 w 492723"/>
                  <a:gd name="connsiteY2" fmla="*/ 125861 h 445336"/>
                  <a:gd name="connsiteX3" fmla="*/ 140677 w 492723"/>
                  <a:gd name="connsiteY3" fmla="*/ 92937 h 445336"/>
                  <a:gd name="connsiteX4" fmla="*/ 82458 w 492723"/>
                  <a:gd name="connsiteY4" fmla="*/ 169502 h 445336"/>
                  <a:gd name="connsiteX5" fmla="*/ 193669 w 492723"/>
                  <a:gd name="connsiteY5" fmla="*/ 346694 h 445336"/>
                  <a:gd name="connsiteX6" fmla="*/ 427847 w 492723"/>
                  <a:gd name="connsiteY6" fmla="*/ 444907 h 445336"/>
                  <a:gd name="connsiteX7" fmla="*/ 439241 w 492723"/>
                  <a:gd name="connsiteY7" fmla="*/ 361337 h 445336"/>
                  <a:gd name="connsiteX0" fmla="*/ 439241 w 492723"/>
                  <a:gd name="connsiteY0" fmla="*/ 361337 h 445336"/>
                  <a:gd name="connsiteX1" fmla="*/ 279226 w 492723"/>
                  <a:gd name="connsiteY1" fmla="*/ 286904 h 445336"/>
                  <a:gd name="connsiteX2" fmla="*/ 191351 w 492723"/>
                  <a:gd name="connsiteY2" fmla="*/ 125861 h 445336"/>
                  <a:gd name="connsiteX3" fmla="*/ 140677 w 492723"/>
                  <a:gd name="connsiteY3" fmla="*/ 92937 h 445336"/>
                  <a:gd name="connsiteX4" fmla="*/ 82458 w 492723"/>
                  <a:gd name="connsiteY4" fmla="*/ 169502 h 445336"/>
                  <a:gd name="connsiteX5" fmla="*/ 193669 w 492723"/>
                  <a:gd name="connsiteY5" fmla="*/ 346694 h 445336"/>
                  <a:gd name="connsiteX6" fmla="*/ 427847 w 492723"/>
                  <a:gd name="connsiteY6" fmla="*/ 444907 h 445336"/>
                  <a:gd name="connsiteX7" fmla="*/ 439241 w 492723"/>
                  <a:gd name="connsiteY7" fmla="*/ 361337 h 445336"/>
                  <a:gd name="connsiteX0" fmla="*/ 433535 w 487017"/>
                  <a:gd name="connsiteY0" fmla="*/ 353975 h 437974"/>
                  <a:gd name="connsiteX1" fmla="*/ 273520 w 487017"/>
                  <a:gd name="connsiteY1" fmla="*/ 279542 h 437974"/>
                  <a:gd name="connsiteX2" fmla="*/ 185645 w 487017"/>
                  <a:gd name="connsiteY2" fmla="*/ 118499 h 437974"/>
                  <a:gd name="connsiteX3" fmla="*/ 134971 w 487017"/>
                  <a:gd name="connsiteY3" fmla="*/ 85575 h 437974"/>
                  <a:gd name="connsiteX4" fmla="*/ 76752 w 487017"/>
                  <a:gd name="connsiteY4" fmla="*/ 162140 h 437974"/>
                  <a:gd name="connsiteX5" fmla="*/ 187963 w 487017"/>
                  <a:gd name="connsiteY5" fmla="*/ 339332 h 437974"/>
                  <a:gd name="connsiteX6" fmla="*/ 422141 w 487017"/>
                  <a:gd name="connsiteY6" fmla="*/ 437545 h 437974"/>
                  <a:gd name="connsiteX7" fmla="*/ 433535 w 487017"/>
                  <a:gd name="connsiteY7" fmla="*/ 353975 h 437974"/>
                  <a:gd name="connsiteX0" fmla="*/ 434286 w 487768"/>
                  <a:gd name="connsiteY0" fmla="*/ 358235 h 442234"/>
                  <a:gd name="connsiteX1" fmla="*/ 274271 w 487768"/>
                  <a:gd name="connsiteY1" fmla="*/ 283802 h 442234"/>
                  <a:gd name="connsiteX2" fmla="*/ 186396 w 487768"/>
                  <a:gd name="connsiteY2" fmla="*/ 122759 h 442234"/>
                  <a:gd name="connsiteX3" fmla="*/ 135722 w 487768"/>
                  <a:gd name="connsiteY3" fmla="*/ 89835 h 442234"/>
                  <a:gd name="connsiteX4" fmla="*/ 77503 w 487768"/>
                  <a:gd name="connsiteY4" fmla="*/ 166400 h 442234"/>
                  <a:gd name="connsiteX5" fmla="*/ 188714 w 487768"/>
                  <a:gd name="connsiteY5" fmla="*/ 343592 h 442234"/>
                  <a:gd name="connsiteX6" fmla="*/ 422892 w 487768"/>
                  <a:gd name="connsiteY6" fmla="*/ 441805 h 442234"/>
                  <a:gd name="connsiteX7" fmla="*/ 434286 w 487768"/>
                  <a:gd name="connsiteY7" fmla="*/ 358235 h 442234"/>
                  <a:gd name="connsiteX0" fmla="*/ 441509 w 494991"/>
                  <a:gd name="connsiteY0" fmla="*/ 367126 h 451125"/>
                  <a:gd name="connsiteX1" fmla="*/ 281494 w 494991"/>
                  <a:gd name="connsiteY1" fmla="*/ 292693 h 451125"/>
                  <a:gd name="connsiteX2" fmla="*/ 193619 w 494991"/>
                  <a:gd name="connsiteY2" fmla="*/ 131650 h 451125"/>
                  <a:gd name="connsiteX3" fmla="*/ 142945 w 494991"/>
                  <a:gd name="connsiteY3" fmla="*/ 98726 h 451125"/>
                  <a:gd name="connsiteX4" fmla="*/ 84726 w 494991"/>
                  <a:gd name="connsiteY4" fmla="*/ 175291 h 451125"/>
                  <a:gd name="connsiteX5" fmla="*/ 195937 w 494991"/>
                  <a:gd name="connsiteY5" fmla="*/ 352483 h 451125"/>
                  <a:gd name="connsiteX6" fmla="*/ 430115 w 494991"/>
                  <a:gd name="connsiteY6" fmla="*/ 450696 h 451125"/>
                  <a:gd name="connsiteX7" fmla="*/ 441509 w 494991"/>
                  <a:gd name="connsiteY7" fmla="*/ 367126 h 451125"/>
                  <a:gd name="connsiteX0" fmla="*/ 417569 w 479969"/>
                  <a:gd name="connsiteY0" fmla="*/ 352960 h 451125"/>
                  <a:gd name="connsiteX1" fmla="*/ 281494 w 479969"/>
                  <a:gd name="connsiteY1" fmla="*/ 292693 h 451125"/>
                  <a:gd name="connsiteX2" fmla="*/ 193619 w 479969"/>
                  <a:gd name="connsiteY2" fmla="*/ 131650 h 451125"/>
                  <a:gd name="connsiteX3" fmla="*/ 142945 w 479969"/>
                  <a:gd name="connsiteY3" fmla="*/ 98726 h 451125"/>
                  <a:gd name="connsiteX4" fmla="*/ 84726 w 479969"/>
                  <a:gd name="connsiteY4" fmla="*/ 175291 h 451125"/>
                  <a:gd name="connsiteX5" fmla="*/ 195937 w 479969"/>
                  <a:gd name="connsiteY5" fmla="*/ 352483 h 451125"/>
                  <a:gd name="connsiteX6" fmla="*/ 430115 w 479969"/>
                  <a:gd name="connsiteY6" fmla="*/ 450696 h 451125"/>
                  <a:gd name="connsiteX7" fmla="*/ 417569 w 479969"/>
                  <a:gd name="connsiteY7" fmla="*/ 352960 h 451125"/>
                  <a:gd name="connsiteX0" fmla="*/ 417569 w 467599"/>
                  <a:gd name="connsiteY0" fmla="*/ 352960 h 446447"/>
                  <a:gd name="connsiteX1" fmla="*/ 281494 w 467599"/>
                  <a:gd name="connsiteY1" fmla="*/ 292693 h 446447"/>
                  <a:gd name="connsiteX2" fmla="*/ 193619 w 467599"/>
                  <a:gd name="connsiteY2" fmla="*/ 131650 h 446447"/>
                  <a:gd name="connsiteX3" fmla="*/ 142945 w 467599"/>
                  <a:gd name="connsiteY3" fmla="*/ 98726 h 446447"/>
                  <a:gd name="connsiteX4" fmla="*/ 84726 w 467599"/>
                  <a:gd name="connsiteY4" fmla="*/ 175291 h 446447"/>
                  <a:gd name="connsiteX5" fmla="*/ 195937 w 467599"/>
                  <a:gd name="connsiteY5" fmla="*/ 352483 h 446447"/>
                  <a:gd name="connsiteX6" fmla="*/ 394993 w 467599"/>
                  <a:gd name="connsiteY6" fmla="*/ 445977 h 446447"/>
                  <a:gd name="connsiteX7" fmla="*/ 417569 w 467599"/>
                  <a:gd name="connsiteY7" fmla="*/ 352960 h 446447"/>
                  <a:gd name="connsiteX0" fmla="*/ 417569 w 461060"/>
                  <a:gd name="connsiteY0" fmla="*/ 352960 h 446447"/>
                  <a:gd name="connsiteX1" fmla="*/ 281494 w 461060"/>
                  <a:gd name="connsiteY1" fmla="*/ 292693 h 446447"/>
                  <a:gd name="connsiteX2" fmla="*/ 193619 w 461060"/>
                  <a:gd name="connsiteY2" fmla="*/ 131650 h 446447"/>
                  <a:gd name="connsiteX3" fmla="*/ 142945 w 461060"/>
                  <a:gd name="connsiteY3" fmla="*/ 98726 h 446447"/>
                  <a:gd name="connsiteX4" fmla="*/ 84726 w 461060"/>
                  <a:gd name="connsiteY4" fmla="*/ 175291 h 446447"/>
                  <a:gd name="connsiteX5" fmla="*/ 195937 w 461060"/>
                  <a:gd name="connsiteY5" fmla="*/ 352483 h 446447"/>
                  <a:gd name="connsiteX6" fmla="*/ 394993 w 461060"/>
                  <a:gd name="connsiteY6" fmla="*/ 445977 h 446447"/>
                  <a:gd name="connsiteX7" fmla="*/ 417569 w 461060"/>
                  <a:gd name="connsiteY7" fmla="*/ 352960 h 446447"/>
                  <a:gd name="connsiteX0" fmla="*/ 417569 w 417569"/>
                  <a:gd name="connsiteY0" fmla="*/ 352960 h 446447"/>
                  <a:gd name="connsiteX1" fmla="*/ 281494 w 417569"/>
                  <a:gd name="connsiteY1" fmla="*/ 292693 h 446447"/>
                  <a:gd name="connsiteX2" fmla="*/ 193619 w 417569"/>
                  <a:gd name="connsiteY2" fmla="*/ 131650 h 446447"/>
                  <a:gd name="connsiteX3" fmla="*/ 142945 w 417569"/>
                  <a:gd name="connsiteY3" fmla="*/ 98726 h 446447"/>
                  <a:gd name="connsiteX4" fmla="*/ 84726 w 417569"/>
                  <a:gd name="connsiteY4" fmla="*/ 175291 h 446447"/>
                  <a:gd name="connsiteX5" fmla="*/ 195937 w 417569"/>
                  <a:gd name="connsiteY5" fmla="*/ 352483 h 446447"/>
                  <a:gd name="connsiteX6" fmla="*/ 394993 w 417569"/>
                  <a:gd name="connsiteY6" fmla="*/ 445977 h 446447"/>
                  <a:gd name="connsiteX7" fmla="*/ 417569 w 417569"/>
                  <a:gd name="connsiteY7" fmla="*/ 352960 h 446447"/>
                  <a:gd name="connsiteX0" fmla="*/ 402039 w 403535"/>
                  <a:gd name="connsiteY0" fmla="*/ 340414 h 446447"/>
                  <a:gd name="connsiteX1" fmla="*/ 281494 w 403535"/>
                  <a:gd name="connsiteY1" fmla="*/ 292693 h 446447"/>
                  <a:gd name="connsiteX2" fmla="*/ 193619 w 403535"/>
                  <a:gd name="connsiteY2" fmla="*/ 131650 h 446447"/>
                  <a:gd name="connsiteX3" fmla="*/ 142945 w 403535"/>
                  <a:gd name="connsiteY3" fmla="*/ 98726 h 446447"/>
                  <a:gd name="connsiteX4" fmla="*/ 84726 w 403535"/>
                  <a:gd name="connsiteY4" fmla="*/ 175291 h 446447"/>
                  <a:gd name="connsiteX5" fmla="*/ 195937 w 403535"/>
                  <a:gd name="connsiteY5" fmla="*/ 352483 h 446447"/>
                  <a:gd name="connsiteX6" fmla="*/ 394993 w 403535"/>
                  <a:gd name="connsiteY6" fmla="*/ 445977 h 446447"/>
                  <a:gd name="connsiteX7" fmla="*/ 402039 w 403535"/>
                  <a:gd name="connsiteY7" fmla="*/ 340414 h 446447"/>
                  <a:gd name="connsiteX0" fmla="*/ 403704 w 404242"/>
                  <a:gd name="connsiteY0" fmla="*/ 346194 h 446447"/>
                  <a:gd name="connsiteX1" fmla="*/ 281494 w 404242"/>
                  <a:gd name="connsiteY1" fmla="*/ 292693 h 446447"/>
                  <a:gd name="connsiteX2" fmla="*/ 193619 w 404242"/>
                  <a:gd name="connsiteY2" fmla="*/ 131650 h 446447"/>
                  <a:gd name="connsiteX3" fmla="*/ 142945 w 404242"/>
                  <a:gd name="connsiteY3" fmla="*/ 98726 h 446447"/>
                  <a:gd name="connsiteX4" fmla="*/ 84726 w 404242"/>
                  <a:gd name="connsiteY4" fmla="*/ 175291 h 446447"/>
                  <a:gd name="connsiteX5" fmla="*/ 195937 w 404242"/>
                  <a:gd name="connsiteY5" fmla="*/ 352483 h 446447"/>
                  <a:gd name="connsiteX6" fmla="*/ 394993 w 404242"/>
                  <a:gd name="connsiteY6" fmla="*/ 445977 h 446447"/>
                  <a:gd name="connsiteX7" fmla="*/ 403704 w 404242"/>
                  <a:gd name="connsiteY7" fmla="*/ 346194 h 446447"/>
                  <a:gd name="connsiteX0" fmla="*/ 408326 w 408326"/>
                  <a:gd name="connsiteY0" fmla="*/ 348449 h 446447"/>
                  <a:gd name="connsiteX1" fmla="*/ 281494 w 408326"/>
                  <a:gd name="connsiteY1" fmla="*/ 292693 h 446447"/>
                  <a:gd name="connsiteX2" fmla="*/ 193619 w 408326"/>
                  <a:gd name="connsiteY2" fmla="*/ 131650 h 446447"/>
                  <a:gd name="connsiteX3" fmla="*/ 142945 w 408326"/>
                  <a:gd name="connsiteY3" fmla="*/ 98726 h 446447"/>
                  <a:gd name="connsiteX4" fmla="*/ 84726 w 408326"/>
                  <a:gd name="connsiteY4" fmla="*/ 175291 h 446447"/>
                  <a:gd name="connsiteX5" fmla="*/ 195937 w 408326"/>
                  <a:gd name="connsiteY5" fmla="*/ 352483 h 446447"/>
                  <a:gd name="connsiteX6" fmla="*/ 394993 w 408326"/>
                  <a:gd name="connsiteY6" fmla="*/ 445977 h 446447"/>
                  <a:gd name="connsiteX7" fmla="*/ 408326 w 408326"/>
                  <a:gd name="connsiteY7" fmla="*/ 348449 h 446447"/>
                  <a:gd name="connsiteX0" fmla="*/ 408326 w 414810"/>
                  <a:gd name="connsiteY0" fmla="*/ 348449 h 446447"/>
                  <a:gd name="connsiteX1" fmla="*/ 281494 w 414810"/>
                  <a:gd name="connsiteY1" fmla="*/ 292693 h 446447"/>
                  <a:gd name="connsiteX2" fmla="*/ 193619 w 414810"/>
                  <a:gd name="connsiteY2" fmla="*/ 131650 h 446447"/>
                  <a:gd name="connsiteX3" fmla="*/ 142945 w 414810"/>
                  <a:gd name="connsiteY3" fmla="*/ 98726 h 446447"/>
                  <a:gd name="connsiteX4" fmla="*/ 84726 w 414810"/>
                  <a:gd name="connsiteY4" fmla="*/ 175291 h 446447"/>
                  <a:gd name="connsiteX5" fmla="*/ 195937 w 414810"/>
                  <a:gd name="connsiteY5" fmla="*/ 352483 h 446447"/>
                  <a:gd name="connsiteX6" fmla="*/ 394993 w 414810"/>
                  <a:gd name="connsiteY6" fmla="*/ 445977 h 446447"/>
                  <a:gd name="connsiteX7" fmla="*/ 408326 w 414810"/>
                  <a:gd name="connsiteY7" fmla="*/ 348449 h 446447"/>
                  <a:gd name="connsiteX0" fmla="*/ 408326 w 414765"/>
                  <a:gd name="connsiteY0" fmla="*/ 348449 h 438987"/>
                  <a:gd name="connsiteX1" fmla="*/ 281494 w 414765"/>
                  <a:gd name="connsiteY1" fmla="*/ 292693 h 438987"/>
                  <a:gd name="connsiteX2" fmla="*/ 193619 w 414765"/>
                  <a:gd name="connsiteY2" fmla="*/ 131650 h 438987"/>
                  <a:gd name="connsiteX3" fmla="*/ 142945 w 414765"/>
                  <a:gd name="connsiteY3" fmla="*/ 98726 h 438987"/>
                  <a:gd name="connsiteX4" fmla="*/ 84726 w 414765"/>
                  <a:gd name="connsiteY4" fmla="*/ 175291 h 438987"/>
                  <a:gd name="connsiteX5" fmla="*/ 195937 w 414765"/>
                  <a:gd name="connsiteY5" fmla="*/ 352483 h 438987"/>
                  <a:gd name="connsiteX6" fmla="*/ 394806 w 414765"/>
                  <a:gd name="connsiteY6" fmla="*/ 438434 h 438987"/>
                  <a:gd name="connsiteX7" fmla="*/ 408326 w 414765"/>
                  <a:gd name="connsiteY7" fmla="*/ 348449 h 438987"/>
                  <a:gd name="connsiteX0" fmla="*/ 408326 w 415735"/>
                  <a:gd name="connsiteY0" fmla="*/ 348449 h 438987"/>
                  <a:gd name="connsiteX1" fmla="*/ 281494 w 415735"/>
                  <a:gd name="connsiteY1" fmla="*/ 292693 h 438987"/>
                  <a:gd name="connsiteX2" fmla="*/ 193619 w 415735"/>
                  <a:gd name="connsiteY2" fmla="*/ 131650 h 438987"/>
                  <a:gd name="connsiteX3" fmla="*/ 142945 w 415735"/>
                  <a:gd name="connsiteY3" fmla="*/ 98726 h 438987"/>
                  <a:gd name="connsiteX4" fmla="*/ 84726 w 415735"/>
                  <a:gd name="connsiteY4" fmla="*/ 175291 h 438987"/>
                  <a:gd name="connsiteX5" fmla="*/ 195937 w 415735"/>
                  <a:gd name="connsiteY5" fmla="*/ 352483 h 438987"/>
                  <a:gd name="connsiteX6" fmla="*/ 394806 w 415735"/>
                  <a:gd name="connsiteY6" fmla="*/ 438434 h 438987"/>
                  <a:gd name="connsiteX7" fmla="*/ 408326 w 415735"/>
                  <a:gd name="connsiteY7" fmla="*/ 348449 h 438987"/>
                  <a:gd name="connsiteX0" fmla="*/ 408326 w 415735"/>
                  <a:gd name="connsiteY0" fmla="*/ 348448 h 438987"/>
                  <a:gd name="connsiteX1" fmla="*/ 281494 w 415735"/>
                  <a:gd name="connsiteY1" fmla="*/ 292693 h 438987"/>
                  <a:gd name="connsiteX2" fmla="*/ 193619 w 415735"/>
                  <a:gd name="connsiteY2" fmla="*/ 131650 h 438987"/>
                  <a:gd name="connsiteX3" fmla="*/ 142945 w 415735"/>
                  <a:gd name="connsiteY3" fmla="*/ 98726 h 438987"/>
                  <a:gd name="connsiteX4" fmla="*/ 84726 w 415735"/>
                  <a:gd name="connsiteY4" fmla="*/ 175291 h 438987"/>
                  <a:gd name="connsiteX5" fmla="*/ 195937 w 415735"/>
                  <a:gd name="connsiteY5" fmla="*/ 352483 h 438987"/>
                  <a:gd name="connsiteX6" fmla="*/ 394806 w 415735"/>
                  <a:gd name="connsiteY6" fmla="*/ 438434 h 438987"/>
                  <a:gd name="connsiteX7" fmla="*/ 408326 w 415735"/>
                  <a:gd name="connsiteY7" fmla="*/ 348448 h 438987"/>
                  <a:gd name="connsiteX0" fmla="*/ 403519 w 412513"/>
                  <a:gd name="connsiteY0" fmla="*/ 338650 h 438987"/>
                  <a:gd name="connsiteX1" fmla="*/ 281494 w 412513"/>
                  <a:gd name="connsiteY1" fmla="*/ 292693 h 438987"/>
                  <a:gd name="connsiteX2" fmla="*/ 193619 w 412513"/>
                  <a:gd name="connsiteY2" fmla="*/ 131650 h 438987"/>
                  <a:gd name="connsiteX3" fmla="*/ 142945 w 412513"/>
                  <a:gd name="connsiteY3" fmla="*/ 98726 h 438987"/>
                  <a:gd name="connsiteX4" fmla="*/ 84726 w 412513"/>
                  <a:gd name="connsiteY4" fmla="*/ 175291 h 438987"/>
                  <a:gd name="connsiteX5" fmla="*/ 195937 w 412513"/>
                  <a:gd name="connsiteY5" fmla="*/ 352483 h 438987"/>
                  <a:gd name="connsiteX6" fmla="*/ 394806 w 412513"/>
                  <a:gd name="connsiteY6" fmla="*/ 438434 h 438987"/>
                  <a:gd name="connsiteX7" fmla="*/ 403519 w 412513"/>
                  <a:gd name="connsiteY7" fmla="*/ 338650 h 438987"/>
                  <a:gd name="connsiteX0" fmla="*/ 403519 w 410874"/>
                  <a:gd name="connsiteY0" fmla="*/ 338650 h 422011"/>
                  <a:gd name="connsiteX1" fmla="*/ 281494 w 410874"/>
                  <a:gd name="connsiteY1" fmla="*/ 292693 h 422011"/>
                  <a:gd name="connsiteX2" fmla="*/ 193619 w 410874"/>
                  <a:gd name="connsiteY2" fmla="*/ 131650 h 422011"/>
                  <a:gd name="connsiteX3" fmla="*/ 142945 w 410874"/>
                  <a:gd name="connsiteY3" fmla="*/ 98726 h 422011"/>
                  <a:gd name="connsiteX4" fmla="*/ 84726 w 410874"/>
                  <a:gd name="connsiteY4" fmla="*/ 175291 h 422011"/>
                  <a:gd name="connsiteX5" fmla="*/ 195937 w 410874"/>
                  <a:gd name="connsiteY5" fmla="*/ 352483 h 422011"/>
                  <a:gd name="connsiteX6" fmla="*/ 389811 w 410874"/>
                  <a:gd name="connsiteY6" fmla="*/ 421094 h 422011"/>
                  <a:gd name="connsiteX7" fmla="*/ 403519 w 410874"/>
                  <a:gd name="connsiteY7" fmla="*/ 338650 h 422011"/>
                  <a:gd name="connsiteX0" fmla="*/ 403519 w 410874"/>
                  <a:gd name="connsiteY0" fmla="*/ 338650 h 421574"/>
                  <a:gd name="connsiteX1" fmla="*/ 281494 w 410874"/>
                  <a:gd name="connsiteY1" fmla="*/ 292693 h 421574"/>
                  <a:gd name="connsiteX2" fmla="*/ 193619 w 410874"/>
                  <a:gd name="connsiteY2" fmla="*/ 131650 h 421574"/>
                  <a:gd name="connsiteX3" fmla="*/ 142945 w 410874"/>
                  <a:gd name="connsiteY3" fmla="*/ 98726 h 421574"/>
                  <a:gd name="connsiteX4" fmla="*/ 84726 w 410874"/>
                  <a:gd name="connsiteY4" fmla="*/ 175291 h 421574"/>
                  <a:gd name="connsiteX5" fmla="*/ 195937 w 410874"/>
                  <a:gd name="connsiteY5" fmla="*/ 352483 h 421574"/>
                  <a:gd name="connsiteX6" fmla="*/ 389811 w 410874"/>
                  <a:gd name="connsiteY6" fmla="*/ 421094 h 421574"/>
                  <a:gd name="connsiteX7" fmla="*/ 403519 w 410874"/>
                  <a:gd name="connsiteY7" fmla="*/ 338650 h 421574"/>
                  <a:gd name="connsiteX0" fmla="*/ 409894 w 415743"/>
                  <a:gd name="connsiteY0" fmla="*/ 319404 h 421574"/>
                  <a:gd name="connsiteX1" fmla="*/ 281494 w 415743"/>
                  <a:gd name="connsiteY1" fmla="*/ 292693 h 421574"/>
                  <a:gd name="connsiteX2" fmla="*/ 193619 w 415743"/>
                  <a:gd name="connsiteY2" fmla="*/ 131650 h 421574"/>
                  <a:gd name="connsiteX3" fmla="*/ 142945 w 415743"/>
                  <a:gd name="connsiteY3" fmla="*/ 98726 h 421574"/>
                  <a:gd name="connsiteX4" fmla="*/ 84726 w 415743"/>
                  <a:gd name="connsiteY4" fmla="*/ 175291 h 421574"/>
                  <a:gd name="connsiteX5" fmla="*/ 195937 w 415743"/>
                  <a:gd name="connsiteY5" fmla="*/ 352483 h 421574"/>
                  <a:gd name="connsiteX6" fmla="*/ 389811 w 415743"/>
                  <a:gd name="connsiteY6" fmla="*/ 421094 h 421574"/>
                  <a:gd name="connsiteX7" fmla="*/ 409894 w 415743"/>
                  <a:gd name="connsiteY7" fmla="*/ 319404 h 421574"/>
                  <a:gd name="connsiteX0" fmla="*/ 409894 w 415400"/>
                  <a:gd name="connsiteY0" fmla="*/ 319404 h 408434"/>
                  <a:gd name="connsiteX1" fmla="*/ 281494 w 415400"/>
                  <a:gd name="connsiteY1" fmla="*/ 292693 h 408434"/>
                  <a:gd name="connsiteX2" fmla="*/ 193619 w 415400"/>
                  <a:gd name="connsiteY2" fmla="*/ 131650 h 408434"/>
                  <a:gd name="connsiteX3" fmla="*/ 142945 w 415400"/>
                  <a:gd name="connsiteY3" fmla="*/ 98726 h 408434"/>
                  <a:gd name="connsiteX4" fmla="*/ 84726 w 415400"/>
                  <a:gd name="connsiteY4" fmla="*/ 175291 h 408434"/>
                  <a:gd name="connsiteX5" fmla="*/ 195937 w 415400"/>
                  <a:gd name="connsiteY5" fmla="*/ 352483 h 408434"/>
                  <a:gd name="connsiteX6" fmla="*/ 387960 w 415400"/>
                  <a:gd name="connsiteY6" fmla="*/ 407772 h 408434"/>
                  <a:gd name="connsiteX7" fmla="*/ 409894 w 415400"/>
                  <a:gd name="connsiteY7" fmla="*/ 319404 h 408434"/>
                  <a:gd name="connsiteX0" fmla="*/ 409894 w 415400"/>
                  <a:gd name="connsiteY0" fmla="*/ 319404 h 408434"/>
                  <a:gd name="connsiteX1" fmla="*/ 268089 w 415400"/>
                  <a:gd name="connsiteY1" fmla="*/ 273732 h 408434"/>
                  <a:gd name="connsiteX2" fmla="*/ 193619 w 415400"/>
                  <a:gd name="connsiteY2" fmla="*/ 131650 h 408434"/>
                  <a:gd name="connsiteX3" fmla="*/ 142945 w 415400"/>
                  <a:gd name="connsiteY3" fmla="*/ 98726 h 408434"/>
                  <a:gd name="connsiteX4" fmla="*/ 84726 w 415400"/>
                  <a:gd name="connsiteY4" fmla="*/ 175291 h 408434"/>
                  <a:gd name="connsiteX5" fmla="*/ 195937 w 415400"/>
                  <a:gd name="connsiteY5" fmla="*/ 352483 h 408434"/>
                  <a:gd name="connsiteX6" fmla="*/ 387960 w 415400"/>
                  <a:gd name="connsiteY6" fmla="*/ 407772 h 408434"/>
                  <a:gd name="connsiteX7" fmla="*/ 409894 w 415400"/>
                  <a:gd name="connsiteY7" fmla="*/ 319404 h 408434"/>
                  <a:gd name="connsiteX0" fmla="*/ 409894 w 415400"/>
                  <a:gd name="connsiteY0" fmla="*/ 319404 h 408434"/>
                  <a:gd name="connsiteX1" fmla="*/ 268089 w 415400"/>
                  <a:gd name="connsiteY1" fmla="*/ 273732 h 408434"/>
                  <a:gd name="connsiteX2" fmla="*/ 193619 w 415400"/>
                  <a:gd name="connsiteY2" fmla="*/ 131650 h 408434"/>
                  <a:gd name="connsiteX3" fmla="*/ 142945 w 415400"/>
                  <a:gd name="connsiteY3" fmla="*/ 98726 h 408434"/>
                  <a:gd name="connsiteX4" fmla="*/ 84726 w 415400"/>
                  <a:gd name="connsiteY4" fmla="*/ 175291 h 408434"/>
                  <a:gd name="connsiteX5" fmla="*/ 195937 w 415400"/>
                  <a:gd name="connsiteY5" fmla="*/ 352483 h 408434"/>
                  <a:gd name="connsiteX6" fmla="*/ 387960 w 415400"/>
                  <a:gd name="connsiteY6" fmla="*/ 407772 h 408434"/>
                  <a:gd name="connsiteX7" fmla="*/ 409894 w 415400"/>
                  <a:gd name="connsiteY7" fmla="*/ 319404 h 408434"/>
                  <a:gd name="connsiteX0" fmla="*/ 409894 w 415400"/>
                  <a:gd name="connsiteY0" fmla="*/ 319404 h 408434"/>
                  <a:gd name="connsiteX1" fmla="*/ 371651 w 415400"/>
                  <a:gd name="connsiteY1" fmla="*/ 310930 h 408434"/>
                  <a:gd name="connsiteX2" fmla="*/ 268089 w 415400"/>
                  <a:gd name="connsiteY2" fmla="*/ 273732 h 408434"/>
                  <a:gd name="connsiteX3" fmla="*/ 193619 w 415400"/>
                  <a:gd name="connsiteY3" fmla="*/ 131650 h 408434"/>
                  <a:gd name="connsiteX4" fmla="*/ 142945 w 415400"/>
                  <a:gd name="connsiteY4" fmla="*/ 98726 h 408434"/>
                  <a:gd name="connsiteX5" fmla="*/ 84726 w 415400"/>
                  <a:gd name="connsiteY5" fmla="*/ 175291 h 408434"/>
                  <a:gd name="connsiteX6" fmla="*/ 195937 w 415400"/>
                  <a:gd name="connsiteY6" fmla="*/ 352483 h 408434"/>
                  <a:gd name="connsiteX7" fmla="*/ 387960 w 415400"/>
                  <a:gd name="connsiteY7" fmla="*/ 407772 h 408434"/>
                  <a:gd name="connsiteX8" fmla="*/ 409894 w 415400"/>
                  <a:gd name="connsiteY8" fmla="*/ 319404 h 408434"/>
                  <a:gd name="connsiteX0" fmla="*/ 409894 w 427565"/>
                  <a:gd name="connsiteY0" fmla="*/ 319404 h 408434"/>
                  <a:gd name="connsiteX1" fmla="*/ 371651 w 427565"/>
                  <a:gd name="connsiteY1" fmla="*/ 310930 h 408434"/>
                  <a:gd name="connsiteX2" fmla="*/ 268089 w 427565"/>
                  <a:gd name="connsiteY2" fmla="*/ 273732 h 408434"/>
                  <a:gd name="connsiteX3" fmla="*/ 193619 w 427565"/>
                  <a:gd name="connsiteY3" fmla="*/ 131650 h 408434"/>
                  <a:gd name="connsiteX4" fmla="*/ 142945 w 427565"/>
                  <a:gd name="connsiteY4" fmla="*/ 98726 h 408434"/>
                  <a:gd name="connsiteX5" fmla="*/ 84726 w 427565"/>
                  <a:gd name="connsiteY5" fmla="*/ 175291 h 408434"/>
                  <a:gd name="connsiteX6" fmla="*/ 195937 w 427565"/>
                  <a:gd name="connsiteY6" fmla="*/ 352483 h 408434"/>
                  <a:gd name="connsiteX7" fmla="*/ 387960 w 427565"/>
                  <a:gd name="connsiteY7" fmla="*/ 407772 h 408434"/>
                  <a:gd name="connsiteX8" fmla="*/ 409894 w 427565"/>
                  <a:gd name="connsiteY8" fmla="*/ 319404 h 408434"/>
                  <a:gd name="connsiteX0" fmla="*/ 409894 w 444694"/>
                  <a:gd name="connsiteY0" fmla="*/ 319404 h 408434"/>
                  <a:gd name="connsiteX1" fmla="*/ 371651 w 444694"/>
                  <a:gd name="connsiteY1" fmla="*/ 310930 h 408434"/>
                  <a:gd name="connsiteX2" fmla="*/ 268089 w 444694"/>
                  <a:gd name="connsiteY2" fmla="*/ 273732 h 408434"/>
                  <a:gd name="connsiteX3" fmla="*/ 193619 w 444694"/>
                  <a:gd name="connsiteY3" fmla="*/ 131650 h 408434"/>
                  <a:gd name="connsiteX4" fmla="*/ 142945 w 444694"/>
                  <a:gd name="connsiteY4" fmla="*/ 98726 h 408434"/>
                  <a:gd name="connsiteX5" fmla="*/ 84726 w 444694"/>
                  <a:gd name="connsiteY5" fmla="*/ 175291 h 408434"/>
                  <a:gd name="connsiteX6" fmla="*/ 195937 w 444694"/>
                  <a:gd name="connsiteY6" fmla="*/ 352483 h 408434"/>
                  <a:gd name="connsiteX7" fmla="*/ 387960 w 444694"/>
                  <a:gd name="connsiteY7" fmla="*/ 407772 h 408434"/>
                  <a:gd name="connsiteX8" fmla="*/ 409894 w 444694"/>
                  <a:gd name="connsiteY8" fmla="*/ 319404 h 408434"/>
                  <a:gd name="connsiteX0" fmla="*/ 409894 w 446535"/>
                  <a:gd name="connsiteY0" fmla="*/ 319404 h 408434"/>
                  <a:gd name="connsiteX1" fmla="*/ 371651 w 446535"/>
                  <a:gd name="connsiteY1" fmla="*/ 310930 h 408434"/>
                  <a:gd name="connsiteX2" fmla="*/ 268089 w 446535"/>
                  <a:gd name="connsiteY2" fmla="*/ 273732 h 408434"/>
                  <a:gd name="connsiteX3" fmla="*/ 193619 w 446535"/>
                  <a:gd name="connsiteY3" fmla="*/ 131650 h 408434"/>
                  <a:gd name="connsiteX4" fmla="*/ 142945 w 446535"/>
                  <a:gd name="connsiteY4" fmla="*/ 98726 h 408434"/>
                  <a:gd name="connsiteX5" fmla="*/ 84726 w 446535"/>
                  <a:gd name="connsiteY5" fmla="*/ 175291 h 408434"/>
                  <a:gd name="connsiteX6" fmla="*/ 195937 w 446535"/>
                  <a:gd name="connsiteY6" fmla="*/ 352483 h 408434"/>
                  <a:gd name="connsiteX7" fmla="*/ 387960 w 446535"/>
                  <a:gd name="connsiteY7" fmla="*/ 407772 h 408434"/>
                  <a:gd name="connsiteX8" fmla="*/ 409894 w 446535"/>
                  <a:gd name="connsiteY8" fmla="*/ 319404 h 408434"/>
                  <a:gd name="connsiteX0" fmla="*/ 409894 w 446535"/>
                  <a:gd name="connsiteY0" fmla="*/ 319404 h 408434"/>
                  <a:gd name="connsiteX1" fmla="*/ 268089 w 446535"/>
                  <a:gd name="connsiteY1" fmla="*/ 273732 h 408434"/>
                  <a:gd name="connsiteX2" fmla="*/ 193619 w 446535"/>
                  <a:gd name="connsiteY2" fmla="*/ 131650 h 408434"/>
                  <a:gd name="connsiteX3" fmla="*/ 142945 w 446535"/>
                  <a:gd name="connsiteY3" fmla="*/ 98726 h 408434"/>
                  <a:gd name="connsiteX4" fmla="*/ 84726 w 446535"/>
                  <a:gd name="connsiteY4" fmla="*/ 175291 h 408434"/>
                  <a:gd name="connsiteX5" fmla="*/ 195937 w 446535"/>
                  <a:gd name="connsiteY5" fmla="*/ 352483 h 408434"/>
                  <a:gd name="connsiteX6" fmla="*/ 387960 w 446535"/>
                  <a:gd name="connsiteY6" fmla="*/ 407772 h 408434"/>
                  <a:gd name="connsiteX7" fmla="*/ 409894 w 446535"/>
                  <a:gd name="connsiteY7" fmla="*/ 319404 h 408434"/>
                  <a:gd name="connsiteX0" fmla="*/ 409894 w 446535"/>
                  <a:gd name="connsiteY0" fmla="*/ 319404 h 408434"/>
                  <a:gd name="connsiteX1" fmla="*/ 268089 w 446535"/>
                  <a:gd name="connsiteY1" fmla="*/ 273732 h 408434"/>
                  <a:gd name="connsiteX2" fmla="*/ 193619 w 446535"/>
                  <a:gd name="connsiteY2" fmla="*/ 131650 h 408434"/>
                  <a:gd name="connsiteX3" fmla="*/ 142945 w 446535"/>
                  <a:gd name="connsiteY3" fmla="*/ 98726 h 408434"/>
                  <a:gd name="connsiteX4" fmla="*/ 84726 w 446535"/>
                  <a:gd name="connsiteY4" fmla="*/ 175291 h 408434"/>
                  <a:gd name="connsiteX5" fmla="*/ 195937 w 446535"/>
                  <a:gd name="connsiteY5" fmla="*/ 352483 h 408434"/>
                  <a:gd name="connsiteX6" fmla="*/ 387960 w 446535"/>
                  <a:gd name="connsiteY6" fmla="*/ 407772 h 408434"/>
                  <a:gd name="connsiteX7" fmla="*/ 409894 w 446535"/>
                  <a:gd name="connsiteY7" fmla="*/ 319404 h 40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6535" h="408434">
                    <a:moveTo>
                      <a:pt x="409894" y="319404"/>
                    </a:moveTo>
                    <a:cubicBezTo>
                      <a:pt x="376724" y="307283"/>
                      <a:pt x="304135" y="305024"/>
                      <a:pt x="268089" y="273732"/>
                    </a:cubicBezTo>
                    <a:cubicBezTo>
                      <a:pt x="244171" y="230813"/>
                      <a:pt x="220946" y="171157"/>
                      <a:pt x="193619" y="131650"/>
                    </a:cubicBezTo>
                    <a:cubicBezTo>
                      <a:pt x="257659" y="42268"/>
                      <a:pt x="161091" y="67749"/>
                      <a:pt x="142945" y="98726"/>
                    </a:cubicBezTo>
                    <a:cubicBezTo>
                      <a:pt x="167034" y="-62192"/>
                      <a:pt x="-144649" y="-19171"/>
                      <a:pt x="84726" y="175291"/>
                    </a:cubicBezTo>
                    <a:cubicBezTo>
                      <a:pt x="140793" y="260898"/>
                      <a:pt x="157664" y="322825"/>
                      <a:pt x="195937" y="352483"/>
                    </a:cubicBezTo>
                    <a:cubicBezTo>
                      <a:pt x="226610" y="383375"/>
                      <a:pt x="367936" y="413295"/>
                      <a:pt x="387960" y="407772"/>
                    </a:cubicBezTo>
                    <a:cubicBezTo>
                      <a:pt x="455790" y="400527"/>
                      <a:pt x="466849" y="327920"/>
                      <a:pt x="409894" y="319404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" name="テキスト ボックス 5"/>
            <p:cNvSpPr txBox="1"/>
            <p:nvPr/>
          </p:nvSpPr>
          <p:spPr>
            <a:xfrm>
              <a:off x="2260853" y="4551970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©2022.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1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406307" y="1251319"/>
            <a:ext cx="4481959" cy="3537123"/>
            <a:chOff x="406307" y="1251319"/>
            <a:chExt cx="4481959" cy="3537123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406307" y="1251319"/>
              <a:ext cx="4481959" cy="3350065"/>
              <a:chOff x="406307" y="1251319"/>
              <a:chExt cx="4481959" cy="3350065"/>
            </a:xfrm>
          </p:grpSpPr>
          <p:grpSp>
            <p:nvGrpSpPr>
              <p:cNvPr id="43" name="グループ化 42"/>
              <p:cNvGrpSpPr/>
              <p:nvPr/>
            </p:nvGrpSpPr>
            <p:grpSpPr>
              <a:xfrm>
                <a:off x="406307" y="1251319"/>
                <a:ext cx="4481959" cy="3350065"/>
                <a:chOff x="406307" y="1469528"/>
                <a:chExt cx="4481959" cy="3350065"/>
              </a:xfrm>
            </p:grpSpPr>
            <p:sp>
              <p:nvSpPr>
                <p:cNvPr id="42" name="フリーフォーム 41"/>
                <p:cNvSpPr/>
                <p:nvPr/>
              </p:nvSpPr>
              <p:spPr>
                <a:xfrm rot="290572">
                  <a:off x="1673676" y="3073646"/>
                  <a:ext cx="136472" cy="37613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  <a:gd name="connsiteX0" fmla="*/ 0 w 10176"/>
                    <a:gd name="connsiteY0" fmla="*/ 16515 h 72185"/>
                    <a:gd name="connsiteX1" fmla="*/ 10176 w 10176"/>
                    <a:gd name="connsiteY1" fmla="*/ 72185 h 72185"/>
                    <a:gd name="connsiteX0" fmla="*/ 0 w 10176"/>
                    <a:gd name="connsiteY0" fmla="*/ 8589 h 66673"/>
                    <a:gd name="connsiteX1" fmla="*/ 10176 w 10176"/>
                    <a:gd name="connsiteY1" fmla="*/ 64259 h 66673"/>
                    <a:gd name="connsiteX0" fmla="*/ 0 w 10176"/>
                    <a:gd name="connsiteY0" fmla="*/ 0 h 61699"/>
                    <a:gd name="connsiteX1" fmla="*/ 10176 w 10176"/>
                    <a:gd name="connsiteY1" fmla="*/ 55670 h 61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6" h="61699">
                      <a:moveTo>
                        <a:pt x="0" y="0"/>
                      </a:moveTo>
                      <a:cubicBezTo>
                        <a:pt x="3935" y="41564"/>
                        <a:pt x="6850" y="76052"/>
                        <a:pt x="10176" y="55670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" name="グループ化 1"/>
                <p:cNvGrpSpPr/>
                <p:nvPr/>
              </p:nvGrpSpPr>
              <p:grpSpPr>
                <a:xfrm>
                  <a:off x="406307" y="1469528"/>
                  <a:ext cx="4481959" cy="3350065"/>
                  <a:chOff x="3416207" y="1755278"/>
                  <a:chExt cx="4481959" cy="3350065"/>
                </a:xfrm>
              </p:grpSpPr>
              <p:grpSp>
                <p:nvGrpSpPr>
                  <p:cNvPr id="3" name="グループ化 2"/>
                  <p:cNvGrpSpPr/>
                  <p:nvPr/>
                </p:nvGrpSpPr>
                <p:grpSpPr>
                  <a:xfrm rot="21043064">
                    <a:off x="4781343" y="2117597"/>
                    <a:ext cx="3116823" cy="1799703"/>
                    <a:chOff x="1380299" y="850528"/>
                    <a:chExt cx="3116823" cy="1799703"/>
                  </a:xfrm>
                </p:grpSpPr>
                <p:sp>
                  <p:nvSpPr>
                    <p:cNvPr id="40" name="フリーフォーム 39"/>
                    <p:cNvSpPr/>
                    <p:nvPr/>
                  </p:nvSpPr>
                  <p:spPr>
                    <a:xfrm>
                      <a:off x="1380299" y="850528"/>
                      <a:ext cx="3116823" cy="1799703"/>
                    </a:xfrm>
                    <a:custGeom>
                      <a:avLst/>
                      <a:gdLst>
                        <a:gd name="connsiteX0" fmla="*/ 3108960 w 3108960"/>
                        <a:gd name="connsiteY0" fmla="*/ 157942 h 1712422"/>
                        <a:gd name="connsiteX1" fmla="*/ 2310938 w 3108960"/>
                        <a:gd name="connsiteY1" fmla="*/ 141316 h 1712422"/>
                        <a:gd name="connsiteX2" fmla="*/ 1221971 w 3108960"/>
                        <a:gd name="connsiteY2" fmla="*/ 0 h 1712422"/>
                        <a:gd name="connsiteX3" fmla="*/ 556953 w 3108960"/>
                        <a:gd name="connsiteY3" fmla="*/ 99753 h 1712422"/>
                        <a:gd name="connsiteX4" fmla="*/ 0 w 3108960"/>
                        <a:gd name="connsiteY4" fmla="*/ 665018 h 1712422"/>
                        <a:gd name="connsiteX5" fmla="*/ 116378 w 3108960"/>
                        <a:gd name="connsiteY5" fmla="*/ 806335 h 1712422"/>
                        <a:gd name="connsiteX6" fmla="*/ 548640 w 3108960"/>
                        <a:gd name="connsiteY6" fmla="*/ 565265 h 1712422"/>
                        <a:gd name="connsiteX7" fmla="*/ 748145 w 3108960"/>
                        <a:gd name="connsiteY7" fmla="*/ 432262 h 1712422"/>
                        <a:gd name="connsiteX8" fmla="*/ 1047404 w 3108960"/>
                        <a:gd name="connsiteY8" fmla="*/ 374073 h 1712422"/>
                        <a:gd name="connsiteX9" fmla="*/ 689956 w 3108960"/>
                        <a:gd name="connsiteY9" fmla="*/ 490451 h 1712422"/>
                        <a:gd name="connsiteX10" fmla="*/ 465513 w 3108960"/>
                        <a:gd name="connsiteY10" fmla="*/ 665018 h 1712422"/>
                        <a:gd name="connsiteX11" fmla="*/ 174567 w 3108960"/>
                        <a:gd name="connsiteY11" fmla="*/ 931025 h 1712422"/>
                        <a:gd name="connsiteX12" fmla="*/ 257694 w 3108960"/>
                        <a:gd name="connsiteY12" fmla="*/ 1205345 h 1712422"/>
                        <a:gd name="connsiteX13" fmla="*/ 498764 w 3108960"/>
                        <a:gd name="connsiteY13" fmla="*/ 980902 h 1712422"/>
                        <a:gd name="connsiteX14" fmla="*/ 714894 w 3108960"/>
                        <a:gd name="connsiteY14" fmla="*/ 748145 h 1712422"/>
                        <a:gd name="connsiteX15" fmla="*/ 980902 w 3108960"/>
                        <a:gd name="connsiteY15" fmla="*/ 689956 h 1712422"/>
                        <a:gd name="connsiteX16" fmla="*/ 606829 w 3108960"/>
                        <a:gd name="connsiteY16" fmla="*/ 1039091 h 1712422"/>
                        <a:gd name="connsiteX17" fmla="*/ 523702 w 3108960"/>
                        <a:gd name="connsiteY17" fmla="*/ 1346662 h 1712422"/>
                        <a:gd name="connsiteX18" fmla="*/ 623454 w 3108960"/>
                        <a:gd name="connsiteY18" fmla="*/ 1554480 h 1712422"/>
                        <a:gd name="connsiteX19" fmla="*/ 922713 w 3108960"/>
                        <a:gd name="connsiteY19" fmla="*/ 1097280 h 1712422"/>
                        <a:gd name="connsiteX20" fmla="*/ 1122218 w 3108960"/>
                        <a:gd name="connsiteY20" fmla="*/ 980902 h 1712422"/>
                        <a:gd name="connsiteX21" fmla="*/ 955964 w 3108960"/>
                        <a:gd name="connsiteY21" fmla="*/ 1413164 h 1712422"/>
                        <a:gd name="connsiteX22" fmla="*/ 922713 w 3108960"/>
                        <a:gd name="connsiteY22" fmla="*/ 1670858 h 1712422"/>
                        <a:gd name="connsiteX23" fmla="*/ 1097280 w 3108960"/>
                        <a:gd name="connsiteY23" fmla="*/ 1712422 h 1712422"/>
                        <a:gd name="connsiteX24" fmla="*/ 1221971 w 3108960"/>
                        <a:gd name="connsiteY24" fmla="*/ 1421476 h 1712422"/>
                        <a:gd name="connsiteX25" fmla="*/ 1371600 w 3108960"/>
                        <a:gd name="connsiteY25" fmla="*/ 1213658 h 1712422"/>
                        <a:gd name="connsiteX26" fmla="*/ 1803862 w 3108960"/>
                        <a:gd name="connsiteY26" fmla="*/ 1205345 h 1712422"/>
                        <a:gd name="connsiteX27" fmla="*/ 2352502 w 3108960"/>
                        <a:gd name="connsiteY27" fmla="*/ 955964 h 1712422"/>
                        <a:gd name="connsiteX28" fmla="*/ 2809702 w 3108960"/>
                        <a:gd name="connsiteY28" fmla="*/ 1122218 h 1712422"/>
                        <a:gd name="connsiteX29" fmla="*/ 3108960 w 3108960"/>
                        <a:gd name="connsiteY29" fmla="*/ 157942 h 1712422"/>
                        <a:gd name="connsiteX0" fmla="*/ 3108960 w 3108960"/>
                        <a:gd name="connsiteY0" fmla="*/ 157942 h 1712422"/>
                        <a:gd name="connsiteX1" fmla="*/ 2310938 w 3108960"/>
                        <a:gd name="connsiteY1" fmla="*/ 141316 h 1712422"/>
                        <a:gd name="connsiteX2" fmla="*/ 1221971 w 3108960"/>
                        <a:gd name="connsiteY2" fmla="*/ 0 h 1712422"/>
                        <a:gd name="connsiteX3" fmla="*/ 556953 w 3108960"/>
                        <a:gd name="connsiteY3" fmla="*/ 99753 h 1712422"/>
                        <a:gd name="connsiteX4" fmla="*/ 0 w 3108960"/>
                        <a:gd name="connsiteY4" fmla="*/ 665018 h 1712422"/>
                        <a:gd name="connsiteX5" fmla="*/ 116378 w 3108960"/>
                        <a:gd name="connsiteY5" fmla="*/ 806335 h 1712422"/>
                        <a:gd name="connsiteX6" fmla="*/ 548640 w 3108960"/>
                        <a:gd name="connsiteY6" fmla="*/ 565265 h 1712422"/>
                        <a:gd name="connsiteX7" fmla="*/ 748145 w 3108960"/>
                        <a:gd name="connsiteY7" fmla="*/ 432262 h 1712422"/>
                        <a:gd name="connsiteX8" fmla="*/ 1047404 w 3108960"/>
                        <a:gd name="connsiteY8" fmla="*/ 374073 h 1712422"/>
                        <a:gd name="connsiteX9" fmla="*/ 689956 w 3108960"/>
                        <a:gd name="connsiteY9" fmla="*/ 490451 h 1712422"/>
                        <a:gd name="connsiteX10" fmla="*/ 465513 w 3108960"/>
                        <a:gd name="connsiteY10" fmla="*/ 665018 h 1712422"/>
                        <a:gd name="connsiteX11" fmla="*/ 174567 w 3108960"/>
                        <a:gd name="connsiteY11" fmla="*/ 931025 h 1712422"/>
                        <a:gd name="connsiteX12" fmla="*/ 257694 w 3108960"/>
                        <a:gd name="connsiteY12" fmla="*/ 1205345 h 1712422"/>
                        <a:gd name="connsiteX13" fmla="*/ 498764 w 3108960"/>
                        <a:gd name="connsiteY13" fmla="*/ 980902 h 1712422"/>
                        <a:gd name="connsiteX14" fmla="*/ 714894 w 3108960"/>
                        <a:gd name="connsiteY14" fmla="*/ 748145 h 1712422"/>
                        <a:gd name="connsiteX15" fmla="*/ 980902 w 3108960"/>
                        <a:gd name="connsiteY15" fmla="*/ 689956 h 1712422"/>
                        <a:gd name="connsiteX16" fmla="*/ 606829 w 3108960"/>
                        <a:gd name="connsiteY16" fmla="*/ 1039091 h 1712422"/>
                        <a:gd name="connsiteX17" fmla="*/ 523702 w 3108960"/>
                        <a:gd name="connsiteY17" fmla="*/ 1346662 h 1712422"/>
                        <a:gd name="connsiteX18" fmla="*/ 623454 w 3108960"/>
                        <a:gd name="connsiteY18" fmla="*/ 1554480 h 1712422"/>
                        <a:gd name="connsiteX19" fmla="*/ 922713 w 3108960"/>
                        <a:gd name="connsiteY19" fmla="*/ 1097280 h 1712422"/>
                        <a:gd name="connsiteX20" fmla="*/ 1122218 w 3108960"/>
                        <a:gd name="connsiteY20" fmla="*/ 980902 h 1712422"/>
                        <a:gd name="connsiteX21" fmla="*/ 955964 w 3108960"/>
                        <a:gd name="connsiteY21" fmla="*/ 1413164 h 1712422"/>
                        <a:gd name="connsiteX22" fmla="*/ 922713 w 3108960"/>
                        <a:gd name="connsiteY22" fmla="*/ 1670858 h 1712422"/>
                        <a:gd name="connsiteX23" fmla="*/ 1097280 w 3108960"/>
                        <a:gd name="connsiteY23" fmla="*/ 1712422 h 1712422"/>
                        <a:gd name="connsiteX24" fmla="*/ 1221971 w 3108960"/>
                        <a:gd name="connsiteY24" fmla="*/ 1421476 h 1712422"/>
                        <a:gd name="connsiteX25" fmla="*/ 1371600 w 3108960"/>
                        <a:gd name="connsiteY25" fmla="*/ 1213658 h 1712422"/>
                        <a:gd name="connsiteX26" fmla="*/ 1803862 w 3108960"/>
                        <a:gd name="connsiteY26" fmla="*/ 1205345 h 1712422"/>
                        <a:gd name="connsiteX27" fmla="*/ 2352502 w 3108960"/>
                        <a:gd name="connsiteY27" fmla="*/ 955964 h 1712422"/>
                        <a:gd name="connsiteX28" fmla="*/ 2809702 w 3108960"/>
                        <a:gd name="connsiteY28" fmla="*/ 1122218 h 1712422"/>
                        <a:gd name="connsiteX29" fmla="*/ 3108960 w 3108960"/>
                        <a:gd name="connsiteY29" fmla="*/ 157942 h 1712422"/>
                        <a:gd name="connsiteX0" fmla="*/ 3108960 w 3108960"/>
                        <a:gd name="connsiteY0" fmla="*/ 157942 h 1712422"/>
                        <a:gd name="connsiteX1" fmla="*/ 2310938 w 3108960"/>
                        <a:gd name="connsiteY1" fmla="*/ 141316 h 1712422"/>
                        <a:gd name="connsiteX2" fmla="*/ 1221971 w 3108960"/>
                        <a:gd name="connsiteY2" fmla="*/ 0 h 1712422"/>
                        <a:gd name="connsiteX3" fmla="*/ 556953 w 3108960"/>
                        <a:gd name="connsiteY3" fmla="*/ 99753 h 1712422"/>
                        <a:gd name="connsiteX4" fmla="*/ 0 w 3108960"/>
                        <a:gd name="connsiteY4" fmla="*/ 665018 h 1712422"/>
                        <a:gd name="connsiteX5" fmla="*/ 116378 w 3108960"/>
                        <a:gd name="connsiteY5" fmla="*/ 806335 h 1712422"/>
                        <a:gd name="connsiteX6" fmla="*/ 548640 w 3108960"/>
                        <a:gd name="connsiteY6" fmla="*/ 565265 h 1712422"/>
                        <a:gd name="connsiteX7" fmla="*/ 748145 w 3108960"/>
                        <a:gd name="connsiteY7" fmla="*/ 432262 h 1712422"/>
                        <a:gd name="connsiteX8" fmla="*/ 1047404 w 3108960"/>
                        <a:gd name="connsiteY8" fmla="*/ 374073 h 1712422"/>
                        <a:gd name="connsiteX9" fmla="*/ 689956 w 3108960"/>
                        <a:gd name="connsiteY9" fmla="*/ 490451 h 1712422"/>
                        <a:gd name="connsiteX10" fmla="*/ 465513 w 3108960"/>
                        <a:gd name="connsiteY10" fmla="*/ 665018 h 1712422"/>
                        <a:gd name="connsiteX11" fmla="*/ 174567 w 3108960"/>
                        <a:gd name="connsiteY11" fmla="*/ 931025 h 1712422"/>
                        <a:gd name="connsiteX12" fmla="*/ 257694 w 3108960"/>
                        <a:gd name="connsiteY12" fmla="*/ 1205345 h 1712422"/>
                        <a:gd name="connsiteX13" fmla="*/ 498764 w 3108960"/>
                        <a:gd name="connsiteY13" fmla="*/ 980902 h 1712422"/>
                        <a:gd name="connsiteX14" fmla="*/ 714894 w 3108960"/>
                        <a:gd name="connsiteY14" fmla="*/ 748145 h 1712422"/>
                        <a:gd name="connsiteX15" fmla="*/ 980902 w 3108960"/>
                        <a:gd name="connsiteY15" fmla="*/ 689956 h 1712422"/>
                        <a:gd name="connsiteX16" fmla="*/ 606829 w 3108960"/>
                        <a:gd name="connsiteY16" fmla="*/ 1039091 h 1712422"/>
                        <a:gd name="connsiteX17" fmla="*/ 523702 w 3108960"/>
                        <a:gd name="connsiteY17" fmla="*/ 1346662 h 1712422"/>
                        <a:gd name="connsiteX18" fmla="*/ 623454 w 3108960"/>
                        <a:gd name="connsiteY18" fmla="*/ 1554480 h 1712422"/>
                        <a:gd name="connsiteX19" fmla="*/ 922713 w 3108960"/>
                        <a:gd name="connsiteY19" fmla="*/ 1097280 h 1712422"/>
                        <a:gd name="connsiteX20" fmla="*/ 1122218 w 3108960"/>
                        <a:gd name="connsiteY20" fmla="*/ 980902 h 1712422"/>
                        <a:gd name="connsiteX21" fmla="*/ 955964 w 3108960"/>
                        <a:gd name="connsiteY21" fmla="*/ 1413164 h 1712422"/>
                        <a:gd name="connsiteX22" fmla="*/ 922713 w 3108960"/>
                        <a:gd name="connsiteY22" fmla="*/ 1670858 h 1712422"/>
                        <a:gd name="connsiteX23" fmla="*/ 1097280 w 3108960"/>
                        <a:gd name="connsiteY23" fmla="*/ 1712422 h 1712422"/>
                        <a:gd name="connsiteX24" fmla="*/ 1221971 w 3108960"/>
                        <a:gd name="connsiteY24" fmla="*/ 1421476 h 1712422"/>
                        <a:gd name="connsiteX25" fmla="*/ 1371600 w 3108960"/>
                        <a:gd name="connsiteY25" fmla="*/ 1213658 h 1712422"/>
                        <a:gd name="connsiteX26" fmla="*/ 1803862 w 3108960"/>
                        <a:gd name="connsiteY26" fmla="*/ 1205345 h 1712422"/>
                        <a:gd name="connsiteX27" fmla="*/ 2352502 w 3108960"/>
                        <a:gd name="connsiteY27" fmla="*/ 955964 h 1712422"/>
                        <a:gd name="connsiteX28" fmla="*/ 2809702 w 3108960"/>
                        <a:gd name="connsiteY28" fmla="*/ 1122218 h 1712422"/>
                        <a:gd name="connsiteX29" fmla="*/ 3108960 w 3108960"/>
                        <a:gd name="connsiteY29" fmla="*/ 157942 h 1712422"/>
                        <a:gd name="connsiteX0" fmla="*/ 3108960 w 3108960"/>
                        <a:gd name="connsiteY0" fmla="*/ 181556 h 1736036"/>
                        <a:gd name="connsiteX1" fmla="*/ 2310938 w 3108960"/>
                        <a:gd name="connsiteY1" fmla="*/ 164930 h 1736036"/>
                        <a:gd name="connsiteX2" fmla="*/ 1221971 w 3108960"/>
                        <a:gd name="connsiteY2" fmla="*/ 23614 h 1736036"/>
                        <a:gd name="connsiteX3" fmla="*/ 556953 w 3108960"/>
                        <a:gd name="connsiteY3" fmla="*/ 123367 h 1736036"/>
                        <a:gd name="connsiteX4" fmla="*/ 0 w 3108960"/>
                        <a:gd name="connsiteY4" fmla="*/ 688632 h 1736036"/>
                        <a:gd name="connsiteX5" fmla="*/ 116378 w 3108960"/>
                        <a:gd name="connsiteY5" fmla="*/ 829949 h 1736036"/>
                        <a:gd name="connsiteX6" fmla="*/ 548640 w 3108960"/>
                        <a:gd name="connsiteY6" fmla="*/ 588879 h 1736036"/>
                        <a:gd name="connsiteX7" fmla="*/ 748145 w 3108960"/>
                        <a:gd name="connsiteY7" fmla="*/ 455876 h 1736036"/>
                        <a:gd name="connsiteX8" fmla="*/ 1047404 w 3108960"/>
                        <a:gd name="connsiteY8" fmla="*/ 397687 h 1736036"/>
                        <a:gd name="connsiteX9" fmla="*/ 689956 w 3108960"/>
                        <a:gd name="connsiteY9" fmla="*/ 514065 h 1736036"/>
                        <a:gd name="connsiteX10" fmla="*/ 465513 w 3108960"/>
                        <a:gd name="connsiteY10" fmla="*/ 688632 h 1736036"/>
                        <a:gd name="connsiteX11" fmla="*/ 174567 w 3108960"/>
                        <a:gd name="connsiteY11" fmla="*/ 954639 h 1736036"/>
                        <a:gd name="connsiteX12" fmla="*/ 257694 w 3108960"/>
                        <a:gd name="connsiteY12" fmla="*/ 1228959 h 1736036"/>
                        <a:gd name="connsiteX13" fmla="*/ 498764 w 3108960"/>
                        <a:gd name="connsiteY13" fmla="*/ 1004516 h 1736036"/>
                        <a:gd name="connsiteX14" fmla="*/ 714894 w 3108960"/>
                        <a:gd name="connsiteY14" fmla="*/ 771759 h 1736036"/>
                        <a:gd name="connsiteX15" fmla="*/ 980902 w 3108960"/>
                        <a:gd name="connsiteY15" fmla="*/ 713570 h 1736036"/>
                        <a:gd name="connsiteX16" fmla="*/ 606829 w 3108960"/>
                        <a:gd name="connsiteY16" fmla="*/ 1062705 h 1736036"/>
                        <a:gd name="connsiteX17" fmla="*/ 523702 w 3108960"/>
                        <a:gd name="connsiteY17" fmla="*/ 1370276 h 1736036"/>
                        <a:gd name="connsiteX18" fmla="*/ 623454 w 3108960"/>
                        <a:gd name="connsiteY18" fmla="*/ 1578094 h 1736036"/>
                        <a:gd name="connsiteX19" fmla="*/ 922713 w 3108960"/>
                        <a:gd name="connsiteY19" fmla="*/ 1120894 h 1736036"/>
                        <a:gd name="connsiteX20" fmla="*/ 1122218 w 3108960"/>
                        <a:gd name="connsiteY20" fmla="*/ 1004516 h 1736036"/>
                        <a:gd name="connsiteX21" fmla="*/ 955964 w 3108960"/>
                        <a:gd name="connsiteY21" fmla="*/ 1436778 h 1736036"/>
                        <a:gd name="connsiteX22" fmla="*/ 922713 w 3108960"/>
                        <a:gd name="connsiteY22" fmla="*/ 1694472 h 1736036"/>
                        <a:gd name="connsiteX23" fmla="*/ 1097280 w 3108960"/>
                        <a:gd name="connsiteY23" fmla="*/ 1736036 h 1736036"/>
                        <a:gd name="connsiteX24" fmla="*/ 1221971 w 3108960"/>
                        <a:gd name="connsiteY24" fmla="*/ 1445090 h 1736036"/>
                        <a:gd name="connsiteX25" fmla="*/ 1371600 w 3108960"/>
                        <a:gd name="connsiteY25" fmla="*/ 1237272 h 1736036"/>
                        <a:gd name="connsiteX26" fmla="*/ 1803862 w 3108960"/>
                        <a:gd name="connsiteY26" fmla="*/ 1228959 h 1736036"/>
                        <a:gd name="connsiteX27" fmla="*/ 2352502 w 3108960"/>
                        <a:gd name="connsiteY27" fmla="*/ 979578 h 1736036"/>
                        <a:gd name="connsiteX28" fmla="*/ 2809702 w 3108960"/>
                        <a:gd name="connsiteY28" fmla="*/ 1145832 h 1736036"/>
                        <a:gd name="connsiteX29" fmla="*/ 3108960 w 3108960"/>
                        <a:gd name="connsiteY29" fmla="*/ 181556 h 1736036"/>
                        <a:gd name="connsiteX0" fmla="*/ 3108960 w 3108960"/>
                        <a:gd name="connsiteY0" fmla="*/ 181556 h 1736036"/>
                        <a:gd name="connsiteX1" fmla="*/ 2310938 w 3108960"/>
                        <a:gd name="connsiteY1" fmla="*/ 164930 h 1736036"/>
                        <a:gd name="connsiteX2" fmla="*/ 1221971 w 3108960"/>
                        <a:gd name="connsiteY2" fmla="*/ 23614 h 1736036"/>
                        <a:gd name="connsiteX3" fmla="*/ 556953 w 3108960"/>
                        <a:gd name="connsiteY3" fmla="*/ 123367 h 1736036"/>
                        <a:gd name="connsiteX4" fmla="*/ 0 w 3108960"/>
                        <a:gd name="connsiteY4" fmla="*/ 688632 h 1736036"/>
                        <a:gd name="connsiteX5" fmla="*/ 116378 w 3108960"/>
                        <a:gd name="connsiteY5" fmla="*/ 829949 h 1736036"/>
                        <a:gd name="connsiteX6" fmla="*/ 548640 w 3108960"/>
                        <a:gd name="connsiteY6" fmla="*/ 588879 h 1736036"/>
                        <a:gd name="connsiteX7" fmla="*/ 748145 w 3108960"/>
                        <a:gd name="connsiteY7" fmla="*/ 455876 h 1736036"/>
                        <a:gd name="connsiteX8" fmla="*/ 1047404 w 3108960"/>
                        <a:gd name="connsiteY8" fmla="*/ 397687 h 1736036"/>
                        <a:gd name="connsiteX9" fmla="*/ 689956 w 3108960"/>
                        <a:gd name="connsiteY9" fmla="*/ 514065 h 1736036"/>
                        <a:gd name="connsiteX10" fmla="*/ 465513 w 3108960"/>
                        <a:gd name="connsiteY10" fmla="*/ 688632 h 1736036"/>
                        <a:gd name="connsiteX11" fmla="*/ 174567 w 3108960"/>
                        <a:gd name="connsiteY11" fmla="*/ 954639 h 1736036"/>
                        <a:gd name="connsiteX12" fmla="*/ 257694 w 3108960"/>
                        <a:gd name="connsiteY12" fmla="*/ 1228959 h 1736036"/>
                        <a:gd name="connsiteX13" fmla="*/ 498764 w 3108960"/>
                        <a:gd name="connsiteY13" fmla="*/ 1004516 h 1736036"/>
                        <a:gd name="connsiteX14" fmla="*/ 714894 w 3108960"/>
                        <a:gd name="connsiteY14" fmla="*/ 771759 h 1736036"/>
                        <a:gd name="connsiteX15" fmla="*/ 980902 w 3108960"/>
                        <a:gd name="connsiteY15" fmla="*/ 713570 h 1736036"/>
                        <a:gd name="connsiteX16" fmla="*/ 606829 w 3108960"/>
                        <a:gd name="connsiteY16" fmla="*/ 1062705 h 1736036"/>
                        <a:gd name="connsiteX17" fmla="*/ 523702 w 3108960"/>
                        <a:gd name="connsiteY17" fmla="*/ 1370276 h 1736036"/>
                        <a:gd name="connsiteX18" fmla="*/ 623454 w 3108960"/>
                        <a:gd name="connsiteY18" fmla="*/ 1578094 h 1736036"/>
                        <a:gd name="connsiteX19" fmla="*/ 922713 w 3108960"/>
                        <a:gd name="connsiteY19" fmla="*/ 1120894 h 1736036"/>
                        <a:gd name="connsiteX20" fmla="*/ 1122218 w 3108960"/>
                        <a:gd name="connsiteY20" fmla="*/ 1004516 h 1736036"/>
                        <a:gd name="connsiteX21" fmla="*/ 955964 w 3108960"/>
                        <a:gd name="connsiteY21" fmla="*/ 1436778 h 1736036"/>
                        <a:gd name="connsiteX22" fmla="*/ 922713 w 3108960"/>
                        <a:gd name="connsiteY22" fmla="*/ 1694472 h 1736036"/>
                        <a:gd name="connsiteX23" fmla="*/ 1097280 w 3108960"/>
                        <a:gd name="connsiteY23" fmla="*/ 1736036 h 1736036"/>
                        <a:gd name="connsiteX24" fmla="*/ 1221971 w 3108960"/>
                        <a:gd name="connsiteY24" fmla="*/ 1445090 h 1736036"/>
                        <a:gd name="connsiteX25" fmla="*/ 1371600 w 3108960"/>
                        <a:gd name="connsiteY25" fmla="*/ 1237272 h 1736036"/>
                        <a:gd name="connsiteX26" fmla="*/ 1803862 w 3108960"/>
                        <a:gd name="connsiteY26" fmla="*/ 1228959 h 1736036"/>
                        <a:gd name="connsiteX27" fmla="*/ 2352502 w 3108960"/>
                        <a:gd name="connsiteY27" fmla="*/ 979578 h 1736036"/>
                        <a:gd name="connsiteX28" fmla="*/ 2809702 w 3108960"/>
                        <a:gd name="connsiteY28" fmla="*/ 1145832 h 1736036"/>
                        <a:gd name="connsiteX29" fmla="*/ 3108960 w 3108960"/>
                        <a:gd name="connsiteY29" fmla="*/ 181556 h 1736036"/>
                        <a:gd name="connsiteX0" fmla="*/ 3108960 w 3108960"/>
                        <a:gd name="connsiteY0" fmla="*/ 181556 h 1736036"/>
                        <a:gd name="connsiteX1" fmla="*/ 2310938 w 3108960"/>
                        <a:gd name="connsiteY1" fmla="*/ 164930 h 1736036"/>
                        <a:gd name="connsiteX2" fmla="*/ 1221971 w 3108960"/>
                        <a:gd name="connsiteY2" fmla="*/ 23614 h 1736036"/>
                        <a:gd name="connsiteX3" fmla="*/ 556953 w 3108960"/>
                        <a:gd name="connsiteY3" fmla="*/ 123367 h 1736036"/>
                        <a:gd name="connsiteX4" fmla="*/ 0 w 3108960"/>
                        <a:gd name="connsiteY4" fmla="*/ 688632 h 1736036"/>
                        <a:gd name="connsiteX5" fmla="*/ 116378 w 3108960"/>
                        <a:gd name="connsiteY5" fmla="*/ 829949 h 1736036"/>
                        <a:gd name="connsiteX6" fmla="*/ 548640 w 3108960"/>
                        <a:gd name="connsiteY6" fmla="*/ 588879 h 1736036"/>
                        <a:gd name="connsiteX7" fmla="*/ 748145 w 3108960"/>
                        <a:gd name="connsiteY7" fmla="*/ 455876 h 1736036"/>
                        <a:gd name="connsiteX8" fmla="*/ 1047404 w 3108960"/>
                        <a:gd name="connsiteY8" fmla="*/ 397687 h 1736036"/>
                        <a:gd name="connsiteX9" fmla="*/ 689956 w 3108960"/>
                        <a:gd name="connsiteY9" fmla="*/ 514065 h 1736036"/>
                        <a:gd name="connsiteX10" fmla="*/ 465513 w 3108960"/>
                        <a:gd name="connsiteY10" fmla="*/ 688632 h 1736036"/>
                        <a:gd name="connsiteX11" fmla="*/ 174567 w 3108960"/>
                        <a:gd name="connsiteY11" fmla="*/ 954639 h 1736036"/>
                        <a:gd name="connsiteX12" fmla="*/ 257694 w 3108960"/>
                        <a:gd name="connsiteY12" fmla="*/ 1228959 h 1736036"/>
                        <a:gd name="connsiteX13" fmla="*/ 498764 w 3108960"/>
                        <a:gd name="connsiteY13" fmla="*/ 1004516 h 1736036"/>
                        <a:gd name="connsiteX14" fmla="*/ 714894 w 3108960"/>
                        <a:gd name="connsiteY14" fmla="*/ 771759 h 1736036"/>
                        <a:gd name="connsiteX15" fmla="*/ 980902 w 3108960"/>
                        <a:gd name="connsiteY15" fmla="*/ 713570 h 1736036"/>
                        <a:gd name="connsiteX16" fmla="*/ 606829 w 3108960"/>
                        <a:gd name="connsiteY16" fmla="*/ 1062705 h 1736036"/>
                        <a:gd name="connsiteX17" fmla="*/ 523702 w 3108960"/>
                        <a:gd name="connsiteY17" fmla="*/ 1370276 h 1736036"/>
                        <a:gd name="connsiteX18" fmla="*/ 623454 w 3108960"/>
                        <a:gd name="connsiteY18" fmla="*/ 1578094 h 1736036"/>
                        <a:gd name="connsiteX19" fmla="*/ 922713 w 3108960"/>
                        <a:gd name="connsiteY19" fmla="*/ 1120894 h 1736036"/>
                        <a:gd name="connsiteX20" fmla="*/ 1122218 w 3108960"/>
                        <a:gd name="connsiteY20" fmla="*/ 1004516 h 1736036"/>
                        <a:gd name="connsiteX21" fmla="*/ 955964 w 3108960"/>
                        <a:gd name="connsiteY21" fmla="*/ 1436778 h 1736036"/>
                        <a:gd name="connsiteX22" fmla="*/ 922713 w 3108960"/>
                        <a:gd name="connsiteY22" fmla="*/ 1694472 h 1736036"/>
                        <a:gd name="connsiteX23" fmla="*/ 1097280 w 3108960"/>
                        <a:gd name="connsiteY23" fmla="*/ 1736036 h 1736036"/>
                        <a:gd name="connsiteX24" fmla="*/ 1221971 w 3108960"/>
                        <a:gd name="connsiteY24" fmla="*/ 1445090 h 1736036"/>
                        <a:gd name="connsiteX25" fmla="*/ 1371600 w 3108960"/>
                        <a:gd name="connsiteY25" fmla="*/ 1237272 h 1736036"/>
                        <a:gd name="connsiteX26" fmla="*/ 1803862 w 3108960"/>
                        <a:gd name="connsiteY26" fmla="*/ 1228959 h 1736036"/>
                        <a:gd name="connsiteX27" fmla="*/ 2352502 w 3108960"/>
                        <a:gd name="connsiteY27" fmla="*/ 979578 h 1736036"/>
                        <a:gd name="connsiteX28" fmla="*/ 2809702 w 3108960"/>
                        <a:gd name="connsiteY28" fmla="*/ 1145832 h 1736036"/>
                        <a:gd name="connsiteX29" fmla="*/ 3108960 w 3108960"/>
                        <a:gd name="connsiteY29" fmla="*/ 181556 h 1736036"/>
                        <a:gd name="connsiteX0" fmla="*/ 3108960 w 3108960"/>
                        <a:gd name="connsiteY0" fmla="*/ 160066 h 1714546"/>
                        <a:gd name="connsiteX1" fmla="*/ 2310938 w 3108960"/>
                        <a:gd name="connsiteY1" fmla="*/ 143440 h 1714546"/>
                        <a:gd name="connsiteX2" fmla="*/ 1221971 w 3108960"/>
                        <a:gd name="connsiteY2" fmla="*/ 2124 h 1714546"/>
                        <a:gd name="connsiteX3" fmla="*/ 556953 w 3108960"/>
                        <a:gd name="connsiteY3" fmla="*/ 101877 h 1714546"/>
                        <a:gd name="connsiteX4" fmla="*/ 0 w 3108960"/>
                        <a:gd name="connsiteY4" fmla="*/ 667142 h 1714546"/>
                        <a:gd name="connsiteX5" fmla="*/ 116378 w 3108960"/>
                        <a:gd name="connsiteY5" fmla="*/ 808459 h 1714546"/>
                        <a:gd name="connsiteX6" fmla="*/ 548640 w 3108960"/>
                        <a:gd name="connsiteY6" fmla="*/ 567389 h 1714546"/>
                        <a:gd name="connsiteX7" fmla="*/ 748145 w 3108960"/>
                        <a:gd name="connsiteY7" fmla="*/ 434386 h 1714546"/>
                        <a:gd name="connsiteX8" fmla="*/ 1047404 w 3108960"/>
                        <a:gd name="connsiteY8" fmla="*/ 376197 h 1714546"/>
                        <a:gd name="connsiteX9" fmla="*/ 689956 w 3108960"/>
                        <a:gd name="connsiteY9" fmla="*/ 492575 h 1714546"/>
                        <a:gd name="connsiteX10" fmla="*/ 465513 w 3108960"/>
                        <a:gd name="connsiteY10" fmla="*/ 667142 h 1714546"/>
                        <a:gd name="connsiteX11" fmla="*/ 174567 w 3108960"/>
                        <a:gd name="connsiteY11" fmla="*/ 933149 h 1714546"/>
                        <a:gd name="connsiteX12" fmla="*/ 257694 w 3108960"/>
                        <a:gd name="connsiteY12" fmla="*/ 1207469 h 1714546"/>
                        <a:gd name="connsiteX13" fmla="*/ 498764 w 3108960"/>
                        <a:gd name="connsiteY13" fmla="*/ 983026 h 1714546"/>
                        <a:gd name="connsiteX14" fmla="*/ 714894 w 3108960"/>
                        <a:gd name="connsiteY14" fmla="*/ 750269 h 1714546"/>
                        <a:gd name="connsiteX15" fmla="*/ 980902 w 3108960"/>
                        <a:gd name="connsiteY15" fmla="*/ 692080 h 1714546"/>
                        <a:gd name="connsiteX16" fmla="*/ 606829 w 3108960"/>
                        <a:gd name="connsiteY16" fmla="*/ 1041215 h 1714546"/>
                        <a:gd name="connsiteX17" fmla="*/ 523702 w 3108960"/>
                        <a:gd name="connsiteY17" fmla="*/ 1348786 h 1714546"/>
                        <a:gd name="connsiteX18" fmla="*/ 623454 w 3108960"/>
                        <a:gd name="connsiteY18" fmla="*/ 1556604 h 1714546"/>
                        <a:gd name="connsiteX19" fmla="*/ 922713 w 3108960"/>
                        <a:gd name="connsiteY19" fmla="*/ 1099404 h 1714546"/>
                        <a:gd name="connsiteX20" fmla="*/ 1122218 w 3108960"/>
                        <a:gd name="connsiteY20" fmla="*/ 983026 h 1714546"/>
                        <a:gd name="connsiteX21" fmla="*/ 955964 w 3108960"/>
                        <a:gd name="connsiteY21" fmla="*/ 1415288 h 1714546"/>
                        <a:gd name="connsiteX22" fmla="*/ 922713 w 3108960"/>
                        <a:gd name="connsiteY22" fmla="*/ 1672982 h 1714546"/>
                        <a:gd name="connsiteX23" fmla="*/ 1097280 w 3108960"/>
                        <a:gd name="connsiteY23" fmla="*/ 1714546 h 1714546"/>
                        <a:gd name="connsiteX24" fmla="*/ 1221971 w 3108960"/>
                        <a:gd name="connsiteY24" fmla="*/ 1423600 h 1714546"/>
                        <a:gd name="connsiteX25" fmla="*/ 1371600 w 3108960"/>
                        <a:gd name="connsiteY25" fmla="*/ 1215782 h 1714546"/>
                        <a:gd name="connsiteX26" fmla="*/ 1803862 w 3108960"/>
                        <a:gd name="connsiteY26" fmla="*/ 1207469 h 1714546"/>
                        <a:gd name="connsiteX27" fmla="*/ 2352502 w 3108960"/>
                        <a:gd name="connsiteY27" fmla="*/ 958088 h 1714546"/>
                        <a:gd name="connsiteX28" fmla="*/ 2809702 w 3108960"/>
                        <a:gd name="connsiteY28" fmla="*/ 1124342 h 1714546"/>
                        <a:gd name="connsiteX29" fmla="*/ 3108960 w 3108960"/>
                        <a:gd name="connsiteY29" fmla="*/ 160066 h 1714546"/>
                        <a:gd name="connsiteX0" fmla="*/ 3108960 w 3108960"/>
                        <a:gd name="connsiteY0" fmla="*/ 192531 h 1747011"/>
                        <a:gd name="connsiteX1" fmla="*/ 2310938 w 3108960"/>
                        <a:gd name="connsiteY1" fmla="*/ 175905 h 1747011"/>
                        <a:gd name="connsiteX2" fmla="*/ 1221971 w 3108960"/>
                        <a:gd name="connsiteY2" fmla="*/ 34589 h 1747011"/>
                        <a:gd name="connsiteX3" fmla="*/ 556953 w 3108960"/>
                        <a:gd name="connsiteY3" fmla="*/ 134342 h 1747011"/>
                        <a:gd name="connsiteX4" fmla="*/ 0 w 3108960"/>
                        <a:gd name="connsiteY4" fmla="*/ 699607 h 1747011"/>
                        <a:gd name="connsiteX5" fmla="*/ 116378 w 3108960"/>
                        <a:gd name="connsiteY5" fmla="*/ 840924 h 1747011"/>
                        <a:gd name="connsiteX6" fmla="*/ 548640 w 3108960"/>
                        <a:gd name="connsiteY6" fmla="*/ 599854 h 1747011"/>
                        <a:gd name="connsiteX7" fmla="*/ 748145 w 3108960"/>
                        <a:gd name="connsiteY7" fmla="*/ 466851 h 1747011"/>
                        <a:gd name="connsiteX8" fmla="*/ 1047404 w 3108960"/>
                        <a:gd name="connsiteY8" fmla="*/ 408662 h 1747011"/>
                        <a:gd name="connsiteX9" fmla="*/ 689956 w 3108960"/>
                        <a:gd name="connsiteY9" fmla="*/ 525040 h 1747011"/>
                        <a:gd name="connsiteX10" fmla="*/ 465513 w 3108960"/>
                        <a:gd name="connsiteY10" fmla="*/ 699607 h 1747011"/>
                        <a:gd name="connsiteX11" fmla="*/ 174567 w 3108960"/>
                        <a:gd name="connsiteY11" fmla="*/ 965614 h 1747011"/>
                        <a:gd name="connsiteX12" fmla="*/ 257694 w 3108960"/>
                        <a:gd name="connsiteY12" fmla="*/ 1239934 h 1747011"/>
                        <a:gd name="connsiteX13" fmla="*/ 498764 w 3108960"/>
                        <a:gd name="connsiteY13" fmla="*/ 1015491 h 1747011"/>
                        <a:gd name="connsiteX14" fmla="*/ 714894 w 3108960"/>
                        <a:gd name="connsiteY14" fmla="*/ 782734 h 1747011"/>
                        <a:gd name="connsiteX15" fmla="*/ 980902 w 3108960"/>
                        <a:gd name="connsiteY15" fmla="*/ 724545 h 1747011"/>
                        <a:gd name="connsiteX16" fmla="*/ 606829 w 3108960"/>
                        <a:gd name="connsiteY16" fmla="*/ 1073680 h 1747011"/>
                        <a:gd name="connsiteX17" fmla="*/ 523702 w 3108960"/>
                        <a:gd name="connsiteY17" fmla="*/ 1381251 h 1747011"/>
                        <a:gd name="connsiteX18" fmla="*/ 623454 w 3108960"/>
                        <a:gd name="connsiteY18" fmla="*/ 1589069 h 1747011"/>
                        <a:gd name="connsiteX19" fmla="*/ 922713 w 3108960"/>
                        <a:gd name="connsiteY19" fmla="*/ 1131869 h 1747011"/>
                        <a:gd name="connsiteX20" fmla="*/ 1122218 w 3108960"/>
                        <a:gd name="connsiteY20" fmla="*/ 1015491 h 1747011"/>
                        <a:gd name="connsiteX21" fmla="*/ 955964 w 3108960"/>
                        <a:gd name="connsiteY21" fmla="*/ 1447753 h 1747011"/>
                        <a:gd name="connsiteX22" fmla="*/ 922713 w 3108960"/>
                        <a:gd name="connsiteY22" fmla="*/ 1705447 h 1747011"/>
                        <a:gd name="connsiteX23" fmla="*/ 1097280 w 3108960"/>
                        <a:gd name="connsiteY23" fmla="*/ 1747011 h 1747011"/>
                        <a:gd name="connsiteX24" fmla="*/ 1221971 w 3108960"/>
                        <a:gd name="connsiteY24" fmla="*/ 1456065 h 1747011"/>
                        <a:gd name="connsiteX25" fmla="*/ 1371600 w 3108960"/>
                        <a:gd name="connsiteY25" fmla="*/ 1248247 h 1747011"/>
                        <a:gd name="connsiteX26" fmla="*/ 1803862 w 3108960"/>
                        <a:gd name="connsiteY26" fmla="*/ 1239934 h 1747011"/>
                        <a:gd name="connsiteX27" fmla="*/ 2352502 w 3108960"/>
                        <a:gd name="connsiteY27" fmla="*/ 990553 h 1747011"/>
                        <a:gd name="connsiteX28" fmla="*/ 2809702 w 3108960"/>
                        <a:gd name="connsiteY28" fmla="*/ 1156807 h 1747011"/>
                        <a:gd name="connsiteX29" fmla="*/ 3108960 w 3108960"/>
                        <a:gd name="connsiteY29" fmla="*/ 192531 h 1747011"/>
                        <a:gd name="connsiteX0" fmla="*/ 3108960 w 3108960"/>
                        <a:gd name="connsiteY0" fmla="*/ 192531 h 1747011"/>
                        <a:gd name="connsiteX1" fmla="*/ 2310938 w 3108960"/>
                        <a:gd name="connsiteY1" fmla="*/ 175905 h 1747011"/>
                        <a:gd name="connsiteX2" fmla="*/ 1221971 w 3108960"/>
                        <a:gd name="connsiteY2" fmla="*/ 34589 h 1747011"/>
                        <a:gd name="connsiteX3" fmla="*/ 556953 w 3108960"/>
                        <a:gd name="connsiteY3" fmla="*/ 167593 h 1747011"/>
                        <a:gd name="connsiteX4" fmla="*/ 0 w 3108960"/>
                        <a:gd name="connsiteY4" fmla="*/ 699607 h 1747011"/>
                        <a:gd name="connsiteX5" fmla="*/ 116378 w 3108960"/>
                        <a:gd name="connsiteY5" fmla="*/ 840924 h 1747011"/>
                        <a:gd name="connsiteX6" fmla="*/ 548640 w 3108960"/>
                        <a:gd name="connsiteY6" fmla="*/ 599854 h 1747011"/>
                        <a:gd name="connsiteX7" fmla="*/ 748145 w 3108960"/>
                        <a:gd name="connsiteY7" fmla="*/ 466851 h 1747011"/>
                        <a:gd name="connsiteX8" fmla="*/ 1047404 w 3108960"/>
                        <a:gd name="connsiteY8" fmla="*/ 408662 h 1747011"/>
                        <a:gd name="connsiteX9" fmla="*/ 689956 w 3108960"/>
                        <a:gd name="connsiteY9" fmla="*/ 525040 h 1747011"/>
                        <a:gd name="connsiteX10" fmla="*/ 465513 w 3108960"/>
                        <a:gd name="connsiteY10" fmla="*/ 699607 h 1747011"/>
                        <a:gd name="connsiteX11" fmla="*/ 174567 w 3108960"/>
                        <a:gd name="connsiteY11" fmla="*/ 965614 h 1747011"/>
                        <a:gd name="connsiteX12" fmla="*/ 257694 w 3108960"/>
                        <a:gd name="connsiteY12" fmla="*/ 1239934 h 1747011"/>
                        <a:gd name="connsiteX13" fmla="*/ 498764 w 3108960"/>
                        <a:gd name="connsiteY13" fmla="*/ 1015491 h 1747011"/>
                        <a:gd name="connsiteX14" fmla="*/ 714894 w 3108960"/>
                        <a:gd name="connsiteY14" fmla="*/ 782734 h 1747011"/>
                        <a:gd name="connsiteX15" fmla="*/ 980902 w 3108960"/>
                        <a:gd name="connsiteY15" fmla="*/ 724545 h 1747011"/>
                        <a:gd name="connsiteX16" fmla="*/ 606829 w 3108960"/>
                        <a:gd name="connsiteY16" fmla="*/ 1073680 h 1747011"/>
                        <a:gd name="connsiteX17" fmla="*/ 523702 w 3108960"/>
                        <a:gd name="connsiteY17" fmla="*/ 1381251 h 1747011"/>
                        <a:gd name="connsiteX18" fmla="*/ 623454 w 3108960"/>
                        <a:gd name="connsiteY18" fmla="*/ 1589069 h 1747011"/>
                        <a:gd name="connsiteX19" fmla="*/ 922713 w 3108960"/>
                        <a:gd name="connsiteY19" fmla="*/ 1131869 h 1747011"/>
                        <a:gd name="connsiteX20" fmla="*/ 1122218 w 3108960"/>
                        <a:gd name="connsiteY20" fmla="*/ 1015491 h 1747011"/>
                        <a:gd name="connsiteX21" fmla="*/ 955964 w 3108960"/>
                        <a:gd name="connsiteY21" fmla="*/ 1447753 h 1747011"/>
                        <a:gd name="connsiteX22" fmla="*/ 922713 w 3108960"/>
                        <a:gd name="connsiteY22" fmla="*/ 1705447 h 1747011"/>
                        <a:gd name="connsiteX23" fmla="*/ 1097280 w 3108960"/>
                        <a:gd name="connsiteY23" fmla="*/ 1747011 h 1747011"/>
                        <a:gd name="connsiteX24" fmla="*/ 1221971 w 3108960"/>
                        <a:gd name="connsiteY24" fmla="*/ 1456065 h 1747011"/>
                        <a:gd name="connsiteX25" fmla="*/ 1371600 w 3108960"/>
                        <a:gd name="connsiteY25" fmla="*/ 1248247 h 1747011"/>
                        <a:gd name="connsiteX26" fmla="*/ 1803862 w 3108960"/>
                        <a:gd name="connsiteY26" fmla="*/ 1239934 h 1747011"/>
                        <a:gd name="connsiteX27" fmla="*/ 2352502 w 3108960"/>
                        <a:gd name="connsiteY27" fmla="*/ 990553 h 1747011"/>
                        <a:gd name="connsiteX28" fmla="*/ 2809702 w 3108960"/>
                        <a:gd name="connsiteY28" fmla="*/ 1156807 h 1747011"/>
                        <a:gd name="connsiteX29" fmla="*/ 3108960 w 3108960"/>
                        <a:gd name="connsiteY29" fmla="*/ 192531 h 1747011"/>
                        <a:gd name="connsiteX0" fmla="*/ 3108960 w 3108960"/>
                        <a:gd name="connsiteY0" fmla="*/ 192531 h 1747011"/>
                        <a:gd name="connsiteX1" fmla="*/ 2310938 w 3108960"/>
                        <a:gd name="connsiteY1" fmla="*/ 175905 h 1747011"/>
                        <a:gd name="connsiteX2" fmla="*/ 1221971 w 3108960"/>
                        <a:gd name="connsiteY2" fmla="*/ 34589 h 1747011"/>
                        <a:gd name="connsiteX3" fmla="*/ 556953 w 3108960"/>
                        <a:gd name="connsiteY3" fmla="*/ 167593 h 1747011"/>
                        <a:gd name="connsiteX4" fmla="*/ 0 w 3108960"/>
                        <a:gd name="connsiteY4" fmla="*/ 699607 h 1747011"/>
                        <a:gd name="connsiteX5" fmla="*/ 116378 w 3108960"/>
                        <a:gd name="connsiteY5" fmla="*/ 840924 h 1747011"/>
                        <a:gd name="connsiteX6" fmla="*/ 548640 w 3108960"/>
                        <a:gd name="connsiteY6" fmla="*/ 599854 h 1747011"/>
                        <a:gd name="connsiteX7" fmla="*/ 748145 w 3108960"/>
                        <a:gd name="connsiteY7" fmla="*/ 466851 h 1747011"/>
                        <a:gd name="connsiteX8" fmla="*/ 1047404 w 3108960"/>
                        <a:gd name="connsiteY8" fmla="*/ 408662 h 1747011"/>
                        <a:gd name="connsiteX9" fmla="*/ 689956 w 3108960"/>
                        <a:gd name="connsiteY9" fmla="*/ 525040 h 1747011"/>
                        <a:gd name="connsiteX10" fmla="*/ 465513 w 3108960"/>
                        <a:gd name="connsiteY10" fmla="*/ 699607 h 1747011"/>
                        <a:gd name="connsiteX11" fmla="*/ 174567 w 3108960"/>
                        <a:gd name="connsiteY11" fmla="*/ 965614 h 1747011"/>
                        <a:gd name="connsiteX12" fmla="*/ 257694 w 3108960"/>
                        <a:gd name="connsiteY12" fmla="*/ 1239934 h 1747011"/>
                        <a:gd name="connsiteX13" fmla="*/ 498764 w 3108960"/>
                        <a:gd name="connsiteY13" fmla="*/ 1015491 h 1747011"/>
                        <a:gd name="connsiteX14" fmla="*/ 714894 w 3108960"/>
                        <a:gd name="connsiteY14" fmla="*/ 782734 h 1747011"/>
                        <a:gd name="connsiteX15" fmla="*/ 980902 w 3108960"/>
                        <a:gd name="connsiteY15" fmla="*/ 724545 h 1747011"/>
                        <a:gd name="connsiteX16" fmla="*/ 606829 w 3108960"/>
                        <a:gd name="connsiteY16" fmla="*/ 1073680 h 1747011"/>
                        <a:gd name="connsiteX17" fmla="*/ 523702 w 3108960"/>
                        <a:gd name="connsiteY17" fmla="*/ 1381251 h 1747011"/>
                        <a:gd name="connsiteX18" fmla="*/ 623454 w 3108960"/>
                        <a:gd name="connsiteY18" fmla="*/ 1589069 h 1747011"/>
                        <a:gd name="connsiteX19" fmla="*/ 922713 w 3108960"/>
                        <a:gd name="connsiteY19" fmla="*/ 1131869 h 1747011"/>
                        <a:gd name="connsiteX20" fmla="*/ 1122218 w 3108960"/>
                        <a:gd name="connsiteY20" fmla="*/ 1015491 h 1747011"/>
                        <a:gd name="connsiteX21" fmla="*/ 955964 w 3108960"/>
                        <a:gd name="connsiteY21" fmla="*/ 1447753 h 1747011"/>
                        <a:gd name="connsiteX22" fmla="*/ 922713 w 3108960"/>
                        <a:gd name="connsiteY22" fmla="*/ 1705447 h 1747011"/>
                        <a:gd name="connsiteX23" fmla="*/ 1097280 w 3108960"/>
                        <a:gd name="connsiteY23" fmla="*/ 1747011 h 1747011"/>
                        <a:gd name="connsiteX24" fmla="*/ 1221971 w 3108960"/>
                        <a:gd name="connsiteY24" fmla="*/ 1456065 h 1747011"/>
                        <a:gd name="connsiteX25" fmla="*/ 1371600 w 3108960"/>
                        <a:gd name="connsiteY25" fmla="*/ 1248247 h 1747011"/>
                        <a:gd name="connsiteX26" fmla="*/ 1803862 w 3108960"/>
                        <a:gd name="connsiteY26" fmla="*/ 1239934 h 1747011"/>
                        <a:gd name="connsiteX27" fmla="*/ 2352502 w 3108960"/>
                        <a:gd name="connsiteY27" fmla="*/ 990553 h 1747011"/>
                        <a:gd name="connsiteX28" fmla="*/ 2809702 w 3108960"/>
                        <a:gd name="connsiteY28" fmla="*/ 1156807 h 1747011"/>
                        <a:gd name="connsiteX29" fmla="*/ 3108960 w 3108960"/>
                        <a:gd name="connsiteY29" fmla="*/ 192531 h 1747011"/>
                        <a:gd name="connsiteX0" fmla="*/ 3108960 w 3108960"/>
                        <a:gd name="connsiteY0" fmla="*/ 192531 h 1747011"/>
                        <a:gd name="connsiteX1" fmla="*/ 2310938 w 3108960"/>
                        <a:gd name="connsiteY1" fmla="*/ 175905 h 1747011"/>
                        <a:gd name="connsiteX2" fmla="*/ 1221971 w 3108960"/>
                        <a:gd name="connsiteY2" fmla="*/ 34589 h 1747011"/>
                        <a:gd name="connsiteX3" fmla="*/ 556953 w 3108960"/>
                        <a:gd name="connsiteY3" fmla="*/ 167593 h 1747011"/>
                        <a:gd name="connsiteX4" fmla="*/ 0 w 3108960"/>
                        <a:gd name="connsiteY4" fmla="*/ 699607 h 1747011"/>
                        <a:gd name="connsiteX5" fmla="*/ 116378 w 3108960"/>
                        <a:gd name="connsiteY5" fmla="*/ 840924 h 1747011"/>
                        <a:gd name="connsiteX6" fmla="*/ 548640 w 3108960"/>
                        <a:gd name="connsiteY6" fmla="*/ 599854 h 1747011"/>
                        <a:gd name="connsiteX7" fmla="*/ 748145 w 3108960"/>
                        <a:gd name="connsiteY7" fmla="*/ 466851 h 1747011"/>
                        <a:gd name="connsiteX8" fmla="*/ 1047404 w 3108960"/>
                        <a:gd name="connsiteY8" fmla="*/ 408662 h 1747011"/>
                        <a:gd name="connsiteX9" fmla="*/ 689956 w 3108960"/>
                        <a:gd name="connsiteY9" fmla="*/ 525040 h 1747011"/>
                        <a:gd name="connsiteX10" fmla="*/ 465513 w 3108960"/>
                        <a:gd name="connsiteY10" fmla="*/ 699607 h 1747011"/>
                        <a:gd name="connsiteX11" fmla="*/ 174567 w 3108960"/>
                        <a:gd name="connsiteY11" fmla="*/ 965614 h 1747011"/>
                        <a:gd name="connsiteX12" fmla="*/ 257694 w 3108960"/>
                        <a:gd name="connsiteY12" fmla="*/ 1239934 h 1747011"/>
                        <a:gd name="connsiteX13" fmla="*/ 498764 w 3108960"/>
                        <a:gd name="connsiteY13" fmla="*/ 1015491 h 1747011"/>
                        <a:gd name="connsiteX14" fmla="*/ 714894 w 3108960"/>
                        <a:gd name="connsiteY14" fmla="*/ 782734 h 1747011"/>
                        <a:gd name="connsiteX15" fmla="*/ 980902 w 3108960"/>
                        <a:gd name="connsiteY15" fmla="*/ 724545 h 1747011"/>
                        <a:gd name="connsiteX16" fmla="*/ 606829 w 3108960"/>
                        <a:gd name="connsiteY16" fmla="*/ 1073680 h 1747011"/>
                        <a:gd name="connsiteX17" fmla="*/ 523702 w 3108960"/>
                        <a:gd name="connsiteY17" fmla="*/ 1381251 h 1747011"/>
                        <a:gd name="connsiteX18" fmla="*/ 623454 w 3108960"/>
                        <a:gd name="connsiteY18" fmla="*/ 1589069 h 1747011"/>
                        <a:gd name="connsiteX19" fmla="*/ 922713 w 3108960"/>
                        <a:gd name="connsiteY19" fmla="*/ 1131869 h 1747011"/>
                        <a:gd name="connsiteX20" fmla="*/ 1122218 w 3108960"/>
                        <a:gd name="connsiteY20" fmla="*/ 1015491 h 1747011"/>
                        <a:gd name="connsiteX21" fmla="*/ 955964 w 3108960"/>
                        <a:gd name="connsiteY21" fmla="*/ 1447753 h 1747011"/>
                        <a:gd name="connsiteX22" fmla="*/ 922713 w 3108960"/>
                        <a:gd name="connsiteY22" fmla="*/ 1705447 h 1747011"/>
                        <a:gd name="connsiteX23" fmla="*/ 1097280 w 3108960"/>
                        <a:gd name="connsiteY23" fmla="*/ 1747011 h 1747011"/>
                        <a:gd name="connsiteX24" fmla="*/ 1221971 w 3108960"/>
                        <a:gd name="connsiteY24" fmla="*/ 1456065 h 1747011"/>
                        <a:gd name="connsiteX25" fmla="*/ 1371600 w 3108960"/>
                        <a:gd name="connsiteY25" fmla="*/ 1248247 h 1747011"/>
                        <a:gd name="connsiteX26" fmla="*/ 1803862 w 3108960"/>
                        <a:gd name="connsiteY26" fmla="*/ 1239934 h 1747011"/>
                        <a:gd name="connsiteX27" fmla="*/ 2352502 w 3108960"/>
                        <a:gd name="connsiteY27" fmla="*/ 990553 h 1747011"/>
                        <a:gd name="connsiteX28" fmla="*/ 2809702 w 3108960"/>
                        <a:gd name="connsiteY28" fmla="*/ 1156807 h 1747011"/>
                        <a:gd name="connsiteX29" fmla="*/ 3108960 w 3108960"/>
                        <a:gd name="connsiteY29" fmla="*/ 192531 h 1747011"/>
                        <a:gd name="connsiteX0" fmla="*/ 3108960 w 3108960"/>
                        <a:gd name="connsiteY0" fmla="*/ 192531 h 1747011"/>
                        <a:gd name="connsiteX1" fmla="*/ 2310938 w 3108960"/>
                        <a:gd name="connsiteY1" fmla="*/ 175905 h 1747011"/>
                        <a:gd name="connsiteX2" fmla="*/ 1221971 w 3108960"/>
                        <a:gd name="connsiteY2" fmla="*/ 34589 h 1747011"/>
                        <a:gd name="connsiteX3" fmla="*/ 556953 w 3108960"/>
                        <a:gd name="connsiteY3" fmla="*/ 167593 h 1747011"/>
                        <a:gd name="connsiteX4" fmla="*/ 0 w 3108960"/>
                        <a:gd name="connsiteY4" fmla="*/ 699607 h 1747011"/>
                        <a:gd name="connsiteX5" fmla="*/ 116378 w 3108960"/>
                        <a:gd name="connsiteY5" fmla="*/ 840924 h 1747011"/>
                        <a:gd name="connsiteX6" fmla="*/ 548640 w 3108960"/>
                        <a:gd name="connsiteY6" fmla="*/ 599854 h 1747011"/>
                        <a:gd name="connsiteX7" fmla="*/ 748145 w 3108960"/>
                        <a:gd name="connsiteY7" fmla="*/ 466851 h 1747011"/>
                        <a:gd name="connsiteX8" fmla="*/ 1047404 w 3108960"/>
                        <a:gd name="connsiteY8" fmla="*/ 408662 h 1747011"/>
                        <a:gd name="connsiteX9" fmla="*/ 689956 w 3108960"/>
                        <a:gd name="connsiteY9" fmla="*/ 525040 h 1747011"/>
                        <a:gd name="connsiteX10" fmla="*/ 465513 w 3108960"/>
                        <a:gd name="connsiteY10" fmla="*/ 699607 h 1747011"/>
                        <a:gd name="connsiteX11" fmla="*/ 174567 w 3108960"/>
                        <a:gd name="connsiteY11" fmla="*/ 965614 h 1747011"/>
                        <a:gd name="connsiteX12" fmla="*/ 257694 w 3108960"/>
                        <a:gd name="connsiteY12" fmla="*/ 1239934 h 1747011"/>
                        <a:gd name="connsiteX13" fmla="*/ 498764 w 3108960"/>
                        <a:gd name="connsiteY13" fmla="*/ 1015491 h 1747011"/>
                        <a:gd name="connsiteX14" fmla="*/ 714894 w 3108960"/>
                        <a:gd name="connsiteY14" fmla="*/ 782734 h 1747011"/>
                        <a:gd name="connsiteX15" fmla="*/ 980902 w 3108960"/>
                        <a:gd name="connsiteY15" fmla="*/ 724545 h 1747011"/>
                        <a:gd name="connsiteX16" fmla="*/ 606829 w 3108960"/>
                        <a:gd name="connsiteY16" fmla="*/ 1073680 h 1747011"/>
                        <a:gd name="connsiteX17" fmla="*/ 523702 w 3108960"/>
                        <a:gd name="connsiteY17" fmla="*/ 1381251 h 1747011"/>
                        <a:gd name="connsiteX18" fmla="*/ 623454 w 3108960"/>
                        <a:gd name="connsiteY18" fmla="*/ 1589069 h 1747011"/>
                        <a:gd name="connsiteX19" fmla="*/ 922713 w 3108960"/>
                        <a:gd name="connsiteY19" fmla="*/ 1131869 h 1747011"/>
                        <a:gd name="connsiteX20" fmla="*/ 1122218 w 3108960"/>
                        <a:gd name="connsiteY20" fmla="*/ 1015491 h 1747011"/>
                        <a:gd name="connsiteX21" fmla="*/ 955964 w 3108960"/>
                        <a:gd name="connsiteY21" fmla="*/ 1447753 h 1747011"/>
                        <a:gd name="connsiteX22" fmla="*/ 922713 w 3108960"/>
                        <a:gd name="connsiteY22" fmla="*/ 1705447 h 1747011"/>
                        <a:gd name="connsiteX23" fmla="*/ 1097280 w 3108960"/>
                        <a:gd name="connsiteY23" fmla="*/ 1747011 h 1747011"/>
                        <a:gd name="connsiteX24" fmla="*/ 1221971 w 3108960"/>
                        <a:gd name="connsiteY24" fmla="*/ 1456065 h 1747011"/>
                        <a:gd name="connsiteX25" fmla="*/ 1371600 w 3108960"/>
                        <a:gd name="connsiteY25" fmla="*/ 1248247 h 1747011"/>
                        <a:gd name="connsiteX26" fmla="*/ 1803862 w 3108960"/>
                        <a:gd name="connsiteY26" fmla="*/ 1239934 h 1747011"/>
                        <a:gd name="connsiteX27" fmla="*/ 2352502 w 3108960"/>
                        <a:gd name="connsiteY27" fmla="*/ 990553 h 1747011"/>
                        <a:gd name="connsiteX28" fmla="*/ 2809702 w 3108960"/>
                        <a:gd name="connsiteY28" fmla="*/ 1156807 h 1747011"/>
                        <a:gd name="connsiteX29" fmla="*/ 3108960 w 3108960"/>
                        <a:gd name="connsiteY29" fmla="*/ 192531 h 1747011"/>
                        <a:gd name="connsiteX0" fmla="*/ 3113546 w 3113546"/>
                        <a:gd name="connsiteY0" fmla="*/ 192531 h 1747011"/>
                        <a:gd name="connsiteX1" fmla="*/ 2315524 w 3113546"/>
                        <a:gd name="connsiteY1" fmla="*/ 175905 h 1747011"/>
                        <a:gd name="connsiteX2" fmla="*/ 1226557 w 3113546"/>
                        <a:gd name="connsiteY2" fmla="*/ 34589 h 1747011"/>
                        <a:gd name="connsiteX3" fmla="*/ 561539 w 3113546"/>
                        <a:gd name="connsiteY3" fmla="*/ 167593 h 1747011"/>
                        <a:gd name="connsiteX4" fmla="*/ 4586 w 3113546"/>
                        <a:gd name="connsiteY4" fmla="*/ 699607 h 1747011"/>
                        <a:gd name="connsiteX5" fmla="*/ 120964 w 3113546"/>
                        <a:gd name="connsiteY5" fmla="*/ 840924 h 1747011"/>
                        <a:gd name="connsiteX6" fmla="*/ 553226 w 3113546"/>
                        <a:gd name="connsiteY6" fmla="*/ 599854 h 1747011"/>
                        <a:gd name="connsiteX7" fmla="*/ 752731 w 3113546"/>
                        <a:gd name="connsiteY7" fmla="*/ 466851 h 1747011"/>
                        <a:gd name="connsiteX8" fmla="*/ 1051990 w 3113546"/>
                        <a:gd name="connsiteY8" fmla="*/ 408662 h 1747011"/>
                        <a:gd name="connsiteX9" fmla="*/ 694542 w 3113546"/>
                        <a:gd name="connsiteY9" fmla="*/ 525040 h 1747011"/>
                        <a:gd name="connsiteX10" fmla="*/ 470099 w 3113546"/>
                        <a:gd name="connsiteY10" fmla="*/ 699607 h 1747011"/>
                        <a:gd name="connsiteX11" fmla="*/ 179153 w 3113546"/>
                        <a:gd name="connsiteY11" fmla="*/ 965614 h 1747011"/>
                        <a:gd name="connsiteX12" fmla="*/ 262280 w 3113546"/>
                        <a:gd name="connsiteY12" fmla="*/ 1239934 h 1747011"/>
                        <a:gd name="connsiteX13" fmla="*/ 503350 w 3113546"/>
                        <a:gd name="connsiteY13" fmla="*/ 1015491 h 1747011"/>
                        <a:gd name="connsiteX14" fmla="*/ 719480 w 3113546"/>
                        <a:gd name="connsiteY14" fmla="*/ 782734 h 1747011"/>
                        <a:gd name="connsiteX15" fmla="*/ 985488 w 3113546"/>
                        <a:gd name="connsiteY15" fmla="*/ 724545 h 1747011"/>
                        <a:gd name="connsiteX16" fmla="*/ 611415 w 3113546"/>
                        <a:gd name="connsiteY16" fmla="*/ 1073680 h 1747011"/>
                        <a:gd name="connsiteX17" fmla="*/ 528288 w 3113546"/>
                        <a:gd name="connsiteY17" fmla="*/ 1381251 h 1747011"/>
                        <a:gd name="connsiteX18" fmla="*/ 628040 w 3113546"/>
                        <a:gd name="connsiteY18" fmla="*/ 1589069 h 1747011"/>
                        <a:gd name="connsiteX19" fmla="*/ 927299 w 3113546"/>
                        <a:gd name="connsiteY19" fmla="*/ 1131869 h 1747011"/>
                        <a:gd name="connsiteX20" fmla="*/ 1126804 w 3113546"/>
                        <a:gd name="connsiteY20" fmla="*/ 1015491 h 1747011"/>
                        <a:gd name="connsiteX21" fmla="*/ 960550 w 3113546"/>
                        <a:gd name="connsiteY21" fmla="*/ 1447753 h 1747011"/>
                        <a:gd name="connsiteX22" fmla="*/ 927299 w 3113546"/>
                        <a:gd name="connsiteY22" fmla="*/ 1705447 h 1747011"/>
                        <a:gd name="connsiteX23" fmla="*/ 1101866 w 3113546"/>
                        <a:gd name="connsiteY23" fmla="*/ 1747011 h 1747011"/>
                        <a:gd name="connsiteX24" fmla="*/ 1226557 w 3113546"/>
                        <a:gd name="connsiteY24" fmla="*/ 1456065 h 1747011"/>
                        <a:gd name="connsiteX25" fmla="*/ 1376186 w 3113546"/>
                        <a:gd name="connsiteY25" fmla="*/ 1248247 h 1747011"/>
                        <a:gd name="connsiteX26" fmla="*/ 1808448 w 3113546"/>
                        <a:gd name="connsiteY26" fmla="*/ 1239934 h 1747011"/>
                        <a:gd name="connsiteX27" fmla="*/ 2357088 w 3113546"/>
                        <a:gd name="connsiteY27" fmla="*/ 990553 h 1747011"/>
                        <a:gd name="connsiteX28" fmla="*/ 2814288 w 3113546"/>
                        <a:gd name="connsiteY28" fmla="*/ 1156807 h 1747011"/>
                        <a:gd name="connsiteX29" fmla="*/ 3113546 w 3113546"/>
                        <a:gd name="connsiteY29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473376 w 3116823"/>
                        <a:gd name="connsiteY10" fmla="*/ 699607 h 1747011"/>
                        <a:gd name="connsiteX11" fmla="*/ 182430 w 3116823"/>
                        <a:gd name="connsiteY11" fmla="*/ 965614 h 1747011"/>
                        <a:gd name="connsiteX12" fmla="*/ 265557 w 3116823"/>
                        <a:gd name="connsiteY12" fmla="*/ 1239934 h 1747011"/>
                        <a:gd name="connsiteX13" fmla="*/ 506627 w 3116823"/>
                        <a:gd name="connsiteY13" fmla="*/ 1015491 h 1747011"/>
                        <a:gd name="connsiteX14" fmla="*/ 722757 w 3116823"/>
                        <a:gd name="connsiteY14" fmla="*/ 782734 h 1747011"/>
                        <a:gd name="connsiteX15" fmla="*/ 988765 w 3116823"/>
                        <a:gd name="connsiteY15" fmla="*/ 724545 h 1747011"/>
                        <a:gd name="connsiteX16" fmla="*/ 614692 w 3116823"/>
                        <a:gd name="connsiteY16" fmla="*/ 1073680 h 1747011"/>
                        <a:gd name="connsiteX17" fmla="*/ 531565 w 3116823"/>
                        <a:gd name="connsiteY17" fmla="*/ 1381251 h 1747011"/>
                        <a:gd name="connsiteX18" fmla="*/ 631317 w 3116823"/>
                        <a:gd name="connsiteY18" fmla="*/ 1589069 h 1747011"/>
                        <a:gd name="connsiteX19" fmla="*/ 930576 w 3116823"/>
                        <a:gd name="connsiteY19" fmla="*/ 1131869 h 1747011"/>
                        <a:gd name="connsiteX20" fmla="*/ 1130081 w 3116823"/>
                        <a:gd name="connsiteY20" fmla="*/ 1015491 h 1747011"/>
                        <a:gd name="connsiteX21" fmla="*/ 963827 w 3116823"/>
                        <a:gd name="connsiteY21" fmla="*/ 1447753 h 1747011"/>
                        <a:gd name="connsiteX22" fmla="*/ 930576 w 3116823"/>
                        <a:gd name="connsiteY22" fmla="*/ 1705447 h 1747011"/>
                        <a:gd name="connsiteX23" fmla="*/ 1105143 w 3116823"/>
                        <a:gd name="connsiteY23" fmla="*/ 1747011 h 1747011"/>
                        <a:gd name="connsiteX24" fmla="*/ 1229834 w 3116823"/>
                        <a:gd name="connsiteY24" fmla="*/ 1456065 h 1747011"/>
                        <a:gd name="connsiteX25" fmla="*/ 1379463 w 3116823"/>
                        <a:gd name="connsiteY25" fmla="*/ 1248247 h 1747011"/>
                        <a:gd name="connsiteX26" fmla="*/ 1811725 w 3116823"/>
                        <a:gd name="connsiteY26" fmla="*/ 1239934 h 1747011"/>
                        <a:gd name="connsiteX27" fmla="*/ 2360365 w 3116823"/>
                        <a:gd name="connsiteY27" fmla="*/ 990553 h 1747011"/>
                        <a:gd name="connsiteX28" fmla="*/ 2817565 w 3116823"/>
                        <a:gd name="connsiteY28" fmla="*/ 1156807 h 1747011"/>
                        <a:gd name="connsiteX29" fmla="*/ 3116823 w 3116823"/>
                        <a:gd name="connsiteY29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473376 w 3116823"/>
                        <a:gd name="connsiteY10" fmla="*/ 699607 h 1747011"/>
                        <a:gd name="connsiteX11" fmla="*/ 182430 w 3116823"/>
                        <a:gd name="connsiteY11" fmla="*/ 965614 h 1747011"/>
                        <a:gd name="connsiteX12" fmla="*/ 265557 w 3116823"/>
                        <a:gd name="connsiteY12" fmla="*/ 1239934 h 1747011"/>
                        <a:gd name="connsiteX13" fmla="*/ 506627 w 3116823"/>
                        <a:gd name="connsiteY13" fmla="*/ 1015491 h 1747011"/>
                        <a:gd name="connsiteX14" fmla="*/ 722757 w 3116823"/>
                        <a:gd name="connsiteY14" fmla="*/ 782734 h 1747011"/>
                        <a:gd name="connsiteX15" fmla="*/ 988765 w 3116823"/>
                        <a:gd name="connsiteY15" fmla="*/ 724545 h 1747011"/>
                        <a:gd name="connsiteX16" fmla="*/ 614692 w 3116823"/>
                        <a:gd name="connsiteY16" fmla="*/ 1073680 h 1747011"/>
                        <a:gd name="connsiteX17" fmla="*/ 531565 w 3116823"/>
                        <a:gd name="connsiteY17" fmla="*/ 1381251 h 1747011"/>
                        <a:gd name="connsiteX18" fmla="*/ 631317 w 3116823"/>
                        <a:gd name="connsiteY18" fmla="*/ 1589069 h 1747011"/>
                        <a:gd name="connsiteX19" fmla="*/ 930576 w 3116823"/>
                        <a:gd name="connsiteY19" fmla="*/ 1131869 h 1747011"/>
                        <a:gd name="connsiteX20" fmla="*/ 1130081 w 3116823"/>
                        <a:gd name="connsiteY20" fmla="*/ 1015491 h 1747011"/>
                        <a:gd name="connsiteX21" fmla="*/ 963827 w 3116823"/>
                        <a:gd name="connsiteY21" fmla="*/ 1447753 h 1747011"/>
                        <a:gd name="connsiteX22" fmla="*/ 930576 w 3116823"/>
                        <a:gd name="connsiteY22" fmla="*/ 1705447 h 1747011"/>
                        <a:gd name="connsiteX23" fmla="*/ 1105143 w 3116823"/>
                        <a:gd name="connsiteY23" fmla="*/ 1747011 h 1747011"/>
                        <a:gd name="connsiteX24" fmla="*/ 1229834 w 3116823"/>
                        <a:gd name="connsiteY24" fmla="*/ 1456065 h 1747011"/>
                        <a:gd name="connsiteX25" fmla="*/ 1379463 w 3116823"/>
                        <a:gd name="connsiteY25" fmla="*/ 1248247 h 1747011"/>
                        <a:gd name="connsiteX26" fmla="*/ 1811725 w 3116823"/>
                        <a:gd name="connsiteY26" fmla="*/ 1239934 h 1747011"/>
                        <a:gd name="connsiteX27" fmla="*/ 2360365 w 3116823"/>
                        <a:gd name="connsiteY27" fmla="*/ 990553 h 1747011"/>
                        <a:gd name="connsiteX28" fmla="*/ 2817565 w 3116823"/>
                        <a:gd name="connsiteY28" fmla="*/ 1156807 h 1747011"/>
                        <a:gd name="connsiteX29" fmla="*/ 3116823 w 3116823"/>
                        <a:gd name="connsiteY29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473376 w 3116823"/>
                        <a:gd name="connsiteY10" fmla="*/ 699607 h 1747011"/>
                        <a:gd name="connsiteX11" fmla="*/ 182430 w 3116823"/>
                        <a:gd name="connsiteY11" fmla="*/ 965614 h 1747011"/>
                        <a:gd name="connsiteX12" fmla="*/ 265557 w 3116823"/>
                        <a:gd name="connsiteY12" fmla="*/ 1239934 h 1747011"/>
                        <a:gd name="connsiteX13" fmla="*/ 506627 w 3116823"/>
                        <a:gd name="connsiteY13" fmla="*/ 1015491 h 1747011"/>
                        <a:gd name="connsiteX14" fmla="*/ 722757 w 3116823"/>
                        <a:gd name="connsiteY14" fmla="*/ 782734 h 1747011"/>
                        <a:gd name="connsiteX15" fmla="*/ 988765 w 3116823"/>
                        <a:gd name="connsiteY15" fmla="*/ 724545 h 1747011"/>
                        <a:gd name="connsiteX16" fmla="*/ 614692 w 3116823"/>
                        <a:gd name="connsiteY16" fmla="*/ 1073680 h 1747011"/>
                        <a:gd name="connsiteX17" fmla="*/ 531565 w 3116823"/>
                        <a:gd name="connsiteY17" fmla="*/ 1381251 h 1747011"/>
                        <a:gd name="connsiteX18" fmla="*/ 631317 w 3116823"/>
                        <a:gd name="connsiteY18" fmla="*/ 1589069 h 1747011"/>
                        <a:gd name="connsiteX19" fmla="*/ 930576 w 3116823"/>
                        <a:gd name="connsiteY19" fmla="*/ 1131869 h 1747011"/>
                        <a:gd name="connsiteX20" fmla="*/ 1130081 w 3116823"/>
                        <a:gd name="connsiteY20" fmla="*/ 1015491 h 1747011"/>
                        <a:gd name="connsiteX21" fmla="*/ 963827 w 3116823"/>
                        <a:gd name="connsiteY21" fmla="*/ 1447753 h 1747011"/>
                        <a:gd name="connsiteX22" fmla="*/ 930576 w 3116823"/>
                        <a:gd name="connsiteY22" fmla="*/ 1705447 h 1747011"/>
                        <a:gd name="connsiteX23" fmla="*/ 1105143 w 3116823"/>
                        <a:gd name="connsiteY23" fmla="*/ 1747011 h 1747011"/>
                        <a:gd name="connsiteX24" fmla="*/ 1229834 w 3116823"/>
                        <a:gd name="connsiteY24" fmla="*/ 1456065 h 1747011"/>
                        <a:gd name="connsiteX25" fmla="*/ 1379463 w 3116823"/>
                        <a:gd name="connsiteY25" fmla="*/ 1248247 h 1747011"/>
                        <a:gd name="connsiteX26" fmla="*/ 1811725 w 3116823"/>
                        <a:gd name="connsiteY26" fmla="*/ 1239934 h 1747011"/>
                        <a:gd name="connsiteX27" fmla="*/ 2360365 w 3116823"/>
                        <a:gd name="connsiteY27" fmla="*/ 990553 h 1747011"/>
                        <a:gd name="connsiteX28" fmla="*/ 2817565 w 3116823"/>
                        <a:gd name="connsiteY28" fmla="*/ 1156807 h 1747011"/>
                        <a:gd name="connsiteX29" fmla="*/ 3116823 w 3116823"/>
                        <a:gd name="connsiteY29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473376 w 3116823"/>
                        <a:gd name="connsiteY10" fmla="*/ 699607 h 1747011"/>
                        <a:gd name="connsiteX11" fmla="*/ 182430 w 3116823"/>
                        <a:gd name="connsiteY11" fmla="*/ 965614 h 1747011"/>
                        <a:gd name="connsiteX12" fmla="*/ 265557 w 3116823"/>
                        <a:gd name="connsiteY12" fmla="*/ 1239934 h 1747011"/>
                        <a:gd name="connsiteX13" fmla="*/ 506627 w 3116823"/>
                        <a:gd name="connsiteY13" fmla="*/ 1015491 h 1747011"/>
                        <a:gd name="connsiteX14" fmla="*/ 722757 w 3116823"/>
                        <a:gd name="connsiteY14" fmla="*/ 782734 h 1747011"/>
                        <a:gd name="connsiteX15" fmla="*/ 988765 w 3116823"/>
                        <a:gd name="connsiteY15" fmla="*/ 724545 h 1747011"/>
                        <a:gd name="connsiteX16" fmla="*/ 614692 w 3116823"/>
                        <a:gd name="connsiteY16" fmla="*/ 1073680 h 1747011"/>
                        <a:gd name="connsiteX17" fmla="*/ 531565 w 3116823"/>
                        <a:gd name="connsiteY17" fmla="*/ 1381251 h 1747011"/>
                        <a:gd name="connsiteX18" fmla="*/ 631317 w 3116823"/>
                        <a:gd name="connsiteY18" fmla="*/ 1589069 h 1747011"/>
                        <a:gd name="connsiteX19" fmla="*/ 930576 w 3116823"/>
                        <a:gd name="connsiteY19" fmla="*/ 1131869 h 1747011"/>
                        <a:gd name="connsiteX20" fmla="*/ 1130081 w 3116823"/>
                        <a:gd name="connsiteY20" fmla="*/ 1015491 h 1747011"/>
                        <a:gd name="connsiteX21" fmla="*/ 963827 w 3116823"/>
                        <a:gd name="connsiteY21" fmla="*/ 1447753 h 1747011"/>
                        <a:gd name="connsiteX22" fmla="*/ 930576 w 3116823"/>
                        <a:gd name="connsiteY22" fmla="*/ 1705447 h 1747011"/>
                        <a:gd name="connsiteX23" fmla="*/ 1105143 w 3116823"/>
                        <a:gd name="connsiteY23" fmla="*/ 1747011 h 1747011"/>
                        <a:gd name="connsiteX24" fmla="*/ 1229834 w 3116823"/>
                        <a:gd name="connsiteY24" fmla="*/ 1456065 h 1747011"/>
                        <a:gd name="connsiteX25" fmla="*/ 1379463 w 3116823"/>
                        <a:gd name="connsiteY25" fmla="*/ 1248247 h 1747011"/>
                        <a:gd name="connsiteX26" fmla="*/ 1811725 w 3116823"/>
                        <a:gd name="connsiteY26" fmla="*/ 1239934 h 1747011"/>
                        <a:gd name="connsiteX27" fmla="*/ 2360365 w 3116823"/>
                        <a:gd name="connsiteY27" fmla="*/ 990553 h 1747011"/>
                        <a:gd name="connsiteX28" fmla="*/ 2817565 w 3116823"/>
                        <a:gd name="connsiteY28" fmla="*/ 1156807 h 1747011"/>
                        <a:gd name="connsiteX29" fmla="*/ 3116823 w 3116823"/>
                        <a:gd name="connsiteY29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473376 w 3116823"/>
                        <a:gd name="connsiteY10" fmla="*/ 699607 h 1747011"/>
                        <a:gd name="connsiteX11" fmla="*/ 182430 w 3116823"/>
                        <a:gd name="connsiteY11" fmla="*/ 965614 h 1747011"/>
                        <a:gd name="connsiteX12" fmla="*/ 265557 w 3116823"/>
                        <a:gd name="connsiteY12" fmla="*/ 1239934 h 1747011"/>
                        <a:gd name="connsiteX13" fmla="*/ 506627 w 3116823"/>
                        <a:gd name="connsiteY13" fmla="*/ 1015491 h 1747011"/>
                        <a:gd name="connsiteX14" fmla="*/ 722757 w 3116823"/>
                        <a:gd name="connsiteY14" fmla="*/ 782734 h 1747011"/>
                        <a:gd name="connsiteX15" fmla="*/ 988765 w 3116823"/>
                        <a:gd name="connsiteY15" fmla="*/ 724545 h 1747011"/>
                        <a:gd name="connsiteX16" fmla="*/ 614692 w 3116823"/>
                        <a:gd name="connsiteY16" fmla="*/ 1073680 h 1747011"/>
                        <a:gd name="connsiteX17" fmla="*/ 531565 w 3116823"/>
                        <a:gd name="connsiteY17" fmla="*/ 1381251 h 1747011"/>
                        <a:gd name="connsiteX18" fmla="*/ 631317 w 3116823"/>
                        <a:gd name="connsiteY18" fmla="*/ 1589069 h 1747011"/>
                        <a:gd name="connsiteX19" fmla="*/ 930576 w 3116823"/>
                        <a:gd name="connsiteY19" fmla="*/ 1131869 h 1747011"/>
                        <a:gd name="connsiteX20" fmla="*/ 1130081 w 3116823"/>
                        <a:gd name="connsiteY20" fmla="*/ 1015491 h 1747011"/>
                        <a:gd name="connsiteX21" fmla="*/ 963827 w 3116823"/>
                        <a:gd name="connsiteY21" fmla="*/ 1447753 h 1747011"/>
                        <a:gd name="connsiteX22" fmla="*/ 930576 w 3116823"/>
                        <a:gd name="connsiteY22" fmla="*/ 1705447 h 1747011"/>
                        <a:gd name="connsiteX23" fmla="*/ 1105143 w 3116823"/>
                        <a:gd name="connsiteY23" fmla="*/ 1747011 h 1747011"/>
                        <a:gd name="connsiteX24" fmla="*/ 1229834 w 3116823"/>
                        <a:gd name="connsiteY24" fmla="*/ 1456065 h 1747011"/>
                        <a:gd name="connsiteX25" fmla="*/ 1379463 w 3116823"/>
                        <a:gd name="connsiteY25" fmla="*/ 1248247 h 1747011"/>
                        <a:gd name="connsiteX26" fmla="*/ 1811725 w 3116823"/>
                        <a:gd name="connsiteY26" fmla="*/ 1239934 h 1747011"/>
                        <a:gd name="connsiteX27" fmla="*/ 2360365 w 3116823"/>
                        <a:gd name="connsiteY27" fmla="*/ 990553 h 1747011"/>
                        <a:gd name="connsiteX28" fmla="*/ 2817565 w 3116823"/>
                        <a:gd name="connsiteY28" fmla="*/ 1156807 h 1747011"/>
                        <a:gd name="connsiteX29" fmla="*/ 3116823 w 3116823"/>
                        <a:gd name="connsiteY29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506627 w 3116823"/>
                        <a:gd name="connsiteY12" fmla="*/ 1015491 h 1747011"/>
                        <a:gd name="connsiteX13" fmla="*/ 722757 w 3116823"/>
                        <a:gd name="connsiteY13" fmla="*/ 782734 h 1747011"/>
                        <a:gd name="connsiteX14" fmla="*/ 988765 w 3116823"/>
                        <a:gd name="connsiteY14" fmla="*/ 724545 h 1747011"/>
                        <a:gd name="connsiteX15" fmla="*/ 614692 w 3116823"/>
                        <a:gd name="connsiteY15" fmla="*/ 1073680 h 1747011"/>
                        <a:gd name="connsiteX16" fmla="*/ 531565 w 3116823"/>
                        <a:gd name="connsiteY16" fmla="*/ 1381251 h 1747011"/>
                        <a:gd name="connsiteX17" fmla="*/ 631317 w 3116823"/>
                        <a:gd name="connsiteY17" fmla="*/ 1589069 h 1747011"/>
                        <a:gd name="connsiteX18" fmla="*/ 930576 w 3116823"/>
                        <a:gd name="connsiteY18" fmla="*/ 1131869 h 1747011"/>
                        <a:gd name="connsiteX19" fmla="*/ 1130081 w 3116823"/>
                        <a:gd name="connsiteY19" fmla="*/ 1015491 h 1747011"/>
                        <a:gd name="connsiteX20" fmla="*/ 963827 w 3116823"/>
                        <a:gd name="connsiteY20" fmla="*/ 1447753 h 1747011"/>
                        <a:gd name="connsiteX21" fmla="*/ 930576 w 3116823"/>
                        <a:gd name="connsiteY21" fmla="*/ 1705447 h 1747011"/>
                        <a:gd name="connsiteX22" fmla="*/ 1105143 w 3116823"/>
                        <a:gd name="connsiteY22" fmla="*/ 1747011 h 1747011"/>
                        <a:gd name="connsiteX23" fmla="*/ 1229834 w 3116823"/>
                        <a:gd name="connsiteY23" fmla="*/ 1456065 h 1747011"/>
                        <a:gd name="connsiteX24" fmla="*/ 1379463 w 3116823"/>
                        <a:gd name="connsiteY24" fmla="*/ 1248247 h 1747011"/>
                        <a:gd name="connsiteX25" fmla="*/ 1811725 w 3116823"/>
                        <a:gd name="connsiteY25" fmla="*/ 1239934 h 1747011"/>
                        <a:gd name="connsiteX26" fmla="*/ 2360365 w 3116823"/>
                        <a:gd name="connsiteY26" fmla="*/ 990553 h 1747011"/>
                        <a:gd name="connsiteX27" fmla="*/ 2817565 w 3116823"/>
                        <a:gd name="connsiteY27" fmla="*/ 1156807 h 1747011"/>
                        <a:gd name="connsiteX28" fmla="*/ 3116823 w 3116823"/>
                        <a:gd name="connsiteY28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506627 w 3116823"/>
                        <a:gd name="connsiteY12" fmla="*/ 1015491 h 1747011"/>
                        <a:gd name="connsiteX13" fmla="*/ 722757 w 3116823"/>
                        <a:gd name="connsiteY13" fmla="*/ 782734 h 1747011"/>
                        <a:gd name="connsiteX14" fmla="*/ 988765 w 3116823"/>
                        <a:gd name="connsiteY14" fmla="*/ 724545 h 1747011"/>
                        <a:gd name="connsiteX15" fmla="*/ 614692 w 3116823"/>
                        <a:gd name="connsiteY15" fmla="*/ 1073680 h 1747011"/>
                        <a:gd name="connsiteX16" fmla="*/ 531565 w 3116823"/>
                        <a:gd name="connsiteY16" fmla="*/ 1381251 h 1747011"/>
                        <a:gd name="connsiteX17" fmla="*/ 631317 w 3116823"/>
                        <a:gd name="connsiteY17" fmla="*/ 1589069 h 1747011"/>
                        <a:gd name="connsiteX18" fmla="*/ 930576 w 3116823"/>
                        <a:gd name="connsiteY18" fmla="*/ 1131869 h 1747011"/>
                        <a:gd name="connsiteX19" fmla="*/ 1130081 w 3116823"/>
                        <a:gd name="connsiteY19" fmla="*/ 1015491 h 1747011"/>
                        <a:gd name="connsiteX20" fmla="*/ 963827 w 3116823"/>
                        <a:gd name="connsiteY20" fmla="*/ 1447753 h 1747011"/>
                        <a:gd name="connsiteX21" fmla="*/ 930576 w 3116823"/>
                        <a:gd name="connsiteY21" fmla="*/ 1705447 h 1747011"/>
                        <a:gd name="connsiteX22" fmla="*/ 1105143 w 3116823"/>
                        <a:gd name="connsiteY22" fmla="*/ 1747011 h 1747011"/>
                        <a:gd name="connsiteX23" fmla="*/ 1229834 w 3116823"/>
                        <a:gd name="connsiteY23" fmla="*/ 1456065 h 1747011"/>
                        <a:gd name="connsiteX24" fmla="*/ 1379463 w 3116823"/>
                        <a:gd name="connsiteY24" fmla="*/ 1248247 h 1747011"/>
                        <a:gd name="connsiteX25" fmla="*/ 1811725 w 3116823"/>
                        <a:gd name="connsiteY25" fmla="*/ 1239934 h 1747011"/>
                        <a:gd name="connsiteX26" fmla="*/ 2360365 w 3116823"/>
                        <a:gd name="connsiteY26" fmla="*/ 990553 h 1747011"/>
                        <a:gd name="connsiteX27" fmla="*/ 2817565 w 3116823"/>
                        <a:gd name="connsiteY27" fmla="*/ 1156807 h 1747011"/>
                        <a:gd name="connsiteX28" fmla="*/ 3116823 w 3116823"/>
                        <a:gd name="connsiteY28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506627 w 3116823"/>
                        <a:gd name="connsiteY12" fmla="*/ 1015491 h 1747011"/>
                        <a:gd name="connsiteX13" fmla="*/ 722757 w 3116823"/>
                        <a:gd name="connsiteY13" fmla="*/ 782734 h 1747011"/>
                        <a:gd name="connsiteX14" fmla="*/ 988765 w 3116823"/>
                        <a:gd name="connsiteY14" fmla="*/ 724545 h 1747011"/>
                        <a:gd name="connsiteX15" fmla="*/ 614692 w 3116823"/>
                        <a:gd name="connsiteY15" fmla="*/ 1073680 h 1747011"/>
                        <a:gd name="connsiteX16" fmla="*/ 531565 w 3116823"/>
                        <a:gd name="connsiteY16" fmla="*/ 1381251 h 1747011"/>
                        <a:gd name="connsiteX17" fmla="*/ 631317 w 3116823"/>
                        <a:gd name="connsiteY17" fmla="*/ 1589069 h 1747011"/>
                        <a:gd name="connsiteX18" fmla="*/ 930576 w 3116823"/>
                        <a:gd name="connsiteY18" fmla="*/ 1131869 h 1747011"/>
                        <a:gd name="connsiteX19" fmla="*/ 1130081 w 3116823"/>
                        <a:gd name="connsiteY19" fmla="*/ 1015491 h 1747011"/>
                        <a:gd name="connsiteX20" fmla="*/ 963827 w 3116823"/>
                        <a:gd name="connsiteY20" fmla="*/ 1447753 h 1747011"/>
                        <a:gd name="connsiteX21" fmla="*/ 930576 w 3116823"/>
                        <a:gd name="connsiteY21" fmla="*/ 1705447 h 1747011"/>
                        <a:gd name="connsiteX22" fmla="*/ 1105143 w 3116823"/>
                        <a:gd name="connsiteY22" fmla="*/ 1747011 h 1747011"/>
                        <a:gd name="connsiteX23" fmla="*/ 1229834 w 3116823"/>
                        <a:gd name="connsiteY23" fmla="*/ 1456065 h 1747011"/>
                        <a:gd name="connsiteX24" fmla="*/ 1379463 w 3116823"/>
                        <a:gd name="connsiteY24" fmla="*/ 1248247 h 1747011"/>
                        <a:gd name="connsiteX25" fmla="*/ 1811725 w 3116823"/>
                        <a:gd name="connsiteY25" fmla="*/ 1239934 h 1747011"/>
                        <a:gd name="connsiteX26" fmla="*/ 2360365 w 3116823"/>
                        <a:gd name="connsiteY26" fmla="*/ 990553 h 1747011"/>
                        <a:gd name="connsiteX27" fmla="*/ 2817565 w 3116823"/>
                        <a:gd name="connsiteY27" fmla="*/ 1156807 h 1747011"/>
                        <a:gd name="connsiteX28" fmla="*/ 3116823 w 3116823"/>
                        <a:gd name="connsiteY28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506627 w 3116823"/>
                        <a:gd name="connsiteY12" fmla="*/ 1015491 h 1747011"/>
                        <a:gd name="connsiteX13" fmla="*/ 722757 w 3116823"/>
                        <a:gd name="connsiteY13" fmla="*/ 782734 h 1747011"/>
                        <a:gd name="connsiteX14" fmla="*/ 988765 w 3116823"/>
                        <a:gd name="connsiteY14" fmla="*/ 724545 h 1747011"/>
                        <a:gd name="connsiteX15" fmla="*/ 614692 w 3116823"/>
                        <a:gd name="connsiteY15" fmla="*/ 1073680 h 1747011"/>
                        <a:gd name="connsiteX16" fmla="*/ 531565 w 3116823"/>
                        <a:gd name="connsiteY16" fmla="*/ 1381251 h 1747011"/>
                        <a:gd name="connsiteX17" fmla="*/ 631317 w 3116823"/>
                        <a:gd name="connsiteY17" fmla="*/ 1589069 h 1747011"/>
                        <a:gd name="connsiteX18" fmla="*/ 930576 w 3116823"/>
                        <a:gd name="connsiteY18" fmla="*/ 1131869 h 1747011"/>
                        <a:gd name="connsiteX19" fmla="*/ 1130081 w 3116823"/>
                        <a:gd name="connsiteY19" fmla="*/ 1015491 h 1747011"/>
                        <a:gd name="connsiteX20" fmla="*/ 963827 w 3116823"/>
                        <a:gd name="connsiteY20" fmla="*/ 1447753 h 1747011"/>
                        <a:gd name="connsiteX21" fmla="*/ 930576 w 3116823"/>
                        <a:gd name="connsiteY21" fmla="*/ 1705447 h 1747011"/>
                        <a:gd name="connsiteX22" fmla="*/ 1105143 w 3116823"/>
                        <a:gd name="connsiteY22" fmla="*/ 1747011 h 1747011"/>
                        <a:gd name="connsiteX23" fmla="*/ 1229834 w 3116823"/>
                        <a:gd name="connsiteY23" fmla="*/ 1456065 h 1747011"/>
                        <a:gd name="connsiteX24" fmla="*/ 1379463 w 3116823"/>
                        <a:gd name="connsiteY24" fmla="*/ 1248247 h 1747011"/>
                        <a:gd name="connsiteX25" fmla="*/ 1811725 w 3116823"/>
                        <a:gd name="connsiteY25" fmla="*/ 1239934 h 1747011"/>
                        <a:gd name="connsiteX26" fmla="*/ 2360365 w 3116823"/>
                        <a:gd name="connsiteY26" fmla="*/ 990553 h 1747011"/>
                        <a:gd name="connsiteX27" fmla="*/ 2817565 w 3116823"/>
                        <a:gd name="connsiteY27" fmla="*/ 1156807 h 1747011"/>
                        <a:gd name="connsiteX28" fmla="*/ 3116823 w 3116823"/>
                        <a:gd name="connsiteY28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506627 w 3116823"/>
                        <a:gd name="connsiteY12" fmla="*/ 1015491 h 1747011"/>
                        <a:gd name="connsiteX13" fmla="*/ 722757 w 3116823"/>
                        <a:gd name="connsiteY13" fmla="*/ 782734 h 1747011"/>
                        <a:gd name="connsiteX14" fmla="*/ 988765 w 3116823"/>
                        <a:gd name="connsiteY14" fmla="*/ 724545 h 1747011"/>
                        <a:gd name="connsiteX15" fmla="*/ 614692 w 3116823"/>
                        <a:gd name="connsiteY15" fmla="*/ 1073680 h 1747011"/>
                        <a:gd name="connsiteX16" fmla="*/ 531565 w 3116823"/>
                        <a:gd name="connsiteY16" fmla="*/ 1381251 h 1747011"/>
                        <a:gd name="connsiteX17" fmla="*/ 631317 w 3116823"/>
                        <a:gd name="connsiteY17" fmla="*/ 1589069 h 1747011"/>
                        <a:gd name="connsiteX18" fmla="*/ 930576 w 3116823"/>
                        <a:gd name="connsiteY18" fmla="*/ 1131869 h 1747011"/>
                        <a:gd name="connsiteX19" fmla="*/ 1130081 w 3116823"/>
                        <a:gd name="connsiteY19" fmla="*/ 1015491 h 1747011"/>
                        <a:gd name="connsiteX20" fmla="*/ 963827 w 3116823"/>
                        <a:gd name="connsiteY20" fmla="*/ 1447753 h 1747011"/>
                        <a:gd name="connsiteX21" fmla="*/ 930576 w 3116823"/>
                        <a:gd name="connsiteY21" fmla="*/ 1705447 h 1747011"/>
                        <a:gd name="connsiteX22" fmla="*/ 1105143 w 3116823"/>
                        <a:gd name="connsiteY22" fmla="*/ 1747011 h 1747011"/>
                        <a:gd name="connsiteX23" fmla="*/ 1229834 w 3116823"/>
                        <a:gd name="connsiteY23" fmla="*/ 1456065 h 1747011"/>
                        <a:gd name="connsiteX24" fmla="*/ 1379463 w 3116823"/>
                        <a:gd name="connsiteY24" fmla="*/ 1248247 h 1747011"/>
                        <a:gd name="connsiteX25" fmla="*/ 1811725 w 3116823"/>
                        <a:gd name="connsiteY25" fmla="*/ 1239934 h 1747011"/>
                        <a:gd name="connsiteX26" fmla="*/ 2360365 w 3116823"/>
                        <a:gd name="connsiteY26" fmla="*/ 990553 h 1747011"/>
                        <a:gd name="connsiteX27" fmla="*/ 2817565 w 3116823"/>
                        <a:gd name="connsiteY27" fmla="*/ 1156807 h 1747011"/>
                        <a:gd name="connsiteX28" fmla="*/ 3116823 w 3116823"/>
                        <a:gd name="connsiteY28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490002 w 3116823"/>
                        <a:gd name="connsiteY12" fmla="*/ 998865 h 1747011"/>
                        <a:gd name="connsiteX13" fmla="*/ 722757 w 3116823"/>
                        <a:gd name="connsiteY13" fmla="*/ 782734 h 1747011"/>
                        <a:gd name="connsiteX14" fmla="*/ 988765 w 3116823"/>
                        <a:gd name="connsiteY14" fmla="*/ 724545 h 1747011"/>
                        <a:gd name="connsiteX15" fmla="*/ 614692 w 3116823"/>
                        <a:gd name="connsiteY15" fmla="*/ 1073680 h 1747011"/>
                        <a:gd name="connsiteX16" fmla="*/ 531565 w 3116823"/>
                        <a:gd name="connsiteY16" fmla="*/ 1381251 h 1747011"/>
                        <a:gd name="connsiteX17" fmla="*/ 631317 w 3116823"/>
                        <a:gd name="connsiteY17" fmla="*/ 1589069 h 1747011"/>
                        <a:gd name="connsiteX18" fmla="*/ 930576 w 3116823"/>
                        <a:gd name="connsiteY18" fmla="*/ 1131869 h 1747011"/>
                        <a:gd name="connsiteX19" fmla="*/ 1130081 w 3116823"/>
                        <a:gd name="connsiteY19" fmla="*/ 1015491 h 1747011"/>
                        <a:gd name="connsiteX20" fmla="*/ 963827 w 3116823"/>
                        <a:gd name="connsiteY20" fmla="*/ 1447753 h 1747011"/>
                        <a:gd name="connsiteX21" fmla="*/ 930576 w 3116823"/>
                        <a:gd name="connsiteY21" fmla="*/ 1705447 h 1747011"/>
                        <a:gd name="connsiteX22" fmla="*/ 1105143 w 3116823"/>
                        <a:gd name="connsiteY22" fmla="*/ 1747011 h 1747011"/>
                        <a:gd name="connsiteX23" fmla="*/ 1229834 w 3116823"/>
                        <a:gd name="connsiteY23" fmla="*/ 1456065 h 1747011"/>
                        <a:gd name="connsiteX24" fmla="*/ 1379463 w 3116823"/>
                        <a:gd name="connsiteY24" fmla="*/ 1248247 h 1747011"/>
                        <a:gd name="connsiteX25" fmla="*/ 1811725 w 3116823"/>
                        <a:gd name="connsiteY25" fmla="*/ 1239934 h 1747011"/>
                        <a:gd name="connsiteX26" fmla="*/ 2360365 w 3116823"/>
                        <a:gd name="connsiteY26" fmla="*/ 990553 h 1747011"/>
                        <a:gd name="connsiteX27" fmla="*/ 2817565 w 3116823"/>
                        <a:gd name="connsiteY27" fmla="*/ 1156807 h 1747011"/>
                        <a:gd name="connsiteX28" fmla="*/ 3116823 w 3116823"/>
                        <a:gd name="connsiteY28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531565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930576 w 3116823"/>
                        <a:gd name="connsiteY17" fmla="*/ 1131869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1105143 w 3116823"/>
                        <a:gd name="connsiteY21" fmla="*/ 1747011 h 1747011"/>
                        <a:gd name="connsiteX22" fmla="*/ 1229834 w 3116823"/>
                        <a:gd name="connsiteY22" fmla="*/ 1456065 h 1747011"/>
                        <a:gd name="connsiteX23" fmla="*/ 1379463 w 3116823"/>
                        <a:gd name="connsiteY23" fmla="*/ 1248247 h 1747011"/>
                        <a:gd name="connsiteX24" fmla="*/ 1811725 w 3116823"/>
                        <a:gd name="connsiteY24" fmla="*/ 1239934 h 1747011"/>
                        <a:gd name="connsiteX25" fmla="*/ 2360365 w 3116823"/>
                        <a:gd name="connsiteY25" fmla="*/ 990553 h 1747011"/>
                        <a:gd name="connsiteX26" fmla="*/ 2817565 w 3116823"/>
                        <a:gd name="connsiteY26" fmla="*/ 1156807 h 1747011"/>
                        <a:gd name="connsiteX27" fmla="*/ 3116823 w 3116823"/>
                        <a:gd name="connsiteY27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531565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930576 w 3116823"/>
                        <a:gd name="connsiteY17" fmla="*/ 1131869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1105143 w 3116823"/>
                        <a:gd name="connsiteY21" fmla="*/ 1747011 h 1747011"/>
                        <a:gd name="connsiteX22" fmla="*/ 1229834 w 3116823"/>
                        <a:gd name="connsiteY22" fmla="*/ 1456065 h 1747011"/>
                        <a:gd name="connsiteX23" fmla="*/ 1379463 w 3116823"/>
                        <a:gd name="connsiteY23" fmla="*/ 1248247 h 1747011"/>
                        <a:gd name="connsiteX24" fmla="*/ 1811725 w 3116823"/>
                        <a:gd name="connsiteY24" fmla="*/ 1239934 h 1747011"/>
                        <a:gd name="connsiteX25" fmla="*/ 2360365 w 3116823"/>
                        <a:gd name="connsiteY25" fmla="*/ 990553 h 1747011"/>
                        <a:gd name="connsiteX26" fmla="*/ 2817565 w 3116823"/>
                        <a:gd name="connsiteY26" fmla="*/ 1156807 h 1747011"/>
                        <a:gd name="connsiteX27" fmla="*/ 3116823 w 3116823"/>
                        <a:gd name="connsiteY27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531565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930576 w 3116823"/>
                        <a:gd name="connsiteY17" fmla="*/ 1131869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1105143 w 3116823"/>
                        <a:gd name="connsiteY21" fmla="*/ 1747011 h 1747011"/>
                        <a:gd name="connsiteX22" fmla="*/ 1229834 w 3116823"/>
                        <a:gd name="connsiteY22" fmla="*/ 1456065 h 1747011"/>
                        <a:gd name="connsiteX23" fmla="*/ 1379463 w 3116823"/>
                        <a:gd name="connsiteY23" fmla="*/ 1248247 h 1747011"/>
                        <a:gd name="connsiteX24" fmla="*/ 1811725 w 3116823"/>
                        <a:gd name="connsiteY24" fmla="*/ 1239934 h 1747011"/>
                        <a:gd name="connsiteX25" fmla="*/ 2360365 w 3116823"/>
                        <a:gd name="connsiteY25" fmla="*/ 990553 h 1747011"/>
                        <a:gd name="connsiteX26" fmla="*/ 2817565 w 3116823"/>
                        <a:gd name="connsiteY26" fmla="*/ 1156807 h 1747011"/>
                        <a:gd name="connsiteX27" fmla="*/ 3116823 w 3116823"/>
                        <a:gd name="connsiteY27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531565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930576 w 3116823"/>
                        <a:gd name="connsiteY17" fmla="*/ 1131869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1105143 w 3116823"/>
                        <a:gd name="connsiteY21" fmla="*/ 1747011 h 1747011"/>
                        <a:gd name="connsiteX22" fmla="*/ 1229834 w 3116823"/>
                        <a:gd name="connsiteY22" fmla="*/ 1456065 h 1747011"/>
                        <a:gd name="connsiteX23" fmla="*/ 1379463 w 3116823"/>
                        <a:gd name="connsiteY23" fmla="*/ 1248247 h 1747011"/>
                        <a:gd name="connsiteX24" fmla="*/ 1811725 w 3116823"/>
                        <a:gd name="connsiteY24" fmla="*/ 1239934 h 1747011"/>
                        <a:gd name="connsiteX25" fmla="*/ 2360365 w 3116823"/>
                        <a:gd name="connsiteY25" fmla="*/ 990553 h 1747011"/>
                        <a:gd name="connsiteX26" fmla="*/ 2817565 w 3116823"/>
                        <a:gd name="connsiteY26" fmla="*/ 1156807 h 1747011"/>
                        <a:gd name="connsiteX27" fmla="*/ 3116823 w 3116823"/>
                        <a:gd name="connsiteY27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531565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930576 w 3116823"/>
                        <a:gd name="connsiteY17" fmla="*/ 1131869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1105143 w 3116823"/>
                        <a:gd name="connsiteY21" fmla="*/ 1747011 h 1747011"/>
                        <a:gd name="connsiteX22" fmla="*/ 1229834 w 3116823"/>
                        <a:gd name="connsiteY22" fmla="*/ 1456065 h 1747011"/>
                        <a:gd name="connsiteX23" fmla="*/ 1379463 w 3116823"/>
                        <a:gd name="connsiteY23" fmla="*/ 1248247 h 1747011"/>
                        <a:gd name="connsiteX24" fmla="*/ 1811725 w 3116823"/>
                        <a:gd name="connsiteY24" fmla="*/ 1239934 h 1747011"/>
                        <a:gd name="connsiteX25" fmla="*/ 2360365 w 3116823"/>
                        <a:gd name="connsiteY25" fmla="*/ 990553 h 1747011"/>
                        <a:gd name="connsiteX26" fmla="*/ 2817565 w 3116823"/>
                        <a:gd name="connsiteY26" fmla="*/ 1156807 h 1747011"/>
                        <a:gd name="connsiteX27" fmla="*/ 3116823 w 3116823"/>
                        <a:gd name="connsiteY27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490002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930576 w 3116823"/>
                        <a:gd name="connsiteY17" fmla="*/ 1131869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1105143 w 3116823"/>
                        <a:gd name="connsiteY21" fmla="*/ 1747011 h 1747011"/>
                        <a:gd name="connsiteX22" fmla="*/ 1229834 w 3116823"/>
                        <a:gd name="connsiteY22" fmla="*/ 1456065 h 1747011"/>
                        <a:gd name="connsiteX23" fmla="*/ 1379463 w 3116823"/>
                        <a:gd name="connsiteY23" fmla="*/ 1248247 h 1747011"/>
                        <a:gd name="connsiteX24" fmla="*/ 1811725 w 3116823"/>
                        <a:gd name="connsiteY24" fmla="*/ 1239934 h 1747011"/>
                        <a:gd name="connsiteX25" fmla="*/ 2360365 w 3116823"/>
                        <a:gd name="connsiteY25" fmla="*/ 990553 h 1747011"/>
                        <a:gd name="connsiteX26" fmla="*/ 2817565 w 3116823"/>
                        <a:gd name="connsiteY26" fmla="*/ 1156807 h 1747011"/>
                        <a:gd name="connsiteX27" fmla="*/ 3116823 w 3116823"/>
                        <a:gd name="connsiteY27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490002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930576 w 3116823"/>
                        <a:gd name="connsiteY17" fmla="*/ 1131869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1105143 w 3116823"/>
                        <a:gd name="connsiteY21" fmla="*/ 1747011 h 1747011"/>
                        <a:gd name="connsiteX22" fmla="*/ 1229834 w 3116823"/>
                        <a:gd name="connsiteY22" fmla="*/ 1456065 h 1747011"/>
                        <a:gd name="connsiteX23" fmla="*/ 1379463 w 3116823"/>
                        <a:gd name="connsiteY23" fmla="*/ 1248247 h 1747011"/>
                        <a:gd name="connsiteX24" fmla="*/ 1811725 w 3116823"/>
                        <a:gd name="connsiteY24" fmla="*/ 1239934 h 1747011"/>
                        <a:gd name="connsiteX25" fmla="*/ 2360365 w 3116823"/>
                        <a:gd name="connsiteY25" fmla="*/ 990553 h 1747011"/>
                        <a:gd name="connsiteX26" fmla="*/ 2817565 w 3116823"/>
                        <a:gd name="connsiteY26" fmla="*/ 1156807 h 1747011"/>
                        <a:gd name="connsiteX27" fmla="*/ 3116823 w 3116823"/>
                        <a:gd name="connsiteY27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490002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930576 w 3116823"/>
                        <a:gd name="connsiteY17" fmla="*/ 1131869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1105143 w 3116823"/>
                        <a:gd name="connsiteY21" fmla="*/ 1747011 h 1747011"/>
                        <a:gd name="connsiteX22" fmla="*/ 1229834 w 3116823"/>
                        <a:gd name="connsiteY22" fmla="*/ 1456065 h 1747011"/>
                        <a:gd name="connsiteX23" fmla="*/ 1379463 w 3116823"/>
                        <a:gd name="connsiteY23" fmla="*/ 1248247 h 1747011"/>
                        <a:gd name="connsiteX24" fmla="*/ 1811725 w 3116823"/>
                        <a:gd name="connsiteY24" fmla="*/ 1239934 h 1747011"/>
                        <a:gd name="connsiteX25" fmla="*/ 2360365 w 3116823"/>
                        <a:gd name="connsiteY25" fmla="*/ 990553 h 1747011"/>
                        <a:gd name="connsiteX26" fmla="*/ 2817565 w 3116823"/>
                        <a:gd name="connsiteY26" fmla="*/ 1156807 h 1747011"/>
                        <a:gd name="connsiteX27" fmla="*/ 3116823 w 3116823"/>
                        <a:gd name="connsiteY27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490002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930576 w 3116823"/>
                        <a:gd name="connsiteY17" fmla="*/ 1131869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1105143 w 3116823"/>
                        <a:gd name="connsiteY21" fmla="*/ 1747011 h 1747011"/>
                        <a:gd name="connsiteX22" fmla="*/ 1229834 w 3116823"/>
                        <a:gd name="connsiteY22" fmla="*/ 1456065 h 1747011"/>
                        <a:gd name="connsiteX23" fmla="*/ 1379463 w 3116823"/>
                        <a:gd name="connsiteY23" fmla="*/ 1248247 h 1747011"/>
                        <a:gd name="connsiteX24" fmla="*/ 1811725 w 3116823"/>
                        <a:gd name="connsiteY24" fmla="*/ 1239934 h 1747011"/>
                        <a:gd name="connsiteX25" fmla="*/ 2360365 w 3116823"/>
                        <a:gd name="connsiteY25" fmla="*/ 990553 h 1747011"/>
                        <a:gd name="connsiteX26" fmla="*/ 2817565 w 3116823"/>
                        <a:gd name="connsiteY26" fmla="*/ 1156807 h 1747011"/>
                        <a:gd name="connsiteX27" fmla="*/ 3116823 w 3116823"/>
                        <a:gd name="connsiteY27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490002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930576 w 3116823"/>
                        <a:gd name="connsiteY17" fmla="*/ 1131869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1105143 w 3116823"/>
                        <a:gd name="connsiteY21" fmla="*/ 1747011 h 1747011"/>
                        <a:gd name="connsiteX22" fmla="*/ 1229834 w 3116823"/>
                        <a:gd name="connsiteY22" fmla="*/ 1456065 h 1747011"/>
                        <a:gd name="connsiteX23" fmla="*/ 1379463 w 3116823"/>
                        <a:gd name="connsiteY23" fmla="*/ 1248247 h 1747011"/>
                        <a:gd name="connsiteX24" fmla="*/ 1811725 w 3116823"/>
                        <a:gd name="connsiteY24" fmla="*/ 1239934 h 1747011"/>
                        <a:gd name="connsiteX25" fmla="*/ 2360365 w 3116823"/>
                        <a:gd name="connsiteY25" fmla="*/ 990553 h 1747011"/>
                        <a:gd name="connsiteX26" fmla="*/ 2817565 w 3116823"/>
                        <a:gd name="connsiteY26" fmla="*/ 1156807 h 1747011"/>
                        <a:gd name="connsiteX27" fmla="*/ 3116823 w 3116823"/>
                        <a:gd name="connsiteY27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490002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830824 w 3116823"/>
                        <a:gd name="connsiteY17" fmla="*/ 1198371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1105143 w 3116823"/>
                        <a:gd name="connsiteY21" fmla="*/ 1747011 h 1747011"/>
                        <a:gd name="connsiteX22" fmla="*/ 1229834 w 3116823"/>
                        <a:gd name="connsiteY22" fmla="*/ 1456065 h 1747011"/>
                        <a:gd name="connsiteX23" fmla="*/ 1379463 w 3116823"/>
                        <a:gd name="connsiteY23" fmla="*/ 1248247 h 1747011"/>
                        <a:gd name="connsiteX24" fmla="*/ 1811725 w 3116823"/>
                        <a:gd name="connsiteY24" fmla="*/ 1239934 h 1747011"/>
                        <a:gd name="connsiteX25" fmla="*/ 2360365 w 3116823"/>
                        <a:gd name="connsiteY25" fmla="*/ 990553 h 1747011"/>
                        <a:gd name="connsiteX26" fmla="*/ 2817565 w 3116823"/>
                        <a:gd name="connsiteY26" fmla="*/ 1156807 h 1747011"/>
                        <a:gd name="connsiteX27" fmla="*/ 3116823 w 3116823"/>
                        <a:gd name="connsiteY27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490002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830824 w 3116823"/>
                        <a:gd name="connsiteY17" fmla="*/ 1198371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1105143 w 3116823"/>
                        <a:gd name="connsiteY21" fmla="*/ 1747011 h 1747011"/>
                        <a:gd name="connsiteX22" fmla="*/ 1229834 w 3116823"/>
                        <a:gd name="connsiteY22" fmla="*/ 1456065 h 1747011"/>
                        <a:gd name="connsiteX23" fmla="*/ 1379463 w 3116823"/>
                        <a:gd name="connsiteY23" fmla="*/ 1248247 h 1747011"/>
                        <a:gd name="connsiteX24" fmla="*/ 1811725 w 3116823"/>
                        <a:gd name="connsiteY24" fmla="*/ 1239934 h 1747011"/>
                        <a:gd name="connsiteX25" fmla="*/ 2360365 w 3116823"/>
                        <a:gd name="connsiteY25" fmla="*/ 990553 h 1747011"/>
                        <a:gd name="connsiteX26" fmla="*/ 2817565 w 3116823"/>
                        <a:gd name="connsiteY26" fmla="*/ 1156807 h 1747011"/>
                        <a:gd name="connsiteX27" fmla="*/ 3116823 w 3116823"/>
                        <a:gd name="connsiteY27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490002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830824 w 3116823"/>
                        <a:gd name="connsiteY17" fmla="*/ 1198371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1105143 w 3116823"/>
                        <a:gd name="connsiteY21" fmla="*/ 1747011 h 1747011"/>
                        <a:gd name="connsiteX22" fmla="*/ 1229834 w 3116823"/>
                        <a:gd name="connsiteY22" fmla="*/ 1456065 h 1747011"/>
                        <a:gd name="connsiteX23" fmla="*/ 1379463 w 3116823"/>
                        <a:gd name="connsiteY23" fmla="*/ 1248247 h 1747011"/>
                        <a:gd name="connsiteX24" fmla="*/ 1811725 w 3116823"/>
                        <a:gd name="connsiteY24" fmla="*/ 1239934 h 1747011"/>
                        <a:gd name="connsiteX25" fmla="*/ 2360365 w 3116823"/>
                        <a:gd name="connsiteY25" fmla="*/ 990553 h 1747011"/>
                        <a:gd name="connsiteX26" fmla="*/ 2817565 w 3116823"/>
                        <a:gd name="connsiteY26" fmla="*/ 1156807 h 1747011"/>
                        <a:gd name="connsiteX27" fmla="*/ 3116823 w 3116823"/>
                        <a:gd name="connsiteY27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490002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830824 w 3116823"/>
                        <a:gd name="connsiteY17" fmla="*/ 1198371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1105143 w 3116823"/>
                        <a:gd name="connsiteY21" fmla="*/ 1747011 h 1747011"/>
                        <a:gd name="connsiteX22" fmla="*/ 1229834 w 3116823"/>
                        <a:gd name="connsiteY22" fmla="*/ 1456065 h 1747011"/>
                        <a:gd name="connsiteX23" fmla="*/ 1379463 w 3116823"/>
                        <a:gd name="connsiteY23" fmla="*/ 1248247 h 1747011"/>
                        <a:gd name="connsiteX24" fmla="*/ 1811725 w 3116823"/>
                        <a:gd name="connsiteY24" fmla="*/ 1239934 h 1747011"/>
                        <a:gd name="connsiteX25" fmla="*/ 2360365 w 3116823"/>
                        <a:gd name="connsiteY25" fmla="*/ 990553 h 1747011"/>
                        <a:gd name="connsiteX26" fmla="*/ 2817565 w 3116823"/>
                        <a:gd name="connsiteY26" fmla="*/ 1156807 h 1747011"/>
                        <a:gd name="connsiteX27" fmla="*/ 3116823 w 3116823"/>
                        <a:gd name="connsiteY27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490002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830824 w 3116823"/>
                        <a:gd name="connsiteY17" fmla="*/ 1198371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1105143 w 3116823"/>
                        <a:gd name="connsiteY21" fmla="*/ 1747011 h 1747011"/>
                        <a:gd name="connsiteX22" fmla="*/ 1229834 w 3116823"/>
                        <a:gd name="connsiteY22" fmla="*/ 1456065 h 1747011"/>
                        <a:gd name="connsiteX23" fmla="*/ 1379463 w 3116823"/>
                        <a:gd name="connsiteY23" fmla="*/ 1248247 h 1747011"/>
                        <a:gd name="connsiteX24" fmla="*/ 1811725 w 3116823"/>
                        <a:gd name="connsiteY24" fmla="*/ 1239934 h 1747011"/>
                        <a:gd name="connsiteX25" fmla="*/ 2360365 w 3116823"/>
                        <a:gd name="connsiteY25" fmla="*/ 990553 h 1747011"/>
                        <a:gd name="connsiteX26" fmla="*/ 2817565 w 3116823"/>
                        <a:gd name="connsiteY26" fmla="*/ 1156807 h 1747011"/>
                        <a:gd name="connsiteX27" fmla="*/ 3116823 w 3116823"/>
                        <a:gd name="connsiteY27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490002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830824 w 3116823"/>
                        <a:gd name="connsiteY17" fmla="*/ 1198371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1105143 w 3116823"/>
                        <a:gd name="connsiteY21" fmla="*/ 1747011 h 1747011"/>
                        <a:gd name="connsiteX22" fmla="*/ 1229834 w 3116823"/>
                        <a:gd name="connsiteY22" fmla="*/ 1456065 h 1747011"/>
                        <a:gd name="connsiteX23" fmla="*/ 1379463 w 3116823"/>
                        <a:gd name="connsiteY23" fmla="*/ 1248247 h 1747011"/>
                        <a:gd name="connsiteX24" fmla="*/ 1811725 w 3116823"/>
                        <a:gd name="connsiteY24" fmla="*/ 1239934 h 1747011"/>
                        <a:gd name="connsiteX25" fmla="*/ 2360365 w 3116823"/>
                        <a:gd name="connsiteY25" fmla="*/ 990553 h 1747011"/>
                        <a:gd name="connsiteX26" fmla="*/ 2817565 w 3116823"/>
                        <a:gd name="connsiteY26" fmla="*/ 1156807 h 1747011"/>
                        <a:gd name="connsiteX27" fmla="*/ 3116823 w 3116823"/>
                        <a:gd name="connsiteY27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490002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830824 w 3116823"/>
                        <a:gd name="connsiteY17" fmla="*/ 1198371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962334 w 3116823"/>
                        <a:gd name="connsiteY21" fmla="*/ 1717464 h 1747011"/>
                        <a:gd name="connsiteX22" fmla="*/ 1105143 w 3116823"/>
                        <a:gd name="connsiteY22" fmla="*/ 1747011 h 1747011"/>
                        <a:gd name="connsiteX23" fmla="*/ 1229834 w 3116823"/>
                        <a:gd name="connsiteY23" fmla="*/ 1456065 h 1747011"/>
                        <a:gd name="connsiteX24" fmla="*/ 1379463 w 3116823"/>
                        <a:gd name="connsiteY24" fmla="*/ 1248247 h 1747011"/>
                        <a:gd name="connsiteX25" fmla="*/ 1811725 w 3116823"/>
                        <a:gd name="connsiteY25" fmla="*/ 1239934 h 1747011"/>
                        <a:gd name="connsiteX26" fmla="*/ 2360365 w 3116823"/>
                        <a:gd name="connsiteY26" fmla="*/ 990553 h 1747011"/>
                        <a:gd name="connsiteX27" fmla="*/ 2817565 w 3116823"/>
                        <a:gd name="connsiteY27" fmla="*/ 1156807 h 1747011"/>
                        <a:gd name="connsiteX28" fmla="*/ 3116823 w 3116823"/>
                        <a:gd name="connsiteY28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490002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830824 w 3116823"/>
                        <a:gd name="connsiteY17" fmla="*/ 1198371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930576 w 3116823"/>
                        <a:gd name="connsiteY20" fmla="*/ 1705447 h 1747011"/>
                        <a:gd name="connsiteX21" fmla="*/ 1105143 w 3116823"/>
                        <a:gd name="connsiteY21" fmla="*/ 1747011 h 1747011"/>
                        <a:gd name="connsiteX22" fmla="*/ 1229834 w 3116823"/>
                        <a:gd name="connsiteY22" fmla="*/ 1456065 h 1747011"/>
                        <a:gd name="connsiteX23" fmla="*/ 1379463 w 3116823"/>
                        <a:gd name="connsiteY23" fmla="*/ 1248247 h 1747011"/>
                        <a:gd name="connsiteX24" fmla="*/ 1811725 w 3116823"/>
                        <a:gd name="connsiteY24" fmla="*/ 1239934 h 1747011"/>
                        <a:gd name="connsiteX25" fmla="*/ 2360365 w 3116823"/>
                        <a:gd name="connsiteY25" fmla="*/ 990553 h 1747011"/>
                        <a:gd name="connsiteX26" fmla="*/ 2817565 w 3116823"/>
                        <a:gd name="connsiteY26" fmla="*/ 1156807 h 1747011"/>
                        <a:gd name="connsiteX27" fmla="*/ 3116823 w 3116823"/>
                        <a:gd name="connsiteY27" fmla="*/ 192531 h 1747011"/>
                        <a:gd name="connsiteX0" fmla="*/ 3116823 w 3116823"/>
                        <a:gd name="connsiteY0" fmla="*/ 192531 h 1747011"/>
                        <a:gd name="connsiteX1" fmla="*/ 2318801 w 3116823"/>
                        <a:gd name="connsiteY1" fmla="*/ 175905 h 1747011"/>
                        <a:gd name="connsiteX2" fmla="*/ 1229834 w 3116823"/>
                        <a:gd name="connsiteY2" fmla="*/ 34589 h 1747011"/>
                        <a:gd name="connsiteX3" fmla="*/ 564816 w 3116823"/>
                        <a:gd name="connsiteY3" fmla="*/ 167593 h 1747011"/>
                        <a:gd name="connsiteX4" fmla="*/ 7863 w 3116823"/>
                        <a:gd name="connsiteY4" fmla="*/ 699607 h 1747011"/>
                        <a:gd name="connsiteX5" fmla="*/ 124241 w 3116823"/>
                        <a:gd name="connsiteY5" fmla="*/ 840924 h 1747011"/>
                        <a:gd name="connsiteX6" fmla="*/ 556503 w 3116823"/>
                        <a:gd name="connsiteY6" fmla="*/ 599854 h 1747011"/>
                        <a:gd name="connsiteX7" fmla="*/ 756008 w 3116823"/>
                        <a:gd name="connsiteY7" fmla="*/ 466851 h 1747011"/>
                        <a:gd name="connsiteX8" fmla="*/ 1055267 w 3116823"/>
                        <a:gd name="connsiteY8" fmla="*/ 408662 h 1747011"/>
                        <a:gd name="connsiteX9" fmla="*/ 697819 w 3116823"/>
                        <a:gd name="connsiteY9" fmla="*/ 525040 h 1747011"/>
                        <a:gd name="connsiteX10" fmla="*/ 182430 w 3116823"/>
                        <a:gd name="connsiteY10" fmla="*/ 965614 h 1747011"/>
                        <a:gd name="connsiteX11" fmla="*/ 265557 w 3116823"/>
                        <a:gd name="connsiteY11" fmla="*/ 1239934 h 1747011"/>
                        <a:gd name="connsiteX12" fmla="*/ 722757 w 3116823"/>
                        <a:gd name="connsiteY12" fmla="*/ 782734 h 1747011"/>
                        <a:gd name="connsiteX13" fmla="*/ 988765 w 3116823"/>
                        <a:gd name="connsiteY13" fmla="*/ 724545 h 1747011"/>
                        <a:gd name="connsiteX14" fmla="*/ 614692 w 3116823"/>
                        <a:gd name="connsiteY14" fmla="*/ 1073680 h 1747011"/>
                        <a:gd name="connsiteX15" fmla="*/ 490002 w 3116823"/>
                        <a:gd name="connsiteY15" fmla="*/ 1381251 h 1747011"/>
                        <a:gd name="connsiteX16" fmla="*/ 631317 w 3116823"/>
                        <a:gd name="connsiteY16" fmla="*/ 1589069 h 1747011"/>
                        <a:gd name="connsiteX17" fmla="*/ 830824 w 3116823"/>
                        <a:gd name="connsiteY17" fmla="*/ 1198371 h 1747011"/>
                        <a:gd name="connsiteX18" fmla="*/ 1130081 w 3116823"/>
                        <a:gd name="connsiteY18" fmla="*/ 1015491 h 1747011"/>
                        <a:gd name="connsiteX19" fmla="*/ 963827 w 3116823"/>
                        <a:gd name="connsiteY19" fmla="*/ 1447753 h 1747011"/>
                        <a:gd name="connsiteX20" fmla="*/ 1105143 w 3116823"/>
                        <a:gd name="connsiteY20" fmla="*/ 1747011 h 1747011"/>
                        <a:gd name="connsiteX21" fmla="*/ 1229834 w 3116823"/>
                        <a:gd name="connsiteY21" fmla="*/ 1456065 h 1747011"/>
                        <a:gd name="connsiteX22" fmla="*/ 1379463 w 3116823"/>
                        <a:gd name="connsiteY22" fmla="*/ 1248247 h 1747011"/>
                        <a:gd name="connsiteX23" fmla="*/ 1811725 w 3116823"/>
                        <a:gd name="connsiteY23" fmla="*/ 1239934 h 1747011"/>
                        <a:gd name="connsiteX24" fmla="*/ 2360365 w 3116823"/>
                        <a:gd name="connsiteY24" fmla="*/ 990553 h 1747011"/>
                        <a:gd name="connsiteX25" fmla="*/ 2817565 w 3116823"/>
                        <a:gd name="connsiteY25" fmla="*/ 1156807 h 1747011"/>
                        <a:gd name="connsiteX26" fmla="*/ 3116823 w 3116823"/>
                        <a:gd name="connsiteY26" fmla="*/ 192531 h 1747011"/>
                        <a:gd name="connsiteX0" fmla="*/ 3116823 w 3116823"/>
                        <a:gd name="connsiteY0" fmla="*/ 192531 h 1782236"/>
                        <a:gd name="connsiteX1" fmla="*/ 2318801 w 3116823"/>
                        <a:gd name="connsiteY1" fmla="*/ 175905 h 1782236"/>
                        <a:gd name="connsiteX2" fmla="*/ 1229834 w 3116823"/>
                        <a:gd name="connsiteY2" fmla="*/ 34589 h 1782236"/>
                        <a:gd name="connsiteX3" fmla="*/ 564816 w 3116823"/>
                        <a:gd name="connsiteY3" fmla="*/ 167593 h 1782236"/>
                        <a:gd name="connsiteX4" fmla="*/ 7863 w 3116823"/>
                        <a:gd name="connsiteY4" fmla="*/ 699607 h 1782236"/>
                        <a:gd name="connsiteX5" fmla="*/ 124241 w 3116823"/>
                        <a:gd name="connsiteY5" fmla="*/ 840924 h 1782236"/>
                        <a:gd name="connsiteX6" fmla="*/ 556503 w 3116823"/>
                        <a:gd name="connsiteY6" fmla="*/ 599854 h 1782236"/>
                        <a:gd name="connsiteX7" fmla="*/ 756008 w 3116823"/>
                        <a:gd name="connsiteY7" fmla="*/ 466851 h 1782236"/>
                        <a:gd name="connsiteX8" fmla="*/ 1055267 w 3116823"/>
                        <a:gd name="connsiteY8" fmla="*/ 408662 h 1782236"/>
                        <a:gd name="connsiteX9" fmla="*/ 697819 w 3116823"/>
                        <a:gd name="connsiteY9" fmla="*/ 525040 h 1782236"/>
                        <a:gd name="connsiteX10" fmla="*/ 182430 w 3116823"/>
                        <a:gd name="connsiteY10" fmla="*/ 965614 h 1782236"/>
                        <a:gd name="connsiteX11" fmla="*/ 265557 w 3116823"/>
                        <a:gd name="connsiteY11" fmla="*/ 1239934 h 1782236"/>
                        <a:gd name="connsiteX12" fmla="*/ 722757 w 3116823"/>
                        <a:gd name="connsiteY12" fmla="*/ 782734 h 1782236"/>
                        <a:gd name="connsiteX13" fmla="*/ 988765 w 3116823"/>
                        <a:gd name="connsiteY13" fmla="*/ 724545 h 1782236"/>
                        <a:gd name="connsiteX14" fmla="*/ 614692 w 3116823"/>
                        <a:gd name="connsiteY14" fmla="*/ 1073680 h 1782236"/>
                        <a:gd name="connsiteX15" fmla="*/ 490002 w 3116823"/>
                        <a:gd name="connsiteY15" fmla="*/ 1381251 h 1782236"/>
                        <a:gd name="connsiteX16" fmla="*/ 631317 w 3116823"/>
                        <a:gd name="connsiteY16" fmla="*/ 1589069 h 1782236"/>
                        <a:gd name="connsiteX17" fmla="*/ 830824 w 3116823"/>
                        <a:gd name="connsiteY17" fmla="*/ 1198371 h 1782236"/>
                        <a:gd name="connsiteX18" fmla="*/ 1130081 w 3116823"/>
                        <a:gd name="connsiteY18" fmla="*/ 1015491 h 1782236"/>
                        <a:gd name="connsiteX19" fmla="*/ 963827 w 3116823"/>
                        <a:gd name="connsiteY19" fmla="*/ 1447753 h 1782236"/>
                        <a:gd name="connsiteX20" fmla="*/ 1105143 w 3116823"/>
                        <a:gd name="connsiteY20" fmla="*/ 1747011 h 1782236"/>
                        <a:gd name="connsiteX21" fmla="*/ 1229834 w 3116823"/>
                        <a:gd name="connsiteY21" fmla="*/ 1456065 h 1782236"/>
                        <a:gd name="connsiteX22" fmla="*/ 1379463 w 3116823"/>
                        <a:gd name="connsiteY22" fmla="*/ 1248247 h 1782236"/>
                        <a:gd name="connsiteX23" fmla="*/ 1811725 w 3116823"/>
                        <a:gd name="connsiteY23" fmla="*/ 1239934 h 1782236"/>
                        <a:gd name="connsiteX24" fmla="*/ 2360365 w 3116823"/>
                        <a:gd name="connsiteY24" fmla="*/ 990553 h 1782236"/>
                        <a:gd name="connsiteX25" fmla="*/ 2817565 w 3116823"/>
                        <a:gd name="connsiteY25" fmla="*/ 1156807 h 1782236"/>
                        <a:gd name="connsiteX26" fmla="*/ 3116823 w 3116823"/>
                        <a:gd name="connsiteY26" fmla="*/ 192531 h 1782236"/>
                        <a:gd name="connsiteX0" fmla="*/ 3116823 w 3116823"/>
                        <a:gd name="connsiteY0" fmla="*/ 192531 h 1799703"/>
                        <a:gd name="connsiteX1" fmla="*/ 2318801 w 3116823"/>
                        <a:gd name="connsiteY1" fmla="*/ 175905 h 1799703"/>
                        <a:gd name="connsiteX2" fmla="*/ 1229834 w 3116823"/>
                        <a:gd name="connsiteY2" fmla="*/ 34589 h 1799703"/>
                        <a:gd name="connsiteX3" fmla="*/ 564816 w 3116823"/>
                        <a:gd name="connsiteY3" fmla="*/ 167593 h 1799703"/>
                        <a:gd name="connsiteX4" fmla="*/ 7863 w 3116823"/>
                        <a:gd name="connsiteY4" fmla="*/ 699607 h 1799703"/>
                        <a:gd name="connsiteX5" fmla="*/ 124241 w 3116823"/>
                        <a:gd name="connsiteY5" fmla="*/ 840924 h 1799703"/>
                        <a:gd name="connsiteX6" fmla="*/ 556503 w 3116823"/>
                        <a:gd name="connsiteY6" fmla="*/ 599854 h 1799703"/>
                        <a:gd name="connsiteX7" fmla="*/ 756008 w 3116823"/>
                        <a:gd name="connsiteY7" fmla="*/ 466851 h 1799703"/>
                        <a:gd name="connsiteX8" fmla="*/ 1055267 w 3116823"/>
                        <a:gd name="connsiteY8" fmla="*/ 408662 h 1799703"/>
                        <a:gd name="connsiteX9" fmla="*/ 697819 w 3116823"/>
                        <a:gd name="connsiteY9" fmla="*/ 525040 h 1799703"/>
                        <a:gd name="connsiteX10" fmla="*/ 182430 w 3116823"/>
                        <a:gd name="connsiteY10" fmla="*/ 965614 h 1799703"/>
                        <a:gd name="connsiteX11" fmla="*/ 265557 w 3116823"/>
                        <a:gd name="connsiteY11" fmla="*/ 1239934 h 1799703"/>
                        <a:gd name="connsiteX12" fmla="*/ 722757 w 3116823"/>
                        <a:gd name="connsiteY12" fmla="*/ 782734 h 1799703"/>
                        <a:gd name="connsiteX13" fmla="*/ 988765 w 3116823"/>
                        <a:gd name="connsiteY13" fmla="*/ 724545 h 1799703"/>
                        <a:gd name="connsiteX14" fmla="*/ 614692 w 3116823"/>
                        <a:gd name="connsiteY14" fmla="*/ 1073680 h 1799703"/>
                        <a:gd name="connsiteX15" fmla="*/ 490002 w 3116823"/>
                        <a:gd name="connsiteY15" fmla="*/ 1381251 h 1799703"/>
                        <a:gd name="connsiteX16" fmla="*/ 631317 w 3116823"/>
                        <a:gd name="connsiteY16" fmla="*/ 1589069 h 1799703"/>
                        <a:gd name="connsiteX17" fmla="*/ 830824 w 3116823"/>
                        <a:gd name="connsiteY17" fmla="*/ 1198371 h 1799703"/>
                        <a:gd name="connsiteX18" fmla="*/ 1130081 w 3116823"/>
                        <a:gd name="connsiteY18" fmla="*/ 1015491 h 1799703"/>
                        <a:gd name="connsiteX19" fmla="*/ 963827 w 3116823"/>
                        <a:gd name="connsiteY19" fmla="*/ 1447753 h 1799703"/>
                        <a:gd name="connsiteX20" fmla="*/ 1105143 w 3116823"/>
                        <a:gd name="connsiteY20" fmla="*/ 1747011 h 1799703"/>
                        <a:gd name="connsiteX21" fmla="*/ 1229834 w 3116823"/>
                        <a:gd name="connsiteY21" fmla="*/ 1456065 h 1799703"/>
                        <a:gd name="connsiteX22" fmla="*/ 1379463 w 3116823"/>
                        <a:gd name="connsiteY22" fmla="*/ 1248247 h 1799703"/>
                        <a:gd name="connsiteX23" fmla="*/ 1811725 w 3116823"/>
                        <a:gd name="connsiteY23" fmla="*/ 1239934 h 1799703"/>
                        <a:gd name="connsiteX24" fmla="*/ 2360365 w 3116823"/>
                        <a:gd name="connsiteY24" fmla="*/ 990553 h 1799703"/>
                        <a:gd name="connsiteX25" fmla="*/ 2817565 w 3116823"/>
                        <a:gd name="connsiteY25" fmla="*/ 1156807 h 1799703"/>
                        <a:gd name="connsiteX26" fmla="*/ 3116823 w 3116823"/>
                        <a:gd name="connsiteY26" fmla="*/ 192531 h 1799703"/>
                        <a:gd name="connsiteX0" fmla="*/ 3116823 w 3116823"/>
                        <a:gd name="connsiteY0" fmla="*/ 192531 h 1799703"/>
                        <a:gd name="connsiteX1" fmla="*/ 2318801 w 3116823"/>
                        <a:gd name="connsiteY1" fmla="*/ 175905 h 1799703"/>
                        <a:gd name="connsiteX2" fmla="*/ 1229834 w 3116823"/>
                        <a:gd name="connsiteY2" fmla="*/ 34589 h 1799703"/>
                        <a:gd name="connsiteX3" fmla="*/ 564816 w 3116823"/>
                        <a:gd name="connsiteY3" fmla="*/ 167593 h 1799703"/>
                        <a:gd name="connsiteX4" fmla="*/ 7863 w 3116823"/>
                        <a:gd name="connsiteY4" fmla="*/ 699607 h 1799703"/>
                        <a:gd name="connsiteX5" fmla="*/ 124241 w 3116823"/>
                        <a:gd name="connsiteY5" fmla="*/ 840924 h 1799703"/>
                        <a:gd name="connsiteX6" fmla="*/ 556503 w 3116823"/>
                        <a:gd name="connsiteY6" fmla="*/ 599854 h 1799703"/>
                        <a:gd name="connsiteX7" fmla="*/ 756008 w 3116823"/>
                        <a:gd name="connsiteY7" fmla="*/ 466851 h 1799703"/>
                        <a:gd name="connsiteX8" fmla="*/ 1055267 w 3116823"/>
                        <a:gd name="connsiteY8" fmla="*/ 408662 h 1799703"/>
                        <a:gd name="connsiteX9" fmla="*/ 697819 w 3116823"/>
                        <a:gd name="connsiteY9" fmla="*/ 525040 h 1799703"/>
                        <a:gd name="connsiteX10" fmla="*/ 182430 w 3116823"/>
                        <a:gd name="connsiteY10" fmla="*/ 965614 h 1799703"/>
                        <a:gd name="connsiteX11" fmla="*/ 265557 w 3116823"/>
                        <a:gd name="connsiteY11" fmla="*/ 1239934 h 1799703"/>
                        <a:gd name="connsiteX12" fmla="*/ 722757 w 3116823"/>
                        <a:gd name="connsiteY12" fmla="*/ 782734 h 1799703"/>
                        <a:gd name="connsiteX13" fmla="*/ 988765 w 3116823"/>
                        <a:gd name="connsiteY13" fmla="*/ 724545 h 1799703"/>
                        <a:gd name="connsiteX14" fmla="*/ 614692 w 3116823"/>
                        <a:gd name="connsiteY14" fmla="*/ 1073680 h 1799703"/>
                        <a:gd name="connsiteX15" fmla="*/ 490002 w 3116823"/>
                        <a:gd name="connsiteY15" fmla="*/ 1381251 h 1799703"/>
                        <a:gd name="connsiteX16" fmla="*/ 631317 w 3116823"/>
                        <a:gd name="connsiteY16" fmla="*/ 1589069 h 1799703"/>
                        <a:gd name="connsiteX17" fmla="*/ 830824 w 3116823"/>
                        <a:gd name="connsiteY17" fmla="*/ 1198371 h 1799703"/>
                        <a:gd name="connsiteX18" fmla="*/ 1130081 w 3116823"/>
                        <a:gd name="connsiteY18" fmla="*/ 1015491 h 1799703"/>
                        <a:gd name="connsiteX19" fmla="*/ 963827 w 3116823"/>
                        <a:gd name="connsiteY19" fmla="*/ 1447753 h 1799703"/>
                        <a:gd name="connsiteX20" fmla="*/ 1105143 w 3116823"/>
                        <a:gd name="connsiteY20" fmla="*/ 1747011 h 1799703"/>
                        <a:gd name="connsiteX21" fmla="*/ 1163332 w 3116823"/>
                        <a:gd name="connsiteY21" fmla="*/ 1431126 h 1799703"/>
                        <a:gd name="connsiteX22" fmla="*/ 1379463 w 3116823"/>
                        <a:gd name="connsiteY22" fmla="*/ 1248247 h 1799703"/>
                        <a:gd name="connsiteX23" fmla="*/ 1811725 w 3116823"/>
                        <a:gd name="connsiteY23" fmla="*/ 1239934 h 1799703"/>
                        <a:gd name="connsiteX24" fmla="*/ 2360365 w 3116823"/>
                        <a:gd name="connsiteY24" fmla="*/ 990553 h 1799703"/>
                        <a:gd name="connsiteX25" fmla="*/ 2817565 w 3116823"/>
                        <a:gd name="connsiteY25" fmla="*/ 1156807 h 1799703"/>
                        <a:gd name="connsiteX26" fmla="*/ 3116823 w 3116823"/>
                        <a:gd name="connsiteY26" fmla="*/ 192531 h 1799703"/>
                        <a:gd name="connsiteX0" fmla="*/ 3116823 w 3116823"/>
                        <a:gd name="connsiteY0" fmla="*/ 192531 h 1799703"/>
                        <a:gd name="connsiteX1" fmla="*/ 2318801 w 3116823"/>
                        <a:gd name="connsiteY1" fmla="*/ 175905 h 1799703"/>
                        <a:gd name="connsiteX2" fmla="*/ 1229834 w 3116823"/>
                        <a:gd name="connsiteY2" fmla="*/ 34589 h 1799703"/>
                        <a:gd name="connsiteX3" fmla="*/ 564816 w 3116823"/>
                        <a:gd name="connsiteY3" fmla="*/ 167593 h 1799703"/>
                        <a:gd name="connsiteX4" fmla="*/ 7863 w 3116823"/>
                        <a:gd name="connsiteY4" fmla="*/ 699607 h 1799703"/>
                        <a:gd name="connsiteX5" fmla="*/ 124241 w 3116823"/>
                        <a:gd name="connsiteY5" fmla="*/ 840924 h 1799703"/>
                        <a:gd name="connsiteX6" fmla="*/ 556503 w 3116823"/>
                        <a:gd name="connsiteY6" fmla="*/ 599854 h 1799703"/>
                        <a:gd name="connsiteX7" fmla="*/ 756008 w 3116823"/>
                        <a:gd name="connsiteY7" fmla="*/ 466851 h 1799703"/>
                        <a:gd name="connsiteX8" fmla="*/ 1055267 w 3116823"/>
                        <a:gd name="connsiteY8" fmla="*/ 408662 h 1799703"/>
                        <a:gd name="connsiteX9" fmla="*/ 697819 w 3116823"/>
                        <a:gd name="connsiteY9" fmla="*/ 525040 h 1799703"/>
                        <a:gd name="connsiteX10" fmla="*/ 182430 w 3116823"/>
                        <a:gd name="connsiteY10" fmla="*/ 965614 h 1799703"/>
                        <a:gd name="connsiteX11" fmla="*/ 265557 w 3116823"/>
                        <a:gd name="connsiteY11" fmla="*/ 1239934 h 1799703"/>
                        <a:gd name="connsiteX12" fmla="*/ 722757 w 3116823"/>
                        <a:gd name="connsiteY12" fmla="*/ 782734 h 1799703"/>
                        <a:gd name="connsiteX13" fmla="*/ 988765 w 3116823"/>
                        <a:gd name="connsiteY13" fmla="*/ 724545 h 1799703"/>
                        <a:gd name="connsiteX14" fmla="*/ 614692 w 3116823"/>
                        <a:gd name="connsiteY14" fmla="*/ 1073680 h 1799703"/>
                        <a:gd name="connsiteX15" fmla="*/ 490002 w 3116823"/>
                        <a:gd name="connsiteY15" fmla="*/ 1381251 h 1799703"/>
                        <a:gd name="connsiteX16" fmla="*/ 631317 w 3116823"/>
                        <a:gd name="connsiteY16" fmla="*/ 1589069 h 1799703"/>
                        <a:gd name="connsiteX17" fmla="*/ 830824 w 3116823"/>
                        <a:gd name="connsiteY17" fmla="*/ 1198371 h 1799703"/>
                        <a:gd name="connsiteX18" fmla="*/ 1130081 w 3116823"/>
                        <a:gd name="connsiteY18" fmla="*/ 1015491 h 1799703"/>
                        <a:gd name="connsiteX19" fmla="*/ 963827 w 3116823"/>
                        <a:gd name="connsiteY19" fmla="*/ 1447753 h 1799703"/>
                        <a:gd name="connsiteX20" fmla="*/ 1105143 w 3116823"/>
                        <a:gd name="connsiteY20" fmla="*/ 1747011 h 1799703"/>
                        <a:gd name="connsiteX21" fmla="*/ 1213208 w 3116823"/>
                        <a:gd name="connsiteY21" fmla="*/ 1472689 h 1799703"/>
                        <a:gd name="connsiteX22" fmla="*/ 1379463 w 3116823"/>
                        <a:gd name="connsiteY22" fmla="*/ 1248247 h 1799703"/>
                        <a:gd name="connsiteX23" fmla="*/ 1811725 w 3116823"/>
                        <a:gd name="connsiteY23" fmla="*/ 1239934 h 1799703"/>
                        <a:gd name="connsiteX24" fmla="*/ 2360365 w 3116823"/>
                        <a:gd name="connsiteY24" fmla="*/ 990553 h 1799703"/>
                        <a:gd name="connsiteX25" fmla="*/ 2817565 w 3116823"/>
                        <a:gd name="connsiteY25" fmla="*/ 1156807 h 1799703"/>
                        <a:gd name="connsiteX26" fmla="*/ 3116823 w 3116823"/>
                        <a:gd name="connsiteY26" fmla="*/ 192531 h 1799703"/>
                        <a:gd name="connsiteX0" fmla="*/ 3116823 w 3116823"/>
                        <a:gd name="connsiteY0" fmla="*/ 192531 h 1799703"/>
                        <a:gd name="connsiteX1" fmla="*/ 2318801 w 3116823"/>
                        <a:gd name="connsiteY1" fmla="*/ 175905 h 1799703"/>
                        <a:gd name="connsiteX2" fmla="*/ 1229834 w 3116823"/>
                        <a:gd name="connsiteY2" fmla="*/ 34589 h 1799703"/>
                        <a:gd name="connsiteX3" fmla="*/ 564816 w 3116823"/>
                        <a:gd name="connsiteY3" fmla="*/ 167593 h 1799703"/>
                        <a:gd name="connsiteX4" fmla="*/ 7863 w 3116823"/>
                        <a:gd name="connsiteY4" fmla="*/ 699607 h 1799703"/>
                        <a:gd name="connsiteX5" fmla="*/ 124241 w 3116823"/>
                        <a:gd name="connsiteY5" fmla="*/ 840924 h 1799703"/>
                        <a:gd name="connsiteX6" fmla="*/ 556503 w 3116823"/>
                        <a:gd name="connsiteY6" fmla="*/ 599854 h 1799703"/>
                        <a:gd name="connsiteX7" fmla="*/ 756008 w 3116823"/>
                        <a:gd name="connsiteY7" fmla="*/ 466851 h 1799703"/>
                        <a:gd name="connsiteX8" fmla="*/ 1055267 w 3116823"/>
                        <a:gd name="connsiteY8" fmla="*/ 408662 h 1799703"/>
                        <a:gd name="connsiteX9" fmla="*/ 697819 w 3116823"/>
                        <a:gd name="connsiteY9" fmla="*/ 525040 h 1799703"/>
                        <a:gd name="connsiteX10" fmla="*/ 182430 w 3116823"/>
                        <a:gd name="connsiteY10" fmla="*/ 965614 h 1799703"/>
                        <a:gd name="connsiteX11" fmla="*/ 265557 w 3116823"/>
                        <a:gd name="connsiteY11" fmla="*/ 1239934 h 1799703"/>
                        <a:gd name="connsiteX12" fmla="*/ 722757 w 3116823"/>
                        <a:gd name="connsiteY12" fmla="*/ 782734 h 1799703"/>
                        <a:gd name="connsiteX13" fmla="*/ 988765 w 3116823"/>
                        <a:gd name="connsiteY13" fmla="*/ 724545 h 1799703"/>
                        <a:gd name="connsiteX14" fmla="*/ 614692 w 3116823"/>
                        <a:gd name="connsiteY14" fmla="*/ 1073680 h 1799703"/>
                        <a:gd name="connsiteX15" fmla="*/ 490002 w 3116823"/>
                        <a:gd name="connsiteY15" fmla="*/ 1381251 h 1799703"/>
                        <a:gd name="connsiteX16" fmla="*/ 631317 w 3116823"/>
                        <a:gd name="connsiteY16" fmla="*/ 1589069 h 1799703"/>
                        <a:gd name="connsiteX17" fmla="*/ 830824 w 3116823"/>
                        <a:gd name="connsiteY17" fmla="*/ 1198371 h 1799703"/>
                        <a:gd name="connsiteX18" fmla="*/ 1130081 w 3116823"/>
                        <a:gd name="connsiteY18" fmla="*/ 1015491 h 1799703"/>
                        <a:gd name="connsiteX19" fmla="*/ 963827 w 3116823"/>
                        <a:gd name="connsiteY19" fmla="*/ 1447753 h 1799703"/>
                        <a:gd name="connsiteX20" fmla="*/ 1105143 w 3116823"/>
                        <a:gd name="connsiteY20" fmla="*/ 1747011 h 1799703"/>
                        <a:gd name="connsiteX21" fmla="*/ 1213208 w 3116823"/>
                        <a:gd name="connsiteY21" fmla="*/ 1472689 h 1799703"/>
                        <a:gd name="connsiteX22" fmla="*/ 1379463 w 3116823"/>
                        <a:gd name="connsiteY22" fmla="*/ 1248247 h 1799703"/>
                        <a:gd name="connsiteX23" fmla="*/ 1811725 w 3116823"/>
                        <a:gd name="connsiteY23" fmla="*/ 1239934 h 1799703"/>
                        <a:gd name="connsiteX24" fmla="*/ 2360365 w 3116823"/>
                        <a:gd name="connsiteY24" fmla="*/ 990553 h 1799703"/>
                        <a:gd name="connsiteX25" fmla="*/ 2817565 w 3116823"/>
                        <a:gd name="connsiteY25" fmla="*/ 1156807 h 1799703"/>
                        <a:gd name="connsiteX26" fmla="*/ 3116823 w 3116823"/>
                        <a:gd name="connsiteY26" fmla="*/ 192531 h 1799703"/>
                        <a:gd name="connsiteX0" fmla="*/ 3116823 w 3116823"/>
                        <a:gd name="connsiteY0" fmla="*/ 192531 h 1799703"/>
                        <a:gd name="connsiteX1" fmla="*/ 2318801 w 3116823"/>
                        <a:gd name="connsiteY1" fmla="*/ 175905 h 1799703"/>
                        <a:gd name="connsiteX2" fmla="*/ 1229834 w 3116823"/>
                        <a:gd name="connsiteY2" fmla="*/ 34589 h 1799703"/>
                        <a:gd name="connsiteX3" fmla="*/ 564816 w 3116823"/>
                        <a:gd name="connsiteY3" fmla="*/ 167593 h 1799703"/>
                        <a:gd name="connsiteX4" fmla="*/ 7863 w 3116823"/>
                        <a:gd name="connsiteY4" fmla="*/ 699607 h 1799703"/>
                        <a:gd name="connsiteX5" fmla="*/ 124241 w 3116823"/>
                        <a:gd name="connsiteY5" fmla="*/ 840924 h 1799703"/>
                        <a:gd name="connsiteX6" fmla="*/ 556503 w 3116823"/>
                        <a:gd name="connsiteY6" fmla="*/ 599854 h 1799703"/>
                        <a:gd name="connsiteX7" fmla="*/ 756008 w 3116823"/>
                        <a:gd name="connsiteY7" fmla="*/ 466851 h 1799703"/>
                        <a:gd name="connsiteX8" fmla="*/ 1055267 w 3116823"/>
                        <a:gd name="connsiteY8" fmla="*/ 408662 h 1799703"/>
                        <a:gd name="connsiteX9" fmla="*/ 697819 w 3116823"/>
                        <a:gd name="connsiteY9" fmla="*/ 525040 h 1799703"/>
                        <a:gd name="connsiteX10" fmla="*/ 182430 w 3116823"/>
                        <a:gd name="connsiteY10" fmla="*/ 965614 h 1799703"/>
                        <a:gd name="connsiteX11" fmla="*/ 265557 w 3116823"/>
                        <a:gd name="connsiteY11" fmla="*/ 1239934 h 1799703"/>
                        <a:gd name="connsiteX12" fmla="*/ 722757 w 3116823"/>
                        <a:gd name="connsiteY12" fmla="*/ 782734 h 1799703"/>
                        <a:gd name="connsiteX13" fmla="*/ 988765 w 3116823"/>
                        <a:gd name="connsiteY13" fmla="*/ 724545 h 1799703"/>
                        <a:gd name="connsiteX14" fmla="*/ 614692 w 3116823"/>
                        <a:gd name="connsiteY14" fmla="*/ 1073680 h 1799703"/>
                        <a:gd name="connsiteX15" fmla="*/ 490002 w 3116823"/>
                        <a:gd name="connsiteY15" fmla="*/ 1381251 h 1799703"/>
                        <a:gd name="connsiteX16" fmla="*/ 631317 w 3116823"/>
                        <a:gd name="connsiteY16" fmla="*/ 1589069 h 1799703"/>
                        <a:gd name="connsiteX17" fmla="*/ 830824 w 3116823"/>
                        <a:gd name="connsiteY17" fmla="*/ 1198371 h 1799703"/>
                        <a:gd name="connsiteX18" fmla="*/ 1130081 w 3116823"/>
                        <a:gd name="connsiteY18" fmla="*/ 1015491 h 1799703"/>
                        <a:gd name="connsiteX19" fmla="*/ 963827 w 3116823"/>
                        <a:gd name="connsiteY19" fmla="*/ 1447753 h 1799703"/>
                        <a:gd name="connsiteX20" fmla="*/ 1105143 w 3116823"/>
                        <a:gd name="connsiteY20" fmla="*/ 1747011 h 1799703"/>
                        <a:gd name="connsiteX21" fmla="*/ 1213208 w 3116823"/>
                        <a:gd name="connsiteY21" fmla="*/ 1472689 h 1799703"/>
                        <a:gd name="connsiteX22" fmla="*/ 1379463 w 3116823"/>
                        <a:gd name="connsiteY22" fmla="*/ 1248247 h 1799703"/>
                        <a:gd name="connsiteX23" fmla="*/ 1811725 w 3116823"/>
                        <a:gd name="connsiteY23" fmla="*/ 1239934 h 1799703"/>
                        <a:gd name="connsiteX24" fmla="*/ 2360365 w 3116823"/>
                        <a:gd name="connsiteY24" fmla="*/ 990553 h 1799703"/>
                        <a:gd name="connsiteX25" fmla="*/ 2817565 w 3116823"/>
                        <a:gd name="connsiteY25" fmla="*/ 1156807 h 1799703"/>
                        <a:gd name="connsiteX26" fmla="*/ 3116823 w 3116823"/>
                        <a:gd name="connsiteY26" fmla="*/ 192531 h 1799703"/>
                        <a:gd name="connsiteX0" fmla="*/ 3116823 w 3116823"/>
                        <a:gd name="connsiteY0" fmla="*/ 192531 h 1799703"/>
                        <a:gd name="connsiteX1" fmla="*/ 2318801 w 3116823"/>
                        <a:gd name="connsiteY1" fmla="*/ 175905 h 1799703"/>
                        <a:gd name="connsiteX2" fmla="*/ 1229834 w 3116823"/>
                        <a:gd name="connsiteY2" fmla="*/ 34589 h 1799703"/>
                        <a:gd name="connsiteX3" fmla="*/ 564816 w 3116823"/>
                        <a:gd name="connsiteY3" fmla="*/ 167593 h 1799703"/>
                        <a:gd name="connsiteX4" fmla="*/ 7863 w 3116823"/>
                        <a:gd name="connsiteY4" fmla="*/ 699607 h 1799703"/>
                        <a:gd name="connsiteX5" fmla="*/ 124241 w 3116823"/>
                        <a:gd name="connsiteY5" fmla="*/ 840924 h 1799703"/>
                        <a:gd name="connsiteX6" fmla="*/ 556503 w 3116823"/>
                        <a:gd name="connsiteY6" fmla="*/ 599854 h 1799703"/>
                        <a:gd name="connsiteX7" fmla="*/ 756008 w 3116823"/>
                        <a:gd name="connsiteY7" fmla="*/ 466851 h 1799703"/>
                        <a:gd name="connsiteX8" fmla="*/ 1055267 w 3116823"/>
                        <a:gd name="connsiteY8" fmla="*/ 408662 h 1799703"/>
                        <a:gd name="connsiteX9" fmla="*/ 697819 w 3116823"/>
                        <a:gd name="connsiteY9" fmla="*/ 525040 h 1799703"/>
                        <a:gd name="connsiteX10" fmla="*/ 182430 w 3116823"/>
                        <a:gd name="connsiteY10" fmla="*/ 965614 h 1799703"/>
                        <a:gd name="connsiteX11" fmla="*/ 265557 w 3116823"/>
                        <a:gd name="connsiteY11" fmla="*/ 1239934 h 1799703"/>
                        <a:gd name="connsiteX12" fmla="*/ 722757 w 3116823"/>
                        <a:gd name="connsiteY12" fmla="*/ 782734 h 1799703"/>
                        <a:gd name="connsiteX13" fmla="*/ 988765 w 3116823"/>
                        <a:gd name="connsiteY13" fmla="*/ 724545 h 1799703"/>
                        <a:gd name="connsiteX14" fmla="*/ 614692 w 3116823"/>
                        <a:gd name="connsiteY14" fmla="*/ 1073680 h 1799703"/>
                        <a:gd name="connsiteX15" fmla="*/ 490002 w 3116823"/>
                        <a:gd name="connsiteY15" fmla="*/ 1381251 h 1799703"/>
                        <a:gd name="connsiteX16" fmla="*/ 631317 w 3116823"/>
                        <a:gd name="connsiteY16" fmla="*/ 1589069 h 1799703"/>
                        <a:gd name="connsiteX17" fmla="*/ 830824 w 3116823"/>
                        <a:gd name="connsiteY17" fmla="*/ 1198371 h 1799703"/>
                        <a:gd name="connsiteX18" fmla="*/ 1130081 w 3116823"/>
                        <a:gd name="connsiteY18" fmla="*/ 1015491 h 1799703"/>
                        <a:gd name="connsiteX19" fmla="*/ 963827 w 3116823"/>
                        <a:gd name="connsiteY19" fmla="*/ 1447753 h 1799703"/>
                        <a:gd name="connsiteX20" fmla="*/ 1105143 w 3116823"/>
                        <a:gd name="connsiteY20" fmla="*/ 1747011 h 1799703"/>
                        <a:gd name="connsiteX21" fmla="*/ 1213208 w 3116823"/>
                        <a:gd name="connsiteY21" fmla="*/ 1472689 h 1799703"/>
                        <a:gd name="connsiteX22" fmla="*/ 1379463 w 3116823"/>
                        <a:gd name="connsiteY22" fmla="*/ 1248247 h 1799703"/>
                        <a:gd name="connsiteX23" fmla="*/ 1811725 w 3116823"/>
                        <a:gd name="connsiteY23" fmla="*/ 1239934 h 1799703"/>
                        <a:gd name="connsiteX24" fmla="*/ 2360365 w 3116823"/>
                        <a:gd name="connsiteY24" fmla="*/ 990553 h 1799703"/>
                        <a:gd name="connsiteX25" fmla="*/ 2817565 w 3116823"/>
                        <a:gd name="connsiteY25" fmla="*/ 1156807 h 1799703"/>
                        <a:gd name="connsiteX26" fmla="*/ 3116823 w 3116823"/>
                        <a:gd name="connsiteY26" fmla="*/ 192531 h 1799703"/>
                        <a:gd name="connsiteX0" fmla="*/ 3116823 w 3116823"/>
                        <a:gd name="connsiteY0" fmla="*/ 192531 h 1799703"/>
                        <a:gd name="connsiteX1" fmla="*/ 2318801 w 3116823"/>
                        <a:gd name="connsiteY1" fmla="*/ 175905 h 1799703"/>
                        <a:gd name="connsiteX2" fmla="*/ 1229834 w 3116823"/>
                        <a:gd name="connsiteY2" fmla="*/ 34589 h 1799703"/>
                        <a:gd name="connsiteX3" fmla="*/ 564816 w 3116823"/>
                        <a:gd name="connsiteY3" fmla="*/ 167593 h 1799703"/>
                        <a:gd name="connsiteX4" fmla="*/ 7863 w 3116823"/>
                        <a:gd name="connsiteY4" fmla="*/ 699607 h 1799703"/>
                        <a:gd name="connsiteX5" fmla="*/ 124241 w 3116823"/>
                        <a:gd name="connsiteY5" fmla="*/ 840924 h 1799703"/>
                        <a:gd name="connsiteX6" fmla="*/ 556503 w 3116823"/>
                        <a:gd name="connsiteY6" fmla="*/ 599854 h 1799703"/>
                        <a:gd name="connsiteX7" fmla="*/ 756008 w 3116823"/>
                        <a:gd name="connsiteY7" fmla="*/ 466851 h 1799703"/>
                        <a:gd name="connsiteX8" fmla="*/ 1055267 w 3116823"/>
                        <a:gd name="connsiteY8" fmla="*/ 408662 h 1799703"/>
                        <a:gd name="connsiteX9" fmla="*/ 697819 w 3116823"/>
                        <a:gd name="connsiteY9" fmla="*/ 525040 h 1799703"/>
                        <a:gd name="connsiteX10" fmla="*/ 182430 w 3116823"/>
                        <a:gd name="connsiteY10" fmla="*/ 965614 h 1799703"/>
                        <a:gd name="connsiteX11" fmla="*/ 265557 w 3116823"/>
                        <a:gd name="connsiteY11" fmla="*/ 1239934 h 1799703"/>
                        <a:gd name="connsiteX12" fmla="*/ 722757 w 3116823"/>
                        <a:gd name="connsiteY12" fmla="*/ 782734 h 1799703"/>
                        <a:gd name="connsiteX13" fmla="*/ 988765 w 3116823"/>
                        <a:gd name="connsiteY13" fmla="*/ 724545 h 1799703"/>
                        <a:gd name="connsiteX14" fmla="*/ 614692 w 3116823"/>
                        <a:gd name="connsiteY14" fmla="*/ 1073680 h 1799703"/>
                        <a:gd name="connsiteX15" fmla="*/ 490002 w 3116823"/>
                        <a:gd name="connsiteY15" fmla="*/ 1381251 h 1799703"/>
                        <a:gd name="connsiteX16" fmla="*/ 631317 w 3116823"/>
                        <a:gd name="connsiteY16" fmla="*/ 1589069 h 1799703"/>
                        <a:gd name="connsiteX17" fmla="*/ 830824 w 3116823"/>
                        <a:gd name="connsiteY17" fmla="*/ 1198371 h 1799703"/>
                        <a:gd name="connsiteX18" fmla="*/ 1130081 w 3116823"/>
                        <a:gd name="connsiteY18" fmla="*/ 1015491 h 1799703"/>
                        <a:gd name="connsiteX19" fmla="*/ 963827 w 3116823"/>
                        <a:gd name="connsiteY19" fmla="*/ 1447753 h 1799703"/>
                        <a:gd name="connsiteX20" fmla="*/ 1105143 w 3116823"/>
                        <a:gd name="connsiteY20" fmla="*/ 1747011 h 1799703"/>
                        <a:gd name="connsiteX21" fmla="*/ 1213208 w 3116823"/>
                        <a:gd name="connsiteY21" fmla="*/ 1472689 h 1799703"/>
                        <a:gd name="connsiteX22" fmla="*/ 1379463 w 3116823"/>
                        <a:gd name="connsiteY22" fmla="*/ 1248247 h 1799703"/>
                        <a:gd name="connsiteX23" fmla="*/ 1811725 w 3116823"/>
                        <a:gd name="connsiteY23" fmla="*/ 1239934 h 1799703"/>
                        <a:gd name="connsiteX24" fmla="*/ 2360365 w 3116823"/>
                        <a:gd name="connsiteY24" fmla="*/ 990553 h 1799703"/>
                        <a:gd name="connsiteX25" fmla="*/ 2817565 w 3116823"/>
                        <a:gd name="connsiteY25" fmla="*/ 1156807 h 1799703"/>
                        <a:gd name="connsiteX26" fmla="*/ 3116823 w 3116823"/>
                        <a:gd name="connsiteY26" fmla="*/ 192531 h 1799703"/>
                        <a:gd name="connsiteX0" fmla="*/ 3116823 w 3116823"/>
                        <a:gd name="connsiteY0" fmla="*/ 192531 h 1799703"/>
                        <a:gd name="connsiteX1" fmla="*/ 2318801 w 3116823"/>
                        <a:gd name="connsiteY1" fmla="*/ 175905 h 1799703"/>
                        <a:gd name="connsiteX2" fmla="*/ 1229834 w 3116823"/>
                        <a:gd name="connsiteY2" fmla="*/ 34589 h 1799703"/>
                        <a:gd name="connsiteX3" fmla="*/ 564816 w 3116823"/>
                        <a:gd name="connsiteY3" fmla="*/ 167593 h 1799703"/>
                        <a:gd name="connsiteX4" fmla="*/ 7863 w 3116823"/>
                        <a:gd name="connsiteY4" fmla="*/ 699607 h 1799703"/>
                        <a:gd name="connsiteX5" fmla="*/ 124241 w 3116823"/>
                        <a:gd name="connsiteY5" fmla="*/ 840924 h 1799703"/>
                        <a:gd name="connsiteX6" fmla="*/ 556503 w 3116823"/>
                        <a:gd name="connsiteY6" fmla="*/ 599854 h 1799703"/>
                        <a:gd name="connsiteX7" fmla="*/ 756008 w 3116823"/>
                        <a:gd name="connsiteY7" fmla="*/ 466851 h 1799703"/>
                        <a:gd name="connsiteX8" fmla="*/ 1055267 w 3116823"/>
                        <a:gd name="connsiteY8" fmla="*/ 408662 h 1799703"/>
                        <a:gd name="connsiteX9" fmla="*/ 697819 w 3116823"/>
                        <a:gd name="connsiteY9" fmla="*/ 525040 h 1799703"/>
                        <a:gd name="connsiteX10" fmla="*/ 182430 w 3116823"/>
                        <a:gd name="connsiteY10" fmla="*/ 965614 h 1799703"/>
                        <a:gd name="connsiteX11" fmla="*/ 265557 w 3116823"/>
                        <a:gd name="connsiteY11" fmla="*/ 1239934 h 1799703"/>
                        <a:gd name="connsiteX12" fmla="*/ 722757 w 3116823"/>
                        <a:gd name="connsiteY12" fmla="*/ 782734 h 1799703"/>
                        <a:gd name="connsiteX13" fmla="*/ 988765 w 3116823"/>
                        <a:gd name="connsiteY13" fmla="*/ 724545 h 1799703"/>
                        <a:gd name="connsiteX14" fmla="*/ 614692 w 3116823"/>
                        <a:gd name="connsiteY14" fmla="*/ 1073680 h 1799703"/>
                        <a:gd name="connsiteX15" fmla="*/ 490002 w 3116823"/>
                        <a:gd name="connsiteY15" fmla="*/ 1381251 h 1799703"/>
                        <a:gd name="connsiteX16" fmla="*/ 631317 w 3116823"/>
                        <a:gd name="connsiteY16" fmla="*/ 1589069 h 1799703"/>
                        <a:gd name="connsiteX17" fmla="*/ 830824 w 3116823"/>
                        <a:gd name="connsiteY17" fmla="*/ 1198371 h 1799703"/>
                        <a:gd name="connsiteX18" fmla="*/ 1130081 w 3116823"/>
                        <a:gd name="connsiteY18" fmla="*/ 1015491 h 1799703"/>
                        <a:gd name="connsiteX19" fmla="*/ 963827 w 3116823"/>
                        <a:gd name="connsiteY19" fmla="*/ 1447753 h 1799703"/>
                        <a:gd name="connsiteX20" fmla="*/ 1105143 w 3116823"/>
                        <a:gd name="connsiteY20" fmla="*/ 1747011 h 1799703"/>
                        <a:gd name="connsiteX21" fmla="*/ 1213208 w 3116823"/>
                        <a:gd name="connsiteY21" fmla="*/ 1472689 h 1799703"/>
                        <a:gd name="connsiteX22" fmla="*/ 1379463 w 3116823"/>
                        <a:gd name="connsiteY22" fmla="*/ 1248247 h 1799703"/>
                        <a:gd name="connsiteX23" fmla="*/ 1811725 w 3116823"/>
                        <a:gd name="connsiteY23" fmla="*/ 1239934 h 1799703"/>
                        <a:gd name="connsiteX24" fmla="*/ 2360365 w 3116823"/>
                        <a:gd name="connsiteY24" fmla="*/ 990553 h 1799703"/>
                        <a:gd name="connsiteX25" fmla="*/ 2817565 w 3116823"/>
                        <a:gd name="connsiteY25" fmla="*/ 1156807 h 1799703"/>
                        <a:gd name="connsiteX26" fmla="*/ 3116823 w 3116823"/>
                        <a:gd name="connsiteY26" fmla="*/ 192531 h 1799703"/>
                        <a:gd name="connsiteX0" fmla="*/ 3116823 w 3116823"/>
                        <a:gd name="connsiteY0" fmla="*/ 192531 h 1799703"/>
                        <a:gd name="connsiteX1" fmla="*/ 2318801 w 3116823"/>
                        <a:gd name="connsiteY1" fmla="*/ 175905 h 1799703"/>
                        <a:gd name="connsiteX2" fmla="*/ 1229834 w 3116823"/>
                        <a:gd name="connsiteY2" fmla="*/ 34589 h 1799703"/>
                        <a:gd name="connsiteX3" fmla="*/ 564816 w 3116823"/>
                        <a:gd name="connsiteY3" fmla="*/ 167593 h 1799703"/>
                        <a:gd name="connsiteX4" fmla="*/ 7863 w 3116823"/>
                        <a:gd name="connsiteY4" fmla="*/ 699607 h 1799703"/>
                        <a:gd name="connsiteX5" fmla="*/ 124241 w 3116823"/>
                        <a:gd name="connsiteY5" fmla="*/ 840924 h 1799703"/>
                        <a:gd name="connsiteX6" fmla="*/ 556503 w 3116823"/>
                        <a:gd name="connsiteY6" fmla="*/ 599854 h 1799703"/>
                        <a:gd name="connsiteX7" fmla="*/ 756008 w 3116823"/>
                        <a:gd name="connsiteY7" fmla="*/ 466851 h 1799703"/>
                        <a:gd name="connsiteX8" fmla="*/ 1055267 w 3116823"/>
                        <a:gd name="connsiteY8" fmla="*/ 408662 h 1799703"/>
                        <a:gd name="connsiteX9" fmla="*/ 697819 w 3116823"/>
                        <a:gd name="connsiteY9" fmla="*/ 525040 h 1799703"/>
                        <a:gd name="connsiteX10" fmla="*/ 182430 w 3116823"/>
                        <a:gd name="connsiteY10" fmla="*/ 965614 h 1799703"/>
                        <a:gd name="connsiteX11" fmla="*/ 265557 w 3116823"/>
                        <a:gd name="connsiteY11" fmla="*/ 1239934 h 1799703"/>
                        <a:gd name="connsiteX12" fmla="*/ 722757 w 3116823"/>
                        <a:gd name="connsiteY12" fmla="*/ 782734 h 1799703"/>
                        <a:gd name="connsiteX13" fmla="*/ 988765 w 3116823"/>
                        <a:gd name="connsiteY13" fmla="*/ 724545 h 1799703"/>
                        <a:gd name="connsiteX14" fmla="*/ 614692 w 3116823"/>
                        <a:gd name="connsiteY14" fmla="*/ 1073680 h 1799703"/>
                        <a:gd name="connsiteX15" fmla="*/ 490002 w 3116823"/>
                        <a:gd name="connsiteY15" fmla="*/ 1381251 h 1799703"/>
                        <a:gd name="connsiteX16" fmla="*/ 631317 w 3116823"/>
                        <a:gd name="connsiteY16" fmla="*/ 1589069 h 1799703"/>
                        <a:gd name="connsiteX17" fmla="*/ 830824 w 3116823"/>
                        <a:gd name="connsiteY17" fmla="*/ 1198371 h 1799703"/>
                        <a:gd name="connsiteX18" fmla="*/ 1130081 w 3116823"/>
                        <a:gd name="connsiteY18" fmla="*/ 1015491 h 1799703"/>
                        <a:gd name="connsiteX19" fmla="*/ 963827 w 3116823"/>
                        <a:gd name="connsiteY19" fmla="*/ 1447753 h 1799703"/>
                        <a:gd name="connsiteX20" fmla="*/ 1105143 w 3116823"/>
                        <a:gd name="connsiteY20" fmla="*/ 1747011 h 1799703"/>
                        <a:gd name="connsiteX21" fmla="*/ 1213208 w 3116823"/>
                        <a:gd name="connsiteY21" fmla="*/ 1472689 h 1799703"/>
                        <a:gd name="connsiteX22" fmla="*/ 1379463 w 3116823"/>
                        <a:gd name="connsiteY22" fmla="*/ 1248247 h 1799703"/>
                        <a:gd name="connsiteX23" fmla="*/ 1811725 w 3116823"/>
                        <a:gd name="connsiteY23" fmla="*/ 1239934 h 1799703"/>
                        <a:gd name="connsiteX24" fmla="*/ 2360365 w 3116823"/>
                        <a:gd name="connsiteY24" fmla="*/ 990553 h 1799703"/>
                        <a:gd name="connsiteX25" fmla="*/ 2884067 w 3116823"/>
                        <a:gd name="connsiteY25" fmla="*/ 1140181 h 1799703"/>
                        <a:gd name="connsiteX26" fmla="*/ 3116823 w 3116823"/>
                        <a:gd name="connsiteY26" fmla="*/ 192531 h 1799703"/>
                        <a:gd name="connsiteX0" fmla="*/ 3116823 w 3116823"/>
                        <a:gd name="connsiteY0" fmla="*/ 192531 h 1799703"/>
                        <a:gd name="connsiteX1" fmla="*/ 2318801 w 3116823"/>
                        <a:gd name="connsiteY1" fmla="*/ 175905 h 1799703"/>
                        <a:gd name="connsiteX2" fmla="*/ 1229834 w 3116823"/>
                        <a:gd name="connsiteY2" fmla="*/ 34589 h 1799703"/>
                        <a:gd name="connsiteX3" fmla="*/ 564816 w 3116823"/>
                        <a:gd name="connsiteY3" fmla="*/ 167593 h 1799703"/>
                        <a:gd name="connsiteX4" fmla="*/ 7863 w 3116823"/>
                        <a:gd name="connsiteY4" fmla="*/ 699607 h 1799703"/>
                        <a:gd name="connsiteX5" fmla="*/ 124241 w 3116823"/>
                        <a:gd name="connsiteY5" fmla="*/ 840924 h 1799703"/>
                        <a:gd name="connsiteX6" fmla="*/ 556503 w 3116823"/>
                        <a:gd name="connsiteY6" fmla="*/ 599854 h 1799703"/>
                        <a:gd name="connsiteX7" fmla="*/ 756008 w 3116823"/>
                        <a:gd name="connsiteY7" fmla="*/ 466851 h 1799703"/>
                        <a:gd name="connsiteX8" fmla="*/ 1055267 w 3116823"/>
                        <a:gd name="connsiteY8" fmla="*/ 408662 h 1799703"/>
                        <a:gd name="connsiteX9" fmla="*/ 697819 w 3116823"/>
                        <a:gd name="connsiteY9" fmla="*/ 525040 h 1799703"/>
                        <a:gd name="connsiteX10" fmla="*/ 182430 w 3116823"/>
                        <a:gd name="connsiteY10" fmla="*/ 965614 h 1799703"/>
                        <a:gd name="connsiteX11" fmla="*/ 265557 w 3116823"/>
                        <a:gd name="connsiteY11" fmla="*/ 1239934 h 1799703"/>
                        <a:gd name="connsiteX12" fmla="*/ 722757 w 3116823"/>
                        <a:gd name="connsiteY12" fmla="*/ 782734 h 1799703"/>
                        <a:gd name="connsiteX13" fmla="*/ 988765 w 3116823"/>
                        <a:gd name="connsiteY13" fmla="*/ 724545 h 1799703"/>
                        <a:gd name="connsiteX14" fmla="*/ 614692 w 3116823"/>
                        <a:gd name="connsiteY14" fmla="*/ 1073680 h 1799703"/>
                        <a:gd name="connsiteX15" fmla="*/ 490002 w 3116823"/>
                        <a:gd name="connsiteY15" fmla="*/ 1381251 h 1799703"/>
                        <a:gd name="connsiteX16" fmla="*/ 631317 w 3116823"/>
                        <a:gd name="connsiteY16" fmla="*/ 1589069 h 1799703"/>
                        <a:gd name="connsiteX17" fmla="*/ 830824 w 3116823"/>
                        <a:gd name="connsiteY17" fmla="*/ 1198371 h 1799703"/>
                        <a:gd name="connsiteX18" fmla="*/ 1130081 w 3116823"/>
                        <a:gd name="connsiteY18" fmla="*/ 1015491 h 1799703"/>
                        <a:gd name="connsiteX19" fmla="*/ 963827 w 3116823"/>
                        <a:gd name="connsiteY19" fmla="*/ 1447753 h 1799703"/>
                        <a:gd name="connsiteX20" fmla="*/ 1105143 w 3116823"/>
                        <a:gd name="connsiteY20" fmla="*/ 1747011 h 1799703"/>
                        <a:gd name="connsiteX21" fmla="*/ 1213208 w 3116823"/>
                        <a:gd name="connsiteY21" fmla="*/ 1472689 h 1799703"/>
                        <a:gd name="connsiteX22" fmla="*/ 1379463 w 3116823"/>
                        <a:gd name="connsiteY22" fmla="*/ 1248247 h 1799703"/>
                        <a:gd name="connsiteX23" fmla="*/ 1811725 w 3116823"/>
                        <a:gd name="connsiteY23" fmla="*/ 1239934 h 1799703"/>
                        <a:gd name="connsiteX24" fmla="*/ 2360365 w 3116823"/>
                        <a:gd name="connsiteY24" fmla="*/ 990553 h 1799703"/>
                        <a:gd name="connsiteX25" fmla="*/ 2884067 w 3116823"/>
                        <a:gd name="connsiteY25" fmla="*/ 1140181 h 1799703"/>
                        <a:gd name="connsiteX26" fmla="*/ 3116823 w 3116823"/>
                        <a:gd name="connsiteY26" fmla="*/ 192531 h 1799703"/>
                        <a:gd name="connsiteX0" fmla="*/ 3116823 w 3116823"/>
                        <a:gd name="connsiteY0" fmla="*/ 192531 h 1799703"/>
                        <a:gd name="connsiteX1" fmla="*/ 2318801 w 3116823"/>
                        <a:gd name="connsiteY1" fmla="*/ 175905 h 1799703"/>
                        <a:gd name="connsiteX2" fmla="*/ 1229834 w 3116823"/>
                        <a:gd name="connsiteY2" fmla="*/ 34589 h 1799703"/>
                        <a:gd name="connsiteX3" fmla="*/ 564816 w 3116823"/>
                        <a:gd name="connsiteY3" fmla="*/ 167593 h 1799703"/>
                        <a:gd name="connsiteX4" fmla="*/ 7863 w 3116823"/>
                        <a:gd name="connsiteY4" fmla="*/ 699607 h 1799703"/>
                        <a:gd name="connsiteX5" fmla="*/ 124241 w 3116823"/>
                        <a:gd name="connsiteY5" fmla="*/ 840924 h 1799703"/>
                        <a:gd name="connsiteX6" fmla="*/ 756008 w 3116823"/>
                        <a:gd name="connsiteY6" fmla="*/ 466851 h 1799703"/>
                        <a:gd name="connsiteX7" fmla="*/ 1055267 w 3116823"/>
                        <a:gd name="connsiteY7" fmla="*/ 408662 h 1799703"/>
                        <a:gd name="connsiteX8" fmla="*/ 697819 w 3116823"/>
                        <a:gd name="connsiteY8" fmla="*/ 525040 h 1799703"/>
                        <a:gd name="connsiteX9" fmla="*/ 182430 w 3116823"/>
                        <a:gd name="connsiteY9" fmla="*/ 965614 h 1799703"/>
                        <a:gd name="connsiteX10" fmla="*/ 265557 w 3116823"/>
                        <a:gd name="connsiteY10" fmla="*/ 1239934 h 1799703"/>
                        <a:gd name="connsiteX11" fmla="*/ 722757 w 3116823"/>
                        <a:gd name="connsiteY11" fmla="*/ 782734 h 1799703"/>
                        <a:gd name="connsiteX12" fmla="*/ 988765 w 3116823"/>
                        <a:gd name="connsiteY12" fmla="*/ 724545 h 1799703"/>
                        <a:gd name="connsiteX13" fmla="*/ 614692 w 3116823"/>
                        <a:gd name="connsiteY13" fmla="*/ 1073680 h 1799703"/>
                        <a:gd name="connsiteX14" fmla="*/ 490002 w 3116823"/>
                        <a:gd name="connsiteY14" fmla="*/ 1381251 h 1799703"/>
                        <a:gd name="connsiteX15" fmla="*/ 631317 w 3116823"/>
                        <a:gd name="connsiteY15" fmla="*/ 1589069 h 1799703"/>
                        <a:gd name="connsiteX16" fmla="*/ 830824 w 3116823"/>
                        <a:gd name="connsiteY16" fmla="*/ 1198371 h 1799703"/>
                        <a:gd name="connsiteX17" fmla="*/ 1130081 w 3116823"/>
                        <a:gd name="connsiteY17" fmla="*/ 1015491 h 1799703"/>
                        <a:gd name="connsiteX18" fmla="*/ 963827 w 3116823"/>
                        <a:gd name="connsiteY18" fmla="*/ 1447753 h 1799703"/>
                        <a:gd name="connsiteX19" fmla="*/ 1105143 w 3116823"/>
                        <a:gd name="connsiteY19" fmla="*/ 1747011 h 1799703"/>
                        <a:gd name="connsiteX20" fmla="*/ 1213208 w 3116823"/>
                        <a:gd name="connsiteY20" fmla="*/ 1472689 h 1799703"/>
                        <a:gd name="connsiteX21" fmla="*/ 1379463 w 3116823"/>
                        <a:gd name="connsiteY21" fmla="*/ 1248247 h 1799703"/>
                        <a:gd name="connsiteX22" fmla="*/ 1811725 w 3116823"/>
                        <a:gd name="connsiteY22" fmla="*/ 1239934 h 1799703"/>
                        <a:gd name="connsiteX23" fmla="*/ 2360365 w 3116823"/>
                        <a:gd name="connsiteY23" fmla="*/ 990553 h 1799703"/>
                        <a:gd name="connsiteX24" fmla="*/ 2884067 w 3116823"/>
                        <a:gd name="connsiteY24" fmla="*/ 1140181 h 1799703"/>
                        <a:gd name="connsiteX25" fmla="*/ 3116823 w 3116823"/>
                        <a:gd name="connsiteY25" fmla="*/ 192531 h 1799703"/>
                        <a:gd name="connsiteX0" fmla="*/ 3116823 w 3116823"/>
                        <a:gd name="connsiteY0" fmla="*/ 192531 h 1799703"/>
                        <a:gd name="connsiteX1" fmla="*/ 2318801 w 3116823"/>
                        <a:gd name="connsiteY1" fmla="*/ 175905 h 1799703"/>
                        <a:gd name="connsiteX2" fmla="*/ 1229834 w 3116823"/>
                        <a:gd name="connsiteY2" fmla="*/ 34589 h 1799703"/>
                        <a:gd name="connsiteX3" fmla="*/ 564816 w 3116823"/>
                        <a:gd name="connsiteY3" fmla="*/ 167593 h 1799703"/>
                        <a:gd name="connsiteX4" fmla="*/ 7863 w 3116823"/>
                        <a:gd name="connsiteY4" fmla="*/ 699607 h 1799703"/>
                        <a:gd name="connsiteX5" fmla="*/ 124241 w 3116823"/>
                        <a:gd name="connsiteY5" fmla="*/ 840924 h 1799703"/>
                        <a:gd name="connsiteX6" fmla="*/ 714444 w 3116823"/>
                        <a:gd name="connsiteY6" fmla="*/ 433601 h 1799703"/>
                        <a:gd name="connsiteX7" fmla="*/ 1055267 w 3116823"/>
                        <a:gd name="connsiteY7" fmla="*/ 408662 h 1799703"/>
                        <a:gd name="connsiteX8" fmla="*/ 697819 w 3116823"/>
                        <a:gd name="connsiteY8" fmla="*/ 525040 h 1799703"/>
                        <a:gd name="connsiteX9" fmla="*/ 182430 w 3116823"/>
                        <a:gd name="connsiteY9" fmla="*/ 965614 h 1799703"/>
                        <a:gd name="connsiteX10" fmla="*/ 265557 w 3116823"/>
                        <a:gd name="connsiteY10" fmla="*/ 1239934 h 1799703"/>
                        <a:gd name="connsiteX11" fmla="*/ 722757 w 3116823"/>
                        <a:gd name="connsiteY11" fmla="*/ 782734 h 1799703"/>
                        <a:gd name="connsiteX12" fmla="*/ 988765 w 3116823"/>
                        <a:gd name="connsiteY12" fmla="*/ 724545 h 1799703"/>
                        <a:gd name="connsiteX13" fmla="*/ 614692 w 3116823"/>
                        <a:gd name="connsiteY13" fmla="*/ 1073680 h 1799703"/>
                        <a:gd name="connsiteX14" fmla="*/ 490002 w 3116823"/>
                        <a:gd name="connsiteY14" fmla="*/ 1381251 h 1799703"/>
                        <a:gd name="connsiteX15" fmla="*/ 631317 w 3116823"/>
                        <a:gd name="connsiteY15" fmla="*/ 1589069 h 1799703"/>
                        <a:gd name="connsiteX16" fmla="*/ 830824 w 3116823"/>
                        <a:gd name="connsiteY16" fmla="*/ 1198371 h 1799703"/>
                        <a:gd name="connsiteX17" fmla="*/ 1130081 w 3116823"/>
                        <a:gd name="connsiteY17" fmla="*/ 1015491 h 1799703"/>
                        <a:gd name="connsiteX18" fmla="*/ 963827 w 3116823"/>
                        <a:gd name="connsiteY18" fmla="*/ 1447753 h 1799703"/>
                        <a:gd name="connsiteX19" fmla="*/ 1105143 w 3116823"/>
                        <a:gd name="connsiteY19" fmla="*/ 1747011 h 1799703"/>
                        <a:gd name="connsiteX20" fmla="*/ 1213208 w 3116823"/>
                        <a:gd name="connsiteY20" fmla="*/ 1472689 h 1799703"/>
                        <a:gd name="connsiteX21" fmla="*/ 1379463 w 3116823"/>
                        <a:gd name="connsiteY21" fmla="*/ 1248247 h 1799703"/>
                        <a:gd name="connsiteX22" fmla="*/ 1811725 w 3116823"/>
                        <a:gd name="connsiteY22" fmla="*/ 1239934 h 1799703"/>
                        <a:gd name="connsiteX23" fmla="*/ 2360365 w 3116823"/>
                        <a:gd name="connsiteY23" fmla="*/ 990553 h 1799703"/>
                        <a:gd name="connsiteX24" fmla="*/ 2884067 w 3116823"/>
                        <a:gd name="connsiteY24" fmla="*/ 1140181 h 1799703"/>
                        <a:gd name="connsiteX25" fmla="*/ 3116823 w 3116823"/>
                        <a:gd name="connsiteY25" fmla="*/ 192531 h 1799703"/>
                        <a:gd name="connsiteX0" fmla="*/ 3116823 w 3116823"/>
                        <a:gd name="connsiteY0" fmla="*/ 192531 h 1799703"/>
                        <a:gd name="connsiteX1" fmla="*/ 2318801 w 3116823"/>
                        <a:gd name="connsiteY1" fmla="*/ 175905 h 1799703"/>
                        <a:gd name="connsiteX2" fmla="*/ 1229834 w 3116823"/>
                        <a:gd name="connsiteY2" fmla="*/ 34589 h 1799703"/>
                        <a:gd name="connsiteX3" fmla="*/ 564816 w 3116823"/>
                        <a:gd name="connsiteY3" fmla="*/ 167593 h 1799703"/>
                        <a:gd name="connsiteX4" fmla="*/ 7863 w 3116823"/>
                        <a:gd name="connsiteY4" fmla="*/ 699607 h 1799703"/>
                        <a:gd name="connsiteX5" fmla="*/ 124241 w 3116823"/>
                        <a:gd name="connsiteY5" fmla="*/ 840924 h 1799703"/>
                        <a:gd name="connsiteX6" fmla="*/ 714444 w 3116823"/>
                        <a:gd name="connsiteY6" fmla="*/ 433601 h 1799703"/>
                        <a:gd name="connsiteX7" fmla="*/ 1055267 w 3116823"/>
                        <a:gd name="connsiteY7" fmla="*/ 408662 h 1799703"/>
                        <a:gd name="connsiteX8" fmla="*/ 697819 w 3116823"/>
                        <a:gd name="connsiteY8" fmla="*/ 525040 h 1799703"/>
                        <a:gd name="connsiteX9" fmla="*/ 182430 w 3116823"/>
                        <a:gd name="connsiteY9" fmla="*/ 965614 h 1799703"/>
                        <a:gd name="connsiteX10" fmla="*/ 265557 w 3116823"/>
                        <a:gd name="connsiteY10" fmla="*/ 1239934 h 1799703"/>
                        <a:gd name="connsiteX11" fmla="*/ 722757 w 3116823"/>
                        <a:gd name="connsiteY11" fmla="*/ 782734 h 1799703"/>
                        <a:gd name="connsiteX12" fmla="*/ 988765 w 3116823"/>
                        <a:gd name="connsiteY12" fmla="*/ 724545 h 1799703"/>
                        <a:gd name="connsiteX13" fmla="*/ 614692 w 3116823"/>
                        <a:gd name="connsiteY13" fmla="*/ 1073680 h 1799703"/>
                        <a:gd name="connsiteX14" fmla="*/ 490002 w 3116823"/>
                        <a:gd name="connsiteY14" fmla="*/ 1381251 h 1799703"/>
                        <a:gd name="connsiteX15" fmla="*/ 631317 w 3116823"/>
                        <a:gd name="connsiteY15" fmla="*/ 1589069 h 1799703"/>
                        <a:gd name="connsiteX16" fmla="*/ 830824 w 3116823"/>
                        <a:gd name="connsiteY16" fmla="*/ 1198371 h 1799703"/>
                        <a:gd name="connsiteX17" fmla="*/ 1130081 w 3116823"/>
                        <a:gd name="connsiteY17" fmla="*/ 1015491 h 1799703"/>
                        <a:gd name="connsiteX18" fmla="*/ 963827 w 3116823"/>
                        <a:gd name="connsiteY18" fmla="*/ 1447753 h 1799703"/>
                        <a:gd name="connsiteX19" fmla="*/ 1105143 w 3116823"/>
                        <a:gd name="connsiteY19" fmla="*/ 1747011 h 1799703"/>
                        <a:gd name="connsiteX20" fmla="*/ 1213208 w 3116823"/>
                        <a:gd name="connsiteY20" fmla="*/ 1472689 h 1799703"/>
                        <a:gd name="connsiteX21" fmla="*/ 1379463 w 3116823"/>
                        <a:gd name="connsiteY21" fmla="*/ 1248247 h 1799703"/>
                        <a:gd name="connsiteX22" fmla="*/ 1811725 w 3116823"/>
                        <a:gd name="connsiteY22" fmla="*/ 1239934 h 1799703"/>
                        <a:gd name="connsiteX23" fmla="*/ 2360365 w 3116823"/>
                        <a:gd name="connsiteY23" fmla="*/ 990553 h 1799703"/>
                        <a:gd name="connsiteX24" fmla="*/ 2884067 w 3116823"/>
                        <a:gd name="connsiteY24" fmla="*/ 1140181 h 1799703"/>
                        <a:gd name="connsiteX25" fmla="*/ 3116823 w 3116823"/>
                        <a:gd name="connsiteY25" fmla="*/ 192531 h 1799703"/>
                        <a:gd name="connsiteX0" fmla="*/ 3116823 w 3116823"/>
                        <a:gd name="connsiteY0" fmla="*/ 192531 h 1799703"/>
                        <a:gd name="connsiteX1" fmla="*/ 2318801 w 3116823"/>
                        <a:gd name="connsiteY1" fmla="*/ 175905 h 1799703"/>
                        <a:gd name="connsiteX2" fmla="*/ 1229834 w 3116823"/>
                        <a:gd name="connsiteY2" fmla="*/ 34589 h 1799703"/>
                        <a:gd name="connsiteX3" fmla="*/ 564816 w 3116823"/>
                        <a:gd name="connsiteY3" fmla="*/ 167593 h 1799703"/>
                        <a:gd name="connsiteX4" fmla="*/ 7863 w 3116823"/>
                        <a:gd name="connsiteY4" fmla="*/ 699607 h 1799703"/>
                        <a:gd name="connsiteX5" fmla="*/ 124241 w 3116823"/>
                        <a:gd name="connsiteY5" fmla="*/ 840924 h 1799703"/>
                        <a:gd name="connsiteX6" fmla="*/ 714444 w 3116823"/>
                        <a:gd name="connsiteY6" fmla="*/ 433601 h 1799703"/>
                        <a:gd name="connsiteX7" fmla="*/ 1055267 w 3116823"/>
                        <a:gd name="connsiteY7" fmla="*/ 408662 h 1799703"/>
                        <a:gd name="connsiteX8" fmla="*/ 697819 w 3116823"/>
                        <a:gd name="connsiteY8" fmla="*/ 525040 h 1799703"/>
                        <a:gd name="connsiteX9" fmla="*/ 182430 w 3116823"/>
                        <a:gd name="connsiteY9" fmla="*/ 965614 h 1799703"/>
                        <a:gd name="connsiteX10" fmla="*/ 265557 w 3116823"/>
                        <a:gd name="connsiteY10" fmla="*/ 1239934 h 1799703"/>
                        <a:gd name="connsiteX11" fmla="*/ 722757 w 3116823"/>
                        <a:gd name="connsiteY11" fmla="*/ 782734 h 1799703"/>
                        <a:gd name="connsiteX12" fmla="*/ 988765 w 3116823"/>
                        <a:gd name="connsiteY12" fmla="*/ 724545 h 1799703"/>
                        <a:gd name="connsiteX13" fmla="*/ 614692 w 3116823"/>
                        <a:gd name="connsiteY13" fmla="*/ 1073680 h 1799703"/>
                        <a:gd name="connsiteX14" fmla="*/ 490002 w 3116823"/>
                        <a:gd name="connsiteY14" fmla="*/ 1381251 h 1799703"/>
                        <a:gd name="connsiteX15" fmla="*/ 631317 w 3116823"/>
                        <a:gd name="connsiteY15" fmla="*/ 1589069 h 1799703"/>
                        <a:gd name="connsiteX16" fmla="*/ 830824 w 3116823"/>
                        <a:gd name="connsiteY16" fmla="*/ 1198371 h 1799703"/>
                        <a:gd name="connsiteX17" fmla="*/ 1130081 w 3116823"/>
                        <a:gd name="connsiteY17" fmla="*/ 1015491 h 1799703"/>
                        <a:gd name="connsiteX18" fmla="*/ 963827 w 3116823"/>
                        <a:gd name="connsiteY18" fmla="*/ 1447753 h 1799703"/>
                        <a:gd name="connsiteX19" fmla="*/ 1105143 w 3116823"/>
                        <a:gd name="connsiteY19" fmla="*/ 1747011 h 1799703"/>
                        <a:gd name="connsiteX20" fmla="*/ 1213208 w 3116823"/>
                        <a:gd name="connsiteY20" fmla="*/ 1472689 h 1799703"/>
                        <a:gd name="connsiteX21" fmla="*/ 1379463 w 3116823"/>
                        <a:gd name="connsiteY21" fmla="*/ 1248247 h 1799703"/>
                        <a:gd name="connsiteX22" fmla="*/ 1811725 w 3116823"/>
                        <a:gd name="connsiteY22" fmla="*/ 1239934 h 1799703"/>
                        <a:gd name="connsiteX23" fmla="*/ 2360365 w 3116823"/>
                        <a:gd name="connsiteY23" fmla="*/ 990553 h 1799703"/>
                        <a:gd name="connsiteX24" fmla="*/ 2884067 w 3116823"/>
                        <a:gd name="connsiteY24" fmla="*/ 1140181 h 1799703"/>
                        <a:gd name="connsiteX25" fmla="*/ 3116823 w 3116823"/>
                        <a:gd name="connsiteY25" fmla="*/ 192531 h 1799703"/>
                        <a:gd name="connsiteX0" fmla="*/ 3116823 w 3116823"/>
                        <a:gd name="connsiteY0" fmla="*/ 192531 h 1799703"/>
                        <a:gd name="connsiteX1" fmla="*/ 2318801 w 3116823"/>
                        <a:gd name="connsiteY1" fmla="*/ 175905 h 1799703"/>
                        <a:gd name="connsiteX2" fmla="*/ 1229834 w 3116823"/>
                        <a:gd name="connsiteY2" fmla="*/ 34589 h 1799703"/>
                        <a:gd name="connsiteX3" fmla="*/ 564816 w 3116823"/>
                        <a:gd name="connsiteY3" fmla="*/ 167593 h 1799703"/>
                        <a:gd name="connsiteX4" fmla="*/ 7863 w 3116823"/>
                        <a:gd name="connsiteY4" fmla="*/ 699607 h 1799703"/>
                        <a:gd name="connsiteX5" fmla="*/ 124241 w 3116823"/>
                        <a:gd name="connsiteY5" fmla="*/ 840924 h 1799703"/>
                        <a:gd name="connsiteX6" fmla="*/ 681193 w 3116823"/>
                        <a:gd name="connsiteY6" fmla="*/ 441914 h 1799703"/>
                        <a:gd name="connsiteX7" fmla="*/ 1055267 w 3116823"/>
                        <a:gd name="connsiteY7" fmla="*/ 408662 h 1799703"/>
                        <a:gd name="connsiteX8" fmla="*/ 697819 w 3116823"/>
                        <a:gd name="connsiteY8" fmla="*/ 525040 h 1799703"/>
                        <a:gd name="connsiteX9" fmla="*/ 182430 w 3116823"/>
                        <a:gd name="connsiteY9" fmla="*/ 965614 h 1799703"/>
                        <a:gd name="connsiteX10" fmla="*/ 265557 w 3116823"/>
                        <a:gd name="connsiteY10" fmla="*/ 1239934 h 1799703"/>
                        <a:gd name="connsiteX11" fmla="*/ 722757 w 3116823"/>
                        <a:gd name="connsiteY11" fmla="*/ 782734 h 1799703"/>
                        <a:gd name="connsiteX12" fmla="*/ 988765 w 3116823"/>
                        <a:gd name="connsiteY12" fmla="*/ 724545 h 1799703"/>
                        <a:gd name="connsiteX13" fmla="*/ 614692 w 3116823"/>
                        <a:gd name="connsiteY13" fmla="*/ 1073680 h 1799703"/>
                        <a:gd name="connsiteX14" fmla="*/ 490002 w 3116823"/>
                        <a:gd name="connsiteY14" fmla="*/ 1381251 h 1799703"/>
                        <a:gd name="connsiteX15" fmla="*/ 631317 w 3116823"/>
                        <a:gd name="connsiteY15" fmla="*/ 1589069 h 1799703"/>
                        <a:gd name="connsiteX16" fmla="*/ 830824 w 3116823"/>
                        <a:gd name="connsiteY16" fmla="*/ 1198371 h 1799703"/>
                        <a:gd name="connsiteX17" fmla="*/ 1130081 w 3116823"/>
                        <a:gd name="connsiteY17" fmla="*/ 1015491 h 1799703"/>
                        <a:gd name="connsiteX18" fmla="*/ 963827 w 3116823"/>
                        <a:gd name="connsiteY18" fmla="*/ 1447753 h 1799703"/>
                        <a:gd name="connsiteX19" fmla="*/ 1105143 w 3116823"/>
                        <a:gd name="connsiteY19" fmla="*/ 1747011 h 1799703"/>
                        <a:gd name="connsiteX20" fmla="*/ 1213208 w 3116823"/>
                        <a:gd name="connsiteY20" fmla="*/ 1472689 h 1799703"/>
                        <a:gd name="connsiteX21" fmla="*/ 1379463 w 3116823"/>
                        <a:gd name="connsiteY21" fmla="*/ 1248247 h 1799703"/>
                        <a:gd name="connsiteX22" fmla="*/ 1811725 w 3116823"/>
                        <a:gd name="connsiteY22" fmla="*/ 1239934 h 1799703"/>
                        <a:gd name="connsiteX23" fmla="*/ 2360365 w 3116823"/>
                        <a:gd name="connsiteY23" fmla="*/ 990553 h 1799703"/>
                        <a:gd name="connsiteX24" fmla="*/ 2884067 w 3116823"/>
                        <a:gd name="connsiteY24" fmla="*/ 1140181 h 1799703"/>
                        <a:gd name="connsiteX25" fmla="*/ 3116823 w 3116823"/>
                        <a:gd name="connsiteY25" fmla="*/ 192531 h 17997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3116823" h="1799703">
                          <a:moveTo>
                            <a:pt x="3116823" y="192531"/>
                          </a:moveTo>
                          <a:cubicBezTo>
                            <a:pt x="2859129" y="162050"/>
                            <a:pt x="2584808" y="181447"/>
                            <a:pt x="2318801" y="175905"/>
                          </a:cubicBezTo>
                          <a:cubicBezTo>
                            <a:pt x="2005688" y="12422"/>
                            <a:pt x="1518008" y="-42996"/>
                            <a:pt x="1229834" y="34589"/>
                          </a:cubicBezTo>
                          <a:cubicBezTo>
                            <a:pt x="1008161" y="26277"/>
                            <a:pt x="769863" y="101092"/>
                            <a:pt x="564816" y="167593"/>
                          </a:cubicBezTo>
                          <a:cubicBezTo>
                            <a:pt x="437354" y="211927"/>
                            <a:pt x="193514" y="522269"/>
                            <a:pt x="7863" y="699607"/>
                          </a:cubicBezTo>
                          <a:cubicBezTo>
                            <a:pt x="-19846" y="813215"/>
                            <a:pt x="27259" y="860320"/>
                            <a:pt x="124241" y="840924"/>
                          </a:cubicBezTo>
                          <a:cubicBezTo>
                            <a:pt x="315434" y="752255"/>
                            <a:pt x="550960" y="572147"/>
                            <a:pt x="681193" y="441914"/>
                          </a:cubicBezTo>
                          <a:lnTo>
                            <a:pt x="1055267" y="408662"/>
                          </a:lnTo>
                          <a:lnTo>
                            <a:pt x="697819" y="525040"/>
                          </a:lnTo>
                          <a:cubicBezTo>
                            <a:pt x="526023" y="671898"/>
                            <a:pt x="354226" y="677439"/>
                            <a:pt x="182430" y="965614"/>
                          </a:cubicBezTo>
                          <a:cubicBezTo>
                            <a:pt x="-5992" y="1331374"/>
                            <a:pt x="196285" y="1289811"/>
                            <a:pt x="265557" y="1239934"/>
                          </a:cubicBezTo>
                          <a:cubicBezTo>
                            <a:pt x="355612" y="1209454"/>
                            <a:pt x="577283" y="835381"/>
                            <a:pt x="722757" y="782734"/>
                          </a:cubicBezTo>
                          <a:lnTo>
                            <a:pt x="988765" y="724545"/>
                          </a:lnTo>
                          <a:cubicBezTo>
                            <a:pt x="797573" y="799359"/>
                            <a:pt x="747696" y="915739"/>
                            <a:pt x="614692" y="1073680"/>
                          </a:cubicBezTo>
                          <a:lnTo>
                            <a:pt x="490002" y="1381251"/>
                          </a:lnTo>
                          <a:cubicBezTo>
                            <a:pt x="373624" y="1724844"/>
                            <a:pt x="606379" y="1619549"/>
                            <a:pt x="631317" y="1589069"/>
                          </a:cubicBezTo>
                          <a:cubicBezTo>
                            <a:pt x="697819" y="1577986"/>
                            <a:pt x="756009" y="1392335"/>
                            <a:pt x="830824" y="1198371"/>
                          </a:cubicBezTo>
                          <a:cubicBezTo>
                            <a:pt x="930576" y="1129099"/>
                            <a:pt x="1030329" y="1076451"/>
                            <a:pt x="1130081" y="1015491"/>
                          </a:cubicBezTo>
                          <a:cubicBezTo>
                            <a:pt x="1074663" y="1159578"/>
                            <a:pt x="985994" y="1228852"/>
                            <a:pt x="963827" y="1447753"/>
                          </a:cubicBezTo>
                          <a:cubicBezTo>
                            <a:pt x="843292" y="1935433"/>
                            <a:pt x="1044184" y="1787189"/>
                            <a:pt x="1105143" y="1747011"/>
                          </a:cubicBezTo>
                          <a:lnTo>
                            <a:pt x="1213208" y="1472689"/>
                          </a:lnTo>
                          <a:lnTo>
                            <a:pt x="1379463" y="1248247"/>
                          </a:lnTo>
                          <a:cubicBezTo>
                            <a:pt x="1523550" y="1245476"/>
                            <a:pt x="1675951" y="1275956"/>
                            <a:pt x="1811725" y="1239934"/>
                          </a:cubicBezTo>
                          <a:cubicBezTo>
                            <a:pt x="2036168" y="1214996"/>
                            <a:pt x="2202423" y="1131869"/>
                            <a:pt x="2360365" y="990553"/>
                          </a:cubicBezTo>
                          <a:cubicBezTo>
                            <a:pt x="2537703" y="979469"/>
                            <a:pt x="2723354" y="1126326"/>
                            <a:pt x="2884067" y="1140181"/>
                          </a:cubicBezTo>
                          <a:lnTo>
                            <a:pt x="3116823" y="192531"/>
                          </a:lnTo>
                          <a:close/>
                        </a:path>
                      </a:pathLst>
                    </a:custGeom>
                    <a:solidFill>
                      <a:srgbClr val="FFD5A2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" name="フリーフォーム 40"/>
                    <p:cNvSpPr/>
                    <p:nvPr/>
                  </p:nvSpPr>
                  <p:spPr>
                    <a:xfrm>
                      <a:off x="2450138" y="1140971"/>
                      <a:ext cx="941453" cy="609408"/>
                    </a:xfrm>
                    <a:custGeom>
                      <a:avLst/>
                      <a:gdLst>
                        <a:gd name="connsiteX0" fmla="*/ 0 w 33251"/>
                        <a:gd name="connsiteY0" fmla="*/ 0 h 315883"/>
                        <a:gd name="connsiteX1" fmla="*/ 33251 w 33251"/>
                        <a:gd name="connsiteY1" fmla="*/ 315883 h 315883"/>
                        <a:gd name="connsiteX0" fmla="*/ 583806 w 617057"/>
                        <a:gd name="connsiteY0" fmla="*/ 0 h 315883"/>
                        <a:gd name="connsiteX1" fmla="*/ 617057 w 617057"/>
                        <a:gd name="connsiteY1" fmla="*/ 315883 h 315883"/>
                        <a:gd name="connsiteX0" fmla="*/ 690071 w 723322"/>
                        <a:gd name="connsiteY0" fmla="*/ 0 h 445327"/>
                        <a:gd name="connsiteX1" fmla="*/ 723322 w 723322"/>
                        <a:gd name="connsiteY1" fmla="*/ 315883 h 445327"/>
                        <a:gd name="connsiteX0" fmla="*/ 676525 w 751340"/>
                        <a:gd name="connsiteY0" fmla="*/ 0 h 420646"/>
                        <a:gd name="connsiteX1" fmla="*/ 751340 w 751340"/>
                        <a:gd name="connsiteY1" fmla="*/ 282632 h 420646"/>
                        <a:gd name="connsiteX0" fmla="*/ 647364 w 722179"/>
                        <a:gd name="connsiteY0" fmla="*/ 0 h 396766"/>
                        <a:gd name="connsiteX1" fmla="*/ 722179 w 722179"/>
                        <a:gd name="connsiteY1" fmla="*/ 282632 h 396766"/>
                        <a:gd name="connsiteX0" fmla="*/ 684309 w 759124"/>
                        <a:gd name="connsiteY0" fmla="*/ 0 h 514133"/>
                        <a:gd name="connsiteX1" fmla="*/ 759124 w 759124"/>
                        <a:gd name="connsiteY1" fmla="*/ 282632 h 514133"/>
                        <a:gd name="connsiteX0" fmla="*/ 711096 w 785911"/>
                        <a:gd name="connsiteY0" fmla="*/ 0 h 481041"/>
                        <a:gd name="connsiteX1" fmla="*/ 785911 w 785911"/>
                        <a:gd name="connsiteY1" fmla="*/ 282632 h 481041"/>
                        <a:gd name="connsiteX0" fmla="*/ 942965 w 942965"/>
                        <a:gd name="connsiteY0" fmla="*/ 0 h 636707"/>
                        <a:gd name="connsiteX1" fmla="*/ 510703 w 942965"/>
                        <a:gd name="connsiteY1" fmla="*/ 473825 h 636707"/>
                        <a:gd name="connsiteX0" fmla="*/ 1073682 w 1073682"/>
                        <a:gd name="connsiteY0" fmla="*/ 0 h 639047"/>
                        <a:gd name="connsiteX1" fmla="*/ 641420 w 1073682"/>
                        <a:gd name="connsiteY1" fmla="*/ 473825 h 639047"/>
                        <a:gd name="connsiteX0" fmla="*/ 1236607 w 1236607"/>
                        <a:gd name="connsiteY0" fmla="*/ 0 h 643769"/>
                        <a:gd name="connsiteX1" fmla="*/ 372083 w 1236607"/>
                        <a:gd name="connsiteY1" fmla="*/ 274321 h 643769"/>
                        <a:gd name="connsiteX2" fmla="*/ 804345 w 1236607"/>
                        <a:gd name="connsiteY2" fmla="*/ 473825 h 643769"/>
                        <a:gd name="connsiteX0" fmla="*/ 1278946 w 1278946"/>
                        <a:gd name="connsiteY0" fmla="*/ 0 h 629250"/>
                        <a:gd name="connsiteX1" fmla="*/ 356233 w 1278946"/>
                        <a:gd name="connsiteY1" fmla="*/ 182881 h 629250"/>
                        <a:gd name="connsiteX2" fmla="*/ 846684 w 1278946"/>
                        <a:gd name="connsiteY2" fmla="*/ 473825 h 629250"/>
                        <a:gd name="connsiteX0" fmla="*/ 1267864 w 1267864"/>
                        <a:gd name="connsiteY0" fmla="*/ 0 h 692726"/>
                        <a:gd name="connsiteX1" fmla="*/ 345151 w 1267864"/>
                        <a:gd name="connsiteY1" fmla="*/ 182881 h 692726"/>
                        <a:gd name="connsiteX2" fmla="*/ 835602 w 1267864"/>
                        <a:gd name="connsiteY2" fmla="*/ 473825 h 692726"/>
                        <a:gd name="connsiteX0" fmla="*/ 1013014 w 1013014"/>
                        <a:gd name="connsiteY0" fmla="*/ 0 h 672317"/>
                        <a:gd name="connsiteX1" fmla="*/ 90301 w 1013014"/>
                        <a:gd name="connsiteY1" fmla="*/ 182881 h 672317"/>
                        <a:gd name="connsiteX2" fmla="*/ 90302 w 1013014"/>
                        <a:gd name="connsiteY2" fmla="*/ 665019 h 672317"/>
                        <a:gd name="connsiteX3" fmla="*/ 580752 w 1013014"/>
                        <a:gd name="connsiteY3" fmla="*/ 473825 h 672317"/>
                        <a:gd name="connsiteX0" fmla="*/ 1121483 w 1121483"/>
                        <a:gd name="connsiteY0" fmla="*/ 0 h 672317"/>
                        <a:gd name="connsiteX1" fmla="*/ 198770 w 1121483"/>
                        <a:gd name="connsiteY1" fmla="*/ 182881 h 672317"/>
                        <a:gd name="connsiteX2" fmla="*/ 198771 w 1121483"/>
                        <a:gd name="connsiteY2" fmla="*/ 665019 h 672317"/>
                        <a:gd name="connsiteX3" fmla="*/ 689221 w 1121483"/>
                        <a:gd name="connsiteY3" fmla="*/ 473825 h 672317"/>
                        <a:gd name="connsiteX0" fmla="*/ 1284481 w 1284481"/>
                        <a:gd name="connsiteY0" fmla="*/ 0 h 731321"/>
                        <a:gd name="connsiteX1" fmla="*/ 361768 w 1284481"/>
                        <a:gd name="connsiteY1" fmla="*/ 182881 h 731321"/>
                        <a:gd name="connsiteX2" fmla="*/ 361769 w 1284481"/>
                        <a:gd name="connsiteY2" fmla="*/ 665019 h 731321"/>
                        <a:gd name="connsiteX3" fmla="*/ 852219 w 1284481"/>
                        <a:gd name="connsiteY3" fmla="*/ 473825 h 731321"/>
                        <a:gd name="connsiteX0" fmla="*/ 1249024 w 1249024"/>
                        <a:gd name="connsiteY0" fmla="*/ 0 h 685989"/>
                        <a:gd name="connsiteX1" fmla="*/ 326311 w 1249024"/>
                        <a:gd name="connsiteY1" fmla="*/ 182881 h 685989"/>
                        <a:gd name="connsiteX2" fmla="*/ 392814 w 1249024"/>
                        <a:gd name="connsiteY2" fmla="*/ 615143 h 685989"/>
                        <a:gd name="connsiteX3" fmla="*/ 816762 w 1249024"/>
                        <a:gd name="connsiteY3" fmla="*/ 473825 h 685989"/>
                        <a:gd name="connsiteX0" fmla="*/ 1249024 w 1249024"/>
                        <a:gd name="connsiteY0" fmla="*/ 0 h 685989"/>
                        <a:gd name="connsiteX1" fmla="*/ 326311 w 1249024"/>
                        <a:gd name="connsiteY1" fmla="*/ 182881 h 685989"/>
                        <a:gd name="connsiteX2" fmla="*/ 392814 w 1249024"/>
                        <a:gd name="connsiteY2" fmla="*/ 615143 h 685989"/>
                        <a:gd name="connsiteX3" fmla="*/ 816762 w 1249024"/>
                        <a:gd name="connsiteY3" fmla="*/ 473825 h 685989"/>
                        <a:gd name="connsiteX0" fmla="*/ 1249024 w 1249024"/>
                        <a:gd name="connsiteY0" fmla="*/ 0 h 685989"/>
                        <a:gd name="connsiteX1" fmla="*/ 326311 w 1249024"/>
                        <a:gd name="connsiteY1" fmla="*/ 182881 h 685989"/>
                        <a:gd name="connsiteX2" fmla="*/ 392814 w 1249024"/>
                        <a:gd name="connsiteY2" fmla="*/ 615143 h 685989"/>
                        <a:gd name="connsiteX3" fmla="*/ 866638 w 1249024"/>
                        <a:gd name="connsiteY3" fmla="*/ 482138 h 685989"/>
                        <a:gd name="connsiteX0" fmla="*/ 1249024 w 1249024"/>
                        <a:gd name="connsiteY0" fmla="*/ 0 h 685989"/>
                        <a:gd name="connsiteX1" fmla="*/ 326311 w 1249024"/>
                        <a:gd name="connsiteY1" fmla="*/ 182881 h 685989"/>
                        <a:gd name="connsiteX2" fmla="*/ 392814 w 1249024"/>
                        <a:gd name="connsiteY2" fmla="*/ 615143 h 685989"/>
                        <a:gd name="connsiteX3" fmla="*/ 866638 w 1249024"/>
                        <a:gd name="connsiteY3" fmla="*/ 482138 h 685989"/>
                        <a:gd name="connsiteX0" fmla="*/ 1249024 w 1249024"/>
                        <a:gd name="connsiteY0" fmla="*/ 0 h 685989"/>
                        <a:gd name="connsiteX1" fmla="*/ 326311 w 1249024"/>
                        <a:gd name="connsiteY1" fmla="*/ 182881 h 685989"/>
                        <a:gd name="connsiteX2" fmla="*/ 392814 w 1249024"/>
                        <a:gd name="connsiteY2" fmla="*/ 615143 h 685989"/>
                        <a:gd name="connsiteX3" fmla="*/ 866638 w 1249024"/>
                        <a:gd name="connsiteY3" fmla="*/ 482138 h 685989"/>
                        <a:gd name="connsiteX0" fmla="*/ 1249024 w 1249024"/>
                        <a:gd name="connsiteY0" fmla="*/ 0 h 685989"/>
                        <a:gd name="connsiteX1" fmla="*/ 326311 w 1249024"/>
                        <a:gd name="connsiteY1" fmla="*/ 182881 h 685989"/>
                        <a:gd name="connsiteX2" fmla="*/ 392814 w 1249024"/>
                        <a:gd name="connsiteY2" fmla="*/ 615143 h 685989"/>
                        <a:gd name="connsiteX3" fmla="*/ 941453 w 1249024"/>
                        <a:gd name="connsiteY3" fmla="*/ 440575 h 685989"/>
                        <a:gd name="connsiteX0" fmla="*/ 913148 w 941453"/>
                        <a:gd name="connsiteY0" fmla="*/ 0 h 599330"/>
                        <a:gd name="connsiteX1" fmla="*/ 326311 w 941453"/>
                        <a:gd name="connsiteY1" fmla="*/ 96222 h 599330"/>
                        <a:gd name="connsiteX2" fmla="*/ 392814 w 941453"/>
                        <a:gd name="connsiteY2" fmla="*/ 528484 h 599330"/>
                        <a:gd name="connsiteX3" fmla="*/ 941453 w 941453"/>
                        <a:gd name="connsiteY3" fmla="*/ 353916 h 599330"/>
                        <a:gd name="connsiteX0" fmla="*/ 913148 w 941453"/>
                        <a:gd name="connsiteY0" fmla="*/ 10078 h 609408"/>
                        <a:gd name="connsiteX1" fmla="*/ 326311 w 941453"/>
                        <a:gd name="connsiteY1" fmla="*/ 106300 h 609408"/>
                        <a:gd name="connsiteX2" fmla="*/ 392814 w 941453"/>
                        <a:gd name="connsiteY2" fmla="*/ 538562 h 609408"/>
                        <a:gd name="connsiteX3" fmla="*/ 941453 w 941453"/>
                        <a:gd name="connsiteY3" fmla="*/ 363994 h 6094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41453" h="609408">
                          <a:moveTo>
                            <a:pt x="913148" y="10078"/>
                          </a:moveTo>
                          <a:cubicBezTo>
                            <a:pt x="729827" y="-33050"/>
                            <a:pt x="521923" y="74226"/>
                            <a:pt x="326311" y="106300"/>
                          </a:cubicBezTo>
                          <a:cubicBezTo>
                            <a:pt x="-76856" y="275326"/>
                            <a:pt x="-162754" y="797642"/>
                            <a:pt x="392814" y="538562"/>
                          </a:cubicBezTo>
                          <a:cubicBezTo>
                            <a:pt x="665749" y="304420"/>
                            <a:pt x="859711" y="395860"/>
                            <a:pt x="941453" y="363994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4" name="フリーフォーム 3"/>
                  <p:cNvSpPr/>
                  <p:nvPr/>
                </p:nvSpPr>
                <p:spPr>
                  <a:xfrm>
                    <a:off x="3888266" y="3655670"/>
                    <a:ext cx="1432124" cy="1449673"/>
                  </a:xfrm>
                  <a:custGeom>
                    <a:avLst/>
                    <a:gdLst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09575 w 535305"/>
                      <a:gd name="connsiteY3" fmla="*/ 0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71730"/>
                      <a:gd name="connsiteX1" fmla="*/ 0 w 535305"/>
                      <a:gd name="connsiteY1" fmla="*/ 697230 h 771730"/>
                      <a:gd name="connsiteX2" fmla="*/ 535305 w 535305"/>
                      <a:gd name="connsiteY2" fmla="*/ 723900 h 771730"/>
                      <a:gd name="connsiteX3" fmla="*/ 409575 w 535305"/>
                      <a:gd name="connsiteY3" fmla="*/ 0 h 771730"/>
                      <a:gd name="connsiteX4" fmla="*/ 194310 w 535305"/>
                      <a:gd name="connsiteY4" fmla="*/ 0 h 771730"/>
                      <a:gd name="connsiteX0" fmla="*/ 194310 w 535305"/>
                      <a:gd name="connsiteY0" fmla="*/ 0 h 790776"/>
                      <a:gd name="connsiteX1" fmla="*/ 0 w 535305"/>
                      <a:gd name="connsiteY1" fmla="*/ 697230 h 790776"/>
                      <a:gd name="connsiteX2" fmla="*/ 535305 w 535305"/>
                      <a:gd name="connsiteY2" fmla="*/ 723900 h 790776"/>
                      <a:gd name="connsiteX3" fmla="*/ 409575 w 535305"/>
                      <a:gd name="connsiteY3" fmla="*/ 0 h 790776"/>
                      <a:gd name="connsiteX4" fmla="*/ 194310 w 535305"/>
                      <a:gd name="connsiteY4" fmla="*/ 0 h 790776"/>
                      <a:gd name="connsiteX0" fmla="*/ 194310 w 535305"/>
                      <a:gd name="connsiteY0" fmla="*/ 0 h 767814"/>
                      <a:gd name="connsiteX1" fmla="*/ 0 w 535305"/>
                      <a:gd name="connsiteY1" fmla="*/ 697230 h 767814"/>
                      <a:gd name="connsiteX2" fmla="*/ 535305 w 535305"/>
                      <a:gd name="connsiteY2" fmla="*/ 723900 h 767814"/>
                      <a:gd name="connsiteX3" fmla="*/ 409575 w 535305"/>
                      <a:gd name="connsiteY3" fmla="*/ 0 h 767814"/>
                      <a:gd name="connsiteX4" fmla="*/ 194310 w 535305"/>
                      <a:gd name="connsiteY4" fmla="*/ 0 h 767814"/>
                      <a:gd name="connsiteX0" fmla="*/ 194310 w 535305"/>
                      <a:gd name="connsiteY0" fmla="*/ 0 h 780884"/>
                      <a:gd name="connsiteX1" fmla="*/ 0 w 535305"/>
                      <a:gd name="connsiteY1" fmla="*/ 697230 h 780884"/>
                      <a:gd name="connsiteX2" fmla="*/ 535305 w 535305"/>
                      <a:gd name="connsiteY2" fmla="*/ 723900 h 780884"/>
                      <a:gd name="connsiteX3" fmla="*/ 409575 w 535305"/>
                      <a:gd name="connsiteY3" fmla="*/ 0 h 780884"/>
                      <a:gd name="connsiteX4" fmla="*/ 194310 w 535305"/>
                      <a:gd name="connsiteY4" fmla="*/ 0 h 780884"/>
                      <a:gd name="connsiteX0" fmla="*/ 194310 w 547448"/>
                      <a:gd name="connsiteY0" fmla="*/ 0 h 780884"/>
                      <a:gd name="connsiteX1" fmla="*/ 0 w 547448"/>
                      <a:gd name="connsiteY1" fmla="*/ 697230 h 780884"/>
                      <a:gd name="connsiteX2" fmla="*/ 535305 w 547448"/>
                      <a:gd name="connsiteY2" fmla="*/ 723900 h 780884"/>
                      <a:gd name="connsiteX3" fmla="*/ 409575 w 547448"/>
                      <a:gd name="connsiteY3" fmla="*/ 0 h 780884"/>
                      <a:gd name="connsiteX4" fmla="*/ 194310 w 547448"/>
                      <a:gd name="connsiteY4" fmla="*/ 0 h 780884"/>
                      <a:gd name="connsiteX0" fmla="*/ 199876 w 553014"/>
                      <a:gd name="connsiteY0" fmla="*/ 0 h 780884"/>
                      <a:gd name="connsiteX1" fmla="*/ 5566 w 553014"/>
                      <a:gd name="connsiteY1" fmla="*/ 697230 h 780884"/>
                      <a:gd name="connsiteX2" fmla="*/ 540871 w 553014"/>
                      <a:gd name="connsiteY2" fmla="*/ 723900 h 780884"/>
                      <a:gd name="connsiteX3" fmla="*/ 415141 w 553014"/>
                      <a:gd name="connsiteY3" fmla="*/ 0 h 780884"/>
                      <a:gd name="connsiteX4" fmla="*/ 199876 w 553014"/>
                      <a:gd name="connsiteY4" fmla="*/ 0 h 780884"/>
                      <a:gd name="connsiteX0" fmla="*/ 199876 w 555382"/>
                      <a:gd name="connsiteY0" fmla="*/ 4959 h 785843"/>
                      <a:gd name="connsiteX1" fmla="*/ 5566 w 555382"/>
                      <a:gd name="connsiteY1" fmla="*/ 702189 h 785843"/>
                      <a:gd name="connsiteX2" fmla="*/ 540871 w 555382"/>
                      <a:gd name="connsiteY2" fmla="*/ 728859 h 785843"/>
                      <a:gd name="connsiteX3" fmla="*/ 444516 w 555382"/>
                      <a:gd name="connsiteY3" fmla="*/ 0 h 785843"/>
                      <a:gd name="connsiteX4" fmla="*/ 199876 w 555382"/>
                      <a:gd name="connsiteY4" fmla="*/ 4959 h 785843"/>
                      <a:gd name="connsiteX0" fmla="*/ 169294 w 556434"/>
                      <a:gd name="connsiteY0" fmla="*/ 2479 h 785843"/>
                      <a:gd name="connsiteX1" fmla="*/ 6618 w 556434"/>
                      <a:gd name="connsiteY1" fmla="*/ 702189 h 785843"/>
                      <a:gd name="connsiteX2" fmla="*/ 541923 w 556434"/>
                      <a:gd name="connsiteY2" fmla="*/ 728859 h 785843"/>
                      <a:gd name="connsiteX3" fmla="*/ 445568 w 556434"/>
                      <a:gd name="connsiteY3" fmla="*/ 0 h 785843"/>
                      <a:gd name="connsiteX4" fmla="*/ 169294 w 556434"/>
                      <a:gd name="connsiteY4" fmla="*/ 2479 h 785843"/>
                      <a:gd name="connsiteX0" fmla="*/ 151297 w 557267"/>
                      <a:gd name="connsiteY0" fmla="*/ 111999 h 785843"/>
                      <a:gd name="connsiteX1" fmla="*/ 7451 w 557267"/>
                      <a:gd name="connsiteY1" fmla="*/ 702189 h 785843"/>
                      <a:gd name="connsiteX2" fmla="*/ 542756 w 557267"/>
                      <a:gd name="connsiteY2" fmla="*/ 728859 h 785843"/>
                      <a:gd name="connsiteX3" fmla="*/ 446401 w 557267"/>
                      <a:gd name="connsiteY3" fmla="*/ 0 h 785843"/>
                      <a:gd name="connsiteX4" fmla="*/ 151297 w 557267"/>
                      <a:gd name="connsiteY4" fmla="*/ 111999 h 785843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90174 w 564585"/>
                      <a:gd name="connsiteY0" fmla="*/ 209121 h 682522"/>
                      <a:gd name="connsiteX1" fmla="*/ 13174 w 564585"/>
                      <a:gd name="connsiteY1" fmla="*/ 598868 h 682522"/>
                      <a:gd name="connsiteX2" fmla="*/ 548479 w 564585"/>
                      <a:gd name="connsiteY2" fmla="*/ 625538 h 682522"/>
                      <a:gd name="connsiteX3" fmla="*/ 467188 w 564585"/>
                      <a:gd name="connsiteY3" fmla="*/ 0 h 682522"/>
                      <a:gd name="connsiteX4" fmla="*/ 90174 w 564585"/>
                      <a:gd name="connsiteY4" fmla="*/ 209121 h 682522"/>
                      <a:gd name="connsiteX0" fmla="*/ 90174 w 569927"/>
                      <a:gd name="connsiteY0" fmla="*/ 11777 h 485178"/>
                      <a:gd name="connsiteX1" fmla="*/ 13174 w 569927"/>
                      <a:gd name="connsiteY1" fmla="*/ 401524 h 485178"/>
                      <a:gd name="connsiteX2" fmla="*/ 548479 w 569927"/>
                      <a:gd name="connsiteY2" fmla="*/ 428194 h 485178"/>
                      <a:gd name="connsiteX3" fmla="*/ 502023 w 569927"/>
                      <a:gd name="connsiteY3" fmla="*/ 0 h 485178"/>
                      <a:gd name="connsiteX4" fmla="*/ 90174 w 569927"/>
                      <a:gd name="connsiteY4" fmla="*/ 11777 h 485178"/>
                      <a:gd name="connsiteX0" fmla="*/ 90174 w 569927"/>
                      <a:gd name="connsiteY0" fmla="*/ 11777 h 485178"/>
                      <a:gd name="connsiteX1" fmla="*/ 13174 w 569927"/>
                      <a:gd name="connsiteY1" fmla="*/ 401524 h 485178"/>
                      <a:gd name="connsiteX2" fmla="*/ 548479 w 569927"/>
                      <a:gd name="connsiteY2" fmla="*/ 428194 h 485178"/>
                      <a:gd name="connsiteX3" fmla="*/ 502023 w 569927"/>
                      <a:gd name="connsiteY3" fmla="*/ 0 h 485178"/>
                      <a:gd name="connsiteX4" fmla="*/ 90174 w 569927"/>
                      <a:gd name="connsiteY4" fmla="*/ 11777 h 485178"/>
                      <a:gd name="connsiteX0" fmla="*/ 90174 w 569927"/>
                      <a:gd name="connsiteY0" fmla="*/ 0 h 486833"/>
                      <a:gd name="connsiteX1" fmla="*/ 13174 w 569927"/>
                      <a:gd name="connsiteY1" fmla="*/ 403179 h 486833"/>
                      <a:gd name="connsiteX2" fmla="*/ 548479 w 569927"/>
                      <a:gd name="connsiteY2" fmla="*/ 429849 h 486833"/>
                      <a:gd name="connsiteX3" fmla="*/ 502023 w 569927"/>
                      <a:gd name="connsiteY3" fmla="*/ 1655 h 486833"/>
                      <a:gd name="connsiteX4" fmla="*/ 90174 w 569927"/>
                      <a:gd name="connsiteY4" fmla="*/ 0 h 486833"/>
                      <a:gd name="connsiteX0" fmla="*/ 90174 w 569927"/>
                      <a:gd name="connsiteY0" fmla="*/ 0 h 486833"/>
                      <a:gd name="connsiteX1" fmla="*/ 13174 w 569927"/>
                      <a:gd name="connsiteY1" fmla="*/ 403179 h 486833"/>
                      <a:gd name="connsiteX2" fmla="*/ 548479 w 569927"/>
                      <a:gd name="connsiteY2" fmla="*/ 429849 h 486833"/>
                      <a:gd name="connsiteX3" fmla="*/ 502023 w 569927"/>
                      <a:gd name="connsiteY3" fmla="*/ 1655 h 486833"/>
                      <a:gd name="connsiteX4" fmla="*/ 90174 w 569927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80707 w 546647"/>
                      <a:gd name="connsiteY0" fmla="*/ 0 h 483478"/>
                      <a:gd name="connsiteX1" fmla="*/ 15005 w 546647"/>
                      <a:gd name="connsiteY1" fmla="*/ 394655 h 483478"/>
                      <a:gd name="connsiteX2" fmla="*/ 539012 w 546647"/>
                      <a:gd name="connsiteY2" fmla="*/ 429849 h 483478"/>
                      <a:gd name="connsiteX3" fmla="*/ 492556 w 546647"/>
                      <a:gd name="connsiteY3" fmla="*/ 1655 h 483478"/>
                      <a:gd name="connsiteX4" fmla="*/ 80707 w 546647"/>
                      <a:gd name="connsiteY4" fmla="*/ 0 h 483478"/>
                      <a:gd name="connsiteX0" fmla="*/ 80707 w 532717"/>
                      <a:gd name="connsiteY0" fmla="*/ 0 h 472990"/>
                      <a:gd name="connsiteX1" fmla="*/ 15005 w 532717"/>
                      <a:gd name="connsiteY1" fmla="*/ 394655 h 472990"/>
                      <a:gd name="connsiteX2" fmla="*/ 521359 w 532717"/>
                      <a:gd name="connsiteY2" fmla="*/ 412026 h 472990"/>
                      <a:gd name="connsiteX3" fmla="*/ 492556 w 532717"/>
                      <a:gd name="connsiteY3" fmla="*/ 1655 h 472990"/>
                      <a:gd name="connsiteX4" fmla="*/ 80707 w 532717"/>
                      <a:gd name="connsiteY4" fmla="*/ 0 h 472990"/>
                      <a:gd name="connsiteX0" fmla="*/ 80707 w 534777"/>
                      <a:gd name="connsiteY0" fmla="*/ 0 h 465661"/>
                      <a:gd name="connsiteX1" fmla="*/ 15005 w 534777"/>
                      <a:gd name="connsiteY1" fmla="*/ 394655 h 465661"/>
                      <a:gd name="connsiteX2" fmla="*/ 524184 w 534777"/>
                      <a:gd name="connsiteY2" fmla="*/ 398078 h 465661"/>
                      <a:gd name="connsiteX3" fmla="*/ 492556 w 534777"/>
                      <a:gd name="connsiteY3" fmla="*/ 1655 h 465661"/>
                      <a:gd name="connsiteX4" fmla="*/ 80707 w 534777"/>
                      <a:gd name="connsiteY4" fmla="*/ 0 h 465661"/>
                      <a:gd name="connsiteX0" fmla="*/ 80707 w 534777"/>
                      <a:gd name="connsiteY0" fmla="*/ 0 h 458097"/>
                      <a:gd name="connsiteX1" fmla="*/ 15005 w 534777"/>
                      <a:gd name="connsiteY1" fmla="*/ 394655 h 458097"/>
                      <a:gd name="connsiteX2" fmla="*/ 524184 w 534777"/>
                      <a:gd name="connsiteY2" fmla="*/ 398078 h 458097"/>
                      <a:gd name="connsiteX3" fmla="*/ 492556 w 534777"/>
                      <a:gd name="connsiteY3" fmla="*/ 1655 h 458097"/>
                      <a:gd name="connsiteX4" fmla="*/ 80707 w 534777"/>
                      <a:gd name="connsiteY4" fmla="*/ 0 h 458097"/>
                      <a:gd name="connsiteX0" fmla="*/ 80707 w 535834"/>
                      <a:gd name="connsiteY0" fmla="*/ 0 h 456053"/>
                      <a:gd name="connsiteX1" fmla="*/ 15005 w 535834"/>
                      <a:gd name="connsiteY1" fmla="*/ 394655 h 456053"/>
                      <a:gd name="connsiteX2" fmla="*/ 525596 w 535834"/>
                      <a:gd name="connsiteY2" fmla="*/ 393429 h 456053"/>
                      <a:gd name="connsiteX3" fmla="*/ 492556 w 535834"/>
                      <a:gd name="connsiteY3" fmla="*/ 1655 h 456053"/>
                      <a:gd name="connsiteX4" fmla="*/ 80707 w 535834"/>
                      <a:gd name="connsiteY4" fmla="*/ 0 h 456053"/>
                      <a:gd name="connsiteX0" fmla="*/ 80707 w 537453"/>
                      <a:gd name="connsiteY0" fmla="*/ 0 h 455392"/>
                      <a:gd name="connsiteX1" fmla="*/ 15005 w 537453"/>
                      <a:gd name="connsiteY1" fmla="*/ 394655 h 455392"/>
                      <a:gd name="connsiteX2" fmla="*/ 527714 w 537453"/>
                      <a:gd name="connsiteY2" fmla="*/ 391879 h 455392"/>
                      <a:gd name="connsiteX3" fmla="*/ 492556 w 537453"/>
                      <a:gd name="connsiteY3" fmla="*/ 1655 h 455392"/>
                      <a:gd name="connsiteX4" fmla="*/ 80707 w 537453"/>
                      <a:gd name="connsiteY4" fmla="*/ 0 h 455392"/>
                      <a:gd name="connsiteX0" fmla="*/ 80707 w 533398"/>
                      <a:gd name="connsiteY0" fmla="*/ 0 h 455392"/>
                      <a:gd name="connsiteX1" fmla="*/ 15005 w 533398"/>
                      <a:gd name="connsiteY1" fmla="*/ 394655 h 455392"/>
                      <a:gd name="connsiteX2" fmla="*/ 527714 w 533398"/>
                      <a:gd name="connsiteY2" fmla="*/ 391879 h 455392"/>
                      <a:gd name="connsiteX3" fmla="*/ 492556 w 533398"/>
                      <a:gd name="connsiteY3" fmla="*/ 1655 h 455392"/>
                      <a:gd name="connsiteX4" fmla="*/ 80707 w 533398"/>
                      <a:gd name="connsiteY4" fmla="*/ 0 h 455392"/>
                      <a:gd name="connsiteX0" fmla="*/ 80707 w 533398"/>
                      <a:gd name="connsiteY0" fmla="*/ 48614 h 504006"/>
                      <a:gd name="connsiteX1" fmla="*/ 15005 w 533398"/>
                      <a:gd name="connsiteY1" fmla="*/ 443269 h 504006"/>
                      <a:gd name="connsiteX2" fmla="*/ 527714 w 533398"/>
                      <a:gd name="connsiteY2" fmla="*/ 440493 h 504006"/>
                      <a:gd name="connsiteX3" fmla="*/ 492556 w 533398"/>
                      <a:gd name="connsiteY3" fmla="*/ 50269 h 504006"/>
                      <a:gd name="connsiteX4" fmla="*/ 80707 w 533398"/>
                      <a:gd name="connsiteY4" fmla="*/ 48614 h 504006"/>
                      <a:gd name="connsiteX0" fmla="*/ 80707 w 533398"/>
                      <a:gd name="connsiteY0" fmla="*/ 75288 h 530680"/>
                      <a:gd name="connsiteX1" fmla="*/ 15005 w 533398"/>
                      <a:gd name="connsiteY1" fmla="*/ 469943 h 530680"/>
                      <a:gd name="connsiteX2" fmla="*/ 527714 w 533398"/>
                      <a:gd name="connsiteY2" fmla="*/ 467167 h 530680"/>
                      <a:gd name="connsiteX3" fmla="*/ 492556 w 533398"/>
                      <a:gd name="connsiteY3" fmla="*/ 76943 h 530680"/>
                      <a:gd name="connsiteX4" fmla="*/ 80707 w 533398"/>
                      <a:gd name="connsiteY4" fmla="*/ 75288 h 530680"/>
                      <a:gd name="connsiteX0" fmla="*/ 80707 w 533398"/>
                      <a:gd name="connsiteY0" fmla="*/ 64600 h 519992"/>
                      <a:gd name="connsiteX1" fmla="*/ 15005 w 533398"/>
                      <a:gd name="connsiteY1" fmla="*/ 459255 h 519992"/>
                      <a:gd name="connsiteX2" fmla="*/ 527714 w 533398"/>
                      <a:gd name="connsiteY2" fmla="*/ 456479 h 519992"/>
                      <a:gd name="connsiteX3" fmla="*/ 492556 w 533398"/>
                      <a:gd name="connsiteY3" fmla="*/ 66255 h 519992"/>
                      <a:gd name="connsiteX4" fmla="*/ 80707 w 533398"/>
                      <a:gd name="connsiteY4" fmla="*/ 64600 h 519992"/>
                      <a:gd name="connsiteX0" fmla="*/ 80707 w 533398"/>
                      <a:gd name="connsiteY0" fmla="*/ 66593 h 521985"/>
                      <a:gd name="connsiteX1" fmla="*/ 15005 w 533398"/>
                      <a:gd name="connsiteY1" fmla="*/ 461248 h 521985"/>
                      <a:gd name="connsiteX2" fmla="*/ 527714 w 533398"/>
                      <a:gd name="connsiteY2" fmla="*/ 458472 h 521985"/>
                      <a:gd name="connsiteX3" fmla="*/ 492556 w 533398"/>
                      <a:gd name="connsiteY3" fmla="*/ 68248 h 521985"/>
                      <a:gd name="connsiteX4" fmla="*/ 80707 w 533398"/>
                      <a:gd name="connsiteY4" fmla="*/ 66593 h 521985"/>
                      <a:gd name="connsiteX0" fmla="*/ 80707 w 533398"/>
                      <a:gd name="connsiteY0" fmla="*/ 69869 h 525261"/>
                      <a:gd name="connsiteX1" fmla="*/ 15005 w 533398"/>
                      <a:gd name="connsiteY1" fmla="*/ 464524 h 525261"/>
                      <a:gd name="connsiteX2" fmla="*/ 527714 w 533398"/>
                      <a:gd name="connsiteY2" fmla="*/ 461748 h 525261"/>
                      <a:gd name="connsiteX3" fmla="*/ 492556 w 533398"/>
                      <a:gd name="connsiteY3" fmla="*/ 71524 h 525261"/>
                      <a:gd name="connsiteX4" fmla="*/ 80707 w 533398"/>
                      <a:gd name="connsiteY4" fmla="*/ 69869 h 525261"/>
                      <a:gd name="connsiteX0" fmla="*/ 80707 w 529954"/>
                      <a:gd name="connsiteY0" fmla="*/ 239653 h 695045"/>
                      <a:gd name="connsiteX1" fmla="*/ 15005 w 529954"/>
                      <a:gd name="connsiteY1" fmla="*/ 634308 h 695045"/>
                      <a:gd name="connsiteX2" fmla="*/ 527714 w 529954"/>
                      <a:gd name="connsiteY2" fmla="*/ 631532 h 695045"/>
                      <a:gd name="connsiteX3" fmla="*/ 458662 w 529954"/>
                      <a:gd name="connsiteY3" fmla="*/ 32082 h 695045"/>
                      <a:gd name="connsiteX4" fmla="*/ 80707 w 529954"/>
                      <a:gd name="connsiteY4" fmla="*/ 239653 h 695045"/>
                      <a:gd name="connsiteX0" fmla="*/ 128261 w 523843"/>
                      <a:gd name="connsiteY0" fmla="*/ 78763 h 729432"/>
                      <a:gd name="connsiteX1" fmla="*/ 8894 w 523843"/>
                      <a:gd name="connsiteY1" fmla="*/ 668695 h 729432"/>
                      <a:gd name="connsiteX2" fmla="*/ 521603 w 523843"/>
                      <a:gd name="connsiteY2" fmla="*/ 665919 h 729432"/>
                      <a:gd name="connsiteX3" fmla="*/ 452551 w 523843"/>
                      <a:gd name="connsiteY3" fmla="*/ 66469 h 729432"/>
                      <a:gd name="connsiteX4" fmla="*/ 128261 w 523843"/>
                      <a:gd name="connsiteY4" fmla="*/ 78763 h 729432"/>
                      <a:gd name="connsiteX0" fmla="*/ 128261 w 523843"/>
                      <a:gd name="connsiteY0" fmla="*/ 66122 h 716791"/>
                      <a:gd name="connsiteX1" fmla="*/ 8894 w 523843"/>
                      <a:gd name="connsiteY1" fmla="*/ 656054 h 716791"/>
                      <a:gd name="connsiteX2" fmla="*/ 521603 w 523843"/>
                      <a:gd name="connsiteY2" fmla="*/ 653278 h 716791"/>
                      <a:gd name="connsiteX3" fmla="*/ 452551 w 523843"/>
                      <a:gd name="connsiteY3" fmla="*/ 73976 h 716791"/>
                      <a:gd name="connsiteX4" fmla="*/ 128261 w 523843"/>
                      <a:gd name="connsiteY4" fmla="*/ 66122 h 716791"/>
                      <a:gd name="connsiteX0" fmla="*/ 128261 w 523843"/>
                      <a:gd name="connsiteY0" fmla="*/ 66122 h 716791"/>
                      <a:gd name="connsiteX1" fmla="*/ 8894 w 523843"/>
                      <a:gd name="connsiteY1" fmla="*/ 656054 h 716791"/>
                      <a:gd name="connsiteX2" fmla="*/ 521603 w 523843"/>
                      <a:gd name="connsiteY2" fmla="*/ 653278 h 716791"/>
                      <a:gd name="connsiteX3" fmla="*/ 452551 w 523843"/>
                      <a:gd name="connsiteY3" fmla="*/ 73976 h 716791"/>
                      <a:gd name="connsiteX4" fmla="*/ 128261 w 523843"/>
                      <a:gd name="connsiteY4" fmla="*/ 66122 h 716791"/>
                      <a:gd name="connsiteX0" fmla="*/ 98758 w 526821"/>
                      <a:gd name="connsiteY0" fmla="*/ 136788 h 689819"/>
                      <a:gd name="connsiteX1" fmla="*/ 11872 w 526821"/>
                      <a:gd name="connsiteY1" fmla="*/ 629082 h 689819"/>
                      <a:gd name="connsiteX2" fmla="*/ 524581 w 526821"/>
                      <a:gd name="connsiteY2" fmla="*/ 626306 h 689819"/>
                      <a:gd name="connsiteX3" fmla="*/ 455529 w 526821"/>
                      <a:gd name="connsiteY3" fmla="*/ 47004 h 689819"/>
                      <a:gd name="connsiteX4" fmla="*/ 98758 w 526821"/>
                      <a:gd name="connsiteY4" fmla="*/ 136788 h 689819"/>
                      <a:gd name="connsiteX0" fmla="*/ 98758 w 527876"/>
                      <a:gd name="connsiteY0" fmla="*/ 70827 h 623858"/>
                      <a:gd name="connsiteX1" fmla="*/ 11872 w 527876"/>
                      <a:gd name="connsiteY1" fmla="*/ 563121 h 623858"/>
                      <a:gd name="connsiteX2" fmla="*/ 524581 w 527876"/>
                      <a:gd name="connsiteY2" fmla="*/ 560345 h 623858"/>
                      <a:gd name="connsiteX3" fmla="*/ 472476 w 527876"/>
                      <a:gd name="connsiteY3" fmla="*/ 70932 h 623858"/>
                      <a:gd name="connsiteX4" fmla="*/ 98758 w 527876"/>
                      <a:gd name="connsiteY4" fmla="*/ 70827 h 623858"/>
                      <a:gd name="connsiteX0" fmla="*/ 96899 w 528135"/>
                      <a:gd name="connsiteY0" fmla="*/ 74735 h 621567"/>
                      <a:gd name="connsiteX1" fmla="*/ 12131 w 528135"/>
                      <a:gd name="connsiteY1" fmla="*/ 560830 h 621567"/>
                      <a:gd name="connsiteX2" fmla="*/ 524840 w 528135"/>
                      <a:gd name="connsiteY2" fmla="*/ 558054 h 621567"/>
                      <a:gd name="connsiteX3" fmla="*/ 472735 w 528135"/>
                      <a:gd name="connsiteY3" fmla="*/ 68641 h 621567"/>
                      <a:gd name="connsiteX4" fmla="*/ 96899 w 528135"/>
                      <a:gd name="connsiteY4" fmla="*/ 74735 h 621567"/>
                      <a:gd name="connsiteX0" fmla="*/ 96899 w 528135"/>
                      <a:gd name="connsiteY0" fmla="*/ 74508 h 621340"/>
                      <a:gd name="connsiteX1" fmla="*/ 12131 w 528135"/>
                      <a:gd name="connsiteY1" fmla="*/ 560603 h 621340"/>
                      <a:gd name="connsiteX2" fmla="*/ 524840 w 528135"/>
                      <a:gd name="connsiteY2" fmla="*/ 557827 h 621340"/>
                      <a:gd name="connsiteX3" fmla="*/ 472735 w 528135"/>
                      <a:gd name="connsiteY3" fmla="*/ 68414 h 621340"/>
                      <a:gd name="connsiteX4" fmla="*/ 96899 w 528135"/>
                      <a:gd name="connsiteY4" fmla="*/ 74508 h 621340"/>
                      <a:gd name="connsiteX0" fmla="*/ 96899 w 528135"/>
                      <a:gd name="connsiteY0" fmla="*/ 68528 h 615360"/>
                      <a:gd name="connsiteX1" fmla="*/ 12131 w 528135"/>
                      <a:gd name="connsiteY1" fmla="*/ 554623 h 615360"/>
                      <a:gd name="connsiteX2" fmla="*/ 524840 w 528135"/>
                      <a:gd name="connsiteY2" fmla="*/ 551847 h 615360"/>
                      <a:gd name="connsiteX3" fmla="*/ 472735 w 528135"/>
                      <a:gd name="connsiteY3" fmla="*/ 62434 h 615360"/>
                      <a:gd name="connsiteX4" fmla="*/ 96899 w 528135"/>
                      <a:gd name="connsiteY4" fmla="*/ 68528 h 615360"/>
                      <a:gd name="connsiteX0" fmla="*/ 96899 w 528014"/>
                      <a:gd name="connsiteY0" fmla="*/ 71990 h 618822"/>
                      <a:gd name="connsiteX1" fmla="*/ 12131 w 528014"/>
                      <a:gd name="connsiteY1" fmla="*/ 558085 h 618822"/>
                      <a:gd name="connsiteX2" fmla="*/ 524840 w 528014"/>
                      <a:gd name="connsiteY2" fmla="*/ 555309 h 618822"/>
                      <a:gd name="connsiteX3" fmla="*/ 471323 w 528014"/>
                      <a:gd name="connsiteY3" fmla="*/ 60472 h 618822"/>
                      <a:gd name="connsiteX4" fmla="*/ 96899 w 528014"/>
                      <a:gd name="connsiteY4" fmla="*/ 71990 h 618822"/>
                      <a:gd name="connsiteX0" fmla="*/ 96899 w 528014"/>
                      <a:gd name="connsiteY0" fmla="*/ 64994 h 611826"/>
                      <a:gd name="connsiteX1" fmla="*/ 12131 w 528014"/>
                      <a:gd name="connsiteY1" fmla="*/ 551089 h 611826"/>
                      <a:gd name="connsiteX2" fmla="*/ 524840 w 528014"/>
                      <a:gd name="connsiteY2" fmla="*/ 548313 h 611826"/>
                      <a:gd name="connsiteX3" fmla="*/ 471323 w 528014"/>
                      <a:gd name="connsiteY3" fmla="*/ 53476 h 611826"/>
                      <a:gd name="connsiteX4" fmla="*/ 96899 w 528014"/>
                      <a:gd name="connsiteY4" fmla="*/ 64994 h 611826"/>
                      <a:gd name="connsiteX0" fmla="*/ 96899 w 528014"/>
                      <a:gd name="connsiteY0" fmla="*/ 67650 h 614482"/>
                      <a:gd name="connsiteX1" fmla="*/ 12131 w 528014"/>
                      <a:gd name="connsiteY1" fmla="*/ 553745 h 614482"/>
                      <a:gd name="connsiteX2" fmla="*/ 524840 w 528014"/>
                      <a:gd name="connsiteY2" fmla="*/ 550969 h 614482"/>
                      <a:gd name="connsiteX3" fmla="*/ 471323 w 528014"/>
                      <a:gd name="connsiteY3" fmla="*/ 56132 h 614482"/>
                      <a:gd name="connsiteX4" fmla="*/ 96899 w 528014"/>
                      <a:gd name="connsiteY4" fmla="*/ 67650 h 614482"/>
                      <a:gd name="connsiteX0" fmla="*/ 96899 w 528014"/>
                      <a:gd name="connsiteY0" fmla="*/ 73645 h 620477"/>
                      <a:gd name="connsiteX1" fmla="*/ 12131 w 528014"/>
                      <a:gd name="connsiteY1" fmla="*/ 559740 h 620477"/>
                      <a:gd name="connsiteX2" fmla="*/ 524840 w 528014"/>
                      <a:gd name="connsiteY2" fmla="*/ 556964 h 620477"/>
                      <a:gd name="connsiteX3" fmla="*/ 471323 w 528014"/>
                      <a:gd name="connsiteY3" fmla="*/ 62127 h 620477"/>
                      <a:gd name="connsiteX4" fmla="*/ 96899 w 528014"/>
                      <a:gd name="connsiteY4" fmla="*/ 73645 h 620477"/>
                      <a:gd name="connsiteX0" fmla="*/ 96899 w 528014"/>
                      <a:gd name="connsiteY0" fmla="*/ 72401 h 619233"/>
                      <a:gd name="connsiteX1" fmla="*/ 12131 w 528014"/>
                      <a:gd name="connsiteY1" fmla="*/ 558496 h 619233"/>
                      <a:gd name="connsiteX2" fmla="*/ 524840 w 528014"/>
                      <a:gd name="connsiteY2" fmla="*/ 555720 h 619233"/>
                      <a:gd name="connsiteX3" fmla="*/ 471323 w 528014"/>
                      <a:gd name="connsiteY3" fmla="*/ 60883 h 619233"/>
                      <a:gd name="connsiteX4" fmla="*/ 96899 w 528014"/>
                      <a:gd name="connsiteY4" fmla="*/ 72401 h 619233"/>
                      <a:gd name="connsiteX0" fmla="*/ 96899 w 528014"/>
                      <a:gd name="connsiteY0" fmla="*/ 69177 h 616009"/>
                      <a:gd name="connsiteX1" fmla="*/ 12131 w 528014"/>
                      <a:gd name="connsiteY1" fmla="*/ 555272 h 616009"/>
                      <a:gd name="connsiteX2" fmla="*/ 524840 w 528014"/>
                      <a:gd name="connsiteY2" fmla="*/ 552496 h 616009"/>
                      <a:gd name="connsiteX3" fmla="*/ 471323 w 528014"/>
                      <a:gd name="connsiteY3" fmla="*/ 57659 h 616009"/>
                      <a:gd name="connsiteX4" fmla="*/ 96899 w 528014"/>
                      <a:gd name="connsiteY4" fmla="*/ 69177 h 616009"/>
                      <a:gd name="connsiteX0" fmla="*/ 96899 w 528014"/>
                      <a:gd name="connsiteY0" fmla="*/ 70704 h 617536"/>
                      <a:gd name="connsiteX1" fmla="*/ 12131 w 528014"/>
                      <a:gd name="connsiteY1" fmla="*/ 556799 h 617536"/>
                      <a:gd name="connsiteX2" fmla="*/ 524840 w 528014"/>
                      <a:gd name="connsiteY2" fmla="*/ 554023 h 617536"/>
                      <a:gd name="connsiteX3" fmla="*/ 471323 w 528014"/>
                      <a:gd name="connsiteY3" fmla="*/ 59186 h 617536"/>
                      <a:gd name="connsiteX4" fmla="*/ 96899 w 528014"/>
                      <a:gd name="connsiteY4" fmla="*/ 70704 h 617536"/>
                      <a:gd name="connsiteX0" fmla="*/ 96899 w 528014"/>
                      <a:gd name="connsiteY0" fmla="*/ 72262 h 619094"/>
                      <a:gd name="connsiteX1" fmla="*/ 12131 w 528014"/>
                      <a:gd name="connsiteY1" fmla="*/ 558357 h 619094"/>
                      <a:gd name="connsiteX2" fmla="*/ 524840 w 528014"/>
                      <a:gd name="connsiteY2" fmla="*/ 555581 h 619094"/>
                      <a:gd name="connsiteX3" fmla="*/ 471323 w 528014"/>
                      <a:gd name="connsiteY3" fmla="*/ 60744 h 619094"/>
                      <a:gd name="connsiteX4" fmla="*/ 96899 w 528014"/>
                      <a:gd name="connsiteY4" fmla="*/ 72262 h 619094"/>
                      <a:gd name="connsiteX0" fmla="*/ 96899 w 528014"/>
                      <a:gd name="connsiteY0" fmla="*/ 73852 h 620684"/>
                      <a:gd name="connsiteX1" fmla="*/ 12131 w 528014"/>
                      <a:gd name="connsiteY1" fmla="*/ 559947 h 620684"/>
                      <a:gd name="connsiteX2" fmla="*/ 524840 w 528014"/>
                      <a:gd name="connsiteY2" fmla="*/ 557171 h 620684"/>
                      <a:gd name="connsiteX3" fmla="*/ 471323 w 528014"/>
                      <a:gd name="connsiteY3" fmla="*/ 62334 h 620684"/>
                      <a:gd name="connsiteX4" fmla="*/ 96899 w 528014"/>
                      <a:gd name="connsiteY4" fmla="*/ 73852 h 620684"/>
                      <a:gd name="connsiteX0" fmla="*/ 96899 w 529268"/>
                      <a:gd name="connsiteY0" fmla="*/ 52417 h 599249"/>
                      <a:gd name="connsiteX1" fmla="*/ 12131 w 529268"/>
                      <a:gd name="connsiteY1" fmla="*/ 538512 h 599249"/>
                      <a:gd name="connsiteX2" fmla="*/ 524840 w 529268"/>
                      <a:gd name="connsiteY2" fmla="*/ 535736 h 599249"/>
                      <a:gd name="connsiteX3" fmla="*/ 482621 w 529268"/>
                      <a:gd name="connsiteY3" fmla="*/ 87394 h 599249"/>
                      <a:gd name="connsiteX4" fmla="*/ 96899 w 529268"/>
                      <a:gd name="connsiteY4" fmla="*/ 52417 h 599249"/>
                      <a:gd name="connsiteX0" fmla="*/ 87172 w 530839"/>
                      <a:gd name="connsiteY0" fmla="*/ 68059 h 579245"/>
                      <a:gd name="connsiteX1" fmla="*/ 13702 w 530839"/>
                      <a:gd name="connsiteY1" fmla="*/ 518508 h 579245"/>
                      <a:gd name="connsiteX2" fmla="*/ 526411 w 530839"/>
                      <a:gd name="connsiteY2" fmla="*/ 515732 h 579245"/>
                      <a:gd name="connsiteX3" fmla="*/ 484192 w 530839"/>
                      <a:gd name="connsiteY3" fmla="*/ 67390 h 579245"/>
                      <a:gd name="connsiteX4" fmla="*/ 87172 w 530839"/>
                      <a:gd name="connsiteY4" fmla="*/ 68059 h 579245"/>
                      <a:gd name="connsiteX0" fmla="*/ 87172 w 530839"/>
                      <a:gd name="connsiteY0" fmla="*/ 73900 h 585086"/>
                      <a:gd name="connsiteX1" fmla="*/ 13702 w 530839"/>
                      <a:gd name="connsiteY1" fmla="*/ 524349 h 585086"/>
                      <a:gd name="connsiteX2" fmla="*/ 526411 w 530839"/>
                      <a:gd name="connsiteY2" fmla="*/ 521573 h 585086"/>
                      <a:gd name="connsiteX3" fmla="*/ 484192 w 530839"/>
                      <a:gd name="connsiteY3" fmla="*/ 73231 h 585086"/>
                      <a:gd name="connsiteX4" fmla="*/ 87172 w 530839"/>
                      <a:gd name="connsiteY4" fmla="*/ 73900 h 585086"/>
                      <a:gd name="connsiteX0" fmla="*/ 87172 w 530839"/>
                      <a:gd name="connsiteY0" fmla="*/ 80861 h 592047"/>
                      <a:gd name="connsiteX1" fmla="*/ 13702 w 530839"/>
                      <a:gd name="connsiteY1" fmla="*/ 531310 h 592047"/>
                      <a:gd name="connsiteX2" fmla="*/ 526411 w 530839"/>
                      <a:gd name="connsiteY2" fmla="*/ 528534 h 592047"/>
                      <a:gd name="connsiteX3" fmla="*/ 484192 w 530839"/>
                      <a:gd name="connsiteY3" fmla="*/ 80192 h 592047"/>
                      <a:gd name="connsiteX4" fmla="*/ 87172 w 530839"/>
                      <a:gd name="connsiteY4" fmla="*/ 80861 h 592047"/>
                      <a:gd name="connsiteX0" fmla="*/ 87172 w 530839"/>
                      <a:gd name="connsiteY0" fmla="*/ 78507 h 589693"/>
                      <a:gd name="connsiteX1" fmla="*/ 13702 w 530839"/>
                      <a:gd name="connsiteY1" fmla="*/ 528956 h 589693"/>
                      <a:gd name="connsiteX2" fmla="*/ 526411 w 530839"/>
                      <a:gd name="connsiteY2" fmla="*/ 526180 h 589693"/>
                      <a:gd name="connsiteX3" fmla="*/ 484192 w 530839"/>
                      <a:gd name="connsiteY3" fmla="*/ 77838 h 589693"/>
                      <a:gd name="connsiteX4" fmla="*/ 87172 w 530839"/>
                      <a:gd name="connsiteY4" fmla="*/ 78507 h 589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839" h="589693">
                        <a:moveTo>
                          <a:pt x="87172" y="78507"/>
                        </a:moveTo>
                        <a:cubicBezTo>
                          <a:pt x="22402" y="310917"/>
                          <a:pt x="-24398" y="496571"/>
                          <a:pt x="13702" y="528956"/>
                        </a:cubicBezTo>
                        <a:cubicBezTo>
                          <a:pt x="108317" y="625476"/>
                          <a:pt x="461357" y="593523"/>
                          <a:pt x="526411" y="526180"/>
                        </a:cubicBezTo>
                        <a:cubicBezTo>
                          <a:pt x="538560" y="475284"/>
                          <a:pt x="526102" y="319138"/>
                          <a:pt x="484192" y="77838"/>
                        </a:cubicBezTo>
                        <a:cubicBezTo>
                          <a:pt x="433527" y="-26982"/>
                          <a:pt x="141132" y="-25123"/>
                          <a:pt x="87172" y="78507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25400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" name="グループ化 4"/>
                  <p:cNvGrpSpPr/>
                  <p:nvPr/>
                </p:nvGrpSpPr>
                <p:grpSpPr>
                  <a:xfrm>
                    <a:off x="3884044" y="2758800"/>
                    <a:ext cx="1440440" cy="2337841"/>
                    <a:chOff x="5396141" y="1752024"/>
                    <a:chExt cx="1440440" cy="2337841"/>
                  </a:xfrm>
                </p:grpSpPr>
                <p:grpSp>
                  <p:nvGrpSpPr>
                    <p:cNvPr id="35" name="グループ化 34"/>
                    <p:cNvGrpSpPr/>
                    <p:nvPr/>
                  </p:nvGrpSpPr>
                  <p:grpSpPr>
                    <a:xfrm>
                      <a:off x="5396141" y="1752024"/>
                      <a:ext cx="1440440" cy="2337841"/>
                      <a:chOff x="1899387" y="1745932"/>
                      <a:chExt cx="533922" cy="950979"/>
                    </a:xfrm>
                  </p:grpSpPr>
                  <p:sp>
                    <p:nvSpPr>
                      <p:cNvPr id="37" name="フリーフォーム 36"/>
                      <p:cNvSpPr/>
                      <p:nvPr/>
                    </p:nvSpPr>
                    <p:spPr>
                      <a:xfrm>
                        <a:off x="1899387" y="1906330"/>
                        <a:ext cx="533922" cy="790581"/>
                      </a:xfrm>
                      <a:custGeom>
                        <a:avLst/>
                        <a:gdLst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11480 w 535305"/>
                          <a:gd name="connsiteY3" fmla="*/ 9525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11480 w 535305"/>
                          <a:gd name="connsiteY3" fmla="*/ 9525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09575 w 535305"/>
                          <a:gd name="connsiteY3" fmla="*/ 0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71730"/>
                          <a:gd name="connsiteX1" fmla="*/ 0 w 535305"/>
                          <a:gd name="connsiteY1" fmla="*/ 697230 h 771730"/>
                          <a:gd name="connsiteX2" fmla="*/ 535305 w 535305"/>
                          <a:gd name="connsiteY2" fmla="*/ 723900 h 771730"/>
                          <a:gd name="connsiteX3" fmla="*/ 409575 w 535305"/>
                          <a:gd name="connsiteY3" fmla="*/ 0 h 771730"/>
                          <a:gd name="connsiteX4" fmla="*/ 194310 w 535305"/>
                          <a:gd name="connsiteY4" fmla="*/ 0 h 771730"/>
                          <a:gd name="connsiteX0" fmla="*/ 194310 w 535305"/>
                          <a:gd name="connsiteY0" fmla="*/ 0 h 790776"/>
                          <a:gd name="connsiteX1" fmla="*/ 0 w 535305"/>
                          <a:gd name="connsiteY1" fmla="*/ 697230 h 790776"/>
                          <a:gd name="connsiteX2" fmla="*/ 535305 w 535305"/>
                          <a:gd name="connsiteY2" fmla="*/ 723900 h 790776"/>
                          <a:gd name="connsiteX3" fmla="*/ 409575 w 535305"/>
                          <a:gd name="connsiteY3" fmla="*/ 0 h 790776"/>
                          <a:gd name="connsiteX4" fmla="*/ 194310 w 535305"/>
                          <a:gd name="connsiteY4" fmla="*/ 0 h 790776"/>
                          <a:gd name="connsiteX0" fmla="*/ 194310 w 535305"/>
                          <a:gd name="connsiteY0" fmla="*/ 0 h 767814"/>
                          <a:gd name="connsiteX1" fmla="*/ 0 w 535305"/>
                          <a:gd name="connsiteY1" fmla="*/ 697230 h 767814"/>
                          <a:gd name="connsiteX2" fmla="*/ 535305 w 535305"/>
                          <a:gd name="connsiteY2" fmla="*/ 723900 h 767814"/>
                          <a:gd name="connsiteX3" fmla="*/ 409575 w 535305"/>
                          <a:gd name="connsiteY3" fmla="*/ 0 h 767814"/>
                          <a:gd name="connsiteX4" fmla="*/ 194310 w 535305"/>
                          <a:gd name="connsiteY4" fmla="*/ 0 h 767814"/>
                          <a:gd name="connsiteX0" fmla="*/ 194310 w 535305"/>
                          <a:gd name="connsiteY0" fmla="*/ 0 h 780884"/>
                          <a:gd name="connsiteX1" fmla="*/ 0 w 535305"/>
                          <a:gd name="connsiteY1" fmla="*/ 697230 h 780884"/>
                          <a:gd name="connsiteX2" fmla="*/ 535305 w 535305"/>
                          <a:gd name="connsiteY2" fmla="*/ 723900 h 780884"/>
                          <a:gd name="connsiteX3" fmla="*/ 409575 w 535305"/>
                          <a:gd name="connsiteY3" fmla="*/ 0 h 780884"/>
                          <a:gd name="connsiteX4" fmla="*/ 194310 w 535305"/>
                          <a:gd name="connsiteY4" fmla="*/ 0 h 780884"/>
                          <a:gd name="connsiteX0" fmla="*/ 194310 w 547448"/>
                          <a:gd name="connsiteY0" fmla="*/ 0 h 780884"/>
                          <a:gd name="connsiteX1" fmla="*/ 0 w 547448"/>
                          <a:gd name="connsiteY1" fmla="*/ 697230 h 780884"/>
                          <a:gd name="connsiteX2" fmla="*/ 535305 w 547448"/>
                          <a:gd name="connsiteY2" fmla="*/ 723900 h 780884"/>
                          <a:gd name="connsiteX3" fmla="*/ 409575 w 547448"/>
                          <a:gd name="connsiteY3" fmla="*/ 0 h 780884"/>
                          <a:gd name="connsiteX4" fmla="*/ 194310 w 547448"/>
                          <a:gd name="connsiteY4" fmla="*/ 0 h 780884"/>
                          <a:gd name="connsiteX0" fmla="*/ 199876 w 553014"/>
                          <a:gd name="connsiteY0" fmla="*/ 0 h 780884"/>
                          <a:gd name="connsiteX1" fmla="*/ 5566 w 553014"/>
                          <a:gd name="connsiteY1" fmla="*/ 697230 h 780884"/>
                          <a:gd name="connsiteX2" fmla="*/ 540871 w 553014"/>
                          <a:gd name="connsiteY2" fmla="*/ 723900 h 780884"/>
                          <a:gd name="connsiteX3" fmla="*/ 415141 w 553014"/>
                          <a:gd name="connsiteY3" fmla="*/ 0 h 780884"/>
                          <a:gd name="connsiteX4" fmla="*/ 199876 w 553014"/>
                          <a:gd name="connsiteY4" fmla="*/ 0 h 780884"/>
                          <a:gd name="connsiteX0" fmla="*/ 199876 w 555382"/>
                          <a:gd name="connsiteY0" fmla="*/ 0 h 780884"/>
                          <a:gd name="connsiteX1" fmla="*/ 5566 w 555382"/>
                          <a:gd name="connsiteY1" fmla="*/ 697230 h 780884"/>
                          <a:gd name="connsiteX2" fmla="*/ 540871 w 555382"/>
                          <a:gd name="connsiteY2" fmla="*/ 723900 h 780884"/>
                          <a:gd name="connsiteX3" fmla="*/ 444516 w 555382"/>
                          <a:gd name="connsiteY3" fmla="*/ 0 h 780884"/>
                          <a:gd name="connsiteX4" fmla="*/ 199876 w 555382"/>
                          <a:gd name="connsiteY4" fmla="*/ 0 h 780884"/>
                          <a:gd name="connsiteX0" fmla="*/ 177994 w 556096"/>
                          <a:gd name="connsiteY0" fmla="*/ 0 h 783364"/>
                          <a:gd name="connsiteX1" fmla="*/ 6280 w 556096"/>
                          <a:gd name="connsiteY1" fmla="*/ 699710 h 783364"/>
                          <a:gd name="connsiteX2" fmla="*/ 541585 w 556096"/>
                          <a:gd name="connsiteY2" fmla="*/ 726380 h 783364"/>
                          <a:gd name="connsiteX3" fmla="*/ 445230 w 556096"/>
                          <a:gd name="connsiteY3" fmla="*/ 2480 h 783364"/>
                          <a:gd name="connsiteX4" fmla="*/ 177994 w 556096"/>
                          <a:gd name="connsiteY4" fmla="*/ 0 h 783364"/>
                          <a:gd name="connsiteX0" fmla="*/ 177994 w 556735"/>
                          <a:gd name="connsiteY0" fmla="*/ 0 h 784746"/>
                          <a:gd name="connsiteX1" fmla="*/ 6280 w 556735"/>
                          <a:gd name="connsiteY1" fmla="*/ 699710 h 784746"/>
                          <a:gd name="connsiteX2" fmla="*/ 542291 w 556735"/>
                          <a:gd name="connsiteY2" fmla="*/ 728705 h 784746"/>
                          <a:gd name="connsiteX3" fmla="*/ 445230 w 556735"/>
                          <a:gd name="connsiteY3" fmla="*/ 2480 h 784746"/>
                          <a:gd name="connsiteX4" fmla="*/ 177994 w 556735"/>
                          <a:gd name="connsiteY4" fmla="*/ 0 h 784746"/>
                          <a:gd name="connsiteX0" fmla="*/ 177994 w 551629"/>
                          <a:gd name="connsiteY0" fmla="*/ 0 h 784746"/>
                          <a:gd name="connsiteX1" fmla="*/ 6280 w 551629"/>
                          <a:gd name="connsiteY1" fmla="*/ 699710 h 784746"/>
                          <a:gd name="connsiteX2" fmla="*/ 542291 w 551629"/>
                          <a:gd name="connsiteY2" fmla="*/ 728705 h 784746"/>
                          <a:gd name="connsiteX3" fmla="*/ 445230 w 551629"/>
                          <a:gd name="connsiteY3" fmla="*/ 2480 h 784746"/>
                          <a:gd name="connsiteX4" fmla="*/ 177994 w 551629"/>
                          <a:gd name="connsiteY4" fmla="*/ 0 h 784746"/>
                          <a:gd name="connsiteX0" fmla="*/ 177994 w 550661"/>
                          <a:gd name="connsiteY0" fmla="*/ 0 h 784746"/>
                          <a:gd name="connsiteX1" fmla="*/ 6280 w 550661"/>
                          <a:gd name="connsiteY1" fmla="*/ 699710 h 784746"/>
                          <a:gd name="connsiteX2" fmla="*/ 542291 w 550661"/>
                          <a:gd name="connsiteY2" fmla="*/ 728705 h 784746"/>
                          <a:gd name="connsiteX3" fmla="*/ 445230 w 550661"/>
                          <a:gd name="connsiteY3" fmla="*/ 2480 h 784746"/>
                          <a:gd name="connsiteX4" fmla="*/ 177994 w 550661"/>
                          <a:gd name="connsiteY4" fmla="*/ 0 h 784746"/>
                          <a:gd name="connsiteX0" fmla="*/ 177994 w 544113"/>
                          <a:gd name="connsiteY0" fmla="*/ 0 h 782003"/>
                          <a:gd name="connsiteX1" fmla="*/ 6280 w 544113"/>
                          <a:gd name="connsiteY1" fmla="*/ 699710 h 782003"/>
                          <a:gd name="connsiteX2" fmla="*/ 535230 w 544113"/>
                          <a:gd name="connsiteY2" fmla="*/ 724056 h 782003"/>
                          <a:gd name="connsiteX3" fmla="*/ 445230 w 544113"/>
                          <a:gd name="connsiteY3" fmla="*/ 2480 h 782003"/>
                          <a:gd name="connsiteX4" fmla="*/ 177994 w 544113"/>
                          <a:gd name="connsiteY4" fmla="*/ 0 h 782003"/>
                          <a:gd name="connsiteX0" fmla="*/ 171874 w 537993"/>
                          <a:gd name="connsiteY0" fmla="*/ 0 h 792423"/>
                          <a:gd name="connsiteX1" fmla="*/ 6515 w 537993"/>
                          <a:gd name="connsiteY1" fmla="*/ 722182 h 792423"/>
                          <a:gd name="connsiteX2" fmla="*/ 529110 w 537993"/>
                          <a:gd name="connsiteY2" fmla="*/ 724056 h 792423"/>
                          <a:gd name="connsiteX3" fmla="*/ 439110 w 537993"/>
                          <a:gd name="connsiteY3" fmla="*/ 2480 h 792423"/>
                          <a:gd name="connsiteX4" fmla="*/ 171874 w 537993"/>
                          <a:gd name="connsiteY4" fmla="*/ 0 h 792423"/>
                          <a:gd name="connsiteX0" fmla="*/ 171874 w 537993"/>
                          <a:gd name="connsiteY0" fmla="*/ 0 h 795992"/>
                          <a:gd name="connsiteX1" fmla="*/ 6515 w 537993"/>
                          <a:gd name="connsiteY1" fmla="*/ 722182 h 795992"/>
                          <a:gd name="connsiteX2" fmla="*/ 529110 w 537993"/>
                          <a:gd name="connsiteY2" fmla="*/ 724056 h 795992"/>
                          <a:gd name="connsiteX3" fmla="*/ 439110 w 537993"/>
                          <a:gd name="connsiteY3" fmla="*/ 2480 h 795992"/>
                          <a:gd name="connsiteX4" fmla="*/ 171874 w 537993"/>
                          <a:gd name="connsiteY4" fmla="*/ 0 h 795992"/>
                          <a:gd name="connsiteX0" fmla="*/ 171874 w 537993"/>
                          <a:gd name="connsiteY0" fmla="*/ 0 h 793604"/>
                          <a:gd name="connsiteX1" fmla="*/ 6515 w 537993"/>
                          <a:gd name="connsiteY1" fmla="*/ 722182 h 793604"/>
                          <a:gd name="connsiteX2" fmla="*/ 529110 w 537993"/>
                          <a:gd name="connsiteY2" fmla="*/ 724056 h 793604"/>
                          <a:gd name="connsiteX3" fmla="*/ 439110 w 537993"/>
                          <a:gd name="connsiteY3" fmla="*/ 2480 h 793604"/>
                          <a:gd name="connsiteX4" fmla="*/ 171874 w 537993"/>
                          <a:gd name="connsiteY4" fmla="*/ 0 h 793604"/>
                          <a:gd name="connsiteX0" fmla="*/ 171874 w 537993"/>
                          <a:gd name="connsiteY0" fmla="*/ 0 h 791544"/>
                          <a:gd name="connsiteX1" fmla="*/ 6515 w 537993"/>
                          <a:gd name="connsiteY1" fmla="*/ 722182 h 791544"/>
                          <a:gd name="connsiteX2" fmla="*/ 529110 w 537993"/>
                          <a:gd name="connsiteY2" fmla="*/ 724056 h 791544"/>
                          <a:gd name="connsiteX3" fmla="*/ 439110 w 537993"/>
                          <a:gd name="connsiteY3" fmla="*/ 2480 h 791544"/>
                          <a:gd name="connsiteX4" fmla="*/ 171874 w 537993"/>
                          <a:gd name="connsiteY4" fmla="*/ 0 h 791544"/>
                          <a:gd name="connsiteX0" fmla="*/ 172552 w 538671"/>
                          <a:gd name="connsiteY0" fmla="*/ 0 h 797684"/>
                          <a:gd name="connsiteX1" fmla="*/ 6487 w 538671"/>
                          <a:gd name="connsiteY1" fmla="*/ 733806 h 797684"/>
                          <a:gd name="connsiteX2" fmla="*/ 529788 w 538671"/>
                          <a:gd name="connsiteY2" fmla="*/ 724056 h 797684"/>
                          <a:gd name="connsiteX3" fmla="*/ 439788 w 538671"/>
                          <a:gd name="connsiteY3" fmla="*/ 2480 h 797684"/>
                          <a:gd name="connsiteX4" fmla="*/ 172552 w 538671"/>
                          <a:gd name="connsiteY4" fmla="*/ 0 h 797684"/>
                          <a:gd name="connsiteX0" fmla="*/ 169838 w 535957"/>
                          <a:gd name="connsiteY0" fmla="*/ 0 h 795162"/>
                          <a:gd name="connsiteX1" fmla="*/ 6597 w 535957"/>
                          <a:gd name="connsiteY1" fmla="*/ 729156 h 795162"/>
                          <a:gd name="connsiteX2" fmla="*/ 527074 w 535957"/>
                          <a:gd name="connsiteY2" fmla="*/ 724056 h 795162"/>
                          <a:gd name="connsiteX3" fmla="*/ 437074 w 535957"/>
                          <a:gd name="connsiteY3" fmla="*/ 2480 h 795162"/>
                          <a:gd name="connsiteX4" fmla="*/ 169838 w 535957"/>
                          <a:gd name="connsiteY4" fmla="*/ 0 h 795162"/>
                          <a:gd name="connsiteX0" fmla="*/ 171194 w 537313"/>
                          <a:gd name="connsiteY0" fmla="*/ 0 h 792728"/>
                          <a:gd name="connsiteX1" fmla="*/ 6541 w 537313"/>
                          <a:gd name="connsiteY1" fmla="*/ 724507 h 792728"/>
                          <a:gd name="connsiteX2" fmla="*/ 528430 w 537313"/>
                          <a:gd name="connsiteY2" fmla="*/ 724056 h 792728"/>
                          <a:gd name="connsiteX3" fmla="*/ 438430 w 537313"/>
                          <a:gd name="connsiteY3" fmla="*/ 2480 h 792728"/>
                          <a:gd name="connsiteX4" fmla="*/ 171194 w 537313"/>
                          <a:gd name="connsiteY4" fmla="*/ 0 h 792728"/>
                          <a:gd name="connsiteX0" fmla="*/ 171873 w 537992"/>
                          <a:gd name="connsiteY0" fmla="*/ 0 h 793934"/>
                          <a:gd name="connsiteX1" fmla="*/ 6514 w 537992"/>
                          <a:gd name="connsiteY1" fmla="*/ 726832 h 793934"/>
                          <a:gd name="connsiteX2" fmla="*/ 529109 w 537992"/>
                          <a:gd name="connsiteY2" fmla="*/ 724056 h 793934"/>
                          <a:gd name="connsiteX3" fmla="*/ 439109 w 537992"/>
                          <a:gd name="connsiteY3" fmla="*/ 2480 h 793934"/>
                          <a:gd name="connsiteX4" fmla="*/ 171873 w 537992"/>
                          <a:gd name="connsiteY4" fmla="*/ 0 h 793934"/>
                          <a:gd name="connsiteX0" fmla="*/ 167803 w 533922"/>
                          <a:gd name="connsiteY0" fmla="*/ 0 h 794750"/>
                          <a:gd name="connsiteX1" fmla="*/ 6681 w 533922"/>
                          <a:gd name="connsiteY1" fmla="*/ 728382 h 794750"/>
                          <a:gd name="connsiteX2" fmla="*/ 525039 w 533922"/>
                          <a:gd name="connsiteY2" fmla="*/ 724056 h 794750"/>
                          <a:gd name="connsiteX3" fmla="*/ 435039 w 533922"/>
                          <a:gd name="connsiteY3" fmla="*/ 2480 h 794750"/>
                          <a:gd name="connsiteX4" fmla="*/ 167803 w 533922"/>
                          <a:gd name="connsiteY4" fmla="*/ 0 h 794750"/>
                          <a:gd name="connsiteX0" fmla="*/ 167803 w 533922"/>
                          <a:gd name="connsiteY0" fmla="*/ 0 h 790581"/>
                          <a:gd name="connsiteX1" fmla="*/ 6681 w 533922"/>
                          <a:gd name="connsiteY1" fmla="*/ 728382 h 790581"/>
                          <a:gd name="connsiteX2" fmla="*/ 525039 w 533922"/>
                          <a:gd name="connsiteY2" fmla="*/ 724056 h 790581"/>
                          <a:gd name="connsiteX3" fmla="*/ 435039 w 533922"/>
                          <a:gd name="connsiteY3" fmla="*/ 2480 h 790581"/>
                          <a:gd name="connsiteX4" fmla="*/ 167803 w 533922"/>
                          <a:gd name="connsiteY4" fmla="*/ 0 h 7905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3922" h="790581">
                            <a:moveTo>
                              <a:pt x="167803" y="0"/>
                            </a:moveTo>
                            <a:cubicBezTo>
                              <a:pt x="103033" y="232410"/>
                              <a:pt x="-31419" y="695997"/>
                              <a:pt x="6681" y="728382"/>
                            </a:cubicBezTo>
                            <a:cubicBezTo>
                              <a:pt x="98471" y="811729"/>
                              <a:pt x="462809" y="812321"/>
                              <a:pt x="525039" y="724056"/>
                            </a:cubicBezTo>
                            <a:cubicBezTo>
                              <a:pt x="561433" y="683233"/>
                              <a:pt x="476949" y="243780"/>
                              <a:pt x="435039" y="2480"/>
                            </a:cubicBezTo>
                            <a:lnTo>
                              <a:pt x="167803" y="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8" name="フリーフォーム 37"/>
                      <p:cNvSpPr/>
                      <p:nvPr/>
                    </p:nvSpPr>
                    <p:spPr>
                      <a:xfrm>
                        <a:off x="1949898" y="1789746"/>
                        <a:ext cx="404681" cy="168135"/>
                      </a:xfrm>
                      <a:custGeom>
                        <a:avLst/>
                        <a:gdLst>
                          <a:gd name="connsiteX0" fmla="*/ 55245 w 344805"/>
                          <a:gd name="connsiteY0" fmla="*/ 137160 h 142875"/>
                          <a:gd name="connsiteX1" fmla="*/ 310515 w 344805"/>
                          <a:gd name="connsiteY1" fmla="*/ 142875 h 142875"/>
                          <a:gd name="connsiteX2" fmla="*/ 344805 w 344805"/>
                          <a:gd name="connsiteY2" fmla="*/ 5715 h 142875"/>
                          <a:gd name="connsiteX3" fmla="*/ 49530 w 344805"/>
                          <a:gd name="connsiteY3" fmla="*/ 0 h 142875"/>
                          <a:gd name="connsiteX4" fmla="*/ 64770 w 344805"/>
                          <a:gd name="connsiteY4" fmla="*/ 62865 h 142875"/>
                          <a:gd name="connsiteX5" fmla="*/ 0 w 344805"/>
                          <a:gd name="connsiteY5" fmla="*/ 59055 h 142875"/>
                          <a:gd name="connsiteX6" fmla="*/ 1905 w 344805"/>
                          <a:gd name="connsiteY6" fmla="*/ 97155 h 142875"/>
                          <a:gd name="connsiteX7" fmla="*/ 55245 w 344805"/>
                          <a:gd name="connsiteY7" fmla="*/ 137160 h 142875"/>
                          <a:gd name="connsiteX0" fmla="*/ 55245 w 344805"/>
                          <a:gd name="connsiteY0" fmla="*/ 146685 h 152400"/>
                          <a:gd name="connsiteX1" fmla="*/ 310515 w 344805"/>
                          <a:gd name="connsiteY1" fmla="*/ 152400 h 152400"/>
                          <a:gd name="connsiteX2" fmla="*/ 344805 w 344805"/>
                          <a:gd name="connsiteY2" fmla="*/ 15240 h 152400"/>
                          <a:gd name="connsiteX3" fmla="*/ 17145 w 344805"/>
                          <a:gd name="connsiteY3" fmla="*/ 0 h 152400"/>
                          <a:gd name="connsiteX4" fmla="*/ 64770 w 344805"/>
                          <a:gd name="connsiteY4" fmla="*/ 72390 h 152400"/>
                          <a:gd name="connsiteX5" fmla="*/ 0 w 344805"/>
                          <a:gd name="connsiteY5" fmla="*/ 68580 h 152400"/>
                          <a:gd name="connsiteX6" fmla="*/ 1905 w 344805"/>
                          <a:gd name="connsiteY6" fmla="*/ 106680 h 152400"/>
                          <a:gd name="connsiteX7" fmla="*/ 55245 w 344805"/>
                          <a:gd name="connsiteY7" fmla="*/ 146685 h 152400"/>
                          <a:gd name="connsiteX0" fmla="*/ 55245 w 344805"/>
                          <a:gd name="connsiteY0" fmla="*/ 135255 h 140970"/>
                          <a:gd name="connsiteX1" fmla="*/ 310515 w 344805"/>
                          <a:gd name="connsiteY1" fmla="*/ 140970 h 140970"/>
                          <a:gd name="connsiteX2" fmla="*/ 344805 w 344805"/>
                          <a:gd name="connsiteY2" fmla="*/ 3810 h 140970"/>
                          <a:gd name="connsiteX3" fmla="*/ 20955 w 344805"/>
                          <a:gd name="connsiteY3" fmla="*/ 0 h 140970"/>
                          <a:gd name="connsiteX4" fmla="*/ 64770 w 344805"/>
                          <a:gd name="connsiteY4" fmla="*/ 60960 h 140970"/>
                          <a:gd name="connsiteX5" fmla="*/ 0 w 344805"/>
                          <a:gd name="connsiteY5" fmla="*/ 57150 h 140970"/>
                          <a:gd name="connsiteX6" fmla="*/ 1905 w 344805"/>
                          <a:gd name="connsiteY6" fmla="*/ 95250 h 140970"/>
                          <a:gd name="connsiteX7" fmla="*/ 55245 w 344805"/>
                          <a:gd name="connsiteY7" fmla="*/ 135255 h 140970"/>
                          <a:gd name="connsiteX0" fmla="*/ 55245 w 344805"/>
                          <a:gd name="connsiteY0" fmla="*/ 135255 h 140970"/>
                          <a:gd name="connsiteX1" fmla="*/ 310515 w 344805"/>
                          <a:gd name="connsiteY1" fmla="*/ 140970 h 140970"/>
                          <a:gd name="connsiteX2" fmla="*/ 344805 w 344805"/>
                          <a:gd name="connsiteY2" fmla="*/ 3810 h 140970"/>
                          <a:gd name="connsiteX3" fmla="*/ 20955 w 344805"/>
                          <a:gd name="connsiteY3" fmla="*/ 0 h 140970"/>
                          <a:gd name="connsiteX4" fmla="*/ 36195 w 344805"/>
                          <a:gd name="connsiteY4" fmla="*/ 53340 h 140970"/>
                          <a:gd name="connsiteX5" fmla="*/ 0 w 344805"/>
                          <a:gd name="connsiteY5" fmla="*/ 57150 h 140970"/>
                          <a:gd name="connsiteX6" fmla="*/ 1905 w 344805"/>
                          <a:gd name="connsiteY6" fmla="*/ 95250 h 140970"/>
                          <a:gd name="connsiteX7" fmla="*/ 55245 w 344805"/>
                          <a:gd name="connsiteY7" fmla="*/ 135255 h 140970"/>
                          <a:gd name="connsiteX0" fmla="*/ 110490 w 400050"/>
                          <a:gd name="connsiteY0" fmla="*/ 135255 h 140970"/>
                          <a:gd name="connsiteX1" fmla="*/ 365760 w 400050"/>
                          <a:gd name="connsiteY1" fmla="*/ 140970 h 140970"/>
                          <a:gd name="connsiteX2" fmla="*/ 400050 w 400050"/>
                          <a:gd name="connsiteY2" fmla="*/ 3810 h 140970"/>
                          <a:gd name="connsiteX3" fmla="*/ 76200 w 400050"/>
                          <a:gd name="connsiteY3" fmla="*/ 0 h 140970"/>
                          <a:gd name="connsiteX4" fmla="*/ 91440 w 400050"/>
                          <a:gd name="connsiteY4" fmla="*/ 53340 h 140970"/>
                          <a:gd name="connsiteX5" fmla="*/ 0 w 400050"/>
                          <a:gd name="connsiteY5" fmla="*/ 68580 h 140970"/>
                          <a:gd name="connsiteX6" fmla="*/ 57150 w 400050"/>
                          <a:gd name="connsiteY6" fmla="*/ 95250 h 140970"/>
                          <a:gd name="connsiteX7" fmla="*/ 110490 w 400050"/>
                          <a:gd name="connsiteY7" fmla="*/ 135255 h 140970"/>
                          <a:gd name="connsiteX0" fmla="*/ 110490 w 400050"/>
                          <a:gd name="connsiteY0" fmla="*/ 135255 h 140970"/>
                          <a:gd name="connsiteX1" fmla="*/ 365760 w 400050"/>
                          <a:gd name="connsiteY1" fmla="*/ 140970 h 140970"/>
                          <a:gd name="connsiteX2" fmla="*/ 400050 w 400050"/>
                          <a:gd name="connsiteY2" fmla="*/ 3810 h 140970"/>
                          <a:gd name="connsiteX3" fmla="*/ 76200 w 400050"/>
                          <a:gd name="connsiteY3" fmla="*/ 0 h 140970"/>
                          <a:gd name="connsiteX4" fmla="*/ 91440 w 400050"/>
                          <a:gd name="connsiteY4" fmla="*/ 53340 h 140970"/>
                          <a:gd name="connsiteX5" fmla="*/ 0 w 400050"/>
                          <a:gd name="connsiteY5" fmla="*/ 68580 h 140970"/>
                          <a:gd name="connsiteX6" fmla="*/ 3810 w 400050"/>
                          <a:gd name="connsiteY6" fmla="*/ 97155 h 140970"/>
                          <a:gd name="connsiteX7" fmla="*/ 110490 w 400050"/>
                          <a:gd name="connsiteY7" fmla="*/ 135255 h 140970"/>
                          <a:gd name="connsiteX0" fmla="*/ 106680 w 396240"/>
                          <a:gd name="connsiteY0" fmla="*/ 135255 h 140970"/>
                          <a:gd name="connsiteX1" fmla="*/ 361950 w 396240"/>
                          <a:gd name="connsiteY1" fmla="*/ 140970 h 140970"/>
                          <a:gd name="connsiteX2" fmla="*/ 396240 w 396240"/>
                          <a:gd name="connsiteY2" fmla="*/ 3810 h 140970"/>
                          <a:gd name="connsiteX3" fmla="*/ 72390 w 396240"/>
                          <a:gd name="connsiteY3" fmla="*/ 0 h 140970"/>
                          <a:gd name="connsiteX4" fmla="*/ 87630 w 396240"/>
                          <a:gd name="connsiteY4" fmla="*/ 53340 h 140970"/>
                          <a:gd name="connsiteX5" fmla="*/ 0 w 396240"/>
                          <a:gd name="connsiteY5" fmla="*/ 53340 h 140970"/>
                          <a:gd name="connsiteX6" fmla="*/ 0 w 396240"/>
                          <a:gd name="connsiteY6" fmla="*/ 97155 h 140970"/>
                          <a:gd name="connsiteX7" fmla="*/ 106680 w 396240"/>
                          <a:gd name="connsiteY7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108585 w 398145"/>
                          <a:gd name="connsiteY7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70486 w 398145"/>
                          <a:gd name="connsiteY7" fmla="*/ 114300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3821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76200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3821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14300 w 403860"/>
                          <a:gd name="connsiteY0" fmla="*/ 135255 h 140970"/>
                          <a:gd name="connsiteX1" fmla="*/ 361950 w 403860"/>
                          <a:gd name="connsiteY1" fmla="*/ 140970 h 140970"/>
                          <a:gd name="connsiteX2" fmla="*/ 403860 w 403860"/>
                          <a:gd name="connsiteY2" fmla="*/ 3810 h 140970"/>
                          <a:gd name="connsiteX3" fmla="*/ 80010 w 403860"/>
                          <a:gd name="connsiteY3" fmla="*/ 0 h 140970"/>
                          <a:gd name="connsiteX4" fmla="*/ 81915 w 403860"/>
                          <a:gd name="connsiteY4" fmla="*/ 53340 h 140970"/>
                          <a:gd name="connsiteX5" fmla="*/ 0 w 403860"/>
                          <a:gd name="connsiteY5" fmla="*/ 53340 h 140970"/>
                          <a:gd name="connsiteX6" fmla="*/ 5715 w 403860"/>
                          <a:gd name="connsiteY6" fmla="*/ 85725 h 140970"/>
                          <a:gd name="connsiteX7" fmla="*/ 89536 w 403860"/>
                          <a:gd name="connsiteY7" fmla="*/ 89535 h 140970"/>
                          <a:gd name="connsiteX8" fmla="*/ 114300 w 403860"/>
                          <a:gd name="connsiteY8" fmla="*/ 135255 h 140970"/>
                          <a:gd name="connsiteX0" fmla="*/ 114300 w 398145"/>
                          <a:gd name="connsiteY0" fmla="*/ 135255 h 140970"/>
                          <a:gd name="connsiteX1" fmla="*/ 361950 w 398145"/>
                          <a:gd name="connsiteY1" fmla="*/ 140970 h 140970"/>
                          <a:gd name="connsiteX2" fmla="*/ 398145 w 398145"/>
                          <a:gd name="connsiteY2" fmla="*/ 7620 h 140970"/>
                          <a:gd name="connsiteX3" fmla="*/ 80010 w 398145"/>
                          <a:gd name="connsiteY3" fmla="*/ 0 h 140970"/>
                          <a:gd name="connsiteX4" fmla="*/ 81915 w 398145"/>
                          <a:gd name="connsiteY4" fmla="*/ 53340 h 140970"/>
                          <a:gd name="connsiteX5" fmla="*/ 0 w 398145"/>
                          <a:gd name="connsiteY5" fmla="*/ 53340 h 140970"/>
                          <a:gd name="connsiteX6" fmla="*/ 5715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14300 w 398145"/>
                          <a:gd name="connsiteY8" fmla="*/ 135255 h 140970"/>
                          <a:gd name="connsiteX0" fmla="*/ 114300 w 401159"/>
                          <a:gd name="connsiteY0" fmla="*/ 135255 h 140970"/>
                          <a:gd name="connsiteX1" fmla="*/ 361950 w 401159"/>
                          <a:gd name="connsiteY1" fmla="*/ 140970 h 140970"/>
                          <a:gd name="connsiteX2" fmla="*/ 398145 w 401159"/>
                          <a:gd name="connsiteY2" fmla="*/ 7620 h 140970"/>
                          <a:gd name="connsiteX3" fmla="*/ 80010 w 401159"/>
                          <a:gd name="connsiteY3" fmla="*/ 0 h 140970"/>
                          <a:gd name="connsiteX4" fmla="*/ 81915 w 401159"/>
                          <a:gd name="connsiteY4" fmla="*/ 53340 h 140970"/>
                          <a:gd name="connsiteX5" fmla="*/ 0 w 401159"/>
                          <a:gd name="connsiteY5" fmla="*/ 53340 h 140970"/>
                          <a:gd name="connsiteX6" fmla="*/ 5715 w 401159"/>
                          <a:gd name="connsiteY6" fmla="*/ 85725 h 140970"/>
                          <a:gd name="connsiteX7" fmla="*/ 89536 w 401159"/>
                          <a:gd name="connsiteY7" fmla="*/ 89535 h 140970"/>
                          <a:gd name="connsiteX8" fmla="*/ 114300 w 401159"/>
                          <a:gd name="connsiteY8" fmla="*/ 135255 h 140970"/>
                          <a:gd name="connsiteX0" fmla="*/ 114300 w 406086"/>
                          <a:gd name="connsiteY0" fmla="*/ 135255 h 140970"/>
                          <a:gd name="connsiteX1" fmla="*/ 361950 w 406086"/>
                          <a:gd name="connsiteY1" fmla="*/ 140970 h 140970"/>
                          <a:gd name="connsiteX2" fmla="*/ 403860 w 406086"/>
                          <a:gd name="connsiteY2" fmla="*/ 3810 h 140970"/>
                          <a:gd name="connsiteX3" fmla="*/ 80010 w 406086"/>
                          <a:gd name="connsiteY3" fmla="*/ 0 h 140970"/>
                          <a:gd name="connsiteX4" fmla="*/ 81915 w 406086"/>
                          <a:gd name="connsiteY4" fmla="*/ 53340 h 140970"/>
                          <a:gd name="connsiteX5" fmla="*/ 0 w 406086"/>
                          <a:gd name="connsiteY5" fmla="*/ 53340 h 140970"/>
                          <a:gd name="connsiteX6" fmla="*/ 5715 w 406086"/>
                          <a:gd name="connsiteY6" fmla="*/ 85725 h 140970"/>
                          <a:gd name="connsiteX7" fmla="*/ 89536 w 406086"/>
                          <a:gd name="connsiteY7" fmla="*/ 89535 h 140970"/>
                          <a:gd name="connsiteX8" fmla="*/ 114300 w 406086"/>
                          <a:gd name="connsiteY8" fmla="*/ 135255 h 140970"/>
                          <a:gd name="connsiteX0" fmla="*/ 114300 w 404681"/>
                          <a:gd name="connsiteY0" fmla="*/ 135255 h 140970"/>
                          <a:gd name="connsiteX1" fmla="*/ 361950 w 404681"/>
                          <a:gd name="connsiteY1" fmla="*/ 140970 h 140970"/>
                          <a:gd name="connsiteX2" fmla="*/ 403860 w 404681"/>
                          <a:gd name="connsiteY2" fmla="*/ 3810 h 140970"/>
                          <a:gd name="connsiteX3" fmla="*/ 80010 w 404681"/>
                          <a:gd name="connsiteY3" fmla="*/ 0 h 140970"/>
                          <a:gd name="connsiteX4" fmla="*/ 81915 w 404681"/>
                          <a:gd name="connsiteY4" fmla="*/ 53340 h 140970"/>
                          <a:gd name="connsiteX5" fmla="*/ 0 w 404681"/>
                          <a:gd name="connsiteY5" fmla="*/ 53340 h 140970"/>
                          <a:gd name="connsiteX6" fmla="*/ 5715 w 404681"/>
                          <a:gd name="connsiteY6" fmla="*/ 85725 h 140970"/>
                          <a:gd name="connsiteX7" fmla="*/ 89536 w 404681"/>
                          <a:gd name="connsiteY7" fmla="*/ 89535 h 140970"/>
                          <a:gd name="connsiteX8" fmla="*/ 114300 w 404681"/>
                          <a:gd name="connsiteY8" fmla="*/ 135255 h 140970"/>
                          <a:gd name="connsiteX0" fmla="*/ 114300 w 404681"/>
                          <a:gd name="connsiteY0" fmla="*/ 135255 h 161976"/>
                          <a:gd name="connsiteX1" fmla="*/ 361950 w 404681"/>
                          <a:gd name="connsiteY1" fmla="*/ 140970 h 161976"/>
                          <a:gd name="connsiteX2" fmla="*/ 403860 w 404681"/>
                          <a:gd name="connsiteY2" fmla="*/ 3810 h 161976"/>
                          <a:gd name="connsiteX3" fmla="*/ 80010 w 404681"/>
                          <a:gd name="connsiteY3" fmla="*/ 0 h 161976"/>
                          <a:gd name="connsiteX4" fmla="*/ 81915 w 404681"/>
                          <a:gd name="connsiteY4" fmla="*/ 53340 h 161976"/>
                          <a:gd name="connsiteX5" fmla="*/ 0 w 404681"/>
                          <a:gd name="connsiteY5" fmla="*/ 53340 h 161976"/>
                          <a:gd name="connsiteX6" fmla="*/ 5715 w 404681"/>
                          <a:gd name="connsiteY6" fmla="*/ 85725 h 161976"/>
                          <a:gd name="connsiteX7" fmla="*/ 89536 w 404681"/>
                          <a:gd name="connsiteY7" fmla="*/ 89535 h 161976"/>
                          <a:gd name="connsiteX8" fmla="*/ 114300 w 404681"/>
                          <a:gd name="connsiteY8" fmla="*/ 135255 h 161976"/>
                          <a:gd name="connsiteX0" fmla="*/ 125730 w 404681"/>
                          <a:gd name="connsiteY0" fmla="*/ 140970 h 163412"/>
                          <a:gd name="connsiteX1" fmla="*/ 361950 w 404681"/>
                          <a:gd name="connsiteY1" fmla="*/ 140970 h 163412"/>
                          <a:gd name="connsiteX2" fmla="*/ 403860 w 404681"/>
                          <a:gd name="connsiteY2" fmla="*/ 3810 h 163412"/>
                          <a:gd name="connsiteX3" fmla="*/ 80010 w 404681"/>
                          <a:gd name="connsiteY3" fmla="*/ 0 h 163412"/>
                          <a:gd name="connsiteX4" fmla="*/ 81915 w 404681"/>
                          <a:gd name="connsiteY4" fmla="*/ 53340 h 163412"/>
                          <a:gd name="connsiteX5" fmla="*/ 0 w 404681"/>
                          <a:gd name="connsiteY5" fmla="*/ 53340 h 163412"/>
                          <a:gd name="connsiteX6" fmla="*/ 5715 w 404681"/>
                          <a:gd name="connsiteY6" fmla="*/ 85725 h 163412"/>
                          <a:gd name="connsiteX7" fmla="*/ 89536 w 404681"/>
                          <a:gd name="connsiteY7" fmla="*/ 89535 h 163412"/>
                          <a:gd name="connsiteX8" fmla="*/ 125730 w 404681"/>
                          <a:gd name="connsiteY8" fmla="*/ 140970 h 163412"/>
                          <a:gd name="connsiteX0" fmla="*/ 125730 w 404681"/>
                          <a:gd name="connsiteY0" fmla="*/ 140970 h 172658"/>
                          <a:gd name="connsiteX1" fmla="*/ 361950 w 404681"/>
                          <a:gd name="connsiteY1" fmla="*/ 140970 h 172658"/>
                          <a:gd name="connsiteX2" fmla="*/ 403860 w 404681"/>
                          <a:gd name="connsiteY2" fmla="*/ 3810 h 172658"/>
                          <a:gd name="connsiteX3" fmla="*/ 80010 w 404681"/>
                          <a:gd name="connsiteY3" fmla="*/ 0 h 172658"/>
                          <a:gd name="connsiteX4" fmla="*/ 81915 w 404681"/>
                          <a:gd name="connsiteY4" fmla="*/ 53340 h 172658"/>
                          <a:gd name="connsiteX5" fmla="*/ 0 w 404681"/>
                          <a:gd name="connsiteY5" fmla="*/ 53340 h 172658"/>
                          <a:gd name="connsiteX6" fmla="*/ 5715 w 404681"/>
                          <a:gd name="connsiteY6" fmla="*/ 85725 h 172658"/>
                          <a:gd name="connsiteX7" fmla="*/ 89536 w 404681"/>
                          <a:gd name="connsiteY7" fmla="*/ 89535 h 172658"/>
                          <a:gd name="connsiteX8" fmla="*/ 125730 w 404681"/>
                          <a:gd name="connsiteY8" fmla="*/ 140970 h 172658"/>
                          <a:gd name="connsiteX0" fmla="*/ 125730 w 404681"/>
                          <a:gd name="connsiteY0" fmla="*/ 140970 h 172658"/>
                          <a:gd name="connsiteX1" fmla="*/ 361950 w 404681"/>
                          <a:gd name="connsiteY1" fmla="*/ 140970 h 172658"/>
                          <a:gd name="connsiteX2" fmla="*/ 403860 w 404681"/>
                          <a:gd name="connsiteY2" fmla="*/ 3810 h 172658"/>
                          <a:gd name="connsiteX3" fmla="*/ 80010 w 404681"/>
                          <a:gd name="connsiteY3" fmla="*/ 0 h 172658"/>
                          <a:gd name="connsiteX4" fmla="*/ 81915 w 404681"/>
                          <a:gd name="connsiteY4" fmla="*/ 53340 h 172658"/>
                          <a:gd name="connsiteX5" fmla="*/ 0 w 404681"/>
                          <a:gd name="connsiteY5" fmla="*/ 53340 h 172658"/>
                          <a:gd name="connsiteX6" fmla="*/ 5715 w 404681"/>
                          <a:gd name="connsiteY6" fmla="*/ 85725 h 172658"/>
                          <a:gd name="connsiteX7" fmla="*/ 89536 w 404681"/>
                          <a:gd name="connsiteY7" fmla="*/ 89535 h 172658"/>
                          <a:gd name="connsiteX8" fmla="*/ 125730 w 404681"/>
                          <a:gd name="connsiteY8" fmla="*/ 140970 h 172658"/>
                          <a:gd name="connsiteX0" fmla="*/ 125730 w 404681"/>
                          <a:gd name="connsiteY0" fmla="*/ 140970 h 168135"/>
                          <a:gd name="connsiteX1" fmla="*/ 361950 w 404681"/>
                          <a:gd name="connsiteY1" fmla="*/ 140970 h 168135"/>
                          <a:gd name="connsiteX2" fmla="*/ 403860 w 404681"/>
                          <a:gd name="connsiteY2" fmla="*/ 3810 h 168135"/>
                          <a:gd name="connsiteX3" fmla="*/ 80010 w 404681"/>
                          <a:gd name="connsiteY3" fmla="*/ 0 h 168135"/>
                          <a:gd name="connsiteX4" fmla="*/ 81915 w 404681"/>
                          <a:gd name="connsiteY4" fmla="*/ 53340 h 168135"/>
                          <a:gd name="connsiteX5" fmla="*/ 0 w 404681"/>
                          <a:gd name="connsiteY5" fmla="*/ 53340 h 168135"/>
                          <a:gd name="connsiteX6" fmla="*/ 5715 w 404681"/>
                          <a:gd name="connsiteY6" fmla="*/ 85725 h 168135"/>
                          <a:gd name="connsiteX7" fmla="*/ 89536 w 404681"/>
                          <a:gd name="connsiteY7" fmla="*/ 89535 h 168135"/>
                          <a:gd name="connsiteX8" fmla="*/ 125730 w 404681"/>
                          <a:gd name="connsiteY8" fmla="*/ 140970 h 1681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04681" h="168135">
                            <a:moveTo>
                              <a:pt x="125730" y="140970"/>
                            </a:moveTo>
                            <a:cubicBezTo>
                              <a:pt x="179705" y="175260"/>
                              <a:pt x="311785" y="179070"/>
                              <a:pt x="361950" y="140970"/>
                            </a:cubicBezTo>
                            <a:cubicBezTo>
                              <a:pt x="402590" y="116205"/>
                              <a:pt x="407035" y="51435"/>
                              <a:pt x="403860" y="3810"/>
                            </a:cubicBezTo>
                            <a:lnTo>
                              <a:pt x="80010" y="0"/>
                            </a:lnTo>
                            <a:lnTo>
                              <a:pt x="81915" y="53340"/>
                            </a:lnTo>
                            <a:lnTo>
                              <a:pt x="0" y="53340"/>
                            </a:lnTo>
                            <a:lnTo>
                              <a:pt x="5715" y="85725"/>
                            </a:lnTo>
                            <a:lnTo>
                              <a:pt x="89536" y="89535"/>
                            </a:lnTo>
                            <a:cubicBezTo>
                              <a:pt x="95886" y="104775"/>
                              <a:pt x="92710" y="121920"/>
                              <a:pt x="125730" y="140970"/>
                            </a:cubicBez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9" name="楕円 38"/>
                      <p:cNvSpPr/>
                      <p:nvPr/>
                    </p:nvSpPr>
                    <p:spPr>
                      <a:xfrm>
                        <a:off x="2028825" y="1745932"/>
                        <a:ext cx="325754" cy="10096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36" name="楕円 35"/>
                    <p:cNvSpPr/>
                    <p:nvPr/>
                  </p:nvSpPr>
                  <p:spPr>
                    <a:xfrm>
                      <a:off x="5493642" y="1988739"/>
                      <a:ext cx="79248" cy="8154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" name="フリーフォーム 5"/>
                  <p:cNvSpPr/>
                  <p:nvPr/>
                </p:nvSpPr>
                <p:spPr>
                  <a:xfrm rot="1620595">
                    <a:off x="3744120" y="3011968"/>
                    <a:ext cx="137076" cy="243594"/>
                  </a:xfrm>
                  <a:custGeom>
                    <a:avLst/>
                    <a:gdLst>
                      <a:gd name="connsiteX0" fmla="*/ 125730 w 125730"/>
                      <a:gd name="connsiteY0" fmla="*/ 0 h 144780"/>
                      <a:gd name="connsiteX1" fmla="*/ 0 w 125730"/>
                      <a:gd name="connsiteY1" fmla="*/ 144780 h 144780"/>
                      <a:gd name="connsiteX2" fmla="*/ 125730 w 125730"/>
                      <a:gd name="connsiteY2" fmla="*/ 91440 h 144780"/>
                      <a:gd name="connsiteX3" fmla="*/ 125730 w 125730"/>
                      <a:gd name="connsiteY3" fmla="*/ 0 h 144780"/>
                      <a:gd name="connsiteX0" fmla="*/ 125730 w 144780"/>
                      <a:gd name="connsiteY0" fmla="*/ 0 h 171450"/>
                      <a:gd name="connsiteX1" fmla="*/ 0 w 144780"/>
                      <a:gd name="connsiteY1" fmla="*/ 144780 h 171450"/>
                      <a:gd name="connsiteX2" fmla="*/ 144780 w 144780"/>
                      <a:gd name="connsiteY2" fmla="*/ 171450 h 171450"/>
                      <a:gd name="connsiteX3" fmla="*/ 125730 w 144780"/>
                      <a:gd name="connsiteY3" fmla="*/ 0 h 171450"/>
                      <a:gd name="connsiteX0" fmla="*/ 125730 w 144780"/>
                      <a:gd name="connsiteY0" fmla="*/ 0 h 188928"/>
                      <a:gd name="connsiteX1" fmla="*/ 0 w 144780"/>
                      <a:gd name="connsiteY1" fmla="*/ 144780 h 188928"/>
                      <a:gd name="connsiteX2" fmla="*/ 144780 w 144780"/>
                      <a:gd name="connsiteY2" fmla="*/ 171450 h 188928"/>
                      <a:gd name="connsiteX3" fmla="*/ 125730 w 144780"/>
                      <a:gd name="connsiteY3" fmla="*/ 0 h 188928"/>
                      <a:gd name="connsiteX0" fmla="*/ 125730 w 144780"/>
                      <a:gd name="connsiteY0" fmla="*/ 0 h 215268"/>
                      <a:gd name="connsiteX1" fmla="*/ 0 w 144780"/>
                      <a:gd name="connsiteY1" fmla="*/ 144780 h 215268"/>
                      <a:gd name="connsiteX2" fmla="*/ 144780 w 144780"/>
                      <a:gd name="connsiteY2" fmla="*/ 171450 h 215268"/>
                      <a:gd name="connsiteX3" fmla="*/ 125730 w 144780"/>
                      <a:gd name="connsiteY3" fmla="*/ 0 h 215268"/>
                      <a:gd name="connsiteX0" fmla="*/ 125730 w 144780"/>
                      <a:gd name="connsiteY0" fmla="*/ 0 h 215268"/>
                      <a:gd name="connsiteX1" fmla="*/ 0 w 144780"/>
                      <a:gd name="connsiteY1" fmla="*/ 144780 h 215268"/>
                      <a:gd name="connsiteX2" fmla="*/ 144780 w 144780"/>
                      <a:gd name="connsiteY2" fmla="*/ 171450 h 215268"/>
                      <a:gd name="connsiteX3" fmla="*/ 125730 w 144780"/>
                      <a:gd name="connsiteY3" fmla="*/ 0 h 215268"/>
                      <a:gd name="connsiteX0" fmla="*/ 125730 w 146896"/>
                      <a:gd name="connsiteY0" fmla="*/ 0 h 215268"/>
                      <a:gd name="connsiteX1" fmla="*/ 0 w 146896"/>
                      <a:gd name="connsiteY1" fmla="*/ 144780 h 215268"/>
                      <a:gd name="connsiteX2" fmla="*/ 144780 w 146896"/>
                      <a:gd name="connsiteY2" fmla="*/ 171450 h 215268"/>
                      <a:gd name="connsiteX3" fmla="*/ 125730 w 146896"/>
                      <a:gd name="connsiteY3" fmla="*/ 0 h 215268"/>
                      <a:gd name="connsiteX0" fmla="*/ 167640 w 168848"/>
                      <a:gd name="connsiteY0" fmla="*/ 0 h 241938"/>
                      <a:gd name="connsiteX1" fmla="*/ 0 w 168848"/>
                      <a:gd name="connsiteY1" fmla="*/ 171450 h 241938"/>
                      <a:gd name="connsiteX2" fmla="*/ 144780 w 168848"/>
                      <a:gd name="connsiteY2" fmla="*/ 198120 h 241938"/>
                      <a:gd name="connsiteX3" fmla="*/ 167640 w 168848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7640 w 167640"/>
                      <a:gd name="connsiteY0" fmla="*/ 0 h 241938"/>
                      <a:gd name="connsiteX1" fmla="*/ 0 w 167640"/>
                      <a:gd name="connsiteY1" fmla="*/ 171450 h 241938"/>
                      <a:gd name="connsiteX2" fmla="*/ 144780 w 167640"/>
                      <a:gd name="connsiteY2" fmla="*/ 198120 h 241938"/>
                      <a:gd name="connsiteX3" fmla="*/ 167640 w 167640"/>
                      <a:gd name="connsiteY3" fmla="*/ 0 h 241938"/>
                      <a:gd name="connsiteX0" fmla="*/ 160020 w 160020"/>
                      <a:gd name="connsiteY0" fmla="*/ 0 h 241938"/>
                      <a:gd name="connsiteX1" fmla="*/ 0 w 160020"/>
                      <a:gd name="connsiteY1" fmla="*/ 171450 h 241938"/>
                      <a:gd name="connsiteX2" fmla="*/ 137160 w 160020"/>
                      <a:gd name="connsiteY2" fmla="*/ 198120 h 241938"/>
                      <a:gd name="connsiteX3" fmla="*/ 160020 w 160020"/>
                      <a:gd name="connsiteY3" fmla="*/ 0 h 241938"/>
                      <a:gd name="connsiteX0" fmla="*/ 22860 w 22860"/>
                      <a:gd name="connsiteY0" fmla="*/ 0 h 198120"/>
                      <a:gd name="connsiteX1" fmla="*/ 0 w 22860"/>
                      <a:gd name="connsiteY1" fmla="*/ 198120 h 198120"/>
                      <a:gd name="connsiteX2" fmla="*/ 22860 w 22860"/>
                      <a:gd name="connsiteY2" fmla="*/ 0 h 198120"/>
                      <a:gd name="connsiteX0" fmla="*/ 89535 w 89535"/>
                      <a:gd name="connsiteY0" fmla="*/ 0 h 241935"/>
                      <a:gd name="connsiteX1" fmla="*/ 0 w 89535"/>
                      <a:gd name="connsiteY1" fmla="*/ 241935 h 241935"/>
                      <a:gd name="connsiteX2" fmla="*/ 89535 w 89535"/>
                      <a:gd name="connsiteY2" fmla="*/ 0 h 241935"/>
                      <a:gd name="connsiteX0" fmla="*/ 89535 w 90776"/>
                      <a:gd name="connsiteY0" fmla="*/ 0 h 241935"/>
                      <a:gd name="connsiteX1" fmla="*/ 0 w 90776"/>
                      <a:gd name="connsiteY1" fmla="*/ 241935 h 241935"/>
                      <a:gd name="connsiteX2" fmla="*/ 89535 w 90776"/>
                      <a:gd name="connsiteY2" fmla="*/ 0 h 241935"/>
                      <a:gd name="connsiteX0" fmla="*/ 137076 w 138317"/>
                      <a:gd name="connsiteY0" fmla="*/ 0 h 241935"/>
                      <a:gd name="connsiteX1" fmla="*/ 47541 w 138317"/>
                      <a:gd name="connsiteY1" fmla="*/ 241935 h 241935"/>
                      <a:gd name="connsiteX2" fmla="*/ 137076 w 138317"/>
                      <a:gd name="connsiteY2" fmla="*/ 0 h 241935"/>
                      <a:gd name="connsiteX0" fmla="*/ 137076 w 137076"/>
                      <a:gd name="connsiteY0" fmla="*/ 0 h 247550"/>
                      <a:gd name="connsiteX1" fmla="*/ 47541 w 137076"/>
                      <a:gd name="connsiteY1" fmla="*/ 241935 h 247550"/>
                      <a:gd name="connsiteX2" fmla="*/ 137076 w 137076"/>
                      <a:gd name="connsiteY2" fmla="*/ 0 h 247550"/>
                      <a:gd name="connsiteX0" fmla="*/ 137076 w 137076"/>
                      <a:gd name="connsiteY0" fmla="*/ 0 h 243594"/>
                      <a:gd name="connsiteX1" fmla="*/ 47541 w 137076"/>
                      <a:gd name="connsiteY1" fmla="*/ 241935 h 243594"/>
                      <a:gd name="connsiteX2" fmla="*/ 137076 w 137076"/>
                      <a:gd name="connsiteY2" fmla="*/ 0 h 243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7076" h="243594">
                        <a:moveTo>
                          <a:pt x="137076" y="0"/>
                        </a:moveTo>
                        <a:cubicBezTo>
                          <a:pt x="107231" y="80645"/>
                          <a:pt x="-88349" y="214630"/>
                          <a:pt x="47541" y="241935"/>
                        </a:cubicBezTo>
                        <a:cubicBezTo>
                          <a:pt x="161206" y="262890"/>
                          <a:pt x="124376" y="80010"/>
                          <a:pt x="137076" y="0"/>
                        </a:cubicBezTo>
                        <a:close/>
                      </a:path>
                    </a:pathLst>
                  </a:custGeom>
                  <a:solidFill>
                    <a:srgbClr val="843C0C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" name="楕円 6"/>
                  <p:cNvSpPr/>
                  <p:nvPr/>
                </p:nvSpPr>
                <p:spPr>
                  <a:xfrm>
                    <a:off x="3932394" y="4724946"/>
                    <a:ext cx="1391920" cy="358543"/>
                  </a:xfrm>
                  <a:prstGeom prst="ellipse">
                    <a:avLst/>
                  </a:prstGeom>
                  <a:solidFill>
                    <a:schemeClr val="tx1">
                      <a:alpha val="1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" name="楕円 7"/>
                  <p:cNvSpPr/>
                  <p:nvPr/>
                </p:nvSpPr>
                <p:spPr>
                  <a:xfrm>
                    <a:off x="4159474" y="3672224"/>
                    <a:ext cx="1005889" cy="35854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  <a:alpha val="1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9" name="グループ化 8"/>
                  <p:cNvGrpSpPr/>
                  <p:nvPr/>
                </p:nvGrpSpPr>
                <p:grpSpPr>
                  <a:xfrm>
                    <a:off x="3985734" y="4136692"/>
                    <a:ext cx="1299210" cy="658563"/>
                    <a:chOff x="3888079" y="2900768"/>
                    <a:chExt cx="1299210" cy="658563"/>
                  </a:xfrm>
                </p:grpSpPr>
                <p:sp>
                  <p:nvSpPr>
                    <p:cNvPr id="33" name="フリーフォーム 32"/>
                    <p:cNvSpPr/>
                    <p:nvPr/>
                  </p:nvSpPr>
                  <p:spPr>
                    <a:xfrm>
                      <a:off x="3888079" y="2900768"/>
                      <a:ext cx="1299210" cy="658563"/>
                    </a:xfrm>
                    <a:custGeom>
                      <a:avLst/>
                      <a:gdLst>
                        <a:gd name="connsiteX0" fmla="*/ 36195 w 1304925"/>
                        <a:gd name="connsiteY0" fmla="*/ 0 h 455295"/>
                        <a:gd name="connsiteX1" fmla="*/ 1287780 w 1304925"/>
                        <a:gd name="connsiteY1" fmla="*/ 20955 h 455295"/>
                        <a:gd name="connsiteX2" fmla="*/ 1304925 w 1304925"/>
                        <a:gd name="connsiteY2" fmla="*/ 133350 h 455295"/>
                        <a:gd name="connsiteX3" fmla="*/ 1118235 w 1304925"/>
                        <a:gd name="connsiteY3" fmla="*/ 131445 h 455295"/>
                        <a:gd name="connsiteX4" fmla="*/ 1152525 w 1304925"/>
                        <a:gd name="connsiteY4" fmla="*/ 455295 h 455295"/>
                        <a:gd name="connsiteX5" fmla="*/ 243840 w 1304925"/>
                        <a:gd name="connsiteY5" fmla="*/ 443865 h 455295"/>
                        <a:gd name="connsiteX6" fmla="*/ 249555 w 1304925"/>
                        <a:gd name="connsiteY6" fmla="*/ 137160 h 455295"/>
                        <a:gd name="connsiteX7" fmla="*/ 0 w 1304925"/>
                        <a:gd name="connsiteY7" fmla="*/ 120015 h 455295"/>
                        <a:gd name="connsiteX8" fmla="*/ 36195 w 1304925"/>
                        <a:gd name="connsiteY8" fmla="*/ 0 h 455295"/>
                        <a:gd name="connsiteX0" fmla="*/ 45720 w 1304925"/>
                        <a:gd name="connsiteY0" fmla="*/ 0 h 453390"/>
                        <a:gd name="connsiteX1" fmla="*/ 1287780 w 1304925"/>
                        <a:gd name="connsiteY1" fmla="*/ 19050 h 453390"/>
                        <a:gd name="connsiteX2" fmla="*/ 1304925 w 1304925"/>
                        <a:gd name="connsiteY2" fmla="*/ 131445 h 453390"/>
                        <a:gd name="connsiteX3" fmla="*/ 1118235 w 1304925"/>
                        <a:gd name="connsiteY3" fmla="*/ 129540 h 453390"/>
                        <a:gd name="connsiteX4" fmla="*/ 1152525 w 1304925"/>
                        <a:gd name="connsiteY4" fmla="*/ 453390 h 453390"/>
                        <a:gd name="connsiteX5" fmla="*/ 243840 w 1304925"/>
                        <a:gd name="connsiteY5" fmla="*/ 441960 h 453390"/>
                        <a:gd name="connsiteX6" fmla="*/ 249555 w 1304925"/>
                        <a:gd name="connsiteY6" fmla="*/ 135255 h 453390"/>
                        <a:gd name="connsiteX7" fmla="*/ 0 w 1304925"/>
                        <a:gd name="connsiteY7" fmla="*/ 118110 h 453390"/>
                        <a:gd name="connsiteX8" fmla="*/ 45720 w 1304925"/>
                        <a:gd name="connsiteY8" fmla="*/ 0 h 453390"/>
                        <a:gd name="connsiteX0" fmla="*/ 38100 w 1304925"/>
                        <a:gd name="connsiteY0" fmla="*/ 0 h 453390"/>
                        <a:gd name="connsiteX1" fmla="*/ 1287780 w 1304925"/>
                        <a:gd name="connsiteY1" fmla="*/ 19050 h 453390"/>
                        <a:gd name="connsiteX2" fmla="*/ 1304925 w 1304925"/>
                        <a:gd name="connsiteY2" fmla="*/ 131445 h 453390"/>
                        <a:gd name="connsiteX3" fmla="*/ 1118235 w 1304925"/>
                        <a:gd name="connsiteY3" fmla="*/ 129540 h 453390"/>
                        <a:gd name="connsiteX4" fmla="*/ 1152525 w 1304925"/>
                        <a:gd name="connsiteY4" fmla="*/ 453390 h 453390"/>
                        <a:gd name="connsiteX5" fmla="*/ 243840 w 1304925"/>
                        <a:gd name="connsiteY5" fmla="*/ 441960 h 453390"/>
                        <a:gd name="connsiteX6" fmla="*/ 249555 w 1304925"/>
                        <a:gd name="connsiteY6" fmla="*/ 135255 h 453390"/>
                        <a:gd name="connsiteX7" fmla="*/ 0 w 1304925"/>
                        <a:gd name="connsiteY7" fmla="*/ 118110 h 453390"/>
                        <a:gd name="connsiteX8" fmla="*/ 38100 w 1304925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0 w 1299210"/>
                        <a:gd name="connsiteY6" fmla="*/ 118110 h 453390"/>
                        <a:gd name="connsiteX7" fmla="*/ 32385 w 1299210"/>
                        <a:gd name="connsiteY7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0 w 1299210"/>
                        <a:gd name="connsiteY6" fmla="*/ 118110 h 453390"/>
                        <a:gd name="connsiteX7" fmla="*/ 32385 w 1299210"/>
                        <a:gd name="connsiteY7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0 w 1299210"/>
                        <a:gd name="connsiteY5" fmla="*/ 118110 h 453390"/>
                        <a:gd name="connsiteX6" fmla="*/ 32385 w 1299210"/>
                        <a:gd name="connsiteY6" fmla="*/ 0 h 453390"/>
                        <a:gd name="connsiteX0" fmla="*/ 32385 w 1299210"/>
                        <a:gd name="connsiteY0" fmla="*/ 0 h 166226"/>
                        <a:gd name="connsiteX1" fmla="*/ 1282065 w 1299210"/>
                        <a:gd name="connsiteY1" fmla="*/ 19050 h 166226"/>
                        <a:gd name="connsiteX2" fmla="*/ 1299210 w 1299210"/>
                        <a:gd name="connsiteY2" fmla="*/ 131445 h 166226"/>
                        <a:gd name="connsiteX3" fmla="*/ 1112520 w 1299210"/>
                        <a:gd name="connsiteY3" fmla="*/ 129540 h 166226"/>
                        <a:gd name="connsiteX4" fmla="*/ 0 w 1299210"/>
                        <a:gd name="connsiteY4" fmla="*/ 118110 h 166226"/>
                        <a:gd name="connsiteX5" fmla="*/ 32385 w 1299210"/>
                        <a:gd name="connsiteY5" fmla="*/ 0 h 166226"/>
                        <a:gd name="connsiteX0" fmla="*/ 32385 w 1299210"/>
                        <a:gd name="connsiteY0" fmla="*/ 0 h 166226"/>
                        <a:gd name="connsiteX1" fmla="*/ 1282065 w 1299210"/>
                        <a:gd name="connsiteY1" fmla="*/ 19050 h 166226"/>
                        <a:gd name="connsiteX2" fmla="*/ 1299210 w 1299210"/>
                        <a:gd name="connsiteY2" fmla="*/ 131445 h 166226"/>
                        <a:gd name="connsiteX3" fmla="*/ 0 w 1299210"/>
                        <a:gd name="connsiteY3" fmla="*/ 118110 h 166226"/>
                        <a:gd name="connsiteX4" fmla="*/ 32385 w 1299210"/>
                        <a:gd name="connsiteY4" fmla="*/ 0 h 166226"/>
                        <a:gd name="connsiteX0" fmla="*/ 32385 w 1299210"/>
                        <a:gd name="connsiteY0" fmla="*/ 0 h 275210"/>
                        <a:gd name="connsiteX1" fmla="*/ 1282065 w 1299210"/>
                        <a:gd name="connsiteY1" fmla="*/ 19050 h 275210"/>
                        <a:gd name="connsiteX2" fmla="*/ 1299210 w 1299210"/>
                        <a:gd name="connsiteY2" fmla="*/ 131445 h 275210"/>
                        <a:gd name="connsiteX3" fmla="*/ 0 w 1299210"/>
                        <a:gd name="connsiteY3" fmla="*/ 118110 h 275210"/>
                        <a:gd name="connsiteX4" fmla="*/ 32385 w 1299210"/>
                        <a:gd name="connsiteY4" fmla="*/ 0 h 275210"/>
                        <a:gd name="connsiteX0" fmla="*/ 32385 w 1299210"/>
                        <a:gd name="connsiteY0" fmla="*/ 0 h 300097"/>
                        <a:gd name="connsiteX1" fmla="*/ 1282065 w 1299210"/>
                        <a:gd name="connsiteY1" fmla="*/ 19050 h 300097"/>
                        <a:gd name="connsiteX2" fmla="*/ 1299210 w 1299210"/>
                        <a:gd name="connsiteY2" fmla="*/ 131445 h 300097"/>
                        <a:gd name="connsiteX3" fmla="*/ 0 w 1299210"/>
                        <a:gd name="connsiteY3" fmla="*/ 118110 h 300097"/>
                        <a:gd name="connsiteX4" fmla="*/ 32385 w 1299210"/>
                        <a:gd name="connsiteY4" fmla="*/ 0 h 300097"/>
                        <a:gd name="connsiteX0" fmla="*/ 32385 w 1299210"/>
                        <a:gd name="connsiteY0" fmla="*/ 0 h 261078"/>
                        <a:gd name="connsiteX1" fmla="*/ 1282065 w 1299210"/>
                        <a:gd name="connsiteY1" fmla="*/ 19050 h 261078"/>
                        <a:gd name="connsiteX2" fmla="*/ 1299210 w 1299210"/>
                        <a:gd name="connsiteY2" fmla="*/ 131445 h 261078"/>
                        <a:gd name="connsiteX3" fmla="*/ 0 w 1299210"/>
                        <a:gd name="connsiteY3" fmla="*/ 118110 h 261078"/>
                        <a:gd name="connsiteX4" fmla="*/ 32385 w 1299210"/>
                        <a:gd name="connsiteY4" fmla="*/ 0 h 261078"/>
                        <a:gd name="connsiteX0" fmla="*/ 32385 w 1299210"/>
                        <a:gd name="connsiteY0" fmla="*/ 0 h 272491"/>
                        <a:gd name="connsiteX1" fmla="*/ 1282065 w 1299210"/>
                        <a:gd name="connsiteY1" fmla="*/ 19050 h 272491"/>
                        <a:gd name="connsiteX2" fmla="*/ 1299210 w 1299210"/>
                        <a:gd name="connsiteY2" fmla="*/ 131445 h 272491"/>
                        <a:gd name="connsiteX3" fmla="*/ 0 w 1299210"/>
                        <a:gd name="connsiteY3" fmla="*/ 118110 h 272491"/>
                        <a:gd name="connsiteX4" fmla="*/ 32385 w 1299210"/>
                        <a:gd name="connsiteY4" fmla="*/ 0 h 272491"/>
                        <a:gd name="connsiteX0" fmla="*/ 32385 w 1299210"/>
                        <a:gd name="connsiteY0" fmla="*/ 0 h 224847"/>
                        <a:gd name="connsiteX1" fmla="*/ 1282065 w 1299210"/>
                        <a:gd name="connsiteY1" fmla="*/ 19050 h 224847"/>
                        <a:gd name="connsiteX2" fmla="*/ 1299210 w 1299210"/>
                        <a:gd name="connsiteY2" fmla="*/ 131445 h 224847"/>
                        <a:gd name="connsiteX3" fmla="*/ 318134 w 1299210"/>
                        <a:gd name="connsiteY3" fmla="*/ 224789 h 224847"/>
                        <a:gd name="connsiteX4" fmla="*/ 0 w 1299210"/>
                        <a:gd name="connsiteY4" fmla="*/ 118110 h 224847"/>
                        <a:gd name="connsiteX5" fmla="*/ 32385 w 1299210"/>
                        <a:gd name="connsiteY5" fmla="*/ 0 h 224847"/>
                        <a:gd name="connsiteX0" fmla="*/ 32385 w 1299210"/>
                        <a:gd name="connsiteY0" fmla="*/ 0 h 224847"/>
                        <a:gd name="connsiteX1" fmla="*/ 1282065 w 1299210"/>
                        <a:gd name="connsiteY1" fmla="*/ 19050 h 224847"/>
                        <a:gd name="connsiteX2" fmla="*/ 1299210 w 1299210"/>
                        <a:gd name="connsiteY2" fmla="*/ 131445 h 224847"/>
                        <a:gd name="connsiteX3" fmla="*/ 318134 w 1299210"/>
                        <a:gd name="connsiteY3" fmla="*/ 224789 h 224847"/>
                        <a:gd name="connsiteX4" fmla="*/ 0 w 1299210"/>
                        <a:gd name="connsiteY4" fmla="*/ 118110 h 224847"/>
                        <a:gd name="connsiteX5" fmla="*/ 32385 w 1299210"/>
                        <a:gd name="connsiteY5" fmla="*/ 0 h 224847"/>
                        <a:gd name="connsiteX0" fmla="*/ 32385 w 1299210"/>
                        <a:gd name="connsiteY0" fmla="*/ 0 h 233737"/>
                        <a:gd name="connsiteX1" fmla="*/ 1282065 w 1299210"/>
                        <a:gd name="connsiteY1" fmla="*/ 19050 h 233737"/>
                        <a:gd name="connsiteX2" fmla="*/ 1299210 w 1299210"/>
                        <a:gd name="connsiteY2" fmla="*/ 131445 h 233737"/>
                        <a:gd name="connsiteX3" fmla="*/ 516254 w 1299210"/>
                        <a:gd name="connsiteY3" fmla="*/ 217169 h 233737"/>
                        <a:gd name="connsiteX4" fmla="*/ 318134 w 1299210"/>
                        <a:gd name="connsiteY4" fmla="*/ 224789 h 233737"/>
                        <a:gd name="connsiteX5" fmla="*/ 0 w 1299210"/>
                        <a:gd name="connsiteY5" fmla="*/ 118110 h 233737"/>
                        <a:gd name="connsiteX6" fmla="*/ 32385 w 1299210"/>
                        <a:gd name="connsiteY6" fmla="*/ 0 h 233737"/>
                        <a:gd name="connsiteX0" fmla="*/ 32385 w 1299210"/>
                        <a:gd name="connsiteY0" fmla="*/ 0 h 490245"/>
                        <a:gd name="connsiteX1" fmla="*/ 1282065 w 1299210"/>
                        <a:gd name="connsiteY1" fmla="*/ 19050 h 490245"/>
                        <a:gd name="connsiteX2" fmla="*/ 1299210 w 1299210"/>
                        <a:gd name="connsiteY2" fmla="*/ 131445 h 490245"/>
                        <a:gd name="connsiteX3" fmla="*/ 249554 w 1299210"/>
                        <a:gd name="connsiteY3" fmla="*/ 489584 h 490245"/>
                        <a:gd name="connsiteX4" fmla="*/ 318134 w 1299210"/>
                        <a:gd name="connsiteY4" fmla="*/ 224789 h 490245"/>
                        <a:gd name="connsiteX5" fmla="*/ 0 w 1299210"/>
                        <a:gd name="connsiteY5" fmla="*/ 118110 h 490245"/>
                        <a:gd name="connsiteX6" fmla="*/ 32385 w 1299210"/>
                        <a:gd name="connsiteY6" fmla="*/ 0 h 490245"/>
                        <a:gd name="connsiteX0" fmla="*/ 32385 w 1299210"/>
                        <a:gd name="connsiteY0" fmla="*/ 0 h 489584"/>
                        <a:gd name="connsiteX1" fmla="*/ 1282065 w 1299210"/>
                        <a:gd name="connsiteY1" fmla="*/ 19050 h 489584"/>
                        <a:gd name="connsiteX2" fmla="*/ 1299210 w 1299210"/>
                        <a:gd name="connsiteY2" fmla="*/ 131445 h 489584"/>
                        <a:gd name="connsiteX3" fmla="*/ 249554 w 1299210"/>
                        <a:gd name="connsiteY3" fmla="*/ 489584 h 489584"/>
                        <a:gd name="connsiteX4" fmla="*/ 318134 w 1299210"/>
                        <a:gd name="connsiteY4" fmla="*/ 224789 h 489584"/>
                        <a:gd name="connsiteX5" fmla="*/ 0 w 1299210"/>
                        <a:gd name="connsiteY5" fmla="*/ 118110 h 489584"/>
                        <a:gd name="connsiteX6" fmla="*/ 32385 w 1299210"/>
                        <a:gd name="connsiteY6" fmla="*/ 0 h 489584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8871"/>
                        <a:gd name="connsiteX1" fmla="*/ 1282065 w 1299210"/>
                        <a:gd name="connsiteY1" fmla="*/ 19050 h 488871"/>
                        <a:gd name="connsiteX2" fmla="*/ 1299210 w 1299210"/>
                        <a:gd name="connsiteY2" fmla="*/ 131445 h 488871"/>
                        <a:gd name="connsiteX3" fmla="*/ 765809 w 1299210"/>
                        <a:gd name="connsiteY3" fmla="*/ 314325 h 488871"/>
                        <a:gd name="connsiteX4" fmla="*/ 186689 w 1299210"/>
                        <a:gd name="connsiteY4" fmla="*/ 487679 h 488871"/>
                        <a:gd name="connsiteX5" fmla="*/ 318134 w 1299210"/>
                        <a:gd name="connsiteY5" fmla="*/ 224789 h 488871"/>
                        <a:gd name="connsiteX6" fmla="*/ 0 w 1299210"/>
                        <a:gd name="connsiteY6" fmla="*/ 118110 h 488871"/>
                        <a:gd name="connsiteX7" fmla="*/ 32385 w 1299210"/>
                        <a:gd name="connsiteY7" fmla="*/ 0 h 488871"/>
                        <a:gd name="connsiteX0" fmla="*/ 32385 w 1299210"/>
                        <a:gd name="connsiteY0" fmla="*/ 0 h 566621"/>
                        <a:gd name="connsiteX1" fmla="*/ 1282065 w 1299210"/>
                        <a:gd name="connsiteY1" fmla="*/ 19050 h 566621"/>
                        <a:gd name="connsiteX2" fmla="*/ 1299210 w 1299210"/>
                        <a:gd name="connsiteY2" fmla="*/ 131445 h 566621"/>
                        <a:gd name="connsiteX3" fmla="*/ 925829 w 1299210"/>
                        <a:gd name="connsiteY3" fmla="*/ 548640 h 566621"/>
                        <a:gd name="connsiteX4" fmla="*/ 186689 w 1299210"/>
                        <a:gd name="connsiteY4" fmla="*/ 487679 h 566621"/>
                        <a:gd name="connsiteX5" fmla="*/ 318134 w 1299210"/>
                        <a:gd name="connsiteY5" fmla="*/ 224789 h 566621"/>
                        <a:gd name="connsiteX6" fmla="*/ 0 w 1299210"/>
                        <a:gd name="connsiteY6" fmla="*/ 118110 h 566621"/>
                        <a:gd name="connsiteX7" fmla="*/ 32385 w 1299210"/>
                        <a:gd name="connsiteY7" fmla="*/ 0 h 5666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2582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8678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8678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371475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6489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6489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3822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55589"/>
                        <a:gd name="connsiteX1" fmla="*/ 1282065 w 1299210"/>
                        <a:gd name="connsiteY1" fmla="*/ 19050 h 555589"/>
                        <a:gd name="connsiteX2" fmla="*/ 1299210 w 1299210"/>
                        <a:gd name="connsiteY2" fmla="*/ 131445 h 555589"/>
                        <a:gd name="connsiteX3" fmla="*/ 1038224 w 1299210"/>
                        <a:gd name="connsiteY3" fmla="*/ 232410 h 555589"/>
                        <a:gd name="connsiteX4" fmla="*/ 1078229 w 1299210"/>
                        <a:gd name="connsiteY4" fmla="*/ 518160 h 555589"/>
                        <a:gd name="connsiteX5" fmla="*/ 186689 w 1299210"/>
                        <a:gd name="connsiteY5" fmla="*/ 487679 h 555589"/>
                        <a:gd name="connsiteX6" fmla="*/ 318134 w 1299210"/>
                        <a:gd name="connsiteY6" fmla="*/ 224789 h 555589"/>
                        <a:gd name="connsiteX7" fmla="*/ 0 w 1299210"/>
                        <a:gd name="connsiteY7" fmla="*/ 118110 h 555589"/>
                        <a:gd name="connsiteX8" fmla="*/ 32385 w 1299210"/>
                        <a:gd name="connsiteY8" fmla="*/ 0 h 555589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3822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3822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69544 w 1299210"/>
                        <a:gd name="connsiteY6" fmla="*/ 23240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39064 w 1299210"/>
                        <a:gd name="connsiteY6" fmla="*/ 1866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39064 w 1299210"/>
                        <a:gd name="connsiteY6" fmla="*/ 1866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96324"/>
                        <a:gd name="connsiteX1" fmla="*/ 1282065 w 1299210"/>
                        <a:gd name="connsiteY1" fmla="*/ 19050 h 596324"/>
                        <a:gd name="connsiteX2" fmla="*/ 1299210 w 1299210"/>
                        <a:gd name="connsiteY2" fmla="*/ 131445 h 596324"/>
                        <a:gd name="connsiteX3" fmla="*/ 1022984 w 1299210"/>
                        <a:gd name="connsiteY3" fmla="*/ 232410 h 596324"/>
                        <a:gd name="connsiteX4" fmla="*/ 1078229 w 1299210"/>
                        <a:gd name="connsiteY4" fmla="*/ 518160 h 596324"/>
                        <a:gd name="connsiteX5" fmla="*/ 72389 w 1299210"/>
                        <a:gd name="connsiteY5" fmla="*/ 537209 h 596324"/>
                        <a:gd name="connsiteX6" fmla="*/ 139064 w 1299210"/>
                        <a:gd name="connsiteY6" fmla="*/ 186689 h 596324"/>
                        <a:gd name="connsiteX7" fmla="*/ 0 w 1299210"/>
                        <a:gd name="connsiteY7" fmla="*/ 118110 h 596324"/>
                        <a:gd name="connsiteX8" fmla="*/ 32385 w 1299210"/>
                        <a:gd name="connsiteY8" fmla="*/ 0 h 596324"/>
                        <a:gd name="connsiteX0" fmla="*/ 32385 w 1299210"/>
                        <a:gd name="connsiteY0" fmla="*/ 0 h 596324"/>
                        <a:gd name="connsiteX1" fmla="*/ 1282065 w 1299210"/>
                        <a:gd name="connsiteY1" fmla="*/ 19050 h 596324"/>
                        <a:gd name="connsiteX2" fmla="*/ 1299210 w 1299210"/>
                        <a:gd name="connsiteY2" fmla="*/ 131445 h 596324"/>
                        <a:gd name="connsiteX3" fmla="*/ 1022984 w 1299210"/>
                        <a:gd name="connsiteY3" fmla="*/ 232410 h 596324"/>
                        <a:gd name="connsiteX4" fmla="*/ 1078229 w 1299210"/>
                        <a:gd name="connsiteY4" fmla="*/ 518160 h 596324"/>
                        <a:gd name="connsiteX5" fmla="*/ 72389 w 1299210"/>
                        <a:gd name="connsiteY5" fmla="*/ 537209 h 596324"/>
                        <a:gd name="connsiteX6" fmla="*/ 139064 w 1299210"/>
                        <a:gd name="connsiteY6" fmla="*/ 186689 h 596324"/>
                        <a:gd name="connsiteX7" fmla="*/ 0 w 1299210"/>
                        <a:gd name="connsiteY7" fmla="*/ 118110 h 596324"/>
                        <a:gd name="connsiteX8" fmla="*/ 32385 w 1299210"/>
                        <a:gd name="connsiteY8" fmla="*/ 0 h 596324"/>
                        <a:gd name="connsiteX0" fmla="*/ 32385 w 1299210"/>
                        <a:gd name="connsiteY0" fmla="*/ 0 h 640744"/>
                        <a:gd name="connsiteX1" fmla="*/ 1282065 w 1299210"/>
                        <a:gd name="connsiteY1" fmla="*/ 19050 h 640744"/>
                        <a:gd name="connsiteX2" fmla="*/ 1299210 w 1299210"/>
                        <a:gd name="connsiteY2" fmla="*/ 131445 h 640744"/>
                        <a:gd name="connsiteX3" fmla="*/ 1022984 w 1299210"/>
                        <a:gd name="connsiteY3" fmla="*/ 232410 h 640744"/>
                        <a:gd name="connsiteX4" fmla="*/ 1078229 w 1299210"/>
                        <a:gd name="connsiteY4" fmla="*/ 590550 h 640744"/>
                        <a:gd name="connsiteX5" fmla="*/ 72389 w 1299210"/>
                        <a:gd name="connsiteY5" fmla="*/ 537209 h 640744"/>
                        <a:gd name="connsiteX6" fmla="*/ 139064 w 1299210"/>
                        <a:gd name="connsiteY6" fmla="*/ 186689 h 640744"/>
                        <a:gd name="connsiteX7" fmla="*/ 0 w 1299210"/>
                        <a:gd name="connsiteY7" fmla="*/ 118110 h 640744"/>
                        <a:gd name="connsiteX8" fmla="*/ 32385 w 1299210"/>
                        <a:gd name="connsiteY8" fmla="*/ 0 h 640744"/>
                        <a:gd name="connsiteX0" fmla="*/ 32385 w 1299210"/>
                        <a:gd name="connsiteY0" fmla="*/ 0 h 658563"/>
                        <a:gd name="connsiteX1" fmla="*/ 1282065 w 1299210"/>
                        <a:gd name="connsiteY1" fmla="*/ 19050 h 658563"/>
                        <a:gd name="connsiteX2" fmla="*/ 1299210 w 1299210"/>
                        <a:gd name="connsiteY2" fmla="*/ 131445 h 658563"/>
                        <a:gd name="connsiteX3" fmla="*/ 1022984 w 1299210"/>
                        <a:gd name="connsiteY3" fmla="*/ 232410 h 658563"/>
                        <a:gd name="connsiteX4" fmla="*/ 1078229 w 1299210"/>
                        <a:gd name="connsiteY4" fmla="*/ 590550 h 658563"/>
                        <a:gd name="connsiteX5" fmla="*/ 72389 w 1299210"/>
                        <a:gd name="connsiteY5" fmla="*/ 537209 h 658563"/>
                        <a:gd name="connsiteX6" fmla="*/ 139064 w 1299210"/>
                        <a:gd name="connsiteY6" fmla="*/ 186689 h 658563"/>
                        <a:gd name="connsiteX7" fmla="*/ 0 w 1299210"/>
                        <a:gd name="connsiteY7" fmla="*/ 118110 h 658563"/>
                        <a:gd name="connsiteX8" fmla="*/ 32385 w 1299210"/>
                        <a:gd name="connsiteY8" fmla="*/ 0 h 6585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9210" h="658563">
                          <a:moveTo>
                            <a:pt x="32385" y="0"/>
                          </a:moveTo>
                          <a:cubicBezTo>
                            <a:pt x="513715" y="244475"/>
                            <a:pt x="972185" y="191770"/>
                            <a:pt x="1282065" y="19050"/>
                          </a:cubicBezTo>
                          <a:lnTo>
                            <a:pt x="1299210" y="131445"/>
                          </a:lnTo>
                          <a:cubicBezTo>
                            <a:pt x="1263015" y="190182"/>
                            <a:pt x="1122679" y="210503"/>
                            <a:pt x="1022984" y="232410"/>
                          </a:cubicBezTo>
                          <a:cubicBezTo>
                            <a:pt x="1037589" y="385762"/>
                            <a:pt x="995997" y="498793"/>
                            <a:pt x="1078229" y="590550"/>
                          </a:cubicBezTo>
                          <a:cubicBezTo>
                            <a:pt x="957579" y="695642"/>
                            <a:pt x="251776" y="679767"/>
                            <a:pt x="72389" y="537209"/>
                          </a:cubicBezTo>
                          <a:cubicBezTo>
                            <a:pt x="74611" y="455611"/>
                            <a:pt x="61276" y="353694"/>
                            <a:pt x="139064" y="186689"/>
                          </a:cubicBezTo>
                          <a:cubicBezTo>
                            <a:pt x="38734" y="169227"/>
                            <a:pt x="47625" y="155575"/>
                            <a:pt x="0" y="118110"/>
                          </a:cubicBezTo>
                          <a:lnTo>
                            <a:pt x="32385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" name="正方形/長方形 33"/>
                    <p:cNvSpPr/>
                    <p:nvPr/>
                  </p:nvSpPr>
                  <p:spPr>
                    <a:xfrm rot="259512">
                      <a:off x="3985880" y="3176400"/>
                      <a:ext cx="938583" cy="2764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>
                      <a:prstTxWarp prst="textArchDown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ja-JP" altLang="en-US" b="1" cap="none" spc="0" dirty="0" smtClean="0">
                          <a:ln w="0">
                            <a:noFill/>
                          </a:ln>
                          <a:effectLst/>
                          <a:latin typeface="HG正楷書体-PRO" panose="03000600000000000000" pitchFamily="66" charset="-128"/>
                          <a:ea typeface="HG正楷書体-PRO" panose="03000600000000000000" pitchFamily="66" charset="-128"/>
                        </a:rPr>
                        <a:t>しょうゆ</a:t>
                      </a:r>
                      <a:endParaRPr lang="ja-JP" altLang="en-US" sz="1000" b="1" cap="none" spc="0" dirty="0">
                        <a:ln w="0">
                          <a:noFill/>
                        </a:ln>
                        <a:effectLst/>
                        <a:latin typeface="HG正楷書体-PRO" panose="03000600000000000000" pitchFamily="66" charset="-128"/>
                        <a:ea typeface="HG正楷書体-PRO" panose="03000600000000000000" pitchFamily="66" charset="-128"/>
                      </a:endParaRPr>
                    </a:p>
                  </p:txBody>
                </p:sp>
              </p:grpSp>
              <p:sp>
                <p:nvSpPr>
                  <p:cNvPr id="10" name="テキスト ボックス 9"/>
                  <p:cNvSpPr txBox="1"/>
                  <p:nvPr/>
                </p:nvSpPr>
                <p:spPr>
                  <a:xfrm rot="20438436">
                    <a:off x="3416207" y="1755278"/>
                    <a:ext cx="185178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kumimoji="1" lang="ja-JP" altLang="en-US" sz="1200" b="1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ちょっと！！</a:t>
                    </a:r>
                    <a:endParaRPr kumimoji="1" lang="en-US" altLang="ja-JP" sz="1200" b="1" dirty="0" smtClean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:r>
                      <a:rPr kumimoji="1" lang="ja-JP" altLang="en-US" sz="12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勘弁して</a:t>
                    </a:r>
                    <a:r>
                      <a:rPr kumimoji="1" lang="ja-JP" altLang="en-US" sz="1200" b="1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ほしい</a:t>
                    </a:r>
                    <a:r>
                      <a:rPr kumimoji="1" lang="ja-JP" altLang="en-US" sz="400" b="1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　</a:t>
                    </a:r>
                    <a:r>
                      <a:rPr kumimoji="1" lang="ja-JP" altLang="en-US" sz="1000" b="1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ぽた～！</a:t>
                    </a:r>
                    <a:endParaRPr kumimoji="1" lang="ja-JP" altLang="en-US" sz="1000" b="1" dirty="0"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11" name="フリーフォーム 10"/>
                  <p:cNvSpPr/>
                  <p:nvPr/>
                </p:nvSpPr>
                <p:spPr>
                  <a:xfrm>
                    <a:off x="4440558" y="3850590"/>
                    <a:ext cx="296760" cy="119177"/>
                  </a:xfrm>
                  <a:custGeom>
                    <a:avLst/>
                    <a:gdLst>
                      <a:gd name="connsiteX0" fmla="*/ 48768 w 475488"/>
                      <a:gd name="connsiteY0" fmla="*/ 12192 h 134112"/>
                      <a:gd name="connsiteX1" fmla="*/ 463296 w 475488"/>
                      <a:gd name="connsiteY1" fmla="*/ 0 h 134112"/>
                      <a:gd name="connsiteX2" fmla="*/ 475488 w 475488"/>
                      <a:gd name="connsiteY2" fmla="*/ 115824 h 134112"/>
                      <a:gd name="connsiteX3" fmla="*/ 0 w 475488"/>
                      <a:gd name="connsiteY3" fmla="*/ 134112 h 134112"/>
                      <a:gd name="connsiteX4" fmla="*/ 48768 w 475488"/>
                      <a:gd name="connsiteY4" fmla="*/ 12192 h 134112"/>
                      <a:gd name="connsiteX0" fmla="*/ 73152 w 475488"/>
                      <a:gd name="connsiteY0" fmla="*/ 0 h 152400"/>
                      <a:gd name="connsiteX1" fmla="*/ 463296 w 475488"/>
                      <a:gd name="connsiteY1" fmla="*/ 18288 h 152400"/>
                      <a:gd name="connsiteX2" fmla="*/ 475488 w 475488"/>
                      <a:gd name="connsiteY2" fmla="*/ 134112 h 152400"/>
                      <a:gd name="connsiteX3" fmla="*/ 0 w 475488"/>
                      <a:gd name="connsiteY3" fmla="*/ 152400 h 152400"/>
                      <a:gd name="connsiteX4" fmla="*/ 73152 w 475488"/>
                      <a:gd name="connsiteY4" fmla="*/ 0 h 152400"/>
                      <a:gd name="connsiteX0" fmla="*/ 73152 w 475488"/>
                      <a:gd name="connsiteY0" fmla="*/ 0 h 152400"/>
                      <a:gd name="connsiteX1" fmla="*/ 463296 w 475488"/>
                      <a:gd name="connsiteY1" fmla="*/ 18288 h 152400"/>
                      <a:gd name="connsiteX2" fmla="*/ 475488 w 475488"/>
                      <a:gd name="connsiteY2" fmla="*/ 134112 h 152400"/>
                      <a:gd name="connsiteX3" fmla="*/ 0 w 475488"/>
                      <a:gd name="connsiteY3" fmla="*/ 152400 h 152400"/>
                      <a:gd name="connsiteX4" fmla="*/ 73152 w 475488"/>
                      <a:gd name="connsiteY4" fmla="*/ 0 h 152400"/>
                      <a:gd name="connsiteX0" fmla="*/ 140208 w 475488"/>
                      <a:gd name="connsiteY0" fmla="*/ 0 h 152400"/>
                      <a:gd name="connsiteX1" fmla="*/ 463296 w 475488"/>
                      <a:gd name="connsiteY1" fmla="*/ 18288 h 152400"/>
                      <a:gd name="connsiteX2" fmla="*/ 475488 w 475488"/>
                      <a:gd name="connsiteY2" fmla="*/ 134112 h 152400"/>
                      <a:gd name="connsiteX3" fmla="*/ 0 w 475488"/>
                      <a:gd name="connsiteY3" fmla="*/ 152400 h 152400"/>
                      <a:gd name="connsiteX4" fmla="*/ 140208 w 475488"/>
                      <a:gd name="connsiteY4" fmla="*/ 0 h 152400"/>
                      <a:gd name="connsiteX0" fmla="*/ 140208 w 475488"/>
                      <a:gd name="connsiteY0" fmla="*/ 10859 h 163259"/>
                      <a:gd name="connsiteX1" fmla="*/ 463296 w 475488"/>
                      <a:gd name="connsiteY1" fmla="*/ 29147 h 163259"/>
                      <a:gd name="connsiteX2" fmla="*/ 475488 w 475488"/>
                      <a:gd name="connsiteY2" fmla="*/ 144971 h 163259"/>
                      <a:gd name="connsiteX3" fmla="*/ 0 w 475488"/>
                      <a:gd name="connsiteY3" fmla="*/ 163259 h 163259"/>
                      <a:gd name="connsiteX4" fmla="*/ 140208 w 475488"/>
                      <a:gd name="connsiteY4" fmla="*/ 10859 h 163259"/>
                      <a:gd name="connsiteX0" fmla="*/ 140208 w 475488"/>
                      <a:gd name="connsiteY0" fmla="*/ 10859 h 163259"/>
                      <a:gd name="connsiteX1" fmla="*/ 384048 w 475488"/>
                      <a:gd name="connsiteY1" fmla="*/ 23051 h 163259"/>
                      <a:gd name="connsiteX2" fmla="*/ 475488 w 475488"/>
                      <a:gd name="connsiteY2" fmla="*/ 144971 h 163259"/>
                      <a:gd name="connsiteX3" fmla="*/ 0 w 475488"/>
                      <a:gd name="connsiteY3" fmla="*/ 163259 h 163259"/>
                      <a:gd name="connsiteX4" fmla="*/ 140208 w 475488"/>
                      <a:gd name="connsiteY4" fmla="*/ 10859 h 163259"/>
                      <a:gd name="connsiteX0" fmla="*/ 140208 w 475488"/>
                      <a:gd name="connsiteY0" fmla="*/ 10859 h 163259"/>
                      <a:gd name="connsiteX1" fmla="*/ 384048 w 475488"/>
                      <a:gd name="connsiteY1" fmla="*/ 23051 h 163259"/>
                      <a:gd name="connsiteX2" fmla="*/ 475488 w 475488"/>
                      <a:gd name="connsiteY2" fmla="*/ 144971 h 163259"/>
                      <a:gd name="connsiteX3" fmla="*/ 0 w 475488"/>
                      <a:gd name="connsiteY3" fmla="*/ 163259 h 163259"/>
                      <a:gd name="connsiteX4" fmla="*/ 140208 w 475488"/>
                      <a:gd name="connsiteY4" fmla="*/ 10859 h 163259"/>
                      <a:gd name="connsiteX0" fmla="*/ 140208 w 494938"/>
                      <a:gd name="connsiteY0" fmla="*/ 10859 h 163259"/>
                      <a:gd name="connsiteX1" fmla="*/ 384048 w 494938"/>
                      <a:gd name="connsiteY1" fmla="*/ 23051 h 163259"/>
                      <a:gd name="connsiteX2" fmla="*/ 475488 w 494938"/>
                      <a:gd name="connsiteY2" fmla="*/ 144971 h 163259"/>
                      <a:gd name="connsiteX3" fmla="*/ 0 w 494938"/>
                      <a:gd name="connsiteY3" fmla="*/ 163259 h 163259"/>
                      <a:gd name="connsiteX4" fmla="*/ 140208 w 494938"/>
                      <a:gd name="connsiteY4" fmla="*/ 10859 h 163259"/>
                      <a:gd name="connsiteX0" fmla="*/ 140208 w 523850"/>
                      <a:gd name="connsiteY0" fmla="*/ 10859 h 163259"/>
                      <a:gd name="connsiteX1" fmla="*/ 384048 w 523850"/>
                      <a:gd name="connsiteY1" fmla="*/ 23051 h 163259"/>
                      <a:gd name="connsiteX2" fmla="*/ 475488 w 523850"/>
                      <a:gd name="connsiteY2" fmla="*/ 144971 h 163259"/>
                      <a:gd name="connsiteX3" fmla="*/ 0 w 523850"/>
                      <a:gd name="connsiteY3" fmla="*/ 163259 h 163259"/>
                      <a:gd name="connsiteX4" fmla="*/ 140208 w 523850"/>
                      <a:gd name="connsiteY4" fmla="*/ 10859 h 163259"/>
                      <a:gd name="connsiteX0" fmla="*/ 140208 w 523850"/>
                      <a:gd name="connsiteY0" fmla="*/ 10859 h 189336"/>
                      <a:gd name="connsiteX1" fmla="*/ 384048 w 523850"/>
                      <a:gd name="connsiteY1" fmla="*/ 23051 h 189336"/>
                      <a:gd name="connsiteX2" fmla="*/ 475488 w 523850"/>
                      <a:gd name="connsiteY2" fmla="*/ 144971 h 189336"/>
                      <a:gd name="connsiteX3" fmla="*/ 0 w 523850"/>
                      <a:gd name="connsiteY3" fmla="*/ 163259 h 189336"/>
                      <a:gd name="connsiteX4" fmla="*/ 140208 w 523850"/>
                      <a:gd name="connsiteY4" fmla="*/ 10859 h 189336"/>
                      <a:gd name="connsiteX0" fmla="*/ 140208 w 523850"/>
                      <a:gd name="connsiteY0" fmla="*/ 10859 h 220900"/>
                      <a:gd name="connsiteX1" fmla="*/ 384048 w 523850"/>
                      <a:gd name="connsiteY1" fmla="*/ 23051 h 220900"/>
                      <a:gd name="connsiteX2" fmla="*/ 475488 w 523850"/>
                      <a:gd name="connsiteY2" fmla="*/ 144971 h 220900"/>
                      <a:gd name="connsiteX3" fmla="*/ 0 w 523850"/>
                      <a:gd name="connsiteY3" fmla="*/ 163259 h 220900"/>
                      <a:gd name="connsiteX4" fmla="*/ 140208 w 523850"/>
                      <a:gd name="connsiteY4" fmla="*/ 10859 h 220900"/>
                      <a:gd name="connsiteX0" fmla="*/ 174260 w 557902"/>
                      <a:gd name="connsiteY0" fmla="*/ 11187 h 221228"/>
                      <a:gd name="connsiteX1" fmla="*/ 418100 w 557902"/>
                      <a:gd name="connsiteY1" fmla="*/ 23379 h 221228"/>
                      <a:gd name="connsiteX2" fmla="*/ 509540 w 557902"/>
                      <a:gd name="connsiteY2" fmla="*/ 145299 h 221228"/>
                      <a:gd name="connsiteX3" fmla="*/ 34052 w 557902"/>
                      <a:gd name="connsiteY3" fmla="*/ 163587 h 221228"/>
                      <a:gd name="connsiteX4" fmla="*/ 174260 w 557902"/>
                      <a:gd name="connsiteY4" fmla="*/ 11187 h 221228"/>
                      <a:gd name="connsiteX0" fmla="*/ 174260 w 557902"/>
                      <a:gd name="connsiteY0" fmla="*/ 11187 h 206685"/>
                      <a:gd name="connsiteX1" fmla="*/ 418100 w 557902"/>
                      <a:gd name="connsiteY1" fmla="*/ 23379 h 206685"/>
                      <a:gd name="connsiteX2" fmla="*/ 509540 w 557902"/>
                      <a:gd name="connsiteY2" fmla="*/ 145299 h 206685"/>
                      <a:gd name="connsiteX3" fmla="*/ 253508 w 557902"/>
                      <a:gd name="connsiteY3" fmla="*/ 206259 h 206685"/>
                      <a:gd name="connsiteX4" fmla="*/ 34052 w 557902"/>
                      <a:gd name="connsiteY4" fmla="*/ 163587 h 206685"/>
                      <a:gd name="connsiteX5" fmla="*/ 174260 w 557902"/>
                      <a:gd name="connsiteY5" fmla="*/ 11187 h 206685"/>
                      <a:gd name="connsiteX0" fmla="*/ 174260 w 557902"/>
                      <a:gd name="connsiteY0" fmla="*/ 11187 h 175928"/>
                      <a:gd name="connsiteX1" fmla="*/ 418100 w 557902"/>
                      <a:gd name="connsiteY1" fmla="*/ 23379 h 175928"/>
                      <a:gd name="connsiteX2" fmla="*/ 509540 w 557902"/>
                      <a:gd name="connsiteY2" fmla="*/ 145299 h 175928"/>
                      <a:gd name="connsiteX3" fmla="*/ 314468 w 557902"/>
                      <a:gd name="connsiteY3" fmla="*/ 151395 h 175928"/>
                      <a:gd name="connsiteX4" fmla="*/ 34052 w 557902"/>
                      <a:gd name="connsiteY4" fmla="*/ 163587 h 175928"/>
                      <a:gd name="connsiteX5" fmla="*/ 174260 w 557902"/>
                      <a:gd name="connsiteY5" fmla="*/ 11187 h 175928"/>
                      <a:gd name="connsiteX0" fmla="*/ 174260 w 597371"/>
                      <a:gd name="connsiteY0" fmla="*/ 11187 h 212662"/>
                      <a:gd name="connsiteX1" fmla="*/ 418100 w 597371"/>
                      <a:gd name="connsiteY1" fmla="*/ 23379 h 212662"/>
                      <a:gd name="connsiteX2" fmla="*/ 570500 w 597371"/>
                      <a:gd name="connsiteY2" fmla="*/ 206259 h 212662"/>
                      <a:gd name="connsiteX3" fmla="*/ 314468 w 597371"/>
                      <a:gd name="connsiteY3" fmla="*/ 151395 h 212662"/>
                      <a:gd name="connsiteX4" fmla="*/ 34052 w 597371"/>
                      <a:gd name="connsiteY4" fmla="*/ 163587 h 212662"/>
                      <a:gd name="connsiteX5" fmla="*/ 174260 w 597371"/>
                      <a:gd name="connsiteY5" fmla="*/ 11187 h 212662"/>
                      <a:gd name="connsiteX0" fmla="*/ 174260 w 584255"/>
                      <a:gd name="connsiteY0" fmla="*/ 11187 h 201277"/>
                      <a:gd name="connsiteX1" fmla="*/ 418100 w 584255"/>
                      <a:gd name="connsiteY1" fmla="*/ 23379 h 201277"/>
                      <a:gd name="connsiteX2" fmla="*/ 552212 w 584255"/>
                      <a:gd name="connsiteY2" fmla="*/ 194067 h 201277"/>
                      <a:gd name="connsiteX3" fmla="*/ 314468 w 584255"/>
                      <a:gd name="connsiteY3" fmla="*/ 151395 h 201277"/>
                      <a:gd name="connsiteX4" fmla="*/ 34052 w 584255"/>
                      <a:gd name="connsiteY4" fmla="*/ 163587 h 201277"/>
                      <a:gd name="connsiteX5" fmla="*/ 174260 w 584255"/>
                      <a:gd name="connsiteY5" fmla="*/ 11187 h 201277"/>
                      <a:gd name="connsiteX0" fmla="*/ 150832 w 560827"/>
                      <a:gd name="connsiteY0" fmla="*/ 11187 h 201277"/>
                      <a:gd name="connsiteX1" fmla="*/ 394672 w 560827"/>
                      <a:gd name="connsiteY1" fmla="*/ 23379 h 201277"/>
                      <a:gd name="connsiteX2" fmla="*/ 528784 w 560827"/>
                      <a:gd name="connsiteY2" fmla="*/ 194067 h 201277"/>
                      <a:gd name="connsiteX3" fmla="*/ 291040 w 560827"/>
                      <a:gd name="connsiteY3" fmla="*/ 151395 h 201277"/>
                      <a:gd name="connsiteX4" fmla="*/ 41104 w 560827"/>
                      <a:gd name="connsiteY4" fmla="*/ 163587 h 201277"/>
                      <a:gd name="connsiteX5" fmla="*/ 150832 w 560827"/>
                      <a:gd name="connsiteY5" fmla="*/ 11187 h 201277"/>
                      <a:gd name="connsiteX0" fmla="*/ 150832 w 541388"/>
                      <a:gd name="connsiteY0" fmla="*/ 11187 h 190125"/>
                      <a:gd name="connsiteX1" fmla="*/ 394672 w 541388"/>
                      <a:gd name="connsiteY1" fmla="*/ 23379 h 190125"/>
                      <a:gd name="connsiteX2" fmla="*/ 498304 w 541388"/>
                      <a:gd name="connsiteY2" fmla="*/ 181875 h 190125"/>
                      <a:gd name="connsiteX3" fmla="*/ 291040 w 541388"/>
                      <a:gd name="connsiteY3" fmla="*/ 151395 h 190125"/>
                      <a:gd name="connsiteX4" fmla="*/ 41104 w 541388"/>
                      <a:gd name="connsiteY4" fmla="*/ 163587 h 190125"/>
                      <a:gd name="connsiteX5" fmla="*/ 150832 w 541388"/>
                      <a:gd name="connsiteY5" fmla="*/ 11187 h 190125"/>
                      <a:gd name="connsiteX0" fmla="*/ 150832 w 541388"/>
                      <a:gd name="connsiteY0" fmla="*/ 11187 h 189570"/>
                      <a:gd name="connsiteX1" fmla="*/ 394672 w 541388"/>
                      <a:gd name="connsiteY1" fmla="*/ 23379 h 189570"/>
                      <a:gd name="connsiteX2" fmla="*/ 498304 w 541388"/>
                      <a:gd name="connsiteY2" fmla="*/ 181875 h 189570"/>
                      <a:gd name="connsiteX3" fmla="*/ 272752 w 541388"/>
                      <a:gd name="connsiteY3" fmla="*/ 145299 h 189570"/>
                      <a:gd name="connsiteX4" fmla="*/ 41104 w 541388"/>
                      <a:gd name="connsiteY4" fmla="*/ 163587 h 189570"/>
                      <a:gd name="connsiteX5" fmla="*/ 150832 w 541388"/>
                      <a:gd name="connsiteY5" fmla="*/ 11187 h 189570"/>
                      <a:gd name="connsiteX0" fmla="*/ 187522 w 531339"/>
                      <a:gd name="connsiteY0" fmla="*/ 11187 h 189570"/>
                      <a:gd name="connsiteX1" fmla="*/ 384623 w 531339"/>
                      <a:gd name="connsiteY1" fmla="*/ 23379 h 189570"/>
                      <a:gd name="connsiteX2" fmla="*/ 488255 w 531339"/>
                      <a:gd name="connsiteY2" fmla="*/ 181875 h 189570"/>
                      <a:gd name="connsiteX3" fmla="*/ 262703 w 531339"/>
                      <a:gd name="connsiteY3" fmla="*/ 145299 h 189570"/>
                      <a:gd name="connsiteX4" fmla="*/ 31055 w 531339"/>
                      <a:gd name="connsiteY4" fmla="*/ 163587 h 189570"/>
                      <a:gd name="connsiteX5" fmla="*/ 187522 w 531339"/>
                      <a:gd name="connsiteY5" fmla="*/ 11187 h 189570"/>
                      <a:gd name="connsiteX0" fmla="*/ 187522 w 516784"/>
                      <a:gd name="connsiteY0" fmla="*/ 11187 h 189570"/>
                      <a:gd name="connsiteX1" fmla="*/ 342133 w 516784"/>
                      <a:gd name="connsiteY1" fmla="*/ 23379 h 189570"/>
                      <a:gd name="connsiteX2" fmla="*/ 488255 w 516784"/>
                      <a:gd name="connsiteY2" fmla="*/ 181875 h 189570"/>
                      <a:gd name="connsiteX3" fmla="*/ 262703 w 516784"/>
                      <a:gd name="connsiteY3" fmla="*/ 145299 h 189570"/>
                      <a:gd name="connsiteX4" fmla="*/ 31055 w 516784"/>
                      <a:gd name="connsiteY4" fmla="*/ 163587 h 189570"/>
                      <a:gd name="connsiteX5" fmla="*/ 187522 w 516784"/>
                      <a:gd name="connsiteY5" fmla="*/ 11187 h 189570"/>
                      <a:gd name="connsiteX0" fmla="*/ 187522 w 516784"/>
                      <a:gd name="connsiteY0" fmla="*/ 11187 h 189570"/>
                      <a:gd name="connsiteX1" fmla="*/ 342133 w 516784"/>
                      <a:gd name="connsiteY1" fmla="*/ 23379 h 189570"/>
                      <a:gd name="connsiteX2" fmla="*/ 488255 w 516784"/>
                      <a:gd name="connsiteY2" fmla="*/ 181875 h 189570"/>
                      <a:gd name="connsiteX3" fmla="*/ 262703 w 516784"/>
                      <a:gd name="connsiteY3" fmla="*/ 145299 h 189570"/>
                      <a:gd name="connsiteX4" fmla="*/ 31055 w 516784"/>
                      <a:gd name="connsiteY4" fmla="*/ 163587 h 189570"/>
                      <a:gd name="connsiteX5" fmla="*/ 187522 w 516784"/>
                      <a:gd name="connsiteY5" fmla="*/ 11187 h 189570"/>
                      <a:gd name="connsiteX0" fmla="*/ 187522 w 516784"/>
                      <a:gd name="connsiteY0" fmla="*/ 11187 h 189570"/>
                      <a:gd name="connsiteX1" fmla="*/ 342133 w 516784"/>
                      <a:gd name="connsiteY1" fmla="*/ 23379 h 189570"/>
                      <a:gd name="connsiteX2" fmla="*/ 488255 w 516784"/>
                      <a:gd name="connsiteY2" fmla="*/ 181875 h 189570"/>
                      <a:gd name="connsiteX3" fmla="*/ 262703 w 516784"/>
                      <a:gd name="connsiteY3" fmla="*/ 145299 h 189570"/>
                      <a:gd name="connsiteX4" fmla="*/ 31055 w 516784"/>
                      <a:gd name="connsiteY4" fmla="*/ 163587 h 189570"/>
                      <a:gd name="connsiteX5" fmla="*/ 187522 w 516784"/>
                      <a:gd name="connsiteY5" fmla="*/ 11187 h 189570"/>
                      <a:gd name="connsiteX0" fmla="*/ 187522 w 516784"/>
                      <a:gd name="connsiteY0" fmla="*/ 11187 h 189570"/>
                      <a:gd name="connsiteX1" fmla="*/ 342133 w 516784"/>
                      <a:gd name="connsiteY1" fmla="*/ 23379 h 189570"/>
                      <a:gd name="connsiteX2" fmla="*/ 488255 w 516784"/>
                      <a:gd name="connsiteY2" fmla="*/ 181875 h 189570"/>
                      <a:gd name="connsiteX3" fmla="*/ 262703 w 516784"/>
                      <a:gd name="connsiteY3" fmla="*/ 145299 h 189570"/>
                      <a:gd name="connsiteX4" fmla="*/ 31055 w 516784"/>
                      <a:gd name="connsiteY4" fmla="*/ 163587 h 189570"/>
                      <a:gd name="connsiteX5" fmla="*/ 187522 w 516784"/>
                      <a:gd name="connsiteY5" fmla="*/ 11187 h 189570"/>
                      <a:gd name="connsiteX0" fmla="*/ 187522 w 515809"/>
                      <a:gd name="connsiteY0" fmla="*/ 11187 h 189570"/>
                      <a:gd name="connsiteX1" fmla="*/ 342133 w 515809"/>
                      <a:gd name="connsiteY1" fmla="*/ 23379 h 189570"/>
                      <a:gd name="connsiteX2" fmla="*/ 488255 w 515809"/>
                      <a:gd name="connsiteY2" fmla="*/ 181875 h 189570"/>
                      <a:gd name="connsiteX3" fmla="*/ 262703 w 515809"/>
                      <a:gd name="connsiteY3" fmla="*/ 145299 h 189570"/>
                      <a:gd name="connsiteX4" fmla="*/ 31055 w 515809"/>
                      <a:gd name="connsiteY4" fmla="*/ 163587 h 189570"/>
                      <a:gd name="connsiteX5" fmla="*/ 187522 w 515809"/>
                      <a:gd name="connsiteY5" fmla="*/ 11187 h 189570"/>
                      <a:gd name="connsiteX0" fmla="*/ 183435 w 511722"/>
                      <a:gd name="connsiteY0" fmla="*/ 5132 h 183515"/>
                      <a:gd name="connsiteX1" fmla="*/ 338046 w 511722"/>
                      <a:gd name="connsiteY1" fmla="*/ 17324 h 183515"/>
                      <a:gd name="connsiteX2" fmla="*/ 484168 w 511722"/>
                      <a:gd name="connsiteY2" fmla="*/ 175820 h 183515"/>
                      <a:gd name="connsiteX3" fmla="*/ 258616 w 511722"/>
                      <a:gd name="connsiteY3" fmla="*/ 139244 h 183515"/>
                      <a:gd name="connsiteX4" fmla="*/ 26968 w 511722"/>
                      <a:gd name="connsiteY4" fmla="*/ 157532 h 183515"/>
                      <a:gd name="connsiteX5" fmla="*/ 183435 w 511722"/>
                      <a:gd name="connsiteY5" fmla="*/ 5132 h 183515"/>
                      <a:gd name="connsiteX0" fmla="*/ 183435 w 511722"/>
                      <a:gd name="connsiteY0" fmla="*/ 5132 h 183515"/>
                      <a:gd name="connsiteX1" fmla="*/ 338046 w 511722"/>
                      <a:gd name="connsiteY1" fmla="*/ 17324 h 183515"/>
                      <a:gd name="connsiteX2" fmla="*/ 484168 w 511722"/>
                      <a:gd name="connsiteY2" fmla="*/ 175820 h 183515"/>
                      <a:gd name="connsiteX3" fmla="*/ 258616 w 511722"/>
                      <a:gd name="connsiteY3" fmla="*/ 139244 h 183515"/>
                      <a:gd name="connsiteX4" fmla="*/ 26968 w 511722"/>
                      <a:gd name="connsiteY4" fmla="*/ 157532 h 183515"/>
                      <a:gd name="connsiteX5" fmla="*/ 183435 w 511722"/>
                      <a:gd name="connsiteY5" fmla="*/ 5132 h 183515"/>
                      <a:gd name="connsiteX0" fmla="*/ 183435 w 511722"/>
                      <a:gd name="connsiteY0" fmla="*/ 5132 h 183515"/>
                      <a:gd name="connsiteX1" fmla="*/ 338046 w 511722"/>
                      <a:gd name="connsiteY1" fmla="*/ 17324 h 183515"/>
                      <a:gd name="connsiteX2" fmla="*/ 484168 w 511722"/>
                      <a:gd name="connsiteY2" fmla="*/ 175820 h 183515"/>
                      <a:gd name="connsiteX3" fmla="*/ 258616 w 511722"/>
                      <a:gd name="connsiteY3" fmla="*/ 139244 h 183515"/>
                      <a:gd name="connsiteX4" fmla="*/ 26968 w 511722"/>
                      <a:gd name="connsiteY4" fmla="*/ 157532 h 183515"/>
                      <a:gd name="connsiteX5" fmla="*/ 183435 w 511722"/>
                      <a:gd name="connsiteY5" fmla="*/ 5132 h 183515"/>
                      <a:gd name="connsiteX0" fmla="*/ 183435 w 520615"/>
                      <a:gd name="connsiteY0" fmla="*/ 5132 h 183515"/>
                      <a:gd name="connsiteX1" fmla="*/ 366727 w 520615"/>
                      <a:gd name="connsiteY1" fmla="*/ 17323 h 183515"/>
                      <a:gd name="connsiteX2" fmla="*/ 484168 w 520615"/>
                      <a:gd name="connsiteY2" fmla="*/ 175820 h 183515"/>
                      <a:gd name="connsiteX3" fmla="*/ 258616 w 520615"/>
                      <a:gd name="connsiteY3" fmla="*/ 139244 h 183515"/>
                      <a:gd name="connsiteX4" fmla="*/ 26968 w 520615"/>
                      <a:gd name="connsiteY4" fmla="*/ 157532 h 183515"/>
                      <a:gd name="connsiteX5" fmla="*/ 183435 w 520615"/>
                      <a:gd name="connsiteY5" fmla="*/ 5132 h 183515"/>
                      <a:gd name="connsiteX0" fmla="*/ 183435 w 501127"/>
                      <a:gd name="connsiteY0" fmla="*/ 5132 h 183515"/>
                      <a:gd name="connsiteX1" fmla="*/ 366727 w 501127"/>
                      <a:gd name="connsiteY1" fmla="*/ 17323 h 183515"/>
                      <a:gd name="connsiteX2" fmla="*/ 484168 w 501127"/>
                      <a:gd name="connsiteY2" fmla="*/ 175820 h 183515"/>
                      <a:gd name="connsiteX3" fmla="*/ 258616 w 501127"/>
                      <a:gd name="connsiteY3" fmla="*/ 139244 h 183515"/>
                      <a:gd name="connsiteX4" fmla="*/ 26968 w 501127"/>
                      <a:gd name="connsiteY4" fmla="*/ 157532 h 183515"/>
                      <a:gd name="connsiteX5" fmla="*/ 183435 w 501127"/>
                      <a:gd name="connsiteY5" fmla="*/ 5132 h 183515"/>
                      <a:gd name="connsiteX0" fmla="*/ 175504 w 493196"/>
                      <a:gd name="connsiteY0" fmla="*/ 7252 h 185635"/>
                      <a:gd name="connsiteX1" fmla="*/ 358796 w 493196"/>
                      <a:gd name="connsiteY1" fmla="*/ 19443 h 185635"/>
                      <a:gd name="connsiteX2" fmla="*/ 476237 w 493196"/>
                      <a:gd name="connsiteY2" fmla="*/ 177940 h 185635"/>
                      <a:gd name="connsiteX3" fmla="*/ 250685 w 493196"/>
                      <a:gd name="connsiteY3" fmla="*/ 141364 h 185635"/>
                      <a:gd name="connsiteX4" fmla="*/ 19037 w 493196"/>
                      <a:gd name="connsiteY4" fmla="*/ 159652 h 185635"/>
                      <a:gd name="connsiteX5" fmla="*/ 175504 w 493196"/>
                      <a:gd name="connsiteY5" fmla="*/ 7252 h 185635"/>
                      <a:gd name="connsiteX0" fmla="*/ 178734 w 496426"/>
                      <a:gd name="connsiteY0" fmla="*/ 13728 h 192111"/>
                      <a:gd name="connsiteX1" fmla="*/ 362026 w 496426"/>
                      <a:gd name="connsiteY1" fmla="*/ 25919 h 192111"/>
                      <a:gd name="connsiteX2" fmla="*/ 479467 w 496426"/>
                      <a:gd name="connsiteY2" fmla="*/ 184416 h 192111"/>
                      <a:gd name="connsiteX3" fmla="*/ 253915 w 496426"/>
                      <a:gd name="connsiteY3" fmla="*/ 147840 h 192111"/>
                      <a:gd name="connsiteX4" fmla="*/ 22267 w 496426"/>
                      <a:gd name="connsiteY4" fmla="*/ 166128 h 192111"/>
                      <a:gd name="connsiteX5" fmla="*/ 178734 w 496426"/>
                      <a:gd name="connsiteY5" fmla="*/ 13728 h 192111"/>
                      <a:gd name="connsiteX0" fmla="*/ 178736 w 496428"/>
                      <a:gd name="connsiteY0" fmla="*/ 13729 h 192112"/>
                      <a:gd name="connsiteX1" fmla="*/ 362028 w 496428"/>
                      <a:gd name="connsiteY1" fmla="*/ 49120 h 192112"/>
                      <a:gd name="connsiteX2" fmla="*/ 479469 w 496428"/>
                      <a:gd name="connsiteY2" fmla="*/ 184417 h 192112"/>
                      <a:gd name="connsiteX3" fmla="*/ 253917 w 496428"/>
                      <a:gd name="connsiteY3" fmla="*/ 147841 h 192112"/>
                      <a:gd name="connsiteX4" fmla="*/ 22269 w 496428"/>
                      <a:gd name="connsiteY4" fmla="*/ 166129 h 192112"/>
                      <a:gd name="connsiteX5" fmla="*/ 178736 w 496428"/>
                      <a:gd name="connsiteY5" fmla="*/ 13729 h 192112"/>
                      <a:gd name="connsiteX0" fmla="*/ 178736 w 496428"/>
                      <a:gd name="connsiteY0" fmla="*/ 16397 h 161268"/>
                      <a:gd name="connsiteX1" fmla="*/ 362028 w 496428"/>
                      <a:gd name="connsiteY1" fmla="*/ 18276 h 161268"/>
                      <a:gd name="connsiteX2" fmla="*/ 479469 w 496428"/>
                      <a:gd name="connsiteY2" fmla="*/ 153573 h 161268"/>
                      <a:gd name="connsiteX3" fmla="*/ 253917 w 496428"/>
                      <a:gd name="connsiteY3" fmla="*/ 116997 h 161268"/>
                      <a:gd name="connsiteX4" fmla="*/ 22269 w 496428"/>
                      <a:gd name="connsiteY4" fmla="*/ 135285 h 161268"/>
                      <a:gd name="connsiteX5" fmla="*/ 178736 w 496428"/>
                      <a:gd name="connsiteY5" fmla="*/ 16397 h 161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6428" h="161268">
                        <a:moveTo>
                          <a:pt x="178736" y="16397"/>
                        </a:moveTo>
                        <a:cubicBezTo>
                          <a:pt x="233222" y="61728"/>
                          <a:pt x="314558" y="52972"/>
                          <a:pt x="362028" y="18276"/>
                        </a:cubicBezTo>
                        <a:cubicBezTo>
                          <a:pt x="466533" y="-41361"/>
                          <a:pt x="528237" y="125125"/>
                          <a:pt x="479469" y="153573"/>
                        </a:cubicBezTo>
                        <a:cubicBezTo>
                          <a:pt x="401050" y="184053"/>
                          <a:pt x="333165" y="113949"/>
                          <a:pt x="253917" y="116997"/>
                        </a:cubicBezTo>
                        <a:cubicBezTo>
                          <a:pt x="174669" y="120045"/>
                          <a:pt x="124706" y="181545"/>
                          <a:pt x="22269" y="135285"/>
                        </a:cubicBezTo>
                        <a:cubicBezTo>
                          <a:pt x="-59011" y="78389"/>
                          <a:pt x="102725" y="-44169"/>
                          <a:pt x="178736" y="16397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2" name="グループ化 11"/>
                  <p:cNvGrpSpPr/>
                  <p:nvPr/>
                </p:nvGrpSpPr>
                <p:grpSpPr>
                  <a:xfrm>
                    <a:off x="4308039" y="3450065"/>
                    <a:ext cx="533321" cy="330200"/>
                    <a:chOff x="5842078" y="2451470"/>
                    <a:chExt cx="533321" cy="330200"/>
                  </a:xfrm>
                </p:grpSpPr>
                <p:sp>
                  <p:nvSpPr>
                    <p:cNvPr id="29" name="楕円 28"/>
                    <p:cNvSpPr/>
                    <p:nvPr/>
                  </p:nvSpPr>
                  <p:spPr>
                    <a:xfrm>
                      <a:off x="5842078" y="2451470"/>
                      <a:ext cx="226195" cy="330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" name="楕円 29"/>
                    <p:cNvSpPr/>
                    <p:nvPr/>
                  </p:nvSpPr>
                  <p:spPr>
                    <a:xfrm>
                      <a:off x="6149204" y="2451470"/>
                      <a:ext cx="226195" cy="330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" name="楕円 30"/>
                    <p:cNvSpPr/>
                    <p:nvPr/>
                  </p:nvSpPr>
                  <p:spPr>
                    <a:xfrm>
                      <a:off x="5933750" y="2493661"/>
                      <a:ext cx="128154" cy="18694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" name="楕円 31"/>
                    <p:cNvSpPr/>
                    <p:nvPr/>
                  </p:nvSpPr>
                  <p:spPr>
                    <a:xfrm>
                      <a:off x="6242165" y="2493661"/>
                      <a:ext cx="128154" cy="18694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3" name="フリーフォーム 12"/>
                  <p:cNvSpPr/>
                  <p:nvPr/>
                </p:nvSpPr>
                <p:spPr>
                  <a:xfrm rot="20799504">
                    <a:off x="4302667" y="3358757"/>
                    <a:ext cx="137961" cy="39056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  <a:gd name="connsiteX0" fmla="*/ 0 w 10000"/>
                      <a:gd name="connsiteY0" fmla="*/ 9380 h 36188"/>
                      <a:gd name="connsiteX1" fmla="*/ 10000 w 10000"/>
                      <a:gd name="connsiteY1" fmla="*/ 19380 h 36188"/>
                      <a:gd name="connsiteX0" fmla="*/ 0 w 10000"/>
                      <a:gd name="connsiteY0" fmla="*/ 0 h 33662"/>
                      <a:gd name="connsiteX1" fmla="*/ 10000 w 10000"/>
                      <a:gd name="connsiteY1" fmla="*/ 10000 h 33662"/>
                      <a:gd name="connsiteX0" fmla="*/ 0 w 10287"/>
                      <a:gd name="connsiteY0" fmla="*/ 24582 h 35316"/>
                      <a:gd name="connsiteX1" fmla="*/ 10287 w 10287"/>
                      <a:gd name="connsiteY1" fmla="*/ 0 h 35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287" h="35316">
                        <a:moveTo>
                          <a:pt x="0" y="24582"/>
                        </a:moveTo>
                        <a:cubicBezTo>
                          <a:pt x="798" y="29622"/>
                          <a:pt x="5989" y="56342"/>
                          <a:pt x="10287" y="0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4" name="グループ化 13"/>
                  <p:cNvGrpSpPr/>
                  <p:nvPr/>
                </p:nvGrpSpPr>
                <p:grpSpPr>
                  <a:xfrm>
                    <a:off x="4722038" y="3298695"/>
                    <a:ext cx="333455" cy="348321"/>
                    <a:chOff x="4933067" y="1869282"/>
                    <a:chExt cx="599300" cy="812800"/>
                  </a:xfrm>
                </p:grpSpPr>
                <p:cxnSp>
                  <p:nvCxnSpPr>
                    <p:cNvPr id="24" name="直線コネクタ 23"/>
                    <p:cNvCxnSpPr/>
                    <p:nvPr/>
                  </p:nvCxnSpPr>
                  <p:spPr>
                    <a:xfrm flipH="1">
                      <a:off x="4933067" y="1946971"/>
                      <a:ext cx="2239" cy="244857"/>
                    </a:xfrm>
                    <a:prstGeom prst="line">
                      <a:avLst/>
                    </a:prstGeom>
                    <a:ln w="41275" cap="rnd">
                      <a:solidFill>
                        <a:schemeClr val="accent1">
                          <a:lumMod val="75000"/>
                        </a:schemeClr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直線コネクタ 24"/>
                    <p:cNvCxnSpPr/>
                    <p:nvPr/>
                  </p:nvCxnSpPr>
                  <p:spPr>
                    <a:xfrm flipH="1">
                      <a:off x="5088388" y="1924746"/>
                      <a:ext cx="5999" cy="279782"/>
                    </a:xfrm>
                    <a:prstGeom prst="line">
                      <a:avLst/>
                    </a:prstGeom>
                    <a:ln w="41275" cap="rnd">
                      <a:solidFill>
                        <a:schemeClr val="accent1">
                          <a:lumMod val="75000"/>
                        </a:schemeClr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直線コネクタ 25"/>
                    <p:cNvCxnSpPr/>
                    <p:nvPr/>
                  </p:nvCxnSpPr>
                  <p:spPr>
                    <a:xfrm flipH="1">
                      <a:off x="5243963" y="1897062"/>
                      <a:ext cx="6549" cy="317608"/>
                    </a:xfrm>
                    <a:prstGeom prst="line">
                      <a:avLst/>
                    </a:prstGeom>
                    <a:ln w="41275" cap="rnd">
                      <a:solidFill>
                        <a:schemeClr val="accent1">
                          <a:lumMod val="75000"/>
                        </a:schemeClr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直線コネクタ 26"/>
                    <p:cNvCxnSpPr/>
                    <p:nvPr/>
                  </p:nvCxnSpPr>
                  <p:spPr>
                    <a:xfrm flipH="1">
                      <a:off x="5382845" y="1885950"/>
                      <a:ext cx="8159" cy="554323"/>
                    </a:xfrm>
                    <a:prstGeom prst="line">
                      <a:avLst/>
                    </a:prstGeom>
                    <a:ln w="41275" cap="rnd">
                      <a:solidFill>
                        <a:schemeClr val="accent1">
                          <a:lumMod val="75000"/>
                        </a:schemeClr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直線コネクタ 27"/>
                    <p:cNvCxnSpPr/>
                    <p:nvPr/>
                  </p:nvCxnSpPr>
                  <p:spPr>
                    <a:xfrm>
                      <a:off x="5532367" y="1869282"/>
                      <a:ext cx="0" cy="812800"/>
                    </a:xfrm>
                    <a:prstGeom prst="line">
                      <a:avLst/>
                    </a:prstGeom>
                    <a:ln w="41275" cap="rnd">
                      <a:solidFill>
                        <a:schemeClr val="accent1">
                          <a:lumMod val="75000"/>
                        </a:schemeClr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楕円 15"/>
                  <p:cNvSpPr/>
                  <p:nvPr/>
                </p:nvSpPr>
                <p:spPr>
                  <a:xfrm>
                    <a:off x="5916201" y="3636039"/>
                    <a:ext cx="232756" cy="276484"/>
                  </a:xfrm>
                  <a:prstGeom prst="ellipse">
                    <a:avLst/>
                  </a:prstGeom>
                  <a:solidFill>
                    <a:srgbClr val="A86400">
                      <a:alpha val="3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" name="楕円 16"/>
                  <p:cNvSpPr/>
                  <p:nvPr/>
                </p:nvSpPr>
                <p:spPr>
                  <a:xfrm>
                    <a:off x="5139856" y="2676371"/>
                    <a:ext cx="488107" cy="419883"/>
                  </a:xfrm>
                  <a:prstGeom prst="ellipse">
                    <a:avLst/>
                  </a:prstGeom>
                  <a:solidFill>
                    <a:srgbClr val="A86400">
                      <a:alpha val="3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" name="楕円 17"/>
                  <p:cNvSpPr/>
                  <p:nvPr/>
                </p:nvSpPr>
                <p:spPr>
                  <a:xfrm>
                    <a:off x="6033318" y="2752630"/>
                    <a:ext cx="362449" cy="411697"/>
                  </a:xfrm>
                  <a:prstGeom prst="ellipse">
                    <a:avLst/>
                  </a:prstGeom>
                  <a:solidFill>
                    <a:srgbClr val="A86400">
                      <a:alpha val="23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" name="フリーフォーム 18"/>
                  <p:cNvSpPr/>
                  <p:nvPr/>
                </p:nvSpPr>
                <p:spPr>
                  <a:xfrm rot="9056987" flipH="1" flipV="1">
                    <a:off x="4719172" y="3806068"/>
                    <a:ext cx="462408" cy="464642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4714"/>
                      <a:gd name="connsiteY0" fmla="*/ 299183 h 410308"/>
                      <a:gd name="connsiteX1" fmla="*/ 281524 w 754714"/>
                      <a:gd name="connsiteY1" fmla="*/ 81378 h 410308"/>
                      <a:gd name="connsiteX2" fmla="*/ 219929 w 754714"/>
                      <a:gd name="connsiteY2" fmla="*/ 59153 h 410308"/>
                      <a:gd name="connsiteX3" fmla="*/ 185004 w 754714"/>
                      <a:gd name="connsiteY3" fmla="*/ 167738 h 410308"/>
                      <a:gd name="connsiteX4" fmla="*/ 706339 w 754714"/>
                      <a:gd name="connsiteY4" fmla="*/ 410308 h 410308"/>
                      <a:gd name="connsiteX5" fmla="*/ 746979 w 754714"/>
                      <a:gd name="connsiteY5" fmla="*/ 299183 h 410308"/>
                      <a:gd name="connsiteX0" fmla="*/ 746979 w 767844"/>
                      <a:gd name="connsiteY0" fmla="*/ 299183 h 410308"/>
                      <a:gd name="connsiteX1" fmla="*/ 281524 w 767844"/>
                      <a:gd name="connsiteY1" fmla="*/ 81378 h 410308"/>
                      <a:gd name="connsiteX2" fmla="*/ 219929 w 767844"/>
                      <a:gd name="connsiteY2" fmla="*/ 59153 h 410308"/>
                      <a:gd name="connsiteX3" fmla="*/ 185004 w 767844"/>
                      <a:gd name="connsiteY3" fmla="*/ 167738 h 410308"/>
                      <a:gd name="connsiteX4" fmla="*/ 706339 w 767844"/>
                      <a:gd name="connsiteY4" fmla="*/ 410308 h 410308"/>
                      <a:gd name="connsiteX5" fmla="*/ 746979 w 767844"/>
                      <a:gd name="connsiteY5" fmla="*/ 299183 h 410308"/>
                      <a:gd name="connsiteX0" fmla="*/ 746979 w 760095"/>
                      <a:gd name="connsiteY0" fmla="*/ 299183 h 410308"/>
                      <a:gd name="connsiteX1" fmla="*/ 281524 w 760095"/>
                      <a:gd name="connsiteY1" fmla="*/ 81378 h 410308"/>
                      <a:gd name="connsiteX2" fmla="*/ 219929 w 760095"/>
                      <a:gd name="connsiteY2" fmla="*/ 59153 h 410308"/>
                      <a:gd name="connsiteX3" fmla="*/ 185004 w 760095"/>
                      <a:gd name="connsiteY3" fmla="*/ 167738 h 410308"/>
                      <a:gd name="connsiteX4" fmla="*/ 706339 w 760095"/>
                      <a:gd name="connsiteY4" fmla="*/ 410308 h 410308"/>
                      <a:gd name="connsiteX5" fmla="*/ 746979 w 760095"/>
                      <a:gd name="connsiteY5" fmla="*/ 299183 h 410308"/>
                      <a:gd name="connsiteX0" fmla="*/ 679962 w 693078"/>
                      <a:gd name="connsiteY0" fmla="*/ 299183 h 410308"/>
                      <a:gd name="connsiteX1" fmla="*/ 214507 w 693078"/>
                      <a:gd name="connsiteY1" fmla="*/ 81378 h 410308"/>
                      <a:gd name="connsiteX2" fmla="*/ 152912 w 693078"/>
                      <a:gd name="connsiteY2" fmla="*/ 59153 h 410308"/>
                      <a:gd name="connsiteX3" fmla="*/ 117987 w 693078"/>
                      <a:gd name="connsiteY3" fmla="*/ 167738 h 410308"/>
                      <a:gd name="connsiteX4" fmla="*/ 639322 w 693078"/>
                      <a:gd name="connsiteY4" fmla="*/ 410308 h 410308"/>
                      <a:gd name="connsiteX5" fmla="*/ 679962 w 693078"/>
                      <a:gd name="connsiteY5" fmla="*/ 299183 h 410308"/>
                      <a:gd name="connsiteX0" fmla="*/ 639832 w 652948"/>
                      <a:gd name="connsiteY0" fmla="*/ 333551 h 444676"/>
                      <a:gd name="connsiteX1" fmla="*/ 174377 w 652948"/>
                      <a:gd name="connsiteY1" fmla="*/ 115746 h 444676"/>
                      <a:gd name="connsiteX2" fmla="*/ 112782 w 652948"/>
                      <a:gd name="connsiteY2" fmla="*/ 93521 h 444676"/>
                      <a:gd name="connsiteX3" fmla="*/ 77857 w 652948"/>
                      <a:gd name="connsiteY3" fmla="*/ 202106 h 444676"/>
                      <a:gd name="connsiteX4" fmla="*/ 599192 w 652948"/>
                      <a:gd name="connsiteY4" fmla="*/ 444676 h 444676"/>
                      <a:gd name="connsiteX5" fmla="*/ 639832 w 652948"/>
                      <a:gd name="connsiteY5" fmla="*/ 333551 h 444676"/>
                      <a:gd name="connsiteX0" fmla="*/ 644540 w 657656"/>
                      <a:gd name="connsiteY0" fmla="*/ 314239 h 425364"/>
                      <a:gd name="connsiteX1" fmla="*/ 179085 w 657656"/>
                      <a:gd name="connsiteY1" fmla="*/ 96434 h 425364"/>
                      <a:gd name="connsiteX2" fmla="*/ 117490 w 657656"/>
                      <a:gd name="connsiteY2" fmla="*/ 74209 h 425364"/>
                      <a:gd name="connsiteX3" fmla="*/ 82565 w 657656"/>
                      <a:gd name="connsiteY3" fmla="*/ 182794 h 425364"/>
                      <a:gd name="connsiteX4" fmla="*/ 603900 w 657656"/>
                      <a:gd name="connsiteY4" fmla="*/ 425364 h 425364"/>
                      <a:gd name="connsiteX5" fmla="*/ 644540 w 657656"/>
                      <a:gd name="connsiteY5" fmla="*/ 314239 h 425364"/>
                      <a:gd name="connsiteX0" fmla="*/ 657219 w 670335"/>
                      <a:gd name="connsiteY0" fmla="*/ 332204 h 443329"/>
                      <a:gd name="connsiteX1" fmla="*/ 191764 w 670335"/>
                      <a:gd name="connsiteY1" fmla="*/ 114399 h 443329"/>
                      <a:gd name="connsiteX2" fmla="*/ 130169 w 670335"/>
                      <a:gd name="connsiteY2" fmla="*/ 92174 h 443329"/>
                      <a:gd name="connsiteX3" fmla="*/ 95244 w 670335"/>
                      <a:gd name="connsiteY3" fmla="*/ 200759 h 443329"/>
                      <a:gd name="connsiteX4" fmla="*/ 616579 w 670335"/>
                      <a:gd name="connsiteY4" fmla="*/ 443329 h 443329"/>
                      <a:gd name="connsiteX5" fmla="*/ 657219 w 670335"/>
                      <a:gd name="connsiteY5" fmla="*/ 332204 h 443329"/>
                      <a:gd name="connsiteX0" fmla="*/ 654605 w 667721"/>
                      <a:gd name="connsiteY0" fmla="*/ 339625 h 450750"/>
                      <a:gd name="connsiteX1" fmla="*/ 189150 w 667721"/>
                      <a:gd name="connsiteY1" fmla="*/ 121820 h 450750"/>
                      <a:gd name="connsiteX2" fmla="*/ 138476 w 667721"/>
                      <a:gd name="connsiteY2" fmla="*/ 88896 h 450750"/>
                      <a:gd name="connsiteX3" fmla="*/ 92630 w 667721"/>
                      <a:gd name="connsiteY3" fmla="*/ 208180 h 450750"/>
                      <a:gd name="connsiteX4" fmla="*/ 613965 w 667721"/>
                      <a:gd name="connsiteY4" fmla="*/ 450750 h 450750"/>
                      <a:gd name="connsiteX5" fmla="*/ 654605 w 667721"/>
                      <a:gd name="connsiteY5" fmla="*/ 339625 h 450750"/>
                      <a:gd name="connsiteX0" fmla="*/ 654605 w 667721"/>
                      <a:gd name="connsiteY0" fmla="*/ 339625 h 450750"/>
                      <a:gd name="connsiteX1" fmla="*/ 189150 w 667721"/>
                      <a:gd name="connsiteY1" fmla="*/ 121820 h 450750"/>
                      <a:gd name="connsiteX2" fmla="*/ 138476 w 667721"/>
                      <a:gd name="connsiteY2" fmla="*/ 88896 h 450750"/>
                      <a:gd name="connsiteX3" fmla="*/ 92630 w 667721"/>
                      <a:gd name="connsiteY3" fmla="*/ 208180 h 450750"/>
                      <a:gd name="connsiteX4" fmla="*/ 613965 w 667721"/>
                      <a:gd name="connsiteY4" fmla="*/ 450750 h 450750"/>
                      <a:gd name="connsiteX5" fmla="*/ 654605 w 667721"/>
                      <a:gd name="connsiteY5" fmla="*/ 339625 h 450750"/>
                      <a:gd name="connsiteX0" fmla="*/ 654605 w 655428"/>
                      <a:gd name="connsiteY0" fmla="*/ 339625 h 410620"/>
                      <a:gd name="connsiteX1" fmla="*/ 189150 w 655428"/>
                      <a:gd name="connsiteY1" fmla="*/ 121820 h 410620"/>
                      <a:gd name="connsiteX2" fmla="*/ 138476 w 655428"/>
                      <a:gd name="connsiteY2" fmla="*/ 88896 h 410620"/>
                      <a:gd name="connsiteX3" fmla="*/ 92630 w 655428"/>
                      <a:gd name="connsiteY3" fmla="*/ 208180 h 410620"/>
                      <a:gd name="connsiteX4" fmla="*/ 189121 w 655428"/>
                      <a:gd name="connsiteY4" fmla="*/ 410620 h 410620"/>
                      <a:gd name="connsiteX5" fmla="*/ 654605 w 655428"/>
                      <a:gd name="connsiteY5" fmla="*/ 339625 h 410620"/>
                      <a:gd name="connsiteX0" fmla="*/ 280477 w 285652"/>
                      <a:gd name="connsiteY0" fmla="*/ 379472 h 410783"/>
                      <a:gd name="connsiteX1" fmla="*/ 189150 w 285652"/>
                      <a:gd name="connsiteY1" fmla="*/ 121820 h 410783"/>
                      <a:gd name="connsiteX2" fmla="*/ 138476 w 285652"/>
                      <a:gd name="connsiteY2" fmla="*/ 88896 h 410783"/>
                      <a:gd name="connsiteX3" fmla="*/ 92630 w 285652"/>
                      <a:gd name="connsiteY3" fmla="*/ 208180 h 410783"/>
                      <a:gd name="connsiteX4" fmla="*/ 189121 w 285652"/>
                      <a:gd name="connsiteY4" fmla="*/ 410620 h 410783"/>
                      <a:gd name="connsiteX5" fmla="*/ 280477 w 285652"/>
                      <a:gd name="connsiteY5" fmla="*/ 379472 h 410783"/>
                      <a:gd name="connsiteX0" fmla="*/ 332661 w 335674"/>
                      <a:gd name="connsiteY0" fmla="*/ 379333 h 410735"/>
                      <a:gd name="connsiteX1" fmla="*/ 189150 w 335674"/>
                      <a:gd name="connsiteY1" fmla="*/ 121820 h 410735"/>
                      <a:gd name="connsiteX2" fmla="*/ 138476 w 335674"/>
                      <a:gd name="connsiteY2" fmla="*/ 88896 h 410735"/>
                      <a:gd name="connsiteX3" fmla="*/ 92630 w 335674"/>
                      <a:gd name="connsiteY3" fmla="*/ 208180 h 410735"/>
                      <a:gd name="connsiteX4" fmla="*/ 189121 w 335674"/>
                      <a:gd name="connsiteY4" fmla="*/ 410620 h 410735"/>
                      <a:gd name="connsiteX5" fmla="*/ 332661 w 335674"/>
                      <a:gd name="connsiteY5" fmla="*/ 379333 h 410735"/>
                      <a:gd name="connsiteX0" fmla="*/ 332661 w 336769"/>
                      <a:gd name="connsiteY0" fmla="*/ 379333 h 421085"/>
                      <a:gd name="connsiteX1" fmla="*/ 189150 w 336769"/>
                      <a:gd name="connsiteY1" fmla="*/ 121820 h 421085"/>
                      <a:gd name="connsiteX2" fmla="*/ 138476 w 336769"/>
                      <a:gd name="connsiteY2" fmla="*/ 88896 h 421085"/>
                      <a:gd name="connsiteX3" fmla="*/ 92630 w 336769"/>
                      <a:gd name="connsiteY3" fmla="*/ 208180 h 421085"/>
                      <a:gd name="connsiteX4" fmla="*/ 222154 w 336769"/>
                      <a:gd name="connsiteY4" fmla="*/ 421085 h 421085"/>
                      <a:gd name="connsiteX5" fmla="*/ 332661 w 336769"/>
                      <a:gd name="connsiteY5" fmla="*/ 379333 h 421085"/>
                      <a:gd name="connsiteX0" fmla="*/ 332661 w 337103"/>
                      <a:gd name="connsiteY0" fmla="*/ 379333 h 430809"/>
                      <a:gd name="connsiteX1" fmla="*/ 189150 w 337103"/>
                      <a:gd name="connsiteY1" fmla="*/ 121820 h 430809"/>
                      <a:gd name="connsiteX2" fmla="*/ 138476 w 337103"/>
                      <a:gd name="connsiteY2" fmla="*/ 88896 h 430809"/>
                      <a:gd name="connsiteX3" fmla="*/ 92630 w 337103"/>
                      <a:gd name="connsiteY3" fmla="*/ 208180 h 430809"/>
                      <a:gd name="connsiteX4" fmla="*/ 222154 w 337103"/>
                      <a:gd name="connsiteY4" fmla="*/ 421085 h 430809"/>
                      <a:gd name="connsiteX5" fmla="*/ 332661 w 337103"/>
                      <a:gd name="connsiteY5" fmla="*/ 379333 h 430809"/>
                      <a:gd name="connsiteX0" fmla="*/ 332661 w 337103"/>
                      <a:gd name="connsiteY0" fmla="*/ 379333 h 430809"/>
                      <a:gd name="connsiteX1" fmla="*/ 189150 w 337103"/>
                      <a:gd name="connsiteY1" fmla="*/ 121820 h 430809"/>
                      <a:gd name="connsiteX2" fmla="*/ 138476 w 337103"/>
                      <a:gd name="connsiteY2" fmla="*/ 88896 h 430809"/>
                      <a:gd name="connsiteX3" fmla="*/ 92630 w 337103"/>
                      <a:gd name="connsiteY3" fmla="*/ 208180 h 430809"/>
                      <a:gd name="connsiteX4" fmla="*/ 222154 w 337103"/>
                      <a:gd name="connsiteY4" fmla="*/ 421085 h 430809"/>
                      <a:gd name="connsiteX5" fmla="*/ 332661 w 337103"/>
                      <a:gd name="connsiteY5" fmla="*/ 379333 h 430809"/>
                      <a:gd name="connsiteX0" fmla="*/ 332661 w 337103"/>
                      <a:gd name="connsiteY0" fmla="*/ 379333 h 430809"/>
                      <a:gd name="connsiteX1" fmla="*/ 189150 w 337103"/>
                      <a:gd name="connsiteY1" fmla="*/ 121820 h 430809"/>
                      <a:gd name="connsiteX2" fmla="*/ 138476 w 337103"/>
                      <a:gd name="connsiteY2" fmla="*/ 88896 h 430809"/>
                      <a:gd name="connsiteX3" fmla="*/ 92630 w 337103"/>
                      <a:gd name="connsiteY3" fmla="*/ 208180 h 430809"/>
                      <a:gd name="connsiteX4" fmla="*/ 222154 w 337103"/>
                      <a:gd name="connsiteY4" fmla="*/ 421085 h 430809"/>
                      <a:gd name="connsiteX5" fmla="*/ 332661 w 337103"/>
                      <a:gd name="connsiteY5" fmla="*/ 379333 h 430809"/>
                      <a:gd name="connsiteX0" fmla="*/ 332661 w 335995"/>
                      <a:gd name="connsiteY0" fmla="*/ 379333 h 425993"/>
                      <a:gd name="connsiteX1" fmla="*/ 189150 w 335995"/>
                      <a:gd name="connsiteY1" fmla="*/ 121820 h 425993"/>
                      <a:gd name="connsiteX2" fmla="*/ 138476 w 335995"/>
                      <a:gd name="connsiteY2" fmla="*/ 88896 h 425993"/>
                      <a:gd name="connsiteX3" fmla="*/ 92630 w 335995"/>
                      <a:gd name="connsiteY3" fmla="*/ 208180 h 425993"/>
                      <a:gd name="connsiteX4" fmla="*/ 193936 w 335995"/>
                      <a:gd name="connsiteY4" fmla="*/ 414922 h 425993"/>
                      <a:gd name="connsiteX5" fmla="*/ 332661 w 335995"/>
                      <a:gd name="connsiteY5" fmla="*/ 379333 h 425993"/>
                      <a:gd name="connsiteX0" fmla="*/ 332661 w 336296"/>
                      <a:gd name="connsiteY0" fmla="*/ 379333 h 435995"/>
                      <a:gd name="connsiteX1" fmla="*/ 189150 w 336296"/>
                      <a:gd name="connsiteY1" fmla="*/ 121820 h 435995"/>
                      <a:gd name="connsiteX2" fmla="*/ 138476 w 336296"/>
                      <a:gd name="connsiteY2" fmla="*/ 88896 h 435995"/>
                      <a:gd name="connsiteX3" fmla="*/ 92630 w 336296"/>
                      <a:gd name="connsiteY3" fmla="*/ 208180 h 435995"/>
                      <a:gd name="connsiteX4" fmla="*/ 193936 w 336296"/>
                      <a:gd name="connsiteY4" fmla="*/ 414922 h 435995"/>
                      <a:gd name="connsiteX5" fmla="*/ 332661 w 336296"/>
                      <a:gd name="connsiteY5" fmla="*/ 379333 h 435995"/>
                      <a:gd name="connsiteX0" fmla="*/ 332661 w 336296"/>
                      <a:gd name="connsiteY0" fmla="*/ 379333 h 435995"/>
                      <a:gd name="connsiteX1" fmla="*/ 189150 w 336296"/>
                      <a:gd name="connsiteY1" fmla="*/ 121820 h 435995"/>
                      <a:gd name="connsiteX2" fmla="*/ 138476 w 336296"/>
                      <a:gd name="connsiteY2" fmla="*/ 88896 h 435995"/>
                      <a:gd name="connsiteX3" fmla="*/ 92630 w 336296"/>
                      <a:gd name="connsiteY3" fmla="*/ 208180 h 435995"/>
                      <a:gd name="connsiteX4" fmla="*/ 193936 w 336296"/>
                      <a:gd name="connsiteY4" fmla="*/ 414922 h 435995"/>
                      <a:gd name="connsiteX5" fmla="*/ 332661 w 336296"/>
                      <a:gd name="connsiteY5" fmla="*/ 379333 h 435995"/>
                      <a:gd name="connsiteX0" fmla="*/ 332661 w 336296"/>
                      <a:gd name="connsiteY0" fmla="*/ 379333 h 435995"/>
                      <a:gd name="connsiteX1" fmla="*/ 189150 w 336296"/>
                      <a:gd name="connsiteY1" fmla="*/ 121820 h 435995"/>
                      <a:gd name="connsiteX2" fmla="*/ 138476 w 336296"/>
                      <a:gd name="connsiteY2" fmla="*/ 88896 h 435995"/>
                      <a:gd name="connsiteX3" fmla="*/ 92630 w 336296"/>
                      <a:gd name="connsiteY3" fmla="*/ 208180 h 435995"/>
                      <a:gd name="connsiteX4" fmla="*/ 193936 w 336296"/>
                      <a:gd name="connsiteY4" fmla="*/ 414922 h 435995"/>
                      <a:gd name="connsiteX5" fmla="*/ 332661 w 336296"/>
                      <a:gd name="connsiteY5" fmla="*/ 379333 h 435995"/>
                      <a:gd name="connsiteX0" fmla="*/ 332661 w 338504"/>
                      <a:gd name="connsiteY0" fmla="*/ 379333 h 433072"/>
                      <a:gd name="connsiteX1" fmla="*/ 189150 w 338504"/>
                      <a:gd name="connsiteY1" fmla="*/ 121820 h 433072"/>
                      <a:gd name="connsiteX2" fmla="*/ 138476 w 338504"/>
                      <a:gd name="connsiteY2" fmla="*/ 88896 h 433072"/>
                      <a:gd name="connsiteX3" fmla="*/ 92630 w 338504"/>
                      <a:gd name="connsiteY3" fmla="*/ 208180 h 433072"/>
                      <a:gd name="connsiteX4" fmla="*/ 234106 w 338504"/>
                      <a:gd name="connsiteY4" fmla="*/ 410979 h 433072"/>
                      <a:gd name="connsiteX5" fmla="*/ 332661 w 338504"/>
                      <a:gd name="connsiteY5" fmla="*/ 379333 h 433072"/>
                      <a:gd name="connsiteX0" fmla="*/ 332661 w 337081"/>
                      <a:gd name="connsiteY0" fmla="*/ 379333 h 434171"/>
                      <a:gd name="connsiteX1" fmla="*/ 189150 w 337081"/>
                      <a:gd name="connsiteY1" fmla="*/ 121820 h 434171"/>
                      <a:gd name="connsiteX2" fmla="*/ 138476 w 337081"/>
                      <a:gd name="connsiteY2" fmla="*/ 88896 h 434171"/>
                      <a:gd name="connsiteX3" fmla="*/ 92630 w 337081"/>
                      <a:gd name="connsiteY3" fmla="*/ 208180 h 434171"/>
                      <a:gd name="connsiteX4" fmla="*/ 212519 w 337081"/>
                      <a:gd name="connsiteY4" fmla="*/ 412474 h 434171"/>
                      <a:gd name="connsiteX5" fmla="*/ 332661 w 337081"/>
                      <a:gd name="connsiteY5" fmla="*/ 379333 h 434171"/>
                      <a:gd name="connsiteX0" fmla="*/ 332661 w 337081"/>
                      <a:gd name="connsiteY0" fmla="*/ 379333 h 434171"/>
                      <a:gd name="connsiteX1" fmla="*/ 189150 w 337081"/>
                      <a:gd name="connsiteY1" fmla="*/ 121820 h 434171"/>
                      <a:gd name="connsiteX2" fmla="*/ 138476 w 337081"/>
                      <a:gd name="connsiteY2" fmla="*/ 88896 h 434171"/>
                      <a:gd name="connsiteX3" fmla="*/ 92630 w 337081"/>
                      <a:gd name="connsiteY3" fmla="*/ 208180 h 434171"/>
                      <a:gd name="connsiteX4" fmla="*/ 212519 w 337081"/>
                      <a:gd name="connsiteY4" fmla="*/ 412474 h 434171"/>
                      <a:gd name="connsiteX5" fmla="*/ 332661 w 337081"/>
                      <a:gd name="connsiteY5" fmla="*/ 379333 h 434171"/>
                      <a:gd name="connsiteX0" fmla="*/ 332661 w 337081"/>
                      <a:gd name="connsiteY0" fmla="*/ 379333 h 434171"/>
                      <a:gd name="connsiteX1" fmla="*/ 189150 w 337081"/>
                      <a:gd name="connsiteY1" fmla="*/ 121820 h 434171"/>
                      <a:gd name="connsiteX2" fmla="*/ 138476 w 337081"/>
                      <a:gd name="connsiteY2" fmla="*/ 88896 h 434171"/>
                      <a:gd name="connsiteX3" fmla="*/ 92630 w 337081"/>
                      <a:gd name="connsiteY3" fmla="*/ 208180 h 434171"/>
                      <a:gd name="connsiteX4" fmla="*/ 212519 w 337081"/>
                      <a:gd name="connsiteY4" fmla="*/ 412474 h 434171"/>
                      <a:gd name="connsiteX5" fmla="*/ 332661 w 337081"/>
                      <a:gd name="connsiteY5" fmla="*/ 379333 h 434171"/>
                      <a:gd name="connsiteX0" fmla="*/ 332661 w 337081"/>
                      <a:gd name="connsiteY0" fmla="*/ 379333 h 434171"/>
                      <a:gd name="connsiteX1" fmla="*/ 189150 w 337081"/>
                      <a:gd name="connsiteY1" fmla="*/ 121820 h 434171"/>
                      <a:gd name="connsiteX2" fmla="*/ 138476 w 337081"/>
                      <a:gd name="connsiteY2" fmla="*/ 88896 h 434171"/>
                      <a:gd name="connsiteX3" fmla="*/ 92630 w 337081"/>
                      <a:gd name="connsiteY3" fmla="*/ 208180 h 434171"/>
                      <a:gd name="connsiteX4" fmla="*/ 212519 w 337081"/>
                      <a:gd name="connsiteY4" fmla="*/ 412474 h 434171"/>
                      <a:gd name="connsiteX5" fmla="*/ 332661 w 337081"/>
                      <a:gd name="connsiteY5" fmla="*/ 379333 h 434171"/>
                      <a:gd name="connsiteX0" fmla="*/ 332661 w 336325"/>
                      <a:gd name="connsiteY0" fmla="*/ 379333 h 441443"/>
                      <a:gd name="connsiteX1" fmla="*/ 189150 w 336325"/>
                      <a:gd name="connsiteY1" fmla="*/ 121820 h 441443"/>
                      <a:gd name="connsiteX2" fmla="*/ 138476 w 336325"/>
                      <a:gd name="connsiteY2" fmla="*/ 88896 h 441443"/>
                      <a:gd name="connsiteX3" fmla="*/ 92630 w 336325"/>
                      <a:gd name="connsiteY3" fmla="*/ 208180 h 441443"/>
                      <a:gd name="connsiteX4" fmla="*/ 212519 w 336325"/>
                      <a:gd name="connsiteY4" fmla="*/ 412474 h 441443"/>
                      <a:gd name="connsiteX5" fmla="*/ 332661 w 336325"/>
                      <a:gd name="connsiteY5" fmla="*/ 379333 h 441443"/>
                      <a:gd name="connsiteX0" fmla="*/ 332793 w 336457"/>
                      <a:gd name="connsiteY0" fmla="*/ 393211 h 455320"/>
                      <a:gd name="connsiteX1" fmla="*/ 189282 w 336457"/>
                      <a:gd name="connsiteY1" fmla="*/ 135698 h 455320"/>
                      <a:gd name="connsiteX2" fmla="*/ 138608 w 336457"/>
                      <a:gd name="connsiteY2" fmla="*/ 102774 h 455320"/>
                      <a:gd name="connsiteX3" fmla="*/ 92590 w 336457"/>
                      <a:gd name="connsiteY3" fmla="*/ 180325 h 455320"/>
                      <a:gd name="connsiteX4" fmla="*/ 212651 w 336457"/>
                      <a:gd name="connsiteY4" fmla="*/ 426352 h 455320"/>
                      <a:gd name="connsiteX5" fmla="*/ 332793 w 336457"/>
                      <a:gd name="connsiteY5" fmla="*/ 393211 h 455320"/>
                      <a:gd name="connsiteX0" fmla="*/ 352135 w 355799"/>
                      <a:gd name="connsiteY0" fmla="*/ 382163 h 444272"/>
                      <a:gd name="connsiteX1" fmla="*/ 208624 w 355799"/>
                      <a:gd name="connsiteY1" fmla="*/ 124650 h 444272"/>
                      <a:gd name="connsiteX2" fmla="*/ 157950 w 355799"/>
                      <a:gd name="connsiteY2" fmla="*/ 91726 h 444272"/>
                      <a:gd name="connsiteX3" fmla="*/ 111932 w 355799"/>
                      <a:gd name="connsiteY3" fmla="*/ 169277 h 444272"/>
                      <a:gd name="connsiteX4" fmla="*/ 231993 w 355799"/>
                      <a:gd name="connsiteY4" fmla="*/ 415304 h 444272"/>
                      <a:gd name="connsiteX5" fmla="*/ 352135 w 355799"/>
                      <a:gd name="connsiteY5" fmla="*/ 382163 h 444272"/>
                      <a:gd name="connsiteX0" fmla="*/ 352136 w 357130"/>
                      <a:gd name="connsiteY0" fmla="*/ 382163 h 444272"/>
                      <a:gd name="connsiteX1" fmla="*/ 321915 w 357130"/>
                      <a:gd name="connsiteY1" fmla="*/ 328771 h 444272"/>
                      <a:gd name="connsiteX2" fmla="*/ 208625 w 357130"/>
                      <a:gd name="connsiteY2" fmla="*/ 124650 h 444272"/>
                      <a:gd name="connsiteX3" fmla="*/ 157951 w 357130"/>
                      <a:gd name="connsiteY3" fmla="*/ 91726 h 444272"/>
                      <a:gd name="connsiteX4" fmla="*/ 111933 w 357130"/>
                      <a:gd name="connsiteY4" fmla="*/ 169277 h 444272"/>
                      <a:gd name="connsiteX5" fmla="*/ 231994 w 357130"/>
                      <a:gd name="connsiteY5" fmla="*/ 415304 h 444272"/>
                      <a:gd name="connsiteX6" fmla="*/ 352136 w 357130"/>
                      <a:gd name="connsiteY6" fmla="*/ 382163 h 444272"/>
                      <a:gd name="connsiteX0" fmla="*/ 352136 w 357129"/>
                      <a:gd name="connsiteY0" fmla="*/ 382163 h 437079"/>
                      <a:gd name="connsiteX1" fmla="*/ 321915 w 357129"/>
                      <a:gd name="connsiteY1" fmla="*/ 328771 h 437079"/>
                      <a:gd name="connsiteX2" fmla="*/ 208625 w 357129"/>
                      <a:gd name="connsiteY2" fmla="*/ 124650 h 437079"/>
                      <a:gd name="connsiteX3" fmla="*/ 157951 w 357129"/>
                      <a:gd name="connsiteY3" fmla="*/ 91726 h 437079"/>
                      <a:gd name="connsiteX4" fmla="*/ 111933 w 357129"/>
                      <a:gd name="connsiteY4" fmla="*/ 169277 h 437079"/>
                      <a:gd name="connsiteX5" fmla="*/ 231994 w 357129"/>
                      <a:gd name="connsiteY5" fmla="*/ 415304 h 437079"/>
                      <a:gd name="connsiteX6" fmla="*/ 224150 w 357129"/>
                      <a:gd name="connsiteY6" fmla="*/ 421119 h 437079"/>
                      <a:gd name="connsiteX7" fmla="*/ 352136 w 357129"/>
                      <a:gd name="connsiteY7" fmla="*/ 382163 h 437079"/>
                      <a:gd name="connsiteX0" fmla="*/ 352136 w 447232"/>
                      <a:gd name="connsiteY0" fmla="*/ 382163 h 448207"/>
                      <a:gd name="connsiteX1" fmla="*/ 321915 w 447232"/>
                      <a:gd name="connsiteY1" fmla="*/ 328771 h 448207"/>
                      <a:gd name="connsiteX2" fmla="*/ 208625 w 447232"/>
                      <a:gd name="connsiteY2" fmla="*/ 124650 h 448207"/>
                      <a:gd name="connsiteX3" fmla="*/ 157951 w 447232"/>
                      <a:gd name="connsiteY3" fmla="*/ 91726 h 448207"/>
                      <a:gd name="connsiteX4" fmla="*/ 111933 w 447232"/>
                      <a:gd name="connsiteY4" fmla="*/ 169277 h 448207"/>
                      <a:gd name="connsiteX5" fmla="*/ 231994 w 447232"/>
                      <a:gd name="connsiteY5" fmla="*/ 415304 h 448207"/>
                      <a:gd name="connsiteX6" fmla="*/ 445120 w 447232"/>
                      <a:gd name="connsiteY6" fmla="*/ 443696 h 448207"/>
                      <a:gd name="connsiteX7" fmla="*/ 352136 w 447232"/>
                      <a:gd name="connsiteY7" fmla="*/ 382163 h 448207"/>
                      <a:gd name="connsiteX0" fmla="*/ 456515 w 457752"/>
                      <a:gd name="connsiteY0" fmla="*/ 360126 h 448207"/>
                      <a:gd name="connsiteX1" fmla="*/ 321915 w 457752"/>
                      <a:gd name="connsiteY1" fmla="*/ 328771 h 448207"/>
                      <a:gd name="connsiteX2" fmla="*/ 208625 w 457752"/>
                      <a:gd name="connsiteY2" fmla="*/ 124650 h 448207"/>
                      <a:gd name="connsiteX3" fmla="*/ 157951 w 457752"/>
                      <a:gd name="connsiteY3" fmla="*/ 91726 h 448207"/>
                      <a:gd name="connsiteX4" fmla="*/ 111933 w 457752"/>
                      <a:gd name="connsiteY4" fmla="*/ 169277 h 448207"/>
                      <a:gd name="connsiteX5" fmla="*/ 231994 w 457752"/>
                      <a:gd name="connsiteY5" fmla="*/ 415304 h 448207"/>
                      <a:gd name="connsiteX6" fmla="*/ 445120 w 457752"/>
                      <a:gd name="connsiteY6" fmla="*/ 443696 h 448207"/>
                      <a:gd name="connsiteX7" fmla="*/ 456515 w 457752"/>
                      <a:gd name="connsiteY7" fmla="*/ 360126 h 448207"/>
                      <a:gd name="connsiteX0" fmla="*/ 456515 w 503685"/>
                      <a:gd name="connsiteY0" fmla="*/ 360126 h 448207"/>
                      <a:gd name="connsiteX1" fmla="*/ 321915 w 503685"/>
                      <a:gd name="connsiteY1" fmla="*/ 328771 h 448207"/>
                      <a:gd name="connsiteX2" fmla="*/ 208625 w 503685"/>
                      <a:gd name="connsiteY2" fmla="*/ 124650 h 448207"/>
                      <a:gd name="connsiteX3" fmla="*/ 157951 w 503685"/>
                      <a:gd name="connsiteY3" fmla="*/ 91726 h 448207"/>
                      <a:gd name="connsiteX4" fmla="*/ 111933 w 503685"/>
                      <a:gd name="connsiteY4" fmla="*/ 169277 h 448207"/>
                      <a:gd name="connsiteX5" fmla="*/ 231994 w 503685"/>
                      <a:gd name="connsiteY5" fmla="*/ 415304 h 448207"/>
                      <a:gd name="connsiteX6" fmla="*/ 445120 w 503685"/>
                      <a:gd name="connsiteY6" fmla="*/ 443696 h 448207"/>
                      <a:gd name="connsiteX7" fmla="*/ 456515 w 503685"/>
                      <a:gd name="connsiteY7" fmla="*/ 360126 h 448207"/>
                      <a:gd name="connsiteX0" fmla="*/ 456515 w 503685"/>
                      <a:gd name="connsiteY0" fmla="*/ 360126 h 448207"/>
                      <a:gd name="connsiteX1" fmla="*/ 321915 w 503685"/>
                      <a:gd name="connsiteY1" fmla="*/ 328771 h 448207"/>
                      <a:gd name="connsiteX2" fmla="*/ 208625 w 503685"/>
                      <a:gd name="connsiteY2" fmla="*/ 124650 h 448207"/>
                      <a:gd name="connsiteX3" fmla="*/ 157951 w 503685"/>
                      <a:gd name="connsiteY3" fmla="*/ 91726 h 448207"/>
                      <a:gd name="connsiteX4" fmla="*/ 111933 w 503685"/>
                      <a:gd name="connsiteY4" fmla="*/ 169277 h 448207"/>
                      <a:gd name="connsiteX5" fmla="*/ 231994 w 503685"/>
                      <a:gd name="connsiteY5" fmla="*/ 415304 h 448207"/>
                      <a:gd name="connsiteX6" fmla="*/ 445120 w 503685"/>
                      <a:gd name="connsiteY6" fmla="*/ 443696 h 448207"/>
                      <a:gd name="connsiteX7" fmla="*/ 456515 w 503685"/>
                      <a:gd name="connsiteY7" fmla="*/ 360126 h 448207"/>
                      <a:gd name="connsiteX0" fmla="*/ 456515 w 503685"/>
                      <a:gd name="connsiteY0" fmla="*/ 360126 h 446918"/>
                      <a:gd name="connsiteX1" fmla="*/ 321915 w 503685"/>
                      <a:gd name="connsiteY1" fmla="*/ 328771 h 446918"/>
                      <a:gd name="connsiteX2" fmla="*/ 208625 w 503685"/>
                      <a:gd name="connsiteY2" fmla="*/ 124650 h 446918"/>
                      <a:gd name="connsiteX3" fmla="*/ 157951 w 503685"/>
                      <a:gd name="connsiteY3" fmla="*/ 91726 h 446918"/>
                      <a:gd name="connsiteX4" fmla="*/ 111933 w 503685"/>
                      <a:gd name="connsiteY4" fmla="*/ 169277 h 446918"/>
                      <a:gd name="connsiteX5" fmla="*/ 234635 w 503685"/>
                      <a:gd name="connsiteY5" fmla="*/ 410588 h 446918"/>
                      <a:gd name="connsiteX6" fmla="*/ 445120 w 503685"/>
                      <a:gd name="connsiteY6" fmla="*/ 443696 h 446918"/>
                      <a:gd name="connsiteX7" fmla="*/ 456515 w 503685"/>
                      <a:gd name="connsiteY7" fmla="*/ 360126 h 446918"/>
                      <a:gd name="connsiteX0" fmla="*/ 456515 w 503685"/>
                      <a:gd name="connsiteY0" fmla="*/ 360126 h 445845"/>
                      <a:gd name="connsiteX1" fmla="*/ 321915 w 503685"/>
                      <a:gd name="connsiteY1" fmla="*/ 328771 h 445845"/>
                      <a:gd name="connsiteX2" fmla="*/ 208625 w 503685"/>
                      <a:gd name="connsiteY2" fmla="*/ 124650 h 445845"/>
                      <a:gd name="connsiteX3" fmla="*/ 157951 w 503685"/>
                      <a:gd name="connsiteY3" fmla="*/ 91726 h 445845"/>
                      <a:gd name="connsiteX4" fmla="*/ 111933 w 503685"/>
                      <a:gd name="connsiteY4" fmla="*/ 169277 h 445845"/>
                      <a:gd name="connsiteX5" fmla="*/ 234635 w 503685"/>
                      <a:gd name="connsiteY5" fmla="*/ 410588 h 445845"/>
                      <a:gd name="connsiteX6" fmla="*/ 445120 w 503685"/>
                      <a:gd name="connsiteY6" fmla="*/ 443696 h 445845"/>
                      <a:gd name="connsiteX7" fmla="*/ 456515 w 503685"/>
                      <a:gd name="connsiteY7" fmla="*/ 360126 h 445845"/>
                      <a:gd name="connsiteX0" fmla="*/ 456515 w 503685"/>
                      <a:gd name="connsiteY0" fmla="*/ 360126 h 445845"/>
                      <a:gd name="connsiteX1" fmla="*/ 321915 w 503685"/>
                      <a:gd name="connsiteY1" fmla="*/ 328771 h 445845"/>
                      <a:gd name="connsiteX2" fmla="*/ 208625 w 503685"/>
                      <a:gd name="connsiteY2" fmla="*/ 124650 h 445845"/>
                      <a:gd name="connsiteX3" fmla="*/ 157951 w 503685"/>
                      <a:gd name="connsiteY3" fmla="*/ 91726 h 445845"/>
                      <a:gd name="connsiteX4" fmla="*/ 111933 w 503685"/>
                      <a:gd name="connsiteY4" fmla="*/ 169277 h 445845"/>
                      <a:gd name="connsiteX5" fmla="*/ 234635 w 503685"/>
                      <a:gd name="connsiteY5" fmla="*/ 410588 h 445845"/>
                      <a:gd name="connsiteX6" fmla="*/ 445120 w 503685"/>
                      <a:gd name="connsiteY6" fmla="*/ 443696 h 445845"/>
                      <a:gd name="connsiteX7" fmla="*/ 456515 w 503685"/>
                      <a:gd name="connsiteY7" fmla="*/ 360126 h 445845"/>
                      <a:gd name="connsiteX0" fmla="*/ 456515 w 503686"/>
                      <a:gd name="connsiteY0" fmla="*/ 360126 h 445845"/>
                      <a:gd name="connsiteX1" fmla="*/ 321915 w 503686"/>
                      <a:gd name="connsiteY1" fmla="*/ 328771 h 445845"/>
                      <a:gd name="connsiteX2" fmla="*/ 208625 w 503686"/>
                      <a:gd name="connsiteY2" fmla="*/ 124650 h 445845"/>
                      <a:gd name="connsiteX3" fmla="*/ 157951 w 503686"/>
                      <a:gd name="connsiteY3" fmla="*/ 91726 h 445845"/>
                      <a:gd name="connsiteX4" fmla="*/ 111933 w 503686"/>
                      <a:gd name="connsiteY4" fmla="*/ 169277 h 445845"/>
                      <a:gd name="connsiteX5" fmla="*/ 234635 w 503686"/>
                      <a:gd name="connsiteY5" fmla="*/ 410588 h 445845"/>
                      <a:gd name="connsiteX6" fmla="*/ 445121 w 503686"/>
                      <a:gd name="connsiteY6" fmla="*/ 443696 h 445845"/>
                      <a:gd name="connsiteX7" fmla="*/ 456515 w 503686"/>
                      <a:gd name="connsiteY7" fmla="*/ 360126 h 445845"/>
                      <a:gd name="connsiteX0" fmla="*/ 456515 w 509996"/>
                      <a:gd name="connsiteY0" fmla="*/ 360126 h 445845"/>
                      <a:gd name="connsiteX1" fmla="*/ 321915 w 509996"/>
                      <a:gd name="connsiteY1" fmla="*/ 328771 h 445845"/>
                      <a:gd name="connsiteX2" fmla="*/ 208625 w 509996"/>
                      <a:gd name="connsiteY2" fmla="*/ 124650 h 445845"/>
                      <a:gd name="connsiteX3" fmla="*/ 157951 w 509996"/>
                      <a:gd name="connsiteY3" fmla="*/ 91726 h 445845"/>
                      <a:gd name="connsiteX4" fmla="*/ 111933 w 509996"/>
                      <a:gd name="connsiteY4" fmla="*/ 169277 h 445845"/>
                      <a:gd name="connsiteX5" fmla="*/ 234635 w 509996"/>
                      <a:gd name="connsiteY5" fmla="*/ 410588 h 445845"/>
                      <a:gd name="connsiteX6" fmla="*/ 445121 w 509996"/>
                      <a:gd name="connsiteY6" fmla="*/ 443696 h 445845"/>
                      <a:gd name="connsiteX7" fmla="*/ 456515 w 509996"/>
                      <a:gd name="connsiteY7" fmla="*/ 360126 h 445845"/>
                      <a:gd name="connsiteX0" fmla="*/ 456515 w 509997"/>
                      <a:gd name="connsiteY0" fmla="*/ 360126 h 445845"/>
                      <a:gd name="connsiteX1" fmla="*/ 296500 w 509997"/>
                      <a:gd name="connsiteY1" fmla="*/ 285693 h 445845"/>
                      <a:gd name="connsiteX2" fmla="*/ 208625 w 509997"/>
                      <a:gd name="connsiteY2" fmla="*/ 124650 h 445845"/>
                      <a:gd name="connsiteX3" fmla="*/ 157951 w 509997"/>
                      <a:gd name="connsiteY3" fmla="*/ 91726 h 445845"/>
                      <a:gd name="connsiteX4" fmla="*/ 111933 w 509997"/>
                      <a:gd name="connsiteY4" fmla="*/ 169277 h 445845"/>
                      <a:gd name="connsiteX5" fmla="*/ 234635 w 509997"/>
                      <a:gd name="connsiteY5" fmla="*/ 410588 h 445845"/>
                      <a:gd name="connsiteX6" fmla="*/ 445121 w 509997"/>
                      <a:gd name="connsiteY6" fmla="*/ 443696 h 445845"/>
                      <a:gd name="connsiteX7" fmla="*/ 456515 w 509997"/>
                      <a:gd name="connsiteY7" fmla="*/ 360126 h 445845"/>
                      <a:gd name="connsiteX0" fmla="*/ 456515 w 509997"/>
                      <a:gd name="connsiteY0" fmla="*/ 360126 h 444124"/>
                      <a:gd name="connsiteX1" fmla="*/ 296500 w 509997"/>
                      <a:gd name="connsiteY1" fmla="*/ 285693 h 444124"/>
                      <a:gd name="connsiteX2" fmla="*/ 208625 w 509997"/>
                      <a:gd name="connsiteY2" fmla="*/ 124650 h 444124"/>
                      <a:gd name="connsiteX3" fmla="*/ 157951 w 509997"/>
                      <a:gd name="connsiteY3" fmla="*/ 91726 h 444124"/>
                      <a:gd name="connsiteX4" fmla="*/ 111933 w 509997"/>
                      <a:gd name="connsiteY4" fmla="*/ 169277 h 444124"/>
                      <a:gd name="connsiteX5" fmla="*/ 223346 w 509997"/>
                      <a:gd name="connsiteY5" fmla="*/ 361250 h 444124"/>
                      <a:gd name="connsiteX6" fmla="*/ 445121 w 509997"/>
                      <a:gd name="connsiteY6" fmla="*/ 443696 h 444124"/>
                      <a:gd name="connsiteX7" fmla="*/ 456515 w 509997"/>
                      <a:gd name="connsiteY7" fmla="*/ 360126 h 444124"/>
                      <a:gd name="connsiteX0" fmla="*/ 456515 w 509997"/>
                      <a:gd name="connsiteY0" fmla="*/ 360126 h 444124"/>
                      <a:gd name="connsiteX1" fmla="*/ 296500 w 509997"/>
                      <a:gd name="connsiteY1" fmla="*/ 285693 h 444124"/>
                      <a:gd name="connsiteX2" fmla="*/ 208625 w 509997"/>
                      <a:gd name="connsiteY2" fmla="*/ 124650 h 444124"/>
                      <a:gd name="connsiteX3" fmla="*/ 157951 w 509997"/>
                      <a:gd name="connsiteY3" fmla="*/ 91726 h 444124"/>
                      <a:gd name="connsiteX4" fmla="*/ 111933 w 509997"/>
                      <a:gd name="connsiteY4" fmla="*/ 169277 h 444124"/>
                      <a:gd name="connsiteX5" fmla="*/ 223346 w 509997"/>
                      <a:gd name="connsiteY5" fmla="*/ 361250 h 444124"/>
                      <a:gd name="connsiteX6" fmla="*/ 445121 w 509997"/>
                      <a:gd name="connsiteY6" fmla="*/ 443696 h 444124"/>
                      <a:gd name="connsiteX7" fmla="*/ 456515 w 509997"/>
                      <a:gd name="connsiteY7" fmla="*/ 360126 h 444124"/>
                      <a:gd name="connsiteX0" fmla="*/ 456515 w 509997"/>
                      <a:gd name="connsiteY0" fmla="*/ 360126 h 444124"/>
                      <a:gd name="connsiteX1" fmla="*/ 296500 w 509997"/>
                      <a:gd name="connsiteY1" fmla="*/ 285693 h 444124"/>
                      <a:gd name="connsiteX2" fmla="*/ 208625 w 509997"/>
                      <a:gd name="connsiteY2" fmla="*/ 124650 h 444124"/>
                      <a:gd name="connsiteX3" fmla="*/ 157951 w 509997"/>
                      <a:gd name="connsiteY3" fmla="*/ 91726 h 444124"/>
                      <a:gd name="connsiteX4" fmla="*/ 111933 w 509997"/>
                      <a:gd name="connsiteY4" fmla="*/ 169277 h 444124"/>
                      <a:gd name="connsiteX5" fmla="*/ 210943 w 509997"/>
                      <a:gd name="connsiteY5" fmla="*/ 345483 h 444124"/>
                      <a:gd name="connsiteX6" fmla="*/ 445121 w 509997"/>
                      <a:gd name="connsiteY6" fmla="*/ 443696 h 444124"/>
                      <a:gd name="connsiteX7" fmla="*/ 456515 w 509997"/>
                      <a:gd name="connsiteY7" fmla="*/ 360126 h 444124"/>
                      <a:gd name="connsiteX0" fmla="*/ 456515 w 509997"/>
                      <a:gd name="connsiteY0" fmla="*/ 360126 h 444125"/>
                      <a:gd name="connsiteX1" fmla="*/ 296500 w 509997"/>
                      <a:gd name="connsiteY1" fmla="*/ 285693 h 444125"/>
                      <a:gd name="connsiteX2" fmla="*/ 208625 w 509997"/>
                      <a:gd name="connsiteY2" fmla="*/ 124650 h 444125"/>
                      <a:gd name="connsiteX3" fmla="*/ 157951 w 509997"/>
                      <a:gd name="connsiteY3" fmla="*/ 91726 h 444125"/>
                      <a:gd name="connsiteX4" fmla="*/ 111933 w 509997"/>
                      <a:gd name="connsiteY4" fmla="*/ 169277 h 444125"/>
                      <a:gd name="connsiteX5" fmla="*/ 210943 w 509997"/>
                      <a:gd name="connsiteY5" fmla="*/ 345483 h 444125"/>
                      <a:gd name="connsiteX6" fmla="*/ 445121 w 509997"/>
                      <a:gd name="connsiteY6" fmla="*/ 443696 h 444125"/>
                      <a:gd name="connsiteX7" fmla="*/ 456515 w 509997"/>
                      <a:gd name="connsiteY7" fmla="*/ 360126 h 444125"/>
                      <a:gd name="connsiteX0" fmla="*/ 459814 w 513296"/>
                      <a:gd name="connsiteY0" fmla="*/ 366420 h 450419"/>
                      <a:gd name="connsiteX1" fmla="*/ 299799 w 513296"/>
                      <a:gd name="connsiteY1" fmla="*/ 291987 h 450419"/>
                      <a:gd name="connsiteX2" fmla="*/ 211924 w 513296"/>
                      <a:gd name="connsiteY2" fmla="*/ 130944 h 450419"/>
                      <a:gd name="connsiteX3" fmla="*/ 147709 w 513296"/>
                      <a:gd name="connsiteY3" fmla="*/ 88850 h 450419"/>
                      <a:gd name="connsiteX4" fmla="*/ 115232 w 513296"/>
                      <a:gd name="connsiteY4" fmla="*/ 175571 h 450419"/>
                      <a:gd name="connsiteX5" fmla="*/ 214242 w 513296"/>
                      <a:gd name="connsiteY5" fmla="*/ 351777 h 450419"/>
                      <a:gd name="connsiteX6" fmla="*/ 448420 w 513296"/>
                      <a:gd name="connsiteY6" fmla="*/ 449990 h 450419"/>
                      <a:gd name="connsiteX7" fmla="*/ 459814 w 513296"/>
                      <a:gd name="connsiteY7" fmla="*/ 366420 h 450419"/>
                      <a:gd name="connsiteX0" fmla="*/ 459814 w 513296"/>
                      <a:gd name="connsiteY0" fmla="*/ 366420 h 450419"/>
                      <a:gd name="connsiteX1" fmla="*/ 299799 w 513296"/>
                      <a:gd name="connsiteY1" fmla="*/ 291987 h 450419"/>
                      <a:gd name="connsiteX2" fmla="*/ 211924 w 513296"/>
                      <a:gd name="connsiteY2" fmla="*/ 130944 h 450419"/>
                      <a:gd name="connsiteX3" fmla="*/ 147709 w 513296"/>
                      <a:gd name="connsiteY3" fmla="*/ 88850 h 450419"/>
                      <a:gd name="connsiteX4" fmla="*/ 115232 w 513296"/>
                      <a:gd name="connsiteY4" fmla="*/ 175571 h 450419"/>
                      <a:gd name="connsiteX5" fmla="*/ 214242 w 513296"/>
                      <a:gd name="connsiteY5" fmla="*/ 351777 h 450419"/>
                      <a:gd name="connsiteX6" fmla="*/ 448420 w 513296"/>
                      <a:gd name="connsiteY6" fmla="*/ 449990 h 450419"/>
                      <a:gd name="connsiteX7" fmla="*/ 459814 w 513296"/>
                      <a:gd name="connsiteY7" fmla="*/ 366420 h 450419"/>
                      <a:gd name="connsiteX0" fmla="*/ 459814 w 513296"/>
                      <a:gd name="connsiteY0" fmla="*/ 366420 h 450419"/>
                      <a:gd name="connsiteX1" fmla="*/ 299799 w 513296"/>
                      <a:gd name="connsiteY1" fmla="*/ 291987 h 450419"/>
                      <a:gd name="connsiteX2" fmla="*/ 190912 w 513296"/>
                      <a:gd name="connsiteY2" fmla="*/ 120525 h 450419"/>
                      <a:gd name="connsiteX3" fmla="*/ 147709 w 513296"/>
                      <a:gd name="connsiteY3" fmla="*/ 88850 h 450419"/>
                      <a:gd name="connsiteX4" fmla="*/ 115232 w 513296"/>
                      <a:gd name="connsiteY4" fmla="*/ 175571 h 450419"/>
                      <a:gd name="connsiteX5" fmla="*/ 214242 w 513296"/>
                      <a:gd name="connsiteY5" fmla="*/ 351777 h 450419"/>
                      <a:gd name="connsiteX6" fmla="*/ 448420 w 513296"/>
                      <a:gd name="connsiteY6" fmla="*/ 449990 h 450419"/>
                      <a:gd name="connsiteX7" fmla="*/ 459814 w 513296"/>
                      <a:gd name="connsiteY7" fmla="*/ 366420 h 450419"/>
                      <a:gd name="connsiteX0" fmla="*/ 459814 w 513296"/>
                      <a:gd name="connsiteY0" fmla="*/ 366420 h 450419"/>
                      <a:gd name="connsiteX1" fmla="*/ 299799 w 513296"/>
                      <a:gd name="connsiteY1" fmla="*/ 291987 h 450419"/>
                      <a:gd name="connsiteX2" fmla="*/ 190912 w 513296"/>
                      <a:gd name="connsiteY2" fmla="*/ 120525 h 450419"/>
                      <a:gd name="connsiteX3" fmla="*/ 147709 w 513296"/>
                      <a:gd name="connsiteY3" fmla="*/ 88850 h 450419"/>
                      <a:gd name="connsiteX4" fmla="*/ 115232 w 513296"/>
                      <a:gd name="connsiteY4" fmla="*/ 175571 h 450419"/>
                      <a:gd name="connsiteX5" fmla="*/ 214242 w 513296"/>
                      <a:gd name="connsiteY5" fmla="*/ 351777 h 450419"/>
                      <a:gd name="connsiteX6" fmla="*/ 448420 w 513296"/>
                      <a:gd name="connsiteY6" fmla="*/ 449990 h 450419"/>
                      <a:gd name="connsiteX7" fmla="*/ 459814 w 513296"/>
                      <a:gd name="connsiteY7" fmla="*/ 366420 h 450419"/>
                      <a:gd name="connsiteX0" fmla="*/ 456075 w 509557"/>
                      <a:gd name="connsiteY0" fmla="*/ 371382 h 455381"/>
                      <a:gd name="connsiteX1" fmla="*/ 296060 w 509557"/>
                      <a:gd name="connsiteY1" fmla="*/ 296949 h 455381"/>
                      <a:gd name="connsiteX2" fmla="*/ 187173 w 509557"/>
                      <a:gd name="connsiteY2" fmla="*/ 125487 h 455381"/>
                      <a:gd name="connsiteX3" fmla="*/ 159378 w 509557"/>
                      <a:gd name="connsiteY3" fmla="*/ 86725 h 455381"/>
                      <a:gd name="connsiteX4" fmla="*/ 111493 w 509557"/>
                      <a:gd name="connsiteY4" fmla="*/ 180533 h 455381"/>
                      <a:gd name="connsiteX5" fmla="*/ 210503 w 509557"/>
                      <a:gd name="connsiteY5" fmla="*/ 356739 h 455381"/>
                      <a:gd name="connsiteX6" fmla="*/ 444681 w 509557"/>
                      <a:gd name="connsiteY6" fmla="*/ 454952 h 455381"/>
                      <a:gd name="connsiteX7" fmla="*/ 456075 w 509557"/>
                      <a:gd name="connsiteY7" fmla="*/ 371382 h 455381"/>
                      <a:gd name="connsiteX0" fmla="*/ 456075 w 509557"/>
                      <a:gd name="connsiteY0" fmla="*/ 371382 h 455381"/>
                      <a:gd name="connsiteX1" fmla="*/ 296060 w 509557"/>
                      <a:gd name="connsiteY1" fmla="*/ 296949 h 455381"/>
                      <a:gd name="connsiteX2" fmla="*/ 187173 w 509557"/>
                      <a:gd name="connsiteY2" fmla="*/ 125487 h 455381"/>
                      <a:gd name="connsiteX3" fmla="*/ 159378 w 509557"/>
                      <a:gd name="connsiteY3" fmla="*/ 86725 h 455381"/>
                      <a:gd name="connsiteX4" fmla="*/ 111493 w 509557"/>
                      <a:gd name="connsiteY4" fmla="*/ 180533 h 455381"/>
                      <a:gd name="connsiteX5" fmla="*/ 210503 w 509557"/>
                      <a:gd name="connsiteY5" fmla="*/ 356739 h 455381"/>
                      <a:gd name="connsiteX6" fmla="*/ 444681 w 509557"/>
                      <a:gd name="connsiteY6" fmla="*/ 454952 h 455381"/>
                      <a:gd name="connsiteX7" fmla="*/ 456075 w 509557"/>
                      <a:gd name="connsiteY7" fmla="*/ 371382 h 455381"/>
                      <a:gd name="connsiteX0" fmla="*/ 456075 w 494879"/>
                      <a:gd name="connsiteY0" fmla="*/ 371382 h 423866"/>
                      <a:gd name="connsiteX1" fmla="*/ 296060 w 494879"/>
                      <a:gd name="connsiteY1" fmla="*/ 296949 h 423866"/>
                      <a:gd name="connsiteX2" fmla="*/ 187173 w 494879"/>
                      <a:gd name="connsiteY2" fmla="*/ 125487 h 423866"/>
                      <a:gd name="connsiteX3" fmla="*/ 159378 w 494879"/>
                      <a:gd name="connsiteY3" fmla="*/ 86725 h 423866"/>
                      <a:gd name="connsiteX4" fmla="*/ 111493 w 494879"/>
                      <a:gd name="connsiteY4" fmla="*/ 180533 h 423866"/>
                      <a:gd name="connsiteX5" fmla="*/ 210503 w 494879"/>
                      <a:gd name="connsiteY5" fmla="*/ 356739 h 423866"/>
                      <a:gd name="connsiteX6" fmla="*/ 384913 w 494879"/>
                      <a:gd name="connsiteY6" fmla="*/ 422858 h 423866"/>
                      <a:gd name="connsiteX7" fmla="*/ 456075 w 494879"/>
                      <a:gd name="connsiteY7" fmla="*/ 371382 h 423866"/>
                      <a:gd name="connsiteX0" fmla="*/ 456075 w 490853"/>
                      <a:gd name="connsiteY0" fmla="*/ 371382 h 419301"/>
                      <a:gd name="connsiteX1" fmla="*/ 296060 w 490853"/>
                      <a:gd name="connsiteY1" fmla="*/ 296949 h 419301"/>
                      <a:gd name="connsiteX2" fmla="*/ 187173 w 490853"/>
                      <a:gd name="connsiteY2" fmla="*/ 125487 h 419301"/>
                      <a:gd name="connsiteX3" fmla="*/ 159378 w 490853"/>
                      <a:gd name="connsiteY3" fmla="*/ 86725 h 419301"/>
                      <a:gd name="connsiteX4" fmla="*/ 111493 w 490853"/>
                      <a:gd name="connsiteY4" fmla="*/ 180533 h 419301"/>
                      <a:gd name="connsiteX5" fmla="*/ 210503 w 490853"/>
                      <a:gd name="connsiteY5" fmla="*/ 356739 h 419301"/>
                      <a:gd name="connsiteX6" fmla="*/ 360402 w 490853"/>
                      <a:gd name="connsiteY6" fmla="*/ 418066 h 419301"/>
                      <a:gd name="connsiteX7" fmla="*/ 456075 w 490853"/>
                      <a:gd name="connsiteY7" fmla="*/ 371382 h 419301"/>
                      <a:gd name="connsiteX0" fmla="*/ 381833 w 432199"/>
                      <a:gd name="connsiteY0" fmla="*/ 349294 h 419301"/>
                      <a:gd name="connsiteX1" fmla="*/ 296060 w 432199"/>
                      <a:gd name="connsiteY1" fmla="*/ 296949 h 419301"/>
                      <a:gd name="connsiteX2" fmla="*/ 187173 w 432199"/>
                      <a:gd name="connsiteY2" fmla="*/ 125487 h 419301"/>
                      <a:gd name="connsiteX3" fmla="*/ 159378 w 432199"/>
                      <a:gd name="connsiteY3" fmla="*/ 86725 h 419301"/>
                      <a:gd name="connsiteX4" fmla="*/ 111493 w 432199"/>
                      <a:gd name="connsiteY4" fmla="*/ 180533 h 419301"/>
                      <a:gd name="connsiteX5" fmla="*/ 210503 w 432199"/>
                      <a:gd name="connsiteY5" fmla="*/ 356739 h 419301"/>
                      <a:gd name="connsiteX6" fmla="*/ 360402 w 432199"/>
                      <a:gd name="connsiteY6" fmla="*/ 418066 h 419301"/>
                      <a:gd name="connsiteX7" fmla="*/ 381833 w 432199"/>
                      <a:gd name="connsiteY7" fmla="*/ 349294 h 419301"/>
                      <a:gd name="connsiteX0" fmla="*/ 381833 w 396957"/>
                      <a:gd name="connsiteY0" fmla="*/ 349294 h 419698"/>
                      <a:gd name="connsiteX1" fmla="*/ 296060 w 396957"/>
                      <a:gd name="connsiteY1" fmla="*/ 296949 h 419698"/>
                      <a:gd name="connsiteX2" fmla="*/ 187173 w 396957"/>
                      <a:gd name="connsiteY2" fmla="*/ 125487 h 419698"/>
                      <a:gd name="connsiteX3" fmla="*/ 159378 w 396957"/>
                      <a:gd name="connsiteY3" fmla="*/ 86725 h 419698"/>
                      <a:gd name="connsiteX4" fmla="*/ 111493 w 396957"/>
                      <a:gd name="connsiteY4" fmla="*/ 180533 h 419698"/>
                      <a:gd name="connsiteX5" fmla="*/ 210503 w 396957"/>
                      <a:gd name="connsiteY5" fmla="*/ 356739 h 419698"/>
                      <a:gd name="connsiteX6" fmla="*/ 360402 w 396957"/>
                      <a:gd name="connsiteY6" fmla="*/ 418066 h 419698"/>
                      <a:gd name="connsiteX7" fmla="*/ 381833 w 396957"/>
                      <a:gd name="connsiteY7" fmla="*/ 349294 h 419698"/>
                      <a:gd name="connsiteX0" fmla="*/ 381833 w 394709"/>
                      <a:gd name="connsiteY0" fmla="*/ 349294 h 419301"/>
                      <a:gd name="connsiteX1" fmla="*/ 296060 w 394709"/>
                      <a:gd name="connsiteY1" fmla="*/ 296949 h 419301"/>
                      <a:gd name="connsiteX2" fmla="*/ 187173 w 394709"/>
                      <a:gd name="connsiteY2" fmla="*/ 125487 h 419301"/>
                      <a:gd name="connsiteX3" fmla="*/ 159378 w 394709"/>
                      <a:gd name="connsiteY3" fmla="*/ 86725 h 419301"/>
                      <a:gd name="connsiteX4" fmla="*/ 111493 w 394709"/>
                      <a:gd name="connsiteY4" fmla="*/ 180533 h 419301"/>
                      <a:gd name="connsiteX5" fmla="*/ 210503 w 394709"/>
                      <a:gd name="connsiteY5" fmla="*/ 356739 h 419301"/>
                      <a:gd name="connsiteX6" fmla="*/ 360402 w 394709"/>
                      <a:gd name="connsiteY6" fmla="*/ 418066 h 419301"/>
                      <a:gd name="connsiteX7" fmla="*/ 381833 w 394709"/>
                      <a:gd name="connsiteY7" fmla="*/ 349294 h 419301"/>
                      <a:gd name="connsiteX0" fmla="*/ 381833 w 391353"/>
                      <a:gd name="connsiteY0" fmla="*/ 349294 h 419301"/>
                      <a:gd name="connsiteX1" fmla="*/ 296060 w 391353"/>
                      <a:gd name="connsiteY1" fmla="*/ 296949 h 419301"/>
                      <a:gd name="connsiteX2" fmla="*/ 187173 w 391353"/>
                      <a:gd name="connsiteY2" fmla="*/ 125487 h 419301"/>
                      <a:gd name="connsiteX3" fmla="*/ 159378 w 391353"/>
                      <a:gd name="connsiteY3" fmla="*/ 86725 h 419301"/>
                      <a:gd name="connsiteX4" fmla="*/ 111493 w 391353"/>
                      <a:gd name="connsiteY4" fmla="*/ 180533 h 419301"/>
                      <a:gd name="connsiteX5" fmla="*/ 210503 w 391353"/>
                      <a:gd name="connsiteY5" fmla="*/ 356739 h 419301"/>
                      <a:gd name="connsiteX6" fmla="*/ 360402 w 391353"/>
                      <a:gd name="connsiteY6" fmla="*/ 418066 h 419301"/>
                      <a:gd name="connsiteX7" fmla="*/ 381833 w 391353"/>
                      <a:gd name="connsiteY7" fmla="*/ 349294 h 419301"/>
                      <a:gd name="connsiteX0" fmla="*/ 381833 w 391353"/>
                      <a:gd name="connsiteY0" fmla="*/ 349294 h 419301"/>
                      <a:gd name="connsiteX1" fmla="*/ 296060 w 391353"/>
                      <a:gd name="connsiteY1" fmla="*/ 296949 h 419301"/>
                      <a:gd name="connsiteX2" fmla="*/ 187173 w 391353"/>
                      <a:gd name="connsiteY2" fmla="*/ 125487 h 419301"/>
                      <a:gd name="connsiteX3" fmla="*/ 159378 w 391353"/>
                      <a:gd name="connsiteY3" fmla="*/ 86725 h 419301"/>
                      <a:gd name="connsiteX4" fmla="*/ 111493 w 391353"/>
                      <a:gd name="connsiteY4" fmla="*/ 180533 h 419301"/>
                      <a:gd name="connsiteX5" fmla="*/ 210503 w 391353"/>
                      <a:gd name="connsiteY5" fmla="*/ 356739 h 419301"/>
                      <a:gd name="connsiteX6" fmla="*/ 360402 w 391353"/>
                      <a:gd name="connsiteY6" fmla="*/ 418066 h 419301"/>
                      <a:gd name="connsiteX7" fmla="*/ 381833 w 391353"/>
                      <a:gd name="connsiteY7" fmla="*/ 349294 h 419301"/>
                      <a:gd name="connsiteX0" fmla="*/ 381833 w 391353"/>
                      <a:gd name="connsiteY0" fmla="*/ 349294 h 419301"/>
                      <a:gd name="connsiteX1" fmla="*/ 289988 w 391353"/>
                      <a:gd name="connsiteY1" fmla="*/ 289028 h 419301"/>
                      <a:gd name="connsiteX2" fmla="*/ 187173 w 391353"/>
                      <a:gd name="connsiteY2" fmla="*/ 125487 h 419301"/>
                      <a:gd name="connsiteX3" fmla="*/ 159378 w 391353"/>
                      <a:gd name="connsiteY3" fmla="*/ 86725 h 419301"/>
                      <a:gd name="connsiteX4" fmla="*/ 111493 w 391353"/>
                      <a:gd name="connsiteY4" fmla="*/ 180533 h 419301"/>
                      <a:gd name="connsiteX5" fmla="*/ 210503 w 391353"/>
                      <a:gd name="connsiteY5" fmla="*/ 356739 h 419301"/>
                      <a:gd name="connsiteX6" fmla="*/ 360402 w 391353"/>
                      <a:gd name="connsiteY6" fmla="*/ 418066 h 419301"/>
                      <a:gd name="connsiteX7" fmla="*/ 381833 w 391353"/>
                      <a:gd name="connsiteY7" fmla="*/ 349294 h 419301"/>
                      <a:gd name="connsiteX0" fmla="*/ 381833 w 391353"/>
                      <a:gd name="connsiteY0" fmla="*/ 349294 h 419301"/>
                      <a:gd name="connsiteX1" fmla="*/ 289988 w 391353"/>
                      <a:gd name="connsiteY1" fmla="*/ 289028 h 419301"/>
                      <a:gd name="connsiteX2" fmla="*/ 278434 w 391353"/>
                      <a:gd name="connsiteY2" fmla="*/ 262652 h 419301"/>
                      <a:gd name="connsiteX3" fmla="*/ 187173 w 391353"/>
                      <a:gd name="connsiteY3" fmla="*/ 125487 h 419301"/>
                      <a:gd name="connsiteX4" fmla="*/ 159378 w 391353"/>
                      <a:gd name="connsiteY4" fmla="*/ 86725 h 419301"/>
                      <a:gd name="connsiteX5" fmla="*/ 111493 w 391353"/>
                      <a:gd name="connsiteY5" fmla="*/ 180533 h 419301"/>
                      <a:gd name="connsiteX6" fmla="*/ 210503 w 391353"/>
                      <a:gd name="connsiteY6" fmla="*/ 356739 h 419301"/>
                      <a:gd name="connsiteX7" fmla="*/ 360402 w 391353"/>
                      <a:gd name="connsiteY7" fmla="*/ 418066 h 419301"/>
                      <a:gd name="connsiteX8" fmla="*/ 381833 w 391353"/>
                      <a:gd name="connsiteY8" fmla="*/ 349294 h 419301"/>
                      <a:gd name="connsiteX0" fmla="*/ 381833 w 391353"/>
                      <a:gd name="connsiteY0" fmla="*/ 349294 h 419301"/>
                      <a:gd name="connsiteX1" fmla="*/ 278434 w 391353"/>
                      <a:gd name="connsiteY1" fmla="*/ 262652 h 419301"/>
                      <a:gd name="connsiteX2" fmla="*/ 187173 w 391353"/>
                      <a:gd name="connsiteY2" fmla="*/ 125487 h 419301"/>
                      <a:gd name="connsiteX3" fmla="*/ 159378 w 391353"/>
                      <a:gd name="connsiteY3" fmla="*/ 86725 h 419301"/>
                      <a:gd name="connsiteX4" fmla="*/ 111493 w 391353"/>
                      <a:gd name="connsiteY4" fmla="*/ 180533 h 419301"/>
                      <a:gd name="connsiteX5" fmla="*/ 210503 w 391353"/>
                      <a:gd name="connsiteY5" fmla="*/ 356739 h 419301"/>
                      <a:gd name="connsiteX6" fmla="*/ 360402 w 391353"/>
                      <a:gd name="connsiteY6" fmla="*/ 418066 h 419301"/>
                      <a:gd name="connsiteX7" fmla="*/ 381833 w 391353"/>
                      <a:gd name="connsiteY7" fmla="*/ 349294 h 419301"/>
                      <a:gd name="connsiteX0" fmla="*/ 381833 w 391353"/>
                      <a:gd name="connsiteY0" fmla="*/ 349294 h 419301"/>
                      <a:gd name="connsiteX1" fmla="*/ 274700 w 391353"/>
                      <a:gd name="connsiteY1" fmla="*/ 273073 h 419301"/>
                      <a:gd name="connsiteX2" fmla="*/ 187173 w 391353"/>
                      <a:gd name="connsiteY2" fmla="*/ 125487 h 419301"/>
                      <a:gd name="connsiteX3" fmla="*/ 159378 w 391353"/>
                      <a:gd name="connsiteY3" fmla="*/ 86725 h 419301"/>
                      <a:gd name="connsiteX4" fmla="*/ 111493 w 391353"/>
                      <a:gd name="connsiteY4" fmla="*/ 180533 h 419301"/>
                      <a:gd name="connsiteX5" fmla="*/ 210503 w 391353"/>
                      <a:gd name="connsiteY5" fmla="*/ 356739 h 419301"/>
                      <a:gd name="connsiteX6" fmla="*/ 360402 w 391353"/>
                      <a:gd name="connsiteY6" fmla="*/ 418066 h 419301"/>
                      <a:gd name="connsiteX7" fmla="*/ 381833 w 391353"/>
                      <a:gd name="connsiteY7" fmla="*/ 349294 h 419301"/>
                      <a:gd name="connsiteX0" fmla="*/ 381833 w 391353"/>
                      <a:gd name="connsiteY0" fmla="*/ 349294 h 419301"/>
                      <a:gd name="connsiteX1" fmla="*/ 274700 w 391353"/>
                      <a:gd name="connsiteY1" fmla="*/ 273073 h 419301"/>
                      <a:gd name="connsiteX2" fmla="*/ 187173 w 391353"/>
                      <a:gd name="connsiteY2" fmla="*/ 125487 h 419301"/>
                      <a:gd name="connsiteX3" fmla="*/ 159378 w 391353"/>
                      <a:gd name="connsiteY3" fmla="*/ 86725 h 419301"/>
                      <a:gd name="connsiteX4" fmla="*/ 111493 w 391353"/>
                      <a:gd name="connsiteY4" fmla="*/ 180533 h 419301"/>
                      <a:gd name="connsiteX5" fmla="*/ 210503 w 391353"/>
                      <a:gd name="connsiteY5" fmla="*/ 356739 h 419301"/>
                      <a:gd name="connsiteX6" fmla="*/ 360402 w 391353"/>
                      <a:gd name="connsiteY6" fmla="*/ 418066 h 419301"/>
                      <a:gd name="connsiteX7" fmla="*/ 381833 w 391353"/>
                      <a:gd name="connsiteY7" fmla="*/ 349294 h 419301"/>
                      <a:gd name="connsiteX0" fmla="*/ 381833 w 391353"/>
                      <a:gd name="connsiteY0" fmla="*/ 349294 h 419301"/>
                      <a:gd name="connsiteX1" fmla="*/ 274700 w 391353"/>
                      <a:gd name="connsiteY1" fmla="*/ 273073 h 419301"/>
                      <a:gd name="connsiteX2" fmla="*/ 187173 w 391353"/>
                      <a:gd name="connsiteY2" fmla="*/ 125487 h 419301"/>
                      <a:gd name="connsiteX3" fmla="*/ 159378 w 391353"/>
                      <a:gd name="connsiteY3" fmla="*/ 86725 h 419301"/>
                      <a:gd name="connsiteX4" fmla="*/ 111493 w 391353"/>
                      <a:gd name="connsiteY4" fmla="*/ 180533 h 419301"/>
                      <a:gd name="connsiteX5" fmla="*/ 210503 w 391353"/>
                      <a:gd name="connsiteY5" fmla="*/ 356739 h 419301"/>
                      <a:gd name="connsiteX6" fmla="*/ 360402 w 391353"/>
                      <a:gd name="connsiteY6" fmla="*/ 418066 h 419301"/>
                      <a:gd name="connsiteX7" fmla="*/ 381833 w 391353"/>
                      <a:gd name="connsiteY7" fmla="*/ 349294 h 419301"/>
                      <a:gd name="connsiteX0" fmla="*/ 381833 w 391353"/>
                      <a:gd name="connsiteY0" fmla="*/ 349294 h 419548"/>
                      <a:gd name="connsiteX1" fmla="*/ 274700 w 391353"/>
                      <a:gd name="connsiteY1" fmla="*/ 273073 h 419548"/>
                      <a:gd name="connsiteX2" fmla="*/ 187173 w 391353"/>
                      <a:gd name="connsiteY2" fmla="*/ 125487 h 419548"/>
                      <a:gd name="connsiteX3" fmla="*/ 159378 w 391353"/>
                      <a:gd name="connsiteY3" fmla="*/ 86725 h 419548"/>
                      <a:gd name="connsiteX4" fmla="*/ 111493 w 391353"/>
                      <a:gd name="connsiteY4" fmla="*/ 180533 h 419548"/>
                      <a:gd name="connsiteX5" fmla="*/ 208168 w 391353"/>
                      <a:gd name="connsiteY5" fmla="*/ 360491 h 419548"/>
                      <a:gd name="connsiteX6" fmla="*/ 360402 w 391353"/>
                      <a:gd name="connsiteY6" fmla="*/ 418066 h 419548"/>
                      <a:gd name="connsiteX7" fmla="*/ 381833 w 391353"/>
                      <a:gd name="connsiteY7" fmla="*/ 349294 h 419548"/>
                      <a:gd name="connsiteX0" fmla="*/ 381833 w 391353"/>
                      <a:gd name="connsiteY0" fmla="*/ 349294 h 419149"/>
                      <a:gd name="connsiteX1" fmla="*/ 274700 w 391353"/>
                      <a:gd name="connsiteY1" fmla="*/ 273073 h 419149"/>
                      <a:gd name="connsiteX2" fmla="*/ 187173 w 391353"/>
                      <a:gd name="connsiteY2" fmla="*/ 125487 h 419149"/>
                      <a:gd name="connsiteX3" fmla="*/ 159378 w 391353"/>
                      <a:gd name="connsiteY3" fmla="*/ 86725 h 419149"/>
                      <a:gd name="connsiteX4" fmla="*/ 111493 w 391353"/>
                      <a:gd name="connsiteY4" fmla="*/ 180533 h 419149"/>
                      <a:gd name="connsiteX5" fmla="*/ 208168 w 391353"/>
                      <a:gd name="connsiteY5" fmla="*/ 360491 h 419149"/>
                      <a:gd name="connsiteX6" fmla="*/ 360402 w 391353"/>
                      <a:gd name="connsiteY6" fmla="*/ 418066 h 419149"/>
                      <a:gd name="connsiteX7" fmla="*/ 381833 w 391353"/>
                      <a:gd name="connsiteY7" fmla="*/ 349294 h 419149"/>
                      <a:gd name="connsiteX0" fmla="*/ 381833 w 391353"/>
                      <a:gd name="connsiteY0" fmla="*/ 349294 h 418919"/>
                      <a:gd name="connsiteX1" fmla="*/ 274700 w 391353"/>
                      <a:gd name="connsiteY1" fmla="*/ 273073 h 418919"/>
                      <a:gd name="connsiteX2" fmla="*/ 187173 w 391353"/>
                      <a:gd name="connsiteY2" fmla="*/ 125487 h 418919"/>
                      <a:gd name="connsiteX3" fmla="*/ 159378 w 391353"/>
                      <a:gd name="connsiteY3" fmla="*/ 86725 h 418919"/>
                      <a:gd name="connsiteX4" fmla="*/ 111493 w 391353"/>
                      <a:gd name="connsiteY4" fmla="*/ 180533 h 418919"/>
                      <a:gd name="connsiteX5" fmla="*/ 208168 w 391353"/>
                      <a:gd name="connsiteY5" fmla="*/ 360491 h 418919"/>
                      <a:gd name="connsiteX6" fmla="*/ 360402 w 391353"/>
                      <a:gd name="connsiteY6" fmla="*/ 418066 h 418919"/>
                      <a:gd name="connsiteX7" fmla="*/ 381833 w 391353"/>
                      <a:gd name="connsiteY7" fmla="*/ 349294 h 418919"/>
                      <a:gd name="connsiteX0" fmla="*/ 381833 w 391353"/>
                      <a:gd name="connsiteY0" fmla="*/ 349294 h 418919"/>
                      <a:gd name="connsiteX1" fmla="*/ 274700 w 391353"/>
                      <a:gd name="connsiteY1" fmla="*/ 273073 h 418919"/>
                      <a:gd name="connsiteX2" fmla="*/ 187173 w 391353"/>
                      <a:gd name="connsiteY2" fmla="*/ 125487 h 418919"/>
                      <a:gd name="connsiteX3" fmla="*/ 159378 w 391353"/>
                      <a:gd name="connsiteY3" fmla="*/ 86725 h 418919"/>
                      <a:gd name="connsiteX4" fmla="*/ 111493 w 391353"/>
                      <a:gd name="connsiteY4" fmla="*/ 180533 h 418919"/>
                      <a:gd name="connsiteX5" fmla="*/ 208168 w 391353"/>
                      <a:gd name="connsiteY5" fmla="*/ 360491 h 418919"/>
                      <a:gd name="connsiteX6" fmla="*/ 360402 w 391353"/>
                      <a:gd name="connsiteY6" fmla="*/ 418066 h 418919"/>
                      <a:gd name="connsiteX7" fmla="*/ 381833 w 391353"/>
                      <a:gd name="connsiteY7" fmla="*/ 349294 h 418919"/>
                      <a:gd name="connsiteX0" fmla="*/ 381833 w 391353"/>
                      <a:gd name="connsiteY0" fmla="*/ 349294 h 418702"/>
                      <a:gd name="connsiteX1" fmla="*/ 274700 w 391353"/>
                      <a:gd name="connsiteY1" fmla="*/ 273073 h 418702"/>
                      <a:gd name="connsiteX2" fmla="*/ 187173 w 391353"/>
                      <a:gd name="connsiteY2" fmla="*/ 125487 h 418702"/>
                      <a:gd name="connsiteX3" fmla="*/ 159378 w 391353"/>
                      <a:gd name="connsiteY3" fmla="*/ 86725 h 418702"/>
                      <a:gd name="connsiteX4" fmla="*/ 111493 w 391353"/>
                      <a:gd name="connsiteY4" fmla="*/ 180533 h 418702"/>
                      <a:gd name="connsiteX5" fmla="*/ 208634 w 391353"/>
                      <a:gd name="connsiteY5" fmla="*/ 350904 h 418702"/>
                      <a:gd name="connsiteX6" fmla="*/ 360402 w 391353"/>
                      <a:gd name="connsiteY6" fmla="*/ 418066 h 418702"/>
                      <a:gd name="connsiteX7" fmla="*/ 381833 w 391353"/>
                      <a:gd name="connsiteY7" fmla="*/ 349294 h 418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91353" h="418702">
                        <a:moveTo>
                          <a:pt x="381833" y="349294"/>
                        </a:moveTo>
                        <a:cubicBezTo>
                          <a:pt x="355099" y="326729"/>
                          <a:pt x="298739" y="328299"/>
                          <a:pt x="274700" y="273073"/>
                        </a:cubicBezTo>
                        <a:cubicBezTo>
                          <a:pt x="257564" y="245816"/>
                          <a:pt x="207016" y="154808"/>
                          <a:pt x="187173" y="125487"/>
                        </a:cubicBezTo>
                        <a:cubicBezTo>
                          <a:pt x="231043" y="40882"/>
                          <a:pt x="188491" y="53918"/>
                          <a:pt x="159378" y="86725"/>
                        </a:cubicBezTo>
                        <a:cubicBezTo>
                          <a:pt x="126901" y="-84408"/>
                          <a:pt x="-150407" y="24845"/>
                          <a:pt x="111493" y="180533"/>
                        </a:cubicBezTo>
                        <a:cubicBezTo>
                          <a:pt x="167560" y="266140"/>
                          <a:pt x="183435" y="317911"/>
                          <a:pt x="208634" y="350904"/>
                        </a:cubicBezTo>
                        <a:cubicBezTo>
                          <a:pt x="245707" y="392497"/>
                          <a:pt x="340378" y="423589"/>
                          <a:pt x="360402" y="418066"/>
                        </a:cubicBezTo>
                        <a:cubicBezTo>
                          <a:pt x="394192" y="394187"/>
                          <a:pt x="398649" y="370044"/>
                          <a:pt x="381833" y="349294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" name="フリーフォーム 19"/>
                  <p:cNvSpPr/>
                  <p:nvPr/>
                </p:nvSpPr>
                <p:spPr>
                  <a:xfrm rot="13263837" flipV="1">
                    <a:off x="4138202" y="3750431"/>
                    <a:ext cx="337374" cy="517275"/>
                  </a:xfrm>
                  <a:custGeom>
                    <a:avLst/>
                    <a:gdLst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274320 h 375920"/>
                      <a:gd name="connsiteX1" fmla="*/ 96520 w 579120"/>
                      <a:gd name="connsiteY1" fmla="*/ 50800 h 375920"/>
                      <a:gd name="connsiteX2" fmla="*/ 10160 w 579120"/>
                      <a:gd name="connsiteY2" fmla="*/ 0 h 375920"/>
                      <a:gd name="connsiteX3" fmla="*/ 0 w 579120"/>
                      <a:gd name="connsiteY3" fmla="*/ 137160 h 375920"/>
                      <a:gd name="connsiteX4" fmla="*/ 508000 w 579120"/>
                      <a:gd name="connsiteY4" fmla="*/ 375920 h 375920"/>
                      <a:gd name="connsiteX5" fmla="*/ 579120 w 579120"/>
                      <a:gd name="connsiteY5" fmla="*/ 274320 h 375920"/>
                      <a:gd name="connsiteX0" fmla="*/ 579120 w 579120"/>
                      <a:gd name="connsiteY0" fmla="*/ 300633 h 402233"/>
                      <a:gd name="connsiteX1" fmla="*/ 96520 w 579120"/>
                      <a:gd name="connsiteY1" fmla="*/ 77113 h 402233"/>
                      <a:gd name="connsiteX2" fmla="*/ 10160 w 579120"/>
                      <a:gd name="connsiteY2" fmla="*/ 26313 h 402233"/>
                      <a:gd name="connsiteX3" fmla="*/ 0 w 579120"/>
                      <a:gd name="connsiteY3" fmla="*/ 163473 h 402233"/>
                      <a:gd name="connsiteX4" fmla="*/ 508000 w 579120"/>
                      <a:gd name="connsiteY4" fmla="*/ 402233 h 402233"/>
                      <a:gd name="connsiteX5" fmla="*/ 579120 w 579120"/>
                      <a:gd name="connsiteY5" fmla="*/ 300633 h 402233"/>
                      <a:gd name="connsiteX0" fmla="*/ 650289 w 650289"/>
                      <a:gd name="connsiteY0" fmla="*/ 300633 h 402233"/>
                      <a:gd name="connsiteX1" fmla="*/ 167689 w 650289"/>
                      <a:gd name="connsiteY1" fmla="*/ 77113 h 402233"/>
                      <a:gd name="connsiteX2" fmla="*/ 81329 w 650289"/>
                      <a:gd name="connsiteY2" fmla="*/ 26313 h 402233"/>
                      <a:gd name="connsiteX3" fmla="*/ 71169 w 650289"/>
                      <a:gd name="connsiteY3" fmla="*/ 163473 h 402233"/>
                      <a:gd name="connsiteX4" fmla="*/ 579169 w 650289"/>
                      <a:gd name="connsiteY4" fmla="*/ 402233 h 402233"/>
                      <a:gd name="connsiteX5" fmla="*/ 650289 w 650289"/>
                      <a:gd name="connsiteY5" fmla="*/ 300633 h 402233"/>
                      <a:gd name="connsiteX0" fmla="*/ 773182 w 773182"/>
                      <a:gd name="connsiteY0" fmla="*/ 300633 h 402233"/>
                      <a:gd name="connsiteX1" fmla="*/ 290582 w 773182"/>
                      <a:gd name="connsiteY1" fmla="*/ 77113 h 402233"/>
                      <a:gd name="connsiteX2" fmla="*/ 204222 w 773182"/>
                      <a:gd name="connsiteY2" fmla="*/ 26313 h 402233"/>
                      <a:gd name="connsiteX3" fmla="*/ 194062 w 773182"/>
                      <a:gd name="connsiteY3" fmla="*/ 163473 h 402233"/>
                      <a:gd name="connsiteX4" fmla="*/ 702062 w 773182"/>
                      <a:gd name="connsiteY4" fmla="*/ 402233 h 402233"/>
                      <a:gd name="connsiteX5" fmla="*/ 773182 w 773182"/>
                      <a:gd name="connsiteY5" fmla="*/ 300633 h 402233"/>
                      <a:gd name="connsiteX0" fmla="*/ 764124 w 764124"/>
                      <a:gd name="connsiteY0" fmla="*/ 291562 h 393162"/>
                      <a:gd name="connsiteX1" fmla="*/ 281524 w 764124"/>
                      <a:gd name="connsiteY1" fmla="*/ 68042 h 393162"/>
                      <a:gd name="connsiteX2" fmla="*/ 219929 w 764124"/>
                      <a:gd name="connsiteY2" fmla="*/ 45817 h 393162"/>
                      <a:gd name="connsiteX3" fmla="*/ 185004 w 764124"/>
                      <a:gd name="connsiteY3" fmla="*/ 154402 h 393162"/>
                      <a:gd name="connsiteX4" fmla="*/ 693004 w 764124"/>
                      <a:gd name="connsiteY4" fmla="*/ 393162 h 393162"/>
                      <a:gd name="connsiteX5" fmla="*/ 764124 w 764124"/>
                      <a:gd name="connsiteY5" fmla="*/ 291562 h 393162"/>
                      <a:gd name="connsiteX0" fmla="*/ 764124 w 764124"/>
                      <a:gd name="connsiteY0" fmla="*/ 304898 h 406498"/>
                      <a:gd name="connsiteX1" fmla="*/ 281524 w 764124"/>
                      <a:gd name="connsiteY1" fmla="*/ 81378 h 406498"/>
                      <a:gd name="connsiteX2" fmla="*/ 219929 w 764124"/>
                      <a:gd name="connsiteY2" fmla="*/ 59153 h 406498"/>
                      <a:gd name="connsiteX3" fmla="*/ 185004 w 764124"/>
                      <a:gd name="connsiteY3" fmla="*/ 167738 h 406498"/>
                      <a:gd name="connsiteX4" fmla="*/ 693004 w 764124"/>
                      <a:gd name="connsiteY4" fmla="*/ 406498 h 406498"/>
                      <a:gd name="connsiteX5" fmla="*/ 764124 w 764124"/>
                      <a:gd name="connsiteY5" fmla="*/ 304898 h 406498"/>
                      <a:gd name="connsiteX0" fmla="*/ 746979 w 746979"/>
                      <a:gd name="connsiteY0" fmla="*/ 299183 h 406498"/>
                      <a:gd name="connsiteX1" fmla="*/ 281524 w 746979"/>
                      <a:gd name="connsiteY1" fmla="*/ 81378 h 406498"/>
                      <a:gd name="connsiteX2" fmla="*/ 219929 w 746979"/>
                      <a:gd name="connsiteY2" fmla="*/ 59153 h 406498"/>
                      <a:gd name="connsiteX3" fmla="*/ 185004 w 746979"/>
                      <a:gd name="connsiteY3" fmla="*/ 167738 h 406498"/>
                      <a:gd name="connsiteX4" fmla="*/ 693004 w 746979"/>
                      <a:gd name="connsiteY4" fmla="*/ 406498 h 406498"/>
                      <a:gd name="connsiteX5" fmla="*/ 746979 w 746979"/>
                      <a:gd name="connsiteY5" fmla="*/ 299183 h 40649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46979"/>
                      <a:gd name="connsiteY0" fmla="*/ 299183 h 410308"/>
                      <a:gd name="connsiteX1" fmla="*/ 281524 w 746979"/>
                      <a:gd name="connsiteY1" fmla="*/ 81378 h 410308"/>
                      <a:gd name="connsiteX2" fmla="*/ 219929 w 746979"/>
                      <a:gd name="connsiteY2" fmla="*/ 59153 h 410308"/>
                      <a:gd name="connsiteX3" fmla="*/ 185004 w 746979"/>
                      <a:gd name="connsiteY3" fmla="*/ 167738 h 410308"/>
                      <a:gd name="connsiteX4" fmla="*/ 706339 w 746979"/>
                      <a:gd name="connsiteY4" fmla="*/ 410308 h 410308"/>
                      <a:gd name="connsiteX5" fmla="*/ 746979 w 746979"/>
                      <a:gd name="connsiteY5" fmla="*/ 299183 h 410308"/>
                      <a:gd name="connsiteX0" fmla="*/ 746979 w 754714"/>
                      <a:gd name="connsiteY0" fmla="*/ 299183 h 410308"/>
                      <a:gd name="connsiteX1" fmla="*/ 281524 w 754714"/>
                      <a:gd name="connsiteY1" fmla="*/ 81378 h 410308"/>
                      <a:gd name="connsiteX2" fmla="*/ 219929 w 754714"/>
                      <a:gd name="connsiteY2" fmla="*/ 59153 h 410308"/>
                      <a:gd name="connsiteX3" fmla="*/ 185004 w 754714"/>
                      <a:gd name="connsiteY3" fmla="*/ 167738 h 410308"/>
                      <a:gd name="connsiteX4" fmla="*/ 706339 w 754714"/>
                      <a:gd name="connsiteY4" fmla="*/ 410308 h 410308"/>
                      <a:gd name="connsiteX5" fmla="*/ 746979 w 754714"/>
                      <a:gd name="connsiteY5" fmla="*/ 299183 h 410308"/>
                      <a:gd name="connsiteX0" fmla="*/ 746979 w 767844"/>
                      <a:gd name="connsiteY0" fmla="*/ 299183 h 410308"/>
                      <a:gd name="connsiteX1" fmla="*/ 281524 w 767844"/>
                      <a:gd name="connsiteY1" fmla="*/ 81378 h 410308"/>
                      <a:gd name="connsiteX2" fmla="*/ 219929 w 767844"/>
                      <a:gd name="connsiteY2" fmla="*/ 59153 h 410308"/>
                      <a:gd name="connsiteX3" fmla="*/ 185004 w 767844"/>
                      <a:gd name="connsiteY3" fmla="*/ 167738 h 410308"/>
                      <a:gd name="connsiteX4" fmla="*/ 706339 w 767844"/>
                      <a:gd name="connsiteY4" fmla="*/ 410308 h 410308"/>
                      <a:gd name="connsiteX5" fmla="*/ 746979 w 767844"/>
                      <a:gd name="connsiteY5" fmla="*/ 299183 h 410308"/>
                      <a:gd name="connsiteX0" fmla="*/ 746979 w 760095"/>
                      <a:gd name="connsiteY0" fmla="*/ 299183 h 410308"/>
                      <a:gd name="connsiteX1" fmla="*/ 281524 w 760095"/>
                      <a:gd name="connsiteY1" fmla="*/ 81378 h 410308"/>
                      <a:gd name="connsiteX2" fmla="*/ 219929 w 760095"/>
                      <a:gd name="connsiteY2" fmla="*/ 59153 h 410308"/>
                      <a:gd name="connsiteX3" fmla="*/ 185004 w 760095"/>
                      <a:gd name="connsiteY3" fmla="*/ 167738 h 410308"/>
                      <a:gd name="connsiteX4" fmla="*/ 706339 w 760095"/>
                      <a:gd name="connsiteY4" fmla="*/ 410308 h 410308"/>
                      <a:gd name="connsiteX5" fmla="*/ 746979 w 760095"/>
                      <a:gd name="connsiteY5" fmla="*/ 299183 h 410308"/>
                      <a:gd name="connsiteX0" fmla="*/ 679962 w 693078"/>
                      <a:gd name="connsiteY0" fmla="*/ 299183 h 410308"/>
                      <a:gd name="connsiteX1" fmla="*/ 214507 w 693078"/>
                      <a:gd name="connsiteY1" fmla="*/ 81378 h 410308"/>
                      <a:gd name="connsiteX2" fmla="*/ 152912 w 693078"/>
                      <a:gd name="connsiteY2" fmla="*/ 59153 h 410308"/>
                      <a:gd name="connsiteX3" fmla="*/ 117987 w 693078"/>
                      <a:gd name="connsiteY3" fmla="*/ 167738 h 410308"/>
                      <a:gd name="connsiteX4" fmla="*/ 639322 w 693078"/>
                      <a:gd name="connsiteY4" fmla="*/ 410308 h 410308"/>
                      <a:gd name="connsiteX5" fmla="*/ 679962 w 693078"/>
                      <a:gd name="connsiteY5" fmla="*/ 299183 h 410308"/>
                      <a:gd name="connsiteX0" fmla="*/ 639832 w 652948"/>
                      <a:gd name="connsiteY0" fmla="*/ 333551 h 444676"/>
                      <a:gd name="connsiteX1" fmla="*/ 174377 w 652948"/>
                      <a:gd name="connsiteY1" fmla="*/ 115746 h 444676"/>
                      <a:gd name="connsiteX2" fmla="*/ 112782 w 652948"/>
                      <a:gd name="connsiteY2" fmla="*/ 93521 h 444676"/>
                      <a:gd name="connsiteX3" fmla="*/ 77857 w 652948"/>
                      <a:gd name="connsiteY3" fmla="*/ 202106 h 444676"/>
                      <a:gd name="connsiteX4" fmla="*/ 599192 w 652948"/>
                      <a:gd name="connsiteY4" fmla="*/ 444676 h 444676"/>
                      <a:gd name="connsiteX5" fmla="*/ 639832 w 652948"/>
                      <a:gd name="connsiteY5" fmla="*/ 333551 h 444676"/>
                      <a:gd name="connsiteX0" fmla="*/ 644540 w 657656"/>
                      <a:gd name="connsiteY0" fmla="*/ 314239 h 425364"/>
                      <a:gd name="connsiteX1" fmla="*/ 179085 w 657656"/>
                      <a:gd name="connsiteY1" fmla="*/ 96434 h 425364"/>
                      <a:gd name="connsiteX2" fmla="*/ 117490 w 657656"/>
                      <a:gd name="connsiteY2" fmla="*/ 74209 h 425364"/>
                      <a:gd name="connsiteX3" fmla="*/ 82565 w 657656"/>
                      <a:gd name="connsiteY3" fmla="*/ 182794 h 425364"/>
                      <a:gd name="connsiteX4" fmla="*/ 603900 w 657656"/>
                      <a:gd name="connsiteY4" fmla="*/ 425364 h 425364"/>
                      <a:gd name="connsiteX5" fmla="*/ 644540 w 657656"/>
                      <a:gd name="connsiteY5" fmla="*/ 314239 h 425364"/>
                      <a:gd name="connsiteX0" fmla="*/ 657219 w 670335"/>
                      <a:gd name="connsiteY0" fmla="*/ 332204 h 443329"/>
                      <a:gd name="connsiteX1" fmla="*/ 191764 w 670335"/>
                      <a:gd name="connsiteY1" fmla="*/ 114399 h 443329"/>
                      <a:gd name="connsiteX2" fmla="*/ 130169 w 670335"/>
                      <a:gd name="connsiteY2" fmla="*/ 92174 h 443329"/>
                      <a:gd name="connsiteX3" fmla="*/ 95244 w 670335"/>
                      <a:gd name="connsiteY3" fmla="*/ 200759 h 443329"/>
                      <a:gd name="connsiteX4" fmla="*/ 616579 w 670335"/>
                      <a:gd name="connsiteY4" fmla="*/ 443329 h 443329"/>
                      <a:gd name="connsiteX5" fmla="*/ 657219 w 670335"/>
                      <a:gd name="connsiteY5" fmla="*/ 332204 h 443329"/>
                      <a:gd name="connsiteX0" fmla="*/ 654605 w 667721"/>
                      <a:gd name="connsiteY0" fmla="*/ 339625 h 450750"/>
                      <a:gd name="connsiteX1" fmla="*/ 189150 w 667721"/>
                      <a:gd name="connsiteY1" fmla="*/ 121820 h 450750"/>
                      <a:gd name="connsiteX2" fmla="*/ 138476 w 667721"/>
                      <a:gd name="connsiteY2" fmla="*/ 88896 h 450750"/>
                      <a:gd name="connsiteX3" fmla="*/ 92630 w 667721"/>
                      <a:gd name="connsiteY3" fmla="*/ 208180 h 450750"/>
                      <a:gd name="connsiteX4" fmla="*/ 613965 w 667721"/>
                      <a:gd name="connsiteY4" fmla="*/ 450750 h 450750"/>
                      <a:gd name="connsiteX5" fmla="*/ 654605 w 667721"/>
                      <a:gd name="connsiteY5" fmla="*/ 339625 h 450750"/>
                      <a:gd name="connsiteX0" fmla="*/ 654605 w 667721"/>
                      <a:gd name="connsiteY0" fmla="*/ 339625 h 450750"/>
                      <a:gd name="connsiteX1" fmla="*/ 189150 w 667721"/>
                      <a:gd name="connsiteY1" fmla="*/ 121820 h 450750"/>
                      <a:gd name="connsiteX2" fmla="*/ 138476 w 667721"/>
                      <a:gd name="connsiteY2" fmla="*/ 88896 h 450750"/>
                      <a:gd name="connsiteX3" fmla="*/ 92630 w 667721"/>
                      <a:gd name="connsiteY3" fmla="*/ 208180 h 450750"/>
                      <a:gd name="connsiteX4" fmla="*/ 613965 w 667721"/>
                      <a:gd name="connsiteY4" fmla="*/ 450750 h 450750"/>
                      <a:gd name="connsiteX5" fmla="*/ 654605 w 667721"/>
                      <a:gd name="connsiteY5" fmla="*/ 339625 h 450750"/>
                      <a:gd name="connsiteX0" fmla="*/ 654605 w 655428"/>
                      <a:gd name="connsiteY0" fmla="*/ 339625 h 410620"/>
                      <a:gd name="connsiteX1" fmla="*/ 189150 w 655428"/>
                      <a:gd name="connsiteY1" fmla="*/ 121820 h 410620"/>
                      <a:gd name="connsiteX2" fmla="*/ 138476 w 655428"/>
                      <a:gd name="connsiteY2" fmla="*/ 88896 h 410620"/>
                      <a:gd name="connsiteX3" fmla="*/ 92630 w 655428"/>
                      <a:gd name="connsiteY3" fmla="*/ 208180 h 410620"/>
                      <a:gd name="connsiteX4" fmla="*/ 189121 w 655428"/>
                      <a:gd name="connsiteY4" fmla="*/ 410620 h 410620"/>
                      <a:gd name="connsiteX5" fmla="*/ 654605 w 655428"/>
                      <a:gd name="connsiteY5" fmla="*/ 339625 h 410620"/>
                      <a:gd name="connsiteX0" fmla="*/ 280477 w 285652"/>
                      <a:gd name="connsiteY0" fmla="*/ 379472 h 410783"/>
                      <a:gd name="connsiteX1" fmla="*/ 189150 w 285652"/>
                      <a:gd name="connsiteY1" fmla="*/ 121820 h 410783"/>
                      <a:gd name="connsiteX2" fmla="*/ 138476 w 285652"/>
                      <a:gd name="connsiteY2" fmla="*/ 88896 h 410783"/>
                      <a:gd name="connsiteX3" fmla="*/ 92630 w 285652"/>
                      <a:gd name="connsiteY3" fmla="*/ 208180 h 410783"/>
                      <a:gd name="connsiteX4" fmla="*/ 189121 w 285652"/>
                      <a:gd name="connsiteY4" fmla="*/ 410620 h 410783"/>
                      <a:gd name="connsiteX5" fmla="*/ 280477 w 285652"/>
                      <a:gd name="connsiteY5" fmla="*/ 379472 h 410783"/>
                      <a:gd name="connsiteX0" fmla="*/ 332661 w 335674"/>
                      <a:gd name="connsiteY0" fmla="*/ 379333 h 410735"/>
                      <a:gd name="connsiteX1" fmla="*/ 189150 w 335674"/>
                      <a:gd name="connsiteY1" fmla="*/ 121820 h 410735"/>
                      <a:gd name="connsiteX2" fmla="*/ 138476 w 335674"/>
                      <a:gd name="connsiteY2" fmla="*/ 88896 h 410735"/>
                      <a:gd name="connsiteX3" fmla="*/ 92630 w 335674"/>
                      <a:gd name="connsiteY3" fmla="*/ 208180 h 410735"/>
                      <a:gd name="connsiteX4" fmla="*/ 189121 w 335674"/>
                      <a:gd name="connsiteY4" fmla="*/ 410620 h 410735"/>
                      <a:gd name="connsiteX5" fmla="*/ 332661 w 335674"/>
                      <a:gd name="connsiteY5" fmla="*/ 379333 h 410735"/>
                      <a:gd name="connsiteX0" fmla="*/ 332661 w 336769"/>
                      <a:gd name="connsiteY0" fmla="*/ 379333 h 421085"/>
                      <a:gd name="connsiteX1" fmla="*/ 189150 w 336769"/>
                      <a:gd name="connsiteY1" fmla="*/ 121820 h 421085"/>
                      <a:gd name="connsiteX2" fmla="*/ 138476 w 336769"/>
                      <a:gd name="connsiteY2" fmla="*/ 88896 h 421085"/>
                      <a:gd name="connsiteX3" fmla="*/ 92630 w 336769"/>
                      <a:gd name="connsiteY3" fmla="*/ 208180 h 421085"/>
                      <a:gd name="connsiteX4" fmla="*/ 222154 w 336769"/>
                      <a:gd name="connsiteY4" fmla="*/ 421085 h 421085"/>
                      <a:gd name="connsiteX5" fmla="*/ 332661 w 336769"/>
                      <a:gd name="connsiteY5" fmla="*/ 379333 h 421085"/>
                      <a:gd name="connsiteX0" fmla="*/ 332661 w 337103"/>
                      <a:gd name="connsiteY0" fmla="*/ 379333 h 430809"/>
                      <a:gd name="connsiteX1" fmla="*/ 189150 w 337103"/>
                      <a:gd name="connsiteY1" fmla="*/ 121820 h 430809"/>
                      <a:gd name="connsiteX2" fmla="*/ 138476 w 337103"/>
                      <a:gd name="connsiteY2" fmla="*/ 88896 h 430809"/>
                      <a:gd name="connsiteX3" fmla="*/ 92630 w 337103"/>
                      <a:gd name="connsiteY3" fmla="*/ 208180 h 430809"/>
                      <a:gd name="connsiteX4" fmla="*/ 222154 w 337103"/>
                      <a:gd name="connsiteY4" fmla="*/ 421085 h 430809"/>
                      <a:gd name="connsiteX5" fmla="*/ 332661 w 337103"/>
                      <a:gd name="connsiteY5" fmla="*/ 379333 h 430809"/>
                      <a:gd name="connsiteX0" fmla="*/ 332661 w 337103"/>
                      <a:gd name="connsiteY0" fmla="*/ 379333 h 430809"/>
                      <a:gd name="connsiteX1" fmla="*/ 189150 w 337103"/>
                      <a:gd name="connsiteY1" fmla="*/ 121820 h 430809"/>
                      <a:gd name="connsiteX2" fmla="*/ 138476 w 337103"/>
                      <a:gd name="connsiteY2" fmla="*/ 88896 h 430809"/>
                      <a:gd name="connsiteX3" fmla="*/ 92630 w 337103"/>
                      <a:gd name="connsiteY3" fmla="*/ 208180 h 430809"/>
                      <a:gd name="connsiteX4" fmla="*/ 222154 w 337103"/>
                      <a:gd name="connsiteY4" fmla="*/ 421085 h 430809"/>
                      <a:gd name="connsiteX5" fmla="*/ 332661 w 337103"/>
                      <a:gd name="connsiteY5" fmla="*/ 379333 h 430809"/>
                      <a:gd name="connsiteX0" fmla="*/ 332661 w 337103"/>
                      <a:gd name="connsiteY0" fmla="*/ 379333 h 430809"/>
                      <a:gd name="connsiteX1" fmla="*/ 189150 w 337103"/>
                      <a:gd name="connsiteY1" fmla="*/ 121820 h 430809"/>
                      <a:gd name="connsiteX2" fmla="*/ 138476 w 337103"/>
                      <a:gd name="connsiteY2" fmla="*/ 88896 h 430809"/>
                      <a:gd name="connsiteX3" fmla="*/ 92630 w 337103"/>
                      <a:gd name="connsiteY3" fmla="*/ 208180 h 430809"/>
                      <a:gd name="connsiteX4" fmla="*/ 222154 w 337103"/>
                      <a:gd name="connsiteY4" fmla="*/ 421085 h 430809"/>
                      <a:gd name="connsiteX5" fmla="*/ 332661 w 337103"/>
                      <a:gd name="connsiteY5" fmla="*/ 379333 h 430809"/>
                      <a:gd name="connsiteX0" fmla="*/ 332661 w 335995"/>
                      <a:gd name="connsiteY0" fmla="*/ 379333 h 425993"/>
                      <a:gd name="connsiteX1" fmla="*/ 189150 w 335995"/>
                      <a:gd name="connsiteY1" fmla="*/ 121820 h 425993"/>
                      <a:gd name="connsiteX2" fmla="*/ 138476 w 335995"/>
                      <a:gd name="connsiteY2" fmla="*/ 88896 h 425993"/>
                      <a:gd name="connsiteX3" fmla="*/ 92630 w 335995"/>
                      <a:gd name="connsiteY3" fmla="*/ 208180 h 425993"/>
                      <a:gd name="connsiteX4" fmla="*/ 193936 w 335995"/>
                      <a:gd name="connsiteY4" fmla="*/ 414922 h 425993"/>
                      <a:gd name="connsiteX5" fmla="*/ 332661 w 335995"/>
                      <a:gd name="connsiteY5" fmla="*/ 379333 h 425993"/>
                      <a:gd name="connsiteX0" fmla="*/ 332661 w 336296"/>
                      <a:gd name="connsiteY0" fmla="*/ 379333 h 435995"/>
                      <a:gd name="connsiteX1" fmla="*/ 189150 w 336296"/>
                      <a:gd name="connsiteY1" fmla="*/ 121820 h 435995"/>
                      <a:gd name="connsiteX2" fmla="*/ 138476 w 336296"/>
                      <a:gd name="connsiteY2" fmla="*/ 88896 h 435995"/>
                      <a:gd name="connsiteX3" fmla="*/ 92630 w 336296"/>
                      <a:gd name="connsiteY3" fmla="*/ 208180 h 435995"/>
                      <a:gd name="connsiteX4" fmla="*/ 193936 w 336296"/>
                      <a:gd name="connsiteY4" fmla="*/ 414922 h 435995"/>
                      <a:gd name="connsiteX5" fmla="*/ 332661 w 336296"/>
                      <a:gd name="connsiteY5" fmla="*/ 379333 h 435995"/>
                      <a:gd name="connsiteX0" fmla="*/ 332661 w 336296"/>
                      <a:gd name="connsiteY0" fmla="*/ 379333 h 435995"/>
                      <a:gd name="connsiteX1" fmla="*/ 189150 w 336296"/>
                      <a:gd name="connsiteY1" fmla="*/ 121820 h 435995"/>
                      <a:gd name="connsiteX2" fmla="*/ 138476 w 336296"/>
                      <a:gd name="connsiteY2" fmla="*/ 88896 h 435995"/>
                      <a:gd name="connsiteX3" fmla="*/ 92630 w 336296"/>
                      <a:gd name="connsiteY3" fmla="*/ 208180 h 435995"/>
                      <a:gd name="connsiteX4" fmla="*/ 193936 w 336296"/>
                      <a:gd name="connsiteY4" fmla="*/ 414922 h 435995"/>
                      <a:gd name="connsiteX5" fmla="*/ 332661 w 336296"/>
                      <a:gd name="connsiteY5" fmla="*/ 379333 h 435995"/>
                      <a:gd name="connsiteX0" fmla="*/ 332661 w 336296"/>
                      <a:gd name="connsiteY0" fmla="*/ 379333 h 435995"/>
                      <a:gd name="connsiteX1" fmla="*/ 189150 w 336296"/>
                      <a:gd name="connsiteY1" fmla="*/ 121820 h 435995"/>
                      <a:gd name="connsiteX2" fmla="*/ 138476 w 336296"/>
                      <a:gd name="connsiteY2" fmla="*/ 88896 h 435995"/>
                      <a:gd name="connsiteX3" fmla="*/ 92630 w 336296"/>
                      <a:gd name="connsiteY3" fmla="*/ 208180 h 435995"/>
                      <a:gd name="connsiteX4" fmla="*/ 193936 w 336296"/>
                      <a:gd name="connsiteY4" fmla="*/ 414922 h 435995"/>
                      <a:gd name="connsiteX5" fmla="*/ 332661 w 336296"/>
                      <a:gd name="connsiteY5" fmla="*/ 379333 h 435995"/>
                      <a:gd name="connsiteX0" fmla="*/ 332661 w 338504"/>
                      <a:gd name="connsiteY0" fmla="*/ 379333 h 433072"/>
                      <a:gd name="connsiteX1" fmla="*/ 189150 w 338504"/>
                      <a:gd name="connsiteY1" fmla="*/ 121820 h 433072"/>
                      <a:gd name="connsiteX2" fmla="*/ 138476 w 338504"/>
                      <a:gd name="connsiteY2" fmla="*/ 88896 h 433072"/>
                      <a:gd name="connsiteX3" fmla="*/ 92630 w 338504"/>
                      <a:gd name="connsiteY3" fmla="*/ 208180 h 433072"/>
                      <a:gd name="connsiteX4" fmla="*/ 234106 w 338504"/>
                      <a:gd name="connsiteY4" fmla="*/ 410979 h 433072"/>
                      <a:gd name="connsiteX5" fmla="*/ 332661 w 338504"/>
                      <a:gd name="connsiteY5" fmla="*/ 379333 h 433072"/>
                      <a:gd name="connsiteX0" fmla="*/ 332661 w 337081"/>
                      <a:gd name="connsiteY0" fmla="*/ 379333 h 434171"/>
                      <a:gd name="connsiteX1" fmla="*/ 189150 w 337081"/>
                      <a:gd name="connsiteY1" fmla="*/ 121820 h 434171"/>
                      <a:gd name="connsiteX2" fmla="*/ 138476 w 337081"/>
                      <a:gd name="connsiteY2" fmla="*/ 88896 h 434171"/>
                      <a:gd name="connsiteX3" fmla="*/ 92630 w 337081"/>
                      <a:gd name="connsiteY3" fmla="*/ 208180 h 434171"/>
                      <a:gd name="connsiteX4" fmla="*/ 212519 w 337081"/>
                      <a:gd name="connsiteY4" fmla="*/ 412474 h 434171"/>
                      <a:gd name="connsiteX5" fmla="*/ 332661 w 337081"/>
                      <a:gd name="connsiteY5" fmla="*/ 379333 h 434171"/>
                      <a:gd name="connsiteX0" fmla="*/ 332661 w 337081"/>
                      <a:gd name="connsiteY0" fmla="*/ 379333 h 434171"/>
                      <a:gd name="connsiteX1" fmla="*/ 189150 w 337081"/>
                      <a:gd name="connsiteY1" fmla="*/ 121820 h 434171"/>
                      <a:gd name="connsiteX2" fmla="*/ 138476 w 337081"/>
                      <a:gd name="connsiteY2" fmla="*/ 88896 h 434171"/>
                      <a:gd name="connsiteX3" fmla="*/ 92630 w 337081"/>
                      <a:gd name="connsiteY3" fmla="*/ 208180 h 434171"/>
                      <a:gd name="connsiteX4" fmla="*/ 212519 w 337081"/>
                      <a:gd name="connsiteY4" fmla="*/ 412474 h 434171"/>
                      <a:gd name="connsiteX5" fmla="*/ 332661 w 337081"/>
                      <a:gd name="connsiteY5" fmla="*/ 379333 h 434171"/>
                      <a:gd name="connsiteX0" fmla="*/ 332661 w 337081"/>
                      <a:gd name="connsiteY0" fmla="*/ 379333 h 434171"/>
                      <a:gd name="connsiteX1" fmla="*/ 189150 w 337081"/>
                      <a:gd name="connsiteY1" fmla="*/ 121820 h 434171"/>
                      <a:gd name="connsiteX2" fmla="*/ 138476 w 337081"/>
                      <a:gd name="connsiteY2" fmla="*/ 88896 h 434171"/>
                      <a:gd name="connsiteX3" fmla="*/ 92630 w 337081"/>
                      <a:gd name="connsiteY3" fmla="*/ 208180 h 434171"/>
                      <a:gd name="connsiteX4" fmla="*/ 212519 w 337081"/>
                      <a:gd name="connsiteY4" fmla="*/ 412474 h 434171"/>
                      <a:gd name="connsiteX5" fmla="*/ 332661 w 337081"/>
                      <a:gd name="connsiteY5" fmla="*/ 379333 h 434171"/>
                      <a:gd name="connsiteX0" fmla="*/ 332661 w 337081"/>
                      <a:gd name="connsiteY0" fmla="*/ 379333 h 434171"/>
                      <a:gd name="connsiteX1" fmla="*/ 189150 w 337081"/>
                      <a:gd name="connsiteY1" fmla="*/ 121820 h 434171"/>
                      <a:gd name="connsiteX2" fmla="*/ 138476 w 337081"/>
                      <a:gd name="connsiteY2" fmla="*/ 88896 h 434171"/>
                      <a:gd name="connsiteX3" fmla="*/ 92630 w 337081"/>
                      <a:gd name="connsiteY3" fmla="*/ 208180 h 434171"/>
                      <a:gd name="connsiteX4" fmla="*/ 212519 w 337081"/>
                      <a:gd name="connsiteY4" fmla="*/ 412474 h 434171"/>
                      <a:gd name="connsiteX5" fmla="*/ 332661 w 337081"/>
                      <a:gd name="connsiteY5" fmla="*/ 379333 h 434171"/>
                      <a:gd name="connsiteX0" fmla="*/ 332661 w 336325"/>
                      <a:gd name="connsiteY0" fmla="*/ 379333 h 441443"/>
                      <a:gd name="connsiteX1" fmla="*/ 189150 w 336325"/>
                      <a:gd name="connsiteY1" fmla="*/ 121820 h 441443"/>
                      <a:gd name="connsiteX2" fmla="*/ 138476 w 336325"/>
                      <a:gd name="connsiteY2" fmla="*/ 88896 h 441443"/>
                      <a:gd name="connsiteX3" fmla="*/ 92630 w 336325"/>
                      <a:gd name="connsiteY3" fmla="*/ 208180 h 441443"/>
                      <a:gd name="connsiteX4" fmla="*/ 212519 w 336325"/>
                      <a:gd name="connsiteY4" fmla="*/ 412474 h 441443"/>
                      <a:gd name="connsiteX5" fmla="*/ 332661 w 336325"/>
                      <a:gd name="connsiteY5" fmla="*/ 379333 h 441443"/>
                      <a:gd name="connsiteX0" fmla="*/ 332793 w 336457"/>
                      <a:gd name="connsiteY0" fmla="*/ 393211 h 455320"/>
                      <a:gd name="connsiteX1" fmla="*/ 189282 w 336457"/>
                      <a:gd name="connsiteY1" fmla="*/ 135698 h 455320"/>
                      <a:gd name="connsiteX2" fmla="*/ 138608 w 336457"/>
                      <a:gd name="connsiteY2" fmla="*/ 102774 h 455320"/>
                      <a:gd name="connsiteX3" fmla="*/ 92590 w 336457"/>
                      <a:gd name="connsiteY3" fmla="*/ 180325 h 455320"/>
                      <a:gd name="connsiteX4" fmla="*/ 212651 w 336457"/>
                      <a:gd name="connsiteY4" fmla="*/ 426352 h 455320"/>
                      <a:gd name="connsiteX5" fmla="*/ 332793 w 336457"/>
                      <a:gd name="connsiteY5" fmla="*/ 393211 h 455320"/>
                      <a:gd name="connsiteX0" fmla="*/ 352135 w 355799"/>
                      <a:gd name="connsiteY0" fmla="*/ 382163 h 444272"/>
                      <a:gd name="connsiteX1" fmla="*/ 208624 w 355799"/>
                      <a:gd name="connsiteY1" fmla="*/ 124650 h 444272"/>
                      <a:gd name="connsiteX2" fmla="*/ 157950 w 355799"/>
                      <a:gd name="connsiteY2" fmla="*/ 91726 h 444272"/>
                      <a:gd name="connsiteX3" fmla="*/ 111932 w 355799"/>
                      <a:gd name="connsiteY3" fmla="*/ 169277 h 444272"/>
                      <a:gd name="connsiteX4" fmla="*/ 231993 w 355799"/>
                      <a:gd name="connsiteY4" fmla="*/ 415304 h 444272"/>
                      <a:gd name="connsiteX5" fmla="*/ 352135 w 355799"/>
                      <a:gd name="connsiteY5" fmla="*/ 382163 h 444272"/>
                      <a:gd name="connsiteX0" fmla="*/ 352136 w 357130"/>
                      <a:gd name="connsiteY0" fmla="*/ 382163 h 444272"/>
                      <a:gd name="connsiteX1" fmla="*/ 321915 w 357130"/>
                      <a:gd name="connsiteY1" fmla="*/ 328771 h 444272"/>
                      <a:gd name="connsiteX2" fmla="*/ 208625 w 357130"/>
                      <a:gd name="connsiteY2" fmla="*/ 124650 h 444272"/>
                      <a:gd name="connsiteX3" fmla="*/ 157951 w 357130"/>
                      <a:gd name="connsiteY3" fmla="*/ 91726 h 444272"/>
                      <a:gd name="connsiteX4" fmla="*/ 111933 w 357130"/>
                      <a:gd name="connsiteY4" fmla="*/ 169277 h 444272"/>
                      <a:gd name="connsiteX5" fmla="*/ 231994 w 357130"/>
                      <a:gd name="connsiteY5" fmla="*/ 415304 h 444272"/>
                      <a:gd name="connsiteX6" fmla="*/ 352136 w 357130"/>
                      <a:gd name="connsiteY6" fmla="*/ 382163 h 444272"/>
                      <a:gd name="connsiteX0" fmla="*/ 352136 w 357129"/>
                      <a:gd name="connsiteY0" fmla="*/ 382163 h 437079"/>
                      <a:gd name="connsiteX1" fmla="*/ 321915 w 357129"/>
                      <a:gd name="connsiteY1" fmla="*/ 328771 h 437079"/>
                      <a:gd name="connsiteX2" fmla="*/ 208625 w 357129"/>
                      <a:gd name="connsiteY2" fmla="*/ 124650 h 437079"/>
                      <a:gd name="connsiteX3" fmla="*/ 157951 w 357129"/>
                      <a:gd name="connsiteY3" fmla="*/ 91726 h 437079"/>
                      <a:gd name="connsiteX4" fmla="*/ 111933 w 357129"/>
                      <a:gd name="connsiteY4" fmla="*/ 169277 h 437079"/>
                      <a:gd name="connsiteX5" fmla="*/ 231994 w 357129"/>
                      <a:gd name="connsiteY5" fmla="*/ 415304 h 437079"/>
                      <a:gd name="connsiteX6" fmla="*/ 224150 w 357129"/>
                      <a:gd name="connsiteY6" fmla="*/ 421119 h 437079"/>
                      <a:gd name="connsiteX7" fmla="*/ 352136 w 357129"/>
                      <a:gd name="connsiteY7" fmla="*/ 382163 h 437079"/>
                      <a:gd name="connsiteX0" fmla="*/ 352136 w 447232"/>
                      <a:gd name="connsiteY0" fmla="*/ 382163 h 448207"/>
                      <a:gd name="connsiteX1" fmla="*/ 321915 w 447232"/>
                      <a:gd name="connsiteY1" fmla="*/ 328771 h 448207"/>
                      <a:gd name="connsiteX2" fmla="*/ 208625 w 447232"/>
                      <a:gd name="connsiteY2" fmla="*/ 124650 h 448207"/>
                      <a:gd name="connsiteX3" fmla="*/ 157951 w 447232"/>
                      <a:gd name="connsiteY3" fmla="*/ 91726 h 448207"/>
                      <a:gd name="connsiteX4" fmla="*/ 111933 w 447232"/>
                      <a:gd name="connsiteY4" fmla="*/ 169277 h 448207"/>
                      <a:gd name="connsiteX5" fmla="*/ 231994 w 447232"/>
                      <a:gd name="connsiteY5" fmla="*/ 415304 h 448207"/>
                      <a:gd name="connsiteX6" fmla="*/ 445120 w 447232"/>
                      <a:gd name="connsiteY6" fmla="*/ 443696 h 448207"/>
                      <a:gd name="connsiteX7" fmla="*/ 352136 w 447232"/>
                      <a:gd name="connsiteY7" fmla="*/ 382163 h 448207"/>
                      <a:gd name="connsiteX0" fmla="*/ 456515 w 457752"/>
                      <a:gd name="connsiteY0" fmla="*/ 360126 h 448207"/>
                      <a:gd name="connsiteX1" fmla="*/ 321915 w 457752"/>
                      <a:gd name="connsiteY1" fmla="*/ 328771 h 448207"/>
                      <a:gd name="connsiteX2" fmla="*/ 208625 w 457752"/>
                      <a:gd name="connsiteY2" fmla="*/ 124650 h 448207"/>
                      <a:gd name="connsiteX3" fmla="*/ 157951 w 457752"/>
                      <a:gd name="connsiteY3" fmla="*/ 91726 h 448207"/>
                      <a:gd name="connsiteX4" fmla="*/ 111933 w 457752"/>
                      <a:gd name="connsiteY4" fmla="*/ 169277 h 448207"/>
                      <a:gd name="connsiteX5" fmla="*/ 231994 w 457752"/>
                      <a:gd name="connsiteY5" fmla="*/ 415304 h 448207"/>
                      <a:gd name="connsiteX6" fmla="*/ 445120 w 457752"/>
                      <a:gd name="connsiteY6" fmla="*/ 443696 h 448207"/>
                      <a:gd name="connsiteX7" fmla="*/ 456515 w 457752"/>
                      <a:gd name="connsiteY7" fmla="*/ 360126 h 448207"/>
                      <a:gd name="connsiteX0" fmla="*/ 456515 w 503685"/>
                      <a:gd name="connsiteY0" fmla="*/ 360126 h 448207"/>
                      <a:gd name="connsiteX1" fmla="*/ 321915 w 503685"/>
                      <a:gd name="connsiteY1" fmla="*/ 328771 h 448207"/>
                      <a:gd name="connsiteX2" fmla="*/ 208625 w 503685"/>
                      <a:gd name="connsiteY2" fmla="*/ 124650 h 448207"/>
                      <a:gd name="connsiteX3" fmla="*/ 157951 w 503685"/>
                      <a:gd name="connsiteY3" fmla="*/ 91726 h 448207"/>
                      <a:gd name="connsiteX4" fmla="*/ 111933 w 503685"/>
                      <a:gd name="connsiteY4" fmla="*/ 169277 h 448207"/>
                      <a:gd name="connsiteX5" fmla="*/ 231994 w 503685"/>
                      <a:gd name="connsiteY5" fmla="*/ 415304 h 448207"/>
                      <a:gd name="connsiteX6" fmla="*/ 445120 w 503685"/>
                      <a:gd name="connsiteY6" fmla="*/ 443696 h 448207"/>
                      <a:gd name="connsiteX7" fmla="*/ 456515 w 503685"/>
                      <a:gd name="connsiteY7" fmla="*/ 360126 h 448207"/>
                      <a:gd name="connsiteX0" fmla="*/ 456515 w 503685"/>
                      <a:gd name="connsiteY0" fmla="*/ 360126 h 448207"/>
                      <a:gd name="connsiteX1" fmla="*/ 321915 w 503685"/>
                      <a:gd name="connsiteY1" fmla="*/ 328771 h 448207"/>
                      <a:gd name="connsiteX2" fmla="*/ 208625 w 503685"/>
                      <a:gd name="connsiteY2" fmla="*/ 124650 h 448207"/>
                      <a:gd name="connsiteX3" fmla="*/ 157951 w 503685"/>
                      <a:gd name="connsiteY3" fmla="*/ 91726 h 448207"/>
                      <a:gd name="connsiteX4" fmla="*/ 111933 w 503685"/>
                      <a:gd name="connsiteY4" fmla="*/ 169277 h 448207"/>
                      <a:gd name="connsiteX5" fmla="*/ 231994 w 503685"/>
                      <a:gd name="connsiteY5" fmla="*/ 415304 h 448207"/>
                      <a:gd name="connsiteX6" fmla="*/ 445120 w 503685"/>
                      <a:gd name="connsiteY6" fmla="*/ 443696 h 448207"/>
                      <a:gd name="connsiteX7" fmla="*/ 456515 w 503685"/>
                      <a:gd name="connsiteY7" fmla="*/ 360126 h 448207"/>
                      <a:gd name="connsiteX0" fmla="*/ 456515 w 503685"/>
                      <a:gd name="connsiteY0" fmla="*/ 360126 h 446918"/>
                      <a:gd name="connsiteX1" fmla="*/ 321915 w 503685"/>
                      <a:gd name="connsiteY1" fmla="*/ 328771 h 446918"/>
                      <a:gd name="connsiteX2" fmla="*/ 208625 w 503685"/>
                      <a:gd name="connsiteY2" fmla="*/ 124650 h 446918"/>
                      <a:gd name="connsiteX3" fmla="*/ 157951 w 503685"/>
                      <a:gd name="connsiteY3" fmla="*/ 91726 h 446918"/>
                      <a:gd name="connsiteX4" fmla="*/ 111933 w 503685"/>
                      <a:gd name="connsiteY4" fmla="*/ 169277 h 446918"/>
                      <a:gd name="connsiteX5" fmla="*/ 234635 w 503685"/>
                      <a:gd name="connsiteY5" fmla="*/ 410588 h 446918"/>
                      <a:gd name="connsiteX6" fmla="*/ 445120 w 503685"/>
                      <a:gd name="connsiteY6" fmla="*/ 443696 h 446918"/>
                      <a:gd name="connsiteX7" fmla="*/ 456515 w 503685"/>
                      <a:gd name="connsiteY7" fmla="*/ 360126 h 446918"/>
                      <a:gd name="connsiteX0" fmla="*/ 456515 w 503685"/>
                      <a:gd name="connsiteY0" fmla="*/ 360126 h 445845"/>
                      <a:gd name="connsiteX1" fmla="*/ 321915 w 503685"/>
                      <a:gd name="connsiteY1" fmla="*/ 328771 h 445845"/>
                      <a:gd name="connsiteX2" fmla="*/ 208625 w 503685"/>
                      <a:gd name="connsiteY2" fmla="*/ 124650 h 445845"/>
                      <a:gd name="connsiteX3" fmla="*/ 157951 w 503685"/>
                      <a:gd name="connsiteY3" fmla="*/ 91726 h 445845"/>
                      <a:gd name="connsiteX4" fmla="*/ 111933 w 503685"/>
                      <a:gd name="connsiteY4" fmla="*/ 169277 h 445845"/>
                      <a:gd name="connsiteX5" fmla="*/ 234635 w 503685"/>
                      <a:gd name="connsiteY5" fmla="*/ 410588 h 445845"/>
                      <a:gd name="connsiteX6" fmla="*/ 445120 w 503685"/>
                      <a:gd name="connsiteY6" fmla="*/ 443696 h 445845"/>
                      <a:gd name="connsiteX7" fmla="*/ 456515 w 503685"/>
                      <a:gd name="connsiteY7" fmla="*/ 360126 h 445845"/>
                      <a:gd name="connsiteX0" fmla="*/ 456515 w 503685"/>
                      <a:gd name="connsiteY0" fmla="*/ 360126 h 445845"/>
                      <a:gd name="connsiteX1" fmla="*/ 321915 w 503685"/>
                      <a:gd name="connsiteY1" fmla="*/ 328771 h 445845"/>
                      <a:gd name="connsiteX2" fmla="*/ 208625 w 503685"/>
                      <a:gd name="connsiteY2" fmla="*/ 124650 h 445845"/>
                      <a:gd name="connsiteX3" fmla="*/ 157951 w 503685"/>
                      <a:gd name="connsiteY3" fmla="*/ 91726 h 445845"/>
                      <a:gd name="connsiteX4" fmla="*/ 111933 w 503685"/>
                      <a:gd name="connsiteY4" fmla="*/ 169277 h 445845"/>
                      <a:gd name="connsiteX5" fmla="*/ 234635 w 503685"/>
                      <a:gd name="connsiteY5" fmla="*/ 410588 h 445845"/>
                      <a:gd name="connsiteX6" fmla="*/ 445120 w 503685"/>
                      <a:gd name="connsiteY6" fmla="*/ 443696 h 445845"/>
                      <a:gd name="connsiteX7" fmla="*/ 456515 w 503685"/>
                      <a:gd name="connsiteY7" fmla="*/ 360126 h 445845"/>
                      <a:gd name="connsiteX0" fmla="*/ 456515 w 503686"/>
                      <a:gd name="connsiteY0" fmla="*/ 360126 h 445845"/>
                      <a:gd name="connsiteX1" fmla="*/ 321915 w 503686"/>
                      <a:gd name="connsiteY1" fmla="*/ 328771 h 445845"/>
                      <a:gd name="connsiteX2" fmla="*/ 208625 w 503686"/>
                      <a:gd name="connsiteY2" fmla="*/ 124650 h 445845"/>
                      <a:gd name="connsiteX3" fmla="*/ 157951 w 503686"/>
                      <a:gd name="connsiteY3" fmla="*/ 91726 h 445845"/>
                      <a:gd name="connsiteX4" fmla="*/ 111933 w 503686"/>
                      <a:gd name="connsiteY4" fmla="*/ 169277 h 445845"/>
                      <a:gd name="connsiteX5" fmla="*/ 234635 w 503686"/>
                      <a:gd name="connsiteY5" fmla="*/ 410588 h 445845"/>
                      <a:gd name="connsiteX6" fmla="*/ 445121 w 503686"/>
                      <a:gd name="connsiteY6" fmla="*/ 443696 h 445845"/>
                      <a:gd name="connsiteX7" fmla="*/ 456515 w 503686"/>
                      <a:gd name="connsiteY7" fmla="*/ 360126 h 445845"/>
                      <a:gd name="connsiteX0" fmla="*/ 456515 w 509996"/>
                      <a:gd name="connsiteY0" fmla="*/ 360126 h 445845"/>
                      <a:gd name="connsiteX1" fmla="*/ 321915 w 509996"/>
                      <a:gd name="connsiteY1" fmla="*/ 328771 h 445845"/>
                      <a:gd name="connsiteX2" fmla="*/ 208625 w 509996"/>
                      <a:gd name="connsiteY2" fmla="*/ 124650 h 445845"/>
                      <a:gd name="connsiteX3" fmla="*/ 157951 w 509996"/>
                      <a:gd name="connsiteY3" fmla="*/ 91726 h 445845"/>
                      <a:gd name="connsiteX4" fmla="*/ 111933 w 509996"/>
                      <a:gd name="connsiteY4" fmla="*/ 169277 h 445845"/>
                      <a:gd name="connsiteX5" fmla="*/ 234635 w 509996"/>
                      <a:gd name="connsiteY5" fmla="*/ 410588 h 445845"/>
                      <a:gd name="connsiteX6" fmla="*/ 445121 w 509996"/>
                      <a:gd name="connsiteY6" fmla="*/ 443696 h 445845"/>
                      <a:gd name="connsiteX7" fmla="*/ 456515 w 509996"/>
                      <a:gd name="connsiteY7" fmla="*/ 360126 h 445845"/>
                      <a:gd name="connsiteX0" fmla="*/ 456515 w 509997"/>
                      <a:gd name="connsiteY0" fmla="*/ 360126 h 445845"/>
                      <a:gd name="connsiteX1" fmla="*/ 296500 w 509997"/>
                      <a:gd name="connsiteY1" fmla="*/ 285693 h 445845"/>
                      <a:gd name="connsiteX2" fmla="*/ 208625 w 509997"/>
                      <a:gd name="connsiteY2" fmla="*/ 124650 h 445845"/>
                      <a:gd name="connsiteX3" fmla="*/ 157951 w 509997"/>
                      <a:gd name="connsiteY3" fmla="*/ 91726 h 445845"/>
                      <a:gd name="connsiteX4" fmla="*/ 111933 w 509997"/>
                      <a:gd name="connsiteY4" fmla="*/ 169277 h 445845"/>
                      <a:gd name="connsiteX5" fmla="*/ 234635 w 509997"/>
                      <a:gd name="connsiteY5" fmla="*/ 410588 h 445845"/>
                      <a:gd name="connsiteX6" fmla="*/ 445121 w 509997"/>
                      <a:gd name="connsiteY6" fmla="*/ 443696 h 445845"/>
                      <a:gd name="connsiteX7" fmla="*/ 456515 w 509997"/>
                      <a:gd name="connsiteY7" fmla="*/ 360126 h 445845"/>
                      <a:gd name="connsiteX0" fmla="*/ 456515 w 509997"/>
                      <a:gd name="connsiteY0" fmla="*/ 360126 h 444124"/>
                      <a:gd name="connsiteX1" fmla="*/ 296500 w 509997"/>
                      <a:gd name="connsiteY1" fmla="*/ 285693 h 444124"/>
                      <a:gd name="connsiteX2" fmla="*/ 208625 w 509997"/>
                      <a:gd name="connsiteY2" fmla="*/ 124650 h 444124"/>
                      <a:gd name="connsiteX3" fmla="*/ 157951 w 509997"/>
                      <a:gd name="connsiteY3" fmla="*/ 91726 h 444124"/>
                      <a:gd name="connsiteX4" fmla="*/ 111933 w 509997"/>
                      <a:gd name="connsiteY4" fmla="*/ 169277 h 444124"/>
                      <a:gd name="connsiteX5" fmla="*/ 223346 w 509997"/>
                      <a:gd name="connsiteY5" fmla="*/ 361250 h 444124"/>
                      <a:gd name="connsiteX6" fmla="*/ 445121 w 509997"/>
                      <a:gd name="connsiteY6" fmla="*/ 443696 h 444124"/>
                      <a:gd name="connsiteX7" fmla="*/ 456515 w 509997"/>
                      <a:gd name="connsiteY7" fmla="*/ 360126 h 444124"/>
                      <a:gd name="connsiteX0" fmla="*/ 456515 w 509997"/>
                      <a:gd name="connsiteY0" fmla="*/ 360126 h 444124"/>
                      <a:gd name="connsiteX1" fmla="*/ 296500 w 509997"/>
                      <a:gd name="connsiteY1" fmla="*/ 285693 h 444124"/>
                      <a:gd name="connsiteX2" fmla="*/ 208625 w 509997"/>
                      <a:gd name="connsiteY2" fmla="*/ 124650 h 444124"/>
                      <a:gd name="connsiteX3" fmla="*/ 157951 w 509997"/>
                      <a:gd name="connsiteY3" fmla="*/ 91726 h 444124"/>
                      <a:gd name="connsiteX4" fmla="*/ 111933 w 509997"/>
                      <a:gd name="connsiteY4" fmla="*/ 169277 h 444124"/>
                      <a:gd name="connsiteX5" fmla="*/ 223346 w 509997"/>
                      <a:gd name="connsiteY5" fmla="*/ 361250 h 444124"/>
                      <a:gd name="connsiteX6" fmla="*/ 445121 w 509997"/>
                      <a:gd name="connsiteY6" fmla="*/ 443696 h 444124"/>
                      <a:gd name="connsiteX7" fmla="*/ 456515 w 509997"/>
                      <a:gd name="connsiteY7" fmla="*/ 360126 h 444124"/>
                      <a:gd name="connsiteX0" fmla="*/ 456515 w 509997"/>
                      <a:gd name="connsiteY0" fmla="*/ 360126 h 444124"/>
                      <a:gd name="connsiteX1" fmla="*/ 296500 w 509997"/>
                      <a:gd name="connsiteY1" fmla="*/ 285693 h 444124"/>
                      <a:gd name="connsiteX2" fmla="*/ 208625 w 509997"/>
                      <a:gd name="connsiteY2" fmla="*/ 124650 h 444124"/>
                      <a:gd name="connsiteX3" fmla="*/ 157951 w 509997"/>
                      <a:gd name="connsiteY3" fmla="*/ 91726 h 444124"/>
                      <a:gd name="connsiteX4" fmla="*/ 111933 w 509997"/>
                      <a:gd name="connsiteY4" fmla="*/ 169277 h 444124"/>
                      <a:gd name="connsiteX5" fmla="*/ 210943 w 509997"/>
                      <a:gd name="connsiteY5" fmla="*/ 345483 h 444124"/>
                      <a:gd name="connsiteX6" fmla="*/ 445121 w 509997"/>
                      <a:gd name="connsiteY6" fmla="*/ 443696 h 444124"/>
                      <a:gd name="connsiteX7" fmla="*/ 456515 w 509997"/>
                      <a:gd name="connsiteY7" fmla="*/ 360126 h 444124"/>
                      <a:gd name="connsiteX0" fmla="*/ 456515 w 509997"/>
                      <a:gd name="connsiteY0" fmla="*/ 360126 h 444125"/>
                      <a:gd name="connsiteX1" fmla="*/ 296500 w 509997"/>
                      <a:gd name="connsiteY1" fmla="*/ 285693 h 444125"/>
                      <a:gd name="connsiteX2" fmla="*/ 208625 w 509997"/>
                      <a:gd name="connsiteY2" fmla="*/ 124650 h 444125"/>
                      <a:gd name="connsiteX3" fmla="*/ 157951 w 509997"/>
                      <a:gd name="connsiteY3" fmla="*/ 91726 h 444125"/>
                      <a:gd name="connsiteX4" fmla="*/ 111933 w 509997"/>
                      <a:gd name="connsiteY4" fmla="*/ 169277 h 444125"/>
                      <a:gd name="connsiteX5" fmla="*/ 210943 w 509997"/>
                      <a:gd name="connsiteY5" fmla="*/ 345483 h 444125"/>
                      <a:gd name="connsiteX6" fmla="*/ 445121 w 509997"/>
                      <a:gd name="connsiteY6" fmla="*/ 443696 h 444125"/>
                      <a:gd name="connsiteX7" fmla="*/ 456515 w 509997"/>
                      <a:gd name="connsiteY7" fmla="*/ 360126 h 444125"/>
                      <a:gd name="connsiteX0" fmla="*/ 465895 w 519377"/>
                      <a:gd name="connsiteY0" fmla="*/ 360443 h 444442"/>
                      <a:gd name="connsiteX1" fmla="*/ 305880 w 519377"/>
                      <a:gd name="connsiteY1" fmla="*/ 286010 h 444442"/>
                      <a:gd name="connsiteX2" fmla="*/ 218005 w 519377"/>
                      <a:gd name="connsiteY2" fmla="*/ 124967 h 444442"/>
                      <a:gd name="connsiteX3" fmla="*/ 167331 w 519377"/>
                      <a:gd name="connsiteY3" fmla="*/ 92043 h 444442"/>
                      <a:gd name="connsiteX4" fmla="*/ 109112 w 519377"/>
                      <a:gd name="connsiteY4" fmla="*/ 168608 h 444442"/>
                      <a:gd name="connsiteX5" fmla="*/ 220323 w 519377"/>
                      <a:gd name="connsiteY5" fmla="*/ 345800 h 444442"/>
                      <a:gd name="connsiteX6" fmla="*/ 454501 w 519377"/>
                      <a:gd name="connsiteY6" fmla="*/ 444013 h 444442"/>
                      <a:gd name="connsiteX7" fmla="*/ 465895 w 519377"/>
                      <a:gd name="connsiteY7" fmla="*/ 360443 h 444442"/>
                      <a:gd name="connsiteX0" fmla="*/ 444125 w 497607"/>
                      <a:gd name="connsiteY0" fmla="*/ 362687 h 446686"/>
                      <a:gd name="connsiteX1" fmla="*/ 284110 w 497607"/>
                      <a:gd name="connsiteY1" fmla="*/ 288254 h 446686"/>
                      <a:gd name="connsiteX2" fmla="*/ 196235 w 497607"/>
                      <a:gd name="connsiteY2" fmla="*/ 127211 h 446686"/>
                      <a:gd name="connsiteX3" fmla="*/ 145561 w 497607"/>
                      <a:gd name="connsiteY3" fmla="*/ 94287 h 446686"/>
                      <a:gd name="connsiteX4" fmla="*/ 87342 w 497607"/>
                      <a:gd name="connsiteY4" fmla="*/ 170852 h 446686"/>
                      <a:gd name="connsiteX5" fmla="*/ 198553 w 497607"/>
                      <a:gd name="connsiteY5" fmla="*/ 348044 h 446686"/>
                      <a:gd name="connsiteX6" fmla="*/ 432731 w 497607"/>
                      <a:gd name="connsiteY6" fmla="*/ 446257 h 446686"/>
                      <a:gd name="connsiteX7" fmla="*/ 444125 w 497607"/>
                      <a:gd name="connsiteY7" fmla="*/ 362687 h 446686"/>
                      <a:gd name="connsiteX0" fmla="*/ 439241 w 492723"/>
                      <a:gd name="connsiteY0" fmla="*/ 361337 h 445336"/>
                      <a:gd name="connsiteX1" fmla="*/ 279226 w 492723"/>
                      <a:gd name="connsiteY1" fmla="*/ 286904 h 445336"/>
                      <a:gd name="connsiteX2" fmla="*/ 191351 w 492723"/>
                      <a:gd name="connsiteY2" fmla="*/ 125861 h 445336"/>
                      <a:gd name="connsiteX3" fmla="*/ 140677 w 492723"/>
                      <a:gd name="connsiteY3" fmla="*/ 92937 h 445336"/>
                      <a:gd name="connsiteX4" fmla="*/ 82458 w 492723"/>
                      <a:gd name="connsiteY4" fmla="*/ 169502 h 445336"/>
                      <a:gd name="connsiteX5" fmla="*/ 193669 w 492723"/>
                      <a:gd name="connsiteY5" fmla="*/ 346694 h 445336"/>
                      <a:gd name="connsiteX6" fmla="*/ 427847 w 492723"/>
                      <a:gd name="connsiteY6" fmla="*/ 444907 h 445336"/>
                      <a:gd name="connsiteX7" fmla="*/ 439241 w 492723"/>
                      <a:gd name="connsiteY7" fmla="*/ 361337 h 445336"/>
                      <a:gd name="connsiteX0" fmla="*/ 439241 w 492723"/>
                      <a:gd name="connsiteY0" fmla="*/ 361337 h 445336"/>
                      <a:gd name="connsiteX1" fmla="*/ 279226 w 492723"/>
                      <a:gd name="connsiteY1" fmla="*/ 286904 h 445336"/>
                      <a:gd name="connsiteX2" fmla="*/ 191351 w 492723"/>
                      <a:gd name="connsiteY2" fmla="*/ 125861 h 445336"/>
                      <a:gd name="connsiteX3" fmla="*/ 140677 w 492723"/>
                      <a:gd name="connsiteY3" fmla="*/ 92937 h 445336"/>
                      <a:gd name="connsiteX4" fmla="*/ 82458 w 492723"/>
                      <a:gd name="connsiteY4" fmla="*/ 169502 h 445336"/>
                      <a:gd name="connsiteX5" fmla="*/ 193669 w 492723"/>
                      <a:gd name="connsiteY5" fmla="*/ 346694 h 445336"/>
                      <a:gd name="connsiteX6" fmla="*/ 427847 w 492723"/>
                      <a:gd name="connsiteY6" fmla="*/ 444907 h 445336"/>
                      <a:gd name="connsiteX7" fmla="*/ 439241 w 492723"/>
                      <a:gd name="connsiteY7" fmla="*/ 361337 h 445336"/>
                      <a:gd name="connsiteX0" fmla="*/ 439241 w 492723"/>
                      <a:gd name="connsiteY0" fmla="*/ 361337 h 445336"/>
                      <a:gd name="connsiteX1" fmla="*/ 279226 w 492723"/>
                      <a:gd name="connsiteY1" fmla="*/ 286904 h 445336"/>
                      <a:gd name="connsiteX2" fmla="*/ 191351 w 492723"/>
                      <a:gd name="connsiteY2" fmla="*/ 125861 h 445336"/>
                      <a:gd name="connsiteX3" fmla="*/ 140677 w 492723"/>
                      <a:gd name="connsiteY3" fmla="*/ 92937 h 445336"/>
                      <a:gd name="connsiteX4" fmla="*/ 82458 w 492723"/>
                      <a:gd name="connsiteY4" fmla="*/ 169502 h 445336"/>
                      <a:gd name="connsiteX5" fmla="*/ 193669 w 492723"/>
                      <a:gd name="connsiteY5" fmla="*/ 346694 h 445336"/>
                      <a:gd name="connsiteX6" fmla="*/ 427847 w 492723"/>
                      <a:gd name="connsiteY6" fmla="*/ 444907 h 445336"/>
                      <a:gd name="connsiteX7" fmla="*/ 439241 w 492723"/>
                      <a:gd name="connsiteY7" fmla="*/ 361337 h 445336"/>
                      <a:gd name="connsiteX0" fmla="*/ 439241 w 492723"/>
                      <a:gd name="connsiteY0" fmla="*/ 361337 h 445336"/>
                      <a:gd name="connsiteX1" fmla="*/ 279226 w 492723"/>
                      <a:gd name="connsiteY1" fmla="*/ 286904 h 445336"/>
                      <a:gd name="connsiteX2" fmla="*/ 191351 w 492723"/>
                      <a:gd name="connsiteY2" fmla="*/ 125861 h 445336"/>
                      <a:gd name="connsiteX3" fmla="*/ 140677 w 492723"/>
                      <a:gd name="connsiteY3" fmla="*/ 92937 h 445336"/>
                      <a:gd name="connsiteX4" fmla="*/ 82458 w 492723"/>
                      <a:gd name="connsiteY4" fmla="*/ 169502 h 445336"/>
                      <a:gd name="connsiteX5" fmla="*/ 193669 w 492723"/>
                      <a:gd name="connsiteY5" fmla="*/ 346694 h 445336"/>
                      <a:gd name="connsiteX6" fmla="*/ 427847 w 492723"/>
                      <a:gd name="connsiteY6" fmla="*/ 444907 h 445336"/>
                      <a:gd name="connsiteX7" fmla="*/ 439241 w 492723"/>
                      <a:gd name="connsiteY7" fmla="*/ 361337 h 445336"/>
                      <a:gd name="connsiteX0" fmla="*/ 433535 w 487017"/>
                      <a:gd name="connsiteY0" fmla="*/ 353975 h 437974"/>
                      <a:gd name="connsiteX1" fmla="*/ 273520 w 487017"/>
                      <a:gd name="connsiteY1" fmla="*/ 279542 h 437974"/>
                      <a:gd name="connsiteX2" fmla="*/ 185645 w 487017"/>
                      <a:gd name="connsiteY2" fmla="*/ 118499 h 437974"/>
                      <a:gd name="connsiteX3" fmla="*/ 134971 w 487017"/>
                      <a:gd name="connsiteY3" fmla="*/ 85575 h 437974"/>
                      <a:gd name="connsiteX4" fmla="*/ 76752 w 487017"/>
                      <a:gd name="connsiteY4" fmla="*/ 162140 h 437974"/>
                      <a:gd name="connsiteX5" fmla="*/ 187963 w 487017"/>
                      <a:gd name="connsiteY5" fmla="*/ 339332 h 437974"/>
                      <a:gd name="connsiteX6" fmla="*/ 422141 w 487017"/>
                      <a:gd name="connsiteY6" fmla="*/ 437545 h 437974"/>
                      <a:gd name="connsiteX7" fmla="*/ 433535 w 487017"/>
                      <a:gd name="connsiteY7" fmla="*/ 353975 h 437974"/>
                      <a:gd name="connsiteX0" fmla="*/ 434286 w 487768"/>
                      <a:gd name="connsiteY0" fmla="*/ 358235 h 442234"/>
                      <a:gd name="connsiteX1" fmla="*/ 274271 w 487768"/>
                      <a:gd name="connsiteY1" fmla="*/ 283802 h 442234"/>
                      <a:gd name="connsiteX2" fmla="*/ 186396 w 487768"/>
                      <a:gd name="connsiteY2" fmla="*/ 122759 h 442234"/>
                      <a:gd name="connsiteX3" fmla="*/ 135722 w 487768"/>
                      <a:gd name="connsiteY3" fmla="*/ 89835 h 442234"/>
                      <a:gd name="connsiteX4" fmla="*/ 77503 w 487768"/>
                      <a:gd name="connsiteY4" fmla="*/ 166400 h 442234"/>
                      <a:gd name="connsiteX5" fmla="*/ 188714 w 487768"/>
                      <a:gd name="connsiteY5" fmla="*/ 343592 h 442234"/>
                      <a:gd name="connsiteX6" fmla="*/ 422892 w 487768"/>
                      <a:gd name="connsiteY6" fmla="*/ 441805 h 442234"/>
                      <a:gd name="connsiteX7" fmla="*/ 434286 w 487768"/>
                      <a:gd name="connsiteY7" fmla="*/ 358235 h 442234"/>
                      <a:gd name="connsiteX0" fmla="*/ 441509 w 494991"/>
                      <a:gd name="connsiteY0" fmla="*/ 367126 h 451125"/>
                      <a:gd name="connsiteX1" fmla="*/ 281494 w 494991"/>
                      <a:gd name="connsiteY1" fmla="*/ 292693 h 451125"/>
                      <a:gd name="connsiteX2" fmla="*/ 193619 w 494991"/>
                      <a:gd name="connsiteY2" fmla="*/ 131650 h 451125"/>
                      <a:gd name="connsiteX3" fmla="*/ 142945 w 494991"/>
                      <a:gd name="connsiteY3" fmla="*/ 98726 h 451125"/>
                      <a:gd name="connsiteX4" fmla="*/ 84726 w 494991"/>
                      <a:gd name="connsiteY4" fmla="*/ 175291 h 451125"/>
                      <a:gd name="connsiteX5" fmla="*/ 195937 w 494991"/>
                      <a:gd name="connsiteY5" fmla="*/ 352483 h 451125"/>
                      <a:gd name="connsiteX6" fmla="*/ 430115 w 494991"/>
                      <a:gd name="connsiteY6" fmla="*/ 450696 h 451125"/>
                      <a:gd name="connsiteX7" fmla="*/ 441509 w 494991"/>
                      <a:gd name="connsiteY7" fmla="*/ 367126 h 451125"/>
                      <a:gd name="connsiteX0" fmla="*/ 417569 w 479969"/>
                      <a:gd name="connsiteY0" fmla="*/ 352960 h 451125"/>
                      <a:gd name="connsiteX1" fmla="*/ 281494 w 479969"/>
                      <a:gd name="connsiteY1" fmla="*/ 292693 h 451125"/>
                      <a:gd name="connsiteX2" fmla="*/ 193619 w 479969"/>
                      <a:gd name="connsiteY2" fmla="*/ 131650 h 451125"/>
                      <a:gd name="connsiteX3" fmla="*/ 142945 w 479969"/>
                      <a:gd name="connsiteY3" fmla="*/ 98726 h 451125"/>
                      <a:gd name="connsiteX4" fmla="*/ 84726 w 479969"/>
                      <a:gd name="connsiteY4" fmla="*/ 175291 h 451125"/>
                      <a:gd name="connsiteX5" fmla="*/ 195937 w 479969"/>
                      <a:gd name="connsiteY5" fmla="*/ 352483 h 451125"/>
                      <a:gd name="connsiteX6" fmla="*/ 430115 w 479969"/>
                      <a:gd name="connsiteY6" fmla="*/ 450696 h 451125"/>
                      <a:gd name="connsiteX7" fmla="*/ 417569 w 479969"/>
                      <a:gd name="connsiteY7" fmla="*/ 352960 h 451125"/>
                      <a:gd name="connsiteX0" fmla="*/ 417569 w 467599"/>
                      <a:gd name="connsiteY0" fmla="*/ 352960 h 446447"/>
                      <a:gd name="connsiteX1" fmla="*/ 281494 w 467599"/>
                      <a:gd name="connsiteY1" fmla="*/ 292693 h 446447"/>
                      <a:gd name="connsiteX2" fmla="*/ 193619 w 467599"/>
                      <a:gd name="connsiteY2" fmla="*/ 131650 h 446447"/>
                      <a:gd name="connsiteX3" fmla="*/ 142945 w 467599"/>
                      <a:gd name="connsiteY3" fmla="*/ 98726 h 446447"/>
                      <a:gd name="connsiteX4" fmla="*/ 84726 w 467599"/>
                      <a:gd name="connsiteY4" fmla="*/ 175291 h 446447"/>
                      <a:gd name="connsiteX5" fmla="*/ 195937 w 467599"/>
                      <a:gd name="connsiteY5" fmla="*/ 352483 h 446447"/>
                      <a:gd name="connsiteX6" fmla="*/ 394993 w 467599"/>
                      <a:gd name="connsiteY6" fmla="*/ 445977 h 446447"/>
                      <a:gd name="connsiteX7" fmla="*/ 417569 w 467599"/>
                      <a:gd name="connsiteY7" fmla="*/ 352960 h 446447"/>
                      <a:gd name="connsiteX0" fmla="*/ 417569 w 461060"/>
                      <a:gd name="connsiteY0" fmla="*/ 352960 h 446447"/>
                      <a:gd name="connsiteX1" fmla="*/ 281494 w 461060"/>
                      <a:gd name="connsiteY1" fmla="*/ 292693 h 446447"/>
                      <a:gd name="connsiteX2" fmla="*/ 193619 w 461060"/>
                      <a:gd name="connsiteY2" fmla="*/ 131650 h 446447"/>
                      <a:gd name="connsiteX3" fmla="*/ 142945 w 461060"/>
                      <a:gd name="connsiteY3" fmla="*/ 98726 h 446447"/>
                      <a:gd name="connsiteX4" fmla="*/ 84726 w 461060"/>
                      <a:gd name="connsiteY4" fmla="*/ 175291 h 446447"/>
                      <a:gd name="connsiteX5" fmla="*/ 195937 w 461060"/>
                      <a:gd name="connsiteY5" fmla="*/ 352483 h 446447"/>
                      <a:gd name="connsiteX6" fmla="*/ 394993 w 461060"/>
                      <a:gd name="connsiteY6" fmla="*/ 445977 h 446447"/>
                      <a:gd name="connsiteX7" fmla="*/ 417569 w 461060"/>
                      <a:gd name="connsiteY7" fmla="*/ 352960 h 446447"/>
                      <a:gd name="connsiteX0" fmla="*/ 417569 w 417569"/>
                      <a:gd name="connsiteY0" fmla="*/ 352960 h 446447"/>
                      <a:gd name="connsiteX1" fmla="*/ 281494 w 417569"/>
                      <a:gd name="connsiteY1" fmla="*/ 292693 h 446447"/>
                      <a:gd name="connsiteX2" fmla="*/ 193619 w 417569"/>
                      <a:gd name="connsiteY2" fmla="*/ 131650 h 446447"/>
                      <a:gd name="connsiteX3" fmla="*/ 142945 w 417569"/>
                      <a:gd name="connsiteY3" fmla="*/ 98726 h 446447"/>
                      <a:gd name="connsiteX4" fmla="*/ 84726 w 417569"/>
                      <a:gd name="connsiteY4" fmla="*/ 175291 h 446447"/>
                      <a:gd name="connsiteX5" fmla="*/ 195937 w 417569"/>
                      <a:gd name="connsiteY5" fmla="*/ 352483 h 446447"/>
                      <a:gd name="connsiteX6" fmla="*/ 394993 w 417569"/>
                      <a:gd name="connsiteY6" fmla="*/ 445977 h 446447"/>
                      <a:gd name="connsiteX7" fmla="*/ 417569 w 417569"/>
                      <a:gd name="connsiteY7" fmla="*/ 352960 h 446447"/>
                      <a:gd name="connsiteX0" fmla="*/ 402039 w 403535"/>
                      <a:gd name="connsiteY0" fmla="*/ 340414 h 446447"/>
                      <a:gd name="connsiteX1" fmla="*/ 281494 w 403535"/>
                      <a:gd name="connsiteY1" fmla="*/ 292693 h 446447"/>
                      <a:gd name="connsiteX2" fmla="*/ 193619 w 403535"/>
                      <a:gd name="connsiteY2" fmla="*/ 131650 h 446447"/>
                      <a:gd name="connsiteX3" fmla="*/ 142945 w 403535"/>
                      <a:gd name="connsiteY3" fmla="*/ 98726 h 446447"/>
                      <a:gd name="connsiteX4" fmla="*/ 84726 w 403535"/>
                      <a:gd name="connsiteY4" fmla="*/ 175291 h 446447"/>
                      <a:gd name="connsiteX5" fmla="*/ 195937 w 403535"/>
                      <a:gd name="connsiteY5" fmla="*/ 352483 h 446447"/>
                      <a:gd name="connsiteX6" fmla="*/ 394993 w 403535"/>
                      <a:gd name="connsiteY6" fmla="*/ 445977 h 446447"/>
                      <a:gd name="connsiteX7" fmla="*/ 402039 w 403535"/>
                      <a:gd name="connsiteY7" fmla="*/ 340414 h 446447"/>
                      <a:gd name="connsiteX0" fmla="*/ 403704 w 404242"/>
                      <a:gd name="connsiteY0" fmla="*/ 346194 h 446447"/>
                      <a:gd name="connsiteX1" fmla="*/ 281494 w 404242"/>
                      <a:gd name="connsiteY1" fmla="*/ 292693 h 446447"/>
                      <a:gd name="connsiteX2" fmla="*/ 193619 w 404242"/>
                      <a:gd name="connsiteY2" fmla="*/ 131650 h 446447"/>
                      <a:gd name="connsiteX3" fmla="*/ 142945 w 404242"/>
                      <a:gd name="connsiteY3" fmla="*/ 98726 h 446447"/>
                      <a:gd name="connsiteX4" fmla="*/ 84726 w 404242"/>
                      <a:gd name="connsiteY4" fmla="*/ 175291 h 446447"/>
                      <a:gd name="connsiteX5" fmla="*/ 195937 w 404242"/>
                      <a:gd name="connsiteY5" fmla="*/ 352483 h 446447"/>
                      <a:gd name="connsiteX6" fmla="*/ 394993 w 404242"/>
                      <a:gd name="connsiteY6" fmla="*/ 445977 h 446447"/>
                      <a:gd name="connsiteX7" fmla="*/ 403704 w 404242"/>
                      <a:gd name="connsiteY7" fmla="*/ 346194 h 446447"/>
                      <a:gd name="connsiteX0" fmla="*/ 408326 w 408326"/>
                      <a:gd name="connsiteY0" fmla="*/ 348449 h 446447"/>
                      <a:gd name="connsiteX1" fmla="*/ 281494 w 408326"/>
                      <a:gd name="connsiteY1" fmla="*/ 292693 h 446447"/>
                      <a:gd name="connsiteX2" fmla="*/ 193619 w 408326"/>
                      <a:gd name="connsiteY2" fmla="*/ 131650 h 446447"/>
                      <a:gd name="connsiteX3" fmla="*/ 142945 w 408326"/>
                      <a:gd name="connsiteY3" fmla="*/ 98726 h 446447"/>
                      <a:gd name="connsiteX4" fmla="*/ 84726 w 408326"/>
                      <a:gd name="connsiteY4" fmla="*/ 175291 h 446447"/>
                      <a:gd name="connsiteX5" fmla="*/ 195937 w 408326"/>
                      <a:gd name="connsiteY5" fmla="*/ 352483 h 446447"/>
                      <a:gd name="connsiteX6" fmla="*/ 394993 w 408326"/>
                      <a:gd name="connsiteY6" fmla="*/ 445977 h 446447"/>
                      <a:gd name="connsiteX7" fmla="*/ 408326 w 408326"/>
                      <a:gd name="connsiteY7" fmla="*/ 348449 h 446447"/>
                      <a:gd name="connsiteX0" fmla="*/ 408326 w 414810"/>
                      <a:gd name="connsiteY0" fmla="*/ 348449 h 446447"/>
                      <a:gd name="connsiteX1" fmla="*/ 281494 w 414810"/>
                      <a:gd name="connsiteY1" fmla="*/ 292693 h 446447"/>
                      <a:gd name="connsiteX2" fmla="*/ 193619 w 414810"/>
                      <a:gd name="connsiteY2" fmla="*/ 131650 h 446447"/>
                      <a:gd name="connsiteX3" fmla="*/ 142945 w 414810"/>
                      <a:gd name="connsiteY3" fmla="*/ 98726 h 446447"/>
                      <a:gd name="connsiteX4" fmla="*/ 84726 w 414810"/>
                      <a:gd name="connsiteY4" fmla="*/ 175291 h 446447"/>
                      <a:gd name="connsiteX5" fmla="*/ 195937 w 414810"/>
                      <a:gd name="connsiteY5" fmla="*/ 352483 h 446447"/>
                      <a:gd name="connsiteX6" fmla="*/ 394993 w 414810"/>
                      <a:gd name="connsiteY6" fmla="*/ 445977 h 446447"/>
                      <a:gd name="connsiteX7" fmla="*/ 408326 w 414810"/>
                      <a:gd name="connsiteY7" fmla="*/ 348449 h 446447"/>
                      <a:gd name="connsiteX0" fmla="*/ 408326 w 414765"/>
                      <a:gd name="connsiteY0" fmla="*/ 348449 h 438987"/>
                      <a:gd name="connsiteX1" fmla="*/ 281494 w 414765"/>
                      <a:gd name="connsiteY1" fmla="*/ 292693 h 438987"/>
                      <a:gd name="connsiteX2" fmla="*/ 193619 w 414765"/>
                      <a:gd name="connsiteY2" fmla="*/ 131650 h 438987"/>
                      <a:gd name="connsiteX3" fmla="*/ 142945 w 414765"/>
                      <a:gd name="connsiteY3" fmla="*/ 98726 h 438987"/>
                      <a:gd name="connsiteX4" fmla="*/ 84726 w 414765"/>
                      <a:gd name="connsiteY4" fmla="*/ 175291 h 438987"/>
                      <a:gd name="connsiteX5" fmla="*/ 195937 w 414765"/>
                      <a:gd name="connsiteY5" fmla="*/ 352483 h 438987"/>
                      <a:gd name="connsiteX6" fmla="*/ 394806 w 414765"/>
                      <a:gd name="connsiteY6" fmla="*/ 438434 h 438987"/>
                      <a:gd name="connsiteX7" fmla="*/ 408326 w 414765"/>
                      <a:gd name="connsiteY7" fmla="*/ 348449 h 438987"/>
                      <a:gd name="connsiteX0" fmla="*/ 408326 w 415735"/>
                      <a:gd name="connsiteY0" fmla="*/ 348449 h 438987"/>
                      <a:gd name="connsiteX1" fmla="*/ 281494 w 415735"/>
                      <a:gd name="connsiteY1" fmla="*/ 292693 h 438987"/>
                      <a:gd name="connsiteX2" fmla="*/ 193619 w 415735"/>
                      <a:gd name="connsiteY2" fmla="*/ 131650 h 438987"/>
                      <a:gd name="connsiteX3" fmla="*/ 142945 w 415735"/>
                      <a:gd name="connsiteY3" fmla="*/ 98726 h 438987"/>
                      <a:gd name="connsiteX4" fmla="*/ 84726 w 415735"/>
                      <a:gd name="connsiteY4" fmla="*/ 175291 h 438987"/>
                      <a:gd name="connsiteX5" fmla="*/ 195937 w 415735"/>
                      <a:gd name="connsiteY5" fmla="*/ 352483 h 438987"/>
                      <a:gd name="connsiteX6" fmla="*/ 394806 w 415735"/>
                      <a:gd name="connsiteY6" fmla="*/ 438434 h 438987"/>
                      <a:gd name="connsiteX7" fmla="*/ 408326 w 415735"/>
                      <a:gd name="connsiteY7" fmla="*/ 348449 h 438987"/>
                      <a:gd name="connsiteX0" fmla="*/ 408326 w 415735"/>
                      <a:gd name="connsiteY0" fmla="*/ 348448 h 438987"/>
                      <a:gd name="connsiteX1" fmla="*/ 281494 w 415735"/>
                      <a:gd name="connsiteY1" fmla="*/ 292693 h 438987"/>
                      <a:gd name="connsiteX2" fmla="*/ 193619 w 415735"/>
                      <a:gd name="connsiteY2" fmla="*/ 131650 h 438987"/>
                      <a:gd name="connsiteX3" fmla="*/ 142945 w 415735"/>
                      <a:gd name="connsiteY3" fmla="*/ 98726 h 438987"/>
                      <a:gd name="connsiteX4" fmla="*/ 84726 w 415735"/>
                      <a:gd name="connsiteY4" fmla="*/ 175291 h 438987"/>
                      <a:gd name="connsiteX5" fmla="*/ 195937 w 415735"/>
                      <a:gd name="connsiteY5" fmla="*/ 352483 h 438987"/>
                      <a:gd name="connsiteX6" fmla="*/ 394806 w 415735"/>
                      <a:gd name="connsiteY6" fmla="*/ 438434 h 438987"/>
                      <a:gd name="connsiteX7" fmla="*/ 408326 w 415735"/>
                      <a:gd name="connsiteY7" fmla="*/ 348448 h 438987"/>
                      <a:gd name="connsiteX0" fmla="*/ 403519 w 412513"/>
                      <a:gd name="connsiteY0" fmla="*/ 338650 h 438987"/>
                      <a:gd name="connsiteX1" fmla="*/ 281494 w 412513"/>
                      <a:gd name="connsiteY1" fmla="*/ 292693 h 438987"/>
                      <a:gd name="connsiteX2" fmla="*/ 193619 w 412513"/>
                      <a:gd name="connsiteY2" fmla="*/ 131650 h 438987"/>
                      <a:gd name="connsiteX3" fmla="*/ 142945 w 412513"/>
                      <a:gd name="connsiteY3" fmla="*/ 98726 h 438987"/>
                      <a:gd name="connsiteX4" fmla="*/ 84726 w 412513"/>
                      <a:gd name="connsiteY4" fmla="*/ 175291 h 438987"/>
                      <a:gd name="connsiteX5" fmla="*/ 195937 w 412513"/>
                      <a:gd name="connsiteY5" fmla="*/ 352483 h 438987"/>
                      <a:gd name="connsiteX6" fmla="*/ 394806 w 412513"/>
                      <a:gd name="connsiteY6" fmla="*/ 438434 h 438987"/>
                      <a:gd name="connsiteX7" fmla="*/ 403519 w 412513"/>
                      <a:gd name="connsiteY7" fmla="*/ 338650 h 438987"/>
                      <a:gd name="connsiteX0" fmla="*/ 403519 w 410874"/>
                      <a:gd name="connsiteY0" fmla="*/ 338650 h 422011"/>
                      <a:gd name="connsiteX1" fmla="*/ 281494 w 410874"/>
                      <a:gd name="connsiteY1" fmla="*/ 292693 h 422011"/>
                      <a:gd name="connsiteX2" fmla="*/ 193619 w 410874"/>
                      <a:gd name="connsiteY2" fmla="*/ 131650 h 422011"/>
                      <a:gd name="connsiteX3" fmla="*/ 142945 w 410874"/>
                      <a:gd name="connsiteY3" fmla="*/ 98726 h 422011"/>
                      <a:gd name="connsiteX4" fmla="*/ 84726 w 410874"/>
                      <a:gd name="connsiteY4" fmla="*/ 175291 h 422011"/>
                      <a:gd name="connsiteX5" fmla="*/ 195937 w 410874"/>
                      <a:gd name="connsiteY5" fmla="*/ 352483 h 422011"/>
                      <a:gd name="connsiteX6" fmla="*/ 389811 w 410874"/>
                      <a:gd name="connsiteY6" fmla="*/ 421094 h 422011"/>
                      <a:gd name="connsiteX7" fmla="*/ 403519 w 410874"/>
                      <a:gd name="connsiteY7" fmla="*/ 338650 h 422011"/>
                      <a:gd name="connsiteX0" fmla="*/ 403519 w 410874"/>
                      <a:gd name="connsiteY0" fmla="*/ 338650 h 421574"/>
                      <a:gd name="connsiteX1" fmla="*/ 281494 w 410874"/>
                      <a:gd name="connsiteY1" fmla="*/ 292693 h 421574"/>
                      <a:gd name="connsiteX2" fmla="*/ 193619 w 410874"/>
                      <a:gd name="connsiteY2" fmla="*/ 131650 h 421574"/>
                      <a:gd name="connsiteX3" fmla="*/ 142945 w 410874"/>
                      <a:gd name="connsiteY3" fmla="*/ 98726 h 421574"/>
                      <a:gd name="connsiteX4" fmla="*/ 84726 w 410874"/>
                      <a:gd name="connsiteY4" fmla="*/ 175291 h 421574"/>
                      <a:gd name="connsiteX5" fmla="*/ 195937 w 410874"/>
                      <a:gd name="connsiteY5" fmla="*/ 352483 h 421574"/>
                      <a:gd name="connsiteX6" fmla="*/ 389811 w 410874"/>
                      <a:gd name="connsiteY6" fmla="*/ 421094 h 421574"/>
                      <a:gd name="connsiteX7" fmla="*/ 403519 w 410874"/>
                      <a:gd name="connsiteY7" fmla="*/ 338650 h 421574"/>
                      <a:gd name="connsiteX0" fmla="*/ 409894 w 415743"/>
                      <a:gd name="connsiteY0" fmla="*/ 319404 h 421574"/>
                      <a:gd name="connsiteX1" fmla="*/ 281494 w 415743"/>
                      <a:gd name="connsiteY1" fmla="*/ 292693 h 421574"/>
                      <a:gd name="connsiteX2" fmla="*/ 193619 w 415743"/>
                      <a:gd name="connsiteY2" fmla="*/ 131650 h 421574"/>
                      <a:gd name="connsiteX3" fmla="*/ 142945 w 415743"/>
                      <a:gd name="connsiteY3" fmla="*/ 98726 h 421574"/>
                      <a:gd name="connsiteX4" fmla="*/ 84726 w 415743"/>
                      <a:gd name="connsiteY4" fmla="*/ 175291 h 421574"/>
                      <a:gd name="connsiteX5" fmla="*/ 195937 w 415743"/>
                      <a:gd name="connsiteY5" fmla="*/ 352483 h 421574"/>
                      <a:gd name="connsiteX6" fmla="*/ 389811 w 415743"/>
                      <a:gd name="connsiteY6" fmla="*/ 421094 h 421574"/>
                      <a:gd name="connsiteX7" fmla="*/ 409894 w 415743"/>
                      <a:gd name="connsiteY7" fmla="*/ 319404 h 421574"/>
                      <a:gd name="connsiteX0" fmla="*/ 409894 w 415400"/>
                      <a:gd name="connsiteY0" fmla="*/ 319404 h 408434"/>
                      <a:gd name="connsiteX1" fmla="*/ 281494 w 415400"/>
                      <a:gd name="connsiteY1" fmla="*/ 292693 h 408434"/>
                      <a:gd name="connsiteX2" fmla="*/ 193619 w 415400"/>
                      <a:gd name="connsiteY2" fmla="*/ 131650 h 408434"/>
                      <a:gd name="connsiteX3" fmla="*/ 142945 w 415400"/>
                      <a:gd name="connsiteY3" fmla="*/ 98726 h 408434"/>
                      <a:gd name="connsiteX4" fmla="*/ 84726 w 415400"/>
                      <a:gd name="connsiteY4" fmla="*/ 175291 h 408434"/>
                      <a:gd name="connsiteX5" fmla="*/ 195937 w 415400"/>
                      <a:gd name="connsiteY5" fmla="*/ 352483 h 408434"/>
                      <a:gd name="connsiteX6" fmla="*/ 387960 w 415400"/>
                      <a:gd name="connsiteY6" fmla="*/ 407772 h 408434"/>
                      <a:gd name="connsiteX7" fmla="*/ 409894 w 415400"/>
                      <a:gd name="connsiteY7" fmla="*/ 319404 h 408434"/>
                      <a:gd name="connsiteX0" fmla="*/ 409894 w 415400"/>
                      <a:gd name="connsiteY0" fmla="*/ 319404 h 408434"/>
                      <a:gd name="connsiteX1" fmla="*/ 268089 w 415400"/>
                      <a:gd name="connsiteY1" fmla="*/ 273732 h 408434"/>
                      <a:gd name="connsiteX2" fmla="*/ 193619 w 415400"/>
                      <a:gd name="connsiteY2" fmla="*/ 131650 h 408434"/>
                      <a:gd name="connsiteX3" fmla="*/ 142945 w 415400"/>
                      <a:gd name="connsiteY3" fmla="*/ 98726 h 408434"/>
                      <a:gd name="connsiteX4" fmla="*/ 84726 w 415400"/>
                      <a:gd name="connsiteY4" fmla="*/ 175291 h 408434"/>
                      <a:gd name="connsiteX5" fmla="*/ 195937 w 415400"/>
                      <a:gd name="connsiteY5" fmla="*/ 352483 h 408434"/>
                      <a:gd name="connsiteX6" fmla="*/ 387960 w 415400"/>
                      <a:gd name="connsiteY6" fmla="*/ 407772 h 408434"/>
                      <a:gd name="connsiteX7" fmla="*/ 409894 w 415400"/>
                      <a:gd name="connsiteY7" fmla="*/ 319404 h 408434"/>
                      <a:gd name="connsiteX0" fmla="*/ 409894 w 415400"/>
                      <a:gd name="connsiteY0" fmla="*/ 319404 h 408434"/>
                      <a:gd name="connsiteX1" fmla="*/ 268089 w 415400"/>
                      <a:gd name="connsiteY1" fmla="*/ 273732 h 408434"/>
                      <a:gd name="connsiteX2" fmla="*/ 193619 w 415400"/>
                      <a:gd name="connsiteY2" fmla="*/ 131650 h 408434"/>
                      <a:gd name="connsiteX3" fmla="*/ 142945 w 415400"/>
                      <a:gd name="connsiteY3" fmla="*/ 98726 h 408434"/>
                      <a:gd name="connsiteX4" fmla="*/ 84726 w 415400"/>
                      <a:gd name="connsiteY4" fmla="*/ 175291 h 408434"/>
                      <a:gd name="connsiteX5" fmla="*/ 195937 w 415400"/>
                      <a:gd name="connsiteY5" fmla="*/ 352483 h 408434"/>
                      <a:gd name="connsiteX6" fmla="*/ 387960 w 415400"/>
                      <a:gd name="connsiteY6" fmla="*/ 407772 h 408434"/>
                      <a:gd name="connsiteX7" fmla="*/ 409894 w 415400"/>
                      <a:gd name="connsiteY7" fmla="*/ 319404 h 408434"/>
                      <a:gd name="connsiteX0" fmla="*/ 409894 w 415400"/>
                      <a:gd name="connsiteY0" fmla="*/ 319404 h 408434"/>
                      <a:gd name="connsiteX1" fmla="*/ 371651 w 415400"/>
                      <a:gd name="connsiteY1" fmla="*/ 310930 h 408434"/>
                      <a:gd name="connsiteX2" fmla="*/ 268089 w 415400"/>
                      <a:gd name="connsiteY2" fmla="*/ 273732 h 408434"/>
                      <a:gd name="connsiteX3" fmla="*/ 193619 w 415400"/>
                      <a:gd name="connsiteY3" fmla="*/ 131650 h 408434"/>
                      <a:gd name="connsiteX4" fmla="*/ 142945 w 415400"/>
                      <a:gd name="connsiteY4" fmla="*/ 98726 h 408434"/>
                      <a:gd name="connsiteX5" fmla="*/ 84726 w 415400"/>
                      <a:gd name="connsiteY5" fmla="*/ 175291 h 408434"/>
                      <a:gd name="connsiteX6" fmla="*/ 195937 w 415400"/>
                      <a:gd name="connsiteY6" fmla="*/ 352483 h 408434"/>
                      <a:gd name="connsiteX7" fmla="*/ 387960 w 415400"/>
                      <a:gd name="connsiteY7" fmla="*/ 407772 h 408434"/>
                      <a:gd name="connsiteX8" fmla="*/ 409894 w 415400"/>
                      <a:gd name="connsiteY8" fmla="*/ 319404 h 408434"/>
                      <a:gd name="connsiteX0" fmla="*/ 409894 w 415400"/>
                      <a:gd name="connsiteY0" fmla="*/ 319404 h 408434"/>
                      <a:gd name="connsiteX1" fmla="*/ 268089 w 415400"/>
                      <a:gd name="connsiteY1" fmla="*/ 273732 h 408434"/>
                      <a:gd name="connsiteX2" fmla="*/ 193619 w 415400"/>
                      <a:gd name="connsiteY2" fmla="*/ 131650 h 408434"/>
                      <a:gd name="connsiteX3" fmla="*/ 142945 w 415400"/>
                      <a:gd name="connsiteY3" fmla="*/ 98726 h 408434"/>
                      <a:gd name="connsiteX4" fmla="*/ 84726 w 415400"/>
                      <a:gd name="connsiteY4" fmla="*/ 175291 h 408434"/>
                      <a:gd name="connsiteX5" fmla="*/ 195937 w 415400"/>
                      <a:gd name="connsiteY5" fmla="*/ 352483 h 408434"/>
                      <a:gd name="connsiteX6" fmla="*/ 387960 w 415400"/>
                      <a:gd name="connsiteY6" fmla="*/ 407772 h 408434"/>
                      <a:gd name="connsiteX7" fmla="*/ 409894 w 415400"/>
                      <a:gd name="connsiteY7" fmla="*/ 319404 h 408434"/>
                      <a:gd name="connsiteX0" fmla="*/ 374587 w 396736"/>
                      <a:gd name="connsiteY0" fmla="*/ 307142 h 408434"/>
                      <a:gd name="connsiteX1" fmla="*/ 268089 w 396736"/>
                      <a:gd name="connsiteY1" fmla="*/ 273732 h 408434"/>
                      <a:gd name="connsiteX2" fmla="*/ 193619 w 396736"/>
                      <a:gd name="connsiteY2" fmla="*/ 131650 h 408434"/>
                      <a:gd name="connsiteX3" fmla="*/ 142945 w 396736"/>
                      <a:gd name="connsiteY3" fmla="*/ 98726 h 408434"/>
                      <a:gd name="connsiteX4" fmla="*/ 84726 w 396736"/>
                      <a:gd name="connsiteY4" fmla="*/ 175291 h 408434"/>
                      <a:gd name="connsiteX5" fmla="*/ 195937 w 396736"/>
                      <a:gd name="connsiteY5" fmla="*/ 352483 h 408434"/>
                      <a:gd name="connsiteX6" fmla="*/ 387960 w 396736"/>
                      <a:gd name="connsiteY6" fmla="*/ 407772 h 408434"/>
                      <a:gd name="connsiteX7" fmla="*/ 374587 w 396736"/>
                      <a:gd name="connsiteY7" fmla="*/ 307142 h 408434"/>
                      <a:gd name="connsiteX0" fmla="*/ 374587 w 396736"/>
                      <a:gd name="connsiteY0" fmla="*/ 307142 h 408434"/>
                      <a:gd name="connsiteX1" fmla="*/ 268089 w 396736"/>
                      <a:gd name="connsiteY1" fmla="*/ 273732 h 408434"/>
                      <a:gd name="connsiteX2" fmla="*/ 193619 w 396736"/>
                      <a:gd name="connsiteY2" fmla="*/ 131650 h 408434"/>
                      <a:gd name="connsiteX3" fmla="*/ 142945 w 396736"/>
                      <a:gd name="connsiteY3" fmla="*/ 98726 h 408434"/>
                      <a:gd name="connsiteX4" fmla="*/ 84726 w 396736"/>
                      <a:gd name="connsiteY4" fmla="*/ 175291 h 408434"/>
                      <a:gd name="connsiteX5" fmla="*/ 195937 w 396736"/>
                      <a:gd name="connsiteY5" fmla="*/ 352483 h 408434"/>
                      <a:gd name="connsiteX6" fmla="*/ 387960 w 396736"/>
                      <a:gd name="connsiteY6" fmla="*/ 407772 h 408434"/>
                      <a:gd name="connsiteX7" fmla="*/ 374587 w 396736"/>
                      <a:gd name="connsiteY7" fmla="*/ 307142 h 408434"/>
                      <a:gd name="connsiteX0" fmla="*/ 374587 w 379843"/>
                      <a:gd name="connsiteY0" fmla="*/ 307142 h 398209"/>
                      <a:gd name="connsiteX1" fmla="*/ 268089 w 379843"/>
                      <a:gd name="connsiteY1" fmla="*/ 273732 h 398209"/>
                      <a:gd name="connsiteX2" fmla="*/ 193619 w 379843"/>
                      <a:gd name="connsiteY2" fmla="*/ 131650 h 398209"/>
                      <a:gd name="connsiteX3" fmla="*/ 142945 w 379843"/>
                      <a:gd name="connsiteY3" fmla="*/ 98726 h 398209"/>
                      <a:gd name="connsiteX4" fmla="*/ 84726 w 379843"/>
                      <a:gd name="connsiteY4" fmla="*/ 175291 h 398209"/>
                      <a:gd name="connsiteX5" fmla="*/ 195937 w 379843"/>
                      <a:gd name="connsiteY5" fmla="*/ 352483 h 398209"/>
                      <a:gd name="connsiteX6" fmla="*/ 351172 w 379843"/>
                      <a:gd name="connsiteY6" fmla="*/ 397273 h 398209"/>
                      <a:gd name="connsiteX7" fmla="*/ 374587 w 379843"/>
                      <a:gd name="connsiteY7" fmla="*/ 307142 h 398209"/>
                      <a:gd name="connsiteX0" fmla="*/ 361369 w 369827"/>
                      <a:gd name="connsiteY0" fmla="*/ 295725 h 398209"/>
                      <a:gd name="connsiteX1" fmla="*/ 268089 w 369827"/>
                      <a:gd name="connsiteY1" fmla="*/ 273732 h 398209"/>
                      <a:gd name="connsiteX2" fmla="*/ 193619 w 369827"/>
                      <a:gd name="connsiteY2" fmla="*/ 131650 h 398209"/>
                      <a:gd name="connsiteX3" fmla="*/ 142945 w 369827"/>
                      <a:gd name="connsiteY3" fmla="*/ 98726 h 398209"/>
                      <a:gd name="connsiteX4" fmla="*/ 84726 w 369827"/>
                      <a:gd name="connsiteY4" fmla="*/ 175291 h 398209"/>
                      <a:gd name="connsiteX5" fmla="*/ 195937 w 369827"/>
                      <a:gd name="connsiteY5" fmla="*/ 352483 h 398209"/>
                      <a:gd name="connsiteX6" fmla="*/ 351172 w 369827"/>
                      <a:gd name="connsiteY6" fmla="*/ 397273 h 398209"/>
                      <a:gd name="connsiteX7" fmla="*/ 361369 w 369827"/>
                      <a:gd name="connsiteY7" fmla="*/ 295725 h 398209"/>
                      <a:gd name="connsiteX0" fmla="*/ 361369 w 364543"/>
                      <a:gd name="connsiteY0" fmla="*/ 295725 h 392031"/>
                      <a:gd name="connsiteX1" fmla="*/ 268089 w 364543"/>
                      <a:gd name="connsiteY1" fmla="*/ 273732 h 392031"/>
                      <a:gd name="connsiteX2" fmla="*/ 193619 w 364543"/>
                      <a:gd name="connsiteY2" fmla="*/ 131650 h 392031"/>
                      <a:gd name="connsiteX3" fmla="*/ 142945 w 364543"/>
                      <a:gd name="connsiteY3" fmla="*/ 98726 h 392031"/>
                      <a:gd name="connsiteX4" fmla="*/ 84726 w 364543"/>
                      <a:gd name="connsiteY4" fmla="*/ 175291 h 392031"/>
                      <a:gd name="connsiteX5" fmla="*/ 195937 w 364543"/>
                      <a:gd name="connsiteY5" fmla="*/ 352483 h 392031"/>
                      <a:gd name="connsiteX6" fmla="*/ 317528 w 364543"/>
                      <a:gd name="connsiteY6" fmla="*/ 390791 h 392031"/>
                      <a:gd name="connsiteX7" fmla="*/ 361369 w 364543"/>
                      <a:gd name="connsiteY7" fmla="*/ 295725 h 392031"/>
                      <a:gd name="connsiteX0" fmla="*/ 361369 w 366208"/>
                      <a:gd name="connsiteY0" fmla="*/ 295725 h 397871"/>
                      <a:gd name="connsiteX1" fmla="*/ 268089 w 366208"/>
                      <a:gd name="connsiteY1" fmla="*/ 273732 h 397871"/>
                      <a:gd name="connsiteX2" fmla="*/ 193619 w 366208"/>
                      <a:gd name="connsiteY2" fmla="*/ 131650 h 397871"/>
                      <a:gd name="connsiteX3" fmla="*/ 142945 w 366208"/>
                      <a:gd name="connsiteY3" fmla="*/ 98726 h 397871"/>
                      <a:gd name="connsiteX4" fmla="*/ 84726 w 366208"/>
                      <a:gd name="connsiteY4" fmla="*/ 175291 h 397871"/>
                      <a:gd name="connsiteX5" fmla="*/ 195937 w 366208"/>
                      <a:gd name="connsiteY5" fmla="*/ 352483 h 397871"/>
                      <a:gd name="connsiteX6" fmla="*/ 335182 w 366208"/>
                      <a:gd name="connsiteY6" fmla="*/ 396922 h 397871"/>
                      <a:gd name="connsiteX7" fmla="*/ 361369 w 366208"/>
                      <a:gd name="connsiteY7" fmla="*/ 295725 h 397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6208" h="397871">
                        <a:moveTo>
                          <a:pt x="361369" y="295725"/>
                        </a:moveTo>
                        <a:cubicBezTo>
                          <a:pt x="328731" y="284595"/>
                          <a:pt x="304135" y="305024"/>
                          <a:pt x="268089" y="273732"/>
                        </a:cubicBezTo>
                        <a:cubicBezTo>
                          <a:pt x="244171" y="230813"/>
                          <a:pt x="220946" y="171157"/>
                          <a:pt x="193619" y="131650"/>
                        </a:cubicBezTo>
                        <a:cubicBezTo>
                          <a:pt x="257659" y="42268"/>
                          <a:pt x="161091" y="67749"/>
                          <a:pt x="142945" y="98726"/>
                        </a:cubicBezTo>
                        <a:cubicBezTo>
                          <a:pt x="167034" y="-62192"/>
                          <a:pt x="-144649" y="-19171"/>
                          <a:pt x="84726" y="175291"/>
                        </a:cubicBezTo>
                        <a:cubicBezTo>
                          <a:pt x="140793" y="260898"/>
                          <a:pt x="157664" y="322825"/>
                          <a:pt x="195937" y="352483"/>
                        </a:cubicBezTo>
                        <a:cubicBezTo>
                          <a:pt x="226610" y="383375"/>
                          <a:pt x="315158" y="402445"/>
                          <a:pt x="335182" y="396922"/>
                        </a:cubicBezTo>
                        <a:cubicBezTo>
                          <a:pt x="355456" y="378666"/>
                          <a:pt x="375739" y="316428"/>
                          <a:pt x="361369" y="295725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" name="楕円 20"/>
                  <p:cNvSpPr/>
                  <p:nvPr/>
                </p:nvSpPr>
                <p:spPr>
                  <a:xfrm>
                    <a:off x="5326090" y="3236399"/>
                    <a:ext cx="381804" cy="328843"/>
                  </a:xfrm>
                  <a:prstGeom prst="ellipse">
                    <a:avLst/>
                  </a:prstGeom>
                  <a:solidFill>
                    <a:srgbClr val="A86400">
                      <a:alpha val="2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フリーフォーム 21"/>
                  <p:cNvSpPr/>
                  <p:nvPr/>
                </p:nvSpPr>
                <p:spPr>
                  <a:xfrm>
                    <a:off x="5357007" y="4129423"/>
                    <a:ext cx="128332" cy="673100"/>
                  </a:xfrm>
                  <a:custGeom>
                    <a:avLst/>
                    <a:gdLst>
                      <a:gd name="connsiteX0" fmla="*/ 0 w 88900"/>
                      <a:gd name="connsiteY0" fmla="*/ 0 h 647700"/>
                      <a:gd name="connsiteX1" fmla="*/ 19050 w 88900"/>
                      <a:gd name="connsiteY1" fmla="*/ 127000 h 647700"/>
                      <a:gd name="connsiteX2" fmla="*/ 57150 w 88900"/>
                      <a:gd name="connsiteY2" fmla="*/ 266700 h 647700"/>
                      <a:gd name="connsiteX3" fmla="*/ 76200 w 88900"/>
                      <a:gd name="connsiteY3" fmla="*/ 400050 h 647700"/>
                      <a:gd name="connsiteX4" fmla="*/ 82550 w 88900"/>
                      <a:gd name="connsiteY4" fmla="*/ 565150 h 647700"/>
                      <a:gd name="connsiteX5" fmla="*/ 88900 w 88900"/>
                      <a:gd name="connsiteY5" fmla="*/ 647700 h 647700"/>
                      <a:gd name="connsiteX6" fmla="*/ 69850 w 88900"/>
                      <a:gd name="connsiteY6" fmla="*/ 635000 h 647700"/>
                      <a:gd name="connsiteX7" fmla="*/ 76200 w 88900"/>
                      <a:gd name="connsiteY7" fmla="*/ 641350 h 647700"/>
                      <a:gd name="connsiteX0" fmla="*/ 0 w 88900"/>
                      <a:gd name="connsiteY0" fmla="*/ 0 h 647700"/>
                      <a:gd name="connsiteX1" fmla="*/ 19050 w 88900"/>
                      <a:gd name="connsiteY1" fmla="*/ 127000 h 647700"/>
                      <a:gd name="connsiteX2" fmla="*/ 57150 w 88900"/>
                      <a:gd name="connsiteY2" fmla="*/ 266700 h 647700"/>
                      <a:gd name="connsiteX3" fmla="*/ 76200 w 88900"/>
                      <a:gd name="connsiteY3" fmla="*/ 400050 h 647700"/>
                      <a:gd name="connsiteX4" fmla="*/ 82550 w 88900"/>
                      <a:gd name="connsiteY4" fmla="*/ 565150 h 647700"/>
                      <a:gd name="connsiteX5" fmla="*/ 88900 w 88900"/>
                      <a:gd name="connsiteY5" fmla="*/ 647700 h 647700"/>
                      <a:gd name="connsiteX6" fmla="*/ 69850 w 88900"/>
                      <a:gd name="connsiteY6" fmla="*/ 635000 h 647700"/>
                      <a:gd name="connsiteX7" fmla="*/ 76200 w 88900"/>
                      <a:gd name="connsiteY7" fmla="*/ 641350 h 647700"/>
                      <a:gd name="connsiteX0" fmla="*/ 558 w 89458"/>
                      <a:gd name="connsiteY0" fmla="*/ 0 h 647700"/>
                      <a:gd name="connsiteX1" fmla="*/ 19608 w 89458"/>
                      <a:gd name="connsiteY1" fmla="*/ 127000 h 647700"/>
                      <a:gd name="connsiteX2" fmla="*/ 57708 w 89458"/>
                      <a:gd name="connsiteY2" fmla="*/ 266700 h 647700"/>
                      <a:gd name="connsiteX3" fmla="*/ 76758 w 89458"/>
                      <a:gd name="connsiteY3" fmla="*/ 400050 h 647700"/>
                      <a:gd name="connsiteX4" fmla="*/ 83108 w 89458"/>
                      <a:gd name="connsiteY4" fmla="*/ 565150 h 647700"/>
                      <a:gd name="connsiteX5" fmla="*/ 89458 w 89458"/>
                      <a:gd name="connsiteY5" fmla="*/ 647700 h 647700"/>
                      <a:gd name="connsiteX6" fmla="*/ 70408 w 89458"/>
                      <a:gd name="connsiteY6" fmla="*/ 635000 h 647700"/>
                      <a:gd name="connsiteX7" fmla="*/ 76758 w 89458"/>
                      <a:gd name="connsiteY7" fmla="*/ 641350 h 647700"/>
                      <a:gd name="connsiteX0" fmla="*/ 558 w 89458"/>
                      <a:gd name="connsiteY0" fmla="*/ 0 h 647700"/>
                      <a:gd name="connsiteX1" fmla="*/ 19608 w 89458"/>
                      <a:gd name="connsiteY1" fmla="*/ 127000 h 647700"/>
                      <a:gd name="connsiteX2" fmla="*/ 57708 w 89458"/>
                      <a:gd name="connsiteY2" fmla="*/ 266700 h 647700"/>
                      <a:gd name="connsiteX3" fmla="*/ 76758 w 89458"/>
                      <a:gd name="connsiteY3" fmla="*/ 400050 h 647700"/>
                      <a:gd name="connsiteX4" fmla="*/ 83108 w 89458"/>
                      <a:gd name="connsiteY4" fmla="*/ 565150 h 647700"/>
                      <a:gd name="connsiteX5" fmla="*/ 89458 w 89458"/>
                      <a:gd name="connsiteY5" fmla="*/ 647700 h 647700"/>
                      <a:gd name="connsiteX6" fmla="*/ 70408 w 89458"/>
                      <a:gd name="connsiteY6" fmla="*/ 635000 h 647700"/>
                      <a:gd name="connsiteX7" fmla="*/ 76758 w 89458"/>
                      <a:gd name="connsiteY7" fmla="*/ 641350 h 647700"/>
                      <a:gd name="connsiteX0" fmla="*/ 558 w 89458"/>
                      <a:gd name="connsiteY0" fmla="*/ 0 h 647700"/>
                      <a:gd name="connsiteX1" fmla="*/ 19608 w 89458"/>
                      <a:gd name="connsiteY1" fmla="*/ 127000 h 647700"/>
                      <a:gd name="connsiteX2" fmla="*/ 57708 w 89458"/>
                      <a:gd name="connsiteY2" fmla="*/ 266700 h 647700"/>
                      <a:gd name="connsiteX3" fmla="*/ 76758 w 89458"/>
                      <a:gd name="connsiteY3" fmla="*/ 400050 h 647700"/>
                      <a:gd name="connsiteX4" fmla="*/ 83108 w 89458"/>
                      <a:gd name="connsiteY4" fmla="*/ 565150 h 647700"/>
                      <a:gd name="connsiteX5" fmla="*/ 89458 w 89458"/>
                      <a:gd name="connsiteY5" fmla="*/ 647700 h 647700"/>
                      <a:gd name="connsiteX6" fmla="*/ 70408 w 89458"/>
                      <a:gd name="connsiteY6" fmla="*/ 635000 h 647700"/>
                      <a:gd name="connsiteX7" fmla="*/ 76758 w 89458"/>
                      <a:gd name="connsiteY7" fmla="*/ 641350 h 647700"/>
                      <a:gd name="connsiteX0" fmla="*/ 0 w 88900"/>
                      <a:gd name="connsiteY0" fmla="*/ 0 h 647700"/>
                      <a:gd name="connsiteX1" fmla="*/ 19050 w 88900"/>
                      <a:gd name="connsiteY1" fmla="*/ 127000 h 647700"/>
                      <a:gd name="connsiteX2" fmla="*/ 57150 w 88900"/>
                      <a:gd name="connsiteY2" fmla="*/ 266700 h 647700"/>
                      <a:gd name="connsiteX3" fmla="*/ 76200 w 88900"/>
                      <a:gd name="connsiteY3" fmla="*/ 400050 h 647700"/>
                      <a:gd name="connsiteX4" fmla="*/ 82550 w 88900"/>
                      <a:gd name="connsiteY4" fmla="*/ 565150 h 647700"/>
                      <a:gd name="connsiteX5" fmla="*/ 88900 w 88900"/>
                      <a:gd name="connsiteY5" fmla="*/ 647700 h 647700"/>
                      <a:gd name="connsiteX6" fmla="*/ 69850 w 88900"/>
                      <a:gd name="connsiteY6" fmla="*/ 635000 h 647700"/>
                      <a:gd name="connsiteX7" fmla="*/ 76200 w 88900"/>
                      <a:gd name="connsiteY7" fmla="*/ 641350 h 647700"/>
                      <a:gd name="connsiteX0" fmla="*/ 0 w 88900"/>
                      <a:gd name="connsiteY0" fmla="*/ 0 h 647700"/>
                      <a:gd name="connsiteX1" fmla="*/ 19050 w 88900"/>
                      <a:gd name="connsiteY1" fmla="*/ 127000 h 647700"/>
                      <a:gd name="connsiteX2" fmla="*/ 57150 w 88900"/>
                      <a:gd name="connsiteY2" fmla="*/ 266700 h 647700"/>
                      <a:gd name="connsiteX3" fmla="*/ 76200 w 88900"/>
                      <a:gd name="connsiteY3" fmla="*/ 400050 h 647700"/>
                      <a:gd name="connsiteX4" fmla="*/ 82550 w 88900"/>
                      <a:gd name="connsiteY4" fmla="*/ 565150 h 647700"/>
                      <a:gd name="connsiteX5" fmla="*/ 88900 w 88900"/>
                      <a:gd name="connsiteY5" fmla="*/ 647700 h 647700"/>
                      <a:gd name="connsiteX6" fmla="*/ 69850 w 88900"/>
                      <a:gd name="connsiteY6" fmla="*/ 635000 h 647700"/>
                      <a:gd name="connsiteX7" fmla="*/ 76200 w 88900"/>
                      <a:gd name="connsiteY7" fmla="*/ 641350 h 647700"/>
                      <a:gd name="connsiteX0" fmla="*/ 0 w 88900"/>
                      <a:gd name="connsiteY0" fmla="*/ 0 h 647700"/>
                      <a:gd name="connsiteX1" fmla="*/ 19050 w 88900"/>
                      <a:gd name="connsiteY1" fmla="*/ 127000 h 647700"/>
                      <a:gd name="connsiteX2" fmla="*/ 57150 w 88900"/>
                      <a:gd name="connsiteY2" fmla="*/ 266700 h 647700"/>
                      <a:gd name="connsiteX3" fmla="*/ 76200 w 88900"/>
                      <a:gd name="connsiteY3" fmla="*/ 400050 h 647700"/>
                      <a:gd name="connsiteX4" fmla="*/ 82550 w 88900"/>
                      <a:gd name="connsiteY4" fmla="*/ 565150 h 647700"/>
                      <a:gd name="connsiteX5" fmla="*/ 88900 w 88900"/>
                      <a:gd name="connsiteY5" fmla="*/ 647700 h 647700"/>
                      <a:gd name="connsiteX6" fmla="*/ 69850 w 88900"/>
                      <a:gd name="connsiteY6" fmla="*/ 635000 h 647700"/>
                      <a:gd name="connsiteX7" fmla="*/ 76200 w 88900"/>
                      <a:gd name="connsiteY7" fmla="*/ 641350 h 647700"/>
                      <a:gd name="connsiteX0" fmla="*/ 0 w 88900"/>
                      <a:gd name="connsiteY0" fmla="*/ 0 h 647700"/>
                      <a:gd name="connsiteX1" fmla="*/ 19050 w 88900"/>
                      <a:gd name="connsiteY1" fmla="*/ 127000 h 647700"/>
                      <a:gd name="connsiteX2" fmla="*/ 57150 w 88900"/>
                      <a:gd name="connsiteY2" fmla="*/ 266700 h 647700"/>
                      <a:gd name="connsiteX3" fmla="*/ 76200 w 88900"/>
                      <a:gd name="connsiteY3" fmla="*/ 400050 h 647700"/>
                      <a:gd name="connsiteX4" fmla="*/ 82550 w 88900"/>
                      <a:gd name="connsiteY4" fmla="*/ 565150 h 647700"/>
                      <a:gd name="connsiteX5" fmla="*/ 88900 w 88900"/>
                      <a:gd name="connsiteY5" fmla="*/ 647700 h 647700"/>
                      <a:gd name="connsiteX6" fmla="*/ 69850 w 88900"/>
                      <a:gd name="connsiteY6" fmla="*/ 635000 h 647700"/>
                      <a:gd name="connsiteX7" fmla="*/ 76200 w 88900"/>
                      <a:gd name="connsiteY7" fmla="*/ 641350 h 647700"/>
                      <a:gd name="connsiteX0" fmla="*/ 0 w 88900"/>
                      <a:gd name="connsiteY0" fmla="*/ 0 h 647700"/>
                      <a:gd name="connsiteX1" fmla="*/ 19050 w 88900"/>
                      <a:gd name="connsiteY1" fmla="*/ 127000 h 647700"/>
                      <a:gd name="connsiteX2" fmla="*/ 57150 w 88900"/>
                      <a:gd name="connsiteY2" fmla="*/ 266700 h 647700"/>
                      <a:gd name="connsiteX3" fmla="*/ 76200 w 88900"/>
                      <a:gd name="connsiteY3" fmla="*/ 400050 h 647700"/>
                      <a:gd name="connsiteX4" fmla="*/ 82550 w 88900"/>
                      <a:gd name="connsiteY4" fmla="*/ 565150 h 647700"/>
                      <a:gd name="connsiteX5" fmla="*/ 88900 w 88900"/>
                      <a:gd name="connsiteY5" fmla="*/ 647700 h 647700"/>
                      <a:gd name="connsiteX6" fmla="*/ 69850 w 88900"/>
                      <a:gd name="connsiteY6" fmla="*/ 635000 h 647700"/>
                      <a:gd name="connsiteX0" fmla="*/ 0 w 82550"/>
                      <a:gd name="connsiteY0" fmla="*/ 0 h 635000"/>
                      <a:gd name="connsiteX1" fmla="*/ 19050 w 82550"/>
                      <a:gd name="connsiteY1" fmla="*/ 127000 h 635000"/>
                      <a:gd name="connsiteX2" fmla="*/ 57150 w 82550"/>
                      <a:gd name="connsiteY2" fmla="*/ 266700 h 635000"/>
                      <a:gd name="connsiteX3" fmla="*/ 76200 w 82550"/>
                      <a:gd name="connsiteY3" fmla="*/ 400050 h 635000"/>
                      <a:gd name="connsiteX4" fmla="*/ 82550 w 82550"/>
                      <a:gd name="connsiteY4" fmla="*/ 565150 h 635000"/>
                      <a:gd name="connsiteX5" fmla="*/ 69850 w 82550"/>
                      <a:gd name="connsiteY5" fmla="*/ 635000 h 635000"/>
                      <a:gd name="connsiteX0" fmla="*/ 0 w 86519"/>
                      <a:gd name="connsiteY0" fmla="*/ 0 h 673100"/>
                      <a:gd name="connsiteX1" fmla="*/ 19050 w 86519"/>
                      <a:gd name="connsiteY1" fmla="*/ 127000 h 673100"/>
                      <a:gd name="connsiteX2" fmla="*/ 57150 w 86519"/>
                      <a:gd name="connsiteY2" fmla="*/ 266700 h 673100"/>
                      <a:gd name="connsiteX3" fmla="*/ 76200 w 86519"/>
                      <a:gd name="connsiteY3" fmla="*/ 400050 h 673100"/>
                      <a:gd name="connsiteX4" fmla="*/ 82550 w 86519"/>
                      <a:gd name="connsiteY4" fmla="*/ 565150 h 673100"/>
                      <a:gd name="connsiteX5" fmla="*/ 86519 w 86519"/>
                      <a:gd name="connsiteY5" fmla="*/ 673100 h 673100"/>
                      <a:gd name="connsiteX0" fmla="*/ 0 w 86519"/>
                      <a:gd name="connsiteY0" fmla="*/ 0 h 673100"/>
                      <a:gd name="connsiteX1" fmla="*/ 19050 w 86519"/>
                      <a:gd name="connsiteY1" fmla="*/ 127000 h 673100"/>
                      <a:gd name="connsiteX2" fmla="*/ 57150 w 86519"/>
                      <a:gd name="connsiteY2" fmla="*/ 266700 h 673100"/>
                      <a:gd name="connsiteX3" fmla="*/ 76200 w 86519"/>
                      <a:gd name="connsiteY3" fmla="*/ 400050 h 673100"/>
                      <a:gd name="connsiteX4" fmla="*/ 82550 w 86519"/>
                      <a:gd name="connsiteY4" fmla="*/ 565150 h 673100"/>
                      <a:gd name="connsiteX5" fmla="*/ 86519 w 86519"/>
                      <a:gd name="connsiteY5" fmla="*/ 673100 h 673100"/>
                      <a:gd name="connsiteX0" fmla="*/ 0 w 86519"/>
                      <a:gd name="connsiteY0" fmla="*/ 0 h 673100"/>
                      <a:gd name="connsiteX1" fmla="*/ 19050 w 86519"/>
                      <a:gd name="connsiteY1" fmla="*/ 127000 h 673100"/>
                      <a:gd name="connsiteX2" fmla="*/ 57150 w 86519"/>
                      <a:gd name="connsiteY2" fmla="*/ 266700 h 673100"/>
                      <a:gd name="connsiteX3" fmla="*/ 76200 w 86519"/>
                      <a:gd name="connsiteY3" fmla="*/ 400050 h 673100"/>
                      <a:gd name="connsiteX4" fmla="*/ 82550 w 86519"/>
                      <a:gd name="connsiteY4" fmla="*/ 565150 h 673100"/>
                      <a:gd name="connsiteX5" fmla="*/ 86519 w 86519"/>
                      <a:gd name="connsiteY5" fmla="*/ 673100 h 673100"/>
                      <a:gd name="connsiteX0" fmla="*/ 0 w 86519"/>
                      <a:gd name="connsiteY0" fmla="*/ 0 h 673100"/>
                      <a:gd name="connsiteX1" fmla="*/ 19050 w 86519"/>
                      <a:gd name="connsiteY1" fmla="*/ 127000 h 673100"/>
                      <a:gd name="connsiteX2" fmla="*/ 57150 w 86519"/>
                      <a:gd name="connsiteY2" fmla="*/ 266700 h 673100"/>
                      <a:gd name="connsiteX3" fmla="*/ 76200 w 86519"/>
                      <a:gd name="connsiteY3" fmla="*/ 400050 h 673100"/>
                      <a:gd name="connsiteX4" fmla="*/ 82550 w 86519"/>
                      <a:gd name="connsiteY4" fmla="*/ 565150 h 673100"/>
                      <a:gd name="connsiteX5" fmla="*/ 86519 w 86519"/>
                      <a:gd name="connsiteY5" fmla="*/ 673100 h 673100"/>
                      <a:gd name="connsiteX0" fmla="*/ 0 w 91533"/>
                      <a:gd name="connsiteY0" fmla="*/ 0 h 673100"/>
                      <a:gd name="connsiteX1" fmla="*/ 19050 w 91533"/>
                      <a:gd name="connsiteY1" fmla="*/ 127000 h 673100"/>
                      <a:gd name="connsiteX2" fmla="*/ 57150 w 91533"/>
                      <a:gd name="connsiteY2" fmla="*/ 266700 h 673100"/>
                      <a:gd name="connsiteX3" fmla="*/ 76200 w 91533"/>
                      <a:gd name="connsiteY3" fmla="*/ 400050 h 673100"/>
                      <a:gd name="connsiteX4" fmla="*/ 82550 w 91533"/>
                      <a:gd name="connsiteY4" fmla="*/ 565150 h 673100"/>
                      <a:gd name="connsiteX5" fmla="*/ 86519 w 91533"/>
                      <a:gd name="connsiteY5" fmla="*/ 673100 h 673100"/>
                      <a:gd name="connsiteX0" fmla="*/ 0 w 107861"/>
                      <a:gd name="connsiteY0" fmla="*/ 0 h 673100"/>
                      <a:gd name="connsiteX1" fmla="*/ 19050 w 107861"/>
                      <a:gd name="connsiteY1" fmla="*/ 127000 h 673100"/>
                      <a:gd name="connsiteX2" fmla="*/ 57150 w 107861"/>
                      <a:gd name="connsiteY2" fmla="*/ 266700 h 673100"/>
                      <a:gd name="connsiteX3" fmla="*/ 76200 w 107861"/>
                      <a:gd name="connsiteY3" fmla="*/ 400050 h 673100"/>
                      <a:gd name="connsiteX4" fmla="*/ 82550 w 107861"/>
                      <a:gd name="connsiteY4" fmla="*/ 565150 h 673100"/>
                      <a:gd name="connsiteX5" fmla="*/ 86519 w 107861"/>
                      <a:gd name="connsiteY5" fmla="*/ 673100 h 673100"/>
                      <a:gd name="connsiteX0" fmla="*/ 0 w 123222"/>
                      <a:gd name="connsiteY0" fmla="*/ 0 h 673100"/>
                      <a:gd name="connsiteX1" fmla="*/ 19050 w 123222"/>
                      <a:gd name="connsiteY1" fmla="*/ 127000 h 673100"/>
                      <a:gd name="connsiteX2" fmla="*/ 57150 w 123222"/>
                      <a:gd name="connsiteY2" fmla="*/ 266700 h 673100"/>
                      <a:gd name="connsiteX3" fmla="*/ 76200 w 123222"/>
                      <a:gd name="connsiteY3" fmla="*/ 400050 h 673100"/>
                      <a:gd name="connsiteX4" fmla="*/ 82550 w 123222"/>
                      <a:gd name="connsiteY4" fmla="*/ 565150 h 673100"/>
                      <a:gd name="connsiteX5" fmla="*/ 86519 w 123222"/>
                      <a:gd name="connsiteY5" fmla="*/ 673100 h 673100"/>
                      <a:gd name="connsiteX0" fmla="*/ 0 w 123222"/>
                      <a:gd name="connsiteY0" fmla="*/ 0 h 673100"/>
                      <a:gd name="connsiteX1" fmla="*/ 19050 w 123222"/>
                      <a:gd name="connsiteY1" fmla="*/ 127000 h 673100"/>
                      <a:gd name="connsiteX2" fmla="*/ 57150 w 123222"/>
                      <a:gd name="connsiteY2" fmla="*/ 266700 h 673100"/>
                      <a:gd name="connsiteX3" fmla="*/ 76200 w 123222"/>
                      <a:gd name="connsiteY3" fmla="*/ 400050 h 673100"/>
                      <a:gd name="connsiteX4" fmla="*/ 82550 w 123222"/>
                      <a:gd name="connsiteY4" fmla="*/ 565150 h 673100"/>
                      <a:gd name="connsiteX5" fmla="*/ 86519 w 123222"/>
                      <a:gd name="connsiteY5" fmla="*/ 673100 h 673100"/>
                      <a:gd name="connsiteX0" fmla="*/ 0 w 123222"/>
                      <a:gd name="connsiteY0" fmla="*/ 0 h 673100"/>
                      <a:gd name="connsiteX1" fmla="*/ 19050 w 123222"/>
                      <a:gd name="connsiteY1" fmla="*/ 127000 h 673100"/>
                      <a:gd name="connsiteX2" fmla="*/ 57150 w 123222"/>
                      <a:gd name="connsiteY2" fmla="*/ 266700 h 673100"/>
                      <a:gd name="connsiteX3" fmla="*/ 76200 w 123222"/>
                      <a:gd name="connsiteY3" fmla="*/ 400050 h 673100"/>
                      <a:gd name="connsiteX4" fmla="*/ 82550 w 123222"/>
                      <a:gd name="connsiteY4" fmla="*/ 565150 h 673100"/>
                      <a:gd name="connsiteX5" fmla="*/ 86519 w 123222"/>
                      <a:gd name="connsiteY5" fmla="*/ 673100 h 673100"/>
                      <a:gd name="connsiteX0" fmla="*/ 23894 w 147116"/>
                      <a:gd name="connsiteY0" fmla="*/ 0 h 673100"/>
                      <a:gd name="connsiteX1" fmla="*/ 42944 w 147116"/>
                      <a:gd name="connsiteY1" fmla="*/ 127000 h 673100"/>
                      <a:gd name="connsiteX2" fmla="*/ 81044 w 147116"/>
                      <a:gd name="connsiteY2" fmla="*/ 266700 h 673100"/>
                      <a:gd name="connsiteX3" fmla="*/ 100094 w 147116"/>
                      <a:gd name="connsiteY3" fmla="*/ 400050 h 673100"/>
                      <a:gd name="connsiteX4" fmla="*/ 106444 w 147116"/>
                      <a:gd name="connsiteY4" fmla="*/ 565150 h 673100"/>
                      <a:gd name="connsiteX5" fmla="*/ 110413 w 147116"/>
                      <a:gd name="connsiteY5" fmla="*/ 673100 h 673100"/>
                      <a:gd name="connsiteX0" fmla="*/ 17870 w 141092"/>
                      <a:gd name="connsiteY0" fmla="*/ 0 h 673100"/>
                      <a:gd name="connsiteX1" fmla="*/ 36920 w 141092"/>
                      <a:gd name="connsiteY1" fmla="*/ 127000 h 673100"/>
                      <a:gd name="connsiteX2" fmla="*/ 75020 w 141092"/>
                      <a:gd name="connsiteY2" fmla="*/ 266700 h 673100"/>
                      <a:gd name="connsiteX3" fmla="*/ 94070 w 141092"/>
                      <a:gd name="connsiteY3" fmla="*/ 400050 h 673100"/>
                      <a:gd name="connsiteX4" fmla="*/ 100420 w 141092"/>
                      <a:gd name="connsiteY4" fmla="*/ 565150 h 673100"/>
                      <a:gd name="connsiteX5" fmla="*/ 104389 w 141092"/>
                      <a:gd name="connsiteY5" fmla="*/ 673100 h 673100"/>
                      <a:gd name="connsiteX0" fmla="*/ 0 w 130365"/>
                      <a:gd name="connsiteY0" fmla="*/ 0 h 673100"/>
                      <a:gd name="connsiteX1" fmla="*/ 26193 w 130365"/>
                      <a:gd name="connsiteY1" fmla="*/ 127000 h 673100"/>
                      <a:gd name="connsiteX2" fmla="*/ 64293 w 130365"/>
                      <a:gd name="connsiteY2" fmla="*/ 266700 h 673100"/>
                      <a:gd name="connsiteX3" fmla="*/ 83343 w 130365"/>
                      <a:gd name="connsiteY3" fmla="*/ 400050 h 673100"/>
                      <a:gd name="connsiteX4" fmla="*/ 89693 w 130365"/>
                      <a:gd name="connsiteY4" fmla="*/ 565150 h 673100"/>
                      <a:gd name="connsiteX5" fmla="*/ 93662 w 130365"/>
                      <a:gd name="connsiteY5" fmla="*/ 673100 h 673100"/>
                      <a:gd name="connsiteX0" fmla="*/ 0 w 130365"/>
                      <a:gd name="connsiteY0" fmla="*/ 0 h 673100"/>
                      <a:gd name="connsiteX1" fmla="*/ 26193 w 130365"/>
                      <a:gd name="connsiteY1" fmla="*/ 127000 h 673100"/>
                      <a:gd name="connsiteX2" fmla="*/ 64293 w 130365"/>
                      <a:gd name="connsiteY2" fmla="*/ 266700 h 673100"/>
                      <a:gd name="connsiteX3" fmla="*/ 83343 w 130365"/>
                      <a:gd name="connsiteY3" fmla="*/ 400050 h 673100"/>
                      <a:gd name="connsiteX4" fmla="*/ 89693 w 130365"/>
                      <a:gd name="connsiteY4" fmla="*/ 565150 h 673100"/>
                      <a:gd name="connsiteX5" fmla="*/ 93662 w 130365"/>
                      <a:gd name="connsiteY5" fmla="*/ 673100 h 673100"/>
                      <a:gd name="connsiteX0" fmla="*/ 0 w 130365"/>
                      <a:gd name="connsiteY0" fmla="*/ 0 h 673100"/>
                      <a:gd name="connsiteX1" fmla="*/ 26193 w 130365"/>
                      <a:gd name="connsiteY1" fmla="*/ 127000 h 673100"/>
                      <a:gd name="connsiteX2" fmla="*/ 54768 w 130365"/>
                      <a:gd name="connsiteY2" fmla="*/ 254794 h 673100"/>
                      <a:gd name="connsiteX3" fmla="*/ 83343 w 130365"/>
                      <a:gd name="connsiteY3" fmla="*/ 400050 h 673100"/>
                      <a:gd name="connsiteX4" fmla="*/ 89693 w 130365"/>
                      <a:gd name="connsiteY4" fmla="*/ 565150 h 673100"/>
                      <a:gd name="connsiteX5" fmla="*/ 93662 w 130365"/>
                      <a:gd name="connsiteY5" fmla="*/ 673100 h 673100"/>
                      <a:gd name="connsiteX0" fmla="*/ 0 w 93662"/>
                      <a:gd name="connsiteY0" fmla="*/ 0 h 673100"/>
                      <a:gd name="connsiteX1" fmla="*/ 26193 w 93662"/>
                      <a:gd name="connsiteY1" fmla="*/ 127000 h 673100"/>
                      <a:gd name="connsiteX2" fmla="*/ 54768 w 93662"/>
                      <a:gd name="connsiteY2" fmla="*/ 254794 h 673100"/>
                      <a:gd name="connsiteX3" fmla="*/ 83343 w 93662"/>
                      <a:gd name="connsiteY3" fmla="*/ 400050 h 673100"/>
                      <a:gd name="connsiteX4" fmla="*/ 89693 w 93662"/>
                      <a:gd name="connsiteY4" fmla="*/ 565150 h 673100"/>
                      <a:gd name="connsiteX5" fmla="*/ 93662 w 93662"/>
                      <a:gd name="connsiteY5" fmla="*/ 673100 h 673100"/>
                      <a:gd name="connsiteX0" fmla="*/ 0 w 93662"/>
                      <a:gd name="connsiteY0" fmla="*/ 0 h 673100"/>
                      <a:gd name="connsiteX1" fmla="*/ 26193 w 93662"/>
                      <a:gd name="connsiteY1" fmla="*/ 127000 h 673100"/>
                      <a:gd name="connsiteX2" fmla="*/ 54768 w 93662"/>
                      <a:gd name="connsiteY2" fmla="*/ 254794 h 673100"/>
                      <a:gd name="connsiteX3" fmla="*/ 83343 w 93662"/>
                      <a:gd name="connsiteY3" fmla="*/ 400050 h 673100"/>
                      <a:gd name="connsiteX4" fmla="*/ 89693 w 93662"/>
                      <a:gd name="connsiteY4" fmla="*/ 565150 h 673100"/>
                      <a:gd name="connsiteX5" fmla="*/ 93662 w 93662"/>
                      <a:gd name="connsiteY5" fmla="*/ 673100 h 673100"/>
                      <a:gd name="connsiteX0" fmla="*/ 0 w 93662"/>
                      <a:gd name="connsiteY0" fmla="*/ 0 h 673100"/>
                      <a:gd name="connsiteX1" fmla="*/ 26193 w 93662"/>
                      <a:gd name="connsiteY1" fmla="*/ 127000 h 673100"/>
                      <a:gd name="connsiteX2" fmla="*/ 54768 w 93662"/>
                      <a:gd name="connsiteY2" fmla="*/ 254794 h 673100"/>
                      <a:gd name="connsiteX3" fmla="*/ 83343 w 93662"/>
                      <a:gd name="connsiteY3" fmla="*/ 400050 h 673100"/>
                      <a:gd name="connsiteX4" fmla="*/ 89693 w 93662"/>
                      <a:gd name="connsiteY4" fmla="*/ 565150 h 673100"/>
                      <a:gd name="connsiteX5" fmla="*/ 93662 w 93662"/>
                      <a:gd name="connsiteY5" fmla="*/ 673100 h 673100"/>
                      <a:gd name="connsiteX0" fmla="*/ 0 w 98186"/>
                      <a:gd name="connsiteY0" fmla="*/ 0 h 673100"/>
                      <a:gd name="connsiteX1" fmla="*/ 26193 w 98186"/>
                      <a:gd name="connsiteY1" fmla="*/ 127000 h 673100"/>
                      <a:gd name="connsiteX2" fmla="*/ 54768 w 98186"/>
                      <a:gd name="connsiteY2" fmla="*/ 254794 h 673100"/>
                      <a:gd name="connsiteX3" fmla="*/ 83343 w 98186"/>
                      <a:gd name="connsiteY3" fmla="*/ 400050 h 673100"/>
                      <a:gd name="connsiteX4" fmla="*/ 89693 w 98186"/>
                      <a:gd name="connsiteY4" fmla="*/ 565150 h 673100"/>
                      <a:gd name="connsiteX5" fmla="*/ 93662 w 98186"/>
                      <a:gd name="connsiteY5" fmla="*/ 673100 h 673100"/>
                      <a:gd name="connsiteX0" fmla="*/ 0 w 121109"/>
                      <a:gd name="connsiteY0" fmla="*/ 0 h 673100"/>
                      <a:gd name="connsiteX1" fmla="*/ 26193 w 121109"/>
                      <a:gd name="connsiteY1" fmla="*/ 127000 h 673100"/>
                      <a:gd name="connsiteX2" fmla="*/ 54768 w 121109"/>
                      <a:gd name="connsiteY2" fmla="*/ 254794 h 673100"/>
                      <a:gd name="connsiteX3" fmla="*/ 83343 w 121109"/>
                      <a:gd name="connsiteY3" fmla="*/ 400050 h 673100"/>
                      <a:gd name="connsiteX4" fmla="*/ 89693 w 121109"/>
                      <a:gd name="connsiteY4" fmla="*/ 565150 h 673100"/>
                      <a:gd name="connsiteX5" fmla="*/ 93662 w 121109"/>
                      <a:gd name="connsiteY5" fmla="*/ 673100 h 673100"/>
                      <a:gd name="connsiteX0" fmla="*/ 0 w 127192"/>
                      <a:gd name="connsiteY0" fmla="*/ 0 h 673100"/>
                      <a:gd name="connsiteX1" fmla="*/ 26193 w 127192"/>
                      <a:gd name="connsiteY1" fmla="*/ 127000 h 673100"/>
                      <a:gd name="connsiteX2" fmla="*/ 54768 w 127192"/>
                      <a:gd name="connsiteY2" fmla="*/ 254794 h 673100"/>
                      <a:gd name="connsiteX3" fmla="*/ 83343 w 127192"/>
                      <a:gd name="connsiteY3" fmla="*/ 400050 h 673100"/>
                      <a:gd name="connsiteX4" fmla="*/ 89693 w 127192"/>
                      <a:gd name="connsiteY4" fmla="*/ 565150 h 673100"/>
                      <a:gd name="connsiteX5" fmla="*/ 93662 w 127192"/>
                      <a:gd name="connsiteY5" fmla="*/ 673100 h 673100"/>
                      <a:gd name="connsiteX0" fmla="*/ 0 w 116982"/>
                      <a:gd name="connsiteY0" fmla="*/ 0 h 673100"/>
                      <a:gd name="connsiteX1" fmla="*/ 26193 w 116982"/>
                      <a:gd name="connsiteY1" fmla="*/ 127000 h 673100"/>
                      <a:gd name="connsiteX2" fmla="*/ 54768 w 116982"/>
                      <a:gd name="connsiteY2" fmla="*/ 254794 h 673100"/>
                      <a:gd name="connsiteX3" fmla="*/ 83343 w 116982"/>
                      <a:gd name="connsiteY3" fmla="*/ 400050 h 673100"/>
                      <a:gd name="connsiteX4" fmla="*/ 89693 w 116982"/>
                      <a:gd name="connsiteY4" fmla="*/ 565150 h 673100"/>
                      <a:gd name="connsiteX5" fmla="*/ 93662 w 116982"/>
                      <a:gd name="connsiteY5" fmla="*/ 673100 h 673100"/>
                      <a:gd name="connsiteX0" fmla="*/ 0 w 112956"/>
                      <a:gd name="connsiteY0" fmla="*/ 0 h 673100"/>
                      <a:gd name="connsiteX1" fmla="*/ 26193 w 112956"/>
                      <a:gd name="connsiteY1" fmla="*/ 127000 h 673100"/>
                      <a:gd name="connsiteX2" fmla="*/ 54768 w 112956"/>
                      <a:gd name="connsiteY2" fmla="*/ 254794 h 673100"/>
                      <a:gd name="connsiteX3" fmla="*/ 83343 w 112956"/>
                      <a:gd name="connsiteY3" fmla="*/ 400050 h 673100"/>
                      <a:gd name="connsiteX4" fmla="*/ 84931 w 112956"/>
                      <a:gd name="connsiteY4" fmla="*/ 548481 h 673100"/>
                      <a:gd name="connsiteX5" fmla="*/ 93662 w 112956"/>
                      <a:gd name="connsiteY5" fmla="*/ 673100 h 673100"/>
                      <a:gd name="connsiteX0" fmla="*/ 0 w 125328"/>
                      <a:gd name="connsiteY0" fmla="*/ 0 h 673100"/>
                      <a:gd name="connsiteX1" fmla="*/ 26193 w 125328"/>
                      <a:gd name="connsiteY1" fmla="*/ 127000 h 673100"/>
                      <a:gd name="connsiteX2" fmla="*/ 54768 w 125328"/>
                      <a:gd name="connsiteY2" fmla="*/ 254794 h 673100"/>
                      <a:gd name="connsiteX3" fmla="*/ 83343 w 125328"/>
                      <a:gd name="connsiteY3" fmla="*/ 400050 h 673100"/>
                      <a:gd name="connsiteX4" fmla="*/ 84931 w 125328"/>
                      <a:gd name="connsiteY4" fmla="*/ 548481 h 673100"/>
                      <a:gd name="connsiteX5" fmla="*/ 93662 w 125328"/>
                      <a:gd name="connsiteY5" fmla="*/ 673100 h 673100"/>
                      <a:gd name="connsiteX0" fmla="*/ 0 w 128332"/>
                      <a:gd name="connsiteY0" fmla="*/ 0 h 673100"/>
                      <a:gd name="connsiteX1" fmla="*/ 26193 w 128332"/>
                      <a:gd name="connsiteY1" fmla="*/ 127000 h 673100"/>
                      <a:gd name="connsiteX2" fmla="*/ 54768 w 128332"/>
                      <a:gd name="connsiteY2" fmla="*/ 254794 h 673100"/>
                      <a:gd name="connsiteX3" fmla="*/ 83343 w 128332"/>
                      <a:gd name="connsiteY3" fmla="*/ 400050 h 673100"/>
                      <a:gd name="connsiteX4" fmla="*/ 84931 w 128332"/>
                      <a:gd name="connsiteY4" fmla="*/ 548481 h 673100"/>
                      <a:gd name="connsiteX5" fmla="*/ 93662 w 128332"/>
                      <a:gd name="connsiteY5" fmla="*/ 673100 h 67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8332" h="673100">
                        <a:moveTo>
                          <a:pt x="0" y="0"/>
                        </a:moveTo>
                        <a:cubicBezTo>
                          <a:pt x="96839" y="30427"/>
                          <a:pt x="-32941" y="77391"/>
                          <a:pt x="26193" y="127000"/>
                        </a:cubicBezTo>
                        <a:cubicBezTo>
                          <a:pt x="85327" y="176609"/>
                          <a:pt x="-26194" y="197380"/>
                          <a:pt x="54768" y="254794"/>
                        </a:cubicBezTo>
                        <a:cubicBezTo>
                          <a:pt x="135730" y="312208"/>
                          <a:pt x="-50272" y="343958"/>
                          <a:pt x="83343" y="400050"/>
                        </a:cubicBezTo>
                        <a:cubicBezTo>
                          <a:pt x="216958" y="456142"/>
                          <a:pt x="2248" y="481542"/>
                          <a:pt x="84931" y="548481"/>
                        </a:cubicBezTo>
                        <a:cubicBezTo>
                          <a:pt x="167614" y="615420"/>
                          <a:pt x="35189" y="625211"/>
                          <a:pt x="93662" y="673100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フリーフォーム 22"/>
                  <p:cNvSpPr/>
                  <p:nvPr/>
                </p:nvSpPr>
                <p:spPr>
                  <a:xfrm rot="728029" flipH="1">
                    <a:off x="3740717" y="4083217"/>
                    <a:ext cx="90328" cy="673100"/>
                  </a:xfrm>
                  <a:custGeom>
                    <a:avLst/>
                    <a:gdLst>
                      <a:gd name="connsiteX0" fmla="*/ 0 w 88900"/>
                      <a:gd name="connsiteY0" fmla="*/ 0 h 647700"/>
                      <a:gd name="connsiteX1" fmla="*/ 19050 w 88900"/>
                      <a:gd name="connsiteY1" fmla="*/ 127000 h 647700"/>
                      <a:gd name="connsiteX2" fmla="*/ 57150 w 88900"/>
                      <a:gd name="connsiteY2" fmla="*/ 266700 h 647700"/>
                      <a:gd name="connsiteX3" fmla="*/ 76200 w 88900"/>
                      <a:gd name="connsiteY3" fmla="*/ 400050 h 647700"/>
                      <a:gd name="connsiteX4" fmla="*/ 82550 w 88900"/>
                      <a:gd name="connsiteY4" fmla="*/ 565150 h 647700"/>
                      <a:gd name="connsiteX5" fmla="*/ 88900 w 88900"/>
                      <a:gd name="connsiteY5" fmla="*/ 647700 h 647700"/>
                      <a:gd name="connsiteX6" fmla="*/ 69850 w 88900"/>
                      <a:gd name="connsiteY6" fmla="*/ 635000 h 647700"/>
                      <a:gd name="connsiteX7" fmla="*/ 76200 w 88900"/>
                      <a:gd name="connsiteY7" fmla="*/ 641350 h 647700"/>
                      <a:gd name="connsiteX0" fmla="*/ 0 w 88900"/>
                      <a:gd name="connsiteY0" fmla="*/ 0 h 647700"/>
                      <a:gd name="connsiteX1" fmla="*/ 19050 w 88900"/>
                      <a:gd name="connsiteY1" fmla="*/ 127000 h 647700"/>
                      <a:gd name="connsiteX2" fmla="*/ 57150 w 88900"/>
                      <a:gd name="connsiteY2" fmla="*/ 266700 h 647700"/>
                      <a:gd name="connsiteX3" fmla="*/ 76200 w 88900"/>
                      <a:gd name="connsiteY3" fmla="*/ 400050 h 647700"/>
                      <a:gd name="connsiteX4" fmla="*/ 82550 w 88900"/>
                      <a:gd name="connsiteY4" fmla="*/ 565150 h 647700"/>
                      <a:gd name="connsiteX5" fmla="*/ 88900 w 88900"/>
                      <a:gd name="connsiteY5" fmla="*/ 647700 h 647700"/>
                      <a:gd name="connsiteX6" fmla="*/ 69850 w 88900"/>
                      <a:gd name="connsiteY6" fmla="*/ 635000 h 647700"/>
                      <a:gd name="connsiteX7" fmla="*/ 76200 w 88900"/>
                      <a:gd name="connsiteY7" fmla="*/ 641350 h 647700"/>
                      <a:gd name="connsiteX0" fmla="*/ 558 w 89458"/>
                      <a:gd name="connsiteY0" fmla="*/ 0 h 647700"/>
                      <a:gd name="connsiteX1" fmla="*/ 19608 w 89458"/>
                      <a:gd name="connsiteY1" fmla="*/ 127000 h 647700"/>
                      <a:gd name="connsiteX2" fmla="*/ 57708 w 89458"/>
                      <a:gd name="connsiteY2" fmla="*/ 266700 h 647700"/>
                      <a:gd name="connsiteX3" fmla="*/ 76758 w 89458"/>
                      <a:gd name="connsiteY3" fmla="*/ 400050 h 647700"/>
                      <a:gd name="connsiteX4" fmla="*/ 83108 w 89458"/>
                      <a:gd name="connsiteY4" fmla="*/ 565150 h 647700"/>
                      <a:gd name="connsiteX5" fmla="*/ 89458 w 89458"/>
                      <a:gd name="connsiteY5" fmla="*/ 647700 h 647700"/>
                      <a:gd name="connsiteX6" fmla="*/ 70408 w 89458"/>
                      <a:gd name="connsiteY6" fmla="*/ 635000 h 647700"/>
                      <a:gd name="connsiteX7" fmla="*/ 76758 w 89458"/>
                      <a:gd name="connsiteY7" fmla="*/ 641350 h 647700"/>
                      <a:gd name="connsiteX0" fmla="*/ 558 w 89458"/>
                      <a:gd name="connsiteY0" fmla="*/ 0 h 647700"/>
                      <a:gd name="connsiteX1" fmla="*/ 19608 w 89458"/>
                      <a:gd name="connsiteY1" fmla="*/ 127000 h 647700"/>
                      <a:gd name="connsiteX2" fmla="*/ 57708 w 89458"/>
                      <a:gd name="connsiteY2" fmla="*/ 266700 h 647700"/>
                      <a:gd name="connsiteX3" fmla="*/ 76758 w 89458"/>
                      <a:gd name="connsiteY3" fmla="*/ 400050 h 647700"/>
                      <a:gd name="connsiteX4" fmla="*/ 83108 w 89458"/>
                      <a:gd name="connsiteY4" fmla="*/ 565150 h 647700"/>
                      <a:gd name="connsiteX5" fmla="*/ 89458 w 89458"/>
                      <a:gd name="connsiteY5" fmla="*/ 647700 h 647700"/>
                      <a:gd name="connsiteX6" fmla="*/ 70408 w 89458"/>
                      <a:gd name="connsiteY6" fmla="*/ 635000 h 647700"/>
                      <a:gd name="connsiteX7" fmla="*/ 76758 w 89458"/>
                      <a:gd name="connsiteY7" fmla="*/ 641350 h 647700"/>
                      <a:gd name="connsiteX0" fmla="*/ 558 w 89458"/>
                      <a:gd name="connsiteY0" fmla="*/ 0 h 647700"/>
                      <a:gd name="connsiteX1" fmla="*/ 19608 w 89458"/>
                      <a:gd name="connsiteY1" fmla="*/ 127000 h 647700"/>
                      <a:gd name="connsiteX2" fmla="*/ 57708 w 89458"/>
                      <a:gd name="connsiteY2" fmla="*/ 266700 h 647700"/>
                      <a:gd name="connsiteX3" fmla="*/ 76758 w 89458"/>
                      <a:gd name="connsiteY3" fmla="*/ 400050 h 647700"/>
                      <a:gd name="connsiteX4" fmla="*/ 83108 w 89458"/>
                      <a:gd name="connsiteY4" fmla="*/ 565150 h 647700"/>
                      <a:gd name="connsiteX5" fmla="*/ 89458 w 89458"/>
                      <a:gd name="connsiteY5" fmla="*/ 647700 h 647700"/>
                      <a:gd name="connsiteX6" fmla="*/ 70408 w 89458"/>
                      <a:gd name="connsiteY6" fmla="*/ 635000 h 647700"/>
                      <a:gd name="connsiteX7" fmla="*/ 76758 w 89458"/>
                      <a:gd name="connsiteY7" fmla="*/ 641350 h 647700"/>
                      <a:gd name="connsiteX0" fmla="*/ 0 w 88900"/>
                      <a:gd name="connsiteY0" fmla="*/ 0 h 647700"/>
                      <a:gd name="connsiteX1" fmla="*/ 19050 w 88900"/>
                      <a:gd name="connsiteY1" fmla="*/ 127000 h 647700"/>
                      <a:gd name="connsiteX2" fmla="*/ 57150 w 88900"/>
                      <a:gd name="connsiteY2" fmla="*/ 266700 h 647700"/>
                      <a:gd name="connsiteX3" fmla="*/ 76200 w 88900"/>
                      <a:gd name="connsiteY3" fmla="*/ 400050 h 647700"/>
                      <a:gd name="connsiteX4" fmla="*/ 82550 w 88900"/>
                      <a:gd name="connsiteY4" fmla="*/ 565150 h 647700"/>
                      <a:gd name="connsiteX5" fmla="*/ 88900 w 88900"/>
                      <a:gd name="connsiteY5" fmla="*/ 647700 h 647700"/>
                      <a:gd name="connsiteX6" fmla="*/ 69850 w 88900"/>
                      <a:gd name="connsiteY6" fmla="*/ 635000 h 647700"/>
                      <a:gd name="connsiteX7" fmla="*/ 76200 w 88900"/>
                      <a:gd name="connsiteY7" fmla="*/ 641350 h 647700"/>
                      <a:gd name="connsiteX0" fmla="*/ 0 w 88900"/>
                      <a:gd name="connsiteY0" fmla="*/ 0 h 647700"/>
                      <a:gd name="connsiteX1" fmla="*/ 19050 w 88900"/>
                      <a:gd name="connsiteY1" fmla="*/ 127000 h 647700"/>
                      <a:gd name="connsiteX2" fmla="*/ 57150 w 88900"/>
                      <a:gd name="connsiteY2" fmla="*/ 266700 h 647700"/>
                      <a:gd name="connsiteX3" fmla="*/ 76200 w 88900"/>
                      <a:gd name="connsiteY3" fmla="*/ 400050 h 647700"/>
                      <a:gd name="connsiteX4" fmla="*/ 82550 w 88900"/>
                      <a:gd name="connsiteY4" fmla="*/ 565150 h 647700"/>
                      <a:gd name="connsiteX5" fmla="*/ 88900 w 88900"/>
                      <a:gd name="connsiteY5" fmla="*/ 647700 h 647700"/>
                      <a:gd name="connsiteX6" fmla="*/ 69850 w 88900"/>
                      <a:gd name="connsiteY6" fmla="*/ 635000 h 647700"/>
                      <a:gd name="connsiteX7" fmla="*/ 76200 w 88900"/>
                      <a:gd name="connsiteY7" fmla="*/ 641350 h 647700"/>
                      <a:gd name="connsiteX0" fmla="*/ 0 w 88900"/>
                      <a:gd name="connsiteY0" fmla="*/ 0 h 647700"/>
                      <a:gd name="connsiteX1" fmla="*/ 19050 w 88900"/>
                      <a:gd name="connsiteY1" fmla="*/ 127000 h 647700"/>
                      <a:gd name="connsiteX2" fmla="*/ 57150 w 88900"/>
                      <a:gd name="connsiteY2" fmla="*/ 266700 h 647700"/>
                      <a:gd name="connsiteX3" fmla="*/ 76200 w 88900"/>
                      <a:gd name="connsiteY3" fmla="*/ 400050 h 647700"/>
                      <a:gd name="connsiteX4" fmla="*/ 82550 w 88900"/>
                      <a:gd name="connsiteY4" fmla="*/ 565150 h 647700"/>
                      <a:gd name="connsiteX5" fmla="*/ 88900 w 88900"/>
                      <a:gd name="connsiteY5" fmla="*/ 647700 h 647700"/>
                      <a:gd name="connsiteX6" fmla="*/ 69850 w 88900"/>
                      <a:gd name="connsiteY6" fmla="*/ 635000 h 647700"/>
                      <a:gd name="connsiteX7" fmla="*/ 76200 w 88900"/>
                      <a:gd name="connsiteY7" fmla="*/ 641350 h 647700"/>
                      <a:gd name="connsiteX0" fmla="*/ 0 w 88900"/>
                      <a:gd name="connsiteY0" fmla="*/ 0 h 647700"/>
                      <a:gd name="connsiteX1" fmla="*/ 19050 w 88900"/>
                      <a:gd name="connsiteY1" fmla="*/ 127000 h 647700"/>
                      <a:gd name="connsiteX2" fmla="*/ 57150 w 88900"/>
                      <a:gd name="connsiteY2" fmla="*/ 266700 h 647700"/>
                      <a:gd name="connsiteX3" fmla="*/ 76200 w 88900"/>
                      <a:gd name="connsiteY3" fmla="*/ 400050 h 647700"/>
                      <a:gd name="connsiteX4" fmla="*/ 82550 w 88900"/>
                      <a:gd name="connsiteY4" fmla="*/ 565150 h 647700"/>
                      <a:gd name="connsiteX5" fmla="*/ 88900 w 88900"/>
                      <a:gd name="connsiteY5" fmla="*/ 647700 h 647700"/>
                      <a:gd name="connsiteX6" fmla="*/ 69850 w 88900"/>
                      <a:gd name="connsiteY6" fmla="*/ 635000 h 647700"/>
                      <a:gd name="connsiteX7" fmla="*/ 76200 w 88900"/>
                      <a:gd name="connsiteY7" fmla="*/ 641350 h 647700"/>
                      <a:gd name="connsiteX0" fmla="*/ 0 w 88900"/>
                      <a:gd name="connsiteY0" fmla="*/ 0 h 647700"/>
                      <a:gd name="connsiteX1" fmla="*/ 19050 w 88900"/>
                      <a:gd name="connsiteY1" fmla="*/ 127000 h 647700"/>
                      <a:gd name="connsiteX2" fmla="*/ 57150 w 88900"/>
                      <a:gd name="connsiteY2" fmla="*/ 266700 h 647700"/>
                      <a:gd name="connsiteX3" fmla="*/ 76200 w 88900"/>
                      <a:gd name="connsiteY3" fmla="*/ 400050 h 647700"/>
                      <a:gd name="connsiteX4" fmla="*/ 82550 w 88900"/>
                      <a:gd name="connsiteY4" fmla="*/ 565150 h 647700"/>
                      <a:gd name="connsiteX5" fmla="*/ 88900 w 88900"/>
                      <a:gd name="connsiteY5" fmla="*/ 647700 h 647700"/>
                      <a:gd name="connsiteX6" fmla="*/ 69850 w 88900"/>
                      <a:gd name="connsiteY6" fmla="*/ 635000 h 647700"/>
                      <a:gd name="connsiteX0" fmla="*/ 0 w 82550"/>
                      <a:gd name="connsiteY0" fmla="*/ 0 h 635000"/>
                      <a:gd name="connsiteX1" fmla="*/ 19050 w 82550"/>
                      <a:gd name="connsiteY1" fmla="*/ 127000 h 635000"/>
                      <a:gd name="connsiteX2" fmla="*/ 57150 w 82550"/>
                      <a:gd name="connsiteY2" fmla="*/ 266700 h 635000"/>
                      <a:gd name="connsiteX3" fmla="*/ 76200 w 82550"/>
                      <a:gd name="connsiteY3" fmla="*/ 400050 h 635000"/>
                      <a:gd name="connsiteX4" fmla="*/ 82550 w 82550"/>
                      <a:gd name="connsiteY4" fmla="*/ 565150 h 635000"/>
                      <a:gd name="connsiteX5" fmla="*/ 69850 w 82550"/>
                      <a:gd name="connsiteY5" fmla="*/ 635000 h 635000"/>
                      <a:gd name="connsiteX0" fmla="*/ 0 w 86519"/>
                      <a:gd name="connsiteY0" fmla="*/ 0 h 673100"/>
                      <a:gd name="connsiteX1" fmla="*/ 19050 w 86519"/>
                      <a:gd name="connsiteY1" fmla="*/ 127000 h 673100"/>
                      <a:gd name="connsiteX2" fmla="*/ 57150 w 86519"/>
                      <a:gd name="connsiteY2" fmla="*/ 266700 h 673100"/>
                      <a:gd name="connsiteX3" fmla="*/ 76200 w 86519"/>
                      <a:gd name="connsiteY3" fmla="*/ 400050 h 673100"/>
                      <a:gd name="connsiteX4" fmla="*/ 82550 w 86519"/>
                      <a:gd name="connsiteY4" fmla="*/ 565150 h 673100"/>
                      <a:gd name="connsiteX5" fmla="*/ 86519 w 86519"/>
                      <a:gd name="connsiteY5" fmla="*/ 673100 h 673100"/>
                      <a:gd name="connsiteX0" fmla="*/ 0 w 86519"/>
                      <a:gd name="connsiteY0" fmla="*/ 0 h 673100"/>
                      <a:gd name="connsiteX1" fmla="*/ 19050 w 86519"/>
                      <a:gd name="connsiteY1" fmla="*/ 127000 h 673100"/>
                      <a:gd name="connsiteX2" fmla="*/ 57150 w 86519"/>
                      <a:gd name="connsiteY2" fmla="*/ 266700 h 673100"/>
                      <a:gd name="connsiteX3" fmla="*/ 76200 w 86519"/>
                      <a:gd name="connsiteY3" fmla="*/ 400050 h 673100"/>
                      <a:gd name="connsiteX4" fmla="*/ 82550 w 86519"/>
                      <a:gd name="connsiteY4" fmla="*/ 565150 h 673100"/>
                      <a:gd name="connsiteX5" fmla="*/ 86519 w 86519"/>
                      <a:gd name="connsiteY5" fmla="*/ 673100 h 673100"/>
                      <a:gd name="connsiteX0" fmla="*/ 0 w 86519"/>
                      <a:gd name="connsiteY0" fmla="*/ 0 h 673100"/>
                      <a:gd name="connsiteX1" fmla="*/ 19050 w 86519"/>
                      <a:gd name="connsiteY1" fmla="*/ 127000 h 673100"/>
                      <a:gd name="connsiteX2" fmla="*/ 57150 w 86519"/>
                      <a:gd name="connsiteY2" fmla="*/ 266700 h 673100"/>
                      <a:gd name="connsiteX3" fmla="*/ 76200 w 86519"/>
                      <a:gd name="connsiteY3" fmla="*/ 400050 h 673100"/>
                      <a:gd name="connsiteX4" fmla="*/ 82550 w 86519"/>
                      <a:gd name="connsiteY4" fmla="*/ 565150 h 673100"/>
                      <a:gd name="connsiteX5" fmla="*/ 86519 w 86519"/>
                      <a:gd name="connsiteY5" fmla="*/ 673100 h 673100"/>
                      <a:gd name="connsiteX0" fmla="*/ 0 w 86519"/>
                      <a:gd name="connsiteY0" fmla="*/ 0 h 673100"/>
                      <a:gd name="connsiteX1" fmla="*/ 19050 w 86519"/>
                      <a:gd name="connsiteY1" fmla="*/ 127000 h 673100"/>
                      <a:gd name="connsiteX2" fmla="*/ 57150 w 86519"/>
                      <a:gd name="connsiteY2" fmla="*/ 266700 h 673100"/>
                      <a:gd name="connsiteX3" fmla="*/ 76200 w 86519"/>
                      <a:gd name="connsiteY3" fmla="*/ 400050 h 673100"/>
                      <a:gd name="connsiteX4" fmla="*/ 82550 w 86519"/>
                      <a:gd name="connsiteY4" fmla="*/ 565150 h 673100"/>
                      <a:gd name="connsiteX5" fmla="*/ 86519 w 86519"/>
                      <a:gd name="connsiteY5" fmla="*/ 673100 h 673100"/>
                      <a:gd name="connsiteX0" fmla="*/ 0 w 91533"/>
                      <a:gd name="connsiteY0" fmla="*/ 0 h 673100"/>
                      <a:gd name="connsiteX1" fmla="*/ 19050 w 91533"/>
                      <a:gd name="connsiteY1" fmla="*/ 127000 h 673100"/>
                      <a:gd name="connsiteX2" fmla="*/ 57150 w 91533"/>
                      <a:gd name="connsiteY2" fmla="*/ 266700 h 673100"/>
                      <a:gd name="connsiteX3" fmla="*/ 76200 w 91533"/>
                      <a:gd name="connsiteY3" fmla="*/ 400050 h 673100"/>
                      <a:gd name="connsiteX4" fmla="*/ 82550 w 91533"/>
                      <a:gd name="connsiteY4" fmla="*/ 565150 h 673100"/>
                      <a:gd name="connsiteX5" fmla="*/ 86519 w 91533"/>
                      <a:gd name="connsiteY5" fmla="*/ 673100 h 673100"/>
                      <a:gd name="connsiteX0" fmla="*/ 0 w 107861"/>
                      <a:gd name="connsiteY0" fmla="*/ 0 h 673100"/>
                      <a:gd name="connsiteX1" fmla="*/ 19050 w 107861"/>
                      <a:gd name="connsiteY1" fmla="*/ 127000 h 673100"/>
                      <a:gd name="connsiteX2" fmla="*/ 57150 w 107861"/>
                      <a:gd name="connsiteY2" fmla="*/ 266700 h 673100"/>
                      <a:gd name="connsiteX3" fmla="*/ 76200 w 107861"/>
                      <a:gd name="connsiteY3" fmla="*/ 400050 h 673100"/>
                      <a:gd name="connsiteX4" fmla="*/ 82550 w 107861"/>
                      <a:gd name="connsiteY4" fmla="*/ 565150 h 673100"/>
                      <a:gd name="connsiteX5" fmla="*/ 86519 w 107861"/>
                      <a:gd name="connsiteY5" fmla="*/ 673100 h 673100"/>
                      <a:gd name="connsiteX0" fmla="*/ 0 w 123222"/>
                      <a:gd name="connsiteY0" fmla="*/ 0 h 673100"/>
                      <a:gd name="connsiteX1" fmla="*/ 19050 w 123222"/>
                      <a:gd name="connsiteY1" fmla="*/ 127000 h 673100"/>
                      <a:gd name="connsiteX2" fmla="*/ 57150 w 123222"/>
                      <a:gd name="connsiteY2" fmla="*/ 266700 h 673100"/>
                      <a:gd name="connsiteX3" fmla="*/ 76200 w 123222"/>
                      <a:gd name="connsiteY3" fmla="*/ 400050 h 673100"/>
                      <a:gd name="connsiteX4" fmla="*/ 82550 w 123222"/>
                      <a:gd name="connsiteY4" fmla="*/ 565150 h 673100"/>
                      <a:gd name="connsiteX5" fmla="*/ 86519 w 123222"/>
                      <a:gd name="connsiteY5" fmla="*/ 673100 h 673100"/>
                      <a:gd name="connsiteX0" fmla="*/ 0 w 123222"/>
                      <a:gd name="connsiteY0" fmla="*/ 0 h 673100"/>
                      <a:gd name="connsiteX1" fmla="*/ 19050 w 123222"/>
                      <a:gd name="connsiteY1" fmla="*/ 127000 h 673100"/>
                      <a:gd name="connsiteX2" fmla="*/ 57150 w 123222"/>
                      <a:gd name="connsiteY2" fmla="*/ 266700 h 673100"/>
                      <a:gd name="connsiteX3" fmla="*/ 76200 w 123222"/>
                      <a:gd name="connsiteY3" fmla="*/ 400050 h 673100"/>
                      <a:gd name="connsiteX4" fmla="*/ 82550 w 123222"/>
                      <a:gd name="connsiteY4" fmla="*/ 565150 h 673100"/>
                      <a:gd name="connsiteX5" fmla="*/ 86519 w 123222"/>
                      <a:gd name="connsiteY5" fmla="*/ 673100 h 673100"/>
                      <a:gd name="connsiteX0" fmla="*/ 0 w 123222"/>
                      <a:gd name="connsiteY0" fmla="*/ 0 h 673100"/>
                      <a:gd name="connsiteX1" fmla="*/ 19050 w 123222"/>
                      <a:gd name="connsiteY1" fmla="*/ 127000 h 673100"/>
                      <a:gd name="connsiteX2" fmla="*/ 57150 w 123222"/>
                      <a:gd name="connsiteY2" fmla="*/ 266700 h 673100"/>
                      <a:gd name="connsiteX3" fmla="*/ 76200 w 123222"/>
                      <a:gd name="connsiteY3" fmla="*/ 400050 h 673100"/>
                      <a:gd name="connsiteX4" fmla="*/ 82550 w 123222"/>
                      <a:gd name="connsiteY4" fmla="*/ 565150 h 673100"/>
                      <a:gd name="connsiteX5" fmla="*/ 86519 w 123222"/>
                      <a:gd name="connsiteY5" fmla="*/ 673100 h 673100"/>
                      <a:gd name="connsiteX0" fmla="*/ 23894 w 147116"/>
                      <a:gd name="connsiteY0" fmla="*/ 0 h 673100"/>
                      <a:gd name="connsiteX1" fmla="*/ 42944 w 147116"/>
                      <a:gd name="connsiteY1" fmla="*/ 127000 h 673100"/>
                      <a:gd name="connsiteX2" fmla="*/ 81044 w 147116"/>
                      <a:gd name="connsiteY2" fmla="*/ 266700 h 673100"/>
                      <a:gd name="connsiteX3" fmla="*/ 100094 w 147116"/>
                      <a:gd name="connsiteY3" fmla="*/ 400050 h 673100"/>
                      <a:gd name="connsiteX4" fmla="*/ 106444 w 147116"/>
                      <a:gd name="connsiteY4" fmla="*/ 565150 h 673100"/>
                      <a:gd name="connsiteX5" fmla="*/ 110413 w 147116"/>
                      <a:gd name="connsiteY5" fmla="*/ 673100 h 673100"/>
                      <a:gd name="connsiteX0" fmla="*/ 17870 w 141092"/>
                      <a:gd name="connsiteY0" fmla="*/ 0 h 673100"/>
                      <a:gd name="connsiteX1" fmla="*/ 36920 w 141092"/>
                      <a:gd name="connsiteY1" fmla="*/ 127000 h 673100"/>
                      <a:gd name="connsiteX2" fmla="*/ 75020 w 141092"/>
                      <a:gd name="connsiteY2" fmla="*/ 266700 h 673100"/>
                      <a:gd name="connsiteX3" fmla="*/ 94070 w 141092"/>
                      <a:gd name="connsiteY3" fmla="*/ 400050 h 673100"/>
                      <a:gd name="connsiteX4" fmla="*/ 100420 w 141092"/>
                      <a:gd name="connsiteY4" fmla="*/ 565150 h 673100"/>
                      <a:gd name="connsiteX5" fmla="*/ 104389 w 141092"/>
                      <a:gd name="connsiteY5" fmla="*/ 673100 h 673100"/>
                      <a:gd name="connsiteX0" fmla="*/ 0 w 130365"/>
                      <a:gd name="connsiteY0" fmla="*/ 0 h 673100"/>
                      <a:gd name="connsiteX1" fmla="*/ 26193 w 130365"/>
                      <a:gd name="connsiteY1" fmla="*/ 127000 h 673100"/>
                      <a:gd name="connsiteX2" fmla="*/ 64293 w 130365"/>
                      <a:gd name="connsiteY2" fmla="*/ 266700 h 673100"/>
                      <a:gd name="connsiteX3" fmla="*/ 83343 w 130365"/>
                      <a:gd name="connsiteY3" fmla="*/ 400050 h 673100"/>
                      <a:gd name="connsiteX4" fmla="*/ 89693 w 130365"/>
                      <a:gd name="connsiteY4" fmla="*/ 565150 h 673100"/>
                      <a:gd name="connsiteX5" fmla="*/ 93662 w 130365"/>
                      <a:gd name="connsiteY5" fmla="*/ 673100 h 673100"/>
                      <a:gd name="connsiteX0" fmla="*/ 0 w 130365"/>
                      <a:gd name="connsiteY0" fmla="*/ 0 h 673100"/>
                      <a:gd name="connsiteX1" fmla="*/ 26193 w 130365"/>
                      <a:gd name="connsiteY1" fmla="*/ 127000 h 673100"/>
                      <a:gd name="connsiteX2" fmla="*/ 64293 w 130365"/>
                      <a:gd name="connsiteY2" fmla="*/ 266700 h 673100"/>
                      <a:gd name="connsiteX3" fmla="*/ 83343 w 130365"/>
                      <a:gd name="connsiteY3" fmla="*/ 400050 h 673100"/>
                      <a:gd name="connsiteX4" fmla="*/ 89693 w 130365"/>
                      <a:gd name="connsiteY4" fmla="*/ 565150 h 673100"/>
                      <a:gd name="connsiteX5" fmla="*/ 93662 w 130365"/>
                      <a:gd name="connsiteY5" fmla="*/ 673100 h 673100"/>
                      <a:gd name="connsiteX0" fmla="*/ 0 w 130365"/>
                      <a:gd name="connsiteY0" fmla="*/ 0 h 673100"/>
                      <a:gd name="connsiteX1" fmla="*/ 26193 w 130365"/>
                      <a:gd name="connsiteY1" fmla="*/ 127000 h 673100"/>
                      <a:gd name="connsiteX2" fmla="*/ 54768 w 130365"/>
                      <a:gd name="connsiteY2" fmla="*/ 254794 h 673100"/>
                      <a:gd name="connsiteX3" fmla="*/ 83343 w 130365"/>
                      <a:gd name="connsiteY3" fmla="*/ 400050 h 673100"/>
                      <a:gd name="connsiteX4" fmla="*/ 89693 w 130365"/>
                      <a:gd name="connsiteY4" fmla="*/ 565150 h 673100"/>
                      <a:gd name="connsiteX5" fmla="*/ 93662 w 130365"/>
                      <a:gd name="connsiteY5" fmla="*/ 673100 h 673100"/>
                      <a:gd name="connsiteX0" fmla="*/ 0 w 93662"/>
                      <a:gd name="connsiteY0" fmla="*/ 0 h 673100"/>
                      <a:gd name="connsiteX1" fmla="*/ 26193 w 93662"/>
                      <a:gd name="connsiteY1" fmla="*/ 127000 h 673100"/>
                      <a:gd name="connsiteX2" fmla="*/ 54768 w 93662"/>
                      <a:gd name="connsiteY2" fmla="*/ 254794 h 673100"/>
                      <a:gd name="connsiteX3" fmla="*/ 83343 w 93662"/>
                      <a:gd name="connsiteY3" fmla="*/ 400050 h 673100"/>
                      <a:gd name="connsiteX4" fmla="*/ 89693 w 93662"/>
                      <a:gd name="connsiteY4" fmla="*/ 565150 h 673100"/>
                      <a:gd name="connsiteX5" fmla="*/ 93662 w 93662"/>
                      <a:gd name="connsiteY5" fmla="*/ 673100 h 673100"/>
                      <a:gd name="connsiteX0" fmla="*/ 0 w 93662"/>
                      <a:gd name="connsiteY0" fmla="*/ 0 h 673100"/>
                      <a:gd name="connsiteX1" fmla="*/ 26193 w 93662"/>
                      <a:gd name="connsiteY1" fmla="*/ 127000 h 673100"/>
                      <a:gd name="connsiteX2" fmla="*/ 54768 w 93662"/>
                      <a:gd name="connsiteY2" fmla="*/ 254794 h 673100"/>
                      <a:gd name="connsiteX3" fmla="*/ 83343 w 93662"/>
                      <a:gd name="connsiteY3" fmla="*/ 400050 h 673100"/>
                      <a:gd name="connsiteX4" fmla="*/ 89693 w 93662"/>
                      <a:gd name="connsiteY4" fmla="*/ 565150 h 673100"/>
                      <a:gd name="connsiteX5" fmla="*/ 93662 w 93662"/>
                      <a:gd name="connsiteY5" fmla="*/ 673100 h 673100"/>
                      <a:gd name="connsiteX0" fmla="*/ 0 w 93662"/>
                      <a:gd name="connsiteY0" fmla="*/ 0 h 673100"/>
                      <a:gd name="connsiteX1" fmla="*/ 26193 w 93662"/>
                      <a:gd name="connsiteY1" fmla="*/ 127000 h 673100"/>
                      <a:gd name="connsiteX2" fmla="*/ 54768 w 93662"/>
                      <a:gd name="connsiteY2" fmla="*/ 254794 h 673100"/>
                      <a:gd name="connsiteX3" fmla="*/ 83343 w 93662"/>
                      <a:gd name="connsiteY3" fmla="*/ 400050 h 673100"/>
                      <a:gd name="connsiteX4" fmla="*/ 89693 w 93662"/>
                      <a:gd name="connsiteY4" fmla="*/ 565150 h 673100"/>
                      <a:gd name="connsiteX5" fmla="*/ 93662 w 93662"/>
                      <a:gd name="connsiteY5" fmla="*/ 673100 h 673100"/>
                      <a:gd name="connsiteX0" fmla="*/ 0 w 98186"/>
                      <a:gd name="connsiteY0" fmla="*/ 0 h 673100"/>
                      <a:gd name="connsiteX1" fmla="*/ 26193 w 98186"/>
                      <a:gd name="connsiteY1" fmla="*/ 127000 h 673100"/>
                      <a:gd name="connsiteX2" fmla="*/ 54768 w 98186"/>
                      <a:gd name="connsiteY2" fmla="*/ 254794 h 673100"/>
                      <a:gd name="connsiteX3" fmla="*/ 83343 w 98186"/>
                      <a:gd name="connsiteY3" fmla="*/ 400050 h 673100"/>
                      <a:gd name="connsiteX4" fmla="*/ 89693 w 98186"/>
                      <a:gd name="connsiteY4" fmla="*/ 565150 h 673100"/>
                      <a:gd name="connsiteX5" fmla="*/ 93662 w 98186"/>
                      <a:gd name="connsiteY5" fmla="*/ 673100 h 673100"/>
                      <a:gd name="connsiteX0" fmla="*/ 0 w 121109"/>
                      <a:gd name="connsiteY0" fmla="*/ 0 h 673100"/>
                      <a:gd name="connsiteX1" fmla="*/ 26193 w 121109"/>
                      <a:gd name="connsiteY1" fmla="*/ 127000 h 673100"/>
                      <a:gd name="connsiteX2" fmla="*/ 54768 w 121109"/>
                      <a:gd name="connsiteY2" fmla="*/ 254794 h 673100"/>
                      <a:gd name="connsiteX3" fmla="*/ 83343 w 121109"/>
                      <a:gd name="connsiteY3" fmla="*/ 400050 h 673100"/>
                      <a:gd name="connsiteX4" fmla="*/ 89693 w 121109"/>
                      <a:gd name="connsiteY4" fmla="*/ 565150 h 673100"/>
                      <a:gd name="connsiteX5" fmla="*/ 93662 w 121109"/>
                      <a:gd name="connsiteY5" fmla="*/ 673100 h 673100"/>
                      <a:gd name="connsiteX0" fmla="*/ 0 w 127192"/>
                      <a:gd name="connsiteY0" fmla="*/ 0 h 673100"/>
                      <a:gd name="connsiteX1" fmla="*/ 26193 w 127192"/>
                      <a:gd name="connsiteY1" fmla="*/ 127000 h 673100"/>
                      <a:gd name="connsiteX2" fmla="*/ 54768 w 127192"/>
                      <a:gd name="connsiteY2" fmla="*/ 254794 h 673100"/>
                      <a:gd name="connsiteX3" fmla="*/ 83343 w 127192"/>
                      <a:gd name="connsiteY3" fmla="*/ 400050 h 673100"/>
                      <a:gd name="connsiteX4" fmla="*/ 89693 w 127192"/>
                      <a:gd name="connsiteY4" fmla="*/ 565150 h 673100"/>
                      <a:gd name="connsiteX5" fmla="*/ 93662 w 127192"/>
                      <a:gd name="connsiteY5" fmla="*/ 673100 h 673100"/>
                      <a:gd name="connsiteX0" fmla="*/ 0 w 116982"/>
                      <a:gd name="connsiteY0" fmla="*/ 0 h 673100"/>
                      <a:gd name="connsiteX1" fmla="*/ 26193 w 116982"/>
                      <a:gd name="connsiteY1" fmla="*/ 127000 h 673100"/>
                      <a:gd name="connsiteX2" fmla="*/ 54768 w 116982"/>
                      <a:gd name="connsiteY2" fmla="*/ 254794 h 673100"/>
                      <a:gd name="connsiteX3" fmla="*/ 83343 w 116982"/>
                      <a:gd name="connsiteY3" fmla="*/ 400050 h 673100"/>
                      <a:gd name="connsiteX4" fmla="*/ 89693 w 116982"/>
                      <a:gd name="connsiteY4" fmla="*/ 565150 h 673100"/>
                      <a:gd name="connsiteX5" fmla="*/ 93662 w 116982"/>
                      <a:gd name="connsiteY5" fmla="*/ 673100 h 673100"/>
                      <a:gd name="connsiteX0" fmla="*/ 0 w 112956"/>
                      <a:gd name="connsiteY0" fmla="*/ 0 h 673100"/>
                      <a:gd name="connsiteX1" fmla="*/ 26193 w 112956"/>
                      <a:gd name="connsiteY1" fmla="*/ 127000 h 673100"/>
                      <a:gd name="connsiteX2" fmla="*/ 54768 w 112956"/>
                      <a:gd name="connsiteY2" fmla="*/ 254794 h 673100"/>
                      <a:gd name="connsiteX3" fmla="*/ 83343 w 112956"/>
                      <a:gd name="connsiteY3" fmla="*/ 400050 h 673100"/>
                      <a:gd name="connsiteX4" fmla="*/ 84931 w 112956"/>
                      <a:gd name="connsiteY4" fmla="*/ 548481 h 673100"/>
                      <a:gd name="connsiteX5" fmla="*/ 93662 w 112956"/>
                      <a:gd name="connsiteY5" fmla="*/ 673100 h 673100"/>
                      <a:gd name="connsiteX0" fmla="*/ 0 w 125328"/>
                      <a:gd name="connsiteY0" fmla="*/ 0 h 673100"/>
                      <a:gd name="connsiteX1" fmla="*/ 26193 w 125328"/>
                      <a:gd name="connsiteY1" fmla="*/ 127000 h 673100"/>
                      <a:gd name="connsiteX2" fmla="*/ 54768 w 125328"/>
                      <a:gd name="connsiteY2" fmla="*/ 254794 h 673100"/>
                      <a:gd name="connsiteX3" fmla="*/ 83343 w 125328"/>
                      <a:gd name="connsiteY3" fmla="*/ 400050 h 673100"/>
                      <a:gd name="connsiteX4" fmla="*/ 84931 w 125328"/>
                      <a:gd name="connsiteY4" fmla="*/ 548481 h 673100"/>
                      <a:gd name="connsiteX5" fmla="*/ 93662 w 125328"/>
                      <a:gd name="connsiteY5" fmla="*/ 673100 h 673100"/>
                      <a:gd name="connsiteX0" fmla="*/ 0 w 128332"/>
                      <a:gd name="connsiteY0" fmla="*/ 0 h 673100"/>
                      <a:gd name="connsiteX1" fmla="*/ 26193 w 128332"/>
                      <a:gd name="connsiteY1" fmla="*/ 127000 h 673100"/>
                      <a:gd name="connsiteX2" fmla="*/ 54768 w 128332"/>
                      <a:gd name="connsiteY2" fmla="*/ 254794 h 673100"/>
                      <a:gd name="connsiteX3" fmla="*/ 83343 w 128332"/>
                      <a:gd name="connsiteY3" fmla="*/ 400050 h 673100"/>
                      <a:gd name="connsiteX4" fmla="*/ 84931 w 128332"/>
                      <a:gd name="connsiteY4" fmla="*/ 548481 h 673100"/>
                      <a:gd name="connsiteX5" fmla="*/ 93662 w 128332"/>
                      <a:gd name="connsiteY5" fmla="*/ 673100 h 673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8332" h="673100">
                        <a:moveTo>
                          <a:pt x="0" y="0"/>
                        </a:moveTo>
                        <a:cubicBezTo>
                          <a:pt x="96839" y="30427"/>
                          <a:pt x="-32941" y="77391"/>
                          <a:pt x="26193" y="127000"/>
                        </a:cubicBezTo>
                        <a:cubicBezTo>
                          <a:pt x="85327" y="176609"/>
                          <a:pt x="-26194" y="197380"/>
                          <a:pt x="54768" y="254794"/>
                        </a:cubicBezTo>
                        <a:cubicBezTo>
                          <a:pt x="135730" y="312208"/>
                          <a:pt x="-50272" y="343958"/>
                          <a:pt x="83343" y="400050"/>
                        </a:cubicBezTo>
                        <a:cubicBezTo>
                          <a:pt x="216958" y="456142"/>
                          <a:pt x="2248" y="481542"/>
                          <a:pt x="84931" y="548481"/>
                        </a:cubicBezTo>
                        <a:cubicBezTo>
                          <a:pt x="167614" y="615420"/>
                          <a:pt x="35189" y="625211"/>
                          <a:pt x="93662" y="673100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44" name="楕円 43"/>
              <p:cNvSpPr/>
              <p:nvPr/>
            </p:nvSpPr>
            <p:spPr>
              <a:xfrm>
                <a:off x="2061814" y="2074852"/>
                <a:ext cx="295878" cy="195119"/>
              </a:xfrm>
              <a:prstGeom prst="ellipse">
                <a:avLst/>
              </a:prstGeom>
              <a:solidFill>
                <a:srgbClr val="A86400">
                  <a:alpha val="3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6" name="テキスト ボックス 5"/>
            <p:cNvSpPr txBox="1"/>
            <p:nvPr/>
          </p:nvSpPr>
          <p:spPr>
            <a:xfrm>
              <a:off x="1507971" y="4693544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©2022.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3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1050900" y="1653864"/>
            <a:ext cx="3315198" cy="2473435"/>
            <a:chOff x="1050900" y="1653864"/>
            <a:chExt cx="3315198" cy="2473435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050900" y="1653864"/>
              <a:ext cx="2932532" cy="2345515"/>
              <a:chOff x="2422500" y="2235755"/>
              <a:chExt cx="2932532" cy="2345515"/>
            </a:xfrm>
          </p:grpSpPr>
          <p:sp>
            <p:nvSpPr>
              <p:cNvPr id="3" name="フリーフォーム 2"/>
              <p:cNvSpPr/>
              <p:nvPr/>
            </p:nvSpPr>
            <p:spPr>
              <a:xfrm>
                <a:off x="5053407" y="3497123"/>
                <a:ext cx="301625" cy="349259"/>
              </a:xfrm>
              <a:custGeom>
                <a:avLst/>
                <a:gdLst>
                  <a:gd name="connsiteX0" fmla="*/ 28575 w 292100"/>
                  <a:gd name="connsiteY0" fmla="*/ 127000 h 349250"/>
                  <a:gd name="connsiteX1" fmla="*/ 238125 w 292100"/>
                  <a:gd name="connsiteY1" fmla="*/ 0 h 349250"/>
                  <a:gd name="connsiteX2" fmla="*/ 292100 w 292100"/>
                  <a:gd name="connsiteY2" fmla="*/ 152400 h 349250"/>
                  <a:gd name="connsiteX3" fmla="*/ 57150 w 292100"/>
                  <a:gd name="connsiteY3" fmla="*/ 187325 h 349250"/>
                  <a:gd name="connsiteX4" fmla="*/ 285750 w 292100"/>
                  <a:gd name="connsiteY4" fmla="*/ 282575 h 349250"/>
                  <a:gd name="connsiteX5" fmla="*/ 241300 w 292100"/>
                  <a:gd name="connsiteY5" fmla="*/ 349250 h 349250"/>
                  <a:gd name="connsiteX6" fmla="*/ 0 w 292100"/>
                  <a:gd name="connsiteY6" fmla="*/ 219075 h 349250"/>
                  <a:gd name="connsiteX7" fmla="*/ 28575 w 292100"/>
                  <a:gd name="connsiteY7" fmla="*/ 127000 h 349250"/>
                  <a:gd name="connsiteX0" fmla="*/ 28575 w 292100"/>
                  <a:gd name="connsiteY0" fmla="*/ 127000 h 349250"/>
                  <a:gd name="connsiteX1" fmla="*/ 238125 w 292100"/>
                  <a:gd name="connsiteY1" fmla="*/ 0 h 349250"/>
                  <a:gd name="connsiteX2" fmla="*/ 292100 w 292100"/>
                  <a:gd name="connsiteY2" fmla="*/ 152400 h 349250"/>
                  <a:gd name="connsiteX3" fmla="*/ 57150 w 292100"/>
                  <a:gd name="connsiteY3" fmla="*/ 187325 h 349250"/>
                  <a:gd name="connsiteX4" fmla="*/ 285750 w 292100"/>
                  <a:gd name="connsiteY4" fmla="*/ 282575 h 349250"/>
                  <a:gd name="connsiteX5" fmla="*/ 241300 w 292100"/>
                  <a:gd name="connsiteY5" fmla="*/ 349250 h 349250"/>
                  <a:gd name="connsiteX6" fmla="*/ 0 w 292100"/>
                  <a:gd name="connsiteY6" fmla="*/ 219075 h 349250"/>
                  <a:gd name="connsiteX7" fmla="*/ 28575 w 292100"/>
                  <a:gd name="connsiteY7" fmla="*/ 127000 h 349250"/>
                  <a:gd name="connsiteX0" fmla="*/ 28575 w 292100"/>
                  <a:gd name="connsiteY0" fmla="*/ 127000 h 349250"/>
                  <a:gd name="connsiteX1" fmla="*/ 238125 w 292100"/>
                  <a:gd name="connsiteY1" fmla="*/ 0 h 349250"/>
                  <a:gd name="connsiteX2" fmla="*/ 292100 w 292100"/>
                  <a:gd name="connsiteY2" fmla="*/ 152400 h 349250"/>
                  <a:gd name="connsiteX3" fmla="*/ 57150 w 292100"/>
                  <a:gd name="connsiteY3" fmla="*/ 187325 h 349250"/>
                  <a:gd name="connsiteX4" fmla="*/ 285750 w 292100"/>
                  <a:gd name="connsiteY4" fmla="*/ 282575 h 349250"/>
                  <a:gd name="connsiteX5" fmla="*/ 241300 w 292100"/>
                  <a:gd name="connsiteY5" fmla="*/ 349250 h 349250"/>
                  <a:gd name="connsiteX6" fmla="*/ 0 w 292100"/>
                  <a:gd name="connsiteY6" fmla="*/ 219075 h 349250"/>
                  <a:gd name="connsiteX7" fmla="*/ 28575 w 292100"/>
                  <a:gd name="connsiteY7" fmla="*/ 127000 h 349250"/>
                  <a:gd name="connsiteX0" fmla="*/ 28575 w 292100"/>
                  <a:gd name="connsiteY0" fmla="*/ 127000 h 349250"/>
                  <a:gd name="connsiteX1" fmla="*/ 238125 w 292100"/>
                  <a:gd name="connsiteY1" fmla="*/ 0 h 349250"/>
                  <a:gd name="connsiteX2" fmla="*/ 292100 w 292100"/>
                  <a:gd name="connsiteY2" fmla="*/ 152400 h 349250"/>
                  <a:gd name="connsiteX3" fmla="*/ 57150 w 292100"/>
                  <a:gd name="connsiteY3" fmla="*/ 187325 h 349250"/>
                  <a:gd name="connsiteX4" fmla="*/ 285750 w 292100"/>
                  <a:gd name="connsiteY4" fmla="*/ 282575 h 349250"/>
                  <a:gd name="connsiteX5" fmla="*/ 241300 w 292100"/>
                  <a:gd name="connsiteY5" fmla="*/ 349250 h 349250"/>
                  <a:gd name="connsiteX6" fmla="*/ 0 w 292100"/>
                  <a:gd name="connsiteY6" fmla="*/ 219075 h 349250"/>
                  <a:gd name="connsiteX7" fmla="*/ 28575 w 292100"/>
                  <a:gd name="connsiteY7" fmla="*/ 127000 h 349250"/>
                  <a:gd name="connsiteX0" fmla="*/ 28575 w 301625"/>
                  <a:gd name="connsiteY0" fmla="*/ 127000 h 349250"/>
                  <a:gd name="connsiteX1" fmla="*/ 238125 w 301625"/>
                  <a:gd name="connsiteY1" fmla="*/ 0 h 349250"/>
                  <a:gd name="connsiteX2" fmla="*/ 292100 w 301625"/>
                  <a:gd name="connsiteY2" fmla="*/ 152400 h 349250"/>
                  <a:gd name="connsiteX3" fmla="*/ 57150 w 301625"/>
                  <a:gd name="connsiteY3" fmla="*/ 187325 h 349250"/>
                  <a:gd name="connsiteX4" fmla="*/ 301625 w 301625"/>
                  <a:gd name="connsiteY4" fmla="*/ 254000 h 349250"/>
                  <a:gd name="connsiteX5" fmla="*/ 241300 w 301625"/>
                  <a:gd name="connsiteY5" fmla="*/ 349250 h 349250"/>
                  <a:gd name="connsiteX6" fmla="*/ 0 w 301625"/>
                  <a:gd name="connsiteY6" fmla="*/ 219075 h 349250"/>
                  <a:gd name="connsiteX7" fmla="*/ 28575 w 301625"/>
                  <a:gd name="connsiteY7" fmla="*/ 127000 h 349250"/>
                  <a:gd name="connsiteX0" fmla="*/ 28575 w 301625"/>
                  <a:gd name="connsiteY0" fmla="*/ 127000 h 349259"/>
                  <a:gd name="connsiteX1" fmla="*/ 238125 w 301625"/>
                  <a:gd name="connsiteY1" fmla="*/ 0 h 349259"/>
                  <a:gd name="connsiteX2" fmla="*/ 292100 w 301625"/>
                  <a:gd name="connsiteY2" fmla="*/ 152400 h 349259"/>
                  <a:gd name="connsiteX3" fmla="*/ 57150 w 301625"/>
                  <a:gd name="connsiteY3" fmla="*/ 187325 h 349259"/>
                  <a:gd name="connsiteX4" fmla="*/ 301625 w 301625"/>
                  <a:gd name="connsiteY4" fmla="*/ 254000 h 349259"/>
                  <a:gd name="connsiteX5" fmla="*/ 241300 w 301625"/>
                  <a:gd name="connsiteY5" fmla="*/ 349250 h 349259"/>
                  <a:gd name="connsiteX6" fmla="*/ 0 w 301625"/>
                  <a:gd name="connsiteY6" fmla="*/ 219075 h 349259"/>
                  <a:gd name="connsiteX7" fmla="*/ 28575 w 301625"/>
                  <a:gd name="connsiteY7" fmla="*/ 127000 h 349259"/>
                  <a:gd name="connsiteX0" fmla="*/ 28575 w 301625"/>
                  <a:gd name="connsiteY0" fmla="*/ 127000 h 349259"/>
                  <a:gd name="connsiteX1" fmla="*/ 238125 w 301625"/>
                  <a:gd name="connsiteY1" fmla="*/ 0 h 349259"/>
                  <a:gd name="connsiteX2" fmla="*/ 292100 w 301625"/>
                  <a:gd name="connsiteY2" fmla="*/ 152400 h 349259"/>
                  <a:gd name="connsiteX3" fmla="*/ 57150 w 301625"/>
                  <a:gd name="connsiteY3" fmla="*/ 187325 h 349259"/>
                  <a:gd name="connsiteX4" fmla="*/ 301625 w 301625"/>
                  <a:gd name="connsiteY4" fmla="*/ 254000 h 349259"/>
                  <a:gd name="connsiteX5" fmla="*/ 241300 w 301625"/>
                  <a:gd name="connsiteY5" fmla="*/ 349250 h 349259"/>
                  <a:gd name="connsiteX6" fmla="*/ 0 w 301625"/>
                  <a:gd name="connsiteY6" fmla="*/ 219075 h 349259"/>
                  <a:gd name="connsiteX7" fmla="*/ 28575 w 301625"/>
                  <a:gd name="connsiteY7" fmla="*/ 127000 h 349259"/>
                  <a:gd name="connsiteX0" fmla="*/ 28575 w 301625"/>
                  <a:gd name="connsiteY0" fmla="*/ 127000 h 349259"/>
                  <a:gd name="connsiteX1" fmla="*/ 238125 w 301625"/>
                  <a:gd name="connsiteY1" fmla="*/ 0 h 349259"/>
                  <a:gd name="connsiteX2" fmla="*/ 292100 w 301625"/>
                  <a:gd name="connsiteY2" fmla="*/ 152400 h 349259"/>
                  <a:gd name="connsiteX3" fmla="*/ 57150 w 301625"/>
                  <a:gd name="connsiteY3" fmla="*/ 187325 h 349259"/>
                  <a:gd name="connsiteX4" fmla="*/ 301625 w 301625"/>
                  <a:gd name="connsiteY4" fmla="*/ 254000 h 349259"/>
                  <a:gd name="connsiteX5" fmla="*/ 241300 w 301625"/>
                  <a:gd name="connsiteY5" fmla="*/ 349250 h 349259"/>
                  <a:gd name="connsiteX6" fmla="*/ 0 w 301625"/>
                  <a:gd name="connsiteY6" fmla="*/ 219075 h 349259"/>
                  <a:gd name="connsiteX7" fmla="*/ 28575 w 301625"/>
                  <a:gd name="connsiteY7" fmla="*/ 127000 h 349259"/>
                  <a:gd name="connsiteX0" fmla="*/ 28575 w 301625"/>
                  <a:gd name="connsiteY0" fmla="*/ 127000 h 349259"/>
                  <a:gd name="connsiteX1" fmla="*/ 238125 w 301625"/>
                  <a:gd name="connsiteY1" fmla="*/ 0 h 349259"/>
                  <a:gd name="connsiteX2" fmla="*/ 285750 w 301625"/>
                  <a:gd name="connsiteY2" fmla="*/ 184150 h 349259"/>
                  <a:gd name="connsiteX3" fmla="*/ 57150 w 301625"/>
                  <a:gd name="connsiteY3" fmla="*/ 187325 h 349259"/>
                  <a:gd name="connsiteX4" fmla="*/ 301625 w 301625"/>
                  <a:gd name="connsiteY4" fmla="*/ 254000 h 349259"/>
                  <a:gd name="connsiteX5" fmla="*/ 241300 w 301625"/>
                  <a:gd name="connsiteY5" fmla="*/ 349250 h 349259"/>
                  <a:gd name="connsiteX6" fmla="*/ 0 w 301625"/>
                  <a:gd name="connsiteY6" fmla="*/ 219075 h 349259"/>
                  <a:gd name="connsiteX7" fmla="*/ 28575 w 301625"/>
                  <a:gd name="connsiteY7" fmla="*/ 127000 h 34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1625" h="349259">
                    <a:moveTo>
                      <a:pt x="28575" y="127000"/>
                    </a:moveTo>
                    <a:cubicBezTo>
                      <a:pt x="98425" y="84667"/>
                      <a:pt x="152400" y="20108"/>
                      <a:pt x="238125" y="0"/>
                    </a:cubicBezTo>
                    <a:cubicBezTo>
                      <a:pt x="291042" y="44450"/>
                      <a:pt x="293158" y="142875"/>
                      <a:pt x="285750" y="184150"/>
                    </a:cubicBezTo>
                    <a:cubicBezTo>
                      <a:pt x="194733" y="164042"/>
                      <a:pt x="135467" y="175683"/>
                      <a:pt x="57150" y="187325"/>
                    </a:cubicBezTo>
                    <a:cubicBezTo>
                      <a:pt x="133350" y="219075"/>
                      <a:pt x="206375" y="254000"/>
                      <a:pt x="301625" y="254000"/>
                    </a:cubicBezTo>
                    <a:lnTo>
                      <a:pt x="241300" y="349250"/>
                    </a:lnTo>
                    <a:cubicBezTo>
                      <a:pt x="125942" y="350308"/>
                      <a:pt x="80433" y="262467"/>
                      <a:pt x="0" y="219075"/>
                    </a:cubicBezTo>
                    <a:lnTo>
                      <a:pt x="28575" y="127000"/>
                    </a:lnTo>
                    <a:close/>
                  </a:path>
                </a:pathLst>
              </a:custGeom>
              <a:solidFill>
                <a:srgbClr val="FF0000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 3"/>
              <p:cNvSpPr/>
              <p:nvPr/>
            </p:nvSpPr>
            <p:spPr>
              <a:xfrm rot="19303187">
                <a:off x="3593906" y="3412120"/>
                <a:ext cx="760095" cy="410308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4714"/>
                  <a:gd name="connsiteY0" fmla="*/ 299183 h 410308"/>
                  <a:gd name="connsiteX1" fmla="*/ 281524 w 754714"/>
                  <a:gd name="connsiteY1" fmla="*/ 81378 h 410308"/>
                  <a:gd name="connsiteX2" fmla="*/ 219929 w 754714"/>
                  <a:gd name="connsiteY2" fmla="*/ 59153 h 410308"/>
                  <a:gd name="connsiteX3" fmla="*/ 185004 w 754714"/>
                  <a:gd name="connsiteY3" fmla="*/ 167738 h 410308"/>
                  <a:gd name="connsiteX4" fmla="*/ 706339 w 754714"/>
                  <a:gd name="connsiteY4" fmla="*/ 410308 h 410308"/>
                  <a:gd name="connsiteX5" fmla="*/ 746979 w 754714"/>
                  <a:gd name="connsiteY5" fmla="*/ 299183 h 410308"/>
                  <a:gd name="connsiteX0" fmla="*/ 746979 w 767844"/>
                  <a:gd name="connsiteY0" fmla="*/ 299183 h 410308"/>
                  <a:gd name="connsiteX1" fmla="*/ 281524 w 767844"/>
                  <a:gd name="connsiteY1" fmla="*/ 81378 h 410308"/>
                  <a:gd name="connsiteX2" fmla="*/ 219929 w 767844"/>
                  <a:gd name="connsiteY2" fmla="*/ 59153 h 410308"/>
                  <a:gd name="connsiteX3" fmla="*/ 185004 w 767844"/>
                  <a:gd name="connsiteY3" fmla="*/ 167738 h 410308"/>
                  <a:gd name="connsiteX4" fmla="*/ 706339 w 767844"/>
                  <a:gd name="connsiteY4" fmla="*/ 410308 h 410308"/>
                  <a:gd name="connsiteX5" fmla="*/ 746979 w 767844"/>
                  <a:gd name="connsiteY5" fmla="*/ 299183 h 410308"/>
                  <a:gd name="connsiteX0" fmla="*/ 746979 w 760095"/>
                  <a:gd name="connsiteY0" fmla="*/ 299183 h 410308"/>
                  <a:gd name="connsiteX1" fmla="*/ 281524 w 760095"/>
                  <a:gd name="connsiteY1" fmla="*/ 81378 h 410308"/>
                  <a:gd name="connsiteX2" fmla="*/ 219929 w 760095"/>
                  <a:gd name="connsiteY2" fmla="*/ 59153 h 410308"/>
                  <a:gd name="connsiteX3" fmla="*/ 185004 w 760095"/>
                  <a:gd name="connsiteY3" fmla="*/ 167738 h 410308"/>
                  <a:gd name="connsiteX4" fmla="*/ 706339 w 760095"/>
                  <a:gd name="connsiteY4" fmla="*/ 410308 h 410308"/>
                  <a:gd name="connsiteX5" fmla="*/ 746979 w 760095"/>
                  <a:gd name="connsiteY5" fmla="*/ 299183 h 410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0095" h="410308">
                    <a:moveTo>
                      <a:pt x="746979" y="299183"/>
                    </a:moveTo>
                    <a:cubicBezTo>
                      <a:pt x="630562" y="269126"/>
                      <a:pt x="431596" y="179380"/>
                      <a:pt x="281524" y="81378"/>
                    </a:cubicBezTo>
                    <a:cubicBezTo>
                      <a:pt x="290837" y="-67000"/>
                      <a:pt x="229666" y="26556"/>
                      <a:pt x="219929" y="59153"/>
                    </a:cubicBezTo>
                    <a:cubicBezTo>
                      <a:pt x="41282" y="-26572"/>
                      <a:pt x="-152604" y="209648"/>
                      <a:pt x="185004" y="167738"/>
                    </a:cubicBezTo>
                    <a:cubicBezTo>
                      <a:pt x="346082" y="261930"/>
                      <a:pt x="525576" y="354851"/>
                      <a:pt x="706339" y="410308"/>
                    </a:cubicBezTo>
                    <a:cubicBezTo>
                      <a:pt x="768146" y="406286"/>
                      <a:pt x="768992" y="343845"/>
                      <a:pt x="746979" y="299183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/>
              <p:cNvSpPr/>
              <p:nvPr/>
            </p:nvSpPr>
            <p:spPr>
              <a:xfrm rot="21370839">
                <a:off x="3877262" y="3127851"/>
                <a:ext cx="1430952" cy="1453419"/>
              </a:xfrm>
              <a:custGeom>
                <a:avLst/>
                <a:gdLst>
                  <a:gd name="connsiteX0" fmla="*/ 194310 w 535305"/>
                  <a:gd name="connsiteY0" fmla="*/ 0 h 723900"/>
                  <a:gd name="connsiteX1" fmla="*/ 0 w 535305"/>
                  <a:gd name="connsiteY1" fmla="*/ 697230 h 723900"/>
                  <a:gd name="connsiteX2" fmla="*/ 535305 w 535305"/>
                  <a:gd name="connsiteY2" fmla="*/ 723900 h 723900"/>
                  <a:gd name="connsiteX3" fmla="*/ 411480 w 535305"/>
                  <a:gd name="connsiteY3" fmla="*/ 9525 h 723900"/>
                  <a:gd name="connsiteX4" fmla="*/ 194310 w 535305"/>
                  <a:gd name="connsiteY4" fmla="*/ 0 h 723900"/>
                  <a:gd name="connsiteX0" fmla="*/ 194310 w 535305"/>
                  <a:gd name="connsiteY0" fmla="*/ 0 h 723900"/>
                  <a:gd name="connsiteX1" fmla="*/ 0 w 535305"/>
                  <a:gd name="connsiteY1" fmla="*/ 697230 h 723900"/>
                  <a:gd name="connsiteX2" fmla="*/ 535305 w 535305"/>
                  <a:gd name="connsiteY2" fmla="*/ 723900 h 723900"/>
                  <a:gd name="connsiteX3" fmla="*/ 411480 w 535305"/>
                  <a:gd name="connsiteY3" fmla="*/ 9525 h 723900"/>
                  <a:gd name="connsiteX4" fmla="*/ 194310 w 535305"/>
                  <a:gd name="connsiteY4" fmla="*/ 0 h 723900"/>
                  <a:gd name="connsiteX0" fmla="*/ 194310 w 535305"/>
                  <a:gd name="connsiteY0" fmla="*/ 0 h 723900"/>
                  <a:gd name="connsiteX1" fmla="*/ 0 w 535305"/>
                  <a:gd name="connsiteY1" fmla="*/ 697230 h 723900"/>
                  <a:gd name="connsiteX2" fmla="*/ 535305 w 535305"/>
                  <a:gd name="connsiteY2" fmla="*/ 723900 h 723900"/>
                  <a:gd name="connsiteX3" fmla="*/ 409575 w 535305"/>
                  <a:gd name="connsiteY3" fmla="*/ 0 h 723900"/>
                  <a:gd name="connsiteX4" fmla="*/ 194310 w 535305"/>
                  <a:gd name="connsiteY4" fmla="*/ 0 h 723900"/>
                  <a:gd name="connsiteX0" fmla="*/ 194310 w 535305"/>
                  <a:gd name="connsiteY0" fmla="*/ 0 h 771730"/>
                  <a:gd name="connsiteX1" fmla="*/ 0 w 535305"/>
                  <a:gd name="connsiteY1" fmla="*/ 697230 h 771730"/>
                  <a:gd name="connsiteX2" fmla="*/ 535305 w 535305"/>
                  <a:gd name="connsiteY2" fmla="*/ 723900 h 771730"/>
                  <a:gd name="connsiteX3" fmla="*/ 409575 w 535305"/>
                  <a:gd name="connsiteY3" fmla="*/ 0 h 771730"/>
                  <a:gd name="connsiteX4" fmla="*/ 194310 w 535305"/>
                  <a:gd name="connsiteY4" fmla="*/ 0 h 771730"/>
                  <a:gd name="connsiteX0" fmla="*/ 194310 w 535305"/>
                  <a:gd name="connsiteY0" fmla="*/ 0 h 790776"/>
                  <a:gd name="connsiteX1" fmla="*/ 0 w 535305"/>
                  <a:gd name="connsiteY1" fmla="*/ 697230 h 790776"/>
                  <a:gd name="connsiteX2" fmla="*/ 535305 w 535305"/>
                  <a:gd name="connsiteY2" fmla="*/ 723900 h 790776"/>
                  <a:gd name="connsiteX3" fmla="*/ 409575 w 535305"/>
                  <a:gd name="connsiteY3" fmla="*/ 0 h 790776"/>
                  <a:gd name="connsiteX4" fmla="*/ 194310 w 535305"/>
                  <a:gd name="connsiteY4" fmla="*/ 0 h 790776"/>
                  <a:gd name="connsiteX0" fmla="*/ 194310 w 535305"/>
                  <a:gd name="connsiteY0" fmla="*/ 0 h 767814"/>
                  <a:gd name="connsiteX1" fmla="*/ 0 w 535305"/>
                  <a:gd name="connsiteY1" fmla="*/ 697230 h 767814"/>
                  <a:gd name="connsiteX2" fmla="*/ 535305 w 535305"/>
                  <a:gd name="connsiteY2" fmla="*/ 723900 h 767814"/>
                  <a:gd name="connsiteX3" fmla="*/ 409575 w 535305"/>
                  <a:gd name="connsiteY3" fmla="*/ 0 h 767814"/>
                  <a:gd name="connsiteX4" fmla="*/ 194310 w 535305"/>
                  <a:gd name="connsiteY4" fmla="*/ 0 h 767814"/>
                  <a:gd name="connsiteX0" fmla="*/ 194310 w 535305"/>
                  <a:gd name="connsiteY0" fmla="*/ 0 h 780884"/>
                  <a:gd name="connsiteX1" fmla="*/ 0 w 535305"/>
                  <a:gd name="connsiteY1" fmla="*/ 697230 h 780884"/>
                  <a:gd name="connsiteX2" fmla="*/ 535305 w 535305"/>
                  <a:gd name="connsiteY2" fmla="*/ 723900 h 780884"/>
                  <a:gd name="connsiteX3" fmla="*/ 409575 w 535305"/>
                  <a:gd name="connsiteY3" fmla="*/ 0 h 780884"/>
                  <a:gd name="connsiteX4" fmla="*/ 194310 w 535305"/>
                  <a:gd name="connsiteY4" fmla="*/ 0 h 780884"/>
                  <a:gd name="connsiteX0" fmla="*/ 194310 w 547448"/>
                  <a:gd name="connsiteY0" fmla="*/ 0 h 780884"/>
                  <a:gd name="connsiteX1" fmla="*/ 0 w 547448"/>
                  <a:gd name="connsiteY1" fmla="*/ 697230 h 780884"/>
                  <a:gd name="connsiteX2" fmla="*/ 535305 w 547448"/>
                  <a:gd name="connsiteY2" fmla="*/ 723900 h 780884"/>
                  <a:gd name="connsiteX3" fmla="*/ 409575 w 547448"/>
                  <a:gd name="connsiteY3" fmla="*/ 0 h 780884"/>
                  <a:gd name="connsiteX4" fmla="*/ 194310 w 547448"/>
                  <a:gd name="connsiteY4" fmla="*/ 0 h 780884"/>
                  <a:gd name="connsiteX0" fmla="*/ 199876 w 553014"/>
                  <a:gd name="connsiteY0" fmla="*/ 0 h 780884"/>
                  <a:gd name="connsiteX1" fmla="*/ 5566 w 553014"/>
                  <a:gd name="connsiteY1" fmla="*/ 697230 h 780884"/>
                  <a:gd name="connsiteX2" fmla="*/ 540871 w 553014"/>
                  <a:gd name="connsiteY2" fmla="*/ 723900 h 780884"/>
                  <a:gd name="connsiteX3" fmla="*/ 415141 w 553014"/>
                  <a:gd name="connsiteY3" fmla="*/ 0 h 780884"/>
                  <a:gd name="connsiteX4" fmla="*/ 199876 w 553014"/>
                  <a:gd name="connsiteY4" fmla="*/ 0 h 780884"/>
                  <a:gd name="connsiteX0" fmla="*/ 199876 w 555382"/>
                  <a:gd name="connsiteY0" fmla="*/ 4959 h 785843"/>
                  <a:gd name="connsiteX1" fmla="*/ 5566 w 555382"/>
                  <a:gd name="connsiteY1" fmla="*/ 702189 h 785843"/>
                  <a:gd name="connsiteX2" fmla="*/ 540871 w 555382"/>
                  <a:gd name="connsiteY2" fmla="*/ 728859 h 785843"/>
                  <a:gd name="connsiteX3" fmla="*/ 444516 w 555382"/>
                  <a:gd name="connsiteY3" fmla="*/ 0 h 785843"/>
                  <a:gd name="connsiteX4" fmla="*/ 199876 w 555382"/>
                  <a:gd name="connsiteY4" fmla="*/ 4959 h 785843"/>
                  <a:gd name="connsiteX0" fmla="*/ 169294 w 556434"/>
                  <a:gd name="connsiteY0" fmla="*/ 2479 h 785843"/>
                  <a:gd name="connsiteX1" fmla="*/ 6618 w 556434"/>
                  <a:gd name="connsiteY1" fmla="*/ 702189 h 785843"/>
                  <a:gd name="connsiteX2" fmla="*/ 541923 w 556434"/>
                  <a:gd name="connsiteY2" fmla="*/ 728859 h 785843"/>
                  <a:gd name="connsiteX3" fmla="*/ 445568 w 556434"/>
                  <a:gd name="connsiteY3" fmla="*/ 0 h 785843"/>
                  <a:gd name="connsiteX4" fmla="*/ 169294 w 556434"/>
                  <a:gd name="connsiteY4" fmla="*/ 2479 h 785843"/>
                  <a:gd name="connsiteX0" fmla="*/ 151297 w 557267"/>
                  <a:gd name="connsiteY0" fmla="*/ 111999 h 785843"/>
                  <a:gd name="connsiteX1" fmla="*/ 7451 w 557267"/>
                  <a:gd name="connsiteY1" fmla="*/ 702189 h 785843"/>
                  <a:gd name="connsiteX2" fmla="*/ 542756 w 557267"/>
                  <a:gd name="connsiteY2" fmla="*/ 728859 h 785843"/>
                  <a:gd name="connsiteX3" fmla="*/ 446401 w 557267"/>
                  <a:gd name="connsiteY3" fmla="*/ 0 h 785843"/>
                  <a:gd name="connsiteX4" fmla="*/ 151297 w 557267"/>
                  <a:gd name="connsiteY4" fmla="*/ 111999 h 785843"/>
                  <a:gd name="connsiteX0" fmla="*/ 151297 w 558862"/>
                  <a:gd name="connsiteY0" fmla="*/ 8678 h 682522"/>
                  <a:gd name="connsiteX1" fmla="*/ 7451 w 558862"/>
                  <a:gd name="connsiteY1" fmla="*/ 598868 h 682522"/>
                  <a:gd name="connsiteX2" fmla="*/ 542756 w 558862"/>
                  <a:gd name="connsiteY2" fmla="*/ 625538 h 682522"/>
                  <a:gd name="connsiteX3" fmla="*/ 461465 w 558862"/>
                  <a:gd name="connsiteY3" fmla="*/ 0 h 682522"/>
                  <a:gd name="connsiteX4" fmla="*/ 151297 w 558862"/>
                  <a:gd name="connsiteY4" fmla="*/ 8678 h 682522"/>
                  <a:gd name="connsiteX0" fmla="*/ 151297 w 558862"/>
                  <a:gd name="connsiteY0" fmla="*/ 8678 h 682522"/>
                  <a:gd name="connsiteX1" fmla="*/ 7451 w 558862"/>
                  <a:gd name="connsiteY1" fmla="*/ 598868 h 682522"/>
                  <a:gd name="connsiteX2" fmla="*/ 542756 w 558862"/>
                  <a:gd name="connsiteY2" fmla="*/ 625538 h 682522"/>
                  <a:gd name="connsiteX3" fmla="*/ 461465 w 558862"/>
                  <a:gd name="connsiteY3" fmla="*/ 0 h 682522"/>
                  <a:gd name="connsiteX4" fmla="*/ 151297 w 558862"/>
                  <a:gd name="connsiteY4" fmla="*/ 8678 h 682522"/>
                  <a:gd name="connsiteX0" fmla="*/ 151297 w 558862"/>
                  <a:gd name="connsiteY0" fmla="*/ 8678 h 682522"/>
                  <a:gd name="connsiteX1" fmla="*/ 7451 w 558862"/>
                  <a:gd name="connsiteY1" fmla="*/ 598868 h 682522"/>
                  <a:gd name="connsiteX2" fmla="*/ 542756 w 558862"/>
                  <a:gd name="connsiteY2" fmla="*/ 625538 h 682522"/>
                  <a:gd name="connsiteX3" fmla="*/ 461465 w 558862"/>
                  <a:gd name="connsiteY3" fmla="*/ 0 h 682522"/>
                  <a:gd name="connsiteX4" fmla="*/ 151297 w 558862"/>
                  <a:gd name="connsiteY4" fmla="*/ 8678 h 682522"/>
                  <a:gd name="connsiteX0" fmla="*/ 90174 w 564585"/>
                  <a:gd name="connsiteY0" fmla="*/ 209121 h 682522"/>
                  <a:gd name="connsiteX1" fmla="*/ 13174 w 564585"/>
                  <a:gd name="connsiteY1" fmla="*/ 598868 h 682522"/>
                  <a:gd name="connsiteX2" fmla="*/ 548479 w 564585"/>
                  <a:gd name="connsiteY2" fmla="*/ 625538 h 682522"/>
                  <a:gd name="connsiteX3" fmla="*/ 467188 w 564585"/>
                  <a:gd name="connsiteY3" fmla="*/ 0 h 682522"/>
                  <a:gd name="connsiteX4" fmla="*/ 90174 w 564585"/>
                  <a:gd name="connsiteY4" fmla="*/ 209121 h 682522"/>
                  <a:gd name="connsiteX0" fmla="*/ 90174 w 569927"/>
                  <a:gd name="connsiteY0" fmla="*/ 11777 h 485178"/>
                  <a:gd name="connsiteX1" fmla="*/ 13174 w 569927"/>
                  <a:gd name="connsiteY1" fmla="*/ 401524 h 485178"/>
                  <a:gd name="connsiteX2" fmla="*/ 548479 w 569927"/>
                  <a:gd name="connsiteY2" fmla="*/ 428194 h 485178"/>
                  <a:gd name="connsiteX3" fmla="*/ 502023 w 569927"/>
                  <a:gd name="connsiteY3" fmla="*/ 0 h 485178"/>
                  <a:gd name="connsiteX4" fmla="*/ 90174 w 569927"/>
                  <a:gd name="connsiteY4" fmla="*/ 11777 h 485178"/>
                  <a:gd name="connsiteX0" fmla="*/ 90174 w 569927"/>
                  <a:gd name="connsiteY0" fmla="*/ 11777 h 485178"/>
                  <a:gd name="connsiteX1" fmla="*/ 13174 w 569927"/>
                  <a:gd name="connsiteY1" fmla="*/ 401524 h 485178"/>
                  <a:gd name="connsiteX2" fmla="*/ 548479 w 569927"/>
                  <a:gd name="connsiteY2" fmla="*/ 428194 h 485178"/>
                  <a:gd name="connsiteX3" fmla="*/ 502023 w 569927"/>
                  <a:gd name="connsiteY3" fmla="*/ 0 h 485178"/>
                  <a:gd name="connsiteX4" fmla="*/ 90174 w 569927"/>
                  <a:gd name="connsiteY4" fmla="*/ 11777 h 485178"/>
                  <a:gd name="connsiteX0" fmla="*/ 90174 w 569927"/>
                  <a:gd name="connsiteY0" fmla="*/ 0 h 486833"/>
                  <a:gd name="connsiteX1" fmla="*/ 13174 w 569927"/>
                  <a:gd name="connsiteY1" fmla="*/ 403179 h 486833"/>
                  <a:gd name="connsiteX2" fmla="*/ 548479 w 569927"/>
                  <a:gd name="connsiteY2" fmla="*/ 429849 h 486833"/>
                  <a:gd name="connsiteX3" fmla="*/ 502023 w 569927"/>
                  <a:gd name="connsiteY3" fmla="*/ 1655 h 486833"/>
                  <a:gd name="connsiteX4" fmla="*/ 90174 w 569927"/>
                  <a:gd name="connsiteY4" fmla="*/ 0 h 486833"/>
                  <a:gd name="connsiteX0" fmla="*/ 90174 w 569927"/>
                  <a:gd name="connsiteY0" fmla="*/ 0 h 486833"/>
                  <a:gd name="connsiteX1" fmla="*/ 13174 w 569927"/>
                  <a:gd name="connsiteY1" fmla="*/ 403179 h 486833"/>
                  <a:gd name="connsiteX2" fmla="*/ 548479 w 569927"/>
                  <a:gd name="connsiteY2" fmla="*/ 429849 h 486833"/>
                  <a:gd name="connsiteX3" fmla="*/ 502023 w 569927"/>
                  <a:gd name="connsiteY3" fmla="*/ 1655 h 486833"/>
                  <a:gd name="connsiteX4" fmla="*/ 90174 w 569927"/>
                  <a:gd name="connsiteY4" fmla="*/ 0 h 486833"/>
                  <a:gd name="connsiteX0" fmla="*/ 90174 w 556114"/>
                  <a:gd name="connsiteY0" fmla="*/ 0 h 486833"/>
                  <a:gd name="connsiteX1" fmla="*/ 13174 w 556114"/>
                  <a:gd name="connsiteY1" fmla="*/ 403179 h 486833"/>
                  <a:gd name="connsiteX2" fmla="*/ 548479 w 556114"/>
                  <a:gd name="connsiteY2" fmla="*/ 429849 h 486833"/>
                  <a:gd name="connsiteX3" fmla="*/ 502023 w 556114"/>
                  <a:gd name="connsiteY3" fmla="*/ 1655 h 486833"/>
                  <a:gd name="connsiteX4" fmla="*/ 90174 w 556114"/>
                  <a:gd name="connsiteY4" fmla="*/ 0 h 486833"/>
                  <a:gd name="connsiteX0" fmla="*/ 90174 w 556114"/>
                  <a:gd name="connsiteY0" fmla="*/ 0 h 486833"/>
                  <a:gd name="connsiteX1" fmla="*/ 13174 w 556114"/>
                  <a:gd name="connsiteY1" fmla="*/ 403179 h 486833"/>
                  <a:gd name="connsiteX2" fmla="*/ 548479 w 556114"/>
                  <a:gd name="connsiteY2" fmla="*/ 429849 h 486833"/>
                  <a:gd name="connsiteX3" fmla="*/ 502023 w 556114"/>
                  <a:gd name="connsiteY3" fmla="*/ 1655 h 486833"/>
                  <a:gd name="connsiteX4" fmla="*/ 90174 w 556114"/>
                  <a:gd name="connsiteY4" fmla="*/ 0 h 486833"/>
                  <a:gd name="connsiteX0" fmla="*/ 90174 w 556114"/>
                  <a:gd name="connsiteY0" fmla="*/ 0 h 486833"/>
                  <a:gd name="connsiteX1" fmla="*/ 13174 w 556114"/>
                  <a:gd name="connsiteY1" fmla="*/ 403179 h 486833"/>
                  <a:gd name="connsiteX2" fmla="*/ 548479 w 556114"/>
                  <a:gd name="connsiteY2" fmla="*/ 429849 h 486833"/>
                  <a:gd name="connsiteX3" fmla="*/ 502023 w 556114"/>
                  <a:gd name="connsiteY3" fmla="*/ 1655 h 486833"/>
                  <a:gd name="connsiteX4" fmla="*/ 90174 w 556114"/>
                  <a:gd name="connsiteY4" fmla="*/ 0 h 486833"/>
                  <a:gd name="connsiteX0" fmla="*/ 80707 w 546647"/>
                  <a:gd name="connsiteY0" fmla="*/ 0 h 483478"/>
                  <a:gd name="connsiteX1" fmla="*/ 15005 w 546647"/>
                  <a:gd name="connsiteY1" fmla="*/ 394655 h 483478"/>
                  <a:gd name="connsiteX2" fmla="*/ 539012 w 546647"/>
                  <a:gd name="connsiteY2" fmla="*/ 429849 h 483478"/>
                  <a:gd name="connsiteX3" fmla="*/ 492556 w 546647"/>
                  <a:gd name="connsiteY3" fmla="*/ 1655 h 483478"/>
                  <a:gd name="connsiteX4" fmla="*/ 80707 w 546647"/>
                  <a:gd name="connsiteY4" fmla="*/ 0 h 483478"/>
                  <a:gd name="connsiteX0" fmla="*/ 80707 w 532717"/>
                  <a:gd name="connsiteY0" fmla="*/ 0 h 472990"/>
                  <a:gd name="connsiteX1" fmla="*/ 15005 w 532717"/>
                  <a:gd name="connsiteY1" fmla="*/ 394655 h 472990"/>
                  <a:gd name="connsiteX2" fmla="*/ 521359 w 532717"/>
                  <a:gd name="connsiteY2" fmla="*/ 412026 h 472990"/>
                  <a:gd name="connsiteX3" fmla="*/ 492556 w 532717"/>
                  <a:gd name="connsiteY3" fmla="*/ 1655 h 472990"/>
                  <a:gd name="connsiteX4" fmla="*/ 80707 w 532717"/>
                  <a:gd name="connsiteY4" fmla="*/ 0 h 472990"/>
                  <a:gd name="connsiteX0" fmla="*/ 80707 w 534777"/>
                  <a:gd name="connsiteY0" fmla="*/ 0 h 465661"/>
                  <a:gd name="connsiteX1" fmla="*/ 15005 w 534777"/>
                  <a:gd name="connsiteY1" fmla="*/ 394655 h 465661"/>
                  <a:gd name="connsiteX2" fmla="*/ 524184 w 534777"/>
                  <a:gd name="connsiteY2" fmla="*/ 398078 h 465661"/>
                  <a:gd name="connsiteX3" fmla="*/ 492556 w 534777"/>
                  <a:gd name="connsiteY3" fmla="*/ 1655 h 465661"/>
                  <a:gd name="connsiteX4" fmla="*/ 80707 w 534777"/>
                  <a:gd name="connsiteY4" fmla="*/ 0 h 465661"/>
                  <a:gd name="connsiteX0" fmla="*/ 80707 w 534777"/>
                  <a:gd name="connsiteY0" fmla="*/ 0 h 458097"/>
                  <a:gd name="connsiteX1" fmla="*/ 15005 w 534777"/>
                  <a:gd name="connsiteY1" fmla="*/ 394655 h 458097"/>
                  <a:gd name="connsiteX2" fmla="*/ 524184 w 534777"/>
                  <a:gd name="connsiteY2" fmla="*/ 398078 h 458097"/>
                  <a:gd name="connsiteX3" fmla="*/ 492556 w 534777"/>
                  <a:gd name="connsiteY3" fmla="*/ 1655 h 458097"/>
                  <a:gd name="connsiteX4" fmla="*/ 80707 w 534777"/>
                  <a:gd name="connsiteY4" fmla="*/ 0 h 458097"/>
                  <a:gd name="connsiteX0" fmla="*/ 80707 w 535834"/>
                  <a:gd name="connsiteY0" fmla="*/ 0 h 456053"/>
                  <a:gd name="connsiteX1" fmla="*/ 15005 w 535834"/>
                  <a:gd name="connsiteY1" fmla="*/ 394655 h 456053"/>
                  <a:gd name="connsiteX2" fmla="*/ 525596 w 535834"/>
                  <a:gd name="connsiteY2" fmla="*/ 393429 h 456053"/>
                  <a:gd name="connsiteX3" fmla="*/ 492556 w 535834"/>
                  <a:gd name="connsiteY3" fmla="*/ 1655 h 456053"/>
                  <a:gd name="connsiteX4" fmla="*/ 80707 w 535834"/>
                  <a:gd name="connsiteY4" fmla="*/ 0 h 456053"/>
                  <a:gd name="connsiteX0" fmla="*/ 80707 w 537453"/>
                  <a:gd name="connsiteY0" fmla="*/ 0 h 455392"/>
                  <a:gd name="connsiteX1" fmla="*/ 15005 w 537453"/>
                  <a:gd name="connsiteY1" fmla="*/ 394655 h 455392"/>
                  <a:gd name="connsiteX2" fmla="*/ 527714 w 537453"/>
                  <a:gd name="connsiteY2" fmla="*/ 391879 h 455392"/>
                  <a:gd name="connsiteX3" fmla="*/ 492556 w 537453"/>
                  <a:gd name="connsiteY3" fmla="*/ 1655 h 455392"/>
                  <a:gd name="connsiteX4" fmla="*/ 80707 w 537453"/>
                  <a:gd name="connsiteY4" fmla="*/ 0 h 455392"/>
                  <a:gd name="connsiteX0" fmla="*/ 80707 w 533398"/>
                  <a:gd name="connsiteY0" fmla="*/ 0 h 455392"/>
                  <a:gd name="connsiteX1" fmla="*/ 15005 w 533398"/>
                  <a:gd name="connsiteY1" fmla="*/ 394655 h 455392"/>
                  <a:gd name="connsiteX2" fmla="*/ 527714 w 533398"/>
                  <a:gd name="connsiteY2" fmla="*/ 391879 h 455392"/>
                  <a:gd name="connsiteX3" fmla="*/ 492556 w 533398"/>
                  <a:gd name="connsiteY3" fmla="*/ 1655 h 455392"/>
                  <a:gd name="connsiteX4" fmla="*/ 80707 w 533398"/>
                  <a:gd name="connsiteY4" fmla="*/ 0 h 455392"/>
                  <a:gd name="connsiteX0" fmla="*/ 80707 w 533398"/>
                  <a:gd name="connsiteY0" fmla="*/ 48614 h 504006"/>
                  <a:gd name="connsiteX1" fmla="*/ 15005 w 533398"/>
                  <a:gd name="connsiteY1" fmla="*/ 443269 h 504006"/>
                  <a:gd name="connsiteX2" fmla="*/ 527714 w 533398"/>
                  <a:gd name="connsiteY2" fmla="*/ 440493 h 504006"/>
                  <a:gd name="connsiteX3" fmla="*/ 492556 w 533398"/>
                  <a:gd name="connsiteY3" fmla="*/ 50269 h 504006"/>
                  <a:gd name="connsiteX4" fmla="*/ 80707 w 533398"/>
                  <a:gd name="connsiteY4" fmla="*/ 48614 h 504006"/>
                  <a:gd name="connsiteX0" fmla="*/ 80707 w 533398"/>
                  <a:gd name="connsiteY0" fmla="*/ 75288 h 530680"/>
                  <a:gd name="connsiteX1" fmla="*/ 15005 w 533398"/>
                  <a:gd name="connsiteY1" fmla="*/ 469943 h 530680"/>
                  <a:gd name="connsiteX2" fmla="*/ 527714 w 533398"/>
                  <a:gd name="connsiteY2" fmla="*/ 467167 h 530680"/>
                  <a:gd name="connsiteX3" fmla="*/ 492556 w 533398"/>
                  <a:gd name="connsiteY3" fmla="*/ 76943 h 530680"/>
                  <a:gd name="connsiteX4" fmla="*/ 80707 w 533398"/>
                  <a:gd name="connsiteY4" fmla="*/ 75288 h 530680"/>
                  <a:gd name="connsiteX0" fmla="*/ 80707 w 533398"/>
                  <a:gd name="connsiteY0" fmla="*/ 64600 h 519992"/>
                  <a:gd name="connsiteX1" fmla="*/ 15005 w 533398"/>
                  <a:gd name="connsiteY1" fmla="*/ 459255 h 519992"/>
                  <a:gd name="connsiteX2" fmla="*/ 527714 w 533398"/>
                  <a:gd name="connsiteY2" fmla="*/ 456479 h 519992"/>
                  <a:gd name="connsiteX3" fmla="*/ 492556 w 533398"/>
                  <a:gd name="connsiteY3" fmla="*/ 66255 h 519992"/>
                  <a:gd name="connsiteX4" fmla="*/ 80707 w 533398"/>
                  <a:gd name="connsiteY4" fmla="*/ 64600 h 519992"/>
                  <a:gd name="connsiteX0" fmla="*/ 80707 w 533398"/>
                  <a:gd name="connsiteY0" fmla="*/ 66593 h 521985"/>
                  <a:gd name="connsiteX1" fmla="*/ 15005 w 533398"/>
                  <a:gd name="connsiteY1" fmla="*/ 461248 h 521985"/>
                  <a:gd name="connsiteX2" fmla="*/ 527714 w 533398"/>
                  <a:gd name="connsiteY2" fmla="*/ 458472 h 521985"/>
                  <a:gd name="connsiteX3" fmla="*/ 492556 w 533398"/>
                  <a:gd name="connsiteY3" fmla="*/ 68248 h 521985"/>
                  <a:gd name="connsiteX4" fmla="*/ 80707 w 533398"/>
                  <a:gd name="connsiteY4" fmla="*/ 66593 h 521985"/>
                  <a:gd name="connsiteX0" fmla="*/ 80707 w 533398"/>
                  <a:gd name="connsiteY0" fmla="*/ 69869 h 525261"/>
                  <a:gd name="connsiteX1" fmla="*/ 15005 w 533398"/>
                  <a:gd name="connsiteY1" fmla="*/ 464524 h 525261"/>
                  <a:gd name="connsiteX2" fmla="*/ 527714 w 533398"/>
                  <a:gd name="connsiteY2" fmla="*/ 461748 h 525261"/>
                  <a:gd name="connsiteX3" fmla="*/ 492556 w 533398"/>
                  <a:gd name="connsiteY3" fmla="*/ 71524 h 525261"/>
                  <a:gd name="connsiteX4" fmla="*/ 80707 w 533398"/>
                  <a:gd name="connsiteY4" fmla="*/ 69869 h 525261"/>
                  <a:gd name="connsiteX0" fmla="*/ 80707 w 529954"/>
                  <a:gd name="connsiteY0" fmla="*/ 239653 h 695045"/>
                  <a:gd name="connsiteX1" fmla="*/ 15005 w 529954"/>
                  <a:gd name="connsiteY1" fmla="*/ 634308 h 695045"/>
                  <a:gd name="connsiteX2" fmla="*/ 527714 w 529954"/>
                  <a:gd name="connsiteY2" fmla="*/ 631532 h 695045"/>
                  <a:gd name="connsiteX3" fmla="*/ 458662 w 529954"/>
                  <a:gd name="connsiteY3" fmla="*/ 32082 h 695045"/>
                  <a:gd name="connsiteX4" fmla="*/ 80707 w 529954"/>
                  <a:gd name="connsiteY4" fmla="*/ 239653 h 695045"/>
                  <a:gd name="connsiteX0" fmla="*/ 128261 w 523843"/>
                  <a:gd name="connsiteY0" fmla="*/ 78763 h 729432"/>
                  <a:gd name="connsiteX1" fmla="*/ 8894 w 523843"/>
                  <a:gd name="connsiteY1" fmla="*/ 668695 h 729432"/>
                  <a:gd name="connsiteX2" fmla="*/ 521603 w 523843"/>
                  <a:gd name="connsiteY2" fmla="*/ 665919 h 729432"/>
                  <a:gd name="connsiteX3" fmla="*/ 452551 w 523843"/>
                  <a:gd name="connsiteY3" fmla="*/ 66469 h 729432"/>
                  <a:gd name="connsiteX4" fmla="*/ 128261 w 523843"/>
                  <a:gd name="connsiteY4" fmla="*/ 78763 h 729432"/>
                  <a:gd name="connsiteX0" fmla="*/ 128261 w 523843"/>
                  <a:gd name="connsiteY0" fmla="*/ 66122 h 716791"/>
                  <a:gd name="connsiteX1" fmla="*/ 8894 w 523843"/>
                  <a:gd name="connsiteY1" fmla="*/ 656054 h 716791"/>
                  <a:gd name="connsiteX2" fmla="*/ 521603 w 523843"/>
                  <a:gd name="connsiteY2" fmla="*/ 653278 h 716791"/>
                  <a:gd name="connsiteX3" fmla="*/ 452551 w 523843"/>
                  <a:gd name="connsiteY3" fmla="*/ 73976 h 716791"/>
                  <a:gd name="connsiteX4" fmla="*/ 128261 w 523843"/>
                  <a:gd name="connsiteY4" fmla="*/ 66122 h 716791"/>
                  <a:gd name="connsiteX0" fmla="*/ 128261 w 523843"/>
                  <a:gd name="connsiteY0" fmla="*/ 66122 h 716791"/>
                  <a:gd name="connsiteX1" fmla="*/ 8894 w 523843"/>
                  <a:gd name="connsiteY1" fmla="*/ 656054 h 716791"/>
                  <a:gd name="connsiteX2" fmla="*/ 521603 w 523843"/>
                  <a:gd name="connsiteY2" fmla="*/ 653278 h 716791"/>
                  <a:gd name="connsiteX3" fmla="*/ 452551 w 523843"/>
                  <a:gd name="connsiteY3" fmla="*/ 73976 h 716791"/>
                  <a:gd name="connsiteX4" fmla="*/ 128261 w 523843"/>
                  <a:gd name="connsiteY4" fmla="*/ 66122 h 716791"/>
                  <a:gd name="connsiteX0" fmla="*/ 98758 w 526821"/>
                  <a:gd name="connsiteY0" fmla="*/ 136788 h 689819"/>
                  <a:gd name="connsiteX1" fmla="*/ 11872 w 526821"/>
                  <a:gd name="connsiteY1" fmla="*/ 629082 h 689819"/>
                  <a:gd name="connsiteX2" fmla="*/ 524581 w 526821"/>
                  <a:gd name="connsiteY2" fmla="*/ 626306 h 689819"/>
                  <a:gd name="connsiteX3" fmla="*/ 455529 w 526821"/>
                  <a:gd name="connsiteY3" fmla="*/ 47004 h 689819"/>
                  <a:gd name="connsiteX4" fmla="*/ 98758 w 526821"/>
                  <a:gd name="connsiteY4" fmla="*/ 136788 h 689819"/>
                  <a:gd name="connsiteX0" fmla="*/ 98758 w 527876"/>
                  <a:gd name="connsiteY0" fmla="*/ 70827 h 623858"/>
                  <a:gd name="connsiteX1" fmla="*/ 11872 w 527876"/>
                  <a:gd name="connsiteY1" fmla="*/ 563121 h 623858"/>
                  <a:gd name="connsiteX2" fmla="*/ 524581 w 527876"/>
                  <a:gd name="connsiteY2" fmla="*/ 560345 h 623858"/>
                  <a:gd name="connsiteX3" fmla="*/ 472476 w 527876"/>
                  <a:gd name="connsiteY3" fmla="*/ 70932 h 623858"/>
                  <a:gd name="connsiteX4" fmla="*/ 98758 w 527876"/>
                  <a:gd name="connsiteY4" fmla="*/ 70827 h 623858"/>
                  <a:gd name="connsiteX0" fmla="*/ 96899 w 528135"/>
                  <a:gd name="connsiteY0" fmla="*/ 74735 h 621567"/>
                  <a:gd name="connsiteX1" fmla="*/ 12131 w 528135"/>
                  <a:gd name="connsiteY1" fmla="*/ 560830 h 621567"/>
                  <a:gd name="connsiteX2" fmla="*/ 524840 w 528135"/>
                  <a:gd name="connsiteY2" fmla="*/ 558054 h 621567"/>
                  <a:gd name="connsiteX3" fmla="*/ 472735 w 528135"/>
                  <a:gd name="connsiteY3" fmla="*/ 68641 h 621567"/>
                  <a:gd name="connsiteX4" fmla="*/ 96899 w 528135"/>
                  <a:gd name="connsiteY4" fmla="*/ 74735 h 621567"/>
                  <a:gd name="connsiteX0" fmla="*/ 96899 w 528135"/>
                  <a:gd name="connsiteY0" fmla="*/ 74508 h 621340"/>
                  <a:gd name="connsiteX1" fmla="*/ 12131 w 528135"/>
                  <a:gd name="connsiteY1" fmla="*/ 560603 h 621340"/>
                  <a:gd name="connsiteX2" fmla="*/ 524840 w 528135"/>
                  <a:gd name="connsiteY2" fmla="*/ 557827 h 621340"/>
                  <a:gd name="connsiteX3" fmla="*/ 472735 w 528135"/>
                  <a:gd name="connsiteY3" fmla="*/ 68414 h 621340"/>
                  <a:gd name="connsiteX4" fmla="*/ 96899 w 528135"/>
                  <a:gd name="connsiteY4" fmla="*/ 74508 h 621340"/>
                  <a:gd name="connsiteX0" fmla="*/ 96899 w 528135"/>
                  <a:gd name="connsiteY0" fmla="*/ 68528 h 615360"/>
                  <a:gd name="connsiteX1" fmla="*/ 12131 w 528135"/>
                  <a:gd name="connsiteY1" fmla="*/ 554623 h 615360"/>
                  <a:gd name="connsiteX2" fmla="*/ 524840 w 528135"/>
                  <a:gd name="connsiteY2" fmla="*/ 551847 h 615360"/>
                  <a:gd name="connsiteX3" fmla="*/ 472735 w 528135"/>
                  <a:gd name="connsiteY3" fmla="*/ 62434 h 615360"/>
                  <a:gd name="connsiteX4" fmla="*/ 96899 w 528135"/>
                  <a:gd name="connsiteY4" fmla="*/ 68528 h 615360"/>
                  <a:gd name="connsiteX0" fmla="*/ 96899 w 528014"/>
                  <a:gd name="connsiteY0" fmla="*/ 71990 h 618822"/>
                  <a:gd name="connsiteX1" fmla="*/ 12131 w 528014"/>
                  <a:gd name="connsiteY1" fmla="*/ 558085 h 618822"/>
                  <a:gd name="connsiteX2" fmla="*/ 524840 w 528014"/>
                  <a:gd name="connsiteY2" fmla="*/ 555309 h 618822"/>
                  <a:gd name="connsiteX3" fmla="*/ 471323 w 528014"/>
                  <a:gd name="connsiteY3" fmla="*/ 60472 h 618822"/>
                  <a:gd name="connsiteX4" fmla="*/ 96899 w 528014"/>
                  <a:gd name="connsiteY4" fmla="*/ 71990 h 618822"/>
                  <a:gd name="connsiteX0" fmla="*/ 96899 w 528014"/>
                  <a:gd name="connsiteY0" fmla="*/ 64994 h 611826"/>
                  <a:gd name="connsiteX1" fmla="*/ 12131 w 528014"/>
                  <a:gd name="connsiteY1" fmla="*/ 551089 h 611826"/>
                  <a:gd name="connsiteX2" fmla="*/ 524840 w 528014"/>
                  <a:gd name="connsiteY2" fmla="*/ 548313 h 611826"/>
                  <a:gd name="connsiteX3" fmla="*/ 471323 w 528014"/>
                  <a:gd name="connsiteY3" fmla="*/ 53476 h 611826"/>
                  <a:gd name="connsiteX4" fmla="*/ 96899 w 528014"/>
                  <a:gd name="connsiteY4" fmla="*/ 64994 h 611826"/>
                  <a:gd name="connsiteX0" fmla="*/ 96899 w 528014"/>
                  <a:gd name="connsiteY0" fmla="*/ 67650 h 614482"/>
                  <a:gd name="connsiteX1" fmla="*/ 12131 w 528014"/>
                  <a:gd name="connsiteY1" fmla="*/ 553745 h 614482"/>
                  <a:gd name="connsiteX2" fmla="*/ 524840 w 528014"/>
                  <a:gd name="connsiteY2" fmla="*/ 550969 h 614482"/>
                  <a:gd name="connsiteX3" fmla="*/ 471323 w 528014"/>
                  <a:gd name="connsiteY3" fmla="*/ 56132 h 614482"/>
                  <a:gd name="connsiteX4" fmla="*/ 96899 w 528014"/>
                  <a:gd name="connsiteY4" fmla="*/ 67650 h 614482"/>
                  <a:gd name="connsiteX0" fmla="*/ 96899 w 528014"/>
                  <a:gd name="connsiteY0" fmla="*/ 73645 h 620477"/>
                  <a:gd name="connsiteX1" fmla="*/ 12131 w 528014"/>
                  <a:gd name="connsiteY1" fmla="*/ 559740 h 620477"/>
                  <a:gd name="connsiteX2" fmla="*/ 524840 w 528014"/>
                  <a:gd name="connsiteY2" fmla="*/ 556964 h 620477"/>
                  <a:gd name="connsiteX3" fmla="*/ 471323 w 528014"/>
                  <a:gd name="connsiteY3" fmla="*/ 62127 h 620477"/>
                  <a:gd name="connsiteX4" fmla="*/ 96899 w 528014"/>
                  <a:gd name="connsiteY4" fmla="*/ 73645 h 620477"/>
                  <a:gd name="connsiteX0" fmla="*/ 96899 w 528014"/>
                  <a:gd name="connsiteY0" fmla="*/ 72401 h 619233"/>
                  <a:gd name="connsiteX1" fmla="*/ 12131 w 528014"/>
                  <a:gd name="connsiteY1" fmla="*/ 558496 h 619233"/>
                  <a:gd name="connsiteX2" fmla="*/ 524840 w 528014"/>
                  <a:gd name="connsiteY2" fmla="*/ 555720 h 619233"/>
                  <a:gd name="connsiteX3" fmla="*/ 471323 w 528014"/>
                  <a:gd name="connsiteY3" fmla="*/ 60883 h 619233"/>
                  <a:gd name="connsiteX4" fmla="*/ 96899 w 528014"/>
                  <a:gd name="connsiteY4" fmla="*/ 72401 h 619233"/>
                  <a:gd name="connsiteX0" fmla="*/ 96899 w 528014"/>
                  <a:gd name="connsiteY0" fmla="*/ 69177 h 616009"/>
                  <a:gd name="connsiteX1" fmla="*/ 12131 w 528014"/>
                  <a:gd name="connsiteY1" fmla="*/ 555272 h 616009"/>
                  <a:gd name="connsiteX2" fmla="*/ 524840 w 528014"/>
                  <a:gd name="connsiteY2" fmla="*/ 552496 h 616009"/>
                  <a:gd name="connsiteX3" fmla="*/ 471323 w 528014"/>
                  <a:gd name="connsiteY3" fmla="*/ 57659 h 616009"/>
                  <a:gd name="connsiteX4" fmla="*/ 96899 w 528014"/>
                  <a:gd name="connsiteY4" fmla="*/ 69177 h 616009"/>
                  <a:gd name="connsiteX0" fmla="*/ 96899 w 528014"/>
                  <a:gd name="connsiteY0" fmla="*/ 70704 h 617536"/>
                  <a:gd name="connsiteX1" fmla="*/ 12131 w 528014"/>
                  <a:gd name="connsiteY1" fmla="*/ 556799 h 617536"/>
                  <a:gd name="connsiteX2" fmla="*/ 524840 w 528014"/>
                  <a:gd name="connsiteY2" fmla="*/ 554023 h 617536"/>
                  <a:gd name="connsiteX3" fmla="*/ 471323 w 528014"/>
                  <a:gd name="connsiteY3" fmla="*/ 59186 h 617536"/>
                  <a:gd name="connsiteX4" fmla="*/ 96899 w 528014"/>
                  <a:gd name="connsiteY4" fmla="*/ 70704 h 617536"/>
                  <a:gd name="connsiteX0" fmla="*/ 96899 w 528014"/>
                  <a:gd name="connsiteY0" fmla="*/ 72262 h 619094"/>
                  <a:gd name="connsiteX1" fmla="*/ 12131 w 528014"/>
                  <a:gd name="connsiteY1" fmla="*/ 558357 h 619094"/>
                  <a:gd name="connsiteX2" fmla="*/ 524840 w 528014"/>
                  <a:gd name="connsiteY2" fmla="*/ 555581 h 619094"/>
                  <a:gd name="connsiteX3" fmla="*/ 471323 w 528014"/>
                  <a:gd name="connsiteY3" fmla="*/ 60744 h 619094"/>
                  <a:gd name="connsiteX4" fmla="*/ 96899 w 528014"/>
                  <a:gd name="connsiteY4" fmla="*/ 72262 h 619094"/>
                  <a:gd name="connsiteX0" fmla="*/ 96899 w 528014"/>
                  <a:gd name="connsiteY0" fmla="*/ 73852 h 620684"/>
                  <a:gd name="connsiteX1" fmla="*/ 12131 w 528014"/>
                  <a:gd name="connsiteY1" fmla="*/ 559947 h 620684"/>
                  <a:gd name="connsiteX2" fmla="*/ 524840 w 528014"/>
                  <a:gd name="connsiteY2" fmla="*/ 557171 h 620684"/>
                  <a:gd name="connsiteX3" fmla="*/ 471323 w 528014"/>
                  <a:gd name="connsiteY3" fmla="*/ 62334 h 620684"/>
                  <a:gd name="connsiteX4" fmla="*/ 96899 w 528014"/>
                  <a:gd name="connsiteY4" fmla="*/ 73852 h 620684"/>
                  <a:gd name="connsiteX0" fmla="*/ 96899 w 529268"/>
                  <a:gd name="connsiteY0" fmla="*/ 52417 h 599249"/>
                  <a:gd name="connsiteX1" fmla="*/ 12131 w 529268"/>
                  <a:gd name="connsiteY1" fmla="*/ 538512 h 599249"/>
                  <a:gd name="connsiteX2" fmla="*/ 524840 w 529268"/>
                  <a:gd name="connsiteY2" fmla="*/ 535736 h 599249"/>
                  <a:gd name="connsiteX3" fmla="*/ 482621 w 529268"/>
                  <a:gd name="connsiteY3" fmla="*/ 87394 h 599249"/>
                  <a:gd name="connsiteX4" fmla="*/ 96899 w 529268"/>
                  <a:gd name="connsiteY4" fmla="*/ 52417 h 599249"/>
                  <a:gd name="connsiteX0" fmla="*/ 87172 w 530839"/>
                  <a:gd name="connsiteY0" fmla="*/ 68059 h 579245"/>
                  <a:gd name="connsiteX1" fmla="*/ 13702 w 530839"/>
                  <a:gd name="connsiteY1" fmla="*/ 518508 h 579245"/>
                  <a:gd name="connsiteX2" fmla="*/ 526411 w 530839"/>
                  <a:gd name="connsiteY2" fmla="*/ 515732 h 579245"/>
                  <a:gd name="connsiteX3" fmla="*/ 484192 w 530839"/>
                  <a:gd name="connsiteY3" fmla="*/ 67390 h 579245"/>
                  <a:gd name="connsiteX4" fmla="*/ 87172 w 530839"/>
                  <a:gd name="connsiteY4" fmla="*/ 68059 h 579245"/>
                  <a:gd name="connsiteX0" fmla="*/ 87172 w 530839"/>
                  <a:gd name="connsiteY0" fmla="*/ 73900 h 585086"/>
                  <a:gd name="connsiteX1" fmla="*/ 13702 w 530839"/>
                  <a:gd name="connsiteY1" fmla="*/ 524349 h 585086"/>
                  <a:gd name="connsiteX2" fmla="*/ 526411 w 530839"/>
                  <a:gd name="connsiteY2" fmla="*/ 521573 h 585086"/>
                  <a:gd name="connsiteX3" fmla="*/ 484192 w 530839"/>
                  <a:gd name="connsiteY3" fmla="*/ 73231 h 585086"/>
                  <a:gd name="connsiteX4" fmla="*/ 87172 w 530839"/>
                  <a:gd name="connsiteY4" fmla="*/ 73900 h 585086"/>
                  <a:gd name="connsiteX0" fmla="*/ 87172 w 530839"/>
                  <a:gd name="connsiteY0" fmla="*/ 80861 h 592047"/>
                  <a:gd name="connsiteX1" fmla="*/ 13702 w 530839"/>
                  <a:gd name="connsiteY1" fmla="*/ 531310 h 592047"/>
                  <a:gd name="connsiteX2" fmla="*/ 526411 w 530839"/>
                  <a:gd name="connsiteY2" fmla="*/ 528534 h 592047"/>
                  <a:gd name="connsiteX3" fmla="*/ 484192 w 530839"/>
                  <a:gd name="connsiteY3" fmla="*/ 80192 h 592047"/>
                  <a:gd name="connsiteX4" fmla="*/ 87172 w 530839"/>
                  <a:gd name="connsiteY4" fmla="*/ 80861 h 592047"/>
                  <a:gd name="connsiteX0" fmla="*/ 87172 w 530839"/>
                  <a:gd name="connsiteY0" fmla="*/ 78507 h 589693"/>
                  <a:gd name="connsiteX1" fmla="*/ 13702 w 530839"/>
                  <a:gd name="connsiteY1" fmla="*/ 528956 h 589693"/>
                  <a:gd name="connsiteX2" fmla="*/ 526411 w 530839"/>
                  <a:gd name="connsiteY2" fmla="*/ 526180 h 589693"/>
                  <a:gd name="connsiteX3" fmla="*/ 484192 w 530839"/>
                  <a:gd name="connsiteY3" fmla="*/ 77838 h 589693"/>
                  <a:gd name="connsiteX4" fmla="*/ 87172 w 530839"/>
                  <a:gd name="connsiteY4" fmla="*/ 78507 h 589693"/>
                  <a:gd name="connsiteX0" fmla="*/ 86975 w 530875"/>
                  <a:gd name="connsiteY0" fmla="*/ 71094 h 597830"/>
                  <a:gd name="connsiteX1" fmla="*/ 13738 w 530875"/>
                  <a:gd name="connsiteY1" fmla="*/ 537093 h 597830"/>
                  <a:gd name="connsiteX2" fmla="*/ 526447 w 530875"/>
                  <a:gd name="connsiteY2" fmla="*/ 534317 h 597830"/>
                  <a:gd name="connsiteX3" fmla="*/ 484228 w 530875"/>
                  <a:gd name="connsiteY3" fmla="*/ 85975 h 597830"/>
                  <a:gd name="connsiteX4" fmla="*/ 86975 w 530875"/>
                  <a:gd name="connsiteY4" fmla="*/ 71094 h 597830"/>
                  <a:gd name="connsiteX0" fmla="*/ 86975 w 530773"/>
                  <a:gd name="connsiteY0" fmla="*/ 66123 h 592859"/>
                  <a:gd name="connsiteX1" fmla="*/ 13738 w 530773"/>
                  <a:gd name="connsiteY1" fmla="*/ 532122 h 592859"/>
                  <a:gd name="connsiteX2" fmla="*/ 526447 w 530773"/>
                  <a:gd name="connsiteY2" fmla="*/ 529346 h 592859"/>
                  <a:gd name="connsiteX3" fmla="*/ 483522 w 530773"/>
                  <a:gd name="connsiteY3" fmla="*/ 92602 h 592859"/>
                  <a:gd name="connsiteX4" fmla="*/ 86975 w 530773"/>
                  <a:gd name="connsiteY4" fmla="*/ 66123 h 592859"/>
                  <a:gd name="connsiteX0" fmla="*/ 88103 w 530570"/>
                  <a:gd name="connsiteY0" fmla="*/ 65115 h 594342"/>
                  <a:gd name="connsiteX1" fmla="*/ 13535 w 530570"/>
                  <a:gd name="connsiteY1" fmla="*/ 533605 h 594342"/>
                  <a:gd name="connsiteX2" fmla="*/ 526244 w 530570"/>
                  <a:gd name="connsiteY2" fmla="*/ 530829 h 594342"/>
                  <a:gd name="connsiteX3" fmla="*/ 483319 w 530570"/>
                  <a:gd name="connsiteY3" fmla="*/ 94085 h 594342"/>
                  <a:gd name="connsiteX4" fmla="*/ 88103 w 530570"/>
                  <a:gd name="connsiteY4" fmla="*/ 65115 h 594342"/>
                  <a:gd name="connsiteX0" fmla="*/ 87769 w 530628"/>
                  <a:gd name="connsiteY0" fmla="*/ 67765 h 590549"/>
                  <a:gd name="connsiteX1" fmla="*/ 13593 w 530628"/>
                  <a:gd name="connsiteY1" fmla="*/ 529812 h 590549"/>
                  <a:gd name="connsiteX2" fmla="*/ 526302 w 530628"/>
                  <a:gd name="connsiteY2" fmla="*/ 527036 h 590549"/>
                  <a:gd name="connsiteX3" fmla="*/ 483377 w 530628"/>
                  <a:gd name="connsiteY3" fmla="*/ 90292 h 590549"/>
                  <a:gd name="connsiteX4" fmla="*/ 87769 w 530628"/>
                  <a:gd name="connsiteY4" fmla="*/ 67765 h 590549"/>
                  <a:gd name="connsiteX0" fmla="*/ 89034 w 530405"/>
                  <a:gd name="connsiteY0" fmla="*/ 65668 h 593521"/>
                  <a:gd name="connsiteX1" fmla="*/ 13370 w 530405"/>
                  <a:gd name="connsiteY1" fmla="*/ 532784 h 593521"/>
                  <a:gd name="connsiteX2" fmla="*/ 526079 w 530405"/>
                  <a:gd name="connsiteY2" fmla="*/ 530008 h 593521"/>
                  <a:gd name="connsiteX3" fmla="*/ 483154 w 530405"/>
                  <a:gd name="connsiteY3" fmla="*/ 93264 h 593521"/>
                  <a:gd name="connsiteX4" fmla="*/ 89034 w 530405"/>
                  <a:gd name="connsiteY4" fmla="*/ 65668 h 593521"/>
                  <a:gd name="connsiteX0" fmla="*/ 89034 w 530405"/>
                  <a:gd name="connsiteY0" fmla="*/ 61936 h 589789"/>
                  <a:gd name="connsiteX1" fmla="*/ 13370 w 530405"/>
                  <a:gd name="connsiteY1" fmla="*/ 529052 h 589789"/>
                  <a:gd name="connsiteX2" fmla="*/ 526079 w 530405"/>
                  <a:gd name="connsiteY2" fmla="*/ 526276 h 589789"/>
                  <a:gd name="connsiteX3" fmla="*/ 483154 w 530405"/>
                  <a:gd name="connsiteY3" fmla="*/ 89532 h 589789"/>
                  <a:gd name="connsiteX4" fmla="*/ 89034 w 530405"/>
                  <a:gd name="connsiteY4" fmla="*/ 61936 h 589789"/>
                  <a:gd name="connsiteX0" fmla="*/ 89034 w 530405"/>
                  <a:gd name="connsiteY0" fmla="*/ 63139 h 590992"/>
                  <a:gd name="connsiteX1" fmla="*/ 13370 w 530405"/>
                  <a:gd name="connsiteY1" fmla="*/ 530255 h 590992"/>
                  <a:gd name="connsiteX2" fmla="*/ 526079 w 530405"/>
                  <a:gd name="connsiteY2" fmla="*/ 527479 h 590992"/>
                  <a:gd name="connsiteX3" fmla="*/ 483154 w 530405"/>
                  <a:gd name="connsiteY3" fmla="*/ 90735 h 590992"/>
                  <a:gd name="connsiteX4" fmla="*/ 89034 w 530405"/>
                  <a:gd name="connsiteY4" fmla="*/ 63139 h 590992"/>
                  <a:gd name="connsiteX0" fmla="*/ 89034 w 530405"/>
                  <a:gd name="connsiteY0" fmla="*/ 63084 h 590937"/>
                  <a:gd name="connsiteX1" fmla="*/ 13370 w 530405"/>
                  <a:gd name="connsiteY1" fmla="*/ 530200 h 590937"/>
                  <a:gd name="connsiteX2" fmla="*/ 526079 w 530405"/>
                  <a:gd name="connsiteY2" fmla="*/ 527424 h 590937"/>
                  <a:gd name="connsiteX3" fmla="*/ 483154 w 530405"/>
                  <a:gd name="connsiteY3" fmla="*/ 90680 h 590937"/>
                  <a:gd name="connsiteX4" fmla="*/ 89034 w 530405"/>
                  <a:gd name="connsiteY4" fmla="*/ 63084 h 590937"/>
                  <a:gd name="connsiteX0" fmla="*/ 89034 w 530405"/>
                  <a:gd name="connsiteY0" fmla="*/ 63364 h 591217"/>
                  <a:gd name="connsiteX1" fmla="*/ 13370 w 530405"/>
                  <a:gd name="connsiteY1" fmla="*/ 530480 h 591217"/>
                  <a:gd name="connsiteX2" fmla="*/ 526079 w 530405"/>
                  <a:gd name="connsiteY2" fmla="*/ 527704 h 591217"/>
                  <a:gd name="connsiteX3" fmla="*/ 483154 w 530405"/>
                  <a:gd name="connsiteY3" fmla="*/ 90960 h 591217"/>
                  <a:gd name="connsiteX4" fmla="*/ 89034 w 530405"/>
                  <a:gd name="connsiteY4" fmla="*/ 63364 h 59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405" h="591217">
                    <a:moveTo>
                      <a:pt x="89034" y="63364"/>
                    </a:moveTo>
                    <a:cubicBezTo>
                      <a:pt x="24264" y="295774"/>
                      <a:pt x="-24730" y="498095"/>
                      <a:pt x="13370" y="530480"/>
                    </a:cubicBezTo>
                    <a:cubicBezTo>
                      <a:pt x="107985" y="627000"/>
                      <a:pt x="461025" y="595047"/>
                      <a:pt x="526079" y="527704"/>
                    </a:cubicBezTo>
                    <a:cubicBezTo>
                      <a:pt x="538228" y="476808"/>
                      <a:pt x="525064" y="332260"/>
                      <a:pt x="483154" y="90960"/>
                    </a:cubicBezTo>
                    <a:cubicBezTo>
                      <a:pt x="440788" y="-14546"/>
                      <a:pt x="137905" y="-34167"/>
                      <a:pt x="89034" y="63364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54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/>
              <p:cNvGrpSpPr/>
              <p:nvPr/>
            </p:nvGrpSpPr>
            <p:grpSpPr>
              <a:xfrm rot="21370839">
                <a:off x="3842107" y="2235755"/>
                <a:ext cx="1440440" cy="2337841"/>
                <a:chOff x="5396141" y="1752024"/>
                <a:chExt cx="1440440" cy="2337841"/>
              </a:xfrm>
            </p:grpSpPr>
            <p:grpSp>
              <p:nvGrpSpPr>
                <p:cNvPr id="25" name="グループ化 24"/>
                <p:cNvGrpSpPr/>
                <p:nvPr/>
              </p:nvGrpSpPr>
              <p:grpSpPr>
                <a:xfrm>
                  <a:off x="5396141" y="1752024"/>
                  <a:ext cx="1440440" cy="2337841"/>
                  <a:chOff x="1899387" y="1745932"/>
                  <a:chExt cx="533922" cy="950979"/>
                </a:xfrm>
              </p:grpSpPr>
              <p:sp>
                <p:nvSpPr>
                  <p:cNvPr id="27" name="フリーフォーム 26"/>
                  <p:cNvSpPr/>
                  <p:nvPr/>
                </p:nvSpPr>
                <p:spPr>
                  <a:xfrm>
                    <a:off x="1899387" y="1906330"/>
                    <a:ext cx="533922" cy="790581"/>
                  </a:xfrm>
                  <a:custGeom>
                    <a:avLst/>
                    <a:gdLst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09575 w 535305"/>
                      <a:gd name="connsiteY3" fmla="*/ 0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71730"/>
                      <a:gd name="connsiteX1" fmla="*/ 0 w 535305"/>
                      <a:gd name="connsiteY1" fmla="*/ 697230 h 771730"/>
                      <a:gd name="connsiteX2" fmla="*/ 535305 w 535305"/>
                      <a:gd name="connsiteY2" fmla="*/ 723900 h 771730"/>
                      <a:gd name="connsiteX3" fmla="*/ 409575 w 535305"/>
                      <a:gd name="connsiteY3" fmla="*/ 0 h 771730"/>
                      <a:gd name="connsiteX4" fmla="*/ 194310 w 535305"/>
                      <a:gd name="connsiteY4" fmla="*/ 0 h 771730"/>
                      <a:gd name="connsiteX0" fmla="*/ 194310 w 535305"/>
                      <a:gd name="connsiteY0" fmla="*/ 0 h 790776"/>
                      <a:gd name="connsiteX1" fmla="*/ 0 w 535305"/>
                      <a:gd name="connsiteY1" fmla="*/ 697230 h 790776"/>
                      <a:gd name="connsiteX2" fmla="*/ 535305 w 535305"/>
                      <a:gd name="connsiteY2" fmla="*/ 723900 h 790776"/>
                      <a:gd name="connsiteX3" fmla="*/ 409575 w 535305"/>
                      <a:gd name="connsiteY3" fmla="*/ 0 h 790776"/>
                      <a:gd name="connsiteX4" fmla="*/ 194310 w 535305"/>
                      <a:gd name="connsiteY4" fmla="*/ 0 h 790776"/>
                      <a:gd name="connsiteX0" fmla="*/ 194310 w 535305"/>
                      <a:gd name="connsiteY0" fmla="*/ 0 h 767814"/>
                      <a:gd name="connsiteX1" fmla="*/ 0 w 535305"/>
                      <a:gd name="connsiteY1" fmla="*/ 697230 h 767814"/>
                      <a:gd name="connsiteX2" fmla="*/ 535305 w 535305"/>
                      <a:gd name="connsiteY2" fmla="*/ 723900 h 767814"/>
                      <a:gd name="connsiteX3" fmla="*/ 409575 w 535305"/>
                      <a:gd name="connsiteY3" fmla="*/ 0 h 767814"/>
                      <a:gd name="connsiteX4" fmla="*/ 194310 w 535305"/>
                      <a:gd name="connsiteY4" fmla="*/ 0 h 767814"/>
                      <a:gd name="connsiteX0" fmla="*/ 194310 w 535305"/>
                      <a:gd name="connsiteY0" fmla="*/ 0 h 780884"/>
                      <a:gd name="connsiteX1" fmla="*/ 0 w 535305"/>
                      <a:gd name="connsiteY1" fmla="*/ 697230 h 780884"/>
                      <a:gd name="connsiteX2" fmla="*/ 535305 w 535305"/>
                      <a:gd name="connsiteY2" fmla="*/ 723900 h 780884"/>
                      <a:gd name="connsiteX3" fmla="*/ 409575 w 535305"/>
                      <a:gd name="connsiteY3" fmla="*/ 0 h 780884"/>
                      <a:gd name="connsiteX4" fmla="*/ 194310 w 535305"/>
                      <a:gd name="connsiteY4" fmla="*/ 0 h 780884"/>
                      <a:gd name="connsiteX0" fmla="*/ 194310 w 547448"/>
                      <a:gd name="connsiteY0" fmla="*/ 0 h 780884"/>
                      <a:gd name="connsiteX1" fmla="*/ 0 w 547448"/>
                      <a:gd name="connsiteY1" fmla="*/ 697230 h 780884"/>
                      <a:gd name="connsiteX2" fmla="*/ 535305 w 547448"/>
                      <a:gd name="connsiteY2" fmla="*/ 723900 h 780884"/>
                      <a:gd name="connsiteX3" fmla="*/ 409575 w 547448"/>
                      <a:gd name="connsiteY3" fmla="*/ 0 h 780884"/>
                      <a:gd name="connsiteX4" fmla="*/ 194310 w 547448"/>
                      <a:gd name="connsiteY4" fmla="*/ 0 h 780884"/>
                      <a:gd name="connsiteX0" fmla="*/ 199876 w 553014"/>
                      <a:gd name="connsiteY0" fmla="*/ 0 h 780884"/>
                      <a:gd name="connsiteX1" fmla="*/ 5566 w 553014"/>
                      <a:gd name="connsiteY1" fmla="*/ 697230 h 780884"/>
                      <a:gd name="connsiteX2" fmla="*/ 540871 w 553014"/>
                      <a:gd name="connsiteY2" fmla="*/ 723900 h 780884"/>
                      <a:gd name="connsiteX3" fmla="*/ 415141 w 553014"/>
                      <a:gd name="connsiteY3" fmla="*/ 0 h 780884"/>
                      <a:gd name="connsiteX4" fmla="*/ 199876 w 553014"/>
                      <a:gd name="connsiteY4" fmla="*/ 0 h 780884"/>
                      <a:gd name="connsiteX0" fmla="*/ 199876 w 555382"/>
                      <a:gd name="connsiteY0" fmla="*/ 0 h 780884"/>
                      <a:gd name="connsiteX1" fmla="*/ 5566 w 555382"/>
                      <a:gd name="connsiteY1" fmla="*/ 697230 h 780884"/>
                      <a:gd name="connsiteX2" fmla="*/ 540871 w 555382"/>
                      <a:gd name="connsiteY2" fmla="*/ 723900 h 780884"/>
                      <a:gd name="connsiteX3" fmla="*/ 444516 w 555382"/>
                      <a:gd name="connsiteY3" fmla="*/ 0 h 780884"/>
                      <a:gd name="connsiteX4" fmla="*/ 199876 w 555382"/>
                      <a:gd name="connsiteY4" fmla="*/ 0 h 780884"/>
                      <a:gd name="connsiteX0" fmla="*/ 177994 w 556096"/>
                      <a:gd name="connsiteY0" fmla="*/ 0 h 783364"/>
                      <a:gd name="connsiteX1" fmla="*/ 6280 w 556096"/>
                      <a:gd name="connsiteY1" fmla="*/ 699710 h 783364"/>
                      <a:gd name="connsiteX2" fmla="*/ 541585 w 556096"/>
                      <a:gd name="connsiteY2" fmla="*/ 726380 h 783364"/>
                      <a:gd name="connsiteX3" fmla="*/ 445230 w 556096"/>
                      <a:gd name="connsiteY3" fmla="*/ 2480 h 783364"/>
                      <a:gd name="connsiteX4" fmla="*/ 177994 w 556096"/>
                      <a:gd name="connsiteY4" fmla="*/ 0 h 783364"/>
                      <a:gd name="connsiteX0" fmla="*/ 177994 w 556735"/>
                      <a:gd name="connsiteY0" fmla="*/ 0 h 784746"/>
                      <a:gd name="connsiteX1" fmla="*/ 6280 w 556735"/>
                      <a:gd name="connsiteY1" fmla="*/ 699710 h 784746"/>
                      <a:gd name="connsiteX2" fmla="*/ 542291 w 556735"/>
                      <a:gd name="connsiteY2" fmla="*/ 728705 h 784746"/>
                      <a:gd name="connsiteX3" fmla="*/ 445230 w 556735"/>
                      <a:gd name="connsiteY3" fmla="*/ 2480 h 784746"/>
                      <a:gd name="connsiteX4" fmla="*/ 177994 w 556735"/>
                      <a:gd name="connsiteY4" fmla="*/ 0 h 784746"/>
                      <a:gd name="connsiteX0" fmla="*/ 177994 w 551629"/>
                      <a:gd name="connsiteY0" fmla="*/ 0 h 784746"/>
                      <a:gd name="connsiteX1" fmla="*/ 6280 w 551629"/>
                      <a:gd name="connsiteY1" fmla="*/ 699710 h 784746"/>
                      <a:gd name="connsiteX2" fmla="*/ 542291 w 551629"/>
                      <a:gd name="connsiteY2" fmla="*/ 728705 h 784746"/>
                      <a:gd name="connsiteX3" fmla="*/ 445230 w 551629"/>
                      <a:gd name="connsiteY3" fmla="*/ 2480 h 784746"/>
                      <a:gd name="connsiteX4" fmla="*/ 177994 w 551629"/>
                      <a:gd name="connsiteY4" fmla="*/ 0 h 784746"/>
                      <a:gd name="connsiteX0" fmla="*/ 177994 w 550661"/>
                      <a:gd name="connsiteY0" fmla="*/ 0 h 784746"/>
                      <a:gd name="connsiteX1" fmla="*/ 6280 w 550661"/>
                      <a:gd name="connsiteY1" fmla="*/ 699710 h 784746"/>
                      <a:gd name="connsiteX2" fmla="*/ 542291 w 550661"/>
                      <a:gd name="connsiteY2" fmla="*/ 728705 h 784746"/>
                      <a:gd name="connsiteX3" fmla="*/ 445230 w 550661"/>
                      <a:gd name="connsiteY3" fmla="*/ 2480 h 784746"/>
                      <a:gd name="connsiteX4" fmla="*/ 177994 w 550661"/>
                      <a:gd name="connsiteY4" fmla="*/ 0 h 784746"/>
                      <a:gd name="connsiteX0" fmla="*/ 177994 w 544113"/>
                      <a:gd name="connsiteY0" fmla="*/ 0 h 782003"/>
                      <a:gd name="connsiteX1" fmla="*/ 6280 w 544113"/>
                      <a:gd name="connsiteY1" fmla="*/ 699710 h 782003"/>
                      <a:gd name="connsiteX2" fmla="*/ 535230 w 544113"/>
                      <a:gd name="connsiteY2" fmla="*/ 724056 h 782003"/>
                      <a:gd name="connsiteX3" fmla="*/ 445230 w 544113"/>
                      <a:gd name="connsiteY3" fmla="*/ 2480 h 782003"/>
                      <a:gd name="connsiteX4" fmla="*/ 177994 w 544113"/>
                      <a:gd name="connsiteY4" fmla="*/ 0 h 782003"/>
                      <a:gd name="connsiteX0" fmla="*/ 171874 w 537993"/>
                      <a:gd name="connsiteY0" fmla="*/ 0 h 792423"/>
                      <a:gd name="connsiteX1" fmla="*/ 6515 w 537993"/>
                      <a:gd name="connsiteY1" fmla="*/ 722182 h 792423"/>
                      <a:gd name="connsiteX2" fmla="*/ 529110 w 537993"/>
                      <a:gd name="connsiteY2" fmla="*/ 724056 h 792423"/>
                      <a:gd name="connsiteX3" fmla="*/ 439110 w 537993"/>
                      <a:gd name="connsiteY3" fmla="*/ 2480 h 792423"/>
                      <a:gd name="connsiteX4" fmla="*/ 171874 w 537993"/>
                      <a:gd name="connsiteY4" fmla="*/ 0 h 792423"/>
                      <a:gd name="connsiteX0" fmla="*/ 171874 w 537993"/>
                      <a:gd name="connsiteY0" fmla="*/ 0 h 795992"/>
                      <a:gd name="connsiteX1" fmla="*/ 6515 w 537993"/>
                      <a:gd name="connsiteY1" fmla="*/ 722182 h 795992"/>
                      <a:gd name="connsiteX2" fmla="*/ 529110 w 537993"/>
                      <a:gd name="connsiteY2" fmla="*/ 724056 h 795992"/>
                      <a:gd name="connsiteX3" fmla="*/ 439110 w 537993"/>
                      <a:gd name="connsiteY3" fmla="*/ 2480 h 795992"/>
                      <a:gd name="connsiteX4" fmla="*/ 171874 w 537993"/>
                      <a:gd name="connsiteY4" fmla="*/ 0 h 795992"/>
                      <a:gd name="connsiteX0" fmla="*/ 171874 w 537993"/>
                      <a:gd name="connsiteY0" fmla="*/ 0 h 793604"/>
                      <a:gd name="connsiteX1" fmla="*/ 6515 w 537993"/>
                      <a:gd name="connsiteY1" fmla="*/ 722182 h 793604"/>
                      <a:gd name="connsiteX2" fmla="*/ 529110 w 537993"/>
                      <a:gd name="connsiteY2" fmla="*/ 724056 h 793604"/>
                      <a:gd name="connsiteX3" fmla="*/ 439110 w 537993"/>
                      <a:gd name="connsiteY3" fmla="*/ 2480 h 793604"/>
                      <a:gd name="connsiteX4" fmla="*/ 171874 w 537993"/>
                      <a:gd name="connsiteY4" fmla="*/ 0 h 793604"/>
                      <a:gd name="connsiteX0" fmla="*/ 171874 w 537993"/>
                      <a:gd name="connsiteY0" fmla="*/ 0 h 791544"/>
                      <a:gd name="connsiteX1" fmla="*/ 6515 w 537993"/>
                      <a:gd name="connsiteY1" fmla="*/ 722182 h 791544"/>
                      <a:gd name="connsiteX2" fmla="*/ 529110 w 537993"/>
                      <a:gd name="connsiteY2" fmla="*/ 724056 h 791544"/>
                      <a:gd name="connsiteX3" fmla="*/ 439110 w 537993"/>
                      <a:gd name="connsiteY3" fmla="*/ 2480 h 791544"/>
                      <a:gd name="connsiteX4" fmla="*/ 171874 w 537993"/>
                      <a:gd name="connsiteY4" fmla="*/ 0 h 791544"/>
                      <a:gd name="connsiteX0" fmla="*/ 172552 w 538671"/>
                      <a:gd name="connsiteY0" fmla="*/ 0 h 797684"/>
                      <a:gd name="connsiteX1" fmla="*/ 6487 w 538671"/>
                      <a:gd name="connsiteY1" fmla="*/ 733806 h 797684"/>
                      <a:gd name="connsiteX2" fmla="*/ 529788 w 538671"/>
                      <a:gd name="connsiteY2" fmla="*/ 724056 h 797684"/>
                      <a:gd name="connsiteX3" fmla="*/ 439788 w 538671"/>
                      <a:gd name="connsiteY3" fmla="*/ 2480 h 797684"/>
                      <a:gd name="connsiteX4" fmla="*/ 172552 w 538671"/>
                      <a:gd name="connsiteY4" fmla="*/ 0 h 797684"/>
                      <a:gd name="connsiteX0" fmla="*/ 169838 w 535957"/>
                      <a:gd name="connsiteY0" fmla="*/ 0 h 795162"/>
                      <a:gd name="connsiteX1" fmla="*/ 6597 w 535957"/>
                      <a:gd name="connsiteY1" fmla="*/ 729156 h 795162"/>
                      <a:gd name="connsiteX2" fmla="*/ 527074 w 535957"/>
                      <a:gd name="connsiteY2" fmla="*/ 724056 h 795162"/>
                      <a:gd name="connsiteX3" fmla="*/ 437074 w 535957"/>
                      <a:gd name="connsiteY3" fmla="*/ 2480 h 795162"/>
                      <a:gd name="connsiteX4" fmla="*/ 169838 w 535957"/>
                      <a:gd name="connsiteY4" fmla="*/ 0 h 795162"/>
                      <a:gd name="connsiteX0" fmla="*/ 171194 w 537313"/>
                      <a:gd name="connsiteY0" fmla="*/ 0 h 792728"/>
                      <a:gd name="connsiteX1" fmla="*/ 6541 w 537313"/>
                      <a:gd name="connsiteY1" fmla="*/ 724507 h 792728"/>
                      <a:gd name="connsiteX2" fmla="*/ 528430 w 537313"/>
                      <a:gd name="connsiteY2" fmla="*/ 724056 h 792728"/>
                      <a:gd name="connsiteX3" fmla="*/ 438430 w 537313"/>
                      <a:gd name="connsiteY3" fmla="*/ 2480 h 792728"/>
                      <a:gd name="connsiteX4" fmla="*/ 171194 w 537313"/>
                      <a:gd name="connsiteY4" fmla="*/ 0 h 792728"/>
                      <a:gd name="connsiteX0" fmla="*/ 171873 w 537992"/>
                      <a:gd name="connsiteY0" fmla="*/ 0 h 793934"/>
                      <a:gd name="connsiteX1" fmla="*/ 6514 w 537992"/>
                      <a:gd name="connsiteY1" fmla="*/ 726832 h 793934"/>
                      <a:gd name="connsiteX2" fmla="*/ 529109 w 537992"/>
                      <a:gd name="connsiteY2" fmla="*/ 724056 h 793934"/>
                      <a:gd name="connsiteX3" fmla="*/ 439109 w 537992"/>
                      <a:gd name="connsiteY3" fmla="*/ 2480 h 793934"/>
                      <a:gd name="connsiteX4" fmla="*/ 171873 w 537992"/>
                      <a:gd name="connsiteY4" fmla="*/ 0 h 793934"/>
                      <a:gd name="connsiteX0" fmla="*/ 167803 w 533922"/>
                      <a:gd name="connsiteY0" fmla="*/ 0 h 794750"/>
                      <a:gd name="connsiteX1" fmla="*/ 6681 w 533922"/>
                      <a:gd name="connsiteY1" fmla="*/ 728382 h 794750"/>
                      <a:gd name="connsiteX2" fmla="*/ 525039 w 533922"/>
                      <a:gd name="connsiteY2" fmla="*/ 724056 h 794750"/>
                      <a:gd name="connsiteX3" fmla="*/ 435039 w 533922"/>
                      <a:gd name="connsiteY3" fmla="*/ 2480 h 794750"/>
                      <a:gd name="connsiteX4" fmla="*/ 167803 w 533922"/>
                      <a:gd name="connsiteY4" fmla="*/ 0 h 794750"/>
                      <a:gd name="connsiteX0" fmla="*/ 167803 w 533922"/>
                      <a:gd name="connsiteY0" fmla="*/ 0 h 790581"/>
                      <a:gd name="connsiteX1" fmla="*/ 6681 w 533922"/>
                      <a:gd name="connsiteY1" fmla="*/ 728382 h 790581"/>
                      <a:gd name="connsiteX2" fmla="*/ 525039 w 533922"/>
                      <a:gd name="connsiteY2" fmla="*/ 724056 h 790581"/>
                      <a:gd name="connsiteX3" fmla="*/ 435039 w 533922"/>
                      <a:gd name="connsiteY3" fmla="*/ 2480 h 790581"/>
                      <a:gd name="connsiteX4" fmla="*/ 167803 w 533922"/>
                      <a:gd name="connsiteY4" fmla="*/ 0 h 790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3922" h="790581">
                        <a:moveTo>
                          <a:pt x="167803" y="0"/>
                        </a:moveTo>
                        <a:cubicBezTo>
                          <a:pt x="103033" y="232410"/>
                          <a:pt x="-31419" y="695997"/>
                          <a:pt x="6681" y="728382"/>
                        </a:cubicBezTo>
                        <a:cubicBezTo>
                          <a:pt x="98471" y="811729"/>
                          <a:pt x="462809" y="812321"/>
                          <a:pt x="525039" y="724056"/>
                        </a:cubicBezTo>
                        <a:cubicBezTo>
                          <a:pt x="561433" y="683233"/>
                          <a:pt x="476949" y="243780"/>
                          <a:pt x="435039" y="2480"/>
                        </a:cubicBezTo>
                        <a:lnTo>
                          <a:pt x="167803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フリーフォーム 27"/>
                  <p:cNvSpPr/>
                  <p:nvPr/>
                </p:nvSpPr>
                <p:spPr>
                  <a:xfrm>
                    <a:off x="1949898" y="1789746"/>
                    <a:ext cx="404681" cy="168135"/>
                  </a:xfrm>
                  <a:custGeom>
                    <a:avLst/>
                    <a:gdLst>
                      <a:gd name="connsiteX0" fmla="*/ 55245 w 344805"/>
                      <a:gd name="connsiteY0" fmla="*/ 137160 h 142875"/>
                      <a:gd name="connsiteX1" fmla="*/ 310515 w 344805"/>
                      <a:gd name="connsiteY1" fmla="*/ 142875 h 142875"/>
                      <a:gd name="connsiteX2" fmla="*/ 344805 w 344805"/>
                      <a:gd name="connsiteY2" fmla="*/ 5715 h 142875"/>
                      <a:gd name="connsiteX3" fmla="*/ 49530 w 344805"/>
                      <a:gd name="connsiteY3" fmla="*/ 0 h 142875"/>
                      <a:gd name="connsiteX4" fmla="*/ 64770 w 344805"/>
                      <a:gd name="connsiteY4" fmla="*/ 62865 h 142875"/>
                      <a:gd name="connsiteX5" fmla="*/ 0 w 344805"/>
                      <a:gd name="connsiteY5" fmla="*/ 59055 h 142875"/>
                      <a:gd name="connsiteX6" fmla="*/ 1905 w 344805"/>
                      <a:gd name="connsiteY6" fmla="*/ 97155 h 142875"/>
                      <a:gd name="connsiteX7" fmla="*/ 55245 w 344805"/>
                      <a:gd name="connsiteY7" fmla="*/ 137160 h 142875"/>
                      <a:gd name="connsiteX0" fmla="*/ 55245 w 344805"/>
                      <a:gd name="connsiteY0" fmla="*/ 146685 h 152400"/>
                      <a:gd name="connsiteX1" fmla="*/ 310515 w 344805"/>
                      <a:gd name="connsiteY1" fmla="*/ 152400 h 152400"/>
                      <a:gd name="connsiteX2" fmla="*/ 344805 w 344805"/>
                      <a:gd name="connsiteY2" fmla="*/ 15240 h 152400"/>
                      <a:gd name="connsiteX3" fmla="*/ 17145 w 344805"/>
                      <a:gd name="connsiteY3" fmla="*/ 0 h 152400"/>
                      <a:gd name="connsiteX4" fmla="*/ 64770 w 344805"/>
                      <a:gd name="connsiteY4" fmla="*/ 72390 h 152400"/>
                      <a:gd name="connsiteX5" fmla="*/ 0 w 344805"/>
                      <a:gd name="connsiteY5" fmla="*/ 68580 h 152400"/>
                      <a:gd name="connsiteX6" fmla="*/ 1905 w 344805"/>
                      <a:gd name="connsiteY6" fmla="*/ 106680 h 152400"/>
                      <a:gd name="connsiteX7" fmla="*/ 55245 w 344805"/>
                      <a:gd name="connsiteY7" fmla="*/ 146685 h 152400"/>
                      <a:gd name="connsiteX0" fmla="*/ 55245 w 344805"/>
                      <a:gd name="connsiteY0" fmla="*/ 135255 h 140970"/>
                      <a:gd name="connsiteX1" fmla="*/ 310515 w 344805"/>
                      <a:gd name="connsiteY1" fmla="*/ 140970 h 140970"/>
                      <a:gd name="connsiteX2" fmla="*/ 344805 w 344805"/>
                      <a:gd name="connsiteY2" fmla="*/ 3810 h 140970"/>
                      <a:gd name="connsiteX3" fmla="*/ 20955 w 344805"/>
                      <a:gd name="connsiteY3" fmla="*/ 0 h 140970"/>
                      <a:gd name="connsiteX4" fmla="*/ 64770 w 344805"/>
                      <a:gd name="connsiteY4" fmla="*/ 60960 h 140970"/>
                      <a:gd name="connsiteX5" fmla="*/ 0 w 344805"/>
                      <a:gd name="connsiteY5" fmla="*/ 57150 h 140970"/>
                      <a:gd name="connsiteX6" fmla="*/ 1905 w 344805"/>
                      <a:gd name="connsiteY6" fmla="*/ 95250 h 140970"/>
                      <a:gd name="connsiteX7" fmla="*/ 55245 w 344805"/>
                      <a:gd name="connsiteY7" fmla="*/ 135255 h 140970"/>
                      <a:gd name="connsiteX0" fmla="*/ 55245 w 344805"/>
                      <a:gd name="connsiteY0" fmla="*/ 135255 h 140970"/>
                      <a:gd name="connsiteX1" fmla="*/ 310515 w 344805"/>
                      <a:gd name="connsiteY1" fmla="*/ 140970 h 140970"/>
                      <a:gd name="connsiteX2" fmla="*/ 344805 w 344805"/>
                      <a:gd name="connsiteY2" fmla="*/ 3810 h 140970"/>
                      <a:gd name="connsiteX3" fmla="*/ 20955 w 344805"/>
                      <a:gd name="connsiteY3" fmla="*/ 0 h 140970"/>
                      <a:gd name="connsiteX4" fmla="*/ 36195 w 344805"/>
                      <a:gd name="connsiteY4" fmla="*/ 53340 h 140970"/>
                      <a:gd name="connsiteX5" fmla="*/ 0 w 344805"/>
                      <a:gd name="connsiteY5" fmla="*/ 57150 h 140970"/>
                      <a:gd name="connsiteX6" fmla="*/ 1905 w 344805"/>
                      <a:gd name="connsiteY6" fmla="*/ 95250 h 140970"/>
                      <a:gd name="connsiteX7" fmla="*/ 55245 w 344805"/>
                      <a:gd name="connsiteY7" fmla="*/ 135255 h 140970"/>
                      <a:gd name="connsiteX0" fmla="*/ 110490 w 400050"/>
                      <a:gd name="connsiteY0" fmla="*/ 135255 h 140970"/>
                      <a:gd name="connsiteX1" fmla="*/ 365760 w 400050"/>
                      <a:gd name="connsiteY1" fmla="*/ 140970 h 140970"/>
                      <a:gd name="connsiteX2" fmla="*/ 400050 w 400050"/>
                      <a:gd name="connsiteY2" fmla="*/ 3810 h 140970"/>
                      <a:gd name="connsiteX3" fmla="*/ 76200 w 400050"/>
                      <a:gd name="connsiteY3" fmla="*/ 0 h 140970"/>
                      <a:gd name="connsiteX4" fmla="*/ 91440 w 400050"/>
                      <a:gd name="connsiteY4" fmla="*/ 53340 h 140970"/>
                      <a:gd name="connsiteX5" fmla="*/ 0 w 400050"/>
                      <a:gd name="connsiteY5" fmla="*/ 68580 h 140970"/>
                      <a:gd name="connsiteX6" fmla="*/ 57150 w 400050"/>
                      <a:gd name="connsiteY6" fmla="*/ 95250 h 140970"/>
                      <a:gd name="connsiteX7" fmla="*/ 110490 w 400050"/>
                      <a:gd name="connsiteY7" fmla="*/ 135255 h 140970"/>
                      <a:gd name="connsiteX0" fmla="*/ 110490 w 400050"/>
                      <a:gd name="connsiteY0" fmla="*/ 135255 h 140970"/>
                      <a:gd name="connsiteX1" fmla="*/ 365760 w 400050"/>
                      <a:gd name="connsiteY1" fmla="*/ 140970 h 140970"/>
                      <a:gd name="connsiteX2" fmla="*/ 400050 w 400050"/>
                      <a:gd name="connsiteY2" fmla="*/ 3810 h 140970"/>
                      <a:gd name="connsiteX3" fmla="*/ 76200 w 400050"/>
                      <a:gd name="connsiteY3" fmla="*/ 0 h 140970"/>
                      <a:gd name="connsiteX4" fmla="*/ 91440 w 400050"/>
                      <a:gd name="connsiteY4" fmla="*/ 53340 h 140970"/>
                      <a:gd name="connsiteX5" fmla="*/ 0 w 400050"/>
                      <a:gd name="connsiteY5" fmla="*/ 68580 h 140970"/>
                      <a:gd name="connsiteX6" fmla="*/ 3810 w 400050"/>
                      <a:gd name="connsiteY6" fmla="*/ 97155 h 140970"/>
                      <a:gd name="connsiteX7" fmla="*/ 110490 w 400050"/>
                      <a:gd name="connsiteY7" fmla="*/ 135255 h 140970"/>
                      <a:gd name="connsiteX0" fmla="*/ 106680 w 396240"/>
                      <a:gd name="connsiteY0" fmla="*/ 135255 h 140970"/>
                      <a:gd name="connsiteX1" fmla="*/ 361950 w 396240"/>
                      <a:gd name="connsiteY1" fmla="*/ 140970 h 140970"/>
                      <a:gd name="connsiteX2" fmla="*/ 396240 w 396240"/>
                      <a:gd name="connsiteY2" fmla="*/ 3810 h 140970"/>
                      <a:gd name="connsiteX3" fmla="*/ 72390 w 396240"/>
                      <a:gd name="connsiteY3" fmla="*/ 0 h 140970"/>
                      <a:gd name="connsiteX4" fmla="*/ 87630 w 396240"/>
                      <a:gd name="connsiteY4" fmla="*/ 53340 h 140970"/>
                      <a:gd name="connsiteX5" fmla="*/ 0 w 396240"/>
                      <a:gd name="connsiteY5" fmla="*/ 53340 h 140970"/>
                      <a:gd name="connsiteX6" fmla="*/ 0 w 396240"/>
                      <a:gd name="connsiteY6" fmla="*/ 97155 h 140970"/>
                      <a:gd name="connsiteX7" fmla="*/ 106680 w 396240"/>
                      <a:gd name="connsiteY7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108585 w 398145"/>
                      <a:gd name="connsiteY7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70486 w 398145"/>
                      <a:gd name="connsiteY7" fmla="*/ 114300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6385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89535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3821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08585 w 398145"/>
                      <a:gd name="connsiteY0" fmla="*/ 135255 h 140970"/>
                      <a:gd name="connsiteX1" fmla="*/ 356235 w 398145"/>
                      <a:gd name="connsiteY1" fmla="*/ 140970 h 140970"/>
                      <a:gd name="connsiteX2" fmla="*/ 398145 w 398145"/>
                      <a:gd name="connsiteY2" fmla="*/ 3810 h 140970"/>
                      <a:gd name="connsiteX3" fmla="*/ 74295 w 398145"/>
                      <a:gd name="connsiteY3" fmla="*/ 0 h 140970"/>
                      <a:gd name="connsiteX4" fmla="*/ 76200 w 398145"/>
                      <a:gd name="connsiteY4" fmla="*/ 53340 h 140970"/>
                      <a:gd name="connsiteX5" fmla="*/ 1905 w 398145"/>
                      <a:gd name="connsiteY5" fmla="*/ 53340 h 140970"/>
                      <a:gd name="connsiteX6" fmla="*/ 0 w 398145"/>
                      <a:gd name="connsiteY6" fmla="*/ 85725 h 140970"/>
                      <a:gd name="connsiteX7" fmla="*/ 83821 w 398145"/>
                      <a:gd name="connsiteY7" fmla="*/ 89535 h 140970"/>
                      <a:gd name="connsiteX8" fmla="*/ 108585 w 398145"/>
                      <a:gd name="connsiteY8" fmla="*/ 135255 h 140970"/>
                      <a:gd name="connsiteX0" fmla="*/ 114300 w 403860"/>
                      <a:gd name="connsiteY0" fmla="*/ 135255 h 140970"/>
                      <a:gd name="connsiteX1" fmla="*/ 361950 w 403860"/>
                      <a:gd name="connsiteY1" fmla="*/ 140970 h 140970"/>
                      <a:gd name="connsiteX2" fmla="*/ 403860 w 403860"/>
                      <a:gd name="connsiteY2" fmla="*/ 3810 h 140970"/>
                      <a:gd name="connsiteX3" fmla="*/ 80010 w 403860"/>
                      <a:gd name="connsiteY3" fmla="*/ 0 h 140970"/>
                      <a:gd name="connsiteX4" fmla="*/ 81915 w 403860"/>
                      <a:gd name="connsiteY4" fmla="*/ 53340 h 140970"/>
                      <a:gd name="connsiteX5" fmla="*/ 0 w 403860"/>
                      <a:gd name="connsiteY5" fmla="*/ 53340 h 140970"/>
                      <a:gd name="connsiteX6" fmla="*/ 5715 w 403860"/>
                      <a:gd name="connsiteY6" fmla="*/ 85725 h 140970"/>
                      <a:gd name="connsiteX7" fmla="*/ 89536 w 403860"/>
                      <a:gd name="connsiteY7" fmla="*/ 89535 h 140970"/>
                      <a:gd name="connsiteX8" fmla="*/ 114300 w 403860"/>
                      <a:gd name="connsiteY8" fmla="*/ 135255 h 140970"/>
                      <a:gd name="connsiteX0" fmla="*/ 114300 w 398145"/>
                      <a:gd name="connsiteY0" fmla="*/ 135255 h 140970"/>
                      <a:gd name="connsiteX1" fmla="*/ 361950 w 398145"/>
                      <a:gd name="connsiteY1" fmla="*/ 140970 h 140970"/>
                      <a:gd name="connsiteX2" fmla="*/ 398145 w 398145"/>
                      <a:gd name="connsiteY2" fmla="*/ 7620 h 140970"/>
                      <a:gd name="connsiteX3" fmla="*/ 80010 w 398145"/>
                      <a:gd name="connsiteY3" fmla="*/ 0 h 140970"/>
                      <a:gd name="connsiteX4" fmla="*/ 81915 w 398145"/>
                      <a:gd name="connsiteY4" fmla="*/ 53340 h 140970"/>
                      <a:gd name="connsiteX5" fmla="*/ 0 w 398145"/>
                      <a:gd name="connsiteY5" fmla="*/ 53340 h 140970"/>
                      <a:gd name="connsiteX6" fmla="*/ 5715 w 398145"/>
                      <a:gd name="connsiteY6" fmla="*/ 85725 h 140970"/>
                      <a:gd name="connsiteX7" fmla="*/ 89536 w 398145"/>
                      <a:gd name="connsiteY7" fmla="*/ 89535 h 140970"/>
                      <a:gd name="connsiteX8" fmla="*/ 114300 w 398145"/>
                      <a:gd name="connsiteY8" fmla="*/ 135255 h 140970"/>
                      <a:gd name="connsiteX0" fmla="*/ 114300 w 401159"/>
                      <a:gd name="connsiteY0" fmla="*/ 135255 h 140970"/>
                      <a:gd name="connsiteX1" fmla="*/ 361950 w 401159"/>
                      <a:gd name="connsiteY1" fmla="*/ 140970 h 140970"/>
                      <a:gd name="connsiteX2" fmla="*/ 398145 w 401159"/>
                      <a:gd name="connsiteY2" fmla="*/ 7620 h 140970"/>
                      <a:gd name="connsiteX3" fmla="*/ 80010 w 401159"/>
                      <a:gd name="connsiteY3" fmla="*/ 0 h 140970"/>
                      <a:gd name="connsiteX4" fmla="*/ 81915 w 401159"/>
                      <a:gd name="connsiteY4" fmla="*/ 53340 h 140970"/>
                      <a:gd name="connsiteX5" fmla="*/ 0 w 401159"/>
                      <a:gd name="connsiteY5" fmla="*/ 53340 h 140970"/>
                      <a:gd name="connsiteX6" fmla="*/ 5715 w 401159"/>
                      <a:gd name="connsiteY6" fmla="*/ 85725 h 140970"/>
                      <a:gd name="connsiteX7" fmla="*/ 89536 w 401159"/>
                      <a:gd name="connsiteY7" fmla="*/ 89535 h 140970"/>
                      <a:gd name="connsiteX8" fmla="*/ 114300 w 401159"/>
                      <a:gd name="connsiteY8" fmla="*/ 135255 h 140970"/>
                      <a:gd name="connsiteX0" fmla="*/ 114300 w 406086"/>
                      <a:gd name="connsiteY0" fmla="*/ 135255 h 140970"/>
                      <a:gd name="connsiteX1" fmla="*/ 361950 w 406086"/>
                      <a:gd name="connsiteY1" fmla="*/ 140970 h 140970"/>
                      <a:gd name="connsiteX2" fmla="*/ 403860 w 406086"/>
                      <a:gd name="connsiteY2" fmla="*/ 3810 h 140970"/>
                      <a:gd name="connsiteX3" fmla="*/ 80010 w 406086"/>
                      <a:gd name="connsiteY3" fmla="*/ 0 h 140970"/>
                      <a:gd name="connsiteX4" fmla="*/ 81915 w 406086"/>
                      <a:gd name="connsiteY4" fmla="*/ 53340 h 140970"/>
                      <a:gd name="connsiteX5" fmla="*/ 0 w 406086"/>
                      <a:gd name="connsiteY5" fmla="*/ 53340 h 140970"/>
                      <a:gd name="connsiteX6" fmla="*/ 5715 w 406086"/>
                      <a:gd name="connsiteY6" fmla="*/ 85725 h 140970"/>
                      <a:gd name="connsiteX7" fmla="*/ 89536 w 406086"/>
                      <a:gd name="connsiteY7" fmla="*/ 89535 h 140970"/>
                      <a:gd name="connsiteX8" fmla="*/ 114300 w 406086"/>
                      <a:gd name="connsiteY8" fmla="*/ 135255 h 140970"/>
                      <a:gd name="connsiteX0" fmla="*/ 114300 w 404681"/>
                      <a:gd name="connsiteY0" fmla="*/ 135255 h 140970"/>
                      <a:gd name="connsiteX1" fmla="*/ 361950 w 404681"/>
                      <a:gd name="connsiteY1" fmla="*/ 140970 h 140970"/>
                      <a:gd name="connsiteX2" fmla="*/ 403860 w 404681"/>
                      <a:gd name="connsiteY2" fmla="*/ 3810 h 140970"/>
                      <a:gd name="connsiteX3" fmla="*/ 80010 w 404681"/>
                      <a:gd name="connsiteY3" fmla="*/ 0 h 140970"/>
                      <a:gd name="connsiteX4" fmla="*/ 81915 w 404681"/>
                      <a:gd name="connsiteY4" fmla="*/ 53340 h 140970"/>
                      <a:gd name="connsiteX5" fmla="*/ 0 w 404681"/>
                      <a:gd name="connsiteY5" fmla="*/ 53340 h 140970"/>
                      <a:gd name="connsiteX6" fmla="*/ 5715 w 404681"/>
                      <a:gd name="connsiteY6" fmla="*/ 85725 h 140970"/>
                      <a:gd name="connsiteX7" fmla="*/ 89536 w 404681"/>
                      <a:gd name="connsiteY7" fmla="*/ 89535 h 140970"/>
                      <a:gd name="connsiteX8" fmla="*/ 114300 w 404681"/>
                      <a:gd name="connsiteY8" fmla="*/ 135255 h 140970"/>
                      <a:gd name="connsiteX0" fmla="*/ 114300 w 404681"/>
                      <a:gd name="connsiteY0" fmla="*/ 135255 h 161976"/>
                      <a:gd name="connsiteX1" fmla="*/ 361950 w 404681"/>
                      <a:gd name="connsiteY1" fmla="*/ 140970 h 161976"/>
                      <a:gd name="connsiteX2" fmla="*/ 403860 w 404681"/>
                      <a:gd name="connsiteY2" fmla="*/ 3810 h 161976"/>
                      <a:gd name="connsiteX3" fmla="*/ 80010 w 404681"/>
                      <a:gd name="connsiteY3" fmla="*/ 0 h 161976"/>
                      <a:gd name="connsiteX4" fmla="*/ 81915 w 404681"/>
                      <a:gd name="connsiteY4" fmla="*/ 53340 h 161976"/>
                      <a:gd name="connsiteX5" fmla="*/ 0 w 404681"/>
                      <a:gd name="connsiteY5" fmla="*/ 53340 h 161976"/>
                      <a:gd name="connsiteX6" fmla="*/ 5715 w 404681"/>
                      <a:gd name="connsiteY6" fmla="*/ 85725 h 161976"/>
                      <a:gd name="connsiteX7" fmla="*/ 89536 w 404681"/>
                      <a:gd name="connsiteY7" fmla="*/ 89535 h 161976"/>
                      <a:gd name="connsiteX8" fmla="*/ 114300 w 404681"/>
                      <a:gd name="connsiteY8" fmla="*/ 135255 h 161976"/>
                      <a:gd name="connsiteX0" fmla="*/ 125730 w 404681"/>
                      <a:gd name="connsiteY0" fmla="*/ 140970 h 163412"/>
                      <a:gd name="connsiteX1" fmla="*/ 361950 w 404681"/>
                      <a:gd name="connsiteY1" fmla="*/ 140970 h 163412"/>
                      <a:gd name="connsiteX2" fmla="*/ 403860 w 404681"/>
                      <a:gd name="connsiteY2" fmla="*/ 3810 h 163412"/>
                      <a:gd name="connsiteX3" fmla="*/ 80010 w 404681"/>
                      <a:gd name="connsiteY3" fmla="*/ 0 h 163412"/>
                      <a:gd name="connsiteX4" fmla="*/ 81915 w 404681"/>
                      <a:gd name="connsiteY4" fmla="*/ 53340 h 163412"/>
                      <a:gd name="connsiteX5" fmla="*/ 0 w 404681"/>
                      <a:gd name="connsiteY5" fmla="*/ 53340 h 163412"/>
                      <a:gd name="connsiteX6" fmla="*/ 5715 w 404681"/>
                      <a:gd name="connsiteY6" fmla="*/ 85725 h 163412"/>
                      <a:gd name="connsiteX7" fmla="*/ 89536 w 404681"/>
                      <a:gd name="connsiteY7" fmla="*/ 89535 h 163412"/>
                      <a:gd name="connsiteX8" fmla="*/ 125730 w 404681"/>
                      <a:gd name="connsiteY8" fmla="*/ 140970 h 163412"/>
                      <a:gd name="connsiteX0" fmla="*/ 125730 w 404681"/>
                      <a:gd name="connsiteY0" fmla="*/ 140970 h 172658"/>
                      <a:gd name="connsiteX1" fmla="*/ 361950 w 404681"/>
                      <a:gd name="connsiteY1" fmla="*/ 140970 h 172658"/>
                      <a:gd name="connsiteX2" fmla="*/ 403860 w 404681"/>
                      <a:gd name="connsiteY2" fmla="*/ 3810 h 172658"/>
                      <a:gd name="connsiteX3" fmla="*/ 80010 w 404681"/>
                      <a:gd name="connsiteY3" fmla="*/ 0 h 172658"/>
                      <a:gd name="connsiteX4" fmla="*/ 81915 w 404681"/>
                      <a:gd name="connsiteY4" fmla="*/ 53340 h 172658"/>
                      <a:gd name="connsiteX5" fmla="*/ 0 w 404681"/>
                      <a:gd name="connsiteY5" fmla="*/ 53340 h 172658"/>
                      <a:gd name="connsiteX6" fmla="*/ 5715 w 404681"/>
                      <a:gd name="connsiteY6" fmla="*/ 85725 h 172658"/>
                      <a:gd name="connsiteX7" fmla="*/ 89536 w 404681"/>
                      <a:gd name="connsiteY7" fmla="*/ 89535 h 172658"/>
                      <a:gd name="connsiteX8" fmla="*/ 125730 w 404681"/>
                      <a:gd name="connsiteY8" fmla="*/ 140970 h 172658"/>
                      <a:gd name="connsiteX0" fmla="*/ 125730 w 404681"/>
                      <a:gd name="connsiteY0" fmla="*/ 140970 h 172658"/>
                      <a:gd name="connsiteX1" fmla="*/ 361950 w 404681"/>
                      <a:gd name="connsiteY1" fmla="*/ 140970 h 172658"/>
                      <a:gd name="connsiteX2" fmla="*/ 403860 w 404681"/>
                      <a:gd name="connsiteY2" fmla="*/ 3810 h 172658"/>
                      <a:gd name="connsiteX3" fmla="*/ 80010 w 404681"/>
                      <a:gd name="connsiteY3" fmla="*/ 0 h 172658"/>
                      <a:gd name="connsiteX4" fmla="*/ 81915 w 404681"/>
                      <a:gd name="connsiteY4" fmla="*/ 53340 h 172658"/>
                      <a:gd name="connsiteX5" fmla="*/ 0 w 404681"/>
                      <a:gd name="connsiteY5" fmla="*/ 53340 h 172658"/>
                      <a:gd name="connsiteX6" fmla="*/ 5715 w 404681"/>
                      <a:gd name="connsiteY6" fmla="*/ 85725 h 172658"/>
                      <a:gd name="connsiteX7" fmla="*/ 89536 w 404681"/>
                      <a:gd name="connsiteY7" fmla="*/ 89535 h 172658"/>
                      <a:gd name="connsiteX8" fmla="*/ 125730 w 404681"/>
                      <a:gd name="connsiteY8" fmla="*/ 140970 h 172658"/>
                      <a:gd name="connsiteX0" fmla="*/ 125730 w 404681"/>
                      <a:gd name="connsiteY0" fmla="*/ 140970 h 168135"/>
                      <a:gd name="connsiteX1" fmla="*/ 361950 w 404681"/>
                      <a:gd name="connsiteY1" fmla="*/ 140970 h 168135"/>
                      <a:gd name="connsiteX2" fmla="*/ 403860 w 404681"/>
                      <a:gd name="connsiteY2" fmla="*/ 3810 h 168135"/>
                      <a:gd name="connsiteX3" fmla="*/ 80010 w 404681"/>
                      <a:gd name="connsiteY3" fmla="*/ 0 h 168135"/>
                      <a:gd name="connsiteX4" fmla="*/ 81915 w 404681"/>
                      <a:gd name="connsiteY4" fmla="*/ 53340 h 168135"/>
                      <a:gd name="connsiteX5" fmla="*/ 0 w 404681"/>
                      <a:gd name="connsiteY5" fmla="*/ 53340 h 168135"/>
                      <a:gd name="connsiteX6" fmla="*/ 5715 w 404681"/>
                      <a:gd name="connsiteY6" fmla="*/ 85725 h 168135"/>
                      <a:gd name="connsiteX7" fmla="*/ 89536 w 404681"/>
                      <a:gd name="connsiteY7" fmla="*/ 89535 h 168135"/>
                      <a:gd name="connsiteX8" fmla="*/ 125730 w 404681"/>
                      <a:gd name="connsiteY8" fmla="*/ 140970 h 168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4681" h="168135">
                        <a:moveTo>
                          <a:pt x="125730" y="140970"/>
                        </a:moveTo>
                        <a:cubicBezTo>
                          <a:pt x="179705" y="175260"/>
                          <a:pt x="311785" y="179070"/>
                          <a:pt x="361950" y="140970"/>
                        </a:cubicBezTo>
                        <a:cubicBezTo>
                          <a:pt x="402590" y="116205"/>
                          <a:pt x="407035" y="51435"/>
                          <a:pt x="403860" y="3810"/>
                        </a:cubicBezTo>
                        <a:lnTo>
                          <a:pt x="80010" y="0"/>
                        </a:lnTo>
                        <a:lnTo>
                          <a:pt x="81915" y="53340"/>
                        </a:lnTo>
                        <a:lnTo>
                          <a:pt x="0" y="53340"/>
                        </a:lnTo>
                        <a:lnTo>
                          <a:pt x="5715" y="85725"/>
                        </a:lnTo>
                        <a:lnTo>
                          <a:pt x="89536" y="89535"/>
                        </a:lnTo>
                        <a:cubicBezTo>
                          <a:pt x="95886" y="104775"/>
                          <a:pt x="92710" y="121920"/>
                          <a:pt x="125730" y="14097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楕円 28"/>
                  <p:cNvSpPr/>
                  <p:nvPr/>
                </p:nvSpPr>
                <p:spPr>
                  <a:xfrm>
                    <a:off x="2028825" y="1745932"/>
                    <a:ext cx="325754" cy="10096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6" name="楕円 25"/>
                <p:cNvSpPr/>
                <p:nvPr/>
              </p:nvSpPr>
              <p:spPr>
                <a:xfrm>
                  <a:off x="5493642" y="1988739"/>
                  <a:ext cx="79248" cy="81546"/>
                </a:xfrm>
                <a:prstGeom prst="ellipse">
                  <a:avLst/>
                </a:prstGeom>
                <a:solidFill>
                  <a:srgbClr val="FF0000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7" name="フリーフォーム 6"/>
              <p:cNvSpPr/>
              <p:nvPr/>
            </p:nvSpPr>
            <p:spPr>
              <a:xfrm rot="21370839">
                <a:off x="4192894" y="2880677"/>
                <a:ext cx="91250" cy="16629"/>
              </a:xfrm>
              <a:custGeom>
                <a:avLst/>
                <a:gdLst>
                  <a:gd name="connsiteX0" fmla="*/ 0 w 134112"/>
                  <a:gd name="connsiteY0" fmla="*/ 0 h 6096"/>
                  <a:gd name="connsiteX1" fmla="*/ 134112 w 134112"/>
                  <a:gd name="connsiteY1" fmla="*/ 6096 h 6096"/>
                  <a:gd name="connsiteX2" fmla="*/ 128016 w 134112"/>
                  <a:gd name="connsiteY2" fmla="*/ 0 h 6096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17106 h 27106"/>
                  <a:gd name="connsiteX1" fmla="*/ 10000 w 10000"/>
                  <a:gd name="connsiteY1" fmla="*/ 27106 h 27106"/>
                  <a:gd name="connsiteX0" fmla="*/ 0 w 10000"/>
                  <a:gd name="connsiteY0" fmla="*/ 31341 h 41341"/>
                  <a:gd name="connsiteX1" fmla="*/ 10000 w 10000"/>
                  <a:gd name="connsiteY1" fmla="*/ 41341 h 41341"/>
                  <a:gd name="connsiteX0" fmla="*/ 0 w 6804"/>
                  <a:gd name="connsiteY0" fmla="*/ 29508 h 43414"/>
                  <a:gd name="connsiteX1" fmla="*/ 6804 w 6804"/>
                  <a:gd name="connsiteY1" fmla="*/ 43414 h 43414"/>
                  <a:gd name="connsiteX0" fmla="*/ 0 w 10000"/>
                  <a:gd name="connsiteY0" fmla="*/ 4781 h 7984"/>
                  <a:gd name="connsiteX1" fmla="*/ 10000 w 10000"/>
                  <a:gd name="connsiteY1" fmla="*/ 7984 h 7984"/>
                  <a:gd name="connsiteX0" fmla="*/ 0 w 10000"/>
                  <a:gd name="connsiteY0" fmla="*/ 3858 h 7870"/>
                  <a:gd name="connsiteX1" fmla="*/ 10000 w 10000"/>
                  <a:gd name="connsiteY1" fmla="*/ 7870 h 7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7870">
                    <a:moveTo>
                      <a:pt x="0" y="3858"/>
                    </a:moveTo>
                    <a:cubicBezTo>
                      <a:pt x="4481" y="-1040"/>
                      <a:pt x="5049" y="-2785"/>
                      <a:pt x="10000" y="7870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/>
              <p:cNvSpPr/>
              <p:nvPr/>
            </p:nvSpPr>
            <p:spPr>
              <a:xfrm rot="21370839">
                <a:off x="4475190" y="2862649"/>
                <a:ext cx="134112" cy="25202"/>
              </a:xfrm>
              <a:custGeom>
                <a:avLst/>
                <a:gdLst>
                  <a:gd name="connsiteX0" fmla="*/ 0 w 134112"/>
                  <a:gd name="connsiteY0" fmla="*/ 0 h 6096"/>
                  <a:gd name="connsiteX1" fmla="*/ 134112 w 134112"/>
                  <a:gd name="connsiteY1" fmla="*/ 6096 h 6096"/>
                  <a:gd name="connsiteX2" fmla="*/ 128016 w 134112"/>
                  <a:gd name="connsiteY2" fmla="*/ 0 h 6096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17106 h 27106"/>
                  <a:gd name="connsiteX1" fmla="*/ 10000 w 10000"/>
                  <a:gd name="connsiteY1" fmla="*/ 27106 h 27106"/>
                  <a:gd name="connsiteX0" fmla="*/ 0 w 10000"/>
                  <a:gd name="connsiteY0" fmla="*/ 31341 h 41341"/>
                  <a:gd name="connsiteX1" fmla="*/ 10000 w 10000"/>
                  <a:gd name="connsiteY1" fmla="*/ 41341 h 4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41341">
                    <a:moveTo>
                      <a:pt x="0" y="31341"/>
                    </a:moveTo>
                    <a:cubicBezTo>
                      <a:pt x="3049" y="-9075"/>
                      <a:pt x="7519" y="-15117"/>
                      <a:pt x="10000" y="41341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楕円 8"/>
              <p:cNvSpPr/>
              <p:nvPr/>
            </p:nvSpPr>
            <p:spPr>
              <a:xfrm rot="21370839">
                <a:off x="3955449" y="4198128"/>
                <a:ext cx="1391920" cy="358543"/>
              </a:xfrm>
              <a:prstGeom prst="ellipse">
                <a:avLst/>
              </a:prstGeom>
              <a:solidFill>
                <a:schemeClr val="tx1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楕円 9"/>
              <p:cNvSpPr/>
              <p:nvPr/>
            </p:nvSpPr>
            <p:spPr>
              <a:xfrm>
                <a:off x="4113132" y="3145356"/>
                <a:ext cx="1005889" cy="35854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" name="グループ化 10"/>
              <p:cNvGrpSpPr/>
              <p:nvPr/>
            </p:nvGrpSpPr>
            <p:grpSpPr>
              <a:xfrm rot="21370839">
                <a:off x="3841583" y="3602262"/>
                <a:ext cx="1410819" cy="663386"/>
                <a:chOff x="3750643" y="2887186"/>
                <a:chExt cx="1410819" cy="663386"/>
              </a:xfrm>
            </p:grpSpPr>
            <p:sp>
              <p:nvSpPr>
                <p:cNvPr id="23" name="フリーフォーム 22"/>
                <p:cNvSpPr/>
                <p:nvPr/>
              </p:nvSpPr>
              <p:spPr>
                <a:xfrm>
                  <a:off x="3801579" y="2887186"/>
                  <a:ext cx="1359883" cy="663386"/>
                </a:xfrm>
                <a:custGeom>
                  <a:avLst/>
                  <a:gdLst>
                    <a:gd name="connsiteX0" fmla="*/ 36195 w 1304925"/>
                    <a:gd name="connsiteY0" fmla="*/ 0 h 455295"/>
                    <a:gd name="connsiteX1" fmla="*/ 1287780 w 1304925"/>
                    <a:gd name="connsiteY1" fmla="*/ 20955 h 455295"/>
                    <a:gd name="connsiteX2" fmla="*/ 1304925 w 1304925"/>
                    <a:gd name="connsiteY2" fmla="*/ 133350 h 455295"/>
                    <a:gd name="connsiteX3" fmla="*/ 1118235 w 1304925"/>
                    <a:gd name="connsiteY3" fmla="*/ 131445 h 455295"/>
                    <a:gd name="connsiteX4" fmla="*/ 1152525 w 1304925"/>
                    <a:gd name="connsiteY4" fmla="*/ 455295 h 455295"/>
                    <a:gd name="connsiteX5" fmla="*/ 243840 w 1304925"/>
                    <a:gd name="connsiteY5" fmla="*/ 443865 h 455295"/>
                    <a:gd name="connsiteX6" fmla="*/ 249555 w 1304925"/>
                    <a:gd name="connsiteY6" fmla="*/ 137160 h 455295"/>
                    <a:gd name="connsiteX7" fmla="*/ 0 w 1304925"/>
                    <a:gd name="connsiteY7" fmla="*/ 120015 h 455295"/>
                    <a:gd name="connsiteX8" fmla="*/ 36195 w 1304925"/>
                    <a:gd name="connsiteY8" fmla="*/ 0 h 455295"/>
                    <a:gd name="connsiteX0" fmla="*/ 45720 w 1304925"/>
                    <a:gd name="connsiteY0" fmla="*/ 0 h 453390"/>
                    <a:gd name="connsiteX1" fmla="*/ 1287780 w 1304925"/>
                    <a:gd name="connsiteY1" fmla="*/ 19050 h 453390"/>
                    <a:gd name="connsiteX2" fmla="*/ 1304925 w 1304925"/>
                    <a:gd name="connsiteY2" fmla="*/ 131445 h 453390"/>
                    <a:gd name="connsiteX3" fmla="*/ 1118235 w 1304925"/>
                    <a:gd name="connsiteY3" fmla="*/ 129540 h 453390"/>
                    <a:gd name="connsiteX4" fmla="*/ 1152525 w 1304925"/>
                    <a:gd name="connsiteY4" fmla="*/ 453390 h 453390"/>
                    <a:gd name="connsiteX5" fmla="*/ 243840 w 1304925"/>
                    <a:gd name="connsiteY5" fmla="*/ 441960 h 453390"/>
                    <a:gd name="connsiteX6" fmla="*/ 249555 w 1304925"/>
                    <a:gd name="connsiteY6" fmla="*/ 135255 h 453390"/>
                    <a:gd name="connsiteX7" fmla="*/ 0 w 1304925"/>
                    <a:gd name="connsiteY7" fmla="*/ 118110 h 453390"/>
                    <a:gd name="connsiteX8" fmla="*/ 45720 w 1304925"/>
                    <a:gd name="connsiteY8" fmla="*/ 0 h 453390"/>
                    <a:gd name="connsiteX0" fmla="*/ 38100 w 1304925"/>
                    <a:gd name="connsiteY0" fmla="*/ 0 h 453390"/>
                    <a:gd name="connsiteX1" fmla="*/ 1287780 w 1304925"/>
                    <a:gd name="connsiteY1" fmla="*/ 19050 h 453390"/>
                    <a:gd name="connsiteX2" fmla="*/ 1304925 w 1304925"/>
                    <a:gd name="connsiteY2" fmla="*/ 131445 h 453390"/>
                    <a:gd name="connsiteX3" fmla="*/ 1118235 w 1304925"/>
                    <a:gd name="connsiteY3" fmla="*/ 129540 h 453390"/>
                    <a:gd name="connsiteX4" fmla="*/ 1152525 w 1304925"/>
                    <a:gd name="connsiteY4" fmla="*/ 453390 h 453390"/>
                    <a:gd name="connsiteX5" fmla="*/ 243840 w 1304925"/>
                    <a:gd name="connsiteY5" fmla="*/ 441960 h 453390"/>
                    <a:gd name="connsiteX6" fmla="*/ 249555 w 1304925"/>
                    <a:gd name="connsiteY6" fmla="*/ 135255 h 453390"/>
                    <a:gd name="connsiteX7" fmla="*/ 0 w 1304925"/>
                    <a:gd name="connsiteY7" fmla="*/ 118110 h 453390"/>
                    <a:gd name="connsiteX8" fmla="*/ 38100 w 1304925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35255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35255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35255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90500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90500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243840 w 1299210"/>
                    <a:gd name="connsiteY6" fmla="*/ 190500 h 453390"/>
                    <a:gd name="connsiteX7" fmla="*/ 0 w 1299210"/>
                    <a:gd name="connsiteY7" fmla="*/ 118110 h 453390"/>
                    <a:gd name="connsiteX8" fmla="*/ 32385 w 1299210"/>
                    <a:gd name="connsiteY8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0 w 1299210"/>
                    <a:gd name="connsiteY6" fmla="*/ 118110 h 453390"/>
                    <a:gd name="connsiteX7" fmla="*/ 32385 w 1299210"/>
                    <a:gd name="connsiteY7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238125 w 1299210"/>
                    <a:gd name="connsiteY5" fmla="*/ 441960 h 453390"/>
                    <a:gd name="connsiteX6" fmla="*/ 0 w 1299210"/>
                    <a:gd name="connsiteY6" fmla="*/ 118110 h 453390"/>
                    <a:gd name="connsiteX7" fmla="*/ 32385 w 1299210"/>
                    <a:gd name="connsiteY7" fmla="*/ 0 h 453390"/>
                    <a:gd name="connsiteX0" fmla="*/ 32385 w 1299210"/>
                    <a:gd name="connsiteY0" fmla="*/ 0 h 453390"/>
                    <a:gd name="connsiteX1" fmla="*/ 1282065 w 1299210"/>
                    <a:gd name="connsiteY1" fmla="*/ 19050 h 453390"/>
                    <a:gd name="connsiteX2" fmla="*/ 1299210 w 1299210"/>
                    <a:gd name="connsiteY2" fmla="*/ 131445 h 453390"/>
                    <a:gd name="connsiteX3" fmla="*/ 1112520 w 1299210"/>
                    <a:gd name="connsiteY3" fmla="*/ 129540 h 453390"/>
                    <a:gd name="connsiteX4" fmla="*/ 1146810 w 1299210"/>
                    <a:gd name="connsiteY4" fmla="*/ 453390 h 453390"/>
                    <a:gd name="connsiteX5" fmla="*/ 0 w 1299210"/>
                    <a:gd name="connsiteY5" fmla="*/ 118110 h 453390"/>
                    <a:gd name="connsiteX6" fmla="*/ 32385 w 1299210"/>
                    <a:gd name="connsiteY6" fmla="*/ 0 h 453390"/>
                    <a:gd name="connsiteX0" fmla="*/ 32385 w 1299210"/>
                    <a:gd name="connsiteY0" fmla="*/ 0 h 166226"/>
                    <a:gd name="connsiteX1" fmla="*/ 1282065 w 1299210"/>
                    <a:gd name="connsiteY1" fmla="*/ 19050 h 166226"/>
                    <a:gd name="connsiteX2" fmla="*/ 1299210 w 1299210"/>
                    <a:gd name="connsiteY2" fmla="*/ 131445 h 166226"/>
                    <a:gd name="connsiteX3" fmla="*/ 1112520 w 1299210"/>
                    <a:gd name="connsiteY3" fmla="*/ 129540 h 166226"/>
                    <a:gd name="connsiteX4" fmla="*/ 0 w 1299210"/>
                    <a:gd name="connsiteY4" fmla="*/ 118110 h 166226"/>
                    <a:gd name="connsiteX5" fmla="*/ 32385 w 1299210"/>
                    <a:gd name="connsiteY5" fmla="*/ 0 h 166226"/>
                    <a:gd name="connsiteX0" fmla="*/ 32385 w 1299210"/>
                    <a:gd name="connsiteY0" fmla="*/ 0 h 166226"/>
                    <a:gd name="connsiteX1" fmla="*/ 1282065 w 1299210"/>
                    <a:gd name="connsiteY1" fmla="*/ 19050 h 166226"/>
                    <a:gd name="connsiteX2" fmla="*/ 1299210 w 1299210"/>
                    <a:gd name="connsiteY2" fmla="*/ 131445 h 166226"/>
                    <a:gd name="connsiteX3" fmla="*/ 0 w 1299210"/>
                    <a:gd name="connsiteY3" fmla="*/ 118110 h 166226"/>
                    <a:gd name="connsiteX4" fmla="*/ 32385 w 1299210"/>
                    <a:gd name="connsiteY4" fmla="*/ 0 h 166226"/>
                    <a:gd name="connsiteX0" fmla="*/ 32385 w 1299210"/>
                    <a:gd name="connsiteY0" fmla="*/ 0 h 275210"/>
                    <a:gd name="connsiteX1" fmla="*/ 1282065 w 1299210"/>
                    <a:gd name="connsiteY1" fmla="*/ 19050 h 275210"/>
                    <a:gd name="connsiteX2" fmla="*/ 1299210 w 1299210"/>
                    <a:gd name="connsiteY2" fmla="*/ 131445 h 275210"/>
                    <a:gd name="connsiteX3" fmla="*/ 0 w 1299210"/>
                    <a:gd name="connsiteY3" fmla="*/ 118110 h 275210"/>
                    <a:gd name="connsiteX4" fmla="*/ 32385 w 1299210"/>
                    <a:gd name="connsiteY4" fmla="*/ 0 h 275210"/>
                    <a:gd name="connsiteX0" fmla="*/ 32385 w 1299210"/>
                    <a:gd name="connsiteY0" fmla="*/ 0 h 300097"/>
                    <a:gd name="connsiteX1" fmla="*/ 1282065 w 1299210"/>
                    <a:gd name="connsiteY1" fmla="*/ 19050 h 300097"/>
                    <a:gd name="connsiteX2" fmla="*/ 1299210 w 1299210"/>
                    <a:gd name="connsiteY2" fmla="*/ 131445 h 300097"/>
                    <a:gd name="connsiteX3" fmla="*/ 0 w 1299210"/>
                    <a:gd name="connsiteY3" fmla="*/ 118110 h 300097"/>
                    <a:gd name="connsiteX4" fmla="*/ 32385 w 1299210"/>
                    <a:gd name="connsiteY4" fmla="*/ 0 h 300097"/>
                    <a:gd name="connsiteX0" fmla="*/ 32385 w 1299210"/>
                    <a:gd name="connsiteY0" fmla="*/ 0 h 261078"/>
                    <a:gd name="connsiteX1" fmla="*/ 1282065 w 1299210"/>
                    <a:gd name="connsiteY1" fmla="*/ 19050 h 261078"/>
                    <a:gd name="connsiteX2" fmla="*/ 1299210 w 1299210"/>
                    <a:gd name="connsiteY2" fmla="*/ 131445 h 261078"/>
                    <a:gd name="connsiteX3" fmla="*/ 0 w 1299210"/>
                    <a:gd name="connsiteY3" fmla="*/ 118110 h 261078"/>
                    <a:gd name="connsiteX4" fmla="*/ 32385 w 1299210"/>
                    <a:gd name="connsiteY4" fmla="*/ 0 h 261078"/>
                    <a:gd name="connsiteX0" fmla="*/ 32385 w 1299210"/>
                    <a:gd name="connsiteY0" fmla="*/ 0 h 272491"/>
                    <a:gd name="connsiteX1" fmla="*/ 1282065 w 1299210"/>
                    <a:gd name="connsiteY1" fmla="*/ 19050 h 272491"/>
                    <a:gd name="connsiteX2" fmla="*/ 1299210 w 1299210"/>
                    <a:gd name="connsiteY2" fmla="*/ 131445 h 272491"/>
                    <a:gd name="connsiteX3" fmla="*/ 0 w 1299210"/>
                    <a:gd name="connsiteY3" fmla="*/ 118110 h 272491"/>
                    <a:gd name="connsiteX4" fmla="*/ 32385 w 1299210"/>
                    <a:gd name="connsiteY4" fmla="*/ 0 h 272491"/>
                    <a:gd name="connsiteX0" fmla="*/ 32385 w 1299210"/>
                    <a:gd name="connsiteY0" fmla="*/ 0 h 224847"/>
                    <a:gd name="connsiteX1" fmla="*/ 1282065 w 1299210"/>
                    <a:gd name="connsiteY1" fmla="*/ 19050 h 224847"/>
                    <a:gd name="connsiteX2" fmla="*/ 1299210 w 1299210"/>
                    <a:gd name="connsiteY2" fmla="*/ 131445 h 224847"/>
                    <a:gd name="connsiteX3" fmla="*/ 318134 w 1299210"/>
                    <a:gd name="connsiteY3" fmla="*/ 224789 h 224847"/>
                    <a:gd name="connsiteX4" fmla="*/ 0 w 1299210"/>
                    <a:gd name="connsiteY4" fmla="*/ 118110 h 224847"/>
                    <a:gd name="connsiteX5" fmla="*/ 32385 w 1299210"/>
                    <a:gd name="connsiteY5" fmla="*/ 0 h 224847"/>
                    <a:gd name="connsiteX0" fmla="*/ 32385 w 1299210"/>
                    <a:gd name="connsiteY0" fmla="*/ 0 h 224847"/>
                    <a:gd name="connsiteX1" fmla="*/ 1282065 w 1299210"/>
                    <a:gd name="connsiteY1" fmla="*/ 19050 h 224847"/>
                    <a:gd name="connsiteX2" fmla="*/ 1299210 w 1299210"/>
                    <a:gd name="connsiteY2" fmla="*/ 131445 h 224847"/>
                    <a:gd name="connsiteX3" fmla="*/ 318134 w 1299210"/>
                    <a:gd name="connsiteY3" fmla="*/ 224789 h 224847"/>
                    <a:gd name="connsiteX4" fmla="*/ 0 w 1299210"/>
                    <a:gd name="connsiteY4" fmla="*/ 118110 h 224847"/>
                    <a:gd name="connsiteX5" fmla="*/ 32385 w 1299210"/>
                    <a:gd name="connsiteY5" fmla="*/ 0 h 224847"/>
                    <a:gd name="connsiteX0" fmla="*/ 32385 w 1299210"/>
                    <a:gd name="connsiteY0" fmla="*/ 0 h 233737"/>
                    <a:gd name="connsiteX1" fmla="*/ 1282065 w 1299210"/>
                    <a:gd name="connsiteY1" fmla="*/ 19050 h 233737"/>
                    <a:gd name="connsiteX2" fmla="*/ 1299210 w 1299210"/>
                    <a:gd name="connsiteY2" fmla="*/ 131445 h 233737"/>
                    <a:gd name="connsiteX3" fmla="*/ 516254 w 1299210"/>
                    <a:gd name="connsiteY3" fmla="*/ 217169 h 233737"/>
                    <a:gd name="connsiteX4" fmla="*/ 318134 w 1299210"/>
                    <a:gd name="connsiteY4" fmla="*/ 224789 h 233737"/>
                    <a:gd name="connsiteX5" fmla="*/ 0 w 1299210"/>
                    <a:gd name="connsiteY5" fmla="*/ 118110 h 233737"/>
                    <a:gd name="connsiteX6" fmla="*/ 32385 w 1299210"/>
                    <a:gd name="connsiteY6" fmla="*/ 0 h 233737"/>
                    <a:gd name="connsiteX0" fmla="*/ 32385 w 1299210"/>
                    <a:gd name="connsiteY0" fmla="*/ 0 h 490245"/>
                    <a:gd name="connsiteX1" fmla="*/ 1282065 w 1299210"/>
                    <a:gd name="connsiteY1" fmla="*/ 19050 h 490245"/>
                    <a:gd name="connsiteX2" fmla="*/ 1299210 w 1299210"/>
                    <a:gd name="connsiteY2" fmla="*/ 131445 h 490245"/>
                    <a:gd name="connsiteX3" fmla="*/ 249554 w 1299210"/>
                    <a:gd name="connsiteY3" fmla="*/ 489584 h 490245"/>
                    <a:gd name="connsiteX4" fmla="*/ 318134 w 1299210"/>
                    <a:gd name="connsiteY4" fmla="*/ 224789 h 490245"/>
                    <a:gd name="connsiteX5" fmla="*/ 0 w 1299210"/>
                    <a:gd name="connsiteY5" fmla="*/ 118110 h 490245"/>
                    <a:gd name="connsiteX6" fmla="*/ 32385 w 1299210"/>
                    <a:gd name="connsiteY6" fmla="*/ 0 h 490245"/>
                    <a:gd name="connsiteX0" fmla="*/ 32385 w 1299210"/>
                    <a:gd name="connsiteY0" fmla="*/ 0 h 489584"/>
                    <a:gd name="connsiteX1" fmla="*/ 1282065 w 1299210"/>
                    <a:gd name="connsiteY1" fmla="*/ 19050 h 489584"/>
                    <a:gd name="connsiteX2" fmla="*/ 1299210 w 1299210"/>
                    <a:gd name="connsiteY2" fmla="*/ 131445 h 489584"/>
                    <a:gd name="connsiteX3" fmla="*/ 249554 w 1299210"/>
                    <a:gd name="connsiteY3" fmla="*/ 489584 h 489584"/>
                    <a:gd name="connsiteX4" fmla="*/ 318134 w 1299210"/>
                    <a:gd name="connsiteY4" fmla="*/ 224789 h 489584"/>
                    <a:gd name="connsiteX5" fmla="*/ 0 w 1299210"/>
                    <a:gd name="connsiteY5" fmla="*/ 118110 h 489584"/>
                    <a:gd name="connsiteX6" fmla="*/ 32385 w 1299210"/>
                    <a:gd name="connsiteY6" fmla="*/ 0 h 489584"/>
                    <a:gd name="connsiteX0" fmla="*/ 32385 w 1299210"/>
                    <a:gd name="connsiteY0" fmla="*/ 0 h 487679"/>
                    <a:gd name="connsiteX1" fmla="*/ 1282065 w 1299210"/>
                    <a:gd name="connsiteY1" fmla="*/ 19050 h 487679"/>
                    <a:gd name="connsiteX2" fmla="*/ 1299210 w 1299210"/>
                    <a:gd name="connsiteY2" fmla="*/ 131445 h 487679"/>
                    <a:gd name="connsiteX3" fmla="*/ 186689 w 1299210"/>
                    <a:gd name="connsiteY3" fmla="*/ 487679 h 487679"/>
                    <a:gd name="connsiteX4" fmla="*/ 318134 w 1299210"/>
                    <a:gd name="connsiteY4" fmla="*/ 224789 h 487679"/>
                    <a:gd name="connsiteX5" fmla="*/ 0 w 1299210"/>
                    <a:gd name="connsiteY5" fmla="*/ 118110 h 487679"/>
                    <a:gd name="connsiteX6" fmla="*/ 32385 w 1299210"/>
                    <a:gd name="connsiteY6" fmla="*/ 0 h 487679"/>
                    <a:gd name="connsiteX0" fmla="*/ 32385 w 1299210"/>
                    <a:gd name="connsiteY0" fmla="*/ 0 h 487679"/>
                    <a:gd name="connsiteX1" fmla="*/ 1282065 w 1299210"/>
                    <a:gd name="connsiteY1" fmla="*/ 19050 h 487679"/>
                    <a:gd name="connsiteX2" fmla="*/ 1299210 w 1299210"/>
                    <a:gd name="connsiteY2" fmla="*/ 131445 h 487679"/>
                    <a:gd name="connsiteX3" fmla="*/ 186689 w 1299210"/>
                    <a:gd name="connsiteY3" fmla="*/ 487679 h 487679"/>
                    <a:gd name="connsiteX4" fmla="*/ 318134 w 1299210"/>
                    <a:gd name="connsiteY4" fmla="*/ 224789 h 487679"/>
                    <a:gd name="connsiteX5" fmla="*/ 0 w 1299210"/>
                    <a:gd name="connsiteY5" fmla="*/ 118110 h 487679"/>
                    <a:gd name="connsiteX6" fmla="*/ 32385 w 1299210"/>
                    <a:gd name="connsiteY6" fmla="*/ 0 h 487679"/>
                    <a:gd name="connsiteX0" fmla="*/ 32385 w 1299210"/>
                    <a:gd name="connsiteY0" fmla="*/ 0 h 487679"/>
                    <a:gd name="connsiteX1" fmla="*/ 1282065 w 1299210"/>
                    <a:gd name="connsiteY1" fmla="*/ 19050 h 487679"/>
                    <a:gd name="connsiteX2" fmla="*/ 1299210 w 1299210"/>
                    <a:gd name="connsiteY2" fmla="*/ 131445 h 487679"/>
                    <a:gd name="connsiteX3" fmla="*/ 186689 w 1299210"/>
                    <a:gd name="connsiteY3" fmla="*/ 487679 h 487679"/>
                    <a:gd name="connsiteX4" fmla="*/ 318134 w 1299210"/>
                    <a:gd name="connsiteY4" fmla="*/ 224789 h 487679"/>
                    <a:gd name="connsiteX5" fmla="*/ 0 w 1299210"/>
                    <a:gd name="connsiteY5" fmla="*/ 118110 h 487679"/>
                    <a:gd name="connsiteX6" fmla="*/ 32385 w 1299210"/>
                    <a:gd name="connsiteY6" fmla="*/ 0 h 487679"/>
                    <a:gd name="connsiteX0" fmla="*/ 32385 w 1299210"/>
                    <a:gd name="connsiteY0" fmla="*/ 0 h 488871"/>
                    <a:gd name="connsiteX1" fmla="*/ 1282065 w 1299210"/>
                    <a:gd name="connsiteY1" fmla="*/ 19050 h 488871"/>
                    <a:gd name="connsiteX2" fmla="*/ 1299210 w 1299210"/>
                    <a:gd name="connsiteY2" fmla="*/ 131445 h 488871"/>
                    <a:gd name="connsiteX3" fmla="*/ 765809 w 1299210"/>
                    <a:gd name="connsiteY3" fmla="*/ 314325 h 488871"/>
                    <a:gd name="connsiteX4" fmla="*/ 186689 w 1299210"/>
                    <a:gd name="connsiteY4" fmla="*/ 487679 h 488871"/>
                    <a:gd name="connsiteX5" fmla="*/ 318134 w 1299210"/>
                    <a:gd name="connsiteY5" fmla="*/ 224789 h 488871"/>
                    <a:gd name="connsiteX6" fmla="*/ 0 w 1299210"/>
                    <a:gd name="connsiteY6" fmla="*/ 118110 h 488871"/>
                    <a:gd name="connsiteX7" fmla="*/ 32385 w 1299210"/>
                    <a:gd name="connsiteY7" fmla="*/ 0 h 488871"/>
                    <a:gd name="connsiteX0" fmla="*/ 32385 w 1299210"/>
                    <a:gd name="connsiteY0" fmla="*/ 0 h 566621"/>
                    <a:gd name="connsiteX1" fmla="*/ 1282065 w 1299210"/>
                    <a:gd name="connsiteY1" fmla="*/ 19050 h 566621"/>
                    <a:gd name="connsiteX2" fmla="*/ 1299210 w 1299210"/>
                    <a:gd name="connsiteY2" fmla="*/ 131445 h 566621"/>
                    <a:gd name="connsiteX3" fmla="*/ 925829 w 1299210"/>
                    <a:gd name="connsiteY3" fmla="*/ 548640 h 566621"/>
                    <a:gd name="connsiteX4" fmla="*/ 186689 w 1299210"/>
                    <a:gd name="connsiteY4" fmla="*/ 487679 h 566621"/>
                    <a:gd name="connsiteX5" fmla="*/ 318134 w 1299210"/>
                    <a:gd name="connsiteY5" fmla="*/ 224789 h 566621"/>
                    <a:gd name="connsiteX6" fmla="*/ 0 w 1299210"/>
                    <a:gd name="connsiteY6" fmla="*/ 118110 h 566621"/>
                    <a:gd name="connsiteX7" fmla="*/ 32385 w 1299210"/>
                    <a:gd name="connsiteY7" fmla="*/ 0 h 5666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925829 w 1299210"/>
                    <a:gd name="connsiteY3" fmla="*/ 548640 h 576521"/>
                    <a:gd name="connsiteX4" fmla="*/ 186689 w 1299210"/>
                    <a:gd name="connsiteY4" fmla="*/ 487679 h 576521"/>
                    <a:gd name="connsiteX5" fmla="*/ 318134 w 1299210"/>
                    <a:gd name="connsiteY5" fmla="*/ 224789 h 576521"/>
                    <a:gd name="connsiteX6" fmla="*/ 0 w 1299210"/>
                    <a:gd name="connsiteY6" fmla="*/ 118110 h 576521"/>
                    <a:gd name="connsiteX7" fmla="*/ 32385 w 1299210"/>
                    <a:gd name="connsiteY7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986789 w 1299210"/>
                    <a:gd name="connsiteY3" fmla="*/ 548640 h 576521"/>
                    <a:gd name="connsiteX4" fmla="*/ 186689 w 1299210"/>
                    <a:gd name="connsiteY4" fmla="*/ 487679 h 576521"/>
                    <a:gd name="connsiteX5" fmla="*/ 318134 w 1299210"/>
                    <a:gd name="connsiteY5" fmla="*/ 224789 h 576521"/>
                    <a:gd name="connsiteX6" fmla="*/ 0 w 1299210"/>
                    <a:gd name="connsiteY6" fmla="*/ 118110 h 576521"/>
                    <a:gd name="connsiteX7" fmla="*/ 32385 w 1299210"/>
                    <a:gd name="connsiteY7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986789 w 1299210"/>
                    <a:gd name="connsiteY3" fmla="*/ 548640 h 576521"/>
                    <a:gd name="connsiteX4" fmla="*/ 186689 w 1299210"/>
                    <a:gd name="connsiteY4" fmla="*/ 487679 h 576521"/>
                    <a:gd name="connsiteX5" fmla="*/ 318134 w 1299210"/>
                    <a:gd name="connsiteY5" fmla="*/ 224789 h 576521"/>
                    <a:gd name="connsiteX6" fmla="*/ 0 w 1299210"/>
                    <a:gd name="connsiteY6" fmla="*/ 118110 h 576521"/>
                    <a:gd name="connsiteX7" fmla="*/ 32385 w 1299210"/>
                    <a:gd name="connsiteY7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371475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232410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232410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6521"/>
                    <a:gd name="connsiteX1" fmla="*/ 1282065 w 1299210"/>
                    <a:gd name="connsiteY1" fmla="*/ 19050 h 576521"/>
                    <a:gd name="connsiteX2" fmla="*/ 1299210 w 1299210"/>
                    <a:gd name="connsiteY2" fmla="*/ 131445 h 576521"/>
                    <a:gd name="connsiteX3" fmla="*/ 1064894 w 1299210"/>
                    <a:gd name="connsiteY3" fmla="*/ 232410 h 576521"/>
                    <a:gd name="connsiteX4" fmla="*/ 986789 w 1299210"/>
                    <a:gd name="connsiteY4" fmla="*/ 548640 h 576521"/>
                    <a:gd name="connsiteX5" fmla="*/ 186689 w 1299210"/>
                    <a:gd name="connsiteY5" fmla="*/ 487679 h 576521"/>
                    <a:gd name="connsiteX6" fmla="*/ 318134 w 1299210"/>
                    <a:gd name="connsiteY6" fmla="*/ 224789 h 576521"/>
                    <a:gd name="connsiteX7" fmla="*/ 0 w 1299210"/>
                    <a:gd name="connsiteY7" fmla="*/ 118110 h 576521"/>
                    <a:gd name="connsiteX8" fmla="*/ 32385 w 1299210"/>
                    <a:gd name="connsiteY8" fmla="*/ 0 h 576521"/>
                    <a:gd name="connsiteX0" fmla="*/ 32385 w 1299210"/>
                    <a:gd name="connsiteY0" fmla="*/ 0 h 577957"/>
                    <a:gd name="connsiteX1" fmla="*/ 1282065 w 1299210"/>
                    <a:gd name="connsiteY1" fmla="*/ 19050 h 577957"/>
                    <a:gd name="connsiteX2" fmla="*/ 1299210 w 1299210"/>
                    <a:gd name="connsiteY2" fmla="*/ 131445 h 577957"/>
                    <a:gd name="connsiteX3" fmla="*/ 1064894 w 1299210"/>
                    <a:gd name="connsiteY3" fmla="*/ 232410 h 577957"/>
                    <a:gd name="connsiteX4" fmla="*/ 1068704 w 1299210"/>
                    <a:gd name="connsiteY4" fmla="*/ 550545 h 577957"/>
                    <a:gd name="connsiteX5" fmla="*/ 186689 w 1299210"/>
                    <a:gd name="connsiteY5" fmla="*/ 487679 h 577957"/>
                    <a:gd name="connsiteX6" fmla="*/ 318134 w 1299210"/>
                    <a:gd name="connsiteY6" fmla="*/ 224789 h 577957"/>
                    <a:gd name="connsiteX7" fmla="*/ 0 w 1299210"/>
                    <a:gd name="connsiteY7" fmla="*/ 118110 h 577957"/>
                    <a:gd name="connsiteX8" fmla="*/ 32385 w 1299210"/>
                    <a:gd name="connsiteY8" fmla="*/ 0 h 577957"/>
                    <a:gd name="connsiteX0" fmla="*/ 32385 w 1299210"/>
                    <a:gd name="connsiteY0" fmla="*/ 0 h 577957"/>
                    <a:gd name="connsiteX1" fmla="*/ 1282065 w 1299210"/>
                    <a:gd name="connsiteY1" fmla="*/ 19050 h 577957"/>
                    <a:gd name="connsiteX2" fmla="*/ 1299210 w 1299210"/>
                    <a:gd name="connsiteY2" fmla="*/ 131445 h 577957"/>
                    <a:gd name="connsiteX3" fmla="*/ 1064894 w 1299210"/>
                    <a:gd name="connsiteY3" fmla="*/ 232410 h 577957"/>
                    <a:gd name="connsiteX4" fmla="*/ 1068704 w 1299210"/>
                    <a:gd name="connsiteY4" fmla="*/ 550545 h 577957"/>
                    <a:gd name="connsiteX5" fmla="*/ 186689 w 1299210"/>
                    <a:gd name="connsiteY5" fmla="*/ 487679 h 577957"/>
                    <a:gd name="connsiteX6" fmla="*/ 318134 w 1299210"/>
                    <a:gd name="connsiteY6" fmla="*/ 224789 h 577957"/>
                    <a:gd name="connsiteX7" fmla="*/ 0 w 1299210"/>
                    <a:gd name="connsiteY7" fmla="*/ 118110 h 577957"/>
                    <a:gd name="connsiteX8" fmla="*/ 32385 w 1299210"/>
                    <a:gd name="connsiteY8" fmla="*/ 0 h 577957"/>
                    <a:gd name="connsiteX0" fmla="*/ 32385 w 1299210"/>
                    <a:gd name="connsiteY0" fmla="*/ 0 h 577957"/>
                    <a:gd name="connsiteX1" fmla="*/ 1282065 w 1299210"/>
                    <a:gd name="connsiteY1" fmla="*/ 19050 h 577957"/>
                    <a:gd name="connsiteX2" fmla="*/ 1299210 w 1299210"/>
                    <a:gd name="connsiteY2" fmla="*/ 131445 h 577957"/>
                    <a:gd name="connsiteX3" fmla="*/ 1038224 w 1299210"/>
                    <a:gd name="connsiteY3" fmla="*/ 232410 h 577957"/>
                    <a:gd name="connsiteX4" fmla="*/ 1068704 w 1299210"/>
                    <a:gd name="connsiteY4" fmla="*/ 550545 h 577957"/>
                    <a:gd name="connsiteX5" fmla="*/ 186689 w 1299210"/>
                    <a:gd name="connsiteY5" fmla="*/ 487679 h 577957"/>
                    <a:gd name="connsiteX6" fmla="*/ 318134 w 1299210"/>
                    <a:gd name="connsiteY6" fmla="*/ 224789 h 577957"/>
                    <a:gd name="connsiteX7" fmla="*/ 0 w 1299210"/>
                    <a:gd name="connsiteY7" fmla="*/ 118110 h 577957"/>
                    <a:gd name="connsiteX8" fmla="*/ 32385 w 1299210"/>
                    <a:gd name="connsiteY8" fmla="*/ 0 h 577957"/>
                    <a:gd name="connsiteX0" fmla="*/ 32385 w 1299210"/>
                    <a:gd name="connsiteY0" fmla="*/ 0 h 555589"/>
                    <a:gd name="connsiteX1" fmla="*/ 1282065 w 1299210"/>
                    <a:gd name="connsiteY1" fmla="*/ 19050 h 555589"/>
                    <a:gd name="connsiteX2" fmla="*/ 1299210 w 1299210"/>
                    <a:gd name="connsiteY2" fmla="*/ 131445 h 555589"/>
                    <a:gd name="connsiteX3" fmla="*/ 1038224 w 1299210"/>
                    <a:gd name="connsiteY3" fmla="*/ 232410 h 555589"/>
                    <a:gd name="connsiteX4" fmla="*/ 1078229 w 1299210"/>
                    <a:gd name="connsiteY4" fmla="*/ 518160 h 555589"/>
                    <a:gd name="connsiteX5" fmla="*/ 186689 w 1299210"/>
                    <a:gd name="connsiteY5" fmla="*/ 487679 h 555589"/>
                    <a:gd name="connsiteX6" fmla="*/ 318134 w 1299210"/>
                    <a:gd name="connsiteY6" fmla="*/ 224789 h 555589"/>
                    <a:gd name="connsiteX7" fmla="*/ 0 w 1299210"/>
                    <a:gd name="connsiteY7" fmla="*/ 118110 h 555589"/>
                    <a:gd name="connsiteX8" fmla="*/ 32385 w 1299210"/>
                    <a:gd name="connsiteY8" fmla="*/ 0 h 555589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3822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318134 w 1299210"/>
                    <a:gd name="connsiteY6" fmla="*/ 2247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3822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318134 w 1299210"/>
                    <a:gd name="connsiteY6" fmla="*/ 2247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318134 w 1299210"/>
                    <a:gd name="connsiteY6" fmla="*/ 2247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169544 w 1299210"/>
                    <a:gd name="connsiteY6" fmla="*/ 23240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139064 w 1299210"/>
                    <a:gd name="connsiteY6" fmla="*/ 1866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75272"/>
                    <a:gd name="connsiteX1" fmla="*/ 1282065 w 1299210"/>
                    <a:gd name="connsiteY1" fmla="*/ 19050 h 575272"/>
                    <a:gd name="connsiteX2" fmla="*/ 1299210 w 1299210"/>
                    <a:gd name="connsiteY2" fmla="*/ 131445 h 575272"/>
                    <a:gd name="connsiteX3" fmla="*/ 1022984 w 1299210"/>
                    <a:gd name="connsiteY3" fmla="*/ 232410 h 575272"/>
                    <a:gd name="connsiteX4" fmla="*/ 1078229 w 1299210"/>
                    <a:gd name="connsiteY4" fmla="*/ 518160 h 575272"/>
                    <a:gd name="connsiteX5" fmla="*/ 186689 w 1299210"/>
                    <a:gd name="connsiteY5" fmla="*/ 487679 h 575272"/>
                    <a:gd name="connsiteX6" fmla="*/ 139064 w 1299210"/>
                    <a:gd name="connsiteY6" fmla="*/ 186689 h 575272"/>
                    <a:gd name="connsiteX7" fmla="*/ 0 w 1299210"/>
                    <a:gd name="connsiteY7" fmla="*/ 118110 h 575272"/>
                    <a:gd name="connsiteX8" fmla="*/ 32385 w 1299210"/>
                    <a:gd name="connsiteY8" fmla="*/ 0 h 575272"/>
                    <a:gd name="connsiteX0" fmla="*/ 32385 w 1299210"/>
                    <a:gd name="connsiteY0" fmla="*/ 0 h 596324"/>
                    <a:gd name="connsiteX1" fmla="*/ 1282065 w 1299210"/>
                    <a:gd name="connsiteY1" fmla="*/ 19050 h 596324"/>
                    <a:gd name="connsiteX2" fmla="*/ 1299210 w 1299210"/>
                    <a:gd name="connsiteY2" fmla="*/ 131445 h 596324"/>
                    <a:gd name="connsiteX3" fmla="*/ 1022984 w 1299210"/>
                    <a:gd name="connsiteY3" fmla="*/ 232410 h 596324"/>
                    <a:gd name="connsiteX4" fmla="*/ 1078229 w 1299210"/>
                    <a:gd name="connsiteY4" fmla="*/ 518160 h 596324"/>
                    <a:gd name="connsiteX5" fmla="*/ 72389 w 1299210"/>
                    <a:gd name="connsiteY5" fmla="*/ 537209 h 596324"/>
                    <a:gd name="connsiteX6" fmla="*/ 139064 w 1299210"/>
                    <a:gd name="connsiteY6" fmla="*/ 186689 h 596324"/>
                    <a:gd name="connsiteX7" fmla="*/ 0 w 1299210"/>
                    <a:gd name="connsiteY7" fmla="*/ 118110 h 596324"/>
                    <a:gd name="connsiteX8" fmla="*/ 32385 w 1299210"/>
                    <a:gd name="connsiteY8" fmla="*/ 0 h 596324"/>
                    <a:gd name="connsiteX0" fmla="*/ 32385 w 1299210"/>
                    <a:gd name="connsiteY0" fmla="*/ 0 h 596324"/>
                    <a:gd name="connsiteX1" fmla="*/ 1282065 w 1299210"/>
                    <a:gd name="connsiteY1" fmla="*/ 19050 h 596324"/>
                    <a:gd name="connsiteX2" fmla="*/ 1299210 w 1299210"/>
                    <a:gd name="connsiteY2" fmla="*/ 131445 h 596324"/>
                    <a:gd name="connsiteX3" fmla="*/ 1022984 w 1299210"/>
                    <a:gd name="connsiteY3" fmla="*/ 232410 h 596324"/>
                    <a:gd name="connsiteX4" fmla="*/ 1078229 w 1299210"/>
                    <a:gd name="connsiteY4" fmla="*/ 518160 h 596324"/>
                    <a:gd name="connsiteX5" fmla="*/ 72389 w 1299210"/>
                    <a:gd name="connsiteY5" fmla="*/ 537209 h 596324"/>
                    <a:gd name="connsiteX6" fmla="*/ 139064 w 1299210"/>
                    <a:gd name="connsiteY6" fmla="*/ 186689 h 596324"/>
                    <a:gd name="connsiteX7" fmla="*/ 0 w 1299210"/>
                    <a:gd name="connsiteY7" fmla="*/ 118110 h 596324"/>
                    <a:gd name="connsiteX8" fmla="*/ 32385 w 1299210"/>
                    <a:gd name="connsiteY8" fmla="*/ 0 h 596324"/>
                    <a:gd name="connsiteX0" fmla="*/ 32385 w 1299210"/>
                    <a:gd name="connsiteY0" fmla="*/ 0 h 640744"/>
                    <a:gd name="connsiteX1" fmla="*/ 1282065 w 1299210"/>
                    <a:gd name="connsiteY1" fmla="*/ 19050 h 640744"/>
                    <a:gd name="connsiteX2" fmla="*/ 1299210 w 1299210"/>
                    <a:gd name="connsiteY2" fmla="*/ 131445 h 640744"/>
                    <a:gd name="connsiteX3" fmla="*/ 1022984 w 1299210"/>
                    <a:gd name="connsiteY3" fmla="*/ 232410 h 640744"/>
                    <a:gd name="connsiteX4" fmla="*/ 1078229 w 1299210"/>
                    <a:gd name="connsiteY4" fmla="*/ 590550 h 640744"/>
                    <a:gd name="connsiteX5" fmla="*/ 72389 w 1299210"/>
                    <a:gd name="connsiteY5" fmla="*/ 537209 h 640744"/>
                    <a:gd name="connsiteX6" fmla="*/ 139064 w 1299210"/>
                    <a:gd name="connsiteY6" fmla="*/ 186689 h 640744"/>
                    <a:gd name="connsiteX7" fmla="*/ 0 w 1299210"/>
                    <a:gd name="connsiteY7" fmla="*/ 118110 h 640744"/>
                    <a:gd name="connsiteX8" fmla="*/ 32385 w 1299210"/>
                    <a:gd name="connsiteY8" fmla="*/ 0 h 640744"/>
                    <a:gd name="connsiteX0" fmla="*/ 32385 w 1299210"/>
                    <a:gd name="connsiteY0" fmla="*/ 0 h 658563"/>
                    <a:gd name="connsiteX1" fmla="*/ 1282065 w 1299210"/>
                    <a:gd name="connsiteY1" fmla="*/ 19050 h 658563"/>
                    <a:gd name="connsiteX2" fmla="*/ 1299210 w 1299210"/>
                    <a:gd name="connsiteY2" fmla="*/ 131445 h 658563"/>
                    <a:gd name="connsiteX3" fmla="*/ 1022984 w 1299210"/>
                    <a:gd name="connsiteY3" fmla="*/ 232410 h 658563"/>
                    <a:gd name="connsiteX4" fmla="*/ 1078229 w 1299210"/>
                    <a:gd name="connsiteY4" fmla="*/ 590550 h 658563"/>
                    <a:gd name="connsiteX5" fmla="*/ 72389 w 1299210"/>
                    <a:gd name="connsiteY5" fmla="*/ 537209 h 658563"/>
                    <a:gd name="connsiteX6" fmla="*/ 139064 w 1299210"/>
                    <a:gd name="connsiteY6" fmla="*/ 186689 h 658563"/>
                    <a:gd name="connsiteX7" fmla="*/ 0 w 1299210"/>
                    <a:gd name="connsiteY7" fmla="*/ 118110 h 658563"/>
                    <a:gd name="connsiteX8" fmla="*/ 32385 w 1299210"/>
                    <a:gd name="connsiteY8" fmla="*/ 0 h 658563"/>
                    <a:gd name="connsiteX0" fmla="*/ 32385 w 1411200"/>
                    <a:gd name="connsiteY0" fmla="*/ 0 h 658563"/>
                    <a:gd name="connsiteX1" fmla="*/ 1282065 w 1411200"/>
                    <a:gd name="connsiteY1" fmla="*/ 19050 h 658563"/>
                    <a:gd name="connsiteX2" fmla="*/ 1411200 w 1411200"/>
                    <a:gd name="connsiteY2" fmla="*/ 98349 h 658563"/>
                    <a:gd name="connsiteX3" fmla="*/ 1022984 w 1411200"/>
                    <a:gd name="connsiteY3" fmla="*/ 232410 h 658563"/>
                    <a:gd name="connsiteX4" fmla="*/ 1078229 w 1411200"/>
                    <a:gd name="connsiteY4" fmla="*/ 590550 h 658563"/>
                    <a:gd name="connsiteX5" fmla="*/ 72389 w 1411200"/>
                    <a:gd name="connsiteY5" fmla="*/ 537209 h 658563"/>
                    <a:gd name="connsiteX6" fmla="*/ 139064 w 1411200"/>
                    <a:gd name="connsiteY6" fmla="*/ 186689 h 658563"/>
                    <a:gd name="connsiteX7" fmla="*/ 0 w 1411200"/>
                    <a:gd name="connsiteY7" fmla="*/ 118110 h 658563"/>
                    <a:gd name="connsiteX8" fmla="*/ 32385 w 1411200"/>
                    <a:gd name="connsiteY8" fmla="*/ 0 h 658563"/>
                    <a:gd name="connsiteX0" fmla="*/ 32385 w 1411200"/>
                    <a:gd name="connsiteY0" fmla="*/ 4383 h 662946"/>
                    <a:gd name="connsiteX1" fmla="*/ 1395798 w 1411200"/>
                    <a:gd name="connsiteY1" fmla="*/ 0 h 662946"/>
                    <a:gd name="connsiteX2" fmla="*/ 1411200 w 1411200"/>
                    <a:gd name="connsiteY2" fmla="*/ 102732 h 662946"/>
                    <a:gd name="connsiteX3" fmla="*/ 1022984 w 1411200"/>
                    <a:gd name="connsiteY3" fmla="*/ 236793 h 662946"/>
                    <a:gd name="connsiteX4" fmla="*/ 1078229 w 1411200"/>
                    <a:gd name="connsiteY4" fmla="*/ 594933 h 662946"/>
                    <a:gd name="connsiteX5" fmla="*/ 72389 w 1411200"/>
                    <a:gd name="connsiteY5" fmla="*/ 541592 h 662946"/>
                    <a:gd name="connsiteX6" fmla="*/ 139064 w 1411200"/>
                    <a:gd name="connsiteY6" fmla="*/ 191072 h 662946"/>
                    <a:gd name="connsiteX7" fmla="*/ 0 w 1411200"/>
                    <a:gd name="connsiteY7" fmla="*/ 122493 h 662946"/>
                    <a:gd name="connsiteX8" fmla="*/ 32385 w 1411200"/>
                    <a:gd name="connsiteY8" fmla="*/ 4383 h 662946"/>
                    <a:gd name="connsiteX0" fmla="*/ 72637 w 1451452"/>
                    <a:gd name="connsiteY0" fmla="*/ 4383 h 662946"/>
                    <a:gd name="connsiteX1" fmla="*/ 1436050 w 1451452"/>
                    <a:gd name="connsiteY1" fmla="*/ 0 h 662946"/>
                    <a:gd name="connsiteX2" fmla="*/ 1451452 w 1451452"/>
                    <a:gd name="connsiteY2" fmla="*/ 102732 h 662946"/>
                    <a:gd name="connsiteX3" fmla="*/ 1063236 w 1451452"/>
                    <a:gd name="connsiteY3" fmla="*/ 236793 h 662946"/>
                    <a:gd name="connsiteX4" fmla="*/ 1118481 w 1451452"/>
                    <a:gd name="connsiteY4" fmla="*/ 594933 h 662946"/>
                    <a:gd name="connsiteX5" fmla="*/ 112641 w 1451452"/>
                    <a:gd name="connsiteY5" fmla="*/ 541592 h 662946"/>
                    <a:gd name="connsiteX6" fmla="*/ 179316 w 1451452"/>
                    <a:gd name="connsiteY6" fmla="*/ 191072 h 662946"/>
                    <a:gd name="connsiteX7" fmla="*/ 72637 w 1451452"/>
                    <a:gd name="connsiteY7" fmla="*/ 4383 h 662946"/>
                    <a:gd name="connsiteX0" fmla="*/ 103905 w 1344128"/>
                    <a:gd name="connsiteY0" fmla="*/ 73296 h 662946"/>
                    <a:gd name="connsiteX1" fmla="*/ 1328726 w 1344128"/>
                    <a:gd name="connsiteY1" fmla="*/ 0 h 662946"/>
                    <a:gd name="connsiteX2" fmla="*/ 1344128 w 1344128"/>
                    <a:gd name="connsiteY2" fmla="*/ 102732 h 662946"/>
                    <a:gd name="connsiteX3" fmla="*/ 955912 w 1344128"/>
                    <a:gd name="connsiteY3" fmla="*/ 236793 h 662946"/>
                    <a:gd name="connsiteX4" fmla="*/ 1011157 w 1344128"/>
                    <a:gd name="connsiteY4" fmla="*/ 594933 h 662946"/>
                    <a:gd name="connsiteX5" fmla="*/ 5317 w 1344128"/>
                    <a:gd name="connsiteY5" fmla="*/ 541592 h 662946"/>
                    <a:gd name="connsiteX6" fmla="*/ 71992 w 1344128"/>
                    <a:gd name="connsiteY6" fmla="*/ 191072 h 662946"/>
                    <a:gd name="connsiteX7" fmla="*/ 103905 w 1344128"/>
                    <a:gd name="connsiteY7" fmla="*/ 73296 h 662946"/>
                    <a:gd name="connsiteX0" fmla="*/ 192837 w 1433060"/>
                    <a:gd name="connsiteY0" fmla="*/ 73296 h 662946"/>
                    <a:gd name="connsiteX1" fmla="*/ 1417658 w 1433060"/>
                    <a:gd name="connsiteY1" fmla="*/ 0 h 662946"/>
                    <a:gd name="connsiteX2" fmla="*/ 1433060 w 1433060"/>
                    <a:gd name="connsiteY2" fmla="*/ 102732 h 662946"/>
                    <a:gd name="connsiteX3" fmla="*/ 1044844 w 1433060"/>
                    <a:gd name="connsiteY3" fmla="*/ 236793 h 662946"/>
                    <a:gd name="connsiteX4" fmla="*/ 1100089 w 1433060"/>
                    <a:gd name="connsiteY4" fmla="*/ 594933 h 662946"/>
                    <a:gd name="connsiteX5" fmla="*/ 94249 w 1433060"/>
                    <a:gd name="connsiteY5" fmla="*/ 541592 h 662946"/>
                    <a:gd name="connsiteX6" fmla="*/ 192837 w 1433060"/>
                    <a:gd name="connsiteY6" fmla="*/ 73296 h 662946"/>
                    <a:gd name="connsiteX0" fmla="*/ 147433 w 1387656"/>
                    <a:gd name="connsiteY0" fmla="*/ 73296 h 662946"/>
                    <a:gd name="connsiteX1" fmla="*/ 1372254 w 1387656"/>
                    <a:gd name="connsiteY1" fmla="*/ 0 h 662946"/>
                    <a:gd name="connsiteX2" fmla="*/ 1387656 w 1387656"/>
                    <a:gd name="connsiteY2" fmla="*/ 102732 h 662946"/>
                    <a:gd name="connsiteX3" fmla="*/ 999440 w 1387656"/>
                    <a:gd name="connsiteY3" fmla="*/ 236793 h 662946"/>
                    <a:gd name="connsiteX4" fmla="*/ 1054685 w 1387656"/>
                    <a:gd name="connsiteY4" fmla="*/ 594933 h 662946"/>
                    <a:gd name="connsiteX5" fmla="*/ 48845 w 1387656"/>
                    <a:gd name="connsiteY5" fmla="*/ 541592 h 662946"/>
                    <a:gd name="connsiteX6" fmla="*/ 147433 w 1387656"/>
                    <a:gd name="connsiteY6" fmla="*/ 73296 h 662946"/>
                    <a:gd name="connsiteX0" fmla="*/ 102949 w 1343172"/>
                    <a:gd name="connsiteY0" fmla="*/ 73296 h 662946"/>
                    <a:gd name="connsiteX1" fmla="*/ 1327770 w 1343172"/>
                    <a:gd name="connsiteY1" fmla="*/ 0 h 662946"/>
                    <a:gd name="connsiteX2" fmla="*/ 1343172 w 1343172"/>
                    <a:gd name="connsiteY2" fmla="*/ 102732 h 662946"/>
                    <a:gd name="connsiteX3" fmla="*/ 954956 w 1343172"/>
                    <a:gd name="connsiteY3" fmla="*/ 236793 h 662946"/>
                    <a:gd name="connsiteX4" fmla="*/ 1010201 w 1343172"/>
                    <a:gd name="connsiteY4" fmla="*/ 594933 h 662946"/>
                    <a:gd name="connsiteX5" fmla="*/ 4361 w 1343172"/>
                    <a:gd name="connsiteY5" fmla="*/ 541592 h 662946"/>
                    <a:gd name="connsiteX6" fmla="*/ 102949 w 1343172"/>
                    <a:gd name="connsiteY6" fmla="*/ 73296 h 662946"/>
                    <a:gd name="connsiteX0" fmla="*/ 121607 w 1361830"/>
                    <a:gd name="connsiteY0" fmla="*/ 73296 h 663386"/>
                    <a:gd name="connsiteX1" fmla="*/ 1346428 w 1361830"/>
                    <a:gd name="connsiteY1" fmla="*/ 0 h 663386"/>
                    <a:gd name="connsiteX2" fmla="*/ 1361830 w 1361830"/>
                    <a:gd name="connsiteY2" fmla="*/ 102732 h 663386"/>
                    <a:gd name="connsiteX3" fmla="*/ 973614 w 1361830"/>
                    <a:gd name="connsiteY3" fmla="*/ 236793 h 663386"/>
                    <a:gd name="connsiteX4" fmla="*/ 1028859 w 1361830"/>
                    <a:gd name="connsiteY4" fmla="*/ 594933 h 663386"/>
                    <a:gd name="connsiteX5" fmla="*/ 3853 w 1361830"/>
                    <a:gd name="connsiteY5" fmla="*/ 542698 h 663386"/>
                    <a:gd name="connsiteX6" fmla="*/ 121607 w 1361830"/>
                    <a:gd name="connsiteY6" fmla="*/ 73296 h 663386"/>
                    <a:gd name="connsiteX0" fmla="*/ 119660 w 1359883"/>
                    <a:gd name="connsiteY0" fmla="*/ 73296 h 663386"/>
                    <a:gd name="connsiteX1" fmla="*/ 1344481 w 1359883"/>
                    <a:gd name="connsiteY1" fmla="*/ 0 h 663386"/>
                    <a:gd name="connsiteX2" fmla="*/ 1359883 w 1359883"/>
                    <a:gd name="connsiteY2" fmla="*/ 102732 h 663386"/>
                    <a:gd name="connsiteX3" fmla="*/ 971667 w 1359883"/>
                    <a:gd name="connsiteY3" fmla="*/ 236793 h 663386"/>
                    <a:gd name="connsiteX4" fmla="*/ 1026912 w 1359883"/>
                    <a:gd name="connsiteY4" fmla="*/ 594933 h 663386"/>
                    <a:gd name="connsiteX5" fmla="*/ 1906 w 1359883"/>
                    <a:gd name="connsiteY5" fmla="*/ 542698 h 663386"/>
                    <a:gd name="connsiteX6" fmla="*/ 119660 w 1359883"/>
                    <a:gd name="connsiteY6" fmla="*/ 73296 h 663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9883" h="663386">
                      <a:moveTo>
                        <a:pt x="119660" y="73296"/>
                      </a:moveTo>
                      <a:cubicBezTo>
                        <a:pt x="600990" y="317771"/>
                        <a:pt x="1034601" y="172720"/>
                        <a:pt x="1344481" y="0"/>
                      </a:cubicBezTo>
                      <a:cubicBezTo>
                        <a:pt x="1350196" y="37465"/>
                        <a:pt x="1354168" y="65267"/>
                        <a:pt x="1359883" y="102732"/>
                      </a:cubicBezTo>
                      <a:cubicBezTo>
                        <a:pt x="1323688" y="161469"/>
                        <a:pt x="1071362" y="214886"/>
                        <a:pt x="971667" y="236793"/>
                      </a:cubicBezTo>
                      <a:cubicBezTo>
                        <a:pt x="986272" y="390145"/>
                        <a:pt x="944680" y="503176"/>
                        <a:pt x="1026912" y="594933"/>
                      </a:cubicBezTo>
                      <a:cubicBezTo>
                        <a:pt x="906262" y="700025"/>
                        <a:pt x="181293" y="685256"/>
                        <a:pt x="1906" y="542698"/>
                      </a:cubicBezTo>
                      <a:cubicBezTo>
                        <a:pt x="-17512" y="412053"/>
                        <a:pt x="117836" y="211576"/>
                        <a:pt x="119660" y="7329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正方形/長方形 23"/>
                <p:cNvSpPr/>
                <p:nvPr/>
              </p:nvSpPr>
              <p:spPr>
                <a:xfrm rot="259512">
                  <a:off x="3750643" y="3160681"/>
                  <a:ext cx="938583" cy="2764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ja-JP" altLang="en-US" b="1" cap="none" spc="0" dirty="0" smtClean="0">
                      <a:ln w="0">
                        <a:noFill/>
                      </a:ln>
                      <a:effectLst/>
                      <a:latin typeface="HG正楷書体-PRO" panose="03000600000000000000" pitchFamily="66" charset="-128"/>
                      <a:ea typeface="HG正楷書体-PRO" panose="03000600000000000000" pitchFamily="66" charset="-128"/>
                    </a:rPr>
                    <a:t>しょうゆ</a:t>
                  </a:r>
                  <a:endParaRPr lang="ja-JP" altLang="en-US" sz="1000" b="1" cap="none" spc="0" dirty="0">
                    <a:ln w="0">
                      <a:noFill/>
                    </a:ln>
                    <a:effectLst/>
                    <a:latin typeface="HG正楷書体-PRO" panose="03000600000000000000" pitchFamily="66" charset="-128"/>
                    <a:ea typeface="HG正楷書体-PRO" panose="03000600000000000000" pitchFamily="66" charset="-128"/>
                  </a:endParaRPr>
                </a:p>
              </p:txBody>
            </p:sp>
          </p:grpSp>
          <p:grpSp>
            <p:nvGrpSpPr>
              <p:cNvPr id="12" name="グループ化 11"/>
              <p:cNvGrpSpPr/>
              <p:nvPr/>
            </p:nvGrpSpPr>
            <p:grpSpPr>
              <a:xfrm rot="21370839">
                <a:off x="4152085" y="2944021"/>
                <a:ext cx="542689" cy="532555"/>
                <a:chOff x="5739695" y="2451470"/>
                <a:chExt cx="542689" cy="532555"/>
              </a:xfrm>
            </p:grpSpPr>
            <p:sp>
              <p:nvSpPr>
                <p:cNvPr id="18" name="楕円 17"/>
                <p:cNvSpPr/>
                <p:nvPr/>
              </p:nvSpPr>
              <p:spPr>
                <a:xfrm>
                  <a:off x="5739695" y="2451470"/>
                  <a:ext cx="226195" cy="330200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楕円 18"/>
                <p:cNvSpPr/>
                <p:nvPr/>
              </p:nvSpPr>
              <p:spPr>
                <a:xfrm>
                  <a:off x="6046821" y="2451470"/>
                  <a:ext cx="226195" cy="330200"/>
                </a:xfrm>
                <a:prstGeom prst="ellipse">
                  <a:avLst/>
                </a:prstGeom>
                <a:solidFill>
                  <a:schemeClr val="bg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楕円 19"/>
                <p:cNvSpPr/>
                <p:nvPr/>
              </p:nvSpPr>
              <p:spPr>
                <a:xfrm>
                  <a:off x="5751215" y="2572710"/>
                  <a:ext cx="128154" cy="186949"/>
                </a:xfrm>
                <a:prstGeom prst="ellipse">
                  <a:avLst/>
                </a:pr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楕円 20"/>
                <p:cNvSpPr/>
                <p:nvPr/>
              </p:nvSpPr>
              <p:spPr>
                <a:xfrm>
                  <a:off x="6064759" y="2572710"/>
                  <a:ext cx="128154" cy="186949"/>
                </a:xfrm>
                <a:prstGeom prst="ellipse">
                  <a:avLst/>
                </a:pr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 21"/>
                <p:cNvSpPr/>
                <p:nvPr/>
              </p:nvSpPr>
              <p:spPr>
                <a:xfrm>
                  <a:off x="5811214" y="2849245"/>
                  <a:ext cx="471170" cy="134780"/>
                </a:xfrm>
                <a:custGeom>
                  <a:avLst/>
                  <a:gdLst>
                    <a:gd name="connsiteX0" fmla="*/ 0 w 513080"/>
                    <a:gd name="connsiteY0" fmla="*/ 0 h 71120"/>
                    <a:gd name="connsiteX1" fmla="*/ 467360 w 513080"/>
                    <a:gd name="connsiteY1" fmla="*/ 0 h 71120"/>
                    <a:gd name="connsiteX2" fmla="*/ 513080 w 513080"/>
                    <a:gd name="connsiteY2" fmla="*/ 71120 h 71120"/>
                    <a:gd name="connsiteX3" fmla="*/ 513080 w 513080"/>
                    <a:gd name="connsiteY3" fmla="*/ 71120 h 71120"/>
                    <a:gd name="connsiteX0" fmla="*/ 0 w 490220"/>
                    <a:gd name="connsiteY0" fmla="*/ 0 h 107315"/>
                    <a:gd name="connsiteX1" fmla="*/ 444500 w 490220"/>
                    <a:gd name="connsiteY1" fmla="*/ 36195 h 107315"/>
                    <a:gd name="connsiteX2" fmla="*/ 490220 w 490220"/>
                    <a:gd name="connsiteY2" fmla="*/ 107315 h 107315"/>
                    <a:gd name="connsiteX3" fmla="*/ 490220 w 490220"/>
                    <a:gd name="connsiteY3" fmla="*/ 107315 h 107315"/>
                    <a:gd name="connsiteX0" fmla="*/ 0 w 490220"/>
                    <a:gd name="connsiteY0" fmla="*/ 0 h 107315"/>
                    <a:gd name="connsiteX1" fmla="*/ 444500 w 490220"/>
                    <a:gd name="connsiteY1" fmla="*/ 36195 h 107315"/>
                    <a:gd name="connsiteX2" fmla="*/ 490220 w 490220"/>
                    <a:gd name="connsiteY2" fmla="*/ 107315 h 107315"/>
                    <a:gd name="connsiteX3" fmla="*/ 490220 w 490220"/>
                    <a:gd name="connsiteY3" fmla="*/ 107315 h 107315"/>
                    <a:gd name="connsiteX0" fmla="*/ 0 w 490220"/>
                    <a:gd name="connsiteY0" fmla="*/ 0 h 107315"/>
                    <a:gd name="connsiteX1" fmla="*/ 429260 w 490220"/>
                    <a:gd name="connsiteY1" fmla="*/ 1905 h 107315"/>
                    <a:gd name="connsiteX2" fmla="*/ 490220 w 490220"/>
                    <a:gd name="connsiteY2" fmla="*/ 107315 h 107315"/>
                    <a:gd name="connsiteX3" fmla="*/ 490220 w 490220"/>
                    <a:gd name="connsiteY3" fmla="*/ 107315 h 107315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3" fmla="*/ 490220 w 490220"/>
                    <a:gd name="connsiteY3" fmla="*/ 107315 h 129069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3" fmla="*/ 490220 w 490220"/>
                    <a:gd name="connsiteY3" fmla="*/ 107315 h 129069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3" fmla="*/ 490220 w 490220"/>
                    <a:gd name="connsiteY3" fmla="*/ 107315 h 129069"/>
                    <a:gd name="connsiteX0" fmla="*/ 0 w 537845"/>
                    <a:gd name="connsiteY0" fmla="*/ 0 h 129069"/>
                    <a:gd name="connsiteX1" fmla="*/ 429260 w 537845"/>
                    <a:gd name="connsiteY1" fmla="*/ 1905 h 129069"/>
                    <a:gd name="connsiteX2" fmla="*/ 490220 w 537845"/>
                    <a:gd name="connsiteY2" fmla="*/ 107315 h 129069"/>
                    <a:gd name="connsiteX3" fmla="*/ 537845 w 537845"/>
                    <a:gd name="connsiteY3" fmla="*/ 105410 h 129069"/>
                    <a:gd name="connsiteX0" fmla="*/ 0 w 490220"/>
                    <a:gd name="connsiteY0" fmla="*/ 0 h 129069"/>
                    <a:gd name="connsiteX1" fmla="*/ 429260 w 490220"/>
                    <a:gd name="connsiteY1" fmla="*/ 1905 h 129069"/>
                    <a:gd name="connsiteX2" fmla="*/ 490220 w 490220"/>
                    <a:gd name="connsiteY2" fmla="*/ 107315 h 129069"/>
                    <a:gd name="connsiteX0" fmla="*/ 0 w 465455"/>
                    <a:gd name="connsiteY0" fmla="*/ 0 h 129069"/>
                    <a:gd name="connsiteX1" fmla="*/ 429260 w 465455"/>
                    <a:gd name="connsiteY1" fmla="*/ 1905 h 129069"/>
                    <a:gd name="connsiteX2" fmla="*/ 465455 w 465455"/>
                    <a:gd name="connsiteY2" fmla="*/ 55880 h 129069"/>
                    <a:gd name="connsiteX0" fmla="*/ 0 w 465455"/>
                    <a:gd name="connsiteY0" fmla="*/ 0 h 129069"/>
                    <a:gd name="connsiteX1" fmla="*/ 429260 w 465455"/>
                    <a:gd name="connsiteY1" fmla="*/ 1905 h 129069"/>
                    <a:gd name="connsiteX2" fmla="*/ 465455 w 465455"/>
                    <a:gd name="connsiteY2" fmla="*/ 55880 h 129069"/>
                    <a:gd name="connsiteX0" fmla="*/ 0 w 471170"/>
                    <a:gd name="connsiteY0" fmla="*/ 0 h 129069"/>
                    <a:gd name="connsiteX1" fmla="*/ 429260 w 471170"/>
                    <a:gd name="connsiteY1" fmla="*/ 1905 h 129069"/>
                    <a:gd name="connsiteX2" fmla="*/ 471170 w 471170"/>
                    <a:gd name="connsiteY2" fmla="*/ 52070 h 129069"/>
                    <a:gd name="connsiteX0" fmla="*/ 0 w 471170"/>
                    <a:gd name="connsiteY0" fmla="*/ 0 h 141314"/>
                    <a:gd name="connsiteX1" fmla="*/ 421640 w 471170"/>
                    <a:gd name="connsiteY1" fmla="*/ 26670 h 141314"/>
                    <a:gd name="connsiteX2" fmla="*/ 471170 w 471170"/>
                    <a:gd name="connsiteY2" fmla="*/ 52070 h 141314"/>
                    <a:gd name="connsiteX0" fmla="*/ 0 w 471170"/>
                    <a:gd name="connsiteY0" fmla="*/ 0 h 141314"/>
                    <a:gd name="connsiteX1" fmla="*/ 421640 w 471170"/>
                    <a:gd name="connsiteY1" fmla="*/ 26670 h 141314"/>
                    <a:gd name="connsiteX2" fmla="*/ 471170 w 471170"/>
                    <a:gd name="connsiteY2" fmla="*/ 52070 h 141314"/>
                    <a:gd name="connsiteX0" fmla="*/ 0 w 471170"/>
                    <a:gd name="connsiteY0" fmla="*/ 0 h 134780"/>
                    <a:gd name="connsiteX1" fmla="*/ 421640 w 471170"/>
                    <a:gd name="connsiteY1" fmla="*/ 26670 h 134780"/>
                    <a:gd name="connsiteX2" fmla="*/ 471170 w 471170"/>
                    <a:gd name="connsiteY2" fmla="*/ 52070 h 13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170" h="134780">
                      <a:moveTo>
                        <a:pt x="0" y="0"/>
                      </a:moveTo>
                      <a:cubicBezTo>
                        <a:pt x="71967" y="187325"/>
                        <a:pt x="336338" y="163195"/>
                        <a:pt x="421640" y="26670"/>
                      </a:cubicBezTo>
                      <a:cubicBezTo>
                        <a:pt x="413385" y="71332"/>
                        <a:pt x="449263" y="67204"/>
                        <a:pt x="471170" y="52070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3" name="フリーフォーム 12"/>
              <p:cNvSpPr/>
              <p:nvPr/>
            </p:nvSpPr>
            <p:spPr>
              <a:xfrm>
                <a:off x="3414243" y="3371993"/>
                <a:ext cx="526787" cy="493733"/>
              </a:xfrm>
              <a:custGeom>
                <a:avLst/>
                <a:gdLst>
                  <a:gd name="connsiteX0" fmla="*/ 61913 w 357188"/>
                  <a:gd name="connsiteY0" fmla="*/ 0 h 390525"/>
                  <a:gd name="connsiteX1" fmla="*/ 247650 w 357188"/>
                  <a:gd name="connsiteY1" fmla="*/ 9525 h 390525"/>
                  <a:gd name="connsiteX2" fmla="*/ 357188 w 357188"/>
                  <a:gd name="connsiteY2" fmla="*/ 80962 h 390525"/>
                  <a:gd name="connsiteX3" fmla="*/ 338138 w 357188"/>
                  <a:gd name="connsiteY3" fmla="*/ 247650 h 390525"/>
                  <a:gd name="connsiteX4" fmla="*/ 233363 w 357188"/>
                  <a:gd name="connsiteY4" fmla="*/ 390525 h 390525"/>
                  <a:gd name="connsiteX5" fmla="*/ 133350 w 357188"/>
                  <a:gd name="connsiteY5" fmla="*/ 295275 h 390525"/>
                  <a:gd name="connsiteX6" fmla="*/ 0 w 357188"/>
                  <a:gd name="connsiteY6" fmla="*/ 209550 h 390525"/>
                  <a:gd name="connsiteX7" fmla="*/ 61913 w 357188"/>
                  <a:gd name="connsiteY7" fmla="*/ 114300 h 390525"/>
                  <a:gd name="connsiteX8" fmla="*/ 61913 w 357188"/>
                  <a:gd name="connsiteY8" fmla="*/ 0 h 390525"/>
                  <a:gd name="connsiteX0" fmla="*/ 61913 w 357188"/>
                  <a:gd name="connsiteY0" fmla="*/ 39236 h 429761"/>
                  <a:gd name="connsiteX1" fmla="*/ 247650 w 357188"/>
                  <a:gd name="connsiteY1" fmla="*/ 48761 h 429761"/>
                  <a:gd name="connsiteX2" fmla="*/ 357188 w 357188"/>
                  <a:gd name="connsiteY2" fmla="*/ 120198 h 429761"/>
                  <a:gd name="connsiteX3" fmla="*/ 338138 w 357188"/>
                  <a:gd name="connsiteY3" fmla="*/ 286886 h 429761"/>
                  <a:gd name="connsiteX4" fmla="*/ 233363 w 357188"/>
                  <a:gd name="connsiteY4" fmla="*/ 429761 h 429761"/>
                  <a:gd name="connsiteX5" fmla="*/ 133350 w 357188"/>
                  <a:gd name="connsiteY5" fmla="*/ 334511 h 429761"/>
                  <a:gd name="connsiteX6" fmla="*/ 0 w 357188"/>
                  <a:gd name="connsiteY6" fmla="*/ 248786 h 429761"/>
                  <a:gd name="connsiteX7" fmla="*/ 61913 w 357188"/>
                  <a:gd name="connsiteY7" fmla="*/ 153536 h 429761"/>
                  <a:gd name="connsiteX8" fmla="*/ 61913 w 357188"/>
                  <a:gd name="connsiteY8" fmla="*/ 39236 h 429761"/>
                  <a:gd name="connsiteX0" fmla="*/ 61913 w 357188"/>
                  <a:gd name="connsiteY0" fmla="*/ 56924 h 447449"/>
                  <a:gd name="connsiteX1" fmla="*/ 247650 w 357188"/>
                  <a:gd name="connsiteY1" fmla="*/ 66449 h 447449"/>
                  <a:gd name="connsiteX2" fmla="*/ 357188 w 357188"/>
                  <a:gd name="connsiteY2" fmla="*/ 137886 h 447449"/>
                  <a:gd name="connsiteX3" fmla="*/ 338138 w 357188"/>
                  <a:gd name="connsiteY3" fmla="*/ 304574 h 447449"/>
                  <a:gd name="connsiteX4" fmla="*/ 233363 w 357188"/>
                  <a:gd name="connsiteY4" fmla="*/ 447449 h 447449"/>
                  <a:gd name="connsiteX5" fmla="*/ 133350 w 357188"/>
                  <a:gd name="connsiteY5" fmla="*/ 352199 h 447449"/>
                  <a:gd name="connsiteX6" fmla="*/ 0 w 357188"/>
                  <a:gd name="connsiteY6" fmla="*/ 266474 h 447449"/>
                  <a:gd name="connsiteX7" fmla="*/ 61913 w 357188"/>
                  <a:gd name="connsiteY7" fmla="*/ 171224 h 447449"/>
                  <a:gd name="connsiteX8" fmla="*/ 61913 w 357188"/>
                  <a:gd name="connsiteY8" fmla="*/ 56924 h 447449"/>
                  <a:gd name="connsiteX0" fmla="*/ 61913 w 357188"/>
                  <a:gd name="connsiteY0" fmla="*/ 56924 h 447449"/>
                  <a:gd name="connsiteX1" fmla="*/ 247650 w 357188"/>
                  <a:gd name="connsiteY1" fmla="*/ 66449 h 447449"/>
                  <a:gd name="connsiteX2" fmla="*/ 357188 w 357188"/>
                  <a:gd name="connsiteY2" fmla="*/ 137886 h 447449"/>
                  <a:gd name="connsiteX3" fmla="*/ 338138 w 357188"/>
                  <a:gd name="connsiteY3" fmla="*/ 304574 h 447449"/>
                  <a:gd name="connsiteX4" fmla="*/ 233363 w 357188"/>
                  <a:gd name="connsiteY4" fmla="*/ 447449 h 447449"/>
                  <a:gd name="connsiteX5" fmla="*/ 133350 w 357188"/>
                  <a:gd name="connsiteY5" fmla="*/ 352199 h 447449"/>
                  <a:gd name="connsiteX6" fmla="*/ 0 w 357188"/>
                  <a:gd name="connsiteY6" fmla="*/ 266474 h 447449"/>
                  <a:gd name="connsiteX7" fmla="*/ 61913 w 357188"/>
                  <a:gd name="connsiteY7" fmla="*/ 171224 h 447449"/>
                  <a:gd name="connsiteX8" fmla="*/ 61913 w 357188"/>
                  <a:gd name="connsiteY8" fmla="*/ 56924 h 447449"/>
                  <a:gd name="connsiteX0" fmla="*/ 61913 w 368393"/>
                  <a:gd name="connsiteY0" fmla="*/ 56924 h 447449"/>
                  <a:gd name="connsiteX1" fmla="*/ 247650 w 368393"/>
                  <a:gd name="connsiteY1" fmla="*/ 66449 h 447449"/>
                  <a:gd name="connsiteX2" fmla="*/ 357188 w 368393"/>
                  <a:gd name="connsiteY2" fmla="*/ 137886 h 447449"/>
                  <a:gd name="connsiteX3" fmla="*/ 338138 w 368393"/>
                  <a:gd name="connsiteY3" fmla="*/ 304574 h 447449"/>
                  <a:gd name="connsiteX4" fmla="*/ 233363 w 368393"/>
                  <a:gd name="connsiteY4" fmla="*/ 447449 h 447449"/>
                  <a:gd name="connsiteX5" fmla="*/ 133350 w 368393"/>
                  <a:gd name="connsiteY5" fmla="*/ 352199 h 447449"/>
                  <a:gd name="connsiteX6" fmla="*/ 0 w 368393"/>
                  <a:gd name="connsiteY6" fmla="*/ 266474 h 447449"/>
                  <a:gd name="connsiteX7" fmla="*/ 61913 w 368393"/>
                  <a:gd name="connsiteY7" fmla="*/ 171224 h 447449"/>
                  <a:gd name="connsiteX8" fmla="*/ 61913 w 368393"/>
                  <a:gd name="connsiteY8" fmla="*/ 56924 h 447449"/>
                  <a:gd name="connsiteX0" fmla="*/ 61913 w 397685"/>
                  <a:gd name="connsiteY0" fmla="*/ 56924 h 447449"/>
                  <a:gd name="connsiteX1" fmla="*/ 247650 w 397685"/>
                  <a:gd name="connsiteY1" fmla="*/ 66449 h 447449"/>
                  <a:gd name="connsiteX2" fmla="*/ 357188 w 397685"/>
                  <a:gd name="connsiteY2" fmla="*/ 137886 h 447449"/>
                  <a:gd name="connsiteX3" fmla="*/ 338138 w 397685"/>
                  <a:gd name="connsiteY3" fmla="*/ 304574 h 447449"/>
                  <a:gd name="connsiteX4" fmla="*/ 233363 w 397685"/>
                  <a:gd name="connsiteY4" fmla="*/ 447449 h 447449"/>
                  <a:gd name="connsiteX5" fmla="*/ 133350 w 397685"/>
                  <a:gd name="connsiteY5" fmla="*/ 352199 h 447449"/>
                  <a:gd name="connsiteX6" fmla="*/ 0 w 397685"/>
                  <a:gd name="connsiteY6" fmla="*/ 266474 h 447449"/>
                  <a:gd name="connsiteX7" fmla="*/ 61913 w 397685"/>
                  <a:gd name="connsiteY7" fmla="*/ 171224 h 447449"/>
                  <a:gd name="connsiteX8" fmla="*/ 61913 w 397685"/>
                  <a:gd name="connsiteY8" fmla="*/ 56924 h 447449"/>
                  <a:gd name="connsiteX0" fmla="*/ 61913 w 429924"/>
                  <a:gd name="connsiteY0" fmla="*/ 56924 h 447449"/>
                  <a:gd name="connsiteX1" fmla="*/ 247650 w 429924"/>
                  <a:gd name="connsiteY1" fmla="*/ 66449 h 447449"/>
                  <a:gd name="connsiteX2" fmla="*/ 357188 w 429924"/>
                  <a:gd name="connsiteY2" fmla="*/ 137886 h 447449"/>
                  <a:gd name="connsiteX3" fmla="*/ 338138 w 429924"/>
                  <a:gd name="connsiteY3" fmla="*/ 304574 h 447449"/>
                  <a:gd name="connsiteX4" fmla="*/ 233363 w 429924"/>
                  <a:gd name="connsiteY4" fmla="*/ 447449 h 447449"/>
                  <a:gd name="connsiteX5" fmla="*/ 133350 w 429924"/>
                  <a:gd name="connsiteY5" fmla="*/ 352199 h 447449"/>
                  <a:gd name="connsiteX6" fmla="*/ 0 w 429924"/>
                  <a:gd name="connsiteY6" fmla="*/ 266474 h 447449"/>
                  <a:gd name="connsiteX7" fmla="*/ 61913 w 429924"/>
                  <a:gd name="connsiteY7" fmla="*/ 171224 h 447449"/>
                  <a:gd name="connsiteX8" fmla="*/ 61913 w 429924"/>
                  <a:gd name="connsiteY8" fmla="*/ 56924 h 447449"/>
                  <a:gd name="connsiteX0" fmla="*/ 61913 w 429924"/>
                  <a:gd name="connsiteY0" fmla="*/ 56924 h 447449"/>
                  <a:gd name="connsiteX1" fmla="*/ 247650 w 429924"/>
                  <a:gd name="connsiteY1" fmla="*/ 66449 h 447449"/>
                  <a:gd name="connsiteX2" fmla="*/ 357188 w 429924"/>
                  <a:gd name="connsiteY2" fmla="*/ 137886 h 447449"/>
                  <a:gd name="connsiteX3" fmla="*/ 338138 w 429924"/>
                  <a:gd name="connsiteY3" fmla="*/ 304574 h 447449"/>
                  <a:gd name="connsiteX4" fmla="*/ 233363 w 429924"/>
                  <a:gd name="connsiteY4" fmla="*/ 447449 h 447449"/>
                  <a:gd name="connsiteX5" fmla="*/ 133350 w 429924"/>
                  <a:gd name="connsiteY5" fmla="*/ 352199 h 447449"/>
                  <a:gd name="connsiteX6" fmla="*/ 0 w 429924"/>
                  <a:gd name="connsiteY6" fmla="*/ 266474 h 447449"/>
                  <a:gd name="connsiteX7" fmla="*/ 61913 w 429924"/>
                  <a:gd name="connsiteY7" fmla="*/ 171224 h 447449"/>
                  <a:gd name="connsiteX8" fmla="*/ 61913 w 429924"/>
                  <a:gd name="connsiteY8" fmla="*/ 56924 h 447449"/>
                  <a:gd name="connsiteX0" fmla="*/ 61913 w 429924"/>
                  <a:gd name="connsiteY0" fmla="*/ 56924 h 474739"/>
                  <a:gd name="connsiteX1" fmla="*/ 247650 w 429924"/>
                  <a:gd name="connsiteY1" fmla="*/ 66449 h 474739"/>
                  <a:gd name="connsiteX2" fmla="*/ 357188 w 429924"/>
                  <a:gd name="connsiteY2" fmla="*/ 137886 h 474739"/>
                  <a:gd name="connsiteX3" fmla="*/ 338138 w 429924"/>
                  <a:gd name="connsiteY3" fmla="*/ 304574 h 474739"/>
                  <a:gd name="connsiteX4" fmla="*/ 233363 w 429924"/>
                  <a:gd name="connsiteY4" fmla="*/ 447449 h 474739"/>
                  <a:gd name="connsiteX5" fmla="*/ 133350 w 429924"/>
                  <a:gd name="connsiteY5" fmla="*/ 352199 h 474739"/>
                  <a:gd name="connsiteX6" fmla="*/ 0 w 429924"/>
                  <a:gd name="connsiteY6" fmla="*/ 266474 h 474739"/>
                  <a:gd name="connsiteX7" fmla="*/ 61913 w 429924"/>
                  <a:gd name="connsiteY7" fmla="*/ 171224 h 474739"/>
                  <a:gd name="connsiteX8" fmla="*/ 61913 w 429924"/>
                  <a:gd name="connsiteY8" fmla="*/ 56924 h 474739"/>
                  <a:gd name="connsiteX0" fmla="*/ 61913 w 429924"/>
                  <a:gd name="connsiteY0" fmla="*/ 56924 h 422393"/>
                  <a:gd name="connsiteX1" fmla="*/ 247650 w 429924"/>
                  <a:gd name="connsiteY1" fmla="*/ 66449 h 422393"/>
                  <a:gd name="connsiteX2" fmla="*/ 357188 w 429924"/>
                  <a:gd name="connsiteY2" fmla="*/ 137886 h 422393"/>
                  <a:gd name="connsiteX3" fmla="*/ 338138 w 429924"/>
                  <a:gd name="connsiteY3" fmla="*/ 304574 h 422393"/>
                  <a:gd name="connsiteX4" fmla="*/ 238125 w 429924"/>
                  <a:gd name="connsiteY4" fmla="*/ 385536 h 422393"/>
                  <a:gd name="connsiteX5" fmla="*/ 133350 w 429924"/>
                  <a:gd name="connsiteY5" fmla="*/ 352199 h 422393"/>
                  <a:gd name="connsiteX6" fmla="*/ 0 w 429924"/>
                  <a:gd name="connsiteY6" fmla="*/ 266474 h 422393"/>
                  <a:gd name="connsiteX7" fmla="*/ 61913 w 429924"/>
                  <a:gd name="connsiteY7" fmla="*/ 171224 h 422393"/>
                  <a:gd name="connsiteX8" fmla="*/ 61913 w 429924"/>
                  <a:gd name="connsiteY8" fmla="*/ 56924 h 422393"/>
                  <a:gd name="connsiteX0" fmla="*/ 61913 w 429924"/>
                  <a:gd name="connsiteY0" fmla="*/ 56924 h 422393"/>
                  <a:gd name="connsiteX1" fmla="*/ 247650 w 429924"/>
                  <a:gd name="connsiteY1" fmla="*/ 66449 h 422393"/>
                  <a:gd name="connsiteX2" fmla="*/ 357188 w 429924"/>
                  <a:gd name="connsiteY2" fmla="*/ 137886 h 422393"/>
                  <a:gd name="connsiteX3" fmla="*/ 338138 w 429924"/>
                  <a:gd name="connsiteY3" fmla="*/ 304574 h 422393"/>
                  <a:gd name="connsiteX4" fmla="*/ 238125 w 429924"/>
                  <a:gd name="connsiteY4" fmla="*/ 385536 h 422393"/>
                  <a:gd name="connsiteX5" fmla="*/ 133350 w 429924"/>
                  <a:gd name="connsiteY5" fmla="*/ 352199 h 422393"/>
                  <a:gd name="connsiteX6" fmla="*/ 0 w 429924"/>
                  <a:gd name="connsiteY6" fmla="*/ 266474 h 422393"/>
                  <a:gd name="connsiteX7" fmla="*/ 61913 w 429924"/>
                  <a:gd name="connsiteY7" fmla="*/ 171224 h 422393"/>
                  <a:gd name="connsiteX8" fmla="*/ 61913 w 429924"/>
                  <a:gd name="connsiteY8" fmla="*/ 56924 h 422393"/>
                  <a:gd name="connsiteX0" fmla="*/ 61913 w 429924"/>
                  <a:gd name="connsiteY0" fmla="*/ 56924 h 424330"/>
                  <a:gd name="connsiteX1" fmla="*/ 247650 w 429924"/>
                  <a:gd name="connsiteY1" fmla="*/ 66449 h 424330"/>
                  <a:gd name="connsiteX2" fmla="*/ 357188 w 429924"/>
                  <a:gd name="connsiteY2" fmla="*/ 137886 h 424330"/>
                  <a:gd name="connsiteX3" fmla="*/ 338138 w 429924"/>
                  <a:gd name="connsiteY3" fmla="*/ 304574 h 424330"/>
                  <a:gd name="connsiteX4" fmla="*/ 238125 w 429924"/>
                  <a:gd name="connsiteY4" fmla="*/ 385536 h 424330"/>
                  <a:gd name="connsiteX5" fmla="*/ 57150 w 429924"/>
                  <a:gd name="connsiteY5" fmla="*/ 395061 h 424330"/>
                  <a:gd name="connsiteX6" fmla="*/ 0 w 429924"/>
                  <a:gd name="connsiteY6" fmla="*/ 266474 h 424330"/>
                  <a:gd name="connsiteX7" fmla="*/ 61913 w 429924"/>
                  <a:gd name="connsiteY7" fmla="*/ 171224 h 424330"/>
                  <a:gd name="connsiteX8" fmla="*/ 61913 w 429924"/>
                  <a:gd name="connsiteY8" fmla="*/ 56924 h 424330"/>
                  <a:gd name="connsiteX0" fmla="*/ 61913 w 429924"/>
                  <a:gd name="connsiteY0" fmla="*/ 56924 h 445855"/>
                  <a:gd name="connsiteX1" fmla="*/ 247650 w 429924"/>
                  <a:gd name="connsiteY1" fmla="*/ 66449 h 445855"/>
                  <a:gd name="connsiteX2" fmla="*/ 357188 w 429924"/>
                  <a:gd name="connsiteY2" fmla="*/ 137886 h 445855"/>
                  <a:gd name="connsiteX3" fmla="*/ 338138 w 429924"/>
                  <a:gd name="connsiteY3" fmla="*/ 304574 h 445855"/>
                  <a:gd name="connsiteX4" fmla="*/ 238125 w 429924"/>
                  <a:gd name="connsiteY4" fmla="*/ 385536 h 445855"/>
                  <a:gd name="connsiteX5" fmla="*/ 57150 w 429924"/>
                  <a:gd name="connsiteY5" fmla="*/ 395061 h 445855"/>
                  <a:gd name="connsiteX6" fmla="*/ 0 w 429924"/>
                  <a:gd name="connsiteY6" fmla="*/ 266474 h 445855"/>
                  <a:gd name="connsiteX7" fmla="*/ 61913 w 429924"/>
                  <a:gd name="connsiteY7" fmla="*/ 171224 h 445855"/>
                  <a:gd name="connsiteX8" fmla="*/ 61913 w 429924"/>
                  <a:gd name="connsiteY8" fmla="*/ 56924 h 445855"/>
                  <a:gd name="connsiteX0" fmla="*/ 112067 w 480078"/>
                  <a:gd name="connsiteY0" fmla="*/ 56924 h 445855"/>
                  <a:gd name="connsiteX1" fmla="*/ 297804 w 480078"/>
                  <a:gd name="connsiteY1" fmla="*/ 66449 h 445855"/>
                  <a:gd name="connsiteX2" fmla="*/ 407342 w 480078"/>
                  <a:gd name="connsiteY2" fmla="*/ 137886 h 445855"/>
                  <a:gd name="connsiteX3" fmla="*/ 388292 w 480078"/>
                  <a:gd name="connsiteY3" fmla="*/ 304574 h 445855"/>
                  <a:gd name="connsiteX4" fmla="*/ 288279 w 480078"/>
                  <a:gd name="connsiteY4" fmla="*/ 385536 h 445855"/>
                  <a:gd name="connsiteX5" fmla="*/ 107304 w 480078"/>
                  <a:gd name="connsiteY5" fmla="*/ 395061 h 445855"/>
                  <a:gd name="connsiteX6" fmla="*/ 50154 w 480078"/>
                  <a:gd name="connsiteY6" fmla="*/ 266474 h 445855"/>
                  <a:gd name="connsiteX7" fmla="*/ 112067 w 480078"/>
                  <a:gd name="connsiteY7" fmla="*/ 171224 h 445855"/>
                  <a:gd name="connsiteX8" fmla="*/ 112067 w 480078"/>
                  <a:gd name="connsiteY8" fmla="*/ 56924 h 445855"/>
                  <a:gd name="connsiteX0" fmla="*/ 144180 w 512191"/>
                  <a:gd name="connsiteY0" fmla="*/ 56924 h 445855"/>
                  <a:gd name="connsiteX1" fmla="*/ 329917 w 512191"/>
                  <a:gd name="connsiteY1" fmla="*/ 66449 h 445855"/>
                  <a:gd name="connsiteX2" fmla="*/ 439455 w 512191"/>
                  <a:gd name="connsiteY2" fmla="*/ 137886 h 445855"/>
                  <a:gd name="connsiteX3" fmla="*/ 420405 w 512191"/>
                  <a:gd name="connsiteY3" fmla="*/ 304574 h 445855"/>
                  <a:gd name="connsiteX4" fmla="*/ 320392 w 512191"/>
                  <a:gd name="connsiteY4" fmla="*/ 385536 h 445855"/>
                  <a:gd name="connsiteX5" fmla="*/ 139417 w 512191"/>
                  <a:gd name="connsiteY5" fmla="*/ 395061 h 445855"/>
                  <a:gd name="connsiteX6" fmla="*/ 82267 w 512191"/>
                  <a:gd name="connsiteY6" fmla="*/ 266474 h 445855"/>
                  <a:gd name="connsiteX7" fmla="*/ 144180 w 512191"/>
                  <a:gd name="connsiteY7" fmla="*/ 171224 h 445855"/>
                  <a:gd name="connsiteX8" fmla="*/ 144180 w 512191"/>
                  <a:gd name="connsiteY8" fmla="*/ 56924 h 445855"/>
                  <a:gd name="connsiteX0" fmla="*/ 144180 w 512191"/>
                  <a:gd name="connsiteY0" fmla="*/ 56924 h 445855"/>
                  <a:gd name="connsiteX1" fmla="*/ 329917 w 512191"/>
                  <a:gd name="connsiteY1" fmla="*/ 66449 h 445855"/>
                  <a:gd name="connsiteX2" fmla="*/ 439455 w 512191"/>
                  <a:gd name="connsiteY2" fmla="*/ 137886 h 445855"/>
                  <a:gd name="connsiteX3" fmla="*/ 420405 w 512191"/>
                  <a:gd name="connsiteY3" fmla="*/ 304574 h 445855"/>
                  <a:gd name="connsiteX4" fmla="*/ 320392 w 512191"/>
                  <a:gd name="connsiteY4" fmla="*/ 385536 h 445855"/>
                  <a:gd name="connsiteX5" fmla="*/ 139417 w 512191"/>
                  <a:gd name="connsiteY5" fmla="*/ 395061 h 445855"/>
                  <a:gd name="connsiteX6" fmla="*/ 82267 w 512191"/>
                  <a:gd name="connsiteY6" fmla="*/ 266474 h 445855"/>
                  <a:gd name="connsiteX7" fmla="*/ 144180 w 512191"/>
                  <a:gd name="connsiteY7" fmla="*/ 171224 h 445855"/>
                  <a:gd name="connsiteX8" fmla="*/ 144180 w 512191"/>
                  <a:gd name="connsiteY8" fmla="*/ 56924 h 445855"/>
                  <a:gd name="connsiteX0" fmla="*/ 148319 w 516330"/>
                  <a:gd name="connsiteY0" fmla="*/ 56924 h 445855"/>
                  <a:gd name="connsiteX1" fmla="*/ 334056 w 516330"/>
                  <a:gd name="connsiteY1" fmla="*/ 66449 h 445855"/>
                  <a:gd name="connsiteX2" fmla="*/ 443594 w 516330"/>
                  <a:gd name="connsiteY2" fmla="*/ 137886 h 445855"/>
                  <a:gd name="connsiteX3" fmla="*/ 424544 w 516330"/>
                  <a:gd name="connsiteY3" fmla="*/ 304574 h 445855"/>
                  <a:gd name="connsiteX4" fmla="*/ 324531 w 516330"/>
                  <a:gd name="connsiteY4" fmla="*/ 385536 h 445855"/>
                  <a:gd name="connsiteX5" fmla="*/ 143556 w 516330"/>
                  <a:gd name="connsiteY5" fmla="*/ 395061 h 445855"/>
                  <a:gd name="connsiteX6" fmla="*/ 86406 w 516330"/>
                  <a:gd name="connsiteY6" fmla="*/ 266474 h 445855"/>
                  <a:gd name="connsiteX7" fmla="*/ 148319 w 516330"/>
                  <a:gd name="connsiteY7" fmla="*/ 171224 h 445855"/>
                  <a:gd name="connsiteX8" fmla="*/ 148319 w 516330"/>
                  <a:gd name="connsiteY8" fmla="*/ 56924 h 445855"/>
                  <a:gd name="connsiteX0" fmla="*/ 148319 w 516330"/>
                  <a:gd name="connsiteY0" fmla="*/ 56924 h 445855"/>
                  <a:gd name="connsiteX1" fmla="*/ 334056 w 516330"/>
                  <a:gd name="connsiteY1" fmla="*/ 66449 h 445855"/>
                  <a:gd name="connsiteX2" fmla="*/ 443594 w 516330"/>
                  <a:gd name="connsiteY2" fmla="*/ 137886 h 445855"/>
                  <a:gd name="connsiteX3" fmla="*/ 424544 w 516330"/>
                  <a:gd name="connsiteY3" fmla="*/ 304574 h 445855"/>
                  <a:gd name="connsiteX4" fmla="*/ 324531 w 516330"/>
                  <a:gd name="connsiteY4" fmla="*/ 385536 h 445855"/>
                  <a:gd name="connsiteX5" fmla="*/ 143556 w 516330"/>
                  <a:gd name="connsiteY5" fmla="*/ 395061 h 445855"/>
                  <a:gd name="connsiteX6" fmla="*/ 86406 w 516330"/>
                  <a:gd name="connsiteY6" fmla="*/ 266474 h 445855"/>
                  <a:gd name="connsiteX7" fmla="*/ 148319 w 516330"/>
                  <a:gd name="connsiteY7" fmla="*/ 171224 h 445855"/>
                  <a:gd name="connsiteX8" fmla="*/ 148319 w 516330"/>
                  <a:gd name="connsiteY8" fmla="*/ 56924 h 445855"/>
                  <a:gd name="connsiteX0" fmla="*/ 167369 w 516330"/>
                  <a:gd name="connsiteY0" fmla="*/ 56924 h 445855"/>
                  <a:gd name="connsiteX1" fmla="*/ 334056 w 516330"/>
                  <a:gd name="connsiteY1" fmla="*/ 66449 h 445855"/>
                  <a:gd name="connsiteX2" fmla="*/ 443594 w 516330"/>
                  <a:gd name="connsiteY2" fmla="*/ 137886 h 445855"/>
                  <a:gd name="connsiteX3" fmla="*/ 424544 w 516330"/>
                  <a:gd name="connsiteY3" fmla="*/ 304574 h 445855"/>
                  <a:gd name="connsiteX4" fmla="*/ 324531 w 516330"/>
                  <a:gd name="connsiteY4" fmla="*/ 385536 h 445855"/>
                  <a:gd name="connsiteX5" fmla="*/ 143556 w 516330"/>
                  <a:gd name="connsiteY5" fmla="*/ 395061 h 445855"/>
                  <a:gd name="connsiteX6" fmla="*/ 86406 w 516330"/>
                  <a:gd name="connsiteY6" fmla="*/ 266474 h 445855"/>
                  <a:gd name="connsiteX7" fmla="*/ 148319 w 516330"/>
                  <a:gd name="connsiteY7" fmla="*/ 171224 h 445855"/>
                  <a:gd name="connsiteX8" fmla="*/ 167369 w 516330"/>
                  <a:gd name="connsiteY8" fmla="*/ 56924 h 445855"/>
                  <a:gd name="connsiteX0" fmla="*/ 167369 w 516330"/>
                  <a:gd name="connsiteY0" fmla="*/ 56924 h 445855"/>
                  <a:gd name="connsiteX1" fmla="*/ 334056 w 516330"/>
                  <a:gd name="connsiteY1" fmla="*/ 66449 h 445855"/>
                  <a:gd name="connsiteX2" fmla="*/ 443594 w 516330"/>
                  <a:gd name="connsiteY2" fmla="*/ 137886 h 445855"/>
                  <a:gd name="connsiteX3" fmla="*/ 424544 w 516330"/>
                  <a:gd name="connsiteY3" fmla="*/ 304574 h 445855"/>
                  <a:gd name="connsiteX4" fmla="*/ 324531 w 516330"/>
                  <a:gd name="connsiteY4" fmla="*/ 385536 h 445855"/>
                  <a:gd name="connsiteX5" fmla="*/ 143556 w 516330"/>
                  <a:gd name="connsiteY5" fmla="*/ 395061 h 445855"/>
                  <a:gd name="connsiteX6" fmla="*/ 86406 w 516330"/>
                  <a:gd name="connsiteY6" fmla="*/ 266474 h 445855"/>
                  <a:gd name="connsiteX7" fmla="*/ 148319 w 516330"/>
                  <a:gd name="connsiteY7" fmla="*/ 171224 h 445855"/>
                  <a:gd name="connsiteX8" fmla="*/ 167369 w 516330"/>
                  <a:gd name="connsiteY8" fmla="*/ 56924 h 445855"/>
                  <a:gd name="connsiteX0" fmla="*/ 188280 w 537241"/>
                  <a:gd name="connsiteY0" fmla="*/ 56924 h 445855"/>
                  <a:gd name="connsiteX1" fmla="*/ 354967 w 537241"/>
                  <a:gd name="connsiteY1" fmla="*/ 66449 h 445855"/>
                  <a:gd name="connsiteX2" fmla="*/ 464505 w 537241"/>
                  <a:gd name="connsiteY2" fmla="*/ 137886 h 445855"/>
                  <a:gd name="connsiteX3" fmla="*/ 445455 w 537241"/>
                  <a:gd name="connsiteY3" fmla="*/ 304574 h 445855"/>
                  <a:gd name="connsiteX4" fmla="*/ 345442 w 537241"/>
                  <a:gd name="connsiteY4" fmla="*/ 385536 h 445855"/>
                  <a:gd name="connsiteX5" fmla="*/ 164467 w 537241"/>
                  <a:gd name="connsiteY5" fmla="*/ 395061 h 445855"/>
                  <a:gd name="connsiteX6" fmla="*/ 107317 w 537241"/>
                  <a:gd name="connsiteY6" fmla="*/ 266474 h 445855"/>
                  <a:gd name="connsiteX7" fmla="*/ 107318 w 537241"/>
                  <a:gd name="connsiteY7" fmla="*/ 156936 h 445855"/>
                  <a:gd name="connsiteX8" fmla="*/ 188280 w 537241"/>
                  <a:gd name="connsiteY8" fmla="*/ 56924 h 445855"/>
                  <a:gd name="connsiteX0" fmla="*/ 188280 w 537241"/>
                  <a:gd name="connsiteY0" fmla="*/ 56924 h 445855"/>
                  <a:gd name="connsiteX1" fmla="*/ 354967 w 537241"/>
                  <a:gd name="connsiteY1" fmla="*/ 66449 h 445855"/>
                  <a:gd name="connsiteX2" fmla="*/ 464505 w 537241"/>
                  <a:gd name="connsiteY2" fmla="*/ 137886 h 445855"/>
                  <a:gd name="connsiteX3" fmla="*/ 445455 w 537241"/>
                  <a:gd name="connsiteY3" fmla="*/ 304574 h 445855"/>
                  <a:gd name="connsiteX4" fmla="*/ 345442 w 537241"/>
                  <a:gd name="connsiteY4" fmla="*/ 385536 h 445855"/>
                  <a:gd name="connsiteX5" fmla="*/ 164467 w 537241"/>
                  <a:gd name="connsiteY5" fmla="*/ 395061 h 445855"/>
                  <a:gd name="connsiteX6" fmla="*/ 107317 w 537241"/>
                  <a:gd name="connsiteY6" fmla="*/ 266474 h 445855"/>
                  <a:gd name="connsiteX7" fmla="*/ 107318 w 537241"/>
                  <a:gd name="connsiteY7" fmla="*/ 156936 h 445855"/>
                  <a:gd name="connsiteX8" fmla="*/ 188280 w 537241"/>
                  <a:gd name="connsiteY8" fmla="*/ 56924 h 445855"/>
                  <a:gd name="connsiteX0" fmla="*/ 185272 w 534233"/>
                  <a:gd name="connsiteY0" fmla="*/ 56924 h 445855"/>
                  <a:gd name="connsiteX1" fmla="*/ 351959 w 534233"/>
                  <a:gd name="connsiteY1" fmla="*/ 66449 h 445855"/>
                  <a:gd name="connsiteX2" fmla="*/ 461497 w 534233"/>
                  <a:gd name="connsiteY2" fmla="*/ 137886 h 445855"/>
                  <a:gd name="connsiteX3" fmla="*/ 442447 w 534233"/>
                  <a:gd name="connsiteY3" fmla="*/ 304574 h 445855"/>
                  <a:gd name="connsiteX4" fmla="*/ 342434 w 534233"/>
                  <a:gd name="connsiteY4" fmla="*/ 385536 h 445855"/>
                  <a:gd name="connsiteX5" fmla="*/ 161459 w 534233"/>
                  <a:gd name="connsiteY5" fmla="*/ 395061 h 445855"/>
                  <a:gd name="connsiteX6" fmla="*/ 104309 w 534233"/>
                  <a:gd name="connsiteY6" fmla="*/ 266474 h 445855"/>
                  <a:gd name="connsiteX7" fmla="*/ 104310 w 534233"/>
                  <a:gd name="connsiteY7" fmla="*/ 156936 h 445855"/>
                  <a:gd name="connsiteX8" fmla="*/ 185272 w 534233"/>
                  <a:gd name="connsiteY8" fmla="*/ 56924 h 445855"/>
                  <a:gd name="connsiteX0" fmla="*/ 163231 w 512192"/>
                  <a:gd name="connsiteY0" fmla="*/ 56924 h 445855"/>
                  <a:gd name="connsiteX1" fmla="*/ 329918 w 512192"/>
                  <a:gd name="connsiteY1" fmla="*/ 66449 h 445855"/>
                  <a:gd name="connsiteX2" fmla="*/ 439456 w 512192"/>
                  <a:gd name="connsiteY2" fmla="*/ 137886 h 445855"/>
                  <a:gd name="connsiteX3" fmla="*/ 420406 w 512192"/>
                  <a:gd name="connsiteY3" fmla="*/ 304574 h 445855"/>
                  <a:gd name="connsiteX4" fmla="*/ 320393 w 512192"/>
                  <a:gd name="connsiteY4" fmla="*/ 385536 h 445855"/>
                  <a:gd name="connsiteX5" fmla="*/ 139418 w 512192"/>
                  <a:gd name="connsiteY5" fmla="*/ 395061 h 445855"/>
                  <a:gd name="connsiteX6" fmla="*/ 82268 w 512192"/>
                  <a:gd name="connsiteY6" fmla="*/ 266474 h 445855"/>
                  <a:gd name="connsiteX7" fmla="*/ 82269 w 512192"/>
                  <a:gd name="connsiteY7" fmla="*/ 156936 h 445855"/>
                  <a:gd name="connsiteX8" fmla="*/ 163231 w 512192"/>
                  <a:gd name="connsiteY8" fmla="*/ 56924 h 445855"/>
                  <a:gd name="connsiteX0" fmla="*/ 153168 w 502129"/>
                  <a:gd name="connsiteY0" fmla="*/ 56924 h 445855"/>
                  <a:gd name="connsiteX1" fmla="*/ 319855 w 502129"/>
                  <a:gd name="connsiteY1" fmla="*/ 66449 h 445855"/>
                  <a:gd name="connsiteX2" fmla="*/ 429393 w 502129"/>
                  <a:gd name="connsiteY2" fmla="*/ 137886 h 445855"/>
                  <a:gd name="connsiteX3" fmla="*/ 410343 w 502129"/>
                  <a:gd name="connsiteY3" fmla="*/ 304574 h 445855"/>
                  <a:gd name="connsiteX4" fmla="*/ 310330 w 502129"/>
                  <a:gd name="connsiteY4" fmla="*/ 385536 h 445855"/>
                  <a:gd name="connsiteX5" fmla="*/ 129355 w 502129"/>
                  <a:gd name="connsiteY5" fmla="*/ 395061 h 445855"/>
                  <a:gd name="connsiteX6" fmla="*/ 72205 w 502129"/>
                  <a:gd name="connsiteY6" fmla="*/ 266474 h 445855"/>
                  <a:gd name="connsiteX7" fmla="*/ 72206 w 502129"/>
                  <a:gd name="connsiteY7" fmla="*/ 156936 h 445855"/>
                  <a:gd name="connsiteX8" fmla="*/ 153168 w 502129"/>
                  <a:gd name="connsiteY8" fmla="*/ 56924 h 445855"/>
                  <a:gd name="connsiteX0" fmla="*/ 152421 w 501382"/>
                  <a:gd name="connsiteY0" fmla="*/ 56924 h 445855"/>
                  <a:gd name="connsiteX1" fmla="*/ 319108 w 501382"/>
                  <a:gd name="connsiteY1" fmla="*/ 66449 h 445855"/>
                  <a:gd name="connsiteX2" fmla="*/ 428646 w 501382"/>
                  <a:gd name="connsiteY2" fmla="*/ 137886 h 445855"/>
                  <a:gd name="connsiteX3" fmla="*/ 409596 w 501382"/>
                  <a:gd name="connsiteY3" fmla="*/ 304574 h 445855"/>
                  <a:gd name="connsiteX4" fmla="*/ 309583 w 501382"/>
                  <a:gd name="connsiteY4" fmla="*/ 385536 h 445855"/>
                  <a:gd name="connsiteX5" fmla="*/ 128608 w 501382"/>
                  <a:gd name="connsiteY5" fmla="*/ 395061 h 445855"/>
                  <a:gd name="connsiteX6" fmla="*/ 71458 w 501382"/>
                  <a:gd name="connsiteY6" fmla="*/ 266474 h 445855"/>
                  <a:gd name="connsiteX7" fmla="*/ 71459 w 501382"/>
                  <a:gd name="connsiteY7" fmla="*/ 156936 h 445855"/>
                  <a:gd name="connsiteX8" fmla="*/ 152421 w 501382"/>
                  <a:gd name="connsiteY8" fmla="*/ 56924 h 445855"/>
                  <a:gd name="connsiteX0" fmla="*/ 152421 w 501382"/>
                  <a:gd name="connsiteY0" fmla="*/ 56924 h 434329"/>
                  <a:gd name="connsiteX1" fmla="*/ 319108 w 501382"/>
                  <a:gd name="connsiteY1" fmla="*/ 66449 h 434329"/>
                  <a:gd name="connsiteX2" fmla="*/ 428646 w 501382"/>
                  <a:gd name="connsiteY2" fmla="*/ 137886 h 434329"/>
                  <a:gd name="connsiteX3" fmla="*/ 409596 w 501382"/>
                  <a:gd name="connsiteY3" fmla="*/ 304574 h 434329"/>
                  <a:gd name="connsiteX4" fmla="*/ 309583 w 501382"/>
                  <a:gd name="connsiteY4" fmla="*/ 385536 h 434329"/>
                  <a:gd name="connsiteX5" fmla="*/ 133370 w 501382"/>
                  <a:gd name="connsiteY5" fmla="*/ 371248 h 434329"/>
                  <a:gd name="connsiteX6" fmla="*/ 71458 w 501382"/>
                  <a:gd name="connsiteY6" fmla="*/ 266474 h 434329"/>
                  <a:gd name="connsiteX7" fmla="*/ 71459 w 501382"/>
                  <a:gd name="connsiteY7" fmla="*/ 156936 h 434329"/>
                  <a:gd name="connsiteX8" fmla="*/ 152421 w 501382"/>
                  <a:gd name="connsiteY8" fmla="*/ 56924 h 434329"/>
                  <a:gd name="connsiteX0" fmla="*/ 152421 w 501382"/>
                  <a:gd name="connsiteY0" fmla="*/ 56924 h 437581"/>
                  <a:gd name="connsiteX1" fmla="*/ 319108 w 501382"/>
                  <a:gd name="connsiteY1" fmla="*/ 66449 h 437581"/>
                  <a:gd name="connsiteX2" fmla="*/ 428646 w 501382"/>
                  <a:gd name="connsiteY2" fmla="*/ 137886 h 437581"/>
                  <a:gd name="connsiteX3" fmla="*/ 409596 w 501382"/>
                  <a:gd name="connsiteY3" fmla="*/ 304574 h 437581"/>
                  <a:gd name="connsiteX4" fmla="*/ 309583 w 501382"/>
                  <a:gd name="connsiteY4" fmla="*/ 385536 h 437581"/>
                  <a:gd name="connsiteX5" fmla="*/ 133370 w 501382"/>
                  <a:gd name="connsiteY5" fmla="*/ 371248 h 437581"/>
                  <a:gd name="connsiteX6" fmla="*/ 71458 w 501382"/>
                  <a:gd name="connsiteY6" fmla="*/ 266474 h 437581"/>
                  <a:gd name="connsiteX7" fmla="*/ 71459 w 501382"/>
                  <a:gd name="connsiteY7" fmla="*/ 156936 h 437581"/>
                  <a:gd name="connsiteX8" fmla="*/ 152421 w 501382"/>
                  <a:gd name="connsiteY8" fmla="*/ 56924 h 437581"/>
                  <a:gd name="connsiteX0" fmla="*/ 152421 w 501382"/>
                  <a:gd name="connsiteY0" fmla="*/ 56924 h 437581"/>
                  <a:gd name="connsiteX1" fmla="*/ 319108 w 501382"/>
                  <a:gd name="connsiteY1" fmla="*/ 66449 h 437581"/>
                  <a:gd name="connsiteX2" fmla="*/ 428646 w 501382"/>
                  <a:gd name="connsiteY2" fmla="*/ 137886 h 437581"/>
                  <a:gd name="connsiteX3" fmla="*/ 409596 w 501382"/>
                  <a:gd name="connsiteY3" fmla="*/ 304574 h 437581"/>
                  <a:gd name="connsiteX4" fmla="*/ 309583 w 501382"/>
                  <a:gd name="connsiteY4" fmla="*/ 385536 h 437581"/>
                  <a:gd name="connsiteX5" fmla="*/ 133370 w 501382"/>
                  <a:gd name="connsiteY5" fmla="*/ 371248 h 437581"/>
                  <a:gd name="connsiteX6" fmla="*/ 71458 w 501382"/>
                  <a:gd name="connsiteY6" fmla="*/ 266474 h 437581"/>
                  <a:gd name="connsiteX7" fmla="*/ 71459 w 501382"/>
                  <a:gd name="connsiteY7" fmla="*/ 156936 h 437581"/>
                  <a:gd name="connsiteX8" fmla="*/ 152421 w 501382"/>
                  <a:gd name="connsiteY8" fmla="*/ 56924 h 43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1382" h="437581">
                    <a:moveTo>
                      <a:pt x="152421" y="56924"/>
                    </a:moveTo>
                    <a:cubicBezTo>
                      <a:pt x="223858" y="-35151"/>
                      <a:pt x="290534" y="-3401"/>
                      <a:pt x="319108" y="66449"/>
                    </a:cubicBezTo>
                    <a:cubicBezTo>
                      <a:pt x="374671" y="4536"/>
                      <a:pt x="473096" y="71212"/>
                      <a:pt x="428646" y="137886"/>
                    </a:cubicBezTo>
                    <a:cubicBezTo>
                      <a:pt x="527071" y="198212"/>
                      <a:pt x="530246" y="291874"/>
                      <a:pt x="409596" y="304574"/>
                    </a:cubicBezTo>
                    <a:cubicBezTo>
                      <a:pt x="484209" y="380774"/>
                      <a:pt x="401658" y="476024"/>
                      <a:pt x="309583" y="385536"/>
                    </a:cubicBezTo>
                    <a:cubicBezTo>
                      <a:pt x="250846" y="460149"/>
                      <a:pt x="115907" y="453797"/>
                      <a:pt x="133370" y="371248"/>
                    </a:cubicBezTo>
                    <a:cubicBezTo>
                      <a:pt x="38120" y="380773"/>
                      <a:pt x="19070" y="337911"/>
                      <a:pt x="71458" y="266474"/>
                    </a:cubicBezTo>
                    <a:cubicBezTo>
                      <a:pt x="-26967" y="229962"/>
                      <a:pt x="-20617" y="202974"/>
                      <a:pt x="71459" y="156936"/>
                    </a:cubicBezTo>
                    <a:cubicBezTo>
                      <a:pt x="49234" y="71211"/>
                      <a:pt x="46059" y="56924"/>
                      <a:pt x="152421" y="56924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 rot="19650391">
                <a:off x="3690409" y="3489480"/>
                <a:ext cx="638167" cy="402933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1589"/>
                  <a:gd name="connsiteY0" fmla="*/ 299183 h 410308"/>
                  <a:gd name="connsiteX1" fmla="*/ 281524 w 751589"/>
                  <a:gd name="connsiteY1" fmla="*/ 81378 h 410308"/>
                  <a:gd name="connsiteX2" fmla="*/ 219929 w 751589"/>
                  <a:gd name="connsiteY2" fmla="*/ 59153 h 410308"/>
                  <a:gd name="connsiteX3" fmla="*/ 185004 w 751589"/>
                  <a:gd name="connsiteY3" fmla="*/ 167738 h 410308"/>
                  <a:gd name="connsiteX4" fmla="*/ 706339 w 751589"/>
                  <a:gd name="connsiteY4" fmla="*/ 410308 h 410308"/>
                  <a:gd name="connsiteX5" fmla="*/ 746979 w 751589"/>
                  <a:gd name="connsiteY5" fmla="*/ 299183 h 410308"/>
                  <a:gd name="connsiteX0" fmla="*/ 746979 w 766980"/>
                  <a:gd name="connsiteY0" fmla="*/ 299183 h 410308"/>
                  <a:gd name="connsiteX1" fmla="*/ 281524 w 766980"/>
                  <a:gd name="connsiteY1" fmla="*/ 81378 h 410308"/>
                  <a:gd name="connsiteX2" fmla="*/ 219929 w 766980"/>
                  <a:gd name="connsiteY2" fmla="*/ 59153 h 410308"/>
                  <a:gd name="connsiteX3" fmla="*/ 185004 w 766980"/>
                  <a:gd name="connsiteY3" fmla="*/ 167738 h 410308"/>
                  <a:gd name="connsiteX4" fmla="*/ 706339 w 766980"/>
                  <a:gd name="connsiteY4" fmla="*/ 410308 h 410308"/>
                  <a:gd name="connsiteX5" fmla="*/ 746979 w 766980"/>
                  <a:gd name="connsiteY5" fmla="*/ 299183 h 410308"/>
                  <a:gd name="connsiteX0" fmla="*/ 746979 w 763268"/>
                  <a:gd name="connsiteY0" fmla="*/ 299183 h 410308"/>
                  <a:gd name="connsiteX1" fmla="*/ 281524 w 763268"/>
                  <a:gd name="connsiteY1" fmla="*/ 81378 h 410308"/>
                  <a:gd name="connsiteX2" fmla="*/ 219929 w 763268"/>
                  <a:gd name="connsiteY2" fmla="*/ 59153 h 410308"/>
                  <a:gd name="connsiteX3" fmla="*/ 185004 w 763268"/>
                  <a:gd name="connsiteY3" fmla="*/ 167738 h 410308"/>
                  <a:gd name="connsiteX4" fmla="*/ 706339 w 763268"/>
                  <a:gd name="connsiteY4" fmla="*/ 410308 h 410308"/>
                  <a:gd name="connsiteX5" fmla="*/ 746979 w 763268"/>
                  <a:gd name="connsiteY5" fmla="*/ 299183 h 410308"/>
                  <a:gd name="connsiteX0" fmla="*/ 746979 w 760002"/>
                  <a:gd name="connsiteY0" fmla="*/ 299183 h 403934"/>
                  <a:gd name="connsiteX1" fmla="*/ 281524 w 760002"/>
                  <a:gd name="connsiteY1" fmla="*/ 81378 h 403934"/>
                  <a:gd name="connsiteX2" fmla="*/ 219929 w 760002"/>
                  <a:gd name="connsiteY2" fmla="*/ 59153 h 403934"/>
                  <a:gd name="connsiteX3" fmla="*/ 185004 w 760002"/>
                  <a:gd name="connsiteY3" fmla="*/ 167738 h 403934"/>
                  <a:gd name="connsiteX4" fmla="*/ 697878 w 760002"/>
                  <a:gd name="connsiteY4" fmla="*/ 403934 h 403934"/>
                  <a:gd name="connsiteX5" fmla="*/ 746979 w 760002"/>
                  <a:gd name="connsiteY5" fmla="*/ 299183 h 403934"/>
                  <a:gd name="connsiteX0" fmla="*/ 746979 w 761578"/>
                  <a:gd name="connsiteY0" fmla="*/ 299183 h 403934"/>
                  <a:gd name="connsiteX1" fmla="*/ 281524 w 761578"/>
                  <a:gd name="connsiteY1" fmla="*/ 81378 h 403934"/>
                  <a:gd name="connsiteX2" fmla="*/ 219929 w 761578"/>
                  <a:gd name="connsiteY2" fmla="*/ 59153 h 403934"/>
                  <a:gd name="connsiteX3" fmla="*/ 185004 w 761578"/>
                  <a:gd name="connsiteY3" fmla="*/ 167738 h 403934"/>
                  <a:gd name="connsiteX4" fmla="*/ 697878 w 761578"/>
                  <a:gd name="connsiteY4" fmla="*/ 403934 h 403934"/>
                  <a:gd name="connsiteX5" fmla="*/ 746979 w 761578"/>
                  <a:gd name="connsiteY5" fmla="*/ 299183 h 403934"/>
                  <a:gd name="connsiteX0" fmla="*/ 746979 w 768357"/>
                  <a:gd name="connsiteY0" fmla="*/ 299183 h 403934"/>
                  <a:gd name="connsiteX1" fmla="*/ 281524 w 768357"/>
                  <a:gd name="connsiteY1" fmla="*/ 81378 h 403934"/>
                  <a:gd name="connsiteX2" fmla="*/ 219929 w 768357"/>
                  <a:gd name="connsiteY2" fmla="*/ 59153 h 403934"/>
                  <a:gd name="connsiteX3" fmla="*/ 185004 w 768357"/>
                  <a:gd name="connsiteY3" fmla="*/ 167738 h 403934"/>
                  <a:gd name="connsiteX4" fmla="*/ 697878 w 768357"/>
                  <a:gd name="connsiteY4" fmla="*/ 403934 h 403934"/>
                  <a:gd name="connsiteX5" fmla="*/ 746979 w 768357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624" h="403934">
                    <a:moveTo>
                      <a:pt x="746979" y="299183"/>
                    </a:moveTo>
                    <a:cubicBezTo>
                      <a:pt x="600955" y="249306"/>
                      <a:pt x="423335" y="171045"/>
                      <a:pt x="281524" y="81378"/>
                    </a:cubicBezTo>
                    <a:cubicBezTo>
                      <a:pt x="290837" y="-67000"/>
                      <a:pt x="229666" y="26556"/>
                      <a:pt x="219929" y="59153"/>
                    </a:cubicBezTo>
                    <a:cubicBezTo>
                      <a:pt x="41282" y="-26572"/>
                      <a:pt x="-152604" y="209648"/>
                      <a:pt x="185004" y="167738"/>
                    </a:cubicBezTo>
                    <a:cubicBezTo>
                      <a:pt x="332619" y="257527"/>
                      <a:pt x="495191" y="342781"/>
                      <a:pt x="697878" y="403934"/>
                    </a:cubicBezTo>
                    <a:cubicBezTo>
                      <a:pt x="768532" y="403649"/>
                      <a:pt x="779895" y="333679"/>
                      <a:pt x="746979" y="299183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2422500" y="2808305"/>
                <a:ext cx="15696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しっかり泡立てて</a:t>
                </a:r>
                <a:endParaRPr kumimoji="1" lang="en-US" altLang="ja-JP" sz="12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kumimoji="1" lang="ja-JP" altLang="en-US" sz="12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ヒジ</a:t>
                </a:r>
                <a:r>
                  <a:rPr kumimoji="1" lang="ja-JP" altLang="en-US" sz="12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まで洗うぽた</a:t>
                </a:r>
                <a:r>
                  <a:rPr kumimoji="1" lang="ja-JP" altLang="en-US" sz="1200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♪</a:t>
                </a:r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3556691" y="3621079"/>
                <a:ext cx="322205" cy="311358"/>
              </a:xfrm>
              <a:custGeom>
                <a:avLst/>
                <a:gdLst>
                  <a:gd name="connsiteX0" fmla="*/ 61913 w 357188"/>
                  <a:gd name="connsiteY0" fmla="*/ 0 h 390525"/>
                  <a:gd name="connsiteX1" fmla="*/ 247650 w 357188"/>
                  <a:gd name="connsiteY1" fmla="*/ 9525 h 390525"/>
                  <a:gd name="connsiteX2" fmla="*/ 357188 w 357188"/>
                  <a:gd name="connsiteY2" fmla="*/ 80962 h 390525"/>
                  <a:gd name="connsiteX3" fmla="*/ 338138 w 357188"/>
                  <a:gd name="connsiteY3" fmla="*/ 247650 h 390525"/>
                  <a:gd name="connsiteX4" fmla="*/ 233363 w 357188"/>
                  <a:gd name="connsiteY4" fmla="*/ 390525 h 390525"/>
                  <a:gd name="connsiteX5" fmla="*/ 133350 w 357188"/>
                  <a:gd name="connsiteY5" fmla="*/ 295275 h 390525"/>
                  <a:gd name="connsiteX6" fmla="*/ 0 w 357188"/>
                  <a:gd name="connsiteY6" fmla="*/ 209550 h 390525"/>
                  <a:gd name="connsiteX7" fmla="*/ 61913 w 357188"/>
                  <a:gd name="connsiteY7" fmla="*/ 114300 h 390525"/>
                  <a:gd name="connsiteX8" fmla="*/ 61913 w 357188"/>
                  <a:gd name="connsiteY8" fmla="*/ 0 h 390525"/>
                  <a:gd name="connsiteX0" fmla="*/ 61913 w 357188"/>
                  <a:gd name="connsiteY0" fmla="*/ 39236 h 429761"/>
                  <a:gd name="connsiteX1" fmla="*/ 247650 w 357188"/>
                  <a:gd name="connsiteY1" fmla="*/ 48761 h 429761"/>
                  <a:gd name="connsiteX2" fmla="*/ 357188 w 357188"/>
                  <a:gd name="connsiteY2" fmla="*/ 120198 h 429761"/>
                  <a:gd name="connsiteX3" fmla="*/ 338138 w 357188"/>
                  <a:gd name="connsiteY3" fmla="*/ 286886 h 429761"/>
                  <a:gd name="connsiteX4" fmla="*/ 233363 w 357188"/>
                  <a:gd name="connsiteY4" fmla="*/ 429761 h 429761"/>
                  <a:gd name="connsiteX5" fmla="*/ 133350 w 357188"/>
                  <a:gd name="connsiteY5" fmla="*/ 334511 h 429761"/>
                  <a:gd name="connsiteX6" fmla="*/ 0 w 357188"/>
                  <a:gd name="connsiteY6" fmla="*/ 248786 h 429761"/>
                  <a:gd name="connsiteX7" fmla="*/ 61913 w 357188"/>
                  <a:gd name="connsiteY7" fmla="*/ 153536 h 429761"/>
                  <a:gd name="connsiteX8" fmla="*/ 61913 w 357188"/>
                  <a:gd name="connsiteY8" fmla="*/ 39236 h 429761"/>
                  <a:gd name="connsiteX0" fmla="*/ 61913 w 357188"/>
                  <a:gd name="connsiteY0" fmla="*/ 56924 h 447449"/>
                  <a:gd name="connsiteX1" fmla="*/ 247650 w 357188"/>
                  <a:gd name="connsiteY1" fmla="*/ 66449 h 447449"/>
                  <a:gd name="connsiteX2" fmla="*/ 357188 w 357188"/>
                  <a:gd name="connsiteY2" fmla="*/ 137886 h 447449"/>
                  <a:gd name="connsiteX3" fmla="*/ 338138 w 357188"/>
                  <a:gd name="connsiteY3" fmla="*/ 304574 h 447449"/>
                  <a:gd name="connsiteX4" fmla="*/ 233363 w 357188"/>
                  <a:gd name="connsiteY4" fmla="*/ 447449 h 447449"/>
                  <a:gd name="connsiteX5" fmla="*/ 133350 w 357188"/>
                  <a:gd name="connsiteY5" fmla="*/ 352199 h 447449"/>
                  <a:gd name="connsiteX6" fmla="*/ 0 w 357188"/>
                  <a:gd name="connsiteY6" fmla="*/ 266474 h 447449"/>
                  <a:gd name="connsiteX7" fmla="*/ 61913 w 357188"/>
                  <a:gd name="connsiteY7" fmla="*/ 171224 h 447449"/>
                  <a:gd name="connsiteX8" fmla="*/ 61913 w 357188"/>
                  <a:gd name="connsiteY8" fmla="*/ 56924 h 447449"/>
                  <a:gd name="connsiteX0" fmla="*/ 61913 w 357188"/>
                  <a:gd name="connsiteY0" fmla="*/ 56924 h 447449"/>
                  <a:gd name="connsiteX1" fmla="*/ 247650 w 357188"/>
                  <a:gd name="connsiteY1" fmla="*/ 66449 h 447449"/>
                  <a:gd name="connsiteX2" fmla="*/ 357188 w 357188"/>
                  <a:gd name="connsiteY2" fmla="*/ 137886 h 447449"/>
                  <a:gd name="connsiteX3" fmla="*/ 338138 w 357188"/>
                  <a:gd name="connsiteY3" fmla="*/ 304574 h 447449"/>
                  <a:gd name="connsiteX4" fmla="*/ 233363 w 357188"/>
                  <a:gd name="connsiteY4" fmla="*/ 447449 h 447449"/>
                  <a:gd name="connsiteX5" fmla="*/ 133350 w 357188"/>
                  <a:gd name="connsiteY5" fmla="*/ 352199 h 447449"/>
                  <a:gd name="connsiteX6" fmla="*/ 0 w 357188"/>
                  <a:gd name="connsiteY6" fmla="*/ 266474 h 447449"/>
                  <a:gd name="connsiteX7" fmla="*/ 61913 w 357188"/>
                  <a:gd name="connsiteY7" fmla="*/ 171224 h 447449"/>
                  <a:gd name="connsiteX8" fmla="*/ 61913 w 357188"/>
                  <a:gd name="connsiteY8" fmla="*/ 56924 h 447449"/>
                  <a:gd name="connsiteX0" fmla="*/ 61913 w 368393"/>
                  <a:gd name="connsiteY0" fmla="*/ 56924 h 447449"/>
                  <a:gd name="connsiteX1" fmla="*/ 247650 w 368393"/>
                  <a:gd name="connsiteY1" fmla="*/ 66449 h 447449"/>
                  <a:gd name="connsiteX2" fmla="*/ 357188 w 368393"/>
                  <a:gd name="connsiteY2" fmla="*/ 137886 h 447449"/>
                  <a:gd name="connsiteX3" fmla="*/ 338138 w 368393"/>
                  <a:gd name="connsiteY3" fmla="*/ 304574 h 447449"/>
                  <a:gd name="connsiteX4" fmla="*/ 233363 w 368393"/>
                  <a:gd name="connsiteY4" fmla="*/ 447449 h 447449"/>
                  <a:gd name="connsiteX5" fmla="*/ 133350 w 368393"/>
                  <a:gd name="connsiteY5" fmla="*/ 352199 h 447449"/>
                  <a:gd name="connsiteX6" fmla="*/ 0 w 368393"/>
                  <a:gd name="connsiteY6" fmla="*/ 266474 h 447449"/>
                  <a:gd name="connsiteX7" fmla="*/ 61913 w 368393"/>
                  <a:gd name="connsiteY7" fmla="*/ 171224 h 447449"/>
                  <a:gd name="connsiteX8" fmla="*/ 61913 w 368393"/>
                  <a:gd name="connsiteY8" fmla="*/ 56924 h 447449"/>
                  <a:gd name="connsiteX0" fmla="*/ 61913 w 397685"/>
                  <a:gd name="connsiteY0" fmla="*/ 56924 h 447449"/>
                  <a:gd name="connsiteX1" fmla="*/ 247650 w 397685"/>
                  <a:gd name="connsiteY1" fmla="*/ 66449 h 447449"/>
                  <a:gd name="connsiteX2" fmla="*/ 357188 w 397685"/>
                  <a:gd name="connsiteY2" fmla="*/ 137886 h 447449"/>
                  <a:gd name="connsiteX3" fmla="*/ 338138 w 397685"/>
                  <a:gd name="connsiteY3" fmla="*/ 304574 h 447449"/>
                  <a:gd name="connsiteX4" fmla="*/ 233363 w 397685"/>
                  <a:gd name="connsiteY4" fmla="*/ 447449 h 447449"/>
                  <a:gd name="connsiteX5" fmla="*/ 133350 w 397685"/>
                  <a:gd name="connsiteY5" fmla="*/ 352199 h 447449"/>
                  <a:gd name="connsiteX6" fmla="*/ 0 w 397685"/>
                  <a:gd name="connsiteY6" fmla="*/ 266474 h 447449"/>
                  <a:gd name="connsiteX7" fmla="*/ 61913 w 397685"/>
                  <a:gd name="connsiteY7" fmla="*/ 171224 h 447449"/>
                  <a:gd name="connsiteX8" fmla="*/ 61913 w 397685"/>
                  <a:gd name="connsiteY8" fmla="*/ 56924 h 447449"/>
                  <a:gd name="connsiteX0" fmla="*/ 61913 w 429924"/>
                  <a:gd name="connsiteY0" fmla="*/ 56924 h 447449"/>
                  <a:gd name="connsiteX1" fmla="*/ 247650 w 429924"/>
                  <a:gd name="connsiteY1" fmla="*/ 66449 h 447449"/>
                  <a:gd name="connsiteX2" fmla="*/ 357188 w 429924"/>
                  <a:gd name="connsiteY2" fmla="*/ 137886 h 447449"/>
                  <a:gd name="connsiteX3" fmla="*/ 338138 w 429924"/>
                  <a:gd name="connsiteY3" fmla="*/ 304574 h 447449"/>
                  <a:gd name="connsiteX4" fmla="*/ 233363 w 429924"/>
                  <a:gd name="connsiteY4" fmla="*/ 447449 h 447449"/>
                  <a:gd name="connsiteX5" fmla="*/ 133350 w 429924"/>
                  <a:gd name="connsiteY5" fmla="*/ 352199 h 447449"/>
                  <a:gd name="connsiteX6" fmla="*/ 0 w 429924"/>
                  <a:gd name="connsiteY6" fmla="*/ 266474 h 447449"/>
                  <a:gd name="connsiteX7" fmla="*/ 61913 w 429924"/>
                  <a:gd name="connsiteY7" fmla="*/ 171224 h 447449"/>
                  <a:gd name="connsiteX8" fmla="*/ 61913 w 429924"/>
                  <a:gd name="connsiteY8" fmla="*/ 56924 h 447449"/>
                  <a:gd name="connsiteX0" fmla="*/ 61913 w 429924"/>
                  <a:gd name="connsiteY0" fmla="*/ 56924 h 447449"/>
                  <a:gd name="connsiteX1" fmla="*/ 247650 w 429924"/>
                  <a:gd name="connsiteY1" fmla="*/ 66449 h 447449"/>
                  <a:gd name="connsiteX2" fmla="*/ 357188 w 429924"/>
                  <a:gd name="connsiteY2" fmla="*/ 137886 h 447449"/>
                  <a:gd name="connsiteX3" fmla="*/ 338138 w 429924"/>
                  <a:gd name="connsiteY3" fmla="*/ 304574 h 447449"/>
                  <a:gd name="connsiteX4" fmla="*/ 233363 w 429924"/>
                  <a:gd name="connsiteY4" fmla="*/ 447449 h 447449"/>
                  <a:gd name="connsiteX5" fmla="*/ 133350 w 429924"/>
                  <a:gd name="connsiteY5" fmla="*/ 352199 h 447449"/>
                  <a:gd name="connsiteX6" fmla="*/ 0 w 429924"/>
                  <a:gd name="connsiteY6" fmla="*/ 266474 h 447449"/>
                  <a:gd name="connsiteX7" fmla="*/ 61913 w 429924"/>
                  <a:gd name="connsiteY7" fmla="*/ 171224 h 447449"/>
                  <a:gd name="connsiteX8" fmla="*/ 61913 w 429924"/>
                  <a:gd name="connsiteY8" fmla="*/ 56924 h 447449"/>
                  <a:gd name="connsiteX0" fmla="*/ 61913 w 429924"/>
                  <a:gd name="connsiteY0" fmla="*/ 56924 h 474739"/>
                  <a:gd name="connsiteX1" fmla="*/ 247650 w 429924"/>
                  <a:gd name="connsiteY1" fmla="*/ 66449 h 474739"/>
                  <a:gd name="connsiteX2" fmla="*/ 357188 w 429924"/>
                  <a:gd name="connsiteY2" fmla="*/ 137886 h 474739"/>
                  <a:gd name="connsiteX3" fmla="*/ 338138 w 429924"/>
                  <a:gd name="connsiteY3" fmla="*/ 304574 h 474739"/>
                  <a:gd name="connsiteX4" fmla="*/ 233363 w 429924"/>
                  <a:gd name="connsiteY4" fmla="*/ 447449 h 474739"/>
                  <a:gd name="connsiteX5" fmla="*/ 133350 w 429924"/>
                  <a:gd name="connsiteY5" fmla="*/ 352199 h 474739"/>
                  <a:gd name="connsiteX6" fmla="*/ 0 w 429924"/>
                  <a:gd name="connsiteY6" fmla="*/ 266474 h 474739"/>
                  <a:gd name="connsiteX7" fmla="*/ 61913 w 429924"/>
                  <a:gd name="connsiteY7" fmla="*/ 171224 h 474739"/>
                  <a:gd name="connsiteX8" fmla="*/ 61913 w 429924"/>
                  <a:gd name="connsiteY8" fmla="*/ 56924 h 474739"/>
                  <a:gd name="connsiteX0" fmla="*/ 61913 w 429924"/>
                  <a:gd name="connsiteY0" fmla="*/ 56924 h 422393"/>
                  <a:gd name="connsiteX1" fmla="*/ 247650 w 429924"/>
                  <a:gd name="connsiteY1" fmla="*/ 66449 h 422393"/>
                  <a:gd name="connsiteX2" fmla="*/ 357188 w 429924"/>
                  <a:gd name="connsiteY2" fmla="*/ 137886 h 422393"/>
                  <a:gd name="connsiteX3" fmla="*/ 338138 w 429924"/>
                  <a:gd name="connsiteY3" fmla="*/ 304574 h 422393"/>
                  <a:gd name="connsiteX4" fmla="*/ 238125 w 429924"/>
                  <a:gd name="connsiteY4" fmla="*/ 385536 h 422393"/>
                  <a:gd name="connsiteX5" fmla="*/ 133350 w 429924"/>
                  <a:gd name="connsiteY5" fmla="*/ 352199 h 422393"/>
                  <a:gd name="connsiteX6" fmla="*/ 0 w 429924"/>
                  <a:gd name="connsiteY6" fmla="*/ 266474 h 422393"/>
                  <a:gd name="connsiteX7" fmla="*/ 61913 w 429924"/>
                  <a:gd name="connsiteY7" fmla="*/ 171224 h 422393"/>
                  <a:gd name="connsiteX8" fmla="*/ 61913 w 429924"/>
                  <a:gd name="connsiteY8" fmla="*/ 56924 h 422393"/>
                  <a:gd name="connsiteX0" fmla="*/ 61913 w 429924"/>
                  <a:gd name="connsiteY0" fmla="*/ 56924 h 422393"/>
                  <a:gd name="connsiteX1" fmla="*/ 247650 w 429924"/>
                  <a:gd name="connsiteY1" fmla="*/ 66449 h 422393"/>
                  <a:gd name="connsiteX2" fmla="*/ 357188 w 429924"/>
                  <a:gd name="connsiteY2" fmla="*/ 137886 h 422393"/>
                  <a:gd name="connsiteX3" fmla="*/ 338138 w 429924"/>
                  <a:gd name="connsiteY3" fmla="*/ 304574 h 422393"/>
                  <a:gd name="connsiteX4" fmla="*/ 238125 w 429924"/>
                  <a:gd name="connsiteY4" fmla="*/ 385536 h 422393"/>
                  <a:gd name="connsiteX5" fmla="*/ 133350 w 429924"/>
                  <a:gd name="connsiteY5" fmla="*/ 352199 h 422393"/>
                  <a:gd name="connsiteX6" fmla="*/ 0 w 429924"/>
                  <a:gd name="connsiteY6" fmla="*/ 266474 h 422393"/>
                  <a:gd name="connsiteX7" fmla="*/ 61913 w 429924"/>
                  <a:gd name="connsiteY7" fmla="*/ 171224 h 422393"/>
                  <a:gd name="connsiteX8" fmla="*/ 61913 w 429924"/>
                  <a:gd name="connsiteY8" fmla="*/ 56924 h 422393"/>
                  <a:gd name="connsiteX0" fmla="*/ 61913 w 429924"/>
                  <a:gd name="connsiteY0" fmla="*/ 56924 h 424330"/>
                  <a:gd name="connsiteX1" fmla="*/ 247650 w 429924"/>
                  <a:gd name="connsiteY1" fmla="*/ 66449 h 424330"/>
                  <a:gd name="connsiteX2" fmla="*/ 357188 w 429924"/>
                  <a:gd name="connsiteY2" fmla="*/ 137886 h 424330"/>
                  <a:gd name="connsiteX3" fmla="*/ 338138 w 429924"/>
                  <a:gd name="connsiteY3" fmla="*/ 304574 h 424330"/>
                  <a:gd name="connsiteX4" fmla="*/ 238125 w 429924"/>
                  <a:gd name="connsiteY4" fmla="*/ 385536 h 424330"/>
                  <a:gd name="connsiteX5" fmla="*/ 57150 w 429924"/>
                  <a:gd name="connsiteY5" fmla="*/ 395061 h 424330"/>
                  <a:gd name="connsiteX6" fmla="*/ 0 w 429924"/>
                  <a:gd name="connsiteY6" fmla="*/ 266474 h 424330"/>
                  <a:gd name="connsiteX7" fmla="*/ 61913 w 429924"/>
                  <a:gd name="connsiteY7" fmla="*/ 171224 h 424330"/>
                  <a:gd name="connsiteX8" fmla="*/ 61913 w 429924"/>
                  <a:gd name="connsiteY8" fmla="*/ 56924 h 424330"/>
                  <a:gd name="connsiteX0" fmla="*/ 61913 w 429924"/>
                  <a:gd name="connsiteY0" fmla="*/ 56924 h 445855"/>
                  <a:gd name="connsiteX1" fmla="*/ 247650 w 429924"/>
                  <a:gd name="connsiteY1" fmla="*/ 66449 h 445855"/>
                  <a:gd name="connsiteX2" fmla="*/ 357188 w 429924"/>
                  <a:gd name="connsiteY2" fmla="*/ 137886 h 445855"/>
                  <a:gd name="connsiteX3" fmla="*/ 338138 w 429924"/>
                  <a:gd name="connsiteY3" fmla="*/ 304574 h 445855"/>
                  <a:gd name="connsiteX4" fmla="*/ 238125 w 429924"/>
                  <a:gd name="connsiteY4" fmla="*/ 385536 h 445855"/>
                  <a:gd name="connsiteX5" fmla="*/ 57150 w 429924"/>
                  <a:gd name="connsiteY5" fmla="*/ 395061 h 445855"/>
                  <a:gd name="connsiteX6" fmla="*/ 0 w 429924"/>
                  <a:gd name="connsiteY6" fmla="*/ 266474 h 445855"/>
                  <a:gd name="connsiteX7" fmla="*/ 61913 w 429924"/>
                  <a:gd name="connsiteY7" fmla="*/ 171224 h 445855"/>
                  <a:gd name="connsiteX8" fmla="*/ 61913 w 429924"/>
                  <a:gd name="connsiteY8" fmla="*/ 56924 h 445855"/>
                  <a:gd name="connsiteX0" fmla="*/ 112067 w 480078"/>
                  <a:gd name="connsiteY0" fmla="*/ 56924 h 445855"/>
                  <a:gd name="connsiteX1" fmla="*/ 297804 w 480078"/>
                  <a:gd name="connsiteY1" fmla="*/ 66449 h 445855"/>
                  <a:gd name="connsiteX2" fmla="*/ 407342 w 480078"/>
                  <a:gd name="connsiteY2" fmla="*/ 137886 h 445855"/>
                  <a:gd name="connsiteX3" fmla="*/ 388292 w 480078"/>
                  <a:gd name="connsiteY3" fmla="*/ 304574 h 445855"/>
                  <a:gd name="connsiteX4" fmla="*/ 288279 w 480078"/>
                  <a:gd name="connsiteY4" fmla="*/ 385536 h 445855"/>
                  <a:gd name="connsiteX5" fmla="*/ 107304 w 480078"/>
                  <a:gd name="connsiteY5" fmla="*/ 395061 h 445855"/>
                  <a:gd name="connsiteX6" fmla="*/ 50154 w 480078"/>
                  <a:gd name="connsiteY6" fmla="*/ 266474 h 445855"/>
                  <a:gd name="connsiteX7" fmla="*/ 112067 w 480078"/>
                  <a:gd name="connsiteY7" fmla="*/ 171224 h 445855"/>
                  <a:gd name="connsiteX8" fmla="*/ 112067 w 480078"/>
                  <a:gd name="connsiteY8" fmla="*/ 56924 h 445855"/>
                  <a:gd name="connsiteX0" fmla="*/ 144180 w 512191"/>
                  <a:gd name="connsiteY0" fmla="*/ 56924 h 445855"/>
                  <a:gd name="connsiteX1" fmla="*/ 329917 w 512191"/>
                  <a:gd name="connsiteY1" fmla="*/ 66449 h 445855"/>
                  <a:gd name="connsiteX2" fmla="*/ 439455 w 512191"/>
                  <a:gd name="connsiteY2" fmla="*/ 137886 h 445855"/>
                  <a:gd name="connsiteX3" fmla="*/ 420405 w 512191"/>
                  <a:gd name="connsiteY3" fmla="*/ 304574 h 445855"/>
                  <a:gd name="connsiteX4" fmla="*/ 320392 w 512191"/>
                  <a:gd name="connsiteY4" fmla="*/ 385536 h 445855"/>
                  <a:gd name="connsiteX5" fmla="*/ 139417 w 512191"/>
                  <a:gd name="connsiteY5" fmla="*/ 395061 h 445855"/>
                  <a:gd name="connsiteX6" fmla="*/ 82267 w 512191"/>
                  <a:gd name="connsiteY6" fmla="*/ 266474 h 445855"/>
                  <a:gd name="connsiteX7" fmla="*/ 144180 w 512191"/>
                  <a:gd name="connsiteY7" fmla="*/ 171224 h 445855"/>
                  <a:gd name="connsiteX8" fmla="*/ 144180 w 512191"/>
                  <a:gd name="connsiteY8" fmla="*/ 56924 h 445855"/>
                  <a:gd name="connsiteX0" fmla="*/ 144180 w 512191"/>
                  <a:gd name="connsiteY0" fmla="*/ 56924 h 445855"/>
                  <a:gd name="connsiteX1" fmla="*/ 329917 w 512191"/>
                  <a:gd name="connsiteY1" fmla="*/ 66449 h 445855"/>
                  <a:gd name="connsiteX2" fmla="*/ 439455 w 512191"/>
                  <a:gd name="connsiteY2" fmla="*/ 137886 h 445855"/>
                  <a:gd name="connsiteX3" fmla="*/ 420405 w 512191"/>
                  <a:gd name="connsiteY3" fmla="*/ 304574 h 445855"/>
                  <a:gd name="connsiteX4" fmla="*/ 320392 w 512191"/>
                  <a:gd name="connsiteY4" fmla="*/ 385536 h 445855"/>
                  <a:gd name="connsiteX5" fmla="*/ 139417 w 512191"/>
                  <a:gd name="connsiteY5" fmla="*/ 395061 h 445855"/>
                  <a:gd name="connsiteX6" fmla="*/ 82267 w 512191"/>
                  <a:gd name="connsiteY6" fmla="*/ 266474 h 445855"/>
                  <a:gd name="connsiteX7" fmla="*/ 144180 w 512191"/>
                  <a:gd name="connsiteY7" fmla="*/ 171224 h 445855"/>
                  <a:gd name="connsiteX8" fmla="*/ 144180 w 512191"/>
                  <a:gd name="connsiteY8" fmla="*/ 56924 h 445855"/>
                  <a:gd name="connsiteX0" fmla="*/ 148319 w 516330"/>
                  <a:gd name="connsiteY0" fmla="*/ 56924 h 445855"/>
                  <a:gd name="connsiteX1" fmla="*/ 334056 w 516330"/>
                  <a:gd name="connsiteY1" fmla="*/ 66449 h 445855"/>
                  <a:gd name="connsiteX2" fmla="*/ 443594 w 516330"/>
                  <a:gd name="connsiteY2" fmla="*/ 137886 h 445855"/>
                  <a:gd name="connsiteX3" fmla="*/ 424544 w 516330"/>
                  <a:gd name="connsiteY3" fmla="*/ 304574 h 445855"/>
                  <a:gd name="connsiteX4" fmla="*/ 324531 w 516330"/>
                  <a:gd name="connsiteY4" fmla="*/ 385536 h 445855"/>
                  <a:gd name="connsiteX5" fmla="*/ 143556 w 516330"/>
                  <a:gd name="connsiteY5" fmla="*/ 395061 h 445855"/>
                  <a:gd name="connsiteX6" fmla="*/ 86406 w 516330"/>
                  <a:gd name="connsiteY6" fmla="*/ 266474 h 445855"/>
                  <a:gd name="connsiteX7" fmla="*/ 148319 w 516330"/>
                  <a:gd name="connsiteY7" fmla="*/ 171224 h 445855"/>
                  <a:gd name="connsiteX8" fmla="*/ 148319 w 516330"/>
                  <a:gd name="connsiteY8" fmla="*/ 56924 h 445855"/>
                  <a:gd name="connsiteX0" fmla="*/ 148319 w 516330"/>
                  <a:gd name="connsiteY0" fmla="*/ 56924 h 445855"/>
                  <a:gd name="connsiteX1" fmla="*/ 334056 w 516330"/>
                  <a:gd name="connsiteY1" fmla="*/ 66449 h 445855"/>
                  <a:gd name="connsiteX2" fmla="*/ 443594 w 516330"/>
                  <a:gd name="connsiteY2" fmla="*/ 137886 h 445855"/>
                  <a:gd name="connsiteX3" fmla="*/ 424544 w 516330"/>
                  <a:gd name="connsiteY3" fmla="*/ 304574 h 445855"/>
                  <a:gd name="connsiteX4" fmla="*/ 324531 w 516330"/>
                  <a:gd name="connsiteY4" fmla="*/ 385536 h 445855"/>
                  <a:gd name="connsiteX5" fmla="*/ 143556 w 516330"/>
                  <a:gd name="connsiteY5" fmla="*/ 395061 h 445855"/>
                  <a:gd name="connsiteX6" fmla="*/ 86406 w 516330"/>
                  <a:gd name="connsiteY6" fmla="*/ 266474 h 445855"/>
                  <a:gd name="connsiteX7" fmla="*/ 148319 w 516330"/>
                  <a:gd name="connsiteY7" fmla="*/ 171224 h 445855"/>
                  <a:gd name="connsiteX8" fmla="*/ 148319 w 516330"/>
                  <a:gd name="connsiteY8" fmla="*/ 56924 h 445855"/>
                  <a:gd name="connsiteX0" fmla="*/ 167369 w 516330"/>
                  <a:gd name="connsiteY0" fmla="*/ 56924 h 445855"/>
                  <a:gd name="connsiteX1" fmla="*/ 334056 w 516330"/>
                  <a:gd name="connsiteY1" fmla="*/ 66449 h 445855"/>
                  <a:gd name="connsiteX2" fmla="*/ 443594 w 516330"/>
                  <a:gd name="connsiteY2" fmla="*/ 137886 h 445855"/>
                  <a:gd name="connsiteX3" fmla="*/ 424544 w 516330"/>
                  <a:gd name="connsiteY3" fmla="*/ 304574 h 445855"/>
                  <a:gd name="connsiteX4" fmla="*/ 324531 w 516330"/>
                  <a:gd name="connsiteY4" fmla="*/ 385536 h 445855"/>
                  <a:gd name="connsiteX5" fmla="*/ 143556 w 516330"/>
                  <a:gd name="connsiteY5" fmla="*/ 395061 h 445855"/>
                  <a:gd name="connsiteX6" fmla="*/ 86406 w 516330"/>
                  <a:gd name="connsiteY6" fmla="*/ 266474 h 445855"/>
                  <a:gd name="connsiteX7" fmla="*/ 148319 w 516330"/>
                  <a:gd name="connsiteY7" fmla="*/ 171224 h 445855"/>
                  <a:gd name="connsiteX8" fmla="*/ 167369 w 516330"/>
                  <a:gd name="connsiteY8" fmla="*/ 56924 h 445855"/>
                  <a:gd name="connsiteX0" fmla="*/ 167369 w 516330"/>
                  <a:gd name="connsiteY0" fmla="*/ 56924 h 445855"/>
                  <a:gd name="connsiteX1" fmla="*/ 334056 w 516330"/>
                  <a:gd name="connsiteY1" fmla="*/ 66449 h 445855"/>
                  <a:gd name="connsiteX2" fmla="*/ 443594 w 516330"/>
                  <a:gd name="connsiteY2" fmla="*/ 137886 h 445855"/>
                  <a:gd name="connsiteX3" fmla="*/ 424544 w 516330"/>
                  <a:gd name="connsiteY3" fmla="*/ 304574 h 445855"/>
                  <a:gd name="connsiteX4" fmla="*/ 324531 w 516330"/>
                  <a:gd name="connsiteY4" fmla="*/ 385536 h 445855"/>
                  <a:gd name="connsiteX5" fmla="*/ 143556 w 516330"/>
                  <a:gd name="connsiteY5" fmla="*/ 395061 h 445855"/>
                  <a:gd name="connsiteX6" fmla="*/ 86406 w 516330"/>
                  <a:gd name="connsiteY6" fmla="*/ 266474 h 445855"/>
                  <a:gd name="connsiteX7" fmla="*/ 148319 w 516330"/>
                  <a:gd name="connsiteY7" fmla="*/ 171224 h 445855"/>
                  <a:gd name="connsiteX8" fmla="*/ 167369 w 516330"/>
                  <a:gd name="connsiteY8" fmla="*/ 56924 h 445855"/>
                  <a:gd name="connsiteX0" fmla="*/ 188280 w 537241"/>
                  <a:gd name="connsiteY0" fmla="*/ 56924 h 445855"/>
                  <a:gd name="connsiteX1" fmla="*/ 354967 w 537241"/>
                  <a:gd name="connsiteY1" fmla="*/ 66449 h 445855"/>
                  <a:gd name="connsiteX2" fmla="*/ 464505 w 537241"/>
                  <a:gd name="connsiteY2" fmla="*/ 137886 h 445855"/>
                  <a:gd name="connsiteX3" fmla="*/ 445455 w 537241"/>
                  <a:gd name="connsiteY3" fmla="*/ 304574 h 445855"/>
                  <a:gd name="connsiteX4" fmla="*/ 345442 w 537241"/>
                  <a:gd name="connsiteY4" fmla="*/ 385536 h 445855"/>
                  <a:gd name="connsiteX5" fmla="*/ 164467 w 537241"/>
                  <a:gd name="connsiteY5" fmla="*/ 395061 h 445855"/>
                  <a:gd name="connsiteX6" fmla="*/ 107317 w 537241"/>
                  <a:gd name="connsiteY6" fmla="*/ 266474 h 445855"/>
                  <a:gd name="connsiteX7" fmla="*/ 107318 w 537241"/>
                  <a:gd name="connsiteY7" fmla="*/ 156936 h 445855"/>
                  <a:gd name="connsiteX8" fmla="*/ 188280 w 537241"/>
                  <a:gd name="connsiteY8" fmla="*/ 56924 h 445855"/>
                  <a:gd name="connsiteX0" fmla="*/ 188280 w 537241"/>
                  <a:gd name="connsiteY0" fmla="*/ 56924 h 445855"/>
                  <a:gd name="connsiteX1" fmla="*/ 354967 w 537241"/>
                  <a:gd name="connsiteY1" fmla="*/ 66449 h 445855"/>
                  <a:gd name="connsiteX2" fmla="*/ 464505 w 537241"/>
                  <a:gd name="connsiteY2" fmla="*/ 137886 h 445855"/>
                  <a:gd name="connsiteX3" fmla="*/ 445455 w 537241"/>
                  <a:gd name="connsiteY3" fmla="*/ 304574 h 445855"/>
                  <a:gd name="connsiteX4" fmla="*/ 345442 w 537241"/>
                  <a:gd name="connsiteY4" fmla="*/ 385536 h 445855"/>
                  <a:gd name="connsiteX5" fmla="*/ 164467 w 537241"/>
                  <a:gd name="connsiteY5" fmla="*/ 395061 h 445855"/>
                  <a:gd name="connsiteX6" fmla="*/ 107317 w 537241"/>
                  <a:gd name="connsiteY6" fmla="*/ 266474 h 445855"/>
                  <a:gd name="connsiteX7" fmla="*/ 107318 w 537241"/>
                  <a:gd name="connsiteY7" fmla="*/ 156936 h 445855"/>
                  <a:gd name="connsiteX8" fmla="*/ 188280 w 537241"/>
                  <a:gd name="connsiteY8" fmla="*/ 56924 h 445855"/>
                  <a:gd name="connsiteX0" fmla="*/ 185272 w 534233"/>
                  <a:gd name="connsiteY0" fmla="*/ 56924 h 445855"/>
                  <a:gd name="connsiteX1" fmla="*/ 351959 w 534233"/>
                  <a:gd name="connsiteY1" fmla="*/ 66449 h 445855"/>
                  <a:gd name="connsiteX2" fmla="*/ 461497 w 534233"/>
                  <a:gd name="connsiteY2" fmla="*/ 137886 h 445855"/>
                  <a:gd name="connsiteX3" fmla="*/ 442447 w 534233"/>
                  <a:gd name="connsiteY3" fmla="*/ 304574 h 445855"/>
                  <a:gd name="connsiteX4" fmla="*/ 342434 w 534233"/>
                  <a:gd name="connsiteY4" fmla="*/ 385536 h 445855"/>
                  <a:gd name="connsiteX5" fmla="*/ 161459 w 534233"/>
                  <a:gd name="connsiteY5" fmla="*/ 395061 h 445855"/>
                  <a:gd name="connsiteX6" fmla="*/ 104309 w 534233"/>
                  <a:gd name="connsiteY6" fmla="*/ 266474 h 445855"/>
                  <a:gd name="connsiteX7" fmla="*/ 104310 w 534233"/>
                  <a:gd name="connsiteY7" fmla="*/ 156936 h 445855"/>
                  <a:gd name="connsiteX8" fmla="*/ 185272 w 534233"/>
                  <a:gd name="connsiteY8" fmla="*/ 56924 h 445855"/>
                  <a:gd name="connsiteX0" fmla="*/ 163231 w 512192"/>
                  <a:gd name="connsiteY0" fmla="*/ 56924 h 445855"/>
                  <a:gd name="connsiteX1" fmla="*/ 329918 w 512192"/>
                  <a:gd name="connsiteY1" fmla="*/ 66449 h 445855"/>
                  <a:gd name="connsiteX2" fmla="*/ 439456 w 512192"/>
                  <a:gd name="connsiteY2" fmla="*/ 137886 h 445855"/>
                  <a:gd name="connsiteX3" fmla="*/ 420406 w 512192"/>
                  <a:gd name="connsiteY3" fmla="*/ 304574 h 445855"/>
                  <a:gd name="connsiteX4" fmla="*/ 320393 w 512192"/>
                  <a:gd name="connsiteY4" fmla="*/ 385536 h 445855"/>
                  <a:gd name="connsiteX5" fmla="*/ 139418 w 512192"/>
                  <a:gd name="connsiteY5" fmla="*/ 395061 h 445855"/>
                  <a:gd name="connsiteX6" fmla="*/ 82268 w 512192"/>
                  <a:gd name="connsiteY6" fmla="*/ 266474 h 445855"/>
                  <a:gd name="connsiteX7" fmla="*/ 82269 w 512192"/>
                  <a:gd name="connsiteY7" fmla="*/ 156936 h 445855"/>
                  <a:gd name="connsiteX8" fmla="*/ 163231 w 512192"/>
                  <a:gd name="connsiteY8" fmla="*/ 56924 h 445855"/>
                  <a:gd name="connsiteX0" fmla="*/ 153168 w 502129"/>
                  <a:gd name="connsiteY0" fmla="*/ 56924 h 445855"/>
                  <a:gd name="connsiteX1" fmla="*/ 319855 w 502129"/>
                  <a:gd name="connsiteY1" fmla="*/ 66449 h 445855"/>
                  <a:gd name="connsiteX2" fmla="*/ 429393 w 502129"/>
                  <a:gd name="connsiteY2" fmla="*/ 137886 h 445855"/>
                  <a:gd name="connsiteX3" fmla="*/ 410343 w 502129"/>
                  <a:gd name="connsiteY3" fmla="*/ 304574 h 445855"/>
                  <a:gd name="connsiteX4" fmla="*/ 310330 w 502129"/>
                  <a:gd name="connsiteY4" fmla="*/ 385536 h 445855"/>
                  <a:gd name="connsiteX5" fmla="*/ 129355 w 502129"/>
                  <a:gd name="connsiteY5" fmla="*/ 395061 h 445855"/>
                  <a:gd name="connsiteX6" fmla="*/ 72205 w 502129"/>
                  <a:gd name="connsiteY6" fmla="*/ 266474 h 445855"/>
                  <a:gd name="connsiteX7" fmla="*/ 72206 w 502129"/>
                  <a:gd name="connsiteY7" fmla="*/ 156936 h 445855"/>
                  <a:gd name="connsiteX8" fmla="*/ 153168 w 502129"/>
                  <a:gd name="connsiteY8" fmla="*/ 56924 h 445855"/>
                  <a:gd name="connsiteX0" fmla="*/ 152421 w 501382"/>
                  <a:gd name="connsiteY0" fmla="*/ 56924 h 445855"/>
                  <a:gd name="connsiteX1" fmla="*/ 319108 w 501382"/>
                  <a:gd name="connsiteY1" fmla="*/ 66449 h 445855"/>
                  <a:gd name="connsiteX2" fmla="*/ 428646 w 501382"/>
                  <a:gd name="connsiteY2" fmla="*/ 137886 h 445855"/>
                  <a:gd name="connsiteX3" fmla="*/ 409596 w 501382"/>
                  <a:gd name="connsiteY3" fmla="*/ 304574 h 445855"/>
                  <a:gd name="connsiteX4" fmla="*/ 309583 w 501382"/>
                  <a:gd name="connsiteY4" fmla="*/ 385536 h 445855"/>
                  <a:gd name="connsiteX5" fmla="*/ 128608 w 501382"/>
                  <a:gd name="connsiteY5" fmla="*/ 395061 h 445855"/>
                  <a:gd name="connsiteX6" fmla="*/ 71458 w 501382"/>
                  <a:gd name="connsiteY6" fmla="*/ 266474 h 445855"/>
                  <a:gd name="connsiteX7" fmla="*/ 71459 w 501382"/>
                  <a:gd name="connsiteY7" fmla="*/ 156936 h 445855"/>
                  <a:gd name="connsiteX8" fmla="*/ 152421 w 501382"/>
                  <a:gd name="connsiteY8" fmla="*/ 56924 h 445855"/>
                  <a:gd name="connsiteX0" fmla="*/ 152421 w 501382"/>
                  <a:gd name="connsiteY0" fmla="*/ 56924 h 434329"/>
                  <a:gd name="connsiteX1" fmla="*/ 319108 w 501382"/>
                  <a:gd name="connsiteY1" fmla="*/ 66449 h 434329"/>
                  <a:gd name="connsiteX2" fmla="*/ 428646 w 501382"/>
                  <a:gd name="connsiteY2" fmla="*/ 137886 h 434329"/>
                  <a:gd name="connsiteX3" fmla="*/ 409596 w 501382"/>
                  <a:gd name="connsiteY3" fmla="*/ 304574 h 434329"/>
                  <a:gd name="connsiteX4" fmla="*/ 309583 w 501382"/>
                  <a:gd name="connsiteY4" fmla="*/ 385536 h 434329"/>
                  <a:gd name="connsiteX5" fmla="*/ 133370 w 501382"/>
                  <a:gd name="connsiteY5" fmla="*/ 371248 h 434329"/>
                  <a:gd name="connsiteX6" fmla="*/ 71458 w 501382"/>
                  <a:gd name="connsiteY6" fmla="*/ 266474 h 434329"/>
                  <a:gd name="connsiteX7" fmla="*/ 71459 w 501382"/>
                  <a:gd name="connsiteY7" fmla="*/ 156936 h 434329"/>
                  <a:gd name="connsiteX8" fmla="*/ 152421 w 501382"/>
                  <a:gd name="connsiteY8" fmla="*/ 56924 h 434329"/>
                  <a:gd name="connsiteX0" fmla="*/ 152421 w 501382"/>
                  <a:gd name="connsiteY0" fmla="*/ 56924 h 437581"/>
                  <a:gd name="connsiteX1" fmla="*/ 319108 w 501382"/>
                  <a:gd name="connsiteY1" fmla="*/ 66449 h 437581"/>
                  <a:gd name="connsiteX2" fmla="*/ 428646 w 501382"/>
                  <a:gd name="connsiteY2" fmla="*/ 137886 h 437581"/>
                  <a:gd name="connsiteX3" fmla="*/ 409596 w 501382"/>
                  <a:gd name="connsiteY3" fmla="*/ 304574 h 437581"/>
                  <a:gd name="connsiteX4" fmla="*/ 309583 w 501382"/>
                  <a:gd name="connsiteY4" fmla="*/ 385536 h 437581"/>
                  <a:gd name="connsiteX5" fmla="*/ 133370 w 501382"/>
                  <a:gd name="connsiteY5" fmla="*/ 371248 h 437581"/>
                  <a:gd name="connsiteX6" fmla="*/ 71458 w 501382"/>
                  <a:gd name="connsiteY6" fmla="*/ 266474 h 437581"/>
                  <a:gd name="connsiteX7" fmla="*/ 71459 w 501382"/>
                  <a:gd name="connsiteY7" fmla="*/ 156936 h 437581"/>
                  <a:gd name="connsiteX8" fmla="*/ 152421 w 501382"/>
                  <a:gd name="connsiteY8" fmla="*/ 56924 h 437581"/>
                  <a:gd name="connsiteX0" fmla="*/ 152421 w 501382"/>
                  <a:gd name="connsiteY0" fmla="*/ 56924 h 437581"/>
                  <a:gd name="connsiteX1" fmla="*/ 319108 w 501382"/>
                  <a:gd name="connsiteY1" fmla="*/ 66449 h 437581"/>
                  <a:gd name="connsiteX2" fmla="*/ 428646 w 501382"/>
                  <a:gd name="connsiteY2" fmla="*/ 137886 h 437581"/>
                  <a:gd name="connsiteX3" fmla="*/ 409596 w 501382"/>
                  <a:gd name="connsiteY3" fmla="*/ 304574 h 437581"/>
                  <a:gd name="connsiteX4" fmla="*/ 309583 w 501382"/>
                  <a:gd name="connsiteY4" fmla="*/ 385536 h 437581"/>
                  <a:gd name="connsiteX5" fmla="*/ 133370 w 501382"/>
                  <a:gd name="connsiteY5" fmla="*/ 371248 h 437581"/>
                  <a:gd name="connsiteX6" fmla="*/ 71458 w 501382"/>
                  <a:gd name="connsiteY6" fmla="*/ 266474 h 437581"/>
                  <a:gd name="connsiteX7" fmla="*/ 71459 w 501382"/>
                  <a:gd name="connsiteY7" fmla="*/ 156936 h 437581"/>
                  <a:gd name="connsiteX8" fmla="*/ 152421 w 501382"/>
                  <a:gd name="connsiteY8" fmla="*/ 56924 h 43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1382" h="437581">
                    <a:moveTo>
                      <a:pt x="152421" y="56924"/>
                    </a:moveTo>
                    <a:cubicBezTo>
                      <a:pt x="223858" y="-35151"/>
                      <a:pt x="290534" y="-3401"/>
                      <a:pt x="319108" y="66449"/>
                    </a:cubicBezTo>
                    <a:cubicBezTo>
                      <a:pt x="374671" y="4536"/>
                      <a:pt x="473096" y="71212"/>
                      <a:pt x="428646" y="137886"/>
                    </a:cubicBezTo>
                    <a:cubicBezTo>
                      <a:pt x="527071" y="198212"/>
                      <a:pt x="530246" y="291874"/>
                      <a:pt x="409596" y="304574"/>
                    </a:cubicBezTo>
                    <a:cubicBezTo>
                      <a:pt x="484209" y="380774"/>
                      <a:pt x="401658" y="476024"/>
                      <a:pt x="309583" y="385536"/>
                    </a:cubicBezTo>
                    <a:cubicBezTo>
                      <a:pt x="250846" y="460149"/>
                      <a:pt x="115907" y="453797"/>
                      <a:pt x="133370" y="371248"/>
                    </a:cubicBezTo>
                    <a:cubicBezTo>
                      <a:pt x="38120" y="380773"/>
                      <a:pt x="19070" y="337911"/>
                      <a:pt x="71458" y="266474"/>
                    </a:cubicBezTo>
                    <a:cubicBezTo>
                      <a:pt x="-26967" y="229962"/>
                      <a:pt x="-20617" y="202974"/>
                      <a:pt x="71459" y="156936"/>
                    </a:cubicBezTo>
                    <a:cubicBezTo>
                      <a:pt x="49234" y="71211"/>
                      <a:pt x="46059" y="56924"/>
                      <a:pt x="152421" y="56924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" name="テキスト ボックス 5"/>
            <p:cNvSpPr txBox="1"/>
            <p:nvPr/>
          </p:nvSpPr>
          <p:spPr>
            <a:xfrm>
              <a:off x="3299139" y="4032401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©2022.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3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/>
          <p:cNvGrpSpPr/>
          <p:nvPr/>
        </p:nvGrpSpPr>
        <p:grpSpPr>
          <a:xfrm>
            <a:off x="1381754" y="1289298"/>
            <a:ext cx="2667927" cy="2726192"/>
            <a:chOff x="1381754" y="1289298"/>
            <a:chExt cx="2667927" cy="2726192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381754" y="1289298"/>
              <a:ext cx="2592975" cy="2502808"/>
              <a:chOff x="5205608" y="1123044"/>
              <a:chExt cx="2592975" cy="2502808"/>
            </a:xfrm>
          </p:grpSpPr>
          <p:sp>
            <p:nvSpPr>
              <p:cNvPr id="3" name="フリーフォーム 2"/>
              <p:cNvSpPr/>
              <p:nvPr/>
            </p:nvSpPr>
            <p:spPr>
              <a:xfrm rot="17001455">
                <a:off x="5891636" y="3040651"/>
                <a:ext cx="760095" cy="410308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4714"/>
                  <a:gd name="connsiteY0" fmla="*/ 299183 h 410308"/>
                  <a:gd name="connsiteX1" fmla="*/ 281524 w 754714"/>
                  <a:gd name="connsiteY1" fmla="*/ 81378 h 410308"/>
                  <a:gd name="connsiteX2" fmla="*/ 219929 w 754714"/>
                  <a:gd name="connsiteY2" fmla="*/ 59153 h 410308"/>
                  <a:gd name="connsiteX3" fmla="*/ 185004 w 754714"/>
                  <a:gd name="connsiteY3" fmla="*/ 167738 h 410308"/>
                  <a:gd name="connsiteX4" fmla="*/ 706339 w 754714"/>
                  <a:gd name="connsiteY4" fmla="*/ 410308 h 410308"/>
                  <a:gd name="connsiteX5" fmla="*/ 746979 w 754714"/>
                  <a:gd name="connsiteY5" fmla="*/ 299183 h 410308"/>
                  <a:gd name="connsiteX0" fmla="*/ 746979 w 767844"/>
                  <a:gd name="connsiteY0" fmla="*/ 299183 h 410308"/>
                  <a:gd name="connsiteX1" fmla="*/ 281524 w 767844"/>
                  <a:gd name="connsiteY1" fmla="*/ 81378 h 410308"/>
                  <a:gd name="connsiteX2" fmla="*/ 219929 w 767844"/>
                  <a:gd name="connsiteY2" fmla="*/ 59153 h 410308"/>
                  <a:gd name="connsiteX3" fmla="*/ 185004 w 767844"/>
                  <a:gd name="connsiteY3" fmla="*/ 167738 h 410308"/>
                  <a:gd name="connsiteX4" fmla="*/ 706339 w 767844"/>
                  <a:gd name="connsiteY4" fmla="*/ 410308 h 410308"/>
                  <a:gd name="connsiteX5" fmla="*/ 746979 w 767844"/>
                  <a:gd name="connsiteY5" fmla="*/ 299183 h 410308"/>
                  <a:gd name="connsiteX0" fmla="*/ 746979 w 760095"/>
                  <a:gd name="connsiteY0" fmla="*/ 299183 h 410308"/>
                  <a:gd name="connsiteX1" fmla="*/ 281524 w 760095"/>
                  <a:gd name="connsiteY1" fmla="*/ 81378 h 410308"/>
                  <a:gd name="connsiteX2" fmla="*/ 219929 w 760095"/>
                  <a:gd name="connsiteY2" fmla="*/ 59153 h 410308"/>
                  <a:gd name="connsiteX3" fmla="*/ 185004 w 760095"/>
                  <a:gd name="connsiteY3" fmla="*/ 167738 h 410308"/>
                  <a:gd name="connsiteX4" fmla="*/ 706339 w 760095"/>
                  <a:gd name="connsiteY4" fmla="*/ 410308 h 410308"/>
                  <a:gd name="connsiteX5" fmla="*/ 746979 w 760095"/>
                  <a:gd name="connsiteY5" fmla="*/ 299183 h 410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0095" h="410308">
                    <a:moveTo>
                      <a:pt x="746979" y="299183"/>
                    </a:moveTo>
                    <a:cubicBezTo>
                      <a:pt x="630562" y="269126"/>
                      <a:pt x="431596" y="179380"/>
                      <a:pt x="281524" y="81378"/>
                    </a:cubicBezTo>
                    <a:cubicBezTo>
                      <a:pt x="290837" y="-67000"/>
                      <a:pt x="229666" y="26556"/>
                      <a:pt x="219929" y="59153"/>
                    </a:cubicBezTo>
                    <a:cubicBezTo>
                      <a:pt x="41282" y="-26572"/>
                      <a:pt x="-152604" y="209648"/>
                      <a:pt x="185004" y="167738"/>
                    </a:cubicBezTo>
                    <a:cubicBezTo>
                      <a:pt x="346082" y="261930"/>
                      <a:pt x="525576" y="354851"/>
                      <a:pt x="706339" y="410308"/>
                    </a:cubicBezTo>
                    <a:cubicBezTo>
                      <a:pt x="768146" y="406286"/>
                      <a:pt x="768992" y="343845"/>
                      <a:pt x="746979" y="299183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" name="グループ化 3"/>
              <p:cNvGrpSpPr/>
              <p:nvPr/>
            </p:nvGrpSpPr>
            <p:grpSpPr>
              <a:xfrm rot="18211998">
                <a:off x="5991535" y="1599923"/>
                <a:ext cx="1445665" cy="2103553"/>
                <a:chOff x="5904048" y="1641950"/>
                <a:chExt cx="1445665" cy="2103553"/>
              </a:xfrm>
            </p:grpSpPr>
            <p:sp>
              <p:nvSpPr>
                <p:cNvPr id="28" name="フリーフォーム 27"/>
                <p:cNvSpPr/>
                <p:nvPr/>
              </p:nvSpPr>
              <p:spPr>
                <a:xfrm>
                  <a:off x="5904048" y="1737502"/>
                  <a:ext cx="1440961" cy="2008001"/>
                </a:xfrm>
                <a:custGeom>
                  <a:avLst/>
                  <a:gdLst>
                    <a:gd name="connsiteX0" fmla="*/ 194310 w 535305"/>
                    <a:gd name="connsiteY0" fmla="*/ 0 h 723900"/>
                    <a:gd name="connsiteX1" fmla="*/ 0 w 535305"/>
                    <a:gd name="connsiteY1" fmla="*/ 697230 h 723900"/>
                    <a:gd name="connsiteX2" fmla="*/ 535305 w 535305"/>
                    <a:gd name="connsiteY2" fmla="*/ 723900 h 723900"/>
                    <a:gd name="connsiteX3" fmla="*/ 411480 w 535305"/>
                    <a:gd name="connsiteY3" fmla="*/ 9525 h 723900"/>
                    <a:gd name="connsiteX4" fmla="*/ 194310 w 535305"/>
                    <a:gd name="connsiteY4" fmla="*/ 0 h 723900"/>
                    <a:gd name="connsiteX0" fmla="*/ 194310 w 535305"/>
                    <a:gd name="connsiteY0" fmla="*/ 0 h 723900"/>
                    <a:gd name="connsiteX1" fmla="*/ 0 w 535305"/>
                    <a:gd name="connsiteY1" fmla="*/ 697230 h 723900"/>
                    <a:gd name="connsiteX2" fmla="*/ 535305 w 535305"/>
                    <a:gd name="connsiteY2" fmla="*/ 723900 h 723900"/>
                    <a:gd name="connsiteX3" fmla="*/ 411480 w 535305"/>
                    <a:gd name="connsiteY3" fmla="*/ 9525 h 723900"/>
                    <a:gd name="connsiteX4" fmla="*/ 194310 w 535305"/>
                    <a:gd name="connsiteY4" fmla="*/ 0 h 723900"/>
                    <a:gd name="connsiteX0" fmla="*/ 194310 w 535305"/>
                    <a:gd name="connsiteY0" fmla="*/ 0 h 723900"/>
                    <a:gd name="connsiteX1" fmla="*/ 0 w 535305"/>
                    <a:gd name="connsiteY1" fmla="*/ 697230 h 723900"/>
                    <a:gd name="connsiteX2" fmla="*/ 535305 w 535305"/>
                    <a:gd name="connsiteY2" fmla="*/ 723900 h 723900"/>
                    <a:gd name="connsiteX3" fmla="*/ 409575 w 535305"/>
                    <a:gd name="connsiteY3" fmla="*/ 0 h 723900"/>
                    <a:gd name="connsiteX4" fmla="*/ 194310 w 535305"/>
                    <a:gd name="connsiteY4" fmla="*/ 0 h 723900"/>
                    <a:gd name="connsiteX0" fmla="*/ 194310 w 535305"/>
                    <a:gd name="connsiteY0" fmla="*/ 0 h 771730"/>
                    <a:gd name="connsiteX1" fmla="*/ 0 w 535305"/>
                    <a:gd name="connsiteY1" fmla="*/ 697230 h 771730"/>
                    <a:gd name="connsiteX2" fmla="*/ 535305 w 535305"/>
                    <a:gd name="connsiteY2" fmla="*/ 723900 h 771730"/>
                    <a:gd name="connsiteX3" fmla="*/ 409575 w 535305"/>
                    <a:gd name="connsiteY3" fmla="*/ 0 h 771730"/>
                    <a:gd name="connsiteX4" fmla="*/ 194310 w 535305"/>
                    <a:gd name="connsiteY4" fmla="*/ 0 h 771730"/>
                    <a:gd name="connsiteX0" fmla="*/ 194310 w 535305"/>
                    <a:gd name="connsiteY0" fmla="*/ 0 h 790776"/>
                    <a:gd name="connsiteX1" fmla="*/ 0 w 535305"/>
                    <a:gd name="connsiteY1" fmla="*/ 697230 h 790776"/>
                    <a:gd name="connsiteX2" fmla="*/ 535305 w 535305"/>
                    <a:gd name="connsiteY2" fmla="*/ 723900 h 790776"/>
                    <a:gd name="connsiteX3" fmla="*/ 409575 w 535305"/>
                    <a:gd name="connsiteY3" fmla="*/ 0 h 790776"/>
                    <a:gd name="connsiteX4" fmla="*/ 194310 w 535305"/>
                    <a:gd name="connsiteY4" fmla="*/ 0 h 790776"/>
                    <a:gd name="connsiteX0" fmla="*/ 194310 w 535305"/>
                    <a:gd name="connsiteY0" fmla="*/ 0 h 767814"/>
                    <a:gd name="connsiteX1" fmla="*/ 0 w 535305"/>
                    <a:gd name="connsiteY1" fmla="*/ 697230 h 767814"/>
                    <a:gd name="connsiteX2" fmla="*/ 535305 w 535305"/>
                    <a:gd name="connsiteY2" fmla="*/ 723900 h 767814"/>
                    <a:gd name="connsiteX3" fmla="*/ 409575 w 535305"/>
                    <a:gd name="connsiteY3" fmla="*/ 0 h 767814"/>
                    <a:gd name="connsiteX4" fmla="*/ 194310 w 535305"/>
                    <a:gd name="connsiteY4" fmla="*/ 0 h 767814"/>
                    <a:gd name="connsiteX0" fmla="*/ 194310 w 535305"/>
                    <a:gd name="connsiteY0" fmla="*/ 0 h 780884"/>
                    <a:gd name="connsiteX1" fmla="*/ 0 w 535305"/>
                    <a:gd name="connsiteY1" fmla="*/ 697230 h 780884"/>
                    <a:gd name="connsiteX2" fmla="*/ 535305 w 535305"/>
                    <a:gd name="connsiteY2" fmla="*/ 723900 h 780884"/>
                    <a:gd name="connsiteX3" fmla="*/ 409575 w 535305"/>
                    <a:gd name="connsiteY3" fmla="*/ 0 h 780884"/>
                    <a:gd name="connsiteX4" fmla="*/ 194310 w 535305"/>
                    <a:gd name="connsiteY4" fmla="*/ 0 h 780884"/>
                    <a:gd name="connsiteX0" fmla="*/ 194310 w 547448"/>
                    <a:gd name="connsiteY0" fmla="*/ 0 h 780884"/>
                    <a:gd name="connsiteX1" fmla="*/ 0 w 547448"/>
                    <a:gd name="connsiteY1" fmla="*/ 697230 h 780884"/>
                    <a:gd name="connsiteX2" fmla="*/ 535305 w 547448"/>
                    <a:gd name="connsiteY2" fmla="*/ 723900 h 780884"/>
                    <a:gd name="connsiteX3" fmla="*/ 409575 w 547448"/>
                    <a:gd name="connsiteY3" fmla="*/ 0 h 780884"/>
                    <a:gd name="connsiteX4" fmla="*/ 194310 w 547448"/>
                    <a:gd name="connsiteY4" fmla="*/ 0 h 780884"/>
                    <a:gd name="connsiteX0" fmla="*/ 199876 w 553014"/>
                    <a:gd name="connsiteY0" fmla="*/ 0 h 780884"/>
                    <a:gd name="connsiteX1" fmla="*/ 5566 w 553014"/>
                    <a:gd name="connsiteY1" fmla="*/ 697230 h 780884"/>
                    <a:gd name="connsiteX2" fmla="*/ 540871 w 553014"/>
                    <a:gd name="connsiteY2" fmla="*/ 723900 h 780884"/>
                    <a:gd name="connsiteX3" fmla="*/ 415141 w 553014"/>
                    <a:gd name="connsiteY3" fmla="*/ 0 h 780884"/>
                    <a:gd name="connsiteX4" fmla="*/ 199876 w 553014"/>
                    <a:gd name="connsiteY4" fmla="*/ 0 h 780884"/>
                    <a:gd name="connsiteX0" fmla="*/ 199876 w 555382"/>
                    <a:gd name="connsiteY0" fmla="*/ 4959 h 785843"/>
                    <a:gd name="connsiteX1" fmla="*/ 5566 w 555382"/>
                    <a:gd name="connsiteY1" fmla="*/ 702189 h 785843"/>
                    <a:gd name="connsiteX2" fmla="*/ 540871 w 555382"/>
                    <a:gd name="connsiteY2" fmla="*/ 728859 h 785843"/>
                    <a:gd name="connsiteX3" fmla="*/ 444516 w 555382"/>
                    <a:gd name="connsiteY3" fmla="*/ 0 h 785843"/>
                    <a:gd name="connsiteX4" fmla="*/ 199876 w 555382"/>
                    <a:gd name="connsiteY4" fmla="*/ 4959 h 785843"/>
                    <a:gd name="connsiteX0" fmla="*/ 169294 w 556434"/>
                    <a:gd name="connsiteY0" fmla="*/ 2479 h 785843"/>
                    <a:gd name="connsiteX1" fmla="*/ 6618 w 556434"/>
                    <a:gd name="connsiteY1" fmla="*/ 702189 h 785843"/>
                    <a:gd name="connsiteX2" fmla="*/ 541923 w 556434"/>
                    <a:gd name="connsiteY2" fmla="*/ 728859 h 785843"/>
                    <a:gd name="connsiteX3" fmla="*/ 445568 w 556434"/>
                    <a:gd name="connsiteY3" fmla="*/ 0 h 785843"/>
                    <a:gd name="connsiteX4" fmla="*/ 169294 w 556434"/>
                    <a:gd name="connsiteY4" fmla="*/ 2479 h 785843"/>
                    <a:gd name="connsiteX0" fmla="*/ 151297 w 557267"/>
                    <a:gd name="connsiteY0" fmla="*/ 111999 h 785843"/>
                    <a:gd name="connsiteX1" fmla="*/ 7451 w 557267"/>
                    <a:gd name="connsiteY1" fmla="*/ 702189 h 785843"/>
                    <a:gd name="connsiteX2" fmla="*/ 542756 w 557267"/>
                    <a:gd name="connsiteY2" fmla="*/ 728859 h 785843"/>
                    <a:gd name="connsiteX3" fmla="*/ 446401 w 557267"/>
                    <a:gd name="connsiteY3" fmla="*/ 0 h 785843"/>
                    <a:gd name="connsiteX4" fmla="*/ 151297 w 557267"/>
                    <a:gd name="connsiteY4" fmla="*/ 111999 h 785843"/>
                    <a:gd name="connsiteX0" fmla="*/ 151297 w 558862"/>
                    <a:gd name="connsiteY0" fmla="*/ 8678 h 682522"/>
                    <a:gd name="connsiteX1" fmla="*/ 7451 w 558862"/>
                    <a:gd name="connsiteY1" fmla="*/ 598868 h 682522"/>
                    <a:gd name="connsiteX2" fmla="*/ 542756 w 558862"/>
                    <a:gd name="connsiteY2" fmla="*/ 625538 h 682522"/>
                    <a:gd name="connsiteX3" fmla="*/ 461465 w 558862"/>
                    <a:gd name="connsiteY3" fmla="*/ 0 h 682522"/>
                    <a:gd name="connsiteX4" fmla="*/ 151297 w 558862"/>
                    <a:gd name="connsiteY4" fmla="*/ 8678 h 682522"/>
                    <a:gd name="connsiteX0" fmla="*/ 151297 w 558862"/>
                    <a:gd name="connsiteY0" fmla="*/ 8678 h 682522"/>
                    <a:gd name="connsiteX1" fmla="*/ 7451 w 558862"/>
                    <a:gd name="connsiteY1" fmla="*/ 598868 h 682522"/>
                    <a:gd name="connsiteX2" fmla="*/ 542756 w 558862"/>
                    <a:gd name="connsiteY2" fmla="*/ 625538 h 682522"/>
                    <a:gd name="connsiteX3" fmla="*/ 461465 w 558862"/>
                    <a:gd name="connsiteY3" fmla="*/ 0 h 682522"/>
                    <a:gd name="connsiteX4" fmla="*/ 151297 w 558862"/>
                    <a:gd name="connsiteY4" fmla="*/ 8678 h 682522"/>
                    <a:gd name="connsiteX0" fmla="*/ 151297 w 558862"/>
                    <a:gd name="connsiteY0" fmla="*/ 8678 h 682522"/>
                    <a:gd name="connsiteX1" fmla="*/ 7451 w 558862"/>
                    <a:gd name="connsiteY1" fmla="*/ 598868 h 682522"/>
                    <a:gd name="connsiteX2" fmla="*/ 542756 w 558862"/>
                    <a:gd name="connsiteY2" fmla="*/ 625538 h 682522"/>
                    <a:gd name="connsiteX3" fmla="*/ 461465 w 558862"/>
                    <a:gd name="connsiteY3" fmla="*/ 0 h 682522"/>
                    <a:gd name="connsiteX4" fmla="*/ 151297 w 558862"/>
                    <a:gd name="connsiteY4" fmla="*/ 8678 h 682522"/>
                    <a:gd name="connsiteX0" fmla="*/ 90174 w 564585"/>
                    <a:gd name="connsiteY0" fmla="*/ 209121 h 682522"/>
                    <a:gd name="connsiteX1" fmla="*/ 13174 w 564585"/>
                    <a:gd name="connsiteY1" fmla="*/ 598868 h 682522"/>
                    <a:gd name="connsiteX2" fmla="*/ 548479 w 564585"/>
                    <a:gd name="connsiteY2" fmla="*/ 625538 h 682522"/>
                    <a:gd name="connsiteX3" fmla="*/ 467188 w 564585"/>
                    <a:gd name="connsiteY3" fmla="*/ 0 h 682522"/>
                    <a:gd name="connsiteX4" fmla="*/ 90174 w 564585"/>
                    <a:gd name="connsiteY4" fmla="*/ 209121 h 682522"/>
                    <a:gd name="connsiteX0" fmla="*/ 90174 w 569927"/>
                    <a:gd name="connsiteY0" fmla="*/ 11777 h 485178"/>
                    <a:gd name="connsiteX1" fmla="*/ 13174 w 569927"/>
                    <a:gd name="connsiteY1" fmla="*/ 401524 h 485178"/>
                    <a:gd name="connsiteX2" fmla="*/ 548479 w 569927"/>
                    <a:gd name="connsiteY2" fmla="*/ 428194 h 485178"/>
                    <a:gd name="connsiteX3" fmla="*/ 502023 w 569927"/>
                    <a:gd name="connsiteY3" fmla="*/ 0 h 485178"/>
                    <a:gd name="connsiteX4" fmla="*/ 90174 w 569927"/>
                    <a:gd name="connsiteY4" fmla="*/ 11777 h 485178"/>
                    <a:gd name="connsiteX0" fmla="*/ 90174 w 569927"/>
                    <a:gd name="connsiteY0" fmla="*/ 11777 h 485178"/>
                    <a:gd name="connsiteX1" fmla="*/ 13174 w 569927"/>
                    <a:gd name="connsiteY1" fmla="*/ 401524 h 485178"/>
                    <a:gd name="connsiteX2" fmla="*/ 548479 w 569927"/>
                    <a:gd name="connsiteY2" fmla="*/ 428194 h 485178"/>
                    <a:gd name="connsiteX3" fmla="*/ 502023 w 569927"/>
                    <a:gd name="connsiteY3" fmla="*/ 0 h 485178"/>
                    <a:gd name="connsiteX4" fmla="*/ 90174 w 569927"/>
                    <a:gd name="connsiteY4" fmla="*/ 11777 h 485178"/>
                    <a:gd name="connsiteX0" fmla="*/ 90174 w 569927"/>
                    <a:gd name="connsiteY0" fmla="*/ 0 h 486833"/>
                    <a:gd name="connsiteX1" fmla="*/ 13174 w 569927"/>
                    <a:gd name="connsiteY1" fmla="*/ 403179 h 486833"/>
                    <a:gd name="connsiteX2" fmla="*/ 548479 w 569927"/>
                    <a:gd name="connsiteY2" fmla="*/ 429849 h 486833"/>
                    <a:gd name="connsiteX3" fmla="*/ 502023 w 569927"/>
                    <a:gd name="connsiteY3" fmla="*/ 1655 h 486833"/>
                    <a:gd name="connsiteX4" fmla="*/ 90174 w 569927"/>
                    <a:gd name="connsiteY4" fmla="*/ 0 h 486833"/>
                    <a:gd name="connsiteX0" fmla="*/ 90174 w 569927"/>
                    <a:gd name="connsiteY0" fmla="*/ 0 h 486833"/>
                    <a:gd name="connsiteX1" fmla="*/ 13174 w 569927"/>
                    <a:gd name="connsiteY1" fmla="*/ 403179 h 486833"/>
                    <a:gd name="connsiteX2" fmla="*/ 548479 w 569927"/>
                    <a:gd name="connsiteY2" fmla="*/ 429849 h 486833"/>
                    <a:gd name="connsiteX3" fmla="*/ 502023 w 569927"/>
                    <a:gd name="connsiteY3" fmla="*/ 1655 h 486833"/>
                    <a:gd name="connsiteX4" fmla="*/ 90174 w 569927"/>
                    <a:gd name="connsiteY4" fmla="*/ 0 h 486833"/>
                    <a:gd name="connsiteX0" fmla="*/ 90174 w 556114"/>
                    <a:gd name="connsiteY0" fmla="*/ 0 h 486833"/>
                    <a:gd name="connsiteX1" fmla="*/ 13174 w 556114"/>
                    <a:gd name="connsiteY1" fmla="*/ 403179 h 486833"/>
                    <a:gd name="connsiteX2" fmla="*/ 548479 w 556114"/>
                    <a:gd name="connsiteY2" fmla="*/ 429849 h 486833"/>
                    <a:gd name="connsiteX3" fmla="*/ 502023 w 556114"/>
                    <a:gd name="connsiteY3" fmla="*/ 1655 h 486833"/>
                    <a:gd name="connsiteX4" fmla="*/ 90174 w 556114"/>
                    <a:gd name="connsiteY4" fmla="*/ 0 h 486833"/>
                    <a:gd name="connsiteX0" fmla="*/ 90174 w 556114"/>
                    <a:gd name="connsiteY0" fmla="*/ 0 h 486833"/>
                    <a:gd name="connsiteX1" fmla="*/ 13174 w 556114"/>
                    <a:gd name="connsiteY1" fmla="*/ 403179 h 486833"/>
                    <a:gd name="connsiteX2" fmla="*/ 548479 w 556114"/>
                    <a:gd name="connsiteY2" fmla="*/ 429849 h 486833"/>
                    <a:gd name="connsiteX3" fmla="*/ 502023 w 556114"/>
                    <a:gd name="connsiteY3" fmla="*/ 1655 h 486833"/>
                    <a:gd name="connsiteX4" fmla="*/ 90174 w 556114"/>
                    <a:gd name="connsiteY4" fmla="*/ 0 h 486833"/>
                    <a:gd name="connsiteX0" fmla="*/ 90174 w 556114"/>
                    <a:gd name="connsiteY0" fmla="*/ 0 h 486833"/>
                    <a:gd name="connsiteX1" fmla="*/ 13174 w 556114"/>
                    <a:gd name="connsiteY1" fmla="*/ 403179 h 486833"/>
                    <a:gd name="connsiteX2" fmla="*/ 548479 w 556114"/>
                    <a:gd name="connsiteY2" fmla="*/ 429849 h 486833"/>
                    <a:gd name="connsiteX3" fmla="*/ 502023 w 556114"/>
                    <a:gd name="connsiteY3" fmla="*/ 1655 h 486833"/>
                    <a:gd name="connsiteX4" fmla="*/ 90174 w 556114"/>
                    <a:gd name="connsiteY4" fmla="*/ 0 h 486833"/>
                    <a:gd name="connsiteX0" fmla="*/ 80707 w 546647"/>
                    <a:gd name="connsiteY0" fmla="*/ 0 h 483478"/>
                    <a:gd name="connsiteX1" fmla="*/ 15005 w 546647"/>
                    <a:gd name="connsiteY1" fmla="*/ 394655 h 483478"/>
                    <a:gd name="connsiteX2" fmla="*/ 539012 w 546647"/>
                    <a:gd name="connsiteY2" fmla="*/ 429849 h 483478"/>
                    <a:gd name="connsiteX3" fmla="*/ 492556 w 546647"/>
                    <a:gd name="connsiteY3" fmla="*/ 1655 h 483478"/>
                    <a:gd name="connsiteX4" fmla="*/ 80707 w 546647"/>
                    <a:gd name="connsiteY4" fmla="*/ 0 h 483478"/>
                    <a:gd name="connsiteX0" fmla="*/ 80707 w 532717"/>
                    <a:gd name="connsiteY0" fmla="*/ 0 h 472990"/>
                    <a:gd name="connsiteX1" fmla="*/ 15005 w 532717"/>
                    <a:gd name="connsiteY1" fmla="*/ 394655 h 472990"/>
                    <a:gd name="connsiteX2" fmla="*/ 521359 w 532717"/>
                    <a:gd name="connsiteY2" fmla="*/ 412026 h 472990"/>
                    <a:gd name="connsiteX3" fmla="*/ 492556 w 532717"/>
                    <a:gd name="connsiteY3" fmla="*/ 1655 h 472990"/>
                    <a:gd name="connsiteX4" fmla="*/ 80707 w 532717"/>
                    <a:gd name="connsiteY4" fmla="*/ 0 h 472990"/>
                    <a:gd name="connsiteX0" fmla="*/ 80707 w 534777"/>
                    <a:gd name="connsiteY0" fmla="*/ 0 h 465661"/>
                    <a:gd name="connsiteX1" fmla="*/ 15005 w 534777"/>
                    <a:gd name="connsiteY1" fmla="*/ 394655 h 465661"/>
                    <a:gd name="connsiteX2" fmla="*/ 524184 w 534777"/>
                    <a:gd name="connsiteY2" fmla="*/ 398078 h 465661"/>
                    <a:gd name="connsiteX3" fmla="*/ 492556 w 534777"/>
                    <a:gd name="connsiteY3" fmla="*/ 1655 h 465661"/>
                    <a:gd name="connsiteX4" fmla="*/ 80707 w 534777"/>
                    <a:gd name="connsiteY4" fmla="*/ 0 h 465661"/>
                    <a:gd name="connsiteX0" fmla="*/ 80707 w 534777"/>
                    <a:gd name="connsiteY0" fmla="*/ 0 h 458097"/>
                    <a:gd name="connsiteX1" fmla="*/ 15005 w 534777"/>
                    <a:gd name="connsiteY1" fmla="*/ 394655 h 458097"/>
                    <a:gd name="connsiteX2" fmla="*/ 524184 w 534777"/>
                    <a:gd name="connsiteY2" fmla="*/ 398078 h 458097"/>
                    <a:gd name="connsiteX3" fmla="*/ 492556 w 534777"/>
                    <a:gd name="connsiteY3" fmla="*/ 1655 h 458097"/>
                    <a:gd name="connsiteX4" fmla="*/ 80707 w 534777"/>
                    <a:gd name="connsiteY4" fmla="*/ 0 h 458097"/>
                    <a:gd name="connsiteX0" fmla="*/ 80707 w 535834"/>
                    <a:gd name="connsiteY0" fmla="*/ 0 h 456053"/>
                    <a:gd name="connsiteX1" fmla="*/ 15005 w 535834"/>
                    <a:gd name="connsiteY1" fmla="*/ 394655 h 456053"/>
                    <a:gd name="connsiteX2" fmla="*/ 525596 w 535834"/>
                    <a:gd name="connsiteY2" fmla="*/ 393429 h 456053"/>
                    <a:gd name="connsiteX3" fmla="*/ 492556 w 535834"/>
                    <a:gd name="connsiteY3" fmla="*/ 1655 h 456053"/>
                    <a:gd name="connsiteX4" fmla="*/ 80707 w 535834"/>
                    <a:gd name="connsiteY4" fmla="*/ 0 h 456053"/>
                    <a:gd name="connsiteX0" fmla="*/ 80707 w 537453"/>
                    <a:gd name="connsiteY0" fmla="*/ 0 h 455392"/>
                    <a:gd name="connsiteX1" fmla="*/ 15005 w 537453"/>
                    <a:gd name="connsiteY1" fmla="*/ 394655 h 455392"/>
                    <a:gd name="connsiteX2" fmla="*/ 527714 w 537453"/>
                    <a:gd name="connsiteY2" fmla="*/ 391879 h 455392"/>
                    <a:gd name="connsiteX3" fmla="*/ 492556 w 537453"/>
                    <a:gd name="connsiteY3" fmla="*/ 1655 h 455392"/>
                    <a:gd name="connsiteX4" fmla="*/ 80707 w 537453"/>
                    <a:gd name="connsiteY4" fmla="*/ 0 h 455392"/>
                    <a:gd name="connsiteX0" fmla="*/ 80707 w 533398"/>
                    <a:gd name="connsiteY0" fmla="*/ 0 h 455392"/>
                    <a:gd name="connsiteX1" fmla="*/ 15005 w 533398"/>
                    <a:gd name="connsiteY1" fmla="*/ 394655 h 455392"/>
                    <a:gd name="connsiteX2" fmla="*/ 527714 w 533398"/>
                    <a:gd name="connsiteY2" fmla="*/ 391879 h 455392"/>
                    <a:gd name="connsiteX3" fmla="*/ 492556 w 533398"/>
                    <a:gd name="connsiteY3" fmla="*/ 1655 h 455392"/>
                    <a:gd name="connsiteX4" fmla="*/ 80707 w 533398"/>
                    <a:gd name="connsiteY4" fmla="*/ 0 h 455392"/>
                    <a:gd name="connsiteX0" fmla="*/ 80707 w 533398"/>
                    <a:gd name="connsiteY0" fmla="*/ 48614 h 504006"/>
                    <a:gd name="connsiteX1" fmla="*/ 15005 w 533398"/>
                    <a:gd name="connsiteY1" fmla="*/ 443269 h 504006"/>
                    <a:gd name="connsiteX2" fmla="*/ 527714 w 533398"/>
                    <a:gd name="connsiteY2" fmla="*/ 440493 h 504006"/>
                    <a:gd name="connsiteX3" fmla="*/ 492556 w 533398"/>
                    <a:gd name="connsiteY3" fmla="*/ 50269 h 504006"/>
                    <a:gd name="connsiteX4" fmla="*/ 80707 w 533398"/>
                    <a:gd name="connsiteY4" fmla="*/ 48614 h 504006"/>
                    <a:gd name="connsiteX0" fmla="*/ 80707 w 533398"/>
                    <a:gd name="connsiteY0" fmla="*/ 75288 h 530680"/>
                    <a:gd name="connsiteX1" fmla="*/ 15005 w 533398"/>
                    <a:gd name="connsiteY1" fmla="*/ 469943 h 530680"/>
                    <a:gd name="connsiteX2" fmla="*/ 527714 w 533398"/>
                    <a:gd name="connsiteY2" fmla="*/ 467167 h 530680"/>
                    <a:gd name="connsiteX3" fmla="*/ 492556 w 533398"/>
                    <a:gd name="connsiteY3" fmla="*/ 76943 h 530680"/>
                    <a:gd name="connsiteX4" fmla="*/ 80707 w 533398"/>
                    <a:gd name="connsiteY4" fmla="*/ 75288 h 530680"/>
                    <a:gd name="connsiteX0" fmla="*/ 80707 w 533398"/>
                    <a:gd name="connsiteY0" fmla="*/ 64600 h 519992"/>
                    <a:gd name="connsiteX1" fmla="*/ 15005 w 533398"/>
                    <a:gd name="connsiteY1" fmla="*/ 459255 h 519992"/>
                    <a:gd name="connsiteX2" fmla="*/ 527714 w 533398"/>
                    <a:gd name="connsiteY2" fmla="*/ 456479 h 519992"/>
                    <a:gd name="connsiteX3" fmla="*/ 492556 w 533398"/>
                    <a:gd name="connsiteY3" fmla="*/ 66255 h 519992"/>
                    <a:gd name="connsiteX4" fmla="*/ 80707 w 533398"/>
                    <a:gd name="connsiteY4" fmla="*/ 64600 h 519992"/>
                    <a:gd name="connsiteX0" fmla="*/ 80707 w 533398"/>
                    <a:gd name="connsiteY0" fmla="*/ 66593 h 521985"/>
                    <a:gd name="connsiteX1" fmla="*/ 15005 w 533398"/>
                    <a:gd name="connsiteY1" fmla="*/ 461248 h 521985"/>
                    <a:gd name="connsiteX2" fmla="*/ 527714 w 533398"/>
                    <a:gd name="connsiteY2" fmla="*/ 458472 h 521985"/>
                    <a:gd name="connsiteX3" fmla="*/ 492556 w 533398"/>
                    <a:gd name="connsiteY3" fmla="*/ 68248 h 521985"/>
                    <a:gd name="connsiteX4" fmla="*/ 80707 w 533398"/>
                    <a:gd name="connsiteY4" fmla="*/ 66593 h 521985"/>
                    <a:gd name="connsiteX0" fmla="*/ 80707 w 533398"/>
                    <a:gd name="connsiteY0" fmla="*/ 69869 h 525261"/>
                    <a:gd name="connsiteX1" fmla="*/ 15005 w 533398"/>
                    <a:gd name="connsiteY1" fmla="*/ 464524 h 525261"/>
                    <a:gd name="connsiteX2" fmla="*/ 527714 w 533398"/>
                    <a:gd name="connsiteY2" fmla="*/ 461748 h 525261"/>
                    <a:gd name="connsiteX3" fmla="*/ 492556 w 533398"/>
                    <a:gd name="connsiteY3" fmla="*/ 71524 h 525261"/>
                    <a:gd name="connsiteX4" fmla="*/ 80707 w 533398"/>
                    <a:gd name="connsiteY4" fmla="*/ 69869 h 525261"/>
                    <a:gd name="connsiteX0" fmla="*/ 80707 w 529954"/>
                    <a:gd name="connsiteY0" fmla="*/ 239653 h 695045"/>
                    <a:gd name="connsiteX1" fmla="*/ 15005 w 529954"/>
                    <a:gd name="connsiteY1" fmla="*/ 634308 h 695045"/>
                    <a:gd name="connsiteX2" fmla="*/ 527714 w 529954"/>
                    <a:gd name="connsiteY2" fmla="*/ 631532 h 695045"/>
                    <a:gd name="connsiteX3" fmla="*/ 458662 w 529954"/>
                    <a:gd name="connsiteY3" fmla="*/ 32082 h 695045"/>
                    <a:gd name="connsiteX4" fmla="*/ 80707 w 529954"/>
                    <a:gd name="connsiteY4" fmla="*/ 239653 h 695045"/>
                    <a:gd name="connsiteX0" fmla="*/ 128261 w 523843"/>
                    <a:gd name="connsiteY0" fmla="*/ 78763 h 729432"/>
                    <a:gd name="connsiteX1" fmla="*/ 8894 w 523843"/>
                    <a:gd name="connsiteY1" fmla="*/ 668695 h 729432"/>
                    <a:gd name="connsiteX2" fmla="*/ 521603 w 523843"/>
                    <a:gd name="connsiteY2" fmla="*/ 665919 h 729432"/>
                    <a:gd name="connsiteX3" fmla="*/ 452551 w 523843"/>
                    <a:gd name="connsiteY3" fmla="*/ 66469 h 729432"/>
                    <a:gd name="connsiteX4" fmla="*/ 128261 w 523843"/>
                    <a:gd name="connsiteY4" fmla="*/ 78763 h 729432"/>
                    <a:gd name="connsiteX0" fmla="*/ 128261 w 523843"/>
                    <a:gd name="connsiteY0" fmla="*/ 66122 h 716791"/>
                    <a:gd name="connsiteX1" fmla="*/ 8894 w 523843"/>
                    <a:gd name="connsiteY1" fmla="*/ 656054 h 716791"/>
                    <a:gd name="connsiteX2" fmla="*/ 521603 w 523843"/>
                    <a:gd name="connsiteY2" fmla="*/ 653278 h 716791"/>
                    <a:gd name="connsiteX3" fmla="*/ 452551 w 523843"/>
                    <a:gd name="connsiteY3" fmla="*/ 73976 h 716791"/>
                    <a:gd name="connsiteX4" fmla="*/ 128261 w 523843"/>
                    <a:gd name="connsiteY4" fmla="*/ 66122 h 716791"/>
                    <a:gd name="connsiteX0" fmla="*/ 128261 w 523843"/>
                    <a:gd name="connsiteY0" fmla="*/ 66122 h 716791"/>
                    <a:gd name="connsiteX1" fmla="*/ 8894 w 523843"/>
                    <a:gd name="connsiteY1" fmla="*/ 656054 h 716791"/>
                    <a:gd name="connsiteX2" fmla="*/ 521603 w 523843"/>
                    <a:gd name="connsiteY2" fmla="*/ 653278 h 716791"/>
                    <a:gd name="connsiteX3" fmla="*/ 452551 w 523843"/>
                    <a:gd name="connsiteY3" fmla="*/ 73976 h 716791"/>
                    <a:gd name="connsiteX4" fmla="*/ 128261 w 523843"/>
                    <a:gd name="connsiteY4" fmla="*/ 66122 h 716791"/>
                    <a:gd name="connsiteX0" fmla="*/ 98758 w 526821"/>
                    <a:gd name="connsiteY0" fmla="*/ 136788 h 689819"/>
                    <a:gd name="connsiteX1" fmla="*/ 11872 w 526821"/>
                    <a:gd name="connsiteY1" fmla="*/ 629082 h 689819"/>
                    <a:gd name="connsiteX2" fmla="*/ 524581 w 526821"/>
                    <a:gd name="connsiteY2" fmla="*/ 626306 h 689819"/>
                    <a:gd name="connsiteX3" fmla="*/ 455529 w 526821"/>
                    <a:gd name="connsiteY3" fmla="*/ 47004 h 689819"/>
                    <a:gd name="connsiteX4" fmla="*/ 98758 w 526821"/>
                    <a:gd name="connsiteY4" fmla="*/ 136788 h 689819"/>
                    <a:gd name="connsiteX0" fmla="*/ 98758 w 527876"/>
                    <a:gd name="connsiteY0" fmla="*/ 70827 h 623858"/>
                    <a:gd name="connsiteX1" fmla="*/ 11872 w 527876"/>
                    <a:gd name="connsiteY1" fmla="*/ 563121 h 623858"/>
                    <a:gd name="connsiteX2" fmla="*/ 524581 w 527876"/>
                    <a:gd name="connsiteY2" fmla="*/ 560345 h 623858"/>
                    <a:gd name="connsiteX3" fmla="*/ 472476 w 527876"/>
                    <a:gd name="connsiteY3" fmla="*/ 70932 h 623858"/>
                    <a:gd name="connsiteX4" fmla="*/ 98758 w 527876"/>
                    <a:gd name="connsiteY4" fmla="*/ 70827 h 623858"/>
                    <a:gd name="connsiteX0" fmla="*/ 96899 w 528135"/>
                    <a:gd name="connsiteY0" fmla="*/ 74735 h 621567"/>
                    <a:gd name="connsiteX1" fmla="*/ 12131 w 528135"/>
                    <a:gd name="connsiteY1" fmla="*/ 560830 h 621567"/>
                    <a:gd name="connsiteX2" fmla="*/ 524840 w 528135"/>
                    <a:gd name="connsiteY2" fmla="*/ 558054 h 621567"/>
                    <a:gd name="connsiteX3" fmla="*/ 472735 w 528135"/>
                    <a:gd name="connsiteY3" fmla="*/ 68641 h 621567"/>
                    <a:gd name="connsiteX4" fmla="*/ 96899 w 528135"/>
                    <a:gd name="connsiteY4" fmla="*/ 74735 h 621567"/>
                    <a:gd name="connsiteX0" fmla="*/ 96899 w 528135"/>
                    <a:gd name="connsiteY0" fmla="*/ 74508 h 621340"/>
                    <a:gd name="connsiteX1" fmla="*/ 12131 w 528135"/>
                    <a:gd name="connsiteY1" fmla="*/ 560603 h 621340"/>
                    <a:gd name="connsiteX2" fmla="*/ 524840 w 528135"/>
                    <a:gd name="connsiteY2" fmla="*/ 557827 h 621340"/>
                    <a:gd name="connsiteX3" fmla="*/ 472735 w 528135"/>
                    <a:gd name="connsiteY3" fmla="*/ 68414 h 621340"/>
                    <a:gd name="connsiteX4" fmla="*/ 96899 w 528135"/>
                    <a:gd name="connsiteY4" fmla="*/ 74508 h 621340"/>
                    <a:gd name="connsiteX0" fmla="*/ 96899 w 528135"/>
                    <a:gd name="connsiteY0" fmla="*/ 68528 h 615360"/>
                    <a:gd name="connsiteX1" fmla="*/ 12131 w 528135"/>
                    <a:gd name="connsiteY1" fmla="*/ 554623 h 615360"/>
                    <a:gd name="connsiteX2" fmla="*/ 524840 w 528135"/>
                    <a:gd name="connsiteY2" fmla="*/ 551847 h 615360"/>
                    <a:gd name="connsiteX3" fmla="*/ 472735 w 528135"/>
                    <a:gd name="connsiteY3" fmla="*/ 62434 h 615360"/>
                    <a:gd name="connsiteX4" fmla="*/ 96899 w 528135"/>
                    <a:gd name="connsiteY4" fmla="*/ 68528 h 615360"/>
                    <a:gd name="connsiteX0" fmla="*/ 96899 w 528014"/>
                    <a:gd name="connsiteY0" fmla="*/ 71990 h 618822"/>
                    <a:gd name="connsiteX1" fmla="*/ 12131 w 528014"/>
                    <a:gd name="connsiteY1" fmla="*/ 558085 h 618822"/>
                    <a:gd name="connsiteX2" fmla="*/ 524840 w 528014"/>
                    <a:gd name="connsiteY2" fmla="*/ 555309 h 618822"/>
                    <a:gd name="connsiteX3" fmla="*/ 471323 w 528014"/>
                    <a:gd name="connsiteY3" fmla="*/ 60472 h 618822"/>
                    <a:gd name="connsiteX4" fmla="*/ 96899 w 528014"/>
                    <a:gd name="connsiteY4" fmla="*/ 71990 h 618822"/>
                    <a:gd name="connsiteX0" fmla="*/ 96899 w 528014"/>
                    <a:gd name="connsiteY0" fmla="*/ 64994 h 611826"/>
                    <a:gd name="connsiteX1" fmla="*/ 12131 w 528014"/>
                    <a:gd name="connsiteY1" fmla="*/ 551089 h 611826"/>
                    <a:gd name="connsiteX2" fmla="*/ 524840 w 528014"/>
                    <a:gd name="connsiteY2" fmla="*/ 548313 h 611826"/>
                    <a:gd name="connsiteX3" fmla="*/ 471323 w 528014"/>
                    <a:gd name="connsiteY3" fmla="*/ 53476 h 611826"/>
                    <a:gd name="connsiteX4" fmla="*/ 96899 w 528014"/>
                    <a:gd name="connsiteY4" fmla="*/ 64994 h 611826"/>
                    <a:gd name="connsiteX0" fmla="*/ 96899 w 528014"/>
                    <a:gd name="connsiteY0" fmla="*/ 67650 h 614482"/>
                    <a:gd name="connsiteX1" fmla="*/ 12131 w 528014"/>
                    <a:gd name="connsiteY1" fmla="*/ 553745 h 614482"/>
                    <a:gd name="connsiteX2" fmla="*/ 524840 w 528014"/>
                    <a:gd name="connsiteY2" fmla="*/ 550969 h 614482"/>
                    <a:gd name="connsiteX3" fmla="*/ 471323 w 528014"/>
                    <a:gd name="connsiteY3" fmla="*/ 56132 h 614482"/>
                    <a:gd name="connsiteX4" fmla="*/ 96899 w 528014"/>
                    <a:gd name="connsiteY4" fmla="*/ 67650 h 614482"/>
                    <a:gd name="connsiteX0" fmla="*/ 96899 w 528014"/>
                    <a:gd name="connsiteY0" fmla="*/ 73645 h 620477"/>
                    <a:gd name="connsiteX1" fmla="*/ 12131 w 528014"/>
                    <a:gd name="connsiteY1" fmla="*/ 559740 h 620477"/>
                    <a:gd name="connsiteX2" fmla="*/ 524840 w 528014"/>
                    <a:gd name="connsiteY2" fmla="*/ 556964 h 620477"/>
                    <a:gd name="connsiteX3" fmla="*/ 471323 w 528014"/>
                    <a:gd name="connsiteY3" fmla="*/ 62127 h 620477"/>
                    <a:gd name="connsiteX4" fmla="*/ 96899 w 528014"/>
                    <a:gd name="connsiteY4" fmla="*/ 73645 h 620477"/>
                    <a:gd name="connsiteX0" fmla="*/ 96899 w 528014"/>
                    <a:gd name="connsiteY0" fmla="*/ 72401 h 619233"/>
                    <a:gd name="connsiteX1" fmla="*/ 12131 w 528014"/>
                    <a:gd name="connsiteY1" fmla="*/ 558496 h 619233"/>
                    <a:gd name="connsiteX2" fmla="*/ 524840 w 528014"/>
                    <a:gd name="connsiteY2" fmla="*/ 555720 h 619233"/>
                    <a:gd name="connsiteX3" fmla="*/ 471323 w 528014"/>
                    <a:gd name="connsiteY3" fmla="*/ 60883 h 619233"/>
                    <a:gd name="connsiteX4" fmla="*/ 96899 w 528014"/>
                    <a:gd name="connsiteY4" fmla="*/ 72401 h 619233"/>
                    <a:gd name="connsiteX0" fmla="*/ 96899 w 528014"/>
                    <a:gd name="connsiteY0" fmla="*/ 69177 h 616009"/>
                    <a:gd name="connsiteX1" fmla="*/ 12131 w 528014"/>
                    <a:gd name="connsiteY1" fmla="*/ 555272 h 616009"/>
                    <a:gd name="connsiteX2" fmla="*/ 524840 w 528014"/>
                    <a:gd name="connsiteY2" fmla="*/ 552496 h 616009"/>
                    <a:gd name="connsiteX3" fmla="*/ 471323 w 528014"/>
                    <a:gd name="connsiteY3" fmla="*/ 57659 h 616009"/>
                    <a:gd name="connsiteX4" fmla="*/ 96899 w 528014"/>
                    <a:gd name="connsiteY4" fmla="*/ 69177 h 616009"/>
                    <a:gd name="connsiteX0" fmla="*/ 96899 w 528014"/>
                    <a:gd name="connsiteY0" fmla="*/ 70704 h 617536"/>
                    <a:gd name="connsiteX1" fmla="*/ 12131 w 528014"/>
                    <a:gd name="connsiteY1" fmla="*/ 556799 h 617536"/>
                    <a:gd name="connsiteX2" fmla="*/ 524840 w 528014"/>
                    <a:gd name="connsiteY2" fmla="*/ 554023 h 617536"/>
                    <a:gd name="connsiteX3" fmla="*/ 471323 w 528014"/>
                    <a:gd name="connsiteY3" fmla="*/ 59186 h 617536"/>
                    <a:gd name="connsiteX4" fmla="*/ 96899 w 528014"/>
                    <a:gd name="connsiteY4" fmla="*/ 70704 h 617536"/>
                    <a:gd name="connsiteX0" fmla="*/ 96899 w 528014"/>
                    <a:gd name="connsiteY0" fmla="*/ 72262 h 619094"/>
                    <a:gd name="connsiteX1" fmla="*/ 12131 w 528014"/>
                    <a:gd name="connsiteY1" fmla="*/ 558357 h 619094"/>
                    <a:gd name="connsiteX2" fmla="*/ 524840 w 528014"/>
                    <a:gd name="connsiteY2" fmla="*/ 555581 h 619094"/>
                    <a:gd name="connsiteX3" fmla="*/ 471323 w 528014"/>
                    <a:gd name="connsiteY3" fmla="*/ 60744 h 619094"/>
                    <a:gd name="connsiteX4" fmla="*/ 96899 w 528014"/>
                    <a:gd name="connsiteY4" fmla="*/ 72262 h 619094"/>
                    <a:gd name="connsiteX0" fmla="*/ 96899 w 528014"/>
                    <a:gd name="connsiteY0" fmla="*/ 73852 h 620684"/>
                    <a:gd name="connsiteX1" fmla="*/ 12131 w 528014"/>
                    <a:gd name="connsiteY1" fmla="*/ 559947 h 620684"/>
                    <a:gd name="connsiteX2" fmla="*/ 524840 w 528014"/>
                    <a:gd name="connsiteY2" fmla="*/ 557171 h 620684"/>
                    <a:gd name="connsiteX3" fmla="*/ 471323 w 528014"/>
                    <a:gd name="connsiteY3" fmla="*/ 62334 h 620684"/>
                    <a:gd name="connsiteX4" fmla="*/ 96899 w 528014"/>
                    <a:gd name="connsiteY4" fmla="*/ 73852 h 620684"/>
                    <a:gd name="connsiteX0" fmla="*/ 96899 w 533572"/>
                    <a:gd name="connsiteY0" fmla="*/ 28109 h 574941"/>
                    <a:gd name="connsiteX1" fmla="*/ 12131 w 533572"/>
                    <a:gd name="connsiteY1" fmla="*/ 514204 h 574941"/>
                    <a:gd name="connsiteX2" fmla="*/ 524840 w 533572"/>
                    <a:gd name="connsiteY2" fmla="*/ 511428 h 574941"/>
                    <a:gd name="connsiteX3" fmla="*/ 500444 w 533572"/>
                    <a:gd name="connsiteY3" fmla="*/ 171422 h 574941"/>
                    <a:gd name="connsiteX4" fmla="*/ 96899 w 533572"/>
                    <a:gd name="connsiteY4" fmla="*/ 28109 h 574941"/>
                    <a:gd name="connsiteX0" fmla="*/ 169099 w 528068"/>
                    <a:gd name="connsiteY0" fmla="*/ 12364 h 828905"/>
                    <a:gd name="connsiteX1" fmla="*/ 6627 w 528068"/>
                    <a:gd name="connsiteY1" fmla="*/ 768168 h 828905"/>
                    <a:gd name="connsiteX2" fmla="*/ 519336 w 528068"/>
                    <a:gd name="connsiteY2" fmla="*/ 765392 h 828905"/>
                    <a:gd name="connsiteX3" fmla="*/ 494940 w 528068"/>
                    <a:gd name="connsiteY3" fmla="*/ 425386 h 828905"/>
                    <a:gd name="connsiteX4" fmla="*/ 169099 w 528068"/>
                    <a:gd name="connsiteY4" fmla="*/ 12364 h 828905"/>
                    <a:gd name="connsiteX0" fmla="*/ 170870 w 527996"/>
                    <a:gd name="connsiteY0" fmla="*/ 12202 h 835042"/>
                    <a:gd name="connsiteX1" fmla="*/ 6555 w 527996"/>
                    <a:gd name="connsiteY1" fmla="*/ 774305 h 835042"/>
                    <a:gd name="connsiteX2" fmla="*/ 519264 w 527996"/>
                    <a:gd name="connsiteY2" fmla="*/ 771529 h 835042"/>
                    <a:gd name="connsiteX3" fmla="*/ 494868 w 527996"/>
                    <a:gd name="connsiteY3" fmla="*/ 431523 h 835042"/>
                    <a:gd name="connsiteX4" fmla="*/ 170870 w 527996"/>
                    <a:gd name="connsiteY4" fmla="*/ 12202 h 835042"/>
                    <a:gd name="connsiteX0" fmla="*/ 170870 w 527996"/>
                    <a:gd name="connsiteY0" fmla="*/ 4209 h 827049"/>
                    <a:gd name="connsiteX1" fmla="*/ 6555 w 527996"/>
                    <a:gd name="connsiteY1" fmla="*/ 766312 h 827049"/>
                    <a:gd name="connsiteX2" fmla="*/ 519264 w 527996"/>
                    <a:gd name="connsiteY2" fmla="*/ 763536 h 827049"/>
                    <a:gd name="connsiteX3" fmla="*/ 494868 w 527996"/>
                    <a:gd name="connsiteY3" fmla="*/ 423530 h 827049"/>
                    <a:gd name="connsiteX4" fmla="*/ 170870 w 527996"/>
                    <a:gd name="connsiteY4" fmla="*/ 4209 h 827049"/>
                    <a:gd name="connsiteX0" fmla="*/ 170870 w 544686"/>
                    <a:gd name="connsiteY0" fmla="*/ 2517 h 825357"/>
                    <a:gd name="connsiteX1" fmla="*/ 6555 w 544686"/>
                    <a:gd name="connsiteY1" fmla="*/ 764620 h 825357"/>
                    <a:gd name="connsiteX2" fmla="*/ 519264 w 544686"/>
                    <a:gd name="connsiteY2" fmla="*/ 761844 h 825357"/>
                    <a:gd name="connsiteX3" fmla="*/ 524732 w 544686"/>
                    <a:gd name="connsiteY3" fmla="*/ 697601 h 825357"/>
                    <a:gd name="connsiteX4" fmla="*/ 170870 w 544686"/>
                    <a:gd name="connsiteY4" fmla="*/ 2517 h 825357"/>
                    <a:gd name="connsiteX0" fmla="*/ 170870 w 525984"/>
                    <a:gd name="connsiteY0" fmla="*/ 2517 h 825357"/>
                    <a:gd name="connsiteX1" fmla="*/ 6555 w 525984"/>
                    <a:gd name="connsiteY1" fmla="*/ 764620 h 825357"/>
                    <a:gd name="connsiteX2" fmla="*/ 519264 w 525984"/>
                    <a:gd name="connsiteY2" fmla="*/ 761844 h 825357"/>
                    <a:gd name="connsiteX3" fmla="*/ 524732 w 525984"/>
                    <a:gd name="connsiteY3" fmla="*/ 697601 h 825357"/>
                    <a:gd name="connsiteX4" fmla="*/ 170870 w 525984"/>
                    <a:gd name="connsiteY4" fmla="*/ 2517 h 825357"/>
                    <a:gd name="connsiteX0" fmla="*/ 170870 w 525984"/>
                    <a:gd name="connsiteY0" fmla="*/ 2624 h 825464"/>
                    <a:gd name="connsiteX1" fmla="*/ 6555 w 525984"/>
                    <a:gd name="connsiteY1" fmla="*/ 764727 h 825464"/>
                    <a:gd name="connsiteX2" fmla="*/ 519264 w 525984"/>
                    <a:gd name="connsiteY2" fmla="*/ 761951 h 825464"/>
                    <a:gd name="connsiteX3" fmla="*/ 524732 w 525984"/>
                    <a:gd name="connsiteY3" fmla="*/ 697708 h 825464"/>
                    <a:gd name="connsiteX4" fmla="*/ 170870 w 525984"/>
                    <a:gd name="connsiteY4" fmla="*/ 2624 h 825464"/>
                    <a:gd name="connsiteX0" fmla="*/ 170870 w 525984"/>
                    <a:gd name="connsiteY0" fmla="*/ 2654 h 825494"/>
                    <a:gd name="connsiteX1" fmla="*/ 6555 w 525984"/>
                    <a:gd name="connsiteY1" fmla="*/ 764757 h 825494"/>
                    <a:gd name="connsiteX2" fmla="*/ 519264 w 525984"/>
                    <a:gd name="connsiteY2" fmla="*/ 761981 h 825494"/>
                    <a:gd name="connsiteX3" fmla="*/ 524732 w 525984"/>
                    <a:gd name="connsiteY3" fmla="*/ 697738 h 825494"/>
                    <a:gd name="connsiteX4" fmla="*/ 170870 w 525984"/>
                    <a:gd name="connsiteY4" fmla="*/ 2654 h 825494"/>
                    <a:gd name="connsiteX0" fmla="*/ 170870 w 525984"/>
                    <a:gd name="connsiteY0" fmla="*/ 2673 h 825513"/>
                    <a:gd name="connsiteX1" fmla="*/ 6555 w 525984"/>
                    <a:gd name="connsiteY1" fmla="*/ 764776 h 825513"/>
                    <a:gd name="connsiteX2" fmla="*/ 519264 w 525984"/>
                    <a:gd name="connsiteY2" fmla="*/ 762000 h 825513"/>
                    <a:gd name="connsiteX3" fmla="*/ 524732 w 525984"/>
                    <a:gd name="connsiteY3" fmla="*/ 697757 h 825513"/>
                    <a:gd name="connsiteX4" fmla="*/ 170870 w 525984"/>
                    <a:gd name="connsiteY4" fmla="*/ 2673 h 825513"/>
                    <a:gd name="connsiteX0" fmla="*/ 170870 w 525984"/>
                    <a:gd name="connsiteY0" fmla="*/ 2674 h 825514"/>
                    <a:gd name="connsiteX1" fmla="*/ 6555 w 525984"/>
                    <a:gd name="connsiteY1" fmla="*/ 764777 h 825514"/>
                    <a:gd name="connsiteX2" fmla="*/ 519264 w 525984"/>
                    <a:gd name="connsiteY2" fmla="*/ 762001 h 825514"/>
                    <a:gd name="connsiteX3" fmla="*/ 524732 w 525984"/>
                    <a:gd name="connsiteY3" fmla="*/ 697758 h 825514"/>
                    <a:gd name="connsiteX4" fmla="*/ 170870 w 525984"/>
                    <a:gd name="connsiteY4" fmla="*/ 2674 h 825514"/>
                    <a:gd name="connsiteX0" fmla="*/ 170870 w 526890"/>
                    <a:gd name="connsiteY0" fmla="*/ 2731 h 825571"/>
                    <a:gd name="connsiteX1" fmla="*/ 6555 w 526890"/>
                    <a:gd name="connsiteY1" fmla="*/ 764834 h 825571"/>
                    <a:gd name="connsiteX2" fmla="*/ 519264 w 526890"/>
                    <a:gd name="connsiteY2" fmla="*/ 762058 h 825571"/>
                    <a:gd name="connsiteX3" fmla="*/ 524732 w 526890"/>
                    <a:gd name="connsiteY3" fmla="*/ 697815 h 825571"/>
                    <a:gd name="connsiteX4" fmla="*/ 170870 w 526890"/>
                    <a:gd name="connsiteY4" fmla="*/ 2731 h 825571"/>
                    <a:gd name="connsiteX0" fmla="*/ 170870 w 526959"/>
                    <a:gd name="connsiteY0" fmla="*/ 2743 h 825583"/>
                    <a:gd name="connsiteX1" fmla="*/ 6555 w 526959"/>
                    <a:gd name="connsiteY1" fmla="*/ 764846 h 825583"/>
                    <a:gd name="connsiteX2" fmla="*/ 519264 w 526959"/>
                    <a:gd name="connsiteY2" fmla="*/ 762070 h 825583"/>
                    <a:gd name="connsiteX3" fmla="*/ 524732 w 526959"/>
                    <a:gd name="connsiteY3" fmla="*/ 697827 h 825583"/>
                    <a:gd name="connsiteX4" fmla="*/ 170870 w 526959"/>
                    <a:gd name="connsiteY4" fmla="*/ 2743 h 825583"/>
                    <a:gd name="connsiteX0" fmla="*/ 170870 w 526959"/>
                    <a:gd name="connsiteY0" fmla="*/ 2743 h 825583"/>
                    <a:gd name="connsiteX1" fmla="*/ 6555 w 526959"/>
                    <a:gd name="connsiteY1" fmla="*/ 764846 h 825583"/>
                    <a:gd name="connsiteX2" fmla="*/ 519264 w 526959"/>
                    <a:gd name="connsiteY2" fmla="*/ 762070 h 825583"/>
                    <a:gd name="connsiteX3" fmla="*/ 524732 w 526959"/>
                    <a:gd name="connsiteY3" fmla="*/ 697827 h 825583"/>
                    <a:gd name="connsiteX4" fmla="*/ 170870 w 526959"/>
                    <a:gd name="connsiteY4" fmla="*/ 2743 h 825583"/>
                    <a:gd name="connsiteX0" fmla="*/ 170870 w 527014"/>
                    <a:gd name="connsiteY0" fmla="*/ 3553 h 826393"/>
                    <a:gd name="connsiteX1" fmla="*/ 6555 w 527014"/>
                    <a:gd name="connsiteY1" fmla="*/ 765656 h 826393"/>
                    <a:gd name="connsiteX2" fmla="*/ 519264 w 527014"/>
                    <a:gd name="connsiteY2" fmla="*/ 762880 h 826393"/>
                    <a:gd name="connsiteX3" fmla="*/ 524732 w 527014"/>
                    <a:gd name="connsiteY3" fmla="*/ 698637 h 826393"/>
                    <a:gd name="connsiteX4" fmla="*/ 170870 w 527014"/>
                    <a:gd name="connsiteY4" fmla="*/ 3553 h 826393"/>
                    <a:gd name="connsiteX0" fmla="*/ 170870 w 527027"/>
                    <a:gd name="connsiteY0" fmla="*/ 4836 h 827676"/>
                    <a:gd name="connsiteX1" fmla="*/ 6555 w 527027"/>
                    <a:gd name="connsiteY1" fmla="*/ 766939 h 827676"/>
                    <a:gd name="connsiteX2" fmla="*/ 519264 w 527027"/>
                    <a:gd name="connsiteY2" fmla="*/ 764163 h 827676"/>
                    <a:gd name="connsiteX3" fmla="*/ 524732 w 527027"/>
                    <a:gd name="connsiteY3" fmla="*/ 699920 h 827676"/>
                    <a:gd name="connsiteX4" fmla="*/ 170870 w 527027"/>
                    <a:gd name="connsiteY4" fmla="*/ 4836 h 827676"/>
                    <a:gd name="connsiteX0" fmla="*/ 170870 w 527027"/>
                    <a:gd name="connsiteY0" fmla="*/ 4836 h 827676"/>
                    <a:gd name="connsiteX1" fmla="*/ 6555 w 527027"/>
                    <a:gd name="connsiteY1" fmla="*/ 766939 h 827676"/>
                    <a:gd name="connsiteX2" fmla="*/ 519264 w 527027"/>
                    <a:gd name="connsiteY2" fmla="*/ 764163 h 827676"/>
                    <a:gd name="connsiteX3" fmla="*/ 524732 w 527027"/>
                    <a:gd name="connsiteY3" fmla="*/ 699920 h 827676"/>
                    <a:gd name="connsiteX4" fmla="*/ 170870 w 527027"/>
                    <a:gd name="connsiteY4" fmla="*/ 4836 h 827676"/>
                    <a:gd name="connsiteX0" fmla="*/ 183184 w 539341"/>
                    <a:gd name="connsiteY0" fmla="*/ 4836 h 823164"/>
                    <a:gd name="connsiteX1" fmla="*/ 6094 w 539341"/>
                    <a:gd name="connsiteY1" fmla="*/ 758877 h 823164"/>
                    <a:gd name="connsiteX2" fmla="*/ 531578 w 539341"/>
                    <a:gd name="connsiteY2" fmla="*/ 764163 h 823164"/>
                    <a:gd name="connsiteX3" fmla="*/ 537046 w 539341"/>
                    <a:gd name="connsiteY3" fmla="*/ 699920 h 823164"/>
                    <a:gd name="connsiteX4" fmla="*/ 183184 w 539341"/>
                    <a:gd name="connsiteY4" fmla="*/ 4836 h 823164"/>
                    <a:gd name="connsiteX0" fmla="*/ 185700 w 539275"/>
                    <a:gd name="connsiteY0" fmla="*/ 4869 h 818890"/>
                    <a:gd name="connsiteX1" fmla="*/ 6009 w 539275"/>
                    <a:gd name="connsiteY1" fmla="*/ 754603 h 818890"/>
                    <a:gd name="connsiteX2" fmla="*/ 531493 w 539275"/>
                    <a:gd name="connsiteY2" fmla="*/ 759889 h 818890"/>
                    <a:gd name="connsiteX3" fmla="*/ 536961 w 539275"/>
                    <a:gd name="connsiteY3" fmla="*/ 695646 h 818890"/>
                    <a:gd name="connsiteX4" fmla="*/ 185700 w 539275"/>
                    <a:gd name="connsiteY4" fmla="*/ 4869 h 818890"/>
                    <a:gd name="connsiteX0" fmla="*/ 184182 w 537757"/>
                    <a:gd name="connsiteY0" fmla="*/ 4869 h 818274"/>
                    <a:gd name="connsiteX1" fmla="*/ 6061 w 537757"/>
                    <a:gd name="connsiteY1" fmla="*/ 753461 h 818274"/>
                    <a:gd name="connsiteX2" fmla="*/ 529975 w 537757"/>
                    <a:gd name="connsiteY2" fmla="*/ 759889 h 818274"/>
                    <a:gd name="connsiteX3" fmla="*/ 535443 w 537757"/>
                    <a:gd name="connsiteY3" fmla="*/ 695646 h 818274"/>
                    <a:gd name="connsiteX4" fmla="*/ 184182 w 537757"/>
                    <a:gd name="connsiteY4" fmla="*/ 4869 h 818274"/>
                    <a:gd name="connsiteX0" fmla="*/ 184182 w 534770"/>
                    <a:gd name="connsiteY0" fmla="*/ 5528 h 818933"/>
                    <a:gd name="connsiteX1" fmla="*/ 6061 w 534770"/>
                    <a:gd name="connsiteY1" fmla="*/ 754120 h 818933"/>
                    <a:gd name="connsiteX2" fmla="*/ 529975 w 534770"/>
                    <a:gd name="connsiteY2" fmla="*/ 760548 h 818933"/>
                    <a:gd name="connsiteX3" fmla="*/ 528849 w 534770"/>
                    <a:gd name="connsiteY3" fmla="*/ 618053 h 818933"/>
                    <a:gd name="connsiteX4" fmla="*/ 184182 w 534770"/>
                    <a:gd name="connsiteY4" fmla="*/ 5528 h 818933"/>
                    <a:gd name="connsiteX0" fmla="*/ 184182 w 534770"/>
                    <a:gd name="connsiteY0" fmla="*/ 5506 h 818911"/>
                    <a:gd name="connsiteX1" fmla="*/ 6061 w 534770"/>
                    <a:gd name="connsiteY1" fmla="*/ 754098 h 818911"/>
                    <a:gd name="connsiteX2" fmla="*/ 529975 w 534770"/>
                    <a:gd name="connsiteY2" fmla="*/ 760526 h 818911"/>
                    <a:gd name="connsiteX3" fmla="*/ 528849 w 534770"/>
                    <a:gd name="connsiteY3" fmla="*/ 618031 h 818911"/>
                    <a:gd name="connsiteX4" fmla="*/ 184182 w 534770"/>
                    <a:gd name="connsiteY4" fmla="*/ 5506 h 818911"/>
                    <a:gd name="connsiteX0" fmla="*/ 184182 w 533275"/>
                    <a:gd name="connsiteY0" fmla="*/ 6670 h 820075"/>
                    <a:gd name="connsiteX1" fmla="*/ 6061 w 533275"/>
                    <a:gd name="connsiteY1" fmla="*/ 755262 h 820075"/>
                    <a:gd name="connsiteX2" fmla="*/ 529975 w 533275"/>
                    <a:gd name="connsiteY2" fmla="*/ 761690 h 820075"/>
                    <a:gd name="connsiteX3" fmla="*/ 518396 w 533275"/>
                    <a:gd name="connsiteY3" fmla="*/ 517720 h 820075"/>
                    <a:gd name="connsiteX4" fmla="*/ 184182 w 533275"/>
                    <a:gd name="connsiteY4" fmla="*/ 6670 h 820075"/>
                    <a:gd name="connsiteX0" fmla="*/ 184182 w 533912"/>
                    <a:gd name="connsiteY0" fmla="*/ 6670 h 820075"/>
                    <a:gd name="connsiteX1" fmla="*/ 6061 w 533912"/>
                    <a:gd name="connsiteY1" fmla="*/ 755262 h 820075"/>
                    <a:gd name="connsiteX2" fmla="*/ 529975 w 533912"/>
                    <a:gd name="connsiteY2" fmla="*/ 761690 h 820075"/>
                    <a:gd name="connsiteX3" fmla="*/ 518396 w 533912"/>
                    <a:gd name="connsiteY3" fmla="*/ 517720 h 820075"/>
                    <a:gd name="connsiteX4" fmla="*/ 184182 w 533912"/>
                    <a:gd name="connsiteY4" fmla="*/ 6670 h 820075"/>
                    <a:gd name="connsiteX0" fmla="*/ 184182 w 534114"/>
                    <a:gd name="connsiteY0" fmla="*/ 6670 h 820075"/>
                    <a:gd name="connsiteX1" fmla="*/ 6061 w 534114"/>
                    <a:gd name="connsiteY1" fmla="*/ 755262 h 820075"/>
                    <a:gd name="connsiteX2" fmla="*/ 529975 w 534114"/>
                    <a:gd name="connsiteY2" fmla="*/ 761690 h 820075"/>
                    <a:gd name="connsiteX3" fmla="*/ 518396 w 534114"/>
                    <a:gd name="connsiteY3" fmla="*/ 517720 h 820075"/>
                    <a:gd name="connsiteX4" fmla="*/ 184182 w 534114"/>
                    <a:gd name="connsiteY4" fmla="*/ 6670 h 820075"/>
                    <a:gd name="connsiteX0" fmla="*/ 184182 w 534114"/>
                    <a:gd name="connsiteY0" fmla="*/ 6813 h 820218"/>
                    <a:gd name="connsiteX1" fmla="*/ 6061 w 534114"/>
                    <a:gd name="connsiteY1" fmla="*/ 755405 h 820218"/>
                    <a:gd name="connsiteX2" fmla="*/ 529975 w 534114"/>
                    <a:gd name="connsiteY2" fmla="*/ 761833 h 820218"/>
                    <a:gd name="connsiteX3" fmla="*/ 518396 w 534114"/>
                    <a:gd name="connsiteY3" fmla="*/ 517863 h 820218"/>
                    <a:gd name="connsiteX4" fmla="*/ 184182 w 534114"/>
                    <a:gd name="connsiteY4" fmla="*/ 6813 h 820218"/>
                    <a:gd name="connsiteX0" fmla="*/ 184182 w 534114"/>
                    <a:gd name="connsiteY0" fmla="*/ 3402 h 816807"/>
                    <a:gd name="connsiteX1" fmla="*/ 6061 w 534114"/>
                    <a:gd name="connsiteY1" fmla="*/ 751994 h 816807"/>
                    <a:gd name="connsiteX2" fmla="*/ 529975 w 534114"/>
                    <a:gd name="connsiteY2" fmla="*/ 758422 h 816807"/>
                    <a:gd name="connsiteX3" fmla="*/ 518396 w 534114"/>
                    <a:gd name="connsiteY3" fmla="*/ 514452 h 816807"/>
                    <a:gd name="connsiteX4" fmla="*/ 184182 w 534114"/>
                    <a:gd name="connsiteY4" fmla="*/ 3402 h 816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4114" h="816807">
                      <a:moveTo>
                        <a:pt x="184182" y="3402"/>
                      </a:moveTo>
                      <a:cubicBezTo>
                        <a:pt x="119412" y="235812"/>
                        <a:pt x="-32039" y="719609"/>
                        <a:pt x="6061" y="751994"/>
                      </a:cubicBezTo>
                      <a:cubicBezTo>
                        <a:pt x="100676" y="848514"/>
                        <a:pt x="464921" y="825765"/>
                        <a:pt x="529975" y="758422"/>
                      </a:cubicBezTo>
                      <a:cubicBezTo>
                        <a:pt x="542124" y="707526"/>
                        <a:pt x="524234" y="561355"/>
                        <a:pt x="518396" y="514452"/>
                      </a:cubicBezTo>
                      <a:cubicBezTo>
                        <a:pt x="521129" y="356632"/>
                        <a:pt x="270913" y="-40745"/>
                        <a:pt x="184182" y="3402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254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楕円 28"/>
                <p:cNvSpPr/>
                <p:nvPr/>
              </p:nvSpPr>
              <p:spPr>
                <a:xfrm>
                  <a:off x="5957793" y="3377711"/>
                  <a:ext cx="1391920" cy="358543"/>
                </a:xfrm>
                <a:prstGeom prst="ellipse">
                  <a:avLst/>
                </a:prstGeom>
                <a:solidFill>
                  <a:schemeClr val="tx1">
                    <a:alpha val="1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楕円 29"/>
                <p:cNvSpPr/>
                <p:nvPr/>
              </p:nvSpPr>
              <p:spPr>
                <a:xfrm rot="3388002">
                  <a:off x="6095747" y="2206001"/>
                  <a:ext cx="1486646" cy="35854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1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" name="グループ化 4"/>
              <p:cNvGrpSpPr/>
              <p:nvPr/>
            </p:nvGrpSpPr>
            <p:grpSpPr>
              <a:xfrm rot="18244640">
                <a:off x="5909443" y="1411565"/>
                <a:ext cx="1440440" cy="2337841"/>
                <a:chOff x="5909443" y="1411565"/>
                <a:chExt cx="1440440" cy="2337841"/>
              </a:xfrm>
            </p:grpSpPr>
            <p:grpSp>
              <p:nvGrpSpPr>
                <p:cNvPr id="11" name="グループ化 10"/>
                <p:cNvGrpSpPr/>
                <p:nvPr/>
              </p:nvGrpSpPr>
              <p:grpSpPr>
                <a:xfrm>
                  <a:off x="5909443" y="1411565"/>
                  <a:ext cx="1440440" cy="2337841"/>
                  <a:chOff x="5396141" y="1752024"/>
                  <a:chExt cx="1440440" cy="2337841"/>
                </a:xfrm>
              </p:grpSpPr>
              <p:grpSp>
                <p:nvGrpSpPr>
                  <p:cNvPr id="23" name="グループ化 22"/>
                  <p:cNvGrpSpPr/>
                  <p:nvPr/>
                </p:nvGrpSpPr>
                <p:grpSpPr>
                  <a:xfrm>
                    <a:off x="5396141" y="1752024"/>
                    <a:ext cx="1440440" cy="2337841"/>
                    <a:chOff x="1899387" y="1745932"/>
                    <a:chExt cx="533922" cy="950979"/>
                  </a:xfrm>
                </p:grpSpPr>
                <p:sp>
                  <p:nvSpPr>
                    <p:cNvPr id="25" name="フリーフォーム 24"/>
                    <p:cNvSpPr/>
                    <p:nvPr/>
                  </p:nvSpPr>
                  <p:spPr>
                    <a:xfrm>
                      <a:off x="1899387" y="1906330"/>
                      <a:ext cx="533922" cy="790581"/>
                    </a:xfrm>
                    <a:custGeom>
                      <a:avLst/>
                      <a:gdLst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11480 w 535305"/>
                        <a:gd name="connsiteY3" fmla="*/ 9525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11480 w 535305"/>
                        <a:gd name="connsiteY3" fmla="*/ 9525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09575 w 535305"/>
                        <a:gd name="connsiteY3" fmla="*/ 0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71730"/>
                        <a:gd name="connsiteX1" fmla="*/ 0 w 535305"/>
                        <a:gd name="connsiteY1" fmla="*/ 697230 h 771730"/>
                        <a:gd name="connsiteX2" fmla="*/ 535305 w 535305"/>
                        <a:gd name="connsiteY2" fmla="*/ 723900 h 771730"/>
                        <a:gd name="connsiteX3" fmla="*/ 409575 w 535305"/>
                        <a:gd name="connsiteY3" fmla="*/ 0 h 771730"/>
                        <a:gd name="connsiteX4" fmla="*/ 194310 w 535305"/>
                        <a:gd name="connsiteY4" fmla="*/ 0 h 771730"/>
                        <a:gd name="connsiteX0" fmla="*/ 194310 w 535305"/>
                        <a:gd name="connsiteY0" fmla="*/ 0 h 790776"/>
                        <a:gd name="connsiteX1" fmla="*/ 0 w 535305"/>
                        <a:gd name="connsiteY1" fmla="*/ 697230 h 790776"/>
                        <a:gd name="connsiteX2" fmla="*/ 535305 w 535305"/>
                        <a:gd name="connsiteY2" fmla="*/ 723900 h 790776"/>
                        <a:gd name="connsiteX3" fmla="*/ 409575 w 535305"/>
                        <a:gd name="connsiteY3" fmla="*/ 0 h 790776"/>
                        <a:gd name="connsiteX4" fmla="*/ 194310 w 535305"/>
                        <a:gd name="connsiteY4" fmla="*/ 0 h 790776"/>
                        <a:gd name="connsiteX0" fmla="*/ 194310 w 535305"/>
                        <a:gd name="connsiteY0" fmla="*/ 0 h 767814"/>
                        <a:gd name="connsiteX1" fmla="*/ 0 w 535305"/>
                        <a:gd name="connsiteY1" fmla="*/ 697230 h 767814"/>
                        <a:gd name="connsiteX2" fmla="*/ 535305 w 535305"/>
                        <a:gd name="connsiteY2" fmla="*/ 723900 h 767814"/>
                        <a:gd name="connsiteX3" fmla="*/ 409575 w 535305"/>
                        <a:gd name="connsiteY3" fmla="*/ 0 h 767814"/>
                        <a:gd name="connsiteX4" fmla="*/ 194310 w 535305"/>
                        <a:gd name="connsiteY4" fmla="*/ 0 h 767814"/>
                        <a:gd name="connsiteX0" fmla="*/ 194310 w 535305"/>
                        <a:gd name="connsiteY0" fmla="*/ 0 h 780884"/>
                        <a:gd name="connsiteX1" fmla="*/ 0 w 535305"/>
                        <a:gd name="connsiteY1" fmla="*/ 697230 h 780884"/>
                        <a:gd name="connsiteX2" fmla="*/ 535305 w 535305"/>
                        <a:gd name="connsiteY2" fmla="*/ 723900 h 780884"/>
                        <a:gd name="connsiteX3" fmla="*/ 409575 w 535305"/>
                        <a:gd name="connsiteY3" fmla="*/ 0 h 780884"/>
                        <a:gd name="connsiteX4" fmla="*/ 194310 w 535305"/>
                        <a:gd name="connsiteY4" fmla="*/ 0 h 780884"/>
                        <a:gd name="connsiteX0" fmla="*/ 194310 w 547448"/>
                        <a:gd name="connsiteY0" fmla="*/ 0 h 780884"/>
                        <a:gd name="connsiteX1" fmla="*/ 0 w 547448"/>
                        <a:gd name="connsiteY1" fmla="*/ 697230 h 780884"/>
                        <a:gd name="connsiteX2" fmla="*/ 535305 w 547448"/>
                        <a:gd name="connsiteY2" fmla="*/ 723900 h 780884"/>
                        <a:gd name="connsiteX3" fmla="*/ 409575 w 547448"/>
                        <a:gd name="connsiteY3" fmla="*/ 0 h 780884"/>
                        <a:gd name="connsiteX4" fmla="*/ 194310 w 547448"/>
                        <a:gd name="connsiteY4" fmla="*/ 0 h 780884"/>
                        <a:gd name="connsiteX0" fmla="*/ 199876 w 553014"/>
                        <a:gd name="connsiteY0" fmla="*/ 0 h 780884"/>
                        <a:gd name="connsiteX1" fmla="*/ 5566 w 553014"/>
                        <a:gd name="connsiteY1" fmla="*/ 697230 h 780884"/>
                        <a:gd name="connsiteX2" fmla="*/ 540871 w 553014"/>
                        <a:gd name="connsiteY2" fmla="*/ 723900 h 780884"/>
                        <a:gd name="connsiteX3" fmla="*/ 415141 w 553014"/>
                        <a:gd name="connsiteY3" fmla="*/ 0 h 780884"/>
                        <a:gd name="connsiteX4" fmla="*/ 199876 w 553014"/>
                        <a:gd name="connsiteY4" fmla="*/ 0 h 780884"/>
                        <a:gd name="connsiteX0" fmla="*/ 199876 w 555382"/>
                        <a:gd name="connsiteY0" fmla="*/ 0 h 780884"/>
                        <a:gd name="connsiteX1" fmla="*/ 5566 w 555382"/>
                        <a:gd name="connsiteY1" fmla="*/ 697230 h 780884"/>
                        <a:gd name="connsiteX2" fmla="*/ 540871 w 555382"/>
                        <a:gd name="connsiteY2" fmla="*/ 723900 h 780884"/>
                        <a:gd name="connsiteX3" fmla="*/ 444516 w 555382"/>
                        <a:gd name="connsiteY3" fmla="*/ 0 h 780884"/>
                        <a:gd name="connsiteX4" fmla="*/ 199876 w 555382"/>
                        <a:gd name="connsiteY4" fmla="*/ 0 h 780884"/>
                        <a:gd name="connsiteX0" fmla="*/ 177994 w 556096"/>
                        <a:gd name="connsiteY0" fmla="*/ 0 h 783364"/>
                        <a:gd name="connsiteX1" fmla="*/ 6280 w 556096"/>
                        <a:gd name="connsiteY1" fmla="*/ 699710 h 783364"/>
                        <a:gd name="connsiteX2" fmla="*/ 541585 w 556096"/>
                        <a:gd name="connsiteY2" fmla="*/ 726380 h 783364"/>
                        <a:gd name="connsiteX3" fmla="*/ 445230 w 556096"/>
                        <a:gd name="connsiteY3" fmla="*/ 2480 h 783364"/>
                        <a:gd name="connsiteX4" fmla="*/ 177994 w 556096"/>
                        <a:gd name="connsiteY4" fmla="*/ 0 h 783364"/>
                        <a:gd name="connsiteX0" fmla="*/ 177994 w 556735"/>
                        <a:gd name="connsiteY0" fmla="*/ 0 h 784746"/>
                        <a:gd name="connsiteX1" fmla="*/ 6280 w 556735"/>
                        <a:gd name="connsiteY1" fmla="*/ 699710 h 784746"/>
                        <a:gd name="connsiteX2" fmla="*/ 542291 w 556735"/>
                        <a:gd name="connsiteY2" fmla="*/ 728705 h 784746"/>
                        <a:gd name="connsiteX3" fmla="*/ 445230 w 556735"/>
                        <a:gd name="connsiteY3" fmla="*/ 2480 h 784746"/>
                        <a:gd name="connsiteX4" fmla="*/ 177994 w 556735"/>
                        <a:gd name="connsiteY4" fmla="*/ 0 h 784746"/>
                        <a:gd name="connsiteX0" fmla="*/ 177994 w 551629"/>
                        <a:gd name="connsiteY0" fmla="*/ 0 h 784746"/>
                        <a:gd name="connsiteX1" fmla="*/ 6280 w 551629"/>
                        <a:gd name="connsiteY1" fmla="*/ 699710 h 784746"/>
                        <a:gd name="connsiteX2" fmla="*/ 542291 w 551629"/>
                        <a:gd name="connsiteY2" fmla="*/ 728705 h 784746"/>
                        <a:gd name="connsiteX3" fmla="*/ 445230 w 551629"/>
                        <a:gd name="connsiteY3" fmla="*/ 2480 h 784746"/>
                        <a:gd name="connsiteX4" fmla="*/ 177994 w 551629"/>
                        <a:gd name="connsiteY4" fmla="*/ 0 h 784746"/>
                        <a:gd name="connsiteX0" fmla="*/ 177994 w 550661"/>
                        <a:gd name="connsiteY0" fmla="*/ 0 h 784746"/>
                        <a:gd name="connsiteX1" fmla="*/ 6280 w 550661"/>
                        <a:gd name="connsiteY1" fmla="*/ 699710 h 784746"/>
                        <a:gd name="connsiteX2" fmla="*/ 542291 w 550661"/>
                        <a:gd name="connsiteY2" fmla="*/ 728705 h 784746"/>
                        <a:gd name="connsiteX3" fmla="*/ 445230 w 550661"/>
                        <a:gd name="connsiteY3" fmla="*/ 2480 h 784746"/>
                        <a:gd name="connsiteX4" fmla="*/ 177994 w 550661"/>
                        <a:gd name="connsiteY4" fmla="*/ 0 h 784746"/>
                        <a:gd name="connsiteX0" fmla="*/ 177994 w 544113"/>
                        <a:gd name="connsiteY0" fmla="*/ 0 h 782003"/>
                        <a:gd name="connsiteX1" fmla="*/ 6280 w 544113"/>
                        <a:gd name="connsiteY1" fmla="*/ 699710 h 782003"/>
                        <a:gd name="connsiteX2" fmla="*/ 535230 w 544113"/>
                        <a:gd name="connsiteY2" fmla="*/ 724056 h 782003"/>
                        <a:gd name="connsiteX3" fmla="*/ 445230 w 544113"/>
                        <a:gd name="connsiteY3" fmla="*/ 2480 h 782003"/>
                        <a:gd name="connsiteX4" fmla="*/ 177994 w 544113"/>
                        <a:gd name="connsiteY4" fmla="*/ 0 h 782003"/>
                        <a:gd name="connsiteX0" fmla="*/ 171874 w 537993"/>
                        <a:gd name="connsiteY0" fmla="*/ 0 h 792423"/>
                        <a:gd name="connsiteX1" fmla="*/ 6515 w 537993"/>
                        <a:gd name="connsiteY1" fmla="*/ 722182 h 792423"/>
                        <a:gd name="connsiteX2" fmla="*/ 529110 w 537993"/>
                        <a:gd name="connsiteY2" fmla="*/ 724056 h 792423"/>
                        <a:gd name="connsiteX3" fmla="*/ 439110 w 537993"/>
                        <a:gd name="connsiteY3" fmla="*/ 2480 h 792423"/>
                        <a:gd name="connsiteX4" fmla="*/ 171874 w 537993"/>
                        <a:gd name="connsiteY4" fmla="*/ 0 h 792423"/>
                        <a:gd name="connsiteX0" fmla="*/ 171874 w 537993"/>
                        <a:gd name="connsiteY0" fmla="*/ 0 h 795992"/>
                        <a:gd name="connsiteX1" fmla="*/ 6515 w 537993"/>
                        <a:gd name="connsiteY1" fmla="*/ 722182 h 795992"/>
                        <a:gd name="connsiteX2" fmla="*/ 529110 w 537993"/>
                        <a:gd name="connsiteY2" fmla="*/ 724056 h 795992"/>
                        <a:gd name="connsiteX3" fmla="*/ 439110 w 537993"/>
                        <a:gd name="connsiteY3" fmla="*/ 2480 h 795992"/>
                        <a:gd name="connsiteX4" fmla="*/ 171874 w 537993"/>
                        <a:gd name="connsiteY4" fmla="*/ 0 h 795992"/>
                        <a:gd name="connsiteX0" fmla="*/ 171874 w 537993"/>
                        <a:gd name="connsiteY0" fmla="*/ 0 h 793604"/>
                        <a:gd name="connsiteX1" fmla="*/ 6515 w 537993"/>
                        <a:gd name="connsiteY1" fmla="*/ 722182 h 793604"/>
                        <a:gd name="connsiteX2" fmla="*/ 529110 w 537993"/>
                        <a:gd name="connsiteY2" fmla="*/ 724056 h 793604"/>
                        <a:gd name="connsiteX3" fmla="*/ 439110 w 537993"/>
                        <a:gd name="connsiteY3" fmla="*/ 2480 h 793604"/>
                        <a:gd name="connsiteX4" fmla="*/ 171874 w 537993"/>
                        <a:gd name="connsiteY4" fmla="*/ 0 h 793604"/>
                        <a:gd name="connsiteX0" fmla="*/ 171874 w 537993"/>
                        <a:gd name="connsiteY0" fmla="*/ 0 h 791544"/>
                        <a:gd name="connsiteX1" fmla="*/ 6515 w 537993"/>
                        <a:gd name="connsiteY1" fmla="*/ 722182 h 791544"/>
                        <a:gd name="connsiteX2" fmla="*/ 529110 w 537993"/>
                        <a:gd name="connsiteY2" fmla="*/ 724056 h 791544"/>
                        <a:gd name="connsiteX3" fmla="*/ 439110 w 537993"/>
                        <a:gd name="connsiteY3" fmla="*/ 2480 h 791544"/>
                        <a:gd name="connsiteX4" fmla="*/ 171874 w 537993"/>
                        <a:gd name="connsiteY4" fmla="*/ 0 h 791544"/>
                        <a:gd name="connsiteX0" fmla="*/ 172552 w 538671"/>
                        <a:gd name="connsiteY0" fmla="*/ 0 h 797684"/>
                        <a:gd name="connsiteX1" fmla="*/ 6487 w 538671"/>
                        <a:gd name="connsiteY1" fmla="*/ 733806 h 797684"/>
                        <a:gd name="connsiteX2" fmla="*/ 529788 w 538671"/>
                        <a:gd name="connsiteY2" fmla="*/ 724056 h 797684"/>
                        <a:gd name="connsiteX3" fmla="*/ 439788 w 538671"/>
                        <a:gd name="connsiteY3" fmla="*/ 2480 h 797684"/>
                        <a:gd name="connsiteX4" fmla="*/ 172552 w 538671"/>
                        <a:gd name="connsiteY4" fmla="*/ 0 h 797684"/>
                        <a:gd name="connsiteX0" fmla="*/ 169838 w 535957"/>
                        <a:gd name="connsiteY0" fmla="*/ 0 h 795162"/>
                        <a:gd name="connsiteX1" fmla="*/ 6597 w 535957"/>
                        <a:gd name="connsiteY1" fmla="*/ 729156 h 795162"/>
                        <a:gd name="connsiteX2" fmla="*/ 527074 w 535957"/>
                        <a:gd name="connsiteY2" fmla="*/ 724056 h 795162"/>
                        <a:gd name="connsiteX3" fmla="*/ 437074 w 535957"/>
                        <a:gd name="connsiteY3" fmla="*/ 2480 h 795162"/>
                        <a:gd name="connsiteX4" fmla="*/ 169838 w 535957"/>
                        <a:gd name="connsiteY4" fmla="*/ 0 h 795162"/>
                        <a:gd name="connsiteX0" fmla="*/ 171194 w 537313"/>
                        <a:gd name="connsiteY0" fmla="*/ 0 h 792728"/>
                        <a:gd name="connsiteX1" fmla="*/ 6541 w 537313"/>
                        <a:gd name="connsiteY1" fmla="*/ 724507 h 792728"/>
                        <a:gd name="connsiteX2" fmla="*/ 528430 w 537313"/>
                        <a:gd name="connsiteY2" fmla="*/ 724056 h 792728"/>
                        <a:gd name="connsiteX3" fmla="*/ 438430 w 537313"/>
                        <a:gd name="connsiteY3" fmla="*/ 2480 h 792728"/>
                        <a:gd name="connsiteX4" fmla="*/ 171194 w 537313"/>
                        <a:gd name="connsiteY4" fmla="*/ 0 h 792728"/>
                        <a:gd name="connsiteX0" fmla="*/ 171873 w 537992"/>
                        <a:gd name="connsiteY0" fmla="*/ 0 h 793934"/>
                        <a:gd name="connsiteX1" fmla="*/ 6514 w 537992"/>
                        <a:gd name="connsiteY1" fmla="*/ 726832 h 793934"/>
                        <a:gd name="connsiteX2" fmla="*/ 529109 w 537992"/>
                        <a:gd name="connsiteY2" fmla="*/ 724056 h 793934"/>
                        <a:gd name="connsiteX3" fmla="*/ 439109 w 537992"/>
                        <a:gd name="connsiteY3" fmla="*/ 2480 h 793934"/>
                        <a:gd name="connsiteX4" fmla="*/ 171873 w 537992"/>
                        <a:gd name="connsiteY4" fmla="*/ 0 h 793934"/>
                        <a:gd name="connsiteX0" fmla="*/ 167803 w 533922"/>
                        <a:gd name="connsiteY0" fmla="*/ 0 h 794750"/>
                        <a:gd name="connsiteX1" fmla="*/ 6681 w 533922"/>
                        <a:gd name="connsiteY1" fmla="*/ 728382 h 794750"/>
                        <a:gd name="connsiteX2" fmla="*/ 525039 w 533922"/>
                        <a:gd name="connsiteY2" fmla="*/ 724056 h 794750"/>
                        <a:gd name="connsiteX3" fmla="*/ 435039 w 533922"/>
                        <a:gd name="connsiteY3" fmla="*/ 2480 h 794750"/>
                        <a:gd name="connsiteX4" fmla="*/ 167803 w 533922"/>
                        <a:gd name="connsiteY4" fmla="*/ 0 h 794750"/>
                        <a:gd name="connsiteX0" fmla="*/ 167803 w 533922"/>
                        <a:gd name="connsiteY0" fmla="*/ 0 h 790581"/>
                        <a:gd name="connsiteX1" fmla="*/ 6681 w 533922"/>
                        <a:gd name="connsiteY1" fmla="*/ 728382 h 790581"/>
                        <a:gd name="connsiteX2" fmla="*/ 525039 w 533922"/>
                        <a:gd name="connsiteY2" fmla="*/ 724056 h 790581"/>
                        <a:gd name="connsiteX3" fmla="*/ 435039 w 533922"/>
                        <a:gd name="connsiteY3" fmla="*/ 2480 h 790581"/>
                        <a:gd name="connsiteX4" fmla="*/ 167803 w 533922"/>
                        <a:gd name="connsiteY4" fmla="*/ 0 h 7905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33922" h="790581">
                          <a:moveTo>
                            <a:pt x="167803" y="0"/>
                          </a:moveTo>
                          <a:cubicBezTo>
                            <a:pt x="103033" y="232410"/>
                            <a:pt x="-31419" y="695997"/>
                            <a:pt x="6681" y="728382"/>
                          </a:cubicBezTo>
                          <a:cubicBezTo>
                            <a:pt x="98471" y="811729"/>
                            <a:pt x="462809" y="812321"/>
                            <a:pt x="525039" y="724056"/>
                          </a:cubicBezTo>
                          <a:cubicBezTo>
                            <a:pt x="561433" y="683233"/>
                            <a:pt x="476949" y="243780"/>
                            <a:pt x="435039" y="2480"/>
                          </a:cubicBezTo>
                          <a:lnTo>
                            <a:pt x="167803" y="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" name="フリーフォーム 25"/>
                    <p:cNvSpPr/>
                    <p:nvPr/>
                  </p:nvSpPr>
                  <p:spPr>
                    <a:xfrm>
                      <a:off x="1949898" y="1789746"/>
                      <a:ext cx="404681" cy="168135"/>
                    </a:xfrm>
                    <a:custGeom>
                      <a:avLst/>
                      <a:gdLst>
                        <a:gd name="connsiteX0" fmla="*/ 55245 w 344805"/>
                        <a:gd name="connsiteY0" fmla="*/ 137160 h 142875"/>
                        <a:gd name="connsiteX1" fmla="*/ 310515 w 344805"/>
                        <a:gd name="connsiteY1" fmla="*/ 142875 h 142875"/>
                        <a:gd name="connsiteX2" fmla="*/ 344805 w 344805"/>
                        <a:gd name="connsiteY2" fmla="*/ 5715 h 142875"/>
                        <a:gd name="connsiteX3" fmla="*/ 49530 w 344805"/>
                        <a:gd name="connsiteY3" fmla="*/ 0 h 142875"/>
                        <a:gd name="connsiteX4" fmla="*/ 64770 w 344805"/>
                        <a:gd name="connsiteY4" fmla="*/ 62865 h 142875"/>
                        <a:gd name="connsiteX5" fmla="*/ 0 w 344805"/>
                        <a:gd name="connsiteY5" fmla="*/ 59055 h 142875"/>
                        <a:gd name="connsiteX6" fmla="*/ 1905 w 344805"/>
                        <a:gd name="connsiteY6" fmla="*/ 97155 h 142875"/>
                        <a:gd name="connsiteX7" fmla="*/ 55245 w 344805"/>
                        <a:gd name="connsiteY7" fmla="*/ 137160 h 142875"/>
                        <a:gd name="connsiteX0" fmla="*/ 55245 w 344805"/>
                        <a:gd name="connsiteY0" fmla="*/ 146685 h 152400"/>
                        <a:gd name="connsiteX1" fmla="*/ 310515 w 344805"/>
                        <a:gd name="connsiteY1" fmla="*/ 152400 h 152400"/>
                        <a:gd name="connsiteX2" fmla="*/ 344805 w 344805"/>
                        <a:gd name="connsiteY2" fmla="*/ 15240 h 152400"/>
                        <a:gd name="connsiteX3" fmla="*/ 17145 w 344805"/>
                        <a:gd name="connsiteY3" fmla="*/ 0 h 152400"/>
                        <a:gd name="connsiteX4" fmla="*/ 64770 w 344805"/>
                        <a:gd name="connsiteY4" fmla="*/ 72390 h 152400"/>
                        <a:gd name="connsiteX5" fmla="*/ 0 w 344805"/>
                        <a:gd name="connsiteY5" fmla="*/ 68580 h 152400"/>
                        <a:gd name="connsiteX6" fmla="*/ 1905 w 344805"/>
                        <a:gd name="connsiteY6" fmla="*/ 106680 h 152400"/>
                        <a:gd name="connsiteX7" fmla="*/ 55245 w 344805"/>
                        <a:gd name="connsiteY7" fmla="*/ 146685 h 152400"/>
                        <a:gd name="connsiteX0" fmla="*/ 55245 w 344805"/>
                        <a:gd name="connsiteY0" fmla="*/ 135255 h 140970"/>
                        <a:gd name="connsiteX1" fmla="*/ 310515 w 344805"/>
                        <a:gd name="connsiteY1" fmla="*/ 140970 h 140970"/>
                        <a:gd name="connsiteX2" fmla="*/ 344805 w 344805"/>
                        <a:gd name="connsiteY2" fmla="*/ 3810 h 140970"/>
                        <a:gd name="connsiteX3" fmla="*/ 20955 w 344805"/>
                        <a:gd name="connsiteY3" fmla="*/ 0 h 140970"/>
                        <a:gd name="connsiteX4" fmla="*/ 64770 w 344805"/>
                        <a:gd name="connsiteY4" fmla="*/ 60960 h 140970"/>
                        <a:gd name="connsiteX5" fmla="*/ 0 w 344805"/>
                        <a:gd name="connsiteY5" fmla="*/ 57150 h 140970"/>
                        <a:gd name="connsiteX6" fmla="*/ 1905 w 344805"/>
                        <a:gd name="connsiteY6" fmla="*/ 95250 h 140970"/>
                        <a:gd name="connsiteX7" fmla="*/ 55245 w 344805"/>
                        <a:gd name="connsiteY7" fmla="*/ 135255 h 140970"/>
                        <a:gd name="connsiteX0" fmla="*/ 55245 w 344805"/>
                        <a:gd name="connsiteY0" fmla="*/ 135255 h 140970"/>
                        <a:gd name="connsiteX1" fmla="*/ 310515 w 344805"/>
                        <a:gd name="connsiteY1" fmla="*/ 140970 h 140970"/>
                        <a:gd name="connsiteX2" fmla="*/ 344805 w 344805"/>
                        <a:gd name="connsiteY2" fmla="*/ 3810 h 140970"/>
                        <a:gd name="connsiteX3" fmla="*/ 20955 w 344805"/>
                        <a:gd name="connsiteY3" fmla="*/ 0 h 140970"/>
                        <a:gd name="connsiteX4" fmla="*/ 36195 w 344805"/>
                        <a:gd name="connsiteY4" fmla="*/ 53340 h 140970"/>
                        <a:gd name="connsiteX5" fmla="*/ 0 w 344805"/>
                        <a:gd name="connsiteY5" fmla="*/ 57150 h 140970"/>
                        <a:gd name="connsiteX6" fmla="*/ 1905 w 344805"/>
                        <a:gd name="connsiteY6" fmla="*/ 95250 h 140970"/>
                        <a:gd name="connsiteX7" fmla="*/ 55245 w 344805"/>
                        <a:gd name="connsiteY7" fmla="*/ 135255 h 140970"/>
                        <a:gd name="connsiteX0" fmla="*/ 110490 w 400050"/>
                        <a:gd name="connsiteY0" fmla="*/ 135255 h 140970"/>
                        <a:gd name="connsiteX1" fmla="*/ 365760 w 400050"/>
                        <a:gd name="connsiteY1" fmla="*/ 140970 h 140970"/>
                        <a:gd name="connsiteX2" fmla="*/ 400050 w 400050"/>
                        <a:gd name="connsiteY2" fmla="*/ 3810 h 140970"/>
                        <a:gd name="connsiteX3" fmla="*/ 76200 w 400050"/>
                        <a:gd name="connsiteY3" fmla="*/ 0 h 140970"/>
                        <a:gd name="connsiteX4" fmla="*/ 91440 w 400050"/>
                        <a:gd name="connsiteY4" fmla="*/ 53340 h 140970"/>
                        <a:gd name="connsiteX5" fmla="*/ 0 w 400050"/>
                        <a:gd name="connsiteY5" fmla="*/ 68580 h 140970"/>
                        <a:gd name="connsiteX6" fmla="*/ 57150 w 400050"/>
                        <a:gd name="connsiteY6" fmla="*/ 95250 h 140970"/>
                        <a:gd name="connsiteX7" fmla="*/ 110490 w 400050"/>
                        <a:gd name="connsiteY7" fmla="*/ 135255 h 140970"/>
                        <a:gd name="connsiteX0" fmla="*/ 110490 w 400050"/>
                        <a:gd name="connsiteY0" fmla="*/ 135255 h 140970"/>
                        <a:gd name="connsiteX1" fmla="*/ 365760 w 400050"/>
                        <a:gd name="connsiteY1" fmla="*/ 140970 h 140970"/>
                        <a:gd name="connsiteX2" fmla="*/ 400050 w 400050"/>
                        <a:gd name="connsiteY2" fmla="*/ 3810 h 140970"/>
                        <a:gd name="connsiteX3" fmla="*/ 76200 w 400050"/>
                        <a:gd name="connsiteY3" fmla="*/ 0 h 140970"/>
                        <a:gd name="connsiteX4" fmla="*/ 91440 w 400050"/>
                        <a:gd name="connsiteY4" fmla="*/ 53340 h 140970"/>
                        <a:gd name="connsiteX5" fmla="*/ 0 w 400050"/>
                        <a:gd name="connsiteY5" fmla="*/ 68580 h 140970"/>
                        <a:gd name="connsiteX6" fmla="*/ 3810 w 400050"/>
                        <a:gd name="connsiteY6" fmla="*/ 97155 h 140970"/>
                        <a:gd name="connsiteX7" fmla="*/ 110490 w 400050"/>
                        <a:gd name="connsiteY7" fmla="*/ 135255 h 140970"/>
                        <a:gd name="connsiteX0" fmla="*/ 106680 w 396240"/>
                        <a:gd name="connsiteY0" fmla="*/ 135255 h 140970"/>
                        <a:gd name="connsiteX1" fmla="*/ 361950 w 396240"/>
                        <a:gd name="connsiteY1" fmla="*/ 140970 h 140970"/>
                        <a:gd name="connsiteX2" fmla="*/ 396240 w 396240"/>
                        <a:gd name="connsiteY2" fmla="*/ 3810 h 140970"/>
                        <a:gd name="connsiteX3" fmla="*/ 72390 w 396240"/>
                        <a:gd name="connsiteY3" fmla="*/ 0 h 140970"/>
                        <a:gd name="connsiteX4" fmla="*/ 87630 w 396240"/>
                        <a:gd name="connsiteY4" fmla="*/ 53340 h 140970"/>
                        <a:gd name="connsiteX5" fmla="*/ 0 w 396240"/>
                        <a:gd name="connsiteY5" fmla="*/ 53340 h 140970"/>
                        <a:gd name="connsiteX6" fmla="*/ 0 w 396240"/>
                        <a:gd name="connsiteY6" fmla="*/ 97155 h 140970"/>
                        <a:gd name="connsiteX7" fmla="*/ 106680 w 396240"/>
                        <a:gd name="connsiteY7" fmla="*/ 135255 h 140970"/>
                        <a:gd name="connsiteX0" fmla="*/ 108585 w 398145"/>
                        <a:gd name="connsiteY0" fmla="*/ 135255 h 140970"/>
                        <a:gd name="connsiteX1" fmla="*/ 36385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108585 w 398145"/>
                        <a:gd name="connsiteY7" fmla="*/ 135255 h 140970"/>
                        <a:gd name="connsiteX0" fmla="*/ 108585 w 398145"/>
                        <a:gd name="connsiteY0" fmla="*/ 135255 h 140970"/>
                        <a:gd name="connsiteX1" fmla="*/ 36385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70486 w 398145"/>
                        <a:gd name="connsiteY7" fmla="*/ 114300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6385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3821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76200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3821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14300 w 403860"/>
                        <a:gd name="connsiteY0" fmla="*/ 135255 h 140970"/>
                        <a:gd name="connsiteX1" fmla="*/ 361950 w 403860"/>
                        <a:gd name="connsiteY1" fmla="*/ 140970 h 140970"/>
                        <a:gd name="connsiteX2" fmla="*/ 403860 w 403860"/>
                        <a:gd name="connsiteY2" fmla="*/ 3810 h 140970"/>
                        <a:gd name="connsiteX3" fmla="*/ 80010 w 403860"/>
                        <a:gd name="connsiteY3" fmla="*/ 0 h 140970"/>
                        <a:gd name="connsiteX4" fmla="*/ 81915 w 403860"/>
                        <a:gd name="connsiteY4" fmla="*/ 53340 h 140970"/>
                        <a:gd name="connsiteX5" fmla="*/ 0 w 403860"/>
                        <a:gd name="connsiteY5" fmla="*/ 53340 h 140970"/>
                        <a:gd name="connsiteX6" fmla="*/ 5715 w 403860"/>
                        <a:gd name="connsiteY6" fmla="*/ 85725 h 140970"/>
                        <a:gd name="connsiteX7" fmla="*/ 89536 w 403860"/>
                        <a:gd name="connsiteY7" fmla="*/ 89535 h 140970"/>
                        <a:gd name="connsiteX8" fmla="*/ 114300 w 403860"/>
                        <a:gd name="connsiteY8" fmla="*/ 135255 h 140970"/>
                        <a:gd name="connsiteX0" fmla="*/ 114300 w 398145"/>
                        <a:gd name="connsiteY0" fmla="*/ 135255 h 140970"/>
                        <a:gd name="connsiteX1" fmla="*/ 361950 w 398145"/>
                        <a:gd name="connsiteY1" fmla="*/ 140970 h 140970"/>
                        <a:gd name="connsiteX2" fmla="*/ 398145 w 398145"/>
                        <a:gd name="connsiteY2" fmla="*/ 7620 h 140970"/>
                        <a:gd name="connsiteX3" fmla="*/ 80010 w 398145"/>
                        <a:gd name="connsiteY3" fmla="*/ 0 h 140970"/>
                        <a:gd name="connsiteX4" fmla="*/ 81915 w 398145"/>
                        <a:gd name="connsiteY4" fmla="*/ 53340 h 140970"/>
                        <a:gd name="connsiteX5" fmla="*/ 0 w 398145"/>
                        <a:gd name="connsiteY5" fmla="*/ 53340 h 140970"/>
                        <a:gd name="connsiteX6" fmla="*/ 5715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14300 w 398145"/>
                        <a:gd name="connsiteY8" fmla="*/ 135255 h 140970"/>
                        <a:gd name="connsiteX0" fmla="*/ 114300 w 401159"/>
                        <a:gd name="connsiteY0" fmla="*/ 135255 h 140970"/>
                        <a:gd name="connsiteX1" fmla="*/ 361950 w 401159"/>
                        <a:gd name="connsiteY1" fmla="*/ 140970 h 140970"/>
                        <a:gd name="connsiteX2" fmla="*/ 398145 w 401159"/>
                        <a:gd name="connsiteY2" fmla="*/ 7620 h 140970"/>
                        <a:gd name="connsiteX3" fmla="*/ 80010 w 401159"/>
                        <a:gd name="connsiteY3" fmla="*/ 0 h 140970"/>
                        <a:gd name="connsiteX4" fmla="*/ 81915 w 401159"/>
                        <a:gd name="connsiteY4" fmla="*/ 53340 h 140970"/>
                        <a:gd name="connsiteX5" fmla="*/ 0 w 401159"/>
                        <a:gd name="connsiteY5" fmla="*/ 53340 h 140970"/>
                        <a:gd name="connsiteX6" fmla="*/ 5715 w 401159"/>
                        <a:gd name="connsiteY6" fmla="*/ 85725 h 140970"/>
                        <a:gd name="connsiteX7" fmla="*/ 89536 w 401159"/>
                        <a:gd name="connsiteY7" fmla="*/ 89535 h 140970"/>
                        <a:gd name="connsiteX8" fmla="*/ 114300 w 401159"/>
                        <a:gd name="connsiteY8" fmla="*/ 135255 h 140970"/>
                        <a:gd name="connsiteX0" fmla="*/ 114300 w 406086"/>
                        <a:gd name="connsiteY0" fmla="*/ 135255 h 140970"/>
                        <a:gd name="connsiteX1" fmla="*/ 361950 w 406086"/>
                        <a:gd name="connsiteY1" fmla="*/ 140970 h 140970"/>
                        <a:gd name="connsiteX2" fmla="*/ 403860 w 406086"/>
                        <a:gd name="connsiteY2" fmla="*/ 3810 h 140970"/>
                        <a:gd name="connsiteX3" fmla="*/ 80010 w 406086"/>
                        <a:gd name="connsiteY3" fmla="*/ 0 h 140970"/>
                        <a:gd name="connsiteX4" fmla="*/ 81915 w 406086"/>
                        <a:gd name="connsiteY4" fmla="*/ 53340 h 140970"/>
                        <a:gd name="connsiteX5" fmla="*/ 0 w 406086"/>
                        <a:gd name="connsiteY5" fmla="*/ 53340 h 140970"/>
                        <a:gd name="connsiteX6" fmla="*/ 5715 w 406086"/>
                        <a:gd name="connsiteY6" fmla="*/ 85725 h 140970"/>
                        <a:gd name="connsiteX7" fmla="*/ 89536 w 406086"/>
                        <a:gd name="connsiteY7" fmla="*/ 89535 h 140970"/>
                        <a:gd name="connsiteX8" fmla="*/ 114300 w 406086"/>
                        <a:gd name="connsiteY8" fmla="*/ 135255 h 140970"/>
                        <a:gd name="connsiteX0" fmla="*/ 114300 w 404681"/>
                        <a:gd name="connsiteY0" fmla="*/ 135255 h 140970"/>
                        <a:gd name="connsiteX1" fmla="*/ 361950 w 404681"/>
                        <a:gd name="connsiteY1" fmla="*/ 140970 h 140970"/>
                        <a:gd name="connsiteX2" fmla="*/ 403860 w 404681"/>
                        <a:gd name="connsiteY2" fmla="*/ 3810 h 140970"/>
                        <a:gd name="connsiteX3" fmla="*/ 80010 w 404681"/>
                        <a:gd name="connsiteY3" fmla="*/ 0 h 140970"/>
                        <a:gd name="connsiteX4" fmla="*/ 81915 w 404681"/>
                        <a:gd name="connsiteY4" fmla="*/ 53340 h 140970"/>
                        <a:gd name="connsiteX5" fmla="*/ 0 w 404681"/>
                        <a:gd name="connsiteY5" fmla="*/ 53340 h 140970"/>
                        <a:gd name="connsiteX6" fmla="*/ 5715 w 404681"/>
                        <a:gd name="connsiteY6" fmla="*/ 85725 h 140970"/>
                        <a:gd name="connsiteX7" fmla="*/ 89536 w 404681"/>
                        <a:gd name="connsiteY7" fmla="*/ 89535 h 140970"/>
                        <a:gd name="connsiteX8" fmla="*/ 114300 w 404681"/>
                        <a:gd name="connsiteY8" fmla="*/ 135255 h 140970"/>
                        <a:gd name="connsiteX0" fmla="*/ 114300 w 404681"/>
                        <a:gd name="connsiteY0" fmla="*/ 135255 h 161976"/>
                        <a:gd name="connsiteX1" fmla="*/ 361950 w 404681"/>
                        <a:gd name="connsiteY1" fmla="*/ 140970 h 161976"/>
                        <a:gd name="connsiteX2" fmla="*/ 403860 w 404681"/>
                        <a:gd name="connsiteY2" fmla="*/ 3810 h 161976"/>
                        <a:gd name="connsiteX3" fmla="*/ 80010 w 404681"/>
                        <a:gd name="connsiteY3" fmla="*/ 0 h 161976"/>
                        <a:gd name="connsiteX4" fmla="*/ 81915 w 404681"/>
                        <a:gd name="connsiteY4" fmla="*/ 53340 h 161976"/>
                        <a:gd name="connsiteX5" fmla="*/ 0 w 404681"/>
                        <a:gd name="connsiteY5" fmla="*/ 53340 h 161976"/>
                        <a:gd name="connsiteX6" fmla="*/ 5715 w 404681"/>
                        <a:gd name="connsiteY6" fmla="*/ 85725 h 161976"/>
                        <a:gd name="connsiteX7" fmla="*/ 89536 w 404681"/>
                        <a:gd name="connsiteY7" fmla="*/ 89535 h 161976"/>
                        <a:gd name="connsiteX8" fmla="*/ 114300 w 404681"/>
                        <a:gd name="connsiteY8" fmla="*/ 135255 h 161976"/>
                        <a:gd name="connsiteX0" fmla="*/ 125730 w 404681"/>
                        <a:gd name="connsiteY0" fmla="*/ 140970 h 163412"/>
                        <a:gd name="connsiteX1" fmla="*/ 361950 w 404681"/>
                        <a:gd name="connsiteY1" fmla="*/ 140970 h 163412"/>
                        <a:gd name="connsiteX2" fmla="*/ 403860 w 404681"/>
                        <a:gd name="connsiteY2" fmla="*/ 3810 h 163412"/>
                        <a:gd name="connsiteX3" fmla="*/ 80010 w 404681"/>
                        <a:gd name="connsiteY3" fmla="*/ 0 h 163412"/>
                        <a:gd name="connsiteX4" fmla="*/ 81915 w 404681"/>
                        <a:gd name="connsiteY4" fmla="*/ 53340 h 163412"/>
                        <a:gd name="connsiteX5" fmla="*/ 0 w 404681"/>
                        <a:gd name="connsiteY5" fmla="*/ 53340 h 163412"/>
                        <a:gd name="connsiteX6" fmla="*/ 5715 w 404681"/>
                        <a:gd name="connsiteY6" fmla="*/ 85725 h 163412"/>
                        <a:gd name="connsiteX7" fmla="*/ 89536 w 404681"/>
                        <a:gd name="connsiteY7" fmla="*/ 89535 h 163412"/>
                        <a:gd name="connsiteX8" fmla="*/ 125730 w 404681"/>
                        <a:gd name="connsiteY8" fmla="*/ 140970 h 163412"/>
                        <a:gd name="connsiteX0" fmla="*/ 125730 w 404681"/>
                        <a:gd name="connsiteY0" fmla="*/ 140970 h 172658"/>
                        <a:gd name="connsiteX1" fmla="*/ 361950 w 404681"/>
                        <a:gd name="connsiteY1" fmla="*/ 140970 h 172658"/>
                        <a:gd name="connsiteX2" fmla="*/ 403860 w 404681"/>
                        <a:gd name="connsiteY2" fmla="*/ 3810 h 172658"/>
                        <a:gd name="connsiteX3" fmla="*/ 80010 w 404681"/>
                        <a:gd name="connsiteY3" fmla="*/ 0 h 172658"/>
                        <a:gd name="connsiteX4" fmla="*/ 81915 w 404681"/>
                        <a:gd name="connsiteY4" fmla="*/ 53340 h 172658"/>
                        <a:gd name="connsiteX5" fmla="*/ 0 w 404681"/>
                        <a:gd name="connsiteY5" fmla="*/ 53340 h 172658"/>
                        <a:gd name="connsiteX6" fmla="*/ 5715 w 404681"/>
                        <a:gd name="connsiteY6" fmla="*/ 85725 h 172658"/>
                        <a:gd name="connsiteX7" fmla="*/ 89536 w 404681"/>
                        <a:gd name="connsiteY7" fmla="*/ 89535 h 172658"/>
                        <a:gd name="connsiteX8" fmla="*/ 125730 w 404681"/>
                        <a:gd name="connsiteY8" fmla="*/ 140970 h 172658"/>
                        <a:gd name="connsiteX0" fmla="*/ 125730 w 404681"/>
                        <a:gd name="connsiteY0" fmla="*/ 140970 h 172658"/>
                        <a:gd name="connsiteX1" fmla="*/ 361950 w 404681"/>
                        <a:gd name="connsiteY1" fmla="*/ 140970 h 172658"/>
                        <a:gd name="connsiteX2" fmla="*/ 403860 w 404681"/>
                        <a:gd name="connsiteY2" fmla="*/ 3810 h 172658"/>
                        <a:gd name="connsiteX3" fmla="*/ 80010 w 404681"/>
                        <a:gd name="connsiteY3" fmla="*/ 0 h 172658"/>
                        <a:gd name="connsiteX4" fmla="*/ 81915 w 404681"/>
                        <a:gd name="connsiteY4" fmla="*/ 53340 h 172658"/>
                        <a:gd name="connsiteX5" fmla="*/ 0 w 404681"/>
                        <a:gd name="connsiteY5" fmla="*/ 53340 h 172658"/>
                        <a:gd name="connsiteX6" fmla="*/ 5715 w 404681"/>
                        <a:gd name="connsiteY6" fmla="*/ 85725 h 172658"/>
                        <a:gd name="connsiteX7" fmla="*/ 89536 w 404681"/>
                        <a:gd name="connsiteY7" fmla="*/ 89535 h 172658"/>
                        <a:gd name="connsiteX8" fmla="*/ 125730 w 404681"/>
                        <a:gd name="connsiteY8" fmla="*/ 140970 h 172658"/>
                        <a:gd name="connsiteX0" fmla="*/ 125730 w 404681"/>
                        <a:gd name="connsiteY0" fmla="*/ 140970 h 168135"/>
                        <a:gd name="connsiteX1" fmla="*/ 361950 w 404681"/>
                        <a:gd name="connsiteY1" fmla="*/ 140970 h 168135"/>
                        <a:gd name="connsiteX2" fmla="*/ 403860 w 404681"/>
                        <a:gd name="connsiteY2" fmla="*/ 3810 h 168135"/>
                        <a:gd name="connsiteX3" fmla="*/ 80010 w 404681"/>
                        <a:gd name="connsiteY3" fmla="*/ 0 h 168135"/>
                        <a:gd name="connsiteX4" fmla="*/ 81915 w 404681"/>
                        <a:gd name="connsiteY4" fmla="*/ 53340 h 168135"/>
                        <a:gd name="connsiteX5" fmla="*/ 0 w 404681"/>
                        <a:gd name="connsiteY5" fmla="*/ 53340 h 168135"/>
                        <a:gd name="connsiteX6" fmla="*/ 5715 w 404681"/>
                        <a:gd name="connsiteY6" fmla="*/ 85725 h 168135"/>
                        <a:gd name="connsiteX7" fmla="*/ 89536 w 404681"/>
                        <a:gd name="connsiteY7" fmla="*/ 89535 h 168135"/>
                        <a:gd name="connsiteX8" fmla="*/ 125730 w 404681"/>
                        <a:gd name="connsiteY8" fmla="*/ 140970 h 1681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04681" h="168135">
                          <a:moveTo>
                            <a:pt x="125730" y="140970"/>
                          </a:moveTo>
                          <a:cubicBezTo>
                            <a:pt x="179705" y="175260"/>
                            <a:pt x="311785" y="179070"/>
                            <a:pt x="361950" y="140970"/>
                          </a:cubicBezTo>
                          <a:cubicBezTo>
                            <a:pt x="402590" y="116205"/>
                            <a:pt x="407035" y="51435"/>
                            <a:pt x="403860" y="3810"/>
                          </a:cubicBezTo>
                          <a:lnTo>
                            <a:pt x="80010" y="0"/>
                          </a:lnTo>
                          <a:lnTo>
                            <a:pt x="81915" y="53340"/>
                          </a:lnTo>
                          <a:lnTo>
                            <a:pt x="0" y="53340"/>
                          </a:lnTo>
                          <a:lnTo>
                            <a:pt x="5715" y="85725"/>
                          </a:lnTo>
                          <a:lnTo>
                            <a:pt x="89536" y="89535"/>
                          </a:lnTo>
                          <a:cubicBezTo>
                            <a:pt x="95886" y="104775"/>
                            <a:pt x="92710" y="121920"/>
                            <a:pt x="125730" y="14097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" name="楕円 26"/>
                    <p:cNvSpPr/>
                    <p:nvPr/>
                  </p:nvSpPr>
                  <p:spPr>
                    <a:xfrm>
                      <a:off x="2028825" y="1745932"/>
                      <a:ext cx="325754" cy="10096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4" name="楕円 23"/>
                  <p:cNvSpPr/>
                  <p:nvPr/>
                </p:nvSpPr>
                <p:spPr>
                  <a:xfrm>
                    <a:off x="5493642" y="1988739"/>
                    <a:ext cx="79248" cy="8154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2" name="グループ化 11"/>
                <p:cNvGrpSpPr/>
                <p:nvPr/>
              </p:nvGrpSpPr>
              <p:grpSpPr>
                <a:xfrm>
                  <a:off x="6011133" y="2789457"/>
                  <a:ext cx="1299210" cy="658563"/>
                  <a:chOff x="3888079" y="2900768"/>
                  <a:chExt cx="1299210" cy="658563"/>
                </a:xfrm>
              </p:grpSpPr>
              <p:sp>
                <p:nvSpPr>
                  <p:cNvPr id="21" name="フリーフォーム 20"/>
                  <p:cNvSpPr/>
                  <p:nvPr/>
                </p:nvSpPr>
                <p:spPr>
                  <a:xfrm>
                    <a:off x="3888079" y="2900768"/>
                    <a:ext cx="1299210" cy="658563"/>
                  </a:xfrm>
                  <a:custGeom>
                    <a:avLst/>
                    <a:gdLst>
                      <a:gd name="connsiteX0" fmla="*/ 36195 w 1304925"/>
                      <a:gd name="connsiteY0" fmla="*/ 0 h 455295"/>
                      <a:gd name="connsiteX1" fmla="*/ 1287780 w 1304925"/>
                      <a:gd name="connsiteY1" fmla="*/ 20955 h 455295"/>
                      <a:gd name="connsiteX2" fmla="*/ 1304925 w 1304925"/>
                      <a:gd name="connsiteY2" fmla="*/ 133350 h 455295"/>
                      <a:gd name="connsiteX3" fmla="*/ 1118235 w 1304925"/>
                      <a:gd name="connsiteY3" fmla="*/ 131445 h 455295"/>
                      <a:gd name="connsiteX4" fmla="*/ 1152525 w 1304925"/>
                      <a:gd name="connsiteY4" fmla="*/ 455295 h 455295"/>
                      <a:gd name="connsiteX5" fmla="*/ 243840 w 1304925"/>
                      <a:gd name="connsiteY5" fmla="*/ 443865 h 455295"/>
                      <a:gd name="connsiteX6" fmla="*/ 249555 w 1304925"/>
                      <a:gd name="connsiteY6" fmla="*/ 137160 h 455295"/>
                      <a:gd name="connsiteX7" fmla="*/ 0 w 1304925"/>
                      <a:gd name="connsiteY7" fmla="*/ 120015 h 455295"/>
                      <a:gd name="connsiteX8" fmla="*/ 36195 w 1304925"/>
                      <a:gd name="connsiteY8" fmla="*/ 0 h 455295"/>
                      <a:gd name="connsiteX0" fmla="*/ 45720 w 1304925"/>
                      <a:gd name="connsiteY0" fmla="*/ 0 h 453390"/>
                      <a:gd name="connsiteX1" fmla="*/ 1287780 w 1304925"/>
                      <a:gd name="connsiteY1" fmla="*/ 19050 h 453390"/>
                      <a:gd name="connsiteX2" fmla="*/ 1304925 w 1304925"/>
                      <a:gd name="connsiteY2" fmla="*/ 131445 h 453390"/>
                      <a:gd name="connsiteX3" fmla="*/ 1118235 w 1304925"/>
                      <a:gd name="connsiteY3" fmla="*/ 129540 h 453390"/>
                      <a:gd name="connsiteX4" fmla="*/ 1152525 w 1304925"/>
                      <a:gd name="connsiteY4" fmla="*/ 453390 h 453390"/>
                      <a:gd name="connsiteX5" fmla="*/ 243840 w 1304925"/>
                      <a:gd name="connsiteY5" fmla="*/ 441960 h 453390"/>
                      <a:gd name="connsiteX6" fmla="*/ 249555 w 1304925"/>
                      <a:gd name="connsiteY6" fmla="*/ 135255 h 453390"/>
                      <a:gd name="connsiteX7" fmla="*/ 0 w 1304925"/>
                      <a:gd name="connsiteY7" fmla="*/ 118110 h 453390"/>
                      <a:gd name="connsiteX8" fmla="*/ 45720 w 1304925"/>
                      <a:gd name="connsiteY8" fmla="*/ 0 h 453390"/>
                      <a:gd name="connsiteX0" fmla="*/ 38100 w 1304925"/>
                      <a:gd name="connsiteY0" fmla="*/ 0 h 453390"/>
                      <a:gd name="connsiteX1" fmla="*/ 1287780 w 1304925"/>
                      <a:gd name="connsiteY1" fmla="*/ 19050 h 453390"/>
                      <a:gd name="connsiteX2" fmla="*/ 1304925 w 1304925"/>
                      <a:gd name="connsiteY2" fmla="*/ 131445 h 453390"/>
                      <a:gd name="connsiteX3" fmla="*/ 1118235 w 1304925"/>
                      <a:gd name="connsiteY3" fmla="*/ 129540 h 453390"/>
                      <a:gd name="connsiteX4" fmla="*/ 1152525 w 1304925"/>
                      <a:gd name="connsiteY4" fmla="*/ 453390 h 453390"/>
                      <a:gd name="connsiteX5" fmla="*/ 243840 w 1304925"/>
                      <a:gd name="connsiteY5" fmla="*/ 441960 h 453390"/>
                      <a:gd name="connsiteX6" fmla="*/ 249555 w 1304925"/>
                      <a:gd name="connsiteY6" fmla="*/ 135255 h 453390"/>
                      <a:gd name="connsiteX7" fmla="*/ 0 w 1304925"/>
                      <a:gd name="connsiteY7" fmla="*/ 118110 h 453390"/>
                      <a:gd name="connsiteX8" fmla="*/ 38100 w 1304925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35255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35255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35255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90500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90500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90500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0 w 1299210"/>
                      <a:gd name="connsiteY6" fmla="*/ 118110 h 453390"/>
                      <a:gd name="connsiteX7" fmla="*/ 32385 w 1299210"/>
                      <a:gd name="connsiteY7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0 w 1299210"/>
                      <a:gd name="connsiteY6" fmla="*/ 118110 h 453390"/>
                      <a:gd name="connsiteX7" fmla="*/ 32385 w 1299210"/>
                      <a:gd name="connsiteY7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0 w 1299210"/>
                      <a:gd name="connsiteY5" fmla="*/ 118110 h 453390"/>
                      <a:gd name="connsiteX6" fmla="*/ 32385 w 1299210"/>
                      <a:gd name="connsiteY6" fmla="*/ 0 h 453390"/>
                      <a:gd name="connsiteX0" fmla="*/ 32385 w 1299210"/>
                      <a:gd name="connsiteY0" fmla="*/ 0 h 166226"/>
                      <a:gd name="connsiteX1" fmla="*/ 1282065 w 1299210"/>
                      <a:gd name="connsiteY1" fmla="*/ 19050 h 166226"/>
                      <a:gd name="connsiteX2" fmla="*/ 1299210 w 1299210"/>
                      <a:gd name="connsiteY2" fmla="*/ 131445 h 166226"/>
                      <a:gd name="connsiteX3" fmla="*/ 1112520 w 1299210"/>
                      <a:gd name="connsiteY3" fmla="*/ 129540 h 166226"/>
                      <a:gd name="connsiteX4" fmla="*/ 0 w 1299210"/>
                      <a:gd name="connsiteY4" fmla="*/ 118110 h 166226"/>
                      <a:gd name="connsiteX5" fmla="*/ 32385 w 1299210"/>
                      <a:gd name="connsiteY5" fmla="*/ 0 h 166226"/>
                      <a:gd name="connsiteX0" fmla="*/ 32385 w 1299210"/>
                      <a:gd name="connsiteY0" fmla="*/ 0 h 166226"/>
                      <a:gd name="connsiteX1" fmla="*/ 1282065 w 1299210"/>
                      <a:gd name="connsiteY1" fmla="*/ 19050 h 166226"/>
                      <a:gd name="connsiteX2" fmla="*/ 1299210 w 1299210"/>
                      <a:gd name="connsiteY2" fmla="*/ 131445 h 166226"/>
                      <a:gd name="connsiteX3" fmla="*/ 0 w 1299210"/>
                      <a:gd name="connsiteY3" fmla="*/ 118110 h 166226"/>
                      <a:gd name="connsiteX4" fmla="*/ 32385 w 1299210"/>
                      <a:gd name="connsiteY4" fmla="*/ 0 h 166226"/>
                      <a:gd name="connsiteX0" fmla="*/ 32385 w 1299210"/>
                      <a:gd name="connsiteY0" fmla="*/ 0 h 275210"/>
                      <a:gd name="connsiteX1" fmla="*/ 1282065 w 1299210"/>
                      <a:gd name="connsiteY1" fmla="*/ 19050 h 275210"/>
                      <a:gd name="connsiteX2" fmla="*/ 1299210 w 1299210"/>
                      <a:gd name="connsiteY2" fmla="*/ 131445 h 275210"/>
                      <a:gd name="connsiteX3" fmla="*/ 0 w 1299210"/>
                      <a:gd name="connsiteY3" fmla="*/ 118110 h 275210"/>
                      <a:gd name="connsiteX4" fmla="*/ 32385 w 1299210"/>
                      <a:gd name="connsiteY4" fmla="*/ 0 h 275210"/>
                      <a:gd name="connsiteX0" fmla="*/ 32385 w 1299210"/>
                      <a:gd name="connsiteY0" fmla="*/ 0 h 300097"/>
                      <a:gd name="connsiteX1" fmla="*/ 1282065 w 1299210"/>
                      <a:gd name="connsiteY1" fmla="*/ 19050 h 300097"/>
                      <a:gd name="connsiteX2" fmla="*/ 1299210 w 1299210"/>
                      <a:gd name="connsiteY2" fmla="*/ 131445 h 300097"/>
                      <a:gd name="connsiteX3" fmla="*/ 0 w 1299210"/>
                      <a:gd name="connsiteY3" fmla="*/ 118110 h 300097"/>
                      <a:gd name="connsiteX4" fmla="*/ 32385 w 1299210"/>
                      <a:gd name="connsiteY4" fmla="*/ 0 h 300097"/>
                      <a:gd name="connsiteX0" fmla="*/ 32385 w 1299210"/>
                      <a:gd name="connsiteY0" fmla="*/ 0 h 261078"/>
                      <a:gd name="connsiteX1" fmla="*/ 1282065 w 1299210"/>
                      <a:gd name="connsiteY1" fmla="*/ 19050 h 261078"/>
                      <a:gd name="connsiteX2" fmla="*/ 1299210 w 1299210"/>
                      <a:gd name="connsiteY2" fmla="*/ 131445 h 261078"/>
                      <a:gd name="connsiteX3" fmla="*/ 0 w 1299210"/>
                      <a:gd name="connsiteY3" fmla="*/ 118110 h 261078"/>
                      <a:gd name="connsiteX4" fmla="*/ 32385 w 1299210"/>
                      <a:gd name="connsiteY4" fmla="*/ 0 h 261078"/>
                      <a:gd name="connsiteX0" fmla="*/ 32385 w 1299210"/>
                      <a:gd name="connsiteY0" fmla="*/ 0 h 272491"/>
                      <a:gd name="connsiteX1" fmla="*/ 1282065 w 1299210"/>
                      <a:gd name="connsiteY1" fmla="*/ 19050 h 272491"/>
                      <a:gd name="connsiteX2" fmla="*/ 1299210 w 1299210"/>
                      <a:gd name="connsiteY2" fmla="*/ 131445 h 272491"/>
                      <a:gd name="connsiteX3" fmla="*/ 0 w 1299210"/>
                      <a:gd name="connsiteY3" fmla="*/ 118110 h 272491"/>
                      <a:gd name="connsiteX4" fmla="*/ 32385 w 1299210"/>
                      <a:gd name="connsiteY4" fmla="*/ 0 h 272491"/>
                      <a:gd name="connsiteX0" fmla="*/ 32385 w 1299210"/>
                      <a:gd name="connsiteY0" fmla="*/ 0 h 224847"/>
                      <a:gd name="connsiteX1" fmla="*/ 1282065 w 1299210"/>
                      <a:gd name="connsiteY1" fmla="*/ 19050 h 224847"/>
                      <a:gd name="connsiteX2" fmla="*/ 1299210 w 1299210"/>
                      <a:gd name="connsiteY2" fmla="*/ 131445 h 224847"/>
                      <a:gd name="connsiteX3" fmla="*/ 318134 w 1299210"/>
                      <a:gd name="connsiteY3" fmla="*/ 224789 h 224847"/>
                      <a:gd name="connsiteX4" fmla="*/ 0 w 1299210"/>
                      <a:gd name="connsiteY4" fmla="*/ 118110 h 224847"/>
                      <a:gd name="connsiteX5" fmla="*/ 32385 w 1299210"/>
                      <a:gd name="connsiteY5" fmla="*/ 0 h 224847"/>
                      <a:gd name="connsiteX0" fmla="*/ 32385 w 1299210"/>
                      <a:gd name="connsiteY0" fmla="*/ 0 h 224847"/>
                      <a:gd name="connsiteX1" fmla="*/ 1282065 w 1299210"/>
                      <a:gd name="connsiteY1" fmla="*/ 19050 h 224847"/>
                      <a:gd name="connsiteX2" fmla="*/ 1299210 w 1299210"/>
                      <a:gd name="connsiteY2" fmla="*/ 131445 h 224847"/>
                      <a:gd name="connsiteX3" fmla="*/ 318134 w 1299210"/>
                      <a:gd name="connsiteY3" fmla="*/ 224789 h 224847"/>
                      <a:gd name="connsiteX4" fmla="*/ 0 w 1299210"/>
                      <a:gd name="connsiteY4" fmla="*/ 118110 h 224847"/>
                      <a:gd name="connsiteX5" fmla="*/ 32385 w 1299210"/>
                      <a:gd name="connsiteY5" fmla="*/ 0 h 224847"/>
                      <a:gd name="connsiteX0" fmla="*/ 32385 w 1299210"/>
                      <a:gd name="connsiteY0" fmla="*/ 0 h 233737"/>
                      <a:gd name="connsiteX1" fmla="*/ 1282065 w 1299210"/>
                      <a:gd name="connsiteY1" fmla="*/ 19050 h 233737"/>
                      <a:gd name="connsiteX2" fmla="*/ 1299210 w 1299210"/>
                      <a:gd name="connsiteY2" fmla="*/ 131445 h 233737"/>
                      <a:gd name="connsiteX3" fmla="*/ 516254 w 1299210"/>
                      <a:gd name="connsiteY3" fmla="*/ 217169 h 233737"/>
                      <a:gd name="connsiteX4" fmla="*/ 318134 w 1299210"/>
                      <a:gd name="connsiteY4" fmla="*/ 224789 h 233737"/>
                      <a:gd name="connsiteX5" fmla="*/ 0 w 1299210"/>
                      <a:gd name="connsiteY5" fmla="*/ 118110 h 233737"/>
                      <a:gd name="connsiteX6" fmla="*/ 32385 w 1299210"/>
                      <a:gd name="connsiteY6" fmla="*/ 0 h 233737"/>
                      <a:gd name="connsiteX0" fmla="*/ 32385 w 1299210"/>
                      <a:gd name="connsiteY0" fmla="*/ 0 h 490245"/>
                      <a:gd name="connsiteX1" fmla="*/ 1282065 w 1299210"/>
                      <a:gd name="connsiteY1" fmla="*/ 19050 h 490245"/>
                      <a:gd name="connsiteX2" fmla="*/ 1299210 w 1299210"/>
                      <a:gd name="connsiteY2" fmla="*/ 131445 h 490245"/>
                      <a:gd name="connsiteX3" fmla="*/ 249554 w 1299210"/>
                      <a:gd name="connsiteY3" fmla="*/ 489584 h 490245"/>
                      <a:gd name="connsiteX4" fmla="*/ 318134 w 1299210"/>
                      <a:gd name="connsiteY4" fmla="*/ 224789 h 490245"/>
                      <a:gd name="connsiteX5" fmla="*/ 0 w 1299210"/>
                      <a:gd name="connsiteY5" fmla="*/ 118110 h 490245"/>
                      <a:gd name="connsiteX6" fmla="*/ 32385 w 1299210"/>
                      <a:gd name="connsiteY6" fmla="*/ 0 h 490245"/>
                      <a:gd name="connsiteX0" fmla="*/ 32385 w 1299210"/>
                      <a:gd name="connsiteY0" fmla="*/ 0 h 489584"/>
                      <a:gd name="connsiteX1" fmla="*/ 1282065 w 1299210"/>
                      <a:gd name="connsiteY1" fmla="*/ 19050 h 489584"/>
                      <a:gd name="connsiteX2" fmla="*/ 1299210 w 1299210"/>
                      <a:gd name="connsiteY2" fmla="*/ 131445 h 489584"/>
                      <a:gd name="connsiteX3" fmla="*/ 249554 w 1299210"/>
                      <a:gd name="connsiteY3" fmla="*/ 489584 h 489584"/>
                      <a:gd name="connsiteX4" fmla="*/ 318134 w 1299210"/>
                      <a:gd name="connsiteY4" fmla="*/ 224789 h 489584"/>
                      <a:gd name="connsiteX5" fmla="*/ 0 w 1299210"/>
                      <a:gd name="connsiteY5" fmla="*/ 118110 h 489584"/>
                      <a:gd name="connsiteX6" fmla="*/ 32385 w 1299210"/>
                      <a:gd name="connsiteY6" fmla="*/ 0 h 489584"/>
                      <a:gd name="connsiteX0" fmla="*/ 32385 w 1299210"/>
                      <a:gd name="connsiteY0" fmla="*/ 0 h 487679"/>
                      <a:gd name="connsiteX1" fmla="*/ 1282065 w 1299210"/>
                      <a:gd name="connsiteY1" fmla="*/ 19050 h 487679"/>
                      <a:gd name="connsiteX2" fmla="*/ 1299210 w 1299210"/>
                      <a:gd name="connsiteY2" fmla="*/ 131445 h 487679"/>
                      <a:gd name="connsiteX3" fmla="*/ 186689 w 1299210"/>
                      <a:gd name="connsiteY3" fmla="*/ 487679 h 487679"/>
                      <a:gd name="connsiteX4" fmla="*/ 318134 w 1299210"/>
                      <a:gd name="connsiteY4" fmla="*/ 224789 h 487679"/>
                      <a:gd name="connsiteX5" fmla="*/ 0 w 1299210"/>
                      <a:gd name="connsiteY5" fmla="*/ 118110 h 487679"/>
                      <a:gd name="connsiteX6" fmla="*/ 32385 w 1299210"/>
                      <a:gd name="connsiteY6" fmla="*/ 0 h 487679"/>
                      <a:gd name="connsiteX0" fmla="*/ 32385 w 1299210"/>
                      <a:gd name="connsiteY0" fmla="*/ 0 h 487679"/>
                      <a:gd name="connsiteX1" fmla="*/ 1282065 w 1299210"/>
                      <a:gd name="connsiteY1" fmla="*/ 19050 h 487679"/>
                      <a:gd name="connsiteX2" fmla="*/ 1299210 w 1299210"/>
                      <a:gd name="connsiteY2" fmla="*/ 131445 h 487679"/>
                      <a:gd name="connsiteX3" fmla="*/ 186689 w 1299210"/>
                      <a:gd name="connsiteY3" fmla="*/ 487679 h 487679"/>
                      <a:gd name="connsiteX4" fmla="*/ 318134 w 1299210"/>
                      <a:gd name="connsiteY4" fmla="*/ 224789 h 487679"/>
                      <a:gd name="connsiteX5" fmla="*/ 0 w 1299210"/>
                      <a:gd name="connsiteY5" fmla="*/ 118110 h 487679"/>
                      <a:gd name="connsiteX6" fmla="*/ 32385 w 1299210"/>
                      <a:gd name="connsiteY6" fmla="*/ 0 h 487679"/>
                      <a:gd name="connsiteX0" fmla="*/ 32385 w 1299210"/>
                      <a:gd name="connsiteY0" fmla="*/ 0 h 487679"/>
                      <a:gd name="connsiteX1" fmla="*/ 1282065 w 1299210"/>
                      <a:gd name="connsiteY1" fmla="*/ 19050 h 487679"/>
                      <a:gd name="connsiteX2" fmla="*/ 1299210 w 1299210"/>
                      <a:gd name="connsiteY2" fmla="*/ 131445 h 487679"/>
                      <a:gd name="connsiteX3" fmla="*/ 186689 w 1299210"/>
                      <a:gd name="connsiteY3" fmla="*/ 487679 h 487679"/>
                      <a:gd name="connsiteX4" fmla="*/ 318134 w 1299210"/>
                      <a:gd name="connsiteY4" fmla="*/ 224789 h 487679"/>
                      <a:gd name="connsiteX5" fmla="*/ 0 w 1299210"/>
                      <a:gd name="connsiteY5" fmla="*/ 118110 h 487679"/>
                      <a:gd name="connsiteX6" fmla="*/ 32385 w 1299210"/>
                      <a:gd name="connsiteY6" fmla="*/ 0 h 487679"/>
                      <a:gd name="connsiteX0" fmla="*/ 32385 w 1299210"/>
                      <a:gd name="connsiteY0" fmla="*/ 0 h 488871"/>
                      <a:gd name="connsiteX1" fmla="*/ 1282065 w 1299210"/>
                      <a:gd name="connsiteY1" fmla="*/ 19050 h 488871"/>
                      <a:gd name="connsiteX2" fmla="*/ 1299210 w 1299210"/>
                      <a:gd name="connsiteY2" fmla="*/ 131445 h 488871"/>
                      <a:gd name="connsiteX3" fmla="*/ 765809 w 1299210"/>
                      <a:gd name="connsiteY3" fmla="*/ 314325 h 488871"/>
                      <a:gd name="connsiteX4" fmla="*/ 186689 w 1299210"/>
                      <a:gd name="connsiteY4" fmla="*/ 487679 h 488871"/>
                      <a:gd name="connsiteX5" fmla="*/ 318134 w 1299210"/>
                      <a:gd name="connsiteY5" fmla="*/ 224789 h 488871"/>
                      <a:gd name="connsiteX6" fmla="*/ 0 w 1299210"/>
                      <a:gd name="connsiteY6" fmla="*/ 118110 h 488871"/>
                      <a:gd name="connsiteX7" fmla="*/ 32385 w 1299210"/>
                      <a:gd name="connsiteY7" fmla="*/ 0 h 488871"/>
                      <a:gd name="connsiteX0" fmla="*/ 32385 w 1299210"/>
                      <a:gd name="connsiteY0" fmla="*/ 0 h 566621"/>
                      <a:gd name="connsiteX1" fmla="*/ 1282065 w 1299210"/>
                      <a:gd name="connsiteY1" fmla="*/ 19050 h 566621"/>
                      <a:gd name="connsiteX2" fmla="*/ 1299210 w 1299210"/>
                      <a:gd name="connsiteY2" fmla="*/ 131445 h 566621"/>
                      <a:gd name="connsiteX3" fmla="*/ 925829 w 1299210"/>
                      <a:gd name="connsiteY3" fmla="*/ 548640 h 566621"/>
                      <a:gd name="connsiteX4" fmla="*/ 186689 w 1299210"/>
                      <a:gd name="connsiteY4" fmla="*/ 487679 h 566621"/>
                      <a:gd name="connsiteX5" fmla="*/ 318134 w 1299210"/>
                      <a:gd name="connsiteY5" fmla="*/ 224789 h 566621"/>
                      <a:gd name="connsiteX6" fmla="*/ 0 w 1299210"/>
                      <a:gd name="connsiteY6" fmla="*/ 118110 h 566621"/>
                      <a:gd name="connsiteX7" fmla="*/ 32385 w 1299210"/>
                      <a:gd name="connsiteY7" fmla="*/ 0 h 5666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925829 w 1299210"/>
                      <a:gd name="connsiteY3" fmla="*/ 548640 h 576521"/>
                      <a:gd name="connsiteX4" fmla="*/ 186689 w 1299210"/>
                      <a:gd name="connsiteY4" fmla="*/ 487679 h 576521"/>
                      <a:gd name="connsiteX5" fmla="*/ 318134 w 1299210"/>
                      <a:gd name="connsiteY5" fmla="*/ 224789 h 576521"/>
                      <a:gd name="connsiteX6" fmla="*/ 0 w 1299210"/>
                      <a:gd name="connsiteY6" fmla="*/ 118110 h 576521"/>
                      <a:gd name="connsiteX7" fmla="*/ 32385 w 1299210"/>
                      <a:gd name="connsiteY7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986789 w 1299210"/>
                      <a:gd name="connsiteY3" fmla="*/ 548640 h 576521"/>
                      <a:gd name="connsiteX4" fmla="*/ 186689 w 1299210"/>
                      <a:gd name="connsiteY4" fmla="*/ 487679 h 576521"/>
                      <a:gd name="connsiteX5" fmla="*/ 318134 w 1299210"/>
                      <a:gd name="connsiteY5" fmla="*/ 224789 h 576521"/>
                      <a:gd name="connsiteX6" fmla="*/ 0 w 1299210"/>
                      <a:gd name="connsiteY6" fmla="*/ 118110 h 576521"/>
                      <a:gd name="connsiteX7" fmla="*/ 32385 w 1299210"/>
                      <a:gd name="connsiteY7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986789 w 1299210"/>
                      <a:gd name="connsiteY3" fmla="*/ 548640 h 576521"/>
                      <a:gd name="connsiteX4" fmla="*/ 186689 w 1299210"/>
                      <a:gd name="connsiteY4" fmla="*/ 487679 h 576521"/>
                      <a:gd name="connsiteX5" fmla="*/ 318134 w 1299210"/>
                      <a:gd name="connsiteY5" fmla="*/ 224789 h 576521"/>
                      <a:gd name="connsiteX6" fmla="*/ 0 w 1299210"/>
                      <a:gd name="connsiteY6" fmla="*/ 118110 h 576521"/>
                      <a:gd name="connsiteX7" fmla="*/ 32385 w 1299210"/>
                      <a:gd name="connsiteY7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371475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232410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232410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232410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7957"/>
                      <a:gd name="connsiteX1" fmla="*/ 1282065 w 1299210"/>
                      <a:gd name="connsiteY1" fmla="*/ 19050 h 577957"/>
                      <a:gd name="connsiteX2" fmla="*/ 1299210 w 1299210"/>
                      <a:gd name="connsiteY2" fmla="*/ 131445 h 577957"/>
                      <a:gd name="connsiteX3" fmla="*/ 1064894 w 1299210"/>
                      <a:gd name="connsiteY3" fmla="*/ 232410 h 577957"/>
                      <a:gd name="connsiteX4" fmla="*/ 1068704 w 1299210"/>
                      <a:gd name="connsiteY4" fmla="*/ 550545 h 577957"/>
                      <a:gd name="connsiteX5" fmla="*/ 186689 w 1299210"/>
                      <a:gd name="connsiteY5" fmla="*/ 487679 h 577957"/>
                      <a:gd name="connsiteX6" fmla="*/ 318134 w 1299210"/>
                      <a:gd name="connsiteY6" fmla="*/ 224789 h 577957"/>
                      <a:gd name="connsiteX7" fmla="*/ 0 w 1299210"/>
                      <a:gd name="connsiteY7" fmla="*/ 118110 h 577957"/>
                      <a:gd name="connsiteX8" fmla="*/ 32385 w 1299210"/>
                      <a:gd name="connsiteY8" fmla="*/ 0 h 577957"/>
                      <a:gd name="connsiteX0" fmla="*/ 32385 w 1299210"/>
                      <a:gd name="connsiteY0" fmla="*/ 0 h 577957"/>
                      <a:gd name="connsiteX1" fmla="*/ 1282065 w 1299210"/>
                      <a:gd name="connsiteY1" fmla="*/ 19050 h 577957"/>
                      <a:gd name="connsiteX2" fmla="*/ 1299210 w 1299210"/>
                      <a:gd name="connsiteY2" fmla="*/ 131445 h 577957"/>
                      <a:gd name="connsiteX3" fmla="*/ 1064894 w 1299210"/>
                      <a:gd name="connsiteY3" fmla="*/ 232410 h 577957"/>
                      <a:gd name="connsiteX4" fmla="*/ 1068704 w 1299210"/>
                      <a:gd name="connsiteY4" fmla="*/ 550545 h 577957"/>
                      <a:gd name="connsiteX5" fmla="*/ 186689 w 1299210"/>
                      <a:gd name="connsiteY5" fmla="*/ 487679 h 577957"/>
                      <a:gd name="connsiteX6" fmla="*/ 318134 w 1299210"/>
                      <a:gd name="connsiteY6" fmla="*/ 224789 h 577957"/>
                      <a:gd name="connsiteX7" fmla="*/ 0 w 1299210"/>
                      <a:gd name="connsiteY7" fmla="*/ 118110 h 577957"/>
                      <a:gd name="connsiteX8" fmla="*/ 32385 w 1299210"/>
                      <a:gd name="connsiteY8" fmla="*/ 0 h 577957"/>
                      <a:gd name="connsiteX0" fmla="*/ 32385 w 1299210"/>
                      <a:gd name="connsiteY0" fmla="*/ 0 h 577957"/>
                      <a:gd name="connsiteX1" fmla="*/ 1282065 w 1299210"/>
                      <a:gd name="connsiteY1" fmla="*/ 19050 h 577957"/>
                      <a:gd name="connsiteX2" fmla="*/ 1299210 w 1299210"/>
                      <a:gd name="connsiteY2" fmla="*/ 131445 h 577957"/>
                      <a:gd name="connsiteX3" fmla="*/ 1038224 w 1299210"/>
                      <a:gd name="connsiteY3" fmla="*/ 232410 h 577957"/>
                      <a:gd name="connsiteX4" fmla="*/ 1068704 w 1299210"/>
                      <a:gd name="connsiteY4" fmla="*/ 550545 h 577957"/>
                      <a:gd name="connsiteX5" fmla="*/ 186689 w 1299210"/>
                      <a:gd name="connsiteY5" fmla="*/ 487679 h 577957"/>
                      <a:gd name="connsiteX6" fmla="*/ 318134 w 1299210"/>
                      <a:gd name="connsiteY6" fmla="*/ 224789 h 577957"/>
                      <a:gd name="connsiteX7" fmla="*/ 0 w 1299210"/>
                      <a:gd name="connsiteY7" fmla="*/ 118110 h 577957"/>
                      <a:gd name="connsiteX8" fmla="*/ 32385 w 1299210"/>
                      <a:gd name="connsiteY8" fmla="*/ 0 h 577957"/>
                      <a:gd name="connsiteX0" fmla="*/ 32385 w 1299210"/>
                      <a:gd name="connsiteY0" fmla="*/ 0 h 555589"/>
                      <a:gd name="connsiteX1" fmla="*/ 1282065 w 1299210"/>
                      <a:gd name="connsiteY1" fmla="*/ 19050 h 555589"/>
                      <a:gd name="connsiteX2" fmla="*/ 1299210 w 1299210"/>
                      <a:gd name="connsiteY2" fmla="*/ 131445 h 555589"/>
                      <a:gd name="connsiteX3" fmla="*/ 1038224 w 1299210"/>
                      <a:gd name="connsiteY3" fmla="*/ 232410 h 555589"/>
                      <a:gd name="connsiteX4" fmla="*/ 1078229 w 1299210"/>
                      <a:gd name="connsiteY4" fmla="*/ 518160 h 555589"/>
                      <a:gd name="connsiteX5" fmla="*/ 186689 w 1299210"/>
                      <a:gd name="connsiteY5" fmla="*/ 487679 h 555589"/>
                      <a:gd name="connsiteX6" fmla="*/ 318134 w 1299210"/>
                      <a:gd name="connsiteY6" fmla="*/ 224789 h 555589"/>
                      <a:gd name="connsiteX7" fmla="*/ 0 w 1299210"/>
                      <a:gd name="connsiteY7" fmla="*/ 118110 h 555589"/>
                      <a:gd name="connsiteX8" fmla="*/ 32385 w 1299210"/>
                      <a:gd name="connsiteY8" fmla="*/ 0 h 555589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3822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318134 w 1299210"/>
                      <a:gd name="connsiteY6" fmla="*/ 2247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3822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318134 w 1299210"/>
                      <a:gd name="connsiteY6" fmla="*/ 2247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318134 w 1299210"/>
                      <a:gd name="connsiteY6" fmla="*/ 2247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169544 w 1299210"/>
                      <a:gd name="connsiteY6" fmla="*/ 23240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139064 w 1299210"/>
                      <a:gd name="connsiteY6" fmla="*/ 1866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139064 w 1299210"/>
                      <a:gd name="connsiteY6" fmla="*/ 1866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96324"/>
                      <a:gd name="connsiteX1" fmla="*/ 1282065 w 1299210"/>
                      <a:gd name="connsiteY1" fmla="*/ 19050 h 596324"/>
                      <a:gd name="connsiteX2" fmla="*/ 1299210 w 1299210"/>
                      <a:gd name="connsiteY2" fmla="*/ 131445 h 596324"/>
                      <a:gd name="connsiteX3" fmla="*/ 1022984 w 1299210"/>
                      <a:gd name="connsiteY3" fmla="*/ 232410 h 596324"/>
                      <a:gd name="connsiteX4" fmla="*/ 1078229 w 1299210"/>
                      <a:gd name="connsiteY4" fmla="*/ 518160 h 596324"/>
                      <a:gd name="connsiteX5" fmla="*/ 72389 w 1299210"/>
                      <a:gd name="connsiteY5" fmla="*/ 537209 h 596324"/>
                      <a:gd name="connsiteX6" fmla="*/ 139064 w 1299210"/>
                      <a:gd name="connsiteY6" fmla="*/ 186689 h 596324"/>
                      <a:gd name="connsiteX7" fmla="*/ 0 w 1299210"/>
                      <a:gd name="connsiteY7" fmla="*/ 118110 h 596324"/>
                      <a:gd name="connsiteX8" fmla="*/ 32385 w 1299210"/>
                      <a:gd name="connsiteY8" fmla="*/ 0 h 596324"/>
                      <a:gd name="connsiteX0" fmla="*/ 32385 w 1299210"/>
                      <a:gd name="connsiteY0" fmla="*/ 0 h 596324"/>
                      <a:gd name="connsiteX1" fmla="*/ 1282065 w 1299210"/>
                      <a:gd name="connsiteY1" fmla="*/ 19050 h 596324"/>
                      <a:gd name="connsiteX2" fmla="*/ 1299210 w 1299210"/>
                      <a:gd name="connsiteY2" fmla="*/ 131445 h 596324"/>
                      <a:gd name="connsiteX3" fmla="*/ 1022984 w 1299210"/>
                      <a:gd name="connsiteY3" fmla="*/ 232410 h 596324"/>
                      <a:gd name="connsiteX4" fmla="*/ 1078229 w 1299210"/>
                      <a:gd name="connsiteY4" fmla="*/ 518160 h 596324"/>
                      <a:gd name="connsiteX5" fmla="*/ 72389 w 1299210"/>
                      <a:gd name="connsiteY5" fmla="*/ 537209 h 596324"/>
                      <a:gd name="connsiteX6" fmla="*/ 139064 w 1299210"/>
                      <a:gd name="connsiteY6" fmla="*/ 186689 h 596324"/>
                      <a:gd name="connsiteX7" fmla="*/ 0 w 1299210"/>
                      <a:gd name="connsiteY7" fmla="*/ 118110 h 596324"/>
                      <a:gd name="connsiteX8" fmla="*/ 32385 w 1299210"/>
                      <a:gd name="connsiteY8" fmla="*/ 0 h 596324"/>
                      <a:gd name="connsiteX0" fmla="*/ 32385 w 1299210"/>
                      <a:gd name="connsiteY0" fmla="*/ 0 h 640744"/>
                      <a:gd name="connsiteX1" fmla="*/ 1282065 w 1299210"/>
                      <a:gd name="connsiteY1" fmla="*/ 19050 h 640744"/>
                      <a:gd name="connsiteX2" fmla="*/ 1299210 w 1299210"/>
                      <a:gd name="connsiteY2" fmla="*/ 131445 h 640744"/>
                      <a:gd name="connsiteX3" fmla="*/ 1022984 w 1299210"/>
                      <a:gd name="connsiteY3" fmla="*/ 232410 h 640744"/>
                      <a:gd name="connsiteX4" fmla="*/ 1078229 w 1299210"/>
                      <a:gd name="connsiteY4" fmla="*/ 590550 h 640744"/>
                      <a:gd name="connsiteX5" fmla="*/ 72389 w 1299210"/>
                      <a:gd name="connsiteY5" fmla="*/ 537209 h 640744"/>
                      <a:gd name="connsiteX6" fmla="*/ 139064 w 1299210"/>
                      <a:gd name="connsiteY6" fmla="*/ 186689 h 640744"/>
                      <a:gd name="connsiteX7" fmla="*/ 0 w 1299210"/>
                      <a:gd name="connsiteY7" fmla="*/ 118110 h 640744"/>
                      <a:gd name="connsiteX8" fmla="*/ 32385 w 1299210"/>
                      <a:gd name="connsiteY8" fmla="*/ 0 h 640744"/>
                      <a:gd name="connsiteX0" fmla="*/ 32385 w 1299210"/>
                      <a:gd name="connsiteY0" fmla="*/ 0 h 658563"/>
                      <a:gd name="connsiteX1" fmla="*/ 1282065 w 1299210"/>
                      <a:gd name="connsiteY1" fmla="*/ 19050 h 658563"/>
                      <a:gd name="connsiteX2" fmla="*/ 1299210 w 1299210"/>
                      <a:gd name="connsiteY2" fmla="*/ 131445 h 658563"/>
                      <a:gd name="connsiteX3" fmla="*/ 1022984 w 1299210"/>
                      <a:gd name="connsiteY3" fmla="*/ 232410 h 658563"/>
                      <a:gd name="connsiteX4" fmla="*/ 1078229 w 1299210"/>
                      <a:gd name="connsiteY4" fmla="*/ 590550 h 658563"/>
                      <a:gd name="connsiteX5" fmla="*/ 72389 w 1299210"/>
                      <a:gd name="connsiteY5" fmla="*/ 537209 h 658563"/>
                      <a:gd name="connsiteX6" fmla="*/ 139064 w 1299210"/>
                      <a:gd name="connsiteY6" fmla="*/ 186689 h 658563"/>
                      <a:gd name="connsiteX7" fmla="*/ 0 w 1299210"/>
                      <a:gd name="connsiteY7" fmla="*/ 118110 h 658563"/>
                      <a:gd name="connsiteX8" fmla="*/ 32385 w 1299210"/>
                      <a:gd name="connsiteY8" fmla="*/ 0 h 658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99210" h="658563">
                        <a:moveTo>
                          <a:pt x="32385" y="0"/>
                        </a:moveTo>
                        <a:cubicBezTo>
                          <a:pt x="513715" y="244475"/>
                          <a:pt x="972185" y="191770"/>
                          <a:pt x="1282065" y="19050"/>
                        </a:cubicBezTo>
                        <a:lnTo>
                          <a:pt x="1299210" y="131445"/>
                        </a:lnTo>
                        <a:cubicBezTo>
                          <a:pt x="1263015" y="190182"/>
                          <a:pt x="1122679" y="210503"/>
                          <a:pt x="1022984" y="232410"/>
                        </a:cubicBezTo>
                        <a:cubicBezTo>
                          <a:pt x="1037589" y="385762"/>
                          <a:pt x="995997" y="498793"/>
                          <a:pt x="1078229" y="590550"/>
                        </a:cubicBezTo>
                        <a:cubicBezTo>
                          <a:pt x="957579" y="695642"/>
                          <a:pt x="251776" y="679767"/>
                          <a:pt x="72389" y="537209"/>
                        </a:cubicBezTo>
                        <a:cubicBezTo>
                          <a:pt x="74611" y="455611"/>
                          <a:pt x="61276" y="353694"/>
                          <a:pt x="139064" y="186689"/>
                        </a:cubicBezTo>
                        <a:cubicBezTo>
                          <a:pt x="38734" y="169227"/>
                          <a:pt x="47625" y="155575"/>
                          <a:pt x="0" y="118110"/>
                        </a:cubicBezTo>
                        <a:lnTo>
                          <a:pt x="32385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正方形/長方形 21"/>
                  <p:cNvSpPr/>
                  <p:nvPr/>
                </p:nvSpPr>
                <p:spPr>
                  <a:xfrm rot="259512">
                    <a:off x="3985880" y="3176400"/>
                    <a:ext cx="938583" cy="276433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prstTxWarp prst="textArchDown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ja-JP" altLang="en-US" b="1" cap="none" spc="0" dirty="0" smtClean="0">
                        <a:ln w="0">
                          <a:noFill/>
                        </a:ln>
                        <a:effectLst/>
                        <a:latin typeface="HG正楷書体-PRO" panose="03000600000000000000" pitchFamily="66" charset="-128"/>
                        <a:ea typeface="HG正楷書体-PRO" panose="03000600000000000000" pitchFamily="66" charset="-128"/>
                      </a:rPr>
                      <a:t>しょうゆ</a:t>
                    </a:r>
                    <a:endParaRPr lang="ja-JP" altLang="en-US" sz="1000" b="1" cap="none" spc="0" dirty="0">
                      <a:ln w="0">
                        <a:noFill/>
                      </a:ln>
                      <a:effectLst/>
                      <a:latin typeface="HG正楷書体-PRO" panose="03000600000000000000" pitchFamily="66" charset="-128"/>
                      <a:ea typeface="HG正楷書体-PRO" panose="03000600000000000000" pitchFamily="66" charset="-128"/>
                    </a:endParaRPr>
                  </a:p>
                </p:txBody>
              </p:sp>
            </p:grpSp>
            <p:grpSp>
              <p:nvGrpSpPr>
                <p:cNvPr id="13" name="グループ化 12"/>
                <p:cNvGrpSpPr/>
                <p:nvPr/>
              </p:nvGrpSpPr>
              <p:grpSpPr>
                <a:xfrm>
                  <a:off x="6335060" y="1952991"/>
                  <a:ext cx="533321" cy="488220"/>
                  <a:chOff x="6335060" y="1952991"/>
                  <a:chExt cx="533321" cy="488220"/>
                </a:xfrm>
              </p:grpSpPr>
              <p:sp>
                <p:nvSpPr>
                  <p:cNvPr id="14" name="フリーフォーム 13"/>
                  <p:cNvSpPr/>
                  <p:nvPr/>
                </p:nvSpPr>
                <p:spPr>
                  <a:xfrm rot="20799504">
                    <a:off x="6380354" y="1952991"/>
                    <a:ext cx="134112" cy="252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" name="フリーフォーム 14"/>
                  <p:cNvSpPr/>
                  <p:nvPr/>
                </p:nvSpPr>
                <p:spPr>
                  <a:xfrm rot="290572">
                    <a:off x="6731767" y="1973043"/>
                    <a:ext cx="134112" cy="25202"/>
                  </a:xfrm>
                  <a:custGeom>
                    <a:avLst/>
                    <a:gdLst>
                      <a:gd name="connsiteX0" fmla="*/ 0 w 134112"/>
                      <a:gd name="connsiteY0" fmla="*/ 0 h 6096"/>
                      <a:gd name="connsiteX1" fmla="*/ 134112 w 134112"/>
                      <a:gd name="connsiteY1" fmla="*/ 6096 h 6096"/>
                      <a:gd name="connsiteX2" fmla="*/ 128016 w 134112"/>
                      <a:gd name="connsiteY2" fmla="*/ 0 h 6096"/>
                      <a:gd name="connsiteX0" fmla="*/ 0 w 10000"/>
                      <a:gd name="connsiteY0" fmla="*/ 0 h 10000"/>
                      <a:gd name="connsiteX1" fmla="*/ 10000 w 10000"/>
                      <a:gd name="connsiteY1" fmla="*/ 10000 h 10000"/>
                      <a:gd name="connsiteX0" fmla="*/ 0 w 10000"/>
                      <a:gd name="connsiteY0" fmla="*/ 17106 h 27106"/>
                      <a:gd name="connsiteX1" fmla="*/ 10000 w 10000"/>
                      <a:gd name="connsiteY1" fmla="*/ 27106 h 27106"/>
                      <a:gd name="connsiteX0" fmla="*/ 0 w 10000"/>
                      <a:gd name="connsiteY0" fmla="*/ 31341 h 41341"/>
                      <a:gd name="connsiteX1" fmla="*/ 10000 w 10000"/>
                      <a:gd name="connsiteY1" fmla="*/ 41341 h 4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41341">
                        <a:moveTo>
                          <a:pt x="0" y="31341"/>
                        </a:moveTo>
                        <a:cubicBezTo>
                          <a:pt x="3049" y="-9075"/>
                          <a:pt x="7519" y="-15117"/>
                          <a:pt x="10000" y="41341"/>
                        </a:cubicBez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6" name="グループ化 15"/>
                  <p:cNvGrpSpPr/>
                  <p:nvPr/>
                </p:nvGrpSpPr>
                <p:grpSpPr>
                  <a:xfrm>
                    <a:off x="6335060" y="2111011"/>
                    <a:ext cx="533321" cy="330200"/>
                    <a:chOff x="5842078" y="2451470"/>
                    <a:chExt cx="533321" cy="330200"/>
                  </a:xfrm>
                </p:grpSpPr>
                <p:sp>
                  <p:nvSpPr>
                    <p:cNvPr id="17" name="楕円 16"/>
                    <p:cNvSpPr/>
                    <p:nvPr/>
                  </p:nvSpPr>
                  <p:spPr>
                    <a:xfrm>
                      <a:off x="5842078" y="2451470"/>
                      <a:ext cx="226195" cy="330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" name="楕円 17"/>
                    <p:cNvSpPr/>
                    <p:nvPr/>
                  </p:nvSpPr>
                  <p:spPr>
                    <a:xfrm>
                      <a:off x="6149204" y="2451470"/>
                      <a:ext cx="226195" cy="330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" name="楕円 18"/>
                    <p:cNvSpPr/>
                    <p:nvPr/>
                  </p:nvSpPr>
                  <p:spPr>
                    <a:xfrm>
                      <a:off x="5856577" y="2478025"/>
                      <a:ext cx="128154" cy="18694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" name="楕円 19"/>
                    <p:cNvSpPr/>
                    <p:nvPr/>
                  </p:nvSpPr>
                  <p:spPr>
                    <a:xfrm>
                      <a:off x="6176513" y="2481714"/>
                      <a:ext cx="128154" cy="18694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sp>
            <p:nvSpPr>
              <p:cNvPr id="6" name="フリーフォーム 5"/>
              <p:cNvSpPr/>
              <p:nvPr/>
            </p:nvSpPr>
            <p:spPr>
              <a:xfrm rot="16555504" flipH="1">
                <a:off x="6582728" y="1696379"/>
                <a:ext cx="664328" cy="402933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1589"/>
                  <a:gd name="connsiteY0" fmla="*/ 299183 h 410308"/>
                  <a:gd name="connsiteX1" fmla="*/ 281524 w 751589"/>
                  <a:gd name="connsiteY1" fmla="*/ 81378 h 410308"/>
                  <a:gd name="connsiteX2" fmla="*/ 219929 w 751589"/>
                  <a:gd name="connsiteY2" fmla="*/ 59153 h 410308"/>
                  <a:gd name="connsiteX3" fmla="*/ 185004 w 751589"/>
                  <a:gd name="connsiteY3" fmla="*/ 167738 h 410308"/>
                  <a:gd name="connsiteX4" fmla="*/ 706339 w 751589"/>
                  <a:gd name="connsiteY4" fmla="*/ 410308 h 410308"/>
                  <a:gd name="connsiteX5" fmla="*/ 746979 w 751589"/>
                  <a:gd name="connsiteY5" fmla="*/ 299183 h 410308"/>
                  <a:gd name="connsiteX0" fmla="*/ 746979 w 766980"/>
                  <a:gd name="connsiteY0" fmla="*/ 299183 h 410308"/>
                  <a:gd name="connsiteX1" fmla="*/ 281524 w 766980"/>
                  <a:gd name="connsiteY1" fmla="*/ 81378 h 410308"/>
                  <a:gd name="connsiteX2" fmla="*/ 219929 w 766980"/>
                  <a:gd name="connsiteY2" fmla="*/ 59153 h 410308"/>
                  <a:gd name="connsiteX3" fmla="*/ 185004 w 766980"/>
                  <a:gd name="connsiteY3" fmla="*/ 167738 h 410308"/>
                  <a:gd name="connsiteX4" fmla="*/ 706339 w 766980"/>
                  <a:gd name="connsiteY4" fmla="*/ 410308 h 410308"/>
                  <a:gd name="connsiteX5" fmla="*/ 746979 w 766980"/>
                  <a:gd name="connsiteY5" fmla="*/ 299183 h 410308"/>
                  <a:gd name="connsiteX0" fmla="*/ 746979 w 763268"/>
                  <a:gd name="connsiteY0" fmla="*/ 299183 h 410308"/>
                  <a:gd name="connsiteX1" fmla="*/ 281524 w 763268"/>
                  <a:gd name="connsiteY1" fmla="*/ 81378 h 410308"/>
                  <a:gd name="connsiteX2" fmla="*/ 219929 w 763268"/>
                  <a:gd name="connsiteY2" fmla="*/ 59153 h 410308"/>
                  <a:gd name="connsiteX3" fmla="*/ 185004 w 763268"/>
                  <a:gd name="connsiteY3" fmla="*/ 167738 h 410308"/>
                  <a:gd name="connsiteX4" fmla="*/ 706339 w 763268"/>
                  <a:gd name="connsiteY4" fmla="*/ 410308 h 410308"/>
                  <a:gd name="connsiteX5" fmla="*/ 746979 w 763268"/>
                  <a:gd name="connsiteY5" fmla="*/ 299183 h 410308"/>
                  <a:gd name="connsiteX0" fmla="*/ 746979 w 760002"/>
                  <a:gd name="connsiteY0" fmla="*/ 299183 h 403934"/>
                  <a:gd name="connsiteX1" fmla="*/ 281524 w 760002"/>
                  <a:gd name="connsiteY1" fmla="*/ 81378 h 403934"/>
                  <a:gd name="connsiteX2" fmla="*/ 219929 w 760002"/>
                  <a:gd name="connsiteY2" fmla="*/ 59153 h 403934"/>
                  <a:gd name="connsiteX3" fmla="*/ 185004 w 760002"/>
                  <a:gd name="connsiteY3" fmla="*/ 167738 h 403934"/>
                  <a:gd name="connsiteX4" fmla="*/ 697878 w 760002"/>
                  <a:gd name="connsiteY4" fmla="*/ 403934 h 403934"/>
                  <a:gd name="connsiteX5" fmla="*/ 746979 w 760002"/>
                  <a:gd name="connsiteY5" fmla="*/ 299183 h 403934"/>
                  <a:gd name="connsiteX0" fmla="*/ 746979 w 761578"/>
                  <a:gd name="connsiteY0" fmla="*/ 299183 h 403934"/>
                  <a:gd name="connsiteX1" fmla="*/ 281524 w 761578"/>
                  <a:gd name="connsiteY1" fmla="*/ 81378 h 403934"/>
                  <a:gd name="connsiteX2" fmla="*/ 219929 w 761578"/>
                  <a:gd name="connsiteY2" fmla="*/ 59153 h 403934"/>
                  <a:gd name="connsiteX3" fmla="*/ 185004 w 761578"/>
                  <a:gd name="connsiteY3" fmla="*/ 167738 h 403934"/>
                  <a:gd name="connsiteX4" fmla="*/ 697878 w 761578"/>
                  <a:gd name="connsiteY4" fmla="*/ 403934 h 403934"/>
                  <a:gd name="connsiteX5" fmla="*/ 746979 w 761578"/>
                  <a:gd name="connsiteY5" fmla="*/ 299183 h 403934"/>
                  <a:gd name="connsiteX0" fmla="*/ 746979 w 768357"/>
                  <a:gd name="connsiteY0" fmla="*/ 299183 h 403934"/>
                  <a:gd name="connsiteX1" fmla="*/ 281524 w 768357"/>
                  <a:gd name="connsiteY1" fmla="*/ 81378 h 403934"/>
                  <a:gd name="connsiteX2" fmla="*/ 219929 w 768357"/>
                  <a:gd name="connsiteY2" fmla="*/ 59153 h 403934"/>
                  <a:gd name="connsiteX3" fmla="*/ 185004 w 768357"/>
                  <a:gd name="connsiteY3" fmla="*/ 167738 h 403934"/>
                  <a:gd name="connsiteX4" fmla="*/ 697878 w 768357"/>
                  <a:gd name="connsiteY4" fmla="*/ 403934 h 403934"/>
                  <a:gd name="connsiteX5" fmla="*/ 746979 w 768357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624" h="403934">
                    <a:moveTo>
                      <a:pt x="746979" y="299183"/>
                    </a:moveTo>
                    <a:cubicBezTo>
                      <a:pt x="600955" y="249306"/>
                      <a:pt x="423335" y="171045"/>
                      <a:pt x="281524" y="81378"/>
                    </a:cubicBezTo>
                    <a:cubicBezTo>
                      <a:pt x="290837" y="-67000"/>
                      <a:pt x="229666" y="26556"/>
                      <a:pt x="219929" y="59153"/>
                    </a:cubicBezTo>
                    <a:cubicBezTo>
                      <a:pt x="41282" y="-26572"/>
                      <a:pt x="-152604" y="209648"/>
                      <a:pt x="185004" y="167738"/>
                    </a:cubicBezTo>
                    <a:cubicBezTo>
                      <a:pt x="332619" y="257527"/>
                      <a:pt x="495191" y="342781"/>
                      <a:pt x="697878" y="403934"/>
                    </a:cubicBezTo>
                    <a:cubicBezTo>
                      <a:pt x="768532" y="403649"/>
                      <a:pt x="779895" y="333679"/>
                      <a:pt x="746979" y="299183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/>
              <p:cNvSpPr/>
              <p:nvPr/>
            </p:nvSpPr>
            <p:spPr>
              <a:xfrm>
                <a:off x="5393487" y="2693733"/>
                <a:ext cx="137076" cy="243594"/>
              </a:xfrm>
              <a:custGeom>
                <a:avLst/>
                <a:gdLst>
                  <a:gd name="connsiteX0" fmla="*/ 125730 w 125730"/>
                  <a:gd name="connsiteY0" fmla="*/ 0 h 144780"/>
                  <a:gd name="connsiteX1" fmla="*/ 0 w 125730"/>
                  <a:gd name="connsiteY1" fmla="*/ 144780 h 144780"/>
                  <a:gd name="connsiteX2" fmla="*/ 125730 w 125730"/>
                  <a:gd name="connsiteY2" fmla="*/ 91440 h 144780"/>
                  <a:gd name="connsiteX3" fmla="*/ 125730 w 125730"/>
                  <a:gd name="connsiteY3" fmla="*/ 0 h 144780"/>
                  <a:gd name="connsiteX0" fmla="*/ 125730 w 144780"/>
                  <a:gd name="connsiteY0" fmla="*/ 0 h 171450"/>
                  <a:gd name="connsiteX1" fmla="*/ 0 w 144780"/>
                  <a:gd name="connsiteY1" fmla="*/ 144780 h 171450"/>
                  <a:gd name="connsiteX2" fmla="*/ 144780 w 144780"/>
                  <a:gd name="connsiteY2" fmla="*/ 171450 h 171450"/>
                  <a:gd name="connsiteX3" fmla="*/ 125730 w 144780"/>
                  <a:gd name="connsiteY3" fmla="*/ 0 h 171450"/>
                  <a:gd name="connsiteX0" fmla="*/ 125730 w 144780"/>
                  <a:gd name="connsiteY0" fmla="*/ 0 h 188928"/>
                  <a:gd name="connsiteX1" fmla="*/ 0 w 144780"/>
                  <a:gd name="connsiteY1" fmla="*/ 144780 h 188928"/>
                  <a:gd name="connsiteX2" fmla="*/ 144780 w 144780"/>
                  <a:gd name="connsiteY2" fmla="*/ 171450 h 188928"/>
                  <a:gd name="connsiteX3" fmla="*/ 125730 w 144780"/>
                  <a:gd name="connsiteY3" fmla="*/ 0 h 18892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6896"/>
                  <a:gd name="connsiteY0" fmla="*/ 0 h 215268"/>
                  <a:gd name="connsiteX1" fmla="*/ 0 w 146896"/>
                  <a:gd name="connsiteY1" fmla="*/ 144780 h 215268"/>
                  <a:gd name="connsiteX2" fmla="*/ 144780 w 146896"/>
                  <a:gd name="connsiteY2" fmla="*/ 171450 h 215268"/>
                  <a:gd name="connsiteX3" fmla="*/ 125730 w 146896"/>
                  <a:gd name="connsiteY3" fmla="*/ 0 h 215268"/>
                  <a:gd name="connsiteX0" fmla="*/ 167640 w 168848"/>
                  <a:gd name="connsiteY0" fmla="*/ 0 h 241938"/>
                  <a:gd name="connsiteX1" fmla="*/ 0 w 168848"/>
                  <a:gd name="connsiteY1" fmla="*/ 171450 h 241938"/>
                  <a:gd name="connsiteX2" fmla="*/ 144780 w 168848"/>
                  <a:gd name="connsiteY2" fmla="*/ 198120 h 241938"/>
                  <a:gd name="connsiteX3" fmla="*/ 167640 w 168848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0020 w 160020"/>
                  <a:gd name="connsiteY0" fmla="*/ 0 h 241938"/>
                  <a:gd name="connsiteX1" fmla="*/ 0 w 160020"/>
                  <a:gd name="connsiteY1" fmla="*/ 171450 h 241938"/>
                  <a:gd name="connsiteX2" fmla="*/ 137160 w 160020"/>
                  <a:gd name="connsiteY2" fmla="*/ 198120 h 241938"/>
                  <a:gd name="connsiteX3" fmla="*/ 160020 w 160020"/>
                  <a:gd name="connsiteY3" fmla="*/ 0 h 241938"/>
                  <a:gd name="connsiteX0" fmla="*/ 22860 w 22860"/>
                  <a:gd name="connsiteY0" fmla="*/ 0 h 198120"/>
                  <a:gd name="connsiteX1" fmla="*/ 0 w 22860"/>
                  <a:gd name="connsiteY1" fmla="*/ 198120 h 198120"/>
                  <a:gd name="connsiteX2" fmla="*/ 22860 w 22860"/>
                  <a:gd name="connsiteY2" fmla="*/ 0 h 198120"/>
                  <a:gd name="connsiteX0" fmla="*/ 89535 w 89535"/>
                  <a:gd name="connsiteY0" fmla="*/ 0 h 241935"/>
                  <a:gd name="connsiteX1" fmla="*/ 0 w 89535"/>
                  <a:gd name="connsiteY1" fmla="*/ 241935 h 241935"/>
                  <a:gd name="connsiteX2" fmla="*/ 89535 w 89535"/>
                  <a:gd name="connsiteY2" fmla="*/ 0 h 241935"/>
                  <a:gd name="connsiteX0" fmla="*/ 89535 w 90776"/>
                  <a:gd name="connsiteY0" fmla="*/ 0 h 241935"/>
                  <a:gd name="connsiteX1" fmla="*/ 0 w 90776"/>
                  <a:gd name="connsiteY1" fmla="*/ 241935 h 241935"/>
                  <a:gd name="connsiteX2" fmla="*/ 89535 w 90776"/>
                  <a:gd name="connsiteY2" fmla="*/ 0 h 241935"/>
                  <a:gd name="connsiteX0" fmla="*/ 137076 w 138317"/>
                  <a:gd name="connsiteY0" fmla="*/ 0 h 241935"/>
                  <a:gd name="connsiteX1" fmla="*/ 47541 w 138317"/>
                  <a:gd name="connsiteY1" fmla="*/ 241935 h 241935"/>
                  <a:gd name="connsiteX2" fmla="*/ 137076 w 138317"/>
                  <a:gd name="connsiteY2" fmla="*/ 0 h 241935"/>
                  <a:gd name="connsiteX0" fmla="*/ 137076 w 137076"/>
                  <a:gd name="connsiteY0" fmla="*/ 0 h 247550"/>
                  <a:gd name="connsiteX1" fmla="*/ 47541 w 137076"/>
                  <a:gd name="connsiteY1" fmla="*/ 241935 h 247550"/>
                  <a:gd name="connsiteX2" fmla="*/ 137076 w 137076"/>
                  <a:gd name="connsiteY2" fmla="*/ 0 h 247550"/>
                  <a:gd name="connsiteX0" fmla="*/ 137076 w 137076"/>
                  <a:gd name="connsiteY0" fmla="*/ 0 h 243594"/>
                  <a:gd name="connsiteX1" fmla="*/ 47541 w 137076"/>
                  <a:gd name="connsiteY1" fmla="*/ 241935 h 243594"/>
                  <a:gd name="connsiteX2" fmla="*/ 137076 w 137076"/>
                  <a:gd name="connsiteY2" fmla="*/ 0 h 24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076" h="243594">
                    <a:moveTo>
                      <a:pt x="137076" y="0"/>
                    </a:moveTo>
                    <a:cubicBezTo>
                      <a:pt x="107231" y="80645"/>
                      <a:pt x="-88349" y="214630"/>
                      <a:pt x="47541" y="241935"/>
                    </a:cubicBezTo>
                    <a:cubicBezTo>
                      <a:pt x="161206" y="262890"/>
                      <a:pt x="124376" y="80010"/>
                      <a:pt x="137076" y="0"/>
                    </a:cubicBezTo>
                    <a:close/>
                  </a:path>
                </a:pathLst>
              </a:custGeom>
              <a:solidFill>
                <a:srgbClr val="843C0C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楕円 7"/>
              <p:cNvSpPr/>
              <p:nvPr/>
            </p:nvSpPr>
            <p:spPr>
              <a:xfrm rot="18595471">
                <a:off x="6540865" y="2533865"/>
                <a:ext cx="99031" cy="124496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 rot="21136552">
                <a:off x="7092792" y="1737654"/>
                <a:ext cx="63991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5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よ</a:t>
                </a:r>
                <a:r>
                  <a:rPr kumimoji="1" lang="ja-JP" altLang="en-US" sz="7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っと</a:t>
                </a:r>
                <a:r>
                  <a:rPr kumimoji="1" lang="ja-JP" altLang="en-US" sz="105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！</a:t>
                </a:r>
                <a:endParaRPr kumimoji="1" lang="ja-JP" altLang="en-US" sz="105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5205608" y="1123044"/>
                <a:ext cx="2347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ぽたっと </a:t>
                </a:r>
                <a:r>
                  <a:rPr kumimoji="1" lang="ja-JP" altLang="en-US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いいあんばい</a:t>
                </a:r>
                <a:endPara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31" name="テキスト ボックス 5"/>
            <p:cNvSpPr txBox="1"/>
            <p:nvPr/>
          </p:nvSpPr>
          <p:spPr>
            <a:xfrm>
              <a:off x="2982722" y="3920592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©2022.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2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/>
          <p:cNvGrpSpPr/>
          <p:nvPr/>
        </p:nvGrpSpPr>
        <p:grpSpPr>
          <a:xfrm>
            <a:off x="1323342" y="1384682"/>
            <a:ext cx="3295481" cy="2867616"/>
            <a:chOff x="1323342" y="1384682"/>
            <a:chExt cx="3295481" cy="2867616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323342" y="1384682"/>
              <a:ext cx="3217775" cy="2826093"/>
              <a:chOff x="3307125" y="2213842"/>
              <a:chExt cx="3217775" cy="2826093"/>
            </a:xfrm>
          </p:grpSpPr>
          <p:grpSp>
            <p:nvGrpSpPr>
              <p:cNvPr id="3" name="グループ化 2"/>
              <p:cNvGrpSpPr/>
              <p:nvPr/>
            </p:nvGrpSpPr>
            <p:grpSpPr>
              <a:xfrm rot="21229354">
                <a:off x="3387572" y="2213842"/>
                <a:ext cx="3137328" cy="2616089"/>
                <a:chOff x="5327937" y="1565682"/>
                <a:chExt cx="2470646" cy="2060170"/>
              </a:xfrm>
            </p:grpSpPr>
            <p:sp>
              <p:nvSpPr>
                <p:cNvPr id="10" name="フリーフォーム 9"/>
                <p:cNvSpPr/>
                <p:nvPr/>
              </p:nvSpPr>
              <p:spPr>
                <a:xfrm rot="17001455">
                  <a:off x="5891636" y="3040651"/>
                  <a:ext cx="760095" cy="410308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4714"/>
                    <a:gd name="connsiteY0" fmla="*/ 299183 h 410308"/>
                    <a:gd name="connsiteX1" fmla="*/ 281524 w 754714"/>
                    <a:gd name="connsiteY1" fmla="*/ 81378 h 410308"/>
                    <a:gd name="connsiteX2" fmla="*/ 219929 w 754714"/>
                    <a:gd name="connsiteY2" fmla="*/ 59153 h 410308"/>
                    <a:gd name="connsiteX3" fmla="*/ 185004 w 754714"/>
                    <a:gd name="connsiteY3" fmla="*/ 167738 h 410308"/>
                    <a:gd name="connsiteX4" fmla="*/ 706339 w 754714"/>
                    <a:gd name="connsiteY4" fmla="*/ 410308 h 410308"/>
                    <a:gd name="connsiteX5" fmla="*/ 746979 w 754714"/>
                    <a:gd name="connsiteY5" fmla="*/ 299183 h 410308"/>
                    <a:gd name="connsiteX0" fmla="*/ 746979 w 767844"/>
                    <a:gd name="connsiteY0" fmla="*/ 299183 h 410308"/>
                    <a:gd name="connsiteX1" fmla="*/ 281524 w 767844"/>
                    <a:gd name="connsiteY1" fmla="*/ 81378 h 410308"/>
                    <a:gd name="connsiteX2" fmla="*/ 219929 w 767844"/>
                    <a:gd name="connsiteY2" fmla="*/ 59153 h 410308"/>
                    <a:gd name="connsiteX3" fmla="*/ 185004 w 767844"/>
                    <a:gd name="connsiteY3" fmla="*/ 167738 h 410308"/>
                    <a:gd name="connsiteX4" fmla="*/ 706339 w 767844"/>
                    <a:gd name="connsiteY4" fmla="*/ 410308 h 410308"/>
                    <a:gd name="connsiteX5" fmla="*/ 746979 w 767844"/>
                    <a:gd name="connsiteY5" fmla="*/ 299183 h 410308"/>
                    <a:gd name="connsiteX0" fmla="*/ 746979 w 760095"/>
                    <a:gd name="connsiteY0" fmla="*/ 299183 h 410308"/>
                    <a:gd name="connsiteX1" fmla="*/ 281524 w 760095"/>
                    <a:gd name="connsiteY1" fmla="*/ 81378 h 410308"/>
                    <a:gd name="connsiteX2" fmla="*/ 219929 w 760095"/>
                    <a:gd name="connsiteY2" fmla="*/ 59153 h 410308"/>
                    <a:gd name="connsiteX3" fmla="*/ 185004 w 760095"/>
                    <a:gd name="connsiteY3" fmla="*/ 167738 h 410308"/>
                    <a:gd name="connsiteX4" fmla="*/ 706339 w 760095"/>
                    <a:gd name="connsiteY4" fmla="*/ 410308 h 410308"/>
                    <a:gd name="connsiteX5" fmla="*/ 746979 w 760095"/>
                    <a:gd name="connsiteY5" fmla="*/ 299183 h 41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0095" h="410308">
                      <a:moveTo>
                        <a:pt x="746979" y="299183"/>
                      </a:moveTo>
                      <a:cubicBezTo>
                        <a:pt x="630562" y="269126"/>
                        <a:pt x="431596" y="179380"/>
                        <a:pt x="281524" y="81378"/>
                      </a:cubicBezTo>
                      <a:cubicBezTo>
                        <a:pt x="290837" y="-67000"/>
                        <a:pt x="229666" y="26556"/>
                        <a:pt x="219929" y="59153"/>
                      </a:cubicBezTo>
                      <a:cubicBezTo>
                        <a:pt x="41282" y="-26572"/>
                        <a:pt x="-152604" y="209648"/>
                        <a:pt x="185004" y="167738"/>
                      </a:cubicBezTo>
                      <a:cubicBezTo>
                        <a:pt x="346082" y="261930"/>
                        <a:pt x="525576" y="354851"/>
                        <a:pt x="706339" y="410308"/>
                      </a:cubicBezTo>
                      <a:cubicBezTo>
                        <a:pt x="768146" y="406286"/>
                        <a:pt x="768992" y="343845"/>
                        <a:pt x="746979" y="299183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286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grpSp>
              <p:nvGrpSpPr>
                <p:cNvPr id="11" name="グループ化 10"/>
                <p:cNvGrpSpPr/>
                <p:nvPr/>
              </p:nvGrpSpPr>
              <p:grpSpPr>
                <a:xfrm rot="18211998">
                  <a:off x="5986063" y="1589732"/>
                  <a:ext cx="1445665" cy="2116682"/>
                  <a:chOff x="5904048" y="1628821"/>
                  <a:chExt cx="1445665" cy="2116682"/>
                </a:xfrm>
              </p:grpSpPr>
              <p:sp>
                <p:nvSpPr>
                  <p:cNvPr id="34" name="フリーフォーム 33"/>
                  <p:cNvSpPr/>
                  <p:nvPr/>
                </p:nvSpPr>
                <p:spPr>
                  <a:xfrm>
                    <a:off x="5904048" y="1737042"/>
                    <a:ext cx="1440961" cy="2008461"/>
                  </a:xfrm>
                  <a:custGeom>
                    <a:avLst/>
                    <a:gdLst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11480 w 535305"/>
                      <a:gd name="connsiteY3" fmla="*/ 9525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23900"/>
                      <a:gd name="connsiteX1" fmla="*/ 0 w 535305"/>
                      <a:gd name="connsiteY1" fmla="*/ 697230 h 723900"/>
                      <a:gd name="connsiteX2" fmla="*/ 535305 w 535305"/>
                      <a:gd name="connsiteY2" fmla="*/ 723900 h 723900"/>
                      <a:gd name="connsiteX3" fmla="*/ 409575 w 535305"/>
                      <a:gd name="connsiteY3" fmla="*/ 0 h 723900"/>
                      <a:gd name="connsiteX4" fmla="*/ 194310 w 535305"/>
                      <a:gd name="connsiteY4" fmla="*/ 0 h 723900"/>
                      <a:gd name="connsiteX0" fmla="*/ 194310 w 535305"/>
                      <a:gd name="connsiteY0" fmla="*/ 0 h 771730"/>
                      <a:gd name="connsiteX1" fmla="*/ 0 w 535305"/>
                      <a:gd name="connsiteY1" fmla="*/ 697230 h 771730"/>
                      <a:gd name="connsiteX2" fmla="*/ 535305 w 535305"/>
                      <a:gd name="connsiteY2" fmla="*/ 723900 h 771730"/>
                      <a:gd name="connsiteX3" fmla="*/ 409575 w 535305"/>
                      <a:gd name="connsiteY3" fmla="*/ 0 h 771730"/>
                      <a:gd name="connsiteX4" fmla="*/ 194310 w 535305"/>
                      <a:gd name="connsiteY4" fmla="*/ 0 h 771730"/>
                      <a:gd name="connsiteX0" fmla="*/ 194310 w 535305"/>
                      <a:gd name="connsiteY0" fmla="*/ 0 h 790776"/>
                      <a:gd name="connsiteX1" fmla="*/ 0 w 535305"/>
                      <a:gd name="connsiteY1" fmla="*/ 697230 h 790776"/>
                      <a:gd name="connsiteX2" fmla="*/ 535305 w 535305"/>
                      <a:gd name="connsiteY2" fmla="*/ 723900 h 790776"/>
                      <a:gd name="connsiteX3" fmla="*/ 409575 w 535305"/>
                      <a:gd name="connsiteY3" fmla="*/ 0 h 790776"/>
                      <a:gd name="connsiteX4" fmla="*/ 194310 w 535305"/>
                      <a:gd name="connsiteY4" fmla="*/ 0 h 790776"/>
                      <a:gd name="connsiteX0" fmla="*/ 194310 w 535305"/>
                      <a:gd name="connsiteY0" fmla="*/ 0 h 767814"/>
                      <a:gd name="connsiteX1" fmla="*/ 0 w 535305"/>
                      <a:gd name="connsiteY1" fmla="*/ 697230 h 767814"/>
                      <a:gd name="connsiteX2" fmla="*/ 535305 w 535305"/>
                      <a:gd name="connsiteY2" fmla="*/ 723900 h 767814"/>
                      <a:gd name="connsiteX3" fmla="*/ 409575 w 535305"/>
                      <a:gd name="connsiteY3" fmla="*/ 0 h 767814"/>
                      <a:gd name="connsiteX4" fmla="*/ 194310 w 535305"/>
                      <a:gd name="connsiteY4" fmla="*/ 0 h 767814"/>
                      <a:gd name="connsiteX0" fmla="*/ 194310 w 535305"/>
                      <a:gd name="connsiteY0" fmla="*/ 0 h 780884"/>
                      <a:gd name="connsiteX1" fmla="*/ 0 w 535305"/>
                      <a:gd name="connsiteY1" fmla="*/ 697230 h 780884"/>
                      <a:gd name="connsiteX2" fmla="*/ 535305 w 535305"/>
                      <a:gd name="connsiteY2" fmla="*/ 723900 h 780884"/>
                      <a:gd name="connsiteX3" fmla="*/ 409575 w 535305"/>
                      <a:gd name="connsiteY3" fmla="*/ 0 h 780884"/>
                      <a:gd name="connsiteX4" fmla="*/ 194310 w 535305"/>
                      <a:gd name="connsiteY4" fmla="*/ 0 h 780884"/>
                      <a:gd name="connsiteX0" fmla="*/ 194310 w 547448"/>
                      <a:gd name="connsiteY0" fmla="*/ 0 h 780884"/>
                      <a:gd name="connsiteX1" fmla="*/ 0 w 547448"/>
                      <a:gd name="connsiteY1" fmla="*/ 697230 h 780884"/>
                      <a:gd name="connsiteX2" fmla="*/ 535305 w 547448"/>
                      <a:gd name="connsiteY2" fmla="*/ 723900 h 780884"/>
                      <a:gd name="connsiteX3" fmla="*/ 409575 w 547448"/>
                      <a:gd name="connsiteY3" fmla="*/ 0 h 780884"/>
                      <a:gd name="connsiteX4" fmla="*/ 194310 w 547448"/>
                      <a:gd name="connsiteY4" fmla="*/ 0 h 780884"/>
                      <a:gd name="connsiteX0" fmla="*/ 199876 w 553014"/>
                      <a:gd name="connsiteY0" fmla="*/ 0 h 780884"/>
                      <a:gd name="connsiteX1" fmla="*/ 5566 w 553014"/>
                      <a:gd name="connsiteY1" fmla="*/ 697230 h 780884"/>
                      <a:gd name="connsiteX2" fmla="*/ 540871 w 553014"/>
                      <a:gd name="connsiteY2" fmla="*/ 723900 h 780884"/>
                      <a:gd name="connsiteX3" fmla="*/ 415141 w 553014"/>
                      <a:gd name="connsiteY3" fmla="*/ 0 h 780884"/>
                      <a:gd name="connsiteX4" fmla="*/ 199876 w 553014"/>
                      <a:gd name="connsiteY4" fmla="*/ 0 h 780884"/>
                      <a:gd name="connsiteX0" fmla="*/ 199876 w 555382"/>
                      <a:gd name="connsiteY0" fmla="*/ 4959 h 785843"/>
                      <a:gd name="connsiteX1" fmla="*/ 5566 w 555382"/>
                      <a:gd name="connsiteY1" fmla="*/ 702189 h 785843"/>
                      <a:gd name="connsiteX2" fmla="*/ 540871 w 555382"/>
                      <a:gd name="connsiteY2" fmla="*/ 728859 h 785843"/>
                      <a:gd name="connsiteX3" fmla="*/ 444516 w 555382"/>
                      <a:gd name="connsiteY3" fmla="*/ 0 h 785843"/>
                      <a:gd name="connsiteX4" fmla="*/ 199876 w 555382"/>
                      <a:gd name="connsiteY4" fmla="*/ 4959 h 785843"/>
                      <a:gd name="connsiteX0" fmla="*/ 169294 w 556434"/>
                      <a:gd name="connsiteY0" fmla="*/ 2479 h 785843"/>
                      <a:gd name="connsiteX1" fmla="*/ 6618 w 556434"/>
                      <a:gd name="connsiteY1" fmla="*/ 702189 h 785843"/>
                      <a:gd name="connsiteX2" fmla="*/ 541923 w 556434"/>
                      <a:gd name="connsiteY2" fmla="*/ 728859 h 785843"/>
                      <a:gd name="connsiteX3" fmla="*/ 445568 w 556434"/>
                      <a:gd name="connsiteY3" fmla="*/ 0 h 785843"/>
                      <a:gd name="connsiteX4" fmla="*/ 169294 w 556434"/>
                      <a:gd name="connsiteY4" fmla="*/ 2479 h 785843"/>
                      <a:gd name="connsiteX0" fmla="*/ 151297 w 557267"/>
                      <a:gd name="connsiteY0" fmla="*/ 111999 h 785843"/>
                      <a:gd name="connsiteX1" fmla="*/ 7451 w 557267"/>
                      <a:gd name="connsiteY1" fmla="*/ 702189 h 785843"/>
                      <a:gd name="connsiteX2" fmla="*/ 542756 w 557267"/>
                      <a:gd name="connsiteY2" fmla="*/ 728859 h 785843"/>
                      <a:gd name="connsiteX3" fmla="*/ 446401 w 557267"/>
                      <a:gd name="connsiteY3" fmla="*/ 0 h 785843"/>
                      <a:gd name="connsiteX4" fmla="*/ 151297 w 557267"/>
                      <a:gd name="connsiteY4" fmla="*/ 111999 h 785843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151297 w 558862"/>
                      <a:gd name="connsiteY0" fmla="*/ 8678 h 682522"/>
                      <a:gd name="connsiteX1" fmla="*/ 7451 w 558862"/>
                      <a:gd name="connsiteY1" fmla="*/ 598868 h 682522"/>
                      <a:gd name="connsiteX2" fmla="*/ 542756 w 558862"/>
                      <a:gd name="connsiteY2" fmla="*/ 625538 h 682522"/>
                      <a:gd name="connsiteX3" fmla="*/ 461465 w 558862"/>
                      <a:gd name="connsiteY3" fmla="*/ 0 h 682522"/>
                      <a:gd name="connsiteX4" fmla="*/ 151297 w 558862"/>
                      <a:gd name="connsiteY4" fmla="*/ 8678 h 682522"/>
                      <a:gd name="connsiteX0" fmla="*/ 90174 w 564585"/>
                      <a:gd name="connsiteY0" fmla="*/ 209121 h 682522"/>
                      <a:gd name="connsiteX1" fmla="*/ 13174 w 564585"/>
                      <a:gd name="connsiteY1" fmla="*/ 598868 h 682522"/>
                      <a:gd name="connsiteX2" fmla="*/ 548479 w 564585"/>
                      <a:gd name="connsiteY2" fmla="*/ 625538 h 682522"/>
                      <a:gd name="connsiteX3" fmla="*/ 467188 w 564585"/>
                      <a:gd name="connsiteY3" fmla="*/ 0 h 682522"/>
                      <a:gd name="connsiteX4" fmla="*/ 90174 w 564585"/>
                      <a:gd name="connsiteY4" fmla="*/ 209121 h 682522"/>
                      <a:gd name="connsiteX0" fmla="*/ 90174 w 569927"/>
                      <a:gd name="connsiteY0" fmla="*/ 11777 h 485178"/>
                      <a:gd name="connsiteX1" fmla="*/ 13174 w 569927"/>
                      <a:gd name="connsiteY1" fmla="*/ 401524 h 485178"/>
                      <a:gd name="connsiteX2" fmla="*/ 548479 w 569927"/>
                      <a:gd name="connsiteY2" fmla="*/ 428194 h 485178"/>
                      <a:gd name="connsiteX3" fmla="*/ 502023 w 569927"/>
                      <a:gd name="connsiteY3" fmla="*/ 0 h 485178"/>
                      <a:gd name="connsiteX4" fmla="*/ 90174 w 569927"/>
                      <a:gd name="connsiteY4" fmla="*/ 11777 h 485178"/>
                      <a:gd name="connsiteX0" fmla="*/ 90174 w 569927"/>
                      <a:gd name="connsiteY0" fmla="*/ 11777 h 485178"/>
                      <a:gd name="connsiteX1" fmla="*/ 13174 w 569927"/>
                      <a:gd name="connsiteY1" fmla="*/ 401524 h 485178"/>
                      <a:gd name="connsiteX2" fmla="*/ 548479 w 569927"/>
                      <a:gd name="connsiteY2" fmla="*/ 428194 h 485178"/>
                      <a:gd name="connsiteX3" fmla="*/ 502023 w 569927"/>
                      <a:gd name="connsiteY3" fmla="*/ 0 h 485178"/>
                      <a:gd name="connsiteX4" fmla="*/ 90174 w 569927"/>
                      <a:gd name="connsiteY4" fmla="*/ 11777 h 485178"/>
                      <a:gd name="connsiteX0" fmla="*/ 90174 w 569927"/>
                      <a:gd name="connsiteY0" fmla="*/ 0 h 486833"/>
                      <a:gd name="connsiteX1" fmla="*/ 13174 w 569927"/>
                      <a:gd name="connsiteY1" fmla="*/ 403179 h 486833"/>
                      <a:gd name="connsiteX2" fmla="*/ 548479 w 569927"/>
                      <a:gd name="connsiteY2" fmla="*/ 429849 h 486833"/>
                      <a:gd name="connsiteX3" fmla="*/ 502023 w 569927"/>
                      <a:gd name="connsiteY3" fmla="*/ 1655 h 486833"/>
                      <a:gd name="connsiteX4" fmla="*/ 90174 w 569927"/>
                      <a:gd name="connsiteY4" fmla="*/ 0 h 486833"/>
                      <a:gd name="connsiteX0" fmla="*/ 90174 w 569927"/>
                      <a:gd name="connsiteY0" fmla="*/ 0 h 486833"/>
                      <a:gd name="connsiteX1" fmla="*/ 13174 w 569927"/>
                      <a:gd name="connsiteY1" fmla="*/ 403179 h 486833"/>
                      <a:gd name="connsiteX2" fmla="*/ 548479 w 569927"/>
                      <a:gd name="connsiteY2" fmla="*/ 429849 h 486833"/>
                      <a:gd name="connsiteX3" fmla="*/ 502023 w 569927"/>
                      <a:gd name="connsiteY3" fmla="*/ 1655 h 486833"/>
                      <a:gd name="connsiteX4" fmla="*/ 90174 w 569927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90174 w 556114"/>
                      <a:gd name="connsiteY0" fmla="*/ 0 h 486833"/>
                      <a:gd name="connsiteX1" fmla="*/ 13174 w 556114"/>
                      <a:gd name="connsiteY1" fmla="*/ 403179 h 486833"/>
                      <a:gd name="connsiteX2" fmla="*/ 548479 w 556114"/>
                      <a:gd name="connsiteY2" fmla="*/ 429849 h 486833"/>
                      <a:gd name="connsiteX3" fmla="*/ 502023 w 556114"/>
                      <a:gd name="connsiteY3" fmla="*/ 1655 h 486833"/>
                      <a:gd name="connsiteX4" fmla="*/ 90174 w 556114"/>
                      <a:gd name="connsiteY4" fmla="*/ 0 h 486833"/>
                      <a:gd name="connsiteX0" fmla="*/ 80707 w 546647"/>
                      <a:gd name="connsiteY0" fmla="*/ 0 h 483478"/>
                      <a:gd name="connsiteX1" fmla="*/ 15005 w 546647"/>
                      <a:gd name="connsiteY1" fmla="*/ 394655 h 483478"/>
                      <a:gd name="connsiteX2" fmla="*/ 539012 w 546647"/>
                      <a:gd name="connsiteY2" fmla="*/ 429849 h 483478"/>
                      <a:gd name="connsiteX3" fmla="*/ 492556 w 546647"/>
                      <a:gd name="connsiteY3" fmla="*/ 1655 h 483478"/>
                      <a:gd name="connsiteX4" fmla="*/ 80707 w 546647"/>
                      <a:gd name="connsiteY4" fmla="*/ 0 h 483478"/>
                      <a:gd name="connsiteX0" fmla="*/ 80707 w 532717"/>
                      <a:gd name="connsiteY0" fmla="*/ 0 h 472990"/>
                      <a:gd name="connsiteX1" fmla="*/ 15005 w 532717"/>
                      <a:gd name="connsiteY1" fmla="*/ 394655 h 472990"/>
                      <a:gd name="connsiteX2" fmla="*/ 521359 w 532717"/>
                      <a:gd name="connsiteY2" fmla="*/ 412026 h 472990"/>
                      <a:gd name="connsiteX3" fmla="*/ 492556 w 532717"/>
                      <a:gd name="connsiteY3" fmla="*/ 1655 h 472990"/>
                      <a:gd name="connsiteX4" fmla="*/ 80707 w 532717"/>
                      <a:gd name="connsiteY4" fmla="*/ 0 h 472990"/>
                      <a:gd name="connsiteX0" fmla="*/ 80707 w 534777"/>
                      <a:gd name="connsiteY0" fmla="*/ 0 h 465661"/>
                      <a:gd name="connsiteX1" fmla="*/ 15005 w 534777"/>
                      <a:gd name="connsiteY1" fmla="*/ 394655 h 465661"/>
                      <a:gd name="connsiteX2" fmla="*/ 524184 w 534777"/>
                      <a:gd name="connsiteY2" fmla="*/ 398078 h 465661"/>
                      <a:gd name="connsiteX3" fmla="*/ 492556 w 534777"/>
                      <a:gd name="connsiteY3" fmla="*/ 1655 h 465661"/>
                      <a:gd name="connsiteX4" fmla="*/ 80707 w 534777"/>
                      <a:gd name="connsiteY4" fmla="*/ 0 h 465661"/>
                      <a:gd name="connsiteX0" fmla="*/ 80707 w 534777"/>
                      <a:gd name="connsiteY0" fmla="*/ 0 h 458097"/>
                      <a:gd name="connsiteX1" fmla="*/ 15005 w 534777"/>
                      <a:gd name="connsiteY1" fmla="*/ 394655 h 458097"/>
                      <a:gd name="connsiteX2" fmla="*/ 524184 w 534777"/>
                      <a:gd name="connsiteY2" fmla="*/ 398078 h 458097"/>
                      <a:gd name="connsiteX3" fmla="*/ 492556 w 534777"/>
                      <a:gd name="connsiteY3" fmla="*/ 1655 h 458097"/>
                      <a:gd name="connsiteX4" fmla="*/ 80707 w 534777"/>
                      <a:gd name="connsiteY4" fmla="*/ 0 h 458097"/>
                      <a:gd name="connsiteX0" fmla="*/ 80707 w 535834"/>
                      <a:gd name="connsiteY0" fmla="*/ 0 h 456053"/>
                      <a:gd name="connsiteX1" fmla="*/ 15005 w 535834"/>
                      <a:gd name="connsiteY1" fmla="*/ 394655 h 456053"/>
                      <a:gd name="connsiteX2" fmla="*/ 525596 w 535834"/>
                      <a:gd name="connsiteY2" fmla="*/ 393429 h 456053"/>
                      <a:gd name="connsiteX3" fmla="*/ 492556 w 535834"/>
                      <a:gd name="connsiteY3" fmla="*/ 1655 h 456053"/>
                      <a:gd name="connsiteX4" fmla="*/ 80707 w 535834"/>
                      <a:gd name="connsiteY4" fmla="*/ 0 h 456053"/>
                      <a:gd name="connsiteX0" fmla="*/ 80707 w 537453"/>
                      <a:gd name="connsiteY0" fmla="*/ 0 h 455392"/>
                      <a:gd name="connsiteX1" fmla="*/ 15005 w 537453"/>
                      <a:gd name="connsiteY1" fmla="*/ 394655 h 455392"/>
                      <a:gd name="connsiteX2" fmla="*/ 527714 w 537453"/>
                      <a:gd name="connsiteY2" fmla="*/ 391879 h 455392"/>
                      <a:gd name="connsiteX3" fmla="*/ 492556 w 537453"/>
                      <a:gd name="connsiteY3" fmla="*/ 1655 h 455392"/>
                      <a:gd name="connsiteX4" fmla="*/ 80707 w 537453"/>
                      <a:gd name="connsiteY4" fmla="*/ 0 h 455392"/>
                      <a:gd name="connsiteX0" fmla="*/ 80707 w 533398"/>
                      <a:gd name="connsiteY0" fmla="*/ 0 h 455392"/>
                      <a:gd name="connsiteX1" fmla="*/ 15005 w 533398"/>
                      <a:gd name="connsiteY1" fmla="*/ 394655 h 455392"/>
                      <a:gd name="connsiteX2" fmla="*/ 527714 w 533398"/>
                      <a:gd name="connsiteY2" fmla="*/ 391879 h 455392"/>
                      <a:gd name="connsiteX3" fmla="*/ 492556 w 533398"/>
                      <a:gd name="connsiteY3" fmla="*/ 1655 h 455392"/>
                      <a:gd name="connsiteX4" fmla="*/ 80707 w 533398"/>
                      <a:gd name="connsiteY4" fmla="*/ 0 h 455392"/>
                      <a:gd name="connsiteX0" fmla="*/ 80707 w 533398"/>
                      <a:gd name="connsiteY0" fmla="*/ 48614 h 504006"/>
                      <a:gd name="connsiteX1" fmla="*/ 15005 w 533398"/>
                      <a:gd name="connsiteY1" fmla="*/ 443269 h 504006"/>
                      <a:gd name="connsiteX2" fmla="*/ 527714 w 533398"/>
                      <a:gd name="connsiteY2" fmla="*/ 440493 h 504006"/>
                      <a:gd name="connsiteX3" fmla="*/ 492556 w 533398"/>
                      <a:gd name="connsiteY3" fmla="*/ 50269 h 504006"/>
                      <a:gd name="connsiteX4" fmla="*/ 80707 w 533398"/>
                      <a:gd name="connsiteY4" fmla="*/ 48614 h 504006"/>
                      <a:gd name="connsiteX0" fmla="*/ 80707 w 533398"/>
                      <a:gd name="connsiteY0" fmla="*/ 75288 h 530680"/>
                      <a:gd name="connsiteX1" fmla="*/ 15005 w 533398"/>
                      <a:gd name="connsiteY1" fmla="*/ 469943 h 530680"/>
                      <a:gd name="connsiteX2" fmla="*/ 527714 w 533398"/>
                      <a:gd name="connsiteY2" fmla="*/ 467167 h 530680"/>
                      <a:gd name="connsiteX3" fmla="*/ 492556 w 533398"/>
                      <a:gd name="connsiteY3" fmla="*/ 76943 h 530680"/>
                      <a:gd name="connsiteX4" fmla="*/ 80707 w 533398"/>
                      <a:gd name="connsiteY4" fmla="*/ 75288 h 530680"/>
                      <a:gd name="connsiteX0" fmla="*/ 80707 w 533398"/>
                      <a:gd name="connsiteY0" fmla="*/ 64600 h 519992"/>
                      <a:gd name="connsiteX1" fmla="*/ 15005 w 533398"/>
                      <a:gd name="connsiteY1" fmla="*/ 459255 h 519992"/>
                      <a:gd name="connsiteX2" fmla="*/ 527714 w 533398"/>
                      <a:gd name="connsiteY2" fmla="*/ 456479 h 519992"/>
                      <a:gd name="connsiteX3" fmla="*/ 492556 w 533398"/>
                      <a:gd name="connsiteY3" fmla="*/ 66255 h 519992"/>
                      <a:gd name="connsiteX4" fmla="*/ 80707 w 533398"/>
                      <a:gd name="connsiteY4" fmla="*/ 64600 h 519992"/>
                      <a:gd name="connsiteX0" fmla="*/ 80707 w 533398"/>
                      <a:gd name="connsiteY0" fmla="*/ 66593 h 521985"/>
                      <a:gd name="connsiteX1" fmla="*/ 15005 w 533398"/>
                      <a:gd name="connsiteY1" fmla="*/ 461248 h 521985"/>
                      <a:gd name="connsiteX2" fmla="*/ 527714 w 533398"/>
                      <a:gd name="connsiteY2" fmla="*/ 458472 h 521985"/>
                      <a:gd name="connsiteX3" fmla="*/ 492556 w 533398"/>
                      <a:gd name="connsiteY3" fmla="*/ 68248 h 521985"/>
                      <a:gd name="connsiteX4" fmla="*/ 80707 w 533398"/>
                      <a:gd name="connsiteY4" fmla="*/ 66593 h 521985"/>
                      <a:gd name="connsiteX0" fmla="*/ 80707 w 533398"/>
                      <a:gd name="connsiteY0" fmla="*/ 69869 h 525261"/>
                      <a:gd name="connsiteX1" fmla="*/ 15005 w 533398"/>
                      <a:gd name="connsiteY1" fmla="*/ 464524 h 525261"/>
                      <a:gd name="connsiteX2" fmla="*/ 527714 w 533398"/>
                      <a:gd name="connsiteY2" fmla="*/ 461748 h 525261"/>
                      <a:gd name="connsiteX3" fmla="*/ 492556 w 533398"/>
                      <a:gd name="connsiteY3" fmla="*/ 71524 h 525261"/>
                      <a:gd name="connsiteX4" fmla="*/ 80707 w 533398"/>
                      <a:gd name="connsiteY4" fmla="*/ 69869 h 525261"/>
                      <a:gd name="connsiteX0" fmla="*/ 80707 w 529954"/>
                      <a:gd name="connsiteY0" fmla="*/ 239653 h 695045"/>
                      <a:gd name="connsiteX1" fmla="*/ 15005 w 529954"/>
                      <a:gd name="connsiteY1" fmla="*/ 634308 h 695045"/>
                      <a:gd name="connsiteX2" fmla="*/ 527714 w 529954"/>
                      <a:gd name="connsiteY2" fmla="*/ 631532 h 695045"/>
                      <a:gd name="connsiteX3" fmla="*/ 458662 w 529954"/>
                      <a:gd name="connsiteY3" fmla="*/ 32082 h 695045"/>
                      <a:gd name="connsiteX4" fmla="*/ 80707 w 529954"/>
                      <a:gd name="connsiteY4" fmla="*/ 239653 h 695045"/>
                      <a:gd name="connsiteX0" fmla="*/ 128261 w 523843"/>
                      <a:gd name="connsiteY0" fmla="*/ 78763 h 729432"/>
                      <a:gd name="connsiteX1" fmla="*/ 8894 w 523843"/>
                      <a:gd name="connsiteY1" fmla="*/ 668695 h 729432"/>
                      <a:gd name="connsiteX2" fmla="*/ 521603 w 523843"/>
                      <a:gd name="connsiteY2" fmla="*/ 665919 h 729432"/>
                      <a:gd name="connsiteX3" fmla="*/ 452551 w 523843"/>
                      <a:gd name="connsiteY3" fmla="*/ 66469 h 729432"/>
                      <a:gd name="connsiteX4" fmla="*/ 128261 w 523843"/>
                      <a:gd name="connsiteY4" fmla="*/ 78763 h 729432"/>
                      <a:gd name="connsiteX0" fmla="*/ 128261 w 523843"/>
                      <a:gd name="connsiteY0" fmla="*/ 66122 h 716791"/>
                      <a:gd name="connsiteX1" fmla="*/ 8894 w 523843"/>
                      <a:gd name="connsiteY1" fmla="*/ 656054 h 716791"/>
                      <a:gd name="connsiteX2" fmla="*/ 521603 w 523843"/>
                      <a:gd name="connsiteY2" fmla="*/ 653278 h 716791"/>
                      <a:gd name="connsiteX3" fmla="*/ 452551 w 523843"/>
                      <a:gd name="connsiteY3" fmla="*/ 73976 h 716791"/>
                      <a:gd name="connsiteX4" fmla="*/ 128261 w 523843"/>
                      <a:gd name="connsiteY4" fmla="*/ 66122 h 716791"/>
                      <a:gd name="connsiteX0" fmla="*/ 128261 w 523843"/>
                      <a:gd name="connsiteY0" fmla="*/ 66122 h 716791"/>
                      <a:gd name="connsiteX1" fmla="*/ 8894 w 523843"/>
                      <a:gd name="connsiteY1" fmla="*/ 656054 h 716791"/>
                      <a:gd name="connsiteX2" fmla="*/ 521603 w 523843"/>
                      <a:gd name="connsiteY2" fmla="*/ 653278 h 716791"/>
                      <a:gd name="connsiteX3" fmla="*/ 452551 w 523843"/>
                      <a:gd name="connsiteY3" fmla="*/ 73976 h 716791"/>
                      <a:gd name="connsiteX4" fmla="*/ 128261 w 523843"/>
                      <a:gd name="connsiteY4" fmla="*/ 66122 h 716791"/>
                      <a:gd name="connsiteX0" fmla="*/ 98758 w 526821"/>
                      <a:gd name="connsiteY0" fmla="*/ 136788 h 689819"/>
                      <a:gd name="connsiteX1" fmla="*/ 11872 w 526821"/>
                      <a:gd name="connsiteY1" fmla="*/ 629082 h 689819"/>
                      <a:gd name="connsiteX2" fmla="*/ 524581 w 526821"/>
                      <a:gd name="connsiteY2" fmla="*/ 626306 h 689819"/>
                      <a:gd name="connsiteX3" fmla="*/ 455529 w 526821"/>
                      <a:gd name="connsiteY3" fmla="*/ 47004 h 689819"/>
                      <a:gd name="connsiteX4" fmla="*/ 98758 w 526821"/>
                      <a:gd name="connsiteY4" fmla="*/ 136788 h 689819"/>
                      <a:gd name="connsiteX0" fmla="*/ 98758 w 527876"/>
                      <a:gd name="connsiteY0" fmla="*/ 70827 h 623858"/>
                      <a:gd name="connsiteX1" fmla="*/ 11872 w 527876"/>
                      <a:gd name="connsiteY1" fmla="*/ 563121 h 623858"/>
                      <a:gd name="connsiteX2" fmla="*/ 524581 w 527876"/>
                      <a:gd name="connsiteY2" fmla="*/ 560345 h 623858"/>
                      <a:gd name="connsiteX3" fmla="*/ 472476 w 527876"/>
                      <a:gd name="connsiteY3" fmla="*/ 70932 h 623858"/>
                      <a:gd name="connsiteX4" fmla="*/ 98758 w 527876"/>
                      <a:gd name="connsiteY4" fmla="*/ 70827 h 623858"/>
                      <a:gd name="connsiteX0" fmla="*/ 96899 w 528135"/>
                      <a:gd name="connsiteY0" fmla="*/ 74735 h 621567"/>
                      <a:gd name="connsiteX1" fmla="*/ 12131 w 528135"/>
                      <a:gd name="connsiteY1" fmla="*/ 560830 h 621567"/>
                      <a:gd name="connsiteX2" fmla="*/ 524840 w 528135"/>
                      <a:gd name="connsiteY2" fmla="*/ 558054 h 621567"/>
                      <a:gd name="connsiteX3" fmla="*/ 472735 w 528135"/>
                      <a:gd name="connsiteY3" fmla="*/ 68641 h 621567"/>
                      <a:gd name="connsiteX4" fmla="*/ 96899 w 528135"/>
                      <a:gd name="connsiteY4" fmla="*/ 74735 h 621567"/>
                      <a:gd name="connsiteX0" fmla="*/ 96899 w 528135"/>
                      <a:gd name="connsiteY0" fmla="*/ 74508 h 621340"/>
                      <a:gd name="connsiteX1" fmla="*/ 12131 w 528135"/>
                      <a:gd name="connsiteY1" fmla="*/ 560603 h 621340"/>
                      <a:gd name="connsiteX2" fmla="*/ 524840 w 528135"/>
                      <a:gd name="connsiteY2" fmla="*/ 557827 h 621340"/>
                      <a:gd name="connsiteX3" fmla="*/ 472735 w 528135"/>
                      <a:gd name="connsiteY3" fmla="*/ 68414 h 621340"/>
                      <a:gd name="connsiteX4" fmla="*/ 96899 w 528135"/>
                      <a:gd name="connsiteY4" fmla="*/ 74508 h 621340"/>
                      <a:gd name="connsiteX0" fmla="*/ 96899 w 528135"/>
                      <a:gd name="connsiteY0" fmla="*/ 68528 h 615360"/>
                      <a:gd name="connsiteX1" fmla="*/ 12131 w 528135"/>
                      <a:gd name="connsiteY1" fmla="*/ 554623 h 615360"/>
                      <a:gd name="connsiteX2" fmla="*/ 524840 w 528135"/>
                      <a:gd name="connsiteY2" fmla="*/ 551847 h 615360"/>
                      <a:gd name="connsiteX3" fmla="*/ 472735 w 528135"/>
                      <a:gd name="connsiteY3" fmla="*/ 62434 h 615360"/>
                      <a:gd name="connsiteX4" fmla="*/ 96899 w 528135"/>
                      <a:gd name="connsiteY4" fmla="*/ 68528 h 615360"/>
                      <a:gd name="connsiteX0" fmla="*/ 96899 w 528014"/>
                      <a:gd name="connsiteY0" fmla="*/ 71990 h 618822"/>
                      <a:gd name="connsiteX1" fmla="*/ 12131 w 528014"/>
                      <a:gd name="connsiteY1" fmla="*/ 558085 h 618822"/>
                      <a:gd name="connsiteX2" fmla="*/ 524840 w 528014"/>
                      <a:gd name="connsiteY2" fmla="*/ 555309 h 618822"/>
                      <a:gd name="connsiteX3" fmla="*/ 471323 w 528014"/>
                      <a:gd name="connsiteY3" fmla="*/ 60472 h 618822"/>
                      <a:gd name="connsiteX4" fmla="*/ 96899 w 528014"/>
                      <a:gd name="connsiteY4" fmla="*/ 71990 h 618822"/>
                      <a:gd name="connsiteX0" fmla="*/ 96899 w 528014"/>
                      <a:gd name="connsiteY0" fmla="*/ 64994 h 611826"/>
                      <a:gd name="connsiteX1" fmla="*/ 12131 w 528014"/>
                      <a:gd name="connsiteY1" fmla="*/ 551089 h 611826"/>
                      <a:gd name="connsiteX2" fmla="*/ 524840 w 528014"/>
                      <a:gd name="connsiteY2" fmla="*/ 548313 h 611826"/>
                      <a:gd name="connsiteX3" fmla="*/ 471323 w 528014"/>
                      <a:gd name="connsiteY3" fmla="*/ 53476 h 611826"/>
                      <a:gd name="connsiteX4" fmla="*/ 96899 w 528014"/>
                      <a:gd name="connsiteY4" fmla="*/ 64994 h 611826"/>
                      <a:gd name="connsiteX0" fmla="*/ 96899 w 528014"/>
                      <a:gd name="connsiteY0" fmla="*/ 67650 h 614482"/>
                      <a:gd name="connsiteX1" fmla="*/ 12131 w 528014"/>
                      <a:gd name="connsiteY1" fmla="*/ 553745 h 614482"/>
                      <a:gd name="connsiteX2" fmla="*/ 524840 w 528014"/>
                      <a:gd name="connsiteY2" fmla="*/ 550969 h 614482"/>
                      <a:gd name="connsiteX3" fmla="*/ 471323 w 528014"/>
                      <a:gd name="connsiteY3" fmla="*/ 56132 h 614482"/>
                      <a:gd name="connsiteX4" fmla="*/ 96899 w 528014"/>
                      <a:gd name="connsiteY4" fmla="*/ 67650 h 614482"/>
                      <a:gd name="connsiteX0" fmla="*/ 96899 w 528014"/>
                      <a:gd name="connsiteY0" fmla="*/ 73645 h 620477"/>
                      <a:gd name="connsiteX1" fmla="*/ 12131 w 528014"/>
                      <a:gd name="connsiteY1" fmla="*/ 559740 h 620477"/>
                      <a:gd name="connsiteX2" fmla="*/ 524840 w 528014"/>
                      <a:gd name="connsiteY2" fmla="*/ 556964 h 620477"/>
                      <a:gd name="connsiteX3" fmla="*/ 471323 w 528014"/>
                      <a:gd name="connsiteY3" fmla="*/ 62127 h 620477"/>
                      <a:gd name="connsiteX4" fmla="*/ 96899 w 528014"/>
                      <a:gd name="connsiteY4" fmla="*/ 73645 h 620477"/>
                      <a:gd name="connsiteX0" fmla="*/ 96899 w 528014"/>
                      <a:gd name="connsiteY0" fmla="*/ 72401 h 619233"/>
                      <a:gd name="connsiteX1" fmla="*/ 12131 w 528014"/>
                      <a:gd name="connsiteY1" fmla="*/ 558496 h 619233"/>
                      <a:gd name="connsiteX2" fmla="*/ 524840 w 528014"/>
                      <a:gd name="connsiteY2" fmla="*/ 555720 h 619233"/>
                      <a:gd name="connsiteX3" fmla="*/ 471323 w 528014"/>
                      <a:gd name="connsiteY3" fmla="*/ 60883 h 619233"/>
                      <a:gd name="connsiteX4" fmla="*/ 96899 w 528014"/>
                      <a:gd name="connsiteY4" fmla="*/ 72401 h 619233"/>
                      <a:gd name="connsiteX0" fmla="*/ 96899 w 528014"/>
                      <a:gd name="connsiteY0" fmla="*/ 69177 h 616009"/>
                      <a:gd name="connsiteX1" fmla="*/ 12131 w 528014"/>
                      <a:gd name="connsiteY1" fmla="*/ 555272 h 616009"/>
                      <a:gd name="connsiteX2" fmla="*/ 524840 w 528014"/>
                      <a:gd name="connsiteY2" fmla="*/ 552496 h 616009"/>
                      <a:gd name="connsiteX3" fmla="*/ 471323 w 528014"/>
                      <a:gd name="connsiteY3" fmla="*/ 57659 h 616009"/>
                      <a:gd name="connsiteX4" fmla="*/ 96899 w 528014"/>
                      <a:gd name="connsiteY4" fmla="*/ 69177 h 616009"/>
                      <a:gd name="connsiteX0" fmla="*/ 96899 w 528014"/>
                      <a:gd name="connsiteY0" fmla="*/ 70704 h 617536"/>
                      <a:gd name="connsiteX1" fmla="*/ 12131 w 528014"/>
                      <a:gd name="connsiteY1" fmla="*/ 556799 h 617536"/>
                      <a:gd name="connsiteX2" fmla="*/ 524840 w 528014"/>
                      <a:gd name="connsiteY2" fmla="*/ 554023 h 617536"/>
                      <a:gd name="connsiteX3" fmla="*/ 471323 w 528014"/>
                      <a:gd name="connsiteY3" fmla="*/ 59186 h 617536"/>
                      <a:gd name="connsiteX4" fmla="*/ 96899 w 528014"/>
                      <a:gd name="connsiteY4" fmla="*/ 70704 h 617536"/>
                      <a:gd name="connsiteX0" fmla="*/ 96899 w 528014"/>
                      <a:gd name="connsiteY0" fmla="*/ 72262 h 619094"/>
                      <a:gd name="connsiteX1" fmla="*/ 12131 w 528014"/>
                      <a:gd name="connsiteY1" fmla="*/ 558357 h 619094"/>
                      <a:gd name="connsiteX2" fmla="*/ 524840 w 528014"/>
                      <a:gd name="connsiteY2" fmla="*/ 555581 h 619094"/>
                      <a:gd name="connsiteX3" fmla="*/ 471323 w 528014"/>
                      <a:gd name="connsiteY3" fmla="*/ 60744 h 619094"/>
                      <a:gd name="connsiteX4" fmla="*/ 96899 w 528014"/>
                      <a:gd name="connsiteY4" fmla="*/ 72262 h 619094"/>
                      <a:gd name="connsiteX0" fmla="*/ 96899 w 528014"/>
                      <a:gd name="connsiteY0" fmla="*/ 73852 h 620684"/>
                      <a:gd name="connsiteX1" fmla="*/ 12131 w 528014"/>
                      <a:gd name="connsiteY1" fmla="*/ 559947 h 620684"/>
                      <a:gd name="connsiteX2" fmla="*/ 524840 w 528014"/>
                      <a:gd name="connsiteY2" fmla="*/ 557171 h 620684"/>
                      <a:gd name="connsiteX3" fmla="*/ 471323 w 528014"/>
                      <a:gd name="connsiteY3" fmla="*/ 62334 h 620684"/>
                      <a:gd name="connsiteX4" fmla="*/ 96899 w 528014"/>
                      <a:gd name="connsiteY4" fmla="*/ 73852 h 620684"/>
                      <a:gd name="connsiteX0" fmla="*/ 96899 w 533572"/>
                      <a:gd name="connsiteY0" fmla="*/ 28109 h 574941"/>
                      <a:gd name="connsiteX1" fmla="*/ 12131 w 533572"/>
                      <a:gd name="connsiteY1" fmla="*/ 514204 h 574941"/>
                      <a:gd name="connsiteX2" fmla="*/ 524840 w 533572"/>
                      <a:gd name="connsiteY2" fmla="*/ 511428 h 574941"/>
                      <a:gd name="connsiteX3" fmla="*/ 500444 w 533572"/>
                      <a:gd name="connsiteY3" fmla="*/ 171422 h 574941"/>
                      <a:gd name="connsiteX4" fmla="*/ 96899 w 533572"/>
                      <a:gd name="connsiteY4" fmla="*/ 28109 h 574941"/>
                      <a:gd name="connsiteX0" fmla="*/ 169099 w 528068"/>
                      <a:gd name="connsiteY0" fmla="*/ 12364 h 828905"/>
                      <a:gd name="connsiteX1" fmla="*/ 6627 w 528068"/>
                      <a:gd name="connsiteY1" fmla="*/ 768168 h 828905"/>
                      <a:gd name="connsiteX2" fmla="*/ 519336 w 528068"/>
                      <a:gd name="connsiteY2" fmla="*/ 765392 h 828905"/>
                      <a:gd name="connsiteX3" fmla="*/ 494940 w 528068"/>
                      <a:gd name="connsiteY3" fmla="*/ 425386 h 828905"/>
                      <a:gd name="connsiteX4" fmla="*/ 169099 w 528068"/>
                      <a:gd name="connsiteY4" fmla="*/ 12364 h 828905"/>
                      <a:gd name="connsiteX0" fmla="*/ 170870 w 527996"/>
                      <a:gd name="connsiteY0" fmla="*/ 12202 h 835042"/>
                      <a:gd name="connsiteX1" fmla="*/ 6555 w 527996"/>
                      <a:gd name="connsiteY1" fmla="*/ 774305 h 835042"/>
                      <a:gd name="connsiteX2" fmla="*/ 519264 w 527996"/>
                      <a:gd name="connsiteY2" fmla="*/ 771529 h 835042"/>
                      <a:gd name="connsiteX3" fmla="*/ 494868 w 527996"/>
                      <a:gd name="connsiteY3" fmla="*/ 431523 h 835042"/>
                      <a:gd name="connsiteX4" fmla="*/ 170870 w 527996"/>
                      <a:gd name="connsiteY4" fmla="*/ 12202 h 835042"/>
                      <a:gd name="connsiteX0" fmla="*/ 170870 w 527996"/>
                      <a:gd name="connsiteY0" fmla="*/ 4209 h 827049"/>
                      <a:gd name="connsiteX1" fmla="*/ 6555 w 527996"/>
                      <a:gd name="connsiteY1" fmla="*/ 766312 h 827049"/>
                      <a:gd name="connsiteX2" fmla="*/ 519264 w 527996"/>
                      <a:gd name="connsiteY2" fmla="*/ 763536 h 827049"/>
                      <a:gd name="connsiteX3" fmla="*/ 494868 w 527996"/>
                      <a:gd name="connsiteY3" fmla="*/ 423530 h 827049"/>
                      <a:gd name="connsiteX4" fmla="*/ 170870 w 527996"/>
                      <a:gd name="connsiteY4" fmla="*/ 4209 h 827049"/>
                      <a:gd name="connsiteX0" fmla="*/ 170870 w 544686"/>
                      <a:gd name="connsiteY0" fmla="*/ 2517 h 825357"/>
                      <a:gd name="connsiteX1" fmla="*/ 6555 w 544686"/>
                      <a:gd name="connsiteY1" fmla="*/ 764620 h 825357"/>
                      <a:gd name="connsiteX2" fmla="*/ 519264 w 544686"/>
                      <a:gd name="connsiteY2" fmla="*/ 761844 h 825357"/>
                      <a:gd name="connsiteX3" fmla="*/ 524732 w 544686"/>
                      <a:gd name="connsiteY3" fmla="*/ 697601 h 825357"/>
                      <a:gd name="connsiteX4" fmla="*/ 170870 w 544686"/>
                      <a:gd name="connsiteY4" fmla="*/ 2517 h 825357"/>
                      <a:gd name="connsiteX0" fmla="*/ 170870 w 525984"/>
                      <a:gd name="connsiteY0" fmla="*/ 2517 h 825357"/>
                      <a:gd name="connsiteX1" fmla="*/ 6555 w 525984"/>
                      <a:gd name="connsiteY1" fmla="*/ 764620 h 825357"/>
                      <a:gd name="connsiteX2" fmla="*/ 519264 w 525984"/>
                      <a:gd name="connsiteY2" fmla="*/ 761844 h 825357"/>
                      <a:gd name="connsiteX3" fmla="*/ 524732 w 525984"/>
                      <a:gd name="connsiteY3" fmla="*/ 697601 h 825357"/>
                      <a:gd name="connsiteX4" fmla="*/ 170870 w 525984"/>
                      <a:gd name="connsiteY4" fmla="*/ 2517 h 825357"/>
                      <a:gd name="connsiteX0" fmla="*/ 170870 w 525984"/>
                      <a:gd name="connsiteY0" fmla="*/ 2624 h 825464"/>
                      <a:gd name="connsiteX1" fmla="*/ 6555 w 525984"/>
                      <a:gd name="connsiteY1" fmla="*/ 764727 h 825464"/>
                      <a:gd name="connsiteX2" fmla="*/ 519264 w 525984"/>
                      <a:gd name="connsiteY2" fmla="*/ 761951 h 825464"/>
                      <a:gd name="connsiteX3" fmla="*/ 524732 w 525984"/>
                      <a:gd name="connsiteY3" fmla="*/ 697708 h 825464"/>
                      <a:gd name="connsiteX4" fmla="*/ 170870 w 525984"/>
                      <a:gd name="connsiteY4" fmla="*/ 2624 h 825464"/>
                      <a:gd name="connsiteX0" fmla="*/ 170870 w 525984"/>
                      <a:gd name="connsiteY0" fmla="*/ 2654 h 825494"/>
                      <a:gd name="connsiteX1" fmla="*/ 6555 w 525984"/>
                      <a:gd name="connsiteY1" fmla="*/ 764757 h 825494"/>
                      <a:gd name="connsiteX2" fmla="*/ 519264 w 525984"/>
                      <a:gd name="connsiteY2" fmla="*/ 761981 h 825494"/>
                      <a:gd name="connsiteX3" fmla="*/ 524732 w 525984"/>
                      <a:gd name="connsiteY3" fmla="*/ 697738 h 825494"/>
                      <a:gd name="connsiteX4" fmla="*/ 170870 w 525984"/>
                      <a:gd name="connsiteY4" fmla="*/ 2654 h 825494"/>
                      <a:gd name="connsiteX0" fmla="*/ 170870 w 525984"/>
                      <a:gd name="connsiteY0" fmla="*/ 2673 h 825513"/>
                      <a:gd name="connsiteX1" fmla="*/ 6555 w 525984"/>
                      <a:gd name="connsiteY1" fmla="*/ 764776 h 825513"/>
                      <a:gd name="connsiteX2" fmla="*/ 519264 w 525984"/>
                      <a:gd name="connsiteY2" fmla="*/ 762000 h 825513"/>
                      <a:gd name="connsiteX3" fmla="*/ 524732 w 525984"/>
                      <a:gd name="connsiteY3" fmla="*/ 697757 h 825513"/>
                      <a:gd name="connsiteX4" fmla="*/ 170870 w 525984"/>
                      <a:gd name="connsiteY4" fmla="*/ 2673 h 825513"/>
                      <a:gd name="connsiteX0" fmla="*/ 170870 w 525984"/>
                      <a:gd name="connsiteY0" fmla="*/ 2674 h 825514"/>
                      <a:gd name="connsiteX1" fmla="*/ 6555 w 525984"/>
                      <a:gd name="connsiteY1" fmla="*/ 764777 h 825514"/>
                      <a:gd name="connsiteX2" fmla="*/ 519264 w 525984"/>
                      <a:gd name="connsiteY2" fmla="*/ 762001 h 825514"/>
                      <a:gd name="connsiteX3" fmla="*/ 524732 w 525984"/>
                      <a:gd name="connsiteY3" fmla="*/ 697758 h 825514"/>
                      <a:gd name="connsiteX4" fmla="*/ 170870 w 525984"/>
                      <a:gd name="connsiteY4" fmla="*/ 2674 h 825514"/>
                      <a:gd name="connsiteX0" fmla="*/ 170870 w 526890"/>
                      <a:gd name="connsiteY0" fmla="*/ 2731 h 825571"/>
                      <a:gd name="connsiteX1" fmla="*/ 6555 w 526890"/>
                      <a:gd name="connsiteY1" fmla="*/ 764834 h 825571"/>
                      <a:gd name="connsiteX2" fmla="*/ 519264 w 526890"/>
                      <a:gd name="connsiteY2" fmla="*/ 762058 h 825571"/>
                      <a:gd name="connsiteX3" fmla="*/ 524732 w 526890"/>
                      <a:gd name="connsiteY3" fmla="*/ 697815 h 825571"/>
                      <a:gd name="connsiteX4" fmla="*/ 170870 w 526890"/>
                      <a:gd name="connsiteY4" fmla="*/ 2731 h 825571"/>
                      <a:gd name="connsiteX0" fmla="*/ 170870 w 526959"/>
                      <a:gd name="connsiteY0" fmla="*/ 2743 h 825583"/>
                      <a:gd name="connsiteX1" fmla="*/ 6555 w 526959"/>
                      <a:gd name="connsiteY1" fmla="*/ 764846 h 825583"/>
                      <a:gd name="connsiteX2" fmla="*/ 519264 w 526959"/>
                      <a:gd name="connsiteY2" fmla="*/ 762070 h 825583"/>
                      <a:gd name="connsiteX3" fmla="*/ 524732 w 526959"/>
                      <a:gd name="connsiteY3" fmla="*/ 697827 h 825583"/>
                      <a:gd name="connsiteX4" fmla="*/ 170870 w 526959"/>
                      <a:gd name="connsiteY4" fmla="*/ 2743 h 825583"/>
                      <a:gd name="connsiteX0" fmla="*/ 170870 w 526959"/>
                      <a:gd name="connsiteY0" fmla="*/ 2743 h 825583"/>
                      <a:gd name="connsiteX1" fmla="*/ 6555 w 526959"/>
                      <a:gd name="connsiteY1" fmla="*/ 764846 h 825583"/>
                      <a:gd name="connsiteX2" fmla="*/ 519264 w 526959"/>
                      <a:gd name="connsiteY2" fmla="*/ 762070 h 825583"/>
                      <a:gd name="connsiteX3" fmla="*/ 524732 w 526959"/>
                      <a:gd name="connsiteY3" fmla="*/ 697827 h 825583"/>
                      <a:gd name="connsiteX4" fmla="*/ 170870 w 526959"/>
                      <a:gd name="connsiteY4" fmla="*/ 2743 h 825583"/>
                      <a:gd name="connsiteX0" fmla="*/ 170870 w 527014"/>
                      <a:gd name="connsiteY0" fmla="*/ 3553 h 826393"/>
                      <a:gd name="connsiteX1" fmla="*/ 6555 w 527014"/>
                      <a:gd name="connsiteY1" fmla="*/ 765656 h 826393"/>
                      <a:gd name="connsiteX2" fmla="*/ 519264 w 527014"/>
                      <a:gd name="connsiteY2" fmla="*/ 762880 h 826393"/>
                      <a:gd name="connsiteX3" fmla="*/ 524732 w 527014"/>
                      <a:gd name="connsiteY3" fmla="*/ 698637 h 826393"/>
                      <a:gd name="connsiteX4" fmla="*/ 170870 w 527014"/>
                      <a:gd name="connsiteY4" fmla="*/ 3553 h 826393"/>
                      <a:gd name="connsiteX0" fmla="*/ 170870 w 527027"/>
                      <a:gd name="connsiteY0" fmla="*/ 4836 h 827676"/>
                      <a:gd name="connsiteX1" fmla="*/ 6555 w 527027"/>
                      <a:gd name="connsiteY1" fmla="*/ 766939 h 827676"/>
                      <a:gd name="connsiteX2" fmla="*/ 519264 w 527027"/>
                      <a:gd name="connsiteY2" fmla="*/ 764163 h 827676"/>
                      <a:gd name="connsiteX3" fmla="*/ 524732 w 527027"/>
                      <a:gd name="connsiteY3" fmla="*/ 699920 h 827676"/>
                      <a:gd name="connsiteX4" fmla="*/ 170870 w 527027"/>
                      <a:gd name="connsiteY4" fmla="*/ 4836 h 827676"/>
                      <a:gd name="connsiteX0" fmla="*/ 170870 w 527027"/>
                      <a:gd name="connsiteY0" fmla="*/ 4836 h 827676"/>
                      <a:gd name="connsiteX1" fmla="*/ 6555 w 527027"/>
                      <a:gd name="connsiteY1" fmla="*/ 766939 h 827676"/>
                      <a:gd name="connsiteX2" fmla="*/ 519264 w 527027"/>
                      <a:gd name="connsiteY2" fmla="*/ 764163 h 827676"/>
                      <a:gd name="connsiteX3" fmla="*/ 524732 w 527027"/>
                      <a:gd name="connsiteY3" fmla="*/ 699920 h 827676"/>
                      <a:gd name="connsiteX4" fmla="*/ 170870 w 527027"/>
                      <a:gd name="connsiteY4" fmla="*/ 4836 h 827676"/>
                      <a:gd name="connsiteX0" fmla="*/ 183184 w 539341"/>
                      <a:gd name="connsiteY0" fmla="*/ 4836 h 823164"/>
                      <a:gd name="connsiteX1" fmla="*/ 6094 w 539341"/>
                      <a:gd name="connsiteY1" fmla="*/ 758877 h 823164"/>
                      <a:gd name="connsiteX2" fmla="*/ 531578 w 539341"/>
                      <a:gd name="connsiteY2" fmla="*/ 764163 h 823164"/>
                      <a:gd name="connsiteX3" fmla="*/ 537046 w 539341"/>
                      <a:gd name="connsiteY3" fmla="*/ 699920 h 823164"/>
                      <a:gd name="connsiteX4" fmla="*/ 183184 w 539341"/>
                      <a:gd name="connsiteY4" fmla="*/ 4836 h 823164"/>
                      <a:gd name="connsiteX0" fmla="*/ 185700 w 539275"/>
                      <a:gd name="connsiteY0" fmla="*/ 4869 h 818890"/>
                      <a:gd name="connsiteX1" fmla="*/ 6009 w 539275"/>
                      <a:gd name="connsiteY1" fmla="*/ 754603 h 818890"/>
                      <a:gd name="connsiteX2" fmla="*/ 531493 w 539275"/>
                      <a:gd name="connsiteY2" fmla="*/ 759889 h 818890"/>
                      <a:gd name="connsiteX3" fmla="*/ 536961 w 539275"/>
                      <a:gd name="connsiteY3" fmla="*/ 695646 h 818890"/>
                      <a:gd name="connsiteX4" fmla="*/ 185700 w 539275"/>
                      <a:gd name="connsiteY4" fmla="*/ 4869 h 818890"/>
                      <a:gd name="connsiteX0" fmla="*/ 184182 w 537757"/>
                      <a:gd name="connsiteY0" fmla="*/ 4869 h 818274"/>
                      <a:gd name="connsiteX1" fmla="*/ 6061 w 537757"/>
                      <a:gd name="connsiteY1" fmla="*/ 753461 h 818274"/>
                      <a:gd name="connsiteX2" fmla="*/ 529975 w 537757"/>
                      <a:gd name="connsiteY2" fmla="*/ 759889 h 818274"/>
                      <a:gd name="connsiteX3" fmla="*/ 535443 w 537757"/>
                      <a:gd name="connsiteY3" fmla="*/ 695646 h 818274"/>
                      <a:gd name="connsiteX4" fmla="*/ 184182 w 537757"/>
                      <a:gd name="connsiteY4" fmla="*/ 4869 h 818274"/>
                      <a:gd name="connsiteX0" fmla="*/ 184182 w 534770"/>
                      <a:gd name="connsiteY0" fmla="*/ 5528 h 818933"/>
                      <a:gd name="connsiteX1" fmla="*/ 6061 w 534770"/>
                      <a:gd name="connsiteY1" fmla="*/ 754120 h 818933"/>
                      <a:gd name="connsiteX2" fmla="*/ 529975 w 534770"/>
                      <a:gd name="connsiteY2" fmla="*/ 760548 h 818933"/>
                      <a:gd name="connsiteX3" fmla="*/ 528849 w 534770"/>
                      <a:gd name="connsiteY3" fmla="*/ 618053 h 818933"/>
                      <a:gd name="connsiteX4" fmla="*/ 184182 w 534770"/>
                      <a:gd name="connsiteY4" fmla="*/ 5528 h 818933"/>
                      <a:gd name="connsiteX0" fmla="*/ 184182 w 534770"/>
                      <a:gd name="connsiteY0" fmla="*/ 5506 h 818911"/>
                      <a:gd name="connsiteX1" fmla="*/ 6061 w 534770"/>
                      <a:gd name="connsiteY1" fmla="*/ 754098 h 818911"/>
                      <a:gd name="connsiteX2" fmla="*/ 529975 w 534770"/>
                      <a:gd name="connsiteY2" fmla="*/ 760526 h 818911"/>
                      <a:gd name="connsiteX3" fmla="*/ 528849 w 534770"/>
                      <a:gd name="connsiteY3" fmla="*/ 618031 h 818911"/>
                      <a:gd name="connsiteX4" fmla="*/ 184182 w 534770"/>
                      <a:gd name="connsiteY4" fmla="*/ 5506 h 818911"/>
                      <a:gd name="connsiteX0" fmla="*/ 184182 w 533275"/>
                      <a:gd name="connsiteY0" fmla="*/ 6670 h 820075"/>
                      <a:gd name="connsiteX1" fmla="*/ 6061 w 533275"/>
                      <a:gd name="connsiteY1" fmla="*/ 755262 h 820075"/>
                      <a:gd name="connsiteX2" fmla="*/ 529975 w 533275"/>
                      <a:gd name="connsiteY2" fmla="*/ 761690 h 820075"/>
                      <a:gd name="connsiteX3" fmla="*/ 518396 w 533275"/>
                      <a:gd name="connsiteY3" fmla="*/ 517720 h 820075"/>
                      <a:gd name="connsiteX4" fmla="*/ 184182 w 533275"/>
                      <a:gd name="connsiteY4" fmla="*/ 6670 h 820075"/>
                      <a:gd name="connsiteX0" fmla="*/ 184182 w 533912"/>
                      <a:gd name="connsiteY0" fmla="*/ 6670 h 820075"/>
                      <a:gd name="connsiteX1" fmla="*/ 6061 w 533912"/>
                      <a:gd name="connsiteY1" fmla="*/ 755262 h 820075"/>
                      <a:gd name="connsiteX2" fmla="*/ 529975 w 533912"/>
                      <a:gd name="connsiteY2" fmla="*/ 761690 h 820075"/>
                      <a:gd name="connsiteX3" fmla="*/ 518396 w 533912"/>
                      <a:gd name="connsiteY3" fmla="*/ 517720 h 820075"/>
                      <a:gd name="connsiteX4" fmla="*/ 184182 w 533912"/>
                      <a:gd name="connsiteY4" fmla="*/ 6670 h 820075"/>
                      <a:gd name="connsiteX0" fmla="*/ 184182 w 534114"/>
                      <a:gd name="connsiteY0" fmla="*/ 6670 h 820075"/>
                      <a:gd name="connsiteX1" fmla="*/ 6061 w 534114"/>
                      <a:gd name="connsiteY1" fmla="*/ 755262 h 820075"/>
                      <a:gd name="connsiteX2" fmla="*/ 529975 w 534114"/>
                      <a:gd name="connsiteY2" fmla="*/ 761690 h 820075"/>
                      <a:gd name="connsiteX3" fmla="*/ 518396 w 534114"/>
                      <a:gd name="connsiteY3" fmla="*/ 517720 h 820075"/>
                      <a:gd name="connsiteX4" fmla="*/ 184182 w 534114"/>
                      <a:gd name="connsiteY4" fmla="*/ 6670 h 820075"/>
                      <a:gd name="connsiteX0" fmla="*/ 184182 w 534114"/>
                      <a:gd name="connsiteY0" fmla="*/ 6813 h 820218"/>
                      <a:gd name="connsiteX1" fmla="*/ 6061 w 534114"/>
                      <a:gd name="connsiteY1" fmla="*/ 755405 h 820218"/>
                      <a:gd name="connsiteX2" fmla="*/ 529975 w 534114"/>
                      <a:gd name="connsiteY2" fmla="*/ 761833 h 820218"/>
                      <a:gd name="connsiteX3" fmla="*/ 518396 w 534114"/>
                      <a:gd name="connsiteY3" fmla="*/ 517863 h 820218"/>
                      <a:gd name="connsiteX4" fmla="*/ 184182 w 534114"/>
                      <a:gd name="connsiteY4" fmla="*/ 6813 h 820218"/>
                      <a:gd name="connsiteX0" fmla="*/ 184182 w 534114"/>
                      <a:gd name="connsiteY0" fmla="*/ 3402 h 816807"/>
                      <a:gd name="connsiteX1" fmla="*/ 6061 w 534114"/>
                      <a:gd name="connsiteY1" fmla="*/ 751994 h 816807"/>
                      <a:gd name="connsiteX2" fmla="*/ 529975 w 534114"/>
                      <a:gd name="connsiteY2" fmla="*/ 758422 h 816807"/>
                      <a:gd name="connsiteX3" fmla="*/ 518396 w 534114"/>
                      <a:gd name="connsiteY3" fmla="*/ 514452 h 816807"/>
                      <a:gd name="connsiteX4" fmla="*/ 184182 w 534114"/>
                      <a:gd name="connsiteY4" fmla="*/ 3402 h 816807"/>
                      <a:gd name="connsiteX0" fmla="*/ 184182 w 534114"/>
                      <a:gd name="connsiteY0" fmla="*/ 3589 h 816994"/>
                      <a:gd name="connsiteX1" fmla="*/ 6061 w 534114"/>
                      <a:gd name="connsiteY1" fmla="*/ 752181 h 816994"/>
                      <a:gd name="connsiteX2" fmla="*/ 529975 w 534114"/>
                      <a:gd name="connsiteY2" fmla="*/ 758609 h 816994"/>
                      <a:gd name="connsiteX3" fmla="*/ 518396 w 534114"/>
                      <a:gd name="connsiteY3" fmla="*/ 514639 h 816994"/>
                      <a:gd name="connsiteX4" fmla="*/ 184182 w 534114"/>
                      <a:gd name="connsiteY4" fmla="*/ 3589 h 816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4114" h="816994">
                        <a:moveTo>
                          <a:pt x="184182" y="3589"/>
                        </a:moveTo>
                        <a:cubicBezTo>
                          <a:pt x="119412" y="235999"/>
                          <a:pt x="-32039" y="719796"/>
                          <a:pt x="6061" y="752181"/>
                        </a:cubicBezTo>
                        <a:cubicBezTo>
                          <a:pt x="100676" y="848701"/>
                          <a:pt x="464921" y="825952"/>
                          <a:pt x="529975" y="758609"/>
                        </a:cubicBezTo>
                        <a:cubicBezTo>
                          <a:pt x="542124" y="707713"/>
                          <a:pt x="524234" y="561542"/>
                          <a:pt x="518396" y="514639"/>
                        </a:cubicBezTo>
                        <a:cubicBezTo>
                          <a:pt x="485045" y="333682"/>
                          <a:pt x="270913" y="-40558"/>
                          <a:pt x="184182" y="3589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25400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286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5" name="楕円 34"/>
                  <p:cNvSpPr/>
                  <p:nvPr/>
                </p:nvSpPr>
                <p:spPr>
                  <a:xfrm>
                    <a:off x="5957793" y="3377711"/>
                    <a:ext cx="1391920" cy="358543"/>
                  </a:xfrm>
                  <a:prstGeom prst="ellipse">
                    <a:avLst/>
                  </a:prstGeom>
                  <a:solidFill>
                    <a:schemeClr val="tx1">
                      <a:alpha val="1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286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  <p:sp>
                <p:nvSpPr>
                  <p:cNvPr id="36" name="楕円 35"/>
                  <p:cNvSpPr/>
                  <p:nvPr/>
                </p:nvSpPr>
                <p:spPr>
                  <a:xfrm rot="3758648">
                    <a:off x="6032296" y="2310267"/>
                    <a:ext cx="1721436" cy="35854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  <a:alpha val="1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2286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游ゴシック" panose="020B0400000000000000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12" name="グループ化 11"/>
                <p:cNvGrpSpPr/>
                <p:nvPr/>
              </p:nvGrpSpPr>
              <p:grpSpPr>
                <a:xfrm rot="18244640">
                  <a:off x="5909443" y="1411565"/>
                  <a:ext cx="1440440" cy="2337841"/>
                  <a:chOff x="5909443" y="1411565"/>
                  <a:chExt cx="1440440" cy="2337841"/>
                </a:xfrm>
              </p:grpSpPr>
              <p:grpSp>
                <p:nvGrpSpPr>
                  <p:cNvPr id="17" name="グループ化 16"/>
                  <p:cNvGrpSpPr/>
                  <p:nvPr/>
                </p:nvGrpSpPr>
                <p:grpSpPr>
                  <a:xfrm>
                    <a:off x="5909443" y="1411565"/>
                    <a:ext cx="1440440" cy="2337841"/>
                    <a:chOff x="5396141" y="1752024"/>
                    <a:chExt cx="1440440" cy="2337841"/>
                  </a:xfrm>
                </p:grpSpPr>
                <p:grpSp>
                  <p:nvGrpSpPr>
                    <p:cNvPr id="29" name="グループ化 28"/>
                    <p:cNvGrpSpPr/>
                    <p:nvPr/>
                  </p:nvGrpSpPr>
                  <p:grpSpPr>
                    <a:xfrm>
                      <a:off x="5396141" y="1752024"/>
                      <a:ext cx="1440440" cy="2337841"/>
                      <a:chOff x="1899387" y="1745932"/>
                      <a:chExt cx="533922" cy="950979"/>
                    </a:xfrm>
                  </p:grpSpPr>
                  <p:sp>
                    <p:nvSpPr>
                      <p:cNvPr id="31" name="フリーフォーム 30"/>
                      <p:cNvSpPr/>
                      <p:nvPr/>
                    </p:nvSpPr>
                    <p:spPr>
                      <a:xfrm>
                        <a:off x="1899387" y="1906330"/>
                        <a:ext cx="533922" cy="790581"/>
                      </a:xfrm>
                      <a:custGeom>
                        <a:avLst/>
                        <a:gdLst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11480 w 535305"/>
                          <a:gd name="connsiteY3" fmla="*/ 9525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11480 w 535305"/>
                          <a:gd name="connsiteY3" fmla="*/ 9525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23900"/>
                          <a:gd name="connsiteX1" fmla="*/ 0 w 535305"/>
                          <a:gd name="connsiteY1" fmla="*/ 697230 h 723900"/>
                          <a:gd name="connsiteX2" fmla="*/ 535305 w 535305"/>
                          <a:gd name="connsiteY2" fmla="*/ 723900 h 723900"/>
                          <a:gd name="connsiteX3" fmla="*/ 409575 w 535305"/>
                          <a:gd name="connsiteY3" fmla="*/ 0 h 723900"/>
                          <a:gd name="connsiteX4" fmla="*/ 194310 w 535305"/>
                          <a:gd name="connsiteY4" fmla="*/ 0 h 723900"/>
                          <a:gd name="connsiteX0" fmla="*/ 194310 w 535305"/>
                          <a:gd name="connsiteY0" fmla="*/ 0 h 771730"/>
                          <a:gd name="connsiteX1" fmla="*/ 0 w 535305"/>
                          <a:gd name="connsiteY1" fmla="*/ 697230 h 771730"/>
                          <a:gd name="connsiteX2" fmla="*/ 535305 w 535305"/>
                          <a:gd name="connsiteY2" fmla="*/ 723900 h 771730"/>
                          <a:gd name="connsiteX3" fmla="*/ 409575 w 535305"/>
                          <a:gd name="connsiteY3" fmla="*/ 0 h 771730"/>
                          <a:gd name="connsiteX4" fmla="*/ 194310 w 535305"/>
                          <a:gd name="connsiteY4" fmla="*/ 0 h 771730"/>
                          <a:gd name="connsiteX0" fmla="*/ 194310 w 535305"/>
                          <a:gd name="connsiteY0" fmla="*/ 0 h 790776"/>
                          <a:gd name="connsiteX1" fmla="*/ 0 w 535305"/>
                          <a:gd name="connsiteY1" fmla="*/ 697230 h 790776"/>
                          <a:gd name="connsiteX2" fmla="*/ 535305 w 535305"/>
                          <a:gd name="connsiteY2" fmla="*/ 723900 h 790776"/>
                          <a:gd name="connsiteX3" fmla="*/ 409575 w 535305"/>
                          <a:gd name="connsiteY3" fmla="*/ 0 h 790776"/>
                          <a:gd name="connsiteX4" fmla="*/ 194310 w 535305"/>
                          <a:gd name="connsiteY4" fmla="*/ 0 h 790776"/>
                          <a:gd name="connsiteX0" fmla="*/ 194310 w 535305"/>
                          <a:gd name="connsiteY0" fmla="*/ 0 h 767814"/>
                          <a:gd name="connsiteX1" fmla="*/ 0 w 535305"/>
                          <a:gd name="connsiteY1" fmla="*/ 697230 h 767814"/>
                          <a:gd name="connsiteX2" fmla="*/ 535305 w 535305"/>
                          <a:gd name="connsiteY2" fmla="*/ 723900 h 767814"/>
                          <a:gd name="connsiteX3" fmla="*/ 409575 w 535305"/>
                          <a:gd name="connsiteY3" fmla="*/ 0 h 767814"/>
                          <a:gd name="connsiteX4" fmla="*/ 194310 w 535305"/>
                          <a:gd name="connsiteY4" fmla="*/ 0 h 767814"/>
                          <a:gd name="connsiteX0" fmla="*/ 194310 w 535305"/>
                          <a:gd name="connsiteY0" fmla="*/ 0 h 780884"/>
                          <a:gd name="connsiteX1" fmla="*/ 0 w 535305"/>
                          <a:gd name="connsiteY1" fmla="*/ 697230 h 780884"/>
                          <a:gd name="connsiteX2" fmla="*/ 535305 w 535305"/>
                          <a:gd name="connsiteY2" fmla="*/ 723900 h 780884"/>
                          <a:gd name="connsiteX3" fmla="*/ 409575 w 535305"/>
                          <a:gd name="connsiteY3" fmla="*/ 0 h 780884"/>
                          <a:gd name="connsiteX4" fmla="*/ 194310 w 535305"/>
                          <a:gd name="connsiteY4" fmla="*/ 0 h 780884"/>
                          <a:gd name="connsiteX0" fmla="*/ 194310 w 547448"/>
                          <a:gd name="connsiteY0" fmla="*/ 0 h 780884"/>
                          <a:gd name="connsiteX1" fmla="*/ 0 w 547448"/>
                          <a:gd name="connsiteY1" fmla="*/ 697230 h 780884"/>
                          <a:gd name="connsiteX2" fmla="*/ 535305 w 547448"/>
                          <a:gd name="connsiteY2" fmla="*/ 723900 h 780884"/>
                          <a:gd name="connsiteX3" fmla="*/ 409575 w 547448"/>
                          <a:gd name="connsiteY3" fmla="*/ 0 h 780884"/>
                          <a:gd name="connsiteX4" fmla="*/ 194310 w 547448"/>
                          <a:gd name="connsiteY4" fmla="*/ 0 h 780884"/>
                          <a:gd name="connsiteX0" fmla="*/ 199876 w 553014"/>
                          <a:gd name="connsiteY0" fmla="*/ 0 h 780884"/>
                          <a:gd name="connsiteX1" fmla="*/ 5566 w 553014"/>
                          <a:gd name="connsiteY1" fmla="*/ 697230 h 780884"/>
                          <a:gd name="connsiteX2" fmla="*/ 540871 w 553014"/>
                          <a:gd name="connsiteY2" fmla="*/ 723900 h 780884"/>
                          <a:gd name="connsiteX3" fmla="*/ 415141 w 553014"/>
                          <a:gd name="connsiteY3" fmla="*/ 0 h 780884"/>
                          <a:gd name="connsiteX4" fmla="*/ 199876 w 553014"/>
                          <a:gd name="connsiteY4" fmla="*/ 0 h 780884"/>
                          <a:gd name="connsiteX0" fmla="*/ 199876 w 555382"/>
                          <a:gd name="connsiteY0" fmla="*/ 0 h 780884"/>
                          <a:gd name="connsiteX1" fmla="*/ 5566 w 555382"/>
                          <a:gd name="connsiteY1" fmla="*/ 697230 h 780884"/>
                          <a:gd name="connsiteX2" fmla="*/ 540871 w 555382"/>
                          <a:gd name="connsiteY2" fmla="*/ 723900 h 780884"/>
                          <a:gd name="connsiteX3" fmla="*/ 444516 w 555382"/>
                          <a:gd name="connsiteY3" fmla="*/ 0 h 780884"/>
                          <a:gd name="connsiteX4" fmla="*/ 199876 w 555382"/>
                          <a:gd name="connsiteY4" fmla="*/ 0 h 780884"/>
                          <a:gd name="connsiteX0" fmla="*/ 177994 w 556096"/>
                          <a:gd name="connsiteY0" fmla="*/ 0 h 783364"/>
                          <a:gd name="connsiteX1" fmla="*/ 6280 w 556096"/>
                          <a:gd name="connsiteY1" fmla="*/ 699710 h 783364"/>
                          <a:gd name="connsiteX2" fmla="*/ 541585 w 556096"/>
                          <a:gd name="connsiteY2" fmla="*/ 726380 h 783364"/>
                          <a:gd name="connsiteX3" fmla="*/ 445230 w 556096"/>
                          <a:gd name="connsiteY3" fmla="*/ 2480 h 783364"/>
                          <a:gd name="connsiteX4" fmla="*/ 177994 w 556096"/>
                          <a:gd name="connsiteY4" fmla="*/ 0 h 783364"/>
                          <a:gd name="connsiteX0" fmla="*/ 177994 w 556735"/>
                          <a:gd name="connsiteY0" fmla="*/ 0 h 784746"/>
                          <a:gd name="connsiteX1" fmla="*/ 6280 w 556735"/>
                          <a:gd name="connsiteY1" fmla="*/ 699710 h 784746"/>
                          <a:gd name="connsiteX2" fmla="*/ 542291 w 556735"/>
                          <a:gd name="connsiteY2" fmla="*/ 728705 h 784746"/>
                          <a:gd name="connsiteX3" fmla="*/ 445230 w 556735"/>
                          <a:gd name="connsiteY3" fmla="*/ 2480 h 784746"/>
                          <a:gd name="connsiteX4" fmla="*/ 177994 w 556735"/>
                          <a:gd name="connsiteY4" fmla="*/ 0 h 784746"/>
                          <a:gd name="connsiteX0" fmla="*/ 177994 w 551629"/>
                          <a:gd name="connsiteY0" fmla="*/ 0 h 784746"/>
                          <a:gd name="connsiteX1" fmla="*/ 6280 w 551629"/>
                          <a:gd name="connsiteY1" fmla="*/ 699710 h 784746"/>
                          <a:gd name="connsiteX2" fmla="*/ 542291 w 551629"/>
                          <a:gd name="connsiteY2" fmla="*/ 728705 h 784746"/>
                          <a:gd name="connsiteX3" fmla="*/ 445230 w 551629"/>
                          <a:gd name="connsiteY3" fmla="*/ 2480 h 784746"/>
                          <a:gd name="connsiteX4" fmla="*/ 177994 w 551629"/>
                          <a:gd name="connsiteY4" fmla="*/ 0 h 784746"/>
                          <a:gd name="connsiteX0" fmla="*/ 177994 w 550661"/>
                          <a:gd name="connsiteY0" fmla="*/ 0 h 784746"/>
                          <a:gd name="connsiteX1" fmla="*/ 6280 w 550661"/>
                          <a:gd name="connsiteY1" fmla="*/ 699710 h 784746"/>
                          <a:gd name="connsiteX2" fmla="*/ 542291 w 550661"/>
                          <a:gd name="connsiteY2" fmla="*/ 728705 h 784746"/>
                          <a:gd name="connsiteX3" fmla="*/ 445230 w 550661"/>
                          <a:gd name="connsiteY3" fmla="*/ 2480 h 784746"/>
                          <a:gd name="connsiteX4" fmla="*/ 177994 w 550661"/>
                          <a:gd name="connsiteY4" fmla="*/ 0 h 784746"/>
                          <a:gd name="connsiteX0" fmla="*/ 177994 w 544113"/>
                          <a:gd name="connsiteY0" fmla="*/ 0 h 782003"/>
                          <a:gd name="connsiteX1" fmla="*/ 6280 w 544113"/>
                          <a:gd name="connsiteY1" fmla="*/ 699710 h 782003"/>
                          <a:gd name="connsiteX2" fmla="*/ 535230 w 544113"/>
                          <a:gd name="connsiteY2" fmla="*/ 724056 h 782003"/>
                          <a:gd name="connsiteX3" fmla="*/ 445230 w 544113"/>
                          <a:gd name="connsiteY3" fmla="*/ 2480 h 782003"/>
                          <a:gd name="connsiteX4" fmla="*/ 177994 w 544113"/>
                          <a:gd name="connsiteY4" fmla="*/ 0 h 782003"/>
                          <a:gd name="connsiteX0" fmla="*/ 171874 w 537993"/>
                          <a:gd name="connsiteY0" fmla="*/ 0 h 792423"/>
                          <a:gd name="connsiteX1" fmla="*/ 6515 w 537993"/>
                          <a:gd name="connsiteY1" fmla="*/ 722182 h 792423"/>
                          <a:gd name="connsiteX2" fmla="*/ 529110 w 537993"/>
                          <a:gd name="connsiteY2" fmla="*/ 724056 h 792423"/>
                          <a:gd name="connsiteX3" fmla="*/ 439110 w 537993"/>
                          <a:gd name="connsiteY3" fmla="*/ 2480 h 792423"/>
                          <a:gd name="connsiteX4" fmla="*/ 171874 w 537993"/>
                          <a:gd name="connsiteY4" fmla="*/ 0 h 792423"/>
                          <a:gd name="connsiteX0" fmla="*/ 171874 w 537993"/>
                          <a:gd name="connsiteY0" fmla="*/ 0 h 795992"/>
                          <a:gd name="connsiteX1" fmla="*/ 6515 w 537993"/>
                          <a:gd name="connsiteY1" fmla="*/ 722182 h 795992"/>
                          <a:gd name="connsiteX2" fmla="*/ 529110 w 537993"/>
                          <a:gd name="connsiteY2" fmla="*/ 724056 h 795992"/>
                          <a:gd name="connsiteX3" fmla="*/ 439110 w 537993"/>
                          <a:gd name="connsiteY3" fmla="*/ 2480 h 795992"/>
                          <a:gd name="connsiteX4" fmla="*/ 171874 w 537993"/>
                          <a:gd name="connsiteY4" fmla="*/ 0 h 795992"/>
                          <a:gd name="connsiteX0" fmla="*/ 171874 w 537993"/>
                          <a:gd name="connsiteY0" fmla="*/ 0 h 793604"/>
                          <a:gd name="connsiteX1" fmla="*/ 6515 w 537993"/>
                          <a:gd name="connsiteY1" fmla="*/ 722182 h 793604"/>
                          <a:gd name="connsiteX2" fmla="*/ 529110 w 537993"/>
                          <a:gd name="connsiteY2" fmla="*/ 724056 h 793604"/>
                          <a:gd name="connsiteX3" fmla="*/ 439110 w 537993"/>
                          <a:gd name="connsiteY3" fmla="*/ 2480 h 793604"/>
                          <a:gd name="connsiteX4" fmla="*/ 171874 w 537993"/>
                          <a:gd name="connsiteY4" fmla="*/ 0 h 793604"/>
                          <a:gd name="connsiteX0" fmla="*/ 171874 w 537993"/>
                          <a:gd name="connsiteY0" fmla="*/ 0 h 791544"/>
                          <a:gd name="connsiteX1" fmla="*/ 6515 w 537993"/>
                          <a:gd name="connsiteY1" fmla="*/ 722182 h 791544"/>
                          <a:gd name="connsiteX2" fmla="*/ 529110 w 537993"/>
                          <a:gd name="connsiteY2" fmla="*/ 724056 h 791544"/>
                          <a:gd name="connsiteX3" fmla="*/ 439110 w 537993"/>
                          <a:gd name="connsiteY3" fmla="*/ 2480 h 791544"/>
                          <a:gd name="connsiteX4" fmla="*/ 171874 w 537993"/>
                          <a:gd name="connsiteY4" fmla="*/ 0 h 791544"/>
                          <a:gd name="connsiteX0" fmla="*/ 172552 w 538671"/>
                          <a:gd name="connsiteY0" fmla="*/ 0 h 797684"/>
                          <a:gd name="connsiteX1" fmla="*/ 6487 w 538671"/>
                          <a:gd name="connsiteY1" fmla="*/ 733806 h 797684"/>
                          <a:gd name="connsiteX2" fmla="*/ 529788 w 538671"/>
                          <a:gd name="connsiteY2" fmla="*/ 724056 h 797684"/>
                          <a:gd name="connsiteX3" fmla="*/ 439788 w 538671"/>
                          <a:gd name="connsiteY3" fmla="*/ 2480 h 797684"/>
                          <a:gd name="connsiteX4" fmla="*/ 172552 w 538671"/>
                          <a:gd name="connsiteY4" fmla="*/ 0 h 797684"/>
                          <a:gd name="connsiteX0" fmla="*/ 169838 w 535957"/>
                          <a:gd name="connsiteY0" fmla="*/ 0 h 795162"/>
                          <a:gd name="connsiteX1" fmla="*/ 6597 w 535957"/>
                          <a:gd name="connsiteY1" fmla="*/ 729156 h 795162"/>
                          <a:gd name="connsiteX2" fmla="*/ 527074 w 535957"/>
                          <a:gd name="connsiteY2" fmla="*/ 724056 h 795162"/>
                          <a:gd name="connsiteX3" fmla="*/ 437074 w 535957"/>
                          <a:gd name="connsiteY3" fmla="*/ 2480 h 795162"/>
                          <a:gd name="connsiteX4" fmla="*/ 169838 w 535957"/>
                          <a:gd name="connsiteY4" fmla="*/ 0 h 795162"/>
                          <a:gd name="connsiteX0" fmla="*/ 171194 w 537313"/>
                          <a:gd name="connsiteY0" fmla="*/ 0 h 792728"/>
                          <a:gd name="connsiteX1" fmla="*/ 6541 w 537313"/>
                          <a:gd name="connsiteY1" fmla="*/ 724507 h 792728"/>
                          <a:gd name="connsiteX2" fmla="*/ 528430 w 537313"/>
                          <a:gd name="connsiteY2" fmla="*/ 724056 h 792728"/>
                          <a:gd name="connsiteX3" fmla="*/ 438430 w 537313"/>
                          <a:gd name="connsiteY3" fmla="*/ 2480 h 792728"/>
                          <a:gd name="connsiteX4" fmla="*/ 171194 w 537313"/>
                          <a:gd name="connsiteY4" fmla="*/ 0 h 792728"/>
                          <a:gd name="connsiteX0" fmla="*/ 171873 w 537992"/>
                          <a:gd name="connsiteY0" fmla="*/ 0 h 793934"/>
                          <a:gd name="connsiteX1" fmla="*/ 6514 w 537992"/>
                          <a:gd name="connsiteY1" fmla="*/ 726832 h 793934"/>
                          <a:gd name="connsiteX2" fmla="*/ 529109 w 537992"/>
                          <a:gd name="connsiteY2" fmla="*/ 724056 h 793934"/>
                          <a:gd name="connsiteX3" fmla="*/ 439109 w 537992"/>
                          <a:gd name="connsiteY3" fmla="*/ 2480 h 793934"/>
                          <a:gd name="connsiteX4" fmla="*/ 171873 w 537992"/>
                          <a:gd name="connsiteY4" fmla="*/ 0 h 793934"/>
                          <a:gd name="connsiteX0" fmla="*/ 167803 w 533922"/>
                          <a:gd name="connsiteY0" fmla="*/ 0 h 794750"/>
                          <a:gd name="connsiteX1" fmla="*/ 6681 w 533922"/>
                          <a:gd name="connsiteY1" fmla="*/ 728382 h 794750"/>
                          <a:gd name="connsiteX2" fmla="*/ 525039 w 533922"/>
                          <a:gd name="connsiteY2" fmla="*/ 724056 h 794750"/>
                          <a:gd name="connsiteX3" fmla="*/ 435039 w 533922"/>
                          <a:gd name="connsiteY3" fmla="*/ 2480 h 794750"/>
                          <a:gd name="connsiteX4" fmla="*/ 167803 w 533922"/>
                          <a:gd name="connsiteY4" fmla="*/ 0 h 794750"/>
                          <a:gd name="connsiteX0" fmla="*/ 167803 w 533922"/>
                          <a:gd name="connsiteY0" fmla="*/ 0 h 790581"/>
                          <a:gd name="connsiteX1" fmla="*/ 6681 w 533922"/>
                          <a:gd name="connsiteY1" fmla="*/ 728382 h 790581"/>
                          <a:gd name="connsiteX2" fmla="*/ 525039 w 533922"/>
                          <a:gd name="connsiteY2" fmla="*/ 724056 h 790581"/>
                          <a:gd name="connsiteX3" fmla="*/ 435039 w 533922"/>
                          <a:gd name="connsiteY3" fmla="*/ 2480 h 790581"/>
                          <a:gd name="connsiteX4" fmla="*/ 167803 w 533922"/>
                          <a:gd name="connsiteY4" fmla="*/ 0 h 7905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3922" h="790581">
                            <a:moveTo>
                              <a:pt x="167803" y="0"/>
                            </a:moveTo>
                            <a:cubicBezTo>
                              <a:pt x="103033" y="232410"/>
                              <a:pt x="-31419" y="695997"/>
                              <a:pt x="6681" y="728382"/>
                            </a:cubicBezTo>
                            <a:cubicBezTo>
                              <a:pt x="98471" y="811729"/>
                              <a:pt x="462809" y="812321"/>
                              <a:pt x="525039" y="724056"/>
                            </a:cubicBezTo>
                            <a:cubicBezTo>
                              <a:pt x="561433" y="683233"/>
                              <a:pt x="476949" y="243780"/>
                              <a:pt x="435039" y="2480"/>
                            </a:cubicBezTo>
                            <a:lnTo>
                              <a:pt x="167803" y="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2286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2" name="フリーフォーム 31"/>
                      <p:cNvSpPr/>
                      <p:nvPr/>
                    </p:nvSpPr>
                    <p:spPr>
                      <a:xfrm>
                        <a:off x="1949898" y="1789746"/>
                        <a:ext cx="404681" cy="168135"/>
                      </a:xfrm>
                      <a:custGeom>
                        <a:avLst/>
                        <a:gdLst>
                          <a:gd name="connsiteX0" fmla="*/ 55245 w 344805"/>
                          <a:gd name="connsiteY0" fmla="*/ 137160 h 142875"/>
                          <a:gd name="connsiteX1" fmla="*/ 310515 w 344805"/>
                          <a:gd name="connsiteY1" fmla="*/ 142875 h 142875"/>
                          <a:gd name="connsiteX2" fmla="*/ 344805 w 344805"/>
                          <a:gd name="connsiteY2" fmla="*/ 5715 h 142875"/>
                          <a:gd name="connsiteX3" fmla="*/ 49530 w 344805"/>
                          <a:gd name="connsiteY3" fmla="*/ 0 h 142875"/>
                          <a:gd name="connsiteX4" fmla="*/ 64770 w 344805"/>
                          <a:gd name="connsiteY4" fmla="*/ 62865 h 142875"/>
                          <a:gd name="connsiteX5" fmla="*/ 0 w 344805"/>
                          <a:gd name="connsiteY5" fmla="*/ 59055 h 142875"/>
                          <a:gd name="connsiteX6" fmla="*/ 1905 w 344805"/>
                          <a:gd name="connsiteY6" fmla="*/ 97155 h 142875"/>
                          <a:gd name="connsiteX7" fmla="*/ 55245 w 344805"/>
                          <a:gd name="connsiteY7" fmla="*/ 137160 h 142875"/>
                          <a:gd name="connsiteX0" fmla="*/ 55245 w 344805"/>
                          <a:gd name="connsiteY0" fmla="*/ 146685 h 152400"/>
                          <a:gd name="connsiteX1" fmla="*/ 310515 w 344805"/>
                          <a:gd name="connsiteY1" fmla="*/ 152400 h 152400"/>
                          <a:gd name="connsiteX2" fmla="*/ 344805 w 344805"/>
                          <a:gd name="connsiteY2" fmla="*/ 15240 h 152400"/>
                          <a:gd name="connsiteX3" fmla="*/ 17145 w 344805"/>
                          <a:gd name="connsiteY3" fmla="*/ 0 h 152400"/>
                          <a:gd name="connsiteX4" fmla="*/ 64770 w 344805"/>
                          <a:gd name="connsiteY4" fmla="*/ 72390 h 152400"/>
                          <a:gd name="connsiteX5" fmla="*/ 0 w 344805"/>
                          <a:gd name="connsiteY5" fmla="*/ 68580 h 152400"/>
                          <a:gd name="connsiteX6" fmla="*/ 1905 w 344805"/>
                          <a:gd name="connsiteY6" fmla="*/ 106680 h 152400"/>
                          <a:gd name="connsiteX7" fmla="*/ 55245 w 344805"/>
                          <a:gd name="connsiteY7" fmla="*/ 146685 h 152400"/>
                          <a:gd name="connsiteX0" fmla="*/ 55245 w 344805"/>
                          <a:gd name="connsiteY0" fmla="*/ 135255 h 140970"/>
                          <a:gd name="connsiteX1" fmla="*/ 310515 w 344805"/>
                          <a:gd name="connsiteY1" fmla="*/ 140970 h 140970"/>
                          <a:gd name="connsiteX2" fmla="*/ 344805 w 344805"/>
                          <a:gd name="connsiteY2" fmla="*/ 3810 h 140970"/>
                          <a:gd name="connsiteX3" fmla="*/ 20955 w 344805"/>
                          <a:gd name="connsiteY3" fmla="*/ 0 h 140970"/>
                          <a:gd name="connsiteX4" fmla="*/ 64770 w 344805"/>
                          <a:gd name="connsiteY4" fmla="*/ 60960 h 140970"/>
                          <a:gd name="connsiteX5" fmla="*/ 0 w 344805"/>
                          <a:gd name="connsiteY5" fmla="*/ 57150 h 140970"/>
                          <a:gd name="connsiteX6" fmla="*/ 1905 w 344805"/>
                          <a:gd name="connsiteY6" fmla="*/ 95250 h 140970"/>
                          <a:gd name="connsiteX7" fmla="*/ 55245 w 344805"/>
                          <a:gd name="connsiteY7" fmla="*/ 135255 h 140970"/>
                          <a:gd name="connsiteX0" fmla="*/ 55245 w 344805"/>
                          <a:gd name="connsiteY0" fmla="*/ 135255 h 140970"/>
                          <a:gd name="connsiteX1" fmla="*/ 310515 w 344805"/>
                          <a:gd name="connsiteY1" fmla="*/ 140970 h 140970"/>
                          <a:gd name="connsiteX2" fmla="*/ 344805 w 344805"/>
                          <a:gd name="connsiteY2" fmla="*/ 3810 h 140970"/>
                          <a:gd name="connsiteX3" fmla="*/ 20955 w 344805"/>
                          <a:gd name="connsiteY3" fmla="*/ 0 h 140970"/>
                          <a:gd name="connsiteX4" fmla="*/ 36195 w 344805"/>
                          <a:gd name="connsiteY4" fmla="*/ 53340 h 140970"/>
                          <a:gd name="connsiteX5" fmla="*/ 0 w 344805"/>
                          <a:gd name="connsiteY5" fmla="*/ 57150 h 140970"/>
                          <a:gd name="connsiteX6" fmla="*/ 1905 w 344805"/>
                          <a:gd name="connsiteY6" fmla="*/ 95250 h 140970"/>
                          <a:gd name="connsiteX7" fmla="*/ 55245 w 344805"/>
                          <a:gd name="connsiteY7" fmla="*/ 135255 h 140970"/>
                          <a:gd name="connsiteX0" fmla="*/ 110490 w 400050"/>
                          <a:gd name="connsiteY0" fmla="*/ 135255 h 140970"/>
                          <a:gd name="connsiteX1" fmla="*/ 365760 w 400050"/>
                          <a:gd name="connsiteY1" fmla="*/ 140970 h 140970"/>
                          <a:gd name="connsiteX2" fmla="*/ 400050 w 400050"/>
                          <a:gd name="connsiteY2" fmla="*/ 3810 h 140970"/>
                          <a:gd name="connsiteX3" fmla="*/ 76200 w 400050"/>
                          <a:gd name="connsiteY3" fmla="*/ 0 h 140970"/>
                          <a:gd name="connsiteX4" fmla="*/ 91440 w 400050"/>
                          <a:gd name="connsiteY4" fmla="*/ 53340 h 140970"/>
                          <a:gd name="connsiteX5" fmla="*/ 0 w 400050"/>
                          <a:gd name="connsiteY5" fmla="*/ 68580 h 140970"/>
                          <a:gd name="connsiteX6" fmla="*/ 57150 w 400050"/>
                          <a:gd name="connsiteY6" fmla="*/ 95250 h 140970"/>
                          <a:gd name="connsiteX7" fmla="*/ 110490 w 400050"/>
                          <a:gd name="connsiteY7" fmla="*/ 135255 h 140970"/>
                          <a:gd name="connsiteX0" fmla="*/ 110490 w 400050"/>
                          <a:gd name="connsiteY0" fmla="*/ 135255 h 140970"/>
                          <a:gd name="connsiteX1" fmla="*/ 365760 w 400050"/>
                          <a:gd name="connsiteY1" fmla="*/ 140970 h 140970"/>
                          <a:gd name="connsiteX2" fmla="*/ 400050 w 400050"/>
                          <a:gd name="connsiteY2" fmla="*/ 3810 h 140970"/>
                          <a:gd name="connsiteX3" fmla="*/ 76200 w 400050"/>
                          <a:gd name="connsiteY3" fmla="*/ 0 h 140970"/>
                          <a:gd name="connsiteX4" fmla="*/ 91440 w 400050"/>
                          <a:gd name="connsiteY4" fmla="*/ 53340 h 140970"/>
                          <a:gd name="connsiteX5" fmla="*/ 0 w 400050"/>
                          <a:gd name="connsiteY5" fmla="*/ 68580 h 140970"/>
                          <a:gd name="connsiteX6" fmla="*/ 3810 w 400050"/>
                          <a:gd name="connsiteY6" fmla="*/ 97155 h 140970"/>
                          <a:gd name="connsiteX7" fmla="*/ 110490 w 400050"/>
                          <a:gd name="connsiteY7" fmla="*/ 135255 h 140970"/>
                          <a:gd name="connsiteX0" fmla="*/ 106680 w 396240"/>
                          <a:gd name="connsiteY0" fmla="*/ 135255 h 140970"/>
                          <a:gd name="connsiteX1" fmla="*/ 361950 w 396240"/>
                          <a:gd name="connsiteY1" fmla="*/ 140970 h 140970"/>
                          <a:gd name="connsiteX2" fmla="*/ 396240 w 396240"/>
                          <a:gd name="connsiteY2" fmla="*/ 3810 h 140970"/>
                          <a:gd name="connsiteX3" fmla="*/ 72390 w 396240"/>
                          <a:gd name="connsiteY3" fmla="*/ 0 h 140970"/>
                          <a:gd name="connsiteX4" fmla="*/ 87630 w 396240"/>
                          <a:gd name="connsiteY4" fmla="*/ 53340 h 140970"/>
                          <a:gd name="connsiteX5" fmla="*/ 0 w 396240"/>
                          <a:gd name="connsiteY5" fmla="*/ 53340 h 140970"/>
                          <a:gd name="connsiteX6" fmla="*/ 0 w 396240"/>
                          <a:gd name="connsiteY6" fmla="*/ 97155 h 140970"/>
                          <a:gd name="connsiteX7" fmla="*/ 106680 w 396240"/>
                          <a:gd name="connsiteY7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108585 w 398145"/>
                          <a:gd name="connsiteY7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70486 w 398145"/>
                          <a:gd name="connsiteY7" fmla="*/ 114300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6385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89535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3821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08585 w 398145"/>
                          <a:gd name="connsiteY0" fmla="*/ 135255 h 140970"/>
                          <a:gd name="connsiteX1" fmla="*/ 356235 w 398145"/>
                          <a:gd name="connsiteY1" fmla="*/ 140970 h 140970"/>
                          <a:gd name="connsiteX2" fmla="*/ 398145 w 398145"/>
                          <a:gd name="connsiteY2" fmla="*/ 3810 h 140970"/>
                          <a:gd name="connsiteX3" fmla="*/ 74295 w 398145"/>
                          <a:gd name="connsiteY3" fmla="*/ 0 h 140970"/>
                          <a:gd name="connsiteX4" fmla="*/ 76200 w 398145"/>
                          <a:gd name="connsiteY4" fmla="*/ 53340 h 140970"/>
                          <a:gd name="connsiteX5" fmla="*/ 1905 w 398145"/>
                          <a:gd name="connsiteY5" fmla="*/ 53340 h 140970"/>
                          <a:gd name="connsiteX6" fmla="*/ 0 w 398145"/>
                          <a:gd name="connsiteY6" fmla="*/ 85725 h 140970"/>
                          <a:gd name="connsiteX7" fmla="*/ 83821 w 398145"/>
                          <a:gd name="connsiteY7" fmla="*/ 89535 h 140970"/>
                          <a:gd name="connsiteX8" fmla="*/ 108585 w 398145"/>
                          <a:gd name="connsiteY8" fmla="*/ 135255 h 140970"/>
                          <a:gd name="connsiteX0" fmla="*/ 114300 w 403860"/>
                          <a:gd name="connsiteY0" fmla="*/ 135255 h 140970"/>
                          <a:gd name="connsiteX1" fmla="*/ 361950 w 403860"/>
                          <a:gd name="connsiteY1" fmla="*/ 140970 h 140970"/>
                          <a:gd name="connsiteX2" fmla="*/ 403860 w 403860"/>
                          <a:gd name="connsiteY2" fmla="*/ 3810 h 140970"/>
                          <a:gd name="connsiteX3" fmla="*/ 80010 w 403860"/>
                          <a:gd name="connsiteY3" fmla="*/ 0 h 140970"/>
                          <a:gd name="connsiteX4" fmla="*/ 81915 w 403860"/>
                          <a:gd name="connsiteY4" fmla="*/ 53340 h 140970"/>
                          <a:gd name="connsiteX5" fmla="*/ 0 w 403860"/>
                          <a:gd name="connsiteY5" fmla="*/ 53340 h 140970"/>
                          <a:gd name="connsiteX6" fmla="*/ 5715 w 403860"/>
                          <a:gd name="connsiteY6" fmla="*/ 85725 h 140970"/>
                          <a:gd name="connsiteX7" fmla="*/ 89536 w 403860"/>
                          <a:gd name="connsiteY7" fmla="*/ 89535 h 140970"/>
                          <a:gd name="connsiteX8" fmla="*/ 114300 w 403860"/>
                          <a:gd name="connsiteY8" fmla="*/ 135255 h 140970"/>
                          <a:gd name="connsiteX0" fmla="*/ 114300 w 398145"/>
                          <a:gd name="connsiteY0" fmla="*/ 135255 h 140970"/>
                          <a:gd name="connsiteX1" fmla="*/ 361950 w 398145"/>
                          <a:gd name="connsiteY1" fmla="*/ 140970 h 140970"/>
                          <a:gd name="connsiteX2" fmla="*/ 398145 w 398145"/>
                          <a:gd name="connsiteY2" fmla="*/ 7620 h 140970"/>
                          <a:gd name="connsiteX3" fmla="*/ 80010 w 398145"/>
                          <a:gd name="connsiteY3" fmla="*/ 0 h 140970"/>
                          <a:gd name="connsiteX4" fmla="*/ 81915 w 398145"/>
                          <a:gd name="connsiteY4" fmla="*/ 53340 h 140970"/>
                          <a:gd name="connsiteX5" fmla="*/ 0 w 398145"/>
                          <a:gd name="connsiteY5" fmla="*/ 53340 h 140970"/>
                          <a:gd name="connsiteX6" fmla="*/ 5715 w 398145"/>
                          <a:gd name="connsiteY6" fmla="*/ 85725 h 140970"/>
                          <a:gd name="connsiteX7" fmla="*/ 89536 w 398145"/>
                          <a:gd name="connsiteY7" fmla="*/ 89535 h 140970"/>
                          <a:gd name="connsiteX8" fmla="*/ 114300 w 398145"/>
                          <a:gd name="connsiteY8" fmla="*/ 135255 h 140970"/>
                          <a:gd name="connsiteX0" fmla="*/ 114300 w 401159"/>
                          <a:gd name="connsiteY0" fmla="*/ 135255 h 140970"/>
                          <a:gd name="connsiteX1" fmla="*/ 361950 w 401159"/>
                          <a:gd name="connsiteY1" fmla="*/ 140970 h 140970"/>
                          <a:gd name="connsiteX2" fmla="*/ 398145 w 401159"/>
                          <a:gd name="connsiteY2" fmla="*/ 7620 h 140970"/>
                          <a:gd name="connsiteX3" fmla="*/ 80010 w 401159"/>
                          <a:gd name="connsiteY3" fmla="*/ 0 h 140970"/>
                          <a:gd name="connsiteX4" fmla="*/ 81915 w 401159"/>
                          <a:gd name="connsiteY4" fmla="*/ 53340 h 140970"/>
                          <a:gd name="connsiteX5" fmla="*/ 0 w 401159"/>
                          <a:gd name="connsiteY5" fmla="*/ 53340 h 140970"/>
                          <a:gd name="connsiteX6" fmla="*/ 5715 w 401159"/>
                          <a:gd name="connsiteY6" fmla="*/ 85725 h 140970"/>
                          <a:gd name="connsiteX7" fmla="*/ 89536 w 401159"/>
                          <a:gd name="connsiteY7" fmla="*/ 89535 h 140970"/>
                          <a:gd name="connsiteX8" fmla="*/ 114300 w 401159"/>
                          <a:gd name="connsiteY8" fmla="*/ 135255 h 140970"/>
                          <a:gd name="connsiteX0" fmla="*/ 114300 w 406086"/>
                          <a:gd name="connsiteY0" fmla="*/ 135255 h 140970"/>
                          <a:gd name="connsiteX1" fmla="*/ 361950 w 406086"/>
                          <a:gd name="connsiteY1" fmla="*/ 140970 h 140970"/>
                          <a:gd name="connsiteX2" fmla="*/ 403860 w 406086"/>
                          <a:gd name="connsiteY2" fmla="*/ 3810 h 140970"/>
                          <a:gd name="connsiteX3" fmla="*/ 80010 w 406086"/>
                          <a:gd name="connsiteY3" fmla="*/ 0 h 140970"/>
                          <a:gd name="connsiteX4" fmla="*/ 81915 w 406086"/>
                          <a:gd name="connsiteY4" fmla="*/ 53340 h 140970"/>
                          <a:gd name="connsiteX5" fmla="*/ 0 w 406086"/>
                          <a:gd name="connsiteY5" fmla="*/ 53340 h 140970"/>
                          <a:gd name="connsiteX6" fmla="*/ 5715 w 406086"/>
                          <a:gd name="connsiteY6" fmla="*/ 85725 h 140970"/>
                          <a:gd name="connsiteX7" fmla="*/ 89536 w 406086"/>
                          <a:gd name="connsiteY7" fmla="*/ 89535 h 140970"/>
                          <a:gd name="connsiteX8" fmla="*/ 114300 w 406086"/>
                          <a:gd name="connsiteY8" fmla="*/ 135255 h 140970"/>
                          <a:gd name="connsiteX0" fmla="*/ 114300 w 404681"/>
                          <a:gd name="connsiteY0" fmla="*/ 135255 h 140970"/>
                          <a:gd name="connsiteX1" fmla="*/ 361950 w 404681"/>
                          <a:gd name="connsiteY1" fmla="*/ 140970 h 140970"/>
                          <a:gd name="connsiteX2" fmla="*/ 403860 w 404681"/>
                          <a:gd name="connsiteY2" fmla="*/ 3810 h 140970"/>
                          <a:gd name="connsiteX3" fmla="*/ 80010 w 404681"/>
                          <a:gd name="connsiteY3" fmla="*/ 0 h 140970"/>
                          <a:gd name="connsiteX4" fmla="*/ 81915 w 404681"/>
                          <a:gd name="connsiteY4" fmla="*/ 53340 h 140970"/>
                          <a:gd name="connsiteX5" fmla="*/ 0 w 404681"/>
                          <a:gd name="connsiteY5" fmla="*/ 53340 h 140970"/>
                          <a:gd name="connsiteX6" fmla="*/ 5715 w 404681"/>
                          <a:gd name="connsiteY6" fmla="*/ 85725 h 140970"/>
                          <a:gd name="connsiteX7" fmla="*/ 89536 w 404681"/>
                          <a:gd name="connsiteY7" fmla="*/ 89535 h 140970"/>
                          <a:gd name="connsiteX8" fmla="*/ 114300 w 404681"/>
                          <a:gd name="connsiteY8" fmla="*/ 135255 h 140970"/>
                          <a:gd name="connsiteX0" fmla="*/ 114300 w 404681"/>
                          <a:gd name="connsiteY0" fmla="*/ 135255 h 161976"/>
                          <a:gd name="connsiteX1" fmla="*/ 361950 w 404681"/>
                          <a:gd name="connsiteY1" fmla="*/ 140970 h 161976"/>
                          <a:gd name="connsiteX2" fmla="*/ 403860 w 404681"/>
                          <a:gd name="connsiteY2" fmla="*/ 3810 h 161976"/>
                          <a:gd name="connsiteX3" fmla="*/ 80010 w 404681"/>
                          <a:gd name="connsiteY3" fmla="*/ 0 h 161976"/>
                          <a:gd name="connsiteX4" fmla="*/ 81915 w 404681"/>
                          <a:gd name="connsiteY4" fmla="*/ 53340 h 161976"/>
                          <a:gd name="connsiteX5" fmla="*/ 0 w 404681"/>
                          <a:gd name="connsiteY5" fmla="*/ 53340 h 161976"/>
                          <a:gd name="connsiteX6" fmla="*/ 5715 w 404681"/>
                          <a:gd name="connsiteY6" fmla="*/ 85725 h 161976"/>
                          <a:gd name="connsiteX7" fmla="*/ 89536 w 404681"/>
                          <a:gd name="connsiteY7" fmla="*/ 89535 h 161976"/>
                          <a:gd name="connsiteX8" fmla="*/ 114300 w 404681"/>
                          <a:gd name="connsiteY8" fmla="*/ 135255 h 161976"/>
                          <a:gd name="connsiteX0" fmla="*/ 125730 w 404681"/>
                          <a:gd name="connsiteY0" fmla="*/ 140970 h 163412"/>
                          <a:gd name="connsiteX1" fmla="*/ 361950 w 404681"/>
                          <a:gd name="connsiteY1" fmla="*/ 140970 h 163412"/>
                          <a:gd name="connsiteX2" fmla="*/ 403860 w 404681"/>
                          <a:gd name="connsiteY2" fmla="*/ 3810 h 163412"/>
                          <a:gd name="connsiteX3" fmla="*/ 80010 w 404681"/>
                          <a:gd name="connsiteY3" fmla="*/ 0 h 163412"/>
                          <a:gd name="connsiteX4" fmla="*/ 81915 w 404681"/>
                          <a:gd name="connsiteY4" fmla="*/ 53340 h 163412"/>
                          <a:gd name="connsiteX5" fmla="*/ 0 w 404681"/>
                          <a:gd name="connsiteY5" fmla="*/ 53340 h 163412"/>
                          <a:gd name="connsiteX6" fmla="*/ 5715 w 404681"/>
                          <a:gd name="connsiteY6" fmla="*/ 85725 h 163412"/>
                          <a:gd name="connsiteX7" fmla="*/ 89536 w 404681"/>
                          <a:gd name="connsiteY7" fmla="*/ 89535 h 163412"/>
                          <a:gd name="connsiteX8" fmla="*/ 125730 w 404681"/>
                          <a:gd name="connsiteY8" fmla="*/ 140970 h 163412"/>
                          <a:gd name="connsiteX0" fmla="*/ 125730 w 404681"/>
                          <a:gd name="connsiteY0" fmla="*/ 140970 h 172658"/>
                          <a:gd name="connsiteX1" fmla="*/ 361950 w 404681"/>
                          <a:gd name="connsiteY1" fmla="*/ 140970 h 172658"/>
                          <a:gd name="connsiteX2" fmla="*/ 403860 w 404681"/>
                          <a:gd name="connsiteY2" fmla="*/ 3810 h 172658"/>
                          <a:gd name="connsiteX3" fmla="*/ 80010 w 404681"/>
                          <a:gd name="connsiteY3" fmla="*/ 0 h 172658"/>
                          <a:gd name="connsiteX4" fmla="*/ 81915 w 404681"/>
                          <a:gd name="connsiteY4" fmla="*/ 53340 h 172658"/>
                          <a:gd name="connsiteX5" fmla="*/ 0 w 404681"/>
                          <a:gd name="connsiteY5" fmla="*/ 53340 h 172658"/>
                          <a:gd name="connsiteX6" fmla="*/ 5715 w 404681"/>
                          <a:gd name="connsiteY6" fmla="*/ 85725 h 172658"/>
                          <a:gd name="connsiteX7" fmla="*/ 89536 w 404681"/>
                          <a:gd name="connsiteY7" fmla="*/ 89535 h 172658"/>
                          <a:gd name="connsiteX8" fmla="*/ 125730 w 404681"/>
                          <a:gd name="connsiteY8" fmla="*/ 140970 h 172658"/>
                          <a:gd name="connsiteX0" fmla="*/ 125730 w 404681"/>
                          <a:gd name="connsiteY0" fmla="*/ 140970 h 172658"/>
                          <a:gd name="connsiteX1" fmla="*/ 361950 w 404681"/>
                          <a:gd name="connsiteY1" fmla="*/ 140970 h 172658"/>
                          <a:gd name="connsiteX2" fmla="*/ 403860 w 404681"/>
                          <a:gd name="connsiteY2" fmla="*/ 3810 h 172658"/>
                          <a:gd name="connsiteX3" fmla="*/ 80010 w 404681"/>
                          <a:gd name="connsiteY3" fmla="*/ 0 h 172658"/>
                          <a:gd name="connsiteX4" fmla="*/ 81915 w 404681"/>
                          <a:gd name="connsiteY4" fmla="*/ 53340 h 172658"/>
                          <a:gd name="connsiteX5" fmla="*/ 0 w 404681"/>
                          <a:gd name="connsiteY5" fmla="*/ 53340 h 172658"/>
                          <a:gd name="connsiteX6" fmla="*/ 5715 w 404681"/>
                          <a:gd name="connsiteY6" fmla="*/ 85725 h 172658"/>
                          <a:gd name="connsiteX7" fmla="*/ 89536 w 404681"/>
                          <a:gd name="connsiteY7" fmla="*/ 89535 h 172658"/>
                          <a:gd name="connsiteX8" fmla="*/ 125730 w 404681"/>
                          <a:gd name="connsiteY8" fmla="*/ 140970 h 172658"/>
                          <a:gd name="connsiteX0" fmla="*/ 125730 w 404681"/>
                          <a:gd name="connsiteY0" fmla="*/ 140970 h 168135"/>
                          <a:gd name="connsiteX1" fmla="*/ 361950 w 404681"/>
                          <a:gd name="connsiteY1" fmla="*/ 140970 h 168135"/>
                          <a:gd name="connsiteX2" fmla="*/ 403860 w 404681"/>
                          <a:gd name="connsiteY2" fmla="*/ 3810 h 168135"/>
                          <a:gd name="connsiteX3" fmla="*/ 80010 w 404681"/>
                          <a:gd name="connsiteY3" fmla="*/ 0 h 168135"/>
                          <a:gd name="connsiteX4" fmla="*/ 81915 w 404681"/>
                          <a:gd name="connsiteY4" fmla="*/ 53340 h 168135"/>
                          <a:gd name="connsiteX5" fmla="*/ 0 w 404681"/>
                          <a:gd name="connsiteY5" fmla="*/ 53340 h 168135"/>
                          <a:gd name="connsiteX6" fmla="*/ 5715 w 404681"/>
                          <a:gd name="connsiteY6" fmla="*/ 85725 h 168135"/>
                          <a:gd name="connsiteX7" fmla="*/ 89536 w 404681"/>
                          <a:gd name="connsiteY7" fmla="*/ 89535 h 168135"/>
                          <a:gd name="connsiteX8" fmla="*/ 125730 w 404681"/>
                          <a:gd name="connsiteY8" fmla="*/ 140970 h 1681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04681" h="168135">
                            <a:moveTo>
                              <a:pt x="125730" y="140970"/>
                            </a:moveTo>
                            <a:cubicBezTo>
                              <a:pt x="179705" y="175260"/>
                              <a:pt x="311785" y="179070"/>
                              <a:pt x="361950" y="140970"/>
                            </a:cubicBezTo>
                            <a:cubicBezTo>
                              <a:pt x="402590" y="116205"/>
                              <a:pt x="407035" y="51435"/>
                              <a:pt x="403860" y="3810"/>
                            </a:cubicBezTo>
                            <a:lnTo>
                              <a:pt x="80010" y="0"/>
                            </a:lnTo>
                            <a:lnTo>
                              <a:pt x="81915" y="53340"/>
                            </a:lnTo>
                            <a:lnTo>
                              <a:pt x="0" y="53340"/>
                            </a:lnTo>
                            <a:lnTo>
                              <a:pt x="5715" y="85725"/>
                            </a:lnTo>
                            <a:lnTo>
                              <a:pt x="89536" y="89535"/>
                            </a:lnTo>
                            <a:cubicBezTo>
                              <a:pt x="95886" y="104775"/>
                              <a:pt x="92710" y="121920"/>
                              <a:pt x="125730" y="140970"/>
                            </a:cubicBez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2286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3" name="楕円 32"/>
                      <p:cNvSpPr/>
                      <p:nvPr/>
                    </p:nvSpPr>
                    <p:spPr>
                      <a:xfrm>
                        <a:off x="2028825" y="1745932"/>
                        <a:ext cx="325754" cy="10096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2286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30" name="楕円 29"/>
                    <p:cNvSpPr/>
                    <p:nvPr/>
                  </p:nvSpPr>
                  <p:spPr>
                    <a:xfrm>
                      <a:off x="5493642" y="1988739"/>
                      <a:ext cx="79248" cy="8154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" name="グループ化 17"/>
                  <p:cNvGrpSpPr/>
                  <p:nvPr/>
                </p:nvGrpSpPr>
                <p:grpSpPr>
                  <a:xfrm>
                    <a:off x="6011133" y="2789457"/>
                    <a:ext cx="1299210" cy="658563"/>
                    <a:chOff x="3888079" y="2900768"/>
                    <a:chExt cx="1299210" cy="658563"/>
                  </a:xfrm>
                </p:grpSpPr>
                <p:sp>
                  <p:nvSpPr>
                    <p:cNvPr id="27" name="フリーフォーム 26"/>
                    <p:cNvSpPr/>
                    <p:nvPr/>
                  </p:nvSpPr>
                  <p:spPr>
                    <a:xfrm>
                      <a:off x="3888079" y="2900768"/>
                      <a:ext cx="1299210" cy="658563"/>
                    </a:xfrm>
                    <a:custGeom>
                      <a:avLst/>
                      <a:gdLst>
                        <a:gd name="connsiteX0" fmla="*/ 36195 w 1304925"/>
                        <a:gd name="connsiteY0" fmla="*/ 0 h 455295"/>
                        <a:gd name="connsiteX1" fmla="*/ 1287780 w 1304925"/>
                        <a:gd name="connsiteY1" fmla="*/ 20955 h 455295"/>
                        <a:gd name="connsiteX2" fmla="*/ 1304925 w 1304925"/>
                        <a:gd name="connsiteY2" fmla="*/ 133350 h 455295"/>
                        <a:gd name="connsiteX3" fmla="*/ 1118235 w 1304925"/>
                        <a:gd name="connsiteY3" fmla="*/ 131445 h 455295"/>
                        <a:gd name="connsiteX4" fmla="*/ 1152525 w 1304925"/>
                        <a:gd name="connsiteY4" fmla="*/ 455295 h 455295"/>
                        <a:gd name="connsiteX5" fmla="*/ 243840 w 1304925"/>
                        <a:gd name="connsiteY5" fmla="*/ 443865 h 455295"/>
                        <a:gd name="connsiteX6" fmla="*/ 249555 w 1304925"/>
                        <a:gd name="connsiteY6" fmla="*/ 137160 h 455295"/>
                        <a:gd name="connsiteX7" fmla="*/ 0 w 1304925"/>
                        <a:gd name="connsiteY7" fmla="*/ 120015 h 455295"/>
                        <a:gd name="connsiteX8" fmla="*/ 36195 w 1304925"/>
                        <a:gd name="connsiteY8" fmla="*/ 0 h 455295"/>
                        <a:gd name="connsiteX0" fmla="*/ 45720 w 1304925"/>
                        <a:gd name="connsiteY0" fmla="*/ 0 h 453390"/>
                        <a:gd name="connsiteX1" fmla="*/ 1287780 w 1304925"/>
                        <a:gd name="connsiteY1" fmla="*/ 19050 h 453390"/>
                        <a:gd name="connsiteX2" fmla="*/ 1304925 w 1304925"/>
                        <a:gd name="connsiteY2" fmla="*/ 131445 h 453390"/>
                        <a:gd name="connsiteX3" fmla="*/ 1118235 w 1304925"/>
                        <a:gd name="connsiteY3" fmla="*/ 129540 h 453390"/>
                        <a:gd name="connsiteX4" fmla="*/ 1152525 w 1304925"/>
                        <a:gd name="connsiteY4" fmla="*/ 453390 h 453390"/>
                        <a:gd name="connsiteX5" fmla="*/ 243840 w 1304925"/>
                        <a:gd name="connsiteY5" fmla="*/ 441960 h 453390"/>
                        <a:gd name="connsiteX6" fmla="*/ 249555 w 1304925"/>
                        <a:gd name="connsiteY6" fmla="*/ 135255 h 453390"/>
                        <a:gd name="connsiteX7" fmla="*/ 0 w 1304925"/>
                        <a:gd name="connsiteY7" fmla="*/ 118110 h 453390"/>
                        <a:gd name="connsiteX8" fmla="*/ 45720 w 1304925"/>
                        <a:gd name="connsiteY8" fmla="*/ 0 h 453390"/>
                        <a:gd name="connsiteX0" fmla="*/ 38100 w 1304925"/>
                        <a:gd name="connsiteY0" fmla="*/ 0 h 453390"/>
                        <a:gd name="connsiteX1" fmla="*/ 1287780 w 1304925"/>
                        <a:gd name="connsiteY1" fmla="*/ 19050 h 453390"/>
                        <a:gd name="connsiteX2" fmla="*/ 1304925 w 1304925"/>
                        <a:gd name="connsiteY2" fmla="*/ 131445 h 453390"/>
                        <a:gd name="connsiteX3" fmla="*/ 1118235 w 1304925"/>
                        <a:gd name="connsiteY3" fmla="*/ 129540 h 453390"/>
                        <a:gd name="connsiteX4" fmla="*/ 1152525 w 1304925"/>
                        <a:gd name="connsiteY4" fmla="*/ 453390 h 453390"/>
                        <a:gd name="connsiteX5" fmla="*/ 243840 w 1304925"/>
                        <a:gd name="connsiteY5" fmla="*/ 441960 h 453390"/>
                        <a:gd name="connsiteX6" fmla="*/ 249555 w 1304925"/>
                        <a:gd name="connsiteY6" fmla="*/ 135255 h 453390"/>
                        <a:gd name="connsiteX7" fmla="*/ 0 w 1304925"/>
                        <a:gd name="connsiteY7" fmla="*/ 118110 h 453390"/>
                        <a:gd name="connsiteX8" fmla="*/ 38100 w 1304925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35255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243840 w 1299210"/>
                        <a:gd name="connsiteY6" fmla="*/ 190500 h 453390"/>
                        <a:gd name="connsiteX7" fmla="*/ 0 w 1299210"/>
                        <a:gd name="connsiteY7" fmla="*/ 118110 h 453390"/>
                        <a:gd name="connsiteX8" fmla="*/ 32385 w 1299210"/>
                        <a:gd name="connsiteY8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0 w 1299210"/>
                        <a:gd name="connsiteY6" fmla="*/ 118110 h 453390"/>
                        <a:gd name="connsiteX7" fmla="*/ 32385 w 1299210"/>
                        <a:gd name="connsiteY7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238125 w 1299210"/>
                        <a:gd name="connsiteY5" fmla="*/ 441960 h 453390"/>
                        <a:gd name="connsiteX6" fmla="*/ 0 w 1299210"/>
                        <a:gd name="connsiteY6" fmla="*/ 118110 h 453390"/>
                        <a:gd name="connsiteX7" fmla="*/ 32385 w 1299210"/>
                        <a:gd name="connsiteY7" fmla="*/ 0 h 453390"/>
                        <a:gd name="connsiteX0" fmla="*/ 32385 w 1299210"/>
                        <a:gd name="connsiteY0" fmla="*/ 0 h 453390"/>
                        <a:gd name="connsiteX1" fmla="*/ 1282065 w 1299210"/>
                        <a:gd name="connsiteY1" fmla="*/ 19050 h 453390"/>
                        <a:gd name="connsiteX2" fmla="*/ 1299210 w 1299210"/>
                        <a:gd name="connsiteY2" fmla="*/ 131445 h 453390"/>
                        <a:gd name="connsiteX3" fmla="*/ 1112520 w 1299210"/>
                        <a:gd name="connsiteY3" fmla="*/ 129540 h 453390"/>
                        <a:gd name="connsiteX4" fmla="*/ 1146810 w 1299210"/>
                        <a:gd name="connsiteY4" fmla="*/ 453390 h 453390"/>
                        <a:gd name="connsiteX5" fmla="*/ 0 w 1299210"/>
                        <a:gd name="connsiteY5" fmla="*/ 118110 h 453390"/>
                        <a:gd name="connsiteX6" fmla="*/ 32385 w 1299210"/>
                        <a:gd name="connsiteY6" fmla="*/ 0 h 453390"/>
                        <a:gd name="connsiteX0" fmla="*/ 32385 w 1299210"/>
                        <a:gd name="connsiteY0" fmla="*/ 0 h 166226"/>
                        <a:gd name="connsiteX1" fmla="*/ 1282065 w 1299210"/>
                        <a:gd name="connsiteY1" fmla="*/ 19050 h 166226"/>
                        <a:gd name="connsiteX2" fmla="*/ 1299210 w 1299210"/>
                        <a:gd name="connsiteY2" fmla="*/ 131445 h 166226"/>
                        <a:gd name="connsiteX3" fmla="*/ 1112520 w 1299210"/>
                        <a:gd name="connsiteY3" fmla="*/ 129540 h 166226"/>
                        <a:gd name="connsiteX4" fmla="*/ 0 w 1299210"/>
                        <a:gd name="connsiteY4" fmla="*/ 118110 h 166226"/>
                        <a:gd name="connsiteX5" fmla="*/ 32385 w 1299210"/>
                        <a:gd name="connsiteY5" fmla="*/ 0 h 166226"/>
                        <a:gd name="connsiteX0" fmla="*/ 32385 w 1299210"/>
                        <a:gd name="connsiteY0" fmla="*/ 0 h 166226"/>
                        <a:gd name="connsiteX1" fmla="*/ 1282065 w 1299210"/>
                        <a:gd name="connsiteY1" fmla="*/ 19050 h 166226"/>
                        <a:gd name="connsiteX2" fmla="*/ 1299210 w 1299210"/>
                        <a:gd name="connsiteY2" fmla="*/ 131445 h 166226"/>
                        <a:gd name="connsiteX3" fmla="*/ 0 w 1299210"/>
                        <a:gd name="connsiteY3" fmla="*/ 118110 h 166226"/>
                        <a:gd name="connsiteX4" fmla="*/ 32385 w 1299210"/>
                        <a:gd name="connsiteY4" fmla="*/ 0 h 166226"/>
                        <a:gd name="connsiteX0" fmla="*/ 32385 w 1299210"/>
                        <a:gd name="connsiteY0" fmla="*/ 0 h 275210"/>
                        <a:gd name="connsiteX1" fmla="*/ 1282065 w 1299210"/>
                        <a:gd name="connsiteY1" fmla="*/ 19050 h 275210"/>
                        <a:gd name="connsiteX2" fmla="*/ 1299210 w 1299210"/>
                        <a:gd name="connsiteY2" fmla="*/ 131445 h 275210"/>
                        <a:gd name="connsiteX3" fmla="*/ 0 w 1299210"/>
                        <a:gd name="connsiteY3" fmla="*/ 118110 h 275210"/>
                        <a:gd name="connsiteX4" fmla="*/ 32385 w 1299210"/>
                        <a:gd name="connsiteY4" fmla="*/ 0 h 275210"/>
                        <a:gd name="connsiteX0" fmla="*/ 32385 w 1299210"/>
                        <a:gd name="connsiteY0" fmla="*/ 0 h 300097"/>
                        <a:gd name="connsiteX1" fmla="*/ 1282065 w 1299210"/>
                        <a:gd name="connsiteY1" fmla="*/ 19050 h 300097"/>
                        <a:gd name="connsiteX2" fmla="*/ 1299210 w 1299210"/>
                        <a:gd name="connsiteY2" fmla="*/ 131445 h 300097"/>
                        <a:gd name="connsiteX3" fmla="*/ 0 w 1299210"/>
                        <a:gd name="connsiteY3" fmla="*/ 118110 h 300097"/>
                        <a:gd name="connsiteX4" fmla="*/ 32385 w 1299210"/>
                        <a:gd name="connsiteY4" fmla="*/ 0 h 300097"/>
                        <a:gd name="connsiteX0" fmla="*/ 32385 w 1299210"/>
                        <a:gd name="connsiteY0" fmla="*/ 0 h 261078"/>
                        <a:gd name="connsiteX1" fmla="*/ 1282065 w 1299210"/>
                        <a:gd name="connsiteY1" fmla="*/ 19050 h 261078"/>
                        <a:gd name="connsiteX2" fmla="*/ 1299210 w 1299210"/>
                        <a:gd name="connsiteY2" fmla="*/ 131445 h 261078"/>
                        <a:gd name="connsiteX3" fmla="*/ 0 w 1299210"/>
                        <a:gd name="connsiteY3" fmla="*/ 118110 h 261078"/>
                        <a:gd name="connsiteX4" fmla="*/ 32385 w 1299210"/>
                        <a:gd name="connsiteY4" fmla="*/ 0 h 261078"/>
                        <a:gd name="connsiteX0" fmla="*/ 32385 w 1299210"/>
                        <a:gd name="connsiteY0" fmla="*/ 0 h 272491"/>
                        <a:gd name="connsiteX1" fmla="*/ 1282065 w 1299210"/>
                        <a:gd name="connsiteY1" fmla="*/ 19050 h 272491"/>
                        <a:gd name="connsiteX2" fmla="*/ 1299210 w 1299210"/>
                        <a:gd name="connsiteY2" fmla="*/ 131445 h 272491"/>
                        <a:gd name="connsiteX3" fmla="*/ 0 w 1299210"/>
                        <a:gd name="connsiteY3" fmla="*/ 118110 h 272491"/>
                        <a:gd name="connsiteX4" fmla="*/ 32385 w 1299210"/>
                        <a:gd name="connsiteY4" fmla="*/ 0 h 272491"/>
                        <a:gd name="connsiteX0" fmla="*/ 32385 w 1299210"/>
                        <a:gd name="connsiteY0" fmla="*/ 0 h 224847"/>
                        <a:gd name="connsiteX1" fmla="*/ 1282065 w 1299210"/>
                        <a:gd name="connsiteY1" fmla="*/ 19050 h 224847"/>
                        <a:gd name="connsiteX2" fmla="*/ 1299210 w 1299210"/>
                        <a:gd name="connsiteY2" fmla="*/ 131445 h 224847"/>
                        <a:gd name="connsiteX3" fmla="*/ 318134 w 1299210"/>
                        <a:gd name="connsiteY3" fmla="*/ 224789 h 224847"/>
                        <a:gd name="connsiteX4" fmla="*/ 0 w 1299210"/>
                        <a:gd name="connsiteY4" fmla="*/ 118110 h 224847"/>
                        <a:gd name="connsiteX5" fmla="*/ 32385 w 1299210"/>
                        <a:gd name="connsiteY5" fmla="*/ 0 h 224847"/>
                        <a:gd name="connsiteX0" fmla="*/ 32385 w 1299210"/>
                        <a:gd name="connsiteY0" fmla="*/ 0 h 224847"/>
                        <a:gd name="connsiteX1" fmla="*/ 1282065 w 1299210"/>
                        <a:gd name="connsiteY1" fmla="*/ 19050 h 224847"/>
                        <a:gd name="connsiteX2" fmla="*/ 1299210 w 1299210"/>
                        <a:gd name="connsiteY2" fmla="*/ 131445 h 224847"/>
                        <a:gd name="connsiteX3" fmla="*/ 318134 w 1299210"/>
                        <a:gd name="connsiteY3" fmla="*/ 224789 h 224847"/>
                        <a:gd name="connsiteX4" fmla="*/ 0 w 1299210"/>
                        <a:gd name="connsiteY4" fmla="*/ 118110 h 224847"/>
                        <a:gd name="connsiteX5" fmla="*/ 32385 w 1299210"/>
                        <a:gd name="connsiteY5" fmla="*/ 0 h 224847"/>
                        <a:gd name="connsiteX0" fmla="*/ 32385 w 1299210"/>
                        <a:gd name="connsiteY0" fmla="*/ 0 h 233737"/>
                        <a:gd name="connsiteX1" fmla="*/ 1282065 w 1299210"/>
                        <a:gd name="connsiteY1" fmla="*/ 19050 h 233737"/>
                        <a:gd name="connsiteX2" fmla="*/ 1299210 w 1299210"/>
                        <a:gd name="connsiteY2" fmla="*/ 131445 h 233737"/>
                        <a:gd name="connsiteX3" fmla="*/ 516254 w 1299210"/>
                        <a:gd name="connsiteY3" fmla="*/ 217169 h 233737"/>
                        <a:gd name="connsiteX4" fmla="*/ 318134 w 1299210"/>
                        <a:gd name="connsiteY4" fmla="*/ 224789 h 233737"/>
                        <a:gd name="connsiteX5" fmla="*/ 0 w 1299210"/>
                        <a:gd name="connsiteY5" fmla="*/ 118110 h 233737"/>
                        <a:gd name="connsiteX6" fmla="*/ 32385 w 1299210"/>
                        <a:gd name="connsiteY6" fmla="*/ 0 h 233737"/>
                        <a:gd name="connsiteX0" fmla="*/ 32385 w 1299210"/>
                        <a:gd name="connsiteY0" fmla="*/ 0 h 490245"/>
                        <a:gd name="connsiteX1" fmla="*/ 1282065 w 1299210"/>
                        <a:gd name="connsiteY1" fmla="*/ 19050 h 490245"/>
                        <a:gd name="connsiteX2" fmla="*/ 1299210 w 1299210"/>
                        <a:gd name="connsiteY2" fmla="*/ 131445 h 490245"/>
                        <a:gd name="connsiteX3" fmla="*/ 249554 w 1299210"/>
                        <a:gd name="connsiteY3" fmla="*/ 489584 h 490245"/>
                        <a:gd name="connsiteX4" fmla="*/ 318134 w 1299210"/>
                        <a:gd name="connsiteY4" fmla="*/ 224789 h 490245"/>
                        <a:gd name="connsiteX5" fmla="*/ 0 w 1299210"/>
                        <a:gd name="connsiteY5" fmla="*/ 118110 h 490245"/>
                        <a:gd name="connsiteX6" fmla="*/ 32385 w 1299210"/>
                        <a:gd name="connsiteY6" fmla="*/ 0 h 490245"/>
                        <a:gd name="connsiteX0" fmla="*/ 32385 w 1299210"/>
                        <a:gd name="connsiteY0" fmla="*/ 0 h 489584"/>
                        <a:gd name="connsiteX1" fmla="*/ 1282065 w 1299210"/>
                        <a:gd name="connsiteY1" fmla="*/ 19050 h 489584"/>
                        <a:gd name="connsiteX2" fmla="*/ 1299210 w 1299210"/>
                        <a:gd name="connsiteY2" fmla="*/ 131445 h 489584"/>
                        <a:gd name="connsiteX3" fmla="*/ 249554 w 1299210"/>
                        <a:gd name="connsiteY3" fmla="*/ 489584 h 489584"/>
                        <a:gd name="connsiteX4" fmla="*/ 318134 w 1299210"/>
                        <a:gd name="connsiteY4" fmla="*/ 224789 h 489584"/>
                        <a:gd name="connsiteX5" fmla="*/ 0 w 1299210"/>
                        <a:gd name="connsiteY5" fmla="*/ 118110 h 489584"/>
                        <a:gd name="connsiteX6" fmla="*/ 32385 w 1299210"/>
                        <a:gd name="connsiteY6" fmla="*/ 0 h 489584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7679"/>
                        <a:gd name="connsiteX1" fmla="*/ 1282065 w 1299210"/>
                        <a:gd name="connsiteY1" fmla="*/ 19050 h 487679"/>
                        <a:gd name="connsiteX2" fmla="*/ 1299210 w 1299210"/>
                        <a:gd name="connsiteY2" fmla="*/ 131445 h 487679"/>
                        <a:gd name="connsiteX3" fmla="*/ 186689 w 1299210"/>
                        <a:gd name="connsiteY3" fmla="*/ 487679 h 487679"/>
                        <a:gd name="connsiteX4" fmla="*/ 318134 w 1299210"/>
                        <a:gd name="connsiteY4" fmla="*/ 224789 h 487679"/>
                        <a:gd name="connsiteX5" fmla="*/ 0 w 1299210"/>
                        <a:gd name="connsiteY5" fmla="*/ 118110 h 487679"/>
                        <a:gd name="connsiteX6" fmla="*/ 32385 w 1299210"/>
                        <a:gd name="connsiteY6" fmla="*/ 0 h 487679"/>
                        <a:gd name="connsiteX0" fmla="*/ 32385 w 1299210"/>
                        <a:gd name="connsiteY0" fmla="*/ 0 h 488871"/>
                        <a:gd name="connsiteX1" fmla="*/ 1282065 w 1299210"/>
                        <a:gd name="connsiteY1" fmla="*/ 19050 h 488871"/>
                        <a:gd name="connsiteX2" fmla="*/ 1299210 w 1299210"/>
                        <a:gd name="connsiteY2" fmla="*/ 131445 h 488871"/>
                        <a:gd name="connsiteX3" fmla="*/ 765809 w 1299210"/>
                        <a:gd name="connsiteY3" fmla="*/ 314325 h 488871"/>
                        <a:gd name="connsiteX4" fmla="*/ 186689 w 1299210"/>
                        <a:gd name="connsiteY4" fmla="*/ 487679 h 488871"/>
                        <a:gd name="connsiteX5" fmla="*/ 318134 w 1299210"/>
                        <a:gd name="connsiteY5" fmla="*/ 224789 h 488871"/>
                        <a:gd name="connsiteX6" fmla="*/ 0 w 1299210"/>
                        <a:gd name="connsiteY6" fmla="*/ 118110 h 488871"/>
                        <a:gd name="connsiteX7" fmla="*/ 32385 w 1299210"/>
                        <a:gd name="connsiteY7" fmla="*/ 0 h 488871"/>
                        <a:gd name="connsiteX0" fmla="*/ 32385 w 1299210"/>
                        <a:gd name="connsiteY0" fmla="*/ 0 h 566621"/>
                        <a:gd name="connsiteX1" fmla="*/ 1282065 w 1299210"/>
                        <a:gd name="connsiteY1" fmla="*/ 19050 h 566621"/>
                        <a:gd name="connsiteX2" fmla="*/ 1299210 w 1299210"/>
                        <a:gd name="connsiteY2" fmla="*/ 131445 h 566621"/>
                        <a:gd name="connsiteX3" fmla="*/ 925829 w 1299210"/>
                        <a:gd name="connsiteY3" fmla="*/ 548640 h 566621"/>
                        <a:gd name="connsiteX4" fmla="*/ 186689 w 1299210"/>
                        <a:gd name="connsiteY4" fmla="*/ 487679 h 566621"/>
                        <a:gd name="connsiteX5" fmla="*/ 318134 w 1299210"/>
                        <a:gd name="connsiteY5" fmla="*/ 224789 h 566621"/>
                        <a:gd name="connsiteX6" fmla="*/ 0 w 1299210"/>
                        <a:gd name="connsiteY6" fmla="*/ 118110 h 566621"/>
                        <a:gd name="connsiteX7" fmla="*/ 32385 w 1299210"/>
                        <a:gd name="connsiteY7" fmla="*/ 0 h 5666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2582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8678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986789 w 1299210"/>
                        <a:gd name="connsiteY3" fmla="*/ 548640 h 576521"/>
                        <a:gd name="connsiteX4" fmla="*/ 186689 w 1299210"/>
                        <a:gd name="connsiteY4" fmla="*/ 487679 h 576521"/>
                        <a:gd name="connsiteX5" fmla="*/ 318134 w 1299210"/>
                        <a:gd name="connsiteY5" fmla="*/ 224789 h 576521"/>
                        <a:gd name="connsiteX6" fmla="*/ 0 w 1299210"/>
                        <a:gd name="connsiteY6" fmla="*/ 118110 h 576521"/>
                        <a:gd name="connsiteX7" fmla="*/ 32385 w 1299210"/>
                        <a:gd name="connsiteY7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371475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6521"/>
                        <a:gd name="connsiteX1" fmla="*/ 1282065 w 1299210"/>
                        <a:gd name="connsiteY1" fmla="*/ 19050 h 576521"/>
                        <a:gd name="connsiteX2" fmla="*/ 1299210 w 1299210"/>
                        <a:gd name="connsiteY2" fmla="*/ 131445 h 576521"/>
                        <a:gd name="connsiteX3" fmla="*/ 1064894 w 1299210"/>
                        <a:gd name="connsiteY3" fmla="*/ 232410 h 576521"/>
                        <a:gd name="connsiteX4" fmla="*/ 986789 w 1299210"/>
                        <a:gd name="connsiteY4" fmla="*/ 548640 h 576521"/>
                        <a:gd name="connsiteX5" fmla="*/ 186689 w 1299210"/>
                        <a:gd name="connsiteY5" fmla="*/ 487679 h 576521"/>
                        <a:gd name="connsiteX6" fmla="*/ 318134 w 1299210"/>
                        <a:gd name="connsiteY6" fmla="*/ 224789 h 576521"/>
                        <a:gd name="connsiteX7" fmla="*/ 0 w 1299210"/>
                        <a:gd name="connsiteY7" fmla="*/ 118110 h 576521"/>
                        <a:gd name="connsiteX8" fmla="*/ 32385 w 1299210"/>
                        <a:gd name="connsiteY8" fmla="*/ 0 h 576521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6489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6489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77957"/>
                        <a:gd name="connsiteX1" fmla="*/ 1282065 w 1299210"/>
                        <a:gd name="connsiteY1" fmla="*/ 19050 h 577957"/>
                        <a:gd name="connsiteX2" fmla="*/ 1299210 w 1299210"/>
                        <a:gd name="connsiteY2" fmla="*/ 131445 h 577957"/>
                        <a:gd name="connsiteX3" fmla="*/ 1038224 w 1299210"/>
                        <a:gd name="connsiteY3" fmla="*/ 232410 h 577957"/>
                        <a:gd name="connsiteX4" fmla="*/ 1068704 w 1299210"/>
                        <a:gd name="connsiteY4" fmla="*/ 550545 h 577957"/>
                        <a:gd name="connsiteX5" fmla="*/ 186689 w 1299210"/>
                        <a:gd name="connsiteY5" fmla="*/ 487679 h 577957"/>
                        <a:gd name="connsiteX6" fmla="*/ 318134 w 1299210"/>
                        <a:gd name="connsiteY6" fmla="*/ 224789 h 577957"/>
                        <a:gd name="connsiteX7" fmla="*/ 0 w 1299210"/>
                        <a:gd name="connsiteY7" fmla="*/ 118110 h 577957"/>
                        <a:gd name="connsiteX8" fmla="*/ 32385 w 1299210"/>
                        <a:gd name="connsiteY8" fmla="*/ 0 h 577957"/>
                        <a:gd name="connsiteX0" fmla="*/ 32385 w 1299210"/>
                        <a:gd name="connsiteY0" fmla="*/ 0 h 555589"/>
                        <a:gd name="connsiteX1" fmla="*/ 1282065 w 1299210"/>
                        <a:gd name="connsiteY1" fmla="*/ 19050 h 555589"/>
                        <a:gd name="connsiteX2" fmla="*/ 1299210 w 1299210"/>
                        <a:gd name="connsiteY2" fmla="*/ 131445 h 555589"/>
                        <a:gd name="connsiteX3" fmla="*/ 1038224 w 1299210"/>
                        <a:gd name="connsiteY3" fmla="*/ 232410 h 555589"/>
                        <a:gd name="connsiteX4" fmla="*/ 1078229 w 1299210"/>
                        <a:gd name="connsiteY4" fmla="*/ 518160 h 555589"/>
                        <a:gd name="connsiteX5" fmla="*/ 186689 w 1299210"/>
                        <a:gd name="connsiteY5" fmla="*/ 487679 h 555589"/>
                        <a:gd name="connsiteX6" fmla="*/ 318134 w 1299210"/>
                        <a:gd name="connsiteY6" fmla="*/ 224789 h 555589"/>
                        <a:gd name="connsiteX7" fmla="*/ 0 w 1299210"/>
                        <a:gd name="connsiteY7" fmla="*/ 118110 h 555589"/>
                        <a:gd name="connsiteX8" fmla="*/ 32385 w 1299210"/>
                        <a:gd name="connsiteY8" fmla="*/ 0 h 555589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3822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3822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318134 w 1299210"/>
                        <a:gd name="connsiteY6" fmla="*/ 2247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69544 w 1299210"/>
                        <a:gd name="connsiteY6" fmla="*/ 23240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39064 w 1299210"/>
                        <a:gd name="connsiteY6" fmla="*/ 1866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75272"/>
                        <a:gd name="connsiteX1" fmla="*/ 1282065 w 1299210"/>
                        <a:gd name="connsiteY1" fmla="*/ 19050 h 575272"/>
                        <a:gd name="connsiteX2" fmla="*/ 1299210 w 1299210"/>
                        <a:gd name="connsiteY2" fmla="*/ 131445 h 575272"/>
                        <a:gd name="connsiteX3" fmla="*/ 1022984 w 1299210"/>
                        <a:gd name="connsiteY3" fmla="*/ 232410 h 575272"/>
                        <a:gd name="connsiteX4" fmla="*/ 1078229 w 1299210"/>
                        <a:gd name="connsiteY4" fmla="*/ 518160 h 575272"/>
                        <a:gd name="connsiteX5" fmla="*/ 186689 w 1299210"/>
                        <a:gd name="connsiteY5" fmla="*/ 487679 h 575272"/>
                        <a:gd name="connsiteX6" fmla="*/ 139064 w 1299210"/>
                        <a:gd name="connsiteY6" fmla="*/ 186689 h 575272"/>
                        <a:gd name="connsiteX7" fmla="*/ 0 w 1299210"/>
                        <a:gd name="connsiteY7" fmla="*/ 118110 h 575272"/>
                        <a:gd name="connsiteX8" fmla="*/ 32385 w 1299210"/>
                        <a:gd name="connsiteY8" fmla="*/ 0 h 575272"/>
                        <a:gd name="connsiteX0" fmla="*/ 32385 w 1299210"/>
                        <a:gd name="connsiteY0" fmla="*/ 0 h 596324"/>
                        <a:gd name="connsiteX1" fmla="*/ 1282065 w 1299210"/>
                        <a:gd name="connsiteY1" fmla="*/ 19050 h 596324"/>
                        <a:gd name="connsiteX2" fmla="*/ 1299210 w 1299210"/>
                        <a:gd name="connsiteY2" fmla="*/ 131445 h 596324"/>
                        <a:gd name="connsiteX3" fmla="*/ 1022984 w 1299210"/>
                        <a:gd name="connsiteY3" fmla="*/ 232410 h 596324"/>
                        <a:gd name="connsiteX4" fmla="*/ 1078229 w 1299210"/>
                        <a:gd name="connsiteY4" fmla="*/ 518160 h 596324"/>
                        <a:gd name="connsiteX5" fmla="*/ 72389 w 1299210"/>
                        <a:gd name="connsiteY5" fmla="*/ 537209 h 596324"/>
                        <a:gd name="connsiteX6" fmla="*/ 139064 w 1299210"/>
                        <a:gd name="connsiteY6" fmla="*/ 186689 h 596324"/>
                        <a:gd name="connsiteX7" fmla="*/ 0 w 1299210"/>
                        <a:gd name="connsiteY7" fmla="*/ 118110 h 596324"/>
                        <a:gd name="connsiteX8" fmla="*/ 32385 w 1299210"/>
                        <a:gd name="connsiteY8" fmla="*/ 0 h 596324"/>
                        <a:gd name="connsiteX0" fmla="*/ 32385 w 1299210"/>
                        <a:gd name="connsiteY0" fmla="*/ 0 h 596324"/>
                        <a:gd name="connsiteX1" fmla="*/ 1282065 w 1299210"/>
                        <a:gd name="connsiteY1" fmla="*/ 19050 h 596324"/>
                        <a:gd name="connsiteX2" fmla="*/ 1299210 w 1299210"/>
                        <a:gd name="connsiteY2" fmla="*/ 131445 h 596324"/>
                        <a:gd name="connsiteX3" fmla="*/ 1022984 w 1299210"/>
                        <a:gd name="connsiteY3" fmla="*/ 232410 h 596324"/>
                        <a:gd name="connsiteX4" fmla="*/ 1078229 w 1299210"/>
                        <a:gd name="connsiteY4" fmla="*/ 518160 h 596324"/>
                        <a:gd name="connsiteX5" fmla="*/ 72389 w 1299210"/>
                        <a:gd name="connsiteY5" fmla="*/ 537209 h 596324"/>
                        <a:gd name="connsiteX6" fmla="*/ 139064 w 1299210"/>
                        <a:gd name="connsiteY6" fmla="*/ 186689 h 596324"/>
                        <a:gd name="connsiteX7" fmla="*/ 0 w 1299210"/>
                        <a:gd name="connsiteY7" fmla="*/ 118110 h 596324"/>
                        <a:gd name="connsiteX8" fmla="*/ 32385 w 1299210"/>
                        <a:gd name="connsiteY8" fmla="*/ 0 h 596324"/>
                        <a:gd name="connsiteX0" fmla="*/ 32385 w 1299210"/>
                        <a:gd name="connsiteY0" fmla="*/ 0 h 640744"/>
                        <a:gd name="connsiteX1" fmla="*/ 1282065 w 1299210"/>
                        <a:gd name="connsiteY1" fmla="*/ 19050 h 640744"/>
                        <a:gd name="connsiteX2" fmla="*/ 1299210 w 1299210"/>
                        <a:gd name="connsiteY2" fmla="*/ 131445 h 640744"/>
                        <a:gd name="connsiteX3" fmla="*/ 1022984 w 1299210"/>
                        <a:gd name="connsiteY3" fmla="*/ 232410 h 640744"/>
                        <a:gd name="connsiteX4" fmla="*/ 1078229 w 1299210"/>
                        <a:gd name="connsiteY4" fmla="*/ 590550 h 640744"/>
                        <a:gd name="connsiteX5" fmla="*/ 72389 w 1299210"/>
                        <a:gd name="connsiteY5" fmla="*/ 537209 h 640744"/>
                        <a:gd name="connsiteX6" fmla="*/ 139064 w 1299210"/>
                        <a:gd name="connsiteY6" fmla="*/ 186689 h 640744"/>
                        <a:gd name="connsiteX7" fmla="*/ 0 w 1299210"/>
                        <a:gd name="connsiteY7" fmla="*/ 118110 h 640744"/>
                        <a:gd name="connsiteX8" fmla="*/ 32385 w 1299210"/>
                        <a:gd name="connsiteY8" fmla="*/ 0 h 640744"/>
                        <a:gd name="connsiteX0" fmla="*/ 32385 w 1299210"/>
                        <a:gd name="connsiteY0" fmla="*/ 0 h 658563"/>
                        <a:gd name="connsiteX1" fmla="*/ 1282065 w 1299210"/>
                        <a:gd name="connsiteY1" fmla="*/ 19050 h 658563"/>
                        <a:gd name="connsiteX2" fmla="*/ 1299210 w 1299210"/>
                        <a:gd name="connsiteY2" fmla="*/ 131445 h 658563"/>
                        <a:gd name="connsiteX3" fmla="*/ 1022984 w 1299210"/>
                        <a:gd name="connsiteY3" fmla="*/ 232410 h 658563"/>
                        <a:gd name="connsiteX4" fmla="*/ 1078229 w 1299210"/>
                        <a:gd name="connsiteY4" fmla="*/ 590550 h 658563"/>
                        <a:gd name="connsiteX5" fmla="*/ 72389 w 1299210"/>
                        <a:gd name="connsiteY5" fmla="*/ 537209 h 658563"/>
                        <a:gd name="connsiteX6" fmla="*/ 139064 w 1299210"/>
                        <a:gd name="connsiteY6" fmla="*/ 186689 h 658563"/>
                        <a:gd name="connsiteX7" fmla="*/ 0 w 1299210"/>
                        <a:gd name="connsiteY7" fmla="*/ 118110 h 658563"/>
                        <a:gd name="connsiteX8" fmla="*/ 32385 w 1299210"/>
                        <a:gd name="connsiteY8" fmla="*/ 0 h 6585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99210" h="658563">
                          <a:moveTo>
                            <a:pt x="32385" y="0"/>
                          </a:moveTo>
                          <a:cubicBezTo>
                            <a:pt x="513715" y="244475"/>
                            <a:pt x="972185" y="191770"/>
                            <a:pt x="1282065" y="19050"/>
                          </a:cubicBezTo>
                          <a:lnTo>
                            <a:pt x="1299210" y="131445"/>
                          </a:lnTo>
                          <a:cubicBezTo>
                            <a:pt x="1263015" y="190182"/>
                            <a:pt x="1122679" y="210503"/>
                            <a:pt x="1022984" y="232410"/>
                          </a:cubicBezTo>
                          <a:cubicBezTo>
                            <a:pt x="1037589" y="385762"/>
                            <a:pt x="995997" y="498793"/>
                            <a:pt x="1078229" y="590550"/>
                          </a:cubicBezTo>
                          <a:cubicBezTo>
                            <a:pt x="957579" y="695642"/>
                            <a:pt x="251776" y="679767"/>
                            <a:pt x="72389" y="537209"/>
                          </a:cubicBezTo>
                          <a:cubicBezTo>
                            <a:pt x="74611" y="455611"/>
                            <a:pt x="61276" y="353694"/>
                            <a:pt x="139064" y="186689"/>
                          </a:cubicBezTo>
                          <a:cubicBezTo>
                            <a:pt x="38734" y="169227"/>
                            <a:pt x="47625" y="155575"/>
                            <a:pt x="0" y="118110"/>
                          </a:cubicBezTo>
                          <a:lnTo>
                            <a:pt x="32385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8" name="正方形/長方形 27"/>
                    <p:cNvSpPr/>
                    <p:nvPr/>
                  </p:nvSpPr>
                  <p:spPr>
                    <a:xfrm rot="259512">
                      <a:off x="3985880" y="3176400"/>
                      <a:ext cx="938583" cy="276433"/>
                    </a:xfrm>
                    <a:prstGeom prst="rect">
                      <a:avLst/>
                    </a:prstGeom>
                    <a:noFill/>
                  </p:spPr>
                  <p:txBody>
                    <a:bodyPr spcFirstLastPara="1" wrap="square" lIns="116114" tIns="58057" rIns="116114" bIns="58057" numCol="1">
                      <a:prstTxWarp prst="textArchDown">
                        <a:avLst/>
                      </a:prstTxWarp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2286" b="1" i="0" u="none" strike="noStrike" kern="1200" cap="none" spc="0" normalizeH="0" baseline="0" noProof="0" dirty="0">
                          <a:ln w="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正楷書体-PRO" panose="03000600000000000000" pitchFamily="66" charset="-128"/>
                          <a:ea typeface="HG正楷書体-PRO" panose="03000600000000000000" pitchFamily="66" charset="-128"/>
                          <a:cs typeface="+mn-cs"/>
                        </a:rPr>
                        <a:t>しょうゆ</a:t>
                      </a:r>
                      <a:endParaRPr kumimoji="0" lang="ja-JP" altLang="en-US" sz="1270" b="1" i="0" u="none" strike="noStrike" kern="1200" cap="none" spc="0" normalizeH="0" baseline="0" noProof="0" dirty="0">
                        <a:ln w="0"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正楷書体-PRO" panose="03000600000000000000" pitchFamily="66" charset="-128"/>
                        <a:ea typeface="HG正楷書体-PRO" panose="03000600000000000000" pitchFamily="66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9" name="グループ化 18"/>
                  <p:cNvGrpSpPr/>
                  <p:nvPr/>
                </p:nvGrpSpPr>
                <p:grpSpPr>
                  <a:xfrm>
                    <a:off x="6335060" y="1952991"/>
                    <a:ext cx="533321" cy="488220"/>
                    <a:chOff x="6335060" y="1952991"/>
                    <a:chExt cx="533321" cy="488220"/>
                  </a:xfrm>
                </p:grpSpPr>
                <p:sp>
                  <p:nvSpPr>
                    <p:cNvPr id="20" name="フリーフォーム 19"/>
                    <p:cNvSpPr/>
                    <p:nvPr/>
                  </p:nvSpPr>
                  <p:spPr>
                    <a:xfrm rot="20799504">
                      <a:off x="6380354" y="1952991"/>
                      <a:ext cx="134112" cy="25202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0" h="41341">
                          <a:moveTo>
                            <a:pt x="0" y="31341"/>
                          </a:moveTo>
                          <a:cubicBezTo>
                            <a:pt x="3049" y="-9075"/>
                            <a:pt x="7519" y="-15117"/>
                            <a:pt x="10000" y="41341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21" name="フリーフォーム 20"/>
                    <p:cNvSpPr/>
                    <p:nvPr/>
                  </p:nvSpPr>
                  <p:spPr>
                    <a:xfrm rot="290572">
                      <a:off x="6731767" y="1973043"/>
                      <a:ext cx="134112" cy="25202"/>
                    </a:xfrm>
                    <a:custGeom>
                      <a:avLst/>
                      <a:gdLst>
                        <a:gd name="connsiteX0" fmla="*/ 0 w 134112"/>
                        <a:gd name="connsiteY0" fmla="*/ 0 h 6096"/>
                        <a:gd name="connsiteX1" fmla="*/ 134112 w 134112"/>
                        <a:gd name="connsiteY1" fmla="*/ 6096 h 6096"/>
                        <a:gd name="connsiteX2" fmla="*/ 128016 w 134112"/>
                        <a:gd name="connsiteY2" fmla="*/ 0 h 6096"/>
                        <a:gd name="connsiteX0" fmla="*/ 0 w 10000"/>
                        <a:gd name="connsiteY0" fmla="*/ 0 h 10000"/>
                        <a:gd name="connsiteX1" fmla="*/ 10000 w 10000"/>
                        <a:gd name="connsiteY1" fmla="*/ 10000 h 10000"/>
                        <a:gd name="connsiteX0" fmla="*/ 0 w 10000"/>
                        <a:gd name="connsiteY0" fmla="*/ 17106 h 27106"/>
                        <a:gd name="connsiteX1" fmla="*/ 10000 w 10000"/>
                        <a:gd name="connsiteY1" fmla="*/ 27106 h 27106"/>
                        <a:gd name="connsiteX0" fmla="*/ 0 w 10000"/>
                        <a:gd name="connsiteY0" fmla="*/ 31341 h 41341"/>
                        <a:gd name="connsiteX1" fmla="*/ 10000 w 10000"/>
                        <a:gd name="connsiteY1" fmla="*/ 41341 h 41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0" h="41341">
                          <a:moveTo>
                            <a:pt x="0" y="31341"/>
                          </a:moveTo>
                          <a:cubicBezTo>
                            <a:pt x="3049" y="-9075"/>
                            <a:pt x="7519" y="-15117"/>
                            <a:pt x="10000" y="41341"/>
                          </a:cubicBez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286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p:txBody>
                </p:sp>
                <p:grpSp>
                  <p:nvGrpSpPr>
                    <p:cNvPr id="22" name="グループ化 21"/>
                    <p:cNvGrpSpPr/>
                    <p:nvPr/>
                  </p:nvGrpSpPr>
                  <p:grpSpPr>
                    <a:xfrm>
                      <a:off x="6335060" y="2111011"/>
                      <a:ext cx="533321" cy="330200"/>
                      <a:chOff x="5842078" y="2451470"/>
                      <a:chExt cx="533321" cy="330200"/>
                    </a:xfrm>
                  </p:grpSpPr>
                  <p:sp>
                    <p:nvSpPr>
                      <p:cNvPr id="23" name="楕円 22"/>
                      <p:cNvSpPr/>
                      <p:nvPr/>
                    </p:nvSpPr>
                    <p:spPr>
                      <a:xfrm>
                        <a:off x="5842078" y="2451470"/>
                        <a:ext cx="226195" cy="3302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2286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4" name="楕円 23"/>
                      <p:cNvSpPr/>
                      <p:nvPr/>
                    </p:nvSpPr>
                    <p:spPr>
                      <a:xfrm>
                        <a:off x="6149204" y="2451470"/>
                        <a:ext cx="226195" cy="3302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2286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5" name="楕円 24"/>
                      <p:cNvSpPr/>
                      <p:nvPr/>
                    </p:nvSpPr>
                    <p:spPr>
                      <a:xfrm>
                        <a:off x="5856577" y="2478025"/>
                        <a:ext cx="128154" cy="18694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2286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6" name="楕円 25"/>
                      <p:cNvSpPr/>
                      <p:nvPr/>
                    </p:nvSpPr>
                    <p:spPr>
                      <a:xfrm>
                        <a:off x="6176513" y="2481714"/>
                        <a:ext cx="128154" cy="186949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254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2286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フリーフォーム 12"/>
                <p:cNvSpPr/>
                <p:nvPr/>
              </p:nvSpPr>
              <p:spPr>
                <a:xfrm rot="16555504" flipH="1">
                  <a:off x="6582728" y="1696379"/>
                  <a:ext cx="664328" cy="402933"/>
                </a:xfrm>
                <a:custGeom>
                  <a:avLst/>
                  <a:gdLst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274320 h 375920"/>
                    <a:gd name="connsiteX1" fmla="*/ 96520 w 579120"/>
                    <a:gd name="connsiteY1" fmla="*/ 50800 h 375920"/>
                    <a:gd name="connsiteX2" fmla="*/ 10160 w 579120"/>
                    <a:gd name="connsiteY2" fmla="*/ 0 h 375920"/>
                    <a:gd name="connsiteX3" fmla="*/ 0 w 579120"/>
                    <a:gd name="connsiteY3" fmla="*/ 137160 h 375920"/>
                    <a:gd name="connsiteX4" fmla="*/ 508000 w 579120"/>
                    <a:gd name="connsiteY4" fmla="*/ 375920 h 375920"/>
                    <a:gd name="connsiteX5" fmla="*/ 579120 w 579120"/>
                    <a:gd name="connsiteY5" fmla="*/ 274320 h 375920"/>
                    <a:gd name="connsiteX0" fmla="*/ 579120 w 579120"/>
                    <a:gd name="connsiteY0" fmla="*/ 300633 h 402233"/>
                    <a:gd name="connsiteX1" fmla="*/ 96520 w 579120"/>
                    <a:gd name="connsiteY1" fmla="*/ 77113 h 402233"/>
                    <a:gd name="connsiteX2" fmla="*/ 10160 w 579120"/>
                    <a:gd name="connsiteY2" fmla="*/ 26313 h 402233"/>
                    <a:gd name="connsiteX3" fmla="*/ 0 w 579120"/>
                    <a:gd name="connsiteY3" fmla="*/ 163473 h 402233"/>
                    <a:gd name="connsiteX4" fmla="*/ 508000 w 579120"/>
                    <a:gd name="connsiteY4" fmla="*/ 402233 h 402233"/>
                    <a:gd name="connsiteX5" fmla="*/ 579120 w 579120"/>
                    <a:gd name="connsiteY5" fmla="*/ 300633 h 402233"/>
                    <a:gd name="connsiteX0" fmla="*/ 650289 w 650289"/>
                    <a:gd name="connsiteY0" fmla="*/ 300633 h 402233"/>
                    <a:gd name="connsiteX1" fmla="*/ 167689 w 650289"/>
                    <a:gd name="connsiteY1" fmla="*/ 77113 h 402233"/>
                    <a:gd name="connsiteX2" fmla="*/ 81329 w 650289"/>
                    <a:gd name="connsiteY2" fmla="*/ 26313 h 402233"/>
                    <a:gd name="connsiteX3" fmla="*/ 71169 w 650289"/>
                    <a:gd name="connsiteY3" fmla="*/ 163473 h 402233"/>
                    <a:gd name="connsiteX4" fmla="*/ 579169 w 650289"/>
                    <a:gd name="connsiteY4" fmla="*/ 402233 h 402233"/>
                    <a:gd name="connsiteX5" fmla="*/ 650289 w 650289"/>
                    <a:gd name="connsiteY5" fmla="*/ 300633 h 402233"/>
                    <a:gd name="connsiteX0" fmla="*/ 773182 w 773182"/>
                    <a:gd name="connsiteY0" fmla="*/ 300633 h 402233"/>
                    <a:gd name="connsiteX1" fmla="*/ 290582 w 773182"/>
                    <a:gd name="connsiteY1" fmla="*/ 77113 h 402233"/>
                    <a:gd name="connsiteX2" fmla="*/ 204222 w 773182"/>
                    <a:gd name="connsiteY2" fmla="*/ 26313 h 402233"/>
                    <a:gd name="connsiteX3" fmla="*/ 194062 w 773182"/>
                    <a:gd name="connsiteY3" fmla="*/ 163473 h 402233"/>
                    <a:gd name="connsiteX4" fmla="*/ 702062 w 773182"/>
                    <a:gd name="connsiteY4" fmla="*/ 402233 h 402233"/>
                    <a:gd name="connsiteX5" fmla="*/ 773182 w 773182"/>
                    <a:gd name="connsiteY5" fmla="*/ 300633 h 402233"/>
                    <a:gd name="connsiteX0" fmla="*/ 764124 w 764124"/>
                    <a:gd name="connsiteY0" fmla="*/ 291562 h 393162"/>
                    <a:gd name="connsiteX1" fmla="*/ 281524 w 764124"/>
                    <a:gd name="connsiteY1" fmla="*/ 68042 h 393162"/>
                    <a:gd name="connsiteX2" fmla="*/ 219929 w 764124"/>
                    <a:gd name="connsiteY2" fmla="*/ 45817 h 393162"/>
                    <a:gd name="connsiteX3" fmla="*/ 185004 w 764124"/>
                    <a:gd name="connsiteY3" fmla="*/ 154402 h 393162"/>
                    <a:gd name="connsiteX4" fmla="*/ 693004 w 764124"/>
                    <a:gd name="connsiteY4" fmla="*/ 393162 h 393162"/>
                    <a:gd name="connsiteX5" fmla="*/ 764124 w 764124"/>
                    <a:gd name="connsiteY5" fmla="*/ 291562 h 393162"/>
                    <a:gd name="connsiteX0" fmla="*/ 764124 w 764124"/>
                    <a:gd name="connsiteY0" fmla="*/ 304898 h 406498"/>
                    <a:gd name="connsiteX1" fmla="*/ 281524 w 764124"/>
                    <a:gd name="connsiteY1" fmla="*/ 81378 h 406498"/>
                    <a:gd name="connsiteX2" fmla="*/ 219929 w 764124"/>
                    <a:gd name="connsiteY2" fmla="*/ 59153 h 406498"/>
                    <a:gd name="connsiteX3" fmla="*/ 185004 w 764124"/>
                    <a:gd name="connsiteY3" fmla="*/ 167738 h 406498"/>
                    <a:gd name="connsiteX4" fmla="*/ 693004 w 764124"/>
                    <a:gd name="connsiteY4" fmla="*/ 406498 h 406498"/>
                    <a:gd name="connsiteX5" fmla="*/ 764124 w 764124"/>
                    <a:gd name="connsiteY5" fmla="*/ 304898 h 406498"/>
                    <a:gd name="connsiteX0" fmla="*/ 746979 w 746979"/>
                    <a:gd name="connsiteY0" fmla="*/ 299183 h 406498"/>
                    <a:gd name="connsiteX1" fmla="*/ 281524 w 746979"/>
                    <a:gd name="connsiteY1" fmla="*/ 81378 h 406498"/>
                    <a:gd name="connsiteX2" fmla="*/ 219929 w 746979"/>
                    <a:gd name="connsiteY2" fmla="*/ 59153 h 406498"/>
                    <a:gd name="connsiteX3" fmla="*/ 185004 w 746979"/>
                    <a:gd name="connsiteY3" fmla="*/ 167738 h 406498"/>
                    <a:gd name="connsiteX4" fmla="*/ 693004 w 746979"/>
                    <a:gd name="connsiteY4" fmla="*/ 406498 h 406498"/>
                    <a:gd name="connsiteX5" fmla="*/ 746979 w 746979"/>
                    <a:gd name="connsiteY5" fmla="*/ 299183 h 40649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46979"/>
                    <a:gd name="connsiteY0" fmla="*/ 299183 h 410308"/>
                    <a:gd name="connsiteX1" fmla="*/ 281524 w 746979"/>
                    <a:gd name="connsiteY1" fmla="*/ 81378 h 410308"/>
                    <a:gd name="connsiteX2" fmla="*/ 219929 w 746979"/>
                    <a:gd name="connsiteY2" fmla="*/ 59153 h 410308"/>
                    <a:gd name="connsiteX3" fmla="*/ 185004 w 746979"/>
                    <a:gd name="connsiteY3" fmla="*/ 167738 h 410308"/>
                    <a:gd name="connsiteX4" fmla="*/ 706339 w 746979"/>
                    <a:gd name="connsiteY4" fmla="*/ 410308 h 410308"/>
                    <a:gd name="connsiteX5" fmla="*/ 746979 w 746979"/>
                    <a:gd name="connsiteY5" fmla="*/ 299183 h 410308"/>
                    <a:gd name="connsiteX0" fmla="*/ 746979 w 751589"/>
                    <a:gd name="connsiteY0" fmla="*/ 299183 h 410308"/>
                    <a:gd name="connsiteX1" fmla="*/ 281524 w 751589"/>
                    <a:gd name="connsiteY1" fmla="*/ 81378 h 410308"/>
                    <a:gd name="connsiteX2" fmla="*/ 219929 w 751589"/>
                    <a:gd name="connsiteY2" fmla="*/ 59153 h 410308"/>
                    <a:gd name="connsiteX3" fmla="*/ 185004 w 751589"/>
                    <a:gd name="connsiteY3" fmla="*/ 167738 h 410308"/>
                    <a:gd name="connsiteX4" fmla="*/ 706339 w 751589"/>
                    <a:gd name="connsiteY4" fmla="*/ 410308 h 410308"/>
                    <a:gd name="connsiteX5" fmla="*/ 746979 w 751589"/>
                    <a:gd name="connsiteY5" fmla="*/ 299183 h 410308"/>
                    <a:gd name="connsiteX0" fmla="*/ 746979 w 766980"/>
                    <a:gd name="connsiteY0" fmla="*/ 299183 h 410308"/>
                    <a:gd name="connsiteX1" fmla="*/ 281524 w 766980"/>
                    <a:gd name="connsiteY1" fmla="*/ 81378 h 410308"/>
                    <a:gd name="connsiteX2" fmla="*/ 219929 w 766980"/>
                    <a:gd name="connsiteY2" fmla="*/ 59153 h 410308"/>
                    <a:gd name="connsiteX3" fmla="*/ 185004 w 766980"/>
                    <a:gd name="connsiteY3" fmla="*/ 167738 h 410308"/>
                    <a:gd name="connsiteX4" fmla="*/ 706339 w 766980"/>
                    <a:gd name="connsiteY4" fmla="*/ 410308 h 410308"/>
                    <a:gd name="connsiteX5" fmla="*/ 746979 w 766980"/>
                    <a:gd name="connsiteY5" fmla="*/ 299183 h 410308"/>
                    <a:gd name="connsiteX0" fmla="*/ 746979 w 763268"/>
                    <a:gd name="connsiteY0" fmla="*/ 299183 h 410308"/>
                    <a:gd name="connsiteX1" fmla="*/ 281524 w 763268"/>
                    <a:gd name="connsiteY1" fmla="*/ 81378 h 410308"/>
                    <a:gd name="connsiteX2" fmla="*/ 219929 w 763268"/>
                    <a:gd name="connsiteY2" fmla="*/ 59153 h 410308"/>
                    <a:gd name="connsiteX3" fmla="*/ 185004 w 763268"/>
                    <a:gd name="connsiteY3" fmla="*/ 167738 h 410308"/>
                    <a:gd name="connsiteX4" fmla="*/ 706339 w 763268"/>
                    <a:gd name="connsiteY4" fmla="*/ 410308 h 410308"/>
                    <a:gd name="connsiteX5" fmla="*/ 746979 w 763268"/>
                    <a:gd name="connsiteY5" fmla="*/ 299183 h 410308"/>
                    <a:gd name="connsiteX0" fmla="*/ 746979 w 760002"/>
                    <a:gd name="connsiteY0" fmla="*/ 299183 h 403934"/>
                    <a:gd name="connsiteX1" fmla="*/ 281524 w 760002"/>
                    <a:gd name="connsiteY1" fmla="*/ 81378 h 403934"/>
                    <a:gd name="connsiteX2" fmla="*/ 219929 w 760002"/>
                    <a:gd name="connsiteY2" fmla="*/ 59153 h 403934"/>
                    <a:gd name="connsiteX3" fmla="*/ 185004 w 760002"/>
                    <a:gd name="connsiteY3" fmla="*/ 167738 h 403934"/>
                    <a:gd name="connsiteX4" fmla="*/ 697878 w 760002"/>
                    <a:gd name="connsiteY4" fmla="*/ 403934 h 403934"/>
                    <a:gd name="connsiteX5" fmla="*/ 746979 w 760002"/>
                    <a:gd name="connsiteY5" fmla="*/ 299183 h 403934"/>
                    <a:gd name="connsiteX0" fmla="*/ 746979 w 761578"/>
                    <a:gd name="connsiteY0" fmla="*/ 299183 h 403934"/>
                    <a:gd name="connsiteX1" fmla="*/ 281524 w 761578"/>
                    <a:gd name="connsiteY1" fmla="*/ 81378 h 403934"/>
                    <a:gd name="connsiteX2" fmla="*/ 219929 w 761578"/>
                    <a:gd name="connsiteY2" fmla="*/ 59153 h 403934"/>
                    <a:gd name="connsiteX3" fmla="*/ 185004 w 761578"/>
                    <a:gd name="connsiteY3" fmla="*/ 167738 h 403934"/>
                    <a:gd name="connsiteX4" fmla="*/ 697878 w 761578"/>
                    <a:gd name="connsiteY4" fmla="*/ 403934 h 403934"/>
                    <a:gd name="connsiteX5" fmla="*/ 746979 w 761578"/>
                    <a:gd name="connsiteY5" fmla="*/ 299183 h 403934"/>
                    <a:gd name="connsiteX0" fmla="*/ 746979 w 768357"/>
                    <a:gd name="connsiteY0" fmla="*/ 299183 h 403934"/>
                    <a:gd name="connsiteX1" fmla="*/ 281524 w 768357"/>
                    <a:gd name="connsiteY1" fmla="*/ 81378 h 403934"/>
                    <a:gd name="connsiteX2" fmla="*/ 219929 w 768357"/>
                    <a:gd name="connsiteY2" fmla="*/ 59153 h 403934"/>
                    <a:gd name="connsiteX3" fmla="*/ 185004 w 768357"/>
                    <a:gd name="connsiteY3" fmla="*/ 167738 h 403934"/>
                    <a:gd name="connsiteX4" fmla="*/ 697878 w 768357"/>
                    <a:gd name="connsiteY4" fmla="*/ 403934 h 403934"/>
                    <a:gd name="connsiteX5" fmla="*/ 746979 w 768357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  <a:gd name="connsiteX0" fmla="*/ 746979 w 764624"/>
                    <a:gd name="connsiteY0" fmla="*/ 299183 h 403934"/>
                    <a:gd name="connsiteX1" fmla="*/ 281524 w 764624"/>
                    <a:gd name="connsiteY1" fmla="*/ 81378 h 403934"/>
                    <a:gd name="connsiteX2" fmla="*/ 219929 w 764624"/>
                    <a:gd name="connsiteY2" fmla="*/ 59153 h 403934"/>
                    <a:gd name="connsiteX3" fmla="*/ 185004 w 764624"/>
                    <a:gd name="connsiteY3" fmla="*/ 167738 h 403934"/>
                    <a:gd name="connsiteX4" fmla="*/ 697878 w 764624"/>
                    <a:gd name="connsiteY4" fmla="*/ 403934 h 403934"/>
                    <a:gd name="connsiteX5" fmla="*/ 746979 w 764624"/>
                    <a:gd name="connsiteY5" fmla="*/ 299183 h 403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64624" h="403934">
                      <a:moveTo>
                        <a:pt x="746979" y="299183"/>
                      </a:moveTo>
                      <a:cubicBezTo>
                        <a:pt x="600955" y="249306"/>
                        <a:pt x="423335" y="171045"/>
                        <a:pt x="281524" y="81378"/>
                      </a:cubicBezTo>
                      <a:cubicBezTo>
                        <a:pt x="290837" y="-67000"/>
                        <a:pt x="229666" y="26556"/>
                        <a:pt x="219929" y="59153"/>
                      </a:cubicBezTo>
                      <a:cubicBezTo>
                        <a:pt x="41282" y="-26572"/>
                        <a:pt x="-152604" y="209648"/>
                        <a:pt x="185004" y="167738"/>
                      </a:cubicBezTo>
                      <a:cubicBezTo>
                        <a:pt x="332619" y="257527"/>
                        <a:pt x="495191" y="342781"/>
                        <a:pt x="697878" y="403934"/>
                      </a:cubicBezTo>
                      <a:cubicBezTo>
                        <a:pt x="768532" y="403649"/>
                        <a:pt x="779895" y="333679"/>
                        <a:pt x="746979" y="299183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286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4" name="フリーフォーム 13"/>
                <p:cNvSpPr/>
                <p:nvPr/>
              </p:nvSpPr>
              <p:spPr>
                <a:xfrm>
                  <a:off x="5327937" y="2793290"/>
                  <a:ext cx="137076" cy="243594"/>
                </a:xfrm>
                <a:custGeom>
                  <a:avLst/>
                  <a:gdLst>
                    <a:gd name="connsiteX0" fmla="*/ 125730 w 125730"/>
                    <a:gd name="connsiteY0" fmla="*/ 0 h 144780"/>
                    <a:gd name="connsiteX1" fmla="*/ 0 w 125730"/>
                    <a:gd name="connsiteY1" fmla="*/ 144780 h 144780"/>
                    <a:gd name="connsiteX2" fmla="*/ 125730 w 125730"/>
                    <a:gd name="connsiteY2" fmla="*/ 91440 h 144780"/>
                    <a:gd name="connsiteX3" fmla="*/ 125730 w 125730"/>
                    <a:gd name="connsiteY3" fmla="*/ 0 h 144780"/>
                    <a:gd name="connsiteX0" fmla="*/ 125730 w 144780"/>
                    <a:gd name="connsiteY0" fmla="*/ 0 h 171450"/>
                    <a:gd name="connsiteX1" fmla="*/ 0 w 144780"/>
                    <a:gd name="connsiteY1" fmla="*/ 144780 h 171450"/>
                    <a:gd name="connsiteX2" fmla="*/ 144780 w 144780"/>
                    <a:gd name="connsiteY2" fmla="*/ 171450 h 171450"/>
                    <a:gd name="connsiteX3" fmla="*/ 125730 w 144780"/>
                    <a:gd name="connsiteY3" fmla="*/ 0 h 171450"/>
                    <a:gd name="connsiteX0" fmla="*/ 125730 w 144780"/>
                    <a:gd name="connsiteY0" fmla="*/ 0 h 188928"/>
                    <a:gd name="connsiteX1" fmla="*/ 0 w 144780"/>
                    <a:gd name="connsiteY1" fmla="*/ 144780 h 188928"/>
                    <a:gd name="connsiteX2" fmla="*/ 144780 w 144780"/>
                    <a:gd name="connsiteY2" fmla="*/ 171450 h 188928"/>
                    <a:gd name="connsiteX3" fmla="*/ 125730 w 144780"/>
                    <a:gd name="connsiteY3" fmla="*/ 0 h 188928"/>
                    <a:gd name="connsiteX0" fmla="*/ 125730 w 144780"/>
                    <a:gd name="connsiteY0" fmla="*/ 0 h 215268"/>
                    <a:gd name="connsiteX1" fmla="*/ 0 w 144780"/>
                    <a:gd name="connsiteY1" fmla="*/ 144780 h 215268"/>
                    <a:gd name="connsiteX2" fmla="*/ 144780 w 144780"/>
                    <a:gd name="connsiteY2" fmla="*/ 171450 h 215268"/>
                    <a:gd name="connsiteX3" fmla="*/ 125730 w 144780"/>
                    <a:gd name="connsiteY3" fmla="*/ 0 h 215268"/>
                    <a:gd name="connsiteX0" fmla="*/ 125730 w 144780"/>
                    <a:gd name="connsiteY0" fmla="*/ 0 h 215268"/>
                    <a:gd name="connsiteX1" fmla="*/ 0 w 144780"/>
                    <a:gd name="connsiteY1" fmla="*/ 144780 h 215268"/>
                    <a:gd name="connsiteX2" fmla="*/ 144780 w 144780"/>
                    <a:gd name="connsiteY2" fmla="*/ 171450 h 215268"/>
                    <a:gd name="connsiteX3" fmla="*/ 125730 w 144780"/>
                    <a:gd name="connsiteY3" fmla="*/ 0 h 215268"/>
                    <a:gd name="connsiteX0" fmla="*/ 125730 w 146896"/>
                    <a:gd name="connsiteY0" fmla="*/ 0 h 215268"/>
                    <a:gd name="connsiteX1" fmla="*/ 0 w 146896"/>
                    <a:gd name="connsiteY1" fmla="*/ 144780 h 215268"/>
                    <a:gd name="connsiteX2" fmla="*/ 144780 w 146896"/>
                    <a:gd name="connsiteY2" fmla="*/ 171450 h 215268"/>
                    <a:gd name="connsiteX3" fmla="*/ 125730 w 146896"/>
                    <a:gd name="connsiteY3" fmla="*/ 0 h 215268"/>
                    <a:gd name="connsiteX0" fmla="*/ 167640 w 168848"/>
                    <a:gd name="connsiteY0" fmla="*/ 0 h 241938"/>
                    <a:gd name="connsiteX1" fmla="*/ 0 w 168848"/>
                    <a:gd name="connsiteY1" fmla="*/ 171450 h 241938"/>
                    <a:gd name="connsiteX2" fmla="*/ 144780 w 168848"/>
                    <a:gd name="connsiteY2" fmla="*/ 198120 h 241938"/>
                    <a:gd name="connsiteX3" fmla="*/ 167640 w 168848"/>
                    <a:gd name="connsiteY3" fmla="*/ 0 h 241938"/>
                    <a:gd name="connsiteX0" fmla="*/ 167640 w 167640"/>
                    <a:gd name="connsiteY0" fmla="*/ 0 h 241938"/>
                    <a:gd name="connsiteX1" fmla="*/ 0 w 167640"/>
                    <a:gd name="connsiteY1" fmla="*/ 171450 h 241938"/>
                    <a:gd name="connsiteX2" fmla="*/ 144780 w 167640"/>
                    <a:gd name="connsiteY2" fmla="*/ 198120 h 241938"/>
                    <a:gd name="connsiteX3" fmla="*/ 167640 w 167640"/>
                    <a:gd name="connsiteY3" fmla="*/ 0 h 241938"/>
                    <a:gd name="connsiteX0" fmla="*/ 167640 w 167640"/>
                    <a:gd name="connsiteY0" fmla="*/ 0 h 241938"/>
                    <a:gd name="connsiteX1" fmla="*/ 0 w 167640"/>
                    <a:gd name="connsiteY1" fmla="*/ 171450 h 241938"/>
                    <a:gd name="connsiteX2" fmla="*/ 144780 w 167640"/>
                    <a:gd name="connsiteY2" fmla="*/ 198120 h 241938"/>
                    <a:gd name="connsiteX3" fmla="*/ 167640 w 167640"/>
                    <a:gd name="connsiteY3" fmla="*/ 0 h 241938"/>
                    <a:gd name="connsiteX0" fmla="*/ 167640 w 167640"/>
                    <a:gd name="connsiteY0" fmla="*/ 0 h 241938"/>
                    <a:gd name="connsiteX1" fmla="*/ 0 w 167640"/>
                    <a:gd name="connsiteY1" fmla="*/ 171450 h 241938"/>
                    <a:gd name="connsiteX2" fmla="*/ 144780 w 167640"/>
                    <a:gd name="connsiteY2" fmla="*/ 198120 h 241938"/>
                    <a:gd name="connsiteX3" fmla="*/ 167640 w 167640"/>
                    <a:gd name="connsiteY3" fmla="*/ 0 h 241938"/>
                    <a:gd name="connsiteX0" fmla="*/ 160020 w 160020"/>
                    <a:gd name="connsiteY0" fmla="*/ 0 h 241938"/>
                    <a:gd name="connsiteX1" fmla="*/ 0 w 160020"/>
                    <a:gd name="connsiteY1" fmla="*/ 171450 h 241938"/>
                    <a:gd name="connsiteX2" fmla="*/ 137160 w 160020"/>
                    <a:gd name="connsiteY2" fmla="*/ 198120 h 241938"/>
                    <a:gd name="connsiteX3" fmla="*/ 160020 w 160020"/>
                    <a:gd name="connsiteY3" fmla="*/ 0 h 241938"/>
                    <a:gd name="connsiteX0" fmla="*/ 22860 w 22860"/>
                    <a:gd name="connsiteY0" fmla="*/ 0 h 198120"/>
                    <a:gd name="connsiteX1" fmla="*/ 0 w 22860"/>
                    <a:gd name="connsiteY1" fmla="*/ 198120 h 198120"/>
                    <a:gd name="connsiteX2" fmla="*/ 22860 w 22860"/>
                    <a:gd name="connsiteY2" fmla="*/ 0 h 198120"/>
                    <a:gd name="connsiteX0" fmla="*/ 89535 w 89535"/>
                    <a:gd name="connsiteY0" fmla="*/ 0 h 241935"/>
                    <a:gd name="connsiteX1" fmla="*/ 0 w 89535"/>
                    <a:gd name="connsiteY1" fmla="*/ 241935 h 241935"/>
                    <a:gd name="connsiteX2" fmla="*/ 89535 w 89535"/>
                    <a:gd name="connsiteY2" fmla="*/ 0 h 241935"/>
                    <a:gd name="connsiteX0" fmla="*/ 89535 w 90776"/>
                    <a:gd name="connsiteY0" fmla="*/ 0 h 241935"/>
                    <a:gd name="connsiteX1" fmla="*/ 0 w 90776"/>
                    <a:gd name="connsiteY1" fmla="*/ 241935 h 241935"/>
                    <a:gd name="connsiteX2" fmla="*/ 89535 w 90776"/>
                    <a:gd name="connsiteY2" fmla="*/ 0 h 241935"/>
                    <a:gd name="connsiteX0" fmla="*/ 137076 w 138317"/>
                    <a:gd name="connsiteY0" fmla="*/ 0 h 241935"/>
                    <a:gd name="connsiteX1" fmla="*/ 47541 w 138317"/>
                    <a:gd name="connsiteY1" fmla="*/ 241935 h 241935"/>
                    <a:gd name="connsiteX2" fmla="*/ 137076 w 138317"/>
                    <a:gd name="connsiteY2" fmla="*/ 0 h 241935"/>
                    <a:gd name="connsiteX0" fmla="*/ 137076 w 137076"/>
                    <a:gd name="connsiteY0" fmla="*/ 0 h 247550"/>
                    <a:gd name="connsiteX1" fmla="*/ 47541 w 137076"/>
                    <a:gd name="connsiteY1" fmla="*/ 241935 h 247550"/>
                    <a:gd name="connsiteX2" fmla="*/ 137076 w 137076"/>
                    <a:gd name="connsiteY2" fmla="*/ 0 h 247550"/>
                    <a:gd name="connsiteX0" fmla="*/ 137076 w 137076"/>
                    <a:gd name="connsiteY0" fmla="*/ 0 h 243594"/>
                    <a:gd name="connsiteX1" fmla="*/ 47541 w 137076"/>
                    <a:gd name="connsiteY1" fmla="*/ 241935 h 243594"/>
                    <a:gd name="connsiteX2" fmla="*/ 137076 w 137076"/>
                    <a:gd name="connsiteY2" fmla="*/ 0 h 243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7076" h="243594">
                      <a:moveTo>
                        <a:pt x="137076" y="0"/>
                      </a:moveTo>
                      <a:cubicBezTo>
                        <a:pt x="107231" y="80645"/>
                        <a:pt x="-88349" y="214630"/>
                        <a:pt x="47541" y="241935"/>
                      </a:cubicBezTo>
                      <a:cubicBezTo>
                        <a:pt x="161206" y="262890"/>
                        <a:pt x="124376" y="80010"/>
                        <a:pt x="137076" y="0"/>
                      </a:cubicBezTo>
                      <a:close/>
                    </a:path>
                  </a:pathLst>
                </a:custGeom>
                <a:solidFill>
                  <a:srgbClr val="843C0C"/>
                </a:solidFill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286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5" name="楕円 14"/>
                <p:cNvSpPr/>
                <p:nvPr/>
              </p:nvSpPr>
              <p:spPr>
                <a:xfrm rot="18595471">
                  <a:off x="6540865" y="2533865"/>
                  <a:ext cx="99031" cy="124496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286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16" name="テキスト ボックス 15"/>
                <p:cNvSpPr txBox="1"/>
                <p:nvPr/>
              </p:nvSpPr>
              <p:spPr>
                <a:xfrm rot="21136552">
                  <a:off x="7182875" y="1751335"/>
                  <a:ext cx="459754" cy="234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3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rPr>
                    <a:t>お</a:t>
                  </a:r>
                  <a:r>
                    <a:rPr kumimoji="1" lang="ja-JP" altLang="en-US" sz="889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rPr>
                    <a:t>っと</a:t>
                  </a:r>
                  <a:endParaRPr kumimoji="1" lang="ja-JP" altLang="en-US" sz="13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endParaRPr>
                </a:p>
              </p:txBody>
            </p:sp>
          </p:grpSp>
          <p:sp>
            <p:nvSpPr>
              <p:cNvPr id="4" name="フリーフォーム 3"/>
              <p:cNvSpPr/>
              <p:nvPr/>
            </p:nvSpPr>
            <p:spPr>
              <a:xfrm rot="19340963">
                <a:off x="3701848" y="3828770"/>
                <a:ext cx="111469" cy="210273"/>
              </a:xfrm>
              <a:custGeom>
                <a:avLst/>
                <a:gdLst>
                  <a:gd name="connsiteX0" fmla="*/ 125730 w 125730"/>
                  <a:gd name="connsiteY0" fmla="*/ 0 h 144780"/>
                  <a:gd name="connsiteX1" fmla="*/ 0 w 125730"/>
                  <a:gd name="connsiteY1" fmla="*/ 144780 h 144780"/>
                  <a:gd name="connsiteX2" fmla="*/ 125730 w 125730"/>
                  <a:gd name="connsiteY2" fmla="*/ 91440 h 144780"/>
                  <a:gd name="connsiteX3" fmla="*/ 125730 w 125730"/>
                  <a:gd name="connsiteY3" fmla="*/ 0 h 144780"/>
                  <a:gd name="connsiteX0" fmla="*/ 125730 w 144780"/>
                  <a:gd name="connsiteY0" fmla="*/ 0 h 171450"/>
                  <a:gd name="connsiteX1" fmla="*/ 0 w 144780"/>
                  <a:gd name="connsiteY1" fmla="*/ 144780 h 171450"/>
                  <a:gd name="connsiteX2" fmla="*/ 144780 w 144780"/>
                  <a:gd name="connsiteY2" fmla="*/ 171450 h 171450"/>
                  <a:gd name="connsiteX3" fmla="*/ 125730 w 144780"/>
                  <a:gd name="connsiteY3" fmla="*/ 0 h 171450"/>
                  <a:gd name="connsiteX0" fmla="*/ 125730 w 144780"/>
                  <a:gd name="connsiteY0" fmla="*/ 0 h 188928"/>
                  <a:gd name="connsiteX1" fmla="*/ 0 w 144780"/>
                  <a:gd name="connsiteY1" fmla="*/ 144780 h 188928"/>
                  <a:gd name="connsiteX2" fmla="*/ 144780 w 144780"/>
                  <a:gd name="connsiteY2" fmla="*/ 171450 h 188928"/>
                  <a:gd name="connsiteX3" fmla="*/ 125730 w 144780"/>
                  <a:gd name="connsiteY3" fmla="*/ 0 h 18892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6896"/>
                  <a:gd name="connsiteY0" fmla="*/ 0 h 215268"/>
                  <a:gd name="connsiteX1" fmla="*/ 0 w 146896"/>
                  <a:gd name="connsiteY1" fmla="*/ 144780 h 215268"/>
                  <a:gd name="connsiteX2" fmla="*/ 144780 w 146896"/>
                  <a:gd name="connsiteY2" fmla="*/ 171450 h 215268"/>
                  <a:gd name="connsiteX3" fmla="*/ 125730 w 146896"/>
                  <a:gd name="connsiteY3" fmla="*/ 0 h 215268"/>
                  <a:gd name="connsiteX0" fmla="*/ 167640 w 168848"/>
                  <a:gd name="connsiteY0" fmla="*/ 0 h 241938"/>
                  <a:gd name="connsiteX1" fmla="*/ 0 w 168848"/>
                  <a:gd name="connsiteY1" fmla="*/ 171450 h 241938"/>
                  <a:gd name="connsiteX2" fmla="*/ 144780 w 168848"/>
                  <a:gd name="connsiteY2" fmla="*/ 198120 h 241938"/>
                  <a:gd name="connsiteX3" fmla="*/ 167640 w 168848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0020 w 160020"/>
                  <a:gd name="connsiteY0" fmla="*/ 0 h 241938"/>
                  <a:gd name="connsiteX1" fmla="*/ 0 w 160020"/>
                  <a:gd name="connsiteY1" fmla="*/ 171450 h 241938"/>
                  <a:gd name="connsiteX2" fmla="*/ 137160 w 160020"/>
                  <a:gd name="connsiteY2" fmla="*/ 198120 h 241938"/>
                  <a:gd name="connsiteX3" fmla="*/ 160020 w 160020"/>
                  <a:gd name="connsiteY3" fmla="*/ 0 h 241938"/>
                  <a:gd name="connsiteX0" fmla="*/ 22860 w 22860"/>
                  <a:gd name="connsiteY0" fmla="*/ 0 h 198120"/>
                  <a:gd name="connsiteX1" fmla="*/ 0 w 22860"/>
                  <a:gd name="connsiteY1" fmla="*/ 198120 h 198120"/>
                  <a:gd name="connsiteX2" fmla="*/ 22860 w 22860"/>
                  <a:gd name="connsiteY2" fmla="*/ 0 h 198120"/>
                  <a:gd name="connsiteX0" fmla="*/ 89535 w 89535"/>
                  <a:gd name="connsiteY0" fmla="*/ 0 h 241935"/>
                  <a:gd name="connsiteX1" fmla="*/ 0 w 89535"/>
                  <a:gd name="connsiteY1" fmla="*/ 241935 h 241935"/>
                  <a:gd name="connsiteX2" fmla="*/ 89535 w 89535"/>
                  <a:gd name="connsiteY2" fmla="*/ 0 h 241935"/>
                  <a:gd name="connsiteX0" fmla="*/ 89535 w 90776"/>
                  <a:gd name="connsiteY0" fmla="*/ 0 h 241935"/>
                  <a:gd name="connsiteX1" fmla="*/ 0 w 90776"/>
                  <a:gd name="connsiteY1" fmla="*/ 241935 h 241935"/>
                  <a:gd name="connsiteX2" fmla="*/ 89535 w 90776"/>
                  <a:gd name="connsiteY2" fmla="*/ 0 h 241935"/>
                  <a:gd name="connsiteX0" fmla="*/ 137076 w 138317"/>
                  <a:gd name="connsiteY0" fmla="*/ 0 h 241935"/>
                  <a:gd name="connsiteX1" fmla="*/ 47541 w 138317"/>
                  <a:gd name="connsiteY1" fmla="*/ 241935 h 241935"/>
                  <a:gd name="connsiteX2" fmla="*/ 137076 w 138317"/>
                  <a:gd name="connsiteY2" fmla="*/ 0 h 241935"/>
                  <a:gd name="connsiteX0" fmla="*/ 137076 w 137076"/>
                  <a:gd name="connsiteY0" fmla="*/ 0 h 247550"/>
                  <a:gd name="connsiteX1" fmla="*/ 47541 w 137076"/>
                  <a:gd name="connsiteY1" fmla="*/ 241935 h 247550"/>
                  <a:gd name="connsiteX2" fmla="*/ 137076 w 137076"/>
                  <a:gd name="connsiteY2" fmla="*/ 0 h 247550"/>
                  <a:gd name="connsiteX0" fmla="*/ 137076 w 137076"/>
                  <a:gd name="connsiteY0" fmla="*/ 0 h 243594"/>
                  <a:gd name="connsiteX1" fmla="*/ 47541 w 137076"/>
                  <a:gd name="connsiteY1" fmla="*/ 241935 h 243594"/>
                  <a:gd name="connsiteX2" fmla="*/ 137076 w 137076"/>
                  <a:gd name="connsiteY2" fmla="*/ 0 h 24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076" h="243594">
                    <a:moveTo>
                      <a:pt x="137076" y="0"/>
                    </a:moveTo>
                    <a:cubicBezTo>
                      <a:pt x="107231" y="80645"/>
                      <a:pt x="-88349" y="214630"/>
                      <a:pt x="47541" y="241935"/>
                    </a:cubicBezTo>
                    <a:cubicBezTo>
                      <a:pt x="161206" y="262890"/>
                      <a:pt x="124376" y="80010"/>
                      <a:pt x="137076" y="0"/>
                    </a:cubicBezTo>
                    <a:close/>
                  </a:path>
                </a:pathLst>
              </a:custGeom>
              <a:solidFill>
                <a:srgbClr val="843C0C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28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" name="フリーフォーム 4"/>
              <p:cNvSpPr/>
              <p:nvPr/>
            </p:nvSpPr>
            <p:spPr>
              <a:xfrm rot="21302740">
                <a:off x="3362374" y="4428083"/>
                <a:ext cx="111469" cy="210273"/>
              </a:xfrm>
              <a:custGeom>
                <a:avLst/>
                <a:gdLst>
                  <a:gd name="connsiteX0" fmla="*/ 125730 w 125730"/>
                  <a:gd name="connsiteY0" fmla="*/ 0 h 144780"/>
                  <a:gd name="connsiteX1" fmla="*/ 0 w 125730"/>
                  <a:gd name="connsiteY1" fmla="*/ 144780 h 144780"/>
                  <a:gd name="connsiteX2" fmla="*/ 125730 w 125730"/>
                  <a:gd name="connsiteY2" fmla="*/ 91440 h 144780"/>
                  <a:gd name="connsiteX3" fmla="*/ 125730 w 125730"/>
                  <a:gd name="connsiteY3" fmla="*/ 0 h 144780"/>
                  <a:gd name="connsiteX0" fmla="*/ 125730 w 144780"/>
                  <a:gd name="connsiteY0" fmla="*/ 0 h 171450"/>
                  <a:gd name="connsiteX1" fmla="*/ 0 w 144780"/>
                  <a:gd name="connsiteY1" fmla="*/ 144780 h 171450"/>
                  <a:gd name="connsiteX2" fmla="*/ 144780 w 144780"/>
                  <a:gd name="connsiteY2" fmla="*/ 171450 h 171450"/>
                  <a:gd name="connsiteX3" fmla="*/ 125730 w 144780"/>
                  <a:gd name="connsiteY3" fmla="*/ 0 h 171450"/>
                  <a:gd name="connsiteX0" fmla="*/ 125730 w 144780"/>
                  <a:gd name="connsiteY0" fmla="*/ 0 h 188928"/>
                  <a:gd name="connsiteX1" fmla="*/ 0 w 144780"/>
                  <a:gd name="connsiteY1" fmla="*/ 144780 h 188928"/>
                  <a:gd name="connsiteX2" fmla="*/ 144780 w 144780"/>
                  <a:gd name="connsiteY2" fmla="*/ 171450 h 188928"/>
                  <a:gd name="connsiteX3" fmla="*/ 125730 w 144780"/>
                  <a:gd name="connsiteY3" fmla="*/ 0 h 18892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6896"/>
                  <a:gd name="connsiteY0" fmla="*/ 0 h 215268"/>
                  <a:gd name="connsiteX1" fmla="*/ 0 w 146896"/>
                  <a:gd name="connsiteY1" fmla="*/ 144780 h 215268"/>
                  <a:gd name="connsiteX2" fmla="*/ 144780 w 146896"/>
                  <a:gd name="connsiteY2" fmla="*/ 171450 h 215268"/>
                  <a:gd name="connsiteX3" fmla="*/ 125730 w 146896"/>
                  <a:gd name="connsiteY3" fmla="*/ 0 h 215268"/>
                  <a:gd name="connsiteX0" fmla="*/ 167640 w 168848"/>
                  <a:gd name="connsiteY0" fmla="*/ 0 h 241938"/>
                  <a:gd name="connsiteX1" fmla="*/ 0 w 168848"/>
                  <a:gd name="connsiteY1" fmla="*/ 171450 h 241938"/>
                  <a:gd name="connsiteX2" fmla="*/ 144780 w 168848"/>
                  <a:gd name="connsiteY2" fmla="*/ 198120 h 241938"/>
                  <a:gd name="connsiteX3" fmla="*/ 167640 w 168848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0020 w 160020"/>
                  <a:gd name="connsiteY0" fmla="*/ 0 h 241938"/>
                  <a:gd name="connsiteX1" fmla="*/ 0 w 160020"/>
                  <a:gd name="connsiteY1" fmla="*/ 171450 h 241938"/>
                  <a:gd name="connsiteX2" fmla="*/ 137160 w 160020"/>
                  <a:gd name="connsiteY2" fmla="*/ 198120 h 241938"/>
                  <a:gd name="connsiteX3" fmla="*/ 160020 w 160020"/>
                  <a:gd name="connsiteY3" fmla="*/ 0 h 241938"/>
                  <a:gd name="connsiteX0" fmla="*/ 22860 w 22860"/>
                  <a:gd name="connsiteY0" fmla="*/ 0 h 198120"/>
                  <a:gd name="connsiteX1" fmla="*/ 0 w 22860"/>
                  <a:gd name="connsiteY1" fmla="*/ 198120 h 198120"/>
                  <a:gd name="connsiteX2" fmla="*/ 22860 w 22860"/>
                  <a:gd name="connsiteY2" fmla="*/ 0 h 198120"/>
                  <a:gd name="connsiteX0" fmla="*/ 89535 w 89535"/>
                  <a:gd name="connsiteY0" fmla="*/ 0 h 241935"/>
                  <a:gd name="connsiteX1" fmla="*/ 0 w 89535"/>
                  <a:gd name="connsiteY1" fmla="*/ 241935 h 241935"/>
                  <a:gd name="connsiteX2" fmla="*/ 89535 w 89535"/>
                  <a:gd name="connsiteY2" fmla="*/ 0 h 241935"/>
                  <a:gd name="connsiteX0" fmla="*/ 89535 w 90776"/>
                  <a:gd name="connsiteY0" fmla="*/ 0 h 241935"/>
                  <a:gd name="connsiteX1" fmla="*/ 0 w 90776"/>
                  <a:gd name="connsiteY1" fmla="*/ 241935 h 241935"/>
                  <a:gd name="connsiteX2" fmla="*/ 89535 w 90776"/>
                  <a:gd name="connsiteY2" fmla="*/ 0 h 241935"/>
                  <a:gd name="connsiteX0" fmla="*/ 137076 w 138317"/>
                  <a:gd name="connsiteY0" fmla="*/ 0 h 241935"/>
                  <a:gd name="connsiteX1" fmla="*/ 47541 w 138317"/>
                  <a:gd name="connsiteY1" fmla="*/ 241935 h 241935"/>
                  <a:gd name="connsiteX2" fmla="*/ 137076 w 138317"/>
                  <a:gd name="connsiteY2" fmla="*/ 0 h 241935"/>
                  <a:gd name="connsiteX0" fmla="*/ 137076 w 137076"/>
                  <a:gd name="connsiteY0" fmla="*/ 0 h 247550"/>
                  <a:gd name="connsiteX1" fmla="*/ 47541 w 137076"/>
                  <a:gd name="connsiteY1" fmla="*/ 241935 h 247550"/>
                  <a:gd name="connsiteX2" fmla="*/ 137076 w 137076"/>
                  <a:gd name="connsiteY2" fmla="*/ 0 h 247550"/>
                  <a:gd name="connsiteX0" fmla="*/ 137076 w 137076"/>
                  <a:gd name="connsiteY0" fmla="*/ 0 h 243594"/>
                  <a:gd name="connsiteX1" fmla="*/ 47541 w 137076"/>
                  <a:gd name="connsiteY1" fmla="*/ 241935 h 243594"/>
                  <a:gd name="connsiteX2" fmla="*/ 137076 w 137076"/>
                  <a:gd name="connsiteY2" fmla="*/ 0 h 24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076" h="243594">
                    <a:moveTo>
                      <a:pt x="137076" y="0"/>
                    </a:moveTo>
                    <a:cubicBezTo>
                      <a:pt x="107231" y="80645"/>
                      <a:pt x="-88349" y="214630"/>
                      <a:pt x="47541" y="241935"/>
                    </a:cubicBezTo>
                    <a:cubicBezTo>
                      <a:pt x="161206" y="262890"/>
                      <a:pt x="124376" y="80010"/>
                      <a:pt x="137076" y="0"/>
                    </a:cubicBezTo>
                    <a:close/>
                  </a:path>
                </a:pathLst>
              </a:custGeom>
              <a:solidFill>
                <a:srgbClr val="843C0C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28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" name="フリーフォーム 5"/>
              <p:cNvSpPr/>
              <p:nvPr/>
            </p:nvSpPr>
            <p:spPr>
              <a:xfrm rot="21302740">
                <a:off x="3307125" y="4829662"/>
                <a:ext cx="111469" cy="210273"/>
              </a:xfrm>
              <a:custGeom>
                <a:avLst/>
                <a:gdLst>
                  <a:gd name="connsiteX0" fmla="*/ 125730 w 125730"/>
                  <a:gd name="connsiteY0" fmla="*/ 0 h 144780"/>
                  <a:gd name="connsiteX1" fmla="*/ 0 w 125730"/>
                  <a:gd name="connsiteY1" fmla="*/ 144780 h 144780"/>
                  <a:gd name="connsiteX2" fmla="*/ 125730 w 125730"/>
                  <a:gd name="connsiteY2" fmla="*/ 91440 h 144780"/>
                  <a:gd name="connsiteX3" fmla="*/ 125730 w 125730"/>
                  <a:gd name="connsiteY3" fmla="*/ 0 h 144780"/>
                  <a:gd name="connsiteX0" fmla="*/ 125730 w 144780"/>
                  <a:gd name="connsiteY0" fmla="*/ 0 h 171450"/>
                  <a:gd name="connsiteX1" fmla="*/ 0 w 144780"/>
                  <a:gd name="connsiteY1" fmla="*/ 144780 h 171450"/>
                  <a:gd name="connsiteX2" fmla="*/ 144780 w 144780"/>
                  <a:gd name="connsiteY2" fmla="*/ 171450 h 171450"/>
                  <a:gd name="connsiteX3" fmla="*/ 125730 w 144780"/>
                  <a:gd name="connsiteY3" fmla="*/ 0 h 171450"/>
                  <a:gd name="connsiteX0" fmla="*/ 125730 w 144780"/>
                  <a:gd name="connsiteY0" fmla="*/ 0 h 188928"/>
                  <a:gd name="connsiteX1" fmla="*/ 0 w 144780"/>
                  <a:gd name="connsiteY1" fmla="*/ 144780 h 188928"/>
                  <a:gd name="connsiteX2" fmla="*/ 144780 w 144780"/>
                  <a:gd name="connsiteY2" fmla="*/ 171450 h 188928"/>
                  <a:gd name="connsiteX3" fmla="*/ 125730 w 144780"/>
                  <a:gd name="connsiteY3" fmla="*/ 0 h 18892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6896"/>
                  <a:gd name="connsiteY0" fmla="*/ 0 h 215268"/>
                  <a:gd name="connsiteX1" fmla="*/ 0 w 146896"/>
                  <a:gd name="connsiteY1" fmla="*/ 144780 h 215268"/>
                  <a:gd name="connsiteX2" fmla="*/ 144780 w 146896"/>
                  <a:gd name="connsiteY2" fmla="*/ 171450 h 215268"/>
                  <a:gd name="connsiteX3" fmla="*/ 125730 w 146896"/>
                  <a:gd name="connsiteY3" fmla="*/ 0 h 215268"/>
                  <a:gd name="connsiteX0" fmla="*/ 167640 w 168848"/>
                  <a:gd name="connsiteY0" fmla="*/ 0 h 241938"/>
                  <a:gd name="connsiteX1" fmla="*/ 0 w 168848"/>
                  <a:gd name="connsiteY1" fmla="*/ 171450 h 241938"/>
                  <a:gd name="connsiteX2" fmla="*/ 144780 w 168848"/>
                  <a:gd name="connsiteY2" fmla="*/ 198120 h 241938"/>
                  <a:gd name="connsiteX3" fmla="*/ 167640 w 168848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0020 w 160020"/>
                  <a:gd name="connsiteY0" fmla="*/ 0 h 241938"/>
                  <a:gd name="connsiteX1" fmla="*/ 0 w 160020"/>
                  <a:gd name="connsiteY1" fmla="*/ 171450 h 241938"/>
                  <a:gd name="connsiteX2" fmla="*/ 137160 w 160020"/>
                  <a:gd name="connsiteY2" fmla="*/ 198120 h 241938"/>
                  <a:gd name="connsiteX3" fmla="*/ 160020 w 160020"/>
                  <a:gd name="connsiteY3" fmla="*/ 0 h 241938"/>
                  <a:gd name="connsiteX0" fmla="*/ 22860 w 22860"/>
                  <a:gd name="connsiteY0" fmla="*/ 0 h 198120"/>
                  <a:gd name="connsiteX1" fmla="*/ 0 w 22860"/>
                  <a:gd name="connsiteY1" fmla="*/ 198120 h 198120"/>
                  <a:gd name="connsiteX2" fmla="*/ 22860 w 22860"/>
                  <a:gd name="connsiteY2" fmla="*/ 0 h 198120"/>
                  <a:gd name="connsiteX0" fmla="*/ 89535 w 89535"/>
                  <a:gd name="connsiteY0" fmla="*/ 0 h 241935"/>
                  <a:gd name="connsiteX1" fmla="*/ 0 w 89535"/>
                  <a:gd name="connsiteY1" fmla="*/ 241935 h 241935"/>
                  <a:gd name="connsiteX2" fmla="*/ 89535 w 89535"/>
                  <a:gd name="connsiteY2" fmla="*/ 0 h 241935"/>
                  <a:gd name="connsiteX0" fmla="*/ 89535 w 90776"/>
                  <a:gd name="connsiteY0" fmla="*/ 0 h 241935"/>
                  <a:gd name="connsiteX1" fmla="*/ 0 w 90776"/>
                  <a:gd name="connsiteY1" fmla="*/ 241935 h 241935"/>
                  <a:gd name="connsiteX2" fmla="*/ 89535 w 90776"/>
                  <a:gd name="connsiteY2" fmla="*/ 0 h 241935"/>
                  <a:gd name="connsiteX0" fmla="*/ 137076 w 138317"/>
                  <a:gd name="connsiteY0" fmla="*/ 0 h 241935"/>
                  <a:gd name="connsiteX1" fmla="*/ 47541 w 138317"/>
                  <a:gd name="connsiteY1" fmla="*/ 241935 h 241935"/>
                  <a:gd name="connsiteX2" fmla="*/ 137076 w 138317"/>
                  <a:gd name="connsiteY2" fmla="*/ 0 h 241935"/>
                  <a:gd name="connsiteX0" fmla="*/ 137076 w 137076"/>
                  <a:gd name="connsiteY0" fmla="*/ 0 h 247550"/>
                  <a:gd name="connsiteX1" fmla="*/ 47541 w 137076"/>
                  <a:gd name="connsiteY1" fmla="*/ 241935 h 247550"/>
                  <a:gd name="connsiteX2" fmla="*/ 137076 w 137076"/>
                  <a:gd name="connsiteY2" fmla="*/ 0 h 247550"/>
                  <a:gd name="connsiteX0" fmla="*/ 137076 w 137076"/>
                  <a:gd name="connsiteY0" fmla="*/ 0 h 243594"/>
                  <a:gd name="connsiteX1" fmla="*/ 47541 w 137076"/>
                  <a:gd name="connsiteY1" fmla="*/ 241935 h 243594"/>
                  <a:gd name="connsiteX2" fmla="*/ 137076 w 137076"/>
                  <a:gd name="connsiteY2" fmla="*/ 0 h 24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076" h="243594">
                    <a:moveTo>
                      <a:pt x="137076" y="0"/>
                    </a:moveTo>
                    <a:cubicBezTo>
                      <a:pt x="107231" y="80645"/>
                      <a:pt x="-88349" y="214630"/>
                      <a:pt x="47541" y="241935"/>
                    </a:cubicBezTo>
                    <a:cubicBezTo>
                      <a:pt x="161206" y="262890"/>
                      <a:pt x="124376" y="80010"/>
                      <a:pt x="137076" y="0"/>
                    </a:cubicBezTo>
                    <a:close/>
                  </a:path>
                </a:pathLst>
              </a:custGeom>
              <a:solidFill>
                <a:srgbClr val="843C0C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28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7" name="フリーフォーム 6"/>
              <p:cNvSpPr/>
              <p:nvPr/>
            </p:nvSpPr>
            <p:spPr>
              <a:xfrm rot="17145747">
                <a:off x="5070315" y="2817747"/>
                <a:ext cx="88179" cy="186113"/>
              </a:xfrm>
              <a:custGeom>
                <a:avLst/>
                <a:gdLst>
                  <a:gd name="connsiteX0" fmla="*/ 125730 w 125730"/>
                  <a:gd name="connsiteY0" fmla="*/ 0 h 144780"/>
                  <a:gd name="connsiteX1" fmla="*/ 0 w 125730"/>
                  <a:gd name="connsiteY1" fmla="*/ 144780 h 144780"/>
                  <a:gd name="connsiteX2" fmla="*/ 125730 w 125730"/>
                  <a:gd name="connsiteY2" fmla="*/ 91440 h 144780"/>
                  <a:gd name="connsiteX3" fmla="*/ 125730 w 125730"/>
                  <a:gd name="connsiteY3" fmla="*/ 0 h 144780"/>
                  <a:gd name="connsiteX0" fmla="*/ 125730 w 144780"/>
                  <a:gd name="connsiteY0" fmla="*/ 0 h 171450"/>
                  <a:gd name="connsiteX1" fmla="*/ 0 w 144780"/>
                  <a:gd name="connsiteY1" fmla="*/ 144780 h 171450"/>
                  <a:gd name="connsiteX2" fmla="*/ 144780 w 144780"/>
                  <a:gd name="connsiteY2" fmla="*/ 171450 h 171450"/>
                  <a:gd name="connsiteX3" fmla="*/ 125730 w 144780"/>
                  <a:gd name="connsiteY3" fmla="*/ 0 h 171450"/>
                  <a:gd name="connsiteX0" fmla="*/ 125730 w 144780"/>
                  <a:gd name="connsiteY0" fmla="*/ 0 h 188928"/>
                  <a:gd name="connsiteX1" fmla="*/ 0 w 144780"/>
                  <a:gd name="connsiteY1" fmla="*/ 144780 h 188928"/>
                  <a:gd name="connsiteX2" fmla="*/ 144780 w 144780"/>
                  <a:gd name="connsiteY2" fmla="*/ 171450 h 188928"/>
                  <a:gd name="connsiteX3" fmla="*/ 125730 w 144780"/>
                  <a:gd name="connsiteY3" fmla="*/ 0 h 18892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6896"/>
                  <a:gd name="connsiteY0" fmla="*/ 0 h 215268"/>
                  <a:gd name="connsiteX1" fmla="*/ 0 w 146896"/>
                  <a:gd name="connsiteY1" fmla="*/ 144780 h 215268"/>
                  <a:gd name="connsiteX2" fmla="*/ 144780 w 146896"/>
                  <a:gd name="connsiteY2" fmla="*/ 171450 h 215268"/>
                  <a:gd name="connsiteX3" fmla="*/ 125730 w 146896"/>
                  <a:gd name="connsiteY3" fmla="*/ 0 h 215268"/>
                  <a:gd name="connsiteX0" fmla="*/ 167640 w 168848"/>
                  <a:gd name="connsiteY0" fmla="*/ 0 h 241938"/>
                  <a:gd name="connsiteX1" fmla="*/ 0 w 168848"/>
                  <a:gd name="connsiteY1" fmla="*/ 171450 h 241938"/>
                  <a:gd name="connsiteX2" fmla="*/ 144780 w 168848"/>
                  <a:gd name="connsiteY2" fmla="*/ 198120 h 241938"/>
                  <a:gd name="connsiteX3" fmla="*/ 167640 w 168848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0020 w 160020"/>
                  <a:gd name="connsiteY0" fmla="*/ 0 h 241938"/>
                  <a:gd name="connsiteX1" fmla="*/ 0 w 160020"/>
                  <a:gd name="connsiteY1" fmla="*/ 171450 h 241938"/>
                  <a:gd name="connsiteX2" fmla="*/ 137160 w 160020"/>
                  <a:gd name="connsiteY2" fmla="*/ 198120 h 241938"/>
                  <a:gd name="connsiteX3" fmla="*/ 160020 w 160020"/>
                  <a:gd name="connsiteY3" fmla="*/ 0 h 241938"/>
                  <a:gd name="connsiteX0" fmla="*/ 22860 w 22860"/>
                  <a:gd name="connsiteY0" fmla="*/ 0 h 198120"/>
                  <a:gd name="connsiteX1" fmla="*/ 0 w 22860"/>
                  <a:gd name="connsiteY1" fmla="*/ 198120 h 198120"/>
                  <a:gd name="connsiteX2" fmla="*/ 22860 w 22860"/>
                  <a:gd name="connsiteY2" fmla="*/ 0 h 198120"/>
                  <a:gd name="connsiteX0" fmla="*/ 89535 w 89535"/>
                  <a:gd name="connsiteY0" fmla="*/ 0 h 241935"/>
                  <a:gd name="connsiteX1" fmla="*/ 0 w 89535"/>
                  <a:gd name="connsiteY1" fmla="*/ 241935 h 241935"/>
                  <a:gd name="connsiteX2" fmla="*/ 89535 w 89535"/>
                  <a:gd name="connsiteY2" fmla="*/ 0 h 241935"/>
                  <a:gd name="connsiteX0" fmla="*/ 89535 w 90776"/>
                  <a:gd name="connsiteY0" fmla="*/ 0 h 241935"/>
                  <a:gd name="connsiteX1" fmla="*/ 0 w 90776"/>
                  <a:gd name="connsiteY1" fmla="*/ 241935 h 241935"/>
                  <a:gd name="connsiteX2" fmla="*/ 89535 w 90776"/>
                  <a:gd name="connsiteY2" fmla="*/ 0 h 241935"/>
                  <a:gd name="connsiteX0" fmla="*/ 137076 w 138317"/>
                  <a:gd name="connsiteY0" fmla="*/ 0 h 241935"/>
                  <a:gd name="connsiteX1" fmla="*/ 47541 w 138317"/>
                  <a:gd name="connsiteY1" fmla="*/ 241935 h 241935"/>
                  <a:gd name="connsiteX2" fmla="*/ 137076 w 138317"/>
                  <a:gd name="connsiteY2" fmla="*/ 0 h 241935"/>
                  <a:gd name="connsiteX0" fmla="*/ 137076 w 137076"/>
                  <a:gd name="connsiteY0" fmla="*/ 0 h 247550"/>
                  <a:gd name="connsiteX1" fmla="*/ 47541 w 137076"/>
                  <a:gd name="connsiteY1" fmla="*/ 241935 h 247550"/>
                  <a:gd name="connsiteX2" fmla="*/ 137076 w 137076"/>
                  <a:gd name="connsiteY2" fmla="*/ 0 h 247550"/>
                  <a:gd name="connsiteX0" fmla="*/ 137076 w 137076"/>
                  <a:gd name="connsiteY0" fmla="*/ 0 h 243594"/>
                  <a:gd name="connsiteX1" fmla="*/ 47541 w 137076"/>
                  <a:gd name="connsiteY1" fmla="*/ 241935 h 243594"/>
                  <a:gd name="connsiteX2" fmla="*/ 137076 w 137076"/>
                  <a:gd name="connsiteY2" fmla="*/ 0 h 243594"/>
                  <a:gd name="connsiteX0" fmla="*/ 110420 w 119869"/>
                  <a:gd name="connsiteY0" fmla="*/ 0 h 295827"/>
                  <a:gd name="connsiteX1" fmla="*/ 53330 w 119869"/>
                  <a:gd name="connsiteY1" fmla="*/ 294514 h 295827"/>
                  <a:gd name="connsiteX2" fmla="*/ 110420 w 119869"/>
                  <a:gd name="connsiteY2" fmla="*/ 0 h 295827"/>
                  <a:gd name="connsiteX0" fmla="*/ 118096 w 127544"/>
                  <a:gd name="connsiteY0" fmla="*/ 0 h 295827"/>
                  <a:gd name="connsiteX1" fmla="*/ 61006 w 127544"/>
                  <a:gd name="connsiteY1" fmla="*/ 294514 h 295827"/>
                  <a:gd name="connsiteX2" fmla="*/ 118096 w 127544"/>
                  <a:gd name="connsiteY2" fmla="*/ 0 h 295827"/>
                  <a:gd name="connsiteX0" fmla="*/ 118098 w 120905"/>
                  <a:gd name="connsiteY0" fmla="*/ 0 h 296236"/>
                  <a:gd name="connsiteX1" fmla="*/ 61008 w 120905"/>
                  <a:gd name="connsiteY1" fmla="*/ 294514 h 296236"/>
                  <a:gd name="connsiteX2" fmla="*/ 118098 w 120905"/>
                  <a:gd name="connsiteY2" fmla="*/ 0 h 296236"/>
                  <a:gd name="connsiteX0" fmla="*/ 118098 w 141823"/>
                  <a:gd name="connsiteY0" fmla="*/ 0 h 296044"/>
                  <a:gd name="connsiteX1" fmla="*/ 61008 w 141823"/>
                  <a:gd name="connsiteY1" fmla="*/ 294514 h 296044"/>
                  <a:gd name="connsiteX2" fmla="*/ 118098 w 141823"/>
                  <a:gd name="connsiteY2" fmla="*/ 0 h 296044"/>
                  <a:gd name="connsiteX0" fmla="*/ 116965 w 140692"/>
                  <a:gd name="connsiteY0" fmla="*/ 0 h 296042"/>
                  <a:gd name="connsiteX1" fmla="*/ 59875 w 140692"/>
                  <a:gd name="connsiteY1" fmla="*/ 294514 h 296042"/>
                  <a:gd name="connsiteX2" fmla="*/ 116965 w 140692"/>
                  <a:gd name="connsiteY2" fmla="*/ 0 h 29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692" h="296042">
                    <a:moveTo>
                      <a:pt x="116965" y="0"/>
                    </a:moveTo>
                    <a:cubicBezTo>
                      <a:pt x="53062" y="105696"/>
                      <a:pt x="-76015" y="267209"/>
                      <a:pt x="59875" y="294514"/>
                    </a:cubicBezTo>
                    <a:cubicBezTo>
                      <a:pt x="173540" y="315469"/>
                      <a:pt x="141514" y="116096"/>
                      <a:pt x="116965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28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フリーフォーム 7"/>
              <p:cNvSpPr/>
              <p:nvPr/>
            </p:nvSpPr>
            <p:spPr>
              <a:xfrm rot="12743143">
                <a:off x="6215184" y="2285607"/>
                <a:ext cx="129930" cy="152262"/>
              </a:xfrm>
              <a:custGeom>
                <a:avLst/>
                <a:gdLst>
                  <a:gd name="connsiteX0" fmla="*/ 125730 w 125730"/>
                  <a:gd name="connsiteY0" fmla="*/ 0 h 144780"/>
                  <a:gd name="connsiteX1" fmla="*/ 0 w 125730"/>
                  <a:gd name="connsiteY1" fmla="*/ 144780 h 144780"/>
                  <a:gd name="connsiteX2" fmla="*/ 125730 w 125730"/>
                  <a:gd name="connsiteY2" fmla="*/ 91440 h 144780"/>
                  <a:gd name="connsiteX3" fmla="*/ 125730 w 125730"/>
                  <a:gd name="connsiteY3" fmla="*/ 0 h 144780"/>
                  <a:gd name="connsiteX0" fmla="*/ 125730 w 144780"/>
                  <a:gd name="connsiteY0" fmla="*/ 0 h 171450"/>
                  <a:gd name="connsiteX1" fmla="*/ 0 w 144780"/>
                  <a:gd name="connsiteY1" fmla="*/ 144780 h 171450"/>
                  <a:gd name="connsiteX2" fmla="*/ 144780 w 144780"/>
                  <a:gd name="connsiteY2" fmla="*/ 171450 h 171450"/>
                  <a:gd name="connsiteX3" fmla="*/ 125730 w 144780"/>
                  <a:gd name="connsiteY3" fmla="*/ 0 h 171450"/>
                  <a:gd name="connsiteX0" fmla="*/ 125730 w 144780"/>
                  <a:gd name="connsiteY0" fmla="*/ 0 h 188928"/>
                  <a:gd name="connsiteX1" fmla="*/ 0 w 144780"/>
                  <a:gd name="connsiteY1" fmla="*/ 144780 h 188928"/>
                  <a:gd name="connsiteX2" fmla="*/ 144780 w 144780"/>
                  <a:gd name="connsiteY2" fmla="*/ 171450 h 188928"/>
                  <a:gd name="connsiteX3" fmla="*/ 125730 w 144780"/>
                  <a:gd name="connsiteY3" fmla="*/ 0 h 18892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6896"/>
                  <a:gd name="connsiteY0" fmla="*/ 0 h 215268"/>
                  <a:gd name="connsiteX1" fmla="*/ 0 w 146896"/>
                  <a:gd name="connsiteY1" fmla="*/ 144780 h 215268"/>
                  <a:gd name="connsiteX2" fmla="*/ 144780 w 146896"/>
                  <a:gd name="connsiteY2" fmla="*/ 171450 h 215268"/>
                  <a:gd name="connsiteX3" fmla="*/ 125730 w 146896"/>
                  <a:gd name="connsiteY3" fmla="*/ 0 h 215268"/>
                  <a:gd name="connsiteX0" fmla="*/ 167640 w 168848"/>
                  <a:gd name="connsiteY0" fmla="*/ 0 h 241938"/>
                  <a:gd name="connsiteX1" fmla="*/ 0 w 168848"/>
                  <a:gd name="connsiteY1" fmla="*/ 171450 h 241938"/>
                  <a:gd name="connsiteX2" fmla="*/ 144780 w 168848"/>
                  <a:gd name="connsiteY2" fmla="*/ 198120 h 241938"/>
                  <a:gd name="connsiteX3" fmla="*/ 167640 w 168848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0020 w 160020"/>
                  <a:gd name="connsiteY0" fmla="*/ 0 h 241938"/>
                  <a:gd name="connsiteX1" fmla="*/ 0 w 160020"/>
                  <a:gd name="connsiteY1" fmla="*/ 171450 h 241938"/>
                  <a:gd name="connsiteX2" fmla="*/ 137160 w 160020"/>
                  <a:gd name="connsiteY2" fmla="*/ 198120 h 241938"/>
                  <a:gd name="connsiteX3" fmla="*/ 160020 w 160020"/>
                  <a:gd name="connsiteY3" fmla="*/ 0 h 241938"/>
                  <a:gd name="connsiteX0" fmla="*/ 22860 w 22860"/>
                  <a:gd name="connsiteY0" fmla="*/ 0 h 198120"/>
                  <a:gd name="connsiteX1" fmla="*/ 0 w 22860"/>
                  <a:gd name="connsiteY1" fmla="*/ 198120 h 198120"/>
                  <a:gd name="connsiteX2" fmla="*/ 22860 w 22860"/>
                  <a:gd name="connsiteY2" fmla="*/ 0 h 198120"/>
                  <a:gd name="connsiteX0" fmla="*/ 89535 w 89535"/>
                  <a:gd name="connsiteY0" fmla="*/ 0 h 241935"/>
                  <a:gd name="connsiteX1" fmla="*/ 0 w 89535"/>
                  <a:gd name="connsiteY1" fmla="*/ 241935 h 241935"/>
                  <a:gd name="connsiteX2" fmla="*/ 89535 w 89535"/>
                  <a:gd name="connsiteY2" fmla="*/ 0 h 241935"/>
                  <a:gd name="connsiteX0" fmla="*/ 89535 w 90776"/>
                  <a:gd name="connsiteY0" fmla="*/ 0 h 241935"/>
                  <a:gd name="connsiteX1" fmla="*/ 0 w 90776"/>
                  <a:gd name="connsiteY1" fmla="*/ 241935 h 241935"/>
                  <a:gd name="connsiteX2" fmla="*/ 89535 w 90776"/>
                  <a:gd name="connsiteY2" fmla="*/ 0 h 241935"/>
                  <a:gd name="connsiteX0" fmla="*/ 137076 w 138317"/>
                  <a:gd name="connsiteY0" fmla="*/ 0 h 241935"/>
                  <a:gd name="connsiteX1" fmla="*/ 47541 w 138317"/>
                  <a:gd name="connsiteY1" fmla="*/ 241935 h 241935"/>
                  <a:gd name="connsiteX2" fmla="*/ 137076 w 138317"/>
                  <a:gd name="connsiteY2" fmla="*/ 0 h 241935"/>
                  <a:gd name="connsiteX0" fmla="*/ 137076 w 137076"/>
                  <a:gd name="connsiteY0" fmla="*/ 0 h 247550"/>
                  <a:gd name="connsiteX1" fmla="*/ 47541 w 137076"/>
                  <a:gd name="connsiteY1" fmla="*/ 241935 h 247550"/>
                  <a:gd name="connsiteX2" fmla="*/ 137076 w 137076"/>
                  <a:gd name="connsiteY2" fmla="*/ 0 h 247550"/>
                  <a:gd name="connsiteX0" fmla="*/ 137076 w 137076"/>
                  <a:gd name="connsiteY0" fmla="*/ 0 h 243594"/>
                  <a:gd name="connsiteX1" fmla="*/ 47541 w 137076"/>
                  <a:gd name="connsiteY1" fmla="*/ 241935 h 243594"/>
                  <a:gd name="connsiteX2" fmla="*/ 137076 w 137076"/>
                  <a:gd name="connsiteY2" fmla="*/ 0 h 243594"/>
                  <a:gd name="connsiteX0" fmla="*/ 110420 w 119869"/>
                  <a:gd name="connsiteY0" fmla="*/ 0 h 295827"/>
                  <a:gd name="connsiteX1" fmla="*/ 53330 w 119869"/>
                  <a:gd name="connsiteY1" fmla="*/ 294514 h 295827"/>
                  <a:gd name="connsiteX2" fmla="*/ 110420 w 119869"/>
                  <a:gd name="connsiteY2" fmla="*/ 0 h 295827"/>
                  <a:gd name="connsiteX0" fmla="*/ 118096 w 127544"/>
                  <a:gd name="connsiteY0" fmla="*/ 0 h 295827"/>
                  <a:gd name="connsiteX1" fmla="*/ 61006 w 127544"/>
                  <a:gd name="connsiteY1" fmla="*/ 294514 h 295827"/>
                  <a:gd name="connsiteX2" fmla="*/ 118096 w 127544"/>
                  <a:gd name="connsiteY2" fmla="*/ 0 h 295827"/>
                  <a:gd name="connsiteX0" fmla="*/ 118098 w 120905"/>
                  <a:gd name="connsiteY0" fmla="*/ 0 h 296236"/>
                  <a:gd name="connsiteX1" fmla="*/ 61008 w 120905"/>
                  <a:gd name="connsiteY1" fmla="*/ 294514 h 296236"/>
                  <a:gd name="connsiteX2" fmla="*/ 118098 w 120905"/>
                  <a:gd name="connsiteY2" fmla="*/ 0 h 296236"/>
                  <a:gd name="connsiteX0" fmla="*/ 118098 w 141823"/>
                  <a:gd name="connsiteY0" fmla="*/ 0 h 296044"/>
                  <a:gd name="connsiteX1" fmla="*/ 61008 w 141823"/>
                  <a:gd name="connsiteY1" fmla="*/ 294514 h 296044"/>
                  <a:gd name="connsiteX2" fmla="*/ 118098 w 141823"/>
                  <a:gd name="connsiteY2" fmla="*/ 0 h 296044"/>
                  <a:gd name="connsiteX0" fmla="*/ 116965 w 140692"/>
                  <a:gd name="connsiteY0" fmla="*/ 0 h 296042"/>
                  <a:gd name="connsiteX1" fmla="*/ 59875 w 140692"/>
                  <a:gd name="connsiteY1" fmla="*/ 294514 h 296042"/>
                  <a:gd name="connsiteX2" fmla="*/ 116965 w 140692"/>
                  <a:gd name="connsiteY2" fmla="*/ 0 h 296042"/>
                  <a:gd name="connsiteX0" fmla="*/ 206465 w 211082"/>
                  <a:gd name="connsiteY0" fmla="*/ 0 h 242196"/>
                  <a:gd name="connsiteX1" fmla="*/ 41355 w 211082"/>
                  <a:gd name="connsiteY1" fmla="*/ 240161 h 242196"/>
                  <a:gd name="connsiteX2" fmla="*/ 206465 w 211082"/>
                  <a:gd name="connsiteY2" fmla="*/ 0 h 242196"/>
                  <a:gd name="connsiteX0" fmla="*/ 202690 w 207307"/>
                  <a:gd name="connsiteY0" fmla="*/ 0 h 242196"/>
                  <a:gd name="connsiteX1" fmla="*/ 37580 w 207307"/>
                  <a:gd name="connsiteY1" fmla="*/ 240161 h 242196"/>
                  <a:gd name="connsiteX2" fmla="*/ 202690 w 207307"/>
                  <a:gd name="connsiteY2" fmla="*/ 0 h 24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307" h="242196">
                    <a:moveTo>
                      <a:pt x="202690" y="0"/>
                    </a:moveTo>
                    <a:cubicBezTo>
                      <a:pt x="138787" y="105696"/>
                      <a:pt x="-88788" y="151053"/>
                      <a:pt x="37580" y="240161"/>
                    </a:cubicBezTo>
                    <a:cubicBezTo>
                      <a:pt x="151245" y="261116"/>
                      <a:pt x="227239" y="116096"/>
                      <a:pt x="20269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28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 rot="15254669">
                <a:off x="6302833" y="2431274"/>
                <a:ext cx="109674" cy="126838"/>
              </a:xfrm>
              <a:custGeom>
                <a:avLst/>
                <a:gdLst>
                  <a:gd name="connsiteX0" fmla="*/ 125730 w 125730"/>
                  <a:gd name="connsiteY0" fmla="*/ 0 h 144780"/>
                  <a:gd name="connsiteX1" fmla="*/ 0 w 125730"/>
                  <a:gd name="connsiteY1" fmla="*/ 144780 h 144780"/>
                  <a:gd name="connsiteX2" fmla="*/ 125730 w 125730"/>
                  <a:gd name="connsiteY2" fmla="*/ 91440 h 144780"/>
                  <a:gd name="connsiteX3" fmla="*/ 125730 w 125730"/>
                  <a:gd name="connsiteY3" fmla="*/ 0 h 144780"/>
                  <a:gd name="connsiteX0" fmla="*/ 125730 w 144780"/>
                  <a:gd name="connsiteY0" fmla="*/ 0 h 171450"/>
                  <a:gd name="connsiteX1" fmla="*/ 0 w 144780"/>
                  <a:gd name="connsiteY1" fmla="*/ 144780 h 171450"/>
                  <a:gd name="connsiteX2" fmla="*/ 144780 w 144780"/>
                  <a:gd name="connsiteY2" fmla="*/ 171450 h 171450"/>
                  <a:gd name="connsiteX3" fmla="*/ 125730 w 144780"/>
                  <a:gd name="connsiteY3" fmla="*/ 0 h 171450"/>
                  <a:gd name="connsiteX0" fmla="*/ 125730 w 144780"/>
                  <a:gd name="connsiteY0" fmla="*/ 0 h 188928"/>
                  <a:gd name="connsiteX1" fmla="*/ 0 w 144780"/>
                  <a:gd name="connsiteY1" fmla="*/ 144780 h 188928"/>
                  <a:gd name="connsiteX2" fmla="*/ 144780 w 144780"/>
                  <a:gd name="connsiteY2" fmla="*/ 171450 h 188928"/>
                  <a:gd name="connsiteX3" fmla="*/ 125730 w 144780"/>
                  <a:gd name="connsiteY3" fmla="*/ 0 h 18892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6896"/>
                  <a:gd name="connsiteY0" fmla="*/ 0 h 215268"/>
                  <a:gd name="connsiteX1" fmla="*/ 0 w 146896"/>
                  <a:gd name="connsiteY1" fmla="*/ 144780 h 215268"/>
                  <a:gd name="connsiteX2" fmla="*/ 144780 w 146896"/>
                  <a:gd name="connsiteY2" fmla="*/ 171450 h 215268"/>
                  <a:gd name="connsiteX3" fmla="*/ 125730 w 146896"/>
                  <a:gd name="connsiteY3" fmla="*/ 0 h 215268"/>
                  <a:gd name="connsiteX0" fmla="*/ 167640 w 168848"/>
                  <a:gd name="connsiteY0" fmla="*/ 0 h 241938"/>
                  <a:gd name="connsiteX1" fmla="*/ 0 w 168848"/>
                  <a:gd name="connsiteY1" fmla="*/ 171450 h 241938"/>
                  <a:gd name="connsiteX2" fmla="*/ 144780 w 168848"/>
                  <a:gd name="connsiteY2" fmla="*/ 198120 h 241938"/>
                  <a:gd name="connsiteX3" fmla="*/ 167640 w 168848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0020 w 160020"/>
                  <a:gd name="connsiteY0" fmla="*/ 0 h 241938"/>
                  <a:gd name="connsiteX1" fmla="*/ 0 w 160020"/>
                  <a:gd name="connsiteY1" fmla="*/ 171450 h 241938"/>
                  <a:gd name="connsiteX2" fmla="*/ 137160 w 160020"/>
                  <a:gd name="connsiteY2" fmla="*/ 198120 h 241938"/>
                  <a:gd name="connsiteX3" fmla="*/ 160020 w 160020"/>
                  <a:gd name="connsiteY3" fmla="*/ 0 h 241938"/>
                  <a:gd name="connsiteX0" fmla="*/ 22860 w 22860"/>
                  <a:gd name="connsiteY0" fmla="*/ 0 h 198120"/>
                  <a:gd name="connsiteX1" fmla="*/ 0 w 22860"/>
                  <a:gd name="connsiteY1" fmla="*/ 198120 h 198120"/>
                  <a:gd name="connsiteX2" fmla="*/ 22860 w 22860"/>
                  <a:gd name="connsiteY2" fmla="*/ 0 h 198120"/>
                  <a:gd name="connsiteX0" fmla="*/ 89535 w 89535"/>
                  <a:gd name="connsiteY0" fmla="*/ 0 h 241935"/>
                  <a:gd name="connsiteX1" fmla="*/ 0 w 89535"/>
                  <a:gd name="connsiteY1" fmla="*/ 241935 h 241935"/>
                  <a:gd name="connsiteX2" fmla="*/ 89535 w 89535"/>
                  <a:gd name="connsiteY2" fmla="*/ 0 h 241935"/>
                  <a:gd name="connsiteX0" fmla="*/ 89535 w 90776"/>
                  <a:gd name="connsiteY0" fmla="*/ 0 h 241935"/>
                  <a:gd name="connsiteX1" fmla="*/ 0 w 90776"/>
                  <a:gd name="connsiteY1" fmla="*/ 241935 h 241935"/>
                  <a:gd name="connsiteX2" fmla="*/ 89535 w 90776"/>
                  <a:gd name="connsiteY2" fmla="*/ 0 h 241935"/>
                  <a:gd name="connsiteX0" fmla="*/ 137076 w 138317"/>
                  <a:gd name="connsiteY0" fmla="*/ 0 h 241935"/>
                  <a:gd name="connsiteX1" fmla="*/ 47541 w 138317"/>
                  <a:gd name="connsiteY1" fmla="*/ 241935 h 241935"/>
                  <a:gd name="connsiteX2" fmla="*/ 137076 w 138317"/>
                  <a:gd name="connsiteY2" fmla="*/ 0 h 241935"/>
                  <a:gd name="connsiteX0" fmla="*/ 137076 w 137076"/>
                  <a:gd name="connsiteY0" fmla="*/ 0 h 247550"/>
                  <a:gd name="connsiteX1" fmla="*/ 47541 w 137076"/>
                  <a:gd name="connsiteY1" fmla="*/ 241935 h 247550"/>
                  <a:gd name="connsiteX2" fmla="*/ 137076 w 137076"/>
                  <a:gd name="connsiteY2" fmla="*/ 0 h 247550"/>
                  <a:gd name="connsiteX0" fmla="*/ 137076 w 137076"/>
                  <a:gd name="connsiteY0" fmla="*/ 0 h 243594"/>
                  <a:gd name="connsiteX1" fmla="*/ 47541 w 137076"/>
                  <a:gd name="connsiteY1" fmla="*/ 241935 h 243594"/>
                  <a:gd name="connsiteX2" fmla="*/ 137076 w 137076"/>
                  <a:gd name="connsiteY2" fmla="*/ 0 h 243594"/>
                  <a:gd name="connsiteX0" fmla="*/ 110420 w 119869"/>
                  <a:gd name="connsiteY0" fmla="*/ 0 h 295827"/>
                  <a:gd name="connsiteX1" fmla="*/ 53330 w 119869"/>
                  <a:gd name="connsiteY1" fmla="*/ 294514 h 295827"/>
                  <a:gd name="connsiteX2" fmla="*/ 110420 w 119869"/>
                  <a:gd name="connsiteY2" fmla="*/ 0 h 295827"/>
                  <a:gd name="connsiteX0" fmla="*/ 118096 w 127544"/>
                  <a:gd name="connsiteY0" fmla="*/ 0 h 295827"/>
                  <a:gd name="connsiteX1" fmla="*/ 61006 w 127544"/>
                  <a:gd name="connsiteY1" fmla="*/ 294514 h 295827"/>
                  <a:gd name="connsiteX2" fmla="*/ 118096 w 127544"/>
                  <a:gd name="connsiteY2" fmla="*/ 0 h 295827"/>
                  <a:gd name="connsiteX0" fmla="*/ 118098 w 120905"/>
                  <a:gd name="connsiteY0" fmla="*/ 0 h 296236"/>
                  <a:gd name="connsiteX1" fmla="*/ 61008 w 120905"/>
                  <a:gd name="connsiteY1" fmla="*/ 294514 h 296236"/>
                  <a:gd name="connsiteX2" fmla="*/ 118098 w 120905"/>
                  <a:gd name="connsiteY2" fmla="*/ 0 h 296236"/>
                  <a:gd name="connsiteX0" fmla="*/ 118098 w 141823"/>
                  <a:gd name="connsiteY0" fmla="*/ 0 h 296044"/>
                  <a:gd name="connsiteX1" fmla="*/ 61008 w 141823"/>
                  <a:gd name="connsiteY1" fmla="*/ 294514 h 296044"/>
                  <a:gd name="connsiteX2" fmla="*/ 118098 w 141823"/>
                  <a:gd name="connsiteY2" fmla="*/ 0 h 296044"/>
                  <a:gd name="connsiteX0" fmla="*/ 116965 w 140692"/>
                  <a:gd name="connsiteY0" fmla="*/ 0 h 296042"/>
                  <a:gd name="connsiteX1" fmla="*/ 59875 w 140692"/>
                  <a:gd name="connsiteY1" fmla="*/ 294514 h 296042"/>
                  <a:gd name="connsiteX2" fmla="*/ 116965 w 140692"/>
                  <a:gd name="connsiteY2" fmla="*/ 0 h 296042"/>
                  <a:gd name="connsiteX0" fmla="*/ 206465 w 211082"/>
                  <a:gd name="connsiteY0" fmla="*/ 0 h 242196"/>
                  <a:gd name="connsiteX1" fmla="*/ 41355 w 211082"/>
                  <a:gd name="connsiteY1" fmla="*/ 240161 h 242196"/>
                  <a:gd name="connsiteX2" fmla="*/ 206465 w 211082"/>
                  <a:gd name="connsiteY2" fmla="*/ 0 h 242196"/>
                  <a:gd name="connsiteX0" fmla="*/ 202690 w 207307"/>
                  <a:gd name="connsiteY0" fmla="*/ 0 h 242196"/>
                  <a:gd name="connsiteX1" fmla="*/ 37580 w 207307"/>
                  <a:gd name="connsiteY1" fmla="*/ 240161 h 242196"/>
                  <a:gd name="connsiteX2" fmla="*/ 202690 w 207307"/>
                  <a:gd name="connsiteY2" fmla="*/ 0 h 24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307" h="242196">
                    <a:moveTo>
                      <a:pt x="202690" y="0"/>
                    </a:moveTo>
                    <a:cubicBezTo>
                      <a:pt x="138787" y="105696"/>
                      <a:pt x="-88788" y="151053"/>
                      <a:pt x="37580" y="240161"/>
                    </a:cubicBezTo>
                    <a:cubicBezTo>
                      <a:pt x="151245" y="261116"/>
                      <a:pt x="227239" y="116096"/>
                      <a:pt x="20269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28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sp>
          <p:nvSpPr>
            <p:cNvPr id="37" name="テキスト ボックス 5"/>
            <p:cNvSpPr txBox="1"/>
            <p:nvPr/>
          </p:nvSpPr>
          <p:spPr>
            <a:xfrm>
              <a:off x="3551864" y="4157400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©2022.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02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/>
          <p:cNvGrpSpPr/>
          <p:nvPr/>
        </p:nvGrpSpPr>
        <p:grpSpPr>
          <a:xfrm>
            <a:off x="818118" y="1444805"/>
            <a:ext cx="3806437" cy="2986745"/>
            <a:chOff x="818118" y="1444805"/>
            <a:chExt cx="3806437" cy="2986745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818118" y="1444805"/>
              <a:ext cx="3806437" cy="2829001"/>
              <a:chOff x="1264927" y="1829269"/>
              <a:chExt cx="3806437" cy="2829001"/>
            </a:xfrm>
          </p:grpSpPr>
          <p:sp>
            <p:nvSpPr>
              <p:cNvPr id="3" name="フリーフォーム 2"/>
              <p:cNvSpPr/>
              <p:nvPr/>
            </p:nvSpPr>
            <p:spPr>
              <a:xfrm rot="18355728">
                <a:off x="2988275" y="3352105"/>
                <a:ext cx="760095" cy="410308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4714"/>
                  <a:gd name="connsiteY0" fmla="*/ 299183 h 410308"/>
                  <a:gd name="connsiteX1" fmla="*/ 281524 w 754714"/>
                  <a:gd name="connsiteY1" fmla="*/ 81378 h 410308"/>
                  <a:gd name="connsiteX2" fmla="*/ 219929 w 754714"/>
                  <a:gd name="connsiteY2" fmla="*/ 59153 h 410308"/>
                  <a:gd name="connsiteX3" fmla="*/ 185004 w 754714"/>
                  <a:gd name="connsiteY3" fmla="*/ 167738 h 410308"/>
                  <a:gd name="connsiteX4" fmla="*/ 706339 w 754714"/>
                  <a:gd name="connsiteY4" fmla="*/ 410308 h 410308"/>
                  <a:gd name="connsiteX5" fmla="*/ 746979 w 754714"/>
                  <a:gd name="connsiteY5" fmla="*/ 299183 h 410308"/>
                  <a:gd name="connsiteX0" fmla="*/ 746979 w 767844"/>
                  <a:gd name="connsiteY0" fmla="*/ 299183 h 410308"/>
                  <a:gd name="connsiteX1" fmla="*/ 281524 w 767844"/>
                  <a:gd name="connsiteY1" fmla="*/ 81378 h 410308"/>
                  <a:gd name="connsiteX2" fmla="*/ 219929 w 767844"/>
                  <a:gd name="connsiteY2" fmla="*/ 59153 h 410308"/>
                  <a:gd name="connsiteX3" fmla="*/ 185004 w 767844"/>
                  <a:gd name="connsiteY3" fmla="*/ 167738 h 410308"/>
                  <a:gd name="connsiteX4" fmla="*/ 706339 w 767844"/>
                  <a:gd name="connsiteY4" fmla="*/ 410308 h 410308"/>
                  <a:gd name="connsiteX5" fmla="*/ 746979 w 767844"/>
                  <a:gd name="connsiteY5" fmla="*/ 299183 h 410308"/>
                  <a:gd name="connsiteX0" fmla="*/ 746979 w 760095"/>
                  <a:gd name="connsiteY0" fmla="*/ 299183 h 410308"/>
                  <a:gd name="connsiteX1" fmla="*/ 281524 w 760095"/>
                  <a:gd name="connsiteY1" fmla="*/ 81378 h 410308"/>
                  <a:gd name="connsiteX2" fmla="*/ 219929 w 760095"/>
                  <a:gd name="connsiteY2" fmla="*/ 59153 h 410308"/>
                  <a:gd name="connsiteX3" fmla="*/ 185004 w 760095"/>
                  <a:gd name="connsiteY3" fmla="*/ 167738 h 410308"/>
                  <a:gd name="connsiteX4" fmla="*/ 706339 w 760095"/>
                  <a:gd name="connsiteY4" fmla="*/ 410308 h 410308"/>
                  <a:gd name="connsiteX5" fmla="*/ 746979 w 760095"/>
                  <a:gd name="connsiteY5" fmla="*/ 299183 h 410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0095" h="410308">
                    <a:moveTo>
                      <a:pt x="746979" y="299183"/>
                    </a:moveTo>
                    <a:cubicBezTo>
                      <a:pt x="630562" y="269126"/>
                      <a:pt x="431596" y="179380"/>
                      <a:pt x="281524" y="81378"/>
                    </a:cubicBezTo>
                    <a:cubicBezTo>
                      <a:pt x="290837" y="-67000"/>
                      <a:pt x="229666" y="26556"/>
                      <a:pt x="219929" y="59153"/>
                    </a:cubicBezTo>
                    <a:cubicBezTo>
                      <a:pt x="41282" y="-26572"/>
                      <a:pt x="-152604" y="209648"/>
                      <a:pt x="185004" y="167738"/>
                    </a:cubicBezTo>
                    <a:cubicBezTo>
                      <a:pt x="346082" y="261930"/>
                      <a:pt x="525576" y="354851"/>
                      <a:pt x="706339" y="410308"/>
                    </a:cubicBezTo>
                    <a:cubicBezTo>
                      <a:pt x="768146" y="406286"/>
                      <a:pt x="768992" y="343845"/>
                      <a:pt x="746979" y="299183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" name="グループ化 3"/>
              <p:cNvGrpSpPr/>
              <p:nvPr/>
            </p:nvGrpSpPr>
            <p:grpSpPr>
              <a:xfrm rot="17487932">
                <a:off x="3177293" y="1953572"/>
                <a:ext cx="1445039" cy="2125858"/>
                <a:chOff x="5904674" y="1613206"/>
                <a:chExt cx="1445039" cy="2125858"/>
              </a:xfrm>
            </p:grpSpPr>
            <p:sp>
              <p:nvSpPr>
                <p:cNvPr id="38" name="フリーフォーム 37"/>
                <p:cNvSpPr/>
                <p:nvPr/>
              </p:nvSpPr>
              <p:spPr>
                <a:xfrm>
                  <a:off x="5904674" y="1619857"/>
                  <a:ext cx="1442581" cy="2119207"/>
                </a:xfrm>
                <a:custGeom>
                  <a:avLst/>
                  <a:gdLst>
                    <a:gd name="connsiteX0" fmla="*/ 194310 w 535305"/>
                    <a:gd name="connsiteY0" fmla="*/ 0 h 723900"/>
                    <a:gd name="connsiteX1" fmla="*/ 0 w 535305"/>
                    <a:gd name="connsiteY1" fmla="*/ 697230 h 723900"/>
                    <a:gd name="connsiteX2" fmla="*/ 535305 w 535305"/>
                    <a:gd name="connsiteY2" fmla="*/ 723900 h 723900"/>
                    <a:gd name="connsiteX3" fmla="*/ 411480 w 535305"/>
                    <a:gd name="connsiteY3" fmla="*/ 9525 h 723900"/>
                    <a:gd name="connsiteX4" fmla="*/ 194310 w 535305"/>
                    <a:gd name="connsiteY4" fmla="*/ 0 h 723900"/>
                    <a:gd name="connsiteX0" fmla="*/ 194310 w 535305"/>
                    <a:gd name="connsiteY0" fmla="*/ 0 h 723900"/>
                    <a:gd name="connsiteX1" fmla="*/ 0 w 535305"/>
                    <a:gd name="connsiteY1" fmla="*/ 697230 h 723900"/>
                    <a:gd name="connsiteX2" fmla="*/ 535305 w 535305"/>
                    <a:gd name="connsiteY2" fmla="*/ 723900 h 723900"/>
                    <a:gd name="connsiteX3" fmla="*/ 411480 w 535305"/>
                    <a:gd name="connsiteY3" fmla="*/ 9525 h 723900"/>
                    <a:gd name="connsiteX4" fmla="*/ 194310 w 535305"/>
                    <a:gd name="connsiteY4" fmla="*/ 0 h 723900"/>
                    <a:gd name="connsiteX0" fmla="*/ 194310 w 535305"/>
                    <a:gd name="connsiteY0" fmla="*/ 0 h 723900"/>
                    <a:gd name="connsiteX1" fmla="*/ 0 w 535305"/>
                    <a:gd name="connsiteY1" fmla="*/ 697230 h 723900"/>
                    <a:gd name="connsiteX2" fmla="*/ 535305 w 535305"/>
                    <a:gd name="connsiteY2" fmla="*/ 723900 h 723900"/>
                    <a:gd name="connsiteX3" fmla="*/ 409575 w 535305"/>
                    <a:gd name="connsiteY3" fmla="*/ 0 h 723900"/>
                    <a:gd name="connsiteX4" fmla="*/ 194310 w 535305"/>
                    <a:gd name="connsiteY4" fmla="*/ 0 h 723900"/>
                    <a:gd name="connsiteX0" fmla="*/ 194310 w 535305"/>
                    <a:gd name="connsiteY0" fmla="*/ 0 h 771730"/>
                    <a:gd name="connsiteX1" fmla="*/ 0 w 535305"/>
                    <a:gd name="connsiteY1" fmla="*/ 697230 h 771730"/>
                    <a:gd name="connsiteX2" fmla="*/ 535305 w 535305"/>
                    <a:gd name="connsiteY2" fmla="*/ 723900 h 771730"/>
                    <a:gd name="connsiteX3" fmla="*/ 409575 w 535305"/>
                    <a:gd name="connsiteY3" fmla="*/ 0 h 771730"/>
                    <a:gd name="connsiteX4" fmla="*/ 194310 w 535305"/>
                    <a:gd name="connsiteY4" fmla="*/ 0 h 771730"/>
                    <a:gd name="connsiteX0" fmla="*/ 194310 w 535305"/>
                    <a:gd name="connsiteY0" fmla="*/ 0 h 790776"/>
                    <a:gd name="connsiteX1" fmla="*/ 0 w 535305"/>
                    <a:gd name="connsiteY1" fmla="*/ 697230 h 790776"/>
                    <a:gd name="connsiteX2" fmla="*/ 535305 w 535305"/>
                    <a:gd name="connsiteY2" fmla="*/ 723900 h 790776"/>
                    <a:gd name="connsiteX3" fmla="*/ 409575 w 535305"/>
                    <a:gd name="connsiteY3" fmla="*/ 0 h 790776"/>
                    <a:gd name="connsiteX4" fmla="*/ 194310 w 535305"/>
                    <a:gd name="connsiteY4" fmla="*/ 0 h 790776"/>
                    <a:gd name="connsiteX0" fmla="*/ 194310 w 535305"/>
                    <a:gd name="connsiteY0" fmla="*/ 0 h 767814"/>
                    <a:gd name="connsiteX1" fmla="*/ 0 w 535305"/>
                    <a:gd name="connsiteY1" fmla="*/ 697230 h 767814"/>
                    <a:gd name="connsiteX2" fmla="*/ 535305 w 535305"/>
                    <a:gd name="connsiteY2" fmla="*/ 723900 h 767814"/>
                    <a:gd name="connsiteX3" fmla="*/ 409575 w 535305"/>
                    <a:gd name="connsiteY3" fmla="*/ 0 h 767814"/>
                    <a:gd name="connsiteX4" fmla="*/ 194310 w 535305"/>
                    <a:gd name="connsiteY4" fmla="*/ 0 h 767814"/>
                    <a:gd name="connsiteX0" fmla="*/ 194310 w 535305"/>
                    <a:gd name="connsiteY0" fmla="*/ 0 h 780884"/>
                    <a:gd name="connsiteX1" fmla="*/ 0 w 535305"/>
                    <a:gd name="connsiteY1" fmla="*/ 697230 h 780884"/>
                    <a:gd name="connsiteX2" fmla="*/ 535305 w 535305"/>
                    <a:gd name="connsiteY2" fmla="*/ 723900 h 780884"/>
                    <a:gd name="connsiteX3" fmla="*/ 409575 w 535305"/>
                    <a:gd name="connsiteY3" fmla="*/ 0 h 780884"/>
                    <a:gd name="connsiteX4" fmla="*/ 194310 w 535305"/>
                    <a:gd name="connsiteY4" fmla="*/ 0 h 780884"/>
                    <a:gd name="connsiteX0" fmla="*/ 194310 w 547448"/>
                    <a:gd name="connsiteY0" fmla="*/ 0 h 780884"/>
                    <a:gd name="connsiteX1" fmla="*/ 0 w 547448"/>
                    <a:gd name="connsiteY1" fmla="*/ 697230 h 780884"/>
                    <a:gd name="connsiteX2" fmla="*/ 535305 w 547448"/>
                    <a:gd name="connsiteY2" fmla="*/ 723900 h 780884"/>
                    <a:gd name="connsiteX3" fmla="*/ 409575 w 547448"/>
                    <a:gd name="connsiteY3" fmla="*/ 0 h 780884"/>
                    <a:gd name="connsiteX4" fmla="*/ 194310 w 547448"/>
                    <a:gd name="connsiteY4" fmla="*/ 0 h 780884"/>
                    <a:gd name="connsiteX0" fmla="*/ 199876 w 553014"/>
                    <a:gd name="connsiteY0" fmla="*/ 0 h 780884"/>
                    <a:gd name="connsiteX1" fmla="*/ 5566 w 553014"/>
                    <a:gd name="connsiteY1" fmla="*/ 697230 h 780884"/>
                    <a:gd name="connsiteX2" fmla="*/ 540871 w 553014"/>
                    <a:gd name="connsiteY2" fmla="*/ 723900 h 780884"/>
                    <a:gd name="connsiteX3" fmla="*/ 415141 w 553014"/>
                    <a:gd name="connsiteY3" fmla="*/ 0 h 780884"/>
                    <a:gd name="connsiteX4" fmla="*/ 199876 w 553014"/>
                    <a:gd name="connsiteY4" fmla="*/ 0 h 780884"/>
                    <a:gd name="connsiteX0" fmla="*/ 199876 w 555382"/>
                    <a:gd name="connsiteY0" fmla="*/ 4959 h 785843"/>
                    <a:gd name="connsiteX1" fmla="*/ 5566 w 555382"/>
                    <a:gd name="connsiteY1" fmla="*/ 702189 h 785843"/>
                    <a:gd name="connsiteX2" fmla="*/ 540871 w 555382"/>
                    <a:gd name="connsiteY2" fmla="*/ 728859 h 785843"/>
                    <a:gd name="connsiteX3" fmla="*/ 444516 w 555382"/>
                    <a:gd name="connsiteY3" fmla="*/ 0 h 785843"/>
                    <a:gd name="connsiteX4" fmla="*/ 199876 w 555382"/>
                    <a:gd name="connsiteY4" fmla="*/ 4959 h 785843"/>
                    <a:gd name="connsiteX0" fmla="*/ 169294 w 556434"/>
                    <a:gd name="connsiteY0" fmla="*/ 2479 h 785843"/>
                    <a:gd name="connsiteX1" fmla="*/ 6618 w 556434"/>
                    <a:gd name="connsiteY1" fmla="*/ 702189 h 785843"/>
                    <a:gd name="connsiteX2" fmla="*/ 541923 w 556434"/>
                    <a:gd name="connsiteY2" fmla="*/ 728859 h 785843"/>
                    <a:gd name="connsiteX3" fmla="*/ 445568 w 556434"/>
                    <a:gd name="connsiteY3" fmla="*/ 0 h 785843"/>
                    <a:gd name="connsiteX4" fmla="*/ 169294 w 556434"/>
                    <a:gd name="connsiteY4" fmla="*/ 2479 h 785843"/>
                    <a:gd name="connsiteX0" fmla="*/ 151297 w 557267"/>
                    <a:gd name="connsiteY0" fmla="*/ 111999 h 785843"/>
                    <a:gd name="connsiteX1" fmla="*/ 7451 w 557267"/>
                    <a:gd name="connsiteY1" fmla="*/ 702189 h 785843"/>
                    <a:gd name="connsiteX2" fmla="*/ 542756 w 557267"/>
                    <a:gd name="connsiteY2" fmla="*/ 728859 h 785843"/>
                    <a:gd name="connsiteX3" fmla="*/ 446401 w 557267"/>
                    <a:gd name="connsiteY3" fmla="*/ 0 h 785843"/>
                    <a:gd name="connsiteX4" fmla="*/ 151297 w 557267"/>
                    <a:gd name="connsiteY4" fmla="*/ 111999 h 785843"/>
                    <a:gd name="connsiteX0" fmla="*/ 151297 w 558862"/>
                    <a:gd name="connsiteY0" fmla="*/ 8678 h 682522"/>
                    <a:gd name="connsiteX1" fmla="*/ 7451 w 558862"/>
                    <a:gd name="connsiteY1" fmla="*/ 598868 h 682522"/>
                    <a:gd name="connsiteX2" fmla="*/ 542756 w 558862"/>
                    <a:gd name="connsiteY2" fmla="*/ 625538 h 682522"/>
                    <a:gd name="connsiteX3" fmla="*/ 461465 w 558862"/>
                    <a:gd name="connsiteY3" fmla="*/ 0 h 682522"/>
                    <a:gd name="connsiteX4" fmla="*/ 151297 w 558862"/>
                    <a:gd name="connsiteY4" fmla="*/ 8678 h 682522"/>
                    <a:gd name="connsiteX0" fmla="*/ 151297 w 558862"/>
                    <a:gd name="connsiteY0" fmla="*/ 8678 h 682522"/>
                    <a:gd name="connsiteX1" fmla="*/ 7451 w 558862"/>
                    <a:gd name="connsiteY1" fmla="*/ 598868 h 682522"/>
                    <a:gd name="connsiteX2" fmla="*/ 542756 w 558862"/>
                    <a:gd name="connsiteY2" fmla="*/ 625538 h 682522"/>
                    <a:gd name="connsiteX3" fmla="*/ 461465 w 558862"/>
                    <a:gd name="connsiteY3" fmla="*/ 0 h 682522"/>
                    <a:gd name="connsiteX4" fmla="*/ 151297 w 558862"/>
                    <a:gd name="connsiteY4" fmla="*/ 8678 h 682522"/>
                    <a:gd name="connsiteX0" fmla="*/ 151297 w 558862"/>
                    <a:gd name="connsiteY0" fmla="*/ 8678 h 682522"/>
                    <a:gd name="connsiteX1" fmla="*/ 7451 w 558862"/>
                    <a:gd name="connsiteY1" fmla="*/ 598868 h 682522"/>
                    <a:gd name="connsiteX2" fmla="*/ 542756 w 558862"/>
                    <a:gd name="connsiteY2" fmla="*/ 625538 h 682522"/>
                    <a:gd name="connsiteX3" fmla="*/ 461465 w 558862"/>
                    <a:gd name="connsiteY3" fmla="*/ 0 h 682522"/>
                    <a:gd name="connsiteX4" fmla="*/ 151297 w 558862"/>
                    <a:gd name="connsiteY4" fmla="*/ 8678 h 682522"/>
                    <a:gd name="connsiteX0" fmla="*/ 90174 w 564585"/>
                    <a:gd name="connsiteY0" fmla="*/ 209121 h 682522"/>
                    <a:gd name="connsiteX1" fmla="*/ 13174 w 564585"/>
                    <a:gd name="connsiteY1" fmla="*/ 598868 h 682522"/>
                    <a:gd name="connsiteX2" fmla="*/ 548479 w 564585"/>
                    <a:gd name="connsiteY2" fmla="*/ 625538 h 682522"/>
                    <a:gd name="connsiteX3" fmla="*/ 467188 w 564585"/>
                    <a:gd name="connsiteY3" fmla="*/ 0 h 682522"/>
                    <a:gd name="connsiteX4" fmla="*/ 90174 w 564585"/>
                    <a:gd name="connsiteY4" fmla="*/ 209121 h 682522"/>
                    <a:gd name="connsiteX0" fmla="*/ 90174 w 569927"/>
                    <a:gd name="connsiteY0" fmla="*/ 11777 h 485178"/>
                    <a:gd name="connsiteX1" fmla="*/ 13174 w 569927"/>
                    <a:gd name="connsiteY1" fmla="*/ 401524 h 485178"/>
                    <a:gd name="connsiteX2" fmla="*/ 548479 w 569927"/>
                    <a:gd name="connsiteY2" fmla="*/ 428194 h 485178"/>
                    <a:gd name="connsiteX3" fmla="*/ 502023 w 569927"/>
                    <a:gd name="connsiteY3" fmla="*/ 0 h 485178"/>
                    <a:gd name="connsiteX4" fmla="*/ 90174 w 569927"/>
                    <a:gd name="connsiteY4" fmla="*/ 11777 h 485178"/>
                    <a:gd name="connsiteX0" fmla="*/ 90174 w 569927"/>
                    <a:gd name="connsiteY0" fmla="*/ 11777 h 485178"/>
                    <a:gd name="connsiteX1" fmla="*/ 13174 w 569927"/>
                    <a:gd name="connsiteY1" fmla="*/ 401524 h 485178"/>
                    <a:gd name="connsiteX2" fmla="*/ 548479 w 569927"/>
                    <a:gd name="connsiteY2" fmla="*/ 428194 h 485178"/>
                    <a:gd name="connsiteX3" fmla="*/ 502023 w 569927"/>
                    <a:gd name="connsiteY3" fmla="*/ 0 h 485178"/>
                    <a:gd name="connsiteX4" fmla="*/ 90174 w 569927"/>
                    <a:gd name="connsiteY4" fmla="*/ 11777 h 485178"/>
                    <a:gd name="connsiteX0" fmla="*/ 90174 w 569927"/>
                    <a:gd name="connsiteY0" fmla="*/ 0 h 486833"/>
                    <a:gd name="connsiteX1" fmla="*/ 13174 w 569927"/>
                    <a:gd name="connsiteY1" fmla="*/ 403179 h 486833"/>
                    <a:gd name="connsiteX2" fmla="*/ 548479 w 569927"/>
                    <a:gd name="connsiteY2" fmla="*/ 429849 h 486833"/>
                    <a:gd name="connsiteX3" fmla="*/ 502023 w 569927"/>
                    <a:gd name="connsiteY3" fmla="*/ 1655 h 486833"/>
                    <a:gd name="connsiteX4" fmla="*/ 90174 w 569927"/>
                    <a:gd name="connsiteY4" fmla="*/ 0 h 486833"/>
                    <a:gd name="connsiteX0" fmla="*/ 90174 w 569927"/>
                    <a:gd name="connsiteY0" fmla="*/ 0 h 486833"/>
                    <a:gd name="connsiteX1" fmla="*/ 13174 w 569927"/>
                    <a:gd name="connsiteY1" fmla="*/ 403179 h 486833"/>
                    <a:gd name="connsiteX2" fmla="*/ 548479 w 569927"/>
                    <a:gd name="connsiteY2" fmla="*/ 429849 h 486833"/>
                    <a:gd name="connsiteX3" fmla="*/ 502023 w 569927"/>
                    <a:gd name="connsiteY3" fmla="*/ 1655 h 486833"/>
                    <a:gd name="connsiteX4" fmla="*/ 90174 w 569927"/>
                    <a:gd name="connsiteY4" fmla="*/ 0 h 486833"/>
                    <a:gd name="connsiteX0" fmla="*/ 90174 w 556114"/>
                    <a:gd name="connsiteY0" fmla="*/ 0 h 486833"/>
                    <a:gd name="connsiteX1" fmla="*/ 13174 w 556114"/>
                    <a:gd name="connsiteY1" fmla="*/ 403179 h 486833"/>
                    <a:gd name="connsiteX2" fmla="*/ 548479 w 556114"/>
                    <a:gd name="connsiteY2" fmla="*/ 429849 h 486833"/>
                    <a:gd name="connsiteX3" fmla="*/ 502023 w 556114"/>
                    <a:gd name="connsiteY3" fmla="*/ 1655 h 486833"/>
                    <a:gd name="connsiteX4" fmla="*/ 90174 w 556114"/>
                    <a:gd name="connsiteY4" fmla="*/ 0 h 486833"/>
                    <a:gd name="connsiteX0" fmla="*/ 90174 w 556114"/>
                    <a:gd name="connsiteY0" fmla="*/ 0 h 486833"/>
                    <a:gd name="connsiteX1" fmla="*/ 13174 w 556114"/>
                    <a:gd name="connsiteY1" fmla="*/ 403179 h 486833"/>
                    <a:gd name="connsiteX2" fmla="*/ 548479 w 556114"/>
                    <a:gd name="connsiteY2" fmla="*/ 429849 h 486833"/>
                    <a:gd name="connsiteX3" fmla="*/ 502023 w 556114"/>
                    <a:gd name="connsiteY3" fmla="*/ 1655 h 486833"/>
                    <a:gd name="connsiteX4" fmla="*/ 90174 w 556114"/>
                    <a:gd name="connsiteY4" fmla="*/ 0 h 486833"/>
                    <a:gd name="connsiteX0" fmla="*/ 90174 w 556114"/>
                    <a:gd name="connsiteY0" fmla="*/ 0 h 486833"/>
                    <a:gd name="connsiteX1" fmla="*/ 13174 w 556114"/>
                    <a:gd name="connsiteY1" fmla="*/ 403179 h 486833"/>
                    <a:gd name="connsiteX2" fmla="*/ 548479 w 556114"/>
                    <a:gd name="connsiteY2" fmla="*/ 429849 h 486833"/>
                    <a:gd name="connsiteX3" fmla="*/ 502023 w 556114"/>
                    <a:gd name="connsiteY3" fmla="*/ 1655 h 486833"/>
                    <a:gd name="connsiteX4" fmla="*/ 90174 w 556114"/>
                    <a:gd name="connsiteY4" fmla="*/ 0 h 486833"/>
                    <a:gd name="connsiteX0" fmla="*/ 80707 w 546647"/>
                    <a:gd name="connsiteY0" fmla="*/ 0 h 483478"/>
                    <a:gd name="connsiteX1" fmla="*/ 15005 w 546647"/>
                    <a:gd name="connsiteY1" fmla="*/ 394655 h 483478"/>
                    <a:gd name="connsiteX2" fmla="*/ 539012 w 546647"/>
                    <a:gd name="connsiteY2" fmla="*/ 429849 h 483478"/>
                    <a:gd name="connsiteX3" fmla="*/ 492556 w 546647"/>
                    <a:gd name="connsiteY3" fmla="*/ 1655 h 483478"/>
                    <a:gd name="connsiteX4" fmla="*/ 80707 w 546647"/>
                    <a:gd name="connsiteY4" fmla="*/ 0 h 483478"/>
                    <a:gd name="connsiteX0" fmla="*/ 80707 w 532717"/>
                    <a:gd name="connsiteY0" fmla="*/ 0 h 472990"/>
                    <a:gd name="connsiteX1" fmla="*/ 15005 w 532717"/>
                    <a:gd name="connsiteY1" fmla="*/ 394655 h 472990"/>
                    <a:gd name="connsiteX2" fmla="*/ 521359 w 532717"/>
                    <a:gd name="connsiteY2" fmla="*/ 412026 h 472990"/>
                    <a:gd name="connsiteX3" fmla="*/ 492556 w 532717"/>
                    <a:gd name="connsiteY3" fmla="*/ 1655 h 472990"/>
                    <a:gd name="connsiteX4" fmla="*/ 80707 w 532717"/>
                    <a:gd name="connsiteY4" fmla="*/ 0 h 472990"/>
                    <a:gd name="connsiteX0" fmla="*/ 80707 w 534777"/>
                    <a:gd name="connsiteY0" fmla="*/ 0 h 465661"/>
                    <a:gd name="connsiteX1" fmla="*/ 15005 w 534777"/>
                    <a:gd name="connsiteY1" fmla="*/ 394655 h 465661"/>
                    <a:gd name="connsiteX2" fmla="*/ 524184 w 534777"/>
                    <a:gd name="connsiteY2" fmla="*/ 398078 h 465661"/>
                    <a:gd name="connsiteX3" fmla="*/ 492556 w 534777"/>
                    <a:gd name="connsiteY3" fmla="*/ 1655 h 465661"/>
                    <a:gd name="connsiteX4" fmla="*/ 80707 w 534777"/>
                    <a:gd name="connsiteY4" fmla="*/ 0 h 465661"/>
                    <a:gd name="connsiteX0" fmla="*/ 80707 w 534777"/>
                    <a:gd name="connsiteY0" fmla="*/ 0 h 458097"/>
                    <a:gd name="connsiteX1" fmla="*/ 15005 w 534777"/>
                    <a:gd name="connsiteY1" fmla="*/ 394655 h 458097"/>
                    <a:gd name="connsiteX2" fmla="*/ 524184 w 534777"/>
                    <a:gd name="connsiteY2" fmla="*/ 398078 h 458097"/>
                    <a:gd name="connsiteX3" fmla="*/ 492556 w 534777"/>
                    <a:gd name="connsiteY3" fmla="*/ 1655 h 458097"/>
                    <a:gd name="connsiteX4" fmla="*/ 80707 w 534777"/>
                    <a:gd name="connsiteY4" fmla="*/ 0 h 458097"/>
                    <a:gd name="connsiteX0" fmla="*/ 80707 w 535834"/>
                    <a:gd name="connsiteY0" fmla="*/ 0 h 456053"/>
                    <a:gd name="connsiteX1" fmla="*/ 15005 w 535834"/>
                    <a:gd name="connsiteY1" fmla="*/ 394655 h 456053"/>
                    <a:gd name="connsiteX2" fmla="*/ 525596 w 535834"/>
                    <a:gd name="connsiteY2" fmla="*/ 393429 h 456053"/>
                    <a:gd name="connsiteX3" fmla="*/ 492556 w 535834"/>
                    <a:gd name="connsiteY3" fmla="*/ 1655 h 456053"/>
                    <a:gd name="connsiteX4" fmla="*/ 80707 w 535834"/>
                    <a:gd name="connsiteY4" fmla="*/ 0 h 456053"/>
                    <a:gd name="connsiteX0" fmla="*/ 80707 w 537453"/>
                    <a:gd name="connsiteY0" fmla="*/ 0 h 455392"/>
                    <a:gd name="connsiteX1" fmla="*/ 15005 w 537453"/>
                    <a:gd name="connsiteY1" fmla="*/ 394655 h 455392"/>
                    <a:gd name="connsiteX2" fmla="*/ 527714 w 537453"/>
                    <a:gd name="connsiteY2" fmla="*/ 391879 h 455392"/>
                    <a:gd name="connsiteX3" fmla="*/ 492556 w 537453"/>
                    <a:gd name="connsiteY3" fmla="*/ 1655 h 455392"/>
                    <a:gd name="connsiteX4" fmla="*/ 80707 w 537453"/>
                    <a:gd name="connsiteY4" fmla="*/ 0 h 455392"/>
                    <a:gd name="connsiteX0" fmla="*/ 80707 w 533398"/>
                    <a:gd name="connsiteY0" fmla="*/ 0 h 455392"/>
                    <a:gd name="connsiteX1" fmla="*/ 15005 w 533398"/>
                    <a:gd name="connsiteY1" fmla="*/ 394655 h 455392"/>
                    <a:gd name="connsiteX2" fmla="*/ 527714 w 533398"/>
                    <a:gd name="connsiteY2" fmla="*/ 391879 h 455392"/>
                    <a:gd name="connsiteX3" fmla="*/ 492556 w 533398"/>
                    <a:gd name="connsiteY3" fmla="*/ 1655 h 455392"/>
                    <a:gd name="connsiteX4" fmla="*/ 80707 w 533398"/>
                    <a:gd name="connsiteY4" fmla="*/ 0 h 455392"/>
                    <a:gd name="connsiteX0" fmla="*/ 80707 w 533398"/>
                    <a:gd name="connsiteY0" fmla="*/ 48614 h 504006"/>
                    <a:gd name="connsiteX1" fmla="*/ 15005 w 533398"/>
                    <a:gd name="connsiteY1" fmla="*/ 443269 h 504006"/>
                    <a:gd name="connsiteX2" fmla="*/ 527714 w 533398"/>
                    <a:gd name="connsiteY2" fmla="*/ 440493 h 504006"/>
                    <a:gd name="connsiteX3" fmla="*/ 492556 w 533398"/>
                    <a:gd name="connsiteY3" fmla="*/ 50269 h 504006"/>
                    <a:gd name="connsiteX4" fmla="*/ 80707 w 533398"/>
                    <a:gd name="connsiteY4" fmla="*/ 48614 h 504006"/>
                    <a:gd name="connsiteX0" fmla="*/ 80707 w 533398"/>
                    <a:gd name="connsiteY0" fmla="*/ 75288 h 530680"/>
                    <a:gd name="connsiteX1" fmla="*/ 15005 w 533398"/>
                    <a:gd name="connsiteY1" fmla="*/ 469943 h 530680"/>
                    <a:gd name="connsiteX2" fmla="*/ 527714 w 533398"/>
                    <a:gd name="connsiteY2" fmla="*/ 467167 h 530680"/>
                    <a:gd name="connsiteX3" fmla="*/ 492556 w 533398"/>
                    <a:gd name="connsiteY3" fmla="*/ 76943 h 530680"/>
                    <a:gd name="connsiteX4" fmla="*/ 80707 w 533398"/>
                    <a:gd name="connsiteY4" fmla="*/ 75288 h 530680"/>
                    <a:gd name="connsiteX0" fmla="*/ 80707 w 533398"/>
                    <a:gd name="connsiteY0" fmla="*/ 64600 h 519992"/>
                    <a:gd name="connsiteX1" fmla="*/ 15005 w 533398"/>
                    <a:gd name="connsiteY1" fmla="*/ 459255 h 519992"/>
                    <a:gd name="connsiteX2" fmla="*/ 527714 w 533398"/>
                    <a:gd name="connsiteY2" fmla="*/ 456479 h 519992"/>
                    <a:gd name="connsiteX3" fmla="*/ 492556 w 533398"/>
                    <a:gd name="connsiteY3" fmla="*/ 66255 h 519992"/>
                    <a:gd name="connsiteX4" fmla="*/ 80707 w 533398"/>
                    <a:gd name="connsiteY4" fmla="*/ 64600 h 519992"/>
                    <a:gd name="connsiteX0" fmla="*/ 80707 w 533398"/>
                    <a:gd name="connsiteY0" fmla="*/ 66593 h 521985"/>
                    <a:gd name="connsiteX1" fmla="*/ 15005 w 533398"/>
                    <a:gd name="connsiteY1" fmla="*/ 461248 h 521985"/>
                    <a:gd name="connsiteX2" fmla="*/ 527714 w 533398"/>
                    <a:gd name="connsiteY2" fmla="*/ 458472 h 521985"/>
                    <a:gd name="connsiteX3" fmla="*/ 492556 w 533398"/>
                    <a:gd name="connsiteY3" fmla="*/ 68248 h 521985"/>
                    <a:gd name="connsiteX4" fmla="*/ 80707 w 533398"/>
                    <a:gd name="connsiteY4" fmla="*/ 66593 h 521985"/>
                    <a:gd name="connsiteX0" fmla="*/ 80707 w 533398"/>
                    <a:gd name="connsiteY0" fmla="*/ 69869 h 525261"/>
                    <a:gd name="connsiteX1" fmla="*/ 15005 w 533398"/>
                    <a:gd name="connsiteY1" fmla="*/ 464524 h 525261"/>
                    <a:gd name="connsiteX2" fmla="*/ 527714 w 533398"/>
                    <a:gd name="connsiteY2" fmla="*/ 461748 h 525261"/>
                    <a:gd name="connsiteX3" fmla="*/ 492556 w 533398"/>
                    <a:gd name="connsiteY3" fmla="*/ 71524 h 525261"/>
                    <a:gd name="connsiteX4" fmla="*/ 80707 w 533398"/>
                    <a:gd name="connsiteY4" fmla="*/ 69869 h 525261"/>
                    <a:gd name="connsiteX0" fmla="*/ 80707 w 529954"/>
                    <a:gd name="connsiteY0" fmla="*/ 239653 h 695045"/>
                    <a:gd name="connsiteX1" fmla="*/ 15005 w 529954"/>
                    <a:gd name="connsiteY1" fmla="*/ 634308 h 695045"/>
                    <a:gd name="connsiteX2" fmla="*/ 527714 w 529954"/>
                    <a:gd name="connsiteY2" fmla="*/ 631532 h 695045"/>
                    <a:gd name="connsiteX3" fmla="*/ 458662 w 529954"/>
                    <a:gd name="connsiteY3" fmla="*/ 32082 h 695045"/>
                    <a:gd name="connsiteX4" fmla="*/ 80707 w 529954"/>
                    <a:gd name="connsiteY4" fmla="*/ 239653 h 695045"/>
                    <a:gd name="connsiteX0" fmla="*/ 128261 w 523843"/>
                    <a:gd name="connsiteY0" fmla="*/ 78763 h 729432"/>
                    <a:gd name="connsiteX1" fmla="*/ 8894 w 523843"/>
                    <a:gd name="connsiteY1" fmla="*/ 668695 h 729432"/>
                    <a:gd name="connsiteX2" fmla="*/ 521603 w 523843"/>
                    <a:gd name="connsiteY2" fmla="*/ 665919 h 729432"/>
                    <a:gd name="connsiteX3" fmla="*/ 452551 w 523843"/>
                    <a:gd name="connsiteY3" fmla="*/ 66469 h 729432"/>
                    <a:gd name="connsiteX4" fmla="*/ 128261 w 523843"/>
                    <a:gd name="connsiteY4" fmla="*/ 78763 h 729432"/>
                    <a:gd name="connsiteX0" fmla="*/ 128261 w 523843"/>
                    <a:gd name="connsiteY0" fmla="*/ 66122 h 716791"/>
                    <a:gd name="connsiteX1" fmla="*/ 8894 w 523843"/>
                    <a:gd name="connsiteY1" fmla="*/ 656054 h 716791"/>
                    <a:gd name="connsiteX2" fmla="*/ 521603 w 523843"/>
                    <a:gd name="connsiteY2" fmla="*/ 653278 h 716791"/>
                    <a:gd name="connsiteX3" fmla="*/ 452551 w 523843"/>
                    <a:gd name="connsiteY3" fmla="*/ 73976 h 716791"/>
                    <a:gd name="connsiteX4" fmla="*/ 128261 w 523843"/>
                    <a:gd name="connsiteY4" fmla="*/ 66122 h 716791"/>
                    <a:gd name="connsiteX0" fmla="*/ 128261 w 523843"/>
                    <a:gd name="connsiteY0" fmla="*/ 66122 h 716791"/>
                    <a:gd name="connsiteX1" fmla="*/ 8894 w 523843"/>
                    <a:gd name="connsiteY1" fmla="*/ 656054 h 716791"/>
                    <a:gd name="connsiteX2" fmla="*/ 521603 w 523843"/>
                    <a:gd name="connsiteY2" fmla="*/ 653278 h 716791"/>
                    <a:gd name="connsiteX3" fmla="*/ 452551 w 523843"/>
                    <a:gd name="connsiteY3" fmla="*/ 73976 h 716791"/>
                    <a:gd name="connsiteX4" fmla="*/ 128261 w 523843"/>
                    <a:gd name="connsiteY4" fmla="*/ 66122 h 716791"/>
                    <a:gd name="connsiteX0" fmla="*/ 98758 w 526821"/>
                    <a:gd name="connsiteY0" fmla="*/ 136788 h 689819"/>
                    <a:gd name="connsiteX1" fmla="*/ 11872 w 526821"/>
                    <a:gd name="connsiteY1" fmla="*/ 629082 h 689819"/>
                    <a:gd name="connsiteX2" fmla="*/ 524581 w 526821"/>
                    <a:gd name="connsiteY2" fmla="*/ 626306 h 689819"/>
                    <a:gd name="connsiteX3" fmla="*/ 455529 w 526821"/>
                    <a:gd name="connsiteY3" fmla="*/ 47004 h 689819"/>
                    <a:gd name="connsiteX4" fmla="*/ 98758 w 526821"/>
                    <a:gd name="connsiteY4" fmla="*/ 136788 h 689819"/>
                    <a:gd name="connsiteX0" fmla="*/ 98758 w 527876"/>
                    <a:gd name="connsiteY0" fmla="*/ 70827 h 623858"/>
                    <a:gd name="connsiteX1" fmla="*/ 11872 w 527876"/>
                    <a:gd name="connsiteY1" fmla="*/ 563121 h 623858"/>
                    <a:gd name="connsiteX2" fmla="*/ 524581 w 527876"/>
                    <a:gd name="connsiteY2" fmla="*/ 560345 h 623858"/>
                    <a:gd name="connsiteX3" fmla="*/ 472476 w 527876"/>
                    <a:gd name="connsiteY3" fmla="*/ 70932 h 623858"/>
                    <a:gd name="connsiteX4" fmla="*/ 98758 w 527876"/>
                    <a:gd name="connsiteY4" fmla="*/ 70827 h 623858"/>
                    <a:gd name="connsiteX0" fmla="*/ 96899 w 528135"/>
                    <a:gd name="connsiteY0" fmla="*/ 74735 h 621567"/>
                    <a:gd name="connsiteX1" fmla="*/ 12131 w 528135"/>
                    <a:gd name="connsiteY1" fmla="*/ 560830 h 621567"/>
                    <a:gd name="connsiteX2" fmla="*/ 524840 w 528135"/>
                    <a:gd name="connsiteY2" fmla="*/ 558054 h 621567"/>
                    <a:gd name="connsiteX3" fmla="*/ 472735 w 528135"/>
                    <a:gd name="connsiteY3" fmla="*/ 68641 h 621567"/>
                    <a:gd name="connsiteX4" fmla="*/ 96899 w 528135"/>
                    <a:gd name="connsiteY4" fmla="*/ 74735 h 621567"/>
                    <a:gd name="connsiteX0" fmla="*/ 96899 w 528135"/>
                    <a:gd name="connsiteY0" fmla="*/ 74508 h 621340"/>
                    <a:gd name="connsiteX1" fmla="*/ 12131 w 528135"/>
                    <a:gd name="connsiteY1" fmla="*/ 560603 h 621340"/>
                    <a:gd name="connsiteX2" fmla="*/ 524840 w 528135"/>
                    <a:gd name="connsiteY2" fmla="*/ 557827 h 621340"/>
                    <a:gd name="connsiteX3" fmla="*/ 472735 w 528135"/>
                    <a:gd name="connsiteY3" fmla="*/ 68414 h 621340"/>
                    <a:gd name="connsiteX4" fmla="*/ 96899 w 528135"/>
                    <a:gd name="connsiteY4" fmla="*/ 74508 h 621340"/>
                    <a:gd name="connsiteX0" fmla="*/ 96899 w 528135"/>
                    <a:gd name="connsiteY0" fmla="*/ 68528 h 615360"/>
                    <a:gd name="connsiteX1" fmla="*/ 12131 w 528135"/>
                    <a:gd name="connsiteY1" fmla="*/ 554623 h 615360"/>
                    <a:gd name="connsiteX2" fmla="*/ 524840 w 528135"/>
                    <a:gd name="connsiteY2" fmla="*/ 551847 h 615360"/>
                    <a:gd name="connsiteX3" fmla="*/ 472735 w 528135"/>
                    <a:gd name="connsiteY3" fmla="*/ 62434 h 615360"/>
                    <a:gd name="connsiteX4" fmla="*/ 96899 w 528135"/>
                    <a:gd name="connsiteY4" fmla="*/ 68528 h 615360"/>
                    <a:gd name="connsiteX0" fmla="*/ 96899 w 528014"/>
                    <a:gd name="connsiteY0" fmla="*/ 71990 h 618822"/>
                    <a:gd name="connsiteX1" fmla="*/ 12131 w 528014"/>
                    <a:gd name="connsiteY1" fmla="*/ 558085 h 618822"/>
                    <a:gd name="connsiteX2" fmla="*/ 524840 w 528014"/>
                    <a:gd name="connsiteY2" fmla="*/ 555309 h 618822"/>
                    <a:gd name="connsiteX3" fmla="*/ 471323 w 528014"/>
                    <a:gd name="connsiteY3" fmla="*/ 60472 h 618822"/>
                    <a:gd name="connsiteX4" fmla="*/ 96899 w 528014"/>
                    <a:gd name="connsiteY4" fmla="*/ 71990 h 618822"/>
                    <a:gd name="connsiteX0" fmla="*/ 96899 w 528014"/>
                    <a:gd name="connsiteY0" fmla="*/ 64994 h 611826"/>
                    <a:gd name="connsiteX1" fmla="*/ 12131 w 528014"/>
                    <a:gd name="connsiteY1" fmla="*/ 551089 h 611826"/>
                    <a:gd name="connsiteX2" fmla="*/ 524840 w 528014"/>
                    <a:gd name="connsiteY2" fmla="*/ 548313 h 611826"/>
                    <a:gd name="connsiteX3" fmla="*/ 471323 w 528014"/>
                    <a:gd name="connsiteY3" fmla="*/ 53476 h 611826"/>
                    <a:gd name="connsiteX4" fmla="*/ 96899 w 528014"/>
                    <a:gd name="connsiteY4" fmla="*/ 64994 h 611826"/>
                    <a:gd name="connsiteX0" fmla="*/ 96899 w 528014"/>
                    <a:gd name="connsiteY0" fmla="*/ 67650 h 614482"/>
                    <a:gd name="connsiteX1" fmla="*/ 12131 w 528014"/>
                    <a:gd name="connsiteY1" fmla="*/ 553745 h 614482"/>
                    <a:gd name="connsiteX2" fmla="*/ 524840 w 528014"/>
                    <a:gd name="connsiteY2" fmla="*/ 550969 h 614482"/>
                    <a:gd name="connsiteX3" fmla="*/ 471323 w 528014"/>
                    <a:gd name="connsiteY3" fmla="*/ 56132 h 614482"/>
                    <a:gd name="connsiteX4" fmla="*/ 96899 w 528014"/>
                    <a:gd name="connsiteY4" fmla="*/ 67650 h 614482"/>
                    <a:gd name="connsiteX0" fmla="*/ 96899 w 528014"/>
                    <a:gd name="connsiteY0" fmla="*/ 73645 h 620477"/>
                    <a:gd name="connsiteX1" fmla="*/ 12131 w 528014"/>
                    <a:gd name="connsiteY1" fmla="*/ 559740 h 620477"/>
                    <a:gd name="connsiteX2" fmla="*/ 524840 w 528014"/>
                    <a:gd name="connsiteY2" fmla="*/ 556964 h 620477"/>
                    <a:gd name="connsiteX3" fmla="*/ 471323 w 528014"/>
                    <a:gd name="connsiteY3" fmla="*/ 62127 h 620477"/>
                    <a:gd name="connsiteX4" fmla="*/ 96899 w 528014"/>
                    <a:gd name="connsiteY4" fmla="*/ 73645 h 620477"/>
                    <a:gd name="connsiteX0" fmla="*/ 96899 w 528014"/>
                    <a:gd name="connsiteY0" fmla="*/ 72401 h 619233"/>
                    <a:gd name="connsiteX1" fmla="*/ 12131 w 528014"/>
                    <a:gd name="connsiteY1" fmla="*/ 558496 h 619233"/>
                    <a:gd name="connsiteX2" fmla="*/ 524840 w 528014"/>
                    <a:gd name="connsiteY2" fmla="*/ 555720 h 619233"/>
                    <a:gd name="connsiteX3" fmla="*/ 471323 w 528014"/>
                    <a:gd name="connsiteY3" fmla="*/ 60883 h 619233"/>
                    <a:gd name="connsiteX4" fmla="*/ 96899 w 528014"/>
                    <a:gd name="connsiteY4" fmla="*/ 72401 h 619233"/>
                    <a:gd name="connsiteX0" fmla="*/ 96899 w 528014"/>
                    <a:gd name="connsiteY0" fmla="*/ 69177 h 616009"/>
                    <a:gd name="connsiteX1" fmla="*/ 12131 w 528014"/>
                    <a:gd name="connsiteY1" fmla="*/ 555272 h 616009"/>
                    <a:gd name="connsiteX2" fmla="*/ 524840 w 528014"/>
                    <a:gd name="connsiteY2" fmla="*/ 552496 h 616009"/>
                    <a:gd name="connsiteX3" fmla="*/ 471323 w 528014"/>
                    <a:gd name="connsiteY3" fmla="*/ 57659 h 616009"/>
                    <a:gd name="connsiteX4" fmla="*/ 96899 w 528014"/>
                    <a:gd name="connsiteY4" fmla="*/ 69177 h 616009"/>
                    <a:gd name="connsiteX0" fmla="*/ 96899 w 528014"/>
                    <a:gd name="connsiteY0" fmla="*/ 70704 h 617536"/>
                    <a:gd name="connsiteX1" fmla="*/ 12131 w 528014"/>
                    <a:gd name="connsiteY1" fmla="*/ 556799 h 617536"/>
                    <a:gd name="connsiteX2" fmla="*/ 524840 w 528014"/>
                    <a:gd name="connsiteY2" fmla="*/ 554023 h 617536"/>
                    <a:gd name="connsiteX3" fmla="*/ 471323 w 528014"/>
                    <a:gd name="connsiteY3" fmla="*/ 59186 h 617536"/>
                    <a:gd name="connsiteX4" fmla="*/ 96899 w 528014"/>
                    <a:gd name="connsiteY4" fmla="*/ 70704 h 617536"/>
                    <a:gd name="connsiteX0" fmla="*/ 96899 w 528014"/>
                    <a:gd name="connsiteY0" fmla="*/ 72262 h 619094"/>
                    <a:gd name="connsiteX1" fmla="*/ 12131 w 528014"/>
                    <a:gd name="connsiteY1" fmla="*/ 558357 h 619094"/>
                    <a:gd name="connsiteX2" fmla="*/ 524840 w 528014"/>
                    <a:gd name="connsiteY2" fmla="*/ 555581 h 619094"/>
                    <a:gd name="connsiteX3" fmla="*/ 471323 w 528014"/>
                    <a:gd name="connsiteY3" fmla="*/ 60744 h 619094"/>
                    <a:gd name="connsiteX4" fmla="*/ 96899 w 528014"/>
                    <a:gd name="connsiteY4" fmla="*/ 72262 h 619094"/>
                    <a:gd name="connsiteX0" fmla="*/ 96899 w 528014"/>
                    <a:gd name="connsiteY0" fmla="*/ 73852 h 620684"/>
                    <a:gd name="connsiteX1" fmla="*/ 12131 w 528014"/>
                    <a:gd name="connsiteY1" fmla="*/ 559947 h 620684"/>
                    <a:gd name="connsiteX2" fmla="*/ 524840 w 528014"/>
                    <a:gd name="connsiteY2" fmla="*/ 557171 h 620684"/>
                    <a:gd name="connsiteX3" fmla="*/ 471323 w 528014"/>
                    <a:gd name="connsiteY3" fmla="*/ 62334 h 620684"/>
                    <a:gd name="connsiteX4" fmla="*/ 96899 w 528014"/>
                    <a:gd name="connsiteY4" fmla="*/ 73852 h 620684"/>
                    <a:gd name="connsiteX0" fmla="*/ 96899 w 533572"/>
                    <a:gd name="connsiteY0" fmla="*/ 28109 h 574941"/>
                    <a:gd name="connsiteX1" fmla="*/ 12131 w 533572"/>
                    <a:gd name="connsiteY1" fmla="*/ 514204 h 574941"/>
                    <a:gd name="connsiteX2" fmla="*/ 524840 w 533572"/>
                    <a:gd name="connsiteY2" fmla="*/ 511428 h 574941"/>
                    <a:gd name="connsiteX3" fmla="*/ 500444 w 533572"/>
                    <a:gd name="connsiteY3" fmla="*/ 171422 h 574941"/>
                    <a:gd name="connsiteX4" fmla="*/ 96899 w 533572"/>
                    <a:gd name="connsiteY4" fmla="*/ 28109 h 574941"/>
                    <a:gd name="connsiteX0" fmla="*/ 169099 w 528068"/>
                    <a:gd name="connsiteY0" fmla="*/ 12364 h 828905"/>
                    <a:gd name="connsiteX1" fmla="*/ 6627 w 528068"/>
                    <a:gd name="connsiteY1" fmla="*/ 768168 h 828905"/>
                    <a:gd name="connsiteX2" fmla="*/ 519336 w 528068"/>
                    <a:gd name="connsiteY2" fmla="*/ 765392 h 828905"/>
                    <a:gd name="connsiteX3" fmla="*/ 494940 w 528068"/>
                    <a:gd name="connsiteY3" fmla="*/ 425386 h 828905"/>
                    <a:gd name="connsiteX4" fmla="*/ 169099 w 528068"/>
                    <a:gd name="connsiteY4" fmla="*/ 12364 h 828905"/>
                    <a:gd name="connsiteX0" fmla="*/ 170870 w 527996"/>
                    <a:gd name="connsiteY0" fmla="*/ 12202 h 835042"/>
                    <a:gd name="connsiteX1" fmla="*/ 6555 w 527996"/>
                    <a:gd name="connsiteY1" fmla="*/ 774305 h 835042"/>
                    <a:gd name="connsiteX2" fmla="*/ 519264 w 527996"/>
                    <a:gd name="connsiteY2" fmla="*/ 771529 h 835042"/>
                    <a:gd name="connsiteX3" fmla="*/ 494868 w 527996"/>
                    <a:gd name="connsiteY3" fmla="*/ 431523 h 835042"/>
                    <a:gd name="connsiteX4" fmla="*/ 170870 w 527996"/>
                    <a:gd name="connsiteY4" fmla="*/ 12202 h 835042"/>
                    <a:gd name="connsiteX0" fmla="*/ 170870 w 527996"/>
                    <a:gd name="connsiteY0" fmla="*/ 4209 h 827049"/>
                    <a:gd name="connsiteX1" fmla="*/ 6555 w 527996"/>
                    <a:gd name="connsiteY1" fmla="*/ 766312 h 827049"/>
                    <a:gd name="connsiteX2" fmla="*/ 519264 w 527996"/>
                    <a:gd name="connsiteY2" fmla="*/ 763536 h 827049"/>
                    <a:gd name="connsiteX3" fmla="*/ 494868 w 527996"/>
                    <a:gd name="connsiteY3" fmla="*/ 423530 h 827049"/>
                    <a:gd name="connsiteX4" fmla="*/ 170870 w 527996"/>
                    <a:gd name="connsiteY4" fmla="*/ 4209 h 827049"/>
                    <a:gd name="connsiteX0" fmla="*/ 170870 w 544686"/>
                    <a:gd name="connsiteY0" fmla="*/ 2517 h 825357"/>
                    <a:gd name="connsiteX1" fmla="*/ 6555 w 544686"/>
                    <a:gd name="connsiteY1" fmla="*/ 764620 h 825357"/>
                    <a:gd name="connsiteX2" fmla="*/ 519264 w 544686"/>
                    <a:gd name="connsiteY2" fmla="*/ 761844 h 825357"/>
                    <a:gd name="connsiteX3" fmla="*/ 524732 w 544686"/>
                    <a:gd name="connsiteY3" fmla="*/ 697601 h 825357"/>
                    <a:gd name="connsiteX4" fmla="*/ 170870 w 544686"/>
                    <a:gd name="connsiteY4" fmla="*/ 2517 h 825357"/>
                    <a:gd name="connsiteX0" fmla="*/ 170870 w 525984"/>
                    <a:gd name="connsiteY0" fmla="*/ 2517 h 825357"/>
                    <a:gd name="connsiteX1" fmla="*/ 6555 w 525984"/>
                    <a:gd name="connsiteY1" fmla="*/ 764620 h 825357"/>
                    <a:gd name="connsiteX2" fmla="*/ 519264 w 525984"/>
                    <a:gd name="connsiteY2" fmla="*/ 761844 h 825357"/>
                    <a:gd name="connsiteX3" fmla="*/ 524732 w 525984"/>
                    <a:gd name="connsiteY3" fmla="*/ 697601 h 825357"/>
                    <a:gd name="connsiteX4" fmla="*/ 170870 w 525984"/>
                    <a:gd name="connsiteY4" fmla="*/ 2517 h 825357"/>
                    <a:gd name="connsiteX0" fmla="*/ 170870 w 525984"/>
                    <a:gd name="connsiteY0" fmla="*/ 2624 h 825464"/>
                    <a:gd name="connsiteX1" fmla="*/ 6555 w 525984"/>
                    <a:gd name="connsiteY1" fmla="*/ 764727 h 825464"/>
                    <a:gd name="connsiteX2" fmla="*/ 519264 w 525984"/>
                    <a:gd name="connsiteY2" fmla="*/ 761951 h 825464"/>
                    <a:gd name="connsiteX3" fmla="*/ 524732 w 525984"/>
                    <a:gd name="connsiteY3" fmla="*/ 697708 h 825464"/>
                    <a:gd name="connsiteX4" fmla="*/ 170870 w 525984"/>
                    <a:gd name="connsiteY4" fmla="*/ 2624 h 825464"/>
                    <a:gd name="connsiteX0" fmla="*/ 170870 w 525984"/>
                    <a:gd name="connsiteY0" fmla="*/ 2654 h 825494"/>
                    <a:gd name="connsiteX1" fmla="*/ 6555 w 525984"/>
                    <a:gd name="connsiteY1" fmla="*/ 764757 h 825494"/>
                    <a:gd name="connsiteX2" fmla="*/ 519264 w 525984"/>
                    <a:gd name="connsiteY2" fmla="*/ 761981 h 825494"/>
                    <a:gd name="connsiteX3" fmla="*/ 524732 w 525984"/>
                    <a:gd name="connsiteY3" fmla="*/ 697738 h 825494"/>
                    <a:gd name="connsiteX4" fmla="*/ 170870 w 525984"/>
                    <a:gd name="connsiteY4" fmla="*/ 2654 h 825494"/>
                    <a:gd name="connsiteX0" fmla="*/ 170870 w 525984"/>
                    <a:gd name="connsiteY0" fmla="*/ 2673 h 825513"/>
                    <a:gd name="connsiteX1" fmla="*/ 6555 w 525984"/>
                    <a:gd name="connsiteY1" fmla="*/ 764776 h 825513"/>
                    <a:gd name="connsiteX2" fmla="*/ 519264 w 525984"/>
                    <a:gd name="connsiteY2" fmla="*/ 762000 h 825513"/>
                    <a:gd name="connsiteX3" fmla="*/ 524732 w 525984"/>
                    <a:gd name="connsiteY3" fmla="*/ 697757 h 825513"/>
                    <a:gd name="connsiteX4" fmla="*/ 170870 w 525984"/>
                    <a:gd name="connsiteY4" fmla="*/ 2673 h 825513"/>
                    <a:gd name="connsiteX0" fmla="*/ 170870 w 525984"/>
                    <a:gd name="connsiteY0" fmla="*/ 2674 h 825514"/>
                    <a:gd name="connsiteX1" fmla="*/ 6555 w 525984"/>
                    <a:gd name="connsiteY1" fmla="*/ 764777 h 825514"/>
                    <a:gd name="connsiteX2" fmla="*/ 519264 w 525984"/>
                    <a:gd name="connsiteY2" fmla="*/ 762001 h 825514"/>
                    <a:gd name="connsiteX3" fmla="*/ 524732 w 525984"/>
                    <a:gd name="connsiteY3" fmla="*/ 697758 h 825514"/>
                    <a:gd name="connsiteX4" fmla="*/ 170870 w 525984"/>
                    <a:gd name="connsiteY4" fmla="*/ 2674 h 825514"/>
                    <a:gd name="connsiteX0" fmla="*/ 170870 w 526890"/>
                    <a:gd name="connsiteY0" fmla="*/ 2731 h 825571"/>
                    <a:gd name="connsiteX1" fmla="*/ 6555 w 526890"/>
                    <a:gd name="connsiteY1" fmla="*/ 764834 h 825571"/>
                    <a:gd name="connsiteX2" fmla="*/ 519264 w 526890"/>
                    <a:gd name="connsiteY2" fmla="*/ 762058 h 825571"/>
                    <a:gd name="connsiteX3" fmla="*/ 524732 w 526890"/>
                    <a:gd name="connsiteY3" fmla="*/ 697815 h 825571"/>
                    <a:gd name="connsiteX4" fmla="*/ 170870 w 526890"/>
                    <a:gd name="connsiteY4" fmla="*/ 2731 h 825571"/>
                    <a:gd name="connsiteX0" fmla="*/ 170870 w 526959"/>
                    <a:gd name="connsiteY0" fmla="*/ 2743 h 825583"/>
                    <a:gd name="connsiteX1" fmla="*/ 6555 w 526959"/>
                    <a:gd name="connsiteY1" fmla="*/ 764846 h 825583"/>
                    <a:gd name="connsiteX2" fmla="*/ 519264 w 526959"/>
                    <a:gd name="connsiteY2" fmla="*/ 762070 h 825583"/>
                    <a:gd name="connsiteX3" fmla="*/ 524732 w 526959"/>
                    <a:gd name="connsiteY3" fmla="*/ 697827 h 825583"/>
                    <a:gd name="connsiteX4" fmla="*/ 170870 w 526959"/>
                    <a:gd name="connsiteY4" fmla="*/ 2743 h 825583"/>
                    <a:gd name="connsiteX0" fmla="*/ 170870 w 526959"/>
                    <a:gd name="connsiteY0" fmla="*/ 2743 h 825583"/>
                    <a:gd name="connsiteX1" fmla="*/ 6555 w 526959"/>
                    <a:gd name="connsiteY1" fmla="*/ 764846 h 825583"/>
                    <a:gd name="connsiteX2" fmla="*/ 519264 w 526959"/>
                    <a:gd name="connsiteY2" fmla="*/ 762070 h 825583"/>
                    <a:gd name="connsiteX3" fmla="*/ 524732 w 526959"/>
                    <a:gd name="connsiteY3" fmla="*/ 697827 h 825583"/>
                    <a:gd name="connsiteX4" fmla="*/ 170870 w 526959"/>
                    <a:gd name="connsiteY4" fmla="*/ 2743 h 825583"/>
                    <a:gd name="connsiteX0" fmla="*/ 170870 w 527014"/>
                    <a:gd name="connsiteY0" fmla="*/ 3553 h 826393"/>
                    <a:gd name="connsiteX1" fmla="*/ 6555 w 527014"/>
                    <a:gd name="connsiteY1" fmla="*/ 765656 h 826393"/>
                    <a:gd name="connsiteX2" fmla="*/ 519264 w 527014"/>
                    <a:gd name="connsiteY2" fmla="*/ 762880 h 826393"/>
                    <a:gd name="connsiteX3" fmla="*/ 524732 w 527014"/>
                    <a:gd name="connsiteY3" fmla="*/ 698637 h 826393"/>
                    <a:gd name="connsiteX4" fmla="*/ 170870 w 527014"/>
                    <a:gd name="connsiteY4" fmla="*/ 3553 h 826393"/>
                    <a:gd name="connsiteX0" fmla="*/ 170870 w 527027"/>
                    <a:gd name="connsiteY0" fmla="*/ 4836 h 827676"/>
                    <a:gd name="connsiteX1" fmla="*/ 6555 w 527027"/>
                    <a:gd name="connsiteY1" fmla="*/ 766939 h 827676"/>
                    <a:gd name="connsiteX2" fmla="*/ 519264 w 527027"/>
                    <a:gd name="connsiteY2" fmla="*/ 764163 h 827676"/>
                    <a:gd name="connsiteX3" fmla="*/ 524732 w 527027"/>
                    <a:gd name="connsiteY3" fmla="*/ 699920 h 827676"/>
                    <a:gd name="connsiteX4" fmla="*/ 170870 w 527027"/>
                    <a:gd name="connsiteY4" fmla="*/ 4836 h 827676"/>
                    <a:gd name="connsiteX0" fmla="*/ 170870 w 527027"/>
                    <a:gd name="connsiteY0" fmla="*/ 4836 h 827676"/>
                    <a:gd name="connsiteX1" fmla="*/ 6555 w 527027"/>
                    <a:gd name="connsiteY1" fmla="*/ 766939 h 827676"/>
                    <a:gd name="connsiteX2" fmla="*/ 519264 w 527027"/>
                    <a:gd name="connsiteY2" fmla="*/ 764163 h 827676"/>
                    <a:gd name="connsiteX3" fmla="*/ 524732 w 527027"/>
                    <a:gd name="connsiteY3" fmla="*/ 699920 h 827676"/>
                    <a:gd name="connsiteX4" fmla="*/ 170870 w 527027"/>
                    <a:gd name="connsiteY4" fmla="*/ 4836 h 827676"/>
                    <a:gd name="connsiteX0" fmla="*/ 183184 w 539341"/>
                    <a:gd name="connsiteY0" fmla="*/ 4836 h 823164"/>
                    <a:gd name="connsiteX1" fmla="*/ 6094 w 539341"/>
                    <a:gd name="connsiteY1" fmla="*/ 758877 h 823164"/>
                    <a:gd name="connsiteX2" fmla="*/ 531578 w 539341"/>
                    <a:gd name="connsiteY2" fmla="*/ 764163 h 823164"/>
                    <a:gd name="connsiteX3" fmla="*/ 537046 w 539341"/>
                    <a:gd name="connsiteY3" fmla="*/ 699920 h 823164"/>
                    <a:gd name="connsiteX4" fmla="*/ 183184 w 539341"/>
                    <a:gd name="connsiteY4" fmla="*/ 4836 h 823164"/>
                    <a:gd name="connsiteX0" fmla="*/ 185700 w 539275"/>
                    <a:gd name="connsiteY0" fmla="*/ 4869 h 818890"/>
                    <a:gd name="connsiteX1" fmla="*/ 6009 w 539275"/>
                    <a:gd name="connsiteY1" fmla="*/ 754603 h 818890"/>
                    <a:gd name="connsiteX2" fmla="*/ 531493 w 539275"/>
                    <a:gd name="connsiteY2" fmla="*/ 759889 h 818890"/>
                    <a:gd name="connsiteX3" fmla="*/ 536961 w 539275"/>
                    <a:gd name="connsiteY3" fmla="*/ 695646 h 818890"/>
                    <a:gd name="connsiteX4" fmla="*/ 185700 w 539275"/>
                    <a:gd name="connsiteY4" fmla="*/ 4869 h 818890"/>
                    <a:gd name="connsiteX0" fmla="*/ 184182 w 537757"/>
                    <a:gd name="connsiteY0" fmla="*/ 4869 h 818274"/>
                    <a:gd name="connsiteX1" fmla="*/ 6061 w 537757"/>
                    <a:gd name="connsiteY1" fmla="*/ 753461 h 818274"/>
                    <a:gd name="connsiteX2" fmla="*/ 529975 w 537757"/>
                    <a:gd name="connsiteY2" fmla="*/ 759889 h 818274"/>
                    <a:gd name="connsiteX3" fmla="*/ 535443 w 537757"/>
                    <a:gd name="connsiteY3" fmla="*/ 695646 h 818274"/>
                    <a:gd name="connsiteX4" fmla="*/ 184182 w 537757"/>
                    <a:gd name="connsiteY4" fmla="*/ 4869 h 818274"/>
                    <a:gd name="connsiteX0" fmla="*/ 184182 w 532110"/>
                    <a:gd name="connsiteY0" fmla="*/ 0 h 813405"/>
                    <a:gd name="connsiteX1" fmla="*/ 6061 w 532110"/>
                    <a:gd name="connsiteY1" fmla="*/ 748592 h 813405"/>
                    <a:gd name="connsiteX2" fmla="*/ 529975 w 532110"/>
                    <a:gd name="connsiteY2" fmla="*/ 755020 h 813405"/>
                    <a:gd name="connsiteX3" fmla="*/ 184182 w 532110"/>
                    <a:gd name="connsiteY3" fmla="*/ 0 h 813405"/>
                    <a:gd name="connsiteX0" fmla="*/ 184182 w 527448"/>
                    <a:gd name="connsiteY0" fmla="*/ 0 h 811306"/>
                    <a:gd name="connsiteX1" fmla="*/ 6061 w 527448"/>
                    <a:gd name="connsiteY1" fmla="*/ 748592 h 811306"/>
                    <a:gd name="connsiteX2" fmla="*/ 525280 w 527448"/>
                    <a:gd name="connsiteY2" fmla="*/ 750385 h 811306"/>
                    <a:gd name="connsiteX3" fmla="*/ 184182 w 527448"/>
                    <a:gd name="connsiteY3" fmla="*/ 0 h 811306"/>
                    <a:gd name="connsiteX0" fmla="*/ 184182 w 527448"/>
                    <a:gd name="connsiteY0" fmla="*/ 0 h 813934"/>
                    <a:gd name="connsiteX1" fmla="*/ 6061 w 527448"/>
                    <a:gd name="connsiteY1" fmla="*/ 748592 h 813934"/>
                    <a:gd name="connsiteX2" fmla="*/ 525280 w 527448"/>
                    <a:gd name="connsiteY2" fmla="*/ 750385 h 813934"/>
                    <a:gd name="connsiteX3" fmla="*/ 184182 w 527448"/>
                    <a:gd name="connsiteY3" fmla="*/ 0 h 813934"/>
                    <a:gd name="connsiteX0" fmla="*/ 184182 w 527448"/>
                    <a:gd name="connsiteY0" fmla="*/ 0 h 810787"/>
                    <a:gd name="connsiteX1" fmla="*/ 6061 w 527448"/>
                    <a:gd name="connsiteY1" fmla="*/ 748592 h 810787"/>
                    <a:gd name="connsiteX2" fmla="*/ 525280 w 527448"/>
                    <a:gd name="connsiteY2" fmla="*/ 750385 h 810787"/>
                    <a:gd name="connsiteX3" fmla="*/ 184182 w 527448"/>
                    <a:gd name="connsiteY3" fmla="*/ 0 h 810787"/>
                    <a:gd name="connsiteX0" fmla="*/ 184182 w 529186"/>
                    <a:gd name="connsiteY0" fmla="*/ 0 h 810787"/>
                    <a:gd name="connsiteX1" fmla="*/ 6061 w 529186"/>
                    <a:gd name="connsiteY1" fmla="*/ 748592 h 810787"/>
                    <a:gd name="connsiteX2" fmla="*/ 525280 w 529186"/>
                    <a:gd name="connsiteY2" fmla="*/ 750385 h 810787"/>
                    <a:gd name="connsiteX3" fmla="*/ 184182 w 529186"/>
                    <a:gd name="connsiteY3" fmla="*/ 0 h 810787"/>
                    <a:gd name="connsiteX0" fmla="*/ 184182 w 531445"/>
                    <a:gd name="connsiteY0" fmla="*/ 0 h 810787"/>
                    <a:gd name="connsiteX1" fmla="*/ 6061 w 531445"/>
                    <a:gd name="connsiteY1" fmla="*/ 748592 h 810787"/>
                    <a:gd name="connsiteX2" fmla="*/ 525280 w 531445"/>
                    <a:gd name="connsiteY2" fmla="*/ 750385 h 810787"/>
                    <a:gd name="connsiteX3" fmla="*/ 184182 w 531445"/>
                    <a:gd name="connsiteY3" fmla="*/ 0 h 810787"/>
                    <a:gd name="connsiteX0" fmla="*/ 184182 w 532137"/>
                    <a:gd name="connsiteY0" fmla="*/ 0 h 810787"/>
                    <a:gd name="connsiteX1" fmla="*/ 6061 w 532137"/>
                    <a:gd name="connsiteY1" fmla="*/ 748592 h 810787"/>
                    <a:gd name="connsiteX2" fmla="*/ 525280 w 532137"/>
                    <a:gd name="connsiteY2" fmla="*/ 750385 h 810787"/>
                    <a:gd name="connsiteX3" fmla="*/ 184182 w 532137"/>
                    <a:gd name="connsiteY3" fmla="*/ 0 h 810787"/>
                    <a:gd name="connsiteX0" fmla="*/ 187020 w 532098"/>
                    <a:gd name="connsiteY0" fmla="*/ 0 h 836478"/>
                    <a:gd name="connsiteX1" fmla="*/ 5965 w 532098"/>
                    <a:gd name="connsiteY1" fmla="*/ 774283 h 836478"/>
                    <a:gd name="connsiteX2" fmla="*/ 525184 w 532098"/>
                    <a:gd name="connsiteY2" fmla="*/ 776076 h 836478"/>
                    <a:gd name="connsiteX3" fmla="*/ 187020 w 532098"/>
                    <a:gd name="connsiteY3" fmla="*/ 0 h 836478"/>
                    <a:gd name="connsiteX0" fmla="*/ 191168 w 532049"/>
                    <a:gd name="connsiteY0" fmla="*/ 0 h 852759"/>
                    <a:gd name="connsiteX1" fmla="*/ 5830 w 532049"/>
                    <a:gd name="connsiteY1" fmla="*/ 790564 h 852759"/>
                    <a:gd name="connsiteX2" fmla="*/ 525049 w 532049"/>
                    <a:gd name="connsiteY2" fmla="*/ 792357 h 852759"/>
                    <a:gd name="connsiteX3" fmla="*/ 191168 w 532049"/>
                    <a:gd name="connsiteY3" fmla="*/ 0 h 852759"/>
                    <a:gd name="connsiteX0" fmla="*/ 191168 w 532742"/>
                    <a:gd name="connsiteY0" fmla="*/ 3 h 852762"/>
                    <a:gd name="connsiteX1" fmla="*/ 5830 w 532742"/>
                    <a:gd name="connsiteY1" fmla="*/ 790567 h 852762"/>
                    <a:gd name="connsiteX2" fmla="*/ 525049 w 532742"/>
                    <a:gd name="connsiteY2" fmla="*/ 792360 h 852762"/>
                    <a:gd name="connsiteX3" fmla="*/ 191168 w 532742"/>
                    <a:gd name="connsiteY3" fmla="*/ 3 h 852762"/>
                    <a:gd name="connsiteX0" fmla="*/ 191168 w 532746"/>
                    <a:gd name="connsiteY0" fmla="*/ 1350 h 854109"/>
                    <a:gd name="connsiteX1" fmla="*/ 5830 w 532746"/>
                    <a:gd name="connsiteY1" fmla="*/ 791914 h 854109"/>
                    <a:gd name="connsiteX2" fmla="*/ 525049 w 532746"/>
                    <a:gd name="connsiteY2" fmla="*/ 793707 h 854109"/>
                    <a:gd name="connsiteX3" fmla="*/ 191168 w 532746"/>
                    <a:gd name="connsiteY3" fmla="*/ 1350 h 854109"/>
                    <a:gd name="connsiteX0" fmla="*/ 191168 w 532579"/>
                    <a:gd name="connsiteY0" fmla="*/ 6412 h 859171"/>
                    <a:gd name="connsiteX1" fmla="*/ 5830 w 532579"/>
                    <a:gd name="connsiteY1" fmla="*/ 796976 h 859171"/>
                    <a:gd name="connsiteX2" fmla="*/ 525049 w 532579"/>
                    <a:gd name="connsiteY2" fmla="*/ 798769 h 859171"/>
                    <a:gd name="connsiteX3" fmla="*/ 191168 w 532579"/>
                    <a:gd name="connsiteY3" fmla="*/ 6412 h 859171"/>
                    <a:gd name="connsiteX0" fmla="*/ 191168 w 532533"/>
                    <a:gd name="connsiteY0" fmla="*/ 7266 h 860025"/>
                    <a:gd name="connsiteX1" fmla="*/ 5830 w 532533"/>
                    <a:gd name="connsiteY1" fmla="*/ 797830 h 860025"/>
                    <a:gd name="connsiteX2" fmla="*/ 525049 w 532533"/>
                    <a:gd name="connsiteY2" fmla="*/ 799623 h 860025"/>
                    <a:gd name="connsiteX3" fmla="*/ 191168 w 532533"/>
                    <a:gd name="connsiteY3" fmla="*/ 7266 h 860025"/>
                    <a:gd name="connsiteX0" fmla="*/ 191168 w 534493"/>
                    <a:gd name="connsiteY0" fmla="*/ 6732 h 859491"/>
                    <a:gd name="connsiteX1" fmla="*/ 5830 w 534493"/>
                    <a:gd name="connsiteY1" fmla="*/ 797296 h 859491"/>
                    <a:gd name="connsiteX2" fmla="*/ 525049 w 534493"/>
                    <a:gd name="connsiteY2" fmla="*/ 799089 h 859491"/>
                    <a:gd name="connsiteX3" fmla="*/ 191168 w 534493"/>
                    <a:gd name="connsiteY3" fmla="*/ 6732 h 859491"/>
                    <a:gd name="connsiteX0" fmla="*/ 191168 w 534700"/>
                    <a:gd name="connsiteY0" fmla="*/ 8198 h 860957"/>
                    <a:gd name="connsiteX1" fmla="*/ 5830 w 534700"/>
                    <a:gd name="connsiteY1" fmla="*/ 798762 h 860957"/>
                    <a:gd name="connsiteX2" fmla="*/ 525049 w 534700"/>
                    <a:gd name="connsiteY2" fmla="*/ 800555 h 860957"/>
                    <a:gd name="connsiteX3" fmla="*/ 191168 w 534700"/>
                    <a:gd name="connsiteY3" fmla="*/ 8198 h 860957"/>
                    <a:gd name="connsiteX0" fmla="*/ 191168 w 534715"/>
                    <a:gd name="connsiteY0" fmla="*/ 9285 h 862044"/>
                    <a:gd name="connsiteX1" fmla="*/ 5830 w 534715"/>
                    <a:gd name="connsiteY1" fmla="*/ 799849 h 862044"/>
                    <a:gd name="connsiteX2" fmla="*/ 525049 w 534715"/>
                    <a:gd name="connsiteY2" fmla="*/ 801642 h 862044"/>
                    <a:gd name="connsiteX3" fmla="*/ 191168 w 534715"/>
                    <a:gd name="connsiteY3" fmla="*/ 9285 h 86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4715" h="862044">
                      <a:moveTo>
                        <a:pt x="191168" y="9285"/>
                      </a:moveTo>
                      <a:cubicBezTo>
                        <a:pt x="126398" y="241695"/>
                        <a:pt x="-32270" y="767464"/>
                        <a:pt x="5830" y="799849"/>
                      </a:cubicBezTo>
                      <a:cubicBezTo>
                        <a:pt x="98565" y="888299"/>
                        <a:pt x="465724" y="876504"/>
                        <a:pt x="525049" y="801642"/>
                      </a:cubicBezTo>
                      <a:cubicBezTo>
                        <a:pt x="590107" y="699361"/>
                        <a:pt x="309817" y="-94203"/>
                        <a:pt x="191168" y="9285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254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楕円 38"/>
                <p:cNvSpPr/>
                <p:nvPr/>
              </p:nvSpPr>
              <p:spPr>
                <a:xfrm>
                  <a:off x="5957793" y="3377711"/>
                  <a:ext cx="1391920" cy="358543"/>
                </a:xfrm>
                <a:prstGeom prst="ellipse">
                  <a:avLst/>
                </a:prstGeom>
                <a:solidFill>
                  <a:schemeClr val="tx1">
                    <a:alpha val="1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楕円 39"/>
                <p:cNvSpPr/>
                <p:nvPr/>
              </p:nvSpPr>
              <p:spPr>
                <a:xfrm rot="4112068">
                  <a:off x="5893449" y="2455260"/>
                  <a:ext cx="2042651" cy="35854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1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" name="グループ化 4"/>
              <p:cNvGrpSpPr/>
              <p:nvPr/>
            </p:nvGrpSpPr>
            <p:grpSpPr>
              <a:xfrm rot="17513727">
                <a:off x="3085917" y="1803142"/>
                <a:ext cx="1440440" cy="2337841"/>
                <a:chOff x="5909443" y="1411565"/>
                <a:chExt cx="1440440" cy="2337841"/>
              </a:xfrm>
            </p:grpSpPr>
            <p:grpSp>
              <p:nvGrpSpPr>
                <p:cNvPr id="29" name="グループ化 28"/>
                <p:cNvGrpSpPr/>
                <p:nvPr/>
              </p:nvGrpSpPr>
              <p:grpSpPr>
                <a:xfrm>
                  <a:off x="5909443" y="1411565"/>
                  <a:ext cx="1440440" cy="2337841"/>
                  <a:chOff x="5396141" y="1752024"/>
                  <a:chExt cx="1440440" cy="2337841"/>
                </a:xfrm>
              </p:grpSpPr>
              <p:grpSp>
                <p:nvGrpSpPr>
                  <p:cNvPr id="33" name="グループ化 32"/>
                  <p:cNvGrpSpPr/>
                  <p:nvPr/>
                </p:nvGrpSpPr>
                <p:grpSpPr>
                  <a:xfrm>
                    <a:off x="5396141" y="1752024"/>
                    <a:ext cx="1440440" cy="2337841"/>
                    <a:chOff x="1899387" y="1745932"/>
                    <a:chExt cx="533922" cy="950979"/>
                  </a:xfrm>
                </p:grpSpPr>
                <p:sp>
                  <p:nvSpPr>
                    <p:cNvPr id="35" name="フリーフォーム 34"/>
                    <p:cNvSpPr/>
                    <p:nvPr/>
                  </p:nvSpPr>
                  <p:spPr>
                    <a:xfrm>
                      <a:off x="1899387" y="1906330"/>
                      <a:ext cx="533922" cy="790581"/>
                    </a:xfrm>
                    <a:custGeom>
                      <a:avLst/>
                      <a:gdLst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11480 w 535305"/>
                        <a:gd name="connsiteY3" fmla="*/ 9525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11480 w 535305"/>
                        <a:gd name="connsiteY3" fmla="*/ 9525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23900"/>
                        <a:gd name="connsiteX1" fmla="*/ 0 w 535305"/>
                        <a:gd name="connsiteY1" fmla="*/ 697230 h 723900"/>
                        <a:gd name="connsiteX2" fmla="*/ 535305 w 535305"/>
                        <a:gd name="connsiteY2" fmla="*/ 723900 h 723900"/>
                        <a:gd name="connsiteX3" fmla="*/ 409575 w 535305"/>
                        <a:gd name="connsiteY3" fmla="*/ 0 h 723900"/>
                        <a:gd name="connsiteX4" fmla="*/ 194310 w 535305"/>
                        <a:gd name="connsiteY4" fmla="*/ 0 h 723900"/>
                        <a:gd name="connsiteX0" fmla="*/ 194310 w 535305"/>
                        <a:gd name="connsiteY0" fmla="*/ 0 h 771730"/>
                        <a:gd name="connsiteX1" fmla="*/ 0 w 535305"/>
                        <a:gd name="connsiteY1" fmla="*/ 697230 h 771730"/>
                        <a:gd name="connsiteX2" fmla="*/ 535305 w 535305"/>
                        <a:gd name="connsiteY2" fmla="*/ 723900 h 771730"/>
                        <a:gd name="connsiteX3" fmla="*/ 409575 w 535305"/>
                        <a:gd name="connsiteY3" fmla="*/ 0 h 771730"/>
                        <a:gd name="connsiteX4" fmla="*/ 194310 w 535305"/>
                        <a:gd name="connsiteY4" fmla="*/ 0 h 771730"/>
                        <a:gd name="connsiteX0" fmla="*/ 194310 w 535305"/>
                        <a:gd name="connsiteY0" fmla="*/ 0 h 790776"/>
                        <a:gd name="connsiteX1" fmla="*/ 0 w 535305"/>
                        <a:gd name="connsiteY1" fmla="*/ 697230 h 790776"/>
                        <a:gd name="connsiteX2" fmla="*/ 535305 w 535305"/>
                        <a:gd name="connsiteY2" fmla="*/ 723900 h 790776"/>
                        <a:gd name="connsiteX3" fmla="*/ 409575 w 535305"/>
                        <a:gd name="connsiteY3" fmla="*/ 0 h 790776"/>
                        <a:gd name="connsiteX4" fmla="*/ 194310 w 535305"/>
                        <a:gd name="connsiteY4" fmla="*/ 0 h 790776"/>
                        <a:gd name="connsiteX0" fmla="*/ 194310 w 535305"/>
                        <a:gd name="connsiteY0" fmla="*/ 0 h 767814"/>
                        <a:gd name="connsiteX1" fmla="*/ 0 w 535305"/>
                        <a:gd name="connsiteY1" fmla="*/ 697230 h 767814"/>
                        <a:gd name="connsiteX2" fmla="*/ 535305 w 535305"/>
                        <a:gd name="connsiteY2" fmla="*/ 723900 h 767814"/>
                        <a:gd name="connsiteX3" fmla="*/ 409575 w 535305"/>
                        <a:gd name="connsiteY3" fmla="*/ 0 h 767814"/>
                        <a:gd name="connsiteX4" fmla="*/ 194310 w 535305"/>
                        <a:gd name="connsiteY4" fmla="*/ 0 h 767814"/>
                        <a:gd name="connsiteX0" fmla="*/ 194310 w 535305"/>
                        <a:gd name="connsiteY0" fmla="*/ 0 h 780884"/>
                        <a:gd name="connsiteX1" fmla="*/ 0 w 535305"/>
                        <a:gd name="connsiteY1" fmla="*/ 697230 h 780884"/>
                        <a:gd name="connsiteX2" fmla="*/ 535305 w 535305"/>
                        <a:gd name="connsiteY2" fmla="*/ 723900 h 780884"/>
                        <a:gd name="connsiteX3" fmla="*/ 409575 w 535305"/>
                        <a:gd name="connsiteY3" fmla="*/ 0 h 780884"/>
                        <a:gd name="connsiteX4" fmla="*/ 194310 w 535305"/>
                        <a:gd name="connsiteY4" fmla="*/ 0 h 780884"/>
                        <a:gd name="connsiteX0" fmla="*/ 194310 w 547448"/>
                        <a:gd name="connsiteY0" fmla="*/ 0 h 780884"/>
                        <a:gd name="connsiteX1" fmla="*/ 0 w 547448"/>
                        <a:gd name="connsiteY1" fmla="*/ 697230 h 780884"/>
                        <a:gd name="connsiteX2" fmla="*/ 535305 w 547448"/>
                        <a:gd name="connsiteY2" fmla="*/ 723900 h 780884"/>
                        <a:gd name="connsiteX3" fmla="*/ 409575 w 547448"/>
                        <a:gd name="connsiteY3" fmla="*/ 0 h 780884"/>
                        <a:gd name="connsiteX4" fmla="*/ 194310 w 547448"/>
                        <a:gd name="connsiteY4" fmla="*/ 0 h 780884"/>
                        <a:gd name="connsiteX0" fmla="*/ 199876 w 553014"/>
                        <a:gd name="connsiteY0" fmla="*/ 0 h 780884"/>
                        <a:gd name="connsiteX1" fmla="*/ 5566 w 553014"/>
                        <a:gd name="connsiteY1" fmla="*/ 697230 h 780884"/>
                        <a:gd name="connsiteX2" fmla="*/ 540871 w 553014"/>
                        <a:gd name="connsiteY2" fmla="*/ 723900 h 780884"/>
                        <a:gd name="connsiteX3" fmla="*/ 415141 w 553014"/>
                        <a:gd name="connsiteY3" fmla="*/ 0 h 780884"/>
                        <a:gd name="connsiteX4" fmla="*/ 199876 w 553014"/>
                        <a:gd name="connsiteY4" fmla="*/ 0 h 780884"/>
                        <a:gd name="connsiteX0" fmla="*/ 199876 w 555382"/>
                        <a:gd name="connsiteY0" fmla="*/ 0 h 780884"/>
                        <a:gd name="connsiteX1" fmla="*/ 5566 w 555382"/>
                        <a:gd name="connsiteY1" fmla="*/ 697230 h 780884"/>
                        <a:gd name="connsiteX2" fmla="*/ 540871 w 555382"/>
                        <a:gd name="connsiteY2" fmla="*/ 723900 h 780884"/>
                        <a:gd name="connsiteX3" fmla="*/ 444516 w 555382"/>
                        <a:gd name="connsiteY3" fmla="*/ 0 h 780884"/>
                        <a:gd name="connsiteX4" fmla="*/ 199876 w 555382"/>
                        <a:gd name="connsiteY4" fmla="*/ 0 h 780884"/>
                        <a:gd name="connsiteX0" fmla="*/ 177994 w 556096"/>
                        <a:gd name="connsiteY0" fmla="*/ 0 h 783364"/>
                        <a:gd name="connsiteX1" fmla="*/ 6280 w 556096"/>
                        <a:gd name="connsiteY1" fmla="*/ 699710 h 783364"/>
                        <a:gd name="connsiteX2" fmla="*/ 541585 w 556096"/>
                        <a:gd name="connsiteY2" fmla="*/ 726380 h 783364"/>
                        <a:gd name="connsiteX3" fmla="*/ 445230 w 556096"/>
                        <a:gd name="connsiteY3" fmla="*/ 2480 h 783364"/>
                        <a:gd name="connsiteX4" fmla="*/ 177994 w 556096"/>
                        <a:gd name="connsiteY4" fmla="*/ 0 h 783364"/>
                        <a:gd name="connsiteX0" fmla="*/ 177994 w 556735"/>
                        <a:gd name="connsiteY0" fmla="*/ 0 h 784746"/>
                        <a:gd name="connsiteX1" fmla="*/ 6280 w 556735"/>
                        <a:gd name="connsiteY1" fmla="*/ 699710 h 784746"/>
                        <a:gd name="connsiteX2" fmla="*/ 542291 w 556735"/>
                        <a:gd name="connsiteY2" fmla="*/ 728705 h 784746"/>
                        <a:gd name="connsiteX3" fmla="*/ 445230 w 556735"/>
                        <a:gd name="connsiteY3" fmla="*/ 2480 h 784746"/>
                        <a:gd name="connsiteX4" fmla="*/ 177994 w 556735"/>
                        <a:gd name="connsiteY4" fmla="*/ 0 h 784746"/>
                        <a:gd name="connsiteX0" fmla="*/ 177994 w 551629"/>
                        <a:gd name="connsiteY0" fmla="*/ 0 h 784746"/>
                        <a:gd name="connsiteX1" fmla="*/ 6280 w 551629"/>
                        <a:gd name="connsiteY1" fmla="*/ 699710 h 784746"/>
                        <a:gd name="connsiteX2" fmla="*/ 542291 w 551629"/>
                        <a:gd name="connsiteY2" fmla="*/ 728705 h 784746"/>
                        <a:gd name="connsiteX3" fmla="*/ 445230 w 551629"/>
                        <a:gd name="connsiteY3" fmla="*/ 2480 h 784746"/>
                        <a:gd name="connsiteX4" fmla="*/ 177994 w 551629"/>
                        <a:gd name="connsiteY4" fmla="*/ 0 h 784746"/>
                        <a:gd name="connsiteX0" fmla="*/ 177994 w 550661"/>
                        <a:gd name="connsiteY0" fmla="*/ 0 h 784746"/>
                        <a:gd name="connsiteX1" fmla="*/ 6280 w 550661"/>
                        <a:gd name="connsiteY1" fmla="*/ 699710 h 784746"/>
                        <a:gd name="connsiteX2" fmla="*/ 542291 w 550661"/>
                        <a:gd name="connsiteY2" fmla="*/ 728705 h 784746"/>
                        <a:gd name="connsiteX3" fmla="*/ 445230 w 550661"/>
                        <a:gd name="connsiteY3" fmla="*/ 2480 h 784746"/>
                        <a:gd name="connsiteX4" fmla="*/ 177994 w 550661"/>
                        <a:gd name="connsiteY4" fmla="*/ 0 h 784746"/>
                        <a:gd name="connsiteX0" fmla="*/ 177994 w 544113"/>
                        <a:gd name="connsiteY0" fmla="*/ 0 h 782003"/>
                        <a:gd name="connsiteX1" fmla="*/ 6280 w 544113"/>
                        <a:gd name="connsiteY1" fmla="*/ 699710 h 782003"/>
                        <a:gd name="connsiteX2" fmla="*/ 535230 w 544113"/>
                        <a:gd name="connsiteY2" fmla="*/ 724056 h 782003"/>
                        <a:gd name="connsiteX3" fmla="*/ 445230 w 544113"/>
                        <a:gd name="connsiteY3" fmla="*/ 2480 h 782003"/>
                        <a:gd name="connsiteX4" fmla="*/ 177994 w 544113"/>
                        <a:gd name="connsiteY4" fmla="*/ 0 h 782003"/>
                        <a:gd name="connsiteX0" fmla="*/ 171874 w 537993"/>
                        <a:gd name="connsiteY0" fmla="*/ 0 h 792423"/>
                        <a:gd name="connsiteX1" fmla="*/ 6515 w 537993"/>
                        <a:gd name="connsiteY1" fmla="*/ 722182 h 792423"/>
                        <a:gd name="connsiteX2" fmla="*/ 529110 w 537993"/>
                        <a:gd name="connsiteY2" fmla="*/ 724056 h 792423"/>
                        <a:gd name="connsiteX3" fmla="*/ 439110 w 537993"/>
                        <a:gd name="connsiteY3" fmla="*/ 2480 h 792423"/>
                        <a:gd name="connsiteX4" fmla="*/ 171874 w 537993"/>
                        <a:gd name="connsiteY4" fmla="*/ 0 h 792423"/>
                        <a:gd name="connsiteX0" fmla="*/ 171874 w 537993"/>
                        <a:gd name="connsiteY0" fmla="*/ 0 h 795992"/>
                        <a:gd name="connsiteX1" fmla="*/ 6515 w 537993"/>
                        <a:gd name="connsiteY1" fmla="*/ 722182 h 795992"/>
                        <a:gd name="connsiteX2" fmla="*/ 529110 w 537993"/>
                        <a:gd name="connsiteY2" fmla="*/ 724056 h 795992"/>
                        <a:gd name="connsiteX3" fmla="*/ 439110 w 537993"/>
                        <a:gd name="connsiteY3" fmla="*/ 2480 h 795992"/>
                        <a:gd name="connsiteX4" fmla="*/ 171874 w 537993"/>
                        <a:gd name="connsiteY4" fmla="*/ 0 h 795992"/>
                        <a:gd name="connsiteX0" fmla="*/ 171874 w 537993"/>
                        <a:gd name="connsiteY0" fmla="*/ 0 h 793604"/>
                        <a:gd name="connsiteX1" fmla="*/ 6515 w 537993"/>
                        <a:gd name="connsiteY1" fmla="*/ 722182 h 793604"/>
                        <a:gd name="connsiteX2" fmla="*/ 529110 w 537993"/>
                        <a:gd name="connsiteY2" fmla="*/ 724056 h 793604"/>
                        <a:gd name="connsiteX3" fmla="*/ 439110 w 537993"/>
                        <a:gd name="connsiteY3" fmla="*/ 2480 h 793604"/>
                        <a:gd name="connsiteX4" fmla="*/ 171874 w 537993"/>
                        <a:gd name="connsiteY4" fmla="*/ 0 h 793604"/>
                        <a:gd name="connsiteX0" fmla="*/ 171874 w 537993"/>
                        <a:gd name="connsiteY0" fmla="*/ 0 h 791544"/>
                        <a:gd name="connsiteX1" fmla="*/ 6515 w 537993"/>
                        <a:gd name="connsiteY1" fmla="*/ 722182 h 791544"/>
                        <a:gd name="connsiteX2" fmla="*/ 529110 w 537993"/>
                        <a:gd name="connsiteY2" fmla="*/ 724056 h 791544"/>
                        <a:gd name="connsiteX3" fmla="*/ 439110 w 537993"/>
                        <a:gd name="connsiteY3" fmla="*/ 2480 h 791544"/>
                        <a:gd name="connsiteX4" fmla="*/ 171874 w 537993"/>
                        <a:gd name="connsiteY4" fmla="*/ 0 h 791544"/>
                        <a:gd name="connsiteX0" fmla="*/ 172552 w 538671"/>
                        <a:gd name="connsiteY0" fmla="*/ 0 h 797684"/>
                        <a:gd name="connsiteX1" fmla="*/ 6487 w 538671"/>
                        <a:gd name="connsiteY1" fmla="*/ 733806 h 797684"/>
                        <a:gd name="connsiteX2" fmla="*/ 529788 w 538671"/>
                        <a:gd name="connsiteY2" fmla="*/ 724056 h 797684"/>
                        <a:gd name="connsiteX3" fmla="*/ 439788 w 538671"/>
                        <a:gd name="connsiteY3" fmla="*/ 2480 h 797684"/>
                        <a:gd name="connsiteX4" fmla="*/ 172552 w 538671"/>
                        <a:gd name="connsiteY4" fmla="*/ 0 h 797684"/>
                        <a:gd name="connsiteX0" fmla="*/ 169838 w 535957"/>
                        <a:gd name="connsiteY0" fmla="*/ 0 h 795162"/>
                        <a:gd name="connsiteX1" fmla="*/ 6597 w 535957"/>
                        <a:gd name="connsiteY1" fmla="*/ 729156 h 795162"/>
                        <a:gd name="connsiteX2" fmla="*/ 527074 w 535957"/>
                        <a:gd name="connsiteY2" fmla="*/ 724056 h 795162"/>
                        <a:gd name="connsiteX3" fmla="*/ 437074 w 535957"/>
                        <a:gd name="connsiteY3" fmla="*/ 2480 h 795162"/>
                        <a:gd name="connsiteX4" fmla="*/ 169838 w 535957"/>
                        <a:gd name="connsiteY4" fmla="*/ 0 h 795162"/>
                        <a:gd name="connsiteX0" fmla="*/ 171194 w 537313"/>
                        <a:gd name="connsiteY0" fmla="*/ 0 h 792728"/>
                        <a:gd name="connsiteX1" fmla="*/ 6541 w 537313"/>
                        <a:gd name="connsiteY1" fmla="*/ 724507 h 792728"/>
                        <a:gd name="connsiteX2" fmla="*/ 528430 w 537313"/>
                        <a:gd name="connsiteY2" fmla="*/ 724056 h 792728"/>
                        <a:gd name="connsiteX3" fmla="*/ 438430 w 537313"/>
                        <a:gd name="connsiteY3" fmla="*/ 2480 h 792728"/>
                        <a:gd name="connsiteX4" fmla="*/ 171194 w 537313"/>
                        <a:gd name="connsiteY4" fmla="*/ 0 h 792728"/>
                        <a:gd name="connsiteX0" fmla="*/ 171873 w 537992"/>
                        <a:gd name="connsiteY0" fmla="*/ 0 h 793934"/>
                        <a:gd name="connsiteX1" fmla="*/ 6514 w 537992"/>
                        <a:gd name="connsiteY1" fmla="*/ 726832 h 793934"/>
                        <a:gd name="connsiteX2" fmla="*/ 529109 w 537992"/>
                        <a:gd name="connsiteY2" fmla="*/ 724056 h 793934"/>
                        <a:gd name="connsiteX3" fmla="*/ 439109 w 537992"/>
                        <a:gd name="connsiteY3" fmla="*/ 2480 h 793934"/>
                        <a:gd name="connsiteX4" fmla="*/ 171873 w 537992"/>
                        <a:gd name="connsiteY4" fmla="*/ 0 h 793934"/>
                        <a:gd name="connsiteX0" fmla="*/ 167803 w 533922"/>
                        <a:gd name="connsiteY0" fmla="*/ 0 h 794750"/>
                        <a:gd name="connsiteX1" fmla="*/ 6681 w 533922"/>
                        <a:gd name="connsiteY1" fmla="*/ 728382 h 794750"/>
                        <a:gd name="connsiteX2" fmla="*/ 525039 w 533922"/>
                        <a:gd name="connsiteY2" fmla="*/ 724056 h 794750"/>
                        <a:gd name="connsiteX3" fmla="*/ 435039 w 533922"/>
                        <a:gd name="connsiteY3" fmla="*/ 2480 h 794750"/>
                        <a:gd name="connsiteX4" fmla="*/ 167803 w 533922"/>
                        <a:gd name="connsiteY4" fmla="*/ 0 h 794750"/>
                        <a:gd name="connsiteX0" fmla="*/ 167803 w 533922"/>
                        <a:gd name="connsiteY0" fmla="*/ 0 h 790581"/>
                        <a:gd name="connsiteX1" fmla="*/ 6681 w 533922"/>
                        <a:gd name="connsiteY1" fmla="*/ 728382 h 790581"/>
                        <a:gd name="connsiteX2" fmla="*/ 525039 w 533922"/>
                        <a:gd name="connsiteY2" fmla="*/ 724056 h 790581"/>
                        <a:gd name="connsiteX3" fmla="*/ 435039 w 533922"/>
                        <a:gd name="connsiteY3" fmla="*/ 2480 h 790581"/>
                        <a:gd name="connsiteX4" fmla="*/ 167803 w 533922"/>
                        <a:gd name="connsiteY4" fmla="*/ 0 h 7905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33922" h="790581">
                          <a:moveTo>
                            <a:pt x="167803" y="0"/>
                          </a:moveTo>
                          <a:cubicBezTo>
                            <a:pt x="103033" y="232410"/>
                            <a:pt x="-31419" y="695997"/>
                            <a:pt x="6681" y="728382"/>
                          </a:cubicBezTo>
                          <a:cubicBezTo>
                            <a:pt x="98471" y="811729"/>
                            <a:pt x="462809" y="812321"/>
                            <a:pt x="525039" y="724056"/>
                          </a:cubicBezTo>
                          <a:cubicBezTo>
                            <a:pt x="561433" y="683233"/>
                            <a:pt x="476949" y="243780"/>
                            <a:pt x="435039" y="2480"/>
                          </a:cubicBezTo>
                          <a:lnTo>
                            <a:pt x="167803" y="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6" name="フリーフォーム 35"/>
                    <p:cNvSpPr/>
                    <p:nvPr/>
                  </p:nvSpPr>
                  <p:spPr>
                    <a:xfrm>
                      <a:off x="1949898" y="1789746"/>
                      <a:ext cx="404681" cy="168135"/>
                    </a:xfrm>
                    <a:custGeom>
                      <a:avLst/>
                      <a:gdLst>
                        <a:gd name="connsiteX0" fmla="*/ 55245 w 344805"/>
                        <a:gd name="connsiteY0" fmla="*/ 137160 h 142875"/>
                        <a:gd name="connsiteX1" fmla="*/ 310515 w 344805"/>
                        <a:gd name="connsiteY1" fmla="*/ 142875 h 142875"/>
                        <a:gd name="connsiteX2" fmla="*/ 344805 w 344805"/>
                        <a:gd name="connsiteY2" fmla="*/ 5715 h 142875"/>
                        <a:gd name="connsiteX3" fmla="*/ 49530 w 344805"/>
                        <a:gd name="connsiteY3" fmla="*/ 0 h 142875"/>
                        <a:gd name="connsiteX4" fmla="*/ 64770 w 344805"/>
                        <a:gd name="connsiteY4" fmla="*/ 62865 h 142875"/>
                        <a:gd name="connsiteX5" fmla="*/ 0 w 344805"/>
                        <a:gd name="connsiteY5" fmla="*/ 59055 h 142875"/>
                        <a:gd name="connsiteX6" fmla="*/ 1905 w 344805"/>
                        <a:gd name="connsiteY6" fmla="*/ 97155 h 142875"/>
                        <a:gd name="connsiteX7" fmla="*/ 55245 w 344805"/>
                        <a:gd name="connsiteY7" fmla="*/ 137160 h 142875"/>
                        <a:gd name="connsiteX0" fmla="*/ 55245 w 344805"/>
                        <a:gd name="connsiteY0" fmla="*/ 146685 h 152400"/>
                        <a:gd name="connsiteX1" fmla="*/ 310515 w 344805"/>
                        <a:gd name="connsiteY1" fmla="*/ 152400 h 152400"/>
                        <a:gd name="connsiteX2" fmla="*/ 344805 w 344805"/>
                        <a:gd name="connsiteY2" fmla="*/ 15240 h 152400"/>
                        <a:gd name="connsiteX3" fmla="*/ 17145 w 344805"/>
                        <a:gd name="connsiteY3" fmla="*/ 0 h 152400"/>
                        <a:gd name="connsiteX4" fmla="*/ 64770 w 344805"/>
                        <a:gd name="connsiteY4" fmla="*/ 72390 h 152400"/>
                        <a:gd name="connsiteX5" fmla="*/ 0 w 344805"/>
                        <a:gd name="connsiteY5" fmla="*/ 68580 h 152400"/>
                        <a:gd name="connsiteX6" fmla="*/ 1905 w 344805"/>
                        <a:gd name="connsiteY6" fmla="*/ 106680 h 152400"/>
                        <a:gd name="connsiteX7" fmla="*/ 55245 w 344805"/>
                        <a:gd name="connsiteY7" fmla="*/ 146685 h 152400"/>
                        <a:gd name="connsiteX0" fmla="*/ 55245 w 344805"/>
                        <a:gd name="connsiteY0" fmla="*/ 135255 h 140970"/>
                        <a:gd name="connsiteX1" fmla="*/ 310515 w 344805"/>
                        <a:gd name="connsiteY1" fmla="*/ 140970 h 140970"/>
                        <a:gd name="connsiteX2" fmla="*/ 344805 w 344805"/>
                        <a:gd name="connsiteY2" fmla="*/ 3810 h 140970"/>
                        <a:gd name="connsiteX3" fmla="*/ 20955 w 344805"/>
                        <a:gd name="connsiteY3" fmla="*/ 0 h 140970"/>
                        <a:gd name="connsiteX4" fmla="*/ 64770 w 344805"/>
                        <a:gd name="connsiteY4" fmla="*/ 60960 h 140970"/>
                        <a:gd name="connsiteX5" fmla="*/ 0 w 344805"/>
                        <a:gd name="connsiteY5" fmla="*/ 57150 h 140970"/>
                        <a:gd name="connsiteX6" fmla="*/ 1905 w 344805"/>
                        <a:gd name="connsiteY6" fmla="*/ 95250 h 140970"/>
                        <a:gd name="connsiteX7" fmla="*/ 55245 w 344805"/>
                        <a:gd name="connsiteY7" fmla="*/ 135255 h 140970"/>
                        <a:gd name="connsiteX0" fmla="*/ 55245 w 344805"/>
                        <a:gd name="connsiteY0" fmla="*/ 135255 h 140970"/>
                        <a:gd name="connsiteX1" fmla="*/ 310515 w 344805"/>
                        <a:gd name="connsiteY1" fmla="*/ 140970 h 140970"/>
                        <a:gd name="connsiteX2" fmla="*/ 344805 w 344805"/>
                        <a:gd name="connsiteY2" fmla="*/ 3810 h 140970"/>
                        <a:gd name="connsiteX3" fmla="*/ 20955 w 344805"/>
                        <a:gd name="connsiteY3" fmla="*/ 0 h 140970"/>
                        <a:gd name="connsiteX4" fmla="*/ 36195 w 344805"/>
                        <a:gd name="connsiteY4" fmla="*/ 53340 h 140970"/>
                        <a:gd name="connsiteX5" fmla="*/ 0 w 344805"/>
                        <a:gd name="connsiteY5" fmla="*/ 57150 h 140970"/>
                        <a:gd name="connsiteX6" fmla="*/ 1905 w 344805"/>
                        <a:gd name="connsiteY6" fmla="*/ 95250 h 140970"/>
                        <a:gd name="connsiteX7" fmla="*/ 55245 w 344805"/>
                        <a:gd name="connsiteY7" fmla="*/ 135255 h 140970"/>
                        <a:gd name="connsiteX0" fmla="*/ 110490 w 400050"/>
                        <a:gd name="connsiteY0" fmla="*/ 135255 h 140970"/>
                        <a:gd name="connsiteX1" fmla="*/ 365760 w 400050"/>
                        <a:gd name="connsiteY1" fmla="*/ 140970 h 140970"/>
                        <a:gd name="connsiteX2" fmla="*/ 400050 w 400050"/>
                        <a:gd name="connsiteY2" fmla="*/ 3810 h 140970"/>
                        <a:gd name="connsiteX3" fmla="*/ 76200 w 400050"/>
                        <a:gd name="connsiteY3" fmla="*/ 0 h 140970"/>
                        <a:gd name="connsiteX4" fmla="*/ 91440 w 400050"/>
                        <a:gd name="connsiteY4" fmla="*/ 53340 h 140970"/>
                        <a:gd name="connsiteX5" fmla="*/ 0 w 400050"/>
                        <a:gd name="connsiteY5" fmla="*/ 68580 h 140970"/>
                        <a:gd name="connsiteX6" fmla="*/ 57150 w 400050"/>
                        <a:gd name="connsiteY6" fmla="*/ 95250 h 140970"/>
                        <a:gd name="connsiteX7" fmla="*/ 110490 w 400050"/>
                        <a:gd name="connsiteY7" fmla="*/ 135255 h 140970"/>
                        <a:gd name="connsiteX0" fmla="*/ 110490 w 400050"/>
                        <a:gd name="connsiteY0" fmla="*/ 135255 h 140970"/>
                        <a:gd name="connsiteX1" fmla="*/ 365760 w 400050"/>
                        <a:gd name="connsiteY1" fmla="*/ 140970 h 140970"/>
                        <a:gd name="connsiteX2" fmla="*/ 400050 w 400050"/>
                        <a:gd name="connsiteY2" fmla="*/ 3810 h 140970"/>
                        <a:gd name="connsiteX3" fmla="*/ 76200 w 400050"/>
                        <a:gd name="connsiteY3" fmla="*/ 0 h 140970"/>
                        <a:gd name="connsiteX4" fmla="*/ 91440 w 400050"/>
                        <a:gd name="connsiteY4" fmla="*/ 53340 h 140970"/>
                        <a:gd name="connsiteX5" fmla="*/ 0 w 400050"/>
                        <a:gd name="connsiteY5" fmla="*/ 68580 h 140970"/>
                        <a:gd name="connsiteX6" fmla="*/ 3810 w 400050"/>
                        <a:gd name="connsiteY6" fmla="*/ 97155 h 140970"/>
                        <a:gd name="connsiteX7" fmla="*/ 110490 w 400050"/>
                        <a:gd name="connsiteY7" fmla="*/ 135255 h 140970"/>
                        <a:gd name="connsiteX0" fmla="*/ 106680 w 396240"/>
                        <a:gd name="connsiteY0" fmla="*/ 135255 h 140970"/>
                        <a:gd name="connsiteX1" fmla="*/ 361950 w 396240"/>
                        <a:gd name="connsiteY1" fmla="*/ 140970 h 140970"/>
                        <a:gd name="connsiteX2" fmla="*/ 396240 w 396240"/>
                        <a:gd name="connsiteY2" fmla="*/ 3810 h 140970"/>
                        <a:gd name="connsiteX3" fmla="*/ 72390 w 396240"/>
                        <a:gd name="connsiteY3" fmla="*/ 0 h 140970"/>
                        <a:gd name="connsiteX4" fmla="*/ 87630 w 396240"/>
                        <a:gd name="connsiteY4" fmla="*/ 53340 h 140970"/>
                        <a:gd name="connsiteX5" fmla="*/ 0 w 396240"/>
                        <a:gd name="connsiteY5" fmla="*/ 53340 h 140970"/>
                        <a:gd name="connsiteX6" fmla="*/ 0 w 396240"/>
                        <a:gd name="connsiteY6" fmla="*/ 97155 h 140970"/>
                        <a:gd name="connsiteX7" fmla="*/ 106680 w 396240"/>
                        <a:gd name="connsiteY7" fmla="*/ 135255 h 140970"/>
                        <a:gd name="connsiteX0" fmla="*/ 108585 w 398145"/>
                        <a:gd name="connsiteY0" fmla="*/ 135255 h 140970"/>
                        <a:gd name="connsiteX1" fmla="*/ 36385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108585 w 398145"/>
                        <a:gd name="connsiteY7" fmla="*/ 135255 h 140970"/>
                        <a:gd name="connsiteX0" fmla="*/ 108585 w 398145"/>
                        <a:gd name="connsiteY0" fmla="*/ 135255 h 140970"/>
                        <a:gd name="connsiteX1" fmla="*/ 36385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70486 w 398145"/>
                        <a:gd name="connsiteY7" fmla="*/ 114300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6385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89535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3821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08585 w 398145"/>
                        <a:gd name="connsiteY0" fmla="*/ 135255 h 140970"/>
                        <a:gd name="connsiteX1" fmla="*/ 356235 w 398145"/>
                        <a:gd name="connsiteY1" fmla="*/ 140970 h 140970"/>
                        <a:gd name="connsiteX2" fmla="*/ 398145 w 398145"/>
                        <a:gd name="connsiteY2" fmla="*/ 3810 h 140970"/>
                        <a:gd name="connsiteX3" fmla="*/ 74295 w 398145"/>
                        <a:gd name="connsiteY3" fmla="*/ 0 h 140970"/>
                        <a:gd name="connsiteX4" fmla="*/ 76200 w 398145"/>
                        <a:gd name="connsiteY4" fmla="*/ 53340 h 140970"/>
                        <a:gd name="connsiteX5" fmla="*/ 1905 w 398145"/>
                        <a:gd name="connsiteY5" fmla="*/ 53340 h 140970"/>
                        <a:gd name="connsiteX6" fmla="*/ 0 w 398145"/>
                        <a:gd name="connsiteY6" fmla="*/ 85725 h 140970"/>
                        <a:gd name="connsiteX7" fmla="*/ 83821 w 398145"/>
                        <a:gd name="connsiteY7" fmla="*/ 89535 h 140970"/>
                        <a:gd name="connsiteX8" fmla="*/ 108585 w 398145"/>
                        <a:gd name="connsiteY8" fmla="*/ 135255 h 140970"/>
                        <a:gd name="connsiteX0" fmla="*/ 114300 w 403860"/>
                        <a:gd name="connsiteY0" fmla="*/ 135255 h 140970"/>
                        <a:gd name="connsiteX1" fmla="*/ 361950 w 403860"/>
                        <a:gd name="connsiteY1" fmla="*/ 140970 h 140970"/>
                        <a:gd name="connsiteX2" fmla="*/ 403860 w 403860"/>
                        <a:gd name="connsiteY2" fmla="*/ 3810 h 140970"/>
                        <a:gd name="connsiteX3" fmla="*/ 80010 w 403860"/>
                        <a:gd name="connsiteY3" fmla="*/ 0 h 140970"/>
                        <a:gd name="connsiteX4" fmla="*/ 81915 w 403860"/>
                        <a:gd name="connsiteY4" fmla="*/ 53340 h 140970"/>
                        <a:gd name="connsiteX5" fmla="*/ 0 w 403860"/>
                        <a:gd name="connsiteY5" fmla="*/ 53340 h 140970"/>
                        <a:gd name="connsiteX6" fmla="*/ 5715 w 403860"/>
                        <a:gd name="connsiteY6" fmla="*/ 85725 h 140970"/>
                        <a:gd name="connsiteX7" fmla="*/ 89536 w 403860"/>
                        <a:gd name="connsiteY7" fmla="*/ 89535 h 140970"/>
                        <a:gd name="connsiteX8" fmla="*/ 114300 w 403860"/>
                        <a:gd name="connsiteY8" fmla="*/ 135255 h 140970"/>
                        <a:gd name="connsiteX0" fmla="*/ 114300 w 398145"/>
                        <a:gd name="connsiteY0" fmla="*/ 135255 h 140970"/>
                        <a:gd name="connsiteX1" fmla="*/ 361950 w 398145"/>
                        <a:gd name="connsiteY1" fmla="*/ 140970 h 140970"/>
                        <a:gd name="connsiteX2" fmla="*/ 398145 w 398145"/>
                        <a:gd name="connsiteY2" fmla="*/ 7620 h 140970"/>
                        <a:gd name="connsiteX3" fmla="*/ 80010 w 398145"/>
                        <a:gd name="connsiteY3" fmla="*/ 0 h 140970"/>
                        <a:gd name="connsiteX4" fmla="*/ 81915 w 398145"/>
                        <a:gd name="connsiteY4" fmla="*/ 53340 h 140970"/>
                        <a:gd name="connsiteX5" fmla="*/ 0 w 398145"/>
                        <a:gd name="connsiteY5" fmla="*/ 53340 h 140970"/>
                        <a:gd name="connsiteX6" fmla="*/ 5715 w 398145"/>
                        <a:gd name="connsiteY6" fmla="*/ 85725 h 140970"/>
                        <a:gd name="connsiteX7" fmla="*/ 89536 w 398145"/>
                        <a:gd name="connsiteY7" fmla="*/ 89535 h 140970"/>
                        <a:gd name="connsiteX8" fmla="*/ 114300 w 398145"/>
                        <a:gd name="connsiteY8" fmla="*/ 135255 h 140970"/>
                        <a:gd name="connsiteX0" fmla="*/ 114300 w 401159"/>
                        <a:gd name="connsiteY0" fmla="*/ 135255 h 140970"/>
                        <a:gd name="connsiteX1" fmla="*/ 361950 w 401159"/>
                        <a:gd name="connsiteY1" fmla="*/ 140970 h 140970"/>
                        <a:gd name="connsiteX2" fmla="*/ 398145 w 401159"/>
                        <a:gd name="connsiteY2" fmla="*/ 7620 h 140970"/>
                        <a:gd name="connsiteX3" fmla="*/ 80010 w 401159"/>
                        <a:gd name="connsiteY3" fmla="*/ 0 h 140970"/>
                        <a:gd name="connsiteX4" fmla="*/ 81915 w 401159"/>
                        <a:gd name="connsiteY4" fmla="*/ 53340 h 140970"/>
                        <a:gd name="connsiteX5" fmla="*/ 0 w 401159"/>
                        <a:gd name="connsiteY5" fmla="*/ 53340 h 140970"/>
                        <a:gd name="connsiteX6" fmla="*/ 5715 w 401159"/>
                        <a:gd name="connsiteY6" fmla="*/ 85725 h 140970"/>
                        <a:gd name="connsiteX7" fmla="*/ 89536 w 401159"/>
                        <a:gd name="connsiteY7" fmla="*/ 89535 h 140970"/>
                        <a:gd name="connsiteX8" fmla="*/ 114300 w 401159"/>
                        <a:gd name="connsiteY8" fmla="*/ 135255 h 140970"/>
                        <a:gd name="connsiteX0" fmla="*/ 114300 w 406086"/>
                        <a:gd name="connsiteY0" fmla="*/ 135255 h 140970"/>
                        <a:gd name="connsiteX1" fmla="*/ 361950 w 406086"/>
                        <a:gd name="connsiteY1" fmla="*/ 140970 h 140970"/>
                        <a:gd name="connsiteX2" fmla="*/ 403860 w 406086"/>
                        <a:gd name="connsiteY2" fmla="*/ 3810 h 140970"/>
                        <a:gd name="connsiteX3" fmla="*/ 80010 w 406086"/>
                        <a:gd name="connsiteY3" fmla="*/ 0 h 140970"/>
                        <a:gd name="connsiteX4" fmla="*/ 81915 w 406086"/>
                        <a:gd name="connsiteY4" fmla="*/ 53340 h 140970"/>
                        <a:gd name="connsiteX5" fmla="*/ 0 w 406086"/>
                        <a:gd name="connsiteY5" fmla="*/ 53340 h 140970"/>
                        <a:gd name="connsiteX6" fmla="*/ 5715 w 406086"/>
                        <a:gd name="connsiteY6" fmla="*/ 85725 h 140970"/>
                        <a:gd name="connsiteX7" fmla="*/ 89536 w 406086"/>
                        <a:gd name="connsiteY7" fmla="*/ 89535 h 140970"/>
                        <a:gd name="connsiteX8" fmla="*/ 114300 w 406086"/>
                        <a:gd name="connsiteY8" fmla="*/ 135255 h 140970"/>
                        <a:gd name="connsiteX0" fmla="*/ 114300 w 404681"/>
                        <a:gd name="connsiteY0" fmla="*/ 135255 h 140970"/>
                        <a:gd name="connsiteX1" fmla="*/ 361950 w 404681"/>
                        <a:gd name="connsiteY1" fmla="*/ 140970 h 140970"/>
                        <a:gd name="connsiteX2" fmla="*/ 403860 w 404681"/>
                        <a:gd name="connsiteY2" fmla="*/ 3810 h 140970"/>
                        <a:gd name="connsiteX3" fmla="*/ 80010 w 404681"/>
                        <a:gd name="connsiteY3" fmla="*/ 0 h 140970"/>
                        <a:gd name="connsiteX4" fmla="*/ 81915 w 404681"/>
                        <a:gd name="connsiteY4" fmla="*/ 53340 h 140970"/>
                        <a:gd name="connsiteX5" fmla="*/ 0 w 404681"/>
                        <a:gd name="connsiteY5" fmla="*/ 53340 h 140970"/>
                        <a:gd name="connsiteX6" fmla="*/ 5715 w 404681"/>
                        <a:gd name="connsiteY6" fmla="*/ 85725 h 140970"/>
                        <a:gd name="connsiteX7" fmla="*/ 89536 w 404681"/>
                        <a:gd name="connsiteY7" fmla="*/ 89535 h 140970"/>
                        <a:gd name="connsiteX8" fmla="*/ 114300 w 404681"/>
                        <a:gd name="connsiteY8" fmla="*/ 135255 h 140970"/>
                        <a:gd name="connsiteX0" fmla="*/ 114300 w 404681"/>
                        <a:gd name="connsiteY0" fmla="*/ 135255 h 161976"/>
                        <a:gd name="connsiteX1" fmla="*/ 361950 w 404681"/>
                        <a:gd name="connsiteY1" fmla="*/ 140970 h 161976"/>
                        <a:gd name="connsiteX2" fmla="*/ 403860 w 404681"/>
                        <a:gd name="connsiteY2" fmla="*/ 3810 h 161976"/>
                        <a:gd name="connsiteX3" fmla="*/ 80010 w 404681"/>
                        <a:gd name="connsiteY3" fmla="*/ 0 h 161976"/>
                        <a:gd name="connsiteX4" fmla="*/ 81915 w 404681"/>
                        <a:gd name="connsiteY4" fmla="*/ 53340 h 161976"/>
                        <a:gd name="connsiteX5" fmla="*/ 0 w 404681"/>
                        <a:gd name="connsiteY5" fmla="*/ 53340 h 161976"/>
                        <a:gd name="connsiteX6" fmla="*/ 5715 w 404681"/>
                        <a:gd name="connsiteY6" fmla="*/ 85725 h 161976"/>
                        <a:gd name="connsiteX7" fmla="*/ 89536 w 404681"/>
                        <a:gd name="connsiteY7" fmla="*/ 89535 h 161976"/>
                        <a:gd name="connsiteX8" fmla="*/ 114300 w 404681"/>
                        <a:gd name="connsiteY8" fmla="*/ 135255 h 161976"/>
                        <a:gd name="connsiteX0" fmla="*/ 125730 w 404681"/>
                        <a:gd name="connsiteY0" fmla="*/ 140970 h 163412"/>
                        <a:gd name="connsiteX1" fmla="*/ 361950 w 404681"/>
                        <a:gd name="connsiteY1" fmla="*/ 140970 h 163412"/>
                        <a:gd name="connsiteX2" fmla="*/ 403860 w 404681"/>
                        <a:gd name="connsiteY2" fmla="*/ 3810 h 163412"/>
                        <a:gd name="connsiteX3" fmla="*/ 80010 w 404681"/>
                        <a:gd name="connsiteY3" fmla="*/ 0 h 163412"/>
                        <a:gd name="connsiteX4" fmla="*/ 81915 w 404681"/>
                        <a:gd name="connsiteY4" fmla="*/ 53340 h 163412"/>
                        <a:gd name="connsiteX5" fmla="*/ 0 w 404681"/>
                        <a:gd name="connsiteY5" fmla="*/ 53340 h 163412"/>
                        <a:gd name="connsiteX6" fmla="*/ 5715 w 404681"/>
                        <a:gd name="connsiteY6" fmla="*/ 85725 h 163412"/>
                        <a:gd name="connsiteX7" fmla="*/ 89536 w 404681"/>
                        <a:gd name="connsiteY7" fmla="*/ 89535 h 163412"/>
                        <a:gd name="connsiteX8" fmla="*/ 125730 w 404681"/>
                        <a:gd name="connsiteY8" fmla="*/ 140970 h 163412"/>
                        <a:gd name="connsiteX0" fmla="*/ 125730 w 404681"/>
                        <a:gd name="connsiteY0" fmla="*/ 140970 h 172658"/>
                        <a:gd name="connsiteX1" fmla="*/ 361950 w 404681"/>
                        <a:gd name="connsiteY1" fmla="*/ 140970 h 172658"/>
                        <a:gd name="connsiteX2" fmla="*/ 403860 w 404681"/>
                        <a:gd name="connsiteY2" fmla="*/ 3810 h 172658"/>
                        <a:gd name="connsiteX3" fmla="*/ 80010 w 404681"/>
                        <a:gd name="connsiteY3" fmla="*/ 0 h 172658"/>
                        <a:gd name="connsiteX4" fmla="*/ 81915 w 404681"/>
                        <a:gd name="connsiteY4" fmla="*/ 53340 h 172658"/>
                        <a:gd name="connsiteX5" fmla="*/ 0 w 404681"/>
                        <a:gd name="connsiteY5" fmla="*/ 53340 h 172658"/>
                        <a:gd name="connsiteX6" fmla="*/ 5715 w 404681"/>
                        <a:gd name="connsiteY6" fmla="*/ 85725 h 172658"/>
                        <a:gd name="connsiteX7" fmla="*/ 89536 w 404681"/>
                        <a:gd name="connsiteY7" fmla="*/ 89535 h 172658"/>
                        <a:gd name="connsiteX8" fmla="*/ 125730 w 404681"/>
                        <a:gd name="connsiteY8" fmla="*/ 140970 h 172658"/>
                        <a:gd name="connsiteX0" fmla="*/ 125730 w 404681"/>
                        <a:gd name="connsiteY0" fmla="*/ 140970 h 172658"/>
                        <a:gd name="connsiteX1" fmla="*/ 361950 w 404681"/>
                        <a:gd name="connsiteY1" fmla="*/ 140970 h 172658"/>
                        <a:gd name="connsiteX2" fmla="*/ 403860 w 404681"/>
                        <a:gd name="connsiteY2" fmla="*/ 3810 h 172658"/>
                        <a:gd name="connsiteX3" fmla="*/ 80010 w 404681"/>
                        <a:gd name="connsiteY3" fmla="*/ 0 h 172658"/>
                        <a:gd name="connsiteX4" fmla="*/ 81915 w 404681"/>
                        <a:gd name="connsiteY4" fmla="*/ 53340 h 172658"/>
                        <a:gd name="connsiteX5" fmla="*/ 0 w 404681"/>
                        <a:gd name="connsiteY5" fmla="*/ 53340 h 172658"/>
                        <a:gd name="connsiteX6" fmla="*/ 5715 w 404681"/>
                        <a:gd name="connsiteY6" fmla="*/ 85725 h 172658"/>
                        <a:gd name="connsiteX7" fmla="*/ 89536 w 404681"/>
                        <a:gd name="connsiteY7" fmla="*/ 89535 h 172658"/>
                        <a:gd name="connsiteX8" fmla="*/ 125730 w 404681"/>
                        <a:gd name="connsiteY8" fmla="*/ 140970 h 172658"/>
                        <a:gd name="connsiteX0" fmla="*/ 125730 w 404681"/>
                        <a:gd name="connsiteY0" fmla="*/ 140970 h 168135"/>
                        <a:gd name="connsiteX1" fmla="*/ 361950 w 404681"/>
                        <a:gd name="connsiteY1" fmla="*/ 140970 h 168135"/>
                        <a:gd name="connsiteX2" fmla="*/ 403860 w 404681"/>
                        <a:gd name="connsiteY2" fmla="*/ 3810 h 168135"/>
                        <a:gd name="connsiteX3" fmla="*/ 80010 w 404681"/>
                        <a:gd name="connsiteY3" fmla="*/ 0 h 168135"/>
                        <a:gd name="connsiteX4" fmla="*/ 81915 w 404681"/>
                        <a:gd name="connsiteY4" fmla="*/ 53340 h 168135"/>
                        <a:gd name="connsiteX5" fmla="*/ 0 w 404681"/>
                        <a:gd name="connsiteY5" fmla="*/ 53340 h 168135"/>
                        <a:gd name="connsiteX6" fmla="*/ 5715 w 404681"/>
                        <a:gd name="connsiteY6" fmla="*/ 85725 h 168135"/>
                        <a:gd name="connsiteX7" fmla="*/ 89536 w 404681"/>
                        <a:gd name="connsiteY7" fmla="*/ 89535 h 168135"/>
                        <a:gd name="connsiteX8" fmla="*/ 125730 w 404681"/>
                        <a:gd name="connsiteY8" fmla="*/ 140970 h 1681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04681" h="168135">
                          <a:moveTo>
                            <a:pt x="125730" y="140970"/>
                          </a:moveTo>
                          <a:cubicBezTo>
                            <a:pt x="179705" y="175260"/>
                            <a:pt x="311785" y="179070"/>
                            <a:pt x="361950" y="140970"/>
                          </a:cubicBezTo>
                          <a:cubicBezTo>
                            <a:pt x="402590" y="116205"/>
                            <a:pt x="407035" y="51435"/>
                            <a:pt x="403860" y="3810"/>
                          </a:cubicBezTo>
                          <a:lnTo>
                            <a:pt x="80010" y="0"/>
                          </a:lnTo>
                          <a:lnTo>
                            <a:pt x="81915" y="53340"/>
                          </a:lnTo>
                          <a:lnTo>
                            <a:pt x="0" y="53340"/>
                          </a:lnTo>
                          <a:lnTo>
                            <a:pt x="5715" y="85725"/>
                          </a:lnTo>
                          <a:lnTo>
                            <a:pt x="89536" y="89535"/>
                          </a:lnTo>
                          <a:cubicBezTo>
                            <a:pt x="95886" y="104775"/>
                            <a:pt x="92710" y="121920"/>
                            <a:pt x="125730" y="14097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7" name="楕円 36"/>
                    <p:cNvSpPr/>
                    <p:nvPr/>
                  </p:nvSpPr>
                  <p:spPr>
                    <a:xfrm>
                      <a:off x="2028825" y="1745932"/>
                      <a:ext cx="325754" cy="10096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54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34" name="楕円 33"/>
                  <p:cNvSpPr/>
                  <p:nvPr/>
                </p:nvSpPr>
                <p:spPr>
                  <a:xfrm>
                    <a:off x="5493642" y="1988739"/>
                    <a:ext cx="79248" cy="8154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0" name="グループ化 29"/>
                <p:cNvGrpSpPr/>
                <p:nvPr/>
              </p:nvGrpSpPr>
              <p:grpSpPr>
                <a:xfrm>
                  <a:off x="6011133" y="2789457"/>
                  <a:ext cx="1299210" cy="658563"/>
                  <a:chOff x="3888079" y="2900768"/>
                  <a:chExt cx="1299210" cy="658563"/>
                </a:xfrm>
              </p:grpSpPr>
              <p:sp>
                <p:nvSpPr>
                  <p:cNvPr id="31" name="フリーフォーム 30"/>
                  <p:cNvSpPr/>
                  <p:nvPr/>
                </p:nvSpPr>
                <p:spPr>
                  <a:xfrm>
                    <a:off x="3888079" y="2900768"/>
                    <a:ext cx="1299210" cy="658563"/>
                  </a:xfrm>
                  <a:custGeom>
                    <a:avLst/>
                    <a:gdLst>
                      <a:gd name="connsiteX0" fmla="*/ 36195 w 1304925"/>
                      <a:gd name="connsiteY0" fmla="*/ 0 h 455295"/>
                      <a:gd name="connsiteX1" fmla="*/ 1287780 w 1304925"/>
                      <a:gd name="connsiteY1" fmla="*/ 20955 h 455295"/>
                      <a:gd name="connsiteX2" fmla="*/ 1304925 w 1304925"/>
                      <a:gd name="connsiteY2" fmla="*/ 133350 h 455295"/>
                      <a:gd name="connsiteX3" fmla="*/ 1118235 w 1304925"/>
                      <a:gd name="connsiteY3" fmla="*/ 131445 h 455295"/>
                      <a:gd name="connsiteX4" fmla="*/ 1152525 w 1304925"/>
                      <a:gd name="connsiteY4" fmla="*/ 455295 h 455295"/>
                      <a:gd name="connsiteX5" fmla="*/ 243840 w 1304925"/>
                      <a:gd name="connsiteY5" fmla="*/ 443865 h 455295"/>
                      <a:gd name="connsiteX6" fmla="*/ 249555 w 1304925"/>
                      <a:gd name="connsiteY6" fmla="*/ 137160 h 455295"/>
                      <a:gd name="connsiteX7" fmla="*/ 0 w 1304925"/>
                      <a:gd name="connsiteY7" fmla="*/ 120015 h 455295"/>
                      <a:gd name="connsiteX8" fmla="*/ 36195 w 1304925"/>
                      <a:gd name="connsiteY8" fmla="*/ 0 h 455295"/>
                      <a:gd name="connsiteX0" fmla="*/ 45720 w 1304925"/>
                      <a:gd name="connsiteY0" fmla="*/ 0 h 453390"/>
                      <a:gd name="connsiteX1" fmla="*/ 1287780 w 1304925"/>
                      <a:gd name="connsiteY1" fmla="*/ 19050 h 453390"/>
                      <a:gd name="connsiteX2" fmla="*/ 1304925 w 1304925"/>
                      <a:gd name="connsiteY2" fmla="*/ 131445 h 453390"/>
                      <a:gd name="connsiteX3" fmla="*/ 1118235 w 1304925"/>
                      <a:gd name="connsiteY3" fmla="*/ 129540 h 453390"/>
                      <a:gd name="connsiteX4" fmla="*/ 1152525 w 1304925"/>
                      <a:gd name="connsiteY4" fmla="*/ 453390 h 453390"/>
                      <a:gd name="connsiteX5" fmla="*/ 243840 w 1304925"/>
                      <a:gd name="connsiteY5" fmla="*/ 441960 h 453390"/>
                      <a:gd name="connsiteX6" fmla="*/ 249555 w 1304925"/>
                      <a:gd name="connsiteY6" fmla="*/ 135255 h 453390"/>
                      <a:gd name="connsiteX7" fmla="*/ 0 w 1304925"/>
                      <a:gd name="connsiteY7" fmla="*/ 118110 h 453390"/>
                      <a:gd name="connsiteX8" fmla="*/ 45720 w 1304925"/>
                      <a:gd name="connsiteY8" fmla="*/ 0 h 453390"/>
                      <a:gd name="connsiteX0" fmla="*/ 38100 w 1304925"/>
                      <a:gd name="connsiteY0" fmla="*/ 0 h 453390"/>
                      <a:gd name="connsiteX1" fmla="*/ 1287780 w 1304925"/>
                      <a:gd name="connsiteY1" fmla="*/ 19050 h 453390"/>
                      <a:gd name="connsiteX2" fmla="*/ 1304925 w 1304925"/>
                      <a:gd name="connsiteY2" fmla="*/ 131445 h 453390"/>
                      <a:gd name="connsiteX3" fmla="*/ 1118235 w 1304925"/>
                      <a:gd name="connsiteY3" fmla="*/ 129540 h 453390"/>
                      <a:gd name="connsiteX4" fmla="*/ 1152525 w 1304925"/>
                      <a:gd name="connsiteY4" fmla="*/ 453390 h 453390"/>
                      <a:gd name="connsiteX5" fmla="*/ 243840 w 1304925"/>
                      <a:gd name="connsiteY5" fmla="*/ 441960 h 453390"/>
                      <a:gd name="connsiteX6" fmla="*/ 249555 w 1304925"/>
                      <a:gd name="connsiteY6" fmla="*/ 135255 h 453390"/>
                      <a:gd name="connsiteX7" fmla="*/ 0 w 1304925"/>
                      <a:gd name="connsiteY7" fmla="*/ 118110 h 453390"/>
                      <a:gd name="connsiteX8" fmla="*/ 38100 w 1304925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35255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35255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35255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90500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90500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243840 w 1299210"/>
                      <a:gd name="connsiteY6" fmla="*/ 190500 h 453390"/>
                      <a:gd name="connsiteX7" fmla="*/ 0 w 1299210"/>
                      <a:gd name="connsiteY7" fmla="*/ 118110 h 453390"/>
                      <a:gd name="connsiteX8" fmla="*/ 32385 w 1299210"/>
                      <a:gd name="connsiteY8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0 w 1299210"/>
                      <a:gd name="connsiteY6" fmla="*/ 118110 h 453390"/>
                      <a:gd name="connsiteX7" fmla="*/ 32385 w 1299210"/>
                      <a:gd name="connsiteY7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238125 w 1299210"/>
                      <a:gd name="connsiteY5" fmla="*/ 441960 h 453390"/>
                      <a:gd name="connsiteX6" fmla="*/ 0 w 1299210"/>
                      <a:gd name="connsiteY6" fmla="*/ 118110 h 453390"/>
                      <a:gd name="connsiteX7" fmla="*/ 32385 w 1299210"/>
                      <a:gd name="connsiteY7" fmla="*/ 0 h 453390"/>
                      <a:gd name="connsiteX0" fmla="*/ 32385 w 1299210"/>
                      <a:gd name="connsiteY0" fmla="*/ 0 h 453390"/>
                      <a:gd name="connsiteX1" fmla="*/ 1282065 w 1299210"/>
                      <a:gd name="connsiteY1" fmla="*/ 19050 h 453390"/>
                      <a:gd name="connsiteX2" fmla="*/ 1299210 w 1299210"/>
                      <a:gd name="connsiteY2" fmla="*/ 131445 h 453390"/>
                      <a:gd name="connsiteX3" fmla="*/ 1112520 w 1299210"/>
                      <a:gd name="connsiteY3" fmla="*/ 129540 h 453390"/>
                      <a:gd name="connsiteX4" fmla="*/ 1146810 w 1299210"/>
                      <a:gd name="connsiteY4" fmla="*/ 453390 h 453390"/>
                      <a:gd name="connsiteX5" fmla="*/ 0 w 1299210"/>
                      <a:gd name="connsiteY5" fmla="*/ 118110 h 453390"/>
                      <a:gd name="connsiteX6" fmla="*/ 32385 w 1299210"/>
                      <a:gd name="connsiteY6" fmla="*/ 0 h 453390"/>
                      <a:gd name="connsiteX0" fmla="*/ 32385 w 1299210"/>
                      <a:gd name="connsiteY0" fmla="*/ 0 h 166226"/>
                      <a:gd name="connsiteX1" fmla="*/ 1282065 w 1299210"/>
                      <a:gd name="connsiteY1" fmla="*/ 19050 h 166226"/>
                      <a:gd name="connsiteX2" fmla="*/ 1299210 w 1299210"/>
                      <a:gd name="connsiteY2" fmla="*/ 131445 h 166226"/>
                      <a:gd name="connsiteX3" fmla="*/ 1112520 w 1299210"/>
                      <a:gd name="connsiteY3" fmla="*/ 129540 h 166226"/>
                      <a:gd name="connsiteX4" fmla="*/ 0 w 1299210"/>
                      <a:gd name="connsiteY4" fmla="*/ 118110 h 166226"/>
                      <a:gd name="connsiteX5" fmla="*/ 32385 w 1299210"/>
                      <a:gd name="connsiteY5" fmla="*/ 0 h 166226"/>
                      <a:gd name="connsiteX0" fmla="*/ 32385 w 1299210"/>
                      <a:gd name="connsiteY0" fmla="*/ 0 h 166226"/>
                      <a:gd name="connsiteX1" fmla="*/ 1282065 w 1299210"/>
                      <a:gd name="connsiteY1" fmla="*/ 19050 h 166226"/>
                      <a:gd name="connsiteX2" fmla="*/ 1299210 w 1299210"/>
                      <a:gd name="connsiteY2" fmla="*/ 131445 h 166226"/>
                      <a:gd name="connsiteX3" fmla="*/ 0 w 1299210"/>
                      <a:gd name="connsiteY3" fmla="*/ 118110 h 166226"/>
                      <a:gd name="connsiteX4" fmla="*/ 32385 w 1299210"/>
                      <a:gd name="connsiteY4" fmla="*/ 0 h 166226"/>
                      <a:gd name="connsiteX0" fmla="*/ 32385 w 1299210"/>
                      <a:gd name="connsiteY0" fmla="*/ 0 h 275210"/>
                      <a:gd name="connsiteX1" fmla="*/ 1282065 w 1299210"/>
                      <a:gd name="connsiteY1" fmla="*/ 19050 h 275210"/>
                      <a:gd name="connsiteX2" fmla="*/ 1299210 w 1299210"/>
                      <a:gd name="connsiteY2" fmla="*/ 131445 h 275210"/>
                      <a:gd name="connsiteX3" fmla="*/ 0 w 1299210"/>
                      <a:gd name="connsiteY3" fmla="*/ 118110 h 275210"/>
                      <a:gd name="connsiteX4" fmla="*/ 32385 w 1299210"/>
                      <a:gd name="connsiteY4" fmla="*/ 0 h 275210"/>
                      <a:gd name="connsiteX0" fmla="*/ 32385 w 1299210"/>
                      <a:gd name="connsiteY0" fmla="*/ 0 h 300097"/>
                      <a:gd name="connsiteX1" fmla="*/ 1282065 w 1299210"/>
                      <a:gd name="connsiteY1" fmla="*/ 19050 h 300097"/>
                      <a:gd name="connsiteX2" fmla="*/ 1299210 w 1299210"/>
                      <a:gd name="connsiteY2" fmla="*/ 131445 h 300097"/>
                      <a:gd name="connsiteX3" fmla="*/ 0 w 1299210"/>
                      <a:gd name="connsiteY3" fmla="*/ 118110 h 300097"/>
                      <a:gd name="connsiteX4" fmla="*/ 32385 w 1299210"/>
                      <a:gd name="connsiteY4" fmla="*/ 0 h 300097"/>
                      <a:gd name="connsiteX0" fmla="*/ 32385 w 1299210"/>
                      <a:gd name="connsiteY0" fmla="*/ 0 h 261078"/>
                      <a:gd name="connsiteX1" fmla="*/ 1282065 w 1299210"/>
                      <a:gd name="connsiteY1" fmla="*/ 19050 h 261078"/>
                      <a:gd name="connsiteX2" fmla="*/ 1299210 w 1299210"/>
                      <a:gd name="connsiteY2" fmla="*/ 131445 h 261078"/>
                      <a:gd name="connsiteX3" fmla="*/ 0 w 1299210"/>
                      <a:gd name="connsiteY3" fmla="*/ 118110 h 261078"/>
                      <a:gd name="connsiteX4" fmla="*/ 32385 w 1299210"/>
                      <a:gd name="connsiteY4" fmla="*/ 0 h 261078"/>
                      <a:gd name="connsiteX0" fmla="*/ 32385 w 1299210"/>
                      <a:gd name="connsiteY0" fmla="*/ 0 h 272491"/>
                      <a:gd name="connsiteX1" fmla="*/ 1282065 w 1299210"/>
                      <a:gd name="connsiteY1" fmla="*/ 19050 h 272491"/>
                      <a:gd name="connsiteX2" fmla="*/ 1299210 w 1299210"/>
                      <a:gd name="connsiteY2" fmla="*/ 131445 h 272491"/>
                      <a:gd name="connsiteX3" fmla="*/ 0 w 1299210"/>
                      <a:gd name="connsiteY3" fmla="*/ 118110 h 272491"/>
                      <a:gd name="connsiteX4" fmla="*/ 32385 w 1299210"/>
                      <a:gd name="connsiteY4" fmla="*/ 0 h 272491"/>
                      <a:gd name="connsiteX0" fmla="*/ 32385 w 1299210"/>
                      <a:gd name="connsiteY0" fmla="*/ 0 h 224847"/>
                      <a:gd name="connsiteX1" fmla="*/ 1282065 w 1299210"/>
                      <a:gd name="connsiteY1" fmla="*/ 19050 h 224847"/>
                      <a:gd name="connsiteX2" fmla="*/ 1299210 w 1299210"/>
                      <a:gd name="connsiteY2" fmla="*/ 131445 h 224847"/>
                      <a:gd name="connsiteX3" fmla="*/ 318134 w 1299210"/>
                      <a:gd name="connsiteY3" fmla="*/ 224789 h 224847"/>
                      <a:gd name="connsiteX4" fmla="*/ 0 w 1299210"/>
                      <a:gd name="connsiteY4" fmla="*/ 118110 h 224847"/>
                      <a:gd name="connsiteX5" fmla="*/ 32385 w 1299210"/>
                      <a:gd name="connsiteY5" fmla="*/ 0 h 224847"/>
                      <a:gd name="connsiteX0" fmla="*/ 32385 w 1299210"/>
                      <a:gd name="connsiteY0" fmla="*/ 0 h 224847"/>
                      <a:gd name="connsiteX1" fmla="*/ 1282065 w 1299210"/>
                      <a:gd name="connsiteY1" fmla="*/ 19050 h 224847"/>
                      <a:gd name="connsiteX2" fmla="*/ 1299210 w 1299210"/>
                      <a:gd name="connsiteY2" fmla="*/ 131445 h 224847"/>
                      <a:gd name="connsiteX3" fmla="*/ 318134 w 1299210"/>
                      <a:gd name="connsiteY3" fmla="*/ 224789 h 224847"/>
                      <a:gd name="connsiteX4" fmla="*/ 0 w 1299210"/>
                      <a:gd name="connsiteY4" fmla="*/ 118110 h 224847"/>
                      <a:gd name="connsiteX5" fmla="*/ 32385 w 1299210"/>
                      <a:gd name="connsiteY5" fmla="*/ 0 h 224847"/>
                      <a:gd name="connsiteX0" fmla="*/ 32385 w 1299210"/>
                      <a:gd name="connsiteY0" fmla="*/ 0 h 233737"/>
                      <a:gd name="connsiteX1" fmla="*/ 1282065 w 1299210"/>
                      <a:gd name="connsiteY1" fmla="*/ 19050 h 233737"/>
                      <a:gd name="connsiteX2" fmla="*/ 1299210 w 1299210"/>
                      <a:gd name="connsiteY2" fmla="*/ 131445 h 233737"/>
                      <a:gd name="connsiteX3" fmla="*/ 516254 w 1299210"/>
                      <a:gd name="connsiteY3" fmla="*/ 217169 h 233737"/>
                      <a:gd name="connsiteX4" fmla="*/ 318134 w 1299210"/>
                      <a:gd name="connsiteY4" fmla="*/ 224789 h 233737"/>
                      <a:gd name="connsiteX5" fmla="*/ 0 w 1299210"/>
                      <a:gd name="connsiteY5" fmla="*/ 118110 h 233737"/>
                      <a:gd name="connsiteX6" fmla="*/ 32385 w 1299210"/>
                      <a:gd name="connsiteY6" fmla="*/ 0 h 233737"/>
                      <a:gd name="connsiteX0" fmla="*/ 32385 w 1299210"/>
                      <a:gd name="connsiteY0" fmla="*/ 0 h 490245"/>
                      <a:gd name="connsiteX1" fmla="*/ 1282065 w 1299210"/>
                      <a:gd name="connsiteY1" fmla="*/ 19050 h 490245"/>
                      <a:gd name="connsiteX2" fmla="*/ 1299210 w 1299210"/>
                      <a:gd name="connsiteY2" fmla="*/ 131445 h 490245"/>
                      <a:gd name="connsiteX3" fmla="*/ 249554 w 1299210"/>
                      <a:gd name="connsiteY3" fmla="*/ 489584 h 490245"/>
                      <a:gd name="connsiteX4" fmla="*/ 318134 w 1299210"/>
                      <a:gd name="connsiteY4" fmla="*/ 224789 h 490245"/>
                      <a:gd name="connsiteX5" fmla="*/ 0 w 1299210"/>
                      <a:gd name="connsiteY5" fmla="*/ 118110 h 490245"/>
                      <a:gd name="connsiteX6" fmla="*/ 32385 w 1299210"/>
                      <a:gd name="connsiteY6" fmla="*/ 0 h 490245"/>
                      <a:gd name="connsiteX0" fmla="*/ 32385 w 1299210"/>
                      <a:gd name="connsiteY0" fmla="*/ 0 h 489584"/>
                      <a:gd name="connsiteX1" fmla="*/ 1282065 w 1299210"/>
                      <a:gd name="connsiteY1" fmla="*/ 19050 h 489584"/>
                      <a:gd name="connsiteX2" fmla="*/ 1299210 w 1299210"/>
                      <a:gd name="connsiteY2" fmla="*/ 131445 h 489584"/>
                      <a:gd name="connsiteX3" fmla="*/ 249554 w 1299210"/>
                      <a:gd name="connsiteY3" fmla="*/ 489584 h 489584"/>
                      <a:gd name="connsiteX4" fmla="*/ 318134 w 1299210"/>
                      <a:gd name="connsiteY4" fmla="*/ 224789 h 489584"/>
                      <a:gd name="connsiteX5" fmla="*/ 0 w 1299210"/>
                      <a:gd name="connsiteY5" fmla="*/ 118110 h 489584"/>
                      <a:gd name="connsiteX6" fmla="*/ 32385 w 1299210"/>
                      <a:gd name="connsiteY6" fmla="*/ 0 h 489584"/>
                      <a:gd name="connsiteX0" fmla="*/ 32385 w 1299210"/>
                      <a:gd name="connsiteY0" fmla="*/ 0 h 487679"/>
                      <a:gd name="connsiteX1" fmla="*/ 1282065 w 1299210"/>
                      <a:gd name="connsiteY1" fmla="*/ 19050 h 487679"/>
                      <a:gd name="connsiteX2" fmla="*/ 1299210 w 1299210"/>
                      <a:gd name="connsiteY2" fmla="*/ 131445 h 487679"/>
                      <a:gd name="connsiteX3" fmla="*/ 186689 w 1299210"/>
                      <a:gd name="connsiteY3" fmla="*/ 487679 h 487679"/>
                      <a:gd name="connsiteX4" fmla="*/ 318134 w 1299210"/>
                      <a:gd name="connsiteY4" fmla="*/ 224789 h 487679"/>
                      <a:gd name="connsiteX5" fmla="*/ 0 w 1299210"/>
                      <a:gd name="connsiteY5" fmla="*/ 118110 h 487679"/>
                      <a:gd name="connsiteX6" fmla="*/ 32385 w 1299210"/>
                      <a:gd name="connsiteY6" fmla="*/ 0 h 487679"/>
                      <a:gd name="connsiteX0" fmla="*/ 32385 w 1299210"/>
                      <a:gd name="connsiteY0" fmla="*/ 0 h 487679"/>
                      <a:gd name="connsiteX1" fmla="*/ 1282065 w 1299210"/>
                      <a:gd name="connsiteY1" fmla="*/ 19050 h 487679"/>
                      <a:gd name="connsiteX2" fmla="*/ 1299210 w 1299210"/>
                      <a:gd name="connsiteY2" fmla="*/ 131445 h 487679"/>
                      <a:gd name="connsiteX3" fmla="*/ 186689 w 1299210"/>
                      <a:gd name="connsiteY3" fmla="*/ 487679 h 487679"/>
                      <a:gd name="connsiteX4" fmla="*/ 318134 w 1299210"/>
                      <a:gd name="connsiteY4" fmla="*/ 224789 h 487679"/>
                      <a:gd name="connsiteX5" fmla="*/ 0 w 1299210"/>
                      <a:gd name="connsiteY5" fmla="*/ 118110 h 487679"/>
                      <a:gd name="connsiteX6" fmla="*/ 32385 w 1299210"/>
                      <a:gd name="connsiteY6" fmla="*/ 0 h 487679"/>
                      <a:gd name="connsiteX0" fmla="*/ 32385 w 1299210"/>
                      <a:gd name="connsiteY0" fmla="*/ 0 h 487679"/>
                      <a:gd name="connsiteX1" fmla="*/ 1282065 w 1299210"/>
                      <a:gd name="connsiteY1" fmla="*/ 19050 h 487679"/>
                      <a:gd name="connsiteX2" fmla="*/ 1299210 w 1299210"/>
                      <a:gd name="connsiteY2" fmla="*/ 131445 h 487679"/>
                      <a:gd name="connsiteX3" fmla="*/ 186689 w 1299210"/>
                      <a:gd name="connsiteY3" fmla="*/ 487679 h 487679"/>
                      <a:gd name="connsiteX4" fmla="*/ 318134 w 1299210"/>
                      <a:gd name="connsiteY4" fmla="*/ 224789 h 487679"/>
                      <a:gd name="connsiteX5" fmla="*/ 0 w 1299210"/>
                      <a:gd name="connsiteY5" fmla="*/ 118110 h 487679"/>
                      <a:gd name="connsiteX6" fmla="*/ 32385 w 1299210"/>
                      <a:gd name="connsiteY6" fmla="*/ 0 h 487679"/>
                      <a:gd name="connsiteX0" fmla="*/ 32385 w 1299210"/>
                      <a:gd name="connsiteY0" fmla="*/ 0 h 488871"/>
                      <a:gd name="connsiteX1" fmla="*/ 1282065 w 1299210"/>
                      <a:gd name="connsiteY1" fmla="*/ 19050 h 488871"/>
                      <a:gd name="connsiteX2" fmla="*/ 1299210 w 1299210"/>
                      <a:gd name="connsiteY2" fmla="*/ 131445 h 488871"/>
                      <a:gd name="connsiteX3" fmla="*/ 765809 w 1299210"/>
                      <a:gd name="connsiteY3" fmla="*/ 314325 h 488871"/>
                      <a:gd name="connsiteX4" fmla="*/ 186689 w 1299210"/>
                      <a:gd name="connsiteY4" fmla="*/ 487679 h 488871"/>
                      <a:gd name="connsiteX5" fmla="*/ 318134 w 1299210"/>
                      <a:gd name="connsiteY5" fmla="*/ 224789 h 488871"/>
                      <a:gd name="connsiteX6" fmla="*/ 0 w 1299210"/>
                      <a:gd name="connsiteY6" fmla="*/ 118110 h 488871"/>
                      <a:gd name="connsiteX7" fmla="*/ 32385 w 1299210"/>
                      <a:gd name="connsiteY7" fmla="*/ 0 h 488871"/>
                      <a:gd name="connsiteX0" fmla="*/ 32385 w 1299210"/>
                      <a:gd name="connsiteY0" fmla="*/ 0 h 566621"/>
                      <a:gd name="connsiteX1" fmla="*/ 1282065 w 1299210"/>
                      <a:gd name="connsiteY1" fmla="*/ 19050 h 566621"/>
                      <a:gd name="connsiteX2" fmla="*/ 1299210 w 1299210"/>
                      <a:gd name="connsiteY2" fmla="*/ 131445 h 566621"/>
                      <a:gd name="connsiteX3" fmla="*/ 925829 w 1299210"/>
                      <a:gd name="connsiteY3" fmla="*/ 548640 h 566621"/>
                      <a:gd name="connsiteX4" fmla="*/ 186689 w 1299210"/>
                      <a:gd name="connsiteY4" fmla="*/ 487679 h 566621"/>
                      <a:gd name="connsiteX5" fmla="*/ 318134 w 1299210"/>
                      <a:gd name="connsiteY5" fmla="*/ 224789 h 566621"/>
                      <a:gd name="connsiteX6" fmla="*/ 0 w 1299210"/>
                      <a:gd name="connsiteY6" fmla="*/ 118110 h 566621"/>
                      <a:gd name="connsiteX7" fmla="*/ 32385 w 1299210"/>
                      <a:gd name="connsiteY7" fmla="*/ 0 h 5666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925829 w 1299210"/>
                      <a:gd name="connsiteY3" fmla="*/ 548640 h 576521"/>
                      <a:gd name="connsiteX4" fmla="*/ 186689 w 1299210"/>
                      <a:gd name="connsiteY4" fmla="*/ 487679 h 576521"/>
                      <a:gd name="connsiteX5" fmla="*/ 318134 w 1299210"/>
                      <a:gd name="connsiteY5" fmla="*/ 224789 h 576521"/>
                      <a:gd name="connsiteX6" fmla="*/ 0 w 1299210"/>
                      <a:gd name="connsiteY6" fmla="*/ 118110 h 576521"/>
                      <a:gd name="connsiteX7" fmla="*/ 32385 w 1299210"/>
                      <a:gd name="connsiteY7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986789 w 1299210"/>
                      <a:gd name="connsiteY3" fmla="*/ 548640 h 576521"/>
                      <a:gd name="connsiteX4" fmla="*/ 186689 w 1299210"/>
                      <a:gd name="connsiteY4" fmla="*/ 487679 h 576521"/>
                      <a:gd name="connsiteX5" fmla="*/ 318134 w 1299210"/>
                      <a:gd name="connsiteY5" fmla="*/ 224789 h 576521"/>
                      <a:gd name="connsiteX6" fmla="*/ 0 w 1299210"/>
                      <a:gd name="connsiteY6" fmla="*/ 118110 h 576521"/>
                      <a:gd name="connsiteX7" fmla="*/ 32385 w 1299210"/>
                      <a:gd name="connsiteY7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986789 w 1299210"/>
                      <a:gd name="connsiteY3" fmla="*/ 548640 h 576521"/>
                      <a:gd name="connsiteX4" fmla="*/ 186689 w 1299210"/>
                      <a:gd name="connsiteY4" fmla="*/ 487679 h 576521"/>
                      <a:gd name="connsiteX5" fmla="*/ 318134 w 1299210"/>
                      <a:gd name="connsiteY5" fmla="*/ 224789 h 576521"/>
                      <a:gd name="connsiteX6" fmla="*/ 0 w 1299210"/>
                      <a:gd name="connsiteY6" fmla="*/ 118110 h 576521"/>
                      <a:gd name="connsiteX7" fmla="*/ 32385 w 1299210"/>
                      <a:gd name="connsiteY7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371475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232410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232410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6521"/>
                      <a:gd name="connsiteX1" fmla="*/ 1282065 w 1299210"/>
                      <a:gd name="connsiteY1" fmla="*/ 19050 h 576521"/>
                      <a:gd name="connsiteX2" fmla="*/ 1299210 w 1299210"/>
                      <a:gd name="connsiteY2" fmla="*/ 131445 h 576521"/>
                      <a:gd name="connsiteX3" fmla="*/ 1064894 w 1299210"/>
                      <a:gd name="connsiteY3" fmla="*/ 232410 h 576521"/>
                      <a:gd name="connsiteX4" fmla="*/ 986789 w 1299210"/>
                      <a:gd name="connsiteY4" fmla="*/ 548640 h 576521"/>
                      <a:gd name="connsiteX5" fmla="*/ 186689 w 1299210"/>
                      <a:gd name="connsiteY5" fmla="*/ 487679 h 576521"/>
                      <a:gd name="connsiteX6" fmla="*/ 318134 w 1299210"/>
                      <a:gd name="connsiteY6" fmla="*/ 224789 h 576521"/>
                      <a:gd name="connsiteX7" fmla="*/ 0 w 1299210"/>
                      <a:gd name="connsiteY7" fmla="*/ 118110 h 576521"/>
                      <a:gd name="connsiteX8" fmla="*/ 32385 w 1299210"/>
                      <a:gd name="connsiteY8" fmla="*/ 0 h 576521"/>
                      <a:gd name="connsiteX0" fmla="*/ 32385 w 1299210"/>
                      <a:gd name="connsiteY0" fmla="*/ 0 h 577957"/>
                      <a:gd name="connsiteX1" fmla="*/ 1282065 w 1299210"/>
                      <a:gd name="connsiteY1" fmla="*/ 19050 h 577957"/>
                      <a:gd name="connsiteX2" fmla="*/ 1299210 w 1299210"/>
                      <a:gd name="connsiteY2" fmla="*/ 131445 h 577957"/>
                      <a:gd name="connsiteX3" fmla="*/ 1064894 w 1299210"/>
                      <a:gd name="connsiteY3" fmla="*/ 232410 h 577957"/>
                      <a:gd name="connsiteX4" fmla="*/ 1068704 w 1299210"/>
                      <a:gd name="connsiteY4" fmla="*/ 550545 h 577957"/>
                      <a:gd name="connsiteX5" fmla="*/ 186689 w 1299210"/>
                      <a:gd name="connsiteY5" fmla="*/ 487679 h 577957"/>
                      <a:gd name="connsiteX6" fmla="*/ 318134 w 1299210"/>
                      <a:gd name="connsiteY6" fmla="*/ 224789 h 577957"/>
                      <a:gd name="connsiteX7" fmla="*/ 0 w 1299210"/>
                      <a:gd name="connsiteY7" fmla="*/ 118110 h 577957"/>
                      <a:gd name="connsiteX8" fmla="*/ 32385 w 1299210"/>
                      <a:gd name="connsiteY8" fmla="*/ 0 h 577957"/>
                      <a:gd name="connsiteX0" fmla="*/ 32385 w 1299210"/>
                      <a:gd name="connsiteY0" fmla="*/ 0 h 577957"/>
                      <a:gd name="connsiteX1" fmla="*/ 1282065 w 1299210"/>
                      <a:gd name="connsiteY1" fmla="*/ 19050 h 577957"/>
                      <a:gd name="connsiteX2" fmla="*/ 1299210 w 1299210"/>
                      <a:gd name="connsiteY2" fmla="*/ 131445 h 577957"/>
                      <a:gd name="connsiteX3" fmla="*/ 1064894 w 1299210"/>
                      <a:gd name="connsiteY3" fmla="*/ 232410 h 577957"/>
                      <a:gd name="connsiteX4" fmla="*/ 1068704 w 1299210"/>
                      <a:gd name="connsiteY4" fmla="*/ 550545 h 577957"/>
                      <a:gd name="connsiteX5" fmla="*/ 186689 w 1299210"/>
                      <a:gd name="connsiteY5" fmla="*/ 487679 h 577957"/>
                      <a:gd name="connsiteX6" fmla="*/ 318134 w 1299210"/>
                      <a:gd name="connsiteY6" fmla="*/ 224789 h 577957"/>
                      <a:gd name="connsiteX7" fmla="*/ 0 w 1299210"/>
                      <a:gd name="connsiteY7" fmla="*/ 118110 h 577957"/>
                      <a:gd name="connsiteX8" fmla="*/ 32385 w 1299210"/>
                      <a:gd name="connsiteY8" fmla="*/ 0 h 577957"/>
                      <a:gd name="connsiteX0" fmla="*/ 32385 w 1299210"/>
                      <a:gd name="connsiteY0" fmla="*/ 0 h 577957"/>
                      <a:gd name="connsiteX1" fmla="*/ 1282065 w 1299210"/>
                      <a:gd name="connsiteY1" fmla="*/ 19050 h 577957"/>
                      <a:gd name="connsiteX2" fmla="*/ 1299210 w 1299210"/>
                      <a:gd name="connsiteY2" fmla="*/ 131445 h 577957"/>
                      <a:gd name="connsiteX3" fmla="*/ 1038224 w 1299210"/>
                      <a:gd name="connsiteY3" fmla="*/ 232410 h 577957"/>
                      <a:gd name="connsiteX4" fmla="*/ 1068704 w 1299210"/>
                      <a:gd name="connsiteY4" fmla="*/ 550545 h 577957"/>
                      <a:gd name="connsiteX5" fmla="*/ 186689 w 1299210"/>
                      <a:gd name="connsiteY5" fmla="*/ 487679 h 577957"/>
                      <a:gd name="connsiteX6" fmla="*/ 318134 w 1299210"/>
                      <a:gd name="connsiteY6" fmla="*/ 224789 h 577957"/>
                      <a:gd name="connsiteX7" fmla="*/ 0 w 1299210"/>
                      <a:gd name="connsiteY7" fmla="*/ 118110 h 577957"/>
                      <a:gd name="connsiteX8" fmla="*/ 32385 w 1299210"/>
                      <a:gd name="connsiteY8" fmla="*/ 0 h 577957"/>
                      <a:gd name="connsiteX0" fmla="*/ 32385 w 1299210"/>
                      <a:gd name="connsiteY0" fmla="*/ 0 h 555589"/>
                      <a:gd name="connsiteX1" fmla="*/ 1282065 w 1299210"/>
                      <a:gd name="connsiteY1" fmla="*/ 19050 h 555589"/>
                      <a:gd name="connsiteX2" fmla="*/ 1299210 w 1299210"/>
                      <a:gd name="connsiteY2" fmla="*/ 131445 h 555589"/>
                      <a:gd name="connsiteX3" fmla="*/ 1038224 w 1299210"/>
                      <a:gd name="connsiteY3" fmla="*/ 232410 h 555589"/>
                      <a:gd name="connsiteX4" fmla="*/ 1078229 w 1299210"/>
                      <a:gd name="connsiteY4" fmla="*/ 518160 h 555589"/>
                      <a:gd name="connsiteX5" fmla="*/ 186689 w 1299210"/>
                      <a:gd name="connsiteY5" fmla="*/ 487679 h 555589"/>
                      <a:gd name="connsiteX6" fmla="*/ 318134 w 1299210"/>
                      <a:gd name="connsiteY6" fmla="*/ 224789 h 555589"/>
                      <a:gd name="connsiteX7" fmla="*/ 0 w 1299210"/>
                      <a:gd name="connsiteY7" fmla="*/ 118110 h 555589"/>
                      <a:gd name="connsiteX8" fmla="*/ 32385 w 1299210"/>
                      <a:gd name="connsiteY8" fmla="*/ 0 h 555589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3822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318134 w 1299210"/>
                      <a:gd name="connsiteY6" fmla="*/ 2247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3822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318134 w 1299210"/>
                      <a:gd name="connsiteY6" fmla="*/ 2247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318134 w 1299210"/>
                      <a:gd name="connsiteY6" fmla="*/ 2247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169544 w 1299210"/>
                      <a:gd name="connsiteY6" fmla="*/ 23240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139064 w 1299210"/>
                      <a:gd name="connsiteY6" fmla="*/ 1866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75272"/>
                      <a:gd name="connsiteX1" fmla="*/ 1282065 w 1299210"/>
                      <a:gd name="connsiteY1" fmla="*/ 19050 h 575272"/>
                      <a:gd name="connsiteX2" fmla="*/ 1299210 w 1299210"/>
                      <a:gd name="connsiteY2" fmla="*/ 131445 h 575272"/>
                      <a:gd name="connsiteX3" fmla="*/ 1022984 w 1299210"/>
                      <a:gd name="connsiteY3" fmla="*/ 232410 h 575272"/>
                      <a:gd name="connsiteX4" fmla="*/ 1078229 w 1299210"/>
                      <a:gd name="connsiteY4" fmla="*/ 518160 h 575272"/>
                      <a:gd name="connsiteX5" fmla="*/ 186689 w 1299210"/>
                      <a:gd name="connsiteY5" fmla="*/ 487679 h 575272"/>
                      <a:gd name="connsiteX6" fmla="*/ 139064 w 1299210"/>
                      <a:gd name="connsiteY6" fmla="*/ 186689 h 575272"/>
                      <a:gd name="connsiteX7" fmla="*/ 0 w 1299210"/>
                      <a:gd name="connsiteY7" fmla="*/ 118110 h 575272"/>
                      <a:gd name="connsiteX8" fmla="*/ 32385 w 1299210"/>
                      <a:gd name="connsiteY8" fmla="*/ 0 h 575272"/>
                      <a:gd name="connsiteX0" fmla="*/ 32385 w 1299210"/>
                      <a:gd name="connsiteY0" fmla="*/ 0 h 596324"/>
                      <a:gd name="connsiteX1" fmla="*/ 1282065 w 1299210"/>
                      <a:gd name="connsiteY1" fmla="*/ 19050 h 596324"/>
                      <a:gd name="connsiteX2" fmla="*/ 1299210 w 1299210"/>
                      <a:gd name="connsiteY2" fmla="*/ 131445 h 596324"/>
                      <a:gd name="connsiteX3" fmla="*/ 1022984 w 1299210"/>
                      <a:gd name="connsiteY3" fmla="*/ 232410 h 596324"/>
                      <a:gd name="connsiteX4" fmla="*/ 1078229 w 1299210"/>
                      <a:gd name="connsiteY4" fmla="*/ 518160 h 596324"/>
                      <a:gd name="connsiteX5" fmla="*/ 72389 w 1299210"/>
                      <a:gd name="connsiteY5" fmla="*/ 537209 h 596324"/>
                      <a:gd name="connsiteX6" fmla="*/ 139064 w 1299210"/>
                      <a:gd name="connsiteY6" fmla="*/ 186689 h 596324"/>
                      <a:gd name="connsiteX7" fmla="*/ 0 w 1299210"/>
                      <a:gd name="connsiteY7" fmla="*/ 118110 h 596324"/>
                      <a:gd name="connsiteX8" fmla="*/ 32385 w 1299210"/>
                      <a:gd name="connsiteY8" fmla="*/ 0 h 596324"/>
                      <a:gd name="connsiteX0" fmla="*/ 32385 w 1299210"/>
                      <a:gd name="connsiteY0" fmla="*/ 0 h 596324"/>
                      <a:gd name="connsiteX1" fmla="*/ 1282065 w 1299210"/>
                      <a:gd name="connsiteY1" fmla="*/ 19050 h 596324"/>
                      <a:gd name="connsiteX2" fmla="*/ 1299210 w 1299210"/>
                      <a:gd name="connsiteY2" fmla="*/ 131445 h 596324"/>
                      <a:gd name="connsiteX3" fmla="*/ 1022984 w 1299210"/>
                      <a:gd name="connsiteY3" fmla="*/ 232410 h 596324"/>
                      <a:gd name="connsiteX4" fmla="*/ 1078229 w 1299210"/>
                      <a:gd name="connsiteY4" fmla="*/ 518160 h 596324"/>
                      <a:gd name="connsiteX5" fmla="*/ 72389 w 1299210"/>
                      <a:gd name="connsiteY5" fmla="*/ 537209 h 596324"/>
                      <a:gd name="connsiteX6" fmla="*/ 139064 w 1299210"/>
                      <a:gd name="connsiteY6" fmla="*/ 186689 h 596324"/>
                      <a:gd name="connsiteX7" fmla="*/ 0 w 1299210"/>
                      <a:gd name="connsiteY7" fmla="*/ 118110 h 596324"/>
                      <a:gd name="connsiteX8" fmla="*/ 32385 w 1299210"/>
                      <a:gd name="connsiteY8" fmla="*/ 0 h 596324"/>
                      <a:gd name="connsiteX0" fmla="*/ 32385 w 1299210"/>
                      <a:gd name="connsiteY0" fmla="*/ 0 h 640744"/>
                      <a:gd name="connsiteX1" fmla="*/ 1282065 w 1299210"/>
                      <a:gd name="connsiteY1" fmla="*/ 19050 h 640744"/>
                      <a:gd name="connsiteX2" fmla="*/ 1299210 w 1299210"/>
                      <a:gd name="connsiteY2" fmla="*/ 131445 h 640744"/>
                      <a:gd name="connsiteX3" fmla="*/ 1022984 w 1299210"/>
                      <a:gd name="connsiteY3" fmla="*/ 232410 h 640744"/>
                      <a:gd name="connsiteX4" fmla="*/ 1078229 w 1299210"/>
                      <a:gd name="connsiteY4" fmla="*/ 590550 h 640744"/>
                      <a:gd name="connsiteX5" fmla="*/ 72389 w 1299210"/>
                      <a:gd name="connsiteY5" fmla="*/ 537209 h 640744"/>
                      <a:gd name="connsiteX6" fmla="*/ 139064 w 1299210"/>
                      <a:gd name="connsiteY6" fmla="*/ 186689 h 640744"/>
                      <a:gd name="connsiteX7" fmla="*/ 0 w 1299210"/>
                      <a:gd name="connsiteY7" fmla="*/ 118110 h 640744"/>
                      <a:gd name="connsiteX8" fmla="*/ 32385 w 1299210"/>
                      <a:gd name="connsiteY8" fmla="*/ 0 h 640744"/>
                      <a:gd name="connsiteX0" fmla="*/ 32385 w 1299210"/>
                      <a:gd name="connsiteY0" fmla="*/ 0 h 658563"/>
                      <a:gd name="connsiteX1" fmla="*/ 1282065 w 1299210"/>
                      <a:gd name="connsiteY1" fmla="*/ 19050 h 658563"/>
                      <a:gd name="connsiteX2" fmla="*/ 1299210 w 1299210"/>
                      <a:gd name="connsiteY2" fmla="*/ 131445 h 658563"/>
                      <a:gd name="connsiteX3" fmla="*/ 1022984 w 1299210"/>
                      <a:gd name="connsiteY3" fmla="*/ 232410 h 658563"/>
                      <a:gd name="connsiteX4" fmla="*/ 1078229 w 1299210"/>
                      <a:gd name="connsiteY4" fmla="*/ 590550 h 658563"/>
                      <a:gd name="connsiteX5" fmla="*/ 72389 w 1299210"/>
                      <a:gd name="connsiteY5" fmla="*/ 537209 h 658563"/>
                      <a:gd name="connsiteX6" fmla="*/ 139064 w 1299210"/>
                      <a:gd name="connsiteY6" fmla="*/ 186689 h 658563"/>
                      <a:gd name="connsiteX7" fmla="*/ 0 w 1299210"/>
                      <a:gd name="connsiteY7" fmla="*/ 118110 h 658563"/>
                      <a:gd name="connsiteX8" fmla="*/ 32385 w 1299210"/>
                      <a:gd name="connsiteY8" fmla="*/ 0 h 658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99210" h="658563">
                        <a:moveTo>
                          <a:pt x="32385" y="0"/>
                        </a:moveTo>
                        <a:cubicBezTo>
                          <a:pt x="513715" y="244475"/>
                          <a:pt x="972185" y="191770"/>
                          <a:pt x="1282065" y="19050"/>
                        </a:cubicBezTo>
                        <a:lnTo>
                          <a:pt x="1299210" y="131445"/>
                        </a:lnTo>
                        <a:cubicBezTo>
                          <a:pt x="1263015" y="190182"/>
                          <a:pt x="1122679" y="210503"/>
                          <a:pt x="1022984" y="232410"/>
                        </a:cubicBezTo>
                        <a:cubicBezTo>
                          <a:pt x="1037589" y="385762"/>
                          <a:pt x="995997" y="498793"/>
                          <a:pt x="1078229" y="590550"/>
                        </a:cubicBezTo>
                        <a:cubicBezTo>
                          <a:pt x="957579" y="695642"/>
                          <a:pt x="251776" y="679767"/>
                          <a:pt x="72389" y="537209"/>
                        </a:cubicBezTo>
                        <a:cubicBezTo>
                          <a:pt x="74611" y="455611"/>
                          <a:pt x="61276" y="353694"/>
                          <a:pt x="139064" y="186689"/>
                        </a:cubicBezTo>
                        <a:cubicBezTo>
                          <a:pt x="38734" y="169227"/>
                          <a:pt x="47625" y="155575"/>
                          <a:pt x="0" y="118110"/>
                        </a:cubicBezTo>
                        <a:lnTo>
                          <a:pt x="32385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" name="正方形/長方形 31"/>
                  <p:cNvSpPr/>
                  <p:nvPr/>
                </p:nvSpPr>
                <p:spPr>
                  <a:xfrm rot="259512">
                    <a:off x="3985880" y="3176400"/>
                    <a:ext cx="938583" cy="276433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prstTxWarp prst="textArchDown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ja-JP" altLang="en-US" b="1" cap="none" spc="0" dirty="0" smtClean="0">
                        <a:ln w="0">
                          <a:noFill/>
                        </a:ln>
                        <a:effectLst/>
                        <a:latin typeface="HG正楷書体-PRO" panose="03000600000000000000" pitchFamily="66" charset="-128"/>
                        <a:ea typeface="HG正楷書体-PRO" panose="03000600000000000000" pitchFamily="66" charset="-128"/>
                      </a:rPr>
                      <a:t>しょうゆ</a:t>
                    </a:r>
                    <a:endParaRPr lang="ja-JP" altLang="en-US" sz="1000" b="1" cap="none" spc="0" dirty="0">
                      <a:ln w="0">
                        <a:noFill/>
                      </a:ln>
                      <a:effectLst/>
                      <a:latin typeface="HG正楷書体-PRO" panose="03000600000000000000" pitchFamily="66" charset="-128"/>
                      <a:ea typeface="HG正楷書体-PRO" panose="03000600000000000000" pitchFamily="66" charset="-128"/>
                    </a:endParaRPr>
                  </a:p>
                </p:txBody>
              </p:sp>
            </p:grpSp>
          </p:grpSp>
          <p:sp>
            <p:nvSpPr>
              <p:cNvPr id="6" name="フリーフォーム 5"/>
              <p:cNvSpPr/>
              <p:nvPr/>
            </p:nvSpPr>
            <p:spPr>
              <a:xfrm>
                <a:off x="1591196" y="3221017"/>
                <a:ext cx="1715304" cy="1437253"/>
              </a:xfrm>
              <a:custGeom>
                <a:avLst/>
                <a:gdLst>
                  <a:gd name="connsiteX0" fmla="*/ 125730 w 125730"/>
                  <a:gd name="connsiteY0" fmla="*/ 0 h 144780"/>
                  <a:gd name="connsiteX1" fmla="*/ 0 w 125730"/>
                  <a:gd name="connsiteY1" fmla="*/ 144780 h 144780"/>
                  <a:gd name="connsiteX2" fmla="*/ 125730 w 125730"/>
                  <a:gd name="connsiteY2" fmla="*/ 91440 h 144780"/>
                  <a:gd name="connsiteX3" fmla="*/ 125730 w 125730"/>
                  <a:gd name="connsiteY3" fmla="*/ 0 h 144780"/>
                  <a:gd name="connsiteX0" fmla="*/ 125730 w 144780"/>
                  <a:gd name="connsiteY0" fmla="*/ 0 h 171450"/>
                  <a:gd name="connsiteX1" fmla="*/ 0 w 144780"/>
                  <a:gd name="connsiteY1" fmla="*/ 144780 h 171450"/>
                  <a:gd name="connsiteX2" fmla="*/ 144780 w 144780"/>
                  <a:gd name="connsiteY2" fmla="*/ 171450 h 171450"/>
                  <a:gd name="connsiteX3" fmla="*/ 125730 w 144780"/>
                  <a:gd name="connsiteY3" fmla="*/ 0 h 171450"/>
                  <a:gd name="connsiteX0" fmla="*/ 125730 w 144780"/>
                  <a:gd name="connsiteY0" fmla="*/ 0 h 188928"/>
                  <a:gd name="connsiteX1" fmla="*/ 0 w 144780"/>
                  <a:gd name="connsiteY1" fmla="*/ 144780 h 188928"/>
                  <a:gd name="connsiteX2" fmla="*/ 144780 w 144780"/>
                  <a:gd name="connsiteY2" fmla="*/ 171450 h 188928"/>
                  <a:gd name="connsiteX3" fmla="*/ 125730 w 144780"/>
                  <a:gd name="connsiteY3" fmla="*/ 0 h 18892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6896"/>
                  <a:gd name="connsiteY0" fmla="*/ 0 h 215268"/>
                  <a:gd name="connsiteX1" fmla="*/ 0 w 146896"/>
                  <a:gd name="connsiteY1" fmla="*/ 144780 h 215268"/>
                  <a:gd name="connsiteX2" fmla="*/ 144780 w 146896"/>
                  <a:gd name="connsiteY2" fmla="*/ 171450 h 215268"/>
                  <a:gd name="connsiteX3" fmla="*/ 125730 w 146896"/>
                  <a:gd name="connsiteY3" fmla="*/ 0 h 215268"/>
                  <a:gd name="connsiteX0" fmla="*/ 167640 w 168848"/>
                  <a:gd name="connsiteY0" fmla="*/ 0 h 241938"/>
                  <a:gd name="connsiteX1" fmla="*/ 0 w 168848"/>
                  <a:gd name="connsiteY1" fmla="*/ 171450 h 241938"/>
                  <a:gd name="connsiteX2" fmla="*/ 144780 w 168848"/>
                  <a:gd name="connsiteY2" fmla="*/ 198120 h 241938"/>
                  <a:gd name="connsiteX3" fmla="*/ 167640 w 168848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0020 w 160020"/>
                  <a:gd name="connsiteY0" fmla="*/ 0 h 241938"/>
                  <a:gd name="connsiteX1" fmla="*/ 0 w 160020"/>
                  <a:gd name="connsiteY1" fmla="*/ 171450 h 241938"/>
                  <a:gd name="connsiteX2" fmla="*/ 137160 w 160020"/>
                  <a:gd name="connsiteY2" fmla="*/ 198120 h 241938"/>
                  <a:gd name="connsiteX3" fmla="*/ 160020 w 160020"/>
                  <a:gd name="connsiteY3" fmla="*/ 0 h 241938"/>
                  <a:gd name="connsiteX0" fmla="*/ 22860 w 22860"/>
                  <a:gd name="connsiteY0" fmla="*/ 0 h 198120"/>
                  <a:gd name="connsiteX1" fmla="*/ 0 w 22860"/>
                  <a:gd name="connsiteY1" fmla="*/ 198120 h 198120"/>
                  <a:gd name="connsiteX2" fmla="*/ 22860 w 22860"/>
                  <a:gd name="connsiteY2" fmla="*/ 0 h 198120"/>
                  <a:gd name="connsiteX0" fmla="*/ 89535 w 89535"/>
                  <a:gd name="connsiteY0" fmla="*/ 0 h 241935"/>
                  <a:gd name="connsiteX1" fmla="*/ 0 w 89535"/>
                  <a:gd name="connsiteY1" fmla="*/ 241935 h 241935"/>
                  <a:gd name="connsiteX2" fmla="*/ 89535 w 89535"/>
                  <a:gd name="connsiteY2" fmla="*/ 0 h 241935"/>
                  <a:gd name="connsiteX0" fmla="*/ 89535 w 90776"/>
                  <a:gd name="connsiteY0" fmla="*/ 0 h 241935"/>
                  <a:gd name="connsiteX1" fmla="*/ 0 w 90776"/>
                  <a:gd name="connsiteY1" fmla="*/ 241935 h 241935"/>
                  <a:gd name="connsiteX2" fmla="*/ 89535 w 90776"/>
                  <a:gd name="connsiteY2" fmla="*/ 0 h 241935"/>
                  <a:gd name="connsiteX0" fmla="*/ 137076 w 138317"/>
                  <a:gd name="connsiteY0" fmla="*/ 0 h 241935"/>
                  <a:gd name="connsiteX1" fmla="*/ 47541 w 138317"/>
                  <a:gd name="connsiteY1" fmla="*/ 241935 h 241935"/>
                  <a:gd name="connsiteX2" fmla="*/ 137076 w 138317"/>
                  <a:gd name="connsiteY2" fmla="*/ 0 h 241935"/>
                  <a:gd name="connsiteX0" fmla="*/ 137076 w 137076"/>
                  <a:gd name="connsiteY0" fmla="*/ 0 h 247550"/>
                  <a:gd name="connsiteX1" fmla="*/ 47541 w 137076"/>
                  <a:gd name="connsiteY1" fmla="*/ 241935 h 247550"/>
                  <a:gd name="connsiteX2" fmla="*/ 137076 w 137076"/>
                  <a:gd name="connsiteY2" fmla="*/ 0 h 247550"/>
                  <a:gd name="connsiteX0" fmla="*/ 137076 w 137076"/>
                  <a:gd name="connsiteY0" fmla="*/ 0 h 243594"/>
                  <a:gd name="connsiteX1" fmla="*/ 47541 w 137076"/>
                  <a:gd name="connsiteY1" fmla="*/ 241935 h 243594"/>
                  <a:gd name="connsiteX2" fmla="*/ 137076 w 137076"/>
                  <a:gd name="connsiteY2" fmla="*/ 0 h 243594"/>
                  <a:gd name="connsiteX0" fmla="*/ 145124 w 145124"/>
                  <a:gd name="connsiteY0" fmla="*/ 0 h 243594"/>
                  <a:gd name="connsiteX1" fmla="*/ 46068 w 145124"/>
                  <a:gd name="connsiteY1" fmla="*/ 241935 h 243594"/>
                  <a:gd name="connsiteX2" fmla="*/ 145124 w 145124"/>
                  <a:gd name="connsiteY2" fmla="*/ 0 h 243594"/>
                  <a:gd name="connsiteX0" fmla="*/ 157970 w 157970"/>
                  <a:gd name="connsiteY0" fmla="*/ 105 h 258852"/>
                  <a:gd name="connsiteX1" fmla="*/ 3479 w 157970"/>
                  <a:gd name="connsiteY1" fmla="*/ 211831 h 258852"/>
                  <a:gd name="connsiteX2" fmla="*/ 58914 w 157970"/>
                  <a:gd name="connsiteY2" fmla="*/ 242040 h 258852"/>
                  <a:gd name="connsiteX3" fmla="*/ 157970 w 157970"/>
                  <a:gd name="connsiteY3" fmla="*/ 105 h 258852"/>
                  <a:gd name="connsiteX0" fmla="*/ 703862 w 703862"/>
                  <a:gd name="connsiteY0" fmla="*/ 87 h 275190"/>
                  <a:gd name="connsiteX1" fmla="*/ 337 w 703862"/>
                  <a:gd name="connsiteY1" fmla="*/ 250479 h 275190"/>
                  <a:gd name="connsiteX2" fmla="*/ 604806 w 703862"/>
                  <a:gd name="connsiteY2" fmla="*/ 242022 h 275190"/>
                  <a:gd name="connsiteX3" fmla="*/ 703862 w 703862"/>
                  <a:gd name="connsiteY3" fmla="*/ 87 h 275190"/>
                  <a:gd name="connsiteX0" fmla="*/ 703862 w 703862"/>
                  <a:gd name="connsiteY0" fmla="*/ 95 h 275198"/>
                  <a:gd name="connsiteX1" fmla="*/ 337 w 703862"/>
                  <a:gd name="connsiteY1" fmla="*/ 250487 h 275198"/>
                  <a:gd name="connsiteX2" fmla="*/ 604806 w 703862"/>
                  <a:gd name="connsiteY2" fmla="*/ 242030 h 275198"/>
                  <a:gd name="connsiteX3" fmla="*/ 703862 w 703862"/>
                  <a:gd name="connsiteY3" fmla="*/ 95 h 275198"/>
                  <a:gd name="connsiteX0" fmla="*/ 707294 w 707294"/>
                  <a:gd name="connsiteY0" fmla="*/ 4707 h 279810"/>
                  <a:gd name="connsiteX1" fmla="*/ 368735 w 707294"/>
                  <a:gd name="connsiteY1" fmla="*/ 99332 h 279810"/>
                  <a:gd name="connsiteX2" fmla="*/ 3769 w 707294"/>
                  <a:gd name="connsiteY2" fmla="*/ 255099 h 279810"/>
                  <a:gd name="connsiteX3" fmla="*/ 608238 w 707294"/>
                  <a:gd name="connsiteY3" fmla="*/ 246642 h 279810"/>
                  <a:gd name="connsiteX4" fmla="*/ 707294 w 707294"/>
                  <a:gd name="connsiteY4" fmla="*/ 4707 h 279810"/>
                  <a:gd name="connsiteX0" fmla="*/ 705915 w 705915"/>
                  <a:gd name="connsiteY0" fmla="*/ 2528 h 277631"/>
                  <a:gd name="connsiteX1" fmla="*/ 551425 w 705915"/>
                  <a:gd name="connsiteY1" fmla="*/ 181113 h 277631"/>
                  <a:gd name="connsiteX2" fmla="*/ 2390 w 705915"/>
                  <a:gd name="connsiteY2" fmla="*/ 252920 h 277631"/>
                  <a:gd name="connsiteX3" fmla="*/ 606859 w 705915"/>
                  <a:gd name="connsiteY3" fmla="*/ 244463 h 277631"/>
                  <a:gd name="connsiteX4" fmla="*/ 705915 w 705915"/>
                  <a:gd name="connsiteY4" fmla="*/ 2528 h 277631"/>
                  <a:gd name="connsiteX0" fmla="*/ 709257 w 709257"/>
                  <a:gd name="connsiteY0" fmla="*/ 2528 h 277631"/>
                  <a:gd name="connsiteX1" fmla="*/ 554767 w 709257"/>
                  <a:gd name="connsiteY1" fmla="*/ 181113 h 277631"/>
                  <a:gd name="connsiteX2" fmla="*/ 5732 w 709257"/>
                  <a:gd name="connsiteY2" fmla="*/ 252920 h 277631"/>
                  <a:gd name="connsiteX3" fmla="*/ 610201 w 709257"/>
                  <a:gd name="connsiteY3" fmla="*/ 244463 h 277631"/>
                  <a:gd name="connsiteX4" fmla="*/ 709257 w 709257"/>
                  <a:gd name="connsiteY4" fmla="*/ 2528 h 277631"/>
                  <a:gd name="connsiteX0" fmla="*/ 709257 w 989793"/>
                  <a:gd name="connsiteY0" fmla="*/ 2528 h 283128"/>
                  <a:gd name="connsiteX1" fmla="*/ 554767 w 989793"/>
                  <a:gd name="connsiteY1" fmla="*/ 181113 h 283128"/>
                  <a:gd name="connsiteX2" fmla="*/ 5732 w 989793"/>
                  <a:gd name="connsiteY2" fmla="*/ 252920 h 283128"/>
                  <a:gd name="connsiteX3" fmla="*/ 968818 w 989793"/>
                  <a:gd name="connsiteY3" fmla="*/ 256615 h 283128"/>
                  <a:gd name="connsiteX4" fmla="*/ 709257 w 989793"/>
                  <a:gd name="connsiteY4" fmla="*/ 2528 h 283128"/>
                  <a:gd name="connsiteX0" fmla="*/ 709257 w 975361"/>
                  <a:gd name="connsiteY0" fmla="*/ 2528 h 283128"/>
                  <a:gd name="connsiteX1" fmla="*/ 554767 w 975361"/>
                  <a:gd name="connsiteY1" fmla="*/ 181113 h 283128"/>
                  <a:gd name="connsiteX2" fmla="*/ 5732 w 975361"/>
                  <a:gd name="connsiteY2" fmla="*/ 252920 h 283128"/>
                  <a:gd name="connsiteX3" fmla="*/ 968818 w 975361"/>
                  <a:gd name="connsiteY3" fmla="*/ 256615 h 283128"/>
                  <a:gd name="connsiteX4" fmla="*/ 709257 w 975361"/>
                  <a:gd name="connsiteY4" fmla="*/ 2528 h 283128"/>
                  <a:gd name="connsiteX0" fmla="*/ 709257 w 975361"/>
                  <a:gd name="connsiteY0" fmla="*/ 2528 h 296590"/>
                  <a:gd name="connsiteX1" fmla="*/ 554767 w 975361"/>
                  <a:gd name="connsiteY1" fmla="*/ 181113 h 296590"/>
                  <a:gd name="connsiteX2" fmla="*/ 5732 w 975361"/>
                  <a:gd name="connsiteY2" fmla="*/ 252920 h 296590"/>
                  <a:gd name="connsiteX3" fmla="*/ 968818 w 975361"/>
                  <a:gd name="connsiteY3" fmla="*/ 256615 h 296590"/>
                  <a:gd name="connsiteX4" fmla="*/ 709257 w 975361"/>
                  <a:gd name="connsiteY4" fmla="*/ 2528 h 296590"/>
                  <a:gd name="connsiteX0" fmla="*/ 709257 w 1038698"/>
                  <a:gd name="connsiteY0" fmla="*/ 2528 h 296590"/>
                  <a:gd name="connsiteX1" fmla="*/ 554767 w 1038698"/>
                  <a:gd name="connsiteY1" fmla="*/ 181113 h 296590"/>
                  <a:gd name="connsiteX2" fmla="*/ 5732 w 1038698"/>
                  <a:gd name="connsiteY2" fmla="*/ 252920 h 296590"/>
                  <a:gd name="connsiteX3" fmla="*/ 968818 w 1038698"/>
                  <a:gd name="connsiteY3" fmla="*/ 256615 h 296590"/>
                  <a:gd name="connsiteX4" fmla="*/ 935600 w 1038698"/>
                  <a:gd name="connsiteY4" fmla="*/ 200998 h 296590"/>
                  <a:gd name="connsiteX5" fmla="*/ 709257 w 1038698"/>
                  <a:gd name="connsiteY5" fmla="*/ 2528 h 296590"/>
                  <a:gd name="connsiteX0" fmla="*/ 709257 w 1008053"/>
                  <a:gd name="connsiteY0" fmla="*/ 2528 h 296590"/>
                  <a:gd name="connsiteX1" fmla="*/ 554767 w 1008053"/>
                  <a:gd name="connsiteY1" fmla="*/ 181113 h 296590"/>
                  <a:gd name="connsiteX2" fmla="*/ 5732 w 1008053"/>
                  <a:gd name="connsiteY2" fmla="*/ 252920 h 296590"/>
                  <a:gd name="connsiteX3" fmla="*/ 968818 w 1008053"/>
                  <a:gd name="connsiteY3" fmla="*/ 256615 h 296590"/>
                  <a:gd name="connsiteX4" fmla="*/ 729316 w 1008053"/>
                  <a:gd name="connsiteY4" fmla="*/ 183322 h 296590"/>
                  <a:gd name="connsiteX5" fmla="*/ 709257 w 1008053"/>
                  <a:gd name="connsiteY5" fmla="*/ 2528 h 296590"/>
                  <a:gd name="connsiteX0" fmla="*/ 709257 w 1008053"/>
                  <a:gd name="connsiteY0" fmla="*/ 2528 h 296590"/>
                  <a:gd name="connsiteX1" fmla="*/ 554767 w 1008053"/>
                  <a:gd name="connsiteY1" fmla="*/ 181113 h 296590"/>
                  <a:gd name="connsiteX2" fmla="*/ 5732 w 1008053"/>
                  <a:gd name="connsiteY2" fmla="*/ 252920 h 296590"/>
                  <a:gd name="connsiteX3" fmla="*/ 968818 w 1008053"/>
                  <a:gd name="connsiteY3" fmla="*/ 256615 h 296590"/>
                  <a:gd name="connsiteX4" fmla="*/ 729316 w 1008053"/>
                  <a:gd name="connsiteY4" fmla="*/ 183322 h 296590"/>
                  <a:gd name="connsiteX5" fmla="*/ 709257 w 1008053"/>
                  <a:gd name="connsiteY5" fmla="*/ 2528 h 296590"/>
                  <a:gd name="connsiteX0" fmla="*/ 709257 w 1008053"/>
                  <a:gd name="connsiteY0" fmla="*/ 2528 h 296590"/>
                  <a:gd name="connsiteX1" fmla="*/ 554767 w 1008053"/>
                  <a:gd name="connsiteY1" fmla="*/ 181113 h 296590"/>
                  <a:gd name="connsiteX2" fmla="*/ 5732 w 1008053"/>
                  <a:gd name="connsiteY2" fmla="*/ 252920 h 296590"/>
                  <a:gd name="connsiteX3" fmla="*/ 968818 w 1008053"/>
                  <a:gd name="connsiteY3" fmla="*/ 256615 h 296590"/>
                  <a:gd name="connsiteX4" fmla="*/ 729316 w 1008053"/>
                  <a:gd name="connsiteY4" fmla="*/ 183322 h 296590"/>
                  <a:gd name="connsiteX5" fmla="*/ 709257 w 1008053"/>
                  <a:gd name="connsiteY5" fmla="*/ 2528 h 296590"/>
                  <a:gd name="connsiteX0" fmla="*/ 709257 w 1033881"/>
                  <a:gd name="connsiteY0" fmla="*/ 2528 h 296590"/>
                  <a:gd name="connsiteX1" fmla="*/ 554767 w 1033881"/>
                  <a:gd name="connsiteY1" fmla="*/ 181113 h 296590"/>
                  <a:gd name="connsiteX2" fmla="*/ 5732 w 1033881"/>
                  <a:gd name="connsiteY2" fmla="*/ 252920 h 296590"/>
                  <a:gd name="connsiteX3" fmla="*/ 968818 w 1033881"/>
                  <a:gd name="connsiteY3" fmla="*/ 256615 h 296590"/>
                  <a:gd name="connsiteX4" fmla="*/ 729316 w 1033881"/>
                  <a:gd name="connsiteY4" fmla="*/ 183322 h 296590"/>
                  <a:gd name="connsiteX5" fmla="*/ 709257 w 1033881"/>
                  <a:gd name="connsiteY5" fmla="*/ 2528 h 296590"/>
                  <a:gd name="connsiteX0" fmla="*/ 709257 w 1070267"/>
                  <a:gd name="connsiteY0" fmla="*/ 2528 h 310639"/>
                  <a:gd name="connsiteX1" fmla="*/ 554767 w 1070267"/>
                  <a:gd name="connsiteY1" fmla="*/ 181113 h 310639"/>
                  <a:gd name="connsiteX2" fmla="*/ 5732 w 1070267"/>
                  <a:gd name="connsiteY2" fmla="*/ 252920 h 310639"/>
                  <a:gd name="connsiteX3" fmla="*/ 1013248 w 1070267"/>
                  <a:gd name="connsiteY3" fmla="*/ 277605 h 310639"/>
                  <a:gd name="connsiteX4" fmla="*/ 729316 w 1070267"/>
                  <a:gd name="connsiteY4" fmla="*/ 183322 h 310639"/>
                  <a:gd name="connsiteX5" fmla="*/ 709257 w 1070267"/>
                  <a:gd name="connsiteY5" fmla="*/ 2528 h 310639"/>
                  <a:gd name="connsiteX0" fmla="*/ 709257 w 922896"/>
                  <a:gd name="connsiteY0" fmla="*/ 2528 h 332740"/>
                  <a:gd name="connsiteX1" fmla="*/ 554767 w 922896"/>
                  <a:gd name="connsiteY1" fmla="*/ 181113 h 332740"/>
                  <a:gd name="connsiteX2" fmla="*/ 5732 w 922896"/>
                  <a:gd name="connsiteY2" fmla="*/ 252920 h 332740"/>
                  <a:gd name="connsiteX3" fmla="*/ 806964 w 922896"/>
                  <a:gd name="connsiteY3" fmla="*/ 306328 h 332740"/>
                  <a:gd name="connsiteX4" fmla="*/ 729316 w 922896"/>
                  <a:gd name="connsiteY4" fmla="*/ 183322 h 332740"/>
                  <a:gd name="connsiteX5" fmla="*/ 709257 w 922896"/>
                  <a:gd name="connsiteY5" fmla="*/ 2528 h 332740"/>
                  <a:gd name="connsiteX0" fmla="*/ 709257 w 1059007"/>
                  <a:gd name="connsiteY0" fmla="*/ 2528 h 332740"/>
                  <a:gd name="connsiteX1" fmla="*/ 554767 w 1059007"/>
                  <a:gd name="connsiteY1" fmla="*/ 181113 h 332740"/>
                  <a:gd name="connsiteX2" fmla="*/ 5732 w 1059007"/>
                  <a:gd name="connsiteY2" fmla="*/ 252920 h 332740"/>
                  <a:gd name="connsiteX3" fmla="*/ 806964 w 1059007"/>
                  <a:gd name="connsiteY3" fmla="*/ 306328 h 332740"/>
                  <a:gd name="connsiteX4" fmla="*/ 729316 w 1059007"/>
                  <a:gd name="connsiteY4" fmla="*/ 183322 h 332740"/>
                  <a:gd name="connsiteX5" fmla="*/ 709257 w 1059007"/>
                  <a:gd name="connsiteY5" fmla="*/ 2528 h 332740"/>
                  <a:gd name="connsiteX0" fmla="*/ 709257 w 1059007"/>
                  <a:gd name="connsiteY0" fmla="*/ 2528 h 311408"/>
                  <a:gd name="connsiteX1" fmla="*/ 554767 w 1059007"/>
                  <a:gd name="connsiteY1" fmla="*/ 181113 h 311408"/>
                  <a:gd name="connsiteX2" fmla="*/ 5732 w 1059007"/>
                  <a:gd name="connsiteY2" fmla="*/ 252920 h 311408"/>
                  <a:gd name="connsiteX3" fmla="*/ 806964 w 1059007"/>
                  <a:gd name="connsiteY3" fmla="*/ 306328 h 311408"/>
                  <a:gd name="connsiteX4" fmla="*/ 729316 w 1059007"/>
                  <a:gd name="connsiteY4" fmla="*/ 183322 h 311408"/>
                  <a:gd name="connsiteX5" fmla="*/ 709257 w 1059007"/>
                  <a:gd name="connsiteY5" fmla="*/ 2528 h 311408"/>
                  <a:gd name="connsiteX0" fmla="*/ 726684 w 1076434"/>
                  <a:gd name="connsiteY0" fmla="*/ 2528 h 311408"/>
                  <a:gd name="connsiteX1" fmla="*/ 572194 w 1076434"/>
                  <a:gd name="connsiteY1" fmla="*/ 181113 h 311408"/>
                  <a:gd name="connsiteX2" fmla="*/ 5307 w 1076434"/>
                  <a:gd name="connsiteY2" fmla="*/ 252920 h 311408"/>
                  <a:gd name="connsiteX3" fmla="*/ 824391 w 1076434"/>
                  <a:gd name="connsiteY3" fmla="*/ 306328 h 311408"/>
                  <a:gd name="connsiteX4" fmla="*/ 746743 w 1076434"/>
                  <a:gd name="connsiteY4" fmla="*/ 183322 h 311408"/>
                  <a:gd name="connsiteX5" fmla="*/ 726684 w 1076434"/>
                  <a:gd name="connsiteY5" fmla="*/ 2528 h 311408"/>
                  <a:gd name="connsiteX0" fmla="*/ 721843 w 1071593"/>
                  <a:gd name="connsiteY0" fmla="*/ 2528 h 311408"/>
                  <a:gd name="connsiteX1" fmla="*/ 567353 w 1071593"/>
                  <a:gd name="connsiteY1" fmla="*/ 181113 h 311408"/>
                  <a:gd name="connsiteX2" fmla="*/ 466 w 1071593"/>
                  <a:gd name="connsiteY2" fmla="*/ 252920 h 311408"/>
                  <a:gd name="connsiteX3" fmla="*/ 819550 w 1071593"/>
                  <a:gd name="connsiteY3" fmla="*/ 306328 h 311408"/>
                  <a:gd name="connsiteX4" fmla="*/ 741902 w 1071593"/>
                  <a:gd name="connsiteY4" fmla="*/ 183322 h 311408"/>
                  <a:gd name="connsiteX5" fmla="*/ 721843 w 1071593"/>
                  <a:gd name="connsiteY5" fmla="*/ 2528 h 311408"/>
                  <a:gd name="connsiteX0" fmla="*/ 721843 w 1071593"/>
                  <a:gd name="connsiteY0" fmla="*/ 2528 h 312556"/>
                  <a:gd name="connsiteX1" fmla="*/ 567353 w 1071593"/>
                  <a:gd name="connsiteY1" fmla="*/ 181113 h 312556"/>
                  <a:gd name="connsiteX2" fmla="*/ 466 w 1071593"/>
                  <a:gd name="connsiteY2" fmla="*/ 252920 h 312556"/>
                  <a:gd name="connsiteX3" fmla="*/ 819550 w 1071593"/>
                  <a:gd name="connsiteY3" fmla="*/ 306328 h 312556"/>
                  <a:gd name="connsiteX4" fmla="*/ 741902 w 1071593"/>
                  <a:gd name="connsiteY4" fmla="*/ 183322 h 312556"/>
                  <a:gd name="connsiteX5" fmla="*/ 721843 w 1071593"/>
                  <a:gd name="connsiteY5" fmla="*/ 2528 h 31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1593" h="312556">
                    <a:moveTo>
                      <a:pt x="721843" y="2528"/>
                    </a:moveTo>
                    <a:cubicBezTo>
                      <a:pt x="681926" y="-22024"/>
                      <a:pt x="684607" y="139381"/>
                      <a:pt x="567353" y="181113"/>
                    </a:cubicBezTo>
                    <a:cubicBezTo>
                      <a:pt x="145433" y="155456"/>
                      <a:pt x="-9698" y="212833"/>
                      <a:pt x="466" y="252920"/>
                    </a:cubicBezTo>
                    <a:cubicBezTo>
                      <a:pt x="16685" y="303600"/>
                      <a:pt x="470094" y="323940"/>
                      <a:pt x="819550" y="306328"/>
                    </a:cubicBezTo>
                    <a:cubicBezTo>
                      <a:pt x="1295062" y="282208"/>
                      <a:pt x="997793" y="189214"/>
                      <a:pt x="741902" y="183322"/>
                    </a:cubicBezTo>
                    <a:cubicBezTo>
                      <a:pt x="714510" y="145393"/>
                      <a:pt x="747232" y="57765"/>
                      <a:pt x="721843" y="2528"/>
                    </a:cubicBezTo>
                    <a:close/>
                  </a:path>
                </a:pathLst>
              </a:custGeom>
              <a:solidFill>
                <a:srgbClr val="843C0C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" name="フリーフォーム 6"/>
              <p:cNvSpPr/>
              <p:nvPr/>
            </p:nvSpPr>
            <p:spPr>
              <a:xfrm rot="16200000" flipH="1">
                <a:off x="3625878" y="2054352"/>
                <a:ext cx="664328" cy="402933"/>
              </a:xfrm>
              <a:custGeom>
                <a:avLst/>
                <a:gdLst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274320 h 375920"/>
                  <a:gd name="connsiteX1" fmla="*/ 96520 w 579120"/>
                  <a:gd name="connsiteY1" fmla="*/ 50800 h 375920"/>
                  <a:gd name="connsiteX2" fmla="*/ 10160 w 579120"/>
                  <a:gd name="connsiteY2" fmla="*/ 0 h 375920"/>
                  <a:gd name="connsiteX3" fmla="*/ 0 w 579120"/>
                  <a:gd name="connsiteY3" fmla="*/ 137160 h 375920"/>
                  <a:gd name="connsiteX4" fmla="*/ 508000 w 579120"/>
                  <a:gd name="connsiteY4" fmla="*/ 375920 h 375920"/>
                  <a:gd name="connsiteX5" fmla="*/ 579120 w 579120"/>
                  <a:gd name="connsiteY5" fmla="*/ 274320 h 375920"/>
                  <a:gd name="connsiteX0" fmla="*/ 579120 w 579120"/>
                  <a:gd name="connsiteY0" fmla="*/ 300633 h 402233"/>
                  <a:gd name="connsiteX1" fmla="*/ 96520 w 579120"/>
                  <a:gd name="connsiteY1" fmla="*/ 77113 h 402233"/>
                  <a:gd name="connsiteX2" fmla="*/ 10160 w 579120"/>
                  <a:gd name="connsiteY2" fmla="*/ 26313 h 402233"/>
                  <a:gd name="connsiteX3" fmla="*/ 0 w 579120"/>
                  <a:gd name="connsiteY3" fmla="*/ 163473 h 402233"/>
                  <a:gd name="connsiteX4" fmla="*/ 508000 w 579120"/>
                  <a:gd name="connsiteY4" fmla="*/ 402233 h 402233"/>
                  <a:gd name="connsiteX5" fmla="*/ 579120 w 579120"/>
                  <a:gd name="connsiteY5" fmla="*/ 300633 h 402233"/>
                  <a:gd name="connsiteX0" fmla="*/ 650289 w 650289"/>
                  <a:gd name="connsiteY0" fmla="*/ 300633 h 402233"/>
                  <a:gd name="connsiteX1" fmla="*/ 167689 w 650289"/>
                  <a:gd name="connsiteY1" fmla="*/ 77113 h 402233"/>
                  <a:gd name="connsiteX2" fmla="*/ 81329 w 650289"/>
                  <a:gd name="connsiteY2" fmla="*/ 26313 h 402233"/>
                  <a:gd name="connsiteX3" fmla="*/ 71169 w 650289"/>
                  <a:gd name="connsiteY3" fmla="*/ 163473 h 402233"/>
                  <a:gd name="connsiteX4" fmla="*/ 579169 w 650289"/>
                  <a:gd name="connsiteY4" fmla="*/ 402233 h 402233"/>
                  <a:gd name="connsiteX5" fmla="*/ 650289 w 650289"/>
                  <a:gd name="connsiteY5" fmla="*/ 300633 h 402233"/>
                  <a:gd name="connsiteX0" fmla="*/ 773182 w 773182"/>
                  <a:gd name="connsiteY0" fmla="*/ 300633 h 402233"/>
                  <a:gd name="connsiteX1" fmla="*/ 290582 w 773182"/>
                  <a:gd name="connsiteY1" fmla="*/ 77113 h 402233"/>
                  <a:gd name="connsiteX2" fmla="*/ 204222 w 773182"/>
                  <a:gd name="connsiteY2" fmla="*/ 26313 h 402233"/>
                  <a:gd name="connsiteX3" fmla="*/ 194062 w 773182"/>
                  <a:gd name="connsiteY3" fmla="*/ 163473 h 402233"/>
                  <a:gd name="connsiteX4" fmla="*/ 702062 w 773182"/>
                  <a:gd name="connsiteY4" fmla="*/ 402233 h 402233"/>
                  <a:gd name="connsiteX5" fmla="*/ 773182 w 773182"/>
                  <a:gd name="connsiteY5" fmla="*/ 300633 h 402233"/>
                  <a:gd name="connsiteX0" fmla="*/ 764124 w 764124"/>
                  <a:gd name="connsiteY0" fmla="*/ 291562 h 393162"/>
                  <a:gd name="connsiteX1" fmla="*/ 281524 w 764124"/>
                  <a:gd name="connsiteY1" fmla="*/ 68042 h 393162"/>
                  <a:gd name="connsiteX2" fmla="*/ 219929 w 764124"/>
                  <a:gd name="connsiteY2" fmla="*/ 45817 h 393162"/>
                  <a:gd name="connsiteX3" fmla="*/ 185004 w 764124"/>
                  <a:gd name="connsiteY3" fmla="*/ 154402 h 393162"/>
                  <a:gd name="connsiteX4" fmla="*/ 693004 w 764124"/>
                  <a:gd name="connsiteY4" fmla="*/ 393162 h 393162"/>
                  <a:gd name="connsiteX5" fmla="*/ 764124 w 764124"/>
                  <a:gd name="connsiteY5" fmla="*/ 291562 h 393162"/>
                  <a:gd name="connsiteX0" fmla="*/ 764124 w 764124"/>
                  <a:gd name="connsiteY0" fmla="*/ 304898 h 406498"/>
                  <a:gd name="connsiteX1" fmla="*/ 281524 w 764124"/>
                  <a:gd name="connsiteY1" fmla="*/ 81378 h 406498"/>
                  <a:gd name="connsiteX2" fmla="*/ 219929 w 764124"/>
                  <a:gd name="connsiteY2" fmla="*/ 59153 h 406498"/>
                  <a:gd name="connsiteX3" fmla="*/ 185004 w 764124"/>
                  <a:gd name="connsiteY3" fmla="*/ 167738 h 406498"/>
                  <a:gd name="connsiteX4" fmla="*/ 693004 w 764124"/>
                  <a:gd name="connsiteY4" fmla="*/ 406498 h 406498"/>
                  <a:gd name="connsiteX5" fmla="*/ 764124 w 764124"/>
                  <a:gd name="connsiteY5" fmla="*/ 304898 h 406498"/>
                  <a:gd name="connsiteX0" fmla="*/ 746979 w 746979"/>
                  <a:gd name="connsiteY0" fmla="*/ 299183 h 406498"/>
                  <a:gd name="connsiteX1" fmla="*/ 281524 w 746979"/>
                  <a:gd name="connsiteY1" fmla="*/ 81378 h 406498"/>
                  <a:gd name="connsiteX2" fmla="*/ 219929 w 746979"/>
                  <a:gd name="connsiteY2" fmla="*/ 59153 h 406498"/>
                  <a:gd name="connsiteX3" fmla="*/ 185004 w 746979"/>
                  <a:gd name="connsiteY3" fmla="*/ 167738 h 406498"/>
                  <a:gd name="connsiteX4" fmla="*/ 693004 w 746979"/>
                  <a:gd name="connsiteY4" fmla="*/ 406498 h 406498"/>
                  <a:gd name="connsiteX5" fmla="*/ 746979 w 746979"/>
                  <a:gd name="connsiteY5" fmla="*/ 299183 h 40649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46979"/>
                  <a:gd name="connsiteY0" fmla="*/ 299183 h 410308"/>
                  <a:gd name="connsiteX1" fmla="*/ 281524 w 746979"/>
                  <a:gd name="connsiteY1" fmla="*/ 81378 h 410308"/>
                  <a:gd name="connsiteX2" fmla="*/ 219929 w 746979"/>
                  <a:gd name="connsiteY2" fmla="*/ 59153 h 410308"/>
                  <a:gd name="connsiteX3" fmla="*/ 185004 w 746979"/>
                  <a:gd name="connsiteY3" fmla="*/ 167738 h 410308"/>
                  <a:gd name="connsiteX4" fmla="*/ 706339 w 746979"/>
                  <a:gd name="connsiteY4" fmla="*/ 410308 h 410308"/>
                  <a:gd name="connsiteX5" fmla="*/ 746979 w 746979"/>
                  <a:gd name="connsiteY5" fmla="*/ 299183 h 410308"/>
                  <a:gd name="connsiteX0" fmla="*/ 746979 w 751589"/>
                  <a:gd name="connsiteY0" fmla="*/ 299183 h 410308"/>
                  <a:gd name="connsiteX1" fmla="*/ 281524 w 751589"/>
                  <a:gd name="connsiteY1" fmla="*/ 81378 h 410308"/>
                  <a:gd name="connsiteX2" fmla="*/ 219929 w 751589"/>
                  <a:gd name="connsiteY2" fmla="*/ 59153 h 410308"/>
                  <a:gd name="connsiteX3" fmla="*/ 185004 w 751589"/>
                  <a:gd name="connsiteY3" fmla="*/ 167738 h 410308"/>
                  <a:gd name="connsiteX4" fmla="*/ 706339 w 751589"/>
                  <a:gd name="connsiteY4" fmla="*/ 410308 h 410308"/>
                  <a:gd name="connsiteX5" fmla="*/ 746979 w 751589"/>
                  <a:gd name="connsiteY5" fmla="*/ 299183 h 410308"/>
                  <a:gd name="connsiteX0" fmla="*/ 746979 w 766980"/>
                  <a:gd name="connsiteY0" fmla="*/ 299183 h 410308"/>
                  <a:gd name="connsiteX1" fmla="*/ 281524 w 766980"/>
                  <a:gd name="connsiteY1" fmla="*/ 81378 h 410308"/>
                  <a:gd name="connsiteX2" fmla="*/ 219929 w 766980"/>
                  <a:gd name="connsiteY2" fmla="*/ 59153 h 410308"/>
                  <a:gd name="connsiteX3" fmla="*/ 185004 w 766980"/>
                  <a:gd name="connsiteY3" fmla="*/ 167738 h 410308"/>
                  <a:gd name="connsiteX4" fmla="*/ 706339 w 766980"/>
                  <a:gd name="connsiteY4" fmla="*/ 410308 h 410308"/>
                  <a:gd name="connsiteX5" fmla="*/ 746979 w 766980"/>
                  <a:gd name="connsiteY5" fmla="*/ 299183 h 410308"/>
                  <a:gd name="connsiteX0" fmla="*/ 746979 w 763268"/>
                  <a:gd name="connsiteY0" fmla="*/ 299183 h 410308"/>
                  <a:gd name="connsiteX1" fmla="*/ 281524 w 763268"/>
                  <a:gd name="connsiteY1" fmla="*/ 81378 h 410308"/>
                  <a:gd name="connsiteX2" fmla="*/ 219929 w 763268"/>
                  <a:gd name="connsiteY2" fmla="*/ 59153 h 410308"/>
                  <a:gd name="connsiteX3" fmla="*/ 185004 w 763268"/>
                  <a:gd name="connsiteY3" fmla="*/ 167738 h 410308"/>
                  <a:gd name="connsiteX4" fmla="*/ 706339 w 763268"/>
                  <a:gd name="connsiteY4" fmla="*/ 410308 h 410308"/>
                  <a:gd name="connsiteX5" fmla="*/ 746979 w 763268"/>
                  <a:gd name="connsiteY5" fmla="*/ 299183 h 410308"/>
                  <a:gd name="connsiteX0" fmla="*/ 746979 w 760002"/>
                  <a:gd name="connsiteY0" fmla="*/ 299183 h 403934"/>
                  <a:gd name="connsiteX1" fmla="*/ 281524 w 760002"/>
                  <a:gd name="connsiteY1" fmla="*/ 81378 h 403934"/>
                  <a:gd name="connsiteX2" fmla="*/ 219929 w 760002"/>
                  <a:gd name="connsiteY2" fmla="*/ 59153 h 403934"/>
                  <a:gd name="connsiteX3" fmla="*/ 185004 w 760002"/>
                  <a:gd name="connsiteY3" fmla="*/ 167738 h 403934"/>
                  <a:gd name="connsiteX4" fmla="*/ 697878 w 760002"/>
                  <a:gd name="connsiteY4" fmla="*/ 403934 h 403934"/>
                  <a:gd name="connsiteX5" fmla="*/ 746979 w 760002"/>
                  <a:gd name="connsiteY5" fmla="*/ 299183 h 403934"/>
                  <a:gd name="connsiteX0" fmla="*/ 746979 w 761578"/>
                  <a:gd name="connsiteY0" fmla="*/ 299183 h 403934"/>
                  <a:gd name="connsiteX1" fmla="*/ 281524 w 761578"/>
                  <a:gd name="connsiteY1" fmla="*/ 81378 h 403934"/>
                  <a:gd name="connsiteX2" fmla="*/ 219929 w 761578"/>
                  <a:gd name="connsiteY2" fmla="*/ 59153 h 403934"/>
                  <a:gd name="connsiteX3" fmla="*/ 185004 w 761578"/>
                  <a:gd name="connsiteY3" fmla="*/ 167738 h 403934"/>
                  <a:gd name="connsiteX4" fmla="*/ 697878 w 761578"/>
                  <a:gd name="connsiteY4" fmla="*/ 403934 h 403934"/>
                  <a:gd name="connsiteX5" fmla="*/ 746979 w 761578"/>
                  <a:gd name="connsiteY5" fmla="*/ 299183 h 403934"/>
                  <a:gd name="connsiteX0" fmla="*/ 746979 w 768357"/>
                  <a:gd name="connsiteY0" fmla="*/ 299183 h 403934"/>
                  <a:gd name="connsiteX1" fmla="*/ 281524 w 768357"/>
                  <a:gd name="connsiteY1" fmla="*/ 81378 h 403934"/>
                  <a:gd name="connsiteX2" fmla="*/ 219929 w 768357"/>
                  <a:gd name="connsiteY2" fmla="*/ 59153 h 403934"/>
                  <a:gd name="connsiteX3" fmla="*/ 185004 w 768357"/>
                  <a:gd name="connsiteY3" fmla="*/ 167738 h 403934"/>
                  <a:gd name="connsiteX4" fmla="*/ 697878 w 768357"/>
                  <a:gd name="connsiteY4" fmla="*/ 403934 h 403934"/>
                  <a:gd name="connsiteX5" fmla="*/ 746979 w 768357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  <a:gd name="connsiteX0" fmla="*/ 746979 w 764624"/>
                  <a:gd name="connsiteY0" fmla="*/ 299183 h 403934"/>
                  <a:gd name="connsiteX1" fmla="*/ 281524 w 764624"/>
                  <a:gd name="connsiteY1" fmla="*/ 81378 h 403934"/>
                  <a:gd name="connsiteX2" fmla="*/ 219929 w 764624"/>
                  <a:gd name="connsiteY2" fmla="*/ 59153 h 403934"/>
                  <a:gd name="connsiteX3" fmla="*/ 185004 w 764624"/>
                  <a:gd name="connsiteY3" fmla="*/ 167738 h 403934"/>
                  <a:gd name="connsiteX4" fmla="*/ 697878 w 764624"/>
                  <a:gd name="connsiteY4" fmla="*/ 403934 h 403934"/>
                  <a:gd name="connsiteX5" fmla="*/ 746979 w 764624"/>
                  <a:gd name="connsiteY5" fmla="*/ 299183 h 403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624" h="403934">
                    <a:moveTo>
                      <a:pt x="746979" y="299183"/>
                    </a:moveTo>
                    <a:cubicBezTo>
                      <a:pt x="600955" y="249306"/>
                      <a:pt x="423335" y="171045"/>
                      <a:pt x="281524" y="81378"/>
                    </a:cubicBezTo>
                    <a:cubicBezTo>
                      <a:pt x="290837" y="-67000"/>
                      <a:pt x="229666" y="26556"/>
                      <a:pt x="219929" y="59153"/>
                    </a:cubicBezTo>
                    <a:cubicBezTo>
                      <a:pt x="41282" y="-26572"/>
                      <a:pt x="-152604" y="209648"/>
                      <a:pt x="185004" y="167738"/>
                    </a:cubicBezTo>
                    <a:cubicBezTo>
                      <a:pt x="332619" y="257527"/>
                      <a:pt x="495191" y="342781"/>
                      <a:pt x="697878" y="403934"/>
                    </a:cubicBezTo>
                    <a:cubicBezTo>
                      <a:pt x="768532" y="403649"/>
                      <a:pt x="779895" y="333679"/>
                      <a:pt x="746979" y="299183"/>
                    </a:cubicBezTo>
                    <a:close/>
                  </a:path>
                </a:pathLst>
              </a:custGeom>
              <a:solidFill>
                <a:srgbClr val="FFCC99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" name="グループ化 7"/>
              <p:cNvGrpSpPr/>
              <p:nvPr/>
            </p:nvGrpSpPr>
            <p:grpSpPr>
              <a:xfrm rot="18101870">
                <a:off x="3306705" y="2602377"/>
                <a:ext cx="538693" cy="611010"/>
                <a:chOff x="6743441" y="671611"/>
                <a:chExt cx="538693" cy="611010"/>
              </a:xfrm>
            </p:grpSpPr>
            <p:sp>
              <p:nvSpPr>
                <p:cNvPr id="21" name="フリーフォーム 20"/>
                <p:cNvSpPr/>
                <p:nvPr/>
              </p:nvSpPr>
              <p:spPr>
                <a:xfrm rot="21201561">
                  <a:off x="6890858" y="1163444"/>
                  <a:ext cx="296760" cy="119177"/>
                </a:xfrm>
                <a:custGeom>
                  <a:avLst/>
                  <a:gdLst>
                    <a:gd name="connsiteX0" fmla="*/ 48768 w 475488"/>
                    <a:gd name="connsiteY0" fmla="*/ 12192 h 134112"/>
                    <a:gd name="connsiteX1" fmla="*/ 463296 w 475488"/>
                    <a:gd name="connsiteY1" fmla="*/ 0 h 134112"/>
                    <a:gd name="connsiteX2" fmla="*/ 475488 w 475488"/>
                    <a:gd name="connsiteY2" fmla="*/ 115824 h 134112"/>
                    <a:gd name="connsiteX3" fmla="*/ 0 w 475488"/>
                    <a:gd name="connsiteY3" fmla="*/ 134112 h 134112"/>
                    <a:gd name="connsiteX4" fmla="*/ 48768 w 475488"/>
                    <a:gd name="connsiteY4" fmla="*/ 12192 h 134112"/>
                    <a:gd name="connsiteX0" fmla="*/ 73152 w 475488"/>
                    <a:gd name="connsiteY0" fmla="*/ 0 h 152400"/>
                    <a:gd name="connsiteX1" fmla="*/ 463296 w 475488"/>
                    <a:gd name="connsiteY1" fmla="*/ 18288 h 152400"/>
                    <a:gd name="connsiteX2" fmla="*/ 475488 w 475488"/>
                    <a:gd name="connsiteY2" fmla="*/ 134112 h 152400"/>
                    <a:gd name="connsiteX3" fmla="*/ 0 w 475488"/>
                    <a:gd name="connsiteY3" fmla="*/ 152400 h 152400"/>
                    <a:gd name="connsiteX4" fmla="*/ 73152 w 475488"/>
                    <a:gd name="connsiteY4" fmla="*/ 0 h 152400"/>
                    <a:gd name="connsiteX0" fmla="*/ 73152 w 475488"/>
                    <a:gd name="connsiteY0" fmla="*/ 0 h 152400"/>
                    <a:gd name="connsiteX1" fmla="*/ 463296 w 475488"/>
                    <a:gd name="connsiteY1" fmla="*/ 18288 h 152400"/>
                    <a:gd name="connsiteX2" fmla="*/ 475488 w 475488"/>
                    <a:gd name="connsiteY2" fmla="*/ 134112 h 152400"/>
                    <a:gd name="connsiteX3" fmla="*/ 0 w 475488"/>
                    <a:gd name="connsiteY3" fmla="*/ 152400 h 152400"/>
                    <a:gd name="connsiteX4" fmla="*/ 73152 w 475488"/>
                    <a:gd name="connsiteY4" fmla="*/ 0 h 152400"/>
                    <a:gd name="connsiteX0" fmla="*/ 140208 w 475488"/>
                    <a:gd name="connsiteY0" fmla="*/ 0 h 152400"/>
                    <a:gd name="connsiteX1" fmla="*/ 463296 w 475488"/>
                    <a:gd name="connsiteY1" fmla="*/ 18288 h 152400"/>
                    <a:gd name="connsiteX2" fmla="*/ 475488 w 475488"/>
                    <a:gd name="connsiteY2" fmla="*/ 134112 h 152400"/>
                    <a:gd name="connsiteX3" fmla="*/ 0 w 475488"/>
                    <a:gd name="connsiteY3" fmla="*/ 152400 h 152400"/>
                    <a:gd name="connsiteX4" fmla="*/ 140208 w 475488"/>
                    <a:gd name="connsiteY4" fmla="*/ 0 h 152400"/>
                    <a:gd name="connsiteX0" fmla="*/ 140208 w 475488"/>
                    <a:gd name="connsiteY0" fmla="*/ 10859 h 163259"/>
                    <a:gd name="connsiteX1" fmla="*/ 463296 w 475488"/>
                    <a:gd name="connsiteY1" fmla="*/ 29147 h 163259"/>
                    <a:gd name="connsiteX2" fmla="*/ 475488 w 475488"/>
                    <a:gd name="connsiteY2" fmla="*/ 144971 h 163259"/>
                    <a:gd name="connsiteX3" fmla="*/ 0 w 475488"/>
                    <a:gd name="connsiteY3" fmla="*/ 163259 h 163259"/>
                    <a:gd name="connsiteX4" fmla="*/ 140208 w 475488"/>
                    <a:gd name="connsiteY4" fmla="*/ 10859 h 163259"/>
                    <a:gd name="connsiteX0" fmla="*/ 140208 w 475488"/>
                    <a:gd name="connsiteY0" fmla="*/ 10859 h 163259"/>
                    <a:gd name="connsiteX1" fmla="*/ 384048 w 475488"/>
                    <a:gd name="connsiteY1" fmla="*/ 23051 h 163259"/>
                    <a:gd name="connsiteX2" fmla="*/ 475488 w 475488"/>
                    <a:gd name="connsiteY2" fmla="*/ 144971 h 163259"/>
                    <a:gd name="connsiteX3" fmla="*/ 0 w 475488"/>
                    <a:gd name="connsiteY3" fmla="*/ 163259 h 163259"/>
                    <a:gd name="connsiteX4" fmla="*/ 140208 w 475488"/>
                    <a:gd name="connsiteY4" fmla="*/ 10859 h 163259"/>
                    <a:gd name="connsiteX0" fmla="*/ 140208 w 475488"/>
                    <a:gd name="connsiteY0" fmla="*/ 10859 h 163259"/>
                    <a:gd name="connsiteX1" fmla="*/ 384048 w 475488"/>
                    <a:gd name="connsiteY1" fmla="*/ 23051 h 163259"/>
                    <a:gd name="connsiteX2" fmla="*/ 475488 w 475488"/>
                    <a:gd name="connsiteY2" fmla="*/ 144971 h 163259"/>
                    <a:gd name="connsiteX3" fmla="*/ 0 w 475488"/>
                    <a:gd name="connsiteY3" fmla="*/ 163259 h 163259"/>
                    <a:gd name="connsiteX4" fmla="*/ 140208 w 475488"/>
                    <a:gd name="connsiteY4" fmla="*/ 10859 h 163259"/>
                    <a:gd name="connsiteX0" fmla="*/ 140208 w 494938"/>
                    <a:gd name="connsiteY0" fmla="*/ 10859 h 163259"/>
                    <a:gd name="connsiteX1" fmla="*/ 384048 w 494938"/>
                    <a:gd name="connsiteY1" fmla="*/ 23051 h 163259"/>
                    <a:gd name="connsiteX2" fmla="*/ 475488 w 494938"/>
                    <a:gd name="connsiteY2" fmla="*/ 144971 h 163259"/>
                    <a:gd name="connsiteX3" fmla="*/ 0 w 494938"/>
                    <a:gd name="connsiteY3" fmla="*/ 163259 h 163259"/>
                    <a:gd name="connsiteX4" fmla="*/ 140208 w 494938"/>
                    <a:gd name="connsiteY4" fmla="*/ 10859 h 163259"/>
                    <a:gd name="connsiteX0" fmla="*/ 140208 w 523850"/>
                    <a:gd name="connsiteY0" fmla="*/ 10859 h 163259"/>
                    <a:gd name="connsiteX1" fmla="*/ 384048 w 523850"/>
                    <a:gd name="connsiteY1" fmla="*/ 23051 h 163259"/>
                    <a:gd name="connsiteX2" fmla="*/ 475488 w 523850"/>
                    <a:gd name="connsiteY2" fmla="*/ 144971 h 163259"/>
                    <a:gd name="connsiteX3" fmla="*/ 0 w 523850"/>
                    <a:gd name="connsiteY3" fmla="*/ 163259 h 163259"/>
                    <a:gd name="connsiteX4" fmla="*/ 140208 w 523850"/>
                    <a:gd name="connsiteY4" fmla="*/ 10859 h 163259"/>
                    <a:gd name="connsiteX0" fmla="*/ 140208 w 523850"/>
                    <a:gd name="connsiteY0" fmla="*/ 10859 h 189336"/>
                    <a:gd name="connsiteX1" fmla="*/ 384048 w 523850"/>
                    <a:gd name="connsiteY1" fmla="*/ 23051 h 189336"/>
                    <a:gd name="connsiteX2" fmla="*/ 475488 w 523850"/>
                    <a:gd name="connsiteY2" fmla="*/ 144971 h 189336"/>
                    <a:gd name="connsiteX3" fmla="*/ 0 w 523850"/>
                    <a:gd name="connsiteY3" fmla="*/ 163259 h 189336"/>
                    <a:gd name="connsiteX4" fmla="*/ 140208 w 523850"/>
                    <a:gd name="connsiteY4" fmla="*/ 10859 h 189336"/>
                    <a:gd name="connsiteX0" fmla="*/ 140208 w 523850"/>
                    <a:gd name="connsiteY0" fmla="*/ 10859 h 220900"/>
                    <a:gd name="connsiteX1" fmla="*/ 384048 w 523850"/>
                    <a:gd name="connsiteY1" fmla="*/ 23051 h 220900"/>
                    <a:gd name="connsiteX2" fmla="*/ 475488 w 523850"/>
                    <a:gd name="connsiteY2" fmla="*/ 144971 h 220900"/>
                    <a:gd name="connsiteX3" fmla="*/ 0 w 523850"/>
                    <a:gd name="connsiteY3" fmla="*/ 163259 h 220900"/>
                    <a:gd name="connsiteX4" fmla="*/ 140208 w 523850"/>
                    <a:gd name="connsiteY4" fmla="*/ 10859 h 220900"/>
                    <a:gd name="connsiteX0" fmla="*/ 174260 w 557902"/>
                    <a:gd name="connsiteY0" fmla="*/ 11187 h 221228"/>
                    <a:gd name="connsiteX1" fmla="*/ 418100 w 557902"/>
                    <a:gd name="connsiteY1" fmla="*/ 23379 h 221228"/>
                    <a:gd name="connsiteX2" fmla="*/ 509540 w 557902"/>
                    <a:gd name="connsiteY2" fmla="*/ 145299 h 221228"/>
                    <a:gd name="connsiteX3" fmla="*/ 34052 w 557902"/>
                    <a:gd name="connsiteY3" fmla="*/ 163587 h 221228"/>
                    <a:gd name="connsiteX4" fmla="*/ 174260 w 557902"/>
                    <a:gd name="connsiteY4" fmla="*/ 11187 h 221228"/>
                    <a:gd name="connsiteX0" fmla="*/ 174260 w 557902"/>
                    <a:gd name="connsiteY0" fmla="*/ 11187 h 206685"/>
                    <a:gd name="connsiteX1" fmla="*/ 418100 w 557902"/>
                    <a:gd name="connsiteY1" fmla="*/ 23379 h 206685"/>
                    <a:gd name="connsiteX2" fmla="*/ 509540 w 557902"/>
                    <a:gd name="connsiteY2" fmla="*/ 145299 h 206685"/>
                    <a:gd name="connsiteX3" fmla="*/ 253508 w 557902"/>
                    <a:gd name="connsiteY3" fmla="*/ 206259 h 206685"/>
                    <a:gd name="connsiteX4" fmla="*/ 34052 w 557902"/>
                    <a:gd name="connsiteY4" fmla="*/ 163587 h 206685"/>
                    <a:gd name="connsiteX5" fmla="*/ 174260 w 557902"/>
                    <a:gd name="connsiteY5" fmla="*/ 11187 h 206685"/>
                    <a:gd name="connsiteX0" fmla="*/ 174260 w 557902"/>
                    <a:gd name="connsiteY0" fmla="*/ 11187 h 175928"/>
                    <a:gd name="connsiteX1" fmla="*/ 418100 w 557902"/>
                    <a:gd name="connsiteY1" fmla="*/ 23379 h 175928"/>
                    <a:gd name="connsiteX2" fmla="*/ 509540 w 557902"/>
                    <a:gd name="connsiteY2" fmla="*/ 145299 h 175928"/>
                    <a:gd name="connsiteX3" fmla="*/ 314468 w 557902"/>
                    <a:gd name="connsiteY3" fmla="*/ 151395 h 175928"/>
                    <a:gd name="connsiteX4" fmla="*/ 34052 w 557902"/>
                    <a:gd name="connsiteY4" fmla="*/ 163587 h 175928"/>
                    <a:gd name="connsiteX5" fmla="*/ 174260 w 557902"/>
                    <a:gd name="connsiteY5" fmla="*/ 11187 h 175928"/>
                    <a:gd name="connsiteX0" fmla="*/ 174260 w 597371"/>
                    <a:gd name="connsiteY0" fmla="*/ 11187 h 212662"/>
                    <a:gd name="connsiteX1" fmla="*/ 418100 w 597371"/>
                    <a:gd name="connsiteY1" fmla="*/ 23379 h 212662"/>
                    <a:gd name="connsiteX2" fmla="*/ 570500 w 597371"/>
                    <a:gd name="connsiteY2" fmla="*/ 206259 h 212662"/>
                    <a:gd name="connsiteX3" fmla="*/ 314468 w 597371"/>
                    <a:gd name="connsiteY3" fmla="*/ 151395 h 212662"/>
                    <a:gd name="connsiteX4" fmla="*/ 34052 w 597371"/>
                    <a:gd name="connsiteY4" fmla="*/ 163587 h 212662"/>
                    <a:gd name="connsiteX5" fmla="*/ 174260 w 597371"/>
                    <a:gd name="connsiteY5" fmla="*/ 11187 h 212662"/>
                    <a:gd name="connsiteX0" fmla="*/ 174260 w 584255"/>
                    <a:gd name="connsiteY0" fmla="*/ 11187 h 201277"/>
                    <a:gd name="connsiteX1" fmla="*/ 418100 w 584255"/>
                    <a:gd name="connsiteY1" fmla="*/ 23379 h 201277"/>
                    <a:gd name="connsiteX2" fmla="*/ 552212 w 584255"/>
                    <a:gd name="connsiteY2" fmla="*/ 194067 h 201277"/>
                    <a:gd name="connsiteX3" fmla="*/ 314468 w 584255"/>
                    <a:gd name="connsiteY3" fmla="*/ 151395 h 201277"/>
                    <a:gd name="connsiteX4" fmla="*/ 34052 w 584255"/>
                    <a:gd name="connsiteY4" fmla="*/ 163587 h 201277"/>
                    <a:gd name="connsiteX5" fmla="*/ 174260 w 584255"/>
                    <a:gd name="connsiteY5" fmla="*/ 11187 h 201277"/>
                    <a:gd name="connsiteX0" fmla="*/ 150832 w 560827"/>
                    <a:gd name="connsiteY0" fmla="*/ 11187 h 201277"/>
                    <a:gd name="connsiteX1" fmla="*/ 394672 w 560827"/>
                    <a:gd name="connsiteY1" fmla="*/ 23379 h 201277"/>
                    <a:gd name="connsiteX2" fmla="*/ 528784 w 560827"/>
                    <a:gd name="connsiteY2" fmla="*/ 194067 h 201277"/>
                    <a:gd name="connsiteX3" fmla="*/ 291040 w 560827"/>
                    <a:gd name="connsiteY3" fmla="*/ 151395 h 201277"/>
                    <a:gd name="connsiteX4" fmla="*/ 41104 w 560827"/>
                    <a:gd name="connsiteY4" fmla="*/ 163587 h 201277"/>
                    <a:gd name="connsiteX5" fmla="*/ 150832 w 560827"/>
                    <a:gd name="connsiteY5" fmla="*/ 11187 h 201277"/>
                    <a:gd name="connsiteX0" fmla="*/ 150832 w 541388"/>
                    <a:gd name="connsiteY0" fmla="*/ 11187 h 190125"/>
                    <a:gd name="connsiteX1" fmla="*/ 394672 w 541388"/>
                    <a:gd name="connsiteY1" fmla="*/ 23379 h 190125"/>
                    <a:gd name="connsiteX2" fmla="*/ 498304 w 541388"/>
                    <a:gd name="connsiteY2" fmla="*/ 181875 h 190125"/>
                    <a:gd name="connsiteX3" fmla="*/ 291040 w 541388"/>
                    <a:gd name="connsiteY3" fmla="*/ 151395 h 190125"/>
                    <a:gd name="connsiteX4" fmla="*/ 41104 w 541388"/>
                    <a:gd name="connsiteY4" fmla="*/ 163587 h 190125"/>
                    <a:gd name="connsiteX5" fmla="*/ 150832 w 541388"/>
                    <a:gd name="connsiteY5" fmla="*/ 11187 h 190125"/>
                    <a:gd name="connsiteX0" fmla="*/ 150832 w 541388"/>
                    <a:gd name="connsiteY0" fmla="*/ 11187 h 189570"/>
                    <a:gd name="connsiteX1" fmla="*/ 394672 w 541388"/>
                    <a:gd name="connsiteY1" fmla="*/ 23379 h 189570"/>
                    <a:gd name="connsiteX2" fmla="*/ 498304 w 541388"/>
                    <a:gd name="connsiteY2" fmla="*/ 181875 h 189570"/>
                    <a:gd name="connsiteX3" fmla="*/ 272752 w 541388"/>
                    <a:gd name="connsiteY3" fmla="*/ 145299 h 189570"/>
                    <a:gd name="connsiteX4" fmla="*/ 41104 w 541388"/>
                    <a:gd name="connsiteY4" fmla="*/ 163587 h 189570"/>
                    <a:gd name="connsiteX5" fmla="*/ 150832 w 541388"/>
                    <a:gd name="connsiteY5" fmla="*/ 11187 h 189570"/>
                    <a:gd name="connsiteX0" fmla="*/ 187522 w 531339"/>
                    <a:gd name="connsiteY0" fmla="*/ 11187 h 189570"/>
                    <a:gd name="connsiteX1" fmla="*/ 384623 w 531339"/>
                    <a:gd name="connsiteY1" fmla="*/ 23379 h 189570"/>
                    <a:gd name="connsiteX2" fmla="*/ 488255 w 531339"/>
                    <a:gd name="connsiteY2" fmla="*/ 181875 h 189570"/>
                    <a:gd name="connsiteX3" fmla="*/ 262703 w 531339"/>
                    <a:gd name="connsiteY3" fmla="*/ 145299 h 189570"/>
                    <a:gd name="connsiteX4" fmla="*/ 31055 w 531339"/>
                    <a:gd name="connsiteY4" fmla="*/ 163587 h 189570"/>
                    <a:gd name="connsiteX5" fmla="*/ 187522 w 531339"/>
                    <a:gd name="connsiteY5" fmla="*/ 11187 h 189570"/>
                    <a:gd name="connsiteX0" fmla="*/ 187522 w 516784"/>
                    <a:gd name="connsiteY0" fmla="*/ 11187 h 189570"/>
                    <a:gd name="connsiteX1" fmla="*/ 342133 w 516784"/>
                    <a:gd name="connsiteY1" fmla="*/ 23379 h 189570"/>
                    <a:gd name="connsiteX2" fmla="*/ 488255 w 516784"/>
                    <a:gd name="connsiteY2" fmla="*/ 181875 h 189570"/>
                    <a:gd name="connsiteX3" fmla="*/ 262703 w 516784"/>
                    <a:gd name="connsiteY3" fmla="*/ 145299 h 189570"/>
                    <a:gd name="connsiteX4" fmla="*/ 31055 w 516784"/>
                    <a:gd name="connsiteY4" fmla="*/ 163587 h 189570"/>
                    <a:gd name="connsiteX5" fmla="*/ 187522 w 516784"/>
                    <a:gd name="connsiteY5" fmla="*/ 11187 h 189570"/>
                    <a:gd name="connsiteX0" fmla="*/ 187522 w 516784"/>
                    <a:gd name="connsiteY0" fmla="*/ 11187 h 189570"/>
                    <a:gd name="connsiteX1" fmla="*/ 342133 w 516784"/>
                    <a:gd name="connsiteY1" fmla="*/ 23379 h 189570"/>
                    <a:gd name="connsiteX2" fmla="*/ 488255 w 516784"/>
                    <a:gd name="connsiteY2" fmla="*/ 181875 h 189570"/>
                    <a:gd name="connsiteX3" fmla="*/ 262703 w 516784"/>
                    <a:gd name="connsiteY3" fmla="*/ 145299 h 189570"/>
                    <a:gd name="connsiteX4" fmla="*/ 31055 w 516784"/>
                    <a:gd name="connsiteY4" fmla="*/ 163587 h 189570"/>
                    <a:gd name="connsiteX5" fmla="*/ 187522 w 516784"/>
                    <a:gd name="connsiteY5" fmla="*/ 11187 h 189570"/>
                    <a:gd name="connsiteX0" fmla="*/ 187522 w 516784"/>
                    <a:gd name="connsiteY0" fmla="*/ 11187 h 189570"/>
                    <a:gd name="connsiteX1" fmla="*/ 342133 w 516784"/>
                    <a:gd name="connsiteY1" fmla="*/ 23379 h 189570"/>
                    <a:gd name="connsiteX2" fmla="*/ 488255 w 516784"/>
                    <a:gd name="connsiteY2" fmla="*/ 181875 h 189570"/>
                    <a:gd name="connsiteX3" fmla="*/ 262703 w 516784"/>
                    <a:gd name="connsiteY3" fmla="*/ 145299 h 189570"/>
                    <a:gd name="connsiteX4" fmla="*/ 31055 w 516784"/>
                    <a:gd name="connsiteY4" fmla="*/ 163587 h 189570"/>
                    <a:gd name="connsiteX5" fmla="*/ 187522 w 516784"/>
                    <a:gd name="connsiteY5" fmla="*/ 11187 h 189570"/>
                    <a:gd name="connsiteX0" fmla="*/ 187522 w 516784"/>
                    <a:gd name="connsiteY0" fmla="*/ 11187 h 189570"/>
                    <a:gd name="connsiteX1" fmla="*/ 342133 w 516784"/>
                    <a:gd name="connsiteY1" fmla="*/ 23379 h 189570"/>
                    <a:gd name="connsiteX2" fmla="*/ 488255 w 516784"/>
                    <a:gd name="connsiteY2" fmla="*/ 181875 h 189570"/>
                    <a:gd name="connsiteX3" fmla="*/ 262703 w 516784"/>
                    <a:gd name="connsiteY3" fmla="*/ 145299 h 189570"/>
                    <a:gd name="connsiteX4" fmla="*/ 31055 w 516784"/>
                    <a:gd name="connsiteY4" fmla="*/ 163587 h 189570"/>
                    <a:gd name="connsiteX5" fmla="*/ 187522 w 516784"/>
                    <a:gd name="connsiteY5" fmla="*/ 11187 h 189570"/>
                    <a:gd name="connsiteX0" fmla="*/ 187522 w 515809"/>
                    <a:gd name="connsiteY0" fmla="*/ 11187 h 189570"/>
                    <a:gd name="connsiteX1" fmla="*/ 342133 w 515809"/>
                    <a:gd name="connsiteY1" fmla="*/ 23379 h 189570"/>
                    <a:gd name="connsiteX2" fmla="*/ 488255 w 515809"/>
                    <a:gd name="connsiteY2" fmla="*/ 181875 h 189570"/>
                    <a:gd name="connsiteX3" fmla="*/ 262703 w 515809"/>
                    <a:gd name="connsiteY3" fmla="*/ 145299 h 189570"/>
                    <a:gd name="connsiteX4" fmla="*/ 31055 w 515809"/>
                    <a:gd name="connsiteY4" fmla="*/ 163587 h 189570"/>
                    <a:gd name="connsiteX5" fmla="*/ 187522 w 515809"/>
                    <a:gd name="connsiteY5" fmla="*/ 11187 h 189570"/>
                    <a:gd name="connsiteX0" fmla="*/ 183435 w 511722"/>
                    <a:gd name="connsiteY0" fmla="*/ 5132 h 183515"/>
                    <a:gd name="connsiteX1" fmla="*/ 338046 w 511722"/>
                    <a:gd name="connsiteY1" fmla="*/ 17324 h 183515"/>
                    <a:gd name="connsiteX2" fmla="*/ 484168 w 511722"/>
                    <a:gd name="connsiteY2" fmla="*/ 175820 h 183515"/>
                    <a:gd name="connsiteX3" fmla="*/ 258616 w 511722"/>
                    <a:gd name="connsiteY3" fmla="*/ 139244 h 183515"/>
                    <a:gd name="connsiteX4" fmla="*/ 26968 w 511722"/>
                    <a:gd name="connsiteY4" fmla="*/ 157532 h 183515"/>
                    <a:gd name="connsiteX5" fmla="*/ 183435 w 511722"/>
                    <a:gd name="connsiteY5" fmla="*/ 5132 h 183515"/>
                    <a:gd name="connsiteX0" fmla="*/ 183435 w 511722"/>
                    <a:gd name="connsiteY0" fmla="*/ 5132 h 183515"/>
                    <a:gd name="connsiteX1" fmla="*/ 338046 w 511722"/>
                    <a:gd name="connsiteY1" fmla="*/ 17324 h 183515"/>
                    <a:gd name="connsiteX2" fmla="*/ 484168 w 511722"/>
                    <a:gd name="connsiteY2" fmla="*/ 175820 h 183515"/>
                    <a:gd name="connsiteX3" fmla="*/ 258616 w 511722"/>
                    <a:gd name="connsiteY3" fmla="*/ 139244 h 183515"/>
                    <a:gd name="connsiteX4" fmla="*/ 26968 w 511722"/>
                    <a:gd name="connsiteY4" fmla="*/ 157532 h 183515"/>
                    <a:gd name="connsiteX5" fmla="*/ 183435 w 511722"/>
                    <a:gd name="connsiteY5" fmla="*/ 5132 h 183515"/>
                    <a:gd name="connsiteX0" fmla="*/ 183435 w 511722"/>
                    <a:gd name="connsiteY0" fmla="*/ 5132 h 183515"/>
                    <a:gd name="connsiteX1" fmla="*/ 338046 w 511722"/>
                    <a:gd name="connsiteY1" fmla="*/ 17324 h 183515"/>
                    <a:gd name="connsiteX2" fmla="*/ 484168 w 511722"/>
                    <a:gd name="connsiteY2" fmla="*/ 175820 h 183515"/>
                    <a:gd name="connsiteX3" fmla="*/ 258616 w 511722"/>
                    <a:gd name="connsiteY3" fmla="*/ 139244 h 183515"/>
                    <a:gd name="connsiteX4" fmla="*/ 26968 w 511722"/>
                    <a:gd name="connsiteY4" fmla="*/ 157532 h 183515"/>
                    <a:gd name="connsiteX5" fmla="*/ 183435 w 511722"/>
                    <a:gd name="connsiteY5" fmla="*/ 5132 h 183515"/>
                    <a:gd name="connsiteX0" fmla="*/ 183435 w 520615"/>
                    <a:gd name="connsiteY0" fmla="*/ 5132 h 183515"/>
                    <a:gd name="connsiteX1" fmla="*/ 366727 w 520615"/>
                    <a:gd name="connsiteY1" fmla="*/ 17323 h 183515"/>
                    <a:gd name="connsiteX2" fmla="*/ 484168 w 520615"/>
                    <a:gd name="connsiteY2" fmla="*/ 175820 h 183515"/>
                    <a:gd name="connsiteX3" fmla="*/ 258616 w 520615"/>
                    <a:gd name="connsiteY3" fmla="*/ 139244 h 183515"/>
                    <a:gd name="connsiteX4" fmla="*/ 26968 w 520615"/>
                    <a:gd name="connsiteY4" fmla="*/ 157532 h 183515"/>
                    <a:gd name="connsiteX5" fmla="*/ 183435 w 520615"/>
                    <a:gd name="connsiteY5" fmla="*/ 5132 h 183515"/>
                    <a:gd name="connsiteX0" fmla="*/ 183435 w 501127"/>
                    <a:gd name="connsiteY0" fmla="*/ 5132 h 183515"/>
                    <a:gd name="connsiteX1" fmla="*/ 366727 w 501127"/>
                    <a:gd name="connsiteY1" fmla="*/ 17323 h 183515"/>
                    <a:gd name="connsiteX2" fmla="*/ 484168 w 501127"/>
                    <a:gd name="connsiteY2" fmla="*/ 175820 h 183515"/>
                    <a:gd name="connsiteX3" fmla="*/ 258616 w 501127"/>
                    <a:gd name="connsiteY3" fmla="*/ 139244 h 183515"/>
                    <a:gd name="connsiteX4" fmla="*/ 26968 w 501127"/>
                    <a:gd name="connsiteY4" fmla="*/ 157532 h 183515"/>
                    <a:gd name="connsiteX5" fmla="*/ 183435 w 501127"/>
                    <a:gd name="connsiteY5" fmla="*/ 5132 h 183515"/>
                    <a:gd name="connsiteX0" fmla="*/ 175504 w 493196"/>
                    <a:gd name="connsiteY0" fmla="*/ 7252 h 185635"/>
                    <a:gd name="connsiteX1" fmla="*/ 358796 w 493196"/>
                    <a:gd name="connsiteY1" fmla="*/ 19443 h 185635"/>
                    <a:gd name="connsiteX2" fmla="*/ 476237 w 493196"/>
                    <a:gd name="connsiteY2" fmla="*/ 177940 h 185635"/>
                    <a:gd name="connsiteX3" fmla="*/ 250685 w 493196"/>
                    <a:gd name="connsiteY3" fmla="*/ 141364 h 185635"/>
                    <a:gd name="connsiteX4" fmla="*/ 19037 w 493196"/>
                    <a:gd name="connsiteY4" fmla="*/ 159652 h 185635"/>
                    <a:gd name="connsiteX5" fmla="*/ 175504 w 493196"/>
                    <a:gd name="connsiteY5" fmla="*/ 7252 h 185635"/>
                    <a:gd name="connsiteX0" fmla="*/ 178734 w 496426"/>
                    <a:gd name="connsiteY0" fmla="*/ 13728 h 192111"/>
                    <a:gd name="connsiteX1" fmla="*/ 362026 w 496426"/>
                    <a:gd name="connsiteY1" fmla="*/ 25919 h 192111"/>
                    <a:gd name="connsiteX2" fmla="*/ 479467 w 496426"/>
                    <a:gd name="connsiteY2" fmla="*/ 184416 h 192111"/>
                    <a:gd name="connsiteX3" fmla="*/ 253915 w 496426"/>
                    <a:gd name="connsiteY3" fmla="*/ 147840 h 192111"/>
                    <a:gd name="connsiteX4" fmla="*/ 22267 w 496426"/>
                    <a:gd name="connsiteY4" fmla="*/ 166128 h 192111"/>
                    <a:gd name="connsiteX5" fmla="*/ 178734 w 496426"/>
                    <a:gd name="connsiteY5" fmla="*/ 13728 h 192111"/>
                    <a:gd name="connsiteX0" fmla="*/ 178736 w 496428"/>
                    <a:gd name="connsiteY0" fmla="*/ 13729 h 192112"/>
                    <a:gd name="connsiteX1" fmla="*/ 362028 w 496428"/>
                    <a:gd name="connsiteY1" fmla="*/ 49120 h 192112"/>
                    <a:gd name="connsiteX2" fmla="*/ 479469 w 496428"/>
                    <a:gd name="connsiteY2" fmla="*/ 184417 h 192112"/>
                    <a:gd name="connsiteX3" fmla="*/ 253917 w 496428"/>
                    <a:gd name="connsiteY3" fmla="*/ 147841 h 192112"/>
                    <a:gd name="connsiteX4" fmla="*/ 22269 w 496428"/>
                    <a:gd name="connsiteY4" fmla="*/ 166129 h 192112"/>
                    <a:gd name="connsiteX5" fmla="*/ 178736 w 496428"/>
                    <a:gd name="connsiteY5" fmla="*/ 13729 h 192112"/>
                    <a:gd name="connsiteX0" fmla="*/ 178736 w 496428"/>
                    <a:gd name="connsiteY0" fmla="*/ 16397 h 161268"/>
                    <a:gd name="connsiteX1" fmla="*/ 362028 w 496428"/>
                    <a:gd name="connsiteY1" fmla="*/ 18276 h 161268"/>
                    <a:gd name="connsiteX2" fmla="*/ 479469 w 496428"/>
                    <a:gd name="connsiteY2" fmla="*/ 153573 h 161268"/>
                    <a:gd name="connsiteX3" fmla="*/ 253917 w 496428"/>
                    <a:gd name="connsiteY3" fmla="*/ 116997 h 161268"/>
                    <a:gd name="connsiteX4" fmla="*/ 22269 w 496428"/>
                    <a:gd name="connsiteY4" fmla="*/ 135285 h 161268"/>
                    <a:gd name="connsiteX5" fmla="*/ 178736 w 496428"/>
                    <a:gd name="connsiteY5" fmla="*/ 16397 h 161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6428" h="161268">
                      <a:moveTo>
                        <a:pt x="178736" y="16397"/>
                      </a:moveTo>
                      <a:cubicBezTo>
                        <a:pt x="233222" y="61728"/>
                        <a:pt x="314558" y="52972"/>
                        <a:pt x="362028" y="18276"/>
                      </a:cubicBezTo>
                      <a:cubicBezTo>
                        <a:pt x="466533" y="-41361"/>
                        <a:pt x="528237" y="125125"/>
                        <a:pt x="479469" y="153573"/>
                      </a:cubicBezTo>
                      <a:cubicBezTo>
                        <a:pt x="401050" y="184053"/>
                        <a:pt x="333165" y="113949"/>
                        <a:pt x="253917" y="116997"/>
                      </a:cubicBezTo>
                      <a:cubicBezTo>
                        <a:pt x="174669" y="120045"/>
                        <a:pt x="124706" y="181545"/>
                        <a:pt x="22269" y="135285"/>
                      </a:cubicBezTo>
                      <a:cubicBezTo>
                        <a:pt x="-59011" y="78389"/>
                        <a:pt x="102725" y="-44169"/>
                        <a:pt x="178736" y="1639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2" name="グループ化 21"/>
                <p:cNvGrpSpPr/>
                <p:nvPr/>
              </p:nvGrpSpPr>
              <p:grpSpPr>
                <a:xfrm>
                  <a:off x="6748813" y="762919"/>
                  <a:ext cx="533321" cy="330200"/>
                  <a:chOff x="5842078" y="2451470"/>
                  <a:chExt cx="533321" cy="330200"/>
                </a:xfrm>
              </p:grpSpPr>
              <p:sp>
                <p:nvSpPr>
                  <p:cNvPr id="25" name="楕円 24"/>
                  <p:cNvSpPr/>
                  <p:nvPr/>
                </p:nvSpPr>
                <p:spPr>
                  <a:xfrm>
                    <a:off x="5842078" y="2451470"/>
                    <a:ext cx="226195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" name="楕円 25"/>
                  <p:cNvSpPr/>
                  <p:nvPr/>
                </p:nvSpPr>
                <p:spPr>
                  <a:xfrm>
                    <a:off x="6149204" y="2451470"/>
                    <a:ext cx="226195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" name="楕円 26"/>
                  <p:cNvSpPr/>
                  <p:nvPr/>
                </p:nvSpPr>
                <p:spPr>
                  <a:xfrm>
                    <a:off x="5853596" y="2538989"/>
                    <a:ext cx="128154" cy="186949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楕円 27"/>
                  <p:cNvSpPr/>
                  <p:nvPr/>
                </p:nvSpPr>
                <p:spPr>
                  <a:xfrm>
                    <a:off x="6169997" y="2536691"/>
                    <a:ext cx="128154" cy="186949"/>
                  </a:xfrm>
                  <a:prstGeom prst="ellipse">
                    <a:avLst/>
                  </a:prstGeom>
                  <a:solidFill>
                    <a:schemeClr val="tx1"/>
                  </a:solidFill>
                  <a:ln w="254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23" name="フリーフォーム 22"/>
                <p:cNvSpPr/>
                <p:nvPr/>
              </p:nvSpPr>
              <p:spPr>
                <a:xfrm rot="20799504">
                  <a:off x="6743441" y="671611"/>
                  <a:ext cx="137961" cy="39056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  <a:gd name="connsiteX0" fmla="*/ 0 w 10000"/>
                    <a:gd name="connsiteY0" fmla="*/ 9380 h 36188"/>
                    <a:gd name="connsiteX1" fmla="*/ 10000 w 10000"/>
                    <a:gd name="connsiteY1" fmla="*/ 19380 h 36188"/>
                    <a:gd name="connsiteX0" fmla="*/ 0 w 10000"/>
                    <a:gd name="connsiteY0" fmla="*/ 0 h 33662"/>
                    <a:gd name="connsiteX1" fmla="*/ 10000 w 10000"/>
                    <a:gd name="connsiteY1" fmla="*/ 10000 h 33662"/>
                    <a:gd name="connsiteX0" fmla="*/ 0 w 10287"/>
                    <a:gd name="connsiteY0" fmla="*/ 24582 h 35316"/>
                    <a:gd name="connsiteX1" fmla="*/ 10287 w 10287"/>
                    <a:gd name="connsiteY1" fmla="*/ 0 h 35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287" h="35316">
                      <a:moveTo>
                        <a:pt x="0" y="24582"/>
                      </a:moveTo>
                      <a:cubicBezTo>
                        <a:pt x="798" y="29622"/>
                        <a:pt x="5989" y="56342"/>
                        <a:pt x="10287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 23"/>
                <p:cNvSpPr/>
                <p:nvPr/>
              </p:nvSpPr>
              <p:spPr>
                <a:xfrm rot="290572">
                  <a:off x="7119382" y="672392"/>
                  <a:ext cx="136472" cy="37613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  <a:gd name="connsiteX0" fmla="*/ 0 w 10176"/>
                    <a:gd name="connsiteY0" fmla="*/ 16515 h 72185"/>
                    <a:gd name="connsiteX1" fmla="*/ 10176 w 10176"/>
                    <a:gd name="connsiteY1" fmla="*/ 72185 h 72185"/>
                    <a:gd name="connsiteX0" fmla="*/ 0 w 10176"/>
                    <a:gd name="connsiteY0" fmla="*/ 8589 h 66673"/>
                    <a:gd name="connsiteX1" fmla="*/ 10176 w 10176"/>
                    <a:gd name="connsiteY1" fmla="*/ 64259 h 66673"/>
                    <a:gd name="connsiteX0" fmla="*/ 0 w 10176"/>
                    <a:gd name="connsiteY0" fmla="*/ 0 h 61699"/>
                    <a:gd name="connsiteX1" fmla="*/ 10176 w 10176"/>
                    <a:gd name="connsiteY1" fmla="*/ 55670 h 61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76" h="61699">
                      <a:moveTo>
                        <a:pt x="0" y="0"/>
                      </a:moveTo>
                      <a:cubicBezTo>
                        <a:pt x="3935" y="41564"/>
                        <a:pt x="6850" y="76052"/>
                        <a:pt x="10176" y="55670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" name="グループ化 8"/>
              <p:cNvGrpSpPr/>
              <p:nvPr/>
            </p:nvGrpSpPr>
            <p:grpSpPr>
              <a:xfrm>
                <a:off x="3865440" y="1829269"/>
                <a:ext cx="157652" cy="56377"/>
                <a:chOff x="3865440" y="1829269"/>
                <a:chExt cx="157652" cy="56377"/>
              </a:xfrm>
            </p:grpSpPr>
            <p:sp>
              <p:nvSpPr>
                <p:cNvPr id="19" name="フリーフォーム 18"/>
                <p:cNvSpPr/>
                <p:nvPr/>
              </p:nvSpPr>
              <p:spPr>
                <a:xfrm rot="1729701">
                  <a:off x="3865440" y="1860444"/>
                  <a:ext cx="134112" cy="25202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41341">
                      <a:moveTo>
                        <a:pt x="0" y="31341"/>
                      </a:moveTo>
                      <a:cubicBezTo>
                        <a:pt x="3049" y="-9075"/>
                        <a:pt x="7519" y="-15117"/>
                        <a:pt x="10000" y="41341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 19"/>
                <p:cNvSpPr/>
                <p:nvPr/>
              </p:nvSpPr>
              <p:spPr>
                <a:xfrm rot="1729701">
                  <a:off x="3921945" y="1829269"/>
                  <a:ext cx="101147" cy="25839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  <a:gd name="connsiteX0" fmla="*/ 0 w 7542"/>
                    <a:gd name="connsiteY0" fmla="*/ 26114 h 48040"/>
                    <a:gd name="connsiteX1" fmla="*/ 7542 w 7542"/>
                    <a:gd name="connsiteY1" fmla="*/ 48040 h 48040"/>
                    <a:gd name="connsiteX0" fmla="*/ 0 w 10000"/>
                    <a:gd name="connsiteY0" fmla="*/ 4259 h 8823"/>
                    <a:gd name="connsiteX1" fmla="*/ 10000 w 10000"/>
                    <a:gd name="connsiteY1" fmla="*/ 8823 h 8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8823">
                      <a:moveTo>
                        <a:pt x="0" y="4259"/>
                      </a:moveTo>
                      <a:cubicBezTo>
                        <a:pt x="4497" y="-1304"/>
                        <a:pt x="6710" y="-2929"/>
                        <a:pt x="10000" y="8823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" name="グループ化 9"/>
              <p:cNvGrpSpPr/>
              <p:nvPr/>
            </p:nvGrpSpPr>
            <p:grpSpPr>
              <a:xfrm rot="11992760">
                <a:off x="2920215" y="3810466"/>
                <a:ext cx="157652" cy="56377"/>
                <a:chOff x="3537255" y="4074686"/>
                <a:chExt cx="157652" cy="56377"/>
              </a:xfrm>
            </p:grpSpPr>
            <p:sp>
              <p:nvSpPr>
                <p:cNvPr id="17" name="フリーフォーム 16"/>
                <p:cNvSpPr/>
                <p:nvPr/>
              </p:nvSpPr>
              <p:spPr>
                <a:xfrm rot="1729701">
                  <a:off x="3537255" y="4105861"/>
                  <a:ext cx="134112" cy="25202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41341">
                      <a:moveTo>
                        <a:pt x="0" y="31341"/>
                      </a:moveTo>
                      <a:cubicBezTo>
                        <a:pt x="3049" y="-9075"/>
                        <a:pt x="7519" y="-15117"/>
                        <a:pt x="10000" y="41341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 17"/>
                <p:cNvSpPr/>
                <p:nvPr/>
              </p:nvSpPr>
              <p:spPr>
                <a:xfrm rot="1729701">
                  <a:off x="3593760" y="4074686"/>
                  <a:ext cx="101147" cy="25839"/>
                </a:xfrm>
                <a:custGeom>
                  <a:avLst/>
                  <a:gdLst>
                    <a:gd name="connsiteX0" fmla="*/ 0 w 134112"/>
                    <a:gd name="connsiteY0" fmla="*/ 0 h 6096"/>
                    <a:gd name="connsiteX1" fmla="*/ 134112 w 134112"/>
                    <a:gd name="connsiteY1" fmla="*/ 6096 h 6096"/>
                    <a:gd name="connsiteX2" fmla="*/ 128016 w 134112"/>
                    <a:gd name="connsiteY2" fmla="*/ 0 h 6096"/>
                    <a:gd name="connsiteX0" fmla="*/ 0 w 10000"/>
                    <a:gd name="connsiteY0" fmla="*/ 0 h 10000"/>
                    <a:gd name="connsiteX1" fmla="*/ 10000 w 10000"/>
                    <a:gd name="connsiteY1" fmla="*/ 10000 h 10000"/>
                    <a:gd name="connsiteX0" fmla="*/ 0 w 10000"/>
                    <a:gd name="connsiteY0" fmla="*/ 17106 h 27106"/>
                    <a:gd name="connsiteX1" fmla="*/ 10000 w 10000"/>
                    <a:gd name="connsiteY1" fmla="*/ 27106 h 27106"/>
                    <a:gd name="connsiteX0" fmla="*/ 0 w 10000"/>
                    <a:gd name="connsiteY0" fmla="*/ 31341 h 41341"/>
                    <a:gd name="connsiteX1" fmla="*/ 10000 w 10000"/>
                    <a:gd name="connsiteY1" fmla="*/ 41341 h 41341"/>
                    <a:gd name="connsiteX0" fmla="*/ 0 w 7542"/>
                    <a:gd name="connsiteY0" fmla="*/ 26114 h 48040"/>
                    <a:gd name="connsiteX1" fmla="*/ 7542 w 7542"/>
                    <a:gd name="connsiteY1" fmla="*/ 48040 h 48040"/>
                    <a:gd name="connsiteX0" fmla="*/ 0 w 10000"/>
                    <a:gd name="connsiteY0" fmla="*/ 4259 h 8823"/>
                    <a:gd name="connsiteX1" fmla="*/ 10000 w 10000"/>
                    <a:gd name="connsiteY1" fmla="*/ 8823 h 8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8823">
                      <a:moveTo>
                        <a:pt x="0" y="4259"/>
                      </a:moveTo>
                      <a:cubicBezTo>
                        <a:pt x="4497" y="-1304"/>
                        <a:pt x="6710" y="-2929"/>
                        <a:pt x="10000" y="8823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" name="フリーフォーム 10"/>
              <p:cNvSpPr/>
              <p:nvPr/>
            </p:nvSpPr>
            <p:spPr>
              <a:xfrm rot="6986047">
                <a:off x="1612958" y="3855112"/>
                <a:ext cx="76355" cy="132973"/>
              </a:xfrm>
              <a:custGeom>
                <a:avLst/>
                <a:gdLst>
                  <a:gd name="connsiteX0" fmla="*/ 125730 w 125730"/>
                  <a:gd name="connsiteY0" fmla="*/ 0 h 144780"/>
                  <a:gd name="connsiteX1" fmla="*/ 0 w 125730"/>
                  <a:gd name="connsiteY1" fmla="*/ 144780 h 144780"/>
                  <a:gd name="connsiteX2" fmla="*/ 125730 w 125730"/>
                  <a:gd name="connsiteY2" fmla="*/ 91440 h 144780"/>
                  <a:gd name="connsiteX3" fmla="*/ 125730 w 125730"/>
                  <a:gd name="connsiteY3" fmla="*/ 0 h 144780"/>
                  <a:gd name="connsiteX0" fmla="*/ 125730 w 144780"/>
                  <a:gd name="connsiteY0" fmla="*/ 0 h 171450"/>
                  <a:gd name="connsiteX1" fmla="*/ 0 w 144780"/>
                  <a:gd name="connsiteY1" fmla="*/ 144780 h 171450"/>
                  <a:gd name="connsiteX2" fmla="*/ 144780 w 144780"/>
                  <a:gd name="connsiteY2" fmla="*/ 171450 h 171450"/>
                  <a:gd name="connsiteX3" fmla="*/ 125730 w 144780"/>
                  <a:gd name="connsiteY3" fmla="*/ 0 h 171450"/>
                  <a:gd name="connsiteX0" fmla="*/ 125730 w 144780"/>
                  <a:gd name="connsiteY0" fmla="*/ 0 h 188928"/>
                  <a:gd name="connsiteX1" fmla="*/ 0 w 144780"/>
                  <a:gd name="connsiteY1" fmla="*/ 144780 h 188928"/>
                  <a:gd name="connsiteX2" fmla="*/ 144780 w 144780"/>
                  <a:gd name="connsiteY2" fmla="*/ 171450 h 188928"/>
                  <a:gd name="connsiteX3" fmla="*/ 125730 w 144780"/>
                  <a:gd name="connsiteY3" fmla="*/ 0 h 18892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6896"/>
                  <a:gd name="connsiteY0" fmla="*/ 0 h 215268"/>
                  <a:gd name="connsiteX1" fmla="*/ 0 w 146896"/>
                  <a:gd name="connsiteY1" fmla="*/ 144780 h 215268"/>
                  <a:gd name="connsiteX2" fmla="*/ 144780 w 146896"/>
                  <a:gd name="connsiteY2" fmla="*/ 171450 h 215268"/>
                  <a:gd name="connsiteX3" fmla="*/ 125730 w 146896"/>
                  <a:gd name="connsiteY3" fmla="*/ 0 h 215268"/>
                  <a:gd name="connsiteX0" fmla="*/ 167640 w 168848"/>
                  <a:gd name="connsiteY0" fmla="*/ 0 h 241938"/>
                  <a:gd name="connsiteX1" fmla="*/ 0 w 168848"/>
                  <a:gd name="connsiteY1" fmla="*/ 171450 h 241938"/>
                  <a:gd name="connsiteX2" fmla="*/ 144780 w 168848"/>
                  <a:gd name="connsiteY2" fmla="*/ 198120 h 241938"/>
                  <a:gd name="connsiteX3" fmla="*/ 167640 w 168848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0020 w 160020"/>
                  <a:gd name="connsiteY0" fmla="*/ 0 h 241938"/>
                  <a:gd name="connsiteX1" fmla="*/ 0 w 160020"/>
                  <a:gd name="connsiteY1" fmla="*/ 171450 h 241938"/>
                  <a:gd name="connsiteX2" fmla="*/ 137160 w 160020"/>
                  <a:gd name="connsiteY2" fmla="*/ 198120 h 241938"/>
                  <a:gd name="connsiteX3" fmla="*/ 160020 w 160020"/>
                  <a:gd name="connsiteY3" fmla="*/ 0 h 241938"/>
                  <a:gd name="connsiteX0" fmla="*/ 22860 w 22860"/>
                  <a:gd name="connsiteY0" fmla="*/ 0 h 198120"/>
                  <a:gd name="connsiteX1" fmla="*/ 0 w 22860"/>
                  <a:gd name="connsiteY1" fmla="*/ 198120 h 198120"/>
                  <a:gd name="connsiteX2" fmla="*/ 22860 w 22860"/>
                  <a:gd name="connsiteY2" fmla="*/ 0 h 198120"/>
                  <a:gd name="connsiteX0" fmla="*/ 89535 w 89535"/>
                  <a:gd name="connsiteY0" fmla="*/ 0 h 241935"/>
                  <a:gd name="connsiteX1" fmla="*/ 0 w 89535"/>
                  <a:gd name="connsiteY1" fmla="*/ 241935 h 241935"/>
                  <a:gd name="connsiteX2" fmla="*/ 89535 w 89535"/>
                  <a:gd name="connsiteY2" fmla="*/ 0 h 241935"/>
                  <a:gd name="connsiteX0" fmla="*/ 89535 w 90776"/>
                  <a:gd name="connsiteY0" fmla="*/ 0 h 241935"/>
                  <a:gd name="connsiteX1" fmla="*/ 0 w 90776"/>
                  <a:gd name="connsiteY1" fmla="*/ 241935 h 241935"/>
                  <a:gd name="connsiteX2" fmla="*/ 89535 w 90776"/>
                  <a:gd name="connsiteY2" fmla="*/ 0 h 241935"/>
                  <a:gd name="connsiteX0" fmla="*/ 137076 w 138317"/>
                  <a:gd name="connsiteY0" fmla="*/ 0 h 241935"/>
                  <a:gd name="connsiteX1" fmla="*/ 47541 w 138317"/>
                  <a:gd name="connsiteY1" fmla="*/ 241935 h 241935"/>
                  <a:gd name="connsiteX2" fmla="*/ 137076 w 138317"/>
                  <a:gd name="connsiteY2" fmla="*/ 0 h 241935"/>
                  <a:gd name="connsiteX0" fmla="*/ 137076 w 137076"/>
                  <a:gd name="connsiteY0" fmla="*/ 0 h 247550"/>
                  <a:gd name="connsiteX1" fmla="*/ 47541 w 137076"/>
                  <a:gd name="connsiteY1" fmla="*/ 241935 h 247550"/>
                  <a:gd name="connsiteX2" fmla="*/ 137076 w 137076"/>
                  <a:gd name="connsiteY2" fmla="*/ 0 h 247550"/>
                  <a:gd name="connsiteX0" fmla="*/ 137076 w 137076"/>
                  <a:gd name="connsiteY0" fmla="*/ 0 h 243594"/>
                  <a:gd name="connsiteX1" fmla="*/ 47541 w 137076"/>
                  <a:gd name="connsiteY1" fmla="*/ 241935 h 243594"/>
                  <a:gd name="connsiteX2" fmla="*/ 137076 w 137076"/>
                  <a:gd name="connsiteY2" fmla="*/ 0 h 24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076" h="243594">
                    <a:moveTo>
                      <a:pt x="137076" y="0"/>
                    </a:moveTo>
                    <a:cubicBezTo>
                      <a:pt x="107231" y="80645"/>
                      <a:pt x="-88349" y="214630"/>
                      <a:pt x="47541" y="241935"/>
                    </a:cubicBezTo>
                    <a:cubicBezTo>
                      <a:pt x="161206" y="262890"/>
                      <a:pt x="124376" y="80010"/>
                      <a:pt x="137076" y="0"/>
                    </a:cubicBezTo>
                    <a:close/>
                  </a:path>
                </a:pathLst>
              </a:custGeom>
              <a:solidFill>
                <a:srgbClr val="843C0C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 rot="5042506">
                <a:off x="1421502" y="3893265"/>
                <a:ext cx="67347" cy="161709"/>
              </a:xfrm>
              <a:custGeom>
                <a:avLst/>
                <a:gdLst>
                  <a:gd name="connsiteX0" fmla="*/ 125730 w 125730"/>
                  <a:gd name="connsiteY0" fmla="*/ 0 h 144780"/>
                  <a:gd name="connsiteX1" fmla="*/ 0 w 125730"/>
                  <a:gd name="connsiteY1" fmla="*/ 144780 h 144780"/>
                  <a:gd name="connsiteX2" fmla="*/ 125730 w 125730"/>
                  <a:gd name="connsiteY2" fmla="*/ 91440 h 144780"/>
                  <a:gd name="connsiteX3" fmla="*/ 125730 w 125730"/>
                  <a:gd name="connsiteY3" fmla="*/ 0 h 144780"/>
                  <a:gd name="connsiteX0" fmla="*/ 125730 w 144780"/>
                  <a:gd name="connsiteY0" fmla="*/ 0 h 171450"/>
                  <a:gd name="connsiteX1" fmla="*/ 0 w 144780"/>
                  <a:gd name="connsiteY1" fmla="*/ 144780 h 171450"/>
                  <a:gd name="connsiteX2" fmla="*/ 144780 w 144780"/>
                  <a:gd name="connsiteY2" fmla="*/ 171450 h 171450"/>
                  <a:gd name="connsiteX3" fmla="*/ 125730 w 144780"/>
                  <a:gd name="connsiteY3" fmla="*/ 0 h 171450"/>
                  <a:gd name="connsiteX0" fmla="*/ 125730 w 144780"/>
                  <a:gd name="connsiteY0" fmla="*/ 0 h 188928"/>
                  <a:gd name="connsiteX1" fmla="*/ 0 w 144780"/>
                  <a:gd name="connsiteY1" fmla="*/ 144780 h 188928"/>
                  <a:gd name="connsiteX2" fmla="*/ 144780 w 144780"/>
                  <a:gd name="connsiteY2" fmla="*/ 171450 h 188928"/>
                  <a:gd name="connsiteX3" fmla="*/ 125730 w 144780"/>
                  <a:gd name="connsiteY3" fmla="*/ 0 h 18892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6896"/>
                  <a:gd name="connsiteY0" fmla="*/ 0 h 215268"/>
                  <a:gd name="connsiteX1" fmla="*/ 0 w 146896"/>
                  <a:gd name="connsiteY1" fmla="*/ 144780 h 215268"/>
                  <a:gd name="connsiteX2" fmla="*/ 144780 w 146896"/>
                  <a:gd name="connsiteY2" fmla="*/ 171450 h 215268"/>
                  <a:gd name="connsiteX3" fmla="*/ 125730 w 146896"/>
                  <a:gd name="connsiteY3" fmla="*/ 0 h 215268"/>
                  <a:gd name="connsiteX0" fmla="*/ 167640 w 168848"/>
                  <a:gd name="connsiteY0" fmla="*/ 0 h 241938"/>
                  <a:gd name="connsiteX1" fmla="*/ 0 w 168848"/>
                  <a:gd name="connsiteY1" fmla="*/ 171450 h 241938"/>
                  <a:gd name="connsiteX2" fmla="*/ 144780 w 168848"/>
                  <a:gd name="connsiteY2" fmla="*/ 198120 h 241938"/>
                  <a:gd name="connsiteX3" fmla="*/ 167640 w 168848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0020 w 160020"/>
                  <a:gd name="connsiteY0" fmla="*/ 0 h 241938"/>
                  <a:gd name="connsiteX1" fmla="*/ 0 w 160020"/>
                  <a:gd name="connsiteY1" fmla="*/ 171450 h 241938"/>
                  <a:gd name="connsiteX2" fmla="*/ 137160 w 160020"/>
                  <a:gd name="connsiteY2" fmla="*/ 198120 h 241938"/>
                  <a:gd name="connsiteX3" fmla="*/ 160020 w 160020"/>
                  <a:gd name="connsiteY3" fmla="*/ 0 h 241938"/>
                  <a:gd name="connsiteX0" fmla="*/ 22860 w 22860"/>
                  <a:gd name="connsiteY0" fmla="*/ 0 h 198120"/>
                  <a:gd name="connsiteX1" fmla="*/ 0 w 22860"/>
                  <a:gd name="connsiteY1" fmla="*/ 198120 h 198120"/>
                  <a:gd name="connsiteX2" fmla="*/ 22860 w 22860"/>
                  <a:gd name="connsiteY2" fmla="*/ 0 h 198120"/>
                  <a:gd name="connsiteX0" fmla="*/ 89535 w 89535"/>
                  <a:gd name="connsiteY0" fmla="*/ 0 h 241935"/>
                  <a:gd name="connsiteX1" fmla="*/ 0 w 89535"/>
                  <a:gd name="connsiteY1" fmla="*/ 241935 h 241935"/>
                  <a:gd name="connsiteX2" fmla="*/ 89535 w 89535"/>
                  <a:gd name="connsiteY2" fmla="*/ 0 h 241935"/>
                  <a:gd name="connsiteX0" fmla="*/ 89535 w 90776"/>
                  <a:gd name="connsiteY0" fmla="*/ 0 h 241935"/>
                  <a:gd name="connsiteX1" fmla="*/ 0 w 90776"/>
                  <a:gd name="connsiteY1" fmla="*/ 241935 h 241935"/>
                  <a:gd name="connsiteX2" fmla="*/ 89535 w 90776"/>
                  <a:gd name="connsiteY2" fmla="*/ 0 h 241935"/>
                  <a:gd name="connsiteX0" fmla="*/ 137076 w 138317"/>
                  <a:gd name="connsiteY0" fmla="*/ 0 h 241935"/>
                  <a:gd name="connsiteX1" fmla="*/ 47541 w 138317"/>
                  <a:gd name="connsiteY1" fmla="*/ 241935 h 241935"/>
                  <a:gd name="connsiteX2" fmla="*/ 137076 w 138317"/>
                  <a:gd name="connsiteY2" fmla="*/ 0 h 241935"/>
                  <a:gd name="connsiteX0" fmla="*/ 137076 w 137076"/>
                  <a:gd name="connsiteY0" fmla="*/ 0 h 247550"/>
                  <a:gd name="connsiteX1" fmla="*/ 47541 w 137076"/>
                  <a:gd name="connsiteY1" fmla="*/ 241935 h 247550"/>
                  <a:gd name="connsiteX2" fmla="*/ 137076 w 137076"/>
                  <a:gd name="connsiteY2" fmla="*/ 0 h 247550"/>
                  <a:gd name="connsiteX0" fmla="*/ 137076 w 137076"/>
                  <a:gd name="connsiteY0" fmla="*/ 0 h 243594"/>
                  <a:gd name="connsiteX1" fmla="*/ 47541 w 137076"/>
                  <a:gd name="connsiteY1" fmla="*/ 241935 h 243594"/>
                  <a:gd name="connsiteX2" fmla="*/ 137076 w 137076"/>
                  <a:gd name="connsiteY2" fmla="*/ 0 h 243594"/>
                  <a:gd name="connsiteX0" fmla="*/ 110420 w 119869"/>
                  <a:gd name="connsiteY0" fmla="*/ 0 h 295827"/>
                  <a:gd name="connsiteX1" fmla="*/ 53330 w 119869"/>
                  <a:gd name="connsiteY1" fmla="*/ 294514 h 295827"/>
                  <a:gd name="connsiteX2" fmla="*/ 110420 w 119869"/>
                  <a:gd name="connsiteY2" fmla="*/ 0 h 295827"/>
                  <a:gd name="connsiteX0" fmla="*/ 118096 w 127544"/>
                  <a:gd name="connsiteY0" fmla="*/ 0 h 295827"/>
                  <a:gd name="connsiteX1" fmla="*/ 61006 w 127544"/>
                  <a:gd name="connsiteY1" fmla="*/ 294514 h 295827"/>
                  <a:gd name="connsiteX2" fmla="*/ 118096 w 127544"/>
                  <a:gd name="connsiteY2" fmla="*/ 0 h 295827"/>
                  <a:gd name="connsiteX0" fmla="*/ 118098 w 120905"/>
                  <a:gd name="connsiteY0" fmla="*/ 0 h 296236"/>
                  <a:gd name="connsiteX1" fmla="*/ 61008 w 120905"/>
                  <a:gd name="connsiteY1" fmla="*/ 294514 h 296236"/>
                  <a:gd name="connsiteX2" fmla="*/ 118098 w 120905"/>
                  <a:gd name="connsiteY2" fmla="*/ 0 h 29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05" h="296236">
                    <a:moveTo>
                      <a:pt x="118098" y="0"/>
                    </a:moveTo>
                    <a:cubicBezTo>
                      <a:pt x="48855" y="62413"/>
                      <a:pt x="-74882" y="267209"/>
                      <a:pt x="61008" y="294514"/>
                    </a:cubicBezTo>
                    <a:cubicBezTo>
                      <a:pt x="174673" y="315469"/>
                      <a:pt x="85403" y="141038"/>
                      <a:pt x="118098" y="0"/>
                    </a:cubicBezTo>
                    <a:close/>
                  </a:path>
                </a:pathLst>
              </a:custGeom>
              <a:solidFill>
                <a:srgbClr val="843C0C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1651135" y="4201604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b="1" dirty="0" smtClean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かけすぎ注意</a:t>
                </a:r>
                <a:endPara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 rot="20235930">
                <a:off x="1264927" y="1856455"/>
                <a:ext cx="18004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せっかくのお料理が</a:t>
                </a:r>
                <a:endParaRPr kumimoji="1" lang="en-US" altLang="ja-JP" sz="14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sz="14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台無</a:t>
                </a:r>
                <a:r>
                  <a:rPr kumimoji="1" lang="ja-JP" altLang="en-US" sz="1400" b="1" dirty="0" err="1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しぽた</a:t>
                </a:r>
                <a:r>
                  <a:rPr kumimoji="1" lang="ja-JP" altLang="en-US" sz="140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～</a:t>
                </a:r>
                <a:endPara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 rot="21136552">
                <a:off x="4213437" y="2040863"/>
                <a:ext cx="85792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50" b="1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うわぁぁ！</a:t>
                </a:r>
                <a:endParaRPr kumimoji="1" lang="ja-JP" altLang="en-US" sz="1050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 rot="20623707">
                <a:off x="3473252" y="3189927"/>
                <a:ext cx="50776" cy="105291"/>
              </a:xfrm>
              <a:custGeom>
                <a:avLst/>
                <a:gdLst>
                  <a:gd name="connsiteX0" fmla="*/ 125730 w 125730"/>
                  <a:gd name="connsiteY0" fmla="*/ 0 h 144780"/>
                  <a:gd name="connsiteX1" fmla="*/ 0 w 125730"/>
                  <a:gd name="connsiteY1" fmla="*/ 144780 h 144780"/>
                  <a:gd name="connsiteX2" fmla="*/ 125730 w 125730"/>
                  <a:gd name="connsiteY2" fmla="*/ 91440 h 144780"/>
                  <a:gd name="connsiteX3" fmla="*/ 125730 w 125730"/>
                  <a:gd name="connsiteY3" fmla="*/ 0 h 144780"/>
                  <a:gd name="connsiteX0" fmla="*/ 125730 w 144780"/>
                  <a:gd name="connsiteY0" fmla="*/ 0 h 171450"/>
                  <a:gd name="connsiteX1" fmla="*/ 0 w 144780"/>
                  <a:gd name="connsiteY1" fmla="*/ 144780 h 171450"/>
                  <a:gd name="connsiteX2" fmla="*/ 144780 w 144780"/>
                  <a:gd name="connsiteY2" fmla="*/ 171450 h 171450"/>
                  <a:gd name="connsiteX3" fmla="*/ 125730 w 144780"/>
                  <a:gd name="connsiteY3" fmla="*/ 0 h 171450"/>
                  <a:gd name="connsiteX0" fmla="*/ 125730 w 144780"/>
                  <a:gd name="connsiteY0" fmla="*/ 0 h 188928"/>
                  <a:gd name="connsiteX1" fmla="*/ 0 w 144780"/>
                  <a:gd name="connsiteY1" fmla="*/ 144780 h 188928"/>
                  <a:gd name="connsiteX2" fmla="*/ 144780 w 144780"/>
                  <a:gd name="connsiteY2" fmla="*/ 171450 h 188928"/>
                  <a:gd name="connsiteX3" fmla="*/ 125730 w 144780"/>
                  <a:gd name="connsiteY3" fmla="*/ 0 h 18892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4780"/>
                  <a:gd name="connsiteY0" fmla="*/ 0 h 215268"/>
                  <a:gd name="connsiteX1" fmla="*/ 0 w 144780"/>
                  <a:gd name="connsiteY1" fmla="*/ 144780 h 215268"/>
                  <a:gd name="connsiteX2" fmla="*/ 144780 w 144780"/>
                  <a:gd name="connsiteY2" fmla="*/ 171450 h 215268"/>
                  <a:gd name="connsiteX3" fmla="*/ 125730 w 144780"/>
                  <a:gd name="connsiteY3" fmla="*/ 0 h 215268"/>
                  <a:gd name="connsiteX0" fmla="*/ 125730 w 146896"/>
                  <a:gd name="connsiteY0" fmla="*/ 0 h 215268"/>
                  <a:gd name="connsiteX1" fmla="*/ 0 w 146896"/>
                  <a:gd name="connsiteY1" fmla="*/ 144780 h 215268"/>
                  <a:gd name="connsiteX2" fmla="*/ 144780 w 146896"/>
                  <a:gd name="connsiteY2" fmla="*/ 171450 h 215268"/>
                  <a:gd name="connsiteX3" fmla="*/ 125730 w 146896"/>
                  <a:gd name="connsiteY3" fmla="*/ 0 h 215268"/>
                  <a:gd name="connsiteX0" fmla="*/ 167640 w 168848"/>
                  <a:gd name="connsiteY0" fmla="*/ 0 h 241938"/>
                  <a:gd name="connsiteX1" fmla="*/ 0 w 168848"/>
                  <a:gd name="connsiteY1" fmla="*/ 171450 h 241938"/>
                  <a:gd name="connsiteX2" fmla="*/ 144780 w 168848"/>
                  <a:gd name="connsiteY2" fmla="*/ 198120 h 241938"/>
                  <a:gd name="connsiteX3" fmla="*/ 167640 w 168848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7640 w 167640"/>
                  <a:gd name="connsiteY0" fmla="*/ 0 h 241938"/>
                  <a:gd name="connsiteX1" fmla="*/ 0 w 167640"/>
                  <a:gd name="connsiteY1" fmla="*/ 171450 h 241938"/>
                  <a:gd name="connsiteX2" fmla="*/ 144780 w 167640"/>
                  <a:gd name="connsiteY2" fmla="*/ 198120 h 241938"/>
                  <a:gd name="connsiteX3" fmla="*/ 167640 w 167640"/>
                  <a:gd name="connsiteY3" fmla="*/ 0 h 241938"/>
                  <a:gd name="connsiteX0" fmla="*/ 160020 w 160020"/>
                  <a:gd name="connsiteY0" fmla="*/ 0 h 241938"/>
                  <a:gd name="connsiteX1" fmla="*/ 0 w 160020"/>
                  <a:gd name="connsiteY1" fmla="*/ 171450 h 241938"/>
                  <a:gd name="connsiteX2" fmla="*/ 137160 w 160020"/>
                  <a:gd name="connsiteY2" fmla="*/ 198120 h 241938"/>
                  <a:gd name="connsiteX3" fmla="*/ 160020 w 160020"/>
                  <a:gd name="connsiteY3" fmla="*/ 0 h 241938"/>
                  <a:gd name="connsiteX0" fmla="*/ 22860 w 22860"/>
                  <a:gd name="connsiteY0" fmla="*/ 0 h 198120"/>
                  <a:gd name="connsiteX1" fmla="*/ 0 w 22860"/>
                  <a:gd name="connsiteY1" fmla="*/ 198120 h 198120"/>
                  <a:gd name="connsiteX2" fmla="*/ 22860 w 22860"/>
                  <a:gd name="connsiteY2" fmla="*/ 0 h 198120"/>
                  <a:gd name="connsiteX0" fmla="*/ 89535 w 89535"/>
                  <a:gd name="connsiteY0" fmla="*/ 0 h 241935"/>
                  <a:gd name="connsiteX1" fmla="*/ 0 w 89535"/>
                  <a:gd name="connsiteY1" fmla="*/ 241935 h 241935"/>
                  <a:gd name="connsiteX2" fmla="*/ 89535 w 89535"/>
                  <a:gd name="connsiteY2" fmla="*/ 0 h 241935"/>
                  <a:gd name="connsiteX0" fmla="*/ 89535 w 90776"/>
                  <a:gd name="connsiteY0" fmla="*/ 0 h 241935"/>
                  <a:gd name="connsiteX1" fmla="*/ 0 w 90776"/>
                  <a:gd name="connsiteY1" fmla="*/ 241935 h 241935"/>
                  <a:gd name="connsiteX2" fmla="*/ 89535 w 90776"/>
                  <a:gd name="connsiteY2" fmla="*/ 0 h 241935"/>
                  <a:gd name="connsiteX0" fmla="*/ 137076 w 138317"/>
                  <a:gd name="connsiteY0" fmla="*/ 0 h 241935"/>
                  <a:gd name="connsiteX1" fmla="*/ 47541 w 138317"/>
                  <a:gd name="connsiteY1" fmla="*/ 241935 h 241935"/>
                  <a:gd name="connsiteX2" fmla="*/ 137076 w 138317"/>
                  <a:gd name="connsiteY2" fmla="*/ 0 h 241935"/>
                  <a:gd name="connsiteX0" fmla="*/ 137076 w 137076"/>
                  <a:gd name="connsiteY0" fmla="*/ 0 h 247550"/>
                  <a:gd name="connsiteX1" fmla="*/ 47541 w 137076"/>
                  <a:gd name="connsiteY1" fmla="*/ 241935 h 247550"/>
                  <a:gd name="connsiteX2" fmla="*/ 137076 w 137076"/>
                  <a:gd name="connsiteY2" fmla="*/ 0 h 247550"/>
                  <a:gd name="connsiteX0" fmla="*/ 137076 w 137076"/>
                  <a:gd name="connsiteY0" fmla="*/ 0 h 243594"/>
                  <a:gd name="connsiteX1" fmla="*/ 47541 w 137076"/>
                  <a:gd name="connsiteY1" fmla="*/ 241935 h 243594"/>
                  <a:gd name="connsiteX2" fmla="*/ 137076 w 137076"/>
                  <a:gd name="connsiteY2" fmla="*/ 0 h 243594"/>
                  <a:gd name="connsiteX0" fmla="*/ 110420 w 119869"/>
                  <a:gd name="connsiteY0" fmla="*/ 0 h 295827"/>
                  <a:gd name="connsiteX1" fmla="*/ 53330 w 119869"/>
                  <a:gd name="connsiteY1" fmla="*/ 294514 h 295827"/>
                  <a:gd name="connsiteX2" fmla="*/ 110420 w 119869"/>
                  <a:gd name="connsiteY2" fmla="*/ 0 h 295827"/>
                  <a:gd name="connsiteX0" fmla="*/ 118096 w 127544"/>
                  <a:gd name="connsiteY0" fmla="*/ 0 h 295827"/>
                  <a:gd name="connsiteX1" fmla="*/ 61006 w 127544"/>
                  <a:gd name="connsiteY1" fmla="*/ 294514 h 295827"/>
                  <a:gd name="connsiteX2" fmla="*/ 118096 w 127544"/>
                  <a:gd name="connsiteY2" fmla="*/ 0 h 295827"/>
                  <a:gd name="connsiteX0" fmla="*/ 118098 w 120905"/>
                  <a:gd name="connsiteY0" fmla="*/ 0 h 296236"/>
                  <a:gd name="connsiteX1" fmla="*/ 61008 w 120905"/>
                  <a:gd name="connsiteY1" fmla="*/ 294514 h 296236"/>
                  <a:gd name="connsiteX2" fmla="*/ 118098 w 120905"/>
                  <a:gd name="connsiteY2" fmla="*/ 0 h 296236"/>
                  <a:gd name="connsiteX0" fmla="*/ 118098 w 141823"/>
                  <a:gd name="connsiteY0" fmla="*/ 0 h 296044"/>
                  <a:gd name="connsiteX1" fmla="*/ 61008 w 141823"/>
                  <a:gd name="connsiteY1" fmla="*/ 294514 h 296044"/>
                  <a:gd name="connsiteX2" fmla="*/ 118098 w 141823"/>
                  <a:gd name="connsiteY2" fmla="*/ 0 h 296044"/>
                  <a:gd name="connsiteX0" fmla="*/ 116965 w 140692"/>
                  <a:gd name="connsiteY0" fmla="*/ 0 h 296042"/>
                  <a:gd name="connsiteX1" fmla="*/ 59875 w 140692"/>
                  <a:gd name="connsiteY1" fmla="*/ 294514 h 296042"/>
                  <a:gd name="connsiteX2" fmla="*/ 116965 w 140692"/>
                  <a:gd name="connsiteY2" fmla="*/ 0 h 29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692" h="296042">
                    <a:moveTo>
                      <a:pt x="116965" y="0"/>
                    </a:moveTo>
                    <a:cubicBezTo>
                      <a:pt x="53062" y="105696"/>
                      <a:pt x="-76015" y="267209"/>
                      <a:pt x="59875" y="294514"/>
                    </a:cubicBezTo>
                    <a:cubicBezTo>
                      <a:pt x="173540" y="315469"/>
                      <a:pt x="141514" y="116096"/>
                      <a:pt x="116965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" name="テキスト ボックス 5"/>
            <p:cNvSpPr txBox="1"/>
            <p:nvPr/>
          </p:nvSpPr>
          <p:spPr>
            <a:xfrm>
              <a:off x="2030072" y="4336652"/>
              <a:ext cx="1066959" cy="9489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74295" tIns="8890" rIns="74295" bIns="88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©2022.</a:t>
              </a:r>
              <a:r>
                <a:rPr lang="ja-JP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中央・ひたちなか・日立</a:t>
              </a:r>
              <a:r>
                <a:rPr lang="en-US" sz="500" kern="10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HC</a:t>
              </a:r>
              <a:endParaRPr lang="ja-JP" sz="105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4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452</Words>
  <Application>Microsoft Office PowerPoint</Application>
  <PresentationFormat>ユーザー設定</PresentationFormat>
  <Paragraphs>123</Paragraphs>
  <Slides>34</Slides>
  <Notes>34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34</vt:i4>
      </vt:variant>
    </vt:vector>
  </HeadingPairs>
  <TitlesOfParts>
    <vt:vector size="46" baseType="lpstr">
      <vt:lpstr>HG正楷書体-PRO</vt:lpstr>
      <vt:lpstr>Meiryo UI</vt:lpstr>
      <vt:lpstr>UD デジタル 教科書体 NK-B</vt:lpstr>
      <vt:lpstr>メイリオ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2024-08-28T04:23:08Z</dcterms:created>
  <dcterms:modified xsi:type="dcterms:W3CDTF">2024-08-28T04:23:22Z</dcterms:modified>
</cp:coreProperties>
</file>